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16" r:id="rId3"/>
    <p:sldId id="258" r:id="rId4"/>
    <p:sldId id="259" r:id="rId5"/>
    <p:sldId id="260" r:id="rId6"/>
    <p:sldId id="261" r:id="rId7"/>
    <p:sldId id="262" r:id="rId8"/>
    <p:sldId id="264" r:id="rId9"/>
    <p:sldId id="268" r:id="rId10"/>
    <p:sldId id="269" r:id="rId11"/>
    <p:sldId id="326" r:id="rId12"/>
    <p:sldId id="274" r:id="rId13"/>
    <p:sldId id="280" r:id="rId14"/>
    <p:sldId id="281" r:id="rId15"/>
    <p:sldId id="282" r:id="rId16"/>
    <p:sldId id="283" r:id="rId17"/>
    <p:sldId id="284" r:id="rId18"/>
    <p:sldId id="285" r:id="rId19"/>
    <p:sldId id="286" r:id="rId20"/>
    <p:sldId id="351" r:id="rId21"/>
    <p:sldId id="302" r:id="rId22"/>
    <p:sldId id="436" r:id="rId23"/>
    <p:sldId id="437" r:id="rId24"/>
    <p:sldId id="438" r:id="rId25"/>
  </p:sldIdLst>
  <p:sldSz cx="9144000" cy="5143500" type="screen16x9"/>
  <p:notesSz cx="6858000" cy="9144000"/>
  <p:custDataLst>
    <p:tags r:id="rId27"/>
  </p:custData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9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4B3D0FDA-1CE5-4449-8FB8-F5B3891E2551}"/>
              </a:ext>
            </a:extLst>
          </p:cNvPr>
          <p:cNvSpPr>
            <a:spLocks noGrp="1" noRot="1" noChangeAspect="1"/>
          </p:cNvSpPr>
          <p:nvPr>
            <p:ph type="sldImg" idx="2"/>
          </p:nvPr>
        </p:nvSpPr>
        <p:spPr>
          <a:xfrm>
            <a:off x="381295" y="685800"/>
            <a:ext cx="6096076"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56570774-280A-4D8B-8548-BD91C2863C4B}"/>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p>
            <a:pPr lvl="0"/>
            <a:endParaRPr lang="es-PE"/>
          </a:p>
        </p:txBody>
      </p:sp>
    </p:spTree>
    <p:extLst>
      <p:ext uri="{BB962C8B-B14F-4D97-AF65-F5344CB8AC3E}">
        <p14:creationId xmlns:p14="http://schemas.microsoft.com/office/powerpoint/2010/main" val="2126695196"/>
      </p:ext>
    </p:extLst>
  </p:cSld>
  <p:clrMap bg1="lt1" tx1="dk1" bg2="lt2" tx2="dk2" accent1="accent1" accent2="accent2" accent3="accent3" accent4="accent4" accent5="accent5" accent6="accent6" hlink="hlink" folHlink="folHlink"/>
  <p:notesStyle>
    <a:lvl1pPr marL="457200" marR="0" lvl="0" indent="-298451" algn="l" defTabSz="914400" rtl="0" fontAlgn="auto" hangingPunct="1">
      <a:lnSpc>
        <a:spcPct val="100000"/>
      </a:lnSpc>
      <a:spcBef>
        <a:spcPct val="0"/>
      </a:spcBef>
      <a:spcAft>
        <a:spcPct val="0"/>
      </a:spcAft>
      <a:buClr>
        <a:srgbClr val="000000"/>
      </a:buClr>
      <a:buSzPts val="1100"/>
      <a:buFont typeface="Arial"/>
      <a:buChar char="●"/>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20;g14757fae48f_0_8:notes">
            <a:extLst>
              <a:ext uri="{FF2B5EF4-FFF2-40B4-BE49-F238E27FC236}">
                <a16:creationId xmlns:a16="http://schemas.microsoft.com/office/drawing/2014/main" id="{33A768E6-A2BC-455E-A54D-3D438D0ACCA7}"/>
              </a:ext>
            </a:extLst>
          </p:cNvPr>
          <p:cNvSpPr>
            <a:spLocks noGrp="1" noRot="1" noChangeAspect="1"/>
          </p:cNvSpPr>
          <p:nvPr>
            <p:ph type="sldImg"/>
          </p:nvPr>
        </p:nvSpPr>
        <p:spPr>
          <a:xfrm>
            <a:off x="381000" y="685800"/>
            <a:ext cx="6096000" cy="3429000"/>
          </a:xfrm>
        </p:spPr>
      </p:sp>
      <p:sp>
        <p:nvSpPr>
          <p:cNvPr id="3" name="Google Shape;221;g14757fae48f_0_8:notes">
            <a:extLst>
              <a:ext uri="{FF2B5EF4-FFF2-40B4-BE49-F238E27FC236}">
                <a16:creationId xmlns:a16="http://schemas.microsoft.com/office/drawing/2014/main" id="{CDA269B5-40AD-4E4D-9B60-609DA027E51B}"/>
              </a:ext>
            </a:extLst>
          </p:cNvPr>
          <p:cNvSpPr txBox="1">
            <a:spLocks noGrp="1"/>
          </p:cNvSpPr>
          <p:nvPr>
            <p:ph type="body" sz="quarter" idx="1"/>
          </p:nvPr>
        </p:nvSpPr>
        <p:spPr/>
        <p:txBody>
          <a:bodyPr/>
          <a:lstStyle/>
          <a:p>
            <a:pPr marL="0" lvl="0" indent="0">
              <a:buNone/>
            </a:pPr>
            <a:r>
              <a:rPr lang="en-US">
                <a:solidFill>
                  <a:srgbClr val="143A78"/>
                </a:solidFill>
                <a:latin typeface="Arial" panose="020B0604020202020204" pitchFamily="34" charset="0"/>
                <a:cs typeface="Arial" panose="020B0604020202020204" pitchFamily="34" charset="0"/>
              </a:rPr>
              <a:t>slidesppt.net</a:t>
            </a:r>
          </a:p>
          <a:p>
            <a:pPr marL="0" lvl="0" indent="0">
              <a:buNone/>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869B747-53A5-498B-8646-21EE7DEAC491}"/>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7FE1B875-8F99-4B7C-A861-E1C959DA35BE}"/>
              </a:ext>
            </a:extLst>
          </p:cNvPr>
          <p:cNvSpPr txBox="1">
            <a:spLocks noGrp="1"/>
          </p:cNvSpPr>
          <p:nvPr>
            <p:ph type="body" sz="quarter" idx="1"/>
          </p:nvPr>
        </p:nvSpPr>
        <p:spPr/>
        <p:txBody>
          <a:bodyPr/>
          <a:lstStyle/>
          <a:p>
            <a:pPr marL="0" lvl="0" indent="0">
              <a:buNone/>
            </a:pPr>
            <a:r>
              <a:rPr lang="en-US" sz="1200">
                <a:solidFill>
                  <a:srgbClr val="0070C0"/>
                </a:solidFill>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51;g136c36261d8_0_3817:notes">
            <a:extLst>
              <a:ext uri="{FF2B5EF4-FFF2-40B4-BE49-F238E27FC236}">
                <a16:creationId xmlns:a16="http://schemas.microsoft.com/office/drawing/2014/main" id="{AA7B07F1-B3D5-40D3-927C-0A445E9F5140}"/>
              </a:ext>
            </a:extLst>
          </p:cNvPr>
          <p:cNvSpPr>
            <a:spLocks noGrp="1" noRot="1" noChangeAspect="1"/>
          </p:cNvSpPr>
          <p:nvPr>
            <p:ph type="sldImg"/>
          </p:nvPr>
        </p:nvSpPr>
        <p:spPr>
          <a:xfrm>
            <a:off x="381000" y="685800"/>
            <a:ext cx="6096000" cy="3429000"/>
          </a:xfrm>
        </p:spPr>
      </p:sp>
      <p:sp>
        <p:nvSpPr>
          <p:cNvPr id="3" name="Google Shape;652;g136c36261d8_0_3817:notes">
            <a:extLst>
              <a:ext uri="{FF2B5EF4-FFF2-40B4-BE49-F238E27FC236}">
                <a16:creationId xmlns:a16="http://schemas.microsoft.com/office/drawing/2014/main" id="{B191EC79-C2C4-4A17-BC70-4C2CE431B1AD}"/>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84;g136c36261d8_0_2727:notes">
            <a:extLst>
              <a:ext uri="{FF2B5EF4-FFF2-40B4-BE49-F238E27FC236}">
                <a16:creationId xmlns:a16="http://schemas.microsoft.com/office/drawing/2014/main" id="{816AFFAF-6C67-405F-8391-95339F60930F}"/>
              </a:ext>
            </a:extLst>
          </p:cNvPr>
          <p:cNvSpPr>
            <a:spLocks noGrp="1" noRot="1" noChangeAspect="1"/>
          </p:cNvSpPr>
          <p:nvPr>
            <p:ph type="sldImg"/>
          </p:nvPr>
        </p:nvSpPr>
        <p:spPr>
          <a:xfrm>
            <a:off x="381000" y="685800"/>
            <a:ext cx="6096000" cy="3429000"/>
          </a:xfrm>
        </p:spPr>
      </p:sp>
      <p:sp>
        <p:nvSpPr>
          <p:cNvPr id="3" name="Google Shape;885;g136c36261d8_0_2727:notes">
            <a:extLst>
              <a:ext uri="{FF2B5EF4-FFF2-40B4-BE49-F238E27FC236}">
                <a16:creationId xmlns:a16="http://schemas.microsoft.com/office/drawing/2014/main" id="{2A6C18D6-8EF1-4687-9FB2-A03011948CE4}"/>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90;g136c36261d8_0_3207:notes">
            <a:extLst>
              <a:ext uri="{FF2B5EF4-FFF2-40B4-BE49-F238E27FC236}">
                <a16:creationId xmlns:a16="http://schemas.microsoft.com/office/drawing/2014/main" id="{5A3D81AC-9514-439C-99CF-9E7E25B4B9D5}"/>
              </a:ext>
            </a:extLst>
          </p:cNvPr>
          <p:cNvSpPr>
            <a:spLocks noGrp="1" noRot="1" noChangeAspect="1"/>
          </p:cNvSpPr>
          <p:nvPr>
            <p:ph type="sldImg"/>
          </p:nvPr>
        </p:nvSpPr>
        <p:spPr>
          <a:xfrm>
            <a:off x="381000" y="685800"/>
            <a:ext cx="6096000" cy="3429000"/>
          </a:xfrm>
        </p:spPr>
      </p:sp>
      <p:sp>
        <p:nvSpPr>
          <p:cNvPr id="3" name="Google Shape;891;g136c36261d8_0_3207:notes">
            <a:extLst>
              <a:ext uri="{FF2B5EF4-FFF2-40B4-BE49-F238E27FC236}">
                <a16:creationId xmlns:a16="http://schemas.microsoft.com/office/drawing/2014/main" id="{C22ED26B-2656-4AAC-8C35-2CC26298D038}"/>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97;g136c36261d8_0_3236:notes">
            <a:extLst>
              <a:ext uri="{FF2B5EF4-FFF2-40B4-BE49-F238E27FC236}">
                <a16:creationId xmlns:a16="http://schemas.microsoft.com/office/drawing/2014/main" id="{050EDC8C-D22C-4E26-B3CF-6D7BA6BB4BB6}"/>
              </a:ext>
            </a:extLst>
          </p:cNvPr>
          <p:cNvSpPr>
            <a:spLocks noGrp="1" noRot="1" noChangeAspect="1"/>
          </p:cNvSpPr>
          <p:nvPr>
            <p:ph type="sldImg"/>
          </p:nvPr>
        </p:nvSpPr>
        <p:spPr>
          <a:xfrm>
            <a:off x="381000" y="685800"/>
            <a:ext cx="6096000" cy="3429000"/>
          </a:xfrm>
        </p:spPr>
      </p:sp>
      <p:sp>
        <p:nvSpPr>
          <p:cNvPr id="3" name="Google Shape;898;g136c36261d8_0_3236:notes">
            <a:extLst>
              <a:ext uri="{FF2B5EF4-FFF2-40B4-BE49-F238E27FC236}">
                <a16:creationId xmlns:a16="http://schemas.microsoft.com/office/drawing/2014/main" id="{A404484F-06D8-4A9C-9F4D-DDE40B2E3950}"/>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11;g136c36261d8_0_3366:notes">
            <a:extLst>
              <a:ext uri="{FF2B5EF4-FFF2-40B4-BE49-F238E27FC236}">
                <a16:creationId xmlns:a16="http://schemas.microsoft.com/office/drawing/2014/main" id="{F19C4D9A-1701-4D64-9007-2845FFA279F2}"/>
              </a:ext>
            </a:extLst>
          </p:cNvPr>
          <p:cNvSpPr>
            <a:spLocks noGrp="1" noRot="1" noChangeAspect="1"/>
          </p:cNvSpPr>
          <p:nvPr>
            <p:ph type="sldImg"/>
          </p:nvPr>
        </p:nvSpPr>
        <p:spPr>
          <a:xfrm>
            <a:off x="381000" y="685800"/>
            <a:ext cx="6096000" cy="3429000"/>
          </a:xfrm>
        </p:spPr>
      </p:sp>
      <p:sp>
        <p:nvSpPr>
          <p:cNvPr id="3" name="Google Shape;912;g136c36261d8_0_3366:notes">
            <a:extLst>
              <a:ext uri="{FF2B5EF4-FFF2-40B4-BE49-F238E27FC236}">
                <a16:creationId xmlns:a16="http://schemas.microsoft.com/office/drawing/2014/main" id="{094E28BE-C959-42A5-8756-A2CC06C805D7}"/>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22;g136c36261d8_0_4084:notes">
            <a:extLst>
              <a:ext uri="{FF2B5EF4-FFF2-40B4-BE49-F238E27FC236}">
                <a16:creationId xmlns:a16="http://schemas.microsoft.com/office/drawing/2014/main" id="{F752CF2F-9D19-4BEF-A411-9A81C1262CCD}"/>
              </a:ext>
            </a:extLst>
          </p:cNvPr>
          <p:cNvSpPr>
            <a:spLocks noGrp="1" noRot="1" noChangeAspect="1"/>
          </p:cNvSpPr>
          <p:nvPr>
            <p:ph type="sldImg"/>
          </p:nvPr>
        </p:nvSpPr>
        <p:spPr>
          <a:xfrm>
            <a:off x="381000" y="685800"/>
            <a:ext cx="6096000" cy="3429000"/>
          </a:xfrm>
        </p:spPr>
      </p:sp>
      <p:sp>
        <p:nvSpPr>
          <p:cNvPr id="3" name="Google Shape;923;g136c36261d8_0_4084:notes">
            <a:extLst>
              <a:ext uri="{FF2B5EF4-FFF2-40B4-BE49-F238E27FC236}">
                <a16:creationId xmlns:a16="http://schemas.microsoft.com/office/drawing/2014/main" id="{D4B153F7-9818-40A3-9565-5DDED281E48B}"/>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35;g136c36261d8_0_3169:notes">
            <a:extLst>
              <a:ext uri="{FF2B5EF4-FFF2-40B4-BE49-F238E27FC236}">
                <a16:creationId xmlns:a16="http://schemas.microsoft.com/office/drawing/2014/main" id="{E80401F9-8245-4A93-815B-B9948D3F4CC3}"/>
              </a:ext>
            </a:extLst>
          </p:cNvPr>
          <p:cNvSpPr>
            <a:spLocks noGrp="1" noRot="1" noChangeAspect="1"/>
          </p:cNvSpPr>
          <p:nvPr>
            <p:ph type="sldImg"/>
          </p:nvPr>
        </p:nvSpPr>
        <p:spPr>
          <a:xfrm>
            <a:off x="381000" y="685800"/>
            <a:ext cx="6096000" cy="3429000"/>
          </a:xfrm>
        </p:spPr>
      </p:sp>
      <p:sp>
        <p:nvSpPr>
          <p:cNvPr id="3" name="Google Shape;936;g136c36261d8_0_3169:notes">
            <a:extLst>
              <a:ext uri="{FF2B5EF4-FFF2-40B4-BE49-F238E27FC236}">
                <a16:creationId xmlns:a16="http://schemas.microsoft.com/office/drawing/2014/main" id="{A2AE9399-D74B-4189-8137-E4C31F710243}"/>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42;g136c36261d8_0_4209:notes">
            <a:extLst>
              <a:ext uri="{FF2B5EF4-FFF2-40B4-BE49-F238E27FC236}">
                <a16:creationId xmlns:a16="http://schemas.microsoft.com/office/drawing/2014/main" id="{6E060915-5E94-4B39-9C49-08554F66D875}"/>
              </a:ext>
            </a:extLst>
          </p:cNvPr>
          <p:cNvSpPr>
            <a:spLocks noGrp="1" noRot="1" noChangeAspect="1"/>
          </p:cNvSpPr>
          <p:nvPr>
            <p:ph type="sldImg"/>
          </p:nvPr>
        </p:nvSpPr>
        <p:spPr>
          <a:xfrm>
            <a:off x="381000" y="685800"/>
            <a:ext cx="6096000" cy="3429000"/>
          </a:xfrm>
        </p:spPr>
      </p:sp>
      <p:sp>
        <p:nvSpPr>
          <p:cNvPr id="3" name="Google Shape;943;g136c36261d8_0_4209:notes">
            <a:extLst>
              <a:ext uri="{FF2B5EF4-FFF2-40B4-BE49-F238E27FC236}">
                <a16:creationId xmlns:a16="http://schemas.microsoft.com/office/drawing/2014/main" id="{AE2E59F1-D66B-4DBB-AA2E-628178FE675A}"/>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387682F-A2FB-42DA-BDA1-13CCB447A976}"/>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C45ABA37-D1CE-4FDE-8626-C42ACF76B373}"/>
              </a:ext>
            </a:extLst>
          </p:cNvPr>
          <p:cNvSpPr txBox="1">
            <a:spLocks noGrp="1"/>
          </p:cNvSpPr>
          <p:nvPr>
            <p:ph type="body" sz="quarter" idx="1"/>
          </p:nvPr>
        </p:nvSpPr>
        <p:spPr/>
        <p:txBody>
          <a:bodyPr/>
          <a:lstStyle/>
          <a:p>
            <a:pPr marL="158748" lvl="0" indent="0">
              <a:buNone/>
            </a:pPr>
            <a:r>
              <a:rPr lang="en-US">
                <a:solidFill>
                  <a:srgbClr val="143A78"/>
                </a:solidFill>
                <a:latin typeface="Arial" panose="020B0604020202020204" pitchFamily="34" charset="0"/>
                <a:cs typeface="Arial" panose="020B0604020202020204" pitchFamily="34" charset="0"/>
              </a:rPr>
              <a:t>slidesppt.net</a:t>
            </a:r>
          </a:p>
          <a:p>
            <a:pPr marL="158748" lvl="0" indent="0">
              <a:buNone/>
            </a:pPr>
            <a:endParaRPr 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44;g136c36261d8_0_2580:notes">
            <a:extLst>
              <a:ext uri="{FF2B5EF4-FFF2-40B4-BE49-F238E27FC236}">
                <a16:creationId xmlns:a16="http://schemas.microsoft.com/office/drawing/2014/main" id="{82187C97-21D1-4FF1-A519-375B7F572051}"/>
              </a:ext>
            </a:extLst>
          </p:cNvPr>
          <p:cNvSpPr>
            <a:spLocks noGrp="1" noRot="1" noChangeAspect="1"/>
          </p:cNvSpPr>
          <p:nvPr>
            <p:ph type="sldImg"/>
          </p:nvPr>
        </p:nvSpPr>
        <p:spPr>
          <a:xfrm>
            <a:off x="381000" y="685800"/>
            <a:ext cx="6096000" cy="3429000"/>
          </a:xfrm>
        </p:spPr>
      </p:sp>
      <p:sp>
        <p:nvSpPr>
          <p:cNvPr id="3" name="Google Shape;245;g136c36261d8_0_2580:notes">
            <a:extLst>
              <a:ext uri="{FF2B5EF4-FFF2-40B4-BE49-F238E27FC236}">
                <a16:creationId xmlns:a16="http://schemas.microsoft.com/office/drawing/2014/main" id="{7E459724-68BC-4019-A67C-4A70A3657D80}"/>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2250C2-71CC-4EAA-9F7F-FD2C3D43485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17447D10-7CD3-471C-8CF1-341DA882C6ED}"/>
              </a:ext>
            </a:extLst>
          </p:cNvPr>
          <p:cNvSpPr txBox="1">
            <a:spLocks noGrp="1"/>
          </p:cNvSpPr>
          <p:nvPr>
            <p:ph type="body" sz="quarter" idx="1"/>
          </p:nvPr>
        </p:nvSpPr>
        <p:spPr/>
        <p:txBody>
          <a:bodyPr/>
          <a:lstStyle/>
          <a:p>
            <a:pPr marL="0" lvl="0" indent="0">
              <a:buNone/>
            </a:pPr>
            <a:r>
              <a:rPr lang="en-US" sz="1200">
                <a:solidFill>
                  <a:srgbClr val="0070C0"/>
                </a:solidFill>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292632C-1225-4533-BC7D-DFE50FD78201}"/>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C3E2D787-D466-47D9-97BA-0543083172D9}"/>
              </a:ext>
            </a:extLst>
          </p:cNvPr>
          <p:cNvSpPr txBox="1">
            <a:spLocks noGrp="1"/>
          </p:cNvSpPr>
          <p:nvPr>
            <p:ph type="body" sz="quarter" idx="1"/>
          </p:nvPr>
        </p:nvSpPr>
        <p:spPr/>
        <p:txBody>
          <a:bodyPr/>
          <a:lstStyle/>
          <a:p>
            <a:pPr marL="0" lvl="0" indent="0">
              <a:buNone/>
            </a:pPr>
            <a:r>
              <a:rPr lang="en-US" sz="1200">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DDCA4CA-45D6-422A-AA5E-10AE6D24652C}"/>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5BD48D09-6F07-4856-8B4E-8677240C4B98}"/>
              </a:ext>
            </a:extLst>
          </p:cNvPr>
          <p:cNvSpPr txBox="1">
            <a:spLocks noGrp="1"/>
          </p:cNvSpPr>
          <p:nvPr>
            <p:ph type="body" sz="quarter" idx="1"/>
          </p:nvPr>
        </p:nvSpPr>
        <p:spPr/>
        <p:txBody>
          <a:bodyPr/>
          <a:lstStyle/>
          <a:p>
            <a:pPr marL="0" lvl="0" indent="0">
              <a:buNone/>
            </a:pPr>
            <a:r>
              <a:rPr lang="en-US" sz="1200">
                <a:solidFill>
                  <a:srgbClr val="0070C0"/>
                </a:solidFill>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69;g136c36261d8_0_3107:notes">
            <a:extLst>
              <a:ext uri="{FF2B5EF4-FFF2-40B4-BE49-F238E27FC236}">
                <a16:creationId xmlns:a16="http://schemas.microsoft.com/office/drawing/2014/main" id="{926AF594-747B-4A0C-BB26-3FC6C50F79AB}"/>
              </a:ext>
            </a:extLst>
          </p:cNvPr>
          <p:cNvSpPr>
            <a:spLocks noGrp="1" noRot="1" noChangeAspect="1"/>
          </p:cNvSpPr>
          <p:nvPr>
            <p:ph type="sldImg"/>
          </p:nvPr>
        </p:nvSpPr>
        <p:spPr>
          <a:xfrm>
            <a:off x="381000" y="685800"/>
            <a:ext cx="6096000" cy="3429000"/>
          </a:xfrm>
        </p:spPr>
      </p:sp>
      <p:sp>
        <p:nvSpPr>
          <p:cNvPr id="3" name="Google Shape;270;g136c36261d8_0_3107:notes">
            <a:extLst>
              <a:ext uri="{FF2B5EF4-FFF2-40B4-BE49-F238E27FC236}">
                <a16:creationId xmlns:a16="http://schemas.microsoft.com/office/drawing/2014/main" id="{FDC41EC4-72A6-4620-9811-7C3C25D805E5}"/>
              </a:ext>
            </a:extLst>
          </p:cNvPr>
          <p:cNvSpPr txBox="1">
            <a:spLocks noGrp="1"/>
          </p:cNvSpPr>
          <p:nvPr>
            <p:ph type="body" sz="quarter" idx="1"/>
          </p:nvPr>
        </p:nvSpPr>
        <p:spPr/>
        <p:txBody>
          <a:bodyPr/>
          <a:lstStyle/>
          <a:p>
            <a:pPr marL="0" lvl="0" indent="0">
              <a:buNone/>
            </a:pPr>
            <a:r>
              <a:rPr lang="en-US">
                <a:solidFill>
                  <a:srgbClr val="143A78"/>
                </a:solidFill>
                <a:latin typeface="Arial" panose="020B0604020202020204" pitchFamily="34" charset="0"/>
                <a:cs typeface="Arial" panose="020B0604020202020204" pitchFamily="34" charset="0"/>
              </a:rPr>
              <a:t>slidesppt.net</a:t>
            </a:r>
          </a:p>
          <a:p>
            <a:pPr marL="0" lvl="0" indent="0">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78;g136c36261d8_0_3163:notes">
            <a:extLst>
              <a:ext uri="{FF2B5EF4-FFF2-40B4-BE49-F238E27FC236}">
                <a16:creationId xmlns:a16="http://schemas.microsoft.com/office/drawing/2014/main" id="{815430F5-6C8A-4011-B453-6DC436710B98}"/>
              </a:ext>
            </a:extLst>
          </p:cNvPr>
          <p:cNvSpPr>
            <a:spLocks noGrp="1" noRot="1" noChangeAspect="1"/>
          </p:cNvSpPr>
          <p:nvPr>
            <p:ph type="sldImg"/>
          </p:nvPr>
        </p:nvSpPr>
        <p:spPr>
          <a:xfrm>
            <a:off x="381000" y="685800"/>
            <a:ext cx="6096000" cy="3429000"/>
          </a:xfrm>
        </p:spPr>
      </p:sp>
      <p:sp>
        <p:nvSpPr>
          <p:cNvPr id="3" name="Google Shape;279;g136c36261d8_0_3163:notes">
            <a:extLst>
              <a:ext uri="{FF2B5EF4-FFF2-40B4-BE49-F238E27FC236}">
                <a16:creationId xmlns:a16="http://schemas.microsoft.com/office/drawing/2014/main" id="{198E85C6-5D48-4FBF-B008-EF89DDBB317F}"/>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88;g136c36261d8_0_2970:notes">
            <a:extLst>
              <a:ext uri="{FF2B5EF4-FFF2-40B4-BE49-F238E27FC236}">
                <a16:creationId xmlns:a16="http://schemas.microsoft.com/office/drawing/2014/main" id="{97CD777D-FD41-49DE-9BE5-63EF93E1B452}"/>
              </a:ext>
            </a:extLst>
          </p:cNvPr>
          <p:cNvSpPr>
            <a:spLocks noGrp="1" noRot="1" noChangeAspect="1"/>
          </p:cNvSpPr>
          <p:nvPr>
            <p:ph type="sldImg"/>
          </p:nvPr>
        </p:nvSpPr>
        <p:spPr>
          <a:xfrm>
            <a:off x="381000" y="685800"/>
            <a:ext cx="6096000" cy="3429000"/>
          </a:xfrm>
        </p:spPr>
      </p:sp>
      <p:sp>
        <p:nvSpPr>
          <p:cNvPr id="3" name="Google Shape;289;g136c36261d8_0_2970:notes">
            <a:extLst>
              <a:ext uri="{FF2B5EF4-FFF2-40B4-BE49-F238E27FC236}">
                <a16:creationId xmlns:a16="http://schemas.microsoft.com/office/drawing/2014/main" id="{1911F225-E2EC-4704-984E-0A84F6A38444}"/>
              </a:ext>
            </a:extLst>
          </p:cNvPr>
          <p:cNvSpPr txBox="1">
            <a:spLocks noGrp="1"/>
          </p:cNvSpPr>
          <p:nvPr>
            <p:ph type="body" sz="quarter" idx="1"/>
          </p:nvPr>
        </p:nvSpPr>
        <p:spPr/>
        <p:txBody>
          <a:bodyPr/>
          <a:lstStyle/>
          <a:p>
            <a:pPr marL="0" lvl="0" indent="0">
              <a:buNone/>
            </a:pPr>
            <a:r>
              <a:rPr lang="en-US">
                <a:solidFill>
                  <a:srgbClr val="143A78"/>
                </a:solidFill>
                <a:latin typeface="Arial" panose="020B0604020202020204" pitchFamily="34" charset="0"/>
                <a:cs typeface="Arial" panose="020B0604020202020204" pitchFamily="34" charset="0"/>
              </a:rPr>
              <a:t>slidesppt.net</a:t>
            </a:r>
          </a:p>
          <a:p>
            <a:pPr marL="0" lvl="0" indent="0">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01;g136c36261d8_0_2906:notes">
            <a:extLst>
              <a:ext uri="{FF2B5EF4-FFF2-40B4-BE49-F238E27FC236}">
                <a16:creationId xmlns:a16="http://schemas.microsoft.com/office/drawing/2014/main" id="{68657ABD-F94B-4765-85BC-5B437E2A9918}"/>
              </a:ext>
            </a:extLst>
          </p:cNvPr>
          <p:cNvSpPr>
            <a:spLocks noGrp="1" noRot="1" noChangeAspect="1"/>
          </p:cNvSpPr>
          <p:nvPr>
            <p:ph type="sldImg"/>
          </p:nvPr>
        </p:nvSpPr>
        <p:spPr>
          <a:xfrm>
            <a:off x="381000" y="685800"/>
            <a:ext cx="6096000" cy="3429000"/>
          </a:xfrm>
        </p:spPr>
      </p:sp>
      <p:sp>
        <p:nvSpPr>
          <p:cNvPr id="3" name="Google Shape;302;g136c36261d8_0_2906:notes">
            <a:extLst>
              <a:ext uri="{FF2B5EF4-FFF2-40B4-BE49-F238E27FC236}">
                <a16:creationId xmlns:a16="http://schemas.microsoft.com/office/drawing/2014/main" id="{FCDFAD20-DD96-455D-AE35-2C0706E79FEB}"/>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92;g136c36261d8_0_3035:notes">
            <a:extLst>
              <a:ext uri="{FF2B5EF4-FFF2-40B4-BE49-F238E27FC236}">
                <a16:creationId xmlns:a16="http://schemas.microsoft.com/office/drawing/2014/main" id="{6C49AD1E-2AC8-480F-97AC-1BA0A0281E6E}"/>
              </a:ext>
            </a:extLst>
          </p:cNvPr>
          <p:cNvSpPr>
            <a:spLocks noGrp="1" noRot="1" noChangeAspect="1"/>
          </p:cNvSpPr>
          <p:nvPr>
            <p:ph type="sldImg"/>
          </p:nvPr>
        </p:nvSpPr>
        <p:spPr>
          <a:xfrm>
            <a:off x="381000" y="685800"/>
            <a:ext cx="6096000" cy="3429000"/>
          </a:xfrm>
        </p:spPr>
      </p:sp>
      <p:sp>
        <p:nvSpPr>
          <p:cNvPr id="3" name="Google Shape;393;g136c36261d8_0_3035:notes">
            <a:extLst>
              <a:ext uri="{FF2B5EF4-FFF2-40B4-BE49-F238E27FC236}">
                <a16:creationId xmlns:a16="http://schemas.microsoft.com/office/drawing/2014/main" id="{CA208836-21C3-4B11-BE2F-5F4F5861AA29}"/>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65;g136c36261d8_0_2721:notes">
            <a:extLst>
              <a:ext uri="{FF2B5EF4-FFF2-40B4-BE49-F238E27FC236}">
                <a16:creationId xmlns:a16="http://schemas.microsoft.com/office/drawing/2014/main" id="{77762118-C7DC-48A9-89FD-D5C72A54D365}"/>
              </a:ext>
            </a:extLst>
          </p:cNvPr>
          <p:cNvSpPr>
            <a:spLocks noGrp="1" noRot="1" noChangeAspect="1"/>
          </p:cNvSpPr>
          <p:nvPr>
            <p:ph type="sldImg"/>
          </p:nvPr>
        </p:nvSpPr>
        <p:spPr>
          <a:xfrm>
            <a:off x="381000" y="685800"/>
            <a:ext cx="6096000" cy="3429000"/>
          </a:xfrm>
        </p:spPr>
      </p:sp>
      <p:sp>
        <p:nvSpPr>
          <p:cNvPr id="3" name="Google Shape;466;g136c36261d8_0_2721:notes">
            <a:extLst>
              <a:ext uri="{FF2B5EF4-FFF2-40B4-BE49-F238E27FC236}">
                <a16:creationId xmlns:a16="http://schemas.microsoft.com/office/drawing/2014/main" id="{37D4DFCC-70FF-436D-AAB1-6D865E855839}"/>
              </a:ext>
            </a:extLst>
          </p:cNvPr>
          <p:cNvSpPr txBox="1">
            <a:spLocks noGrp="1"/>
          </p:cNvSpPr>
          <p:nvPr>
            <p:ph type="body" sz="quarter"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73;g136c36261d8_0_3598:notes">
            <a:extLst>
              <a:ext uri="{FF2B5EF4-FFF2-40B4-BE49-F238E27FC236}">
                <a16:creationId xmlns:a16="http://schemas.microsoft.com/office/drawing/2014/main" id="{55F520D1-5A28-45F8-AD6B-B3BB29F707D7}"/>
              </a:ext>
            </a:extLst>
          </p:cNvPr>
          <p:cNvSpPr>
            <a:spLocks noGrp="1" noRot="1" noChangeAspect="1"/>
          </p:cNvSpPr>
          <p:nvPr>
            <p:ph type="sldImg"/>
          </p:nvPr>
        </p:nvSpPr>
        <p:spPr>
          <a:xfrm>
            <a:off x="381000" y="685800"/>
            <a:ext cx="6096000" cy="3429000"/>
          </a:xfrm>
        </p:spPr>
      </p:sp>
      <p:sp>
        <p:nvSpPr>
          <p:cNvPr id="3" name="Google Shape;474;g136c36261d8_0_3598:notes">
            <a:extLst>
              <a:ext uri="{FF2B5EF4-FFF2-40B4-BE49-F238E27FC236}">
                <a16:creationId xmlns:a16="http://schemas.microsoft.com/office/drawing/2014/main" id="{A5BE93CA-9955-497E-BF9A-9D20DAE1027D}"/>
              </a:ext>
            </a:extLst>
          </p:cNvPr>
          <p:cNvSpPr txBox="1">
            <a:spLocks noGrp="1"/>
          </p:cNvSpPr>
          <p:nvPr>
            <p:ph type="body" sz="quarter"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Google Shape;9;p2">
            <a:extLst>
              <a:ext uri="{FF2B5EF4-FFF2-40B4-BE49-F238E27FC236}">
                <a16:creationId xmlns:a16="http://schemas.microsoft.com/office/drawing/2014/main" id="{98EDD6C0-227A-49F5-B3BD-63780C8F7054}"/>
              </a:ext>
            </a:extLst>
          </p:cNvPr>
          <p:cNvSpPr txBox="1">
            <a:spLocks noGrp="1"/>
          </p:cNvSpPr>
          <p:nvPr>
            <p:ph type="ctrTitle"/>
          </p:nvPr>
        </p:nvSpPr>
        <p:spPr>
          <a:xfrm>
            <a:off x="761173" y="871752"/>
            <a:ext cx="4602001" cy="3163796"/>
          </a:xfrm>
        </p:spPr>
        <p:txBody>
          <a:bodyPr anchorCtr="0"/>
          <a:lstStyle>
            <a:lvl1pPr algn="l">
              <a:defRPr sz="4800"/>
            </a:lvl1pPr>
          </a:lstStyle>
          <a:p>
            <a:pPr lvl="0"/>
            <a:endParaRPr lang="es-PE"/>
          </a:p>
        </p:txBody>
      </p:sp>
      <p:sp>
        <p:nvSpPr>
          <p:cNvPr id="3" name="Google Shape;10;p2">
            <a:extLst>
              <a:ext uri="{FF2B5EF4-FFF2-40B4-BE49-F238E27FC236}">
                <a16:creationId xmlns:a16="http://schemas.microsoft.com/office/drawing/2014/main" id="{DD8B6539-C79B-4FDF-8C38-4DB25C0E09D6}"/>
              </a:ext>
            </a:extLst>
          </p:cNvPr>
          <p:cNvSpPr txBox="1">
            <a:spLocks noGrp="1"/>
          </p:cNvSpPr>
          <p:nvPr>
            <p:ph type="subTitle" idx="1"/>
          </p:nvPr>
        </p:nvSpPr>
        <p:spPr>
          <a:xfrm>
            <a:off x="761173" y="4077154"/>
            <a:ext cx="4602001" cy="278398"/>
          </a:xfrm>
        </p:spPr>
        <p:txBody>
          <a:bodyPr anchor="ctr"/>
          <a:lstStyle>
            <a:lvl1pPr>
              <a:buNone/>
              <a:defRPr sz="1600">
                <a:solidFill>
                  <a:srgbClr val="FF3400"/>
                </a:solidFill>
              </a:defRPr>
            </a:lvl1pPr>
          </a:lstStyle>
          <a:p>
            <a:pPr lvl="0"/>
            <a:endParaRPr lang="es-PE"/>
          </a:p>
        </p:txBody>
      </p:sp>
    </p:spTree>
    <p:extLst>
      <p:ext uri="{BB962C8B-B14F-4D97-AF65-F5344CB8AC3E}">
        <p14:creationId xmlns:p14="http://schemas.microsoft.com/office/powerpoint/2010/main" val="9664039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_2">
    <p:bg>
      <p:bgPr>
        <a:solidFill>
          <a:srgbClr val="000000"/>
        </a:solidFill>
        <a:effectLst/>
      </p:bgPr>
    </p:bg>
    <p:spTree>
      <p:nvGrpSpPr>
        <p:cNvPr id="1" name=""/>
        <p:cNvGrpSpPr/>
        <p:nvPr/>
      </p:nvGrpSpPr>
      <p:grpSpPr>
        <a:xfrm>
          <a:off x="0" y="0"/>
          <a:ext cx="0" cy="0"/>
          <a:chOff x="0" y="0"/>
          <a:chExt cx="0" cy="0"/>
        </a:xfrm>
      </p:grpSpPr>
      <p:sp>
        <p:nvSpPr>
          <p:cNvPr id="2" name="Google Shape;75;p14">
            <a:extLst>
              <a:ext uri="{FF2B5EF4-FFF2-40B4-BE49-F238E27FC236}">
                <a16:creationId xmlns:a16="http://schemas.microsoft.com/office/drawing/2014/main" id="{0C65F41B-9BDF-4F0C-A4CB-8BA3A71CF837}"/>
              </a:ext>
            </a:extLst>
          </p:cNvPr>
          <p:cNvSpPr txBox="1">
            <a:spLocks noGrp="1"/>
          </p:cNvSpPr>
          <p:nvPr>
            <p:ph type="title"/>
          </p:nvPr>
        </p:nvSpPr>
        <p:spPr>
          <a:xfrm>
            <a:off x="2486253" y="4100425"/>
            <a:ext cx="4171501" cy="387595"/>
          </a:xfrm>
        </p:spPr>
        <p:txBody>
          <a:bodyPr anchor="ctr"/>
          <a:lstStyle>
            <a:lvl1pPr>
              <a:defRPr sz="2000">
                <a:solidFill>
                  <a:srgbClr val="000000"/>
                </a:solidFill>
              </a:defRPr>
            </a:lvl1pPr>
          </a:lstStyle>
          <a:p>
            <a:pPr lvl="0"/>
            <a:endParaRPr lang="es-PE"/>
          </a:p>
        </p:txBody>
      </p:sp>
      <p:sp>
        <p:nvSpPr>
          <p:cNvPr id="3" name="Google Shape;76;p14">
            <a:extLst>
              <a:ext uri="{FF2B5EF4-FFF2-40B4-BE49-F238E27FC236}">
                <a16:creationId xmlns:a16="http://schemas.microsoft.com/office/drawing/2014/main" id="{1F6D5259-006C-463B-A872-BEC7FC81BE38}"/>
              </a:ext>
            </a:extLst>
          </p:cNvPr>
          <p:cNvSpPr txBox="1">
            <a:spLocks noGrp="1"/>
          </p:cNvSpPr>
          <p:nvPr>
            <p:ph type="subTitle" idx="4294967295"/>
          </p:nvPr>
        </p:nvSpPr>
        <p:spPr>
          <a:xfrm>
            <a:off x="1313553" y="3140671"/>
            <a:ext cx="6516901" cy="900299"/>
          </a:xfrm>
        </p:spPr>
        <p:txBody>
          <a:bodyPr anchor="ctr" anchorCtr="1"/>
          <a:lstStyle>
            <a:lvl1pPr algn="ctr">
              <a:buNone/>
              <a:defRPr sz="2000">
                <a:solidFill>
                  <a:srgbClr val="FFF2CC"/>
                </a:solidFill>
              </a:defRPr>
            </a:lvl1pPr>
          </a:lstStyle>
          <a:p>
            <a:pPr lvl="0"/>
            <a:endParaRPr lang="es-PE"/>
          </a:p>
        </p:txBody>
      </p:sp>
      <p:sp>
        <p:nvSpPr>
          <p:cNvPr id="4" name="Google Shape;77;p14">
            <a:extLst>
              <a:ext uri="{FF2B5EF4-FFF2-40B4-BE49-F238E27FC236}">
                <a16:creationId xmlns:a16="http://schemas.microsoft.com/office/drawing/2014/main" id="{A4C602B3-18AB-49CA-AFD2-67CA040804BE}"/>
              </a:ext>
            </a:extLst>
          </p:cNvPr>
          <p:cNvSpPr/>
          <p:nvPr/>
        </p:nvSpPr>
        <p:spPr>
          <a:xfrm rot="5400013">
            <a:off x="7816643" y="3824062"/>
            <a:ext cx="1085712" cy="1569000"/>
          </a:xfrm>
          <a:custGeom>
            <a:avLst/>
            <a:gdLst>
              <a:gd name="f0" fmla="val w"/>
              <a:gd name="f1" fmla="val h"/>
              <a:gd name="f2" fmla="val 0"/>
              <a:gd name="f3" fmla="val 100856"/>
              <a:gd name="f4" fmla="val 209130"/>
              <a:gd name="f5" fmla="val 66670"/>
              <a:gd name="f6" fmla="val 209129"/>
              <a:gd name="f7" fmla="val 64681"/>
              <a:gd name="f8" fmla="val 199340"/>
              <a:gd name="f9" fmla="val 65867"/>
              <a:gd name="f10" fmla="val 186740"/>
              <a:gd name="f11" fmla="val 82290"/>
              <a:gd name="f12" fmla="val 183089"/>
              <a:gd name="f13" fmla="val 84680"/>
              <a:gd name="f14" fmla="val 182630"/>
              <a:gd name="f15" fmla="val 89689"/>
              <a:gd name="f16" fmla="val 191864"/>
              <a:gd name="f17" fmla="val 94718"/>
              <a:gd name="f18" fmla="val 200736"/>
              <a:gd name="f19" fmla="val 99670"/>
              <a:gd name="f20" fmla="val 100855"/>
              <a:gd name="f21" fmla="val 62349"/>
              <a:gd name="f22" fmla="val 144257"/>
              <a:gd name="f23" fmla="val 20439"/>
              <a:gd name="f24" fmla="val 48506"/>
              <a:gd name="f25" fmla="val 2619"/>
              <a:gd name="f26" fmla="val 3078"/>
              <a:gd name="f27" fmla="val 9904"/>
              <a:gd name="f28" fmla="val 6596"/>
              <a:gd name="f29" fmla="val 18164"/>
              <a:gd name="f30" fmla="val 10497"/>
              <a:gd name="f31" fmla="val 27169"/>
              <a:gd name="f32" fmla="val 9617"/>
              <a:gd name="f33" fmla="val 28297"/>
              <a:gd name="f34" fmla="val 5009"/>
              <a:gd name="f35" fmla="val 34186"/>
              <a:gd name="f36" fmla="val 40361"/>
              <a:gd name="f37" fmla="val 41986"/>
              <a:gd name="f38" fmla="val 4837"/>
              <a:gd name="f39" fmla="val 36059"/>
              <a:gd name="f40" fmla="val 9445"/>
              <a:gd name="f41" fmla="val 30171"/>
              <a:gd name="f42" fmla="val 10955"/>
              <a:gd name="f43" fmla="val 28240"/>
              <a:gd name="f44" fmla="val 12791"/>
              <a:gd name="f45" fmla="val 32465"/>
              <a:gd name="f46" fmla="val 14703"/>
              <a:gd name="f47" fmla="val 36843"/>
              <a:gd name="f48" fmla="val 16691"/>
              <a:gd name="f49" fmla="val 41375"/>
              <a:gd name="f50" fmla="val 15716"/>
              <a:gd name="f51" fmla="val 46174"/>
              <a:gd name="f52" fmla="val 6711"/>
              <a:gd name="f53" fmla="val 54376"/>
              <a:gd name="f54" fmla="val 59940"/>
              <a:gd name="f55" fmla="val 61278"/>
              <a:gd name="f56" fmla="val 6367"/>
              <a:gd name="f57" fmla="val 56058"/>
              <a:gd name="f58" fmla="val 15200"/>
              <a:gd name="f59" fmla="val 48143"/>
              <a:gd name="f60" fmla="val 17303"/>
              <a:gd name="f61" fmla="val 42790"/>
              <a:gd name="f62" fmla="val 18775"/>
              <a:gd name="f63" fmla="val 46097"/>
              <a:gd name="f64" fmla="val 20267"/>
              <a:gd name="f65" fmla="val 49481"/>
              <a:gd name="f66" fmla="val 21796"/>
              <a:gd name="f67" fmla="val 52923"/>
              <a:gd name="f68" fmla="val 21567"/>
              <a:gd name="f69" fmla="val 54013"/>
              <a:gd name="f70" fmla="val 18431"/>
              <a:gd name="f71" fmla="val 68983"/>
              <a:gd name="f72" fmla="val 13384"/>
              <a:gd name="f73" fmla="val 74796"/>
              <a:gd name="f74" fmla="val 13307"/>
              <a:gd name="f75" fmla="val 74853"/>
              <a:gd name="f76" fmla="val 13269"/>
              <a:gd name="f77" fmla="val 74910"/>
              <a:gd name="f78" fmla="val 13212"/>
              <a:gd name="f79" fmla="val 74987"/>
              <a:gd name="f80" fmla="val 12198"/>
              <a:gd name="f81" fmla="val 76115"/>
              <a:gd name="f82" fmla="val 11108"/>
              <a:gd name="f83" fmla="val 76860"/>
              <a:gd name="f84" fmla="val 9942"/>
              <a:gd name="f85" fmla="val 77052"/>
              <a:gd name="f86" fmla="val 70360"/>
              <a:gd name="f87" fmla="val 71584"/>
              <a:gd name="f88" fmla="val 9407"/>
              <a:gd name="f89" fmla="val 77912"/>
              <a:gd name="f90" fmla="val 10133"/>
              <a:gd name="f91" fmla="val 79901"/>
              <a:gd name="f92" fmla="val 18144"/>
              <a:gd name="f93" fmla="val 102060"/>
              <a:gd name="f94" fmla="val 17341"/>
              <a:gd name="f95" fmla="val 108580"/>
              <a:gd name="f96" fmla="val 6501"/>
              <a:gd name="f97" fmla="val 112060"/>
              <a:gd name="f98" fmla="val 89269"/>
              <a:gd name="f99" fmla="val 92997"/>
              <a:gd name="f100" fmla="val 5526"/>
              <a:gd name="f101" fmla="val 112365"/>
              <a:gd name="f102" fmla="val 114144"/>
              <a:gd name="f103" fmla="val 115214"/>
              <a:gd name="f104" fmla="val 6080"/>
              <a:gd name="f105" fmla="val 113264"/>
              <a:gd name="f106" fmla="val 8298"/>
              <a:gd name="f107" fmla="val 114622"/>
              <a:gd name="f108" fmla="val 30018"/>
              <a:gd name="f109" fmla="val 128120"/>
              <a:gd name="f110" fmla="val 33899"/>
              <a:gd name="f111" fmla="val 136093"/>
              <a:gd name="f112" fmla="val 30629"/>
              <a:gd name="f113" fmla="val 148253"/>
              <a:gd name="f114" fmla="val 27092"/>
              <a:gd name="f115" fmla="val 143836"/>
              <a:gd name="f116" fmla="val 9980"/>
              <a:gd name="f117" fmla="val 122747"/>
              <a:gd name="f118" fmla="val 116094"/>
              <a:gd name="f119" fmla="val 117337"/>
              <a:gd name="f120" fmla="val 10420"/>
              <a:gd name="f121" fmla="val 124659"/>
              <a:gd name="f122" fmla="val 28488"/>
              <a:gd name="f123" fmla="val 147201"/>
              <a:gd name="f124" fmla="val 30285"/>
              <a:gd name="f125" fmla="val 149476"/>
              <a:gd name="f126" fmla="val 27226"/>
              <a:gd name="f127" fmla="val 160814"/>
              <a:gd name="f128" fmla="val 24033"/>
              <a:gd name="f129" fmla="val 156474"/>
              <a:gd name="f130" fmla="val 9770"/>
              <a:gd name="f131" fmla="val 137221"/>
              <a:gd name="f132" fmla="val 125730"/>
              <a:gd name="f133" fmla="val 127279"/>
              <a:gd name="f134" fmla="val 8240"/>
              <a:gd name="f135" fmla="val 137106"/>
              <a:gd name="f136" fmla="val 19808"/>
              <a:gd name="f137" fmla="val 152440"/>
              <a:gd name="f138" fmla="val 26901"/>
              <a:gd name="f139" fmla="val 162076"/>
              <a:gd name="f140" fmla="val 22274"/>
              <a:gd name="f141" fmla="val 179188"/>
              <a:gd name="f142" fmla="val 18909"/>
              <a:gd name="f143" fmla="val 167315"/>
              <a:gd name="f144" fmla="val 6807"/>
              <a:gd name="f145" fmla="val 152478"/>
              <a:gd name="f146" fmla="val 144792"/>
              <a:gd name="f147" fmla="val 146379"/>
              <a:gd name="f148" fmla="val 7227"/>
              <a:gd name="f149" fmla="val 154658"/>
              <a:gd name="f150" fmla="val 19349"/>
              <a:gd name="f151" fmla="val 169877"/>
              <a:gd name="f152" fmla="val 21739"/>
              <a:gd name="f153" fmla="val 181215"/>
              <a:gd name="f154" fmla="val 16137"/>
              <a:gd name="f155" fmla="val 201979"/>
              <a:gd name="f156" fmla="val 13957"/>
              <a:gd name="f157" fmla="val 196491"/>
              <a:gd name="f158" fmla="val 6137"/>
              <a:gd name="f159" fmla="val 177066"/>
              <a:gd name="f160" fmla="val 164600"/>
              <a:gd name="f161" fmla="val 166933"/>
              <a:gd name="f162" fmla="val 6654"/>
              <a:gd name="f163" fmla="val 180813"/>
              <a:gd name="f164" fmla="val 14894"/>
              <a:gd name="f165" fmla="val 201596"/>
              <a:gd name="f166" fmla="val 15697"/>
              <a:gd name="f167" fmla="val 203623"/>
              <a:gd name="f168" fmla="val 14206"/>
              <a:gd name="f169" fmla="val 15257"/>
              <a:gd name="f170" fmla="val 203872"/>
              <a:gd name="f171" fmla="val 27570"/>
              <a:gd name="f172" fmla="val 192209"/>
              <a:gd name="f173" fmla="val 58085"/>
              <a:gd name="f174" fmla="val 191310"/>
              <a:gd name="f175" fmla="val 61985"/>
              <a:gd name="f176" fmla="val 191253"/>
              <a:gd name="f177" fmla="val 65637"/>
              <a:gd name="f178" fmla="val 22504"/>
              <a:gd name="f179" fmla="val 54510"/>
              <a:gd name="f180" fmla="val 25066"/>
              <a:gd name="f181" fmla="val 60284"/>
              <a:gd name="f182" fmla="val 27742"/>
              <a:gd name="f183" fmla="val 66249"/>
              <a:gd name="f184" fmla="val 30496"/>
              <a:gd name="f185" fmla="val 72310"/>
              <a:gd name="f186" fmla="val 72348"/>
              <a:gd name="f187" fmla="val 72387"/>
              <a:gd name="f188" fmla="val 72425"/>
              <a:gd name="f189" fmla="val 73075"/>
              <a:gd name="f190" fmla="val 30706"/>
              <a:gd name="f191" fmla="val 73725"/>
              <a:gd name="f192" fmla="val 30763"/>
              <a:gd name="f193" fmla="val 74375"/>
              <a:gd name="f194" fmla="val 28526"/>
              <a:gd name="f195" fmla="val 74318"/>
              <a:gd name="f196" fmla="val 20324"/>
              <a:gd name="f197" fmla="val 74126"/>
              <a:gd name="f198" fmla="val 14798"/>
              <a:gd name="f199" fmla="val 74604"/>
              <a:gd name="f200" fmla="val 18966"/>
              <a:gd name="f201" fmla="val 69021"/>
              <a:gd name="f202" fmla="val 21624"/>
              <a:gd name="f203" fmla="val 58410"/>
              <a:gd name="f204" fmla="val 66975"/>
              <a:gd name="f205" fmla="val 148788"/>
              <a:gd name="f206" fmla="val 68620"/>
              <a:gd name="f207" fmla="val 152058"/>
              <a:gd name="f208" fmla="val 70283"/>
              <a:gd name="f209" fmla="val 155308"/>
              <a:gd name="f210" fmla="val 71946"/>
              <a:gd name="f211" fmla="val 158539"/>
              <a:gd name="f212" fmla="val 66211"/>
              <a:gd name="f213" fmla="val 162191"/>
              <a:gd name="f214" fmla="val 62540"/>
              <a:gd name="f215" fmla="val 176741"/>
              <a:gd name="f216" fmla="val 60456"/>
              <a:gd name="f217" fmla="val 178653"/>
              <a:gd name="f218" fmla="val 56249"/>
              <a:gd name="f219" fmla="val 157966"/>
              <a:gd name="f220" fmla="val 58257"/>
              <a:gd name="f221" fmla="val 155002"/>
              <a:gd name="f222" fmla="val 63763"/>
              <a:gd name="f223" fmla="val 148081"/>
              <a:gd name="f224" fmla="val 55217"/>
              <a:gd name="f225" fmla="val 158004"/>
              <a:gd name="f226" fmla="val 56976"/>
              <a:gd name="f227" fmla="val 166646"/>
              <a:gd name="f228" fmla="val 55198"/>
              <a:gd name="f229" fmla="val 165575"/>
              <a:gd name="f230" fmla="val 51297"/>
              <a:gd name="f231" fmla="val 163281"/>
              <a:gd name="f232" fmla="val 46804"/>
              <a:gd name="f233" fmla="val 160948"/>
              <a:gd name="f234" fmla="val 45906"/>
              <a:gd name="f235" fmla="val 155327"/>
              <a:gd name="f236" fmla="val 43057"/>
              <a:gd name="f237" fmla="val 142402"/>
              <a:gd name="f238" fmla="val 41872"/>
              <a:gd name="f239" fmla="val 137125"/>
              <a:gd name="f240" fmla="val 46881"/>
              <a:gd name="f241" fmla="val 143760"/>
              <a:gd name="f242" fmla="val 53458"/>
              <a:gd name="f243" fmla="val 153052"/>
              <a:gd name="f244" fmla="val 36881"/>
              <a:gd name="f245" fmla="val 128980"/>
              <a:gd name="f246" fmla="val 38640"/>
              <a:gd name="f247" fmla="val 122403"/>
              <a:gd name="f248" fmla="val 44395"/>
              <a:gd name="f249" fmla="val 123302"/>
              <a:gd name="f250" fmla="val 49864"/>
              <a:gd name="f251" fmla="val 133187"/>
              <a:gd name="f252" fmla="val 50322"/>
              <a:gd name="f253" fmla="val 134047"/>
              <a:gd name="f254" fmla="val 54337"/>
              <a:gd name="f255" fmla="val 153740"/>
              <a:gd name="f256" fmla="val 49462"/>
              <a:gd name="f257" fmla="val 38411"/>
              <a:gd name="f258" fmla="val 130892"/>
              <a:gd name="f259" fmla="val 60800"/>
              <a:gd name="f260" fmla="val 136456"/>
              <a:gd name="f261" fmla="val 62674"/>
              <a:gd name="f262" fmla="val 140223"/>
              <a:gd name="f263" fmla="val 64547"/>
              <a:gd name="f264" fmla="val 143989"/>
              <a:gd name="f265" fmla="val 66440"/>
              <a:gd name="f266" fmla="val 147717"/>
              <a:gd name="f267" fmla="val 62635"/>
              <a:gd name="f268" fmla="val 147794"/>
              <a:gd name="f269" fmla="val 57798"/>
              <a:gd name="f270" fmla="val 154027"/>
              <a:gd name="f271" fmla="val 55963"/>
              <a:gd name="f272" fmla="val 156589"/>
              <a:gd name="f273" fmla="val 51393"/>
              <a:gd name="f274" fmla="val 134181"/>
              <a:gd name="f275" fmla="val 55695"/>
              <a:gd name="f276" fmla="val 132192"/>
              <a:gd name="f277" fmla="val 60704"/>
              <a:gd name="f278" fmla="val 136380"/>
              <a:gd name="f279" fmla="val 60762"/>
              <a:gd name="f280" fmla="val 136418"/>
              <a:gd name="f281" fmla="val 60781"/>
              <a:gd name="f282" fmla="val 136437"/>
              <a:gd name="f283" fmla="val 59863"/>
              <a:gd name="f284" fmla="val 134525"/>
              <a:gd name="f285" fmla="val 57913"/>
              <a:gd name="f286" fmla="val 133320"/>
              <a:gd name="f287" fmla="val 54471"/>
              <a:gd name="f288" fmla="val 131753"/>
              <a:gd name="f289" fmla="val 51183"/>
              <a:gd name="f290" fmla="val 133148"/>
              <a:gd name="f291" fmla="val 45313"/>
              <a:gd name="f292" fmla="val 104335"/>
              <a:gd name="f293" fmla="val 50036"/>
              <a:gd name="f294" fmla="val 114354"/>
              <a:gd name="f295" fmla="val 54892"/>
              <a:gd name="f296" fmla="val 124468"/>
              <a:gd name="f297" fmla="val 49711"/>
              <a:gd name="f298" fmla="val 131007"/>
              <a:gd name="f299" fmla="val 47550"/>
              <a:gd name="f300" fmla="val 127661"/>
              <a:gd name="f301" fmla="val 43439"/>
              <a:gd name="f302" fmla="val 122212"/>
              <a:gd name="f303" fmla="val 38908"/>
              <a:gd name="f304" fmla="val 121428"/>
              <a:gd name="f305" fmla="val 43956"/>
              <a:gd name="f306" fmla="val 102767"/>
              <a:gd name="f307" fmla="val 38277"/>
              <a:gd name="f308" fmla="val 119860"/>
              <a:gd name="f309" fmla="val 37206"/>
              <a:gd name="f310" fmla="val 116132"/>
              <a:gd name="f311" fmla="val 34453"/>
              <a:gd name="f312" fmla="val 107911"/>
              <a:gd name="f313" fmla="val 30247"/>
              <a:gd name="f314" fmla="val 105502"/>
              <a:gd name="f315" fmla="val 43286"/>
              <a:gd name="f316" fmla="val 101314"/>
              <a:gd name="f317" fmla="val 29348"/>
              <a:gd name="f318" fmla="val 104718"/>
              <a:gd name="f319" fmla="val 29540"/>
              <a:gd name="f320" fmla="val 102175"/>
              <a:gd name="f321" fmla="val 29960"/>
              <a:gd name="f322" fmla="val 94737"/>
              <a:gd name="f323" fmla="val 28794"/>
              <a:gd name="f324" fmla="val 90932"/>
              <a:gd name="f325" fmla="val 42866"/>
              <a:gd name="f326" fmla="val 100378"/>
              <a:gd name="f327" fmla="val 42885"/>
              <a:gd name="f328" fmla="val 99173"/>
              <a:gd name="f329" fmla="val 28010"/>
              <a:gd name="f330" fmla="val 89173"/>
              <a:gd name="f331" fmla="val 29023"/>
              <a:gd name="f332" fmla="val 87663"/>
              <a:gd name="f333" fmla="val 32140"/>
              <a:gd name="f334" fmla="val 82329"/>
              <a:gd name="f335" fmla="val 31834"/>
              <a:gd name="f336" fmla="val 75254"/>
              <a:gd name="f337" fmla="val 35390"/>
              <a:gd name="f338" fmla="val 83074"/>
              <a:gd name="f339" fmla="val 39080"/>
              <a:gd name="f340" fmla="val 91066"/>
              <a:gd name="f341" fmla="val 11051"/>
              <a:gd name="f342" fmla="val 77797"/>
              <a:gd name="f343" fmla="val 12141"/>
              <a:gd name="f344" fmla="val 77319"/>
              <a:gd name="f345" fmla="val 13116"/>
              <a:gd name="f346" fmla="val 76612"/>
              <a:gd name="f347" fmla="val 13900"/>
              <a:gd name="f348" fmla="val 75713"/>
              <a:gd name="f349" fmla="val 19368"/>
              <a:gd name="f350" fmla="val 75121"/>
              <a:gd name="f351" fmla="val 28603"/>
              <a:gd name="f352" fmla="val 75331"/>
              <a:gd name="f353" fmla="val 30801"/>
              <a:gd name="f354" fmla="val 75388"/>
              <a:gd name="f355" fmla="val 31050"/>
              <a:gd name="f356" fmla="val 82061"/>
              <a:gd name="f357" fmla="val 28086"/>
              <a:gd name="f358" fmla="val 87185"/>
              <a:gd name="f359" fmla="val 27150"/>
              <a:gd name="f360" fmla="val 88600"/>
              <a:gd name="f361" fmla="val 10841"/>
              <a:gd name="f362" fmla="val 78887"/>
              <a:gd name="f363" fmla="val 27016"/>
              <a:gd name="f364" fmla="val 89728"/>
              <a:gd name="f365" fmla="val 28737"/>
              <a:gd name="f366" fmla="val 99613"/>
              <a:gd name="f367" fmla="val 105062"/>
              <a:gd name="f368" fmla="val 18412"/>
              <a:gd name="f369" fmla="val 108236"/>
              <a:gd name="f370" fmla="val 101678"/>
              <a:gd name="f371" fmla="val 12714"/>
              <a:gd name="f372" fmla="val 84126"/>
              <a:gd name="f373" fmla="val 28775"/>
              <a:gd name="f374" fmla="val 105980"/>
              <a:gd name="f375" fmla="val 34052"/>
              <a:gd name="f376" fmla="val 107452"/>
              <a:gd name="f377" fmla="val 37417"/>
              <a:gd name="f378" fmla="val 120472"/>
              <a:gd name="f379" fmla="val 37742"/>
              <a:gd name="f380" fmla="val 121830"/>
              <a:gd name="f381" fmla="val 36193"/>
              <a:gd name="f382" fmla="val 127565"/>
              <a:gd name="f383" fmla="val 32981"/>
              <a:gd name="f384" fmla="val 121371"/>
              <a:gd name="f385" fmla="val 21815"/>
              <a:gd name="f386" fmla="val 111677"/>
              <a:gd name="f387" fmla="val 18852"/>
              <a:gd name="f388" fmla="val 109153"/>
              <a:gd name="f389" fmla="val 7361"/>
              <a:gd name="f390" fmla="val 112843"/>
              <a:gd name="f391" fmla="val 17705"/>
              <a:gd name="f392" fmla="val 109536"/>
              <a:gd name="f393" fmla="val 19597"/>
              <a:gd name="f394" fmla="val 111123"/>
              <a:gd name="f395" fmla="val 33555"/>
              <a:gd name="f396" fmla="val 123015"/>
              <a:gd name="f397" fmla="val 35792"/>
              <a:gd name="f398" fmla="val 129133"/>
              <a:gd name="f399" fmla="val 34281"/>
              <a:gd name="f400" fmla="val 134678"/>
              <a:gd name="f401" fmla="val 29501"/>
              <a:gd name="f402" fmla="val 126896"/>
              <a:gd name="f403" fmla="val 11720"/>
              <a:gd name="f404" fmla="val 115558"/>
              <a:gd name="f405" fmla="val 36556"/>
              <a:gd name="f406" fmla="val 130204"/>
              <a:gd name="f407" fmla="val 37302"/>
              <a:gd name="f408" fmla="val 131160"/>
              <a:gd name="f409" fmla="val 38698"/>
              <a:gd name="f410" fmla="val 132919"/>
              <a:gd name="f411" fmla="val 40399"/>
              <a:gd name="f412" fmla="val 135156"/>
              <a:gd name="f413" fmla="val 40724"/>
              <a:gd name="f414" fmla="val 136647"/>
              <a:gd name="f415" fmla="val 44453"/>
              <a:gd name="f416" fmla="val 153109"/>
              <a:gd name="f417" fmla="val 45676"/>
              <a:gd name="f418" fmla="val 160355"/>
              <a:gd name="f419" fmla="val 40227"/>
              <a:gd name="f420" fmla="val 157583"/>
              <a:gd name="f421" fmla="val 34128"/>
              <a:gd name="f422" fmla="val 154926"/>
              <a:gd name="f423" fmla="val 154448"/>
              <a:gd name="f424" fmla="val 28067"/>
              <a:gd name="f425" fmla="val 161617"/>
              <a:gd name="f426" fmla="val 29750"/>
              <a:gd name="f427" fmla="val 155442"/>
              <a:gd name="f428" fmla="val 37895"/>
              <a:gd name="f429" fmla="val 156302"/>
              <a:gd name="f430" fmla="val 55313"/>
              <a:gd name="f431" fmla="val 166837"/>
              <a:gd name="f432" fmla="val 57244"/>
              <a:gd name="f433" fmla="val 168022"/>
              <a:gd name="f434" fmla="val 59232"/>
              <a:gd name="f435" fmla="val 177716"/>
              <a:gd name="f436" fmla="val 54701"/>
              <a:gd name="f437" fmla="val 174963"/>
              <a:gd name="f438" fmla="val 36308"/>
              <a:gd name="f439" fmla="val 163912"/>
              <a:gd name="f440" fmla="val 27819"/>
              <a:gd name="f441" fmla="val 162592"/>
              <a:gd name="f442" fmla="val 36461"/>
              <a:gd name="f443" fmla="val 165040"/>
              <a:gd name="f444" fmla="val 57397"/>
              <a:gd name="f445" fmla="val 177792"/>
              <a:gd name="f446" fmla="val 59519"/>
              <a:gd name="f447" fmla="val 179093"/>
              <a:gd name="f448" fmla="val 60551"/>
              <a:gd name="f449" fmla="val 184236"/>
              <a:gd name="f450" fmla="val 49194"/>
              <a:gd name="f451" fmla="val 27283"/>
              <a:gd name="f452" fmla="val 180259"/>
              <a:gd name="f453" fmla="val 22943"/>
              <a:gd name="f454" fmla="val 180641"/>
              <a:gd name="f455" fmla="val 17208"/>
              <a:gd name="f456" fmla="val 201940"/>
              <a:gd name="f457" fmla="val 22657"/>
              <a:gd name="f458" fmla="val 181693"/>
              <a:gd name="f459" fmla="val 25830"/>
              <a:gd name="f460" fmla="val 181406"/>
              <a:gd name="f461" fmla="val 49749"/>
              <a:gd name="f462" fmla="val 179494"/>
              <a:gd name="f463" fmla="val 60819"/>
              <a:gd name="f464" fmla="val 185517"/>
              <a:gd name="f465" fmla="val 61775"/>
              <a:gd name="f466" fmla="val 190220"/>
              <a:gd name="f467" fmla="val 57110"/>
              <a:gd name="f468" fmla="val 190297"/>
              <a:gd name="f469" fmla="val 29176"/>
              <a:gd name="f470" fmla="val 191195"/>
              <a:gd name="f471" fmla="val 61794"/>
              <a:gd name="f472" fmla="val 185173"/>
              <a:gd name="f473" fmla="val 62081"/>
              <a:gd name="f474" fmla="val 183643"/>
              <a:gd name="f475" fmla="val 65981"/>
              <a:gd name="f476" fmla="val 163663"/>
              <a:gd name="f477" fmla="val 72405"/>
              <a:gd name="f478" fmla="val 159457"/>
              <a:gd name="f479" fmla="val 76306"/>
              <a:gd name="f480" fmla="val 167009"/>
              <a:gd name="f481" fmla="val 80244"/>
              <a:gd name="f482" fmla="val 174466"/>
              <a:gd name="f483" fmla="val 84164"/>
              <a:gd name="f484" fmla="val 81028"/>
              <a:gd name="f485" fmla="val 182362"/>
              <a:gd name="f486" fmla="val 67052"/>
              <a:gd name="f487" fmla="val 185861"/>
              <a:gd name="f488" fmla="val 64127"/>
              <a:gd name="f489" fmla="val 196644"/>
              <a:gd name="f490" fmla="*/ f0 1 100856"/>
              <a:gd name="f491" fmla="*/ f1 1 209130"/>
              <a:gd name="f492" fmla="val f2"/>
              <a:gd name="f493" fmla="val f3"/>
              <a:gd name="f494" fmla="val f4"/>
              <a:gd name="f495" fmla="+- f494 0 f492"/>
              <a:gd name="f496" fmla="+- f493 0 f492"/>
              <a:gd name="f497" fmla="*/ f496 1 100856"/>
              <a:gd name="f498" fmla="*/ f495 1 209130"/>
              <a:gd name="f499" fmla="*/ f492 1 f497"/>
              <a:gd name="f500" fmla="*/ f493 1 f497"/>
              <a:gd name="f501" fmla="*/ f492 1 f498"/>
              <a:gd name="f502" fmla="*/ f494 1 f498"/>
              <a:gd name="f503" fmla="*/ f499 f490 1"/>
              <a:gd name="f504" fmla="*/ f500 f490 1"/>
              <a:gd name="f505" fmla="*/ f502 f491 1"/>
              <a:gd name="f506" fmla="*/ f501 f491 1"/>
            </a:gdLst>
            <a:ahLst/>
            <a:cxnLst>
              <a:cxn ang="3cd4">
                <a:pos x="hc" y="t"/>
              </a:cxn>
              <a:cxn ang="0">
                <a:pos x="r" y="vc"/>
              </a:cxn>
              <a:cxn ang="cd4">
                <a:pos x="hc" y="b"/>
              </a:cxn>
              <a:cxn ang="cd2">
                <a:pos x="l" y="vc"/>
              </a:cxn>
            </a:cxnLst>
            <a:rect l="f503" t="f506" r="f504" b="f505"/>
            <a:pathLst>
              <a:path w="100856" h="209130">
                <a:moveTo>
                  <a:pt x="f5" y="f6"/>
                </a:moveTo>
                <a:lnTo>
                  <a:pt x="f7" y="f8"/>
                </a:lnTo>
                <a:cubicBezTo>
                  <a:pt x="f9" y="f10"/>
                  <a:pt x="f11" y="f12"/>
                  <a:pt x="f13" y="f14"/>
                </a:cubicBezTo>
                <a:cubicBezTo>
                  <a:pt x="f15" y="f16"/>
                  <a:pt x="f17" y="f18"/>
                  <a:pt x="f19" y="f6"/>
                </a:cubicBezTo>
                <a:lnTo>
                  <a:pt x="f20" y="f6"/>
                </a:lnTo>
                <a:cubicBezTo>
                  <a:pt x="f21" y="f22"/>
                  <a:pt x="f23" y="f24"/>
                  <a:pt x="f2" y="f2"/>
                </a:cubicBezTo>
                <a:lnTo>
                  <a:pt x="f2" y="f25"/>
                </a:lnTo>
                <a:cubicBezTo>
                  <a:pt x="f26" y="f27"/>
                  <a:pt x="f28" y="f29"/>
                  <a:pt x="f30" y="f31"/>
                </a:cubicBezTo>
                <a:cubicBezTo>
                  <a:pt x="f32" y="f33"/>
                  <a:pt x="f34" y="f35"/>
                  <a:pt x="f2" y="f36"/>
                </a:cubicBezTo>
                <a:lnTo>
                  <a:pt x="f2" y="f37"/>
                </a:lnTo>
                <a:cubicBezTo>
                  <a:pt x="f38" y="f39"/>
                  <a:pt x="f40" y="f41"/>
                  <a:pt x="f42" y="f43"/>
                </a:cubicBezTo>
                <a:cubicBezTo>
                  <a:pt x="f44" y="f45"/>
                  <a:pt x="f46" y="f47"/>
                  <a:pt x="f48" y="f49"/>
                </a:cubicBezTo>
                <a:cubicBezTo>
                  <a:pt x="f50" y="f51"/>
                  <a:pt x="f52" y="f53"/>
                  <a:pt x="f2" y="f54"/>
                </a:cubicBezTo>
                <a:lnTo>
                  <a:pt x="f2" y="f55"/>
                </a:ln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lnTo>
                  <a:pt x="f2" y="f86"/>
                </a:lnTo>
                <a:lnTo>
                  <a:pt x="f2" y="f87"/>
                </a:lnTo>
                <a:lnTo>
                  <a:pt x="f88" y="f89"/>
                </a:lnTo>
                <a:cubicBezTo>
                  <a:pt x="f90" y="f91"/>
                  <a:pt x="f92" y="f93"/>
                  <a:pt x="f94" y="f95"/>
                </a:cubicBezTo>
                <a:lnTo>
                  <a:pt x="f96" y="f97"/>
                </a:lnTo>
                <a:lnTo>
                  <a:pt x="f2" y="f98"/>
                </a:lnTo>
                <a:lnTo>
                  <a:pt x="f2" y="f99"/>
                </a:lnTo>
                <a:lnTo>
                  <a:pt x="f100" y="f101"/>
                </a:lnTo>
                <a:lnTo>
                  <a:pt x="f2" y="f102"/>
                </a:lnTo>
                <a:lnTo>
                  <a:pt x="f2" y="f103"/>
                </a:lnTo>
                <a:lnTo>
                  <a:pt x="f104" y="f105"/>
                </a:lnTo>
                <a:cubicBezTo>
                  <a:pt x="f106" y="f107"/>
                  <a:pt x="f108" y="f109"/>
                  <a:pt x="f110" y="f111"/>
                </a:cubicBezTo>
                <a:lnTo>
                  <a:pt x="f112" y="f113"/>
                </a:lnTo>
                <a:cubicBezTo>
                  <a:pt x="f114" y="f115"/>
                  <a:pt x="f116" y="f117"/>
                  <a:pt x="f2" y="f118"/>
                </a:cubicBezTo>
                <a:lnTo>
                  <a:pt x="f2" y="f119"/>
                </a:lnTo>
                <a:cubicBezTo>
                  <a:pt x="f120" y="f121"/>
                  <a:pt x="f122" y="f123"/>
                  <a:pt x="f124" y="f125"/>
                </a:cubicBezTo>
                <a:lnTo>
                  <a:pt x="f126" y="f127"/>
                </a:lnTo>
                <a:cubicBezTo>
                  <a:pt x="f128" y="f129"/>
                  <a:pt x="f130" y="f131"/>
                  <a:pt x="f2" y="f132"/>
                </a:cubicBezTo>
                <a:lnTo>
                  <a:pt x="f2" y="f133"/>
                </a:lnTo>
                <a:cubicBezTo>
                  <a:pt x="f134" y="f135"/>
                  <a:pt x="f136" y="f137"/>
                  <a:pt x="f138" y="f139"/>
                </a:cubicBezTo>
                <a:lnTo>
                  <a:pt x="f140" y="f141"/>
                </a:lnTo>
                <a:cubicBezTo>
                  <a:pt x="f142" y="f143"/>
                  <a:pt x="f144" y="f145"/>
                  <a:pt x="f2" y="f146"/>
                </a:cubicBezTo>
                <a:lnTo>
                  <a:pt x="f2" y="f147"/>
                </a:lnTo>
                <a:cubicBezTo>
                  <a:pt x="f148" y="f149"/>
                  <a:pt x="f150" y="f151"/>
                  <a:pt x="f152" y="f153"/>
                </a:cubicBezTo>
                <a:lnTo>
                  <a:pt x="f154" y="f155"/>
                </a:lnTo>
                <a:cubicBezTo>
                  <a:pt x="f156" y="f157"/>
                  <a:pt x="f158" y="f159"/>
                  <a:pt x="f2" y="f160"/>
                </a:cubicBezTo>
                <a:lnTo>
                  <a:pt x="f2" y="f161"/>
                </a:lnTo>
                <a:cubicBezTo>
                  <a:pt x="f162" y="f163"/>
                  <a:pt x="f164" y="f165"/>
                  <a:pt x="f166" y="f167"/>
                </a:cubicBezTo>
                <a:lnTo>
                  <a:pt x="f168" y="f6"/>
                </a:lnTo>
                <a:lnTo>
                  <a:pt x="f169" y="f6"/>
                </a:lnTo>
                <a:lnTo>
                  <a:pt x="f48" y="f170"/>
                </a:lnTo>
                <a:cubicBezTo>
                  <a:pt x="f171" y="f172"/>
                  <a:pt x="f173" y="f174"/>
                  <a:pt x="f175" y="f176"/>
                </a:cubicBezTo>
                <a:lnTo>
                  <a:pt x="f177" y="f6"/>
                </a:lnTo>
                <a:lnTo>
                  <a:pt x="f5" y="f6"/>
                </a:lnTo>
                <a:close/>
                <a:moveTo>
                  <a:pt x="f178" y="f179"/>
                </a:moveTo>
                <a:cubicBezTo>
                  <a:pt x="f180" y="f181"/>
                  <a:pt x="f182" y="f183"/>
                  <a:pt x="f184" y="f185"/>
                </a:cubicBezTo>
                <a:cubicBezTo>
                  <a:pt x="f184" y="f186"/>
                  <a:pt x="f184" y="f187"/>
                  <a:pt x="f184" y="f188"/>
                </a:cubicBezTo>
                <a:cubicBezTo>
                  <a:pt x="f112" y="f189"/>
                  <a:pt x="f190" y="f191"/>
                  <a:pt x="f192" y="f193"/>
                </a:cubicBezTo>
                <a:cubicBezTo>
                  <a:pt x="f194" y="f195"/>
                  <a:pt x="f196" y="f197"/>
                  <a:pt x="f198" y="f199"/>
                </a:cubicBezTo>
                <a:cubicBezTo>
                  <a:pt x="f200" y="f201"/>
                  <a:pt x="f202" y="f203"/>
                  <a:pt x="f178" y="f179"/>
                </a:cubicBezTo>
                <a:close/>
                <a:moveTo>
                  <a:pt x="f204" y="f205"/>
                </a:moveTo>
                <a:cubicBezTo>
                  <a:pt x="f206" y="f207"/>
                  <a:pt x="f208" y="f209"/>
                  <a:pt x="f210" y="f211"/>
                </a:cubicBezTo>
                <a:cubicBezTo>
                  <a:pt x="f212" y="f213"/>
                  <a:pt x="f214" y="f215"/>
                  <a:pt x="f55" y="f14"/>
                </a:cubicBezTo>
                <a:lnTo>
                  <a:pt x="f216" y="f217"/>
                </a:lnTo>
                <a:cubicBezTo>
                  <a:pt x="f216" y="f217"/>
                  <a:pt x="f216" y="f217"/>
                  <a:pt x="f216" y="f217"/>
                </a:cubicBezTo>
                <a:lnTo>
                  <a:pt x="f218" y="f219"/>
                </a:lnTo>
                <a:cubicBezTo>
                  <a:pt x="f220" y="f221"/>
                  <a:pt x="f222" y="f223"/>
                  <a:pt x="f204" y="f205"/>
                </a:cubicBezTo>
                <a:close/>
                <a:moveTo>
                  <a:pt x="f224" y="f225"/>
                </a:moveTo>
                <a:lnTo>
                  <a:pt x="f226" y="f227"/>
                </a:lnTo>
                <a:cubicBezTo>
                  <a:pt x="f228" y="f229"/>
                  <a:pt x="f230" y="f231"/>
                  <a:pt x="f232" y="f233"/>
                </a:cubicBezTo>
                <a:cubicBezTo>
                  <a:pt x="f234" y="f235"/>
                  <a:pt x="f236" y="f237"/>
                  <a:pt x="f238" y="f239"/>
                </a:cubicBezTo>
                <a:cubicBezTo>
                  <a:pt x="f240" y="f241"/>
                  <a:pt x="f242" y="f243"/>
                  <a:pt x="f224" y="f225"/>
                </a:cubicBezTo>
                <a:close/>
                <a:moveTo>
                  <a:pt x="f244" y="f245"/>
                </a:moveTo>
                <a:lnTo>
                  <a:pt x="f246" y="f247"/>
                </a:lnTo>
                <a:cubicBezTo>
                  <a:pt x="f248" y="f249"/>
                  <a:pt x="f250" y="f251"/>
                  <a:pt x="f252" y="f253"/>
                </a:cubicBezTo>
                <a:lnTo>
                  <a:pt x="f254" y="f255"/>
                </a:lnTo>
                <a:cubicBezTo>
                  <a:pt x="f256" y="f146"/>
                  <a:pt x="f257" y="f258"/>
                  <a:pt x="f244" y="f245"/>
                </a:cubicBezTo>
                <a:close/>
                <a:moveTo>
                  <a:pt x="f259" y="f260"/>
                </a:moveTo>
                <a:cubicBezTo>
                  <a:pt x="f261" y="f262"/>
                  <a:pt x="f263" y="f264"/>
                  <a:pt x="f265" y="f266"/>
                </a:cubicBezTo>
                <a:cubicBezTo>
                  <a:pt x="f267" y="f268"/>
                  <a:pt x="f269" y="f270"/>
                  <a:pt x="f271" y="f272"/>
                </a:cubicBezTo>
                <a:lnTo>
                  <a:pt x="f273" y="f274"/>
                </a:lnTo>
                <a:cubicBezTo>
                  <a:pt x="f275" y="f276"/>
                  <a:pt x="f277" y="f278"/>
                  <a:pt x="f279" y="f280"/>
                </a:cubicBezTo>
                <a:cubicBezTo>
                  <a:pt x="f281" y="f282"/>
                  <a:pt x="f281" y="f282"/>
                  <a:pt x="f259" y="f260"/>
                </a:cubicBezTo>
                <a:close/>
                <a:moveTo>
                  <a:pt x="f283" y="f284"/>
                </a:moveTo>
                <a:cubicBezTo>
                  <a:pt x="f285" y="f286"/>
                  <a:pt x="f287" y="f288"/>
                  <a:pt x="f289" y="f290"/>
                </a:cubicBezTo>
                <a:lnTo>
                  <a:pt x="f291" y="f292"/>
                </a:lnTo>
                <a:cubicBezTo>
                  <a:pt x="f293" y="f294"/>
                  <a:pt x="f295" y="f296"/>
                  <a:pt x="f283" y="f284"/>
                </a:cubicBezTo>
                <a:close/>
                <a:moveTo>
                  <a:pt x="f297" y="f298"/>
                </a:moveTo>
                <a:cubicBezTo>
                  <a:pt x="f299" y="f300"/>
                  <a:pt x="f301" y="f302"/>
                  <a:pt x="f303" y="f304"/>
                </a:cubicBezTo>
                <a:lnTo>
                  <a:pt x="f305" y="f306"/>
                </a:lnTo>
                <a:close/>
                <a:moveTo>
                  <a:pt x="f307" y="f308"/>
                </a:moveTo>
                <a:cubicBezTo>
                  <a:pt x="f309" y="f310"/>
                  <a:pt x="f311" y="f312"/>
                  <a:pt x="f313" y="f314"/>
                </a:cubicBezTo>
                <a:lnTo>
                  <a:pt x="f315" y="f316"/>
                </a:lnTo>
                <a:close/>
                <a:moveTo>
                  <a:pt x="f317" y="f318"/>
                </a:moveTo>
                <a:cubicBezTo>
                  <a:pt x="f319" y="f320"/>
                  <a:pt x="f321" y="f322"/>
                  <a:pt x="f323" y="f324"/>
                </a:cubicBezTo>
                <a:lnTo>
                  <a:pt x="f325" y="f326"/>
                </a:lnTo>
                <a:close/>
                <a:moveTo>
                  <a:pt x="f327" y="f328"/>
                </a:moveTo>
                <a:lnTo>
                  <a:pt x="f329" y="f330"/>
                </a:lnTo>
                <a:cubicBezTo>
                  <a:pt x="f331" y="f332"/>
                  <a:pt x="f333" y="f334"/>
                  <a:pt x="f335" y="f336"/>
                </a:cubicBezTo>
                <a:cubicBezTo>
                  <a:pt x="f337" y="f338"/>
                  <a:pt x="f339" y="f340"/>
                  <a:pt x="f327" y="f328"/>
                </a:cubicBezTo>
                <a:close/>
                <a:moveTo>
                  <a:pt x="f341" y="f342"/>
                </a:moveTo>
                <a:cubicBezTo>
                  <a:pt x="f343" y="f344"/>
                  <a:pt x="f345" y="f346"/>
                  <a:pt x="f347" y="f348"/>
                </a:cubicBezTo>
                <a:cubicBezTo>
                  <a:pt x="f349" y="f350"/>
                  <a:pt x="f351" y="f352"/>
                  <a:pt x="f353" y="f354"/>
                </a:cubicBezTo>
                <a:cubicBezTo>
                  <a:pt x="f355" y="f356"/>
                  <a:pt x="f357" y="f358"/>
                  <a:pt x="f359" y="f360"/>
                </a:cubicBezTo>
                <a:close/>
                <a:moveTo>
                  <a:pt x="f361" y="f362"/>
                </a:moveTo>
                <a:lnTo>
                  <a:pt x="f363" y="f364"/>
                </a:lnTo>
                <a:cubicBezTo>
                  <a:pt x="f323" y="f324"/>
                  <a:pt x="f365" y="f366"/>
                  <a:pt x="f33" y="f367"/>
                </a:cubicBezTo>
                <a:lnTo>
                  <a:pt x="f368" y="f369"/>
                </a:lnTo>
                <a:cubicBezTo>
                  <a:pt x="f62" y="f370"/>
                  <a:pt x="f371" y="f372"/>
                  <a:pt x="f361" y="f362"/>
                </a:cubicBezTo>
                <a:close/>
                <a:moveTo>
                  <a:pt x="f373" y="f374"/>
                </a:moveTo>
                <a:cubicBezTo>
                  <a:pt x="f375" y="f376"/>
                  <a:pt x="f377" y="f378"/>
                  <a:pt x="f379" y="f380"/>
                </a:cubicBezTo>
                <a:lnTo>
                  <a:pt x="f381" y="f382"/>
                </a:lnTo>
                <a:cubicBezTo>
                  <a:pt x="f383" y="f384"/>
                  <a:pt x="f385" y="f386"/>
                  <a:pt x="f387" y="f388"/>
                </a:cubicBezTo>
                <a:close/>
                <a:moveTo>
                  <a:pt x="f389" y="f390"/>
                </a:moveTo>
                <a:lnTo>
                  <a:pt x="f391" y="f392"/>
                </a:lnTo>
                <a:cubicBezTo>
                  <a:pt x="f393" y="f394"/>
                  <a:pt x="f395" y="f396"/>
                  <a:pt x="f397" y="f398"/>
                </a:cubicBezTo>
                <a:lnTo>
                  <a:pt x="f399" y="f400"/>
                </a:lnTo>
                <a:cubicBezTo>
                  <a:pt x="f401" y="f402"/>
                  <a:pt x="f403" y="f404"/>
                  <a:pt x="f389" y="f390"/>
                </a:cubicBezTo>
                <a:close/>
                <a:moveTo>
                  <a:pt x="f405" y="f406"/>
                </a:moveTo>
                <a:cubicBezTo>
                  <a:pt x="f407" y="f408"/>
                  <a:pt x="f409" y="f410"/>
                  <a:pt x="f411" y="f412"/>
                </a:cubicBezTo>
                <a:cubicBezTo>
                  <a:pt x="f413" y="f414"/>
                  <a:pt x="f415" y="f416"/>
                  <a:pt x="f417" y="f418"/>
                </a:cubicBezTo>
                <a:cubicBezTo>
                  <a:pt x="f419" y="f420"/>
                  <a:pt x="f421" y="f422"/>
                  <a:pt x="f108" y="f423"/>
                </a:cubicBezTo>
                <a:close/>
                <a:moveTo>
                  <a:pt x="f424" y="f425"/>
                </a:moveTo>
                <a:lnTo>
                  <a:pt x="f426" y="f427"/>
                </a:lnTo>
                <a:cubicBezTo>
                  <a:pt x="f428" y="f429"/>
                  <a:pt x="f430" y="f431"/>
                  <a:pt x="f432" y="f433"/>
                </a:cubicBezTo>
                <a:lnTo>
                  <a:pt x="f434" y="f435"/>
                </a:lnTo>
                <a:cubicBezTo>
                  <a:pt x="f436" y="f437"/>
                  <a:pt x="f438" y="f439"/>
                  <a:pt x="f424" y="f425"/>
                </a:cubicBezTo>
                <a:close/>
                <a:moveTo>
                  <a:pt x="f440" y="f441"/>
                </a:moveTo>
                <a:cubicBezTo>
                  <a:pt x="f442" y="f443"/>
                  <a:pt x="f444" y="f445"/>
                  <a:pt x="f446" y="f447"/>
                </a:cubicBezTo>
                <a:lnTo>
                  <a:pt x="f448" y="f449"/>
                </a:lnTo>
                <a:cubicBezTo>
                  <a:pt x="f450" y="f217"/>
                  <a:pt x="f451" y="f452"/>
                  <a:pt x="f453" y="f454"/>
                </a:cubicBezTo>
                <a:close/>
                <a:moveTo>
                  <a:pt x="f455" y="f456"/>
                </a:moveTo>
                <a:lnTo>
                  <a:pt x="f457" y="f458"/>
                </a:lnTo>
                <a:cubicBezTo>
                  <a:pt x="f459" y="f460"/>
                  <a:pt x="f461" y="f462"/>
                  <a:pt x="f463" y="f464"/>
                </a:cubicBezTo>
                <a:lnTo>
                  <a:pt x="f465" y="f466"/>
                </a:lnTo>
                <a:cubicBezTo>
                  <a:pt x="f467" y="f468"/>
                  <a:pt x="f469" y="f470"/>
                  <a:pt x="f455" y="f456"/>
                </a:cubicBezTo>
                <a:close/>
                <a:moveTo>
                  <a:pt x="f471" y="f472"/>
                </a:moveTo>
                <a:cubicBezTo>
                  <a:pt x="f473" y="f474"/>
                  <a:pt x="f475" y="f476"/>
                  <a:pt x="f477" y="f478"/>
                </a:cubicBezTo>
                <a:cubicBezTo>
                  <a:pt x="f479" y="f480"/>
                  <a:pt x="f481" y="f482"/>
                  <a:pt x="f483" y="f458"/>
                </a:cubicBezTo>
                <a:cubicBezTo>
                  <a:pt x="f484" y="f485"/>
                  <a:pt x="f486" y="f487"/>
                  <a:pt x="f488" y="f489"/>
                </a:cubicBezTo>
                <a:close/>
              </a:path>
            </a:pathLst>
          </a:custGeom>
          <a:gradFill>
            <a:gsLst>
              <a:gs pos="0">
                <a:srgbClr val="FFF2CC"/>
              </a:gs>
              <a:gs pos="100000">
                <a:srgbClr val="FF8E70"/>
              </a:gs>
            </a:gsLst>
            <a:lin ang="2640000"/>
          </a:gra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154353689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_3">
    <p:bg>
      <p:bgPr>
        <a:solidFill>
          <a:srgbClr val="000000"/>
        </a:solidFill>
        <a:effectLst/>
      </p:bgPr>
    </p:bg>
    <p:spTree>
      <p:nvGrpSpPr>
        <p:cNvPr id="1" name=""/>
        <p:cNvGrpSpPr/>
        <p:nvPr/>
      </p:nvGrpSpPr>
      <p:grpSpPr>
        <a:xfrm>
          <a:off x="0" y="0"/>
          <a:ext cx="0" cy="0"/>
          <a:chOff x="0" y="0"/>
          <a:chExt cx="0" cy="0"/>
        </a:xfrm>
      </p:grpSpPr>
      <p:sp>
        <p:nvSpPr>
          <p:cNvPr id="2" name="Google Shape;79;p15">
            <a:extLst>
              <a:ext uri="{FF2B5EF4-FFF2-40B4-BE49-F238E27FC236}">
                <a16:creationId xmlns:a16="http://schemas.microsoft.com/office/drawing/2014/main" id="{D384CBB8-A06E-4203-8850-364404F7905F}"/>
              </a:ext>
            </a:extLst>
          </p:cNvPr>
          <p:cNvSpPr txBox="1">
            <a:spLocks noGrp="1"/>
          </p:cNvSpPr>
          <p:nvPr>
            <p:ph type="title"/>
          </p:nvPr>
        </p:nvSpPr>
        <p:spPr>
          <a:xfrm>
            <a:off x="2157453" y="821003"/>
            <a:ext cx="4829101" cy="522003"/>
          </a:xfrm>
        </p:spPr>
        <p:txBody>
          <a:bodyPr anchor="ctr"/>
          <a:lstStyle>
            <a:lvl1pPr>
              <a:defRPr sz="4800"/>
            </a:lvl1pPr>
          </a:lstStyle>
          <a:p>
            <a:pPr lvl="0"/>
            <a:r>
              <a:rPr lang="es-PE"/>
              <a:t>xx%</a:t>
            </a:r>
          </a:p>
        </p:txBody>
      </p:sp>
      <p:sp>
        <p:nvSpPr>
          <p:cNvPr id="3" name="Google Shape;80;p15">
            <a:extLst>
              <a:ext uri="{FF2B5EF4-FFF2-40B4-BE49-F238E27FC236}">
                <a16:creationId xmlns:a16="http://schemas.microsoft.com/office/drawing/2014/main" id="{B1C980E0-6B39-4580-BBD7-4BBBF2B5F9A1}"/>
              </a:ext>
            </a:extLst>
          </p:cNvPr>
          <p:cNvSpPr txBox="1">
            <a:spLocks noGrp="1"/>
          </p:cNvSpPr>
          <p:nvPr>
            <p:ph type="subTitle" idx="4294967295"/>
          </p:nvPr>
        </p:nvSpPr>
        <p:spPr>
          <a:xfrm>
            <a:off x="2157453" y="1348639"/>
            <a:ext cx="4829101" cy="461698"/>
          </a:xfrm>
        </p:spPr>
        <p:txBody>
          <a:bodyPr anchor="ctr" anchorCtr="1"/>
          <a:lstStyle>
            <a:lvl1pPr algn="ctr">
              <a:buNone/>
              <a:defRPr sz="1600">
                <a:solidFill>
                  <a:srgbClr val="FF3400"/>
                </a:solidFill>
              </a:defRPr>
            </a:lvl1pPr>
          </a:lstStyle>
          <a:p>
            <a:pPr lvl="0"/>
            <a:endParaRPr lang="es-PE"/>
          </a:p>
        </p:txBody>
      </p:sp>
      <p:sp>
        <p:nvSpPr>
          <p:cNvPr id="4" name="Google Shape;81;p15">
            <a:extLst>
              <a:ext uri="{FF2B5EF4-FFF2-40B4-BE49-F238E27FC236}">
                <a16:creationId xmlns:a16="http://schemas.microsoft.com/office/drawing/2014/main" id="{9D3324E6-9421-4EFF-AF02-2C77A223B72C}"/>
              </a:ext>
            </a:extLst>
          </p:cNvPr>
          <p:cNvSpPr txBox="1">
            <a:spLocks noGrp="1"/>
          </p:cNvSpPr>
          <p:nvPr>
            <p:ph type="title" idx="1"/>
          </p:nvPr>
        </p:nvSpPr>
        <p:spPr>
          <a:xfrm>
            <a:off x="2157453" y="2134291"/>
            <a:ext cx="4829101" cy="522003"/>
          </a:xfrm>
        </p:spPr>
        <p:txBody>
          <a:bodyPr anchor="ctr"/>
          <a:lstStyle>
            <a:lvl1pPr>
              <a:defRPr sz="4800"/>
            </a:lvl1pPr>
          </a:lstStyle>
          <a:p>
            <a:pPr lvl="0"/>
            <a:r>
              <a:rPr lang="es-PE"/>
              <a:t>xx%</a:t>
            </a:r>
          </a:p>
        </p:txBody>
      </p:sp>
      <p:sp>
        <p:nvSpPr>
          <p:cNvPr id="5" name="Google Shape;82;p15">
            <a:extLst>
              <a:ext uri="{FF2B5EF4-FFF2-40B4-BE49-F238E27FC236}">
                <a16:creationId xmlns:a16="http://schemas.microsoft.com/office/drawing/2014/main" id="{4301D298-AC9E-4C67-8AA4-51533071FC9E}"/>
              </a:ext>
            </a:extLst>
          </p:cNvPr>
          <p:cNvSpPr txBox="1">
            <a:spLocks noGrp="1"/>
          </p:cNvSpPr>
          <p:nvPr>
            <p:ph type="subTitle" idx="2"/>
          </p:nvPr>
        </p:nvSpPr>
        <p:spPr>
          <a:xfrm>
            <a:off x="2157453" y="2661864"/>
            <a:ext cx="4829101" cy="461698"/>
          </a:xfrm>
        </p:spPr>
        <p:txBody>
          <a:bodyPr anchor="ctr" anchorCtr="1"/>
          <a:lstStyle>
            <a:lvl1pPr algn="ctr">
              <a:buNone/>
              <a:defRPr sz="1600">
                <a:solidFill>
                  <a:srgbClr val="FF3400"/>
                </a:solidFill>
              </a:defRPr>
            </a:lvl1pPr>
          </a:lstStyle>
          <a:p>
            <a:pPr lvl="0"/>
            <a:endParaRPr lang="es-PE"/>
          </a:p>
        </p:txBody>
      </p:sp>
      <p:sp>
        <p:nvSpPr>
          <p:cNvPr id="6" name="Google Shape;83;p15">
            <a:extLst>
              <a:ext uri="{FF2B5EF4-FFF2-40B4-BE49-F238E27FC236}">
                <a16:creationId xmlns:a16="http://schemas.microsoft.com/office/drawing/2014/main" id="{EAB6E350-498E-469B-B020-F79FC15AC0CD}"/>
              </a:ext>
            </a:extLst>
          </p:cNvPr>
          <p:cNvSpPr txBox="1">
            <a:spLocks noGrp="1"/>
          </p:cNvSpPr>
          <p:nvPr>
            <p:ph type="title" idx="3"/>
          </p:nvPr>
        </p:nvSpPr>
        <p:spPr>
          <a:xfrm>
            <a:off x="2157453" y="3447589"/>
            <a:ext cx="4829101" cy="522003"/>
          </a:xfrm>
        </p:spPr>
        <p:txBody>
          <a:bodyPr anchor="ctr"/>
          <a:lstStyle>
            <a:lvl1pPr>
              <a:defRPr sz="4800"/>
            </a:lvl1pPr>
          </a:lstStyle>
          <a:p>
            <a:pPr lvl="0"/>
            <a:r>
              <a:rPr lang="es-PE"/>
              <a:t>xx%</a:t>
            </a:r>
          </a:p>
        </p:txBody>
      </p:sp>
      <p:sp>
        <p:nvSpPr>
          <p:cNvPr id="7" name="Google Shape;84;p15">
            <a:extLst>
              <a:ext uri="{FF2B5EF4-FFF2-40B4-BE49-F238E27FC236}">
                <a16:creationId xmlns:a16="http://schemas.microsoft.com/office/drawing/2014/main" id="{CCEBE759-7F5B-4852-9B4A-10A0B2B5B24A}"/>
              </a:ext>
            </a:extLst>
          </p:cNvPr>
          <p:cNvSpPr txBox="1">
            <a:spLocks noGrp="1"/>
          </p:cNvSpPr>
          <p:nvPr>
            <p:ph type="subTitle" idx="4"/>
          </p:nvPr>
        </p:nvSpPr>
        <p:spPr>
          <a:xfrm>
            <a:off x="2157453" y="3975097"/>
            <a:ext cx="4829101" cy="461698"/>
          </a:xfrm>
        </p:spPr>
        <p:txBody>
          <a:bodyPr anchor="ctr" anchorCtr="1"/>
          <a:lstStyle>
            <a:lvl1pPr algn="ctr">
              <a:buNone/>
              <a:defRPr sz="1600">
                <a:solidFill>
                  <a:srgbClr val="FF3400"/>
                </a:solidFill>
              </a:defRPr>
            </a:lvl1pPr>
          </a:lstStyle>
          <a:p>
            <a:pPr lvl="0"/>
            <a:endParaRPr lang="es-PE"/>
          </a:p>
        </p:txBody>
      </p:sp>
      <p:sp>
        <p:nvSpPr>
          <p:cNvPr id="8" name="Google Shape;86;p15">
            <a:extLst>
              <a:ext uri="{FF2B5EF4-FFF2-40B4-BE49-F238E27FC236}">
                <a16:creationId xmlns:a16="http://schemas.microsoft.com/office/drawing/2014/main" id="{D3AA19D8-D4C8-43FE-90CE-161245749D15}"/>
              </a:ext>
            </a:extLst>
          </p:cNvPr>
          <p:cNvSpPr/>
          <p:nvPr/>
        </p:nvSpPr>
        <p:spPr>
          <a:xfrm rot="5400013">
            <a:off x="-389557" y="3059083"/>
            <a:ext cx="2473863" cy="1694438"/>
          </a:xfrm>
          <a:custGeom>
            <a:avLst/>
            <a:gdLst>
              <a:gd name="f0" fmla="val w"/>
              <a:gd name="f1" fmla="val h"/>
              <a:gd name="f2" fmla="val 0"/>
              <a:gd name="f3" fmla="val 285090"/>
              <a:gd name="f4" fmla="val 195268"/>
              <a:gd name="f5" fmla="val 285089"/>
              <a:gd name="f6" fmla="val 1156"/>
              <a:gd name="f7" fmla="val 277678"/>
              <a:gd name="f8" fmla="val 6627"/>
              <a:gd name="f9" fmla="val 268224"/>
              <a:gd name="f10" fmla="val 13604"/>
              <a:gd name="f11" fmla="val 257200"/>
              <a:gd name="f12" fmla="val 21655"/>
              <a:gd name="f13" fmla="val 243781"/>
              <a:gd name="f14" fmla="val 97087"/>
              <a:gd name="f15" fmla="val 254330"/>
              <a:gd name="f16" fmla="val 102227"/>
              <a:gd name="f17" fmla="val 268595"/>
              <a:gd name="f18" fmla="val 95683"/>
              <a:gd name="f19" fmla="val 269916"/>
              <a:gd name="f20" fmla="val 95064"/>
              <a:gd name="f21" fmla="val 72789"/>
              <a:gd name="f22" fmla="val 74420"/>
              <a:gd name="f23" fmla="val 270742"/>
              <a:gd name="f24" fmla="val 95456"/>
              <a:gd name="f25" fmla="val 273612"/>
              <a:gd name="f26" fmla="val 101897"/>
              <a:gd name="f27" fmla="val 279227"/>
              <a:gd name="f28" fmla="val 110691"/>
              <a:gd name="f29" fmla="val 119176"/>
              <a:gd name="f30" fmla="val 120786"/>
              <a:gd name="f31" fmla="val 279082"/>
              <a:gd name="f32" fmla="val 112157"/>
              <a:gd name="f33" fmla="val 273219"/>
              <a:gd name="f34" fmla="val 103053"/>
              <a:gd name="f35" fmla="val 270143"/>
              <a:gd name="f36" fmla="val 96344"/>
              <a:gd name="f37" fmla="val 255218"/>
              <a:gd name="f38" fmla="val 118267"/>
              <a:gd name="f39" fmla="val 263083"/>
              <a:gd name="f40" fmla="val 123985"/>
              <a:gd name="f41" fmla="val 276357"/>
              <a:gd name="f42" fmla="val 125492"/>
              <a:gd name="f43" fmla="val 277761"/>
              <a:gd name="f44" fmla="val 125637"/>
              <a:gd name="f45" fmla="val 121921"/>
              <a:gd name="f46" fmla="val 122953"/>
              <a:gd name="f47" fmla="val 278194"/>
              <a:gd name="f48" fmla="val 126463"/>
              <a:gd name="f49" fmla="val 271547"/>
              <a:gd name="f50" fmla="val 138601"/>
              <a:gd name="f51" fmla="val 279536"/>
              <a:gd name="f52" fmla="val 164612"/>
              <a:gd name="f53" fmla="val 280300"/>
              <a:gd name="f54" fmla="val 167048"/>
              <a:gd name="f55" fmla="val 169030"/>
              <a:gd name="f56" fmla="val 170041"/>
              <a:gd name="f57" fmla="val 280011"/>
              <a:gd name="f58" fmla="val 167915"/>
              <a:gd name="f59" fmla="val 273901"/>
              <a:gd name="f60" fmla="val 172477"/>
              <a:gd name="f61" fmla="val 259883"/>
              <a:gd name="f62" fmla="val 188497"/>
              <a:gd name="f63" fmla="val 258005"/>
              <a:gd name="f64" fmla="val 190664"/>
              <a:gd name="f65" fmla="val 260544"/>
              <a:gd name="f66" fmla="val 259491"/>
              <a:gd name="f67" fmla="val 257076"/>
              <a:gd name="f68" fmla="val 190891"/>
              <a:gd name="f69" fmla="val 253752"/>
              <a:gd name="f70" fmla="val 187609"/>
              <a:gd name="f71" fmla="val 248571"/>
              <a:gd name="f72" fmla="val 184554"/>
              <a:gd name="f73" fmla="val 242687"/>
              <a:gd name="f74" fmla="val 181849"/>
              <a:gd name="f75" fmla="val 235751"/>
              <a:gd name="f76" fmla="val 181788"/>
              <a:gd name="f77" fmla="val 209389"/>
              <a:gd name="f78" fmla="val 186370"/>
              <a:gd name="f79" fmla="val 200698"/>
              <a:gd name="f80" fmla="val 187919"/>
              <a:gd name="f81" fmla="val 211990"/>
              <a:gd name="f82" fmla="val 189673"/>
              <a:gd name="f83" fmla="val 224541"/>
              <a:gd name="f84" fmla="val 192130"/>
              <a:gd name="f85" fmla="val 233377"/>
              <a:gd name="f86" fmla="val 230446"/>
              <a:gd name="f87" fmla="val 210772"/>
              <a:gd name="f88" fmla="val 189095"/>
              <a:gd name="f89" fmla="val 176648"/>
              <a:gd name="f90" fmla="val 185730"/>
              <a:gd name="f91" fmla="val 174150"/>
              <a:gd name="f92" fmla="val 185483"/>
              <a:gd name="f93" fmla="val 158131"/>
              <a:gd name="f94" fmla="val 156355"/>
              <a:gd name="f95" fmla="val 173531"/>
              <a:gd name="f96" fmla="val 184781"/>
              <a:gd name="f97" fmla="val 173345"/>
              <a:gd name="f98" fmla="val 183356"/>
              <a:gd name="f99" fmla="val 172664"/>
              <a:gd name="f100" fmla="val 181664"/>
              <a:gd name="f101" fmla="val 171652"/>
              <a:gd name="f102" fmla="val 179785"/>
              <a:gd name="f103" fmla="val 165748"/>
              <a:gd name="f104" fmla="val 168947"/>
              <a:gd name="f105" fmla="val 148490"/>
              <a:gd name="f106" fmla="val 152536"/>
              <a:gd name="f107" fmla="val 146818"/>
              <a:gd name="f108" fmla="val 150967"/>
              <a:gd name="f109" fmla="val 132863"/>
              <a:gd name="f110" fmla="val 151318"/>
              <a:gd name="f111" fmla="val 135485"/>
              <a:gd name="f112" fmla="val 155611"/>
              <a:gd name="f113" fmla="val 149047"/>
              <a:gd name="f114" fmla="val 178381"/>
              <a:gd name="f115" fmla="val 153321"/>
              <a:gd name="f116" fmla="val 152350"/>
              <a:gd name="f117" fmla="val 147829"/>
              <a:gd name="f118" fmla="val 177907"/>
              <a:gd name="f119" fmla="val 133358"/>
              <a:gd name="f120" fmla="val 153898"/>
              <a:gd name="f121" fmla="val 131810"/>
              <a:gd name="f122" fmla="val 151338"/>
              <a:gd name="f123" fmla="val 98161"/>
              <a:gd name="f124" fmla="val 152185"/>
              <a:gd name="f125" fmla="val 100659"/>
              <a:gd name="f126" fmla="val 155900"/>
              <a:gd name="f127" fmla="val 112859"/>
              <a:gd name="f128" fmla="val 174211"/>
              <a:gd name="f129" fmla="val 124481"/>
              <a:gd name="f130" fmla="val 123429"/>
              <a:gd name="f131" fmla="val 111228"/>
              <a:gd name="f132" fmla="val 173241"/>
              <a:gd name="f133" fmla="val 98491"/>
              <a:gd name="f134" fmla="val 154311"/>
              <a:gd name="f135" fmla="val 97067"/>
              <a:gd name="f136" fmla="val 152226"/>
              <a:gd name="f137" fmla="val 70168"/>
              <a:gd name="f138" fmla="val 152907"/>
              <a:gd name="f139" fmla="val 44941"/>
              <a:gd name="f140" fmla="val 169505"/>
              <a:gd name="f141" fmla="val 21387"/>
              <a:gd name="f142" fmla="val 184244"/>
              <a:gd name="f143" fmla="val 1879"/>
              <a:gd name="f144" fmla="val 80861"/>
              <a:gd name="f145" fmla="val 149914"/>
              <a:gd name="f146" fmla="val 233831"/>
              <a:gd name="f147" fmla="val 37943"/>
              <a:gd name="f148" fmla="val 256126"/>
              <a:gd name="f149" fmla="val 22440"/>
              <a:gd name="f150" fmla="val 241634"/>
              <a:gd name="f151" fmla="val 33071"/>
              <a:gd name="f152" fmla="val 224521"/>
              <a:gd name="f153" fmla="val 45499"/>
              <a:gd name="f154" fmla="val 205900"/>
              <a:gd name="f155" fmla="val 58876"/>
              <a:gd name="f156" fmla="val 219690"/>
              <a:gd name="f157" fmla="val 73698"/>
              <a:gd name="f158" fmla="val 241552"/>
              <a:gd name="f159" fmla="val 82801"/>
              <a:gd name="f160" fmla="val 245144"/>
              <a:gd name="f161" fmla="val 84226"/>
              <a:gd name="f162" fmla="val 244979"/>
              <a:gd name="f163" fmla="val 85155"/>
              <a:gd name="f164" fmla="val 241882"/>
              <a:gd name="f165" fmla="val 83937"/>
              <a:gd name="f166" fmla="val 219277"/>
              <a:gd name="f167" fmla="val 74668"/>
              <a:gd name="f168" fmla="val 205157"/>
              <a:gd name="f169" fmla="val 59412"/>
              <a:gd name="f170" fmla="val 200760"/>
              <a:gd name="f171" fmla="val 62571"/>
              <a:gd name="f172" fmla="val 196280"/>
              <a:gd name="f173" fmla="val 65771"/>
              <a:gd name="f174" fmla="val 191718"/>
              <a:gd name="f175" fmla="val 69032"/>
              <a:gd name="f176" fmla="val 202288"/>
              <a:gd name="f177" fmla="val 88478"/>
              <a:gd name="f178" fmla="val 211887"/>
              <a:gd name="f179" fmla="val 93990"/>
              <a:gd name="f180" fmla="val 241139"/>
              <a:gd name="f181" fmla="val 89015"/>
              <a:gd name="f182" fmla="val 244401"/>
              <a:gd name="f183" fmla="val 88437"/>
              <a:gd name="f184" fmla="val 244215"/>
              <a:gd name="f185" fmla="val 89387"/>
              <a:gd name="f186" fmla="val 239673"/>
              <a:gd name="f187" fmla="val 90213"/>
              <a:gd name="f188" fmla="val 213704"/>
              <a:gd name="f189" fmla="val 94506"/>
              <a:gd name="f190" fmla="val 203051"/>
              <a:gd name="f191" fmla="val 89903"/>
              <a:gd name="f192" fmla="val 207490"/>
              <a:gd name="f193" fmla="val 98098"/>
              <a:gd name="f194" fmla="val 216903"/>
              <a:gd name="f195" fmla="val 106955"/>
              <a:gd name="f196" fmla="val 236763"/>
              <a:gd name="f197" fmla="val 112136"/>
              <a:gd name="f198" fmla="val 240045"/>
              <a:gd name="f199" fmla="val 112921"/>
              <a:gd name="f200" fmla="val 259842"/>
              <a:gd name="f201" fmla="val 135794"/>
              <a:gd name="f202" fmla="val 248529"/>
              <a:gd name="f203" fmla="val 141533"/>
              <a:gd name="f204" fmla="val 247043"/>
              <a:gd name="f205" fmla="val 145620"/>
              <a:gd name="f206" fmla="val 250449"/>
              <a:gd name="f207" fmla="val 153588"/>
              <a:gd name="f208" fmla="val 250986"/>
              <a:gd name="f209" fmla="val 154806"/>
              <a:gd name="f210" fmla="val 267563"/>
              <a:gd name="f211" fmla="val 161722"/>
              <a:gd name="f212" fmla="val 265437"/>
              <a:gd name="f213" fmla="val 157573"/>
              <a:gd name="f214" fmla="val 258542"/>
              <a:gd name="f215" fmla="val 143349"/>
              <a:gd name="f216" fmla="val 222044"/>
              <a:gd name="f217" fmla="val 155178"/>
              <a:gd name="f218" fmla="val 232510"/>
              <a:gd name="f219" fmla="val 148799"/>
              <a:gd name="f220" fmla="val 219608"/>
              <a:gd name="f221" fmla="val 149129"/>
              <a:gd name="f222" fmla="val 220784"/>
              <a:gd name="f223" fmla="val 150182"/>
              <a:gd name="f224" fmla="val 222436"/>
              <a:gd name="f225" fmla="val 247415"/>
              <a:gd name="f226" fmla="val 142090"/>
              <a:gd name="f227" fmla="val 235317"/>
              <a:gd name="f228" fmla="val 148262"/>
              <a:gd name="f229" fmla="val 249768"/>
              <a:gd name="f230" fmla="val 154290"/>
              <a:gd name="f231" fmla="val 248777"/>
              <a:gd name="f232" fmla="val 151896"/>
              <a:gd name="f233" fmla="val 246610"/>
              <a:gd name="f234" fmla="val 146012"/>
              <a:gd name="f235" fmla="val 235441"/>
              <a:gd name="f236" fmla="val 138746"/>
              <a:gd name="f237" fmla="val 234223"/>
              <a:gd name="f238" fmla="val 139117"/>
              <a:gd name="f239" fmla="val 231787"/>
              <a:gd name="f240" fmla="val 139448"/>
              <a:gd name="f241" fmla="val 229042"/>
              <a:gd name="f242" fmla="val 137817"/>
              <a:gd name="f243" fmla="val 233996"/>
              <a:gd name="f244" fmla="val 146921"/>
              <a:gd name="f245" fmla="val 235049"/>
              <a:gd name="f246" fmla="val 146260"/>
              <a:gd name="f247" fmla="val 240933"/>
              <a:gd name="f248" fmla="val 137590"/>
              <a:gd name="f249" fmla="val 240189"/>
              <a:gd name="f250" fmla="val 136908"/>
              <a:gd name="f251" fmla="val 238311"/>
              <a:gd name="f252" fmla="val 135030"/>
              <a:gd name="f253" fmla="val 237382"/>
              <a:gd name="f254" fmla="val 133089"/>
              <a:gd name="f255" fmla="val 227721"/>
              <a:gd name="f256" fmla="val 137301"/>
              <a:gd name="f257" fmla="val 226833"/>
              <a:gd name="f258" fmla="val 224273"/>
              <a:gd name="f259" fmla="val 144753"/>
              <a:gd name="f260" fmla="val 219773"/>
              <a:gd name="f261" fmla="val 148200"/>
              <a:gd name="f262" fmla="val 233439"/>
              <a:gd name="f263" fmla="val 147849"/>
              <a:gd name="f264" fmla="val 228010"/>
              <a:gd name="f265" fmla="val 135917"/>
              <a:gd name="f266" fmla="val 231560"/>
              <a:gd name="f267" fmla="val 139035"/>
              <a:gd name="f268" fmla="val 234801"/>
              <a:gd name="f269" fmla="val 138044"/>
              <a:gd name="f270" fmla="val 235627"/>
              <a:gd name="f271" fmla="val 137713"/>
              <a:gd name="f272" fmla="val 131355"/>
              <a:gd name="f273" fmla="val 131768"/>
              <a:gd name="f274" fmla="val 230590"/>
              <a:gd name="f275" fmla="val 132181"/>
              <a:gd name="f276" fmla="val 223778"/>
              <a:gd name="f277" fmla="val 128114"/>
              <a:gd name="f278" fmla="val 236948"/>
              <a:gd name="f279" fmla="val 130344"/>
              <a:gd name="f280" fmla="val 238208"/>
              <a:gd name="f281" fmla="val 123222"/>
              <a:gd name="f282" fmla="val 123057"/>
              <a:gd name="f283" fmla="val 224335"/>
              <a:gd name="f284" fmla="val 121962"/>
              <a:gd name="f285" fmla="val 217192"/>
              <a:gd name="f286" fmla="val 115976"/>
              <a:gd name="f287" fmla="val 222890"/>
              <a:gd name="f288" fmla="val 230941"/>
              <a:gd name="f289" fmla="val 235895"/>
              <a:gd name="f290" fmla="val 130674"/>
              <a:gd name="f291" fmla="val 237795"/>
              <a:gd name="f292" fmla="val 130757"/>
              <a:gd name="f293" fmla="val 237464"/>
              <a:gd name="f294" fmla="val 132615"/>
              <a:gd name="f295" fmla="val 135484"/>
              <a:gd name="f296" fmla="val 241469"/>
              <a:gd name="f297" fmla="val 136826"/>
              <a:gd name="f298" fmla="val 248880"/>
              <a:gd name="f299" fmla="val 125926"/>
              <a:gd name="f300" fmla="val 246816"/>
              <a:gd name="f301" fmla="val 126194"/>
              <a:gd name="f302" fmla="val 242316"/>
              <a:gd name="f303" fmla="val 126401"/>
              <a:gd name="f304" fmla="val 239054"/>
              <a:gd name="f305" fmla="val 123696"/>
              <a:gd name="f306" fmla="val 241407"/>
              <a:gd name="f307" fmla="val 138560"/>
              <a:gd name="f308" fmla="val 235606"/>
              <a:gd name="f309" fmla="val 147065"/>
              <a:gd name="f310" fmla="val 246733"/>
              <a:gd name="f311" fmla="val 141409"/>
              <a:gd name="f312" fmla="val 245041"/>
              <a:gd name="f313" fmla="val 141058"/>
              <a:gd name="f314" fmla="val 242336"/>
              <a:gd name="f315" fmla="val 140211"/>
              <a:gd name="f316" fmla="val 235256"/>
              <a:gd name="f317" fmla="val 149233"/>
              <a:gd name="f318" fmla="val 243802"/>
              <a:gd name="f319" fmla="val 164798"/>
              <a:gd name="f320" fmla="val 244566"/>
              <a:gd name="f321" fmla="val 162527"/>
              <a:gd name="f322" fmla="val 246589"/>
              <a:gd name="f323" fmla="val 157180"/>
              <a:gd name="f324" fmla="val 249582"/>
              <a:gd name="f325" fmla="val 155219"/>
              <a:gd name="f326" fmla="val 234038"/>
              <a:gd name="f327" fmla="val 148944"/>
              <a:gd name="f328" fmla="val 222766"/>
              <a:gd name="f329" fmla="val 155818"/>
              <a:gd name="f330" fmla="val 226172"/>
              <a:gd name="f331" fmla="val 156272"/>
              <a:gd name="f332" fmla="val 235359"/>
              <a:gd name="f333" fmla="val 157965"/>
              <a:gd name="f334" fmla="val 242109"/>
              <a:gd name="f335" fmla="val 163621"/>
              <a:gd name="f336" fmla="val 227143"/>
              <a:gd name="f337" fmla="val 136248"/>
              <a:gd name="f338" fmla="val 222622"/>
              <a:gd name="f339" fmla="val 127928"/>
              <a:gd name="f340" fmla="val 221300"/>
              <a:gd name="f341" fmla="val 131335"/>
              <a:gd name="f342" fmla="val 215974"/>
              <a:gd name="f343" fmla="val 142709"/>
              <a:gd name="f344" fmla="val 202411"/>
              <a:gd name="f345" fmla="val 148634"/>
              <a:gd name="f346" fmla="val 218121"/>
              <a:gd name="f347" fmla="val 148242"/>
              <a:gd name="f348" fmla="val 144629"/>
              <a:gd name="f349" fmla="val 226688"/>
              <a:gd name="f350" fmla="val 137445"/>
              <a:gd name="f351" fmla="val 126834"/>
              <a:gd name="f352" fmla="val 215334"/>
              <a:gd name="f353" fmla="val 114469"/>
              <a:gd name="f354" fmla="val 212878"/>
              <a:gd name="f355" fmla="val 119196"/>
              <a:gd name="f356" fmla="val 199707"/>
              <a:gd name="f357" fmla="val 143205"/>
              <a:gd name="f358" fmla="val 183770"/>
              <a:gd name="f359" fmla="val 149109"/>
              <a:gd name="f360" fmla="val 199769"/>
              <a:gd name="f361" fmla="val 148696"/>
              <a:gd name="f362" fmla="val 216222"/>
              <a:gd name="f363" fmla="val 221466"/>
              <a:gd name="f364" fmla="val 128568"/>
              <a:gd name="f365" fmla="val 215706"/>
              <a:gd name="f366" fmla="val 113230"/>
              <a:gd name="f367" fmla="val 222209"/>
              <a:gd name="f368" fmla="val 120827"/>
              <a:gd name="f369" fmla="val 235875"/>
              <a:gd name="f370" fmla="val 122148"/>
              <a:gd name="f371" fmla="val 238373"/>
              <a:gd name="f372" fmla="val 122313"/>
              <a:gd name="f373" fmla="val 239880"/>
              <a:gd name="f374" fmla="val 113829"/>
              <a:gd name="f375" fmla="val 236907"/>
              <a:gd name="f376" fmla="val 113106"/>
              <a:gd name="f377" fmla="val 218885"/>
              <a:gd name="f378" fmla="val 108461"/>
              <a:gd name="f379" fmla="val 208728"/>
              <a:gd name="f380" fmla="val 100369"/>
              <a:gd name="f381" fmla="val 239240"/>
              <a:gd name="f382" fmla="val 122623"/>
              <a:gd name="f383" fmla="val 242790"/>
              <a:gd name="f384" fmla="val 126009"/>
              <a:gd name="f385" fmla="val 248591"/>
              <a:gd name="f386" fmla="val 125080"/>
              <a:gd name="f387" fmla="val 249603"/>
              <a:gd name="f388" fmla="val 124873"/>
              <a:gd name="f389" fmla="val 253732"/>
              <a:gd name="f390" fmla="val 118825"/>
              <a:gd name="f391" fmla="val 251089"/>
              <a:gd name="f392" fmla="val 118742"/>
              <a:gd name="f393" fmla="val 243224"/>
              <a:gd name="f394" fmla="val 118226"/>
              <a:gd name="f395" fmla="val 240623"/>
              <a:gd name="f396" fmla="val 114861"/>
              <a:gd name="f397" fmla="val 242027"/>
              <a:gd name="f398" fmla="val 137631"/>
              <a:gd name="f399" fmla="val 242419"/>
              <a:gd name="f400" fmla="val 139551"/>
              <a:gd name="f401" fmla="val 246382"/>
              <a:gd name="f402" fmla="val 140500"/>
              <a:gd name="f403" fmla="val 248075"/>
              <a:gd name="f404" fmla="val 140727"/>
              <a:gd name="f405" fmla="val 259429"/>
              <a:gd name="f406" fmla="val 134968"/>
              <a:gd name="f407" fmla="val 257592"/>
              <a:gd name="f408" fmla="val 134080"/>
              <a:gd name="f409" fmla="val 253422"/>
              <a:gd name="f410" fmla="val 131624"/>
              <a:gd name="f411" fmla="val 249871"/>
              <a:gd name="f412" fmla="val 126132"/>
              <a:gd name="f413" fmla="val 250656"/>
              <a:gd name="f414" fmla="val 155673"/>
              <a:gd name="f415" fmla="val 247167"/>
              <a:gd name="f416" fmla="val 157242"/>
              <a:gd name="f417" fmla="val 244772"/>
              <a:gd name="f418" fmla="val 164715"/>
              <a:gd name="f419" fmla="val 244421"/>
              <a:gd name="f420" fmla="val 165913"/>
              <a:gd name="f421" fmla="val 250697"/>
              <a:gd name="f422" fmla="val 177370"/>
              <a:gd name="f423" fmla="val 252555"/>
              <a:gd name="f424" fmla="val 174955"/>
              <a:gd name="f425" fmla="val 260069"/>
              <a:gd name="f426" fmla="val 165644"/>
              <a:gd name="f427" fmla="val 267315"/>
              <a:gd name="f428" fmla="val 162610"/>
              <a:gd name="f429" fmla="val 243554"/>
              <a:gd name="f430" fmla="val 166243"/>
              <a:gd name="f431" fmla="val 235937"/>
              <a:gd name="f432" fmla="val 158109"/>
              <a:gd name="f433" fmla="val 222931"/>
              <a:gd name="f434" fmla="val 156726"/>
              <a:gd name="f435" fmla="val 221486"/>
              <a:gd name="f436" fmla="val 156602"/>
              <a:gd name="f437" fmla="val 216965"/>
              <a:gd name="f438" fmla="val 159369"/>
              <a:gd name="f439" fmla="val 221342"/>
              <a:gd name="f440" fmla="val 161020"/>
              <a:gd name="f441" fmla="val 240231"/>
              <a:gd name="f442" fmla="val 168369"/>
              <a:gd name="f443" fmla="val 248715"/>
              <a:gd name="f444" fmla="val 175656"/>
              <a:gd name="f445" fmla="val 220970"/>
              <a:gd name="f446" fmla="val 155839"/>
              <a:gd name="f447" fmla="val 222023"/>
              <a:gd name="f448" fmla="val 151792"/>
              <a:gd name="f449" fmla="val 218761"/>
              <a:gd name="f450" fmla="val 149542"/>
              <a:gd name="f451" fmla="val 218142"/>
              <a:gd name="f452" fmla="val 149171"/>
              <a:gd name="f453" fmla="val 202535"/>
              <a:gd name="f454" fmla="val 149563"/>
              <a:gd name="f455" fmla="val 206602"/>
              <a:gd name="f456" fmla="val 150987"/>
              <a:gd name="f457" fmla="val 214178"/>
              <a:gd name="f458" fmla="val 154228"/>
              <a:gd name="f459" fmla="val 216139"/>
              <a:gd name="f460" fmla="val 158791"/>
              <a:gd name="f461" fmla="val 199790"/>
              <a:gd name="f462" fmla="val 149625"/>
              <a:gd name="f463" fmla="val 182160"/>
              <a:gd name="f464" fmla="val 150079"/>
              <a:gd name="f465" fmla="val 187176"/>
              <a:gd name="f466" fmla="val 152453"/>
              <a:gd name="f467" fmla="val 200677"/>
              <a:gd name="f468" fmla="val 159534"/>
              <a:gd name="f469" fmla="val 201978"/>
              <a:gd name="f470" fmla="val 167440"/>
              <a:gd name="f471" fmla="val 159265"/>
              <a:gd name="f472" fmla="val 213105"/>
              <a:gd name="f473" fmla="val 153650"/>
              <a:gd name="f474" fmla="val 200781"/>
              <a:gd name="f475" fmla="val 214798"/>
              <a:gd name="f476" fmla="val 113499"/>
              <a:gd name="f477" fmla="val 213683"/>
              <a:gd name="f478" fmla="val 111434"/>
              <a:gd name="f479" fmla="val 195186"/>
              <a:gd name="f480" fmla="val 143184"/>
              <a:gd name="f481" fmla="val 157656"/>
              <a:gd name="f482" fmla="val 147499"/>
              <a:gd name="f483" fmla="val 157284"/>
              <a:gd name="f484" fmla="val 147540"/>
              <a:gd name="f485" fmla="val 157264"/>
              <a:gd name="f486" fmla="val 155096"/>
              <a:gd name="f487" fmla="val 148428"/>
              <a:gd name="f488" fmla="val 152846"/>
              <a:gd name="f489" fmla="val 150513"/>
              <a:gd name="f490" fmla="val 149955"/>
              <a:gd name="f491" fmla="val 180096"/>
              <a:gd name="f492" fmla="val 149212"/>
              <a:gd name="f493" fmla="val 197767"/>
              <a:gd name="f494" fmla="val 145847"/>
              <a:gd name="f495" fmla="val 213415"/>
              <a:gd name="f496" fmla="val 116203"/>
              <a:gd name="f497" fmla="val 213167"/>
              <a:gd name="f498" fmla="val 110485"/>
              <a:gd name="f499" fmla="val 207159"/>
              <a:gd name="f500" fmla="val 99420"/>
              <a:gd name="f501" fmla="val 204827"/>
              <a:gd name="f502" fmla="val 104622"/>
              <a:gd name="f503" fmla="val 191202"/>
              <a:gd name="f504" fmla="val 132160"/>
              <a:gd name="f505" fmla="val 160794"/>
              <a:gd name="f506" fmla="val 146033"/>
              <a:gd name="f507" fmla="val 170682"/>
              <a:gd name="f508" fmla="val 144072"/>
              <a:gd name="f509" fmla="val 198345"/>
              <a:gd name="f510" fmla="val 136434"/>
              <a:gd name="f511" fmla="val 268925"/>
              <a:gd name="f512" fmla="val 96509"/>
              <a:gd name="f513" fmla="val 264776"/>
              <a:gd name="f514" fmla="val 98264"/>
              <a:gd name="f515" fmla="val 253030"/>
              <a:gd name="f516" fmla="val 102454"/>
              <a:gd name="f517" fmla="val 243616"/>
              <a:gd name="f518" fmla="val 98016"/>
              <a:gd name="f519" fmla="val 240871"/>
              <a:gd name="f520" fmla="val 113437"/>
              <a:gd name="f521" fmla="val 242357"/>
              <a:gd name="f522" fmla="val 117565"/>
              <a:gd name="f523" fmla="val 252658"/>
              <a:gd name="f524" fmla="val 117875"/>
              <a:gd name="f525" fmla="val 254351"/>
              <a:gd name="f526" fmla="val 117916"/>
              <a:gd name="f527" fmla="val 254702"/>
              <a:gd name="f528" fmla="val 119031"/>
              <a:gd name="f529" fmla="val 250429"/>
              <a:gd name="f530" fmla="val 125286"/>
              <a:gd name="f531" fmla="val 254454"/>
              <a:gd name="f532" fmla="val 131727"/>
              <a:gd name="f533" fmla="val 259512"/>
              <a:gd name="f534" fmla="val 134039"/>
              <a:gd name="f535" fmla="val 260482"/>
              <a:gd name="f536" fmla="val 134431"/>
              <a:gd name="f537" fmla="val 276275"/>
              <a:gd name="f538" fmla="val 272332"/>
              <a:gd name="f539" fmla="val 125864"/>
              <a:gd name="f540" fmla="val 261638"/>
              <a:gd name="f541" fmla="val 124068"/>
              <a:gd name="f542" fmla="val 276832"/>
              <a:gd name="f543" fmla="val 127144"/>
              <a:gd name="f544" fmla="val 260895"/>
              <a:gd name="f545" fmla="val 135236"/>
              <a:gd name="f546" fmla="val 259533"/>
              <a:gd name="f547" fmla="val 140273"/>
              <a:gd name="f548" fmla="val 263001"/>
              <a:gd name="f549" fmla="val 149584"/>
              <a:gd name="f550" fmla="val 265808"/>
              <a:gd name="f551" fmla="val 269276"/>
              <a:gd name="f552" fmla="val 147168"/>
              <a:gd name="f553" fmla="val 274540"/>
              <a:gd name="f554" fmla="val 136991"/>
              <a:gd name="f555" fmla="val 274602"/>
              <a:gd name="f556" fmla="val 136867"/>
              <a:gd name="f557" fmla="val 274623"/>
              <a:gd name="f558" fmla="val 274664"/>
              <a:gd name="f559" fmla="val 136785"/>
              <a:gd name="f560" fmla="val 274706"/>
              <a:gd name="f561" fmla="val 136743"/>
              <a:gd name="f562" fmla="val 274933"/>
              <a:gd name="f563" fmla="val 133234"/>
              <a:gd name="f564" fmla="val 275573"/>
              <a:gd name="f565" fmla="val 129931"/>
              <a:gd name="f566" fmla="val 138849"/>
              <a:gd name="f567" fmla="val 272951"/>
              <a:gd name="f568" fmla="val 142172"/>
              <a:gd name="f569" fmla="val 268987"/>
              <a:gd name="f570" fmla="val 150203"/>
              <a:gd name="f571" fmla="val 266345"/>
              <a:gd name="f572" fmla="val 157057"/>
              <a:gd name="f573" fmla="val 267584"/>
              <a:gd name="f574" fmla="val 159781"/>
              <a:gd name="f575" fmla="val 268616"/>
              <a:gd name="f576" fmla="val 161763"/>
              <a:gd name="f577" fmla="val 268884"/>
              <a:gd name="f578" fmla="val 162279"/>
              <a:gd name="f579" fmla="val 279206"/>
              <a:gd name="f580" fmla="val 166573"/>
              <a:gd name="f581" fmla="val 278091"/>
              <a:gd name="f582" fmla="val 163002"/>
              <a:gd name="f583" fmla="val 274437"/>
              <a:gd name="f584" fmla="val 150244"/>
              <a:gd name="f585" fmla="val 257530"/>
              <a:gd name="f586" fmla="val 189818"/>
              <a:gd name="f587" fmla="val 186887"/>
              <a:gd name="f588" fmla="val 272786"/>
              <a:gd name="f589" fmla="val 172415"/>
              <a:gd name="f590" fmla="val 279020"/>
              <a:gd name="f591" fmla="val 167502"/>
              <a:gd name="f592" fmla="val 268533"/>
              <a:gd name="f593" fmla="val 163126"/>
              <a:gd name="f594" fmla="val 260978"/>
              <a:gd name="f595" fmla="val 165706"/>
              <a:gd name="f596" fmla="val 252493"/>
              <a:gd name="f597" fmla="val 176544"/>
              <a:gd name="f598" fmla="val 251192"/>
              <a:gd name="f599" fmla="val 178258"/>
              <a:gd name="f600" fmla="val 255755"/>
              <a:gd name="f601" fmla="val 250263"/>
              <a:gd name="f602" fmla="val 178485"/>
              <a:gd name="f603" fmla="val 243369"/>
              <a:gd name="f604" fmla="val 170310"/>
              <a:gd name="f605" fmla="val 218390"/>
              <a:gd name="f606" fmla="val 160876"/>
              <a:gd name="f607" fmla="val 215954"/>
              <a:gd name="f608" fmla="val 159967"/>
              <a:gd name="f609" fmla="val 202824"/>
              <a:gd name="f610" fmla="val 167998"/>
              <a:gd name="f611" fmla="val 209368"/>
              <a:gd name="f612" fmla="val 169484"/>
              <a:gd name="f613" fmla="val 242006"/>
              <a:gd name="f614" fmla="val 177287"/>
              <a:gd name="f615" fmla="val 197890"/>
              <a:gd name="f616" fmla="val 187485"/>
              <a:gd name="f617" fmla="val 200388"/>
              <a:gd name="f618" fmla="val 187031"/>
              <a:gd name="f619" fmla="val 230177"/>
              <a:gd name="f620" fmla="val 181622"/>
              <a:gd name="f621" fmla="val 240767"/>
              <a:gd name="f622" fmla="val 180982"/>
              <a:gd name="f623" fmla="val 224438"/>
              <a:gd name="f624" fmla="val 173819"/>
              <a:gd name="f625" fmla="val 203815"/>
              <a:gd name="f626" fmla="val 169154"/>
              <a:gd name="f627" fmla="val 201689"/>
              <a:gd name="f628" fmla="val 168679"/>
              <a:gd name="f629" fmla="val 175471"/>
              <a:gd name="f630" fmla="val 184698"/>
              <a:gd name="f631" fmla="val 178816"/>
              <a:gd name="f632" fmla="val 185029"/>
              <a:gd name="f633" fmla="val 187631"/>
              <a:gd name="f634" fmla="val 185958"/>
              <a:gd name="f635" fmla="val 174377"/>
              <a:gd name="f636" fmla="val 184265"/>
              <a:gd name="f637" fmla="val 201111"/>
              <a:gd name="f638" fmla="val 167956"/>
              <a:gd name="f639" fmla="val 200533"/>
              <a:gd name="f640" fmla="val 162589"/>
              <a:gd name="f641" fmla="val 193431"/>
              <a:gd name="f642" fmla="val 157387"/>
              <a:gd name="f643" fmla="val 187610"/>
              <a:gd name="f644" fmla="val 154001"/>
              <a:gd name="f645" fmla="val 187197"/>
              <a:gd name="f646" fmla="val 157614"/>
              <a:gd name="f647" fmla="val 184678"/>
              <a:gd name="f648" fmla="val 173757"/>
              <a:gd name="f649" fmla="val 172685"/>
              <a:gd name="f650" fmla="val 181416"/>
              <a:gd name="f651" fmla="val 174130"/>
              <a:gd name="f652" fmla="val 182944"/>
              <a:gd name="f653" fmla="val 172251"/>
              <a:gd name="f654" fmla="val 178980"/>
              <a:gd name="f655" fmla="val 184389"/>
              <a:gd name="f656" fmla="val 172890"/>
              <a:gd name="f657" fmla="val 186495"/>
              <a:gd name="f658" fmla="val 155921"/>
              <a:gd name="f659" fmla="val 186743"/>
              <a:gd name="f660" fmla="val 153506"/>
              <a:gd name="f661" fmla="val 183357"/>
              <a:gd name="f662" fmla="val 151586"/>
              <a:gd name="f663" fmla="val 180570"/>
              <a:gd name="f664" fmla="val 150347"/>
              <a:gd name="f665" fmla="val 180054"/>
              <a:gd name="f666" fmla="val 150120"/>
              <a:gd name="f667" fmla="val 148119"/>
              <a:gd name="f668" fmla="val 150925"/>
              <a:gd name="f669" fmla="val 151793"/>
              <a:gd name="f670" fmla="val 154435"/>
              <a:gd name="f671" fmla="val 166533"/>
              <a:gd name="f672" fmla="val 168741"/>
              <a:gd name="f673" fmla="val 150038"/>
              <a:gd name="f674" fmla="val 188539"/>
              <a:gd name="f675" fmla="val 138952"/>
              <a:gd name="f676" fmla="val 205322"/>
              <a:gd name="f677" fmla="val 101422"/>
              <a:gd name="f678" fmla="val 98408"/>
              <a:gd name="f679" fmla="val 201813"/>
              <a:gd name="f680" fmla="val 89573"/>
              <a:gd name="f681" fmla="val 196239"/>
              <a:gd name="f682" fmla="val 94857"/>
              <a:gd name="f683" fmla="val 146384"/>
              <a:gd name="f684" fmla="val 142049"/>
              <a:gd name="f685" fmla="val 133792"/>
              <a:gd name="f686" fmla="val 150368"/>
              <a:gd name="f687" fmla="val 131934"/>
              <a:gd name="f688" fmla="val 150409"/>
              <a:gd name="f689" fmla="val 141347"/>
              <a:gd name="f690" fmla="val 145537"/>
              <a:gd name="f691" fmla="val 197127"/>
              <a:gd name="f692" fmla="val 92752"/>
              <a:gd name="f693" fmla="val 201359"/>
              <a:gd name="f694" fmla="val 88726"/>
              <a:gd name="f695" fmla="val 190975"/>
              <a:gd name="f696" fmla="val 69569"/>
              <a:gd name="f697" fmla="val 152990"/>
              <a:gd name="f698" fmla="val 96674"/>
              <a:gd name="f699" fmla="val 110382"/>
              <a:gd name="f700" fmla="val 126421"/>
              <a:gd name="f701" fmla="val 71613"/>
              <a:gd name="f702" fmla="val 151937"/>
              <a:gd name="f703" fmla="*/ f0 1 285090"/>
              <a:gd name="f704" fmla="*/ f1 1 195268"/>
              <a:gd name="f705" fmla="val f2"/>
              <a:gd name="f706" fmla="val f3"/>
              <a:gd name="f707" fmla="val f4"/>
              <a:gd name="f708" fmla="+- f707 0 f705"/>
              <a:gd name="f709" fmla="+- f706 0 f705"/>
              <a:gd name="f710" fmla="*/ f709 1 285090"/>
              <a:gd name="f711" fmla="*/ f708 1 195268"/>
              <a:gd name="f712" fmla="*/ f705 1 f710"/>
              <a:gd name="f713" fmla="*/ f706 1 f710"/>
              <a:gd name="f714" fmla="*/ f705 1 f711"/>
              <a:gd name="f715" fmla="*/ f707 1 f711"/>
              <a:gd name="f716" fmla="*/ f712 f703 1"/>
              <a:gd name="f717" fmla="*/ f713 f703 1"/>
              <a:gd name="f718" fmla="*/ f715 f704 1"/>
              <a:gd name="f719" fmla="*/ f714 f704 1"/>
            </a:gdLst>
            <a:ahLst/>
            <a:cxnLst>
              <a:cxn ang="3cd4">
                <a:pos x="hc" y="t"/>
              </a:cxn>
              <a:cxn ang="0">
                <a:pos x="r" y="vc"/>
              </a:cxn>
              <a:cxn ang="cd4">
                <a:pos x="hc" y="b"/>
              </a:cxn>
              <a:cxn ang="cd2">
                <a:pos x="l" y="vc"/>
              </a:cxn>
            </a:cxnLst>
            <a:rect l="f716" t="f719" r="f717" b="f718"/>
            <a:pathLst>
              <a:path w="285090" h="195268">
                <a:moveTo>
                  <a:pt x="f5" y="f2"/>
                </a:moveTo>
                <a:lnTo>
                  <a:pt x="f5" y="f6"/>
                </a:lnTo>
                <a:cubicBezTo>
                  <a:pt x="f7" y="f8"/>
                  <a:pt x="f9" y="f10"/>
                  <a:pt x="f11" y="f12"/>
                </a:cubicBezTo>
                <a:lnTo>
                  <a:pt x="f13" y="f14"/>
                </a:lnTo>
                <a:cubicBezTo>
                  <a:pt x="f15" y="f16"/>
                  <a:pt x="f17" y="f18"/>
                  <a:pt x="f19" y="f20"/>
                </a:cubicBezTo>
                <a:lnTo>
                  <a:pt x="f5" y="f21"/>
                </a:lnTo>
                <a:lnTo>
                  <a:pt x="f5" y="f22"/>
                </a:lnTo>
                <a:lnTo>
                  <a:pt x="f23" y="f24"/>
                </a:lnTo>
                <a:cubicBezTo>
                  <a:pt x="f25" y="f26"/>
                  <a:pt x="f27" y="f28"/>
                  <a:pt x="f5" y="f29"/>
                </a:cubicBezTo>
                <a:lnTo>
                  <a:pt x="f5" y="f30"/>
                </a:lnTo>
                <a:cubicBezTo>
                  <a:pt x="f31" y="f32"/>
                  <a:pt x="f33" y="f34"/>
                  <a:pt x="f35" y="f36"/>
                </a:cubicBezTo>
                <a:lnTo>
                  <a:pt x="f37" y="f38"/>
                </a:lnTo>
                <a:cubicBezTo>
                  <a:pt x="f39" y="f40"/>
                  <a:pt x="f41" y="f42"/>
                  <a:pt x="f43" y="f44"/>
                </a:cubicBezTo>
                <a:lnTo>
                  <a:pt x="f5" y="f45"/>
                </a:lnTo>
                <a:lnTo>
                  <a:pt x="f5" y="f46"/>
                </a:lnTo>
                <a:lnTo>
                  <a:pt x="f47" y="f48"/>
                </a:lnTo>
                <a:cubicBezTo>
                  <a:pt x="f49" y="f50"/>
                  <a:pt x="f51" y="f52"/>
                  <a:pt x="f53" y="f54"/>
                </a:cubicBezTo>
                <a:lnTo>
                  <a:pt x="f5" y="f55"/>
                </a:lnTo>
                <a:lnTo>
                  <a:pt x="f5" y="f56"/>
                </a:lnTo>
                <a:lnTo>
                  <a:pt x="f57" y="f58"/>
                </a:lnTo>
                <a:cubicBezTo>
                  <a:pt x="f59" y="f60"/>
                  <a:pt x="f61" y="f62"/>
                  <a:pt x="f63" y="f64"/>
                </a:cubicBezTo>
                <a:lnTo>
                  <a:pt x="f65" y="f4"/>
                </a:lnTo>
                <a:lnTo>
                  <a:pt x="f66" y="f4"/>
                </a:lnTo>
                <a:lnTo>
                  <a:pt x="f67" y="f68"/>
                </a:lnTo>
                <a:cubicBezTo>
                  <a:pt x="f69" y="f70"/>
                  <a:pt x="f71" y="f72"/>
                  <a:pt x="f73" y="f74"/>
                </a:cubicBezTo>
                <a:cubicBezTo>
                  <a:pt x="f75" y="f76"/>
                  <a:pt x="f77" y="f78"/>
                  <a:pt x="f79" y="f80"/>
                </a:cubicBezTo>
                <a:cubicBezTo>
                  <a:pt x="f81" y="f82"/>
                  <a:pt x="f83" y="f84"/>
                  <a:pt x="f85" y="f4"/>
                </a:cubicBezTo>
                <a:lnTo>
                  <a:pt x="f86" y="f4"/>
                </a:lnTo>
                <a:cubicBezTo>
                  <a:pt x="f87" y="f88"/>
                  <a:pt x="f89" y="f90"/>
                  <a:pt x="f91" y="f92"/>
                </a:cubicBezTo>
                <a:lnTo>
                  <a:pt x="f93" y="f4"/>
                </a:lnTo>
                <a:lnTo>
                  <a:pt x="f94" y="f4"/>
                </a:lnTo>
                <a:lnTo>
                  <a:pt x="f95" y="f96"/>
                </a:lnTo>
                <a:cubicBezTo>
                  <a:pt x="f97" y="f98"/>
                  <a:pt x="f99" y="f100"/>
                  <a:pt x="f101" y="f102"/>
                </a:cubicBezTo>
                <a:lnTo>
                  <a:pt x="f101" y="f102"/>
                </a:lnTo>
                <a:lnTo>
                  <a:pt x="f101" y="f102"/>
                </a:lnTo>
                <a:cubicBezTo>
                  <a:pt x="f103" y="f104"/>
                  <a:pt x="f105" y="f106"/>
                  <a:pt x="f107" y="f108"/>
                </a:cubicBezTo>
                <a:lnTo>
                  <a:pt x="f109" y="f110"/>
                </a:lnTo>
                <a:cubicBezTo>
                  <a:pt x="f111" y="f112"/>
                  <a:pt x="f113" y="f114"/>
                  <a:pt x="f115" y="f4"/>
                </a:cubicBezTo>
                <a:lnTo>
                  <a:pt x="f116" y="f4"/>
                </a:lnTo>
                <a:cubicBezTo>
                  <a:pt x="f117" y="f118"/>
                  <a:pt x="f119" y="f120"/>
                  <a:pt x="f121" y="f122"/>
                </a:cubicBezTo>
                <a:lnTo>
                  <a:pt x="f123" y="f124"/>
                </a:lnTo>
                <a:cubicBezTo>
                  <a:pt x="f125" y="f126"/>
                  <a:pt x="f127" y="f128"/>
                  <a:pt x="f129" y="f4"/>
                </a:cubicBezTo>
                <a:lnTo>
                  <a:pt x="f130" y="f4"/>
                </a:lnTo>
                <a:cubicBezTo>
                  <a:pt x="f131" y="f132"/>
                  <a:pt x="f133" y="f134"/>
                  <a:pt x="f135" y="f136"/>
                </a:cubicBezTo>
                <a:lnTo>
                  <a:pt x="f137" y="f138"/>
                </a:lnTo>
                <a:cubicBezTo>
                  <a:pt x="f139" y="f140"/>
                  <a:pt x="f141" y="f142"/>
                  <a:pt x="f143" y="f4"/>
                </a:cubicBezTo>
                <a:lnTo>
                  <a:pt x="f2" y="f4"/>
                </a:lnTo>
                <a:cubicBezTo>
                  <a:pt x="f144" y="f145"/>
                  <a:pt x="f146" y="f147"/>
                  <a:pt x="f5" y="f2"/>
                </a:cubicBezTo>
                <a:close/>
                <a:moveTo>
                  <a:pt x="f148" y="f149"/>
                </a:moveTo>
                <a:cubicBezTo>
                  <a:pt x="f150" y="f151"/>
                  <a:pt x="f152" y="f153"/>
                  <a:pt x="f154" y="f155"/>
                </a:cubicBezTo>
                <a:cubicBezTo>
                  <a:pt x="f156" y="f157"/>
                  <a:pt x="f158" y="f159"/>
                  <a:pt x="f160" y="f161"/>
                </a:cubicBezTo>
                <a:close/>
                <a:moveTo>
                  <a:pt x="f162" y="f163"/>
                </a:moveTo>
                <a:cubicBezTo>
                  <a:pt x="f164" y="f165"/>
                  <a:pt x="f166" y="f167"/>
                  <a:pt x="f168" y="f169"/>
                </a:cubicBezTo>
                <a:cubicBezTo>
                  <a:pt x="f170" y="f171"/>
                  <a:pt x="f172" y="f173"/>
                  <a:pt x="f174" y="f175"/>
                </a:cubicBezTo>
                <a:lnTo>
                  <a:pt x="f176" y="f177"/>
                </a:lnTo>
                <a:cubicBezTo>
                  <a:pt x="f178" y="f179"/>
                  <a:pt x="f180" y="f181"/>
                  <a:pt x="f182" y="f183"/>
                </a:cubicBezTo>
                <a:close/>
                <a:moveTo>
                  <a:pt x="f184" y="f185"/>
                </a:moveTo>
                <a:cubicBezTo>
                  <a:pt x="f186" y="f187"/>
                  <a:pt x="f188" y="f189"/>
                  <a:pt x="f190" y="f191"/>
                </a:cubicBezTo>
                <a:lnTo>
                  <a:pt x="f192" y="f193"/>
                </a:lnTo>
                <a:cubicBezTo>
                  <a:pt x="f194" y="f195"/>
                  <a:pt x="f196" y="f197"/>
                  <a:pt x="f198" y="f199"/>
                </a:cubicBezTo>
                <a:close/>
                <a:moveTo>
                  <a:pt x="f200" y="f201"/>
                </a:moveTo>
                <a:lnTo>
                  <a:pt x="f202" y="f203"/>
                </a:lnTo>
                <a:cubicBezTo>
                  <a:pt x="f204" y="f205"/>
                  <a:pt x="f206" y="f207"/>
                  <a:pt x="f208" y="f209"/>
                </a:cubicBezTo>
                <a:lnTo>
                  <a:pt x="f210" y="f211"/>
                </a:lnTo>
                <a:cubicBezTo>
                  <a:pt x="f212" y="f213"/>
                  <a:pt x="f214" y="f215"/>
                  <a:pt x="f200" y="f201"/>
                </a:cubicBezTo>
                <a:close/>
                <a:moveTo>
                  <a:pt x="f216" y="f217"/>
                </a:moveTo>
                <a:lnTo>
                  <a:pt x="f218" y="f219"/>
                </a:lnTo>
                <a:lnTo>
                  <a:pt x="f220" y="f221"/>
                </a:lnTo>
                <a:cubicBezTo>
                  <a:pt x="f222" y="f223"/>
                  <a:pt x="f224" y="f136"/>
                  <a:pt x="f216" y="f217"/>
                </a:cubicBezTo>
                <a:close/>
                <a:moveTo>
                  <a:pt x="f225" y="f226"/>
                </a:moveTo>
                <a:lnTo>
                  <a:pt x="f227" y="f228"/>
                </a:lnTo>
                <a:lnTo>
                  <a:pt x="f229" y="f230"/>
                </a:lnTo>
                <a:cubicBezTo>
                  <a:pt x="f231" y="f232"/>
                  <a:pt x="f233" y="f234"/>
                  <a:pt x="f225" y="f226"/>
                </a:cubicBezTo>
                <a:close/>
                <a:moveTo>
                  <a:pt x="f235" y="f236"/>
                </a:moveTo>
                <a:cubicBezTo>
                  <a:pt x="f237" y="f238"/>
                  <a:pt x="f239" y="f240"/>
                  <a:pt x="f241" y="f242"/>
                </a:cubicBezTo>
                <a:lnTo>
                  <a:pt x="f243" y="f244"/>
                </a:lnTo>
                <a:close/>
                <a:moveTo>
                  <a:pt x="f245" y="f246"/>
                </a:moveTo>
                <a:lnTo>
                  <a:pt x="f247" y="f248"/>
                </a:lnTo>
                <a:cubicBezTo>
                  <a:pt x="f249" y="f250"/>
                  <a:pt x="f251" y="f252"/>
                  <a:pt x="f253" y="f254"/>
                </a:cubicBezTo>
                <a:close/>
                <a:moveTo>
                  <a:pt x="f255" y="f256"/>
                </a:moveTo>
                <a:cubicBezTo>
                  <a:pt x="f257" y="f240"/>
                  <a:pt x="f258" y="f259"/>
                  <a:pt x="f260" y="f261"/>
                </a:cubicBezTo>
                <a:lnTo>
                  <a:pt x="f262" y="f263"/>
                </a:lnTo>
                <a:close/>
                <a:moveTo>
                  <a:pt x="f264" y="f265"/>
                </a:moveTo>
                <a:cubicBezTo>
                  <a:pt x="f266" y="f267"/>
                  <a:pt x="f268" y="f269"/>
                  <a:pt x="f270" y="f271"/>
                </a:cubicBezTo>
                <a:lnTo>
                  <a:pt x="f196" y="f272"/>
                </a:lnTo>
                <a:cubicBezTo>
                  <a:pt x="f245" y="f273"/>
                  <a:pt x="f274" y="f275"/>
                  <a:pt x="f276" y="f277"/>
                </a:cubicBezTo>
                <a:close/>
                <a:moveTo>
                  <a:pt x="f278" y="f279"/>
                </a:moveTo>
                <a:lnTo>
                  <a:pt x="f280" y="f281"/>
                </a:lnTo>
                <a:cubicBezTo>
                  <a:pt x="f270" y="f282"/>
                  <a:pt x="f283" y="f284"/>
                  <a:pt x="f285" y="f286"/>
                </a:cubicBezTo>
                <a:lnTo>
                  <a:pt x="f287" y="f48"/>
                </a:lnTo>
                <a:cubicBezTo>
                  <a:pt x="f288" y="f273"/>
                  <a:pt x="f289" y="f290"/>
                  <a:pt x="f278" y="f279"/>
                </a:cubicBezTo>
                <a:close/>
                <a:moveTo>
                  <a:pt x="f291" y="f292"/>
                </a:moveTo>
                <a:lnTo>
                  <a:pt x="f291" y="f292"/>
                </a:lnTo>
                <a:cubicBezTo>
                  <a:pt x="f293" y="f294"/>
                  <a:pt x="f198" y="f295"/>
                  <a:pt x="f296" y="f297"/>
                </a:cubicBezTo>
                <a:lnTo>
                  <a:pt x="f298" y="f299"/>
                </a:lnTo>
                <a:cubicBezTo>
                  <a:pt x="f300" y="f301"/>
                  <a:pt x="f302" y="f303"/>
                  <a:pt x="f304" y="f305"/>
                </a:cubicBezTo>
                <a:close/>
                <a:moveTo>
                  <a:pt x="f306" y="f307"/>
                </a:moveTo>
                <a:lnTo>
                  <a:pt x="f308" y="f309"/>
                </a:lnTo>
                <a:lnTo>
                  <a:pt x="f310" y="f311"/>
                </a:lnTo>
                <a:cubicBezTo>
                  <a:pt x="f312" y="f313"/>
                  <a:pt x="f314" y="f315"/>
                  <a:pt x="f306" y="f307"/>
                </a:cubicBezTo>
                <a:close/>
                <a:moveTo>
                  <a:pt x="f316" y="f317"/>
                </a:moveTo>
                <a:lnTo>
                  <a:pt x="f318" y="f319"/>
                </a:lnTo>
                <a:cubicBezTo>
                  <a:pt x="f320" y="f321"/>
                  <a:pt x="f322" y="f323"/>
                  <a:pt x="f324" y="f325"/>
                </a:cubicBezTo>
                <a:close/>
                <a:moveTo>
                  <a:pt x="f326" y="f327"/>
                </a:moveTo>
                <a:lnTo>
                  <a:pt x="f328" y="f329"/>
                </a:lnTo>
                <a:cubicBezTo>
                  <a:pt x="f330" y="f331"/>
                  <a:pt x="f332" y="f333"/>
                  <a:pt x="f334" y="f335"/>
                </a:cubicBezTo>
                <a:close/>
                <a:moveTo>
                  <a:pt x="f336" y="f337"/>
                </a:moveTo>
                <a:lnTo>
                  <a:pt x="f338" y="f339"/>
                </a:lnTo>
                <a:cubicBezTo>
                  <a:pt x="f340" y="f341"/>
                  <a:pt x="f342" y="f343"/>
                  <a:pt x="f344" y="f345"/>
                </a:cubicBezTo>
                <a:lnTo>
                  <a:pt x="f346" y="f347"/>
                </a:lnTo>
                <a:cubicBezTo>
                  <a:pt x="f276" y="f348"/>
                  <a:pt x="f349" y="f350"/>
                  <a:pt x="f336" y="f337"/>
                </a:cubicBezTo>
                <a:close/>
                <a:moveTo>
                  <a:pt x="f216" y="f351"/>
                </a:moveTo>
                <a:lnTo>
                  <a:pt x="f352" y="f353"/>
                </a:lnTo>
                <a:cubicBezTo>
                  <a:pt x="f354" y="f355"/>
                  <a:pt x="f356" y="f357"/>
                  <a:pt x="f358" y="f359"/>
                </a:cubicBezTo>
                <a:lnTo>
                  <a:pt x="f360" y="f361"/>
                </a:lnTo>
                <a:cubicBezTo>
                  <a:pt x="f362" y="f343"/>
                  <a:pt x="f363" y="f364"/>
                  <a:pt x="f216" y="f351"/>
                </a:cubicBezTo>
                <a:close/>
                <a:moveTo>
                  <a:pt x="f365" y="f366"/>
                </a:moveTo>
                <a:cubicBezTo>
                  <a:pt x="f367" y="f368"/>
                  <a:pt x="f369" y="f370"/>
                  <a:pt x="f371" y="f372"/>
                </a:cubicBezTo>
                <a:lnTo>
                  <a:pt x="f373" y="f374"/>
                </a:lnTo>
                <a:cubicBezTo>
                  <a:pt x="f375" y="f376"/>
                  <a:pt x="f377" y="f378"/>
                  <a:pt x="f379" y="f380"/>
                </a:cubicBezTo>
                <a:close/>
                <a:moveTo>
                  <a:pt x="f381" y="f382"/>
                </a:moveTo>
                <a:cubicBezTo>
                  <a:pt x="f383" y="f384"/>
                  <a:pt x="f385" y="f386"/>
                  <a:pt x="f387" y="f388"/>
                </a:cubicBezTo>
                <a:lnTo>
                  <a:pt x="f389" y="f390"/>
                </a:lnTo>
                <a:cubicBezTo>
                  <a:pt x="f391" y="f392"/>
                  <a:pt x="f393" y="f394"/>
                  <a:pt x="f395" y="f396"/>
                </a:cubicBezTo>
                <a:close/>
                <a:moveTo>
                  <a:pt x="f397" y="f398"/>
                </a:moveTo>
                <a:cubicBezTo>
                  <a:pt x="f399" y="f400"/>
                  <a:pt x="f401" y="f402"/>
                  <a:pt x="f403" y="f404"/>
                </a:cubicBezTo>
                <a:lnTo>
                  <a:pt x="f405" y="f406"/>
                </a:lnTo>
                <a:cubicBezTo>
                  <a:pt x="f407" y="f408"/>
                  <a:pt x="f409" y="f410"/>
                  <a:pt x="f411" y="f412"/>
                </a:cubicBezTo>
                <a:close/>
                <a:moveTo>
                  <a:pt x="f413" y="f414"/>
                </a:moveTo>
                <a:cubicBezTo>
                  <a:pt x="f415" y="f416"/>
                  <a:pt x="f417" y="f418"/>
                  <a:pt x="f419" y="f420"/>
                </a:cubicBezTo>
                <a:lnTo>
                  <a:pt x="f421" y="f422"/>
                </a:lnTo>
                <a:cubicBezTo>
                  <a:pt x="f423" y="f424"/>
                  <a:pt x="f425" y="f426"/>
                  <a:pt x="f427" y="f428"/>
                </a:cubicBezTo>
                <a:close/>
                <a:moveTo>
                  <a:pt x="f429" y="f430"/>
                </a:moveTo>
                <a:cubicBezTo>
                  <a:pt x="f431" y="f432"/>
                  <a:pt x="f433" y="f434"/>
                  <a:pt x="f435" y="f436"/>
                </a:cubicBezTo>
                <a:lnTo>
                  <a:pt x="f437" y="f438"/>
                </a:lnTo>
                <a:cubicBezTo>
                  <a:pt x="f439" y="f440"/>
                  <a:pt x="f441" y="f442"/>
                  <a:pt x="f443" y="f444"/>
                </a:cubicBezTo>
                <a:close/>
                <a:moveTo>
                  <a:pt x="f445" y="f446"/>
                </a:moveTo>
                <a:cubicBezTo>
                  <a:pt x="f447" y="f448"/>
                  <a:pt x="f449" y="f450"/>
                  <a:pt x="f451" y="f452"/>
                </a:cubicBezTo>
                <a:lnTo>
                  <a:pt x="f453" y="f454"/>
                </a:lnTo>
                <a:cubicBezTo>
                  <a:pt x="f455" y="f456"/>
                  <a:pt x="f457" y="f458"/>
                  <a:pt x="f459" y="f460"/>
                </a:cubicBezTo>
                <a:close/>
                <a:moveTo>
                  <a:pt x="f461" y="f462"/>
                </a:moveTo>
                <a:lnTo>
                  <a:pt x="f463" y="f464"/>
                </a:lnTo>
                <a:cubicBezTo>
                  <a:pt x="f465" y="f466"/>
                  <a:pt x="f467" y="f468"/>
                  <a:pt x="f469" y="f470"/>
                </a:cubicBezTo>
                <a:lnTo>
                  <a:pt x="f352" y="f471"/>
                </a:lnTo>
                <a:cubicBezTo>
                  <a:pt x="f472" y="f473"/>
                  <a:pt x="f474" y="f145"/>
                  <a:pt x="f461" y="f462"/>
                </a:cubicBezTo>
                <a:close/>
                <a:moveTo>
                  <a:pt x="f475" y="f476"/>
                </a:moveTo>
                <a:lnTo>
                  <a:pt x="f477" y="f478"/>
                </a:lnTo>
                <a:cubicBezTo>
                  <a:pt x="f479" y="f480"/>
                  <a:pt x="f481" y="f482"/>
                  <a:pt x="f483" y="f484"/>
                </a:cubicBezTo>
                <a:lnTo>
                  <a:pt x="f485" y="f484"/>
                </a:lnTo>
                <a:cubicBezTo>
                  <a:pt x="f486" y="f487"/>
                  <a:pt x="f488" y="f317"/>
                  <a:pt x="f489" y="f490"/>
                </a:cubicBezTo>
                <a:lnTo>
                  <a:pt x="f491" y="f492"/>
                </a:lnTo>
                <a:cubicBezTo>
                  <a:pt x="f493" y="f494"/>
                  <a:pt x="f495" y="f496"/>
                  <a:pt x="f475" y="f476"/>
                </a:cubicBezTo>
                <a:close/>
                <a:moveTo>
                  <a:pt x="f497" y="f498"/>
                </a:moveTo>
                <a:lnTo>
                  <a:pt x="f499" y="f500"/>
                </a:lnTo>
                <a:cubicBezTo>
                  <a:pt x="f501" y="f502"/>
                  <a:pt x="f503" y="f504"/>
                  <a:pt x="f505" y="f506"/>
                </a:cubicBezTo>
                <a:cubicBezTo>
                  <a:pt x="f507" y="f508"/>
                  <a:pt x="f509" y="f510"/>
                  <a:pt x="f497" y="f498"/>
                </a:cubicBezTo>
                <a:close/>
                <a:moveTo>
                  <a:pt x="f511" y="f512"/>
                </a:moveTo>
                <a:cubicBezTo>
                  <a:pt x="f513" y="f514"/>
                  <a:pt x="f515" y="f516"/>
                  <a:pt x="f517" y="f518"/>
                </a:cubicBezTo>
                <a:lnTo>
                  <a:pt x="f519" y="f520"/>
                </a:lnTo>
                <a:cubicBezTo>
                  <a:pt x="f521" y="f522"/>
                  <a:pt x="f523" y="f524"/>
                  <a:pt x="f525" y="f526"/>
                </a:cubicBezTo>
                <a:close/>
                <a:moveTo>
                  <a:pt x="f527" y="f528"/>
                </a:moveTo>
                <a:lnTo>
                  <a:pt x="f529" y="f530"/>
                </a:lnTo>
                <a:cubicBezTo>
                  <a:pt x="f531" y="f532"/>
                  <a:pt x="f533" y="f534"/>
                  <a:pt x="f535" y="f536"/>
                </a:cubicBezTo>
                <a:lnTo>
                  <a:pt x="f537" y="f303"/>
                </a:lnTo>
                <a:cubicBezTo>
                  <a:pt x="f538" y="f539"/>
                  <a:pt x="f540" y="f541"/>
                  <a:pt x="f527" y="f528"/>
                </a:cubicBezTo>
                <a:close/>
                <a:moveTo>
                  <a:pt x="f542" y="f543"/>
                </a:moveTo>
                <a:lnTo>
                  <a:pt x="f544" y="f545"/>
                </a:lnTo>
                <a:cubicBezTo>
                  <a:pt x="f546" y="f547"/>
                  <a:pt x="f548" y="f549"/>
                  <a:pt x="f550" y="f126"/>
                </a:cubicBezTo>
                <a:cubicBezTo>
                  <a:pt x="f551" y="f552"/>
                  <a:pt x="f553" y="f554"/>
                  <a:pt x="f555" y="f556"/>
                </a:cubicBezTo>
                <a:cubicBezTo>
                  <a:pt x="f557" y="f297"/>
                  <a:pt x="f558" y="f559"/>
                  <a:pt x="f560" y="f561"/>
                </a:cubicBezTo>
                <a:cubicBezTo>
                  <a:pt x="f562" y="f563"/>
                  <a:pt x="f564" y="f565"/>
                  <a:pt x="f542" y="f543"/>
                </a:cubicBezTo>
                <a:close/>
                <a:moveTo>
                  <a:pt x="f557" y="f566"/>
                </a:moveTo>
                <a:cubicBezTo>
                  <a:pt x="f567" y="f568"/>
                  <a:pt x="f569" y="f570"/>
                  <a:pt x="f571" y="f572"/>
                </a:cubicBezTo>
                <a:cubicBezTo>
                  <a:pt x="f573" y="f574"/>
                  <a:pt x="f575" y="f576"/>
                  <a:pt x="f577" y="f578"/>
                </a:cubicBezTo>
                <a:lnTo>
                  <a:pt x="f579" y="f580"/>
                </a:lnTo>
                <a:cubicBezTo>
                  <a:pt x="f581" y="f582"/>
                  <a:pt x="f583" y="f584"/>
                  <a:pt x="f557" y="f566"/>
                </a:cubicBezTo>
                <a:close/>
                <a:moveTo>
                  <a:pt x="f585" y="f586"/>
                </a:moveTo>
                <a:cubicBezTo>
                  <a:pt x="f425" y="f587"/>
                  <a:pt x="f588" y="f589"/>
                  <a:pt x="f590" y="f591"/>
                </a:cubicBezTo>
                <a:lnTo>
                  <a:pt x="f592" y="f593"/>
                </a:lnTo>
                <a:cubicBezTo>
                  <a:pt x="f594" y="f595"/>
                  <a:pt x="f596" y="f597"/>
                  <a:pt x="f598" y="f599"/>
                </a:cubicBezTo>
                <a:close/>
                <a:moveTo>
                  <a:pt x="f600" y="f62"/>
                </a:moveTo>
                <a:lnTo>
                  <a:pt x="f601" y="f602"/>
                </a:lnTo>
                <a:cubicBezTo>
                  <a:pt x="f603" y="f604"/>
                  <a:pt x="f605" y="f606"/>
                  <a:pt x="f607" y="f608"/>
                </a:cubicBezTo>
                <a:lnTo>
                  <a:pt x="f609" y="f610"/>
                </a:lnTo>
                <a:cubicBezTo>
                  <a:pt x="f611" y="f612"/>
                  <a:pt x="f613" y="f614"/>
                  <a:pt x="f600" y="f62"/>
                </a:cubicBezTo>
                <a:close/>
                <a:moveTo>
                  <a:pt x="f615" y="f616"/>
                </a:moveTo>
                <a:cubicBezTo>
                  <a:pt x="f617" y="f618"/>
                  <a:pt x="f619" y="f620"/>
                  <a:pt x="f621" y="f622"/>
                </a:cubicBezTo>
                <a:cubicBezTo>
                  <a:pt x="f623" y="f624"/>
                  <a:pt x="f625" y="f626"/>
                  <a:pt x="f627" y="f628"/>
                </a:cubicBezTo>
                <a:lnTo>
                  <a:pt x="f629" y="f630"/>
                </a:lnTo>
                <a:cubicBezTo>
                  <a:pt x="f631" y="f632"/>
                  <a:pt x="f633" y="f634"/>
                  <a:pt x="f615" y="f616"/>
                </a:cubicBezTo>
                <a:close/>
                <a:moveTo>
                  <a:pt x="f635" y="f636"/>
                </a:moveTo>
                <a:lnTo>
                  <a:pt x="f637" y="f638"/>
                </a:lnTo>
                <a:cubicBezTo>
                  <a:pt x="f639" y="f640"/>
                  <a:pt x="f641" y="f642"/>
                  <a:pt x="f643" y="f644"/>
                </a:cubicBezTo>
                <a:cubicBezTo>
                  <a:pt x="f645" y="f646"/>
                  <a:pt x="f647" y="f648"/>
                  <a:pt x="f649" y="f102"/>
                </a:cubicBezTo>
                <a:cubicBezTo>
                  <a:pt x="f95" y="f650"/>
                  <a:pt x="f651" y="f652"/>
                  <a:pt x="f635" y="f636"/>
                </a:cubicBezTo>
                <a:close/>
                <a:moveTo>
                  <a:pt x="f653" y="f654"/>
                </a:moveTo>
                <a:cubicBezTo>
                  <a:pt x="f655" y="f656"/>
                  <a:pt x="f657" y="f658"/>
                  <a:pt x="f659" y="f660"/>
                </a:cubicBezTo>
                <a:cubicBezTo>
                  <a:pt x="f661" y="f662"/>
                  <a:pt x="f663" y="f664"/>
                  <a:pt x="f665" y="f666"/>
                </a:cubicBezTo>
                <a:lnTo>
                  <a:pt x="f667" y="f668"/>
                </a:lnTo>
                <a:cubicBezTo>
                  <a:pt x="f669" y="f670"/>
                  <a:pt x="f671" y="f672"/>
                  <a:pt x="f653" y="f654"/>
                </a:cubicBezTo>
                <a:close/>
                <a:moveTo>
                  <a:pt x="f244" y="f673"/>
                </a:moveTo>
                <a:cubicBezTo>
                  <a:pt x="f674" y="f675"/>
                  <a:pt x="f676" y="f677"/>
                  <a:pt x="f455" y="f678"/>
                </a:cubicBezTo>
                <a:lnTo>
                  <a:pt x="f679" y="f680"/>
                </a:lnTo>
                <a:cubicBezTo>
                  <a:pt x="f681" y="f682"/>
                  <a:pt x="f683" y="f684"/>
                  <a:pt x="f685" y="f686"/>
                </a:cubicBezTo>
                <a:close/>
                <a:moveTo>
                  <a:pt x="f687" y="f688"/>
                </a:moveTo>
                <a:cubicBezTo>
                  <a:pt x="f689" y="f690"/>
                  <a:pt x="f691" y="f692"/>
                  <a:pt x="f693" y="f694"/>
                </a:cubicBezTo>
                <a:lnTo>
                  <a:pt x="f695" y="f696"/>
                </a:lnTo>
                <a:cubicBezTo>
                  <a:pt x="f697" y="f698"/>
                  <a:pt x="f699" y="f700"/>
                  <a:pt x="f701" y="f70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18486238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_5_1">
    <p:bg>
      <p:bgPr>
        <a:solidFill>
          <a:srgbClr val="000000"/>
        </a:solidFill>
        <a:effectLst/>
      </p:bgPr>
    </p:bg>
    <p:spTree>
      <p:nvGrpSpPr>
        <p:cNvPr id="1" name=""/>
        <p:cNvGrpSpPr/>
        <p:nvPr/>
      </p:nvGrpSpPr>
      <p:grpSpPr>
        <a:xfrm>
          <a:off x="0" y="0"/>
          <a:ext cx="0" cy="0"/>
          <a:chOff x="0" y="0"/>
          <a:chExt cx="0" cy="0"/>
        </a:xfrm>
      </p:grpSpPr>
      <p:sp>
        <p:nvSpPr>
          <p:cNvPr id="2" name="Google Shape;117;p19">
            <a:extLst>
              <a:ext uri="{FF2B5EF4-FFF2-40B4-BE49-F238E27FC236}">
                <a16:creationId xmlns:a16="http://schemas.microsoft.com/office/drawing/2014/main" id="{7363ECF4-AC74-499A-A5BA-A1EA6EC6B06F}"/>
              </a:ext>
            </a:extLst>
          </p:cNvPr>
          <p:cNvSpPr txBox="1">
            <a:spLocks noGrp="1"/>
          </p:cNvSpPr>
          <p:nvPr>
            <p:ph type="subTitle" idx="4294967295"/>
          </p:nvPr>
        </p:nvSpPr>
        <p:spPr>
          <a:xfrm>
            <a:off x="5124471" y="3312871"/>
            <a:ext cx="3306296" cy="1295695"/>
          </a:xfrm>
        </p:spPr>
        <p:txBody>
          <a:bodyPr anchorCtr="1"/>
          <a:lstStyle>
            <a:lvl1pPr algn="ctr">
              <a:buNone/>
              <a:defRPr>
                <a:solidFill>
                  <a:srgbClr val="FFF2CC"/>
                </a:solidFill>
              </a:defRPr>
            </a:lvl1pPr>
          </a:lstStyle>
          <a:p>
            <a:pPr lvl="0"/>
            <a:endParaRPr lang="es-PE"/>
          </a:p>
        </p:txBody>
      </p:sp>
      <p:sp>
        <p:nvSpPr>
          <p:cNvPr id="3" name="Google Shape;118;p19">
            <a:extLst>
              <a:ext uri="{FF2B5EF4-FFF2-40B4-BE49-F238E27FC236}">
                <a16:creationId xmlns:a16="http://schemas.microsoft.com/office/drawing/2014/main" id="{0D343066-F795-43A3-9408-1C64D112BDA4}"/>
              </a:ext>
            </a:extLst>
          </p:cNvPr>
          <p:cNvSpPr txBox="1">
            <a:spLocks noGrp="1"/>
          </p:cNvSpPr>
          <p:nvPr>
            <p:ph type="title"/>
          </p:nvPr>
        </p:nvSpPr>
        <p:spPr>
          <a:xfrm>
            <a:off x="5124526" y="1040596"/>
            <a:ext cx="3283802" cy="2272201"/>
          </a:xfrm>
        </p:spPr>
        <p:txBody>
          <a:bodyPr anchor="b"/>
          <a:lstStyle>
            <a:lvl1pPr>
              <a:defRPr/>
            </a:lvl1pPr>
          </a:lstStyle>
          <a:p>
            <a:pPr lvl="0"/>
            <a:endParaRPr lang="es-PE"/>
          </a:p>
        </p:txBody>
      </p:sp>
      <p:sp>
        <p:nvSpPr>
          <p:cNvPr id="4" name="Google Shape;119;p19">
            <a:extLst>
              <a:ext uri="{FF2B5EF4-FFF2-40B4-BE49-F238E27FC236}">
                <a16:creationId xmlns:a16="http://schemas.microsoft.com/office/drawing/2014/main" id="{7D4206D5-6D84-42C2-9EE2-7E5C53553D4D}"/>
              </a:ext>
            </a:extLst>
          </p:cNvPr>
          <p:cNvSpPr/>
          <p:nvPr/>
        </p:nvSpPr>
        <p:spPr>
          <a:xfrm rot="16200005" flipH="1">
            <a:off x="7537893" y="-561003"/>
            <a:ext cx="1045122" cy="2167109"/>
          </a:xfrm>
          <a:custGeom>
            <a:avLst/>
            <a:gdLst>
              <a:gd name="f0" fmla="val w"/>
              <a:gd name="f1" fmla="val h"/>
              <a:gd name="f2" fmla="val 0"/>
              <a:gd name="f3" fmla="val 100856"/>
              <a:gd name="f4" fmla="val 209130"/>
              <a:gd name="f5" fmla="val 66670"/>
              <a:gd name="f6" fmla="val 209129"/>
              <a:gd name="f7" fmla="val 64681"/>
              <a:gd name="f8" fmla="val 199340"/>
              <a:gd name="f9" fmla="val 65867"/>
              <a:gd name="f10" fmla="val 186740"/>
              <a:gd name="f11" fmla="val 82290"/>
              <a:gd name="f12" fmla="val 183089"/>
              <a:gd name="f13" fmla="val 84680"/>
              <a:gd name="f14" fmla="val 182630"/>
              <a:gd name="f15" fmla="val 89689"/>
              <a:gd name="f16" fmla="val 191864"/>
              <a:gd name="f17" fmla="val 94718"/>
              <a:gd name="f18" fmla="val 200736"/>
              <a:gd name="f19" fmla="val 99670"/>
              <a:gd name="f20" fmla="val 100855"/>
              <a:gd name="f21" fmla="val 62349"/>
              <a:gd name="f22" fmla="val 144257"/>
              <a:gd name="f23" fmla="val 20439"/>
              <a:gd name="f24" fmla="val 48506"/>
              <a:gd name="f25" fmla="val 2619"/>
              <a:gd name="f26" fmla="val 3078"/>
              <a:gd name="f27" fmla="val 9904"/>
              <a:gd name="f28" fmla="val 6596"/>
              <a:gd name="f29" fmla="val 18164"/>
              <a:gd name="f30" fmla="val 10497"/>
              <a:gd name="f31" fmla="val 27169"/>
              <a:gd name="f32" fmla="val 9617"/>
              <a:gd name="f33" fmla="val 28297"/>
              <a:gd name="f34" fmla="val 5009"/>
              <a:gd name="f35" fmla="val 34186"/>
              <a:gd name="f36" fmla="val 40361"/>
              <a:gd name="f37" fmla="val 41986"/>
              <a:gd name="f38" fmla="val 4837"/>
              <a:gd name="f39" fmla="val 36059"/>
              <a:gd name="f40" fmla="val 9445"/>
              <a:gd name="f41" fmla="val 30171"/>
              <a:gd name="f42" fmla="val 10955"/>
              <a:gd name="f43" fmla="val 28240"/>
              <a:gd name="f44" fmla="val 12791"/>
              <a:gd name="f45" fmla="val 32465"/>
              <a:gd name="f46" fmla="val 14703"/>
              <a:gd name="f47" fmla="val 36843"/>
              <a:gd name="f48" fmla="val 16691"/>
              <a:gd name="f49" fmla="val 41375"/>
              <a:gd name="f50" fmla="val 15716"/>
              <a:gd name="f51" fmla="val 46174"/>
              <a:gd name="f52" fmla="val 6711"/>
              <a:gd name="f53" fmla="val 54376"/>
              <a:gd name="f54" fmla="val 59940"/>
              <a:gd name="f55" fmla="val 61278"/>
              <a:gd name="f56" fmla="val 6367"/>
              <a:gd name="f57" fmla="val 56058"/>
              <a:gd name="f58" fmla="val 15200"/>
              <a:gd name="f59" fmla="val 48143"/>
              <a:gd name="f60" fmla="val 17303"/>
              <a:gd name="f61" fmla="val 42790"/>
              <a:gd name="f62" fmla="val 18775"/>
              <a:gd name="f63" fmla="val 46097"/>
              <a:gd name="f64" fmla="val 20267"/>
              <a:gd name="f65" fmla="val 49481"/>
              <a:gd name="f66" fmla="val 21796"/>
              <a:gd name="f67" fmla="val 52923"/>
              <a:gd name="f68" fmla="val 21567"/>
              <a:gd name="f69" fmla="val 54013"/>
              <a:gd name="f70" fmla="val 18431"/>
              <a:gd name="f71" fmla="val 68983"/>
              <a:gd name="f72" fmla="val 13384"/>
              <a:gd name="f73" fmla="val 74796"/>
              <a:gd name="f74" fmla="val 13307"/>
              <a:gd name="f75" fmla="val 74853"/>
              <a:gd name="f76" fmla="val 13269"/>
              <a:gd name="f77" fmla="val 74910"/>
              <a:gd name="f78" fmla="val 13212"/>
              <a:gd name="f79" fmla="val 74987"/>
              <a:gd name="f80" fmla="val 12198"/>
              <a:gd name="f81" fmla="val 76115"/>
              <a:gd name="f82" fmla="val 11108"/>
              <a:gd name="f83" fmla="val 76860"/>
              <a:gd name="f84" fmla="val 9942"/>
              <a:gd name="f85" fmla="val 77052"/>
              <a:gd name="f86" fmla="val 70360"/>
              <a:gd name="f87" fmla="val 71584"/>
              <a:gd name="f88" fmla="val 9407"/>
              <a:gd name="f89" fmla="val 77912"/>
              <a:gd name="f90" fmla="val 10133"/>
              <a:gd name="f91" fmla="val 79901"/>
              <a:gd name="f92" fmla="val 18144"/>
              <a:gd name="f93" fmla="val 102060"/>
              <a:gd name="f94" fmla="val 17341"/>
              <a:gd name="f95" fmla="val 108580"/>
              <a:gd name="f96" fmla="val 6501"/>
              <a:gd name="f97" fmla="val 112060"/>
              <a:gd name="f98" fmla="val 89269"/>
              <a:gd name="f99" fmla="val 92997"/>
              <a:gd name="f100" fmla="val 5526"/>
              <a:gd name="f101" fmla="val 112365"/>
              <a:gd name="f102" fmla="val 114144"/>
              <a:gd name="f103" fmla="val 115214"/>
              <a:gd name="f104" fmla="val 6080"/>
              <a:gd name="f105" fmla="val 113264"/>
              <a:gd name="f106" fmla="val 8298"/>
              <a:gd name="f107" fmla="val 114622"/>
              <a:gd name="f108" fmla="val 30018"/>
              <a:gd name="f109" fmla="val 128120"/>
              <a:gd name="f110" fmla="val 33899"/>
              <a:gd name="f111" fmla="val 136093"/>
              <a:gd name="f112" fmla="val 30629"/>
              <a:gd name="f113" fmla="val 148253"/>
              <a:gd name="f114" fmla="val 27092"/>
              <a:gd name="f115" fmla="val 143836"/>
              <a:gd name="f116" fmla="val 9980"/>
              <a:gd name="f117" fmla="val 122747"/>
              <a:gd name="f118" fmla="val 116094"/>
              <a:gd name="f119" fmla="val 117337"/>
              <a:gd name="f120" fmla="val 10420"/>
              <a:gd name="f121" fmla="val 124659"/>
              <a:gd name="f122" fmla="val 28488"/>
              <a:gd name="f123" fmla="val 147201"/>
              <a:gd name="f124" fmla="val 30285"/>
              <a:gd name="f125" fmla="val 149476"/>
              <a:gd name="f126" fmla="val 27226"/>
              <a:gd name="f127" fmla="val 160814"/>
              <a:gd name="f128" fmla="val 24033"/>
              <a:gd name="f129" fmla="val 156474"/>
              <a:gd name="f130" fmla="val 9770"/>
              <a:gd name="f131" fmla="val 137221"/>
              <a:gd name="f132" fmla="val 125730"/>
              <a:gd name="f133" fmla="val 127279"/>
              <a:gd name="f134" fmla="val 8240"/>
              <a:gd name="f135" fmla="val 137106"/>
              <a:gd name="f136" fmla="val 19808"/>
              <a:gd name="f137" fmla="val 152440"/>
              <a:gd name="f138" fmla="val 26901"/>
              <a:gd name="f139" fmla="val 162076"/>
              <a:gd name="f140" fmla="val 22274"/>
              <a:gd name="f141" fmla="val 179188"/>
              <a:gd name="f142" fmla="val 18909"/>
              <a:gd name="f143" fmla="val 167315"/>
              <a:gd name="f144" fmla="val 6807"/>
              <a:gd name="f145" fmla="val 152478"/>
              <a:gd name="f146" fmla="val 144792"/>
              <a:gd name="f147" fmla="val 146379"/>
              <a:gd name="f148" fmla="val 7227"/>
              <a:gd name="f149" fmla="val 154658"/>
              <a:gd name="f150" fmla="val 19349"/>
              <a:gd name="f151" fmla="val 169877"/>
              <a:gd name="f152" fmla="val 21739"/>
              <a:gd name="f153" fmla="val 181215"/>
              <a:gd name="f154" fmla="val 16137"/>
              <a:gd name="f155" fmla="val 201979"/>
              <a:gd name="f156" fmla="val 13957"/>
              <a:gd name="f157" fmla="val 196491"/>
              <a:gd name="f158" fmla="val 6137"/>
              <a:gd name="f159" fmla="val 177066"/>
              <a:gd name="f160" fmla="val 164600"/>
              <a:gd name="f161" fmla="val 166933"/>
              <a:gd name="f162" fmla="val 6654"/>
              <a:gd name="f163" fmla="val 180813"/>
              <a:gd name="f164" fmla="val 14894"/>
              <a:gd name="f165" fmla="val 201596"/>
              <a:gd name="f166" fmla="val 15697"/>
              <a:gd name="f167" fmla="val 203623"/>
              <a:gd name="f168" fmla="val 14206"/>
              <a:gd name="f169" fmla="val 15257"/>
              <a:gd name="f170" fmla="val 203872"/>
              <a:gd name="f171" fmla="val 27570"/>
              <a:gd name="f172" fmla="val 192209"/>
              <a:gd name="f173" fmla="val 58085"/>
              <a:gd name="f174" fmla="val 191310"/>
              <a:gd name="f175" fmla="val 61985"/>
              <a:gd name="f176" fmla="val 191253"/>
              <a:gd name="f177" fmla="val 65637"/>
              <a:gd name="f178" fmla="val 22504"/>
              <a:gd name="f179" fmla="val 54510"/>
              <a:gd name="f180" fmla="val 25066"/>
              <a:gd name="f181" fmla="val 60284"/>
              <a:gd name="f182" fmla="val 27742"/>
              <a:gd name="f183" fmla="val 66249"/>
              <a:gd name="f184" fmla="val 30496"/>
              <a:gd name="f185" fmla="val 72310"/>
              <a:gd name="f186" fmla="val 72348"/>
              <a:gd name="f187" fmla="val 72387"/>
              <a:gd name="f188" fmla="val 72425"/>
              <a:gd name="f189" fmla="val 73075"/>
              <a:gd name="f190" fmla="val 30706"/>
              <a:gd name="f191" fmla="val 73725"/>
              <a:gd name="f192" fmla="val 30763"/>
              <a:gd name="f193" fmla="val 74375"/>
              <a:gd name="f194" fmla="val 28526"/>
              <a:gd name="f195" fmla="val 74318"/>
              <a:gd name="f196" fmla="val 20324"/>
              <a:gd name="f197" fmla="val 74126"/>
              <a:gd name="f198" fmla="val 14798"/>
              <a:gd name="f199" fmla="val 74604"/>
              <a:gd name="f200" fmla="val 18966"/>
              <a:gd name="f201" fmla="val 69021"/>
              <a:gd name="f202" fmla="val 21624"/>
              <a:gd name="f203" fmla="val 58410"/>
              <a:gd name="f204" fmla="val 66975"/>
              <a:gd name="f205" fmla="val 148788"/>
              <a:gd name="f206" fmla="val 68620"/>
              <a:gd name="f207" fmla="val 152058"/>
              <a:gd name="f208" fmla="val 70283"/>
              <a:gd name="f209" fmla="val 155308"/>
              <a:gd name="f210" fmla="val 71946"/>
              <a:gd name="f211" fmla="val 158539"/>
              <a:gd name="f212" fmla="val 66211"/>
              <a:gd name="f213" fmla="val 162191"/>
              <a:gd name="f214" fmla="val 62540"/>
              <a:gd name="f215" fmla="val 176741"/>
              <a:gd name="f216" fmla="val 60456"/>
              <a:gd name="f217" fmla="val 178653"/>
              <a:gd name="f218" fmla="val 56249"/>
              <a:gd name="f219" fmla="val 157966"/>
              <a:gd name="f220" fmla="val 58257"/>
              <a:gd name="f221" fmla="val 155002"/>
              <a:gd name="f222" fmla="val 63763"/>
              <a:gd name="f223" fmla="val 148081"/>
              <a:gd name="f224" fmla="val 55217"/>
              <a:gd name="f225" fmla="val 158004"/>
              <a:gd name="f226" fmla="val 56976"/>
              <a:gd name="f227" fmla="val 166646"/>
              <a:gd name="f228" fmla="val 55198"/>
              <a:gd name="f229" fmla="val 165575"/>
              <a:gd name="f230" fmla="val 51297"/>
              <a:gd name="f231" fmla="val 163281"/>
              <a:gd name="f232" fmla="val 46804"/>
              <a:gd name="f233" fmla="val 160948"/>
              <a:gd name="f234" fmla="val 45906"/>
              <a:gd name="f235" fmla="val 155327"/>
              <a:gd name="f236" fmla="val 43057"/>
              <a:gd name="f237" fmla="val 142402"/>
              <a:gd name="f238" fmla="val 41872"/>
              <a:gd name="f239" fmla="val 137125"/>
              <a:gd name="f240" fmla="val 46881"/>
              <a:gd name="f241" fmla="val 143760"/>
              <a:gd name="f242" fmla="val 53458"/>
              <a:gd name="f243" fmla="val 153052"/>
              <a:gd name="f244" fmla="val 36881"/>
              <a:gd name="f245" fmla="val 128980"/>
              <a:gd name="f246" fmla="val 38640"/>
              <a:gd name="f247" fmla="val 122403"/>
              <a:gd name="f248" fmla="val 44395"/>
              <a:gd name="f249" fmla="val 123302"/>
              <a:gd name="f250" fmla="val 49864"/>
              <a:gd name="f251" fmla="val 133187"/>
              <a:gd name="f252" fmla="val 50322"/>
              <a:gd name="f253" fmla="val 134047"/>
              <a:gd name="f254" fmla="val 54337"/>
              <a:gd name="f255" fmla="val 153740"/>
              <a:gd name="f256" fmla="val 49462"/>
              <a:gd name="f257" fmla="val 38411"/>
              <a:gd name="f258" fmla="val 130892"/>
              <a:gd name="f259" fmla="val 60800"/>
              <a:gd name="f260" fmla="val 136456"/>
              <a:gd name="f261" fmla="val 62674"/>
              <a:gd name="f262" fmla="val 140223"/>
              <a:gd name="f263" fmla="val 64547"/>
              <a:gd name="f264" fmla="val 143989"/>
              <a:gd name="f265" fmla="val 66440"/>
              <a:gd name="f266" fmla="val 147717"/>
              <a:gd name="f267" fmla="val 62635"/>
              <a:gd name="f268" fmla="val 147794"/>
              <a:gd name="f269" fmla="val 57798"/>
              <a:gd name="f270" fmla="val 154027"/>
              <a:gd name="f271" fmla="val 55963"/>
              <a:gd name="f272" fmla="val 156589"/>
              <a:gd name="f273" fmla="val 51393"/>
              <a:gd name="f274" fmla="val 134181"/>
              <a:gd name="f275" fmla="val 55695"/>
              <a:gd name="f276" fmla="val 132192"/>
              <a:gd name="f277" fmla="val 60704"/>
              <a:gd name="f278" fmla="val 136380"/>
              <a:gd name="f279" fmla="val 60762"/>
              <a:gd name="f280" fmla="val 136418"/>
              <a:gd name="f281" fmla="val 60781"/>
              <a:gd name="f282" fmla="val 136437"/>
              <a:gd name="f283" fmla="val 59863"/>
              <a:gd name="f284" fmla="val 134525"/>
              <a:gd name="f285" fmla="val 57913"/>
              <a:gd name="f286" fmla="val 133320"/>
              <a:gd name="f287" fmla="val 54471"/>
              <a:gd name="f288" fmla="val 131753"/>
              <a:gd name="f289" fmla="val 51183"/>
              <a:gd name="f290" fmla="val 133148"/>
              <a:gd name="f291" fmla="val 45313"/>
              <a:gd name="f292" fmla="val 104335"/>
              <a:gd name="f293" fmla="val 50036"/>
              <a:gd name="f294" fmla="val 114354"/>
              <a:gd name="f295" fmla="val 54892"/>
              <a:gd name="f296" fmla="val 124468"/>
              <a:gd name="f297" fmla="val 49711"/>
              <a:gd name="f298" fmla="val 131007"/>
              <a:gd name="f299" fmla="val 47550"/>
              <a:gd name="f300" fmla="val 127661"/>
              <a:gd name="f301" fmla="val 43439"/>
              <a:gd name="f302" fmla="val 122212"/>
              <a:gd name="f303" fmla="val 38908"/>
              <a:gd name="f304" fmla="val 121428"/>
              <a:gd name="f305" fmla="val 43956"/>
              <a:gd name="f306" fmla="val 102767"/>
              <a:gd name="f307" fmla="val 38277"/>
              <a:gd name="f308" fmla="val 119860"/>
              <a:gd name="f309" fmla="val 37206"/>
              <a:gd name="f310" fmla="val 116132"/>
              <a:gd name="f311" fmla="val 34453"/>
              <a:gd name="f312" fmla="val 107911"/>
              <a:gd name="f313" fmla="val 30247"/>
              <a:gd name="f314" fmla="val 105502"/>
              <a:gd name="f315" fmla="val 43286"/>
              <a:gd name="f316" fmla="val 101314"/>
              <a:gd name="f317" fmla="val 29348"/>
              <a:gd name="f318" fmla="val 104718"/>
              <a:gd name="f319" fmla="val 29540"/>
              <a:gd name="f320" fmla="val 102175"/>
              <a:gd name="f321" fmla="val 29960"/>
              <a:gd name="f322" fmla="val 94737"/>
              <a:gd name="f323" fmla="val 28794"/>
              <a:gd name="f324" fmla="val 90932"/>
              <a:gd name="f325" fmla="val 42866"/>
              <a:gd name="f326" fmla="val 100378"/>
              <a:gd name="f327" fmla="val 42885"/>
              <a:gd name="f328" fmla="val 99173"/>
              <a:gd name="f329" fmla="val 28010"/>
              <a:gd name="f330" fmla="val 89173"/>
              <a:gd name="f331" fmla="val 29023"/>
              <a:gd name="f332" fmla="val 87663"/>
              <a:gd name="f333" fmla="val 32140"/>
              <a:gd name="f334" fmla="val 82329"/>
              <a:gd name="f335" fmla="val 31834"/>
              <a:gd name="f336" fmla="val 75254"/>
              <a:gd name="f337" fmla="val 35390"/>
              <a:gd name="f338" fmla="val 83074"/>
              <a:gd name="f339" fmla="val 39080"/>
              <a:gd name="f340" fmla="val 91066"/>
              <a:gd name="f341" fmla="val 11051"/>
              <a:gd name="f342" fmla="val 77797"/>
              <a:gd name="f343" fmla="val 12141"/>
              <a:gd name="f344" fmla="val 77319"/>
              <a:gd name="f345" fmla="val 13116"/>
              <a:gd name="f346" fmla="val 76612"/>
              <a:gd name="f347" fmla="val 13900"/>
              <a:gd name="f348" fmla="val 75713"/>
              <a:gd name="f349" fmla="val 19368"/>
              <a:gd name="f350" fmla="val 75121"/>
              <a:gd name="f351" fmla="val 28603"/>
              <a:gd name="f352" fmla="val 75331"/>
              <a:gd name="f353" fmla="val 30801"/>
              <a:gd name="f354" fmla="val 75388"/>
              <a:gd name="f355" fmla="val 31050"/>
              <a:gd name="f356" fmla="val 82061"/>
              <a:gd name="f357" fmla="val 28086"/>
              <a:gd name="f358" fmla="val 87185"/>
              <a:gd name="f359" fmla="val 27150"/>
              <a:gd name="f360" fmla="val 88600"/>
              <a:gd name="f361" fmla="val 10841"/>
              <a:gd name="f362" fmla="val 78887"/>
              <a:gd name="f363" fmla="val 27016"/>
              <a:gd name="f364" fmla="val 89728"/>
              <a:gd name="f365" fmla="val 28737"/>
              <a:gd name="f366" fmla="val 99613"/>
              <a:gd name="f367" fmla="val 105062"/>
              <a:gd name="f368" fmla="val 18412"/>
              <a:gd name="f369" fmla="val 108236"/>
              <a:gd name="f370" fmla="val 101678"/>
              <a:gd name="f371" fmla="val 12714"/>
              <a:gd name="f372" fmla="val 84126"/>
              <a:gd name="f373" fmla="val 28775"/>
              <a:gd name="f374" fmla="val 105980"/>
              <a:gd name="f375" fmla="val 34052"/>
              <a:gd name="f376" fmla="val 107452"/>
              <a:gd name="f377" fmla="val 37417"/>
              <a:gd name="f378" fmla="val 120472"/>
              <a:gd name="f379" fmla="val 37742"/>
              <a:gd name="f380" fmla="val 121830"/>
              <a:gd name="f381" fmla="val 36193"/>
              <a:gd name="f382" fmla="val 127565"/>
              <a:gd name="f383" fmla="val 32981"/>
              <a:gd name="f384" fmla="val 121371"/>
              <a:gd name="f385" fmla="val 21815"/>
              <a:gd name="f386" fmla="val 111677"/>
              <a:gd name="f387" fmla="val 18852"/>
              <a:gd name="f388" fmla="val 109153"/>
              <a:gd name="f389" fmla="val 7361"/>
              <a:gd name="f390" fmla="val 112843"/>
              <a:gd name="f391" fmla="val 17705"/>
              <a:gd name="f392" fmla="val 109536"/>
              <a:gd name="f393" fmla="val 19597"/>
              <a:gd name="f394" fmla="val 111123"/>
              <a:gd name="f395" fmla="val 33555"/>
              <a:gd name="f396" fmla="val 123015"/>
              <a:gd name="f397" fmla="val 35792"/>
              <a:gd name="f398" fmla="val 129133"/>
              <a:gd name="f399" fmla="val 34281"/>
              <a:gd name="f400" fmla="val 134678"/>
              <a:gd name="f401" fmla="val 29501"/>
              <a:gd name="f402" fmla="val 126896"/>
              <a:gd name="f403" fmla="val 11720"/>
              <a:gd name="f404" fmla="val 115558"/>
              <a:gd name="f405" fmla="val 36556"/>
              <a:gd name="f406" fmla="val 130204"/>
              <a:gd name="f407" fmla="val 37302"/>
              <a:gd name="f408" fmla="val 131160"/>
              <a:gd name="f409" fmla="val 38698"/>
              <a:gd name="f410" fmla="val 132919"/>
              <a:gd name="f411" fmla="val 40399"/>
              <a:gd name="f412" fmla="val 135156"/>
              <a:gd name="f413" fmla="val 40724"/>
              <a:gd name="f414" fmla="val 136647"/>
              <a:gd name="f415" fmla="val 44453"/>
              <a:gd name="f416" fmla="val 153109"/>
              <a:gd name="f417" fmla="val 45676"/>
              <a:gd name="f418" fmla="val 160355"/>
              <a:gd name="f419" fmla="val 40227"/>
              <a:gd name="f420" fmla="val 157583"/>
              <a:gd name="f421" fmla="val 34128"/>
              <a:gd name="f422" fmla="val 154926"/>
              <a:gd name="f423" fmla="val 154448"/>
              <a:gd name="f424" fmla="val 28067"/>
              <a:gd name="f425" fmla="val 161617"/>
              <a:gd name="f426" fmla="val 29750"/>
              <a:gd name="f427" fmla="val 155442"/>
              <a:gd name="f428" fmla="val 37895"/>
              <a:gd name="f429" fmla="val 156302"/>
              <a:gd name="f430" fmla="val 55313"/>
              <a:gd name="f431" fmla="val 166837"/>
              <a:gd name="f432" fmla="val 57244"/>
              <a:gd name="f433" fmla="val 168022"/>
              <a:gd name="f434" fmla="val 59232"/>
              <a:gd name="f435" fmla="val 177716"/>
              <a:gd name="f436" fmla="val 54701"/>
              <a:gd name="f437" fmla="val 174963"/>
              <a:gd name="f438" fmla="val 36308"/>
              <a:gd name="f439" fmla="val 163912"/>
              <a:gd name="f440" fmla="val 27819"/>
              <a:gd name="f441" fmla="val 162592"/>
              <a:gd name="f442" fmla="val 36461"/>
              <a:gd name="f443" fmla="val 165040"/>
              <a:gd name="f444" fmla="val 57397"/>
              <a:gd name="f445" fmla="val 177792"/>
              <a:gd name="f446" fmla="val 59519"/>
              <a:gd name="f447" fmla="val 179093"/>
              <a:gd name="f448" fmla="val 60551"/>
              <a:gd name="f449" fmla="val 184236"/>
              <a:gd name="f450" fmla="val 49194"/>
              <a:gd name="f451" fmla="val 27283"/>
              <a:gd name="f452" fmla="val 180259"/>
              <a:gd name="f453" fmla="val 22943"/>
              <a:gd name="f454" fmla="val 180641"/>
              <a:gd name="f455" fmla="val 17208"/>
              <a:gd name="f456" fmla="val 201940"/>
              <a:gd name="f457" fmla="val 22657"/>
              <a:gd name="f458" fmla="val 181693"/>
              <a:gd name="f459" fmla="val 25830"/>
              <a:gd name="f460" fmla="val 181406"/>
              <a:gd name="f461" fmla="val 49749"/>
              <a:gd name="f462" fmla="val 179494"/>
              <a:gd name="f463" fmla="val 60819"/>
              <a:gd name="f464" fmla="val 185517"/>
              <a:gd name="f465" fmla="val 61775"/>
              <a:gd name="f466" fmla="val 190220"/>
              <a:gd name="f467" fmla="val 57110"/>
              <a:gd name="f468" fmla="val 190297"/>
              <a:gd name="f469" fmla="val 29176"/>
              <a:gd name="f470" fmla="val 191195"/>
              <a:gd name="f471" fmla="val 61794"/>
              <a:gd name="f472" fmla="val 185173"/>
              <a:gd name="f473" fmla="val 62081"/>
              <a:gd name="f474" fmla="val 183643"/>
              <a:gd name="f475" fmla="val 65981"/>
              <a:gd name="f476" fmla="val 163663"/>
              <a:gd name="f477" fmla="val 72405"/>
              <a:gd name="f478" fmla="val 159457"/>
              <a:gd name="f479" fmla="val 76306"/>
              <a:gd name="f480" fmla="val 167009"/>
              <a:gd name="f481" fmla="val 80244"/>
              <a:gd name="f482" fmla="val 174466"/>
              <a:gd name="f483" fmla="val 84164"/>
              <a:gd name="f484" fmla="val 81028"/>
              <a:gd name="f485" fmla="val 182362"/>
              <a:gd name="f486" fmla="val 67052"/>
              <a:gd name="f487" fmla="val 185861"/>
              <a:gd name="f488" fmla="val 64127"/>
              <a:gd name="f489" fmla="val 196644"/>
              <a:gd name="f490" fmla="*/ f0 1 100856"/>
              <a:gd name="f491" fmla="*/ f1 1 209130"/>
              <a:gd name="f492" fmla="val f2"/>
              <a:gd name="f493" fmla="val f3"/>
              <a:gd name="f494" fmla="val f4"/>
              <a:gd name="f495" fmla="+- f494 0 f492"/>
              <a:gd name="f496" fmla="+- f493 0 f492"/>
              <a:gd name="f497" fmla="*/ f496 1 100856"/>
              <a:gd name="f498" fmla="*/ f495 1 209130"/>
              <a:gd name="f499" fmla="*/ f492 1 f497"/>
              <a:gd name="f500" fmla="*/ f493 1 f497"/>
              <a:gd name="f501" fmla="*/ f492 1 f498"/>
              <a:gd name="f502" fmla="*/ f494 1 f498"/>
              <a:gd name="f503" fmla="*/ f499 f490 1"/>
              <a:gd name="f504" fmla="*/ f500 f490 1"/>
              <a:gd name="f505" fmla="*/ f502 f491 1"/>
              <a:gd name="f506" fmla="*/ f501 f491 1"/>
            </a:gdLst>
            <a:ahLst/>
            <a:cxnLst>
              <a:cxn ang="3cd4">
                <a:pos x="hc" y="t"/>
              </a:cxn>
              <a:cxn ang="0">
                <a:pos x="r" y="vc"/>
              </a:cxn>
              <a:cxn ang="cd4">
                <a:pos x="hc" y="b"/>
              </a:cxn>
              <a:cxn ang="cd2">
                <a:pos x="l" y="vc"/>
              </a:cxn>
            </a:cxnLst>
            <a:rect l="f503" t="f506" r="f504" b="f505"/>
            <a:pathLst>
              <a:path w="100856" h="209130">
                <a:moveTo>
                  <a:pt x="f5" y="f6"/>
                </a:moveTo>
                <a:lnTo>
                  <a:pt x="f7" y="f8"/>
                </a:lnTo>
                <a:cubicBezTo>
                  <a:pt x="f9" y="f10"/>
                  <a:pt x="f11" y="f12"/>
                  <a:pt x="f13" y="f14"/>
                </a:cubicBezTo>
                <a:cubicBezTo>
                  <a:pt x="f15" y="f16"/>
                  <a:pt x="f17" y="f18"/>
                  <a:pt x="f19" y="f6"/>
                </a:cubicBezTo>
                <a:lnTo>
                  <a:pt x="f20" y="f6"/>
                </a:lnTo>
                <a:cubicBezTo>
                  <a:pt x="f21" y="f22"/>
                  <a:pt x="f23" y="f24"/>
                  <a:pt x="f2" y="f2"/>
                </a:cubicBezTo>
                <a:lnTo>
                  <a:pt x="f2" y="f25"/>
                </a:lnTo>
                <a:cubicBezTo>
                  <a:pt x="f26" y="f27"/>
                  <a:pt x="f28" y="f29"/>
                  <a:pt x="f30" y="f31"/>
                </a:cubicBezTo>
                <a:cubicBezTo>
                  <a:pt x="f32" y="f33"/>
                  <a:pt x="f34" y="f35"/>
                  <a:pt x="f2" y="f36"/>
                </a:cubicBezTo>
                <a:lnTo>
                  <a:pt x="f2" y="f37"/>
                </a:lnTo>
                <a:cubicBezTo>
                  <a:pt x="f38" y="f39"/>
                  <a:pt x="f40" y="f41"/>
                  <a:pt x="f42" y="f43"/>
                </a:cubicBezTo>
                <a:cubicBezTo>
                  <a:pt x="f44" y="f45"/>
                  <a:pt x="f46" y="f47"/>
                  <a:pt x="f48" y="f49"/>
                </a:cubicBezTo>
                <a:cubicBezTo>
                  <a:pt x="f50" y="f51"/>
                  <a:pt x="f52" y="f53"/>
                  <a:pt x="f2" y="f54"/>
                </a:cubicBezTo>
                <a:lnTo>
                  <a:pt x="f2" y="f55"/>
                </a:ln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lnTo>
                  <a:pt x="f2" y="f86"/>
                </a:lnTo>
                <a:lnTo>
                  <a:pt x="f2" y="f87"/>
                </a:lnTo>
                <a:lnTo>
                  <a:pt x="f88" y="f89"/>
                </a:lnTo>
                <a:cubicBezTo>
                  <a:pt x="f90" y="f91"/>
                  <a:pt x="f92" y="f93"/>
                  <a:pt x="f94" y="f95"/>
                </a:cubicBezTo>
                <a:lnTo>
                  <a:pt x="f96" y="f97"/>
                </a:lnTo>
                <a:lnTo>
                  <a:pt x="f2" y="f98"/>
                </a:lnTo>
                <a:lnTo>
                  <a:pt x="f2" y="f99"/>
                </a:lnTo>
                <a:lnTo>
                  <a:pt x="f100" y="f101"/>
                </a:lnTo>
                <a:lnTo>
                  <a:pt x="f2" y="f102"/>
                </a:lnTo>
                <a:lnTo>
                  <a:pt x="f2" y="f103"/>
                </a:lnTo>
                <a:lnTo>
                  <a:pt x="f104" y="f105"/>
                </a:lnTo>
                <a:cubicBezTo>
                  <a:pt x="f106" y="f107"/>
                  <a:pt x="f108" y="f109"/>
                  <a:pt x="f110" y="f111"/>
                </a:cubicBezTo>
                <a:lnTo>
                  <a:pt x="f112" y="f113"/>
                </a:lnTo>
                <a:cubicBezTo>
                  <a:pt x="f114" y="f115"/>
                  <a:pt x="f116" y="f117"/>
                  <a:pt x="f2" y="f118"/>
                </a:cubicBezTo>
                <a:lnTo>
                  <a:pt x="f2" y="f119"/>
                </a:lnTo>
                <a:cubicBezTo>
                  <a:pt x="f120" y="f121"/>
                  <a:pt x="f122" y="f123"/>
                  <a:pt x="f124" y="f125"/>
                </a:cubicBezTo>
                <a:lnTo>
                  <a:pt x="f126" y="f127"/>
                </a:lnTo>
                <a:cubicBezTo>
                  <a:pt x="f128" y="f129"/>
                  <a:pt x="f130" y="f131"/>
                  <a:pt x="f2" y="f132"/>
                </a:cubicBezTo>
                <a:lnTo>
                  <a:pt x="f2" y="f133"/>
                </a:lnTo>
                <a:cubicBezTo>
                  <a:pt x="f134" y="f135"/>
                  <a:pt x="f136" y="f137"/>
                  <a:pt x="f138" y="f139"/>
                </a:cubicBezTo>
                <a:lnTo>
                  <a:pt x="f140" y="f141"/>
                </a:lnTo>
                <a:cubicBezTo>
                  <a:pt x="f142" y="f143"/>
                  <a:pt x="f144" y="f145"/>
                  <a:pt x="f2" y="f146"/>
                </a:cubicBezTo>
                <a:lnTo>
                  <a:pt x="f2" y="f147"/>
                </a:lnTo>
                <a:cubicBezTo>
                  <a:pt x="f148" y="f149"/>
                  <a:pt x="f150" y="f151"/>
                  <a:pt x="f152" y="f153"/>
                </a:cubicBezTo>
                <a:lnTo>
                  <a:pt x="f154" y="f155"/>
                </a:lnTo>
                <a:cubicBezTo>
                  <a:pt x="f156" y="f157"/>
                  <a:pt x="f158" y="f159"/>
                  <a:pt x="f2" y="f160"/>
                </a:cubicBezTo>
                <a:lnTo>
                  <a:pt x="f2" y="f161"/>
                </a:lnTo>
                <a:cubicBezTo>
                  <a:pt x="f162" y="f163"/>
                  <a:pt x="f164" y="f165"/>
                  <a:pt x="f166" y="f167"/>
                </a:cubicBezTo>
                <a:lnTo>
                  <a:pt x="f168" y="f6"/>
                </a:lnTo>
                <a:lnTo>
                  <a:pt x="f169" y="f6"/>
                </a:lnTo>
                <a:lnTo>
                  <a:pt x="f48" y="f170"/>
                </a:lnTo>
                <a:cubicBezTo>
                  <a:pt x="f171" y="f172"/>
                  <a:pt x="f173" y="f174"/>
                  <a:pt x="f175" y="f176"/>
                </a:cubicBezTo>
                <a:lnTo>
                  <a:pt x="f177" y="f6"/>
                </a:lnTo>
                <a:lnTo>
                  <a:pt x="f5" y="f6"/>
                </a:lnTo>
                <a:close/>
                <a:moveTo>
                  <a:pt x="f178" y="f179"/>
                </a:moveTo>
                <a:cubicBezTo>
                  <a:pt x="f180" y="f181"/>
                  <a:pt x="f182" y="f183"/>
                  <a:pt x="f184" y="f185"/>
                </a:cubicBezTo>
                <a:cubicBezTo>
                  <a:pt x="f184" y="f186"/>
                  <a:pt x="f184" y="f187"/>
                  <a:pt x="f184" y="f188"/>
                </a:cubicBezTo>
                <a:cubicBezTo>
                  <a:pt x="f112" y="f189"/>
                  <a:pt x="f190" y="f191"/>
                  <a:pt x="f192" y="f193"/>
                </a:cubicBezTo>
                <a:cubicBezTo>
                  <a:pt x="f194" y="f195"/>
                  <a:pt x="f196" y="f197"/>
                  <a:pt x="f198" y="f199"/>
                </a:cubicBezTo>
                <a:cubicBezTo>
                  <a:pt x="f200" y="f201"/>
                  <a:pt x="f202" y="f203"/>
                  <a:pt x="f178" y="f179"/>
                </a:cubicBezTo>
                <a:close/>
                <a:moveTo>
                  <a:pt x="f204" y="f205"/>
                </a:moveTo>
                <a:cubicBezTo>
                  <a:pt x="f206" y="f207"/>
                  <a:pt x="f208" y="f209"/>
                  <a:pt x="f210" y="f211"/>
                </a:cubicBezTo>
                <a:cubicBezTo>
                  <a:pt x="f212" y="f213"/>
                  <a:pt x="f214" y="f215"/>
                  <a:pt x="f55" y="f14"/>
                </a:cubicBezTo>
                <a:lnTo>
                  <a:pt x="f216" y="f217"/>
                </a:lnTo>
                <a:cubicBezTo>
                  <a:pt x="f216" y="f217"/>
                  <a:pt x="f216" y="f217"/>
                  <a:pt x="f216" y="f217"/>
                </a:cubicBezTo>
                <a:lnTo>
                  <a:pt x="f218" y="f219"/>
                </a:lnTo>
                <a:cubicBezTo>
                  <a:pt x="f220" y="f221"/>
                  <a:pt x="f222" y="f223"/>
                  <a:pt x="f204" y="f205"/>
                </a:cubicBezTo>
                <a:close/>
                <a:moveTo>
                  <a:pt x="f224" y="f225"/>
                </a:moveTo>
                <a:lnTo>
                  <a:pt x="f226" y="f227"/>
                </a:lnTo>
                <a:cubicBezTo>
                  <a:pt x="f228" y="f229"/>
                  <a:pt x="f230" y="f231"/>
                  <a:pt x="f232" y="f233"/>
                </a:cubicBezTo>
                <a:cubicBezTo>
                  <a:pt x="f234" y="f235"/>
                  <a:pt x="f236" y="f237"/>
                  <a:pt x="f238" y="f239"/>
                </a:cubicBezTo>
                <a:cubicBezTo>
                  <a:pt x="f240" y="f241"/>
                  <a:pt x="f242" y="f243"/>
                  <a:pt x="f224" y="f225"/>
                </a:cubicBezTo>
                <a:close/>
                <a:moveTo>
                  <a:pt x="f244" y="f245"/>
                </a:moveTo>
                <a:lnTo>
                  <a:pt x="f246" y="f247"/>
                </a:lnTo>
                <a:cubicBezTo>
                  <a:pt x="f248" y="f249"/>
                  <a:pt x="f250" y="f251"/>
                  <a:pt x="f252" y="f253"/>
                </a:cubicBezTo>
                <a:lnTo>
                  <a:pt x="f254" y="f255"/>
                </a:lnTo>
                <a:cubicBezTo>
                  <a:pt x="f256" y="f146"/>
                  <a:pt x="f257" y="f258"/>
                  <a:pt x="f244" y="f245"/>
                </a:cubicBezTo>
                <a:close/>
                <a:moveTo>
                  <a:pt x="f259" y="f260"/>
                </a:moveTo>
                <a:cubicBezTo>
                  <a:pt x="f261" y="f262"/>
                  <a:pt x="f263" y="f264"/>
                  <a:pt x="f265" y="f266"/>
                </a:cubicBezTo>
                <a:cubicBezTo>
                  <a:pt x="f267" y="f268"/>
                  <a:pt x="f269" y="f270"/>
                  <a:pt x="f271" y="f272"/>
                </a:cubicBezTo>
                <a:lnTo>
                  <a:pt x="f273" y="f274"/>
                </a:lnTo>
                <a:cubicBezTo>
                  <a:pt x="f275" y="f276"/>
                  <a:pt x="f277" y="f278"/>
                  <a:pt x="f279" y="f280"/>
                </a:cubicBezTo>
                <a:cubicBezTo>
                  <a:pt x="f281" y="f282"/>
                  <a:pt x="f281" y="f282"/>
                  <a:pt x="f259" y="f260"/>
                </a:cubicBezTo>
                <a:close/>
                <a:moveTo>
                  <a:pt x="f283" y="f284"/>
                </a:moveTo>
                <a:cubicBezTo>
                  <a:pt x="f285" y="f286"/>
                  <a:pt x="f287" y="f288"/>
                  <a:pt x="f289" y="f290"/>
                </a:cubicBezTo>
                <a:lnTo>
                  <a:pt x="f291" y="f292"/>
                </a:lnTo>
                <a:cubicBezTo>
                  <a:pt x="f293" y="f294"/>
                  <a:pt x="f295" y="f296"/>
                  <a:pt x="f283" y="f284"/>
                </a:cubicBezTo>
                <a:close/>
                <a:moveTo>
                  <a:pt x="f297" y="f298"/>
                </a:moveTo>
                <a:cubicBezTo>
                  <a:pt x="f299" y="f300"/>
                  <a:pt x="f301" y="f302"/>
                  <a:pt x="f303" y="f304"/>
                </a:cubicBezTo>
                <a:lnTo>
                  <a:pt x="f305" y="f306"/>
                </a:lnTo>
                <a:close/>
                <a:moveTo>
                  <a:pt x="f307" y="f308"/>
                </a:moveTo>
                <a:cubicBezTo>
                  <a:pt x="f309" y="f310"/>
                  <a:pt x="f311" y="f312"/>
                  <a:pt x="f313" y="f314"/>
                </a:cubicBezTo>
                <a:lnTo>
                  <a:pt x="f315" y="f316"/>
                </a:lnTo>
                <a:close/>
                <a:moveTo>
                  <a:pt x="f317" y="f318"/>
                </a:moveTo>
                <a:cubicBezTo>
                  <a:pt x="f319" y="f320"/>
                  <a:pt x="f321" y="f322"/>
                  <a:pt x="f323" y="f324"/>
                </a:cubicBezTo>
                <a:lnTo>
                  <a:pt x="f325" y="f326"/>
                </a:lnTo>
                <a:close/>
                <a:moveTo>
                  <a:pt x="f327" y="f328"/>
                </a:moveTo>
                <a:lnTo>
                  <a:pt x="f329" y="f330"/>
                </a:lnTo>
                <a:cubicBezTo>
                  <a:pt x="f331" y="f332"/>
                  <a:pt x="f333" y="f334"/>
                  <a:pt x="f335" y="f336"/>
                </a:cubicBezTo>
                <a:cubicBezTo>
                  <a:pt x="f337" y="f338"/>
                  <a:pt x="f339" y="f340"/>
                  <a:pt x="f327" y="f328"/>
                </a:cubicBezTo>
                <a:close/>
                <a:moveTo>
                  <a:pt x="f341" y="f342"/>
                </a:moveTo>
                <a:cubicBezTo>
                  <a:pt x="f343" y="f344"/>
                  <a:pt x="f345" y="f346"/>
                  <a:pt x="f347" y="f348"/>
                </a:cubicBezTo>
                <a:cubicBezTo>
                  <a:pt x="f349" y="f350"/>
                  <a:pt x="f351" y="f352"/>
                  <a:pt x="f353" y="f354"/>
                </a:cubicBezTo>
                <a:cubicBezTo>
                  <a:pt x="f355" y="f356"/>
                  <a:pt x="f357" y="f358"/>
                  <a:pt x="f359" y="f360"/>
                </a:cubicBezTo>
                <a:close/>
                <a:moveTo>
                  <a:pt x="f361" y="f362"/>
                </a:moveTo>
                <a:lnTo>
                  <a:pt x="f363" y="f364"/>
                </a:lnTo>
                <a:cubicBezTo>
                  <a:pt x="f323" y="f324"/>
                  <a:pt x="f365" y="f366"/>
                  <a:pt x="f33" y="f367"/>
                </a:cubicBezTo>
                <a:lnTo>
                  <a:pt x="f368" y="f369"/>
                </a:lnTo>
                <a:cubicBezTo>
                  <a:pt x="f62" y="f370"/>
                  <a:pt x="f371" y="f372"/>
                  <a:pt x="f361" y="f362"/>
                </a:cubicBezTo>
                <a:close/>
                <a:moveTo>
                  <a:pt x="f373" y="f374"/>
                </a:moveTo>
                <a:cubicBezTo>
                  <a:pt x="f375" y="f376"/>
                  <a:pt x="f377" y="f378"/>
                  <a:pt x="f379" y="f380"/>
                </a:cubicBezTo>
                <a:lnTo>
                  <a:pt x="f381" y="f382"/>
                </a:lnTo>
                <a:cubicBezTo>
                  <a:pt x="f383" y="f384"/>
                  <a:pt x="f385" y="f386"/>
                  <a:pt x="f387" y="f388"/>
                </a:cubicBezTo>
                <a:close/>
                <a:moveTo>
                  <a:pt x="f389" y="f390"/>
                </a:moveTo>
                <a:lnTo>
                  <a:pt x="f391" y="f392"/>
                </a:lnTo>
                <a:cubicBezTo>
                  <a:pt x="f393" y="f394"/>
                  <a:pt x="f395" y="f396"/>
                  <a:pt x="f397" y="f398"/>
                </a:cubicBezTo>
                <a:lnTo>
                  <a:pt x="f399" y="f400"/>
                </a:lnTo>
                <a:cubicBezTo>
                  <a:pt x="f401" y="f402"/>
                  <a:pt x="f403" y="f404"/>
                  <a:pt x="f389" y="f390"/>
                </a:cubicBezTo>
                <a:close/>
                <a:moveTo>
                  <a:pt x="f405" y="f406"/>
                </a:moveTo>
                <a:cubicBezTo>
                  <a:pt x="f407" y="f408"/>
                  <a:pt x="f409" y="f410"/>
                  <a:pt x="f411" y="f412"/>
                </a:cubicBezTo>
                <a:cubicBezTo>
                  <a:pt x="f413" y="f414"/>
                  <a:pt x="f415" y="f416"/>
                  <a:pt x="f417" y="f418"/>
                </a:cubicBezTo>
                <a:cubicBezTo>
                  <a:pt x="f419" y="f420"/>
                  <a:pt x="f421" y="f422"/>
                  <a:pt x="f108" y="f423"/>
                </a:cubicBezTo>
                <a:close/>
                <a:moveTo>
                  <a:pt x="f424" y="f425"/>
                </a:moveTo>
                <a:lnTo>
                  <a:pt x="f426" y="f427"/>
                </a:lnTo>
                <a:cubicBezTo>
                  <a:pt x="f428" y="f429"/>
                  <a:pt x="f430" y="f431"/>
                  <a:pt x="f432" y="f433"/>
                </a:cubicBezTo>
                <a:lnTo>
                  <a:pt x="f434" y="f435"/>
                </a:lnTo>
                <a:cubicBezTo>
                  <a:pt x="f436" y="f437"/>
                  <a:pt x="f438" y="f439"/>
                  <a:pt x="f424" y="f425"/>
                </a:cubicBezTo>
                <a:close/>
                <a:moveTo>
                  <a:pt x="f440" y="f441"/>
                </a:moveTo>
                <a:cubicBezTo>
                  <a:pt x="f442" y="f443"/>
                  <a:pt x="f444" y="f445"/>
                  <a:pt x="f446" y="f447"/>
                </a:cubicBezTo>
                <a:lnTo>
                  <a:pt x="f448" y="f449"/>
                </a:lnTo>
                <a:cubicBezTo>
                  <a:pt x="f450" y="f217"/>
                  <a:pt x="f451" y="f452"/>
                  <a:pt x="f453" y="f454"/>
                </a:cubicBezTo>
                <a:close/>
                <a:moveTo>
                  <a:pt x="f455" y="f456"/>
                </a:moveTo>
                <a:lnTo>
                  <a:pt x="f457" y="f458"/>
                </a:lnTo>
                <a:cubicBezTo>
                  <a:pt x="f459" y="f460"/>
                  <a:pt x="f461" y="f462"/>
                  <a:pt x="f463" y="f464"/>
                </a:cubicBezTo>
                <a:lnTo>
                  <a:pt x="f465" y="f466"/>
                </a:lnTo>
                <a:cubicBezTo>
                  <a:pt x="f467" y="f468"/>
                  <a:pt x="f469" y="f470"/>
                  <a:pt x="f455" y="f456"/>
                </a:cubicBezTo>
                <a:close/>
                <a:moveTo>
                  <a:pt x="f471" y="f472"/>
                </a:moveTo>
                <a:cubicBezTo>
                  <a:pt x="f473" y="f474"/>
                  <a:pt x="f475" y="f476"/>
                  <a:pt x="f477" y="f478"/>
                </a:cubicBezTo>
                <a:cubicBezTo>
                  <a:pt x="f479" y="f480"/>
                  <a:pt x="f481" y="f482"/>
                  <a:pt x="f483" y="f458"/>
                </a:cubicBezTo>
                <a:cubicBezTo>
                  <a:pt x="f484" y="f485"/>
                  <a:pt x="f486" y="f487"/>
                  <a:pt x="f488" y="f48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20;p19">
            <a:extLst>
              <a:ext uri="{FF2B5EF4-FFF2-40B4-BE49-F238E27FC236}">
                <a16:creationId xmlns:a16="http://schemas.microsoft.com/office/drawing/2014/main" id="{A7462EB8-8043-46B4-B86A-FCFCF5AEA2D1}"/>
              </a:ext>
            </a:extLst>
          </p:cNvPr>
          <p:cNvSpPr/>
          <p:nvPr/>
        </p:nvSpPr>
        <p:spPr>
          <a:xfrm rot="5399996" flipH="1">
            <a:off x="627158" y="3525012"/>
            <a:ext cx="1045122" cy="2167109"/>
          </a:xfrm>
          <a:custGeom>
            <a:avLst/>
            <a:gdLst>
              <a:gd name="f0" fmla="val w"/>
              <a:gd name="f1" fmla="val h"/>
              <a:gd name="f2" fmla="val 0"/>
              <a:gd name="f3" fmla="val 100856"/>
              <a:gd name="f4" fmla="val 209130"/>
              <a:gd name="f5" fmla="val 66670"/>
              <a:gd name="f6" fmla="val 209129"/>
              <a:gd name="f7" fmla="val 64681"/>
              <a:gd name="f8" fmla="val 199340"/>
              <a:gd name="f9" fmla="val 65867"/>
              <a:gd name="f10" fmla="val 186740"/>
              <a:gd name="f11" fmla="val 82290"/>
              <a:gd name="f12" fmla="val 183089"/>
              <a:gd name="f13" fmla="val 84680"/>
              <a:gd name="f14" fmla="val 182630"/>
              <a:gd name="f15" fmla="val 89689"/>
              <a:gd name="f16" fmla="val 191864"/>
              <a:gd name="f17" fmla="val 94718"/>
              <a:gd name="f18" fmla="val 200736"/>
              <a:gd name="f19" fmla="val 99670"/>
              <a:gd name="f20" fmla="val 100855"/>
              <a:gd name="f21" fmla="val 62349"/>
              <a:gd name="f22" fmla="val 144257"/>
              <a:gd name="f23" fmla="val 20439"/>
              <a:gd name="f24" fmla="val 48506"/>
              <a:gd name="f25" fmla="val 2619"/>
              <a:gd name="f26" fmla="val 3078"/>
              <a:gd name="f27" fmla="val 9904"/>
              <a:gd name="f28" fmla="val 6596"/>
              <a:gd name="f29" fmla="val 18164"/>
              <a:gd name="f30" fmla="val 10497"/>
              <a:gd name="f31" fmla="val 27169"/>
              <a:gd name="f32" fmla="val 9617"/>
              <a:gd name="f33" fmla="val 28297"/>
              <a:gd name="f34" fmla="val 5009"/>
              <a:gd name="f35" fmla="val 34186"/>
              <a:gd name="f36" fmla="val 40361"/>
              <a:gd name="f37" fmla="val 41986"/>
              <a:gd name="f38" fmla="val 4837"/>
              <a:gd name="f39" fmla="val 36059"/>
              <a:gd name="f40" fmla="val 9445"/>
              <a:gd name="f41" fmla="val 30171"/>
              <a:gd name="f42" fmla="val 10955"/>
              <a:gd name="f43" fmla="val 28240"/>
              <a:gd name="f44" fmla="val 12791"/>
              <a:gd name="f45" fmla="val 32465"/>
              <a:gd name="f46" fmla="val 14703"/>
              <a:gd name="f47" fmla="val 36843"/>
              <a:gd name="f48" fmla="val 16691"/>
              <a:gd name="f49" fmla="val 41375"/>
              <a:gd name="f50" fmla="val 15716"/>
              <a:gd name="f51" fmla="val 46174"/>
              <a:gd name="f52" fmla="val 6711"/>
              <a:gd name="f53" fmla="val 54376"/>
              <a:gd name="f54" fmla="val 59940"/>
              <a:gd name="f55" fmla="val 61278"/>
              <a:gd name="f56" fmla="val 6367"/>
              <a:gd name="f57" fmla="val 56058"/>
              <a:gd name="f58" fmla="val 15200"/>
              <a:gd name="f59" fmla="val 48143"/>
              <a:gd name="f60" fmla="val 17303"/>
              <a:gd name="f61" fmla="val 42790"/>
              <a:gd name="f62" fmla="val 18775"/>
              <a:gd name="f63" fmla="val 46097"/>
              <a:gd name="f64" fmla="val 20267"/>
              <a:gd name="f65" fmla="val 49481"/>
              <a:gd name="f66" fmla="val 21796"/>
              <a:gd name="f67" fmla="val 52923"/>
              <a:gd name="f68" fmla="val 21567"/>
              <a:gd name="f69" fmla="val 54013"/>
              <a:gd name="f70" fmla="val 18431"/>
              <a:gd name="f71" fmla="val 68983"/>
              <a:gd name="f72" fmla="val 13384"/>
              <a:gd name="f73" fmla="val 74796"/>
              <a:gd name="f74" fmla="val 13307"/>
              <a:gd name="f75" fmla="val 74853"/>
              <a:gd name="f76" fmla="val 13269"/>
              <a:gd name="f77" fmla="val 74910"/>
              <a:gd name="f78" fmla="val 13212"/>
              <a:gd name="f79" fmla="val 74987"/>
              <a:gd name="f80" fmla="val 12198"/>
              <a:gd name="f81" fmla="val 76115"/>
              <a:gd name="f82" fmla="val 11108"/>
              <a:gd name="f83" fmla="val 76860"/>
              <a:gd name="f84" fmla="val 9942"/>
              <a:gd name="f85" fmla="val 77052"/>
              <a:gd name="f86" fmla="val 70360"/>
              <a:gd name="f87" fmla="val 71584"/>
              <a:gd name="f88" fmla="val 9407"/>
              <a:gd name="f89" fmla="val 77912"/>
              <a:gd name="f90" fmla="val 10133"/>
              <a:gd name="f91" fmla="val 79901"/>
              <a:gd name="f92" fmla="val 18144"/>
              <a:gd name="f93" fmla="val 102060"/>
              <a:gd name="f94" fmla="val 17341"/>
              <a:gd name="f95" fmla="val 108580"/>
              <a:gd name="f96" fmla="val 6501"/>
              <a:gd name="f97" fmla="val 112060"/>
              <a:gd name="f98" fmla="val 89269"/>
              <a:gd name="f99" fmla="val 92997"/>
              <a:gd name="f100" fmla="val 5526"/>
              <a:gd name="f101" fmla="val 112365"/>
              <a:gd name="f102" fmla="val 114144"/>
              <a:gd name="f103" fmla="val 115214"/>
              <a:gd name="f104" fmla="val 6080"/>
              <a:gd name="f105" fmla="val 113264"/>
              <a:gd name="f106" fmla="val 8298"/>
              <a:gd name="f107" fmla="val 114622"/>
              <a:gd name="f108" fmla="val 30018"/>
              <a:gd name="f109" fmla="val 128120"/>
              <a:gd name="f110" fmla="val 33899"/>
              <a:gd name="f111" fmla="val 136093"/>
              <a:gd name="f112" fmla="val 30629"/>
              <a:gd name="f113" fmla="val 148253"/>
              <a:gd name="f114" fmla="val 27092"/>
              <a:gd name="f115" fmla="val 143836"/>
              <a:gd name="f116" fmla="val 9980"/>
              <a:gd name="f117" fmla="val 122747"/>
              <a:gd name="f118" fmla="val 116094"/>
              <a:gd name="f119" fmla="val 117337"/>
              <a:gd name="f120" fmla="val 10420"/>
              <a:gd name="f121" fmla="val 124659"/>
              <a:gd name="f122" fmla="val 28488"/>
              <a:gd name="f123" fmla="val 147201"/>
              <a:gd name="f124" fmla="val 30285"/>
              <a:gd name="f125" fmla="val 149476"/>
              <a:gd name="f126" fmla="val 27226"/>
              <a:gd name="f127" fmla="val 160814"/>
              <a:gd name="f128" fmla="val 24033"/>
              <a:gd name="f129" fmla="val 156474"/>
              <a:gd name="f130" fmla="val 9770"/>
              <a:gd name="f131" fmla="val 137221"/>
              <a:gd name="f132" fmla="val 125730"/>
              <a:gd name="f133" fmla="val 127279"/>
              <a:gd name="f134" fmla="val 8240"/>
              <a:gd name="f135" fmla="val 137106"/>
              <a:gd name="f136" fmla="val 19808"/>
              <a:gd name="f137" fmla="val 152440"/>
              <a:gd name="f138" fmla="val 26901"/>
              <a:gd name="f139" fmla="val 162076"/>
              <a:gd name="f140" fmla="val 22274"/>
              <a:gd name="f141" fmla="val 179188"/>
              <a:gd name="f142" fmla="val 18909"/>
              <a:gd name="f143" fmla="val 167315"/>
              <a:gd name="f144" fmla="val 6807"/>
              <a:gd name="f145" fmla="val 152478"/>
              <a:gd name="f146" fmla="val 144792"/>
              <a:gd name="f147" fmla="val 146379"/>
              <a:gd name="f148" fmla="val 7227"/>
              <a:gd name="f149" fmla="val 154658"/>
              <a:gd name="f150" fmla="val 19349"/>
              <a:gd name="f151" fmla="val 169877"/>
              <a:gd name="f152" fmla="val 21739"/>
              <a:gd name="f153" fmla="val 181215"/>
              <a:gd name="f154" fmla="val 16137"/>
              <a:gd name="f155" fmla="val 201979"/>
              <a:gd name="f156" fmla="val 13957"/>
              <a:gd name="f157" fmla="val 196491"/>
              <a:gd name="f158" fmla="val 6137"/>
              <a:gd name="f159" fmla="val 177066"/>
              <a:gd name="f160" fmla="val 164600"/>
              <a:gd name="f161" fmla="val 166933"/>
              <a:gd name="f162" fmla="val 6654"/>
              <a:gd name="f163" fmla="val 180813"/>
              <a:gd name="f164" fmla="val 14894"/>
              <a:gd name="f165" fmla="val 201596"/>
              <a:gd name="f166" fmla="val 15697"/>
              <a:gd name="f167" fmla="val 203623"/>
              <a:gd name="f168" fmla="val 14206"/>
              <a:gd name="f169" fmla="val 15257"/>
              <a:gd name="f170" fmla="val 203872"/>
              <a:gd name="f171" fmla="val 27570"/>
              <a:gd name="f172" fmla="val 192209"/>
              <a:gd name="f173" fmla="val 58085"/>
              <a:gd name="f174" fmla="val 191310"/>
              <a:gd name="f175" fmla="val 61985"/>
              <a:gd name="f176" fmla="val 191253"/>
              <a:gd name="f177" fmla="val 65637"/>
              <a:gd name="f178" fmla="val 22504"/>
              <a:gd name="f179" fmla="val 54510"/>
              <a:gd name="f180" fmla="val 25066"/>
              <a:gd name="f181" fmla="val 60284"/>
              <a:gd name="f182" fmla="val 27742"/>
              <a:gd name="f183" fmla="val 66249"/>
              <a:gd name="f184" fmla="val 30496"/>
              <a:gd name="f185" fmla="val 72310"/>
              <a:gd name="f186" fmla="val 72348"/>
              <a:gd name="f187" fmla="val 72387"/>
              <a:gd name="f188" fmla="val 72425"/>
              <a:gd name="f189" fmla="val 73075"/>
              <a:gd name="f190" fmla="val 30706"/>
              <a:gd name="f191" fmla="val 73725"/>
              <a:gd name="f192" fmla="val 30763"/>
              <a:gd name="f193" fmla="val 74375"/>
              <a:gd name="f194" fmla="val 28526"/>
              <a:gd name="f195" fmla="val 74318"/>
              <a:gd name="f196" fmla="val 20324"/>
              <a:gd name="f197" fmla="val 74126"/>
              <a:gd name="f198" fmla="val 14798"/>
              <a:gd name="f199" fmla="val 74604"/>
              <a:gd name="f200" fmla="val 18966"/>
              <a:gd name="f201" fmla="val 69021"/>
              <a:gd name="f202" fmla="val 21624"/>
              <a:gd name="f203" fmla="val 58410"/>
              <a:gd name="f204" fmla="val 66975"/>
              <a:gd name="f205" fmla="val 148788"/>
              <a:gd name="f206" fmla="val 68620"/>
              <a:gd name="f207" fmla="val 152058"/>
              <a:gd name="f208" fmla="val 70283"/>
              <a:gd name="f209" fmla="val 155308"/>
              <a:gd name="f210" fmla="val 71946"/>
              <a:gd name="f211" fmla="val 158539"/>
              <a:gd name="f212" fmla="val 66211"/>
              <a:gd name="f213" fmla="val 162191"/>
              <a:gd name="f214" fmla="val 62540"/>
              <a:gd name="f215" fmla="val 176741"/>
              <a:gd name="f216" fmla="val 60456"/>
              <a:gd name="f217" fmla="val 178653"/>
              <a:gd name="f218" fmla="val 56249"/>
              <a:gd name="f219" fmla="val 157966"/>
              <a:gd name="f220" fmla="val 58257"/>
              <a:gd name="f221" fmla="val 155002"/>
              <a:gd name="f222" fmla="val 63763"/>
              <a:gd name="f223" fmla="val 148081"/>
              <a:gd name="f224" fmla="val 55217"/>
              <a:gd name="f225" fmla="val 158004"/>
              <a:gd name="f226" fmla="val 56976"/>
              <a:gd name="f227" fmla="val 166646"/>
              <a:gd name="f228" fmla="val 55198"/>
              <a:gd name="f229" fmla="val 165575"/>
              <a:gd name="f230" fmla="val 51297"/>
              <a:gd name="f231" fmla="val 163281"/>
              <a:gd name="f232" fmla="val 46804"/>
              <a:gd name="f233" fmla="val 160948"/>
              <a:gd name="f234" fmla="val 45906"/>
              <a:gd name="f235" fmla="val 155327"/>
              <a:gd name="f236" fmla="val 43057"/>
              <a:gd name="f237" fmla="val 142402"/>
              <a:gd name="f238" fmla="val 41872"/>
              <a:gd name="f239" fmla="val 137125"/>
              <a:gd name="f240" fmla="val 46881"/>
              <a:gd name="f241" fmla="val 143760"/>
              <a:gd name="f242" fmla="val 53458"/>
              <a:gd name="f243" fmla="val 153052"/>
              <a:gd name="f244" fmla="val 36881"/>
              <a:gd name="f245" fmla="val 128980"/>
              <a:gd name="f246" fmla="val 38640"/>
              <a:gd name="f247" fmla="val 122403"/>
              <a:gd name="f248" fmla="val 44395"/>
              <a:gd name="f249" fmla="val 123302"/>
              <a:gd name="f250" fmla="val 49864"/>
              <a:gd name="f251" fmla="val 133187"/>
              <a:gd name="f252" fmla="val 50322"/>
              <a:gd name="f253" fmla="val 134047"/>
              <a:gd name="f254" fmla="val 54337"/>
              <a:gd name="f255" fmla="val 153740"/>
              <a:gd name="f256" fmla="val 49462"/>
              <a:gd name="f257" fmla="val 38411"/>
              <a:gd name="f258" fmla="val 130892"/>
              <a:gd name="f259" fmla="val 60800"/>
              <a:gd name="f260" fmla="val 136456"/>
              <a:gd name="f261" fmla="val 62674"/>
              <a:gd name="f262" fmla="val 140223"/>
              <a:gd name="f263" fmla="val 64547"/>
              <a:gd name="f264" fmla="val 143989"/>
              <a:gd name="f265" fmla="val 66440"/>
              <a:gd name="f266" fmla="val 147717"/>
              <a:gd name="f267" fmla="val 62635"/>
              <a:gd name="f268" fmla="val 147794"/>
              <a:gd name="f269" fmla="val 57798"/>
              <a:gd name="f270" fmla="val 154027"/>
              <a:gd name="f271" fmla="val 55963"/>
              <a:gd name="f272" fmla="val 156589"/>
              <a:gd name="f273" fmla="val 51393"/>
              <a:gd name="f274" fmla="val 134181"/>
              <a:gd name="f275" fmla="val 55695"/>
              <a:gd name="f276" fmla="val 132192"/>
              <a:gd name="f277" fmla="val 60704"/>
              <a:gd name="f278" fmla="val 136380"/>
              <a:gd name="f279" fmla="val 60762"/>
              <a:gd name="f280" fmla="val 136418"/>
              <a:gd name="f281" fmla="val 60781"/>
              <a:gd name="f282" fmla="val 136437"/>
              <a:gd name="f283" fmla="val 59863"/>
              <a:gd name="f284" fmla="val 134525"/>
              <a:gd name="f285" fmla="val 57913"/>
              <a:gd name="f286" fmla="val 133320"/>
              <a:gd name="f287" fmla="val 54471"/>
              <a:gd name="f288" fmla="val 131753"/>
              <a:gd name="f289" fmla="val 51183"/>
              <a:gd name="f290" fmla="val 133148"/>
              <a:gd name="f291" fmla="val 45313"/>
              <a:gd name="f292" fmla="val 104335"/>
              <a:gd name="f293" fmla="val 50036"/>
              <a:gd name="f294" fmla="val 114354"/>
              <a:gd name="f295" fmla="val 54892"/>
              <a:gd name="f296" fmla="val 124468"/>
              <a:gd name="f297" fmla="val 49711"/>
              <a:gd name="f298" fmla="val 131007"/>
              <a:gd name="f299" fmla="val 47550"/>
              <a:gd name="f300" fmla="val 127661"/>
              <a:gd name="f301" fmla="val 43439"/>
              <a:gd name="f302" fmla="val 122212"/>
              <a:gd name="f303" fmla="val 38908"/>
              <a:gd name="f304" fmla="val 121428"/>
              <a:gd name="f305" fmla="val 43956"/>
              <a:gd name="f306" fmla="val 102767"/>
              <a:gd name="f307" fmla="val 38277"/>
              <a:gd name="f308" fmla="val 119860"/>
              <a:gd name="f309" fmla="val 37206"/>
              <a:gd name="f310" fmla="val 116132"/>
              <a:gd name="f311" fmla="val 34453"/>
              <a:gd name="f312" fmla="val 107911"/>
              <a:gd name="f313" fmla="val 30247"/>
              <a:gd name="f314" fmla="val 105502"/>
              <a:gd name="f315" fmla="val 43286"/>
              <a:gd name="f316" fmla="val 101314"/>
              <a:gd name="f317" fmla="val 29348"/>
              <a:gd name="f318" fmla="val 104718"/>
              <a:gd name="f319" fmla="val 29540"/>
              <a:gd name="f320" fmla="val 102175"/>
              <a:gd name="f321" fmla="val 29960"/>
              <a:gd name="f322" fmla="val 94737"/>
              <a:gd name="f323" fmla="val 28794"/>
              <a:gd name="f324" fmla="val 90932"/>
              <a:gd name="f325" fmla="val 42866"/>
              <a:gd name="f326" fmla="val 100378"/>
              <a:gd name="f327" fmla="val 42885"/>
              <a:gd name="f328" fmla="val 99173"/>
              <a:gd name="f329" fmla="val 28010"/>
              <a:gd name="f330" fmla="val 89173"/>
              <a:gd name="f331" fmla="val 29023"/>
              <a:gd name="f332" fmla="val 87663"/>
              <a:gd name="f333" fmla="val 32140"/>
              <a:gd name="f334" fmla="val 82329"/>
              <a:gd name="f335" fmla="val 31834"/>
              <a:gd name="f336" fmla="val 75254"/>
              <a:gd name="f337" fmla="val 35390"/>
              <a:gd name="f338" fmla="val 83074"/>
              <a:gd name="f339" fmla="val 39080"/>
              <a:gd name="f340" fmla="val 91066"/>
              <a:gd name="f341" fmla="val 11051"/>
              <a:gd name="f342" fmla="val 77797"/>
              <a:gd name="f343" fmla="val 12141"/>
              <a:gd name="f344" fmla="val 77319"/>
              <a:gd name="f345" fmla="val 13116"/>
              <a:gd name="f346" fmla="val 76612"/>
              <a:gd name="f347" fmla="val 13900"/>
              <a:gd name="f348" fmla="val 75713"/>
              <a:gd name="f349" fmla="val 19368"/>
              <a:gd name="f350" fmla="val 75121"/>
              <a:gd name="f351" fmla="val 28603"/>
              <a:gd name="f352" fmla="val 75331"/>
              <a:gd name="f353" fmla="val 30801"/>
              <a:gd name="f354" fmla="val 75388"/>
              <a:gd name="f355" fmla="val 31050"/>
              <a:gd name="f356" fmla="val 82061"/>
              <a:gd name="f357" fmla="val 28086"/>
              <a:gd name="f358" fmla="val 87185"/>
              <a:gd name="f359" fmla="val 27150"/>
              <a:gd name="f360" fmla="val 88600"/>
              <a:gd name="f361" fmla="val 10841"/>
              <a:gd name="f362" fmla="val 78887"/>
              <a:gd name="f363" fmla="val 27016"/>
              <a:gd name="f364" fmla="val 89728"/>
              <a:gd name="f365" fmla="val 28737"/>
              <a:gd name="f366" fmla="val 99613"/>
              <a:gd name="f367" fmla="val 105062"/>
              <a:gd name="f368" fmla="val 18412"/>
              <a:gd name="f369" fmla="val 108236"/>
              <a:gd name="f370" fmla="val 101678"/>
              <a:gd name="f371" fmla="val 12714"/>
              <a:gd name="f372" fmla="val 84126"/>
              <a:gd name="f373" fmla="val 28775"/>
              <a:gd name="f374" fmla="val 105980"/>
              <a:gd name="f375" fmla="val 34052"/>
              <a:gd name="f376" fmla="val 107452"/>
              <a:gd name="f377" fmla="val 37417"/>
              <a:gd name="f378" fmla="val 120472"/>
              <a:gd name="f379" fmla="val 37742"/>
              <a:gd name="f380" fmla="val 121830"/>
              <a:gd name="f381" fmla="val 36193"/>
              <a:gd name="f382" fmla="val 127565"/>
              <a:gd name="f383" fmla="val 32981"/>
              <a:gd name="f384" fmla="val 121371"/>
              <a:gd name="f385" fmla="val 21815"/>
              <a:gd name="f386" fmla="val 111677"/>
              <a:gd name="f387" fmla="val 18852"/>
              <a:gd name="f388" fmla="val 109153"/>
              <a:gd name="f389" fmla="val 7361"/>
              <a:gd name="f390" fmla="val 112843"/>
              <a:gd name="f391" fmla="val 17705"/>
              <a:gd name="f392" fmla="val 109536"/>
              <a:gd name="f393" fmla="val 19597"/>
              <a:gd name="f394" fmla="val 111123"/>
              <a:gd name="f395" fmla="val 33555"/>
              <a:gd name="f396" fmla="val 123015"/>
              <a:gd name="f397" fmla="val 35792"/>
              <a:gd name="f398" fmla="val 129133"/>
              <a:gd name="f399" fmla="val 34281"/>
              <a:gd name="f400" fmla="val 134678"/>
              <a:gd name="f401" fmla="val 29501"/>
              <a:gd name="f402" fmla="val 126896"/>
              <a:gd name="f403" fmla="val 11720"/>
              <a:gd name="f404" fmla="val 115558"/>
              <a:gd name="f405" fmla="val 36556"/>
              <a:gd name="f406" fmla="val 130204"/>
              <a:gd name="f407" fmla="val 37302"/>
              <a:gd name="f408" fmla="val 131160"/>
              <a:gd name="f409" fmla="val 38698"/>
              <a:gd name="f410" fmla="val 132919"/>
              <a:gd name="f411" fmla="val 40399"/>
              <a:gd name="f412" fmla="val 135156"/>
              <a:gd name="f413" fmla="val 40724"/>
              <a:gd name="f414" fmla="val 136647"/>
              <a:gd name="f415" fmla="val 44453"/>
              <a:gd name="f416" fmla="val 153109"/>
              <a:gd name="f417" fmla="val 45676"/>
              <a:gd name="f418" fmla="val 160355"/>
              <a:gd name="f419" fmla="val 40227"/>
              <a:gd name="f420" fmla="val 157583"/>
              <a:gd name="f421" fmla="val 34128"/>
              <a:gd name="f422" fmla="val 154926"/>
              <a:gd name="f423" fmla="val 154448"/>
              <a:gd name="f424" fmla="val 28067"/>
              <a:gd name="f425" fmla="val 161617"/>
              <a:gd name="f426" fmla="val 29750"/>
              <a:gd name="f427" fmla="val 155442"/>
              <a:gd name="f428" fmla="val 37895"/>
              <a:gd name="f429" fmla="val 156302"/>
              <a:gd name="f430" fmla="val 55313"/>
              <a:gd name="f431" fmla="val 166837"/>
              <a:gd name="f432" fmla="val 57244"/>
              <a:gd name="f433" fmla="val 168022"/>
              <a:gd name="f434" fmla="val 59232"/>
              <a:gd name="f435" fmla="val 177716"/>
              <a:gd name="f436" fmla="val 54701"/>
              <a:gd name="f437" fmla="val 174963"/>
              <a:gd name="f438" fmla="val 36308"/>
              <a:gd name="f439" fmla="val 163912"/>
              <a:gd name="f440" fmla="val 27819"/>
              <a:gd name="f441" fmla="val 162592"/>
              <a:gd name="f442" fmla="val 36461"/>
              <a:gd name="f443" fmla="val 165040"/>
              <a:gd name="f444" fmla="val 57397"/>
              <a:gd name="f445" fmla="val 177792"/>
              <a:gd name="f446" fmla="val 59519"/>
              <a:gd name="f447" fmla="val 179093"/>
              <a:gd name="f448" fmla="val 60551"/>
              <a:gd name="f449" fmla="val 184236"/>
              <a:gd name="f450" fmla="val 49194"/>
              <a:gd name="f451" fmla="val 27283"/>
              <a:gd name="f452" fmla="val 180259"/>
              <a:gd name="f453" fmla="val 22943"/>
              <a:gd name="f454" fmla="val 180641"/>
              <a:gd name="f455" fmla="val 17208"/>
              <a:gd name="f456" fmla="val 201940"/>
              <a:gd name="f457" fmla="val 22657"/>
              <a:gd name="f458" fmla="val 181693"/>
              <a:gd name="f459" fmla="val 25830"/>
              <a:gd name="f460" fmla="val 181406"/>
              <a:gd name="f461" fmla="val 49749"/>
              <a:gd name="f462" fmla="val 179494"/>
              <a:gd name="f463" fmla="val 60819"/>
              <a:gd name="f464" fmla="val 185517"/>
              <a:gd name="f465" fmla="val 61775"/>
              <a:gd name="f466" fmla="val 190220"/>
              <a:gd name="f467" fmla="val 57110"/>
              <a:gd name="f468" fmla="val 190297"/>
              <a:gd name="f469" fmla="val 29176"/>
              <a:gd name="f470" fmla="val 191195"/>
              <a:gd name="f471" fmla="val 61794"/>
              <a:gd name="f472" fmla="val 185173"/>
              <a:gd name="f473" fmla="val 62081"/>
              <a:gd name="f474" fmla="val 183643"/>
              <a:gd name="f475" fmla="val 65981"/>
              <a:gd name="f476" fmla="val 163663"/>
              <a:gd name="f477" fmla="val 72405"/>
              <a:gd name="f478" fmla="val 159457"/>
              <a:gd name="f479" fmla="val 76306"/>
              <a:gd name="f480" fmla="val 167009"/>
              <a:gd name="f481" fmla="val 80244"/>
              <a:gd name="f482" fmla="val 174466"/>
              <a:gd name="f483" fmla="val 84164"/>
              <a:gd name="f484" fmla="val 81028"/>
              <a:gd name="f485" fmla="val 182362"/>
              <a:gd name="f486" fmla="val 67052"/>
              <a:gd name="f487" fmla="val 185861"/>
              <a:gd name="f488" fmla="val 64127"/>
              <a:gd name="f489" fmla="val 196644"/>
              <a:gd name="f490" fmla="*/ f0 1 100856"/>
              <a:gd name="f491" fmla="*/ f1 1 209130"/>
              <a:gd name="f492" fmla="val f2"/>
              <a:gd name="f493" fmla="val f3"/>
              <a:gd name="f494" fmla="val f4"/>
              <a:gd name="f495" fmla="+- f494 0 f492"/>
              <a:gd name="f496" fmla="+- f493 0 f492"/>
              <a:gd name="f497" fmla="*/ f496 1 100856"/>
              <a:gd name="f498" fmla="*/ f495 1 209130"/>
              <a:gd name="f499" fmla="*/ f492 1 f497"/>
              <a:gd name="f500" fmla="*/ f493 1 f497"/>
              <a:gd name="f501" fmla="*/ f492 1 f498"/>
              <a:gd name="f502" fmla="*/ f494 1 f498"/>
              <a:gd name="f503" fmla="*/ f499 f490 1"/>
              <a:gd name="f504" fmla="*/ f500 f490 1"/>
              <a:gd name="f505" fmla="*/ f502 f491 1"/>
              <a:gd name="f506" fmla="*/ f501 f491 1"/>
            </a:gdLst>
            <a:ahLst/>
            <a:cxnLst>
              <a:cxn ang="3cd4">
                <a:pos x="hc" y="t"/>
              </a:cxn>
              <a:cxn ang="0">
                <a:pos x="r" y="vc"/>
              </a:cxn>
              <a:cxn ang="cd4">
                <a:pos x="hc" y="b"/>
              </a:cxn>
              <a:cxn ang="cd2">
                <a:pos x="l" y="vc"/>
              </a:cxn>
            </a:cxnLst>
            <a:rect l="f503" t="f506" r="f504" b="f505"/>
            <a:pathLst>
              <a:path w="100856" h="209130">
                <a:moveTo>
                  <a:pt x="f5" y="f6"/>
                </a:moveTo>
                <a:lnTo>
                  <a:pt x="f7" y="f8"/>
                </a:lnTo>
                <a:cubicBezTo>
                  <a:pt x="f9" y="f10"/>
                  <a:pt x="f11" y="f12"/>
                  <a:pt x="f13" y="f14"/>
                </a:cubicBezTo>
                <a:cubicBezTo>
                  <a:pt x="f15" y="f16"/>
                  <a:pt x="f17" y="f18"/>
                  <a:pt x="f19" y="f6"/>
                </a:cubicBezTo>
                <a:lnTo>
                  <a:pt x="f20" y="f6"/>
                </a:lnTo>
                <a:cubicBezTo>
                  <a:pt x="f21" y="f22"/>
                  <a:pt x="f23" y="f24"/>
                  <a:pt x="f2" y="f2"/>
                </a:cubicBezTo>
                <a:lnTo>
                  <a:pt x="f2" y="f25"/>
                </a:lnTo>
                <a:cubicBezTo>
                  <a:pt x="f26" y="f27"/>
                  <a:pt x="f28" y="f29"/>
                  <a:pt x="f30" y="f31"/>
                </a:cubicBezTo>
                <a:cubicBezTo>
                  <a:pt x="f32" y="f33"/>
                  <a:pt x="f34" y="f35"/>
                  <a:pt x="f2" y="f36"/>
                </a:cubicBezTo>
                <a:lnTo>
                  <a:pt x="f2" y="f37"/>
                </a:lnTo>
                <a:cubicBezTo>
                  <a:pt x="f38" y="f39"/>
                  <a:pt x="f40" y="f41"/>
                  <a:pt x="f42" y="f43"/>
                </a:cubicBezTo>
                <a:cubicBezTo>
                  <a:pt x="f44" y="f45"/>
                  <a:pt x="f46" y="f47"/>
                  <a:pt x="f48" y="f49"/>
                </a:cubicBezTo>
                <a:cubicBezTo>
                  <a:pt x="f50" y="f51"/>
                  <a:pt x="f52" y="f53"/>
                  <a:pt x="f2" y="f54"/>
                </a:cubicBezTo>
                <a:lnTo>
                  <a:pt x="f2" y="f55"/>
                </a:ln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lnTo>
                  <a:pt x="f2" y="f86"/>
                </a:lnTo>
                <a:lnTo>
                  <a:pt x="f2" y="f87"/>
                </a:lnTo>
                <a:lnTo>
                  <a:pt x="f88" y="f89"/>
                </a:lnTo>
                <a:cubicBezTo>
                  <a:pt x="f90" y="f91"/>
                  <a:pt x="f92" y="f93"/>
                  <a:pt x="f94" y="f95"/>
                </a:cubicBezTo>
                <a:lnTo>
                  <a:pt x="f96" y="f97"/>
                </a:lnTo>
                <a:lnTo>
                  <a:pt x="f2" y="f98"/>
                </a:lnTo>
                <a:lnTo>
                  <a:pt x="f2" y="f99"/>
                </a:lnTo>
                <a:lnTo>
                  <a:pt x="f100" y="f101"/>
                </a:lnTo>
                <a:lnTo>
                  <a:pt x="f2" y="f102"/>
                </a:lnTo>
                <a:lnTo>
                  <a:pt x="f2" y="f103"/>
                </a:lnTo>
                <a:lnTo>
                  <a:pt x="f104" y="f105"/>
                </a:lnTo>
                <a:cubicBezTo>
                  <a:pt x="f106" y="f107"/>
                  <a:pt x="f108" y="f109"/>
                  <a:pt x="f110" y="f111"/>
                </a:cubicBezTo>
                <a:lnTo>
                  <a:pt x="f112" y="f113"/>
                </a:lnTo>
                <a:cubicBezTo>
                  <a:pt x="f114" y="f115"/>
                  <a:pt x="f116" y="f117"/>
                  <a:pt x="f2" y="f118"/>
                </a:cubicBezTo>
                <a:lnTo>
                  <a:pt x="f2" y="f119"/>
                </a:lnTo>
                <a:cubicBezTo>
                  <a:pt x="f120" y="f121"/>
                  <a:pt x="f122" y="f123"/>
                  <a:pt x="f124" y="f125"/>
                </a:cubicBezTo>
                <a:lnTo>
                  <a:pt x="f126" y="f127"/>
                </a:lnTo>
                <a:cubicBezTo>
                  <a:pt x="f128" y="f129"/>
                  <a:pt x="f130" y="f131"/>
                  <a:pt x="f2" y="f132"/>
                </a:cubicBezTo>
                <a:lnTo>
                  <a:pt x="f2" y="f133"/>
                </a:lnTo>
                <a:cubicBezTo>
                  <a:pt x="f134" y="f135"/>
                  <a:pt x="f136" y="f137"/>
                  <a:pt x="f138" y="f139"/>
                </a:cubicBezTo>
                <a:lnTo>
                  <a:pt x="f140" y="f141"/>
                </a:lnTo>
                <a:cubicBezTo>
                  <a:pt x="f142" y="f143"/>
                  <a:pt x="f144" y="f145"/>
                  <a:pt x="f2" y="f146"/>
                </a:cubicBezTo>
                <a:lnTo>
                  <a:pt x="f2" y="f147"/>
                </a:lnTo>
                <a:cubicBezTo>
                  <a:pt x="f148" y="f149"/>
                  <a:pt x="f150" y="f151"/>
                  <a:pt x="f152" y="f153"/>
                </a:cubicBezTo>
                <a:lnTo>
                  <a:pt x="f154" y="f155"/>
                </a:lnTo>
                <a:cubicBezTo>
                  <a:pt x="f156" y="f157"/>
                  <a:pt x="f158" y="f159"/>
                  <a:pt x="f2" y="f160"/>
                </a:cubicBezTo>
                <a:lnTo>
                  <a:pt x="f2" y="f161"/>
                </a:lnTo>
                <a:cubicBezTo>
                  <a:pt x="f162" y="f163"/>
                  <a:pt x="f164" y="f165"/>
                  <a:pt x="f166" y="f167"/>
                </a:cubicBezTo>
                <a:lnTo>
                  <a:pt x="f168" y="f6"/>
                </a:lnTo>
                <a:lnTo>
                  <a:pt x="f169" y="f6"/>
                </a:lnTo>
                <a:lnTo>
                  <a:pt x="f48" y="f170"/>
                </a:lnTo>
                <a:cubicBezTo>
                  <a:pt x="f171" y="f172"/>
                  <a:pt x="f173" y="f174"/>
                  <a:pt x="f175" y="f176"/>
                </a:cubicBezTo>
                <a:lnTo>
                  <a:pt x="f177" y="f6"/>
                </a:lnTo>
                <a:lnTo>
                  <a:pt x="f5" y="f6"/>
                </a:lnTo>
                <a:close/>
                <a:moveTo>
                  <a:pt x="f178" y="f179"/>
                </a:moveTo>
                <a:cubicBezTo>
                  <a:pt x="f180" y="f181"/>
                  <a:pt x="f182" y="f183"/>
                  <a:pt x="f184" y="f185"/>
                </a:cubicBezTo>
                <a:cubicBezTo>
                  <a:pt x="f184" y="f186"/>
                  <a:pt x="f184" y="f187"/>
                  <a:pt x="f184" y="f188"/>
                </a:cubicBezTo>
                <a:cubicBezTo>
                  <a:pt x="f112" y="f189"/>
                  <a:pt x="f190" y="f191"/>
                  <a:pt x="f192" y="f193"/>
                </a:cubicBezTo>
                <a:cubicBezTo>
                  <a:pt x="f194" y="f195"/>
                  <a:pt x="f196" y="f197"/>
                  <a:pt x="f198" y="f199"/>
                </a:cubicBezTo>
                <a:cubicBezTo>
                  <a:pt x="f200" y="f201"/>
                  <a:pt x="f202" y="f203"/>
                  <a:pt x="f178" y="f179"/>
                </a:cubicBezTo>
                <a:close/>
                <a:moveTo>
                  <a:pt x="f204" y="f205"/>
                </a:moveTo>
                <a:cubicBezTo>
                  <a:pt x="f206" y="f207"/>
                  <a:pt x="f208" y="f209"/>
                  <a:pt x="f210" y="f211"/>
                </a:cubicBezTo>
                <a:cubicBezTo>
                  <a:pt x="f212" y="f213"/>
                  <a:pt x="f214" y="f215"/>
                  <a:pt x="f55" y="f14"/>
                </a:cubicBezTo>
                <a:lnTo>
                  <a:pt x="f216" y="f217"/>
                </a:lnTo>
                <a:cubicBezTo>
                  <a:pt x="f216" y="f217"/>
                  <a:pt x="f216" y="f217"/>
                  <a:pt x="f216" y="f217"/>
                </a:cubicBezTo>
                <a:lnTo>
                  <a:pt x="f218" y="f219"/>
                </a:lnTo>
                <a:cubicBezTo>
                  <a:pt x="f220" y="f221"/>
                  <a:pt x="f222" y="f223"/>
                  <a:pt x="f204" y="f205"/>
                </a:cubicBezTo>
                <a:close/>
                <a:moveTo>
                  <a:pt x="f224" y="f225"/>
                </a:moveTo>
                <a:lnTo>
                  <a:pt x="f226" y="f227"/>
                </a:lnTo>
                <a:cubicBezTo>
                  <a:pt x="f228" y="f229"/>
                  <a:pt x="f230" y="f231"/>
                  <a:pt x="f232" y="f233"/>
                </a:cubicBezTo>
                <a:cubicBezTo>
                  <a:pt x="f234" y="f235"/>
                  <a:pt x="f236" y="f237"/>
                  <a:pt x="f238" y="f239"/>
                </a:cubicBezTo>
                <a:cubicBezTo>
                  <a:pt x="f240" y="f241"/>
                  <a:pt x="f242" y="f243"/>
                  <a:pt x="f224" y="f225"/>
                </a:cubicBezTo>
                <a:close/>
                <a:moveTo>
                  <a:pt x="f244" y="f245"/>
                </a:moveTo>
                <a:lnTo>
                  <a:pt x="f246" y="f247"/>
                </a:lnTo>
                <a:cubicBezTo>
                  <a:pt x="f248" y="f249"/>
                  <a:pt x="f250" y="f251"/>
                  <a:pt x="f252" y="f253"/>
                </a:cubicBezTo>
                <a:lnTo>
                  <a:pt x="f254" y="f255"/>
                </a:lnTo>
                <a:cubicBezTo>
                  <a:pt x="f256" y="f146"/>
                  <a:pt x="f257" y="f258"/>
                  <a:pt x="f244" y="f245"/>
                </a:cubicBezTo>
                <a:close/>
                <a:moveTo>
                  <a:pt x="f259" y="f260"/>
                </a:moveTo>
                <a:cubicBezTo>
                  <a:pt x="f261" y="f262"/>
                  <a:pt x="f263" y="f264"/>
                  <a:pt x="f265" y="f266"/>
                </a:cubicBezTo>
                <a:cubicBezTo>
                  <a:pt x="f267" y="f268"/>
                  <a:pt x="f269" y="f270"/>
                  <a:pt x="f271" y="f272"/>
                </a:cubicBezTo>
                <a:lnTo>
                  <a:pt x="f273" y="f274"/>
                </a:lnTo>
                <a:cubicBezTo>
                  <a:pt x="f275" y="f276"/>
                  <a:pt x="f277" y="f278"/>
                  <a:pt x="f279" y="f280"/>
                </a:cubicBezTo>
                <a:cubicBezTo>
                  <a:pt x="f281" y="f282"/>
                  <a:pt x="f281" y="f282"/>
                  <a:pt x="f259" y="f260"/>
                </a:cubicBezTo>
                <a:close/>
                <a:moveTo>
                  <a:pt x="f283" y="f284"/>
                </a:moveTo>
                <a:cubicBezTo>
                  <a:pt x="f285" y="f286"/>
                  <a:pt x="f287" y="f288"/>
                  <a:pt x="f289" y="f290"/>
                </a:cubicBezTo>
                <a:lnTo>
                  <a:pt x="f291" y="f292"/>
                </a:lnTo>
                <a:cubicBezTo>
                  <a:pt x="f293" y="f294"/>
                  <a:pt x="f295" y="f296"/>
                  <a:pt x="f283" y="f284"/>
                </a:cubicBezTo>
                <a:close/>
                <a:moveTo>
                  <a:pt x="f297" y="f298"/>
                </a:moveTo>
                <a:cubicBezTo>
                  <a:pt x="f299" y="f300"/>
                  <a:pt x="f301" y="f302"/>
                  <a:pt x="f303" y="f304"/>
                </a:cubicBezTo>
                <a:lnTo>
                  <a:pt x="f305" y="f306"/>
                </a:lnTo>
                <a:close/>
                <a:moveTo>
                  <a:pt x="f307" y="f308"/>
                </a:moveTo>
                <a:cubicBezTo>
                  <a:pt x="f309" y="f310"/>
                  <a:pt x="f311" y="f312"/>
                  <a:pt x="f313" y="f314"/>
                </a:cubicBezTo>
                <a:lnTo>
                  <a:pt x="f315" y="f316"/>
                </a:lnTo>
                <a:close/>
                <a:moveTo>
                  <a:pt x="f317" y="f318"/>
                </a:moveTo>
                <a:cubicBezTo>
                  <a:pt x="f319" y="f320"/>
                  <a:pt x="f321" y="f322"/>
                  <a:pt x="f323" y="f324"/>
                </a:cubicBezTo>
                <a:lnTo>
                  <a:pt x="f325" y="f326"/>
                </a:lnTo>
                <a:close/>
                <a:moveTo>
                  <a:pt x="f327" y="f328"/>
                </a:moveTo>
                <a:lnTo>
                  <a:pt x="f329" y="f330"/>
                </a:lnTo>
                <a:cubicBezTo>
                  <a:pt x="f331" y="f332"/>
                  <a:pt x="f333" y="f334"/>
                  <a:pt x="f335" y="f336"/>
                </a:cubicBezTo>
                <a:cubicBezTo>
                  <a:pt x="f337" y="f338"/>
                  <a:pt x="f339" y="f340"/>
                  <a:pt x="f327" y="f328"/>
                </a:cubicBezTo>
                <a:close/>
                <a:moveTo>
                  <a:pt x="f341" y="f342"/>
                </a:moveTo>
                <a:cubicBezTo>
                  <a:pt x="f343" y="f344"/>
                  <a:pt x="f345" y="f346"/>
                  <a:pt x="f347" y="f348"/>
                </a:cubicBezTo>
                <a:cubicBezTo>
                  <a:pt x="f349" y="f350"/>
                  <a:pt x="f351" y="f352"/>
                  <a:pt x="f353" y="f354"/>
                </a:cubicBezTo>
                <a:cubicBezTo>
                  <a:pt x="f355" y="f356"/>
                  <a:pt x="f357" y="f358"/>
                  <a:pt x="f359" y="f360"/>
                </a:cubicBezTo>
                <a:close/>
                <a:moveTo>
                  <a:pt x="f361" y="f362"/>
                </a:moveTo>
                <a:lnTo>
                  <a:pt x="f363" y="f364"/>
                </a:lnTo>
                <a:cubicBezTo>
                  <a:pt x="f323" y="f324"/>
                  <a:pt x="f365" y="f366"/>
                  <a:pt x="f33" y="f367"/>
                </a:cubicBezTo>
                <a:lnTo>
                  <a:pt x="f368" y="f369"/>
                </a:lnTo>
                <a:cubicBezTo>
                  <a:pt x="f62" y="f370"/>
                  <a:pt x="f371" y="f372"/>
                  <a:pt x="f361" y="f362"/>
                </a:cubicBezTo>
                <a:close/>
                <a:moveTo>
                  <a:pt x="f373" y="f374"/>
                </a:moveTo>
                <a:cubicBezTo>
                  <a:pt x="f375" y="f376"/>
                  <a:pt x="f377" y="f378"/>
                  <a:pt x="f379" y="f380"/>
                </a:cubicBezTo>
                <a:lnTo>
                  <a:pt x="f381" y="f382"/>
                </a:lnTo>
                <a:cubicBezTo>
                  <a:pt x="f383" y="f384"/>
                  <a:pt x="f385" y="f386"/>
                  <a:pt x="f387" y="f388"/>
                </a:cubicBezTo>
                <a:close/>
                <a:moveTo>
                  <a:pt x="f389" y="f390"/>
                </a:moveTo>
                <a:lnTo>
                  <a:pt x="f391" y="f392"/>
                </a:lnTo>
                <a:cubicBezTo>
                  <a:pt x="f393" y="f394"/>
                  <a:pt x="f395" y="f396"/>
                  <a:pt x="f397" y="f398"/>
                </a:cubicBezTo>
                <a:lnTo>
                  <a:pt x="f399" y="f400"/>
                </a:lnTo>
                <a:cubicBezTo>
                  <a:pt x="f401" y="f402"/>
                  <a:pt x="f403" y="f404"/>
                  <a:pt x="f389" y="f390"/>
                </a:cubicBezTo>
                <a:close/>
                <a:moveTo>
                  <a:pt x="f405" y="f406"/>
                </a:moveTo>
                <a:cubicBezTo>
                  <a:pt x="f407" y="f408"/>
                  <a:pt x="f409" y="f410"/>
                  <a:pt x="f411" y="f412"/>
                </a:cubicBezTo>
                <a:cubicBezTo>
                  <a:pt x="f413" y="f414"/>
                  <a:pt x="f415" y="f416"/>
                  <a:pt x="f417" y="f418"/>
                </a:cubicBezTo>
                <a:cubicBezTo>
                  <a:pt x="f419" y="f420"/>
                  <a:pt x="f421" y="f422"/>
                  <a:pt x="f108" y="f423"/>
                </a:cubicBezTo>
                <a:close/>
                <a:moveTo>
                  <a:pt x="f424" y="f425"/>
                </a:moveTo>
                <a:lnTo>
                  <a:pt x="f426" y="f427"/>
                </a:lnTo>
                <a:cubicBezTo>
                  <a:pt x="f428" y="f429"/>
                  <a:pt x="f430" y="f431"/>
                  <a:pt x="f432" y="f433"/>
                </a:cubicBezTo>
                <a:lnTo>
                  <a:pt x="f434" y="f435"/>
                </a:lnTo>
                <a:cubicBezTo>
                  <a:pt x="f436" y="f437"/>
                  <a:pt x="f438" y="f439"/>
                  <a:pt x="f424" y="f425"/>
                </a:cubicBezTo>
                <a:close/>
                <a:moveTo>
                  <a:pt x="f440" y="f441"/>
                </a:moveTo>
                <a:cubicBezTo>
                  <a:pt x="f442" y="f443"/>
                  <a:pt x="f444" y="f445"/>
                  <a:pt x="f446" y="f447"/>
                </a:cubicBezTo>
                <a:lnTo>
                  <a:pt x="f448" y="f449"/>
                </a:lnTo>
                <a:cubicBezTo>
                  <a:pt x="f450" y="f217"/>
                  <a:pt x="f451" y="f452"/>
                  <a:pt x="f453" y="f454"/>
                </a:cubicBezTo>
                <a:close/>
                <a:moveTo>
                  <a:pt x="f455" y="f456"/>
                </a:moveTo>
                <a:lnTo>
                  <a:pt x="f457" y="f458"/>
                </a:lnTo>
                <a:cubicBezTo>
                  <a:pt x="f459" y="f460"/>
                  <a:pt x="f461" y="f462"/>
                  <a:pt x="f463" y="f464"/>
                </a:cubicBezTo>
                <a:lnTo>
                  <a:pt x="f465" y="f466"/>
                </a:lnTo>
                <a:cubicBezTo>
                  <a:pt x="f467" y="f468"/>
                  <a:pt x="f469" y="f470"/>
                  <a:pt x="f455" y="f456"/>
                </a:cubicBezTo>
                <a:close/>
                <a:moveTo>
                  <a:pt x="f471" y="f472"/>
                </a:moveTo>
                <a:cubicBezTo>
                  <a:pt x="f473" y="f474"/>
                  <a:pt x="f475" y="f476"/>
                  <a:pt x="f477" y="f478"/>
                </a:cubicBezTo>
                <a:cubicBezTo>
                  <a:pt x="f479" y="f480"/>
                  <a:pt x="f481" y="f482"/>
                  <a:pt x="f483" y="f458"/>
                </a:cubicBezTo>
                <a:cubicBezTo>
                  <a:pt x="f484" y="f485"/>
                  <a:pt x="f486" y="f487"/>
                  <a:pt x="f488" y="f48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21;p19">
            <a:extLst>
              <a:ext uri="{FF2B5EF4-FFF2-40B4-BE49-F238E27FC236}">
                <a16:creationId xmlns:a16="http://schemas.microsoft.com/office/drawing/2014/main" id="{33A0DFCD-2FBB-418B-80DE-C3A65D92D8A0}"/>
              </a:ext>
            </a:extLst>
          </p:cNvPr>
          <p:cNvSpPr/>
          <p:nvPr/>
        </p:nvSpPr>
        <p:spPr>
          <a:xfrm>
            <a:off x="225774" y="236600"/>
            <a:ext cx="734034" cy="571920"/>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72798231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_10_1">
    <p:bg>
      <p:bgPr>
        <a:solidFill>
          <a:srgbClr val="000000"/>
        </a:solidFill>
        <a:effectLst/>
      </p:bgPr>
    </p:bg>
    <p:spTree>
      <p:nvGrpSpPr>
        <p:cNvPr id="1" name=""/>
        <p:cNvGrpSpPr/>
        <p:nvPr/>
      </p:nvGrpSpPr>
      <p:grpSpPr>
        <a:xfrm>
          <a:off x="0" y="0"/>
          <a:ext cx="0" cy="0"/>
          <a:chOff x="0" y="0"/>
          <a:chExt cx="0" cy="0"/>
        </a:xfrm>
      </p:grpSpPr>
      <p:pic>
        <p:nvPicPr>
          <p:cNvPr id="2" name="Google Shape;123;p20">
            <a:extLst>
              <a:ext uri="{FF2B5EF4-FFF2-40B4-BE49-F238E27FC236}">
                <a16:creationId xmlns:a16="http://schemas.microsoft.com/office/drawing/2014/main" id="{E656E985-028B-4D2F-8D72-637D1E834FA0}"/>
              </a:ext>
            </a:extLst>
          </p:cNvPr>
          <p:cNvPicPr>
            <a:picLocks noChangeAspect="1"/>
          </p:cNvPicPr>
          <p:nvPr/>
        </p:nvPicPr>
        <p:blipFill>
          <a:blip r:embed="rId2">
            <a:alphaModFix/>
          </a:blip>
          <a:stretch>
            <a:fillRect/>
          </a:stretch>
        </p:blipFill>
        <p:spPr>
          <a:xfrm rot="2259631">
            <a:off x="-370781" y="174624"/>
            <a:ext cx="2168005" cy="920745"/>
          </a:xfrm>
          <a:prstGeom prst="rect">
            <a:avLst/>
          </a:prstGeom>
          <a:noFill/>
          <a:ln cap="flat">
            <a:noFill/>
          </a:ln>
        </p:spPr>
      </p:pic>
      <p:pic>
        <p:nvPicPr>
          <p:cNvPr id="3" name="Google Shape;124;p20">
            <a:extLst>
              <a:ext uri="{FF2B5EF4-FFF2-40B4-BE49-F238E27FC236}">
                <a16:creationId xmlns:a16="http://schemas.microsoft.com/office/drawing/2014/main" id="{8B8DB9DD-17DD-49EC-A96F-EBF6B148ACF3}"/>
              </a:ext>
            </a:extLst>
          </p:cNvPr>
          <p:cNvPicPr>
            <a:picLocks noChangeAspect="1"/>
          </p:cNvPicPr>
          <p:nvPr/>
        </p:nvPicPr>
        <p:blipFill>
          <a:blip r:embed="rId2">
            <a:alphaModFix/>
          </a:blip>
          <a:stretch>
            <a:fillRect/>
          </a:stretch>
        </p:blipFill>
        <p:spPr>
          <a:xfrm rot="2862062">
            <a:off x="7656298" y="4056425"/>
            <a:ext cx="2487296" cy="1056351"/>
          </a:xfrm>
          <a:prstGeom prst="rect">
            <a:avLst/>
          </a:prstGeom>
          <a:noFill/>
          <a:ln cap="flat">
            <a:noFill/>
          </a:ln>
        </p:spPr>
      </p:pic>
      <p:sp>
        <p:nvSpPr>
          <p:cNvPr id="4" name="Google Shape;125;p20">
            <a:extLst>
              <a:ext uri="{FF2B5EF4-FFF2-40B4-BE49-F238E27FC236}">
                <a16:creationId xmlns:a16="http://schemas.microsoft.com/office/drawing/2014/main" id="{D108B4EE-1F6E-4844-BFCC-F9E3929759C9}"/>
              </a:ext>
            </a:extLst>
          </p:cNvPr>
          <p:cNvSpPr/>
          <p:nvPr/>
        </p:nvSpPr>
        <p:spPr>
          <a:xfrm>
            <a:off x="488061" y="452692"/>
            <a:ext cx="450351" cy="499673"/>
          </a:xfrm>
          <a:custGeom>
            <a:avLst/>
            <a:gdLst>
              <a:gd name="f0" fmla="val w"/>
              <a:gd name="f1" fmla="val h"/>
              <a:gd name="f2" fmla="val 0"/>
              <a:gd name="f3" fmla="val 195380"/>
              <a:gd name="f4" fmla="val 216779"/>
              <a:gd name="f5" fmla="val 179635"/>
              <a:gd name="f6" fmla="val 53103"/>
              <a:gd name="f7" fmla="val 171834"/>
              <a:gd name="f8" fmla="val 51243"/>
              <a:gd name="f9" fmla="val 164820"/>
              <a:gd name="f10" fmla="val 60618"/>
              <a:gd name="f11" fmla="val 163389"/>
              <a:gd name="f12" fmla="val 65842"/>
              <a:gd name="f13" fmla="val 161886"/>
              <a:gd name="f14" fmla="val 70995"/>
              <a:gd name="f15" fmla="val 159381"/>
              <a:gd name="f16" fmla="val 80514"/>
              <a:gd name="f17" fmla="val 152081"/>
              <a:gd name="f18" fmla="val 80299"/>
              <a:gd name="f19" fmla="val 144782"/>
              <a:gd name="f20" fmla="val 80084"/>
              <a:gd name="f21" fmla="val 146213"/>
              <a:gd name="f22" fmla="val 69635"/>
              <a:gd name="f23" fmla="val 156805"/>
              <a:gd name="f24" fmla="val 27625"/>
              <a:gd name="f25" fmla="val 135764"/>
              <a:gd name="f26" fmla="val 100123"/>
              <a:gd name="f27" fmla="val 3221"/>
              <a:gd name="f28" fmla="val 64483"/>
              <a:gd name="f29" fmla="val 6513"/>
              <a:gd name="f30" fmla="val 60690"/>
              <a:gd name="f31" fmla="val 48595"/>
              <a:gd name="f32" fmla="val 53390"/>
              <a:gd name="f33" fmla="val 58757"/>
              <a:gd name="f34" fmla="val 45804"/>
              <a:gd name="f35" fmla="val 41080"/>
              <a:gd name="f36" fmla="val 40364"/>
              <a:gd name="f37" fmla="val 38647"/>
              <a:gd name="f38" fmla="val 31275"/>
              <a:gd name="f39" fmla="val 34496"/>
              <a:gd name="f40" fmla="val 29200"/>
              <a:gd name="f41" fmla="val 36285"/>
              <a:gd name="f42" fmla="val 18823"/>
              <a:gd name="f43" fmla="val 42368"/>
              <a:gd name="f44" fmla="val 14171"/>
              <a:gd name="f45" fmla="val 45088"/>
              <a:gd name="f46" fmla="val 10378"/>
              <a:gd name="f47" fmla="val 50455"/>
              <a:gd name="f48" fmla="val 9733"/>
              <a:gd name="f49" fmla="val 53461"/>
              <a:gd name="f50" fmla="val 8875"/>
              <a:gd name="f51" fmla="val 57111"/>
              <a:gd name="f52" fmla="val 12453"/>
              <a:gd name="f53" fmla="val 57183"/>
              <a:gd name="f54" fmla="val 13670"/>
              <a:gd name="f55" fmla="val 55322"/>
              <a:gd name="f56" fmla="val 15602"/>
              <a:gd name="f57" fmla="val 52459"/>
              <a:gd name="f58" fmla="val 18465"/>
              <a:gd name="f59" fmla="val 50312"/>
              <a:gd name="f60" fmla="val 21757"/>
              <a:gd name="f61" fmla="val 49239"/>
              <a:gd name="f62" fmla="val 16246"/>
              <a:gd name="f63" fmla="val 52889"/>
              <a:gd name="f64" fmla="val 13813"/>
              <a:gd name="f65" fmla="val 56896"/>
              <a:gd name="f66" fmla="val 13956"/>
              <a:gd name="f67" fmla="val 59401"/>
              <a:gd name="f68" fmla="val 14028"/>
              <a:gd name="f69" fmla="val 61763"/>
              <a:gd name="f70" fmla="val 16532"/>
              <a:gd name="f71" fmla="val 62908"/>
              <a:gd name="f72" fmla="val 18107"/>
              <a:gd name="f73" fmla="val 60332"/>
              <a:gd name="f74" fmla="val 21471"/>
              <a:gd name="f75" fmla="val 54821"/>
              <a:gd name="f76" fmla="val 25049"/>
              <a:gd name="f77" fmla="val 16031"/>
              <a:gd name="f78" fmla="val 61334"/>
              <a:gd name="f79" fmla="val 20898"/>
              <a:gd name="f80" fmla="val 67846"/>
              <a:gd name="f81" fmla="val 23546"/>
              <a:gd name="f82" fmla="val 64053"/>
              <a:gd name="f83" fmla="val 27339"/>
              <a:gd name="f84" fmla="val 58686"/>
              <a:gd name="f85" fmla="val 31562"/>
              <a:gd name="f86" fmla="val 56682"/>
              <a:gd name="f87" fmla="val 32850"/>
              <a:gd name="f88" fmla="val 58042"/>
              <a:gd name="f89" fmla="val 33995"/>
              <a:gd name="f90" fmla="val 59258"/>
              <a:gd name="f91" fmla="val 34210"/>
              <a:gd name="f92" fmla="val 61835"/>
              <a:gd name="f93" fmla="val 28770"/>
              <a:gd name="f94" fmla="val 64125"/>
              <a:gd name="f95" fmla="val 25264"/>
              <a:gd name="f96" fmla="val 65556"/>
              <a:gd name="f97" fmla="val 26838"/>
              <a:gd name="f98" fmla="val 67918"/>
              <a:gd name="f99" fmla="val 28055"/>
              <a:gd name="f100" fmla="val 68204"/>
              <a:gd name="f101" fmla="val 69278"/>
              <a:gd name="f102" fmla="val 36428"/>
              <a:gd name="f103" fmla="val 65055"/>
              <a:gd name="f104" fmla="val 38074"/>
              <a:gd name="f105" fmla="val 75432"/>
              <a:gd name="f106" fmla="val 38933"/>
              <a:gd name="f107" fmla="val 71639"/>
              <a:gd name="f108" fmla="val 82947"/>
              <a:gd name="f109" fmla="val 45732"/>
              <a:gd name="f110" fmla="val 94326"/>
              <a:gd name="f111" fmla="val 25407"/>
              <a:gd name="f112" fmla="val 108354"/>
              <a:gd name="f113" fmla="val 13741"/>
              <a:gd name="f114" fmla="val 120663"/>
              <a:gd name="f115" fmla="val 2004"/>
              <a:gd name="f116" fmla="val 133044"/>
              <a:gd name="f117" fmla="val 153298"/>
              <a:gd name="f118" fmla="val 4724"/>
              <a:gd name="f119" fmla="val 157449"/>
              <a:gd name="f120" fmla="val 9447"/>
              <a:gd name="f121" fmla="val 161600"/>
              <a:gd name="f122" fmla="val 12024"/>
              <a:gd name="f123" fmla="val 150221"/>
              <a:gd name="f124" fmla="val 15316"/>
              <a:gd name="f125" fmla="val 144137"/>
              <a:gd name="f126" fmla="val 18679"/>
              <a:gd name="f127" fmla="val 138126"/>
              <a:gd name="f128" fmla="val 24262"/>
              <a:gd name="f129" fmla="val 140774"/>
              <a:gd name="f130" fmla="val 23618"/>
              <a:gd name="f131" fmla="val 143493"/>
              <a:gd name="f132" fmla="val 22973"/>
              <a:gd name="f133" fmla="val 20111"/>
              <a:gd name="f134" fmla="val 152153"/>
              <a:gd name="f135" fmla="val 16890"/>
              <a:gd name="f136" fmla="val 160455"/>
              <a:gd name="f137" fmla="val 10807"/>
              <a:gd name="f138" fmla="val 183786"/>
              <a:gd name="f139" fmla="val 23403"/>
              <a:gd name="f140" fmla="val 193018"/>
              <a:gd name="f141" fmla="val 35999"/>
              <a:gd name="f142" fmla="val 202322"/>
              <a:gd name="f143" fmla="val 36500"/>
              <a:gd name="f144" fmla="val 178561"/>
              <a:gd name="f145" fmla="val 41581"/>
              <a:gd name="f146" fmla="val 172120"/>
              <a:gd name="f147" fmla="val 46662"/>
              <a:gd name="f148" fmla="val 165608"/>
              <a:gd name="f149" fmla="val 53604"/>
              <a:gd name="f150" fmla="val 169973"/>
              <a:gd name="f151" fmla="val 52602"/>
              <a:gd name="f152" fmla="val 176629"/>
              <a:gd name="f153" fmla="val 51672"/>
              <a:gd name="f154" fmla="val 183285"/>
              <a:gd name="f155" fmla="val 51028"/>
              <a:gd name="f156" fmla="val 191444"/>
              <a:gd name="f157" fmla="val 56324"/>
              <a:gd name="f158" fmla="val 203467"/>
              <a:gd name="f159" fmla="val 61548"/>
              <a:gd name="f160" fmla="val 215562"/>
              <a:gd name="f161" fmla="val 70065"/>
              <a:gd name="f162" fmla="val 216778"/>
              <a:gd name="f163" fmla="val 74574"/>
              <a:gd name="f164" fmla="val 199101"/>
              <a:gd name="f165" fmla="val 79082"/>
              <a:gd name="f166" fmla="val 181496"/>
              <a:gd name="f167" fmla="val 86096"/>
              <a:gd name="f168" fmla="val 181925"/>
              <a:gd name="f169" fmla="val 102056"/>
              <a:gd name="f170" fmla="val 170045"/>
              <a:gd name="f171" fmla="val 118015"/>
              <a:gd name="f172" fmla="val 158093"/>
              <a:gd name="f173" fmla="val 133545"/>
              <a:gd name="f174" fmla="val 129538"/>
              <a:gd name="f175" fmla="val 136623"/>
              <a:gd name="f176" fmla="val 126961"/>
              <a:gd name="f177" fmla="val 139700"/>
              <a:gd name="f178" fmla="val 124456"/>
              <a:gd name="f179" fmla="val 154729"/>
              <a:gd name="f180" fmla="val 109570"/>
              <a:gd name="f181" fmla="val 172979"/>
              <a:gd name="f182" fmla="val 89102"/>
              <a:gd name="f183" fmla="val 176057"/>
              <a:gd name="f184" fmla="val 74144"/>
              <a:gd name="f185" fmla="val 175126"/>
              <a:gd name="f186" fmla="val 71926"/>
              <a:gd name="f187" fmla="val 174196"/>
              <a:gd name="f188" fmla="val 175198"/>
              <a:gd name="f189" fmla="val 67488"/>
              <a:gd name="f190" fmla="val 176844"/>
              <a:gd name="f191" fmla="val 178705"/>
              <a:gd name="f192" fmla="val 67560"/>
              <a:gd name="f193" fmla="val 178060"/>
              <a:gd name="f194" fmla="val 72856"/>
              <a:gd name="f195" fmla="val 178991"/>
              <a:gd name="f196" fmla="val 75361"/>
              <a:gd name="f197" fmla="val 179993"/>
              <a:gd name="f198" fmla="val 77794"/>
              <a:gd name="f199" fmla="val 181854"/>
              <a:gd name="f200" fmla="val 76363"/>
              <a:gd name="f201" fmla="val 182712"/>
              <a:gd name="f202" fmla="val 73858"/>
              <a:gd name="f203" fmla="val 183571"/>
              <a:gd name="f204" fmla="val 71353"/>
              <a:gd name="f205" fmla="val 182283"/>
              <a:gd name="f206" fmla="val 66129"/>
              <a:gd name="f207" fmla="val 183500"/>
              <a:gd name="f208" fmla="val 67775"/>
              <a:gd name="f209" fmla="val 184645"/>
              <a:gd name="f210" fmla="val 186076"/>
              <a:gd name="f211" fmla="val 73357"/>
              <a:gd name="f212" fmla="val 186720"/>
              <a:gd name="f213" fmla="val 74073"/>
              <a:gd name="f214" fmla="val 188867"/>
              <a:gd name="f215" fmla="val 73786"/>
              <a:gd name="f216" fmla="val 188724"/>
              <a:gd name="f217" fmla="val 188509"/>
              <a:gd name="f218" fmla="val 68777"/>
              <a:gd name="f219" fmla="val 185933"/>
              <a:gd name="f220" fmla="val 63695"/>
              <a:gd name="f221" fmla="val 187364"/>
              <a:gd name="f222" fmla="val 188581"/>
              <a:gd name="f223" fmla="val 65771"/>
              <a:gd name="f224" fmla="val 189368"/>
              <a:gd name="f225" fmla="val 67202"/>
              <a:gd name="f226" fmla="val 190656"/>
              <a:gd name="f227" fmla="val 192016"/>
              <a:gd name="f228" fmla="val 68705"/>
              <a:gd name="f229" fmla="val 65699"/>
              <a:gd name="f230" fmla="val 187436"/>
              <a:gd name="f231" fmla="val 54964"/>
              <a:gd name="f232" fmla="val 47521"/>
              <a:gd name="f233" fmla="val 87456"/>
              <a:gd name="f234" fmla="val 47163"/>
              <a:gd name="f235" fmla="val 88887"/>
              <a:gd name="f236" fmla="val 46734"/>
              <a:gd name="f237" fmla="val 90247"/>
              <a:gd name="f238" fmla="val 46090"/>
              <a:gd name="f239" fmla="val 91607"/>
              <a:gd name="f240" fmla="val 44945"/>
              <a:gd name="f241" fmla="val 93253"/>
              <a:gd name="f242" fmla="val 43585"/>
              <a:gd name="f243" fmla="val 94684"/>
              <a:gd name="f244" fmla="val 44730"/>
              <a:gd name="f245" fmla="val 91177"/>
              <a:gd name="f246" fmla="val 86883"/>
              <a:gd name="f247" fmla="val 46376"/>
              <a:gd name="f248" fmla="val 85094"/>
              <a:gd name="f249" fmla="val 46519"/>
              <a:gd name="f250" fmla="val 83734"/>
              <a:gd name="f251" fmla="val 46591"/>
              <a:gd name="f252" fmla="val 82303"/>
              <a:gd name="f253" fmla="val 46448"/>
              <a:gd name="f254" fmla="val 80872"/>
              <a:gd name="f255" fmla="val 80227"/>
              <a:gd name="f256" fmla="val 47092"/>
              <a:gd name="f257" fmla="val 80800"/>
              <a:gd name="f258" fmla="val 47593"/>
              <a:gd name="f259" fmla="val 47736"/>
              <a:gd name="f260" fmla="val 85237"/>
              <a:gd name="f261" fmla="val 52674"/>
              <a:gd name="f262" fmla="val 86168"/>
              <a:gd name="f263" fmla="val 52316"/>
              <a:gd name="f264" fmla="val 87098"/>
              <a:gd name="f265" fmla="val 51744"/>
              <a:gd name="f266" fmla="val 85810"/>
              <a:gd name="f267" fmla="val 52245"/>
              <a:gd name="f268" fmla="val 83591"/>
              <a:gd name="f269" fmla="val 52531"/>
              <a:gd name="f270" fmla="val 83806"/>
              <a:gd name="f271" fmla="val 52746"/>
              <a:gd name="f272" fmla="val 83233"/>
              <a:gd name="f273" fmla="val 53175"/>
              <a:gd name="f274" fmla="val 84021"/>
              <a:gd name="f275" fmla="val 53247"/>
              <a:gd name="f276" fmla="val 85022"/>
              <a:gd name="f277" fmla="val 53891"/>
              <a:gd name="f278" fmla="val 83448"/>
              <a:gd name="f279" fmla="val 135907"/>
              <a:gd name="f280" fmla="val 67131"/>
              <a:gd name="f281" fmla="val 132615"/>
              <a:gd name="f282" fmla="val 73930"/>
              <a:gd name="f283" fmla="val 125816"/>
              <a:gd name="f284" fmla="val 72069"/>
              <a:gd name="f285" fmla="val 122381"/>
              <a:gd name="f286" fmla="val 71138"/>
              <a:gd name="f287" fmla="val 69349"/>
              <a:gd name="f288" fmla="val 124814"/>
              <a:gd name="f289" fmla="val 70208"/>
              <a:gd name="f290" fmla="val 128607"/>
              <a:gd name="f291" fmla="val 71854"/>
              <a:gd name="f292" fmla="val 70637"/>
              <a:gd name="f293" fmla="val 135478"/>
              <a:gd name="f294" fmla="val 135621"/>
              <a:gd name="f295" fmla="val 119089"/>
              <a:gd name="f296" fmla="val 119804"/>
              <a:gd name="f297" fmla="val 48738"/>
              <a:gd name="f298" fmla="val 121379"/>
              <a:gd name="f299" fmla="val 43299"/>
              <a:gd name="f300" fmla="val 126389"/>
              <a:gd name="f301" fmla="val 42941"/>
              <a:gd name="f302" fmla="val 126460"/>
              <a:gd name="f303" fmla="val 126603"/>
              <a:gd name="f304" fmla="val 126747"/>
              <a:gd name="f305" fmla="val 134476"/>
              <a:gd name="f306" fmla="val 43155"/>
              <a:gd name="f307" fmla="val 136408"/>
              <a:gd name="f308" fmla="val 57612"/>
              <a:gd name="f309" fmla="val 63123"/>
              <a:gd name="f310" fmla="val 132830"/>
              <a:gd name="f311" fmla="val 126890"/>
              <a:gd name="f312" fmla="val 71568"/>
              <a:gd name="f313" fmla="val 122166"/>
              <a:gd name="f314" fmla="val 67417"/>
              <a:gd name="f315" fmla="val 118445"/>
              <a:gd name="f316" fmla="val 64196"/>
              <a:gd name="f317" fmla="val 118516"/>
              <a:gd name="f318" fmla="val 57755"/>
              <a:gd name="f319" fmla="val 95972"/>
              <a:gd name="f320" fmla="val 92394"/>
              <a:gd name="f321" fmla="val 68991"/>
              <a:gd name="f322" fmla="val 88243"/>
              <a:gd name="f323" fmla="val 84808"/>
              <a:gd name="f324" fmla="val 66916"/>
              <a:gd name="f325" fmla="val 82804"/>
              <a:gd name="f326" fmla="val 80729"/>
              <a:gd name="f327" fmla="val 63624"/>
              <a:gd name="f328" fmla="val 60475"/>
              <a:gd name="f329" fmla="val 81373"/>
              <a:gd name="f330" fmla="val 60904"/>
              <a:gd name="f331" fmla="val 82017"/>
              <a:gd name="f332" fmla="val 61477"/>
              <a:gd name="f333" fmla="val 82589"/>
              <a:gd name="f334" fmla="val 62622"/>
              <a:gd name="f335" fmla="val 81444"/>
              <a:gd name="f336" fmla="val 61620"/>
              <a:gd name="f337" fmla="val 83949"/>
              <a:gd name="f338" fmla="val 87742"/>
              <a:gd name="f339" fmla="val 97762"/>
              <a:gd name="f340" fmla="val 98119"/>
              <a:gd name="f341" fmla="val 65986"/>
              <a:gd name="f342" fmla="val 97475"/>
              <a:gd name="f343" fmla="val 66558"/>
              <a:gd name="f344" fmla="val 96760"/>
              <a:gd name="f345" fmla="val 67059"/>
              <a:gd name="f346" fmla="val 98406"/>
              <a:gd name="f347" fmla="val 63194"/>
              <a:gd name="f348" fmla="val 91392"/>
              <a:gd name="f349" fmla="val 68347"/>
              <a:gd name="f350" fmla="val 82160"/>
              <a:gd name="f351" fmla="val 64912"/>
              <a:gd name="f352" fmla="val 55894"/>
              <a:gd name="f353" fmla="val 84164"/>
              <a:gd name="f354" fmla="val 47879"/>
              <a:gd name="f355" fmla="val 89674"/>
              <a:gd name="f356" fmla="val 39434"/>
              <a:gd name="f357" fmla="val 97404"/>
              <a:gd name="f358" fmla="val 39005"/>
              <a:gd name="f359" fmla="val 97547"/>
              <a:gd name="f360" fmla="val 97905"/>
              <a:gd name="f361" fmla="val 100982"/>
              <a:gd name="f362" fmla="val 39148"/>
              <a:gd name="f363" fmla="val 103702"/>
              <a:gd name="f364" fmla="val 41008"/>
              <a:gd name="f365" fmla="val 104990"/>
              <a:gd name="f366" fmla="val 43800"/>
              <a:gd name="f367" fmla="val 107996"/>
              <a:gd name="f368" fmla="val 50527"/>
              <a:gd name="f369" fmla="val 103916"/>
              <a:gd name="f370" fmla="val 59115"/>
              <a:gd name="f371" fmla="val 106779"/>
              <a:gd name="f372" fmla="val 77723"/>
              <a:gd name="f373" fmla="val 104775"/>
              <a:gd name="f374" fmla="val 76434"/>
              <a:gd name="f375" fmla="val 107209"/>
              <a:gd name="f376" fmla="val 71067"/>
              <a:gd name="f377" fmla="val 110214"/>
              <a:gd name="f378" fmla="val 113149"/>
              <a:gd name="f379" fmla="val 110358"/>
              <a:gd name="f380" fmla="val 79941"/>
              <a:gd name="f381" fmla="val 139486"/>
              <a:gd name="f382" fmla="val 116655"/>
              <a:gd name="f383" fmla="val 133760"/>
              <a:gd name="f384" fmla="val 121164"/>
              <a:gd name="f385" fmla="val 129752"/>
              <a:gd name="f386" fmla="val 127605"/>
              <a:gd name="f387" fmla="val 125959"/>
              <a:gd name="f388" fmla="val 133975"/>
              <a:gd name="f389" fmla="val 125244"/>
              <a:gd name="f390" fmla="val 135191"/>
              <a:gd name="f391" fmla="val 135836"/>
              <a:gd name="f392" fmla="val 136480"/>
              <a:gd name="f393" fmla="val 124027"/>
              <a:gd name="f394" fmla="val 137052"/>
              <a:gd name="f395" fmla="val 122023"/>
              <a:gd name="f396" fmla="val 140058"/>
              <a:gd name="f397" fmla="val 120091"/>
              <a:gd name="f398" fmla="val 143064"/>
              <a:gd name="f399" fmla="val 117944"/>
              <a:gd name="f400" fmla="val 145855"/>
              <a:gd name="f401" fmla="val 117443"/>
              <a:gd name="f402" fmla="val 146141"/>
              <a:gd name="f403" fmla="val 119017"/>
              <a:gd name="f404" fmla="val 143422"/>
              <a:gd name="f405" fmla="val 120162"/>
              <a:gd name="f406" fmla="val 141418"/>
              <a:gd name="f407" fmla="val 125458"/>
              <a:gd name="f408" fmla="val 132329"/>
              <a:gd name="f409" fmla="val 128965"/>
              <a:gd name="f410" fmla="val 121737"/>
              <a:gd name="f411" fmla="val 139271"/>
              <a:gd name="f412" fmla="val 114795"/>
              <a:gd name="f413" fmla="val 139772"/>
              <a:gd name="f414" fmla="val 114723"/>
              <a:gd name="f415" fmla="val 140273"/>
              <a:gd name="f416" fmla="val 114651"/>
              <a:gd name="f417" fmla="val 140344"/>
              <a:gd name="f418" fmla="val 116942"/>
              <a:gd name="f419" fmla="val 140416"/>
              <a:gd name="f420" fmla="val 115940"/>
              <a:gd name="f421" fmla="*/ f0 1 195380"/>
              <a:gd name="f422" fmla="*/ f1 1 216779"/>
              <a:gd name="f423" fmla="val f2"/>
              <a:gd name="f424" fmla="val f3"/>
              <a:gd name="f425" fmla="val f4"/>
              <a:gd name="f426" fmla="+- f425 0 f423"/>
              <a:gd name="f427" fmla="+- f424 0 f423"/>
              <a:gd name="f428" fmla="*/ f427 1 195380"/>
              <a:gd name="f429" fmla="*/ f426 1 216779"/>
              <a:gd name="f430" fmla="*/ f423 1 f428"/>
              <a:gd name="f431" fmla="*/ f424 1 f428"/>
              <a:gd name="f432" fmla="*/ f423 1 f429"/>
              <a:gd name="f433" fmla="*/ f425 1 f429"/>
              <a:gd name="f434" fmla="*/ f430 f421 1"/>
              <a:gd name="f435" fmla="*/ f431 f421 1"/>
              <a:gd name="f436" fmla="*/ f433 f422 1"/>
              <a:gd name="f437" fmla="*/ f432 f422 1"/>
            </a:gdLst>
            <a:ahLst/>
            <a:cxnLst>
              <a:cxn ang="3cd4">
                <a:pos x="hc" y="t"/>
              </a:cxn>
              <a:cxn ang="0">
                <a:pos x="r" y="vc"/>
              </a:cxn>
              <a:cxn ang="cd4">
                <a:pos x="hc" y="b"/>
              </a:cxn>
              <a:cxn ang="cd2">
                <a:pos x="l" y="vc"/>
              </a:cxn>
            </a:cxnLst>
            <a:rect l="f434" t="f437" r="f435" b="f436"/>
            <a:pathLst>
              <a:path w="195380" h="216779">
                <a:moveTo>
                  <a:pt x="f5" y="f6"/>
                </a:moveTo>
                <a:cubicBezTo>
                  <a:pt x="f7" y="f8"/>
                  <a:pt x="f9" y="f10"/>
                  <a:pt x="f11" y="f12"/>
                </a:cubicBezTo>
                <a:cubicBezTo>
                  <a:pt x="f13" y="f14"/>
                  <a:pt x="f15" y="f16"/>
                  <a:pt x="f17" y="f18"/>
                </a:cubicBezTo>
                <a:cubicBezTo>
                  <a:pt x="f19" y="f20"/>
                  <a:pt x="f21" y="f22"/>
                  <a:pt x="f21" y="f22"/>
                </a:cubicBezTo>
                <a:cubicBezTo>
                  <a:pt x="f23" y="f24"/>
                  <a:pt x="f25" y="f2"/>
                  <a:pt x="f26" y="f27"/>
                </a:cubicBezTo>
                <a:cubicBezTo>
                  <a:pt x="f28" y="f29"/>
                  <a:pt x="f30" y="f31"/>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32"/>
                  <a:pt x="f76" y="f32"/>
                </a:cubicBezTo>
                <a:cubicBezTo>
                  <a:pt x="f77" y="f78"/>
                  <a:pt x="f79" y="f80"/>
                  <a:pt x="f81" y="f82"/>
                </a:cubicBezTo>
                <a:cubicBezTo>
                  <a:pt x="f83" y="f84"/>
                  <a:pt x="f85" y="f86"/>
                  <a:pt x="f87" y="f88"/>
                </a:cubicBezTo>
                <a:cubicBezTo>
                  <a:pt x="f89" y="f90"/>
                  <a:pt x="f91" y="f92"/>
                  <a:pt x="f93" y="f94"/>
                </a:cubicBezTo>
                <a:cubicBezTo>
                  <a:pt x="f95" y="f96"/>
                  <a:pt x="f97" y="f98"/>
                  <a:pt x="f99" y="f100"/>
                </a:cubicBezTo>
                <a:cubicBezTo>
                  <a:pt x="f87" y="f101"/>
                  <a:pt x="f102" y="f103"/>
                  <a:pt x="f102" y="f103"/>
                </a:cubicBezTo>
                <a:cubicBezTo>
                  <a:pt x="f104" y="f105"/>
                  <a:pt x="f106" y="f107"/>
                  <a:pt x="f43" y="f108"/>
                </a:cubicBezTo>
                <a:cubicBezTo>
                  <a:pt x="f109" y="f110"/>
                  <a:pt x="f111" y="f112"/>
                  <a:pt x="f113" y="f114"/>
                </a:cubicBezTo>
                <a:cubicBezTo>
                  <a:pt x="f115" y="f116"/>
                  <a:pt x="f2" y="f117"/>
                  <a:pt x="f118" y="f119"/>
                </a:cubicBezTo>
                <a:cubicBezTo>
                  <a:pt x="f120" y="f121"/>
                  <a:pt x="f122" y="f123"/>
                  <a:pt x="f124" y="f125"/>
                </a:cubicBezTo>
                <a:cubicBezTo>
                  <a:pt x="f126" y="f127"/>
                  <a:pt x="f128" y="f129"/>
                  <a:pt x="f130" y="f131"/>
                </a:cubicBezTo>
                <a:cubicBezTo>
                  <a:pt x="f132" y="f21"/>
                  <a:pt x="f133" y="f134"/>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79" y="f180"/>
                </a:cubicBezTo>
                <a:cubicBezTo>
                  <a:pt x="f181" y="f182"/>
                  <a:pt x="f183" y="f184"/>
                  <a:pt x="f185" y="f186"/>
                </a:cubicBezTo>
                <a:cubicBezTo>
                  <a:pt x="f187" y="f22"/>
                  <a:pt x="f188" y="f189"/>
                  <a:pt x="f190" y="f189"/>
                </a:cubicBezTo>
                <a:cubicBezTo>
                  <a:pt x="f191" y="f192"/>
                  <a:pt x="f193" y="f194"/>
                  <a:pt x="f195" y="f196"/>
                </a:cubicBezTo>
                <a:cubicBezTo>
                  <a:pt x="f197" y="f198"/>
                  <a:pt x="f199" y="f200"/>
                  <a:pt x="f201" y="f202"/>
                </a:cubicBezTo>
                <a:cubicBezTo>
                  <a:pt x="f203" y="f204"/>
                  <a:pt x="f205" y="f206"/>
                  <a:pt x="f205" y="f206"/>
                </a:cubicBezTo>
                <a:cubicBezTo>
                  <a:pt x="f207" y="f208"/>
                  <a:pt x="f209" y="f107"/>
                  <a:pt x="f210" y="f211"/>
                </a:cubicBezTo>
                <a:cubicBezTo>
                  <a:pt x="f212" y="f213"/>
                  <a:pt x="f214" y="f215"/>
                  <a:pt x="f216" y="f107"/>
                </a:cubicBezTo>
                <a:cubicBezTo>
                  <a:pt x="f217" y="f218"/>
                  <a:pt x="f219" y="f220"/>
                  <a:pt x="f219" y="f220"/>
                </a:cubicBezTo>
                <a:cubicBezTo>
                  <a:pt x="f221" y="f28"/>
                  <a:pt x="f222" y="f223"/>
                  <a:pt x="f224" y="f225"/>
                </a:cubicBezTo>
                <a:cubicBezTo>
                  <a:pt x="f226" y="f22"/>
                  <a:pt x="f227" y="f228"/>
                  <a:pt x="f227" y="f228"/>
                </a:cubicBezTo>
                <a:cubicBezTo>
                  <a:pt x="f3" y="f229"/>
                  <a:pt x="f230" y="f231"/>
                  <a:pt x="f5" y="f6"/>
                </a:cubicBezTo>
                <a:close/>
                <a:moveTo>
                  <a:pt x="f232" y="f233"/>
                </a:moveTo>
                <a:cubicBezTo>
                  <a:pt x="f234" y="f235"/>
                  <a:pt x="f236" y="f237"/>
                  <a:pt x="f238" y="f239"/>
                </a:cubicBezTo>
                <a:lnTo>
                  <a:pt x="f240" y="f241"/>
                </a:lnTo>
                <a:cubicBezTo>
                  <a:pt x="f240" y="f241"/>
                  <a:pt x="f242" y="f243"/>
                  <a:pt x="f244" y="f245"/>
                </a:cubicBezTo>
                <a:cubicBezTo>
                  <a:pt x="f244" y="f245"/>
                  <a:pt x="f238" y="f246"/>
                  <a:pt x="f247" y="f248"/>
                </a:cubicBezTo>
                <a:cubicBezTo>
                  <a:pt x="f249" y="f250"/>
                  <a:pt x="f251" y="f252"/>
                  <a:pt x="f253" y="f254"/>
                </a:cubicBezTo>
                <a:cubicBezTo>
                  <a:pt x="f253" y="f254"/>
                  <a:pt x="f247" y="f255"/>
                  <a:pt x="f256" y="f257"/>
                </a:cubicBezTo>
                <a:cubicBezTo>
                  <a:pt x="f258" y="f108"/>
                  <a:pt x="f259" y="f260"/>
                  <a:pt x="f232" y="f233"/>
                </a:cubicBezTo>
                <a:close/>
                <a:moveTo>
                  <a:pt x="f261" y="f262"/>
                </a:moveTo>
                <a:cubicBezTo>
                  <a:pt x="f261" y="f262"/>
                  <a:pt x="f263" y="f264"/>
                  <a:pt x="f265" y="f266"/>
                </a:cubicBezTo>
                <a:cubicBezTo>
                  <a:pt x="f267" y="f268"/>
                  <a:pt x="f269" y="f270"/>
                  <a:pt x="f269" y="f270"/>
                </a:cubicBezTo>
                <a:cubicBezTo>
                  <a:pt x="f269" y="f270"/>
                  <a:pt x="f271" y="f272"/>
                  <a:pt x="f273" y="f274"/>
                </a:cubicBezTo>
                <a:cubicBezTo>
                  <a:pt x="f275" y="f276"/>
                  <a:pt x="f277" y="f278"/>
                  <a:pt x="f261" y="f262"/>
                </a:cubicBezTo>
                <a:close/>
                <a:moveTo>
                  <a:pt x="f279" y="f280"/>
                </a:moveTo>
                <a:cubicBezTo>
                  <a:pt x="f279" y="f280"/>
                  <a:pt x="f281" y="f282"/>
                  <a:pt x="f283" y="f284"/>
                </a:cubicBezTo>
                <a:cubicBezTo>
                  <a:pt x="f285" y="f286"/>
                  <a:pt x="f285" y="f287"/>
                  <a:pt x="f285" y="f287"/>
                </a:cubicBezTo>
                <a:lnTo>
                  <a:pt x="f288" y="f289"/>
                </a:lnTo>
                <a:cubicBezTo>
                  <a:pt x="f290" y="f291"/>
                  <a:pt x="f116" y="f292"/>
                  <a:pt x="f293" y="f225"/>
                </a:cubicBezTo>
                <a:cubicBezTo>
                  <a:pt x="f294" y="f225"/>
                  <a:pt x="f279" y="f280"/>
                  <a:pt x="f279" y="f280"/>
                </a:cubicBezTo>
                <a:close/>
                <a:moveTo>
                  <a:pt x="f295" y="f49"/>
                </a:moveTo>
                <a:cubicBezTo>
                  <a:pt x="f296" y="f297"/>
                  <a:pt x="f298" y="f299"/>
                  <a:pt x="f300" y="f301"/>
                </a:cubicBezTo>
                <a:cubicBezTo>
                  <a:pt x="f302" y="f301"/>
                  <a:pt x="f303" y="f301"/>
                  <a:pt x="f304" y="f301"/>
                </a:cubicBezTo>
                <a:cubicBezTo>
                  <a:pt x="f305" y="f306"/>
                  <a:pt x="f307" y="f308"/>
                  <a:pt x="f305" y="f309"/>
                </a:cubicBezTo>
                <a:cubicBezTo>
                  <a:pt x="f310" y="f208"/>
                  <a:pt x="f311" y="f312"/>
                  <a:pt x="f313" y="f314"/>
                </a:cubicBezTo>
                <a:cubicBezTo>
                  <a:pt x="f315" y="f316"/>
                  <a:pt x="f317" y="f318"/>
                  <a:pt x="f295" y="f49"/>
                </a:cubicBezTo>
                <a:close/>
                <a:moveTo>
                  <a:pt x="f319" y="f314"/>
                </a:moveTo>
                <a:cubicBezTo>
                  <a:pt x="f320" y="f321"/>
                  <a:pt x="f322" y="f218"/>
                  <a:pt x="f323" y="f324"/>
                </a:cubicBezTo>
                <a:cubicBezTo>
                  <a:pt x="f325" y="f229"/>
                  <a:pt x="f326" y="f327"/>
                  <a:pt x="f326" y="f159"/>
                </a:cubicBezTo>
                <a:cubicBezTo>
                  <a:pt x="f326" y="f159"/>
                  <a:pt x="f16" y="f328"/>
                  <a:pt x="f329" y="f330"/>
                </a:cubicBezTo>
                <a:lnTo>
                  <a:pt x="f331" y="f332"/>
                </a:lnTo>
                <a:cubicBezTo>
                  <a:pt x="f333" y="f334"/>
                  <a:pt x="f335" y="f336"/>
                  <a:pt x="f337" y="f94"/>
                </a:cubicBezTo>
                <a:cubicBezTo>
                  <a:pt x="f338" y="f189"/>
                  <a:pt x="f241" y="f100"/>
                  <a:pt x="f339" y="f12"/>
                </a:cubicBezTo>
                <a:lnTo>
                  <a:pt x="f340" y="f341"/>
                </a:lnTo>
                <a:cubicBezTo>
                  <a:pt x="f342" y="f343"/>
                  <a:pt x="f344" y="f345"/>
                  <a:pt x="f319" y="f314"/>
                </a:cubicBezTo>
                <a:close/>
                <a:moveTo>
                  <a:pt x="f346" y="f347"/>
                </a:moveTo>
                <a:cubicBezTo>
                  <a:pt x="f348" y="f349"/>
                  <a:pt x="f350" y="f351"/>
                  <a:pt x="f272" y="f352"/>
                </a:cubicBezTo>
                <a:cubicBezTo>
                  <a:pt x="f353" y="f354"/>
                  <a:pt x="f355" y="f356"/>
                  <a:pt x="f357" y="f358"/>
                </a:cubicBezTo>
                <a:cubicBezTo>
                  <a:pt x="f359" y="f358"/>
                  <a:pt x="f339" y="f358"/>
                  <a:pt x="f360" y="f358"/>
                </a:cubicBezTo>
                <a:cubicBezTo>
                  <a:pt x="f361" y="f362"/>
                  <a:pt x="f363" y="f364"/>
                  <a:pt x="f365" y="f366"/>
                </a:cubicBezTo>
                <a:cubicBezTo>
                  <a:pt x="f367" y="f368"/>
                  <a:pt x="f369" y="f370"/>
                  <a:pt x="f346" y="f347"/>
                </a:cubicBezTo>
                <a:close/>
                <a:moveTo>
                  <a:pt x="f371" y="f372"/>
                </a:moveTo>
                <a:cubicBezTo>
                  <a:pt x="f373" y="f374"/>
                  <a:pt x="f375" y="f376"/>
                  <a:pt x="f377" y="f286"/>
                </a:cubicBezTo>
                <a:cubicBezTo>
                  <a:pt x="f378" y="f204"/>
                  <a:pt x="f379" y="f380"/>
                  <a:pt x="f371" y="f372"/>
                </a:cubicBezTo>
                <a:close/>
                <a:moveTo>
                  <a:pt x="f381" y="f382"/>
                </a:moveTo>
                <a:cubicBezTo>
                  <a:pt x="f383" y="f384"/>
                  <a:pt x="f385" y="f386"/>
                  <a:pt x="f387" y="f388"/>
                </a:cubicBezTo>
                <a:lnTo>
                  <a:pt x="f389" y="f390"/>
                </a:lnTo>
                <a:cubicBezTo>
                  <a:pt x="f288" y="f391"/>
                  <a:pt x="f178" y="f392"/>
                  <a:pt x="f393" y="f394"/>
                </a:cubicBezTo>
                <a:cubicBezTo>
                  <a:pt x="f395" y="f396"/>
                  <a:pt x="f397" y="f398"/>
                  <a:pt x="f399" y="f400"/>
                </a:cubicBezTo>
                <a:lnTo>
                  <a:pt x="f401" y="f402"/>
                </a:lnTo>
                <a:cubicBezTo>
                  <a:pt x="f401" y="f402"/>
                  <a:pt x="f403" y="f404"/>
                  <a:pt x="f405" y="f406"/>
                </a:cubicBezTo>
                <a:cubicBezTo>
                  <a:pt x="f407" y="f408"/>
                  <a:pt x="f409" y="f410"/>
                  <a:pt x="f411" y="f412"/>
                </a:cubicBezTo>
                <a:cubicBezTo>
                  <a:pt x="f413" y="f414"/>
                  <a:pt x="f415" y="f416"/>
                  <a:pt x="f129" y="f414"/>
                </a:cubicBezTo>
                <a:cubicBezTo>
                  <a:pt x="f417" y="f418"/>
                  <a:pt x="f419" y="f420"/>
                  <a:pt x="f381" y="f38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26;p20">
            <a:extLst>
              <a:ext uri="{FF2B5EF4-FFF2-40B4-BE49-F238E27FC236}">
                <a16:creationId xmlns:a16="http://schemas.microsoft.com/office/drawing/2014/main" id="{4C08C3A4-3C36-4FC4-B913-F6A3D72BCC12}"/>
              </a:ext>
            </a:extLst>
          </p:cNvPr>
          <p:cNvSpPr/>
          <p:nvPr/>
        </p:nvSpPr>
        <p:spPr>
          <a:xfrm flipH="1">
            <a:off x="8536774" y="4392155"/>
            <a:ext cx="450470" cy="524124"/>
          </a:xfrm>
          <a:custGeom>
            <a:avLst/>
            <a:gdLst>
              <a:gd name="f0" fmla="val w"/>
              <a:gd name="f1" fmla="val h"/>
              <a:gd name="f2" fmla="val 0"/>
              <a:gd name="f3" fmla="val 184243"/>
              <a:gd name="f4" fmla="val 214367"/>
              <a:gd name="f5" fmla="val 68749"/>
              <a:gd name="f6" fmla="val 63744"/>
              <a:gd name="f7" fmla="val 77815"/>
              <a:gd name="f8" fmla="val 4722"/>
              <a:gd name="f9" fmla="val 127015"/>
              <a:gd name="f10" fmla="val 2361"/>
              <a:gd name="f11" fmla="val 176215"/>
              <a:gd name="f12" fmla="val 1"/>
              <a:gd name="f13" fmla="val 184242"/>
              <a:gd name="f14" fmla="val 58833"/>
              <a:gd name="f15" fmla="val 177537"/>
              <a:gd name="f16" fmla="val 88486"/>
              <a:gd name="f17" fmla="val 170738"/>
              <a:gd name="f18" fmla="val 118044"/>
              <a:gd name="f19" fmla="val 151946"/>
              <a:gd name="f20" fmla="val 173193"/>
              <a:gd name="f21" fmla="val 88202"/>
              <a:gd name="f22" fmla="val 203223"/>
              <a:gd name="f23" fmla="val 69127"/>
              <a:gd name="f24" fmla="val 60722"/>
              <a:gd name="f25" fmla="val 209834"/>
              <a:gd name="f26" fmla="val 52317"/>
              <a:gd name="f27" fmla="val 205207"/>
              <a:gd name="f28" fmla="val 58361"/>
              <a:gd name="f29" fmla="val 197180"/>
              <a:gd name="f30" fmla="val 69504"/>
              <a:gd name="f31" fmla="val 188964"/>
              <a:gd name="f32" fmla="val 80648"/>
              <a:gd name="f33" fmla="val 180843"/>
              <a:gd name="f34" fmla="val 70449"/>
              <a:gd name="f35" fmla="val 173854"/>
              <a:gd name="f36" fmla="val 61950"/>
              <a:gd name="f37" fmla="val 177443"/>
              <a:gd name="f38" fmla="val 53451"/>
              <a:gd name="f39" fmla="val 181031"/>
              <a:gd name="f40" fmla="val 20493"/>
              <a:gd name="f41" fmla="val 200863"/>
              <a:gd name="f42" fmla="val 10294"/>
              <a:gd name="f43" fmla="val 193686"/>
              <a:gd name="f44" fmla="val 186509"/>
              <a:gd name="f45" fmla="val 10200"/>
              <a:gd name="f46" fmla="val 173477"/>
              <a:gd name="f47" fmla="val 25404"/>
              <a:gd name="f48" fmla="val 165355"/>
              <a:gd name="f49" fmla="val 34375"/>
              <a:gd name="f50" fmla="val 162522"/>
              <a:gd name="f51" fmla="val 39569"/>
              <a:gd name="f52" fmla="val 158650"/>
              <a:gd name="f53" fmla="val 44857"/>
              <a:gd name="f54" fmla="val 154684"/>
              <a:gd name="f55" fmla="val 44290"/>
              <a:gd name="f56" fmla="val 150340"/>
              <a:gd name="f57" fmla="val 38624"/>
              <a:gd name="f58" fmla="val 150151"/>
              <a:gd name="f59" fmla="val 32958"/>
              <a:gd name="f60" fmla="val 149962"/>
              <a:gd name="f61" fmla="val 17093"/>
              <a:gd name="f62" fmla="val 156006"/>
              <a:gd name="f63" fmla="val 10483"/>
              <a:gd name="f64" fmla="val 151285"/>
              <a:gd name="f65" fmla="val 3967"/>
              <a:gd name="f66" fmla="val 146468"/>
              <a:gd name="f67" fmla="val 6706"/>
              <a:gd name="f68" fmla="val 137969"/>
              <a:gd name="f69" fmla="val 16716"/>
              <a:gd name="f70" fmla="val 134286"/>
              <a:gd name="f71" fmla="val 26726"/>
              <a:gd name="f72" fmla="val 130698"/>
              <a:gd name="f73" fmla="val 47123"/>
              <a:gd name="f74" fmla="val 122860"/>
              <a:gd name="f75" fmla="val 52978"/>
              <a:gd name="f76" fmla="val 108506"/>
              <a:gd name="f77" fmla="val 58928"/>
              <a:gd name="f78" fmla="val 94152"/>
              <a:gd name="f79" fmla="val 75737"/>
              <a:gd name="f80" fmla="val 80364"/>
              <a:gd name="f81" fmla="val 74887"/>
              <a:gd name="f82" fmla="val 84425"/>
              <a:gd name="f83" fmla="val 73754"/>
              <a:gd name="f84" fmla="val 72526"/>
              <a:gd name="f85" fmla="val 92546"/>
              <a:gd name="f86" fmla="val 66671"/>
              <a:gd name="f87" fmla="val 109922"/>
              <a:gd name="f88" fmla="val 54301"/>
              <a:gd name="f89" fmla="val 124465"/>
              <a:gd name="f90" fmla="val 37963"/>
              <a:gd name="f91" fmla="val 132870"/>
              <a:gd name="f92" fmla="val 37208"/>
              <a:gd name="f93" fmla="val 132775"/>
              <a:gd name="f94" fmla="val 41930"/>
              <a:gd name="f95" fmla="val 129753"/>
              <a:gd name="f96" fmla="val 45424"/>
              <a:gd name="f97" fmla="val 127109"/>
              <a:gd name="f98" fmla="val 60155"/>
              <a:gd name="f99" fmla="val 116249"/>
              <a:gd name="f100" fmla="val 68655"/>
              <a:gd name="f101" fmla="val 97835"/>
              <a:gd name="f102" fmla="val 73282"/>
              <a:gd name="f103" fmla="val 80931"/>
              <a:gd name="f104" fmla="val 73660"/>
              <a:gd name="f105" fmla="val 79892"/>
              <a:gd name="f106" fmla="val 74415"/>
              <a:gd name="f107" fmla="val 79420"/>
              <a:gd name="f108" fmla="val 74982"/>
              <a:gd name="f109" fmla="val 79609"/>
              <a:gd name="f110" fmla="val 75359"/>
              <a:gd name="f111" fmla="val 70165"/>
              <a:gd name="f112" fmla="val 118516"/>
              <a:gd name="f113" fmla="val 70260"/>
              <a:gd name="f114" fmla="val 119460"/>
              <a:gd name="f115" fmla="val 64688"/>
              <a:gd name="f116" fmla="val 126259"/>
              <a:gd name="f117" fmla="val 57700"/>
              <a:gd name="f118" fmla="val 131737"/>
              <a:gd name="f119" fmla="val 49862"/>
              <a:gd name="f120" fmla="val 135514"/>
              <a:gd name="f121" fmla="val 49201"/>
              <a:gd name="f122" fmla="val 135325"/>
              <a:gd name="f123" fmla="val 49295"/>
              <a:gd name="f124" fmla="val 134853"/>
              <a:gd name="f125" fmla="val 49673"/>
              <a:gd name="f126" fmla="val 134475"/>
              <a:gd name="f127" fmla="val 50145"/>
              <a:gd name="f128" fmla="val 56378"/>
              <a:gd name="f129" fmla="val 130415"/>
              <a:gd name="f130" fmla="val 125693"/>
              <a:gd name="f131" fmla="val 66860"/>
              <a:gd name="f132" fmla="val 120216"/>
              <a:gd name="f133" fmla="val 116533"/>
              <a:gd name="f134" fmla="val 117760"/>
              <a:gd name="f135" fmla="val 141369"/>
              <a:gd name="f136" fmla="val 145524"/>
              <a:gd name="f137" fmla="val 81403"/>
              <a:gd name="f138" fmla="val 91696"/>
              <a:gd name="f139" fmla="val 128243"/>
              <a:gd name="f140" fmla="val 86125"/>
              <a:gd name="f141" fmla="val 125882"/>
              <a:gd name="f142" fmla="val 84142"/>
              <a:gd name="f143" fmla="val 124749"/>
              <a:gd name="f144" fmla="val 81120"/>
              <a:gd name="f145" fmla="val 125221"/>
              <a:gd name="f146" fmla="val 78098"/>
              <a:gd name="f147" fmla="val 127393"/>
              <a:gd name="f148" fmla="val 128526"/>
              <a:gd name="f149" fmla="val 77531"/>
              <a:gd name="f150" fmla="val 129470"/>
              <a:gd name="f151" fmla="val 79798"/>
              <a:gd name="f152" fmla="val 128054"/>
              <a:gd name="f153" fmla="val 133436"/>
              <a:gd name="f154" fmla="val 135892"/>
              <a:gd name="f155" fmla="val 84331"/>
              <a:gd name="f156" fmla="val 138158"/>
              <a:gd name="f157" fmla="val 82914"/>
              <a:gd name="f158" fmla="val 139197"/>
              <a:gd name="f159" fmla="val 139669"/>
              <a:gd name="f160" fmla="val 140519"/>
              <a:gd name="f161" fmla="val 121538"/>
              <a:gd name="f162" fmla="val 129376"/>
              <a:gd name="f163" fmla="val 47879"/>
              <a:gd name="f164" fmla="val 128809"/>
              <a:gd name="f165" fmla="val 63366"/>
              <a:gd name="f166" fmla="val 119555"/>
              <a:gd name="f167" fmla="val 113322"/>
              <a:gd name="f168" fmla="val 67616"/>
              <a:gd name="f169" fmla="val 106334"/>
              <a:gd name="f170" fmla="val 64783"/>
              <a:gd name="f171" fmla="val 107467"/>
              <a:gd name="f172" fmla="val 51373"/>
              <a:gd name="f173" fmla="val 114927"/>
              <a:gd name="f174" fmla="val 46462"/>
              <a:gd name="f175" fmla="val 116722"/>
              <a:gd name="f176" fmla="val 45235"/>
              <a:gd name="f177" fmla="val 118894"/>
              <a:gd name="f178" fmla="val 120971"/>
              <a:gd name="f179" fmla="val 121066"/>
              <a:gd name="f180" fmla="val 121349"/>
              <a:gd name="f181" fmla="val 45329"/>
              <a:gd name="f182" fmla="val 157423"/>
              <a:gd name="f183" fmla="val 53923"/>
              <a:gd name="f184" fmla="val 157801"/>
              <a:gd name="f185" fmla="val 54112"/>
              <a:gd name="f186" fmla="val 158178"/>
              <a:gd name="f187" fmla="val 54206"/>
              <a:gd name="f188" fmla="val 158556"/>
              <a:gd name="f189" fmla="val 54395"/>
              <a:gd name="f190" fmla="val 165733"/>
              <a:gd name="f191" fmla="val 57606"/>
              <a:gd name="f192" fmla="val 166205"/>
              <a:gd name="f193" fmla="val 159972"/>
              <a:gd name="f194" fmla="val 74793"/>
              <a:gd name="f195" fmla="val 156951"/>
              <a:gd name="f196" fmla="val 76681"/>
              <a:gd name="f197" fmla="val 152984"/>
              <a:gd name="f198" fmla="val 76398"/>
              <a:gd name="f199" fmla="val 150435"/>
              <a:gd name="f200" fmla="val 73943"/>
              <a:gd name="f201" fmla="val 147979"/>
              <a:gd name="f202" fmla="val 71582"/>
              <a:gd name="f203" fmla="val 147413"/>
              <a:gd name="f204" fmla="val 67993"/>
              <a:gd name="f205" fmla="val 147602"/>
              <a:gd name="f206" fmla="val 64594"/>
              <a:gd name="f207" fmla="val 147790"/>
              <a:gd name="f208" fmla="val 52789"/>
              <a:gd name="f209" fmla="val 157045"/>
              <a:gd name="f210" fmla="val 53828"/>
              <a:gd name="f211" fmla="*/ f0 1 184243"/>
              <a:gd name="f212" fmla="*/ f1 1 214367"/>
              <a:gd name="f213" fmla="val f2"/>
              <a:gd name="f214" fmla="val f3"/>
              <a:gd name="f215" fmla="val f4"/>
              <a:gd name="f216" fmla="+- f215 0 f213"/>
              <a:gd name="f217" fmla="+- f214 0 f213"/>
              <a:gd name="f218" fmla="*/ f217 1 184243"/>
              <a:gd name="f219" fmla="*/ f216 1 214367"/>
              <a:gd name="f220" fmla="*/ f213 1 f218"/>
              <a:gd name="f221" fmla="*/ f214 1 f218"/>
              <a:gd name="f222" fmla="*/ f213 1 f219"/>
              <a:gd name="f223" fmla="*/ f215 1 f219"/>
              <a:gd name="f224" fmla="*/ f220 f211 1"/>
              <a:gd name="f225" fmla="*/ f221 f211 1"/>
              <a:gd name="f226" fmla="*/ f223 f212 1"/>
              <a:gd name="f227" fmla="*/ f222 f212 1"/>
            </a:gdLst>
            <a:ahLst/>
            <a:cxnLst>
              <a:cxn ang="3cd4">
                <a:pos x="hc" y="t"/>
              </a:cxn>
              <a:cxn ang="0">
                <a:pos x="r" y="vc"/>
              </a:cxn>
              <a:cxn ang="cd4">
                <a:pos x="hc" y="b"/>
              </a:cxn>
              <a:cxn ang="cd2">
                <a:pos x="l" y="vc"/>
              </a:cxn>
            </a:cxnLst>
            <a:rect l="f224" t="f227" r="f225" b="f226"/>
            <a:pathLst>
              <a:path w="184243" h="214367">
                <a:moveTo>
                  <a:pt x="f5" y="f6"/>
                </a:moveTo>
                <a:cubicBezTo>
                  <a:pt x="f5" y="f6"/>
                  <a:pt x="f7" y="f8"/>
                  <a:pt x="f9" y="f10"/>
                </a:cubicBezTo>
                <a:cubicBezTo>
                  <a:pt x="f11" y="f12"/>
                  <a:pt x="f13" y="f14"/>
                  <a:pt x="f15" y="f16"/>
                </a:cubicBezTo>
                <a:cubicBezTo>
                  <a:pt x="f17" y="f18"/>
                  <a:pt x="f19" y="f20"/>
                  <a:pt x="f21" y="f22"/>
                </a:cubicBezTo>
                <a:cubicBezTo>
                  <a:pt x="f21" y="f22"/>
                  <a:pt x="f23" y="f4"/>
                  <a:pt x="f24" y="f25"/>
                </a:cubicBezTo>
                <a:cubicBezTo>
                  <a:pt x="f26" y="f27"/>
                  <a:pt x="f28" y="f29"/>
                  <a:pt x="f30" y="f31"/>
                </a:cubicBezTo>
                <a:cubicBezTo>
                  <a:pt x="f32" y="f33"/>
                  <a:pt x="f34" y="f35"/>
                  <a:pt x="f36" y="f37"/>
                </a:cubicBezTo>
                <a:cubicBezTo>
                  <a:pt x="f38" y="f39"/>
                  <a:pt x="f40" y="f41"/>
                  <a:pt x="f42" y="f43"/>
                </a:cubicBezTo>
                <a:cubicBezTo>
                  <a:pt x="f12" y="f44"/>
                  <a:pt x="f45" y="f46"/>
                  <a:pt x="f47" y="f48"/>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8"/>
                  <a:pt x="f5" y="f6"/>
                  <a:pt x="f5" y="f6"/>
                </a:cubicBezTo>
                <a:close/>
                <a:moveTo>
                  <a:pt x="f79" y="f80"/>
                </a:moveTo>
                <a:cubicBezTo>
                  <a:pt x="f81" y="f82"/>
                  <a:pt x="f83" y="f16"/>
                  <a:pt x="f84" y="f85"/>
                </a:cubicBezTo>
                <a:cubicBezTo>
                  <a:pt x="f86" y="f87"/>
                  <a:pt x="f88" y="f89"/>
                  <a:pt x="f90" y="f91"/>
                </a:cubicBezTo>
                <a:lnTo>
                  <a:pt x="f92" y="f93"/>
                </a:lnTo>
                <a:cubicBezTo>
                  <a:pt x="f92" y="f93"/>
                  <a:pt x="f94" y="f95"/>
                  <a:pt x="f96" y="f97"/>
                </a:cubicBezTo>
                <a:cubicBezTo>
                  <a:pt x="f98" y="f99"/>
                  <a:pt x="f100" y="f101"/>
                  <a:pt x="f102" y="f103"/>
                </a:cubicBezTo>
                <a:lnTo>
                  <a:pt x="f104" y="f105"/>
                </a:lnTo>
                <a:lnTo>
                  <a:pt x="f106" y="f107"/>
                </a:lnTo>
                <a:cubicBezTo>
                  <a:pt x="f108" y="f109"/>
                  <a:pt x="f110" y="f105"/>
                  <a:pt x="f79" y="f80"/>
                </a:cubicBezTo>
                <a:close/>
                <a:moveTo>
                  <a:pt x="f111" y="f112"/>
                </a:moveTo>
                <a:lnTo>
                  <a:pt x="f113" y="f114"/>
                </a:lnTo>
                <a:cubicBezTo>
                  <a:pt x="f115" y="f116"/>
                  <a:pt x="f117" y="f118"/>
                  <a:pt x="f119" y="f120"/>
                </a:cubicBezTo>
                <a:lnTo>
                  <a:pt x="f121" y="f122"/>
                </a:lnTo>
                <a:cubicBezTo>
                  <a:pt x="f123" y="f124"/>
                  <a:pt x="f125" y="f126"/>
                  <a:pt x="f127" y="f70"/>
                </a:cubicBezTo>
                <a:cubicBezTo>
                  <a:pt x="f128" y="f129"/>
                  <a:pt x="f36" y="f130"/>
                  <a:pt x="f131" y="f132"/>
                </a:cubicBezTo>
                <a:cubicBezTo>
                  <a:pt x="f113" y="f133"/>
                  <a:pt x="f111" y="f134"/>
                  <a:pt x="f111" y="f112"/>
                </a:cubicBezTo>
                <a:close/>
                <a:moveTo>
                  <a:pt x="f135" y="f105"/>
                </a:moveTo>
                <a:cubicBezTo>
                  <a:pt x="f136" y="f137"/>
                  <a:pt x="f122" y="f138"/>
                  <a:pt x="f139" y="f140"/>
                </a:cubicBezTo>
                <a:cubicBezTo>
                  <a:pt x="f141" y="f142"/>
                  <a:pt x="f143" y="f144"/>
                  <a:pt x="f145" y="f146"/>
                </a:cubicBezTo>
                <a:cubicBezTo>
                  <a:pt x="f145" y="f146"/>
                  <a:pt x="f147" y="f108"/>
                  <a:pt x="f148" y="f149"/>
                </a:cubicBezTo>
                <a:cubicBezTo>
                  <a:pt x="f150" y="f151"/>
                  <a:pt x="f152" y="f82"/>
                  <a:pt x="f153" y="f82"/>
                </a:cubicBezTo>
                <a:cubicBezTo>
                  <a:pt x="f154" y="f155"/>
                  <a:pt x="f156" y="f157"/>
                  <a:pt x="f158" y="f32"/>
                </a:cubicBezTo>
                <a:cubicBezTo>
                  <a:pt x="f159" y="f105"/>
                  <a:pt x="f160" y="f109"/>
                  <a:pt x="f135" y="f105"/>
                </a:cubicBezTo>
                <a:close/>
                <a:moveTo>
                  <a:pt x="f161" y="f96"/>
                </a:moveTo>
                <a:cubicBezTo>
                  <a:pt x="f162" y="f163"/>
                  <a:pt x="f164" y="f165"/>
                  <a:pt x="f166" y="f131"/>
                </a:cubicBezTo>
                <a:cubicBezTo>
                  <a:pt x="f166" y="f131"/>
                  <a:pt x="f99" y="f5"/>
                  <a:pt x="f167" y="f168"/>
                </a:cubicBezTo>
                <a:cubicBezTo>
                  <a:pt x="f169" y="f170"/>
                  <a:pt x="f171" y="f172"/>
                  <a:pt x="f173" y="f174"/>
                </a:cubicBezTo>
                <a:cubicBezTo>
                  <a:pt x="f175" y="f176"/>
                  <a:pt x="f177" y="f53"/>
                  <a:pt x="f178" y="f176"/>
                </a:cubicBezTo>
                <a:cubicBezTo>
                  <a:pt x="f179" y="f176"/>
                  <a:pt x="f180" y="f181"/>
                  <a:pt x="f161" y="f96"/>
                </a:cubicBezTo>
                <a:close/>
                <a:moveTo>
                  <a:pt x="f182" y="f183"/>
                </a:moveTo>
                <a:cubicBezTo>
                  <a:pt x="f184" y="f185"/>
                  <a:pt x="f186" y="f187"/>
                  <a:pt x="f188" y="f189"/>
                </a:cubicBezTo>
                <a:cubicBezTo>
                  <a:pt x="f190" y="f191"/>
                  <a:pt x="f192" y="f34"/>
                  <a:pt x="f193" y="f194"/>
                </a:cubicBezTo>
                <a:cubicBezTo>
                  <a:pt x="f195" y="f196"/>
                  <a:pt x="f197" y="f198"/>
                  <a:pt x="f199" y="f200"/>
                </a:cubicBezTo>
                <a:cubicBezTo>
                  <a:pt x="f201" y="f202"/>
                  <a:pt x="f203" y="f204"/>
                  <a:pt x="f205" y="f206"/>
                </a:cubicBezTo>
                <a:cubicBezTo>
                  <a:pt x="f207" y="f14"/>
                  <a:pt x="f19" y="f208"/>
                  <a:pt x="f209" y="f210"/>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27;p20">
            <a:extLst>
              <a:ext uri="{FF2B5EF4-FFF2-40B4-BE49-F238E27FC236}">
                <a16:creationId xmlns:a16="http://schemas.microsoft.com/office/drawing/2014/main" id="{3F50B321-7E26-4C99-A297-539C00D88FC0}"/>
              </a:ext>
            </a:extLst>
          </p:cNvPr>
          <p:cNvSpPr/>
          <p:nvPr/>
        </p:nvSpPr>
        <p:spPr>
          <a:xfrm flipH="1">
            <a:off x="6469169" y="0"/>
            <a:ext cx="2726759" cy="1316086"/>
          </a:xfrm>
          <a:custGeom>
            <a:avLst/>
            <a:gdLst>
              <a:gd name="f0" fmla="val w"/>
              <a:gd name="f1" fmla="val h"/>
              <a:gd name="f2" fmla="val 0"/>
              <a:gd name="f3" fmla="val 284779"/>
              <a:gd name="f4" fmla="val 137450"/>
              <a:gd name="f5" fmla="val 45835"/>
              <a:gd name="f6" fmla="val 6159"/>
              <a:gd name="f7" fmla="val 50552"/>
              <a:gd name="f8" fmla="val 12791"/>
              <a:gd name="f9" fmla="val 55296"/>
              <a:gd name="f10" fmla="val 19616"/>
              <a:gd name="f11" fmla="val 59985"/>
              <a:gd name="f12" fmla="val 20143"/>
              <a:gd name="f13" fmla="val 62010"/>
              <a:gd name="f14" fmla="val 27107"/>
              <a:gd name="f15" fmla="val 89839"/>
              <a:gd name="f16" fmla="val 20837"/>
              <a:gd name="f17" fmla="val 101631"/>
              <a:gd name="f18" fmla="val 95360"/>
              <a:gd name="f19" fmla="val 96359"/>
              <a:gd name="f20" fmla="val 24943"/>
              <a:gd name="f21" fmla="val 103850"/>
              <a:gd name="f22" fmla="val 24666"/>
              <a:gd name="f23" fmla="val 106874"/>
              <a:gd name="f24" fmla="val 22585"/>
              <a:gd name="f25" fmla="val 127628"/>
              <a:gd name="f26" fmla="val 13651"/>
              <a:gd name="f27" fmla="val 135063"/>
              <a:gd name="f28" fmla="val 8546"/>
              <a:gd name="f29" fmla="val 135702"/>
              <a:gd name="f30" fmla="val 3995"/>
              <a:gd name="f31" fmla="val 136146"/>
              <a:gd name="f32" fmla="val 136478"/>
              <a:gd name="f33" fmla="val 4023"/>
              <a:gd name="f34" fmla="val 137117"/>
              <a:gd name="f35" fmla="val 8629"/>
              <a:gd name="f36" fmla="val 136645"/>
              <a:gd name="f37" fmla="val 13762"/>
              <a:gd name="f38" fmla="val 136035"/>
              <a:gd name="f39" fmla="val 13789"/>
              <a:gd name="f40" fmla="val 13817"/>
              <a:gd name="f41" fmla="val 13900"/>
              <a:gd name="f42" fmla="val 13956"/>
              <a:gd name="f43" fmla="val 136007"/>
              <a:gd name="f44" fmla="val 14011"/>
              <a:gd name="f45" fmla="val 135979"/>
              <a:gd name="f46" fmla="val 18617"/>
              <a:gd name="f47" fmla="val 135424"/>
              <a:gd name="f48" fmla="val 23667"/>
              <a:gd name="f49" fmla="val 134731"/>
              <a:gd name="f50" fmla="val 29049"/>
              <a:gd name="f51" fmla="val 133870"/>
              <a:gd name="f52" fmla="val 29077"/>
              <a:gd name="f53" fmla="val 133898"/>
              <a:gd name="f54" fmla="val 29105"/>
              <a:gd name="f55" fmla="val 29188"/>
              <a:gd name="f56" fmla="val 29271"/>
              <a:gd name="f57" fmla="val 29327"/>
              <a:gd name="f58" fmla="val 133843"/>
              <a:gd name="f59" fmla="val 31158"/>
              <a:gd name="f60" fmla="val 133537"/>
              <a:gd name="f61" fmla="val 33017"/>
              <a:gd name="f62" fmla="val 133232"/>
              <a:gd name="f63" fmla="val 34904"/>
              <a:gd name="f64" fmla="val 132927"/>
              <a:gd name="f65" fmla="val 34931"/>
              <a:gd name="f66" fmla="val 34959"/>
              <a:gd name="f67" fmla="val 35015"/>
              <a:gd name="f68" fmla="val 37651"/>
              <a:gd name="f69" fmla="val 132955"/>
              <a:gd name="f70" fmla="val 38871"/>
              <a:gd name="f71" fmla="val 134398"/>
              <a:gd name="f72" fmla="val 136728"/>
              <a:gd name="f73" fmla="val 136978"/>
              <a:gd name="f74" fmla="val 39038"/>
              <a:gd name="f75" fmla="val 137200"/>
              <a:gd name="f76" fmla="val 39288"/>
              <a:gd name="f77" fmla="val 137228"/>
              <a:gd name="f78" fmla="val 39343"/>
              <a:gd name="f79" fmla="val 39565"/>
              <a:gd name="f80" fmla="val 39759"/>
              <a:gd name="f81" fmla="val 137061"/>
              <a:gd name="f82" fmla="val 39815"/>
              <a:gd name="f83" fmla="val 136811"/>
              <a:gd name="f84" fmla="val 136784"/>
              <a:gd name="f85" fmla="val 40536"/>
              <a:gd name="f86" fmla="val 45391"/>
              <a:gd name="f87" fmla="val 131013"/>
              <a:gd name="f88" fmla="val 130985"/>
              <a:gd name="f89" fmla="val 48000"/>
              <a:gd name="f90" fmla="val 130486"/>
              <a:gd name="f91" fmla="val 50635"/>
              <a:gd name="f92" fmla="val 129931"/>
              <a:gd name="f93" fmla="val 53354"/>
              <a:gd name="f94" fmla="val 129348"/>
              <a:gd name="f95" fmla="val 53438"/>
              <a:gd name="f96" fmla="val 53493"/>
              <a:gd name="f97" fmla="val 53549"/>
              <a:gd name="f98" fmla="val 129320"/>
              <a:gd name="f99" fmla="val 56240"/>
              <a:gd name="f100" fmla="val 128738"/>
              <a:gd name="f101" fmla="val 58987"/>
              <a:gd name="f102" fmla="val 128127"/>
              <a:gd name="f103" fmla="val 61789"/>
              <a:gd name="f104" fmla="val 127461"/>
              <a:gd name="f105" fmla="val 61817"/>
              <a:gd name="f106" fmla="val 61872"/>
              <a:gd name="f107" fmla="val 61900"/>
              <a:gd name="f108" fmla="val 127434"/>
              <a:gd name="f109" fmla="val 66700"/>
              <a:gd name="f110" fmla="val 126324"/>
              <a:gd name="f111" fmla="val 71666"/>
              <a:gd name="f112" fmla="val 125075"/>
              <a:gd name="f113" fmla="val 76772"/>
              <a:gd name="f114" fmla="val 123716"/>
              <a:gd name="f115" fmla="val 81266"/>
              <a:gd name="f116" fmla="val 124576"/>
              <a:gd name="f117" fmla="val 82626"/>
              <a:gd name="f118" fmla="val 129403"/>
              <a:gd name="f119" fmla="val 82737"/>
              <a:gd name="f120" fmla="val 129875"/>
              <a:gd name="f121" fmla="val 82765"/>
              <a:gd name="f122" fmla="val 137366"/>
              <a:gd name="f123" fmla="val 83680"/>
              <a:gd name="f124" fmla="val 83708"/>
              <a:gd name="f125" fmla="val 132483"/>
              <a:gd name="f126" fmla="val 84818"/>
              <a:gd name="f127" fmla="val 124992"/>
              <a:gd name="f128" fmla="val 88730"/>
              <a:gd name="f129" fmla="val 120719"/>
              <a:gd name="f130" fmla="val 89312"/>
              <a:gd name="f131" fmla="val 120137"/>
              <a:gd name="f132" fmla="val 89756"/>
              <a:gd name="f133" fmla="val 119998"/>
              <a:gd name="f134" fmla="val 90173"/>
              <a:gd name="f135" fmla="val 119887"/>
              <a:gd name="f136" fmla="val 90617"/>
              <a:gd name="f137" fmla="val 119748"/>
              <a:gd name="f138" fmla="val 96721"/>
              <a:gd name="f139" fmla="val 117917"/>
              <a:gd name="f140" fmla="val 102769"/>
              <a:gd name="f141" fmla="val 115947"/>
              <a:gd name="f142" fmla="val 108734"/>
              <a:gd name="f143" fmla="val 113866"/>
              <a:gd name="f144" fmla="val 108762"/>
              <a:gd name="f145" fmla="val 113838"/>
              <a:gd name="f146" fmla="val 108790"/>
              <a:gd name="f147" fmla="val 108818"/>
              <a:gd name="f148" fmla="val 125271"/>
              <a:gd name="f149" fmla="val 108123"/>
              <a:gd name="f150" fmla="val 141391"/>
              <a:gd name="f151" fmla="val 101464"/>
              <a:gd name="f152" fmla="val 157067"/>
              <a:gd name="f153" fmla="val 93917"/>
              <a:gd name="f154" fmla="val 157844"/>
              <a:gd name="f155" fmla="val 94084"/>
              <a:gd name="f156" fmla="val 162311"/>
              <a:gd name="f157" fmla="val 95194"/>
              <a:gd name="f158" fmla="val 163254"/>
              <a:gd name="f159" fmla="val 100715"/>
              <a:gd name="f160" fmla="val 107346"/>
              <a:gd name="f161" fmla="val 163282"/>
              <a:gd name="f162" fmla="val 107956"/>
              <a:gd name="f163" fmla="val 164197"/>
              <a:gd name="f164" fmla="val 164225"/>
              <a:gd name="f165" fmla="val 95471"/>
              <a:gd name="f166" fmla="val 165196"/>
              <a:gd name="f167" fmla="val 92502"/>
              <a:gd name="f168" fmla="val 166944"/>
              <a:gd name="f169" fmla="val 89867"/>
              <a:gd name="f170" fmla="val 169303"/>
              <a:gd name="f171" fmla="val 87813"/>
              <a:gd name="f172" fmla="val 174269"/>
              <a:gd name="f173" fmla="val 85233"/>
              <a:gd name="f174" fmla="val 179180"/>
              <a:gd name="f175" fmla="val 82542"/>
              <a:gd name="f176" fmla="val 184035"/>
              <a:gd name="f177" fmla="val 79767"/>
              <a:gd name="f178" fmla="val 184063"/>
              <a:gd name="f179" fmla="val 184119"/>
              <a:gd name="f180" fmla="val 79740"/>
              <a:gd name="f181" fmla="val 184146"/>
              <a:gd name="f182" fmla="val 79712"/>
              <a:gd name="f183" fmla="val 187060"/>
              <a:gd name="f184" fmla="val 78047"/>
              <a:gd name="f185" fmla="val 189973"/>
              <a:gd name="f186" fmla="val 76355"/>
              <a:gd name="f187" fmla="val 192831"/>
              <a:gd name="f188" fmla="val 74634"/>
              <a:gd name="f189" fmla="val 196216"/>
              <a:gd name="f190" fmla="val 72609"/>
              <a:gd name="f191" fmla="val 199517"/>
              <a:gd name="f192" fmla="val 70528"/>
              <a:gd name="f193" fmla="val 202819"/>
              <a:gd name="f194" fmla="val 68420"/>
              <a:gd name="f195" fmla="val 202847"/>
              <a:gd name="f196" fmla="val 202874"/>
              <a:gd name="f197" fmla="val 68392"/>
              <a:gd name="f198" fmla="val 202958"/>
              <a:gd name="f199" fmla="val 68364"/>
              <a:gd name="f200" fmla="val 203013"/>
              <a:gd name="f201" fmla="val 68336"/>
              <a:gd name="f202" fmla="val 203041"/>
              <a:gd name="f203" fmla="val 68281"/>
              <a:gd name="f204" fmla="val 207314"/>
              <a:gd name="f205" fmla="val 65534"/>
              <a:gd name="f206" fmla="val 211531"/>
              <a:gd name="f207" fmla="val 62732"/>
              <a:gd name="f208" fmla="val 215665"/>
              <a:gd name="f209" fmla="val 59874"/>
              <a:gd name="f210" fmla="val 81793"/>
              <a:gd name="f211" fmla="val 82431"/>
              <a:gd name="f212" fmla="val 216636"/>
              <a:gd name="f213" fmla="val 71694"/>
              <a:gd name="f214" fmla="val 217718"/>
              <a:gd name="f215" fmla="val 59153"/>
              <a:gd name="f216" fmla="val 233117"/>
              <a:gd name="f217" fmla="val 47167"/>
              <a:gd name="f218" fmla="val 233283"/>
              <a:gd name="f219" fmla="val 47028"/>
              <a:gd name="f220" fmla="val 233311"/>
              <a:gd name="f221" fmla="val 47000"/>
              <a:gd name="f222" fmla="val 233339"/>
              <a:gd name="f223" fmla="val 46973"/>
              <a:gd name="f224" fmla="val 233367"/>
              <a:gd name="f225" fmla="val 46917"/>
              <a:gd name="f226" fmla="val 234615"/>
              <a:gd name="f227" fmla="val 45974"/>
              <a:gd name="f228" fmla="val 235836"/>
              <a:gd name="f229" fmla="val 45003"/>
              <a:gd name="f230" fmla="val 237085"/>
              <a:gd name="f231" fmla="val 44032"/>
              <a:gd name="f232" fmla="val 237168"/>
              <a:gd name="f233" fmla="val 44004"/>
              <a:gd name="f234" fmla="val 237251"/>
              <a:gd name="f235" fmla="val 43948"/>
              <a:gd name="f236" fmla="val 237307"/>
              <a:gd name="f237" fmla="val 43865"/>
              <a:gd name="f238" fmla="val 246712"/>
              <a:gd name="f239" fmla="val 36429"/>
              <a:gd name="f240" fmla="val 255785"/>
              <a:gd name="f241" fmla="val 28578"/>
              <a:gd name="f242" fmla="val 264525"/>
              <a:gd name="f243" fmla="val 20365"/>
              <a:gd name="f244" fmla="val 264553"/>
              <a:gd name="f245" fmla="val 265107"/>
              <a:gd name="f246" fmla="val 20032"/>
              <a:gd name="f247" fmla="val 265773"/>
              <a:gd name="f248" fmla="val 19977"/>
              <a:gd name="f249" fmla="val 266384"/>
              <a:gd name="f250" fmla="val 20198"/>
              <a:gd name="f251" fmla="val 267521"/>
              <a:gd name="f252" fmla="val 20698"/>
              <a:gd name="f253" fmla="val 268076"/>
              <a:gd name="f254" fmla="val 22224"/>
              <a:gd name="f255" fmla="val 268187"/>
              <a:gd name="f256" fmla="val 22529"/>
              <a:gd name="f257" fmla="val 25137"/>
              <a:gd name="f258" fmla="val 25415"/>
              <a:gd name="f259" fmla="val 268409"/>
              <a:gd name="f260" fmla="val 25637"/>
              <a:gd name="f261" fmla="val 268659"/>
              <a:gd name="f262" fmla="val 268936"/>
              <a:gd name="f263" fmla="val 269131"/>
              <a:gd name="f264" fmla="val 15981"/>
              <a:gd name="f265" fmla="val 274485"/>
              <a:gd name="f266" fmla="val 10793"/>
              <a:gd name="f267" fmla="val 279702"/>
              <a:gd name="f268" fmla="val 5466"/>
              <a:gd name="f269" fmla="val 283503"/>
              <a:gd name="f270" fmla="val 15593"/>
              <a:gd name="f271" fmla="val 253205"/>
              <a:gd name="f272" fmla="val 30076"/>
              <a:gd name="f273" fmla="val 236419"/>
              <a:gd name="f274" fmla="val 43255"/>
              <a:gd name="f275" fmla="val 232729"/>
              <a:gd name="f276" fmla="val 44642"/>
              <a:gd name="f277" fmla="val 198130"/>
              <a:gd name="f278" fmla="val 56711"/>
              <a:gd name="f279" fmla="val 184452"/>
              <a:gd name="f280" fmla="val 37040"/>
              <a:gd name="f281" fmla="val 191721"/>
              <a:gd name="f282" fmla="val 28605"/>
              <a:gd name="f283" fmla="val 198491"/>
              <a:gd name="f284" fmla="val 20531"/>
              <a:gd name="f285" fmla="val 204428"/>
              <a:gd name="f286" fmla="val 13345"/>
              <a:gd name="f287" fmla="val 204484"/>
              <a:gd name="f288" fmla="val 13318"/>
              <a:gd name="f289" fmla="val 204539"/>
              <a:gd name="f290" fmla="val 13234"/>
              <a:gd name="f291" fmla="val 204567"/>
              <a:gd name="f292" fmla="val 13179"/>
              <a:gd name="f293" fmla="val 208562"/>
              <a:gd name="f294" fmla="val 8324"/>
              <a:gd name="f295" fmla="val 212169"/>
              <a:gd name="f296" fmla="val 3884"/>
              <a:gd name="f297" fmla="val 215332"/>
              <a:gd name="f298" fmla="val 214084"/>
              <a:gd name="f299" fmla="val 211059"/>
              <a:gd name="f300" fmla="val 3746"/>
              <a:gd name="f301" fmla="val 207591"/>
              <a:gd name="f302" fmla="val 8018"/>
              <a:gd name="f303" fmla="val 203762"/>
              <a:gd name="f304" fmla="val 12624"/>
              <a:gd name="f305" fmla="val 184424"/>
              <a:gd name="f306" fmla="val 24610"/>
              <a:gd name="f307" fmla="val 136147"/>
              <a:gd name="f308" fmla="val 28494"/>
              <a:gd name="f309" fmla="val 130181"/>
              <a:gd name="f310" fmla="val 28938"/>
              <a:gd name="f311" fmla="val 132373"/>
              <a:gd name="f312" fmla="val 18173"/>
              <a:gd name="f313" fmla="val 134343"/>
              <a:gd name="f314" fmla="val 8157"/>
              <a:gd name="f315" fmla="val 135925"/>
              <a:gd name="f316" fmla="val 134954"/>
              <a:gd name="f317" fmla="val 133012"/>
              <a:gd name="f318" fmla="val 10072"/>
              <a:gd name="f319" fmla="val 130459"/>
              <a:gd name="f320" fmla="val 23001"/>
              <a:gd name="f321" fmla="val 127629"/>
              <a:gd name="f322" fmla="val 36568"/>
              <a:gd name="f323" fmla="val 123023"/>
              <a:gd name="f324" fmla="val 36735"/>
              <a:gd name="f325" fmla="val 78214"/>
              <a:gd name="f326" fmla="val 38039"/>
              <a:gd name="f327" fmla="val 64980"/>
              <a:gd name="f328" fmla="val 23195"/>
              <a:gd name="f329" fmla="val 53632"/>
              <a:gd name="f330" fmla="val 52578"/>
              <a:gd name="f331" fmla="val 58071"/>
              <a:gd name="f332" fmla="val 11237"/>
              <a:gd name="f333" fmla="val 56046"/>
              <a:gd name="f334" fmla="val 14649"/>
              <a:gd name="f335" fmla="val 30797"/>
              <a:gd name="f336" fmla="val 56850"/>
              <a:gd name="f337" fmla="val 20199"/>
              <a:gd name="f338" fmla="val 59236"/>
              <a:gd name="f339" fmla="val 13151"/>
              <a:gd name="f340" fmla="val 54381"/>
              <a:gd name="f341" fmla="val 6326"/>
              <a:gd name="f342" fmla="val 49497"/>
              <a:gd name="f343" fmla="val 16925"/>
              <a:gd name="f344" fmla="val 20504"/>
              <a:gd name="f345" fmla="val 267826"/>
              <a:gd name="f346" fmla="val 20004"/>
              <a:gd name="f347" fmla="val 267327"/>
              <a:gd name="f348" fmla="val 19588"/>
              <a:gd name="f349" fmla="val 266744"/>
              <a:gd name="f350" fmla="val 19338"/>
              <a:gd name="f351" fmla="val 266467"/>
              <a:gd name="f352" fmla="val 19200"/>
              <a:gd name="f353" fmla="val 266162"/>
              <a:gd name="f354" fmla="val 19144"/>
              <a:gd name="f355" fmla="val 265857"/>
              <a:gd name="f356" fmla="val 19116"/>
              <a:gd name="f357" fmla="val 266633"/>
              <a:gd name="f358" fmla="val 18395"/>
              <a:gd name="f359" fmla="val 267410"/>
              <a:gd name="f360" fmla="val 17646"/>
              <a:gd name="f361" fmla="val 28883"/>
              <a:gd name="f362" fmla="val 24055"/>
              <a:gd name="f363" fmla="val 133704"/>
              <a:gd name="f364" fmla="val 19505"/>
              <a:gd name="f365" fmla="val 134342"/>
              <a:gd name="f366" fmla="val 15288"/>
              <a:gd name="f367" fmla="val 134869"/>
              <a:gd name="f368" fmla="val 23639"/>
              <a:gd name="f369" fmla="val 126573"/>
              <a:gd name="f370" fmla="val 25581"/>
              <a:gd name="f371" fmla="val 107485"/>
              <a:gd name="f372" fmla="val 25886"/>
              <a:gd name="f373" fmla="val 104044"/>
              <a:gd name="f374" fmla="val 43394"/>
              <a:gd name="f375" fmla="val 106153"/>
              <a:gd name="f376" fmla="val 42867"/>
              <a:gd name="f377" fmla="val 115170"/>
              <a:gd name="f378" fmla="val 30298"/>
              <a:gd name="f379" fmla="val 131151"/>
              <a:gd name="f380" fmla="val 35597"/>
              <a:gd name="f381" fmla="val 70611"/>
              <a:gd name="f382" fmla="val 38538"/>
              <a:gd name="f383" fmla="val 72526"/>
              <a:gd name="f384" fmla="val 41479"/>
              <a:gd name="f385" fmla="val 74413"/>
              <a:gd name="f386" fmla="val 44420"/>
              <a:gd name="f387" fmla="val 76271"/>
              <a:gd name="f388" fmla="val 44476"/>
              <a:gd name="f389" fmla="val 44559"/>
              <a:gd name="f390" fmla="val 76410"/>
              <a:gd name="f391" fmla="val 76438"/>
              <a:gd name="f392" fmla="val 44670"/>
              <a:gd name="f393" fmla="val 76466"/>
              <a:gd name="f394" fmla="val 44726"/>
              <a:gd name="f395" fmla="val 44753"/>
              <a:gd name="f396" fmla="val 76493"/>
              <a:gd name="f397" fmla="val 49109"/>
              <a:gd name="f398" fmla="val 79240"/>
              <a:gd name="f399" fmla="val 81904"/>
              <a:gd name="f400" fmla="val 57627"/>
              <a:gd name="f401" fmla="val 84484"/>
              <a:gd name="f402" fmla="val 58820"/>
              <a:gd name="f403" fmla="val 90532"/>
              <a:gd name="f404" fmla="val 45308"/>
              <a:gd name="f405" fmla="val 103711"/>
              <a:gd name="f406" fmla="val 43727"/>
              <a:gd name="f407" fmla="val 105210"/>
              <a:gd name="f408" fmla="val 26580"/>
              <a:gd name="f409" fmla="val 103184"/>
              <a:gd name="f410" fmla="val 35819"/>
              <a:gd name="f411" fmla="val 94861"/>
              <a:gd name="f412" fmla="val 35736"/>
              <a:gd name="f413" fmla="val 75078"/>
              <a:gd name="f414" fmla="val 68032"/>
              <a:gd name="f415" fmla="val 90754"/>
              <a:gd name="f416" fmla="val 72915"/>
              <a:gd name="f417" fmla="val 93668"/>
              <a:gd name="f418" fmla="val 77521"/>
              <a:gd name="f419" fmla="val 96387"/>
              <a:gd name="f420" fmla="val 98856"/>
              <a:gd name="f421" fmla="val 78963"/>
              <a:gd name="f422" fmla="val 108456"/>
              <a:gd name="f423" fmla="val 67671"/>
              <a:gd name="f424" fmla="val 108040"/>
              <a:gd name="f425" fmla="val 67199"/>
              <a:gd name="f426" fmla="val 108012"/>
              <a:gd name="f427" fmla="val 67172"/>
              <a:gd name="f428" fmla="val 54575"/>
              <a:gd name="f429" fmla="val 106514"/>
              <a:gd name="f430" fmla="val 62066"/>
              <a:gd name="f431" fmla="val 103628"/>
              <a:gd name="f432" fmla="val 66977"/>
              <a:gd name="f433" fmla="val 93168"/>
              <a:gd name="f434" fmla="val 52023"/>
              <a:gd name="f435" fmla="val 106208"/>
              <a:gd name="f436" fmla="val 44948"/>
              <a:gd name="f437" fmla="val 105376"/>
              <a:gd name="f438" fmla="val 47916"/>
              <a:gd name="f439" fmla="val 102463"/>
              <a:gd name="f440" fmla="val 58765"/>
              <a:gd name="f441" fmla="val 91448"/>
              <a:gd name="f442" fmla="val 58654"/>
              <a:gd name="f443" fmla="val 85094"/>
              <a:gd name="f444" fmla="val 61567"/>
              <a:gd name="f445" fmla="val 86870"/>
              <a:gd name="f446" fmla="val 64425"/>
              <a:gd name="f447" fmla="val 88590"/>
              <a:gd name="f448" fmla="val 90255"/>
              <a:gd name="f449" fmla="val 66228"/>
              <a:gd name="f450" fmla="val 60402"/>
              <a:gd name="f451" fmla="val 105043"/>
              <a:gd name="f452" fmla="val 94723"/>
              <a:gd name="f453" fmla="val 86149"/>
              <a:gd name="f454" fmla="val 91615"/>
              <a:gd name="f455" fmla="val 94306"/>
              <a:gd name="f456" fmla="val 83791"/>
              <a:gd name="f457" fmla="val 97607"/>
              <a:gd name="f458" fmla="val 82432"/>
              <a:gd name="f459" fmla="val 98135"/>
              <a:gd name="f460" fmla="val 78298"/>
              <a:gd name="f461" fmla="val 95721"/>
              <a:gd name="f462" fmla="val 73803"/>
              <a:gd name="f463" fmla="val 93085"/>
              <a:gd name="f464" fmla="val 69086"/>
              <a:gd name="f465" fmla="val 90283"/>
              <a:gd name="f466" fmla="val 80573"/>
              <a:gd name="f467" fmla="val 87314"/>
              <a:gd name="f468" fmla="val 85928"/>
              <a:gd name="f469" fmla="val 74829"/>
              <a:gd name="f470" fmla="val 87315"/>
              <a:gd name="f471" fmla="val 71000"/>
              <a:gd name="f472" fmla="val 89257"/>
              <a:gd name="f473" fmla="val 72803"/>
              <a:gd name="f474" fmla="val 100522"/>
              <a:gd name="f475" fmla="val 84207"/>
              <a:gd name="f476" fmla="val 114977"/>
              <a:gd name="f477" fmla="val 78463"/>
              <a:gd name="f478" fmla="val 118806"/>
              <a:gd name="f479" fmla="val 76632"/>
              <a:gd name="f480" fmla="val 117724"/>
              <a:gd name="f481" fmla="val 81099"/>
              <a:gd name="f482" fmla="val 116669"/>
              <a:gd name="f483" fmla="val 85372"/>
              <a:gd name="f484" fmla="val 115643"/>
              <a:gd name="f485" fmla="val 89367"/>
              <a:gd name="f486" fmla="val 105821"/>
              <a:gd name="f487" fmla="val 96303"/>
              <a:gd name="f488" fmla="val 96443"/>
              <a:gd name="f489" fmla="val 86704"/>
              <a:gd name="f490" fmla="val 95666"/>
              <a:gd name="f491" fmla="val 85871"/>
              <a:gd name="f492" fmla="val 82654"/>
              <a:gd name="f493" fmla="val 99355"/>
              <a:gd name="f494" fmla="val 85539"/>
              <a:gd name="f495" fmla="val 101020"/>
              <a:gd name="f496" fmla="val 88230"/>
              <a:gd name="f497" fmla="val 102574"/>
              <a:gd name="f498" fmla="val 90755"/>
              <a:gd name="f499" fmla="val 104017"/>
              <a:gd name="f500" fmla="val 90478"/>
              <a:gd name="f501" fmla="val 105237"/>
              <a:gd name="f502" fmla="val 89229"/>
              <a:gd name="f503" fmla="val 109815"/>
              <a:gd name="f504" fmla="val 85761"/>
              <a:gd name="f505" fmla="val 110204"/>
              <a:gd name="f506" fmla="val 71528"/>
              <a:gd name="f507" fmla="val 108539"/>
              <a:gd name="f508" fmla="val 75412"/>
              <a:gd name="f509" fmla="val 107734"/>
              <a:gd name="f510" fmla="val 80711"/>
              <a:gd name="f511" fmla="val 105515"/>
              <a:gd name="f512" fmla="val 104488"/>
              <a:gd name="f513" fmla="val 98357"/>
              <a:gd name="f514" fmla="val 108317"/>
              <a:gd name="f515" fmla="val 103463"/>
              <a:gd name="f516" fmla="val 111147"/>
              <a:gd name="f517" fmla="val 106182"/>
              <a:gd name="f518" fmla="val 112645"/>
              <a:gd name="f519" fmla="val 87897"/>
              <a:gd name="f520" fmla="val 110481"/>
              <a:gd name="f521" fmla="val 90284"/>
              <a:gd name="f522" fmla="val 109038"/>
              <a:gd name="f523" fmla="val 91282"/>
              <a:gd name="f524" fmla="val 105876"/>
              <a:gd name="f525" fmla="val 91449"/>
              <a:gd name="f526" fmla="val 103295"/>
              <a:gd name="f527" fmla="val 88980"/>
              <a:gd name="f528" fmla="val 101908"/>
              <a:gd name="f529" fmla="val 86316"/>
              <a:gd name="f530" fmla="val 100382"/>
              <a:gd name="f531" fmla="val 83486"/>
              <a:gd name="f532" fmla="val 98745"/>
              <a:gd name="f533" fmla="val 85900"/>
              <a:gd name="f534" fmla="val 97691"/>
              <a:gd name="f535" fmla="val 92226"/>
              <a:gd name="f536" fmla="val 94417"/>
              <a:gd name="f537" fmla="val 95305"/>
              <a:gd name="f538" fmla="val 99828"/>
              <a:gd name="f539" fmla="val 96553"/>
              <a:gd name="f540" fmla="val 99467"/>
              <a:gd name="f541" fmla="val 97635"/>
              <a:gd name="f542" fmla="val 97303"/>
              <a:gd name="f543" fmla="val 103545"/>
              <a:gd name="f544" fmla="val 96776"/>
              <a:gd name="f545" fmla="val 88174"/>
              <a:gd name="f546" fmla="val 100133"/>
              <a:gd name="f547" fmla="val 90893"/>
              <a:gd name="f548" fmla="val 107569"/>
              <a:gd name="f549" fmla="val 115282"/>
              <a:gd name="f550" fmla="val 114894"/>
              <a:gd name="f551" fmla="val 92169"/>
              <a:gd name="f552" fmla="val 114533"/>
              <a:gd name="f553" fmla="val 93529"/>
              <a:gd name="f554" fmla="val 114172"/>
              <a:gd name="f555" fmla="val 113035"/>
              <a:gd name="f556" fmla="val 95527"/>
              <a:gd name="f557" fmla="val 100688"/>
              <a:gd name="f558" fmla="val 96165"/>
              <a:gd name="f559" fmla="val 116420"/>
              <a:gd name="f560" fmla="val 90116"/>
              <a:gd name="f561" fmla="val 118667"/>
              <a:gd name="f562" fmla="val 90033"/>
              <a:gd name="f563" fmla="val 130792"/>
              <a:gd name="f564" fmla="val 89284"/>
              <a:gd name="f565" fmla="val 140142"/>
              <a:gd name="f566" fmla="val 83957"/>
              <a:gd name="f567" fmla="val 136924"/>
              <a:gd name="f568" fmla="val 87175"/>
              <a:gd name="f569" fmla="val 133761"/>
              <a:gd name="f570" fmla="val 90311"/>
              <a:gd name="f571" fmla="val 130598"/>
              <a:gd name="f572" fmla="val 93335"/>
              <a:gd name="f573" fmla="val 129377"/>
              <a:gd name="f574" fmla="val 93779"/>
              <a:gd name="f575" fmla="val 119389"/>
              <a:gd name="f576" fmla="val 97108"/>
              <a:gd name="f577" fmla="val 115143"/>
              <a:gd name="f578" fmla="val 94944"/>
              <a:gd name="f579" fmla="val 115560"/>
              <a:gd name="f580" fmla="val 93390"/>
              <a:gd name="f581" fmla="val 116004"/>
              <a:gd name="f582" fmla="val 91781"/>
              <a:gd name="f583" fmla="val 89145"/>
              <a:gd name="f584" fmla="val 117696"/>
              <a:gd name="f585" fmla="val 85178"/>
              <a:gd name="f586" fmla="val 118750"/>
              <a:gd name="f587" fmla="val 80905"/>
              <a:gd name="f588" fmla="val 119805"/>
              <a:gd name="f589" fmla="val 125631"/>
              <a:gd name="f590" fmla="val 79212"/>
              <a:gd name="f591" fmla="val 143777"/>
              <a:gd name="f592" fmla="val 75744"/>
              <a:gd name="f593" fmla="val 149270"/>
              <a:gd name="f594" fmla="val 74579"/>
              <a:gd name="f595" fmla="val 147411"/>
              <a:gd name="f596" fmla="val 76521"/>
              <a:gd name="f597" fmla="val 145552"/>
              <a:gd name="f598" fmla="val 143693"/>
              <a:gd name="f599" fmla="val 80350"/>
              <a:gd name="f600" fmla="val 134898"/>
              <a:gd name="f601" fmla="val 87758"/>
              <a:gd name="f602" fmla="val 119888"/>
              <a:gd name="f603" fmla="val 88979"/>
              <a:gd name="f604" fmla="val 120054"/>
              <a:gd name="f605" fmla="val 75495"/>
              <a:gd name="f606" fmla="val 121081"/>
              <a:gd name="f607" fmla="val 71083"/>
              <a:gd name="f608" fmla="val 122135"/>
              <a:gd name="f609" fmla="val 66477"/>
              <a:gd name="f610" fmla="val 123190"/>
              <a:gd name="f611" fmla="val 61816"/>
              <a:gd name="f612" fmla="val 126630"/>
              <a:gd name="f613" fmla="val 62593"/>
              <a:gd name="f614" fmla="val 147800"/>
              <a:gd name="f615" fmla="val 67032"/>
              <a:gd name="f616" fmla="val 161728"/>
              <a:gd name="f617" fmla="val 61234"/>
              <a:gd name="f618" fmla="val 158010"/>
              <a:gd name="f619" fmla="val 65312"/>
              <a:gd name="f620" fmla="val 154209"/>
              <a:gd name="f621" fmla="val 69363"/>
              <a:gd name="f622" fmla="val 150436"/>
              <a:gd name="f623" fmla="val 73358"/>
              <a:gd name="f624" fmla="val 148271"/>
              <a:gd name="f625" fmla="val 73830"/>
              <a:gd name="f626" fmla="val 125825"/>
              <a:gd name="f627" fmla="val 78630"/>
              <a:gd name="f628" fmla="val 119083"/>
              <a:gd name="f629" fmla="val 75439"/>
              <a:gd name="f630" fmla="val 117002"/>
              <a:gd name="f631" fmla="val 76577"/>
              <a:gd name="f632" fmla="val 99773"/>
              <a:gd name="f633" fmla="val 85289"/>
              <a:gd name="f634" fmla="val 87648"/>
              <a:gd name="f635" fmla="val 69502"/>
              <a:gd name="f636" fmla="val 83958"/>
              <a:gd name="f637" fmla="val 61927"/>
              <a:gd name="f638" fmla="val 89118"/>
              <a:gd name="f639" fmla="val 63093"/>
              <a:gd name="f640" fmla="val 112480"/>
              <a:gd name="f641" fmla="val 67920"/>
              <a:gd name="f642" fmla="val 122108"/>
              <a:gd name="f643" fmla="val 62316"/>
              <a:gd name="f644" fmla="val 121109"/>
              <a:gd name="f645" fmla="val 66783"/>
              <a:gd name="f646" fmla="val 120082"/>
              <a:gd name="f647" fmla="val 71194"/>
              <a:gd name="f648" fmla="val 86732"/>
              <a:gd name="f649" fmla="val 69807"/>
              <a:gd name="f650" fmla="val 86177"/>
              <a:gd name="f651" fmla="val 71555"/>
              <a:gd name="f652" fmla="val 80878"/>
              <a:gd name="f653" fmla="val 86926"/>
              <a:gd name="f654" fmla="val 67893"/>
              <a:gd name="f655" fmla="val 89589"/>
              <a:gd name="f656" fmla="val 65035"/>
              <a:gd name="f657" fmla="val 87841"/>
              <a:gd name="f658" fmla="val 86065"/>
              <a:gd name="f659" fmla="val 59014"/>
              <a:gd name="f660" fmla="val 62927"/>
              <a:gd name="f661" fmla="val 81848"/>
              <a:gd name="f662" fmla="val 81017"/>
              <a:gd name="f663" fmla="val 70473"/>
              <a:gd name="f664" fmla="val 83319"/>
              <a:gd name="f665" fmla="val 62815"/>
              <a:gd name="f666" fmla="val 58099"/>
              <a:gd name="f667" fmla="val 83652"/>
              <a:gd name="f668" fmla="val 54742"/>
              <a:gd name="f669" fmla="val 81599"/>
              <a:gd name="f670" fmla="val 51301"/>
              <a:gd name="f671" fmla="val 79462"/>
              <a:gd name="f672" fmla="val 47805"/>
              <a:gd name="f673" fmla="val 77270"/>
              <a:gd name="f674" fmla="val 49720"/>
              <a:gd name="f675" fmla="val 77603"/>
              <a:gd name="f676" fmla="val 51634"/>
              <a:gd name="f677" fmla="val 77770"/>
              <a:gd name="f678" fmla="val 53576"/>
              <a:gd name="f679" fmla="val 77742"/>
              <a:gd name="f680" fmla="val 59986"/>
              <a:gd name="f681" fmla="val 66728"/>
              <a:gd name="f682" fmla="val 70140"/>
              <a:gd name="f683" fmla="val 75522"/>
              <a:gd name="f684" fmla="val 64730"/>
              <a:gd name="f685" fmla="val 79573"/>
              <a:gd name="f686" fmla="val 59347"/>
              <a:gd name="f687" fmla="val 82903"/>
              <a:gd name="f688" fmla="val 133121"/>
              <a:gd name="f689" fmla="val 38455"/>
              <a:gd name="f690" fmla="val 132844"/>
              <a:gd name="f691" fmla="val 132622"/>
              <a:gd name="f692" fmla="val 37567"/>
              <a:gd name="f693" fmla="val 132455"/>
              <a:gd name="f694" fmla="val 38011"/>
              <a:gd name="f695" fmla="val 132372"/>
              <a:gd name="f696" fmla="val 38427"/>
              <a:gd name="f697" fmla="val 132289"/>
              <a:gd name="f698" fmla="val 132233"/>
              <a:gd name="f699" fmla="val 132039"/>
              <a:gd name="f700" fmla="val 40675"/>
              <a:gd name="f701" fmla="val 131901"/>
              <a:gd name="f702" fmla="val 41535"/>
              <a:gd name="f703" fmla="val 131734"/>
              <a:gd name="f704" fmla="val 42395"/>
              <a:gd name="f705" fmla="val 131568"/>
              <a:gd name="f706" fmla="val 41368"/>
              <a:gd name="f707" fmla="val 132317"/>
              <a:gd name="f708" fmla="val 40481"/>
              <a:gd name="f709" fmla="val 133260"/>
              <a:gd name="f710" fmla="val 53132"/>
              <a:gd name="f711" fmla="val 128432"/>
              <a:gd name="f712" fmla="val 44975"/>
              <a:gd name="f713" fmla="val 130180"/>
              <a:gd name="f714" fmla="val 37318"/>
              <a:gd name="f715" fmla="val 131595"/>
              <a:gd name="f716" fmla="val 30270"/>
              <a:gd name="f717" fmla="val 132733"/>
              <a:gd name="f718" fmla="val 33294"/>
              <a:gd name="f719" fmla="val 128849"/>
              <a:gd name="f720" fmla="val 43782"/>
              <a:gd name="f721" fmla="val 114837"/>
              <a:gd name="f722" fmla="val 44365"/>
              <a:gd name="f723" fmla="val 106264"/>
              <a:gd name="f724" fmla="val 51717"/>
              <a:gd name="f725" fmla="val 107124"/>
              <a:gd name="f726" fmla="val 109094"/>
              <a:gd name="f727" fmla="val 58349"/>
              <a:gd name="f728" fmla="val 122883"/>
              <a:gd name="f729" fmla="val 61456"/>
              <a:gd name="f730" fmla="val 59125"/>
              <a:gd name="f731" fmla="val 127101"/>
              <a:gd name="f732" fmla="val 54603"/>
              <a:gd name="f733" fmla="val 128099"/>
              <a:gd name="f734" fmla="val 122051"/>
              <a:gd name="f735" fmla="val 54159"/>
              <a:gd name="f736" fmla="val 110398"/>
              <a:gd name="f737" fmla="val 52827"/>
              <a:gd name="f738" fmla="val 107263"/>
              <a:gd name="f739" fmla="val 66839"/>
              <a:gd name="f740" fmla="val 108928"/>
              <a:gd name="f741" fmla="val 69974"/>
              <a:gd name="f742" fmla="val 116058"/>
              <a:gd name="f743" fmla="val 62455"/>
              <a:gd name="f744" fmla="val 125380"/>
              <a:gd name="f745" fmla="val 73414"/>
              <a:gd name="f746" fmla="val 123605"/>
              <a:gd name="f747" fmla="val 69863"/>
              <a:gd name="f748" fmla="val 124520"/>
              <a:gd name="f749" fmla="val 66367"/>
              <a:gd name="f750" fmla="val 125408"/>
              <a:gd name="f751" fmla="val 62954"/>
              <a:gd name="f752" fmla="val 126213"/>
              <a:gd name="f753" fmla="val 65146"/>
              <a:gd name="f754" fmla="val 123355"/>
              <a:gd name="f755" fmla="val 70362"/>
              <a:gd name="f756" fmla="val 115614"/>
              <a:gd name="f757" fmla="val 67921"/>
              <a:gd name="f758" fmla="val 109066"/>
              <a:gd name="f759" fmla="val 111119"/>
              <a:gd name="f760" fmla="val 84596"/>
              <a:gd name="f761" fmla="val 112923"/>
              <a:gd name="f762" fmla="val 81988"/>
              <a:gd name="f763" fmla="val 119360"/>
              <a:gd name="f764" fmla="val 127295"/>
              <a:gd name="f765" fmla="val 81849"/>
              <a:gd name="f766" fmla="val 125491"/>
              <a:gd name="f767" fmla="val 80351"/>
              <a:gd name="f768" fmla="val 124049"/>
              <a:gd name="f769" fmla="val 78492"/>
              <a:gd name="f770" fmla="val 123244"/>
              <a:gd name="f771" fmla="val 79907"/>
              <a:gd name="f772" fmla="val 122856"/>
              <a:gd name="f773" fmla="val 81322"/>
              <a:gd name="f774" fmla="val 122467"/>
              <a:gd name="f775" fmla="val 128210"/>
              <a:gd name="f776" fmla="val 121774"/>
              <a:gd name="f777" fmla="val 84984"/>
              <a:gd name="f778" fmla="val 121413"/>
              <a:gd name="f779" fmla="val 86288"/>
              <a:gd name="f780" fmla="val 121024"/>
              <a:gd name="f781" fmla="val 87592"/>
              <a:gd name="f782" fmla="val 120664"/>
              <a:gd name="f783" fmla="val 85844"/>
              <a:gd name="f784" fmla="val 122911"/>
              <a:gd name="f785" fmla="val 84540"/>
              <a:gd name="f786" fmla="val 125464"/>
              <a:gd name="f787" fmla="val 90367"/>
              <a:gd name="f788" fmla="val 118833"/>
              <a:gd name="f789" fmla="val 120192"/>
              <a:gd name="f790" fmla="val 81377"/>
              <a:gd name="f791" fmla="val 121468"/>
              <a:gd name="f792" fmla="val 77021"/>
              <a:gd name="f793" fmla="val 122634"/>
              <a:gd name="f794" fmla="val 118250"/>
              <a:gd name="f795" fmla="val 85678"/>
              <a:gd name="f796" fmla="val 112756"/>
              <a:gd name="f797" fmla="val 86150"/>
              <a:gd name="f798" fmla="val 111230"/>
              <a:gd name="f799" fmla="val 106431"/>
              <a:gd name="f800" fmla="val 113644"/>
              <a:gd name="f801" fmla="val 100910"/>
              <a:gd name="f802" fmla="val 115531"/>
              <a:gd name="f803" fmla="val 95555"/>
              <a:gd name="f804" fmla="val 117279"/>
              <a:gd name="f805" fmla="val 92975"/>
              <a:gd name="f806" fmla="val 104183"/>
              <a:gd name="f807" fmla="val 97359"/>
              <a:gd name="f808" fmla="val 99551"/>
              <a:gd name="f809" fmla="val 99661"/>
              <a:gd name="f810" fmla="val 100383"/>
              <a:gd name="f811" fmla="val 97718"/>
              <a:gd name="f812" fmla="val 107513"/>
              <a:gd name="f813" fmla="val 112285"/>
              <a:gd name="f814" fmla="val 105211"/>
              <a:gd name="f815" fmla="val 111036"/>
              <a:gd name="f816" fmla="val 100050"/>
              <a:gd name="f817" fmla="val 108178"/>
              <a:gd name="f818" fmla="val 108568"/>
              <a:gd name="f819" fmla="val 112257"/>
              <a:gd name="f820" fmla="val 101382"/>
              <a:gd name="f821" fmla="val 106071"/>
              <a:gd name="f822" fmla="val 99605"/>
              <a:gd name="f823" fmla="val 111564"/>
              <a:gd name="f824" fmla="val 97302"/>
              <a:gd name="f825" fmla="val 113812"/>
              <a:gd name="f826" fmla="val 96137"/>
              <a:gd name="f827" fmla="val 111925"/>
              <a:gd name="f828" fmla="val 102962"/>
              <a:gd name="f829" fmla="val 110149"/>
              <a:gd name="f830" fmla="val 95860"/>
              <a:gd name="f831" fmla="val 118612"/>
              <a:gd name="f832" fmla="val 97580"/>
              <a:gd name="f833" fmla="val 125548"/>
              <a:gd name="f834" fmla="val 95887"/>
              <a:gd name="f835" fmla="val 129016"/>
              <a:gd name="f836" fmla="val 122385"/>
              <a:gd name="f837" fmla="val 101159"/>
              <a:gd name="f838" fmla="val 115920"/>
              <a:gd name="f839" fmla="val 106930"/>
              <a:gd name="f840" fmla="val 109789"/>
              <a:gd name="f841" fmla="val 111841"/>
              <a:gd name="f842" fmla="val 111315"/>
              <a:gd name="f843" fmla="val 113063"/>
              <a:gd name="f844" fmla="val 102491"/>
              <a:gd name="f845" fmla="val 111120"/>
              <a:gd name="f846" fmla="val 112007"/>
              <a:gd name="f847" fmla="val 117308"/>
              <a:gd name="f848" fmla="val 106985"/>
              <a:gd name="f849" fmla="val 123828"/>
              <a:gd name="f850" fmla="val 101131"/>
              <a:gd name="f851" fmla="val 130514"/>
              <a:gd name="f852" fmla="val 94750"/>
              <a:gd name="f853" fmla="val 131430"/>
              <a:gd name="f854" fmla="val 97885"/>
              <a:gd name="f855" fmla="val 137950"/>
              <a:gd name="f856" fmla="val 99466"/>
              <a:gd name="f857" fmla="val 141224"/>
              <a:gd name="f858" fmla="val 100077"/>
              <a:gd name="f859" fmla="val 130820"/>
              <a:gd name="f860" fmla="val 104627"/>
              <a:gd name="f861" fmla="val 120720"/>
              <a:gd name="f862" fmla="val 108595"/>
              <a:gd name="f863" fmla="val 142833"/>
              <a:gd name="f864" fmla="val 99383"/>
              <a:gd name="f865" fmla="val 139337"/>
              <a:gd name="f866" fmla="val 131236"/>
              <a:gd name="f867" fmla="val 96997"/>
              <a:gd name="f868" fmla="val 131375"/>
              <a:gd name="f869" fmla="val 135481"/>
              <a:gd name="f870" fmla="val 89978"/>
              <a:gd name="f871" fmla="val 139643"/>
              <a:gd name="f872" fmla="val 143804"/>
              <a:gd name="f873" fmla="val 144137"/>
              <a:gd name="f874" fmla="val 83457"/>
              <a:gd name="f875" fmla="val 145247"/>
              <a:gd name="f876" fmla="val 87619"/>
              <a:gd name="f877" fmla="val 148854"/>
              <a:gd name="f878" fmla="val 151213"/>
              <a:gd name="f879" fmla="val 92003"/>
              <a:gd name="f880" fmla="val 92724"/>
              <a:gd name="f881" fmla="val 157760"/>
              <a:gd name="f882" fmla="val 92447"/>
              <a:gd name="f883" fmla="val 152739"/>
              <a:gd name="f884" fmla="val 94888"/>
              <a:gd name="f885" fmla="val 147744"/>
              <a:gd name="f886" fmla="val 97191"/>
              <a:gd name="f887" fmla="val 162227"/>
              <a:gd name="f888" fmla="val 95610"/>
              <a:gd name="f889" fmla="val 160479"/>
              <a:gd name="f890" fmla="val 94056"/>
              <a:gd name="f891" fmla="val 158343"/>
              <a:gd name="f892" fmla="val 93307"/>
              <a:gd name="f893" fmla="val 159342"/>
              <a:gd name="f894" fmla="val 92808"/>
              <a:gd name="f895" fmla="val 160341"/>
              <a:gd name="f896" fmla="val 92336"/>
              <a:gd name="f897" fmla="val 161340"/>
              <a:gd name="f898" fmla="val 91836"/>
              <a:gd name="f899" fmla="val 161367"/>
              <a:gd name="f900" fmla="val 161395"/>
              <a:gd name="f901" fmla="val 91809"/>
              <a:gd name="f902" fmla="val 162033"/>
              <a:gd name="f903" fmla="val 91504"/>
              <a:gd name="f904" fmla="val 162644"/>
              <a:gd name="f905" fmla="val 91198"/>
              <a:gd name="f906" fmla="val 92919"/>
              <a:gd name="f907" fmla="val 90394"/>
              <a:gd name="f908" fmla="val 165002"/>
              <a:gd name="f909" fmla="val 90005"/>
              <a:gd name="f910" fmla="val 165807"/>
              <a:gd name="f911" fmla="val 166611"/>
              <a:gd name="f912" fmla="val 89173"/>
              <a:gd name="f913" fmla="val 165668"/>
              <a:gd name="f914" fmla="val 164863"/>
              <a:gd name="f915" fmla="val 91587"/>
              <a:gd name="f916" fmla="val 92891"/>
              <a:gd name="f917" fmla="val 160618"/>
              <a:gd name="f918" fmla="val 91032"/>
              <a:gd name="f919" fmla="val 155957"/>
              <a:gd name="f920" fmla="val 92031"/>
              <a:gd name="f921" fmla="val 152184"/>
              <a:gd name="f922" fmla="val 91531"/>
              <a:gd name="f923" fmla="val 149409"/>
              <a:gd name="f924" fmla="val 89506"/>
              <a:gd name="f925" fmla="val 86648"/>
              <a:gd name="f926" fmla="val 144776"/>
              <a:gd name="f927" fmla="val 81710"/>
              <a:gd name="f928" fmla="val 144637"/>
              <a:gd name="f929" fmla="val 80738"/>
              <a:gd name="f930" fmla="val 146690"/>
              <a:gd name="f931" fmla="val 148743"/>
              <a:gd name="f932" fmla="val 150796"/>
              <a:gd name="f933" fmla="val 74357"/>
              <a:gd name="f934" fmla="val 161423"/>
              <a:gd name="f935" fmla="val 176156"/>
              <a:gd name="f936" fmla="val 79989"/>
              <a:gd name="f937" fmla="val 181677"/>
              <a:gd name="f938" fmla="val 79906"/>
              <a:gd name="f939" fmla="val 174574"/>
              <a:gd name="f940" fmla="val 83901"/>
              <a:gd name="f941" fmla="val 167555"/>
              <a:gd name="f942" fmla="val 183453"/>
              <a:gd name="f943" fmla="val 78880"/>
              <a:gd name="f944" fmla="val 180789"/>
              <a:gd name="f945" fmla="val 79018"/>
              <a:gd name="f946" fmla="val 163504"/>
              <a:gd name="f947" fmla="val 151490"/>
              <a:gd name="f948" fmla="val 73608"/>
              <a:gd name="f949" fmla="val 155652"/>
              <a:gd name="f950" fmla="val 69252"/>
              <a:gd name="f951" fmla="val 159786"/>
              <a:gd name="f952" fmla="val 64785"/>
              <a:gd name="f953" fmla="val 163837"/>
              <a:gd name="f954" fmla="val 60318"/>
              <a:gd name="f955" fmla="val 166417"/>
              <a:gd name="f956" fmla="val 61539"/>
              <a:gd name="f957" fmla="val 183730"/>
              <a:gd name="f958" fmla="val 69585"/>
              <a:gd name="f959" fmla="val 196021"/>
              <a:gd name="f960" fmla="val 197159"/>
              <a:gd name="f961" fmla="val 198269"/>
              <a:gd name="f962" fmla="val 199406"/>
              <a:gd name="f963" fmla="val 69335"/>
              <a:gd name="f964" fmla="val 194079"/>
              <a:gd name="f965" fmla="val 72692"/>
              <a:gd name="f966" fmla="val 188752"/>
              <a:gd name="f967" fmla="val 75883"/>
              <a:gd name="f968" fmla="val 67060"/>
              <a:gd name="f969" fmla="val 59208"/>
              <a:gd name="f970" fmla="val 219744"/>
              <a:gd name="f971" fmla="val 57016"/>
              <a:gd name="f972" fmla="val 222851"/>
              <a:gd name="f973" fmla="val 54797"/>
              <a:gd name="f974" fmla="val 225903"/>
              <a:gd name="f975" fmla="val 52549"/>
              <a:gd name="f976" fmla="val 222379"/>
              <a:gd name="f977" fmla="val 56323"/>
              <a:gd name="f978" fmla="val 218440"/>
              <a:gd name="f979" fmla="val 234116"/>
              <a:gd name="f980" fmla="val 45058"/>
              <a:gd name="f981" fmla="val 223434"/>
              <a:gd name="f982" fmla="val 212669"/>
              <a:gd name="f983" fmla="val 60901"/>
              <a:gd name="f984" fmla="val 201959"/>
              <a:gd name="f985" fmla="val 67726"/>
              <a:gd name="f986" fmla="val 191221"/>
              <a:gd name="f987" fmla="val 168304"/>
              <a:gd name="f988" fmla="val 61345"/>
              <a:gd name="f989" fmla="val 164530"/>
              <a:gd name="f990" fmla="val 59569"/>
              <a:gd name="f991" fmla="val 171189"/>
              <a:gd name="f992" fmla="val 52244"/>
              <a:gd name="f993" fmla="val 177654"/>
              <a:gd name="f994" fmla="val 44892"/>
              <a:gd name="f995" fmla="val 183813"/>
              <a:gd name="f996" fmla="val 37789"/>
              <a:gd name="f997" fmla="val 196271"/>
              <a:gd name="f998" fmla="val 55352"/>
              <a:gd name="f999" fmla="val 224849"/>
              <a:gd name="f1000" fmla="val 48027"/>
              <a:gd name="f1001" fmla="val 129987"/>
              <a:gd name="f1002" fmla="val 29909"/>
              <a:gd name="f1003" fmla="val 134454"/>
              <a:gd name="f1004" fmla="val 29576"/>
              <a:gd name="f1005" fmla="val 180928"/>
              <a:gd name="f1006" fmla="val 25997"/>
              <a:gd name="f1007" fmla="val 202042"/>
              <a:gd name="f1008" fmla="val 14733"/>
              <a:gd name="f1009" fmla="val 196465"/>
              <a:gd name="f1010" fmla="val 21447"/>
              <a:gd name="f1011" fmla="val 190223"/>
              <a:gd name="f1012" fmla="val 183536"/>
              <a:gd name="f1013" fmla="val 36624"/>
              <a:gd name="f1014" fmla="val 180456"/>
              <a:gd name="f1015" fmla="val 139226"/>
              <a:gd name="f1016" fmla="val 49581"/>
              <a:gd name="f1017" fmla="val 128545"/>
              <a:gd name="f1018" fmla="val 36873"/>
              <a:gd name="f1019" fmla="val 129044"/>
              <a:gd name="f1020" fmla="val 34543"/>
              <a:gd name="f1021" fmla="val 129516"/>
              <a:gd name="f1022" fmla="val 32212"/>
              <a:gd name="f1023" fmla="val 128323"/>
              <a:gd name="f1024" fmla="val 174297"/>
              <a:gd name="f1025" fmla="val 40286"/>
              <a:gd name="f1026" fmla="val 182371"/>
              <a:gd name="f1027" fmla="val 37955"/>
              <a:gd name="f1028" fmla="val 176322"/>
              <a:gd name="f1029" fmla="val 169941"/>
              <a:gd name="f1030" fmla="val 52189"/>
              <a:gd name="f1031" fmla="val 163393"/>
              <a:gd name="f1032" fmla="val 59402"/>
              <a:gd name="f1033" fmla="val 150075"/>
              <a:gd name="f1034" fmla="val 66394"/>
              <a:gd name="f1035" fmla="val 126852"/>
              <a:gd name="f1036" fmla="val 61650"/>
              <a:gd name="f1037" fmla="val 123384"/>
              <a:gd name="f1038" fmla="val 60873"/>
              <a:gd name="f1039" fmla="val 125076"/>
              <a:gd name="f1040" fmla="val 53326"/>
              <a:gd name="f1041" fmla="val 126741"/>
              <a:gd name="f1042" fmla="val 45585"/>
              <a:gd name="f1043" fmla="val 127435"/>
              <a:gd name="f1044" fmla="val 37539"/>
              <a:gd name="f1045" fmla="val 45280"/>
              <a:gd name="f1046" fmla="val 124133"/>
              <a:gd name="f1047" fmla="val 53243"/>
              <a:gd name="f1048" fmla="val 122413"/>
              <a:gd name="f1049" fmla="val 60956"/>
              <a:gd name="f1050" fmla="val 121636"/>
              <a:gd name="f1051" fmla="val 61511"/>
              <a:gd name="f1052" fmla="val 120804"/>
              <a:gd name="f1053" fmla="val 61955"/>
              <a:gd name="f1054" fmla="val 119943"/>
              <a:gd name="f1055" fmla="val 62288"/>
              <a:gd name="f1056" fmla="val 117446"/>
              <a:gd name="f1057" fmla="val 89202"/>
              <a:gd name="f1058" fmla="val 48804"/>
              <a:gd name="f1059" fmla="val 77215"/>
              <a:gd name="f1060" fmla="val 31768"/>
              <a:gd name="f1061" fmla="val 38483"/>
              <a:gd name="f1062" fmla="val 122773"/>
              <a:gd name="f1063" fmla="val 37733"/>
              <a:gd name="f1064" fmla="val 75662"/>
              <a:gd name="f1065" fmla="val 86482"/>
              <a:gd name="f1066" fmla="val 47749"/>
              <a:gd name="f1067" fmla="val 112868"/>
              <a:gd name="f1068" fmla="val 60179"/>
              <a:gd name="f1069" fmla="val 62760"/>
              <a:gd name="f1070" fmla="val 107347"/>
              <a:gd name="f1071" fmla="val 66200"/>
              <a:gd name="f1072" fmla="val 85733"/>
              <a:gd name="f1073" fmla="val 61372"/>
              <a:gd name="f1074" fmla="val 83403"/>
              <a:gd name="f1075" fmla="val 60845"/>
              <a:gd name="f1076" fmla="val 25748"/>
              <a:gd name="f1077" fmla="val 68781"/>
              <a:gd name="f1078" fmla="val 27912"/>
              <a:gd name="f1079" fmla="val 71999"/>
              <a:gd name="f1080" fmla="val 29715"/>
              <a:gd name="f1081" fmla="val 82598"/>
              <a:gd name="f1082" fmla="val 82570"/>
              <a:gd name="f1083" fmla="val 64840"/>
              <a:gd name="f1084" fmla="val 77576"/>
              <a:gd name="f1085" fmla="val 69724"/>
              <a:gd name="f1086" fmla="val 72083"/>
              <a:gd name="f1087" fmla="val 74052"/>
              <a:gd name="f1088" fmla="val 70779"/>
              <a:gd name="f1089" fmla="val 74385"/>
              <a:gd name="f1090" fmla="val 54298"/>
              <a:gd name="f1091" fmla="val 78824"/>
              <a:gd name="f1092" fmla="val 45142"/>
              <a:gd name="f1093" fmla="val 75606"/>
              <a:gd name="f1094" fmla="val 42145"/>
              <a:gd name="f1095" fmla="val 73719"/>
              <a:gd name="f1096" fmla="val 39121"/>
              <a:gd name="f1097" fmla="val 71777"/>
              <a:gd name="f1098" fmla="val 36097"/>
              <a:gd name="f1099" fmla="val 69835"/>
              <a:gd name="f1100" fmla="val 55408"/>
              <a:gd name="f1101" fmla="val 61178"/>
              <a:gd name="f1102" fmla="val 63232"/>
              <a:gd name="f1103" fmla="val 31574"/>
              <a:gd name="f1104" fmla="val 64758"/>
              <a:gd name="f1105" fmla="val 24887"/>
              <a:gd name="f1106" fmla="val 58598"/>
              <a:gd name="f1107" fmla="val 12263"/>
              <a:gd name="f1108" fmla="val 64092"/>
              <a:gd name="f1109" fmla="val 23528"/>
              <a:gd name="f1110" fmla="val 63565"/>
              <a:gd name="f1111" fmla="val 26080"/>
              <a:gd name="f1112" fmla="val 56129"/>
              <a:gd name="f1113" fmla="val 60373"/>
              <a:gd name="f1114" fmla="val 35153"/>
              <a:gd name="f1115" fmla="val 69196"/>
              <a:gd name="f1116" fmla="val 30464"/>
              <a:gd name="f1117" fmla="val 66144"/>
              <a:gd name="f1118" fmla="val 25803"/>
              <a:gd name="f1119" fmla="val 63037"/>
              <a:gd name="f1120" fmla="val 21197"/>
              <a:gd name="f1121" fmla="val 59930"/>
              <a:gd name="f1122" fmla="val 32296"/>
              <a:gd name="f1123" fmla="val 55796"/>
              <a:gd name="f1124" fmla="val 54991"/>
              <a:gd name="f1125" fmla="val 18312"/>
              <a:gd name="f1126" fmla="val 34599"/>
              <a:gd name="f1127" fmla="val 69973"/>
              <a:gd name="f1128" fmla="val 34710"/>
              <a:gd name="f1129" fmla="val 72221"/>
              <a:gd name="f1130" fmla="val 35403"/>
              <a:gd name="f1131" fmla="val 25332"/>
              <a:gd name="f1132" fmla="val 102990"/>
              <a:gd name="f1133" fmla="val 21780"/>
              <a:gd name="f1134" fmla="val 27607"/>
              <a:gd name="f1135" fmla="val 90588"/>
              <a:gd name="f1136" fmla="val 22196"/>
              <a:gd name="f1137" fmla="val 66450"/>
              <a:gd name="f1138" fmla="val 20809"/>
              <a:gd name="f1139" fmla="val 60790"/>
              <a:gd name="f1140" fmla="val 25359"/>
              <a:gd name="f1141" fmla="val 63897"/>
              <a:gd name="f1142" fmla="val 29965"/>
              <a:gd name="f1143" fmla="*/ f0 1 284779"/>
              <a:gd name="f1144" fmla="*/ f1 1 137450"/>
              <a:gd name="f1145" fmla="val f2"/>
              <a:gd name="f1146" fmla="val f3"/>
              <a:gd name="f1147" fmla="val f4"/>
              <a:gd name="f1148" fmla="+- f1147 0 f1145"/>
              <a:gd name="f1149" fmla="+- f1146 0 f1145"/>
              <a:gd name="f1150" fmla="*/ f1149 1 284779"/>
              <a:gd name="f1151" fmla="*/ f1148 1 137450"/>
              <a:gd name="f1152" fmla="*/ f1145 1 f1150"/>
              <a:gd name="f1153" fmla="*/ f1146 1 f1150"/>
              <a:gd name="f1154" fmla="*/ f1145 1 f1151"/>
              <a:gd name="f1155" fmla="*/ f1147 1 f1151"/>
              <a:gd name="f1156" fmla="*/ f1152 f1143 1"/>
              <a:gd name="f1157" fmla="*/ f1153 f1143 1"/>
              <a:gd name="f1158" fmla="*/ f1155 f1144 1"/>
              <a:gd name="f1159" fmla="*/ f1154 f1144 1"/>
            </a:gdLst>
            <a:ahLst/>
            <a:cxnLst>
              <a:cxn ang="3cd4">
                <a:pos x="hc" y="t"/>
              </a:cxn>
              <a:cxn ang="0">
                <a:pos x="r" y="vc"/>
              </a:cxn>
              <a:cxn ang="cd4">
                <a:pos x="hc" y="b"/>
              </a:cxn>
              <a:cxn ang="cd2">
                <a:pos x="l" y="vc"/>
              </a:cxn>
            </a:cxnLst>
            <a:rect l="f1156" t="f1159" r="f1157" b="f1158"/>
            <a:pathLst>
              <a:path w="284779" h="137450">
                <a:moveTo>
                  <a:pt x="f2" y="f5"/>
                </a:moveTo>
                <a:cubicBezTo>
                  <a:pt x="f6" y="f7"/>
                  <a:pt x="f8" y="f9"/>
                  <a:pt x="f10" y="f11"/>
                </a:cubicBezTo>
                <a:cubicBezTo>
                  <a:pt x="f12" y="f13"/>
                  <a:pt x="f14" y="f15"/>
                  <a:pt x="f16" y="f17"/>
                </a:cubicBezTo>
                <a:lnTo>
                  <a:pt x="f2" y="f18"/>
                </a:lnTo>
                <a:lnTo>
                  <a:pt x="f2" y="f19"/>
                </a:lnTo>
                <a:lnTo>
                  <a:pt x="f20" y="f21"/>
                </a:lnTo>
                <a:cubicBezTo>
                  <a:pt x="f22" y="f23"/>
                  <a:pt x="f24" y="f25"/>
                  <a:pt x="f26" y="f27"/>
                </a:cubicBezTo>
                <a:cubicBezTo>
                  <a:pt x="f28" y="f29"/>
                  <a:pt x="f30" y="f31"/>
                  <a:pt x="f2" y="f32"/>
                </a:cubicBezTo>
                <a:lnTo>
                  <a:pt x="f2" y="f4"/>
                </a:lnTo>
                <a:cubicBezTo>
                  <a:pt x="f33" y="f34"/>
                  <a:pt x="f35" y="f36"/>
                  <a:pt x="f37" y="f38"/>
                </a:cubicBezTo>
                <a:cubicBezTo>
                  <a:pt x="f39" y="f38"/>
                  <a:pt x="f40" y="f38"/>
                  <a:pt x="f40" y="f38"/>
                </a:cubicBezTo>
                <a:cubicBezTo>
                  <a:pt x="f41" y="f38"/>
                  <a:pt x="f42" y="f43"/>
                  <a:pt x="f44" y="f45"/>
                </a:cubicBezTo>
                <a:cubicBezTo>
                  <a:pt x="f46" y="f47"/>
                  <a:pt x="f48" y="f49"/>
                  <a:pt x="f50" y="f51"/>
                </a:cubicBezTo>
                <a:cubicBezTo>
                  <a:pt x="f52" y="f53"/>
                  <a:pt x="f54" y="f53"/>
                  <a:pt x="f54" y="f53"/>
                </a:cubicBezTo>
                <a:cubicBezTo>
                  <a:pt x="f55" y="f53"/>
                  <a:pt x="f56" y="f51"/>
                  <a:pt x="f57" y="f58"/>
                </a:cubicBezTo>
                <a:cubicBezTo>
                  <a:pt x="f59" y="f60"/>
                  <a:pt x="f61" y="f62"/>
                  <a:pt x="f63" y="f64"/>
                </a:cubicBezTo>
                <a:cubicBezTo>
                  <a:pt x="f65" y="f64"/>
                  <a:pt x="f65" y="f64"/>
                  <a:pt x="f66" y="f64"/>
                </a:cubicBezTo>
                <a:lnTo>
                  <a:pt x="f66" y="f64"/>
                </a:lnTo>
                <a:cubicBezTo>
                  <a:pt x="f67" y="f64"/>
                  <a:pt x="f68" y="f69"/>
                  <a:pt x="f70" y="f71"/>
                </a:cubicBezTo>
                <a:lnTo>
                  <a:pt x="f70" y="f72"/>
                </a:lnTo>
                <a:cubicBezTo>
                  <a:pt x="f70" y="f73"/>
                  <a:pt x="f74" y="f75"/>
                  <a:pt x="f76" y="f77"/>
                </a:cubicBezTo>
                <a:lnTo>
                  <a:pt x="f78" y="f77"/>
                </a:lnTo>
                <a:cubicBezTo>
                  <a:pt x="f79" y="f77"/>
                  <a:pt x="f80" y="f81"/>
                  <a:pt x="f82" y="f83"/>
                </a:cubicBezTo>
                <a:cubicBezTo>
                  <a:pt x="f82" y="f84"/>
                  <a:pt x="f85" y="f69"/>
                  <a:pt x="f86" y="f87"/>
                </a:cubicBezTo>
                <a:cubicBezTo>
                  <a:pt x="f86" y="f88"/>
                  <a:pt x="f86" y="f88"/>
                  <a:pt x="f86" y="f88"/>
                </a:cubicBezTo>
                <a:cubicBezTo>
                  <a:pt x="f89" y="f90"/>
                  <a:pt x="f91" y="f92"/>
                  <a:pt x="f93" y="f94"/>
                </a:cubicBezTo>
                <a:cubicBezTo>
                  <a:pt x="f93" y="f94"/>
                  <a:pt x="f93" y="f94"/>
                  <a:pt x="f93" y="f94"/>
                </a:cubicBezTo>
                <a:cubicBezTo>
                  <a:pt x="f95" y="f94"/>
                  <a:pt x="f96" y="f94"/>
                  <a:pt x="f97" y="f98"/>
                </a:cubicBezTo>
                <a:cubicBezTo>
                  <a:pt x="f99" y="f100"/>
                  <a:pt x="f101" y="f102"/>
                  <a:pt x="f103" y="f104"/>
                </a:cubicBezTo>
                <a:cubicBezTo>
                  <a:pt x="f105" y="f104"/>
                  <a:pt x="f106" y="f104"/>
                  <a:pt x="f107" y="f108"/>
                </a:cubicBezTo>
                <a:cubicBezTo>
                  <a:pt x="f109" y="f110"/>
                  <a:pt x="f111" y="f112"/>
                  <a:pt x="f113" y="f114"/>
                </a:cubicBezTo>
                <a:cubicBezTo>
                  <a:pt x="f115" y="f116"/>
                  <a:pt x="f117" y="f118"/>
                  <a:pt x="f119" y="f120"/>
                </a:cubicBezTo>
                <a:lnTo>
                  <a:pt x="f119" y="f72"/>
                </a:lnTo>
                <a:cubicBezTo>
                  <a:pt x="f121" y="f122"/>
                  <a:pt x="f123" y="f122"/>
                  <a:pt x="f124" y="f72"/>
                </a:cubicBezTo>
                <a:lnTo>
                  <a:pt x="f124" y="f125"/>
                </a:lnTo>
                <a:cubicBezTo>
                  <a:pt x="f126" y="f127"/>
                  <a:pt x="f128" y="f129"/>
                  <a:pt x="f130" y="f131"/>
                </a:cubicBezTo>
                <a:cubicBezTo>
                  <a:pt x="f132" y="f133"/>
                  <a:pt x="f134" y="f135"/>
                  <a:pt x="f136" y="f137"/>
                </a:cubicBezTo>
                <a:cubicBezTo>
                  <a:pt x="f138" y="f139"/>
                  <a:pt x="f140" y="f141"/>
                  <a:pt x="f142" y="f143"/>
                </a:cubicBezTo>
                <a:cubicBezTo>
                  <a:pt x="f144" y="f145"/>
                  <a:pt x="f146" y="f145"/>
                  <a:pt x="f147" y="f145"/>
                </a:cubicBezTo>
                <a:cubicBezTo>
                  <a:pt x="f147" y="f145"/>
                  <a:pt x="f147" y="f145"/>
                  <a:pt x="f147" y="f145"/>
                </a:cubicBezTo>
                <a:cubicBezTo>
                  <a:pt x="f148" y="f149"/>
                  <a:pt x="f150" y="f151"/>
                  <a:pt x="f152" y="f153"/>
                </a:cubicBezTo>
                <a:cubicBezTo>
                  <a:pt x="f154" y="f155"/>
                  <a:pt x="f156" y="f157"/>
                  <a:pt x="f158" y="f159"/>
                </a:cubicBezTo>
                <a:lnTo>
                  <a:pt x="f158" y="f160"/>
                </a:lnTo>
                <a:cubicBezTo>
                  <a:pt x="f161" y="f162"/>
                  <a:pt x="f163" y="f162"/>
                  <a:pt x="f164" y="f160"/>
                </a:cubicBezTo>
                <a:lnTo>
                  <a:pt x="f164" y="f165"/>
                </a:lnTo>
                <a:cubicBezTo>
                  <a:pt x="f166" y="f167"/>
                  <a:pt x="f168" y="f169"/>
                  <a:pt x="f170" y="f171"/>
                </a:cubicBezTo>
                <a:cubicBezTo>
                  <a:pt x="f172" y="f173"/>
                  <a:pt x="f174" y="f175"/>
                  <a:pt x="f176" y="f177"/>
                </a:cubicBezTo>
                <a:cubicBezTo>
                  <a:pt x="f178" y="f177"/>
                  <a:pt x="f179" y="f180"/>
                  <a:pt x="f181" y="f182"/>
                </a:cubicBezTo>
                <a:cubicBezTo>
                  <a:pt x="f183" y="f184"/>
                  <a:pt x="f185" y="f186"/>
                  <a:pt x="f187" y="f188"/>
                </a:cubicBezTo>
                <a:cubicBezTo>
                  <a:pt x="f189" y="f190"/>
                  <a:pt x="f191" y="f192"/>
                  <a:pt x="f193" y="f194"/>
                </a:cubicBezTo>
                <a:cubicBezTo>
                  <a:pt x="f195" y="f194"/>
                  <a:pt x="f196" y="f197"/>
                  <a:pt x="f196" y="f197"/>
                </a:cubicBezTo>
                <a:cubicBezTo>
                  <a:pt x="f198" y="f199"/>
                  <a:pt x="f200" y="f201"/>
                  <a:pt x="f202" y="f203"/>
                </a:cubicBezTo>
                <a:cubicBezTo>
                  <a:pt x="f204" y="f205"/>
                  <a:pt x="f206" y="f207"/>
                  <a:pt x="f208" y="f209"/>
                </a:cubicBezTo>
                <a:lnTo>
                  <a:pt x="f208" y="f210"/>
                </a:lnTo>
                <a:cubicBezTo>
                  <a:pt x="f208" y="f211"/>
                  <a:pt x="f212" y="f211"/>
                  <a:pt x="f212" y="f210"/>
                </a:cubicBezTo>
                <a:lnTo>
                  <a:pt x="f212" y="f213"/>
                </a:lnTo>
                <a:cubicBezTo>
                  <a:pt x="f214" y="f215"/>
                  <a:pt x="f216" y="f217"/>
                  <a:pt x="f218" y="f219"/>
                </a:cubicBezTo>
                <a:cubicBezTo>
                  <a:pt x="f220" y="f221"/>
                  <a:pt x="f222" y="f223"/>
                  <a:pt x="f224" y="f225"/>
                </a:cubicBezTo>
                <a:cubicBezTo>
                  <a:pt x="f226" y="f227"/>
                  <a:pt x="f228" y="f229"/>
                  <a:pt x="f230" y="f231"/>
                </a:cubicBezTo>
                <a:lnTo>
                  <a:pt x="f230" y="f231"/>
                </a:lnTo>
                <a:cubicBezTo>
                  <a:pt x="f232" y="f233"/>
                  <a:pt x="f234" y="f235"/>
                  <a:pt x="f236" y="f237"/>
                </a:cubicBezTo>
                <a:cubicBezTo>
                  <a:pt x="f238" y="f239"/>
                  <a:pt x="f240" y="f241"/>
                  <a:pt x="f242" y="f243"/>
                </a:cubicBezTo>
                <a:cubicBezTo>
                  <a:pt x="f244" y="f243"/>
                  <a:pt x="f244" y="f243"/>
                  <a:pt x="f244" y="f243"/>
                </a:cubicBezTo>
                <a:cubicBezTo>
                  <a:pt x="f245" y="f246"/>
                  <a:pt x="f247" y="f248"/>
                  <a:pt x="f249" y="f250"/>
                </a:cubicBezTo>
                <a:cubicBezTo>
                  <a:pt x="f251" y="f252"/>
                  <a:pt x="f253" y="f254"/>
                  <a:pt x="f255" y="f256"/>
                </a:cubicBezTo>
                <a:lnTo>
                  <a:pt x="f255" y="f257"/>
                </a:lnTo>
                <a:cubicBezTo>
                  <a:pt x="f255" y="f258"/>
                  <a:pt x="f259" y="f260"/>
                  <a:pt x="f261" y="f260"/>
                </a:cubicBezTo>
                <a:cubicBezTo>
                  <a:pt x="f262" y="f260"/>
                  <a:pt x="f263" y="f258"/>
                  <a:pt x="f263" y="f257"/>
                </a:cubicBezTo>
                <a:lnTo>
                  <a:pt x="f263" y="f264"/>
                </a:lnTo>
                <a:cubicBezTo>
                  <a:pt x="f265" y="f266"/>
                  <a:pt x="f267" y="f268"/>
                  <a:pt x="f3" y="f2"/>
                </a:cubicBezTo>
                <a:lnTo>
                  <a:pt x="f269" y="f2"/>
                </a:lnTo>
                <a:cubicBezTo>
                  <a:pt x="f262" y="f270"/>
                  <a:pt x="f271" y="f272"/>
                  <a:pt x="f273" y="f274"/>
                </a:cubicBezTo>
                <a:cubicBezTo>
                  <a:pt x="f275" y="f276"/>
                  <a:pt x="f277" y="f278"/>
                  <a:pt x="f279" y="f280"/>
                </a:cubicBezTo>
                <a:cubicBezTo>
                  <a:pt x="f281" y="f282"/>
                  <a:pt x="f283" y="f284"/>
                  <a:pt x="f285" y="f286"/>
                </a:cubicBezTo>
                <a:cubicBezTo>
                  <a:pt x="f287" y="f288"/>
                  <a:pt x="f289" y="f290"/>
                  <a:pt x="f291" y="f292"/>
                </a:cubicBezTo>
                <a:cubicBezTo>
                  <a:pt x="f293" y="f294"/>
                  <a:pt x="f295" y="f296"/>
                  <a:pt x="f297" y="f2"/>
                </a:cubicBezTo>
                <a:lnTo>
                  <a:pt x="f298" y="f2"/>
                </a:lnTo>
                <a:cubicBezTo>
                  <a:pt x="f299" y="f300"/>
                  <a:pt x="f301" y="f302"/>
                  <a:pt x="f303" y="f304"/>
                </a:cubicBezTo>
                <a:cubicBezTo>
                  <a:pt x="f305" y="f306"/>
                  <a:pt x="f307" y="f308"/>
                  <a:pt x="f309" y="f310"/>
                </a:cubicBezTo>
                <a:cubicBezTo>
                  <a:pt x="f311" y="f312"/>
                  <a:pt x="f313" y="f314"/>
                  <a:pt x="f315" y="f2"/>
                </a:cubicBezTo>
                <a:lnTo>
                  <a:pt x="f316" y="f2"/>
                </a:lnTo>
                <a:cubicBezTo>
                  <a:pt x="f317" y="f318"/>
                  <a:pt x="f319" y="f320"/>
                  <a:pt x="f321" y="f322"/>
                </a:cubicBezTo>
                <a:cubicBezTo>
                  <a:pt x="f323" y="f324"/>
                  <a:pt x="f325" y="f326"/>
                  <a:pt x="f327" y="f328"/>
                </a:cubicBezTo>
                <a:lnTo>
                  <a:pt x="f329" y="f2"/>
                </a:lnTo>
                <a:lnTo>
                  <a:pt x="f330" y="f2"/>
                </a:lnTo>
                <a:lnTo>
                  <a:pt x="f331" y="f332"/>
                </a:lnTo>
                <a:cubicBezTo>
                  <a:pt x="f333" y="f334"/>
                  <a:pt x="f335" y="f336"/>
                  <a:pt x="f337" y="f338"/>
                </a:cubicBezTo>
                <a:cubicBezTo>
                  <a:pt x="f339" y="f340"/>
                  <a:pt x="f341" y="f342"/>
                  <a:pt x="f2" y="f276"/>
                </a:cubicBezTo>
                <a:lnTo>
                  <a:pt x="f2" y="f5"/>
                </a:lnTo>
                <a:close/>
                <a:moveTo>
                  <a:pt x="f255" y="f343"/>
                </a:moveTo>
                <a:lnTo>
                  <a:pt x="f255" y="f344"/>
                </a:lnTo>
                <a:cubicBezTo>
                  <a:pt x="f345" y="f346"/>
                  <a:pt x="f347" y="f348"/>
                  <a:pt x="f349" y="f350"/>
                </a:cubicBezTo>
                <a:cubicBezTo>
                  <a:pt x="f351" y="f352"/>
                  <a:pt x="f353" y="f354"/>
                  <a:pt x="f355" y="f356"/>
                </a:cubicBezTo>
                <a:cubicBezTo>
                  <a:pt x="f357" y="f358"/>
                  <a:pt x="f359" y="f360"/>
                  <a:pt x="f255" y="f343"/>
                </a:cubicBezTo>
                <a:close/>
                <a:moveTo>
                  <a:pt x="f361" y="f69"/>
                </a:moveTo>
                <a:cubicBezTo>
                  <a:pt x="f362" y="f363"/>
                  <a:pt x="f364" y="f365"/>
                  <a:pt x="f366" y="f367"/>
                </a:cubicBezTo>
                <a:cubicBezTo>
                  <a:pt x="f368" y="f369"/>
                  <a:pt x="f370" y="f371"/>
                  <a:pt x="f372" y="f373"/>
                </a:cubicBezTo>
                <a:lnTo>
                  <a:pt x="f374" y="f375"/>
                </a:lnTo>
                <a:cubicBezTo>
                  <a:pt x="f376" y="f377"/>
                  <a:pt x="f378" y="f379"/>
                  <a:pt x="f361" y="f69"/>
                </a:cubicBezTo>
                <a:close/>
                <a:moveTo>
                  <a:pt x="f380" y="f381"/>
                </a:moveTo>
                <a:cubicBezTo>
                  <a:pt x="f382" y="f383"/>
                  <a:pt x="f384" y="f385"/>
                  <a:pt x="f386" y="f387"/>
                </a:cubicBezTo>
                <a:cubicBezTo>
                  <a:pt x="f388" y="f186"/>
                  <a:pt x="f389" y="f390"/>
                  <a:pt x="f276" y="f391"/>
                </a:cubicBezTo>
                <a:cubicBezTo>
                  <a:pt x="f392" y="f393"/>
                  <a:pt x="f394" y="f393"/>
                  <a:pt x="f395" y="f396"/>
                </a:cubicBezTo>
                <a:cubicBezTo>
                  <a:pt x="f397" y="f398"/>
                  <a:pt x="f95" y="f399"/>
                  <a:pt x="f400" y="f401"/>
                </a:cubicBezTo>
                <a:cubicBezTo>
                  <a:pt x="f402" y="f403"/>
                  <a:pt x="f404" y="f405"/>
                  <a:pt x="f406" y="f407"/>
                </a:cubicBezTo>
                <a:lnTo>
                  <a:pt x="f408" y="f409"/>
                </a:lnTo>
                <a:cubicBezTo>
                  <a:pt x="f410" y="f411"/>
                  <a:pt x="f412" y="f413"/>
                  <a:pt x="f380" y="f381"/>
                </a:cubicBezTo>
                <a:close/>
                <a:moveTo>
                  <a:pt x="f414" y="f415"/>
                </a:moveTo>
                <a:cubicBezTo>
                  <a:pt x="f416" y="f417"/>
                  <a:pt x="f418" y="f419"/>
                  <a:pt x="f210" y="f420"/>
                </a:cubicBezTo>
                <a:cubicBezTo>
                  <a:pt x="f421" y="f422"/>
                  <a:pt x="f423" y="f424"/>
                  <a:pt x="f425" y="f426"/>
                </a:cubicBezTo>
                <a:lnTo>
                  <a:pt x="f427" y="f426"/>
                </a:lnTo>
                <a:lnTo>
                  <a:pt x="f428" y="f429"/>
                </a:lnTo>
                <a:cubicBezTo>
                  <a:pt x="f430" y="f431"/>
                  <a:pt x="f432" y="f433"/>
                  <a:pt x="f414" y="f415"/>
                </a:cubicBezTo>
                <a:close/>
                <a:moveTo>
                  <a:pt x="f434" y="f435"/>
                </a:moveTo>
                <a:lnTo>
                  <a:pt x="f436" y="f437"/>
                </a:lnTo>
                <a:cubicBezTo>
                  <a:pt x="f438" y="f439"/>
                  <a:pt x="f440" y="f441"/>
                  <a:pt x="f442" y="f443"/>
                </a:cubicBezTo>
                <a:cubicBezTo>
                  <a:pt x="f444" y="f445"/>
                  <a:pt x="f446" y="f447"/>
                  <a:pt x="f425" y="f448"/>
                </a:cubicBezTo>
                <a:cubicBezTo>
                  <a:pt x="f449" y="f167"/>
                  <a:pt x="f450" y="f451"/>
                  <a:pt x="f434" y="f435"/>
                </a:cubicBezTo>
                <a:close/>
                <a:moveTo>
                  <a:pt x="f452" y="f453"/>
                </a:moveTo>
                <a:cubicBezTo>
                  <a:pt x="f454" y="f455"/>
                  <a:pt x="f456" y="f457"/>
                  <a:pt x="f458" y="f459"/>
                </a:cubicBezTo>
                <a:cubicBezTo>
                  <a:pt x="f460" y="f461"/>
                  <a:pt x="f462" y="f463"/>
                  <a:pt x="f464" y="f465"/>
                </a:cubicBezTo>
                <a:cubicBezTo>
                  <a:pt x="f466" y="f467"/>
                  <a:pt x="f468" y="f469"/>
                  <a:pt x="f470" y="f471"/>
                </a:cubicBezTo>
                <a:close/>
                <a:moveTo>
                  <a:pt x="f472" y="f473"/>
                </a:moveTo>
                <a:cubicBezTo>
                  <a:pt x="f474" y="f475"/>
                  <a:pt x="f476" y="f477"/>
                  <a:pt x="f478" y="f479"/>
                </a:cubicBezTo>
                <a:cubicBezTo>
                  <a:pt x="f480" y="f481"/>
                  <a:pt x="f482" y="f483"/>
                  <a:pt x="f484" y="f485"/>
                </a:cubicBezTo>
                <a:cubicBezTo>
                  <a:pt x="f486" y="f487"/>
                  <a:pt x="f488" y="f489"/>
                  <a:pt x="f490" y="f491"/>
                </a:cubicBezTo>
                <a:close/>
                <a:moveTo>
                  <a:pt x="f492" y="f493"/>
                </a:moveTo>
                <a:cubicBezTo>
                  <a:pt x="f494" y="f495"/>
                  <a:pt x="f496" y="f497"/>
                  <a:pt x="f498" y="f499"/>
                </a:cubicBezTo>
                <a:cubicBezTo>
                  <a:pt x="f500" y="f501"/>
                  <a:pt x="f502" y="f503"/>
                  <a:pt x="f504" y="f505"/>
                </a:cubicBezTo>
                <a:lnTo>
                  <a:pt x="f506" y="f507"/>
                </a:lnTo>
                <a:cubicBezTo>
                  <a:pt x="f508" y="f509"/>
                  <a:pt x="f510" y="f511"/>
                  <a:pt x="f492" y="f493"/>
                </a:cubicBezTo>
                <a:close/>
                <a:moveTo>
                  <a:pt x="f454" y="f512"/>
                </a:moveTo>
                <a:cubicBezTo>
                  <a:pt x="f513" y="f514"/>
                  <a:pt x="f515" y="f516"/>
                  <a:pt x="f517" y="f518"/>
                </a:cubicBezTo>
                <a:lnTo>
                  <a:pt x="f519" y="f520"/>
                </a:lnTo>
                <a:cubicBezTo>
                  <a:pt x="f521" y="f522"/>
                  <a:pt x="f523" y="f524"/>
                  <a:pt x="f454" y="f512"/>
                </a:cubicBezTo>
                <a:close/>
                <a:moveTo>
                  <a:pt x="f525" y="f526"/>
                </a:moveTo>
                <a:cubicBezTo>
                  <a:pt x="f527" y="f528"/>
                  <a:pt x="f529" y="f530"/>
                  <a:pt x="f531" y="f532"/>
                </a:cubicBezTo>
                <a:cubicBezTo>
                  <a:pt x="f533" y="f534"/>
                  <a:pt x="f535" y="f536"/>
                  <a:pt x="f537" y="f467"/>
                </a:cubicBezTo>
                <a:lnTo>
                  <a:pt x="f538" y="f539"/>
                </a:lnTo>
                <a:cubicBezTo>
                  <a:pt x="f540" y="f541"/>
                  <a:pt x="f542" y="f543"/>
                  <a:pt x="f525" y="f526"/>
                </a:cubicBezTo>
                <a:close/>
                <a:moveTo>
                  <a:pt x="f544" y="f545"/>
                </a:moveTo>
                <a:cubicBezTo>
                  <a:pt x="f546" y="f547"/>
                  <a:pt x="f548" y="f165"/>
                  <a:pt x="f549" y="f415"/>
                </a:cubicBezTo>
                <a:cubicBezTo>
                  <a:pt x="f550" y="f551"/>
                  <a:pt x="f552" y="f553"/>
                  <a:pt x="f554" y="f411"/>
                </a:cubicBezTo>
                <a:cubicBezTo>
                  <a:pt x="f555" y="f556"/>
                  <a:pt x="f486" y="f493"/>
                  <a:pt x="f557" y="f558"/>
                </a:cubicBezTo>
                <a:close/>
                <a:moveTo>
                  <a:pt x="f559" y="f560"/>
                </a:moveTo>
                <a:cubicBezTo>
                  <a:pt x="f561" y="f562"/>
                  <a:pt x="f563" y="f564"/>
                  <a:pt x="f565" y="f566"/>
                </a:cubicBezTo>
                <a:cubicBezTo>
                  <a:pt x="f567" y="f568"/>
                  <a:pt x="f569" y="f570"/>
                  <a:pt x="f571" y="f572"/>
                </a:cubicBezTo>
                <a:cubicBezTo>
                  <a:pt x="f573" y="f574"/>
                  <a:pt x="f575" y="f576"/>
                  <a:pt x="f577" y="f578"/>
                </a:cubicBezTo>
                <a:cubicBezTo>
                  <a:pt x="f579" y="f580"/>
                  <a:pt x="f581" y="f582"/>
                  <a:pt x="f559" y="f560"/>
                </a:cubicBezTo>
                <a:close/>
                <a:moveTo>
                  <a:pt x="f482" y="f583"/>
                </a:moveTo>
                <a:cubicBezTo>
                  <a:pt x="f584" y="f585"/>
                  <a:pt x="f586" y="f587"/>
                  <a:pt x="f588" y="f391"/>
                </a:cubicBezTo>
                <a:cubicBezTo>
                  <a:pt x="f589" y="f590"/>
                  <a:pt x="f591" y="f592"/>
                  <a:pt x="f593" y="f594"/>
                </a:cubicBezTo>
                <a:cubicBezTo>
                  <a:pt x="f595" y="f596"/>
                  <a:pt x="f597" y="f477"/>
                  <a:pt x="f598" y="f599"/>
                </a:cubicBezTo>
                <a:cubicBezTo>
                  <a:pt x="f600" y="f601"/>
                  <a:pt x="f602" y="f603"/>
                  <a:pt x="f482" y="f583"/>
                </a:cubicBezTo>
                <a:close/>
                <a:moveTo>
                  <a:pt x="f604" y="f605"/>
                </a:moveTo>
                <a:cubicBezTo>
                  <a:pt x="f606" y="f607"/>
                  <a:pt x="f608" y="f609"/>
                  <a:pt x="f610" y="f611"/>
                </a:cubicBezTo>
                <a:cubicBezTo>
                  <a:pt x="f612" y="f613"/>
                  <a:pt x="f614" y="f615"/>
                  <a:pt x="f616" y="f617"/>
                </a:cubicBezTo>
                <a:cubicBezTo>
                  <a:pt x="f618" y="f619"/>
                  <a:pt x="f620" y="f621"/>
                  <a:pt x="f622" y="f623"/>
                </a:cubicBezTo>
                <a:cubicBezTo>
                  <a:pt x="f624" y="f625"/>
                  <a:pt x="f626" y="f627"/>
                  <a:pt x="f604" y="f605"/>
                </a:cubicBezTo>
                <a:close/>
                <a:moveTo>
                  <a:pt x="f628" y="f629"/>
                </a:moveTo>
                <a:cubicBezTo>
                  <a:pt x="f630" y="f631"/>
                  <a:pt x="f632" y="f633"/>
                  <a:pt x="f634" y="f635"/>
                </a:cubicBezTo>
                <a:lnTo>
                  <a:pt x="f636" y="f637"/>
                </a:lnTo>
                <a:cubicBezTo>
                  <a:pt x="f638" y="f639"/>
                  <a:pt x="f640" y="f641"/>
                  <a:pt x="f642" y="f643"/>
                </a:cubicBezTo>
                <a:cubicBezTo>
                  <a:pt x="f644" y="f645"/>
                  <a:pt x="f646" y="f647"/>
                  <a:pt x="f628" y="f629"/>
                </a:cubicBezTo>
                <a:close/>
                <a:moveTo>
                  <a:pt x="f648" y="f649"/>
                </a:moveTo>
                <a:cubicBezTo>
                  <a:pt x="f650" y="f651"/>
                  <a:pt x="f652" y="f653"/>
                  <a:pt x="f654" y="f655"/>
                </a:cubicBezTo>
                <a:cubicBezTo>
                  <a:pt x="f656" y="f657"/>
                  <a:pt x="f430" y="f658"/>
                  <a:pt x="f659" y="f475"/>
                </a:cubicBezTo>
                <a:cubicBezTo>
                  <a:pt x="f660" y="f661"/>
                  <a:pt x="f662" y="f663"/>
                  <a:pt x="f664" y="f665"/>
                </a:cubicBezTo>
                <a:close/>
                <a:moveTo>
                  <a:pt x="f666" y="f667"/>
                </a:moveTo>
                <a:cubicBezTo>
                  <a:pt x="f668" y="f669"/>
                  <a:pt x="f670" y="f671"/>
                  <a:pt x="f672" y="f673"/>
                </a:cubicBezTo>
                <a:cubicBezTo>
                  <a:pt x="f674" y="f675"/>
                  <a:pt x="f676" y="f677"/>
                  <a:pt x="f678" y="f679"/>
                </a:cubicBezTo>
                <a:cubicBezTo>
                  <a:pt x="f680" y="f679"/>
                  <a:pt x="f681" y="f186"/>
                  <a:pt x="f682" y="f683"/>
                </a:cubicBezTo>
                <a:cubicBezTo>
                  <a:pt x="f684" y="f685"/>
                  <a:pt x="f686" y="f687"/>
                  <a:pt x="f666" y="f667"/>
                </a:cubicBezTo>
                <a:close/>
                <a:moveTo>
                  <a:pt x="f70" y="f688"/>
                </a:moveTo>
                <a:cubicBezTo>
                  <a:pt x="f689" y="f690"/>
                  <a:pt x="f326" y="f691"/>
                  <a:pt x="f692" y="f693"/>
                </a:cubicBezTo>
                <a:cubicBezTo>
                  <a:pt x="f694" y="f695"/>
                  <a:pt x="f696" y="f697"/>
                  <a:pt x="f70" y="f698"/>
                </a:cubicBezTo>
                <a:close/>
                <a:moveTo>
                  <a:pt x="f82" y="f365"/>
                </a:moveTo>
                <a:lnTo>
                  <a:pt x="f82" y="f699"/>
                </a:lnTo>
                <a:cubicBezTo>
                  <a:pt x="f700" y="f701"/>
                  <a:pt x="f702" y="f703"/>
                  <a:pt x="f704" y="f705"/>
                </a:cubicBezTo>
                <a:cubicBezTo>
                  <a:pt x="f706" y="f707"/>
                  <a:pt x="f708" y="f709"/>
                  <a:pt x="f82" y="f365"/>
                </a:cubicBezTo>
                <a:close/>
                <a:moveTo>
                  <a:pt x="f710" y="f711"/>
                </a:moveTo>
                <a:cubicBezTo>
                  <a:pt x="f712" y="f713"/>
                  <a:pt x="f714" y="f715"/>
                  <a:pt x="f716" y="f717"/>
                </a:cubicBezTo>
                <a:cubicBezTo>
                  <a:pt x="f718" y="f719"/>
                  <a:pt x="f720" y="f721"/>
                  <a:pt x="f722" y="f723"/>
                </a:cubicBezTo>
                <a:lnTo>
                  <a:pt x="f724" y="f725"/>
                </a:lnTo>
                <a:cubicBezTo>
                  <a:pt x="f330" y="f726"/>
                  <a:pt x="f727" y="f728"/>
                  <a:pt x="f710" y="f711"/>
                </a:cubicBezTo>
                <a:close/>
                <a:moveTo>
                  <a:pt x="f729" y="f369"/>
                </a:moveTo>
                <a:cubicBezTo>
                  <a:pt x="f730" y="f731"/>
                  <a:pt x="f336" y="f25"/>
                  <a:pt x="f732" y="f733"/>
                </a:cubicBezTo>
                <a:cubicBezTo>
                  <a:pt x="f442" y="f734"/>
                  <a:pt x="f735" y="f736"/>
                  <a:pt x="f737" y="f738"/>
                </a:cubicBezTo>
                <a:lnTo>
                  <a:pt x="f739" y="f740"/>
                </a:lnTo>
                <a:cubicBezTo>
                  <a:pt x="f741" y="f742"/>
                  <a:pt x="f743" y="f744"/>
                  <a:pt x="f729" y="f369"/>
                </a:cubicBezTo>
                <a:close/>
                <a:moveTo>
                  <a:pt x="f745" y="f746"/>
                </a:moveTo>
                <a:cubicBezTo>
                  <a:pt x="f747" y="f748"/>
                  <a:pt x="f749" y="f750"/>
                  <a:pt x="f751" y="f752"/>
                </a:cubicBezTo>
                <a:cubicBezTo>
                  <a:pt x="f753" y="f754"/>
                  <a:pt x="f755" y="f756"/>
                  <a:pt x="f757" y="f758"/>
                </a:cubicBezTo>
                <a:lnTo>
                  <a:pt x="f585" y="f759"/>
                </a:lnTo>
                <a:cubicBezTo>
                  <a:pt x="f760" y="f761"/>
                  <a:pt x="f762" y="f763"/>
                  <a:pt x="f745" y="f746"/>
                </a:cubicBezTo>
                <a:close/>
                <a:moveTo>
                  <a:pt x="f119" y="f764"/>
                </a:moveTo>
                <a:cubicBezTo>
                  <a:pt x="f765" y="f766"/>
                  <a:pt x="f767" y="f768"/>
                  <a:pt x="f769" y="f770"/>
                </a:cubicBezTo>
                <a:cubicBezTo>
                  <a:pt x="f771" y="f772"/>
                  <a:pt x="f773" y="f774"/>
                  <a:pt x="f119" y="f734"/>
                </a:cubicBezTo>
                <a:lnTo>
                  <a:pt x="f119" y="f764"/>
                </a:lnTo>
                <a:close/>
                <a:moveTo>
                  <a:pt x="f124" y="f775"/>
                </a:moveTo>
                <a:lnTo>
                  <a:pt x="f124" y="f776"/>
                </a:lnTo>
                <a:cubicBezTo>
                  <a:pt x="f777" y="f778"/>
                  <a:pt x="f779" y="f780"/>
                  <a:pt x="f781" y="f782"/>
                </a:cubicBezTo>
                <a:cubicBezTo>
                  <a:pt x="f783" y="f784"/>
                  <a:pt x="f785" y="f786"/>
                  <a:pt x="f124" y="f775"/>
                </a:cubicBezTo>
                <a:close/>
                <a:moveTo>
                  <a:pt x="f787" y="f788"/>
                </a:moveTo>
                <a:cubicBezTo>
                  <a:pt x="f783" y="f789"/>
                  <a:pt x="f790" y="f791"/>
                  <a:pt x="f792" y="f793"/>
                </a:cubicBezTo>
                <a:cubicBezTo>
                  <a:pt x="f123" y="f794"/>
                  <a:pt x="f795" y="f796"/>
                  <a:pt x="f797" y="f798"/>
                </a:cubicBezTo>
                <a:lnTo>
                  <a:pt x="f799" y="f800"/>
                </a:lnTo>
                <a:cubicBezTo>
                  <a:pt x="f801" y="f802"/>
                  <a:pt x="f803" y="f804"/>
                  <a:pt x="f787" y="f788"/>
                </a:cubicBezTo>
                <a:close/>
                <a:moveTo>
                  <a:pt x="f805" y="f806"/>
                </a:moveTo>
                <a:cubicBezTo>
                  <a:pt x="f807" y="f543"/>
                  <a:pt x="f808" y="f809"/>
                  <a:pt x="f810" y="f811"/>
                </a:cubicBezTo>
                <a:lnTo>
                  <a:pt x="f812" y="f813"/>
                </a:lnTo>
                <a:cubicBezTo>
                  <a:pt x="f814" y="f815"/>
                  <a:pt x="f816" y="f817"/>
                  <a:pt x="f805" y="f806"/>
                </a:cubicBezTo>
                <a:close/>
                <a:moveTo>
                  <a:pt x="f818" y="f819"/>
                </a:moveTo>
                <a:lnTo>
                  <a:pt x="f820" y="f457"/>
                </a:lnTo>
                <a:cubicBezTo>
                  <a:pt x="f821" y="f822"/>
                  <a:pt x="f823" y="f824"/>
                  <a:pt x="f825" y="f826"/>
                </a:cubicBezTo>
                <a:cubicBezTo>
                  <a:pt x="f827" y="f828"/>
                  <a:pt x="f829" y="f507"/>
                  <a:pt x="f818" y="f819"/>
                </a:cubicBezTo>
                <a:close/>
                <a:moveTo>
                  <a:pt x="f550" y="f830"/>
                </a:moveTo>
                <a:cubicBezTo>
                  <a:pt x="f831" y="f832"/>
                  <a:pt x="f833" y="f834"/>
                  <a:pt x="f835" y="f411"/>
                </a:cubicBezTo>
                <a:cubicBezTo>
                  <a:pt x="f836" y="f837"/>
                  <a:pt x="f838" y="f839"/>
                  <a:pt x="f840" y="f841"/>
                </a:cubicBezTo>
                <a:cubicBezTo>
                  <a:pt x="f842" y="f426"/>
                  <a:pt x="f843" y="f844"/>
                  <a:pt x="f550" y="f830"/>
                </a:cubicBezTo>
                <a:close/>
                <a:moveTo>
                  <a:pt x="f845" y="f846"/>
                </a:moveTo>
                <a:cubicBezTo>
                  <a:pt x="f847" y="f848"/>
                  <a:pt x="f849" y="f850"/>
                  <a:pt x="f851" y="f852"/>
                </a:cubicBezTo>
                <a:cubicBezTo>
                  <a:pt x="f853" y="f854"/>
                  <a:pt x="f855" y="f856"/>
                  <a:pt x="f857" y="f858"/>
                </a:cubicBezTo>
                <a:cubicBezTo>
                  <a:pt x="f859" y="f860"/>
                  <a:pt x="f861" y="f862"/>
                  <a:pt x="f845" y="f846"/>
                </a:cubicBezTo>
                <a:close/>
                <a:moveTo>
                  <a:pt x="f863" y="f864"/>
                </a:moveTo>
                <a:cubicBezTo>
                  <a:pt x="f865" y="f420"/>
                  <a:pt x="f866" y="f867"/>
                  <a:pt x="f868" y="f153"/>
                </a:cubicBezTo>
                <a:cubicBezTo>
                  <a:pt x="f869" y="f870"/>
                  <a:pt x="f871" y="f783"/>
                  <a:pt x="f872" y="f669"/>
                </a:cubicBezTo>
                <a:cubicBezTo>
                  <a:pt x="f873" y="f874"/>
                  <a:pt x="f875" y="f876"/>
                  <a:pt x="f877" y="f448"/>
                </a:cubicBezTo>
                <a:cubicBezTo>
                  <a:pt x="f878" y="f879"/>
                  <a:pt x="f620" y="f880"/>
                  <a:pt x="f881" y="f882"/>
                </a:cubicBezTo>
                <a:cubicBezTo>
                  <a:pt x="f883" y="f884"/>
                  <a:pt x="f885" y="f886"/>
                  <a:pt x="f863" y="f493"/>
                </a:cubicBezTo>
                <a:close/>
                <a:moveTo>
                  <a:pt x="f158" y="f541"/>
                </a:moveTo>
                <a:cubicBezTo>
                  <a:pt x="f887" y="f888"/>
                  <a:pt x="f889" y="f890"/>
                  <a:pt x="f891" y="f892"/>
                </a:cubicBezTo>
                <a:cubicBezTo>
                  <a:pt x="f893" y="f894"/>
                  <a:pt x="f895" y="f896"/>
                  <a:pt x="f897" y="f898"/>
                </a:cubicBezTo>
                <a:cubicBezTo>
                  <a:pt x="f899" y="f898"/>
                  <a:pt x="f899" y="f898"/>
                  <a:pt x="f900" y="f901"/>
                </a:cubicBezTo>
                <a:cubicBezTo>
                  <a:pt x="f902" y="f903"/>
                  <a:pt x="f904" y="f905"/>
                  <a:pt x="f158" y="f547"/>
                </a:cubicBezTo>
                <a:lnTo>
                  <a:pt x="f158" y="f541"/>
                </a:lnTo>
                <a:close/>
                <a:moveTo>
                  <a:pt x="f164" y="f906"/>
                </a:moveTo>
                <a:lnTo>
                  <a:pt x="f164" y="f907"/>
                </a:lnTo>
                <a:cubicBezTo>
                  <a:pt x="f908" y="f909"/>
                  <a:pt x="f910" y="f655"/>
                  <a:pt x="f911" y="f912"/>
                </a:cubicBezTo>
                <a:cubicBezTo>
                  <a:pt x="f913" y="f570"/>
                  <a:pt x="f914" y="f915"/>
                  <a:pt x="f164" y="f916"/>
                </a:cubicBezTo>
                <a:close/>
                <a:moveTo>
                  <a:pt x="f917" y="f918"/>
                </a:moveTo>
                <a:cubicBezTo>
                  <a:pt x="f919" y="f920"/>
                  <a:pt x="f921" y="f922"/>
                  <a:pt x="f923" y="f924"/>
                </a:cubicBezTo>
                <a:cubicBezTo>
                  <a:pt x="f597" y="f925"/>
                  <a:pt x="f926" y="f927"/>
                  <a:pt x="f928" y="f929"/>
                </a:cubicBezTo>
                <a:cubicBezTo>
                  <a:pt x="f930" y="f627"/>
                  <a:pt x="f931" y="f396"/>
                  <a:pt x="f932" y="f933"/>
                </a:cubicBezTo>
                <a:cubicBezTo>
                  <a:pt x="f934" y="f182"/>
                  <a:pt x="f935" y="f936"/>
                  <a:pt x="f937" y="f938"/>
                </a:cubicBezTo>
                <a:cubicBezTo>
                  <a:pt x="f939" y="f940"/>
                  <a:pt x="f941" y="f876"/>
                  <a:pt x="f917" y="f918"/>
                </a:cubicBezTo>
                <a:close/>
                <a:moveTo>
                  <a:pt x="f942" y="f943"/>
                </a:moveTo>
                <a:cubicBezTo>
                  <a:pt x="f944" y="f945"/>
                  <a:pt x="f946" y="f685"/>
                  <a:pt x="f947" y="f948"/>
                </a:cubicBezTo>
                <a:cubicBezTo>
                  <a:pt x="f949" y="f950"/>
                  <a:pt x="f951" y="f952"/>
                  <a:pt x="f953" y="f954"/>
                </a:cubicBezTo>
                <a:cubicBezTo>
                  <a:pt x="f955" y="f956"/>
                  <a:pt x="f957" y="f958"/>
                  <a:pt x="f959" y="f958"/>
                </a:cubicBezTo>
                <a:cubicBezTo>
                  <a:pt x="f960" y="f958"/>
                  <a:pt x="f961" y="f635"/>
                  <a:pt x="f962" y="f963"/>
                </a:cubicBezTo>
                <a:cubicBezTo>
                  <a:pt x="f964" y="f965"/>
                  <a:pt x="f966" y="f967"/>
                  <a:pt x="f942" y="f943"/>
                </a:cubicBezTo>
                <a:close/>
                <a:moveTo>
                  <a:pt x="f212" y="f968"/>
                </a:moveTo>
                <a:lnTo>
                  <a:pt x="f212" y="f969"/>
                </a:lnTo>
                <a:cubicBezTo>
                  <a:pt x="f970" y="f971"/>
                  <a:pt x="f972" y="f973"/>
                  <a:pt x="f974" y="f975"/>
                </a:cubicBezTo>
                <a:cubicBezTo>
                  <a:pt x="f976" y="f977"/>
                  <a:pt x="f978" y="f729"/>
                  <a:pt x="f212" y="f968"/>
                </a:cubicBezTo>
                <a:close/>
                <a:moveTo>
                  <a:pt x="f979" y="f980"/>
                </a:moveTo>
                <a:cubicBezTo>
                  <a:pt x="f981" y="f93"/>
                  <a:pt x="f982" y="f983"/>
                  <a:pt x="f984" y="f985"/>
                </a:cubicBezTo>
                <a:cubicBezTo>
                  <a:pt x="f986" y="f111"/>
                  <a:pt x="f987" y="f988"/>
                  <a:pt x="f989" y="f990"/>
                </a:cubicBezTo>
                <a:cubicBezTo>
                  <a:pt x="f991" y="f992"/>
                  <a:pt x="f993" y="f994"/>
                  <a:pt x="f995" y="f996"/>
                </a:cubicBezTo>
                <a:cubicBezTo>
                  <a:pt x="f997" y="f998"/>
                  <a:pt x="f999" y="f1000"/>
                  <a:pt x="f979" y="f980"/>
                </a:cubicBezTo>
                <a:close/>
                <a:moveTo>
                  <a:pt x="f1001" y="f1002"/>
                </a:moveTo>
                <a:cubicBezTo>
                  <a:pt x="f1003" y="f1004"/>
                  <a:pt x="f1005" y="f1006"/>
                  <a:pt x="f1007" y="f1008"/>
                </a:cubicBezTo>
                <a:cubicBezTo>
                  <a:pt x="f1009" y="f1010"/>
                  <a:pt x="f1011" y="f361"/>
                  <a:pt x="f1012" y="f1013"/>
                </a:cubicBezTo>
                <a:cubicBezTo>
                  <a:pt x="f1014" y="f692"/>
                  <a:pt x="f1015" y="f1016"/>
                  <a:pt x="f1017" y="f1018"/>
                </a:cubicBezTo>
                <a:cubicBezTo>
                  <a:pt x="f1019" y="f1020"/>
                  <a:pt x="f1021" y="f1022"/>
                  <a:pt x="f1001" y="f1002"/>
                </a:cubicBezTo>
                <a:close/>
                <a:moveTo>
                  <a:pt x="f1023" y="f694"/>
                </a:moveTo>
                <a:cubicBezTo>
                  <a:pt x="f1015" y="f342"/>
                  <a:pt x="f1024" y="f1025"/>
                  <a:pt x="f1026" y="f1027"/>
                </a:cubicBezTo>
                <a:cubicBezTo>
                  <a:pt x="f1028" y="f712"/>
                  <a:pt x="f1029" y="f1030"/>
                  <a:pt x="f1031" y="f1032"/>
                </a:cubicBezTo>
                <a:cubicBezTo>
                  <a:pt x="f1033" y="f1034"/>
                  <a:pt x="f1035" y="f1036"/>
                  <a:pt x="f1037" y="f1038"/>
                </a:cubicBezTo>
                <a:cubicBezTo>
                  <a:pt x="f1039" y="f1040"/>
                  <a:pt x="f1041" y="f1042"/>
                  <a:pt x="f1023" y="f694"/>
                </a:cubicBezTo>
                <a:close/>
                <a:moveTo>
                  <a:pt x="f1043" y="f1044"/>
                </a:moveTo>
                <a:cubicBezTo>
                  <a:pt x="f626" y="f1045"/>
                  <a:pt x="f1046" y="f1047"/>
                  <a:pt x="f1048" y="f1049"/>
                </a:cubicBezTo>
                <a:cubicBezTo>
                  <a:pt x="f1050" y="f1051"/>
                  <a:pt x="f1052" y="f1053"/>
                  <a:pt x="f1054" y="f1055"/>
                </a:cubicBezTo>
                <a:cubicBezTo>
                  <a:pt x="f1056" y="f617"/>
                  <a:pt x="f1057" y="f1058"/>
                  <a:pt x="f1059" y="f1060"/>
                </a:cubicBezTo>
                <a:cubicBezTo>
                  <a:pt x="f556" y="f1061"/>
                  <a:pt x="f1062" y="f1063"/>
                  <a:pt x="f1043" y="f1044"/>
                </a:cubicBezTo>
                <a:close/>
                <a:moveTo>
                  <a:pt x="f1064" y="f59"/>
                </a:moveTo>
                <a:cubicBezTo>
                  <a:pt x="f1065" y="f1066"/>
                  <a:pt x="f1067" y="f1068"/>
                  <a:pt x="f831" y="f1069"/>
                </a:cubicBezTo>
                <a:cubicBezTo>
                  <a:pt x="f1070" y="f1071"/>
                  <a:pt x="f1072" y="f1073"/>
                  <a:pt x="f1074" y="f1075"/>
                </a:cubicBezTo>
                <a:lnTo>
                  <a:pt x="f449" y="f1076"/>
                </a:lnTo>
                <a:cubicBezTo>
                  <a:pt x="f1077" y="f1078"/>
                  <a:pt x="f1079" y="f1080"/>
                  <a:pt x="f1064" y="f59"/>
                </a:cubicBezTo>
                <a:close/>
                <a:moveTo>
                  <a:pt x="f1081" y="f988"/>
                </a:moveTo>
                <a:cubicBezTo>
                  <a:pt x="f1082" y="f1083"/>
                  <a:pt x="f1084" y="f1085"/>
                  <a:pt x="f1086" y="f1087"/>
                </a:cubicBezTo>
                <a:cubicBezTo>
                  <a:pt x="f1088" y="f1089"/>
                  <a:pt x="f1090" y="f1091"/>
                  <a:pt x="f1092" y="f1093"/>
                </a:cubicBezTo>
                <a:cubicBezTo>
                  <a:pt x="f1094" y="f1095"/>
                  <a:pt x="f1096" y="f1097"/>
                  <a:pt x="f1098" y="f1099"/>
                </a:cubicBezTo>
                <a:cubicBezTo>
                  <a:pt x="f1100" y="f1101"/>
                  <a:pt x="f1102" y="f1103"/>
                  <a:pt x="f1104" y="f1105"/>
                </a:cubicBezTo>
                <a:close/>
                <a:moveTo>
                  <a:pt x="f1106" y="f1107"/>
                </a:moveTo>
                <a:lnTo>
                  <a:pt x="f1108" y="f1109"/>
                </a:lnTo>
                <a:cubicBezTo>
                  <a:pt x="f1110" y="f1111"/>
                  <a:pt x="f1112" y="f1113"/>
                  <a:pt x="f1114" y="f1115"/>
                </a:cubicBezTo>
                <a:cubicBezTo>
                  <a:pt x="f1116" y="f1117"/>
                  <a:pt x="f1118" y="f1119"/>
                  <a:pt x="f1120" y="f1121"/>
                </a:cubicBezTo>
                <a:cubicBezTo>
                  <a:pt x="f1122" y="f1123"/>
                  <a:pt x="f1124" y="f1125"/>
                  <a:pt x="f1106" y="f1107"/>
                </a:cubicBezTo>
                <a:close/>
                <a:moveTo>
                  <a:pt x="f1126" y="f1127"/>
                </a:moveTo>
                <a:cubicBezTo>
                  <a:pt x="f1128" y="f1129"/>
                  <a:pt x="f1130" y="f884"/>
                  <a:pt x="f1131" y="f1132"/>
                </a:cubicBezTo>
                <a:lnTo>
                  <a:pt x="f1133" y="f528"/>
                </a:lnTo>
                <a:cubicBezTo>
                  <a:pt x="f1134" y="f1135"/>
                  <a:pt x="f1136" y="f1137"/>
                  <a:pt x="f1138" y="f1139"/>
                </a:cubicBezTo>
                <a:cubicBezTo>
                  <a:pt x="f1140" y="f1141"/>
                  <a:pt x="f1142" y="f432"/>
                  <a:pt x="f1126" y="f112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28;p20">
            <a:extLst>
              <a:ext uri="{FF2B5EF4-FFF2-40B4-BE49-F238E27FC236}">
                <a16:creationId xmlns:a16="http://schemas.microsoft.com/office/drawing/2014/main" id="{9B11470C-7C2D-4203-8E59-2DB90B2B5D28}"/>
              </a:ext>
            </a:extLst>
          </p:cNvPr>
          <p:cNvSpPr txBox="1">
            <a:spLocks noGrp="1"/>
          </p:cNvSpPr>
          <p:nvPr>
            <p:ph type="subTitle" idx="4294967295"/>
          </p:nvPr>
        </p:nvSpPr>
        <p:spPr>
          <a:xfrm>
            <a:off x="1982446" y="3864720"/>
            <a:ext cx="2174397" cy="692996"/>
          </a:xfrm>
        </p:spPr>
        <p:txBody>
          <a:bodyPr anchorCtr="1"/>
          <a:lstStyle>
            <a:lvl1pPr algn="ctr">
              <a:buNone/>
              <a:defRPr>
                <a:solidFill>
                  <a:srgbClr val="FFF2CC"/>
                </a:solidFill>
              </a:defRPr>
            </a:lvl1pPr>
          </a:lstStyle>
          <a:p>
            <a:pPr lvl="0"/>
            <a:endParaRPr lang="es-PE"/>
          </a:p>
        </p:txBody>
      </p:sp>
      <p:sp>
        <p:nvSpPr>
          <p:cNvPr id="8" name="Google Shape;129;p20">
            <a:extLst>
              <a:ext uri="{FF2B5EF4-FFF2-40B4-BE49-F238E27FC236}">
                <a16:creationId xmlns:a16="http://schemas.microsoft.com/office/drawing/2014/main" id="{6EF7C779-94BB-424D-A2DC-67DB317AE16E}"/>
              </a:ext>
            </a:extLst>
          </p:cNvPr>
          <p:cNvSpPr txBox="1">
            <a:spLocks noGrp="1"/>
          </p:cNvSpPr>
          <p:nvPr>
            <p:ph type="subTitle" idx="1"/>
          </p:nvPr>
        </p:nvSpPr>
        <p:spPr>
          <a:xfrm>
            <a:off x="1982446" y="3530077"/>
            <a:ext cx="2174397" cy="438299"/>
          </a:xfrm>
        </p:spPr>
        <p:txBody>
          <a:bodyPr anchor="b" anchorCtr="1"/>
          <a:lstStyle>
            <a:lvl1pPr algn="ctr">
              <a:buNone/>
              <a:defRPr sz="1800">
                <a:solidFill>
                  <a:srgbClr val="FFF2CC"/>
                </a:solidFill>
                <a:latin typeface="Fontdiner Swanky"/>
                <a:ea typeface="Fontdiner Swanky"/>
                <a:cs typeface="Fontdiner Swanky"/>
              </a:defRPr>
            </a:lvl1pPr>
          </a:lstStyle>
          <a:p>
            <a:pPr lvl="0"/>
            <a:endParaRPr lang="es-PE"/>
          </a:p>
        </p:txBody>
      </p:sp>
      <p:sp>
        <p:nvSpPr>
          <p:cNvPr id="9" name="Google Shape;130;p20">
            <a:extLst>
              <a:ext uri="{FF2B5EF4-FFF2-40B4-BE49-F238E27FC236}">
                <a16:creationId xmlns:a16="http://schemas.microsoft.com/office/drawing/2014/main" id="{911BEE43-8C71-4AFE-B742-88CF1780D3A6}"/>
              </a:ext>
            </a:extLst>
          </p:cNvPr>
          <p:cNvSpPr txBox="1">
            <a:spLocks noGrp="1"/>
          </p:cNvSpPr>
          <p:nvPr>
            <p:ph type="title"/>
          </p:nvPr>
        </p:nvSpPr>
        <p:spPr>
          <a:xfrm>
            <a:off x="934196" y="539496"/>
            <a:ext cx="7275597" cy="612904"/>
          </a:xfrm>
        </p:spPr>
        <p:txBody>
          <a:bodyPr/>
          <a:lstStyle>
            <a:lvl1pPr>
              <a:defRPr/>
            </a:lvl1pPr>
          </a:lstStyle>
          <a:p>
            <a:pPr lvl="0"/>
            <a:endParaRPr lang="es-PE"/>
          </a:p>
        </p:txBody>
      </p:sp>
      <p:sp>
        <p:nvSpPr>
          <p:cNvPr id="10" name="Google Shape;131;p20">
            <a:extLst>
              <a:ext uri="{FF2B5EF4-FFF2-40B4-BE49-F238E27FC236}">
                <a16:creationId xmlns:a16="http://schemas.microsoft.com/office/drawing/2014/main" id="{0EAA0470-6D32-4AFB-BA61-2B91E190BDB6}"/>
              </a:ext>
            </a:extLst>
          </p:cNvPr>
          <p:cNvSpPr txBox="1">
            <a:spLocks noGrp="1"/>
          </p:cNvSpPr>
          <p:nvPr>
            <p:ph type="subTitle" idx="2"/>
          </p:nvPr>
        </p:nvSpPr>
        <p:spPr>
          <a:xfrm>
            <a:off x="4987155" y="3864720"/>
            <a:ext cx="2174397" cy="692996"/>
          </a:xfrm>
        </p:spPr>
        <p:txBody>
          <a:bodyPr anchorCtr="1"/>
          <a:lstStyle>
            <a:lvl1pPr algn="ctr">
              <a:buNone/>
              <a:defRPr>
                <a:solidFill>
                  <a:srgbClr val="FFF2CC"/>
                </a:solidFill>
              </a:defRPr>
            </a:lvl1pPr>
          </a:lstStyle>
          <a:p>
            <a:pPr lvl="0"/>
            <a:endParaRPr lang="es-PE"/>
          </a:p>
        </p:txBody>
      </p:sp>
      <p:sp>
        <p:nvSpPr>
          <p:cNvPr id="11" name="Google Shape;132;p20">
            <a:extLst>
              <a:ext uri="{FF2B5EF4-FFF2-40B4-BE49-F238E27FC236}">
                <a16:creationId xmlns:a16="http://schemas.microsoft.com/office/drawing/2014/main" id="{A3085EBA-5EC3-4F9E-A0C4-AE2F88F77F7F}"/>
              </a:ext>
            </a:extLst>
          </p:cNvPr>
          <p:cNvSpPr txBox="1">
            <a:spLocks noGrp="1"/>
          </p:cNvSpPr>
          <p:nvPr>
            <p:ph type="subTitle" idx="3"/>
          </p:nvPr>
        </p:nvSpPr>
        <p:spPr>
          <a:xfrm>
            <a:off x="4987155" y="3530077"/>
            <a:ext cx="2174397" cy="438299"/>
          </a:xfrm>
        </p:spPr>
        <p:txBody>
          <a:bodyPr anchor="b" anchorCtr="1"/>
          <a:lstStyle>
            <a:lvl1pPr algn="ctr">
              <a:buNone/>
              <a:defRPr sz="1800">
                <a:solidFill>
                  <a:srgbClr val="FFF2CC"/>
                </a:solidFill>
                <a:latin typeface="Fontdiner Swanky"/>
                <a:ea typeface="Fontdiner Swanky"/>
                <a:cs typeface="Fontdiner Swanky"/>
              </a:defRPr>
            </a:lvl1pPr>
          </a:lstStyle>
          <a:p>
            <a:pPr lvl="0"/>
            <a:endParaRPr lang="es-PE"/>
          </a:p>
        </p:txBody>
      </p:sp>
    </p:spTree>
    <p:extLst>
      <p:ext uri="{BB962C8B-B14F-4D97-AF65-F5344CB8AC3E}">
        <p14:creationId xmlns:p14="http://schemas.microsoft.com/office/powerpoint/2010/main" val="2049676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_4_1_2">
    <p:bg>
      <p:bgPr>
        <a:solidFill>
          <a:srgbClr val="000000"/>
        </a:solidFill>
        <a:effectLst/>
      </p:bgPr>
    </p:bg>
    <p:spTree>
      <p:nvGrpSpPr>
        <p:cNvPr id="1" name=""/>
        <p:cNvGrpSpPr/>
        <p:nvPr/>
      </p:nvGrpSpPr>
      <p:grpSpPr>
        <a:xfrm>
          <a:off x="0" y="0"/>
          <a:ext cx="0" cy="0"/>
          <a:chOff x="0" y="0"/>
          <a:chExt cx="0" cy="0"/>
        </a:xfrm>
      </p:grpSpPr>
      <p:sp>
        <p:nvSpPr>
          <p:cNvPr id="2" name="Google Shape;141;p22">
            <a:extLst>
              <a:ext uri="{FF2B5EF4-FFF2-40B4-BE49-F238E27FC236}">
                <a16:creationId xmlns:a16="http://schemas.microsoft.com/office/drawing/2014/main" id="{65115583-4793-494C-9F80-10EDEDAE987B}"/>
              </a:ext>
            </a:extLst>
          </p:cNvPr>
          <p:cNvSpPr txBox="1">
            <a:spLocks noGrp="1"/>
          </p:cNvSpPr>
          <p:nvPr>
            <p:ph type="subTitle" idx="4294967295"/>
          </p:nvPr>
        </p:nvSpPr>
        <p:spPr>
          <a:xfrm>
            <a:off x="1694291" y="3083512"/>
            <a:ext cx="2266495" cy="696599"/>
          </a:xfrm>
        </p:spPr>
        <p:txBody>
          <a:bodyPr anchorCtr="1"/>
          <a:lstStyle>
            <a:lvl1pPr algn="ctr">
              <a:buNone/>
              <a:defRPr>
                <a:solidFill>
                  <a:srgbClr val="FFF2CC"/>
                </a:solidFill>
              </a:defRPr>
            </a:lvl1pPr>
          </a:lstStyle>
          <a:p>
            <a:pPr lvl="0"/>
            <a:endParaRPr lang="es-PE"/>
          </a:p>
        </p:txBody>
      </p:sp>
      <p:sp>
        <p:nvSpPr>
          <p:cNvPr id="3" name="Google Shape;142;p22">
            <a:extLst>
              <a:ext uri="{FF2B5EF4-FFF2-40B4-BE49-F238E27FC236}">
                <a16:creationId xmlns:a16="http://schemas.microsoft.com/office/drawing/2014/main" id="{BE543ED5-B7F5-4599-8237-33AB1CC7FD45}"/>
              </a:ext>
            </a:extLst>
          </p:cNvPr>
          <p:cNvSpPr txBox="1">
            <a:spLocks noGrp="1"/>
          </p:cNvSpPr>
          <p:nvPr>
            <p:ph type="title"/>
          </p:nvPr>
        </p:nvSpPr>
        <p:spPr>
          <a:xfrm>
            <a:off x="1694310" y="2643201"/>
            <a:ext cx="2266495" cy="470102"/>
          </a:xfrm>
        </p:spPr>
        <p:txBody>
          <a:bodyPr anchor="b"/>
          <a:lstStyle>
            <a:lvl1pPr>
              <a:defRPr sz="1800"/>
            </a:lvl1pPr>
          </a:lstStyle>
          <a:p>
            <a:pPr lvl="0"/>
            <a:endParaRPr lang="es-PE"/>
          </a:p>
        </p:txBody>
      </p:sp>
      <p:sp>
        <p:nvSpPr>
          <p:cNvPr id="4" name="Google Shape;143;p22">
            <a:extLst>
              <a:ext uri="{FF2B5EF4-FFF2-40B4-BE49-F238E27FC236}">
                <a16:creationId xmlns:a16="http://schemas.microsoft.com/office/drawing/2014/main" id="{51F8072B-B1BA-4230-AB38-9985018353DD}"/>
              </a:ext>
            </a:extLst>
          </p:cNvPr>
          <p:cNvSpPr txBox="1">
            <a:spLocks noGrp="1"/>
          </p:cNvSpPr>
          <p:nvPr>
            <p:ph type="subTitle" idx="1"/>
          </p:nvPr>
        </p:nvSpPr>
        <p:spPr>
          <a:xfrm>
            <a:off x="5183194" y="3083512"/>
            <a:ext cx="2266495" cy="696599"/>
          </a:xfrm>
        </p:spPr>
        <p:txBody>
          <a:bodyPr anchorCtr="1"/>
          <a:lstStyle>
            <a:lvl1pPr algn="ctr">
              <a:buNone/>
              <a:defRPr>
                <a:solidFill>
                  <a:srgbClr val="FFF2CC"/>
                </a:solidFill>
              </a:defRPr>
            </a:lvl1pPr>
          </a:lstStyle>
          <a:p>
            <a:pPr lvl="0"/>
            <a:endParaRPr lang="es-PE"/>
          </a:p>
        </p:txBody>
      </p:sp>
      <p:sp>
        <p:nvSpPr>
          <p:cNvPr id="5" name="Google Shape;144;p22">
            <a:extLst>
              <a:ext uri="{FF2B5EF4-FFF2-40B4-BE49-F238E27FC236}">
                <a16:creationId xmlns:a16="http://schemas.microsoft.com/office/drawing/2014/main" id="{7EEDC2AC-3A43-497E-A4C7-AA0F324106F5}"/>
              </a:ext>
            </a:extLst>
          </p:cNvPr>
          <p:cNvSpPr txBox="1">
            <a:spLocks noGrp="1"/>
          </p:cNvSpPr>
          <p:nvPr>
            <p:ph type="title" idx="2"/>
          </p:nvPr>
        </p:nvSpPr>
        <p:spPr>
          <a:xfrm>
            <a:off x="5183203" y="2643201"/>
            <a:ext cx="2266495" cy="470102"/>
          </a:xfrm>
        </p:spPr>
        <p:txBody>
          <a:bodyPr anchor="b"/>
          <a:lstStyle>
            <a:lvl1pPr>
              <a:defRPr sz="1800"/>
            </a:lvl1pPr>
          </a:lstStyle>
          <a:p>
            <a:pPr lvl="0"/>
            <a:endParaRPr lang="es-PE"/>
          </a:p>
        </p:txBody>
      </p:sp>
      <p:sp>
        <p:nvSpPr>
          <p:cNvPr id="6" name="Google Shape;145;p22">
            <a:extLst>
              <a:ext uri="{FF2B5EF4-FFF2-40B4-BE49-F238E27FC236}">
                <a16:creationId xmlns:a16="http://schemas.microsoft.com/office/drawing/2014/main" id="{DF6AC532-8ED0-4528-9415-95DCC14B2313}"/>
              </a:ext>
            </a:extLst>
          </p:cNvPr>
          <p:cNvSpPr txBox="1">
            <a:spLocks noGrp="1"/>
          </p:cNvSpPr>
          <p:nvPr>
            <p:ph type="title" idx="3"/>
          </p:nvPr>
        </p:nvSpPr>
        <p:spPr/>
        <p:txBody>
          <a:bodyPr/>
          <a:lstStyle>
            <a:lvl1pPr>
              <a:defRPr/>
            </a:lvl1pPr>
          </a:lstStyle>
          <a:p>
            <a:pPr lvl="0"/>
            <a:endParaRPr lang="es-PE"/>
          </a:p>
        </p:txBody>
      </p:sp>
      <p:sp>
        <p:nvSpPr>
          <p:cNvPr id="7" name="Google Shape;146;p22">
            <a:extLst>
              <a:ext uri="{FF2B5EF4-FFF2-40B4-BE49-F238E27FC236}">
                <a16:creationId xmlns:a16="http://schemas.microsoft.com/office/drawing/2014/main" id="{4434D4A4-3DC6-4549-9321-967F3A69FE28}"/>
              </a:ext>
            </a:extLst>
          </p:cNvPr>
          <p:cNvSpPr/>
          <p:nvPr/>
        </p:nvSpPr>
        <p:spPr>
          <a:xfrm flipH="1">
            <a:off x="7174400" y="0"/>
            <a:ext cx="1969599" cy="1482562"/>
          </a:xfrm>
          <a:custGeom>
            <a:avLst/>
            <a:gdLst>
              <a:gd name="f0" fmla="val w"/>
              <a:gd name="f1" fmla="val h"/>
              <a:gd name="f2" fmla="val 0"/>
              <a:gd name="f3" fmla="val 285036"/>
              <a:gd name="f4" fmla="val 214553"/>
              <a:gd name="f5" fmla="val 191519"/>
              <a:gd name="f6" fmla="val 49973"/>
              <a:gd name="f7" fmla="val 190560"/>
              <a:gd name="f8" fmla="val 50910"/>
              <a:gd name="f9" fmla="val 177972"/>
              <a:gd name="f10" fmla="val 63788"/>
              <a:gd name="f11" fmla="val 174021"/>
              <a:gd name="f12" fmla="val 77470"/>
              <a:gd name="f13" fmla="val 170450"/>
              <a:gd name="f14" fmla="val 89768"/>
              <a:gd name="f15" fmla="val 169446"/>
              <a:gd name="f16" fmla="val 115903"/>
              <a:gd name="f17" fmla="val 169223"/>
              <a:gd name="f18" fmla="val 122978"/>
              <a:gd name="f19" fmla="val 132397"/>
              <a:gd name="f20" fmla="val 133156"/>
              <a:gd name="f21" fmla="val 168084"/>
              <a:gd name="f22" fmla="val 125009"/>
              <a:gd name="f23" fmla="val 168040"/>
              <a:gd name="f24" fmla="val 124920"/>
              <a:gd name="f25" fmla="val 168017"/>
              <a:gd name="f26" fmla="val 124853"/>
              <a:gd name="f27" fmla="val 124764"/>
              <a:gd name="f28" fmla="val 124719"/>
              <a:gd name="f29" fmla="val 124049"/>
              <a:gd name="f30" fmla="val 122956"/>
              <a:gd name="f31" fmla="val 85728"/>
              <a:gd name="f32" fmla="val 164603"/>
              <a:gd name="f33" fmla="val 71109"/>
              <a:gd name="f34" fmla="val 155742"/>
              <a:gd name="f35" fmla="val 69859"/>
              <a:gd name="f36" fmla="val 154470"/>
              <a:gd name="f37" fmla="val 69747"/>
              <a:gd name="f38" fmla="val 99520"/>
              <a:gd name="f39" fmla="val 99097"/>
              <a:gd name="f40" fmla="val 70483"/>
              <a:gd name="f41" fmla="val 132776"/>
              <a:gd name="f42" fmla="val 69300"/>
              <a:gd name="f43" fmla="val 134160"/>
              <a:gd name="f44" fmla="val 68854"/>
              <a:gd name="f45" fmla="val 135544"/>
              <a:gd name="f46" fmla="val 63765"/>
              <a:gd name="f47" fmla="val 151457"/>
              <a:gd name="f48" fmla="val 162125"/>
              <a:gd name="f49" fmla="val 183909"/>
              <a:gd name="f50" fmla="val 184668"/>
              <a:gd name="f51" fmla="val 62605"/>
              <a:gd name="f52" fmla="val 154894"/>
              <a:gd name="f53" fmla="val 61734"/>
              <a:gd name="f54" fmla="val 148020"/>
              <a:gd name="f55" fmla="val 58833"/>
              <a:gd name="f56" fmla="val 147306"/>
              <a:gd name="f57" fmla="val 58007"/>
              <a:gd name="f58" fmla="val 147239"/>
              <a:gd name="f59" fmla="val 28256"/>
              <a:gd name="f60" fmla="val 181766"/>
              <a:gd name="f61" fmla="val 27943"/>
              <a:gd name="f62" fmla="val 182369"/>
              <a:gd name="f63" fmla="val 24261"/>
              <a:gd name="f64" fmla="val 189979"/>
              <a:gd name="f65" fmla="val 23971"/>
              <a:gd name="f66" fmla="val 197055"/>
              <a:gd name="f67" fmla="val 213481"/>
              <a:gd name="f68" fmla="val 213794"/>
              <a:gd name="f69" fmla="val 23725"/>
              <a:gd name="f70" fmla="val 214039"/>
              <a:gd name="f71" fmla="val 23413"/>
              <a:gd name="f72" fmla="val 23100"/>
              <a:gd name="f73" fmla="val 22855"/>
              <a:gd name="f74" fmla="val 22832"/>
              <a:gd name="f75" fmla="val 213392"/>
              <a:gd name="f76" fmla="val 22564"/>
              <a:gd name="f77" fmla="val 204531"/>
              <a:gd name="f78" fmla="val 197032"/>
              <a:gd name="f79" fmla="val 188060"/>
              <a:gd name="f80" fmla="val 212789"/>
              <a:gd name="f81" fmla="val 30756"/>
              <a:gd name="f82" fmla="val 177124"/>
              <a:gd name="f83" fmla="val 32095"/>
              <a:gd name="f84" fmla="val 137396"/>
              <a:gd name="f85" fmla="val 7499"/>
              <a:gd name="f86" fmla="val 117220"/>
              <a:gd name="f87" fmla="val 5178"/>
              <a:gd name="f88" fmla="val 115412"/>
              <a:gd name="f89" fmla="val 116305"/>
              <a:gd name="f90" fmla="val 115144"/>
              <a:gd name="f91" fmla="val 5245"/>
              <a:gd name="f92" fmla="val 114251"/>
              <a:gd name="f93" fmla="val 15891"/>
              <a:gd name="f94" fmla="val 112399"/>
              <a:gd name="f95" fmla="val 16739"/>
              <a:gd name="f96" fmla="val 110747"/>
              <a:gd name="f97" fmla="val 21181"/>
              <a:gd name="f98" fmla="val 100726"/>
              <a:gd name="f99" fmla="val 10066"/>
              <a:gd name="f100" fmla="val 89388"/>
              <a:gd name="f101" fmla="val 88272"/>
              <a:gd name="f102" fmla="val 87134"/>
              <a:gd name="f103" fmla="val 1473"/>
              <a:gd name="f104" fmla="val 86866"/>
              <a:gd name="f105" fmla="val 30465"/>
              <a:gd name="f106" fmla="val 81376"/>
              <a:gd name="f107" fmla="val 41603"/>
              <a:gd name="f108" fmla="val 39528"/>
              <a:gd name="f109" fmla="val 3683"/>
              <a:gd name="f110" fmla="val 1"/>
              <a:gd name="f111" fmla="val 5267"/>
              <a:gd name="f112" fmla="val 37407"/>
              <a:gd name="f113" fmla="val 33479"/>
              <a:gd name="f114" fmla="val 37875"/>
              <a:gd name="f115" fmla="val 33792"/>
              <a:gd name="f116" fmla="val 46736"/>
              <a:gd name="f117" fmla="val 39505"/>
              <a:gd name="f118" fmla="val 58699"/>
              <a:gd name="f119" fmla="val 36894"/>
              <a:gd name="f120" fmla="val 70015"/>
              <a:gd name="f121" fmla="val 34439"/>
              <a:gd name="f122" fmla="val 80371"/>
              <a:gd name="f123" fmla="val 25534"/>
              <a:gd name="f124" fmla="val 89499"/>
              <a:gd name="f125" fmla="val 10468"/>
              <a:gd name="f126" fmla="val 88406"/>
              <a:gd name="f127" fmla="val 89566"/>
              <a:gd name="f128" fmla="val 90637"/>
              <a:gd name="f129" fmla="val 10446"/>
              <a:gd name="f130" fmla="val 91374"/>
              <a:gd name="f131" fmla="val 11741"/>
              <a:gd name="f132" fmla="val 100324"/>
              <a:gd name="f133" fmla="val 27118"/>
              <a:gd name="f134" fmla="val 117085"/>
              <a:gd name="f135" fmla="val 31917"/>
              <a:gd name="f136" fmla="val 128245"/>
              <a:gd name="f137" fmla="val 35109"/>
              <a:gd name="f138" fmla="val 140431"/>
              <a:gd name="f139" fmla="val 33011"/>
              <a:gd name="f140" fmla="val 153287"/>
              <a:gd name="f141" fmla="val 25668"/>
              <a:gd name="f142" fmla="val 172570"/>
              <a:gd name="f143" fmla="val 173999"/>
              <a:gd name="f144" fmla="val 164469"/>
              <a:gd name="f145" fmla="val 12678"/>
              <a:gd name="f146" fmla="val 166745"/>
              <a:gd name="f147" fmla="val 19932"/>
              <a:gd name="f148" fmla="val 171231"/>
              <a:gd name="f149" fmla="val 25333"/>
              <a:gd name="f150" fmla="val 177838"/>
              <a:gd name="f151" fmla="val 28725"/>
              <a:gd name="f152" fmla="val 197144"/>
              <a:gd name="f153" fmla="val 38724"/>
              <a:gd name="f154" fmla="val 228613"/>
              <a:gd name="f155" fmla="val 28636"/>
              <a:gd name="f156" fmla="val 229618"/>
              <a:gd name="f157" fmla="val 28324"/>
              <a:gd name="f158" fmla="val 282625"/>
              <a:gd name="f159" fmla="val 186721"/>
              <a:gd name="f160" fmla="val 189957"/>
              <a:gd name="f161" fmla="val 24462"/>
              <a:gd name="f162" fmla="val 188172"/>
              <a:gd name="f163" fmla="val 25042"/>
              <a:gd name="f164" fmla="val 186431"/>
              <a:gd name="f165" fmla="val 25711"/>
              <a:gd name="f166" fmla="val 184712"/>
              <a:gd name="f167" fmla="val 102155"/>
              <a:gd name="f168" fmla="val 169959"/>
              <a:gd name="f169" fmla="val 93115"/>
              <a:gd name="f170" fmla="val 171120"/>
              <a:gd name="f171" fmla="val 83384"/>
              <a:gd name="f172" fmla="val 172928"/>
              <a:gd name="f173" fmla="val 77157"/>
              <a:gd name="f174" fmla="val 176030"/>
              <a:gd name="f175" fmla="val 66422"/>
              <a:gd name="f176" fmla="val 184310"/>
              <a:gd name="f177" fmla="val 56200"/>
              <a:gd name="f178" fmla="val 188395"/>
              <a:gd name="f179" fmla="val 51625"/>
              <a:gd name="f180" fmla="val 61869"/>
              <a:gd name="f181" fmla="val 185806"/>
              <a:gd name="f182" fmla="val 51714"/>
              <a:gd name="f183" fmla="val 167549"/>
              <a:gd name="f184" fmla="val 55731"/>
              <a:gd name="f185" fmla="val 141659"/>
              <a:gd name="f186" fmla="val 48768"/>
              <a:gd name="f187" fmla="val 138110"/>
              <a:gd name="f188" fmla="val 47786"/>
              <a:gd name="f189" fmla="val 134316"/>
              <a:gd name="f190" fmla="val 52807"/>
              <a:gd name="f191" fmla="val 141748"/>
              <a:gd name="f192" fmla="val 59771"/>
              <a:gd name="f193" fmla="val 165227"/>
              <a:gd name="f194" fmla="val 61445"/>
              <a:gd name="f195" fmla="val 167325"/>
              <a:gd name="f196" fmla="val 61579"/>
              <a:gd name="f197" fmla="val 35130"/>
              <a:gd name="f198" fmla="val 109096"/>
              <a:gd name="f199" fmla="val 51066"/>
              <a:gd name="f200" fmla="val 106350"/>
              <a:gd name="f201" fmla="val 51557"/>
              <a:gd name="f202" fmla="val 100592"/>
              <a:gd name="f203" fmla="val 44102"/>
              <a:gd name="f204" fmla="val 93941"/>
              <a:gd name="f205" fmla="val 43031"/>
              <a:gd name="f206" fmla="val 93026"/>
              <a:gd name="f207" fmla="val 28033"/>
              <a:gd name="f208" fmla="val 30131"/>
              <a:gd name="f209" fmla="val 93472"/>
              <a:gd name="f210" fmla="val 36291"/>
              <a:gd name="f211" fmla="val 100458"/>
              <a:gd name="f212" fmla="val 78273"/>
              <a:gd name="f213" fmla="val 101664"/>
              <a:gd name="f214" fmla="val 95057"/>
              <a:gd name="f215" fmla="val 98762"/>
              <a:gd name="f216" fmla="val 77112"/>
              <a:gd name="f217" fmla="val 96776"/>
              <a:gd name="f218" fmla="val 77692"/>
              <a:gd name="f219" fmla="val 97959"/>
              <a:gd name="f220" fmla="val 78474"/>
              <a:gd name="f221" fmla="val 99967"/>
              <a:gd name="f222" fmla="val 122933"/>
              <a:gd name="f223" fmla="val 66043"/>
              <a:gd name="f224" fmla="val 65931"/>
              <a:gd name="f225" fmla="val 122911"/>
              <a:gd name="f226" fmla="val 65864"/>
              <a:gd name="f227" fmla="val 65842"/>
              <a:gd name="f228" fmla="val 122888"/>
              <a:gd name="f229" fmla="val 65529"/>
              <a:gd name="f230" fmla="val 123134"/>
              <a:gd name="f231" fmla="val 65261"/>
              <a:gd name="f232" fmla="val 123446"/>
              <a:gd name="f233" fmla="val 65217"/>
              <a:gd name="f234" fmla="val 123469"/>
              <a:gd name="f235" fmla="val 123513"/>
              <a:gd name="f236" fmla="val 123558"/>
              <a:gd name="f237" fmla="val 65239"/>
              <a:gd name="f238" fmla="val 125522"/>
              <a:gd name="f239" fmla="val 120835"/>
              <a:gd name="f240" fmla="val 62181"/>
              <a:gd name="f241" fmla="val 101909"/>
              <a:gd name="f242" fmla="val 60106"/>
              <a:gd name="f243" fmla="val 95235"/>
              <a:gd name="f244" fmla="val 55017"/>
              <a:gd name="f245" fmla="val 95882"/>
              <a:gd name="f246" fmla="val 61289"/>
              <a:gd name="f247" fmla="val 97088"/>
              <a:gd name="f248" fmla="val 107734"/>
              <a:gd name="f249" fmla="val 73787"/>
              <a:gd name="f250" fmla="val 119496"/>
              <a:gd name="f251" fmla="val 70529"/>
              <a:gd name="f252" fmla="val 119518"/>
              <a:gd name="f253" fmla="val 119541"/>
              <a:gd name="f254" fmla="val 119563"/>
              <a:gd name="f255" fmla="val 119585"/>
              <a:gd name="f256" fmla="val 72426"/>
              <a:gd name="f257" fmla="val 121862"/>
              <a:gd name="f258" fmla="val 74122"/>
              <a:gd name="f259" fmla="val 124785"/>
              <a:gd name="f260" fmla="val 75059"/>
              <a:gd name="f261" fmla="val 127754"/>
              <a:gd name="f262" fmla="val 75506"/>
              <a:gd name="f263" fmla="val 124875"/>
              <a:gd name="f264" fmla="val 73296"/>
              <a:gd name="f265" fmla="val 123692"/>
              <a:gd name="f266" fmla="val 69725"/>
              <a:gd name="f267" fmla="val 123201"/>
              <a:gd name="f268" fmla="val 67583"/>
              <a:gd name="f269" fmla="val 96061"/>
              <a:gd name="f270" fmla="val 63141"/>
              <a:gd name="f271" fmla="val 97512"/>
              <a:gd name="f272" fmla="val 77135"/>
              <a:gd name="f273" fmla="val 98360"/>
              <a:gd name="f274" fmla="val 77961"/>
              <a:gd name="f275" fmla="val 103538"/>
              <a:gd name="f276" fmla="val 82759"/>
              <a:gd name="f277" fmla="val 110501"/>
              <a:gd name="f278" fmla="val 82581"/>
              <a:gd name="f279" fmla="val 118514"/>
              <a:gd name="f280" fmla="val 71935"/>
              <a:gd name="f281" fmla="val 108180"/>
              <a:gd name="f282" fmla="val 73988"/>
              <a:gd name="f283" fmla="val 99208"/>
              <a:gd name="f284" fmla="val 66266"/>
              <a:gd name="f285" fmla="val 94856"/>
              <a:gd name="f286" fmla="val 62628"/>
              <a:gd name="f287" fmla="val 91932"/>
              <a:gd name="f288" fmla="val 64927"/>
              <a:gd name="f289" fmla="val 81844"/>
              <a:gd name="f290" fmla="val 72069"/>
              <a:gd name="f291" fmla="val 72693"/>
              <a:gd name="f292" fmla="val 70261"/>
              <a:gd name="f293" fmla="val 80192"/>
              <a:gd name="f294" fmla="val 78072"/>
              <a:gd name="f295" fmla="val 83942"/>
              <a:gd name="f296" fmla="val 78876"/>
              <a:gd name="f297" fmla="val 93539"/>
              <a:gd name="f298" fmla="val 80148"/>
              <a:gd name="f299" fmla="val 96373"/>
              <a:gd name="f300" fmla="val 77180"/>
              <a:gd name="f301" fmla="val 70952"/>
              <a:gd name="f302" fmla="val 70105"/>
              <a:gd name="f303" fmla="val 68921"/>
              <a:gd name="f304" fmla="val 73430"/>
              <a:gd name="f305" fmla="val 59346"/>
              <a:gd name="f306" fmla="val 88116"/>
              <a:gd name="f307" fmla="val 46490"/>
              <a:gd name="f308" fmla="val 92267"/>
              <a:gd name="f309" fmla="val 56958"/>
              <a:gd name="f310" fmla="val 93406"/>
              <a:gd name="f311" fmla="val 63118"/>
              <a:gd name="f312" fmla="val 91151"/>
              <a:gd name="f313" fmla="val 78607"/>
              <a:gd name="f314" fmla="val 84344"/>
              <a:gd name="f315" fmla="val 79299"/>
              <a:gd name="f316" fmla="val 78787"/>
              <a:gd name="f317" fmla="val 59413"/>
              <a:gd name="f318" fmla="val 93673"/>
              <a:gd name="f319" fmla="val 76063"/>
              <a:gd name="f320" fmla="val 95526"/>
              <a:gd name="f321" fmla="val 80326"/>
              <a:gd name="f322" fmla="val 94388"/>
              <a:gd name="f323" fmla="val 85973"/>
              <a:gd name="f324" fmla="val 88786"/>
              <a:gd name="f325" fmla="val 87446"/>
              <a:gd name="f326" fmla="val 87268"/>
              <a:gd name="f327" fmla="val 80259"/>
              <a:gd name="f328" fmla="val 79769"/>
              <a:gd name="f329" fmla="val 78340"/>
              <a:gd name="f330" fmla="val 85616"/>
              <a:gd name="f331" fmla="val 64837"/>
              <a:gd name="f332" fmla="val 91531"/>
              <a:gd name="f333" fmla="val 78496"/>
              <a:gd name="f334" fmla="val 95794"/>
              <a:gd name="f335" fmla="val 97646"/>
              <a:gd name="f336" fmla="val 97892"/>
              <a:gd name="f337" fmla="val 88249"/>
              <a:gd name="f338" fmla="val 88094"/>
              <a:gd name="f339" fmla="val 86888"/>
              <a:gd name="f340" fmla="val 89500"/>
              <a:gd name="f341" fmla="val 82580"/>
              <a:gd name="f342" fmla="val 93785"/>
              <a:gd name="f343" fmla="val 75751"/>
              <a:gd name="f344" fmla="val 96642"/>
              <a:gd name="f345" fmla="val 58074"/>
              <a:gd name="f346" fmla="val 94678"/>
              <a:gd name="f347" fmla="val 59793"/>
              <a:gd name="f348" fmla="val 98316"/>
              <a:gd name="f349" fmla="val 58119"/>
              <a:gd name="f350" fmla="val 103204"/>
              <a:gd name="f351" fmla="val 57226"/>
              <a:gd name="f352" fmla="val 105279"/>
              <a:gd name="f353" fmla="val 77067"/>
              <a:gd name="f354" fmla="val 101864"/>
              <a:gd name="f355" fmla="val 77492"/>
              <a:gd name="f356" fmla="val 100280"/>
              <a:gd name="f357" fmla="val 76398"/>
              <a:gd name="f358" fmla="val 97780"/>
              <a:gd name="f359" fmla="val 56668"/>
              <a:gd name="f360" fmla="val 94521"/>
              <a:gd name="f361" fmla="val 44995"/>
              <a:gd name="f362" fmla="val 93249"/>
              <a:gd name="f363" fmla="val 47472"/>
              <a:gd name="f364" fmla="val 95593"/>
              <a:gd name="f365" fmla="val 52472"/>
              <a:gd name="f366" fmla="val 100994"/>
              <a:gd name="f367" fmla="val 52226"/>
              <a:gd name="f368" fmla="val 106150"/>
              <a:gd name="f369" fmla="val 55864"/>
              <a:gd name="f370" fmla="val 105525"/>
              <a:gd name="f371" fmla="val 56467"/>
              <a:gd name="f372" fmla="val 104253"/>
              <a:gd name="f373" fmla="val 59078"/>
              <a:gd name="f374" fmla="val 98159"/>
              <a:gd name="f375" fmla="val 94544"/>
              <a:gd name="f376" fmla="val 43254"/>
              <a:gd name="f377" fmla="val 91910"/>
              <a:gd name="f378" fmla="val 57360"/>
              <a:gd name="f379" fmla="val 68475"/>
              <a:gd name="f380" fmla="val 71957"/>
              <a:gd name="f381" fmla="val 70149"/>
              <a:gd name="f382" fmla="val 69234"/>
              <a:gd name="f383" fmla="val 57337"/>
              <a:gd name="f384" fmla="val 55910"/>
              <a:gd name="f385" fmla="val 56534"/>
              <a:gd name="f386" fmla="val 61512"/>
              <a:gd name="f387" fmla="val 51959"/>
              <a:gd name="f388" fmla="val 85192"/>
              <a:gd name="f389" fmla="val 32251"/>
              <a:gd name="f390" fmla="val 90683"/>
              <a:gd name="f391" fmla="val 64323"/>
              <a:gd name="f392" fmla="val 61534"/>
              <a:gd name="f393" fmla="val 66957"/>
              <a:gd name="f394" fmla="val 61244"/>
              <a:gd name="f395" fmla="val 88517"/>
              <a:gd name="f396" fmla="val 58432"/>
              <a:gd name="f397" fmla="val 93137"/>
              <a:gd name="f398" fmla="val 45978"/>
              <a:gd name="f399" fmla="val 92222"/>
              <a:gd name="f400" fmla="val 36872"/>
              <a:gd name="f401" fmla="val 88696"/>
              <a:gd name="f402" fmla="val 40755"/>
              <a:gd name="f403" fmla="val 75036"/>
              <a:gd name="f404" fmla="val 54593"/>
              <a:gd name="f405" fmla="val 58230"/>
              <a:gd name="f406" fmla="val 55196"/>
              <a:gd name="f407" fmla="val 65328"/>
              <a:gd name="f408" fmla="val 62583"/>
              <a:gd name="f409" fmla="val 71175"/>
              <a:gd name="f410" fmla="val 68654"/>
              <a:gd name="f411" fmla="val 80839"/>
              <a:gd name="f412" fmla="val 72046"/>
              <a:gd name="f413" fmla="val 92936"/>
              <a:gd name="f414" fmla="val 62717"/>
              <a:gd name="f415" fmla="val 94722"/>
              <a:gd name="f416" fmla="val 61266"/>
              <a:gd name="f417" fmla="val 93383"/>
              <a:gd name="f418" fmla="val 48210"/>
              <a:gd name="f419" fmla="val 87669"/>
              <a:gd name="f420" fmla="val 59034"/>
              <a:gd name="f421" fmla="val 70059"/>
              <a:gd name="f422" fmla="val 61980"/>
              <a:gd name="f423" fmla="val 53343"/>
              <a:gd name="f424" fmla="val 100525"/>
              <a:gd name="f425" fmla="val 59057"/>
              <a:gd name="f426" fmla="val 123402"/>
              <a:gd name="f427" fmla="val 126325"/>
              <a:gd name="f428" fmla="val 136235"/>
              <a:gd name="f429" fmla="val 48366"/>
              <a:gd name="f430" fmla="val 123647"/>
              <a:gd name="f431" fmla="val 52116"/>
              <a:gd name="f432" fmla="val 98605"/>
              <a:gd name="f433" fmla="val 39349"/>
              <a:gd name="f434" fmla="val 93316"/>
              <a:gd name="f435" fmla="val 36537"/>
              <a:gd name="f436" fmla="val 81666"/>
              <a:gd name="f437" fmla="val 62472"/>
              <a:gd name="f438" fmla="val 156099"/>
              <a:gd name="f439" fmla="val 68877"/>
              <a:gd name="f440" fmla="val 158978"/>
              <a:gd name="f441" fmla="val 69614"/>
              <a:gd name="f442" fmla="val 164736"/>
              <a:gd name="f443" fmla="val 72247"/>
              <a:gd name="f444" fmla="val 165428"/>
              <a:gd name="f445" fmla="val 159246"/>
              <a:gd name="f446" fmla="val 62092"/>
              <a:gd name="f447" fmla="val 140520"/>
              <a:gd name="f448" fmla="val 60061"/>
              <a:gd name="f449" fmla="val 133624"/>
              <a:gd name="f450" fmla="val 53722"/>
              <a:gd name="f451" fmla="val 130053"/>
              <a:gd name="f452" fmla="val 58476"/>
              <a:gd name="f453" fmla="val 131928"/>
              <a:gd name="f454" fmla="val 60262"/>
              <a:gd name="f455" fmla="val 141592"/>
              <a:gd name="f456" fmla="val 69078"/>
              <a:gd name="f457" fmla="val 151992"/>
              <a:gd name="f458" fmla="val 69770"/>
              <a:gd name="f459" fmla="val 150207"/>
              <a:gd name="f460" fmla="val 70730"/>
              <a:gd name="f461" fmla="val 140186"/>
              <a:gd name="f462" fmla="val 69279"/>
              <a:gd name="f463" fmla="val 131437"/>
              <a:gd name="f464" fmla="val 61400"/>
              <a:gd name="f465" fmla="val 129361"/>
              <a:gd name="f466" fmla="val 59391"/>
              <a:gd name="f467" fmla="val 124138"/>
              <a:gd name="f468" fmla="val 66355"/>
              <a:gd name="f469" fmla="val 124451"/>
              <a:gd name="f470" fmla="val 68252"/>
              <a:gd name="f471" fmla="val 125790"/>
              <a:gd name="f472" fmla="val 74144"/>
              <a:gd name="f473" fmla="val 130700"/>
              <a:gd name="f474" fmla="val 75818"/>
              <a:gd name="f475" fmla="val 134561"/>
              <a:gd name="f476" fmla="val 75997"/>
              <a:gd name="f477" fmla="val 138422"/>
              <a:gd name="f478" fmla="val 75729"/>
              <a:gd name="f479" fmla="val 142217"/>
              <a:gd name="f480" fmla="val 74992"/>
              <a:gd name="f481" fmla="val 139092"/>
              <a:gd name="f482" fmla="val 76666"/>
              <a:gd name="f483" fmla="val 137083"/>
              <a:gd name="f484" fmla="val 76912"/>
              <a:gd name="f485" fmla="val 135075"/>
              <a:gd name="f486" fmla="val 77046"/>
              <a:gd name="f487" fmla="val 133043"/>
              <a:gd name="f488" fmla="val 128334"/>
              <a:gd name="f489" fmla="val 122844"/>
              <a:gd name="f490" fmla="val 76265"/>
              <a:gd name="f491" fmla="val 118893"/>
              <a:gd name="f492" fmla="val 73318"/>
              <a:gd name="f493" fmla="val 116483"/>
              <a:gd name="f494" fmla="val 76532"/>
              <a:gd name="f495" fmla="val 117108"/>
              <a:gd name="f496" fmla="val 77805"/>
              <a:gd name="f497" fmla="val 119741"/>
              <a:gd name="f498" fmla="val 84991"/>
              <a:gd name="f499" fmla="val 114340"/>
              <a:gd name="f500" fmla="val 89879"/>
              <a:gd name="f501" fmla="val 122330"/>
              <a:gd name="f502" fmla="val 118983"/>
              <a:gd name="f503" fmla="val 83340"/>
              <a:gd name="f504" fmla="val 116639"/>
              <a:gd name="f505" fmla="val 79300"/>
              <a:gd name="f506" fmla="val 115724"/>
              <a:gd name="f507" fmla="val 77559"/>
              <a:gd name="f508" fmla="val 111394"/>
              <a:gd name="f509" fmla="val 83295"/>
              <a:gd name="f510" fmla="val 111573"/>
              <a:gd name="f511" fmla="val 84322"/>
              <a:gd name="f512" fmla="val 112443"/>
              <a:gd name="f513" fmla="val 88384"/>
              <a:gd name="f514" fmla="val 113247"/>
              <a:gd name="f515" fmla="val 90459"/>
              <a:gd name="f516" fmla="val 111707"/>
              <a:gd name="f517" fmla="val 88919"/>
              <a:gd name="f518" fmla="val 110858"/>
              <a:gd name="f519" fmla="val 86152"/>
              <a:gd name="f520" fmla="val 110479"/>
              <a:gd name="f521" fmla="val 84523"/>
              <a:gd name="f522" fmla="val 101172"/>
              <a:gd name="f523" fmla="val 96910"/>
              <a:gd name="f524" fmla="val 99565"/>
              <a:gd name="f525" fmla="val 97133"/>
              <a:gd name="f526" fmla="val 109653"/>
              <a:gd name="f527" fmla="val 83719"/>
              <a:gd name="f528" fmla="val 103984"/>
              <a:gd name="f529" fmla="val 83563"/>
              <a:gd name="f530" fmla="val 99654"/>
              <a:gd name="f531" fmla="val 80528"/>
              <a:gd name="f532" fmla="val 97690"/>
              <a:gd name="f533" fmla="val 78854"/>
              <a:gd name="f534" fmla="val 96507"/>
              <a:gd name="f535" fmla="val 78563"/>
              <a:gd name="f536" fmla="val 92959"/>
              <a:gd name="f537" fmla="val 81063"/>
              <a:gd name="f538" fmla="val 85102"/>
              <a:gd name="f539" fmla="val 80103"/>
              <a:gd name="f540" fmla="val 81554"/>
              <a:gd name="f541" fmla="val 79501"/>
              <a:gd name="f542" fmla="val 98404"/>
              <a:gd name="f543" fmla="val 97044"/>
              <a:gd name="f544" fmla="val 97668"/>
              <a:gd name="f545" fmla="val 99476"/>
              <a:gd name="f546" fmla="val 86040"/>
              <a:gd name="f547" fmla="val 101485"/>
              <a:gd name="f548" fmla="val 86553"/>
              <a:gd name="f549" fmla="val 103047"/>
              <a:gd name="f550" fmla="val 87781"/>
              <a:gd name="f551" fmla="val 107176"/>
              <a:gd name="f552" fmla="val 111350"/>
              <a:gd name="f553" fmla="val 86084"/>
              <a:gd name="f554" fmla="val 112935"/>
              <a:gd name="f555" fmla="val 86999"/>
              <a:gd name="f556" fmla="val 108359"/>
              <a:gd name="f557" fmla="val 85392"/>
              <a:gd name="f558" fmla="val 103181"/>
              <a:gd name="f559" fmla="val 84879"/>
              <a:gd name="f560" fmla="val 101686"/>
              <a:gd name="f561" fmla="val 78518"/>
              <a:gd name="f562" fmla="val 102779"/>
              <a:gd name="f563" fmla="val 79835"/>
              <a:gd name="f564" fmla="val 104766"/>
              <a:gd name="f565" fmla="val 83183"/>
              <a:gd name="f566" fmla="val 110390"/>
              <a:gd name="f567" fmla="val 82915"/>
              <a:gd name="f568" fmla="val 116617"/>
              <a:gd name="f569" fmla="val 81621"/>
              <a:gd name="f570" fmla="val 118090"/>
              <a:gd name="f571" fmla="val 82670"/>
              <a:gd name="f572" fmla="val 111194"/>
              <a:gd name="f573" fmla="val 78250"/>
              <a:gd name="f574" fmla="val 104386"/>
              <a:gd name="f575" fmla="val 77268"/>
              <a:gd name="f576" fmla="val 102980"/>
              <a:gd name="f577" fmla="val 64279"/>
              <a:gd name="f578" fmla="val 105235"/>
              <a:gd name="f579" fmla="val 66801"/>
              <a:gd name="f580" fmla="val 108136"/>
              <a:gd name="f581" fmla="val 75461"/>
              <a:gd name="f582" fmla="val 118380"/>
              <a:gd name="f583" fmla="val 76956"/>
              <a:gd name="f584" fmla="val 123491"/>
              <a:gd name="f585" fmla="val 76018"/>
              <a:gd name="f586" fmla="val 124585"/>
              <a:gd name="f587" fmla="val 75661"/>
              <a:gd name="f588" fmla="val 120635"/>
              <a:gd name="f589" fmla="val 66711"/>
              <a:gd name="f590" fmla="val 109698"/>
              <a:gd name="f591" fmla="val 62962"/>
              <a:gd name="f592" fmla="val 105458"/>
              <a:gd name="f593" fmla="val 52695"/>
              <a:gd name="f594" fmla="val 107221"/>
              <a:gd name="f595" fmla="val 53186"/>
              <a:gd name="f596" fmla="val 107801"/>
              <a:gd name="f597" fmla="val 53900"/>
              <a:gd name="f598" fmla="val 108649"/>
              <a:gd name="f599" fmla="val 54726"/>
              <a:gd name="f600" fmla="val 109721"/>
              <a:gd name="f601" fmla="val 60551"/>
              <a:gd name="f602" fmla="val 112421"/>
              <a:gd name="f603" fmla="val 68363"/>
              <a:gd name="f604" fmla="val 127687"/>
              <a:gd name="f605" fmla="val 70193"/>
              <a:gd name="f606" fmla="val 131370"/>
              <a:gd name="f607" fmla="val 133490"/>
              <a:gd name="f608" fmla="val 69367"/>
              <a:gd name="f609" fmla="val 132307"/>
              <a:gd name="f610" fmla="val 68318"/>
              <a:gd name="f611" fmla="val 130165"/>
              <a:gd name="f612" fmla="val 62292"/>
              <a:gd name="f613" fmla="val 118113"/>
              <a:gd name="f614" fmla="val 57025"/>
              <a:gd name="f615" fmla="val 112845"/>
              <a:gd name="f616" fmla="val 61221"/>
              <a:gd name="f617" fmla="val 118916"/>
              <a:gd name="f618" fmla="val 66377"/>
              <a:gd name="f619" fmla="val 128335"/>
              <a:gd name="f620" fmla="val 65372"/>
              <a:gd name="f621" fmla="val 136972"/>
              <a:gd name="f622" fmla="val 151390"/>
              <a:gd name="f623" fmla="val 64725"/>
              <a:gd name="f624" fmla="val 146301"/>
              <a:gd name="f625" fmla="val 65953"/>
              <a:gd name="f626" fmla="val 141280"/>
              <a:gd name="f627" fmla="val 67426"/>
              <a:gd name="f628" fmla="val 136325"/>
              <a:gd name="f629" fmla="val 140588"/>
              <a:gd name="f630" fmla="val 141905"/>
              <a:gd name="f631" fmla="val 58877"/>
              <a:gd name="f632" fmla="val 146257"/>
              <a:gd name="f633" fmla="val 59926"/>
              <a:gd name="f634" fmla="val 146569"/>
              <a:gd name="f635" fmla="val 61489"/>
              <a:gd name="f636" fmla="val 147507"/>
              <a:gd name="f637" fmla="val 144538"/>
              <a:gd name="f638" fmla="val 63922"/>
              <a:gd name="f639" fmla="val 138646"/>
              <a:gd name="f640" fmla="val 66935"/>
              <a:gd name="f641" fmla="val 125813"/>
              <a:gd name="f642" fmla="val 53231"/>
              <a:gd name="f643" fmla="val 109587"/>
              <a:gd name="f644" fmla="val 51378"/>
              <a:gd name="f645" fmla="val 107444"/>
              <a:gd name="f646" fmla="val 34148"/>
              <a:gd name="f647" fmla="val 110413"/>
              <a:gd name="f648" fmla="val 48611"/>
              <a:gd name="f649" fmla="val 117956"/>
              <a:gd name="f650" fmla="val 57092"/>
              <a:gd name="f651" fmla="val 139673"/>
              <a:gd name="f652" fmla="val 57985"/>
              <a:gd name="f653" fmla="val 145520"/>
              <a:gd name="f654" fmla="val 56936"/>
              <a:gd name="f655" fmla="val 142552"/>
              <a:gd name="f656" fmla="val 47740"/>
              <a:gd name="f657" fmla="val 117599"/>
              <a:gd name="f658" fmla="val 32206"/>
              <a:gd name="f659" fmla="val 18480"/>
              <a:gd name="f660" fmla="val 113113"/>
              <a:gd name="f661" fmla="val 25801"/>
              <a:gd name="f662" fmla="val 115970"/>
              <a:gd name="f663" fmla="val 50262"/>
              <a:gd name="f664" fmla="val 127486"/>
              <a:gd name="f665" fmla="val 51222"/>
              <a:gd name="f666" fmla="val 153376"/>
              <a:gd name="f667" fmla="val 6673"/>
              <a:gd name="f668" fmla="val 11539"/>
              <a:gd name="f669" fmla="val 119251"/>
              <a:gd name="f670" fmla="val 32608"/>
              <a:gd name="f671" fmla="val 139159"/>
              <a:gd name="f672" fmla="val 31916"/>
              <a:gd name="f673" fmla="val 175785"/>
              <a:gd name="f674" fmla="val 50128"/>
              <a:gd name="f675" fmla="val 154649"/>
              <a:gd name="f676" fmla="val 49928"/>
              <a:gd name="f677" fmla="val 125165"/>
              <a:gd name="f678" fmla="val 16226"/>
              <a:gd name="f679" fmla="val 113515"/>
              <a:gd name="f680" fmla="val 17253"/>
              <a:gd name="f681" fmla="val 112176"/>
              <a:gd name="f682" fmla="val 34840"/>
              <a:gd name="f683" fmla="val 109140"/>
              <a:gd name="f684" fmla="val 27586"/>
              <a:gd name="f685" fmla="val 91330"/>
              <a:gd name="f686" fmla="val 11829"/>
              <a:gd name="f687" fmla="val 89589"/>
              <a:gd name="f688" fmla="val 21114"/>
              <a:gd name="f689" fmla="val 99789"/>
              <a:gd name="f690" fmla="val 3214"/>
              <a:gd name="f691" fmla="val 87491"/>
              <a:gd name="f692" fmla="val 90303"/>
              <a:gd name="f693" fmla="val 52070"/>
              <a:gd name="f694" fmla="val 86598"/>
              <a:gd name="f695" fmla="val 55998"/>
              <a:gd name="f696" fmla="val 57762"/>
              <a:gd name="f697" fmla="val 56333"/>
              <a:gd name="f698" fmla="val 54861"/>
              <a:gd name="f699" fmla="val 42518"/>
              <a:gd name="f700" fmla="val 40465"/>
              <a:gd name="f701" fmla="val 33054"/>
              <a:gd name="f702" fmla="val 75149"/>
              <a:gd name="f703" fmla="val 11338"/>
              <a:gd name="f704" fmla="val 89678"/>
              <a:gd name="f705" fmla="val 12343"/>
              <a:gd name="f706" fmla="val 80572"/>
              <a:gd name="f707" fmla="val 26917"/>
              <a:gd name="f708" fmla="val 70238"/>
              <a:gd name="f709" fmla="val 35555"/>
              <a:gd name="f710" fmla="val 58900"/>
              <a:gd name="f711" fmla="val 38010"/>
              <a:gd name="f712" fmla="val 56735"/>
              <a:gd name="f713" fmla="val 38501"/>
              <a:gd name="f714" fmla="val 54525"/>
              <a:gd name="f715" fmla="val 52316"/>
              <a:gd name="f716" fmla="val 48053"/>
              <a:gd name="f717" fmla="val 43834"/>
              <a:gd name="f718" fmla="val 37831"/>
              <a:gd name="f719" fmla="val 39929"/>
              <a:gd name="f720" fmla="val 36113"/>
              <a:gd name="f721" fmla="val 57159"/>
              <a:gd name="f722" fmla="val 54080"/>
              <a:gd name="f723" fmla="val 75594"/>
              <a:gd name="f724" fmla="val 54035"/>
              <a:gd name="f725" fmla="val 37206"/>
              <a:gd name="f726" fmla="val 92044"/>
              <a:gd name="f727" fmla="val 35332"/>
              <a:gd name="f728" fmla="val 116773"/>
              <a:gd name="f729" fmla="val 102712"/>
              <a:gd name="f730" fmla="val 28971"/>
              <a:gd name="f731" fmla="val 94030"/>
              <a:gd name="f732" fmla="val 17744"/>
              <a:gd name="f733" fmla="val 90905"/>
              <a:gd name="f734" fmla="val 13035"/>
              <a:gd name="f735" fmla="val 93182"/>
              <a:gd name="f736" fmla="val 35153"/>
              <a:gd name="f737" fmla="val 96150"/>
              <a:gd name="f738" fmla="val 36760"/>
              <a:gd name="f739" fmla="val 125701"/>
              <a:gd name="f740" fmla="val 52383"/>
              <a:gd name="f741" fmla="val 137507"/>
              <a:gd name="f742" fmla="val 46647"/>
              <a:gd name="f743" fmla="val 151613"/>
              <a:gd name="f744" fmla="val 27877"/>
              <a:gd name="f745" fmla="val 139293"/>
              <a:gd name="f746" fmla="val 34372"/>
              <a:gd name="f747" fmla="val 127598"/>
              <a:gd name="f748" fmla="val 199376"/>
              <a:gd name="f749" fmla="val 34260"/>
              <a:gd name="f750" fmla="val 191720"/>
              <a:gd name="f751" fmla="val 183842"/>
              <a:gd name="f752" fmla="val 33122"/>
              <a:gd name="f753" fmla="val 177302"/>
              <a:gd name="f754" fmla="val 29752"/>
              <a:gd name="f755" fmla="val 170673"/>
              <a:gd name="f756" fmla="val 26315"/>
              <a:gd name="f757" fmla="val 166098"/>
              <a:gd name="f758" fmla="val 20936"/>
              <a:gd name="f759" fmla="val 163665"/>
              <a:gd name="f760" fmla="val 13772"/>
              <a:gd name="f761" fmla="val 138846"/>
              <a:gd name="f762" fmla="val 46781"/>
              <a:gd name="f763" fmla="val 47228"/>
              <a:gd name="f764" fmla="val 144292"/>
              <a:gd name="f765" fmla="val 149403"/>
              <a:gd name="f766" fmla="val 49214"/>
              <a:gd name="f767" fmla="val 168665"/>
              <a:gd name="f768" fmla="val 50509"/>
              <a:gd name="f769" fmla="val 192724"/>
              <a:gd name="f770" fmla="val 38032"/>
              <a:gd name="f771" fmla="val 199487"/>
              <a:gd name="f772" fmla="val 199442"/>
              <a:gd name="f773" fmla="val 199398"/>
              <a:gd name="f774" fmla="val 201853"/>
              <a:gd name="f775" fmla="val 34216"/>
              <a:gd name="f776" fmla="val 200670"/>
              <a:gd name="f777" fmla="val 34930"/>
              <a:gd name="f778" fmla="val 176945"/>
              <a:gd name="f779" fmla="val 48857"/>
              <a:gd name="f780" fmla="val 155764"/>
              <a:gd name="f781" fmla="val 50308"/>
              <a:gd name="f782" fmla="val 166968"/>
              <a:gd name="f783" fmla="val 52026"/>
              <a:gd name="f784" fmla="val 181141"/>
              <a:gd name="f785" fmla="val 52919"/>
              <a:gd name="f786" fmla="val 190939"/>
              <a:gd name="f787" fmla="val 48969"/>
              <a:gd name="f788" fmla="val 224931"/>
              <a:gd name="f789" fmla="val 30823"/>
              <a:gd name="f790" fmla="val 219708"/>
              <a:gd name="f791" fmla="val 32140"/>
              <a:gd name="f792" fmla="val 211093"/>
              <a:gd name="f793" fmla="val 33948"/>
              <a:gd name="f794" fmla="*/ f0 1 285036"/>
              <a:gd name="f795" fmla="*/ f1 1 214553"/>
              <a:gd name="f796" fmla="val f2"/>
              <a:gd name="f797" fmla="val f3"/>
              <a:gd name="f798" fmla="val f4"/>
              <a:gd name="f799" fmla="+- f798 0 f796"/>
              <a:gd name="f800" fmla="+- f797 0 f796"/>
              <a:gd name="f801" fmla="*/ f800 1 285036"/>
              <a:gd name="f802" fmla="*/ f799 1 214553"/>
              <a:gd name="f803" fmla="*/ f796 1 f801"/>
              <a:gd name="f804" fmla="*/ f797 1 f801"/>
              <a:gd name="f805" fmla="*/ f796 1 f802"/>
              <a:gd name="f806" fmla="*/ f798 1 f802"/>
              <a:gd name="f807" fmla="*/ f803 f794 1"/>
              <a:gd name="f808" fmla="*/ f804 f794 1"/>
              <a:gd name="f809" fmla="*/ f806 f795 1"/>
              <a:gd name="f810" fmla="*/ f805 f795 1"/>
            </a:gdLst>
            <a:ahLst/>
            <a:cxnLst>
              <a:cxn ang="3cd4">
                <a:pos x="hc" y="t"/>
              </a:cxn>
              <a:cxn ang="0">
                <a:pos x="r" y="vc"/>
              </a:cxn>
              <a:cxn ang="cd4">
                <a:pos x="hc" y="b"/>
              </a:cxn>
              <a:cxn ang="cd2">
                <a:pos x="l" y="vc"/>
              </a:cxn>
            </a:cxnLst>
            <a:rect l="f807" t="f810" r="f808" b="f809"/>
            <a:pathLst>
              <a:path w="285036" h="214553">
                <a:moveTo>
                  <a:pt x="f5" y="f6"/>
                </a:moveTo>
                <a:cubicBezTo>
                  <a:pt x="f7" y="f8"/>
                  <a:pt x="f9" y="f10"/>
                  <a:pt x="f11" y="f12"/>
                </a:cubicBezTo>
                <a:cubicBezTo>
                  <a:pt x="f13" y="f14"/>
                  <a:pt x="f15" y="f16"/>
                  <a:pt x="f17" y="f18"/>
                </a:cubicBezTo>
                <a:lnTo>
                  <a:pt x="f17" y="f19"/>
                </a:lnTo>
                <a:cubicBezTo>
                  <a:pt x="f17" y="f20"/>
                  <a:pt x="f21" y="f20"/>
                  <a:pt x="f21" y="f19"/>
                </a:cubicBezTo>
                <a:lnTo>
                  <a:pt x="f21" y="f22"/>
                </a:lnTo>
                <a:cubicBezTo>
                  <a:pt x="f23" y="f24"/>
                  <a:pt x="f25" y="f26"/>
                  <a:pt x="f23" y="f27"/>
                </a:cubicBezTo>
                <a:cubicBezTo>
                  <a:pt x="f23" y="f28"/>
                  <a:pt x="f23" y="f29"/>
                  <a:pt x="f21" y="f30"/>
                </a:cubicBezTo>
                <a:lnTo>
                  <a:pt x="f21" y="f31"/>
                </a:lnTo>
                <a:cubicBezTo>
                  <a:pt x="f32" y="f33"/>
                  <a:pt x="f34" y="f35"/>
                  <a:pt x="f36" y="f37"/>
                </a:cubicBezTo>
                <a:lnTo>
                  <a:pt x="f38" y="f39"/>
                </a:lnTo>
                <a:lnTo>
                  <a:pt x="f40" y="f41"/>
                </a:lnTo>
                <a:cubicBezTo>
                  <a:pt x="f40" y="f41"/>
                  <a:pt x="f40" y="f41"/>
                  <a:pt x="f40" y="f41"/>
                </a:cubicBezTo>
                <a:lnTo>
                  <a:pt x="f42" y="f43"/>
                </a:lnTo>
                <a:cubicBezTo>
                  <a:pt x="f44" y="f45"/>
                  <a:pt x="f46" y="f47"/>
                  <a:pt x="f46" y="f48"/>
                </a:cubicBezTo>
                <a:lnTo>
                  <a:pt x="f46" y="f49"/>
                </a:lnTo>
                <a:cubicBezTo>
                  <a:pt x="f46" y="f50"/>
                  <a:pt x="f51" y="f50"/>
                  <a:pt x="f51" y="f49"/>
                </a:cubicBezTo>
                <a:lnTo>
                  <a:pt x="f51" y="f52"/>
                </a:lnTo>
                <a:cubicBezTo>
                  <a:pt x="f53" y="f54"/>
                  <a:pt x="f55" y="f56"/>
                  <a:pt x="f57" y="f58"/>
                </a:cubicBezTo>
                <a:lnTo>
                  <a:pt x="f59" y="f60"/>
                </a:lnTo>
                <a:cubicBezTo>
                  <a:pt x="f61" y="f62"/>
                  <a:pt x="f63" y="f64"/>
                  <a:pt x="f65" y="f66"/>
                </a:cubicBezTo>
                <a:lnTo>
                  <a:pt x="f65" y="f67"/>
                </a:lnTo>
                <a:cubicBezTo>
                  <a:pt x="f65" y="f68"/>
                  <a:pt x="f69" y="f70"/>
                  <a:pt x="f71" y="f70"/>
                </a:cubicBezTo>
                <a:lnTo>
                  <a:pt x="f71" y="f70"/>
                </a:lnTo>
                <a:cubicBezTo>
                  <a:pt x="f72" y="f70"/>
                  <a:pt x="f73" y="f68"/>
                  <a:pt x="f74" y="f67"/>
                </a:cubicBezTo>
                <a:cubicBezTo>
                  <a:pt x="f74" y="f75"/>
                  <a:pt x="f76" y="f77"/>
                  <a:pt x="f74" y="f78"/>
                </a:cubicBezTo>
                <a:lnTo>
                  <a:pt x="f74" y="f79"/>
                </a:lnTo>
                <a:lnTo>
                  <a:pt x="f2" y="f4"/>
                </a:lnTo>
                <a:lnTo>
                  <a:pt x="f2" y="f80"/>
                </a:lnTo>
                <a:lnTo>
                  <a:pt x="f81" y="f82"/>
                </a:lnTo>
                <a:cubicBezTo>
                  <a:pt x="f83" y="f84"/>
                  <a:pt x="f85" y="f86"/>
                  <a:pt x="f87" y="f88"/>
                </a:cubicBezTo>
                <a:lnTo>
                  <a:pt x="f2" y="f89"/>
                </a:lnTo>
                <a:lnTo>
                  <a:pt x="f2" y="f90"/>
                </a:lnTo>
                <a:lnTo>
                  <a:pt x="f91" y="f92"/>
                </a:lnTo>
                <a:lnTo>
                  <a:pt x="f91" y="f92"/>
                </a:lnTo>
                <a:lnTo>
                  <a:pt x="f93" y="f94"/>
                </a:lnTo>
                <a:cubicBezTo>
                  <a:pt x="f95" y="f96"/>
                  <a:pt x="f97" y="f98"/>
                  <a:pt x="f99" y="f100"/>
                </a:cubicBezTo>
                <a:lnTo>
                  <a:pt x="f2" y="f101"/>
                </a:lnTo>
                <a:lnTo>
                  <a:pt x="f2" y="f102"/>
                </a:lnTo>
                <a:cubicBezTo>
                  <a:pt x="f103" y="f104"/>
                  <a:pt x="f105" y="f106"/>
                  <a:pt x="f107" y="f108"/>
                </a:cubicBezTo>
                <a:lnTo>
                  <a:pt x="f109" y="f110"/>
                </a:lnTo>
                <a:lnTo>
                  <a:pt x="f111" y="f110"/>
                </a:lnTo>
                <a:lnTo>
                  <a:pt x="f112" y="f113"/>
                </a:lnTo>
                <a:cubicBezTo>
                  <a:pt x="f114" y="f115"/>
                  <a:pt x="f116" y="f117"/>
                  <a:pt x="f118" y="f119"/>
                </a:cubicBezTo>
                <a:cubicBezTo>
                  <a:pt x="f120" y="f121"/>
                  <a:pt x="f122" y="f123"/>
                  <a:pt x="f124" y="f125"/>
                </a:cubicBezTo>
                <a:lnTo>
                  <a:pt x="f126" y="f110"/>
                </a:lnTo>
                <a:lnTo>
                  <a:pt x="f127" y="f110"/>
                </a:lnTo>
                <a:lnTo>
                  <a:pt x="f128" y="f129"/>
                </a:lnTo>
                <a:cubicBezTo>
                  <a:pt x="f130" y="f131"/>
                  <a:pt x="f132" y="f133"/>
                  <a:pt x="f134" y="f135"/>
                </a:cubicBezTo>
                <a:cubicBezTo>
                  <a:pt x="f136" y="f137"/>
                  <a:pt x="f138" y="f139"/>
                  <a:pt x="f140" y="f141"/>
                </a:cubicBezTo>
                <a:lnTo>
                  <a:pt x="f142" y="f110"/>
                </a:lnTo>
                <a:lnTo>
                  <a:pt x="f143" y="f110"/>
                </a:lnTo>
                <a:lnTo>
                  <a:pt x="f144" y="f145"/>
                </a:lnTo>
                <a:cubicBezTo>
                  <a:pt x="f146" y="f147"/>
                  <a:pt x="f148" y="f149"/>
                  <a:pt x="f150" y="f151"/>
                </a:cubicBezTo>
                <a:cubicBezTo>
                  <a:pt x="f152" y="f153"/>
                  <a:pt x="f154" y="f155"/>
                  <a:pt x="f156" y="f157"/>
                </a:cubicBezTo>
                <a:lnTo>
                  <a:pt x="f158" y="f110"/>
                </a:lnTo>
                <a:lnTo>
                  <a:pt x="f3" y="f110"/>
                </a:lnTo>
                <a:close/>
                <a:moveTo>
                  <a:pt x="f65" y="f159"/>
                </a:moveTo>
                <a:lnTo>
                  <a:pt x="f65" y="f160"/>
                </a:lnTo>
                <a:cubicBezTo>
                  <a:pt x="f161" y="f162"/>
                  <a:pt x="f163" y="f164"/>
                  <a:pt x="f165" y="f166"/>
                </a:cubicBezTo>
                <a:close/>
                <a:moveTo>
                  <a:pt x="f17" y="f167"/>
                </a:moveTo>
                <a:cubicBezTo>
                  <a:pt x="f168" y="f169"/>
                  <a:pt x="f170" y="f171"/>
                  <a:pt x="f172" y="f173"/>
                </a:cubicBezTo>
                <a:cubicBezTo>
                  <a:pt x="f174" y="f175"/>
                  <a:pt x="f176" y="f177"/>
                  <a:pt x="f178" y="f179"/>
                </a:cubicBezTo>
                <a:lnTo>
                  <a:pt x="f17" y="f180"/>
                </a:lnTo>
                <a:lnTo>
                  <a:pt x="f17" y="f167"/>
                </a:lnTo>
                <a:close/>
                <a:moveTo>
                  <a:pt x="f181" y="f182"/>
                </a:moveTo>
                <a:cubicBezTo>
                  <a:pt x="f183" y="f184"/>
                  <a:pt x="f185" y="f186"/>
                  <a:pt x="f187" y="f188"/>
                </a:cubicBezTo>
                <a:lnTo>
                  <a:pt x="f189" y="f190"/>
                </a:lnTo>
                <a:cubicBezTo>
                  <a:pt x="f191" y="f192"/>
                  <a:pt x="f193" y="f194"/>
                  <a:pt x="f195" y="f196"/>
                </a:cubicBezTo>
                <a:close/>
                <a:moveTo>
                  <a:pt x="f197" y="f198"/>
                </a:moveTo>
                <a:lnTo>
                  <a:pt x="f199" y="f200"/>
                </a:lnTo>
                <a:cubicBezTo>
                  <a:pt x="f201" y="f202"/>
                  <a:pt x="f203" y="f204"/>
                  <a:pt x="f205" y="f206"/>
                </a:cubicBezTo>
                <a:lnTo>
                  <a:pt x="f207" y="f130"/>
                </a:lnTo>
                <a:cubicBezTo>
                  <a:pt x="f208" y="f209"/>
                  <a:pt x="f210" y="f211"/>
                  <a:pt x="f197" y="f198"/>
                </a:cubicBezTo>
                <a:close/>
                <a:moveTo>
                  <a:pt x="f212" y="f213"/>
                </a:moveTo>
                <a:lnTo>
                  <a:pt x="f214" y="f215"/>
                </a:lnTo>
                <a:lnTo>
                  <a:pt x="f216" y="f217"/>
                </a:lnTo>
                <a:cubicBezTo>
                  <a:pt x="f218" y="f219"/>
                  <a:pt x="f220" y="f221"/>
                  <a:pt x="f212" y="f213"/>
                </a:cubicBezTo>
                <a:close/>
                <a:moveTo>
                  <a:pt x="f222" y="f223"/>
                </a:moveTo>
                <a:cubicBezTo>
                  <a:pt x="f222" y="f224"/>
                  <a:pt x="f225" y="f226"/>
                  <a:pt x="f225" y="f227"/>
                </a:cubicBezTo>
                <a:cubicBezTo>
                  <a:pt x="f228" y="f229"/>
                  <a:pt x="f230" y="f231"/>
                  <a:pt x="f232" y="f233"/>
                </a:cubicBezTo>
                <a:cubicBezTo>
                  <a:pt x="f234" y="f233"/>
                  <a:pt x="f235" y="f233"/>
                  <a:pt x="f236" y="f237"/>
                </a:cubicBezTo>
                <a:lnTo>
                  <a:pt x="f238" y="f51"/>
                </a:lnTo>
                <a:cubicBezTo>
                  <a:pt x="f239" y="f240"/>
                  <a:pt x="f241" y="f242"/>
                  <a:pt x="f243" y="f244"/>
                </a:cubicBezTo>
                <a:lnTo>
                  <a:pt x="f245" y="f246"/>
                </a:lnTo>
                <a:cubicBezTo>
                  <a:pt x="f247" y="f51"/>
                  <a:pt x="f248" y="f249"/>
                  <a:pt x="f250" y="f251"/>
                </a:cubicBezTo>
                <a:cubicBezTo>
                  <a:pt x="f252" y="f251"/>
                  <a:pt x="f253" y="f251"/>
                  <a:pt x="f254" y="f251"/>
                </a:cubicBezTo>
                <a:close/>
                <a:moveTo>
                  <a:pt x="f255" y="f256"/>
                </a:moveTo>
                <a:cubicBezTo>
                  <a:pt x="f257" y="f258"/>
                  <a:pt x="f259" y="f260"/>
                  <a:pt x="f261" y="f262"/>
                </a:cubicBezTo>
                <a:cubicBezTo>
                  <a:pt x="f263" y="f264"/>
                  <a:pt x="f265" y="f266"/>
                  <a:pt x="f267" y="f268"/>
                </a:cubicBezTo>
                <a:close/>
                <a:moveTo>
                  <a:pt x="f269" y="f270"/>
                </a:moveTo>
                <a:lnTo>
                  <a:pt x="f271" y="f272"/>
                </a:lnTo>
                <a:cubicBezTo>
                  <a:pt x="f273" y="f274"/>
                  <a:pt x="f275" y="f276"/>
                  <a:pt x="f277" y="f278"/>
                </a:cubicBezTo>
                <a:lnTo>
                  <a:pt x="f279" y="f280"/>
                </a:lnTo>
                <a:cubicBezTo>
                  <a:pt x="f281" y="f282"/>
                  <a:pt x="f283" y="f284"/>
                  <a:pt x="f269" y="f270"/>
                </a:cubicBezTo>
                <a:close/>
                <a:moveTo>
                  <a:pt x="f285" y="f286"/>
                </a:moveTo>
                <a:cubicBezTo>
                  <a:pt x="f287" y="f288"/>
                  <a:pt x="f289" y="f290"/>
                  <a:pt x="f291" y="f292"/>
                </a:cubicBezTo>
                <a:lnTo>
                  <a:pt x="f293" y="f294"/>
                </a:lnTo>
                <a:cubicBezTo>
                  <a:pt x="f295" y="f296"/>
                  <a:pt x="f297" y="f298"/>
                  <a:pt x="f299" y="f300"/>
                </a:cubicBezTo>
                <a:close/>
                <a:moveTo>
                  <a:pt x="f301" y="f302"/>
                </a:moveTo>
                <a:cubicBezTo>
                  <a:pt x="f303" y="f304"/>
                  <a:pt x="f305" y="f306"/>
                  <a:pt x="f307" y="f308"/>
                </a:cubicBezTo>
                <a:lnTo>
                  <a:pt x="f309" y="f310"/>
                </a:lnTo>
                <a:cubicBezTo>
                  <a:pt x="f311" y="f312"/>
                  <a:pt x="f313" y="f314"/>
                  <a:pt x="f315" y="f316"/>
                </a:cubicBezTo>
                <a:close/>
                <a:moveTo>
                  <a:pt x="f317" y="f318"/>
                </a:moveTo>
                <a:lnTo>
                  <a:pt x="f319" y="f320"/>
                </a:lnTo>
                <a:cubicBezTo>
                  <a:pt x="f321" y="f322"/>
                  <a:pt x="f323" y="f324"/>
                  <a:pt x="f325" y="f326"/>
                </a:cubicBezTo>
                <a:lnTo>
                  <a:pt x="f327" y="f328"/>
                </a:lnTo>
                <a:cubicBezTo>
                  <a:pt x="f329" y="f330"/>
                  <a:pt x="f331" y="f332"/>
                  <a:pt x="f317" y="f318"/>
                </a:cubicBezTo>
                <a:close/>
                <a:moveTo>
                  <a:pt x="f333" y="f334"/>
                </a:moveTo>
                <a:lnTo>
                  <a:pt x="f335" y="f336"/>
                </a:lnTo>
                <a:lnTo>
                  <a:pt x="f337" y="f338"/>
                </a:lnTo>
                <a:cubicBezTo>
                  <a:pt x="f339" y="f340"/>
                  <a:pt x="f341" y="f342"/>
                  <a:pt x="f333" y="f334"/>
                </a:cubicBezTo>
                <a:close/>
                <a:moveTo>
                  <a:pt x="f343" y="f344"/>
                </a:moveTo>
                <a:lnTo>
                  <a:pt x="f345" y="f346"/>
                </a:lnTo>
                <a:cubicBezTo>
                  <a:pt x="f347" y="f348"/>
                  <a:pt x="f349" y="f350"/>
                  <a:pt x="f351" y="f352"/>
                </a:cubicBezTo>
                <a:lnTo>
                  <a:pt x="f353" y="f354"/>
                </a:lnTo>
                <a:cubicBezTo>
                  <a:pt x="f355" y="f356"/>
                  <a:pt x="f357" y="f358"/>
                  <a:pt x="f343" y="f344"/>
                </a:cubicBezTo>
                <a:close/>
                <a:moveTo>
                  <a:pt x="f359" y="f360"/>
                </a:moveTo>
                <a:lnTo>
                  <a:pt x="f361" y="f362"/>
                </a:lnTo>
                <a:cubicBezTo>
                  <a:pt x="f363" y="f364"/>
                  <a:pt x="f365" y="f366"/>
                  <a:pt x="f367" y="f368"/>
                </a:cubicBezTo>
                <a:lnTo>
                  <a:pt x="f369" y="f370"/>
                </a:lnTo>
                <a:cubicBezTo>
                  <a:pt x="f371" y="f372"/>
                  <a:pt x="f373" y="f374"/>
                  <a:pt x="f359" y="f375"/>
                </a:cubicBezTo>
                <a:close/>
                <a:moveTo>
                  <a:pt x="f376" y="f377"/>
                </a:moveTo>
                <a:cubicBezTo>
                  <a:pt x="f378" y="f100"/>
                  <a:pt x="f379" y="f380"/>
                  <a:pt x="f381" y="f382"/>
                </a:cubicBezTo>
                <a:lnTo>
                  <a:pt x="f383" y="f384"/>
                </a:lnTo>
                <a:cubicBezTo>
                  <a:pt x="f385" y="f386"/>
                  <a:pt x="f387" y="f388"/>
                  <a:pt x="f389" y="f390"/>
                </a:cubicBezTo>
                <a:close/>
                <a:moveTo>
                  <a:pt x="f391" y="f392"/>
                </a:moveTo>
                <a:cubicBezTo>
                  <a:pt x="f393" y="f394"/>
                  <a:pt x="f395" y="f396"/>
                  <a:pt x="f397" y="f398"/>
                </a:cubicBezTo>
                <a:lnTo>
                  <a:pt x="f399" y="f400"/>
                </a:lnTo>
                <a:cubicBezTo>
                  <a:pt x="f401" y="f402"/>
                  <a:pt x="f403" y="f404"/>
                  <a:pt x="f405" y="f406"/>
                </a:cubicBezTo>
                <a:close/>
                <a:moveTo>
                  <a:pt x="f407" y="f408"/>
                </a:moveTo>
                <a:lnTo>
                  <a:pt x="f409" y="f410"/>
                </a:lnTo>
                <a:cubicBezTo>
                  <a:pt x="f411" y="f412"/>
                  <a:pt x="f413" y="f414"/>
                  <a:pt x="f415" y="f416"/>
                </a:cubicBezTo>
                <a:lnTo>
                  <a:pt x="f417" y="f418"/>
                </a:lnTo>
                <a:cubicBezTo>
                  <a:pt x="f419" y="f420"/>
                  <a:pt x="f421" y="f422"/>
                  <a:pt x="f407" y="f408"/>
                </a:cubicBezTo>
                <a:close/>
                <a:moveTo>
                  <a:pt x="f214" y="f423"/>
                </a:moveTo>
                <a:cubicBezTo>
                  <a:pt x="f424" y="f425"/>
                  <a:pt x="f426" y="f416"/>
                  <a:pt x="f427" y="f392"/>
                </a:cubicBezTo>
                <a:lnTo>
                  <a:pt x="f428" y="f429"/>
                </a:lnTo>
                <a:cubicBezTo>
                  <a:pt x="f430" y="f431"/>
                  <a:pt x="f432" y="f433"/>
                  <a:pt x="f434" y="f435"/>
                </a:cubicBezTo>
                <a:close/>
                <a:moveTo>
                  <a:pt x="f21" y="f436"/>
                </a:moveTo>
                <a:lnTo>
                  <a:pt x="f21" y="f437"/>
                </a:lnTo>
                <a:lnTo>
                  <a:pt x="f438" y="f439"/>
                </a:lnTo>
                <a:cubicBezTo>
                  <a:pt x="f440" y="f441"/>
                  <a:pt x="f442" y="f443"/>
                  <a:pt x="f21" y="f436"/>
                </a:cubicBezTo>
                <a:close/>
                <a:moveTo>
                  <a:pt x="f444" y="f51"/>
                </a:moveTo>
                <a:cubicBezTo>
                  <a:pt x="f445" y="f446"/>
                  <a:pt x="f447" y="f448"/>
                  <a:pt x="f449" y="f450"/>
                </a:cubicBezTo>
                <a:lnTo>
                  <a:pt x="f451" y="f452"/>
                </a:lnTo>
                <a:cubicBezTo>
                  <a:pt x="f453" y="f454"/>
                  <a:pt x="f455" y="f456"/>
                  <a:pt x="f457" y="f458"/>
                </a:cubicBezTo>
                <a:close/>
                <a:moveTo>
                  <a:pt x="f459" y="f460"/>
                </a:moveTo>
                <a:cubicBezTo>
                  <a:pt x="f461" y="f462"/>
                  <a:pt x="f463" y="f464"/>
                  <a:pt x="f465" y="f466"/>
                </a:cubicBezTo>
                <a:lnTo>
                  <a:pt x="f467" y="f468"/>
                </a:lnTo>
                <a:cubicBezTo>
                  <a:pt x="f469" y="f470"/>
                  <a:pt x="f471" y="f472"/>
                  <a:pt x="f473" y="f474"/>
                </a:cubicBezTo>
                <a:cubicBezTo>
                  <a:pt x="f475" y="f476"/>
                  <a:pt x="f477" y="f478"/>
                  <a:pt x="f479" y="f480"/>
                </a:cubicBezTo>
                <a:close/>
                <a:moveTo>
                  <a:pt x="f481" y="f482"/>
                </a:moveTo>
                <a:cubicBezTo>
                  <a:pt x="f483" y="f484"/>
                  <a:pt x="f485" y="f486"/>
                  <a:pt x="f487" y="f486"/>
                </a:cubicBezTo>
                <a:cubicBezTo>
                  <a:pt x="f488" y="f486"/>
                  <a:pt x="f489" y="f490"/>
                  <a:pt x="f491" y="f492"/>
                </a:cubicBezTo>
                <a:lnTo>
                  <a:pt x="f493" y="f494"/>
                </a:lnTo>
                <a:cubicBezTo>
                  <a:pt x="f495" y="f496"/>
                  <a:pt x="f497" y="f276"/>
                  <a:pt x="f235" y="f498"/>
                </a:cubicBezTo>
                <a:close/>
                <a:moveTo>
                  <a:pt x="f499" y="f500"/>
                </a:moveTo>
                <a:lnTo>
                  <a:pt x="f501" y="f330"/>
                </a:lnTo>
                <a:cubicBezTo>
                  <a:pt x="f502" y="f503"/>
                  <a:pt x="f504" y="f505"/>
                  <a:pt x="f506" y="f507"/>
                </a:cubicBezTo>
                <a:lnTo>
                  <a:pt x="f508" y="f509"/>
                </a:lnTo>
                <a:cubicBezTo>
                  <a:pt x="f510" y="f511"/>
                  <a:pt x="f512" y="f513"/>
                  <a:pt x="f499" y="f500"/>
                </a:cubicBezTo>
                <a:close/>
                <a:moveTo>
                  <a:pt x="f514" y="f515"/>
                </a:moveTo>
                <a:cubicBezTo>
                  <a:pt x="f516" y="f517"/>
                  <a:pt x="f518" y="f519"/>
                  <a:pt x="f520" y="f521"/>
                </a:cubicBezTo>
                <a:lnTo>
                  <a:pt x="f522" y="f523"/>
                </a:lnTo>
                <a:close/>
                <a:moveTo>
                  <a:pt x="f524" y="f525"/>
                </a:moveTo>
                <a:lnTo>
                  <a:pt x="f526" y="f527"/>
                </a:lnTo>
                <a:cubicBezTo>
                  <a:pt x="f528" y="f529"/>
                  <a:pt x="f530" y="f531"/>
                  <a:pt x="f532" y="f533"/>
                </a:cubicBezTo>
                <a:close/>
                <a:moveTo>
                  <a:pt x="f534" y="f535"/>
                </a:moveTo>
                <a:cubicBezTo>
                  <a:pt x="f536" y="f537"/>
                  <a:pt x="f538" y="f539"/>
                  <a:pt x="f540" y="f541"/>
                </a:cubicBezTo>
                <a:lnTo>
                  <a:pt x="f542" y="f543"/>
                </a:lnTo>
                <a:close/>
                <a:moveTo>
                  <a:pt x="f544" y="f545"/>
                </a:moveTo>
                <a:lnTo>
                  <a:pt x="f546" y="f547"/>
                </a:lnTo>
                <a:cubicBezTo>
                  <a:pt x="f548" y="f549"/>
                  <a:pt x="f550" y="f551"/>
                  <a:pt x="f325" y="f552"/>
                </a:cubicBezTo>
                <a:close/>
                <a:moveTo>
                  <a:pt x="f553" y="f554"/>
                </a:moveTo>
                <a:cubicBezTo>
                  <a:pt x="f555" y="f556"/>
                  <a:pt x="f557" y="f558"/>
                  <a:pt x="f559" y="f560"/>
                </a:cubicBezTo>
                <a:lnTo>
                  <a:pt x="f561" y="f562"/>
                </a:lnTo>
                <a:cubicBezTo>
                  <a:pt x="f563" y="f564"/>
                  <a:pt x="f565" y="f566"/>
                  <a:pt x="f567" y="f568"/>
                </a:cubicBezTo>
                <a:close/>
                <a:moveTo>
                  <a:pt x="f569" y="f570"/>
                </a:moveTo>
                <a:cubicBezTo>
                  <a:pt x="f571" y="f572"/>
                  <a:pt x="f573" y="f574"/>
                  <a:pt x="f575" y="f576"/>
                </a:cubicBezTo>
                <a:lnTo>
                  <a:pt x="f577" y="f578"/>
                </a:lnTo>
                <a:cubicBezTo>
                  <a:pt x="f579" y="f580"/>
                  <a:pt x="f581" y="f582"/>
                  <a:pt x="f583" y="f584"/>
                </a:cubicBezTo>
                <a:close/>
                <a:moveTo>
                  <a:pt x="f585" y="f586"/>
                </a:moveTo>
                <a:cubicBezTo>
                  <a:pt x="f587" y="f588"/>
                  <a:pt x="f589" y="f590"/>
                  <a:pt x="f591" y="f592"/>
                </a:cubicBezTo>
                <a:lnTo>
                  <a:pt x="f593" y="f594"/>
                </a:lnTo>
                <a:cubicBezTo>
                  <a:pt x="f595" y="f596"/>
                  <a:pt x="f597" y="f598"/>
                  <a:pt x="f599" y="f600"/>
                </a:cubicBezTo>
                <a:cubicBezTo>
                  <a:pt x="f601" y="f602"/>
                  <a:pt x="f603" y="f604"/>
                  <a:pt x="f605" y="f606"/>
                </a:cubicBezTo>
                <a:close/>
                <a:moveTo>
                  <a:pt x="f603" y="f607"/>
                </a:moveTo>
                <a:lnTo>
                  <a:pt x="f608" y="f609"/>
                </a:lnTo>
                <a:cubicBezTo>
                  <a:pt x="f610" y="f611"/>
                  <a:pt x="f612" y="f613"/>
                  <a:pt x="f614" y="f615"/>
                </a:cubicBezTo>
                <a:cubicBezTo>
                  <a:pt x="f616" y="f617"/>
                  <a:pt x="f618" y="f619"/>
                  <a:pt x="f620" y="f621"/>
                </a:cubicBezTo>
                <a:lnTo>
                  <a:pt x="f603" y="f607"/>
                </a:lnTo>
                <a:close/>
                <a:moveTo>
                  <a:pt x="f46" y="f622"/>
                </a:moveTo>
                <a:cubicBezTo>
                  <a:pt x="f623" y="f624"/>
                  <a:pt x="f625" y="f626"/>
                  <a:pt x="f627" y="f628"/>
                </a:cubicBezTo>
                <a:lnTo>
                  <a:pt x="f46" y="f629"/>
                </a:lnTo>
                <a:close/>
                <a:moveTo>
                  <a:pt x="f51" y="f459"/>
                </a:moveTo>
                <a:lnTo>
                  <a:pt x="f51" y="f630"/>
                </a:lnTo>
                <a:lnTo>
                  <a:pt x="f631" y="f632"/>
                </a:lnTo>
                <a:cubicBezTo>
                  <a:pt x="f633" y="f634"/>
                  <a:pt x="f635" y="f636"/>
                  <a:pt x="f51" y="f459"/>
                </a:cubicBezTo>
                <a:close/>
                <a:moveTo>
                  <a:pt x="f55" y="f637"/>
                </a:moveTo>
                <a:lnTo>
                  <a:pt x="f638" y="f639"/>
                </a:lnTo>
                <a:cubicBezTo>
                  <a:pt x="f640" y="f641"/>
                  <a:pt x="f642" y="f643"/>
                  <a:pt x="f644" y="f645"/>
                </a:cubicBezTo>
                <a:lnTo>
                  <a:pt x="f646" y="f647"/>
                </a:lnTo>
                <a:cubicBezTo>
                  <a:pt x="f648" y="f649"/>
                  <a:pt x="f650" y="f651"/>
                  <a:pt x="f55" y="f637"/>
                </a:cubicBezTo>
                <a:close/>
                <a:moveTo>
                  <a:pt x="f652" y="f653"/>
                </a:moveTo>
                <a:cubicBezTo>
                  <a:pt x="f654" y="f655"/>
                  <a:pt x="f656" y="f657"/>
                  <a:pt x="f658" y="f96"/>
                </a:cubicBezTo>
                <a:lnTo>
                  <a:pt x="f659" y="f660"/>
                </a:lnTo>
                <a:cubicBezTo>
                  <a:pt x="f661" y="f662"/>
                  <a:pt x="f663" y="f664"/>
                  <a:pt x="f665" y="f666"/>
                </a:cubicBezTo>
                <a:close/>
                <a:moveTo>
                  <a:pt x="f667" y="f90"/>
                </a:moveTo>
                <a:cubicBezTo>
                  <a:pt x="f668" y="f669"/>
                  <a:pt x="f670" y="f671"/>
                  <a:pt x="f672" y="f673"/>
                </a:cubicBezTo>
                <a:lnTo>
                  <a:pt x="f674" y="f675"/>
                </a:lnTo>
                <a:cubicBezTo>
                  <a:pt x="f676" y="f677"/>
                  <a:pt x="f659" y="f92"/>
                  <a:pt x="f678" y="f679"/>
                </a:cubicBezTo>
                <a:close/>
                <a:moveTo>
                  <a:pt x="f680" y="f681"/>
                </a:moveTo>
                <a:lnTo>
                  <a:pt x="f682" y="f683"/>
                </a:lnTo>
                <a:lnTo>
                  <a:pt x="f684" y="f685"/>
                </a:lnTo>
                <a:lnTo>
                  <a:pt x="f686" y="f687"/>
                </a:lnTo>
                <a:cubicBezTo>
                  <a:pt x="f688" y="f689"/>
                  <a:pt x="f659" y="f683"/>
                  <a:pt x="f680" y="f681"/>
                </a:cubicBezTo>
                <a:close/>
                <a:moveTo>
                  <a:pt x="f690" y="f691"/>
                </a:moveTo>
                <a:lnTo>
                  <a:pt x="f151" y="f692"/>
                </a:lnTo>
                <a:cubicBezTo>
                  <a:pt x="f693" y="f694"/>
                  <a:pt x="f695" y="f696"/>
                  <a:pt x="f697" y="f698"/>
                </a:cubicBezTo>
                <a:lnTo>
                  <a:pt x="f699" y="f700"/>
                </a:lnTo>
                <a:cubicBezTo>
                  <a:pt x="f701" y="f702"/>
                  <a:pt x="f703" y="f498"/>
                  <a:pt x="f690" y="f691"/>
                </a:cubicBezTo>
                <a:close/>
                <a:moveTo>
                  <a:pt x="f704" y="f705"/>
                </a:moveTo>
                <a:cubicBezTo>
                  <a:pt x="f706" y="f707"/>
                  <a:pt x="f708" y="f709"/>
                  <a:pt x="f710" y="f711"/>
                </a:cubicBezTo>
                <a:cubicBezTo>
                  <a:pt x="f712" y="f713"/>
                  <a:pt x="f714" y="f153"/>
                  <a:pt x="f715" y="f153"/>
                </a:cubicBezTo>
                <a:cubicBezTo>
                  <a:pt x="f716" y="f153"/>
                  <a:pt x="f717" y="f718"/>
                  <a:pt x="f719" y="f720"/>
                </a:cubicBezTo>
                <a:lnTo>
                  <a:pt x="f721" y="f722"/>
                </a:lnTo>
                <a:cubicBezTo>
                  <a:pt x="f723" y="f724"/>
                  <a:pt x="f515" y="f725"/>
                  <a:pt x="f726" y="f727"/>
                </a:cubicBezTo>
                <a:close/>
                <a:moveTo>
                  <a:pt x="f728" y="f139"/>
                </a:moveTo>
                <a:cubicBezTo>
                  <a:pt x="f729" y="f730"/>
                  <a:pt x="f731" y="f732"/>
                  <a:pt x="f733" y="f734"/>
                </a:cubicBezTo>
                <a:lnTo>
                  <a:pt x="f735" y="f736"/>
                </a:lnTo>
                <a:cubicBezTo>
                  <a:pt x="f737" y="f738"/>
                  <a:pt x="f739" y="f740"/>
                  <a:pt x="f741" y="f742"/>
                </a:cubicBezTo>
                <a:lnTo>
                  <a:pt x="f743" y="f744"/>
                </a:lnTo>
                <a:cubicBezTo>
                  <a:pt x="f745" y="f746"/>
                  <a:pt x="f747" y="f720"/>
                  <a:pt x="f728" y="f139"/>
                </a:cubicBezTo>
                <a:close/>
                <a:moveTo>
                  <a:pt x="f748" y="f749"/>
                </a:moveTo>
                <a:cubicBezTo>
                  <a:pt x="f750" y="f749"/>
                  <a:pt x="f751" y="f752"/>
                  <a:pt x="f753" y="f754"/>
                </a:cubicBezTo>
                <a:cubicBezTo>
                  <a:pt x="f755" y="f756"/>
                  <a:pt x="f757" y="f758"/>
                  <a:pt x="f759" y="f760"/>
                </a:cubicBezTo>
                <a:lnTo>
                  <a:pt x="f761" y="f762"/>
                </a:lnTo>
                <a:cubicBezTo>
                  <a:pt x="f138" y="f763"/>
                  <a:pt x="f764" y="f418"/>
                  <a:pt x="f765" y="f766"/>
                </a:cubicBezTo>
                <a:cubicBezTo>
                  <a:pt x="f767" y="f768"/>
                  <a:pt x="f769" y="f770"/>
                  <a:pt x="f771" y="f749"/>
                </a:cubicBezTo>
                <a:cubicBezTo>
                  <a:pt x="f772" y="f749"/>
                  <a:pt x="f773" y="f749"/>
                  <a:pt x="f748" y="f749"/>
                </a:cubicBezTo>
                <a:close/>
                <a:moveTo>
                  <a:pt x="f774" y="f775"/>
                </a:moveTo>
                <a:cubicBezTo>
                  <a:pt x="f776" y="f777"/>
                  <a:pt x="f778" y="f779"/>
                  <a:pt x="f780" y="f781"/>
                </a:cubicBezTo>
                <a:cubicBezTo>
                  <a:pt x="f782" y="f783"/>
                  <a:pt x="f784" y="f785"/>
                  <a:pt x="f786" y="f787"/>
                </a:cubicBezTo>
                <a:lnTo>
                  <a:pt x="f788" y="f789"/>
                </a:lnTo>
                <a:cubicBezTo>
                  <a:pt x="f790" y="f791"/>
                  <a:pt x="f792" y="f793"/>
                  <a:pt x="f774" y="f77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47;p22">
            <a:extLst>
              <a:ext uri="{FF2B5EF4-FFF2-40B4-BE49-F238E27FC236}">
                <a16:creationId xmlns:a16="http://schemas.microsoft.com/office/drawing/2014/main" id="{76C26E71-0713-41A2-B8B5-C004EF9DDF58}"/>
              </a:ext>
            </a:extLst>
          </p:cNvPr>
          <p:cNvSpPr/>
          <p:nvPr/>
        </p:nvSpPr>
        <p:spPr>
          <a:xfrm>
            <a:off x="0" y="0"/>
            <a:ext cx="1969599" cy="1482562"/>
          </a:xfrm>
          <a:custGeom>
            <a:avLst/>
            <a:gdLst>
              <a:gd name="f0" fmla="val w"/>
              <a:gd name="f1" fmla="val h"/>
              <a:gd name="f2" fmla="val 0"/>
              <a:gd name="f3" fmla="val 285036"/>
              <a:gd name="f4" fmla="val 214553"/>
              <a:gd name="f5" fmla="val 191519"/>
              <a:gd name="f6" fmla="val 49973"/>
              <a:gd name="f7" fmla="val 190560"/>
              <a:gd name="f8" fmla="val 50910"/>
              <a:gd name="f9" fmla="val 177972"/>
              <a:gd name="f10" fmla="val 63788"/>
              <a:gd name="f11" fmla="val 174021"/>
              <a:gd name="f12" fmla="val 77470"/>
              <a:gd name="f13" fmla="val 170450"/>
              <a:gd name="f14" fmla="val 89768"/>
              <a:gd name="f15" fmla="val 169446"/>
              <a:gd name="f16" fmla="val 115903"/>
              <a:gd name="f17" fmla="val 169223"/>
              <a:gd name="f18" fmla="val 122978"/>
              <a:gd name="f19" fmla="val 132397"/>
              <a:gd name="f20" fmla="val 133156"/>
              <a:gd name="f21" fmla="val 168084"/>
              <a:gd name="f22" fmla="val 125009"/>
              <a:gd name="f23" fmla="val 168040"/>
              <a:gd name="f24" fmla="val 124920"/>
              <a:gd name="f25" fmla="val 168017"/>
              <a:gd name="f26" fmla="val 124853"/>
              <a:gd name="f27" fmla="val 124764"/>
              <a:gd name="f28" fmla="val 124719"/>
              <a:gd name="f29" fmla="val 124049"/>
              <a:gd name="f30" fmla="val 122956"/>
              <a:gd name="f31" fmla="val 85728"/>
              <a:gd name="f32" fmla="val 164603"/>
              <a:gd name="f33" fmla="val 71109"/>
              <a:gd name="f34" fmla="val 155742"/>
              <a:gd name="f35" fmla="val 69859"/>
              <a:gd name="f36" fmla="val 154470"/>
              <a:gd name="f37" fmla="val 69747"/>
              <a:gd name="f38" fmla="val 99520"/>
              <a:gd name="f39" fmla="val 99097"/>
              <a:gd name="f40" fmla="val 70483"/>
              <a:gd name="f41" fmla="val 132776"/>
              <a:gd name="f42" fmla="val 69300"/>
              <a:gd name="f43" fmla="val 134160"/>
              <a:gd name="f44" fmla="val 68854"/>
              <a:gd name="f45" fmla="val 135544"/>
              <a:gd name="f46" fmla="val 63765"/>
              <a:gd name="f47" fmla="val 151457"/>
              <a:gd name="f48" fmla="val 162125"/>
              <a:gd name="f49" fmla="val 183909"/>
              <a:gd name="f50" fmla="val 184668"/>
              <a:gd name="f51" fmla="val 62605"/>
              <a:gd name="f52" fmla="val 154894"/>
              <a:gd name="f53" fmla="val 61734"/>
              <a:gd name="f54" fmla="val 148020"/>
              <a:gd name="f55" fmla="val 58833"/>
              <a:gd name="f56" fmla="val 147306"/>
              <a:gd name="f57" fmla="val 58007"/>
              <a:gd name="f58" fmla="val 147239"/>
              <a:gd name="f59" fmla="val 28256"/>
              <a:gd name="f60" fmla="val 181766"/>
              <a:gd name="f61" fmla="val 27943"/>
              <a:gd name="f62" fmla="val 182369"/>
              <a:gd name="f63" fmla="val 24261"/>
              <a:gd name="f64" fmla="val 189979"/>
              <a:gd name="f65" fmla="val 23971"/>
              <a:gd name="f66" fmla="val 197055"/>
              <a:gd name="f67" fmla="val 213481"/>
              <a:gd name="f68" fmla="val 213794"/>
              <a:gd name="f69" fmla="val 23725"/>
              <a:gd name="f70" fmla="val 214039"/>
              <a:gd name="f71" fmla="val 23413"/>
              <a:gd name="f72" fmla="val 23100"/>
              <a:gd name="f73" fmla="val 22855"/>
              <a:gd name="f74" fmla="val 22832"/>
              <a:gd name="f75" fmla="val 213392"/>
              <a:gd name="f76" fmla="val 22564"/>
              <a:gd name="f77" fmla="val 204531"/>
              <a:gd name="f78" fmla="val 197032"/>
              <a:gd name="f79" fmla="val 188060"/>
              <a:gd name="f80" fmla="val 212789"/>
              <a:gd name="f81" fmla="val 30756"/>
              <a:gd name="f82" fmla="val 177124"/>
              <a:gd name="f83" fmla="val 32095"/>
              <a:gd name="f84" fmla="val 137396"/>
              <a:gd name="f85" fmla="val 7499"/>
              <a:gd name="f86" fmla="val 117220"/>
              <a:gd name="f87" fmla="val 5178"/>
              <a:gd name="f88" fmla="val 115412"/>
              <a:gd name="f89" fmla="val 116305"/>
              <a:gd name="f90" fmla="val 115144"/>
              <a:gd name="f91" fmla="val 5245"/>
              <a:gd name="f92" fmla="val 114251"/>
              <a:gd name="f93" fmla="val 15891"/>
              <a:gd name="f94" fmla="val 112399"/>
              <a:gd name="f95" fmla="val 16739"/>
              <a:gd name="f96" fmla="val 110747"/>
              <a:gd name="f97" fmla="val 21181"/>
              <a:gd name="f98" fmla="val 100726"/>
              <a:gd name="f99" fmla="val 10066"/>
              <a:gd name="f100" fmla="val 89388"/>
              <a:gd name="f101" fmla="val 88272"/>
              <a:gd name="f102" fmla="val 87134"/>
              <a:gd name="f103" fmla="val 1473"/>
              <a:gd name="f104" fmla="val 86866"/>
              <a:gd name="f105" fmla="val 30465"/>
              <a:gd name="f106" fmla="val 81376"/>
              <a:gd name="f107" fmla="val 41603"/>
              <a:gd name="f108" fmla="val 39528"/>
              <a:gd name="f109" fmla="val 3683"/>
              <a:gd name="f110" fmla="val 1"/>
              <a:gd name="f111" fmla="val 5267"/>
              <a:gd name="f112" fmla="val 37407"/>
              <a:gd name="f113" fmla="val 33479"/>
              <a:gd name="f114" fmla="val 37875"/>
              <a:gd name="f115" fmla="val 33792"/>
              <a:gd name="f116" fmla="val 46736"/>
              <a:gd name="f117" fmla="val 39505"/>
              <a:gd name="f118" fmla="val 58699"/>
              <a:gd name="f119" fmla="val 36894"/>
              <a:gd name="f120" fmla="val 70015"/>
              <a:gd name="f121" fmla="val 34439"/>
              <a:gd name="f122" fmla="val 80371"/>
              <a:gd name="f123" fmla="val 25534"/>
              <a:gd name="f124" fmla="val 89499"/>
              <a:gd name="f125" fmla="val 10468"/>
              <a:gd name="f126" fmla="val 88406"/>
              <a:gd name="f127" fmla="val 89566"/>
              <a:gd name="f128" fmla="val 90637"/>
              <a:gd name="f129" fmla="val 10446"/>
              <a:gd name="f130" fmla="val 91374"/>
              <a:gd name="f131" fmla="val 11741"/>
              <a:gd name="f132" fmla="val 100324"/>
              <a:gd name="f133" fmla="val 27118"/>
              <a:gd name="f134" fmla="val 117085"/>
              <a:gd name="f135" fmla="val 31917"/>
              <a:gd name="f136" fmla="val 128245"/>
              <a:gd name="f137" fmla="val 35109"/>
              <a:gd name="f138" fmla="val 140431"/>
              <a:gd name="f139" fmla="val 33011"/>
              <a:gd name="f140" fmla="val 153287"/>
              <a:gd name="f141" fmla="val 25668"/>
              <a:gd name="f142" fmla="val 172570"/>
              <a:gd name="f143" fmla="val 173999"/>
              <a:gd name="f144" fmla="val 164469"/>
              <a:gd name="f145" fmla="val 12678"/>
              <a:gd name="f146" fmla="val 166745"/>
              <a:gd name="f147" fmla="val 19932"/>
              <a:gd name="f148" fmla="val 171231"/>
              <a:gd name="f149" fmla="val 25333"/>
              <a:gd name="f150" fmla="val 177838"/>
              <a:gd name="f151" fmla="val 28725"/>
              <a:gd name="f152" fmla="val 197144"/>
              <a:gd name="f153" fmla="val 38724"/>
              <a:gd name="f154" fmla="val 228613"/>
              <a:gd name="f155" fmla="val 28636"/>
              <a:gd name="f156" fmla="val 229618"/>
              <a:gd name="f157" fmla="val 28324"/>
              <a:gd name="f158" fmla="val 282625"/>
              <a:gd name="f159" fmla="val 186721"/>
              <a:gd name="f160" fmla="val 189957"/>
              <a:gd name="f161" fmla="val 24462"/>
              <a:gd name="f162" fmla="val 188172"/>
              <a:gd name="f163" fmla="val 25042"/>
              <a:gd name="f164" fmla="val 186431"/>
              <a:gd name="f165" fmla="val 25711"/>
              <a:gd name="f166" fmla="val 184712"/>
              <a:gd name="f167" fmla="val 102155"/>
              <a:gd name="f168" fmla="val 169959"/>
              <a:gd name="f169" fmla="val 93115"/>
              <a:gd name="f170" fmla="val 171120"/>
              <a:gd name="f171" fmla="val 83384"/>
              <a:gd name="f172" fmla="val 172928"/>
              <a:gd name="f173" fmla="val 77157"/>
              <a:gd name="f174" fmla="val 176030"/>
              <a:gd name="f175" fmla="val 66422"/>
              <a:gd name="f176" fmla="val 184310"/>
              <a:gd name="f177" fmla="val 56200"/>
              <a:gd name="f178" fmla="val 188395"/>
              <a:gd name="f179" fmla="val 51625"/>
              <a:gd name="f180" fmla="val 61869"/>
              <a:gd name="f181" fmla="val 185806"/>
              <a:gd name="f182" fmla="val 51714"/>
              <a:gd name="f183" fmla="val 167549"/>
              <a:gd name="f184" fmla="val 55731"/>
              <a:gd name="f185" fmla="val 141659"/>
              <a:gd name="f186" fmla="val 48768"/>
              <a:gd name="f187" fmla="val 138110"/>
              <a:gd name="f188" fmla="val 47786"/>
              <a:gd name="f189" fmla="val 134316"/>
              <a:gd name="f190" fmla="val 52807"/>
              <a:gd name="f191" fmla="val 141748"/>
              <a:gd name="f192" fmla="val 59771"/>
              <a:gd name="f193" fmla="val 165227"/>
              <a:gd name="f194" fmla="val 61445"/>
              <a:gd name="f195" fmla="val 167325"/>
              <a:gd name="f196" fmla="val 61579"/>
              <a:gd name="f197" fmla="val 35130"/>
              <a:gd name="f198" fmla="val 109096"/>
              <a:gd name="f199" fmla="val 51066"/>
              <a:gd name="f200" fmla="val 106350"/>
              <a:gd name="f201" fmla="val 51557"/>
              <a:gd name="f202" fmla="val 100592"/>
              <a:gd name="f203" fmla="val 44102"/>
              <a:gd name="f204" fmla="val 93941"/>
              <a:gd name="f205" fmla="val 43031"/>
              <a:gd name="f206" fmla="val 93026"/>
              <a:gd name="f207" fmla="val 28033"/>
              <a:gd name="f208" fmla="val 30131"/>
              <a:gd name="f209" fmla="val 93472"/>
              <a:gd name="f210" fmla="val 36291"/>
              <a:gd name="f211" fmla="val 100458"/>
              <a:gd name="f212" fmla="val 78273"/>
              <a:gd name="f213" fmla="val 101664"/>
              <a:gd name="f214" fmla="val 95057"/>
              <a:gd name="f215" fmla="val 98762"/>
              <a:gd name="f216" fmla="val 77112"/>
              <a:gd name="f217" fmla="val 96776"/>
              <a:gd name="f218" fmla="val 77692"/>
              <a:gd name="f219" fmla="val 97959"/>
              <a:gd name="f220" fmla="val 78474"/>
              <a:gd name="f221" fmla="val 99967"/>
              <a:gd name="f222" fmla="val 122933"/>
              <a:gd name="f223" fmla="val 66043"/>
              <a:gd name="f224" fmla="val 65931"/>
              <a:gd name="f225" fmla="val 122911"/>
              <a:gd name="f226" fmla="val 65864"/>
              <a:gd name="f227" fmla="val 65842"/>
              <a:gd name="f228" fmla="val 122888"/>
              <a:gd name="f229" fmla="val 65529"/>
              <a:gd name="f230" fmla="val 123134"/>
              <a:gd name="f231" fmla="val 65261"/>
              <a:gd name="f232" fmla="val 123446"/>
              <a:gd name="f233" fmla="val 65217"/>
              <a:gd name="f234" fmla="val 123469"/>
              <a:gd name="f235" fmla="val 123513"/>
              <a:gd name="f236" fmla="val 123558"/>
              <a:gd name="f237" fmla="val 65239"/>
              <a:gd name="f238" fmla="val 125522"/>
              <a:gd name="f239" fmla="val 120835"/>
              <a:gd name="f240" fmla="val 62181"/>
              <a:gd name="f241" fmla="val 101909"/>
              <a:gd name="f242" fmla="val 60106"/>
              <a:gd name="f243" fmla="val 95235"/>
              <a:gd name="f244" fmla="val 55017"/>
              <a:gd name="f245" fmla="val 95882"/>
              <a:gd name="f246" fmla="val 61289"/>
              <a:gd name="f247" fmla="val 97088"/>
              <a:gd name="f248" fmla="val 107734"/>
              <a:gd name="f249" fmla="val 73787"/>
              <a:gd name="f250" fmla="val 119496"/>
              <a:gd name="f251" fmla="val 70529"/>
              <a:gd name="f252" fmla="val 119518"/>
              <a:gd name="f253" fmla="val 119541"/>
              <a:gd name="f254" fmla="val 119563"/>
              <a:gd name="f255" fmla="val 119585"/>
              <a:gd name="f256" fmla="val 72426"/>
              <a:gd name="f257" fmla="val 121862"/>
              <a:gd name="f258" fmla="val 74122"/>
              <a:gd name="f259" fmla="val 124785"/>
              <a:gd name="f260" fmla="val 75059"/>
              <a:gd name="f261" fmla="val 127754"/>
              <a:gd name="f262" fmla="val 75506"/>
              <a:gd name="f263" fmla="val 124875"/>
              <a:gd name="f264" fmla="val 73296"/>
              <a:gd name="f265" fmla="val 123692"/>
              <a:gd name="f266" fmla="val 69725"/>
              <a:gd name="f267" fmla="val 123201"/>
              <a:gd name="f268" fmla="val 67583"/>
              <a:gd name="f269" fmla="val 96061"/>
              <a:gd name="f270" fmla="val 63141"/>
              <a:gd name="f271" fmla="val 97512"/>
              <a:gd name="f272" fmla="val 77135"/>
              <a:gd name="f273" fmla="val 98360"/>
              <a:gd name="f274" fmla="val 77961"/>
              <a:gd name="f275" fmla="val 103538"/>
              <a:gd name="f276" fmla="val 82759"/>
              <a:gd name="f277" fmla="val 110501"/>
              <a:gd name="f278" fmla="val 82581"/>
              <a:gd name="f279" fmla="val 118514"/>
              <a:gd name="f280" fmla="val 71935"/>
              <a:gd name="f281" fmla="val 108180"/>
              <a:gd name="f282" fmla="val 73988"/>
              <a:gd name="f283" fmla="val 99208"/>
              <a:gd name="f284" fmla="val 66266"/>
              <a:gd name="f285" fmla="val 94856"/>
              <a:gd name="f286" fmla="val 62628"/>
              <a:gd name="f287" fmla="val 91932"/>
              <a:gd name="f288" fmla="val 64927"/>
              <a:gd name="f289" fmla="val 81844"/>
              <a:gd name="f290" fmla="val 72069"/>
              <a:gd name="f291" fmla="val 72693"/>
              <a:gd name="f292" fmla="val 70261"/>
              <a:gd name="f293" fmla="val 80192"/>
              <a:gd name="f294" fmla="val 78072"/>
              <a:gd name="f295" fmla="val 83942"/>
              <a:gd name="f296" fmla="val 78876"/>
              <a:gd name="f297" fmla="val 93539"/>
              <a:gd name="f298" fmla="val 80148"/>
              <a:gd name="f299" fmla="val 96373"/>
              <a:gd name="f300" fmla="val 77180"/>
              <a:gd name="f301" fmla="val 70952"/>
              <a:gd name="f302" fmla="val 70105"/>
              <a:gd name="f303" fmla="val 68921"/>
              <a:gd name="f304" fmla="val 73430"/>
              <a:gd name="f305" fmla="val 59346"/>
              <a:gd name="f306" fmla="val 88116"/>
              <a:gd name="f307" fmla="val 46490"/>
              <a:gd name="f308" fmla="val 92267"/>
              <a:gd name="f309" fmla="val 56958"/>
              <a:gd name="f310" fmla="val 93406"/>
              <a:gd name="f311" fmla="val 63118"/>
              <a:gd name="f312" fmla="val 91151"/>
              <a:gd name="f313" fmla="val 78607"/>
              <a:gd name="f314" fmla="val 84344"/>
              <a:gd name="f315" fmla="val 79299"/>
              <a:gd name="f316" fmla="val 78787"/>
              <a:gd name="f317" fmla="val 59413"/>
              <a:gd name="f318" fmla="val 93673"/>
              <a:gd name="f319" fmla="val 76063"/>
              <a:gd name="f320" fmla="val 95526"/>
              <a:gd name="f321" fmla="val 80326"/>
              <a:gd name="f322" fmla="val 94388"/>
              <a:gd name="f323" fmla="val 85973"/>
              <a:gd name="f324" fmla="val 88786"/>
              <a:gd name="f325" fmla="val 87446"/>
              <a:gd name="f326" fmla="val 87268"/>
              <a:gd name="f327" fmla="val 80259"/>
              <a:gd name="f328" fmla="val 79769"/>
              <a:gd name="f329" fmla="val 78340"/>
              <a:gd name="f330" fmla="val 85616"/>
              <a:gd name="f331" fmla="val 64837"/>
              <a:gd name="f332" fmla="val 91531"/>
              <a:gd name="f333" fmla="val 78496"/>
              <a:gd name="f334" fmla="val 95794"/>
              <a:gd name="f335" fmla="val 97646"/>
              <a:gd name="f336" fmla="val 97892"/>
              <a:gd name="f337" fmla="val 88249"/>
              <a:gd name="f338" fmla="val 88094"/>
              <a:gd name="f339" fmla="val 86888"/>
              <a:gd name="f340" fmla="val 89500"/>
              <a:gd name="f341" fmla="val 82580"/>
              <a:gd name="f342" fmla="val 93785"/>
              <a:gd name="f343" fmla="val 75751"/>
              <a:gd name="f344" fmla="val 96642"/>
              <a:gd name="f345" fmla="val 58074"/>
              <a:gd name="f346" fmla="val 94678"/>
              <a:gd name="f347" fmla="val 59793"/>
              <a:gd name="f348" fmla="val 98316"/>
              <a:gd name="f349" fmla="val 58119"/>
              <a:gd name="f350" fmla="val 103204"/>
              <a:gd name="f351" fmla="val 57226"/>
              <a:gd name="f352" fmla="val 105279"/>
              <a:gd name="f353" fmla="val 77067"/>
              <a:gd name="f354" fmla="val 101864"/>
              <a:gd name="f355" fmla="val 77492"/>
              <a:gd name="f356" fmla="val 100280"/>
              <a:gd name="f357" fmla="val 76398"/>
              <a:gd name="f358" fmla="val 97780"/>
              <a:gd name="f359" fmla="val 56668"/>
              <a:gd name="f360" fmla="val 94521"/>
              <a:gd name="f361" fmla="val 44995"/>
              <a:gd name="f362" fmla="val 93249"/>
              <a:gd name="f363" fmla="val 47472"/>
              <a:gd name="f364" fmla="val 95593"/>
              <a:gd name="f365" fmla="val 52472"/>
              <a:gd name="f366" fmla="val 100994"/>
              <a:gd name="f367" fmla="val 52226"/>
              <a:gd name="f368" fmla="val 106150"/>
              <a:gd name="f369" fmla="val 55864"/>
              <a:gd name="f370" fmla="val 105525"/>
              <a:gd name="f371" fmla="val 56467"/>
              <a:gd name="f372" fmla="val 104253"/>
              <a:gd name="f373" fmla="val 59078"/>
              <a:gd name="f374" fmla="val 98159"/>
              <a:gd name="f375" fmla="val 94544"/>
              <a:gd name="f376" fmla="val 43254"/>
              <a:gd name="f377" fmla="val 91910"/>
              <a:gd name="f378" fmla="val 57360"/>
              <a:gd name="f379" fmla="val 68475"/>
              <a:gd name="f380" fmla="val 71957"/>
              <a:gd name="f381" fmla="val 70149"/>
              <a:gd name="f382" fmla="val 69234"/>
              <a:gd name="f383" fmla="val 57337"/>
              <a:gd name="f384" fmla="val 55910"/>
              <a:gd name="f385" fmla="val 56534"/>
              <a:gd name="f386" fmla="val 61512"/>
              <a:gd name="f387" fmla="val 51959"/>
              <a:gd name="f388" fmla="val 85192"/>
              <a:gd name="f389" fmla="val 32251"/>
              <a:gd name="f390" fmla="val 90683"/>
              <a:gd name="f391" fmla="val 64323"/>
              <a:gd name="f392" fmla="val 61534"/>
              <a:gd name="f393" fmla="val 66957"/>
              <a:gd name="f394" fmla="val 61244"/>
              <a:gd name="f395" fmla="val 88517"/>
              <a:gd name="f396" fmla="val 58432"/>
              <a:gd name="f397" fmla="val 93137"/>
              <a:gd name="f398" fmla="val 45978"/>
              <a:gd name="f399" fmla="val 92222"/>
              <a:gd name="f400" fmla="val 36872"/>
              <a:gd name="f401" fmla="val 88696"/>
              <a:gd name="f402" fmla="val 40755"/>
              <a:gd name="f403" fmla="val 75036"/>
              <a:gd name="f404" fmla="val 54593"/>
              <a:gd name="f405" fmla="val 58230"/>
              <a:gd name="f406" fmla="val 55196"/>
              <a:gd name="f407" fmla="val 65328"/>
              <a:gd name="f408" fmla="val 62583"/>
              <a:gd name="f409" fmla="val 71175"/>
              <a:gd name="f410" fmla="val 68654"/>
              <a:gd name="f411" fmla="val 80839"/>
              <a:gd name="f412" fmla="val 72046"/>
              <a:gd name="f413" fmla="val 92936"/>
              <a:gd name="f414" fmla="val 62717"/>
              <a:gd name="f415" fmla="val 94722"/>
              <a:gd name="f416" fmla="val 61266"/>
              <a:gd name="f417" fmla="val 93383"/>
              <a:gd name="f418" fmla="val 48210"/>
              <a:gd name="f419" fmla="val 87669"/>
              <a:gd name="f420" fmla="val 59034"/>
              <a:gd name="f421" fmla="val 70059"/>
              <a:gd name="f422" fmla="val 61980"/>
              <a:gd name="f423" fmla="val 53343"/>
              <a:gd name="f424" fmla="val 100525"/>
              <a:gd name="f425" fmla="val 59057"/>
              <a:gd name="f426" fmla="val 123402"/>
              <a:gd name="f427" fmla="val 126325"/>
              <a:gd name="f428" fmla="val 136235"/>
              <a:gd name="f429" fmla="val 48366"/>
              <a:gd name="f430" fmla="val 123647"/>
              <a:gd name="f431" fmla="val 52116"/>
              <a:gd name="f432" fmla="val 98605"/>
              <a:gd name="f433" fmla="val 39349"/>
              <a:gd name="f434" fmla="val 93316"/>
              <a:gd name="f435" fmla="val 36537"/>
              <a:gd name="f436" fmla="val 81666"/>
              <a:gd name="f437" fmla="val 62472"/>
              <a:gd name="f438" fmla="val 156099"/>
              <a:gd name="f439" fmla="val 68877"/>
              <a:gd name="f440" fmla="val 158978"/>
              <a:gd name="f441" fmla="val 69614"/>
              <a:gd name="f442" fmla="val 164736"/>
              <a:gd name="f443" fmla="val 72247"/>
              <a:gd name="f444" fmla="val 165428"/>
              <a:gd name="f445" fmla="val 159246"/>
              <a:gd name="f446" fmla="val 62092"/>
              <a:gd name="f447" fmla="val 140520"/>
              <a:gd name="f448" fmla="val 60061"/>
              <a:gd name="f449" fmla="val 133624"/>
              <a:gd name="f450" fmla="val 53722"/>
              <a:gd name="f451" fmla="val 130053"/>
              <a:gd name="f452" fmla="val 58476"/>
              <a:gd name="f453" fmla="val 131928"/>
              <a:gd name="f454" fmla="val 60262"/>
              <a:gd name="f455" fmla="val 141592"/>
              <a:gd name="f456" fmla="val 69078"/>
              <a:gd name="f457" fmla="val 151992"/>
              <a:gd name="f458" fmla="val 69770"/>
              <a:gd name="f459" fmla="val 150207"/>
              <a:gd name="f460" fmla="val 70730"/>
              <a:gd name="f461" fmla="val 140186"/>
              <a:gd name="f462" fmla="val 69279"/>
              <a:gd name="f463" fmla="val 131437"/>
              <a:gd name="f464" fmla="val 61400"/>
              <a:gd name="f465" fmla="val 129361"/>
              <a:gd name="f466" fmla="val 59391"/>
              <a:gd name="f467" fmla="val 124138"/>
              <a:gd name="f468" fmla="val 66355"/>
              <a:gd name="f469" fmla="val 124451"/>
              <a:gd name="f470" fmla="val 68252"/>
              <a:gd name="f471" fmla="val 125790"/>
              <a:gd name="f472" fmla="val 74144"/>
              <a:gd name="f473" fmla="val 130700"/>
              <a:gd name="f474" fmla="val 75818"/>
              <a:gd name="f475" fmla="val 134561"/>
              <a:gd name="f476" fmla="val 75997"/>
              <a:gd name="f477" fmla="val 138422"/>
              <a:gd name="f478" fmla="val 75729"/>
              <a:gd name="f479" fmla="val 142217"/>
              <a:gd name="f480" fmla="val 74992"/>
              <a:gd name="f481" fmla="val 139092"/>
              <a:gd name="f482" fmla="val 76666"/>
              <a:gd name="f483" fmla="val 137083"/>
              <a:gd name="f484" fmla="val 76912"/>
              <a:gd name="f485" fmla="val 135075"/>
              <a:gd name="f486" fmla="val 77046"/>
              <a:gd name="f487" fmla="val 133043"/>
              <a:gd name="f488" fmla="val 128334"/>
              <a:gd name="f489" fmla="val 122844"/>
              <a:gd name="f490" fmla="val 76265"/>
              <a:gd name="f491" fmla="val 118893"/>
              <a:gd name="f492" fmla="val 73318"/>
              <a:gd name="f493" fmla="val 116483"/>
              <a:gd name="f494" fmla="val 76532"/>
              <a:gd name="f495" fmla="val 117108"/>
              <a:gd name="f496" fmla="val 77805"/>
              <a:gd name="f497" fmla="val 119741"/>
              <a:gd name="f498" fmla="val 84991"/>
              <a:gd name="f499" fmla="val 114340"/>
              <a:gd name="f500" fmla="val 89879"/>
              <a:gd name="f501" fmla="val 122330"/>
              <a:gd name="f502" fmla="val 118983"/>
              <a:gd name="f503" fmla="val 83340"/>
              <a:gd name="f504" fmla="val 116639"/>
              <a:gd name="f505" fmla="val 79300"/>
              <a:gd name="f506" fmla="val 115724"/>
              <a:gd name="f507" fmla="val 77559"/>
              <a:gd name="f508" fmla="val 111394"/>
              <a:gd name="f509" fmla="val 83295"/>
              <a:gd name="f510" fmla="val 111573"/>
              <a:gd name="f511" fmla="val 84322"/>
              <a:gd name="f512" fmla="val 112443"/>
              <a:gd name="f513" fmla="val 88384"/>
              <a:gd name="f514" fmla="val 113247"/>
              <a:gd name="f515" fmla="val 90459"/>
              <a:gd name="f516" fmla="val 111707"/>
              <a:gd name="f517" fmla="val 88919"/>
              <a:gd name="f518" fmla="val 110858"/>
              <a:gd name="f519" fmla="val 86152"/>
              <a:gd name="f520" fmla="val 110479"/>
              <a:gd name="f521" fmla="val 84523"/>
              <a:gd name="f522" fmla="val 101172"/>
              <a:gd name="f523" fmla="val 96910"/>
              <a:gd name="f524" fmla="val 99565"/>
              <a:gd name="f525" fmla="val 97133"/>
              <a:gd name="f526" fmla="val 109653"/>
              <a:gd name="f527" fmla="val 83719"/>
              <a:gd name="f528" fmla="val 103984"/>
              <a:gd name="f529" fmla="val 83563"/>
              <a:gd name="f530" fmla="val 99654"/>
              <a:gd name="f531" fmla="val 80528"/>
              <a:gd name="f532" fmla="val 97690"/>
              <a:gd name="f533" fmla="val 78854"/>
              <a:gd name="f534" fmla="val 96507"/>
              <a:gd name="f535" fmla="val 78563"/>
              <a:gd name="f536" fmla="val 92959"/>
              <a:gd name="f537" fmla="val 81063"/>
              <a:gd name="f538" fmla="val 85102"/>
              <a:gd name="f539" fmla="val 80103"/>
              <a:gd name="f540" fmla="val 81554"/>
              <a:gd name="f541" fmla="val 79501"/>
              <a:gd name="f542" fmla="val 98404"/>
              <a:gd name="f543" fmla="val 97044"/>
              <a:gd name="f544" fmla="val 97668"/>
              <a:gd name="f545" fmla="val 99476"/>
              <a:gd name="f546" fmla="val 86040"/>
              <a:gd name="f547" fmla="val 101485"/>
              <a:gd name="f548" fmla="val 86553"/>
              <a:gd name="f549" fmla="val 103047"/>
              <a:gd name="f550" fmla="val 87781"/>
              <a:gd name="f551" fmla="val 107176"/>
              <a:gd name="f552" fmla="val 111350"/>
              <a:gd name="f553" fmla="val 86084"/>
              <a:gd name="f554" fmla="val 112935"/>
              <a:gd name="f555" fmla="val 86999"/>
              <a:gd name="f556" fmla="val 108359"/>
              <a:gd name="f557" fmla="val 85392"/>
              <a:gd name="f558" fmla="val 103181"/>
              <a:gd name="f559" fmla="val 84879"/>
              <a:gd name="f560" fmla="val 101686"/>
              <a:gd name="f561" fmla="val 78518"/>
              <a:gd name="f562" fmla="val 102779"/>
              <a:gd name="f563" fmla="val 79835"/>
              <a:gd name="f564" fmla="val 104766"/>
              <a:gd name="f565" fmla="val 83183"/>
              <a:gd name="f566" fmla="val 110390"/>
              <a:gd name="f567" fmla="val 82915"/>
              <a:gd name="f568" fmla="val 116617"/>
              <a:gd name="f569" fmla="val 81621"/>
              <a:gd name="f570" fmla="val 118090"/>
              <a:gd name="f571" fmla="val 82670"/>
              <a:gd name="f572" fmla="val 111194"/>
              <a:gd name="f573" fmla="val 78250"/>
              <a:gd name="f574" fmla="val 104386"/>
              <a:gd name="f575" fmla="val 77268"/>
              <a:gd name="f576" fmla="val 102980"/>
              <a:gd name="f577" fmla="val 64279"/>
              <a:gd name="f578" fmla="val 105235"/>
              <a:gd name="f579" fmla="val 66801"/>
              <a:gd name="f580" fmla="val 108136"/>
              <a:gd name="f581" fmla="val 75461"/>
              <a:gd name="f582" fmla="val 118380"/>
              <a:gd name="f583" fmla="val 76956"/>
              <a:gd name="f584" fmla="val 123491"/>
              <a:gd name="f585" fmla="val 76018"/>
              <a:gd name="f586" fmla="val 124585"/>
              <a:gd name="f587" fmla="val 75661"/>
              <a:gd name="f588" fmla="val 120635"/>
              <a:gd name="f589" fmla="val 66711"/>
              <a:gd name="f590" fmla="val 109698"/>
              <a:gd name="f591" fmla="val 62962"/>
              <a:gd name="f592" fmla="val 105458"/>
              <a:gd name="f593" fmla="val 52695"/>
              <a:gd name="f594" fmla="val 107221"/>
              <a:gd name="f595" fmla="val 53186"/>
              <a:gd name="f596" fmla="val 107801"/>
              <a:gd name="f597" fmla="val 53900"/>
              <a:gd name="f598" fmla="val 108649"/>
              <a:gd name="f599" fmla="val 54726"/>
              <a:gd name="f600" fmla="val 109721"/>
              <a:gd name="f601" fmla="val 60551"/>
              <a:gd name="f602" fmla="val 112421"/>
              <a:gd name="f603" fmla="val 68363"/>
              <a:gd name="f604" fmla="val 127687"/>
              <a:gd name="f605" fmla="val 70193"/>
              <a:gd name="f606" fmla="val 131370"/>
              <a:gd name="f607" fmla="val 133490"/>
              <a:gd name="f608" fmla="val 69367"/>
              <a:gd name="f609" fmla="val 132307"/>
              <a:gd name="f610" fmla="val 68318"/>
              <a:gd name="f611" fmla="val 130165"/>
              <a:gd name="f612" fmla="val 62292"/>
              <a:gd name="f613" fmla="val 118113"/>
              <a:gd name="f614" fmla="val 57025"/>
              <a:gd name="f615" fmla="val 112845"/>
              <a:gd name="f616" fmla="val 61221"/>
              <a:gd name="f617" fmla="val 118916"/>
              <a:gd name="f618" fmla="val 66377"/>
              <a:gd name="f619" fmla="val 128335"/>
              <a:gd name="f620" fmla="val 65372"/>
              <a:gd name="f621" fmla="val 136972"/>
              <a:gd name="f622" fmla="val 151390"/>
              <a:gd name="f623" fmla="val 64725"/>
              <a:gd name="f624" fmla="val 146301"/>
              <a:gd name="f625" fmla="val 65953"/>
              <a:gd name="f626" fmla="val 141280"/>
              <a:gd name="f627" fmla="val 67426"/>
              <a:gd name="f628" fmla="val 136325"/>
              <a:gd name="f629" fmla="val 140588"/>
              <a:gd name="f630" fmla="val 141905"/>
              <a:gd name="f631" fmla="val 58877"/>
              <a:gd name="f632" fmla="val 146257"/>
              <a:gd name="f633" fmla="val 59926"/>
              <a:gd name="f634" fmla="val 146569"/>
              <a:gd name="f635" fmla="val 61489"/>
              <a:gd name="f636" fmla="val 147507"/>
              <a:gd name="f637" fmla="val 144538"/>
              <a:gd name="f638" fmla="val 63922"/>
              <a:gd name="f639" fmla="val 138646"/>
              <a:gd name="f640" fmla="val 66935"/>
              <a:gd name="f641" fmla="val 125813"/>
              <a:gd name="f642" fmla="val 53231"/>
              <a:gd name="f643" fmla="val 109587"/>
              <a:gd name="f644" fmla="val 51378"/>
              <a:gd name="f645" fmla="val 107444"/>
              <a:gd name="f646" fmla="val 34148"/>
              <a:gd name="f647" fmla="val 110413"/>
              <a:gd name="f648" fmla="val 48611"/>
              <a:gd name="f649" fmla="val 117956"/>
              <a:gd name="f650" fmla="val 57092"/>
              <a:gd name="f651" fmla="val 139673"/>
              <a:gd name="f652" fmla="val 57985"/>
              <a:gd name="f653" fmla="val 145520"/>
              <a:gd name="f654" fmla="val 56936"/>
              <a:gd name="f655" fmla="val 142552"/>
              <a:gd name="f656" fmla="val 47740"/>
              <a:gd name="f657" fmla="val 117599"/>
              <a:gd name="f658" fmla="val 32206"/>
              <a:gd name="f659" fmla="val 18480"/>
              <a:gd name="f660" fmla="val 113113"/>
              <a:gd name="f661" fmla="val 25801"/>
              <a:gd name="f662" fmla="val 115970"/>
              <a:gd name="f663" fmla="val 50262"/>
              <a:gd name="f664" fmla="val 127486"/>
              <a:gd name="f665" fmla="val 51222"/>
              <a:gd name="f666" fmla="val 153376"/>
              <a:gd name="f667" fmla="val 6673"/>
              <a:gd name="f668" fmla="val 11539"/>
              <a:gd name="f669" fmla="val 119251"/>
              <a:gd name="f670" fmla="val 32608"/>
              <a:gd name="f671" fmla="val 139159"/>
              <a:gd name="f672" fmla="val 31916"/>
              <a:gd name="f673" fmla="val 175785"/>
              <a:gd name="f674" fmla="val 50128"/>
              <a:gd name="f675" fmla="val 154649"/>
              <a:gd name="f676" fmla="val 49928"/>
              <a:gd name="f677" fmla="val 125165"/>
              <a:gd name="f678" fmla="val 16226"/>
              <a:gd name="f679" fmla="val 113515"/>
              <a:gd name="f680" fmla="val 17253"/>
              <a:gd name="f681" fmla="val 112176"/>
              <a:gd name="f682" fmla="val 34840"/>
              <a:gd name="f683" fmla="val 109140"/>
              <a:gd name="f684" fmla="val 27586"/>
              <a:gd name="f685" fmla="val 91330"/>
              <a:gd name="f686" fmla="val 11829"/>
              <a:gd name="f687" fmla="val 89589"/>
              <a:gd name="f688" fmla="val 21114"/>
              <a:gd name="f689" fmla="val 99789"/>
              <a:gd name="f690" fmla="val 3214"/>
              <a:gd name="f691" fmla="val 87491"/>
              <a:gd name="f692" fmla="val 90303"/>
              <a:gd name="f693" fmla="val 52070"/>
              <a:gd name="f694" fmla="val 86598"/>
              <a:gd name="f695" fmla="val 55998"/>
              <a:gd name="f696" fmla="val 57762"/>
              <a:gd name="f697" fmla="val 56333"/>
              <a:gd name="f698" fmla="val 54861"/>
              <a:gd name="f699" fmla="val 42518"/>
              <a:gd name="f700" fmla="val 40465"/>
              <a:gd name="f701" fmla="val 33054"/>
              <a:gd name="f702" fmla="val 75149"/>
              <a:gd name="f703" fmla="val 11338"/>
              <a:gd name="f704" fmla="val 89678"/>
              <a:gd name="f705" fmla="val 12343"/>
              <a:gd name="f706" fmla="val 80572"/>
              <a:gd name="f707" fmla="val 26917"/>
              <a:gd name="f708" fmla="val 70238"/>
              <a:gd name="f709" fmla="val 35555"/>
              <a:gd name="f710" fmla="val 58900"/>
              <a:gd name="f711" fmla="val 38010"/>
              <a:gd name="f712" fmla="val 56735"/>
              <a:gd name="f713" fmla="val 38501"/>
              <a:gd name="f714" fmla="val 54525"/>
              <a:gd name="f715" fmla="val 52316"/>
              <a:gd name="f716" fmla="val 48053"/>
              <a:gd name="f717" fmla="val 43834"/>
              <a:gd name="f718" fmla="val 37831"/>
              <a:gd name="f719" fmla="val 39929"/>
              <a:gd name="f720" fmla="val 36113"/>
              <a:gd name="f721" fmla="val 57159"/>
              <a:gd name="f722" fmla="val 54080"/>
              <a:gd name="f723" fmla="val 75594"/>
              <a:gd name="f724" fmla="val 54035"/>
              <a:gd name="f725" fmla="val 37206"/>
              <a:gd name="f726" fmla="val 92044"/>
              <a:gd name="f727" fmla="val 35332"/>
              <a:gd name="f728" fmla="val 116773"/>
              <a:gd name="f729" fmla="val 102712"/>
              <a:gd name="f730" fmla="val 28971"/>
              <a:gd name="f731" fmla="val 94030"/>
              <a:gd name="f732" fmla="val 17744"/>
              <a:gd name="f733" fmla="val 90905"/>
              <a:gd name="f734" fmla="val 13035"/>
              <a:gd name="f735" fmla="val 93182"/>
              <a:gd name="f736" fmla="val 35153"/>
              <a:gd name="f737" fmla="val 96150"/>
              <a:gd name="f738" fmla="val 36760"/>
              <a:gd name="f739" fmla="val 125701"/>
              <a:gd name="f740" fmla="val 52383"/>
              <a:gd name="f741" fmla="val 137507"/>
              <a:gd name="f742" fmla="val 46647"/>
              <a:gd name="f743" fmla="val 151613"/>
              <a:gd name="f744" fmla="val 27877"/>
              <a:gd name="f745" fmla="val 139293"/>
              <a:gd name="f746" fmla="val 34372"/>
              <a:gd name="f747" fmla="val 127598"/>
              <a:gd name="f748" fmla="val 199376"/>
              <a:gd name="f749" fmla="val 34260"/>
              <a:gd name="f750" fmla="val 191720"/>
              <a:gd name="f751" fmla="val 183842"/>
              <a:gd name="f752" fmla="val 33122"/>
              <a:gd name="f753" fmla="val 177302"/>
              <a:gd name="f754" fmla="val 29752"/>
              <a:gd name="f755" fmla="val 170673"/>
              <a:gd name="f756" fmla="val 26315"/>
              <a:gd name="f757" fmla="val 166098"/>
              <a:gd name="f758" fmla="val 20936"/>
              <a:gd name="f759" fmla="val 163665"/>
              <a:gd name="f760" fmla="val 13772"/>
              <a:gd name="f761" fmla="val 138846"/>
              <a:gd name="f762" fmla="val 46781"/>
              <a:gd name="f763" fmla="val 47228"/>
              <a:gd name="f764" fmla="val 144292"/>
              <a:gd name="f765" fmla="val 149403"/>
              <a:gd name="f766" fmla="val 49214"/>
              <a:gd name="f767" fmla="val 168665"/>
              <a:gd name="f768" fmla="val 50509"/>
              <a:gd name="f769" fmla="val 192724"/>
              <a:gd name="f770" fmla="val 38032"/>
              <a:gd name="f771" fmla="val 199487"/>
              <a:gd name="f772" fmla="val 199442"/>
              <a:gd name="f773" fmla="val 199398"/>
              <a:gd name="f774" fmla="val 201853"/>
              <a:gd name="f775" fmla="val 34216"/>
              <a:gd name="f776" fmla="val 200670"/>
              <a:gd name="f777" fmla="val 34930"/>
              <a:gd name="f778" fmla="val 176945"/>
              <a:gd name="f779" fmla="val 48857"/>
              <a:gd name="f780" fmla="val 155764"/>
              <a:gd name="f781" fmla="val 50308"/>
              <a:gd name="f782" fmla="val 166968"/>
              <a:gd name="f783" fmla="val 52026"/>
              <a:gd name="f784" fmla="val 181141"/>
              <a:gd name="f785" fmla="val 52919"/>
              <a:gd name="f786" fmla="val 190939"/>
              <a:gd name="f787" fmla="val 48969"/>
              <a:gd name="f788" fmla="val 224931"/>
              <a:gd name="f789" fmla="val 30823"/>
              <a:gd name="f790" fmla="val 219708"/>
              <a:gd name="f791" fmla="val 32140"/>
              <a:gd name="f792" fmla="val 211093"/>
              <a:gd name="f793" fmla="val 33948"/>
              <a:gd name="f794" fmla="*/ f0 1 285036"/>
              <a:gd name="f795" fmla="*/ f1 1 214553"/>
              <a:gd name="f796" fmla="val f2"/>
              <a:gd name="f797" fmla="val f3"/>
              <a:gd name="f798" fmla="val f4"/>
              <a:gd name="f799" fmla="+- f798 0 f796"/>
              <a:gd name="f800" fmla="+- f797 0 f796"/>
              <a:gd name="f801" fmla="*/ f800 1 285036"/>
              <a:gd name="f802" fmla="*/ f799 1 214553"/>
              <a:gd name="f803" fmla="*/ f796 1 f801"/>
              <a:gd name="f804" fmla="*/ f797 1 f801"/>
              <a:gd name="f805" fmla="*/ f796 1 f802"/>
              <a:gd name="f806" fmla="*/ f798 1 f802"/>
              <a:gd name="f807" fmla="*/ f803 f794 1"/>
              <a:gd name="f808" fmla="*/ f804 f794 1"/>
              <a:gd name="f809" fmla="*/ f806 f795 1"/>
              <a:gd name="f810" fmla="*/ f805 f795 1"/>
            </a:gdLst>
            <a:ahLst/>
            <a:cxnLst>
              <a:cxn ang="3cd4">
                <a:pos x="hc" y="t"/>
              </a:cxn>
              <a:cxn ang="0">
                <a:pos x="r" y="vc"/>
              </a:cxn>
              <a:cxn ang="cd4">
                <a:pos x="hc" y="b"/>
              </a:cxn>
              <a:cxn ang="cd2">
                <a:pos x="l" y="vc"/>
              </a:cxn>
            </a:cxnLst>
            <a:rect l="f807" t="f810" r="f808" b="f809"/>
            <a:pathLst>
              <a:path w="285036" h="214553">
                <a:moveTo>
                  <a:pt x="f5" y="f6"/>
                </a:moveTo>
                <a:cubicBezTo>
                  <a:pt x="f7" y="f8"/>
                  <a:pt x="f9" y="f10"/>
                  <a:pt x="f11" y="f12"/>
                </a:cubicBezTo>
                <a:cubicBezTo>
                  <a:pt x="f13" y="f14"/>
                  <a:pt x="f15" y="f16"/>
                  <a:pt x="f17" y="f18"/>
                </a:cubicBezTo>
                <a:lnTo>
                  <a:pt x="f17" y="f19"/>
                </a:lnTo>
                <a:cubicBezTo>
                  <a:pt x="f17" y="f20"/>
                  <a:pt x="f21" y="f20"/>
                  <a:pt x="f21" y="f19"/>
                </a:cubicBezTo>
                <a:lnTo>
                  <a:pt x="f21" y="f22"/>
                </a:lnTo>
                <a:cubicBezTo>
                  <a:pt x="f23" y="f24"/>
                  <a:pt x="f25" y="f26"/>
                  <a:pt x="f23" y="f27"/>
                </a:cubicBezTo>
                <a:cubicBezTo>
                  <a:pt x="f23" y="f28"/>
                  <a:pt x="f23" y="f29"/>
                  <a:pt x="f21" y="f30"/>
                </a:cubicBezTo>
                <a:lnTo>
                  <a:pt x="f21" y="f31"/>
                </a:lnTo>
                <a:cubicBezTo>
                  <a:pt x="f32" y="f33"/>
                  <a:pt x="f34" y="f35"/>
                  <a:pt x="f36" y="f37"/>
                </a:cubicBezTo>
                <a:lnTo>
                  <a:pt x="f38" y="f39"/>
                </a:lnTo>
                <a:lnTo>
                  <a:pt x="f40" y="f41"/>
                </a:lnTo>
                <a:cubicBezTo>
                  <a:pt x="f40" y="f41"/>
                  <a:pt x="f40" y="f41"/>
                  <a:pt x="f40" y="f41"/>
                </a:cubicBezTo>
                <a:lnTo>
                  <a:pt x="f42" y="f43"/>
                </a:lnTo>
                <a:cubicBezTo>
                  <a:pt x="f44" y="f45"/>
                  <a:pt x="f46" y="f47"/>
                  <a:pt x="f46" y="f48"/>
                </a:cubicBezTo>
                <a:lnTo>
                  <a:pt x="f46" y="f49"/>
                </a:lnTo>
                <a:cubicBezTo>
                  <a:pt x="f46" y="f50"/>
                  <a:pt x="f51" y="f50"/>
                  <a:pt x="f51" y="f49"/>
                </a:cubicBezTo>
                <a:lnTo>
                  <a:pt x="f51" y="f52"/>
                </a:lnTo>
                <a:cubicBezTo>
                  <a:pt x="f53" y="f54"/>
                  <a:pt x="f55" y="f56"/>
                  <a:pt x="f57" y="f58"/>
                </a:cubicBezTo>
                <a:lnTo>
                  <a:pt x="f59" y="f60"/>
                </a:lnTo>
                <a:cubicBezTo>
                  <a:pt x="f61" y="f62"/>
                  <a:pt x="f63" y="f64"/>
                  <a:pt x="f65" y="f66"/>
                </a:cubicBezTo>
                <a:lnTo>
                  <a:pt x="f65" y="f67"/>
                </a:lnTo>
                <a:cubicBezTo>
                  <a:pt x="f65" y="f68"/>
                  <a:pt x="f69" y="f70"/>
                  <a:pt x="f71" y="f70"/>
                </a:cubicBezTo>
                <a:lnTo>
                  <a:pt x="f71" y="f70"/>
                </a:lnTo>
                <a:cubicBezTo>
                  <a:pt x="f72" y="f70"/>
                  <a:pt x="f73" y="f68"/>
                  <a:pt x="f74" y="f67"/>
                </a:cubicBezTo>
                <a:cubicBezTo>
                  <a:pt x="f74" y="f75"/>
                  <a:pt x="f76" y="f77"/>
                  <a:pt x="f74" y="f78"/>
                </a:cubicBezTo>
                <a:lnTo>
                  <a:pt x="f74" y="f79"/>
                </a:lnTo>
                <a:lnTo>
                  <a:pt x="f2" y="f4"/>
                </a:lnTo>
                <a:lnTo>
                  <a:pt x="f2" y="f80"/>
                </a:lnTo>
                <a:lnTo>
                  <a:pt x="f81" y="f82"/>
                </a:lnTo>
                <a:cubicBezTo>
                  <a:pt x="f83" y="f84"/>
                  <a:pt x="f85" y="f86"/>
                  <a:pt x="f87" y="f88"/>
                </a:cubicBezTo>
                <a:lnTo>
                  <a:pt x="f2" y="f89"/>
                </a:lnTo>
                <a:lnTo>
                  <a:pt x="f2" y="f90"/>
                </a:lnTo>
                <a:lnTo>
                  <a:pt x="f91" y="f92"/>
                </a:lnTo>
                <a:lnTo>
                  <a:pt x="f91" y="f92"/>
                </a:lnTo>
                <a:lnTo>
                  <a:pt x="f93" y="f94"/>
                </a:lnTo>
                <a:cubicBezTo>
                  <a:pt x="f95" y="f96"/>
                  <a:pt x="f97" y="f98"/>
                  <a:pt x="f99" y="f100"/>
                </a:cubicBezTo>
                <a:lnTo>
                  <a:pt x="f2" y="f101"/>
                </a:lnTo>
                <a:lnTo>
                  <a:pt x="f2" y="f102"/>
                </a:lnTo>
                <a:cubicBezTo>
                  <a:pt x="f103" y="f104"/>
                  <a:pt x="f105" y="f106"/>
                  <a:pt x="f107" y="f108"/>
                </a:cubicBezTo>
                <a:lnTo>
                  <a:pt x="f109" y="f110"/>
                </a:lnTo>
                <a:lnTo>
                  <a:pt x="f111" y="f110"/>
                </a:lnTo>
                <a:lnTo>
                  <a:pt x="f112" y="f113"/>
                </a:lnTo>
                <a:cubicBezTo>
                  <a:pt x="f114" y="f115"/>
                  <a:pt x="f116" y="f117"/>
                  <a:pt x="f118" y="f119"/>
                </a:cubicBezTo>
                <a:cubicBezTo>
                  <a:pt x="f120" y="f121"/>
                  <a:pt x="f122" y="f123"/>
                  <a:pt x="f124" y="f125"/>
                </a:cubicBezTo>
                <a:lnTo>
                  <a:pt x="f126" y="f110"/>
                </a:lnTo>
                <a:lnTo>
                  <a:pt x="f127" y="f110"/>
                </a:lnTo>
                <a:lnTo>
                  <a:pt x="f128" y="f129"/>
                </a:lnTo>
                <a:cubicBezTo>
                  <a:pt x="f130" y="f131"/>
                  <a:pt x="f132" y="f133"/>
                  <a:pt x="f134" y="f135"/>
                </a:cubicBezTo>
                <a:cubicBezTo>
                  <a:pt x="f136" y="f137"/>
                  <a:pt x="f138" y="f139"/>
                  <a:pt x="f140" y="f141"/>
                </a:cubicBezTo>
                <a:lnTo>
                  <a:pt x="f142" y="f110"/>
                </a:lnTo>
                <a:lnTo>
                  <a:pt x="f143" y="f110"/>
                </a:lnTo>
                <a:lnTo>
                  <a:pt x="f144" y="f145"/>
                </a:lnTo>
                <a:cubicBezTo>
                  <a:pt x="f146" y="f147"/>
                  <a:pt x="f148" y="f149"/>
                  <a:pt x="f150" y="f151"/>
                </a:cubicBezTo>
                <a:cubicBezTo>
                  <a:pt x="f152" y="f153"/>
                  <a:pt x="f154" y="f155"/>
                  <a:pt x="f156" y="f157"/>
                </a:cubicBezTo>
                <a:lnTo>
                  <a:pt x="f158" y="f110"/>
                </a:lnTo>
                <a:lnTo>
                  <a:pt x="f3" y="f110"/>
                </a:lnTo>
                <a:close/>
                <a:moveTo>
                  <a:pt x="f65" y="f159"/>
                </a:moveTo>
                <a:lnTo>
                  <a:pt x="f65" y="f160"/>
                </a:lnTo>
                <a:cubicBezTo>
                  <a:pt x="f161" y="f162"/>
                  <a:pt x="f163" y="f164"/>
                  <a:pt x="f165" y="f166"/>
                </a:cubicBezTo>
                <a:close/>
                <a:moveTo>
                  <a:pt x="f17" y="f167"/>
                </a:moveTo>
                <a:cubicBezTo>
                  <a:pt x="f168" y="f169"/>
                  <a:pt x="f170" y="f171"/>
                  <a:pt x="f172" y="f173"/>
                </a:cubicBezTo>
                <a:cubicBezTo>
                  <a:pt x="f174" y="f175"/>
                  <a:pt x="f176" y="f177"/>
                  <a:pt x="f178" y="f179"/>
                </a:cubicBezTo>
                <a:lnTo>
                  <a:pt x="f17" y="f180"/>
                </a:lnTo>
                <a:lnTo>
                  <a:pt x="f17" y="f167"/>
                </a:lnTo>
                <a:close/>
                <a:moveTo>
                  <a:pt x="f181" y="f182"/>
                </a:moveTo>
                <a:cubicBezTo>
                  <a:pt x="f183" y="f184"/>
                  <a:pt x="f185" y="f186"/>
                  <a:pt x="f187" y="f188"/>
                </a:cubicBezTo>
                <a:lnTo>
                  <a:pt x="f189" y="f190"/>
                </a:lnTo>
                <a:cubicBezTo>
                  <a:pt x="f191" y="f192"/>
                  <a:pt x="f193" y="f194"/>
                  <a:pt x="f195" y="f196"/>
                </a:cubicBezTo>
                <a:close/>
                <a:moveTo>
                  <a:pt x="f197" y="f198"/>
                </a:moveTo>
                <a:lnTo>
                  <a:pt x="f199" y="f200"/>
                </a:lnTo>
                <a:cubicBezTo>
                  <a:pt x="f201" y="f202"/>
                  <a:pt x="f203" y="f204"/>
                  <a:pt x="f205" y="f206"/>
                </a:cubicBezTo>
                <a:lnTo>
                  <a:pt x="f207" y="f130"/>
                </a:lnTo>
                <a:cubicBezTo>
                  <a:pt x="f208" y="f209"/>
                  <a:pt x="f210" y="f211"/>
                  <a:pt x="f197" y="f198"/>
                </a:cubicBezTo>
                <a:close/>
                <a:moveTo>
                  <a:pt x="f212" y="f213"/>
                </a:moveTo>
                <a:lnTo>
                  <a:pt x="f214" y="f215"/>
                </a:lnTo>
                <a:lnTo>
                  <a:pt x="f216" y="f217"/>
                </a:lnTo>
                <a:cubicBezTo>
                  <a:pt x="f218" y="f219"/>
                  <a:pt x="f220" y="f221"/>
                  <a:pt x="f212" y="f213"/>
                </a:cubicBezTo>
                <a:close/>
                <a:moveTo>
                  <a:pt x="f222" y="f223"/>
                </a:moveTo>
                <a:cubicBezTo>
                  <a:pt x="f222" y="f224"/>
                  <a:pt x="f225" y="f226"/>
                  <a:pt x="f225" y="f227"/>
                </a:cubicBezTo>
                <a:cubicBezTo>
                  <a:pt x="f228" y="f229"/>
                  <a:pt x="f230" y="f231"/>
                  <a:pt x="f232" y="f233"/>
                </a:cubicBezTo>
                <a:cubicBezTo>
                  <a:pt x="f234" y="f233"/>
                  <a:pt x="f235" y="f233"/>
                  <a:pt x="f236" y="f237"/>
                </a:cubicBezTo>
                <a:lnTo>
                  <a:pt x="f238" y="f51"/>
                </a:lnTo>
                <a:cubicBezTo>
                  <a:pt x="f239" y="f240"/>
                  <a:pt x="f241" y="f242"/>
                  <a:pt x="f243" y="f244"/>
                </a:cubicBezTo>
                <a:lnTo>
                  <a:pt x="f245" y="f246"/>
                </a:lnTo>
                <a:cubicBezTo>
                  <a:pt x="f247" y="f51"/>
                  <a:pt x="f248" y="f249"/>
                  <a:pt x="f250" y="f251"/>
                </a:cubicBezTo>
                <a:cubicBezTo>
                  <a:pt x="f252" y="f251"/>
                  <a:pt x="f253" y="f251"/>
                  <a:pt x="f254" y="f251"/>
                </a:cubicBezTo>
                <a:close/>
                <a:moveTo>
                  <a:pt x="f255" y="f256"/>
                </a:moveTo>
                <a:cubicBezTo>
                  <a:pt x="f257" y="f258"/>
                  <a:pt x="f259" y="f260"/>
                  <a:pt x="f261" y="f262"/>
                </a:cubicBezTo>
                <a:cubicBezTo>
                  <a:pt x="f263" y="f264"/>
                  <a:pt x="f265" y="f266"/>
                  <a:pt x="f267" y="f268"/>
                </a:cubicBezTo>
                <a:close/>
                <a:moveTo>
                  <a:pt x="f269" y="f270"/>
                </a:moveTo>
                <a:lnTo>
                  <a:pt x="f271" y="f272"/>
                </a:lnTo>
                <a:cubicBezTo>
                  <a:pt x="f273" y="f274"/>
                  <a:pt x="f275" y="f276"/>
                  <a:pt x="f277" y="f278"/>
                </a:cubicBezTo>
                <a:lnTo>
                  <a:pt x="f279" y="f280"/>
                </a:lnTo>
                <a:cubicBezTo>
                  <a:pt x="f281" y="f282"/>
                  <a:pt x="f283" y="f284"/>
                  <a:pt x="f269" y="f270"/>
                </a:cubicBezTo>
                <a:close/>
                <a:moveTo>
                  <a:pt x="f285" y="f286"/>
                </a:moveTo>
                <a:cubicBezTo>
                  <a:pt x="f287" y="f288"/>
                  <a:pt x="f289" y="f290"/>
                  <a:pt x="f291" y="f292"/>
                </a:cubicBezTo>
                <a:lnTo>
                  <a:pt x="f293" y="f294"/>
                </a:lnTo>
                <a:cubicBezTo>
                  <a:pt x="f295" y="f296"/>
                  <a:pt x="f297" y="f298"/>
                  <a:pt x="f299" y="f300"/>
                </a:cubicBezTo>
                <a:close/>
                <a:moveTo>
                  <a:pt x="f301" y="f302"/>
                </a:moveTo>
                <a:cubicBezTo>
                  <a:pt x="f303" y="f304"/>
                  <a:pt x="f305" y="f306"/>
                  <a:pt x="f307" y="f308"/>
                </a:cubicBezTo>
                <a:lnTo>
                  <a:pt x="f309" y="f310"/>
                </a:lnTo>
                <a:cubicBezTo>
                  <a:pt x="f311" y="f312"/>
                  <a:pt x="f313" y="f314"/>
                  <a:pt x="f315" y="f316"/>
                </a:cubicBezTo>
                <a:close/>
                <a:moveTo>
                  <a:pt x="f317" y="f318"/>
                </a:moveTo>
                <a:lnTo>
                  <a:pt x="f319" y="f320"/>
                </a:lnTo>
                <a:cubicBezTo>
                  <a:pt x="f321" y="f322"/>
                  <a:pt x="f323" y="f324"/>
                  <a:pt x="f325" y="f326"/>
                </a:cubicBezTo>
                <a:lnTo>
                  <a:pt x="f327" y="f328"/>
                </a:lnTo>
                <a:cubicBezTo>
                  <a:pt x="f329" y="f330"/>
                  <a:pt x="f331" y="f332"/>
                  <a:pt x="f317" y="f318"/>
                </a:cubicBezTo>
                <a:close/>
                <a:moveTo>
                  <a:pt x="f333" y="f334"/>
                </a:moveTo>
                <a:lnTo>
                  <a:pt x="f335" y="f336"/>
                </a:lnTo>
                <a:lnTo>
                  <a:pt x="f337" y="f338"/>
                </a:lnTo>
                <a:cubicBezTo>
                  <a:pt x="f339" y="f340"/>
                  <a:pt x="f341" y="f342"/>
                  <a:pt x="f333" y="f334"/>
                </a:cubicBezTo>
                <a:close/>
                <a:moveTo>
                  <a:pt x="f343" y="f344"/>
                </a:moveTo>
                <a:lnTo>
                  <a:pt x="f345" y="f346"/>
                </a:lnTo>
                <a:cubicBezTo>
                  <a:pt x="f347" y="f348"/>
                  <a:pt x="f349" y="f350"/>
                  <a:pt x="f351" y="f352"/>
                </a:cubicBezTo>
                <a:lnTo>
                  <a:pt x="f353" y="f354"/>
                </a:lnTo>
                <a:cubicBezTo>
                  <a:pt x="f355" y="f356"/>
                  <a:pt x="f357" y="f358"/>
                  <a:pt x="f343" y="f344"/>
                </a:cubicBezTo>
                <a:close/>
                <a:moveTo>
                  <a:pt x="f359" y="f360"/>
                </a:moveTo>
                <a:lnTo>
                  <a:pt x="f361" y="f362"/>
                </a:lnTo>
                <a:cubicBezTo>
                  <a:pt x="f363" y="f364"/>
                  <a:pt x="f365" y="f366"/>
                  <a:pt x="f367" y="f368"/>
                </a:cubicBezTo>
                <a:lnTo>
                  <a:pt x="f369" y="f370"/>
                </a:lnTo>
                <a:cubicBezTo>
                  <a:pt x="f371" y="f372"/>
                  <a:pt x="f373" y="f374"/>
                  <a:pt x="f359" y="f375"/>
                </a:cubicBezTo>
                <a:close/>
                <a:moveTo>
                  <a:pt x="f376" y="f377"/>
                </a:moveTo>
                <a:cubicBezTo>
                  <a:pt x="f378" y="f100"/>
                  <a:pt x="f379" y="f380"/>
                  <a:pt x="f381" y="f382"/>
                </a:cubicBezTo>
                <a:lnTo>
                  <a:pt x="f383" y="f384"/>
                </a:lnTo>
                <a:cubicBezTo>
                  <a:pt x="f385" y="f386"/>
                  <a:pt x="f387" y="f388"/>
                  <a:pt x="f389" y="f390"/>
                </a:cubicBezTo>
                <a:close/>
                <a:moveTo>
                  <a:pt x="f391" y="f392"/>
                </a:moveTo>
                <a:cubicBezTo>
                  <a:pt x="f393" y="f394"/>
                  <a:pt x="f395" y="f396"/>
                  <a:pt x="f397" y="f398"/>
                </a:cubicBezTo>
                <a:lnTo>
                  <a:pt x="f399" y="f400"/>
                </a:lnTo>
                <a:cubicBezTo>
                  <a:pt x="f401" y="f402"/>
                  <a:pt x="f403" y="f404"/>
                  <a:pt x="f405" y="f406"/>
                </a:cubicBezTo>
                <a:close/>
                <a:moveTo>
                  <a:pt x="f407" y="f408"/>
                </a:moveTo>
                <a:lnTo>
                  <a:pt x="f409" y="f410"/>
                </a:lnTo>
                <a:cubicBezTo>
                  <a:pt x="f411" y="f412"/>
                  <a:pt x="f413" y="f414"/>
                  <a:pt x="f415" y="f416"/>
                </a:cubicBezTo>
                <a:lnTo>
                  <a:pt x="f417" y="f418"/>
                </a:lnTo>
                <a:cubicBezTo>
                  <a:pt x="f419" y="f420"/>
                  <a:pt x="f421" y="f422"/>
                  <a:pt x="f407" y="f408"/>
                </a:cubicBezTo>
                <a:close/>
                <a:moveTo>
                  <a:pt x="f214" y="f423"/>
                </a:moveTo>
                <a:cubicBezTo>
                  <a:pt x="f424" y="f425"/>
                  <a:pt x="f426" y="f416"/>
                  <a:pt x="f427" y="f392"/>
                </a:cubicBezTo>
                <a:lnTo>
                  <a:pt x="f428" y="f429"/>
                </a:lnTo>
                <a:cubicBezTo>
                  <a:pt x="f430" y="f431"/>
                  <a:pt x="f432" y="f433"/>
                  <a:pt x="f434" y="f435"/>
                </a:cubicBezTo>
                <a:close/>
                <a:moveTo>
                  <a:pt x="f21" y="f436"/>
                </a:moveTo>
                <a:lnTo>
                  <a:pt x="f21" y="f437"/>
                </a:lnTo>
                <a:lnTo>
                  <a:pt x="f438" y="f439"/>
                </a:lnTo>
                <a:cubicBezTo>
                  <a:pt x="f440" y="f441"/>
                  <a:pt x="f442" y="f443"/>
                  <a:pt x="f21" y="f436"/>
                </a:cubicBezTo>
                <a:close/>
                <a:moveTo>
                  <a:pt x="f444" y="f51"/>
                </a:moveTo>
                <a:cubicBezTo>
                  <a:pt x="f445" y="f446"/>
                  <a:pt x="f447" y="f448"/>
                  <a:pt x="f449" y="f450"/>
                </a:cubicBezTo>
                <a:lnTo>
                  <a:pt x="f451" y="f452"/>
                </a:lnTo>
                <a:cubicBezTo>
                  <a:pt x="f453" y="f454"/>
                  <a:pt x="f455" y="f456"/>
                  <a:pt x="f457" y="f458"/>
                </a:cubicBezTo>
                <a:close/>
                <a:moveTo>
                  <a:pt x="f459" y="f460"/>
                </a:moveTo>
                <a:cubicBezTo>
                  <a:pt x="f461" y="f462"/>
                  <a:pt x="f463" y="f464"/>
                  <a:pt x="f465" y="f466"/>
                </a:cubicBezTo>
                <a:lnTo>
                  <a:pt x="f467" y="f468"/>
                </a:lnTo>
                <a:cubicBezTo>
                  <a:pt x="f469" y="f470"/>
                  <a:pt x="f471" y="f472"/>
                  <a:pt x="f473" y="f474"/>
                </a:cubicBezTo>
                <a:cubicBezTo>
                  <a:pt x="f475" y="f476"/>
                  <a:pt x="f477" y="f478"/>
                  <a:pt x="f479" y="f480"/>
                </a:cubicBezTo>
                <a:close/>
                <a:moveTo>
                  <a:pt x="f481" y="f482"/>
                </a:moveTo>
                <a:cubicBezTo>
                  <a:pt x="f483" y="f484"/>
                  <a:pt x="f485" y="f486"/>
                  <a:pt x="f487" y="f486"/>
                </a:cubicBezTo>
                <a:cubicBezTo>
                  <a:pt x="f488" y="f486"/>
                  <a:pt x="f489" y="f490"/>
                  <a:pt x="f491" y="f492"/>
                </a:cubicBezTo>
                <a:lnTo>
                  <a:pt x="f493" y="f494"/>
                </a:lnTo>
                <a:cubicBezTo>
                  <a:pt x="f495" y="f496"/>
                  <a:pt x="f497" y="f276"/>
                  <a:pt x="f235" y="f498"/>
                </a:cubicBezTo>
                <a:close/>
                <a:moveTo>
                  <a:pt x="f499" y="f500"/>
                </a:moveTo>
                <a:lnTo>
                  <a:pt x="f501" y="f330"/>
                </a:lnTo>
                <a:cubicBezTo>
                  <a:pt x="f502" y="f503"/>
                  <a:pt x="f504" y="f505"/>
                  <a:pt x="f506" y="f507"/>
                </a:cubicBezTo>
                <a:lnTo>
                  <a:pt x="f508" y="f509"/>
                </a:lnTo>
                <a:cubicBezTo>
                  <a:pt x="f510" y="f511"/>
                  <a:pt x="f512" y="f513"/>
                  <a:pt x="f499" y="f500"/>
                </a:cubicBezTo>
                <a:close/>
                <a:moveTo>
                  <a:pt x="f514" y="f515"/>
                </a:moveTo>
                <a:cubicBezTo>
                  <a:pt x="f516" y="f517"/>
                  <a:pt x="f518" y="f519"/>
                  <a:pt x="f520" y="f521"/>
                </a:cubicBezTo>
                <a:lnTo>
                  <a:pt x="f522" y="f523"/>
                </a:lnTo>
                <a:close/>
                <a:moveTo>
                  <a:pt x="f524" y="f525"/>
                </a:moveTo>
                <a:lnTo>
                  <a:pt x="f526" y="f527"/>
                </a:lnTo>
                <a:cubicBezTo>
                  <a:pt x="f528" y="f529"/>
                  <a:pt x="f530" y="f531"/>
                  <a:pt x="f532" y="f533"/>
                </a:cubicBezTo>
                <a:close/>
                <a:moveTo>
                  <a:pt x="f534" y="f535"/>
                </a:moveTo>
                <a:cubicBezTo>
                  <a:pt x="f536" y="f537"/>
                  <a:pt x="f538" y="f539"/>
                  <a:pt x="f540" y="f541"/>
                </a:cubicBezTo>
                <a:lnTo>
                  <a:pt x="f542" y="f543"/>
                </a:lnTo>
                <a:close/>
                <a:moveTo>
                  <a:pt x="f544" y="f545"/>
                </a:moveTo>
                <a:lnTo>
                  <a:pt x="f546" y="f547"/>
                </a:lnTo>
                <a:cubicBezTo>
                  <a:pt x="f548" y="f549"/>
                  <a:pt x="f550" y="f551"/>
                  <a:pt x="f325" y="f552"/>
                </a:cubicBezTo>
                <a:close/>
                <a:moveTo>
                  <a:pt x="f553" y="f554"/>
                </a:moveTo>
                <a:cubicBezTo>
                  <a:pt x="f555" y="f556"/>
                  <a:pt x="f557" y="f558"/>
                  <a:pt x="f559" y="f560"/>
                </a:cubicBezTo>
                <a:lnTo>
                  <a:pt x="f561" y="f562"/>
                </a:lnTo>
                <a:cubicBezTo>
                  <a:pt x="f563" y="f564"/>
                  <a:pt x="f565" y="f566"/>
                  <a:pt x="f567" y="f568"/>
                </a:cubicBezTo>
                <a:close/>
                <a:moveTo>
                  <a:pt x="f569" y="f570"/>
                </a:moveTo>
                <a:cubicBezTo>
                  <a:pt x="f571" y="f572"/>
                  <a:pt x="f573" y="f574"/>
                  <a:pt x="f575" y="f576"/>
                </a:cubicBezTo>
                <a:lnTo>
                  <a:pt x="f577" y="f578"/>
                </a:lnTo>
                <a:cubicBezTo>
                  <a:pt x="f579" y="f580"/>
                  <a:pt x="f581" y="f582"/>
                  <a:pt x="f583" y="f584"/>
                </a:cubicBezTo>
                <a:close/>
                <a:moveTo>
                  <a:pt x="f585" y="f586"/>
                </a:moveTo>
                <a:cubicBezTo>
                  <a:pt x="f587" y="f588"/>
                  <a:pt x="f589" y="f590"/>
                  <a:pt x="f591" y="f592"/>
                </a:cubicBezTo>
                <a:lnTo>
                  <a:pt x="f593" y="f594"/>
                </a:lnTo>
                <a:cubicBezTo>
                  <a:pt x="f595" y="f596"/>
                  <a:pt x="f597" y="f598"/>
                  <a:pt x="f599" y="f600"/>
                </a:cubicBezTo>
                <a:cubicBezTo>
                  <a:pt x="f601" y="f602"/>
                  <a:pt x="f603" y="f604"/>
                  <a:pt x="f605" y="f606"/>
                </a:cubicBezTo>
                <a:close/>
                <a:moveTo>
                  <a:pt x="f603" y="f607"/>
                </a:moveTo>
                <a:lnTo>
                  <a:pt x="f608" y="f609"/>
                </a:lnTo>
                <a:cubicBezTo>
                  <a:pt x="f610" y="f611"/>
                  <a:pt x="f612" y="f613"/>
                  <a:pt x="f614" y="f615"/>
                </a:cubicBezTo>
                <a:cubicBezTo>
                  <a:pt x="f616" y="f617"/>
                  <a:pt x="f618" y="f619"/>
                  <a:pt x="f620" y="f621"/>
                </a:cubicBezTo>
                <a:lnTo>
                  <a:pt x="f603" y="f607"/>
                </a:lnTo>
                <a:close/>
                <a:moveTo>
                  <a:pt x="f46" y="f622"/>
                </a:moveTo>
                <a:cubicBezTo>
                  <a:pt x="f623" y="f624"/>
                  <a:pt x="f625" y="f626"/>
                  <a:pt x="f627" y="f628"/>
                </a:cubicBezTo>
                <a:lnTo>
                  <a:pt x="f46" y="f629"/>
                </a:lnTo>
                <a:close/>
                <a:moveTo>
                  <a:pt x="f51" y="f459"/>
                </a:moveTo>
                <a:lnTo>
                  <a:pt x="f51" y="f630"/>
                </a:lnTo>
                <a:lnTo>
                  <a:pt x="f631" y="f632"/>
                </a:lnTo>
                <a:cubicBezTo>
                  <a:pt x="f633" y="f634"/>
                  <a:pt x="f635" y="f636"/>
                  <a:pt x="f51" y="f459"/>
                </a:cubicBezTo>
                <a:close/>
                <a:moveTo>
                  <a:pt x="f55" y="f637"/>
                </a:moveTo>
                <a:lnTo>
                  <a:pt x="f638" y="f639"/>
                </a:lnTo>
                <a:cubicBezTo>
                  <a:pt x="f640" y="f641"/>
                  <a:pt x="f642" y="f643"/>
                  <a:pt x="f644" y="f645"/>
                </a:cubicBezTo>
                <a:lnTo>
                  <a:pt x="f646" y="f647"/>
                </a:lnTo>
                <a:cubicBezTo>
                  <a:pt x="f648" y="f649"/>
                  <a:pt x="f650" y="f651"/>
                  <a:pt x="f55" y="f637"/>
                </a:cubicBezTo>
                <a:close/>
                <a:moveTo>
                  <a:pt x="f652" y="f653"/>
                </a:moveTo>
                <a:cubicBezTo>
                  <a:pt x="f654" y="f655"/>
                  <a:pt x="f656" y="f657"/>
                  <a:pt x="f658" y="f96"/>
                </a:cubicBezTo>
                <a:lnTo>
                  <a:pt x="f659" y="f660"/>
                </a:lnTo>
                <a:cubicBezTo>
                  <a:pt x="f661" y="f662"/>
                  <a:pt x="f663" y="f664"/>
                  <a:pt x="f665" y="f666"/>
                </a:cubicBezTo>
                <a:close/>
                <a:moveTo>
                  <a:pt x="f667" y="f90"/>
                </a:moveTo>
                <a:cubicBezTo>
                  <a:pt x="f668" y="f669"/>
                  <a:pt x="f670" y="f671"/>
                  <a:pt x="f672" y="f673"/>
                </a:cubicBezTo>
                <a:lnTo>
                  <a:pt x="f674" y="f675"/>
                </a:lnTo>
                <a:cubicBezTo>
                  <a:pt x="f676" y="f677"/>
                  <a:pt x="f659" y="f92"/>
                  <a:pt x="f678" y="f679"/>
                </a:cubicBezTo>
                <a:close/>
                <a:moveTo>
                  <a:pt x="f680" y="f681"/>
                </a:moveTo>
                <a:lnTo>
                  <a:pt x="f682" y="f683"/>
                </a:lnTo>
                <a:lnTo>
                  <a:pt x="f684" y="f685"/>
                </a:lnTo>
                <a:lnTo>
                  <a:pt x="f686" y="f687"/>
                </a:lnTo>
                <a:cubicBezTo>
                  <a:pt x="f688" y="f689"/>
                  <a:pt x="f659" y="f683"/>
                  <a:pt x="f680" y="f681"/>
                </a:cubicBezTo>
                <a:close/>
                <a:moveTo>
                  <a:pt x="f690" y="f691"/>
                </a:moveTo>
                <a:lnTo>
                  <a:pt x="f151" y="f692"/>
                </a:lnTo>
                <a:cubicBezTo>
                  <a:pt x="f693" y="f694"/>
                  <a:pt x="f695" y="f696"/>
                  <a:pt x="f697" y="f698"/>
                </a:cubicBezTo>
                <a:lnTo>
                  <a:pt x="f699" y="f700"/>
                </a:lnTo>
                <a:cubicBezTo>
                  <a:pt x="f701" y="f702"/>
                  <a:pt x="f703" y="f498"/>
                  <a:pt x="f690" y="f691"/>
                </a:cubicBezTo>
                <a:close/>
                <a:moveTo>
                  <a:pt x="f704" y="f705"/>
                </a:moveTo>
                <a:cubicBezTo>
                  <a:pt x="f706" y="f707"/>
                  <a:pt x="f708" y="f709"/>
                  <a:pt x="f710" y="f711"/>
                </a:cubicBezTo>
                <a:cubicBezTo>
                  <a:pt x="f712" y="f713"/>
                  <a:pt x="f714" y="f153"/>
                  <a:pt x="f715" y="f153"/>
                </a:cubicBezTo>
                <a:cubicBezTo>
                  <a:pt x="f716" y="f153"/>
                  <a:pt x="f717" y="f718"/>
                  <a:pt x="f719" y="f720"/>
                </a:cubicBezTo>
                <a:lnTo>
                  <a:pt x="f721" y="f722"/>
                </a:lnTo>
                <a:cubicBezTo>
                  <a:pt x="f723" y="f724"/>
                  <a:pt x="f515" y="f725"/>
                  <a:pt x="f726" y="f727"/>
                </a:cubicBezTo>
                <a:close/>
                <a:moveTo>
                  <a:pt x="f728" y="f139"/>
                </a:moveTo>
                <a:cubicBezTo>
                  <a:pt x="f729" y="f730"/>
                  <a:pt x="f731" y="f732"/>
                  <a:pt x="f733" y="f734"/>
                </a:cubicBezTo>
                <a:lnTo>
                  <a:pt x="f735" y="f736"/>
                </a:lnTo>
                <a:cubicBezTo>
                  <a:pt x="f737" y="f738"/>
                  <a:pt x="f739" y="f740"/>
                  <a:pt x="f741" y="f742"/>
                </a:cubicBezTo>
                <a:lnTo>
                  <a:pt x="f743" y="f744"/>
                </a:lnTo>
                <a:cubicBezTo>
                  <a:pt x="f745" y="f746"/>
                  <a:pt x="f747" y="f720"/>
                  <a:pt x="f728" y="f139"/>
                </a:cubicBezTo>
                <a:close/>
                <a:moveTo>
                  <a:pt x="f748" y="f749"/>
                </a:moveTo>
                <a:cubicBezTo>
                  <a:pt x="f750" y="f749"/>
                  <a:pt x="f751" y="f752"/>
                  <a:pt x="f753" y="f754"/>
                </a:cubicBezTo>
                <a:cubicBezTo>
                  <a:pt x="f755" y="f756"/>
                  <a:pt x="f757" y="f758"/>
                  <a:pt x="f759" y="f760"/>
                </a:cubicBezTo>
                <a:lnTo>
                  <a:pt x="f761" y="f762"/>
                </a:lnTo>
                <a:cubicBezTo>
                  <a:pt x="f138" y="f763"/>
                  <a:pt x="f764" y="f418"/>
                  <a:pt x="f765" y="f766"/>
                </a:cubicBezTo>
                <a:cubicBezTo>
                  <a:pt x="f767" y="f768"/>
                  <a:pt x="f769" y="f770"/>
                  <a:pt x="f771" y="f749"/>
                </a:cubicBezTo>
                <a:cubicBezTo>
                  <a:pt x="f772" y="f749"/>
                  <a:pt x="f773" y="f749"/>
                  <a:pt x="f748" y="f749"/>
                </a:cubicBezTo>
                <a:close/>
                <a:moveTo>
                  <a:pt x="f774" y="f775"/>
                </a:moveTo>
                <a:cubicBezTo>
                  <a:pt x="f776" y="f777"/>
                  <a:pt x="f778" y="f779"/>
                  <a:pt x="f780" y="f781"/>
                </a:cubicBezTo>
                <a:cubicBezTo>
                  <a:pt x="f782" y="f783"/>
                  <a:pt x="f784" y="f785"/>
                  <a:pt x="f786" y="f787"/>
                </a:cubicBezTo>
                <a:lnTo>
                  <a:pt x="f788" y="f789"/>
                </a:lnTo>
                <a:cubicBezTo>
                  <a:pt x="f790" y="f791"/>
                  <a:pt x="f792" y="f793"/>
                  <a:pt x="f774" y="f77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40212504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_1">
    <p:bg>
      <p:bgPr>
        <a:solidFill>
          <a:srgbClr val="000000"/>
        </a:solidFill>
        <a:effectLst/>
      </p:bgPr>
    </p:bg>
    <p:spTree>
      <p:nvGrpSpPr>
        <p:cNvPr id="1" name=""/>
        <p:cNvGrpSpPr/>
        <p:nvPr/>
      </p:nvGrpSpPr>
      <p:grpSpPr>
        <a:xfrm>
          <a:off x="0" y="0"/>
          <a:ext cx="0" cy="0"/>
          <a:chOff x="0" y="0"/>
          <a:chExt cx="0" cy="0"/>
        </a:xfrm>
      </p:grpSpPr>
      <p:sp>
        <p:nvSpPr>
          <p:cNvPr id="2" name="Google Shape;162;p24">
            <a:extLst>
              <a:ext uri="{FF2B5EF4-FFF2-40B4-BE49-F238E27FC236}">
                <a16:creationId xmlns:a16="http://schemas.microsoft.com/office/drawing/2014/main" id="{9C88DEEB-EF9E-4D1D-83AD-32FFA373D2C3}"/>
              </a:ext>
            </a:extLst>
          </p:cNvPr>
          <p:cNvSpPr txBox="1">
            <a:spLocks noGrp="1"/>
          </p:cNvSpPr>
          <p:nvPr>
            <p:ph type="title"/>
          </p:nvPr>
        </p:nvSpPr>
        <p:spPr>
          <a:xfrm>
            <a:off x="4154228" y="539496"/>
            <a:ext cx="4276502" cy="612904"/>
          </a:xfrm>
        </p:spPr>
        <p:txBody>
          <a:bodyPr/>
          <a:lstStyle>
            <a:lvl1pPr>
              <a:defRPr/>
            </a:lvl1pPr>
          </a:lstStyle>
          <a:p>
            <a:pPr lvl="0"/>
            <a:endParaRPr lang="es-PE"/>
          </a:p>
        </p:txBody>
      </p:sp>
      <p:sp>
        <p:nvSpPr>
          <p:cNvPr id="3" name="Google Shape;163;p24">
            <a:extLst>
              <a:ext uri="{FF2B5EF4-FFF2-40B4-BE49-F238E27FC236}">
                <a16:creationId xmlns:a16="http://schemas.microsoft.com/office/drawing/2014/main" id="{F8454A23-61A6-44EE-A7AC-3C4B2ABEAE02}"/>
              </a:ext>
            </a:extLst>
          </p:cNvPr>
          <p:cNvSpPr txBox="1">
            <a:spLocks noGrp="1"/>
          </p:cNvSpPr>
          <p:nvPr>
            <p:ph type="subTitle" idx="4294967295"/>
          </p:nvPr>
        </p:nvSpPr>
        <p:spPr>
          <a:xfrm>
            <a:off x="4434181" y="2016754"/>
            <a:ext cx="1398300" cy="535500"/>
          </a:xfrm>
        </p:spPr>
        <p:txBody>
          <a:bodyPr anchorCtr="1"/>
          <a:lstStyle>
            <a:lvl1pPr algn="ctr">
              <a:buNone/>
              <a:defRPr>
                <a:solidFill>
                  <a:srgbClr val="FFF2CC"/>
                </a:solidFill>
              </a:defRPr>
            </a:lvl1pPr>
          </a:lstStyle>
          <a:p>
            <a:pPr lvl="0"/>
            <a:endParaRPr lang="es-PE"/>
          </a:p>
        </p:txBody>
      </p:sp>
      <p:sp>
        <p:nvSpPr>
          <p:cNvPr id="4" name="Google Shape;164;p24">
            <a:extLst>
              <a:ext uri="{FF2B5EF4-FFF2-40B4-BE49-F238E27FC236}">
                <a16:creationId xmlns:a16="http://schemas.microsoft.com/office/drawing/2014/main" id="{A72EE190-3599-4F54-94C8-B0992E1449E2}"/>
              </a:ext>
            </a:extLst>
          </p:cNvPr>
          <p:cNvSpPr txBox="1">
            <a:spLocks noGrp="1"/>
          </p:cNvSpPr>
          <p:nvPr>
            <p:ph type="subTitle" idx="1"/>
          </p:nvPr>
        </p:nvSpPr>
        <p:spPr>
          <a:xfrm>
            <a:off x="4434199" y="1677622"/>
            <a:ext cx="1398300" cy="371996"/>
          </a:xfrm>
        </p:spPr>
        <p:txBody>
          <a:bodyPr anchor="b" anchorCtr="1"/>
          <a:lstStyle>
            <a:lvl1pPr algn="ctr">
              <a:buNone/>
              <a:defRPr sz="1800">
                <a:solidFill>
                  <a:srgbClr val="FFF2CC"/>
                </a:solidFill>
                <a:latin typeface="Fontdiner Swanky"/>
                <a:ea typeface="Fontdiner Swanky"/>
                <a:cs typeface="Fontdiner Swanky"/>
              </a:defRPr>
            </a:lvl1pPr>
          </a:lstStyle>
          <a:p>
            <a:pPr lvl="0"/>
            <a:endParaRPr lang="es-PE"/>
          </a:p>
        </p:txBody>
      </p:sp>
      <p:sp>
        <p:nvSpPr>
          <p:cNvPr id="5" name="Google Shape;165;p24">
            <a:extLst>
              <a:ext uri="{FF2B5EF4-FFF2-40B4-BE49-F238E27FC236}">
                <a16:creationId xmlns:a16="http://schemas.microsoft.com/office/drawing/2014/main" id="{6EAA0867-9CC5-464E-99EE-8774EEFA809E}"/>
              </a:ext>
            </a:extLst>
          </p:cNvPr>
          <p:cNvSpPr txBox="1">
            <a:spLocks noGrp="1"/>
          </p:cNvSpPr>
          <p:nvPr>
            <p:ph type="subTitle" idx="2"/>
          </p:nvPr>
        </p:nvSpPr>
        <p:spPr>
          <a:xfrm>
            <a:off x="6752286" y="3657645"/>
            <a:ext cx="1398300" cy="535500"/>
          </a:xfrm>
        </p:spPr>
        <p:txBody>
          <a:bodyPr anchorCtr="1"/>
          <a:lstStyle>
            <a:lvl1pPr algn="ctr">
              <a:buNone/>
              <a:defRPr>
                <a:solidFill>
                  <a:srgbClr val="FFF2CC"/>
                </a:solidFill>
              </a:defRPr>
            </a:lvl1pPr>
          </a:lstStyle>
          <a:p>
            <a:pPr lvl="0"/>
            <a:endParaRPr lang="es-PE"/>
          </a:p>
        </p:txBody>
      </p:sp>
      <p:sp>
        <p:nvSpPr>
          <p:cNvPr id="6" name="Google Shape;166;p24">
            <a:extLst>
              <a:ext uri="{FF2B5EF4-FFF2-40B4-BE49-F238E27FC236}">
                <a16:creationId xmlns:a16="http://schemas.microsoft.com/office/drawing/2014/main" id="{CCBBD864-4859-4D24-9E8B-40B8C1A3B764}"/>
              </a:ext>
            </a:extLst>
          </p:cNvPr>
          <p:cNvSpPr txBox="1">
            <a:spLocks noGrp="1"/>
          </p:cNvSpPr>
          <p:nvPr>
            <p:ph type="subTitle" idx="3"/>
          </p:nvPr>
        </p:nvSpPr>
        <p:spPr>
          <a:xfrm>
            <a:off x="6752286" y="3318522"/>
            <a:ext cx="1398300" cy="371996"/>
          </a:xfrm>
        </p:spPr>
        <p:txBody>
          <a:bodyPr anchor="b" anchorCtr="1"/>
          <a:lstStyle>
            <a:lvl1pPr algn="ctr">
              <a:buNone/>
              <a:defRPr sz="1800">
                <a:solidFill>
                  <a:srgbClr val="FFF2CC"/>
                </a:solidFill>
                <a:latin typeface="Fontdiner Swanky"/>
                <a:ea typeface="Fontdiner Swanky"/>
                <a:cs typeface="Fontdiner Swanky"/>
              </a:defRPr>
            </a:lvl1pPr>
          </a:lstStyle>
          <a:p>
            <a:pPr lvl="0"/>
            <a:endParaRPr lang="es-PE"/>
          </a:p>
        </p:txBody>
      </p:sp>
      <p:sp>
        <p:nvSpPr>
          <p:cNvPr id="7" name="Google Shape;167;p24">
            <a:extLst>
              <a:ext uri="{FF2B5EF4-FFF2-40B4-BE49-F238E27FC236}">
                <a16:creationId xmlns:a16="http://schemas.microsoft.com/office/drawing/2014/main" id="{34FD975B-B623-439F-9DDB-C1956EB436A3}"/>
              </a:ext>
            </a:extLst>
          </p:cNvPr>
          <p:cNvSpPr txBox="1">
            <a:spLocks noGrp="1"/>
          </p:cNvSpPr>
          <p:nvPr>
            <p:ph type="subTitle" idx="4"/>
          </p:nvPr>
        </p:nvSpPr>
        <p:spPr>
          <a:xfrm>
            <a:off x="6752459" y="2016745"/>
            <a:ext cx="1398300" cy="535500"/>
          </a:xfrm>
        </p:spPr>
        <p:txBody>
          <a:bodyPr anchorCtr="1"/>
          <a:lstStyle>
            <a:lvl1pPr algn="ctr">
              <a:buNone/>
              <a:defRPr>
                <a:solidFill>
                  <a:srgbClr val="FFF2CC"/>
                </a:solidFill>
              </a:defRPr>
            </a:lvl1pPr>
          </a:lstStyle>
          <a:p>
            <a:pPr lvl="0"/>
            <a:endParaRPr lang="es-PE"/>
          </a:p>
        </p:txBody>
      </p:sp>
      <p:sp>
        <p:nvSpPr>
          <p:cNvPr id="8" name="Google Shape;168;p24">
            <a:extLst>
              <a:ext uri="{FF2B5EF4-FFF2-40B4-BE49-F238E27FC236}">
                <a16:creationId xmlns:a16="http://schemas.microsoft.com/office/drawing/2014/main" id="{9009ECE4-BFB3-4DBB-964E-863376439A9A}"/>
              </a:ext>
            </a:extLst>
          </p:cNvPr>
          <p:cNvSpPr txBox="1">
            <a:spLocks noGrp="1"/>
          </p:cNvSpPr>
          <p:nvPr>
            <p:ph type="subTitle" idx="5"/>
          </p:nvPr>
        </p:nvSpPr>
        <p:spPr>
          <a:xfrm>
            <a:off x="6752459" y="1677622"/>
            <a:ext cx="1398300" cy="371996"/>
          </a:xfrm>
        </p:spPr>
        <p:txBody>
          <a:bodyPr anchor="b" anchorCtr="1"/>
          <a:lstStyle>
            <a:lvl1pPr algn="ctr">
              <a:buNone/>
              <a:defRPr sz="1800">
                <a:solidFill>
                  <a:srgbClr val="FFF2CC"/>
                </a:solidFill>
                <a:latin typeface="Fontdiner Swanky"/>
                <a:ea typeface="Fontdiner Swanky"/>
                <a:cs typeface="Fontdiner Swanky"/>
              </a:defRPr>
            </a:lvl1pPr>
          </a:lstStyle>
          <a:p>
            <a:pPr lvl="0"/>
            <a:endParaRPr lang="es-PE"/>
          </a:p>
        </p:txBody>
      </p:sp>
      <p:sp>
        <p:nvSpPr>
          <p:cNvPr id="9" name="Google Shape;169;p24">
            <a:extLst>
              <a:ext uri="{FF2B5EF4-FFF2-40B4-BE49-F238E27FC236}">
                <a16:creationId xmlns:a16="http://schemas.microsoft.com/office/drawing/2014/main" id="{788BF6A5-ED0D-4C3D-A1AB-C88E12AE767D}"/>
              </a:ext>
            </a:extLst>
          </p:cNvPr>
          <p:cNvSpPr txBox="1">
            <a:spLocks noGrp="1"/>
          </p:cNvSpPr>
          <p:nvPr>
            <p:ph type="subTitle" idx="6"/>
          </p:nvPr>
        </p:nvSpPr>
        <p:spPr>
          <a:xfrm>
            <a:off x="4434209" y="3662601"/>
            <a:ext cx="1398300" cy="535500"/>
          </a:xfrm>
        </p:spPr>
        <p:txBody>
          <a:bodyPr anchorCtr="1"/>
          <a:lstStyle>
            <a:lvl1pPr algn="ctr">
              <a:buNone/>
              <a:defRPr>
                <a:solidFill>
                  <a:srgbClr val="FFF2CC"/>
                </a:solidFill>
              </a:defRPr>
            </a:lvl1pPr>
          </a:lstStyle>
          <a:p>
            <a:pPr lvl="0"/>
            <a:endParaRPr lang="es-PE"/>
          </a:p>
        </p:txBody>
      </p:sp>
      <p:sp>
        <p:nvSpPr>
          <p:cNvPr id="10" name="Google Shape;170;p24">
            <a:extLst>
              <a:ext uri="{FF2B5EF4-FFF2-40B4-BE49-F238E27FC236}">
                <a16:creationId xmlns:a16="http://schemas.microsoft.com/office/drawing/2014/main" id="{7A5FD1E7-4DE3-4990-8B4E-69C2FA89861C}"/>
              </a:ext>
            </a:extLst>
          </p:cNvPr>
          <p:cNvSpPr txBox="1">
            <a:spLocks noGrp="1"/>
          </p:cNvSpPr>
          <p:nvPr>
            <p:ph type="subTitle" idx="7"/>
          </p:nvPr>
        </p:nvSpPr>
        <p:spPr>
          <a:xfrm>
            <a:off x="4434199" y="3323478"/>
            <a:ext cx="1398300" cy="371996"/>
          </a:xfrm>
        </p:spPr>
        <p:txBody>
          <a:bodyPr anchor="b" anchorCtr="1"/>
          <a:lstStyle>
            <a:lvl1pPr algn="ctr">
              <a:buNone/>
              <a:defRPr sz="1800">
                <a:solidFill>
                  <a:srgbClr val="FFF2CC"/>
                </a:solidFill>
                <a:latin typeface="Fontdiner Swanky"/>
                <a:ea typeface="Fontdiner Swanky"/>
                <a:cs typeface="Fontdiner Swanky"/>
              </a:defRPr>
            </a:lvl1pPr>
          </a:lstStyle>
          <a:p>
            <a:pPr lvl="0"/>
            <a:endParaRPr lang="es-PE"/>
          </a:p>
        </p:txBody>
      </p:sp>
    </p:spTree>
    <p:extLst>
      <p:ext uri="{BB962C8B-B14F-4D97-AF65-F5344CB8AC3E}">
        <p14:creationId xmlns:p14="http://schemas.microsoft.com/office/powerpoint/2010/main" val="10570055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_11_2_1">
    <p:bg>
      <p:bgPr>
        <a:solidFill>
          <a:srgbClr val="000000"/>
        </a:solidFill>
        <a:effectLst/>
      </p:bgPr>
    </p:bg>
    <p:spTree>
      <p:nvGrpSpPr>
        <p:cNvPr id="1" name=""/>
        <p:cNvGrpSpPr/>
        <p:nvPr/>
      </p:nvGrpSpPr>
      <p:grpSpPr>
        <a:xfrm>
          <a:off x="0" y="0"/>
          <a:ext cx="0" cy="0"/>
          <a:chOff x="0" y="0"/>
          <a:chExt cx="0" cy="0"/>
        </a:xfrm>
      </p:grpSpPr>
      <p:sp>
        <p:nvSpPr>
          <p:cNvPr id="2" name="Google Shape;188;p26">
            <a:extLst>
              <a:ext uri="{FF2B5EF4-FFF2-40B4-BE49-F238E27FC236}">
                <a16:creationId xmlns:a16="http://schemas.microsoft.com/office/drawing/2014/main" id="{25F09882-693D-4D60-8AEB-91AB64ACDF44}"/>
              </a:ext>
            </a:extLst>
          </p:cNvPr>
          <p:cNvSpPr txBox="1">
            <a:spLocks noGrp="1"/>
          </p:cNvSpPr>
          <p:nvPr>
            <p:ph type="title"/>
          </p:nvPr>
        </p:nvSpPr>
        <p:spPr/>
        <p:txBody>
          <a:bodyPr/>
          <a:lstStyle>
            <a:lvl1pPr>
              <a:defRPr/>
            </a:lvl1pPr>
          </a:lstStyle>
          <a:p>
            <a:pPr lvl="0"/>
            <a:endParaRPr lang="es-PE"/>
          </a:p>
        </p:txBody>
      </p:sp>
      <p:sp>
        <p:nvSpPr>
          <p:cNvPr id="3" name="Google Shape;189;p26">
            <a:extLst>
              <a:ext uri="{FF2B5EF4-FFF2-40B4-BE49-F238E27FC236}">
                <a16:creationId xmlns:a16="http://schemas.microsoft.com/office/drawing/2014/main" id="{F8C5E99F-A54B-4C31-8C39-F10E246A05D7}"/>
              </a:ext>
            </a:extLst>
          </p:cNvPr>
          <p:cNvSpPr/>
          <p:nvPr/>
        </p:nvSpPr>
        <p:spPr>
          <a:xfrm>
            <a:off x="0" y="0"/>
            <a:ext cx="1969599" cy="1482562"/>
          </a:xfrm>
          <a:custGeom>
            <a:avLst/>
            <a:gdLst>
              <a:gd name="f0" fmla="val w"/>
              <a:gd name="f1" fmla="val h"/>
              <a:gd name="f2" fmla="val 0"/>
              <a:gd name="f3" fmla="val 285036"/>
              <a:gd name="f4" fmla="val 214553"/>
              <a:gd name="f5" fmla="val 191519"/>
              <a:gd name="f6" fmla="val 49973"/>
              <a:gd name="f7" fmla="val 190560"/>
              <a:gd name="f8" fmla="val 50910"/>
              <a:gd name="f9" fmla="val 177972"/>
              <a:gd name="f10" fmla="val 63788"/>
              <a:gd name="f11" fmla="val 174021"/>
              <a:gd name="f12" fmla="val 77470"/>
              <a:gd name="f13" fmla="val 170450"/>
              <a:gd name="f14" fmla="val 89768"/>
              <a:gd name="f15" fmla="val 169446"/>
              <a:gd name="f16" fmla="val 115903"/>
              <a:gd name="f17" fmla="val 169223"/>
              <a:gd name="f18" fmla="val 122978"/>
              <a:gd name="f19" fmla="val 132397"/>
              <a:gd name="f20" fmla="val 133156"/>
              <a:gd name="f21" fmla="val 168084"/>
              <a:gd name="f22" fmla="val 125009"/>
              <a:gd name="f23" fmla="val 168040"/>
              <a:gd name="f24" fmla="val 124920"/>
              <a:gd name="f25" fmla="val 168017"/>
              <a:gd name="f26" fmla="val 124853"/>
              <a:gd name="f27" fmla="val 124764"/>
              <a:gd name="f28" fmla="val 124719"/>
              <a:gd name="f29" fmla="val 124049"/>
              <a:gd name="f30" fmla="val 122956"/>
              <a:gd name="f31" fmla="val 85728"/>
              <a:gd name="f32" fmla="val 164603"/>
              <a:gd name="f33" fmla="val 71109"/>
              <a:gd name="f34" fmla="val 155742"/>
              <a:gd name="f35" fmla="val 69859"/>
              <a:gd name="f36" fmla="val 154470"/>
              <a:gd name="f37" fmla="val 69747"/>
              <a:gd name="f38" fmla="val 99520"/>
              <a:gd name="f39" fmla="val 99097"/>
              <a:gd name="f40" fmla="val 70483"/>
              <a:gd name="f41" fmla="val 132776"/>
              <a:gd name="f42" fmla="val 69300"/>
              <a:gd name="f43" fmla="val 134160"/>
              <a:gd name="f44" fmla="val 68854"/>
              <a:gd name="f45" fmla="val 135544"/>
              <a:gd name="f46" fmla="val 63765"/>
              <a:gd name="f47" fmla="val 151457"/>
              <a:gd name="f48" fmla="val 162125"/>
              <a:gd name="f49" fmla="val 183909"/>
              <a:gd name="f50" fmla="val 184668"/>
              <a:gd name="f51" fmla="val 62605"/>
              <a:gd name="f52" fmla="val 154894"/>
              <a:gd name="f53" fmla="val 61734"/>
              <a:gd name="f54" fmla="val 148020"/>
              <a:gd name="f55" fmla="val 58833"/>
              <a:gd name="f56" fmla="val 147306"/>
              <a:gd name="f57" fmla="val 58007"/>
              <a:gd name="f58" fmla="val 147239"/>
              <a:gd name="f59" fmla="val 28256"/>
              <a:gd name="f60" fmla="val 181766"/>
              <a:gd name="f61" fmla="val 27943"/>
              <a:gd name="f62" fmla="val 182369"/>
              <a:gd name="f63" fmla="val 24261"/>
              <a:gd name="f64" fmla="val 189979"/>
              <a:gd name="f65" fmla="val 23971"/>
              <a:gd name="f66" fmla="val 197055"/>
              <a:gd name="f67" fmla="val 213481"/>
              <a:gd name="f68" fmla="val 213794"/>
              <a:gd name="f69" fmla="val 23725"/>
              <a:gd name="f70" fmla="val 214039"/>
              <a:gd name="f71" fmla="val 23413"/>
              <a:gd name="f72" fmla="val 23100"/>
              <a:gd name="f73" fmla="val 22855"/>
              <a:gd name="f74" fmla="val 22832"/>
              <a:gd name="f75" fmla="val 213392"/>
              <a:gd name="f76" fmla="val 22564"/>
              <a:gd name="f77" fmla="val 204531"/>
              <a:gd name="f78" fmla="val 197032"/>
              <a:gd name="f79" fmla="val 188060"/>
              <a:gd name="f80" fmla="val 212789"/>
              <a:gd name="f81" fmla="val 30756"/>
              <a:gd name="f82" fmla="val 177124"/>
              <a:gd name="f83" fmla="val 32095"/>
              <a:gd name="f84" fmla="val 137396"/>
              <a:gd name="f85" fmla="val 7499"/>
              <a:gd name="f86" fmla="val 117220"/>
              <a:gd name="f87" fmla="val 5178"/>
              <a:gd name="f88" fmla="val 115412"/>
              <a:gd name="f89" fmla="val 116305"/>
              <a:gd name="f90" fmla="val 115144"/>
              <a:gd name="f91" fmla="val 5245"/>
              <a:gd name="f92" fmla="val 114251"/>
              <a:gd name="f93" fmla="val 15891"/>
              <a:gd name="f94" fmla="val 112399"/>
              <a:gd name="f95" fmla="val 16739"/>
              <a:gd name="f96" fmla="val 110747"/>
              <a:gd name="f97" fmla="val 21181"/>
              <a:gd name="f98" fmla="val 100726"/>
              <a:gd name="f99" fmla="val 10066"/>
              <a:gd name="f100" fmla="val 89388"/>
              <a:gd name="f101" fmla="val 88272"/>
              <a:gd name="f102" fmla="val 87134"/>
              <a:gd name="f103" fmla="val 1473"/>
              <a:gd name="f104" fmla="val 86866"/>
              <a:gd name="f105" fmla="val 30465"/>
              <a:gd name="f106" fmla="val 81376"/>
              <a:gd name="f107" fmla="val 41603"/>
              <a:gd name="f108" fmla="val 39528"/>
              <a:gd name="f109" fmla="val 3683"/>
              <a:gd name="f110" fmla="val 1"/>
              <a:gd name="f111" fmla="val 5267"/>
              <a:gd name="f112" fmla="val 37407"/>
              <a:gd name="f113" fmla="val 33479"/>
              <a:gd name="f114" fmla="val 37875"/>
              <a:gd name="f115" fmla="val 33792"/>
              <a:gd name="f116" fmla="val 46736"/>
              <a:gd name="f117" fmla="val 39505"/>
              <a:gd name="f118" fmla="val 58699"/>
              <a:gd name="f119" fmla="val 36894"/>
              <a:gd name="f120" fmla="val 70015"/>
              <a:gd name="f121" fmla="val 34439"/>
              <a:gd name="f122" fmla="val 80371"/>
              <a:gd name="f123" fmla="val 25534"/>
              <a:gd name="f124" fmla="val 89499"/>
              <a:gd name="f125" fmla="val 10468"/>
              <a:gd name="f126" fmla="val 88406"/>
              <a:gd name="f127" fmla="val 89566"/>
              <a:gd name="f128" fmla="val 90637"/>
              <a:gd name="f129" fmla="val 10446"/>
              <a:gd name="f130" fmla="val 91374"/>
              <a:gd name="f131" fmla="val 11741"/>
              <a:gd name="f132" fmla="val 100324"/>
              <a:gd name="f133" fmla="val 27118"/>
              <a:gd name="f134" fmla="val 117085"/>
              <a:gd name="f135" fmla="val 31917"/>
              <a:gd name="f136" fmla="val 128245"/>
              <a:gd name="f137" fmla="val 35109"/>
              <a:gd name="f138" fmla="val 140431"/>
              <a:gd name="f139" fmla="val 33011"/>
              <a:gd name="f140" fmla="val 153287"/>
              <a:gd name="f141" fmla="val 25668"/>
              <a:gd name="f142" fmla="val 172570"/>
              <a:gd name="f143" fmla="val 173999"/>
              <a:gd name="f144" fmla="val 164469"/>
              <a:gd name="f145" fmla="val 12678"/>
              <a:gd name="f146" fmla="val 166745"/>
              <a:gd name="f147" fmla="val 19932"/>
              <a:gd name="f148" fmla="val 171231"/>
              <a:gd name="f149" fmla="val 25333"/>
              <a:gd name="f150" fmla="val 177838"/>
              <a:gd name="f151" fmla="val 28725"/>
              <a:gd name="f152" fmla="val 197144"/>
              <a:gd name="f153" fmla="val 38724"/>
              <a:gd name="f154" fmla="val 228613"/>
              <a:gd name="f155" fmla="val 28636"/>
              <a:gd name="f156" fmla="val 229618"/>
              <a:gd name="f157" fmla="val 28324"/>
              <a:gd name="f158" fmla="val 282625"/>
              <a:gd name="f159" fmla="val 186721"/>
              <a:gd name="f160" fmla="val 189957"/>
              <a:gd name="f161" fmla="val 24462"/>
              <a:gd name="f162" fmla="val 188172"/>
              <a:gd name="f163" fmla="val 25042"/>
              <a:gd name="f164" fmla="val 186431"/>
              <a:gd name="f165" fmla="val 25711"/>
              <a:gd name="f166" fmla="val 184712"/>
              <a:gd name="f167" fmla="val 102155"/>
              <a:gd name="f168" fmla="val 169959"/>
              <a:gd name="f169" fmla="val 93115"/>
              <a:gd name="f170" fmla="val 171120"/>
              <a:gd name="f171" fmla="val 83384"/>
              <a:gd name="f172" fmla="val 172928"/>
              <a:gd name="f173" fmla="val 77157"/>
              <a:gd name="f174" fmla="val 176030"/>
              <a:gd name="f175" fmla="val 66422"/>
              <a:gd name="f176" fmla="val 184310"/>
              <a:gd name="f177" fmla="val 56200"/>
              <a:gd name="f178" fmla="val 188395"/>
              <a:gd name="f179" fmla="val 51625"/>
              <a:gd name="f180" fmla="val 61869"/>
              <a:gd name="f181" fmla="val 185806"/>
              <a:gd name="f182" fmla="val 51714"/>
              <a:gd name="f183" fmla="val 167549"/>
              <a:gd name="f184" fmla="val 55731"/>
              <a:gd name="f185" fmla="val 141659"/>
              <a:gd name="f186" fmla="val 48768"/>
              <a:gd name="f187" fmla="val 138110"/>
              <a:gd name="f188" fmla="val 47786"/>
              <a:gd name="f189" fmla="val 134316"/>
              <a:gd name="f190" fmla="val 52807"/>
              <a:gd name="f191" fmla="val 141748"/>
              <a:gd name="f192" fmla="val 59771"/>
              <a:gd name="f193" fmla="val 165227"/>
              <a:gd name="f194" fmla="val 61445"/>
              <a:gd name="f195" fmla="val 167325"/>
              <a:gd name="f196" fmla="val 61579"/>
              <a:gd name="f197" fmla="val 35130"/>
              <a:gd name="f198" fmla="val 109096"/>
              <a:gd name="f199" fmla="val 51066"/>
              <a:gd name="f200" fmla="val 106350"/>
              <a:gd name="f201" fmla="val 51557"/>
              <a:gd name="f202" fmla="val 100592"/>
              <a:gd name="f203" fmla="val 44102"/>
              <a:gd name="f204" fmla="val 93941"/>
              <a:gd name="f205" fmla="val 43031"/>
              <a:gd name="f206" fmla="val 93026"/>
              <a:gd name="f207" fmla="val 28033"/>
              <a:gd name="f208" fmla="val 30131"/>
              <a:gd name="f209" fmla="val 93472"/>
              <a:gd name="f210" fmla="val 36291"/>
              <a:gd name="f211" fmla="val 100458"/>
              <a:gd name="f212" fmla="val 78273"/>
              <a:gd name="f213" fmla="val 101664"/>
              <a:gd name="f214" fmla="val 95057"/>
              <a:gd name="f215" fmla="val 98762"/>
              <a:gd name="f216" fmla="val 77112"/>
              <a:gd name="f217" fmla="val 96776"/>
              <a:gd name="f218" fmla="val 77692"/>
              <a:gd name="f219" fmla="val 97959"/>
              <a:gd name="f220" fmla="val 78474"/>
              <a:gd name="f221" fmla="val 99967"/>
              <a:gd name="f222" fmla="val 122933"/>
              <a:gd name="f223" fmla="val 66043"/>
              <a:gd name="f224" fmla="val 65931"/>
              <a:gd name="f225" fmla="val 122911"/>
              <a:gd name="f226" fmla="val 65864"/>
              <a:gd name="f227" fmla="val 65842"/>
              <a:gd name="f228" fmla="val 122888"/>
              <a:gd name="f229" fmla="val 65529"/>
              <a:gd name="f230" fmla="val 123134"/>
              <a:gd name="f231" fmla="val 65261"/>
              <a:gd name="f232" fmla="val 123446"/>
              <a:gd name="f233" fmla="val 65217"/>
              <a:gd name="f234" fmla="val 123469"/>
              <a:gd name="f235" fmla="val 123513"/>
              <a:gd name="f236" fmla="val 123558"/>
              <a:gd name="f237" fmla="val 65239"/>
              <a:gd name="f238" fmla="val 125522"/>
              <a:gd name="f239" fmla="val 120835"/>
              <a:gd name="f240" fmla="val 62181"/>
              <a:gd name="f241" fmla="val 101909"/>
              <a:gd name="f242" fmla="val 60106"/>
              <a:gd name="f243" fmla="val 95235"/>
              <a:gd name="f244" fmla="val 55017"/>
              <a:gd name="f245" fmla="val 95882"/>
              <a:gd name="f246" fmla="val 61289"/>
              <a:gd name="f247" fmla="val 97088"/>
              <a:gd name="f248" fmla="val 107734"/>
              <a:gd name="f249" fmla="val 73787"/>
              <a:gd name="f250" fmla="val 119496"/>
              <a:gd name="f251" fmla="val 70529"/>
              <a:gd name="f252" fmla="val 119518"/>
              <a:gd name="f253" fmla="val 119541"/>
              <a:gd name="f254" fmla="val 119563"/>
              <a:gd name="f255" fmla="val 119585"/>
              <a:gd name="f256" fmla="val 72426"/>
              <a:gd name="f257" fmla="val 121862"/>
              <a:gd name="f258" fmla="val 74122"/>
              <a:gd name="f259" fmla="val 124785"/>
              <a:gd name="f260" fmla="val 75059"/>
              <a:gd name="f261" fmla="val 127754"/>
              <a:gd name="f262" fmla="val 75506"/>
              <a:gd name="f263" fmla="val 124875"/>
              <a:gd name="f264" fmla="val 73296"/>
              <a:gd name="f265" fmla="val 123692"/>
              <a:gd name="f266" fmla="val 69725"/>
              <a:gd name="f267" fmla="val 123201"/>
              <a:gd name="f268" fmla="val 67583"/>
              <a:gd name="f269" fmla="val 96061"/>
              <a:gd name="f270" fmla="val 63141"/>
              <a:gd name="f271" fmla="val 97512"/>
              <a:gd name="f272" fmla="val 77135"/>
              <a:gd name="f273" fmla="val 98360"/>
              <a:gd name="f274" fmla="val 77961"/>
              <a:gd name="f275" fmla="val 103538"/>
              <a:gd name="f276" fmla="val 82759"/>
              <a:gd name="f277" fmla="val 110501"/>
              <a:gd name="f278" fmla="val 82581"/>
              <a:gd name="f279" fmla="val 118514"/>
              <a:gd name="f280" fmla="val 71935"/>
              <a:gd name="f281" fmla="val 108180"/>
              <a:gd name="f282" fmla="val 73988"/>
              <a:gd name="f283" fmla="val 99208"/>
              <a:gd name="f284" fmla="val 66266"/>
              <a:gd name="f285" fmla="val 94856"/>
              <a:gd name="f286" fmla="val 62628"/>
              <a:gd name="f287" fmla="val 91932"/>
              <a:gd name="f288" fmla="val 64927"/>
              <a:gd name="f289" fmla="val 81844"/>
              <a:gd name="f290" fmla="val 72069"/>
              <a:gd name="f291" fmla="val 72693"/>
              <a:gd name="f292" fmla="val 70261"/>
              <a:gd name="f293" fmla="val 80192"/>
              <a:gd name="f294" fmla="val 78072"/>
              <a:gd name="f295" fmla="val 83942"/>
              <a:gd name="f296" fmla="val 78876"/>
              <a:gd name="f297" fmla="val 93539"/>
              <a:gd name="f298" fmla="val 80148"/>
              <a:gd name="f299" fmla="val 96373"/>
              <a:gd name="f300" fmla="val 77180"/>
              <a:gd name="f301" fmla="val 70952"/>
              <a:gd name="f302" fmla="val 70105"/>
              <a:gd name="f303" fmla="val 68921"/>
              <a:gd name="f304" fmla="val 73430"/>
              <a:gd name="f305" fmla="val 59346"/>
              <a:gd name="f306" fmla="val 88116"/>
              <a:gd name="f307" fmla="val 46490"/>
              <a:gd name="f308" fmla="val 92267"/>
              <a:gd name="f309" fmla="val 56958"/>
              <a:gd name="f310" fmla="val 93406"/>
              <a:gd name="f311" fmla="val 63118"/>
              <a:gd name="f312" fmla="val 91151"/>
              <a:gd name="f313" fmla="val 78607"/>
              <a:gd name="f314" fmla="val 84344"/>
              <a:gd name="f315" fmla="val 79299"/>
              <a:gd name="f316" fmla="val 78787"/>
              <a:gd name="f317" fmla="val 59413"/>
              <a:gd name="f318" fmla="val 93673"/>
              <a:gd name="f319" fmla="val 76063"/>
              <a:gd name="f320" fmla="val 95526"/>
              <a:gd name="f321" fmla="val 80326"/>
              <a:gd name="f322" fmla="val 94388"/>
              <a:gd name="f323" fmla="val 85973"/>
              <a:gd name="f324" fmla="val 88786"/>
              <a:gd name="f325" fmla="val 87446"/>
              <a:gd name="f326" fmla="val 87268"/>
              <a:gd name="f327" fmla="val 80259"/>
              <a:gd name="f328" fmla="val 79769"/>
              <a:gd name="f329" fmla="val 78340"/>
              <a:gd name="f330" fmla="val 85616"/>
              <a:gd name="f331" fmla="val 64837"/>
              <a:gd name="f332" fmla="val 91531"/>
              <a:gd name="f333" fmla="val 78496"/>
              <a:gd name="f334" fmla="val 95794"/>
              <a:gd name="f335" fmla="val 97646"/>
              <a:gd name="f336" fmla="val 97892"/>
              <a:gd name="f337" fmla="val 88249"/>
              <a:gd name="f338" fmla="val 88094"/>
              <a:gd name="f339" fmla="val 86888"/>
              <a:gd name="f340" fmla="val 89500"/>
              <a:gd name="f341" fmla="val 82580"/>
              <a:gd name="f342" fmla="val 93785"/>
              <a:gd name="f343" fmla="val 75751"/>
              <a:gd name="f344" fmla="val 96642"/>
              <a:gd name="f345" fmla="val 58074"/>
              <a:gd name="f346" fmla="val 94678"/>
              <a:gd name="f347" fmla="val 59793"/>
              <a:gd name="f348" fmla="val 98316"/>
              <a:gd name="f349" fmla="val 58119"/>
              <a:gd name="f350" fmla="val 103204"/>
              <a:gd name="f351" fmla="val 57226"/>
              <a:gd name="f352" fmla="val 105279"/>
              <a:gd name="f353" fmla="val 77067"/>
              <a:gd name="f354" fmla="val 101864"/>
              <a:gd name="f355" fmla="val 77492"/>
              <a:gd name="f356" fmla="val 100280"/>
              <a:gd name="f357" fmla="val 76398"/>
              <a:gd name="f358" fmla="val 97780"/>
              <a:gd name="f359" fmla="val 56668"/>
              <a:gd name="f360" fmla="val 94521"/>
              <a:gd name="f361" fmla="val 44995"/>
              <a:gd name="f362" fmla="val 93249"/>
              <a:gd name="f363" fmla="val 47472"/>
              <a:gd name="f364" fmla="val 95593"/>
              <a:gd name="f365" fmla="val 52472"/>
              <a:gd name="f366" fmla="val 100994"/>
              <a:gd name="f367" fmla="val 52226"/>
              <a:gd name="f368" fmla="val 106150"/>
              <a:gd name="f369" fmla="val 55864"/>
              <a:gd name="f370" fmla="val 105525"/>
              <a:gd name="f371" fmla="val 56467"/>
              <a:gd name="f372" fmla="val 104253"/>
              <a:gd name="f373" fmla="val 59078"/>
              <a:gd name="f374" fmla="val 98159"/>
              <a:gd name="f375" fmla="val 94544"/>
              <a:gd name="f376" fmla="val 43254"/>
              <a:gd name="f377" fmla="val 91910"/>
              <a:gd name="f378" fmla="val 57360"/>
              <a:gd name="f379" fmla="val 68475"/>
              <a:gd name="f380" fmla="val 71957"/>
              <a:gd name="f381" fmla="val 70149"/>
              <a:gd name="f382" fmla="val 69234"/>
              <a:gd name="f383" fmla="val 57337"/>
              <a:gd name="f384" fmla="val 55910"/>
              <a:gd name="f385" fmla="val 56534"/>
              <a:gd name="f386" fmla="val 61512"/>
              <a:gd name="f387" fmla="val 51959"/>
              <a:gd name="f388" fmla="val 85192"/>
              <a:gd name="f389" fmla="val 32251"/>
              <a:gd name="f390" fmla="val 90683"/>
              <a:gd name="f391" fmla="val 64323"/>
              <a:gd name="f392" fmla="val 61534"/>
              <a:gd name="f393" fmla="val 66957"/>
              <a:gd name="f394" fmla="val 61244"/>
              <a:gd name="f395" fmla="val 88517"/>
              <a:gd name="f396" fmla="val 58432"/>
              <a:gd name="f397" fmla="val 93137"/>
              <a:gd name="f398" fmla="val 45978"/>
              <a:gd name="f399" fmla="val 92222"/>
              <a:gd name="f400" fmla="val 36872"/>
              <a:gd name="f401" fmla="val 88696"/>
              <a:gd name="f402" fmla="val 40755"/>
              <a:gd name="f403" fmla="val 75036"/>
              <a:gd name="f404" fmla="val 54593"/>
              <a:gd name="f405" fmla="val 58230"/>
              <a:gd name="f406" fmla="val 55196"/>
              <a:gd name="f407" fmla="val 65328"/>
              <a:gd name="f408" fmla="val 62583"/>
              <a:gd name="f409" fmla="val 71175"/>
              <a:gd name="f410" fmla="val 68654"/>
              <a:gd name="f411" fmla="val 80839"/>
              <a:gd name="f412" fmla="val 72046"/>
              <a:gd name="f413" fmla="val 92936"/>
              <a:gd name="f414" fmla="val 62717"/>
              <a:gd name="f415" fmla="val 94722"/>
              <a:gd name="f416" fmla="val 61266"/>
              <a:gd name="f417" fmla="val 93383"/>
              <a:gd name="f418" fmla="val 48210"/>
              <a:gd name="f419" fmla="val 87669"/>
              <a:gd name="f420" fmla="val 59034"/>
              <a:gd name="f421" fmla="val 70059"/>
              <a:gd name="f422" fmla="val 61980"/>
              <a:gd name="f423" fmla="val 53343"/>
              <a:gd name="f424" fmla="val 100525"/>
              <a:gd name="f425" fmla="val 59057"/>
              <a:gd name="f426" fmla="val 123402"/>
              <a:gd name="f427" fmla="val 126325"/>
              <a:gd name="f428" fmla="val 136235"/>
              <a:gd name="f429" fmla="val 48366"/>
              <a:gd name="f430" fmla="val 123647"/>
              <a:gd name="f431" fmla="val 52116"/>
              <a:gd name="f432" fmla="val 98605"/>
              <a:gd name="f433" fmla="val 39349"/>
              <a:gd name="f434" fmla="val 93316"/>
              <a:gd name="f435" fmla="val 36537"/>
              <a:gd name="f436" fmla="val 81666"/>
              <a:gd name="f437" fmla="val 62472"/>
              <a:gd name="f438" fmla="val 156099"/>
              <a:gd name="f439" fmla="val 68877"/>
              <a:gd name="f440" fmla="val 158978"/>
              <a:gd name="f441" fmla="val 69614"/>
              <a:gd name="f442" fmla="val 164736"/>
              <a:gd name="f443" fmla="val 72247"/>
              <a:gd name="f444" fmla="val 165428"/>
              <a:gd name="f445" fmla="val 159246"/>
              <a:gd name="f446" fmla="val 62092"/>
              <a:gd name="f447" fmla="val 140520"/>
              <a:gd name="f448" fmla="val 60061"/>
              <a:gd name="f449" fmla="val 133624"/>
              <a:gd name="f450" fmla="val 53722"/>
              <a:gd name="f451" fmla="val 130053"/>
              <a:gd name="f452" fmla="val 58476"/>
              <a:gd name="f453" fmla="val 131928"/>
              <a:gd name="f454" fmla="val 60262"/>
              <a:gd name="f455" fmla="val 141592"/>
              <a:gd name="f456" fmla="val 69078"/>
              <a:gd name="f457" fmla="val 151992"/>
              <a:gd name="f458" fmla="val 69770"/>
              <a:gd name="f459" fmla="val 150207"/>
              <a:gd name="f460" fmla="val 70730"/>
              <a:gd name="f461" fmla="val 140186"/>
              <a:gd name="f462" fmla="val 69279"/>
              <a:gd name="f463" fmla="val 131437"/>
              <a:gd name="f464" fmla="val 61400"/>
              <a:gd name="f465" fmla="val 129361"/>
              <a:gd name="f466" fmla="val 59391"/>
              <a:gd name="f467" fmla="val 124138"/>
              <a:gd name="f468" fmla="val 66355"/>
              <a:gd name="f469" fmla="val 124451"/>
              <a:gd name="f470" fmla="val 68252"/>
              <a:gd name="f471" fmla="val 125790"/>
              <a:gd name="f472" fmla="val 74144"/>
              <a:gd name="f473" fmla="val 130700"/>
              <a:gd name="f474" fmla="val 75818"/>
              <a:gd name="f475" fmla="val 134561"/>
              <a:gd name="f476" fmla="val 75997"/>
              <a:gd name="f477" fmla="val 138422"/>
              <a:gd name="f478" fmla="val 75729"/>
              <a:gd name="f479" fmla="val 142217"/>
              <a:gd name="f480" fmla="val 74992"/>
              <a:gd name="f481" fmla="val 139092"/>
              <a:gd name="f482" fmla="val 76666"/>
              <a:gd name="f483" fmla="val 137083"/>
              <a:gd name="f484" fmla="val 76912"/>
              <a:gd name="f485" fmla="val 135075"/>
              <a:gd name="f486" fmla="val 77046"/>
              <a:gd name="f487" fmla="val 133043"/>
              <a:gd name="f488" fmla="val 128334"/>
              <a:gd name="f489" fmla="val 122844"/>
              <a:gd name="f490" fmla="val 76265"/>
              <a:gd name="f491" fmla="val 118893"/>
              <a:gd name="f492" fmla="val 73318"/>
              <a:gd name="f493" fmla="val 116483"/>
              <a:gd name="f494" fmla="val 76532"/>
              <a:gd name="f495" fmla="val 117108"/>
              <a:gd name="f496" fmla="val 77805"/>
              <a:gd name="f497" fmla="val 119741"/>
              <a:gd name="f498" fmla="val 84991"/>
              <a:gd name="f499" fmla="val 114340"/>
              <a:gd name="f500" fmla="val 89879"/>
              <a:gd name="f501" fmla="val 122330"/>
              <a:gd name="f502" fmla="val 118983"/>
              <a:gd name="f503" fmla="val 83340"/>
              <a:gd name="f504" fmla="val 116639"/>
              <a:gd name="f505" fmla="val 79300"/>
              <a:gd name="f506" fmla="val 115724"/>
              <a:gd name="f507" fmla="val 77559"/>
              <a:gd name="f508" fmla="val 111394"/>
              <a:gd name="f509" fmla="val 83295"/>
              <a:gd name="f510" fmla="val 111573"/>
              <a:gd name="f511" fmla="val 84322"/>
              <a:gd name="f512" fmla="val 112443"/>
              <a:gd name="f513" fmla="val 88384"/>
              <a:gd name="f514" fmla="val 113247"/>
              <a:gd name="f515" fmla="val 90459"/>
              <a:gd name="f516" fmla="val 111707"/>
              <a:gd name="f517" fmla="val 88919"/>
              <a:gd name="f518" fmla="val 110858"/>
              <a:gd name="f519" fmla="val 86152"/>
              <a:gd name="f520" fmla="val 110479"/>
              <a:gd name="f521" fmla="val 84523"/>
              <a:gd name="f522" fmla="val 101172"/>
              <a:gd name="f523" fmla="val 96910"/>
              <a:gd name="f524" fmla="val 99565"/>
              <a:gd name="f525" fmla="val 97133"/>
              <a:gd name="f526" fmla="val 109653"/>
              <a:gd name="f527" fmla="val 83719"/>
              <a:gd name="f528" fmla="val 103984"/>
              <a:gd name="f529" fmla="val 83563"/>
              <a:gd name="f530" fmla="val 99654"/>
              <a:gd name="f531" fmla="val 80528"/>
              <a:gd name="f532" fmla="val 97690"/>
              <a:gd name="f533" fmla="val 78854"/>
              <a:gd name="f534" fmla="val 96507"/>
              <a:gd name="f535" fmla="val 78563"/>
              <a:gd name="f536" fmla="val 92959"/>
              <a:gd name="f537" fmla="val 81063"/>
              <a:gd name="f538" fmla="val 85102"/>
              <a:gd name="f539" fmla="val 80103"/>
              <a:gd name="f540" fmla="val 81554"/>
              <a:gd name="f541" fmla="val 79501"/>
              <a:gd name="f542" fmla="val 98404"/>
              <a:gd name="f543" fmla="val 97044"/>
              <a:gd name="f544" fmla="val 97668"/>
              <a:gd name="f545" fmla="val 99476"/>
              <a:gd name="f546" fmla="val 86040"/>
              <a:gd name="f547" fmla="val 101485"/>
              <a:gd name="f548" fmla="val 86553"/>
              <a:gd name="f549" fmla="val 103047"/>
              <a:gd name="f550" fmla="val 87781"/>
              <a:gd name="f551" fmla="val 107176"/>
              <a:gd name="f552" fmla="val 111350"/>
              <a:gd name="f553" fmla="val 86084"/>
              <a:gd name="f554" fmla="val 112935"/>
              <a:gd name="f555" fmla="val 86999"/>
              <a:gd name="f556" fmla="val 108359"/>
              <a:gd name="f557" fmla="val 85392"/>
              <a:gd name="f558" fmla="val 103181"/>
              <a:gd name="f559" fmla="val 84879"/>
              <a:gd name="f560" fmla="val 101686"/>
              <a:gd name="f561" fmla="val 78518"/>
              <a:gd name="f562" fmla="val 102779"/>
              <a:gd name="f563" fmla="val 79835"/>
              <a:gd name="f564" fmla="val 104766"/>
              <a:gd name="f565" fmla="val 83183"/>
              <a:gd name="f566" fmla="val 110390"/>
              <a:gd name="f567" fmla="val 82915"/>
              <a:gd name="f568" fmla="val 116617"/>
              <a:gd name="f569" fmla="val 81621"/>
              <a:gd name="f570" fmla="val 118090"/>
              <a:gd name="f571" fmla="val 82670"/>
              <a:gd name="f572" fmla="val 111194"/>
              <a:gd name="f573" fmla="val 78250"/>
              <a:gd name="f574" fmla="val 104386"/>
              <a:gd name="f575" fmla="val 77268"/>
              <a:gd name="f576" fmla="val 102980"/>
              <a:gd name="f577" fmla="val 64279"/>
              <a:gd name="f578" fmla="val 105235"/>
              <a:gd name="f579" fmla="val 66801"/>
              <a:gd name="f580" fmla="val 108136"/>
              <a:gd name="f581" fmla="val 75461"/>
              <a:gd name="f582" fmla="val 118380"/>
              <a:gd name="f583" fmla="val 76956"/>
              <a:gd name="f584" fmla="val 123491"/>
              <a:gd name="f585" fmla="val 76018"/>
              <a:gd name="f586" fmla="val 124585"/>
              <a:gd name="f587" fmla="val 75661"/>
              <a:gd name="f588" fmla="val 120635"/>
              <a:gd name="f589" fmla="val 66711"/>
              <a:gd name="f590" fmla="val 109698"/>
              <a:gd name="f591" fmla="val 62962"/>
              <a:gd name="f592" fmla="val 105458"/>
              <a:gd name="f593" fmla="val 52695"/>
              <a:gd name="f594" fmla="val 107221"/>
              <a:gd name="f595" fmla="val 53186"/>
              <a:gd name="f596" fmla="val 107801"/>
              <a:gd name="f597" fmla="val 53900"/>
              <a:gd name="f598" fmla="val 108649"/>
              <a:gd name="f599" fmla="val 54726"/>
              <a:gd name="f600" fmla="val 109721"/>
              <a:gd name="f601" fmla="val 60551"/>
              <a:gd name="f602" fmla="val 112421"/>
              <a:gd name="f603" fmla="val 68363"/>
              <a:gd name="f604" fmla="val 127687"/>
              <a:gd name="f605" fmla="val 70193"/>
              <a:gd name="f606" fmla="val 131370"/>
              <a:gd name="f607" fmla="val 133490"/>
              <a:gd name="f608" fmla="val 69367"/>
              <a:gd name="f609" fmla="val 132307"/>
              <a:gd name="f610" fmla="val 68318"/>
              <a:gd name="f611" fmla="val 130165"/>
              <a:gd name="f612" fmla="val 62292"/>
              <a:gd name="f613" fmla="val 118113"/>
              <a:gd name="f614" fmla="val 57025"/>
              <a:gd name="f615" fmla="val 112845"/>
              <a:gd name="f616" fmla="val 61221"/>
              <a:gd name="f617" fmla="val 118916"/>
              <a:gd name="f618" fmla="val 66377"/>
              <a:gd name="f619" fmla="val 128335"/>
              <a:gd name="f620" fmla="val 65372"/>
              <a:gd name="f621" fmla="val 136972"/>
              <a:gd name="f622" fmla="val 151390"/>
              <a:gd name="f623" fmla="val 64725"/>
              <a:gd name="f624" fmla="val 146301"/>
              <a:gd name="f625" fmla="val 65953"/>
              <a:gd name="f626" fmla="val 141280"/>
              <a:gd name="f627" fmla="val 67426"/>
              <a:gd name="f628" fmla="val 136325"/>
              <a:gd name="f629" fmla="val 140588"/>
              <a:gd name="f630" fmla="val 141905"/>
              <a:gd name="f631" fmla="val 58877"/>
              <a:gd name="f632" fmla="val 146257"/>
              <a:gd name="f633" fmla="val 59926"/>
              <a:gd name="f634" fmla="val 146569"/>
              <a:gd name="f635" fmla="val 61489"/>
              <a:gd name="f636" fmla="val 147507"/>
              <a:gd name="f637" fmla="val 144538"/>
              <a:gd name="f638" fmla="val 63922"/>
              <a:gd name="f639" fmla="val 138646"/>
              <a:gd name="f640" fmla="val 66935"/>
              <a:gd name="f641" fmla="val 125813"/>
              <a:gd name="f642" fmla="val 53231"/>
              <a:gd name="f643" fmla="val 109587"/>
              <a:gd name="f644" fmla="val 51378"/>
              <a:gd name="f645" fmla="val 107444"/>
              <a:gd name="f646" fmla="val 34148"/>
              <a:gd name="f647" fmla="val 110413"/>
              <a:gd name="f648" fmla="val 48611"/>
              <a:gd name="f649" fmla="val 117956"/>
              <a:gd name="f650" fmla="val 57092"/>
              <a:gd name="f651" fmla="val 139673"/>
              <a:gd name="f652" fmla="val 57985"/>
              <a:gd name="f653" fmla="val 145520"/>
              <a:gd name="f654" fmla="val 56936"/>
              <a:gd name="f655" fmla="val 142552"/>
              <a:gd name="f656" fmla="val 47740"/>
              <a:gd name="f657" fmla="val 117599"/>
              <a:gd name="f658" fmla="val 32206"/>
              <a:gd name="f659" fmla="val 18480"/>
              <a:gd name="f660" fmla="val 113113"/>
              <a:gd name="f661" fmla="val 25801"/>
              <a:gd name="f662" fmla="val 115970"/>
              <a:gd name="f663" fmla="val 50262"/>
              <a:gd name="f664" fmla="val 127486"/>
              <a:gd name="f665" fmla="val 51222"/>
              <a:gd name="f666" fmla="val 153376"/>
              <a:gd name="f667" fmla="val 6673"/>
              <a:gd name="f668" fmla="val 11539"/>
              <a:gd name="f669" fmla="val 119251"/>
              <a:gd name="f670" fmla="val 32608"/>
              <a:gd name="f671" fmla="val 139159"/>
              <a:gd name="f672" fmla="val 31916"/>
              <a:gd name="f673" fmla="val 175785"/>
              <a:gd name="f674" fmla="val 50128"/>
              <a:gd name="f675" fmla="val 154649"/>
              <a:gd name="f676" fmla="val 49928"/>
              <a:gd name="f677" fmla="val 125165"/>
              <a:gd name="f678" fmla="val 16226"/>
              <a:gd name="f679" fmla="val 113515"/>
              <a:gd name="f680" fmla="val 17253"/>
              <a:gd name="f681" fmla="val 112176"/>
              <a:gd name="f682" fmla="val 34840"/>
              <a:gd name="f683" fmla="val 109140"/>
              <a:gd name="f684" fmla="val 27586"/>
              <a:gd name="f685" fmla="val 91330"/>
              <a:gd name="f686" fmla="val 11829"/>
              <a:gd name="f687" fmla="val 89589"/>
              <a:gd name="f688" fmla="val 21114"/>
              <a:gd name="f689" fmla="val 99789"/>
              <a:gd name="f690" fmla="val 3214"/>
              <a:gd name="f691" fmla="val 87491"/>
              <a:gd name="f692" fmla="val 90303"/>
              <a:gd name="f693" fmla="val 52070"/>
              <a:gd name="f694" fmla="val 86598"/>
              <a:gd name="f695" fmla="val 55998"/>
              <a:gd name="f696" fmla="val 57762"/>
              <a:gd name="f697" fmla="val 56333"/>
              <a:gd name="f698" fmla="val 54861"/>
              <a:gd name="f699" fmla="val 42518"/>
              <a:gd name="f700" fmla="val 40465"/>
              <a:gd name="f701" fmla="val 33054"/>
              <a:gd name="f702" fmla="val 75149"/>
              <a:gd name="f703" fmla="val 11338"/>
              <a:gd name="f704" fmla="val 89678"/>
              <a:gd name="f705" fmla="val 12343"/>
              <a:gd name="f706" fmla="val 80572"/>
              <a:gd name="f707" fmla="val 26917"/>
              <a:gd name="f708" fmla="val 70238"/>
              <a:gd name="f709" fmla="val 35555"/>
              <a:gd name="f710" fmla="val 58900"/>
              <a:gd name="f711" fmla="val 38010"/>
              <a:gd name="f712" fmla="val 56735"/>
              <a:gd name="f713" fmla="val 38501"/>
              <a:gd name="f714" fmla="val 54525"/>
              <a:gd name="f715" fmla="val 52316"/>
              <a:gd name="f716" fmla="val 48053"/>
              <a:gd name="f717" fmla="val 43834"/>
              <a:gd name="f718" fmla="val 37831"/>
              <a:gd name="f719" fmla="val 39929"/>
              <a:gd name="f720" fmla="val 36113"/>
              <a:gd name="f721" fmla="val 57159"/>
              <a:gd name="f722" fmla="val 54080"/>
              <a:gd name="f723" fmla="val 75594"/>
              <a:gd name="f724" fmla="val 54035"/>
              <a:gd name="f725" fmla="val 37206"/>
              <a:gd name="f726" fmla="val 92044"/>
              <a:gd name="f727" fmla="val 35332"/>
              <a:gd name="f728" fmla="val 116773"/>
              <a:gd name="f729" fmla="val 102712"/>
              <a:gd name="f730" fmla="val 28971"/>
              <a:gd name="f731" fmla="val 94030"/>
              <a:gd name="f732" fmla="val 17744"/>
              <a:gd name="f733" fmla="val 90905"/>
              <a:gd name="f734" fmla="val 13035"/>
              <a:gd name="f735" fmla="val 93182"/>
              <a:gd name="f736" fmla="val 35153"/>
              <a:gd name="f737" fmla="val 96150"/>
              <a:gd name="f738" fmla="val 36760"/>
              <a:gd name="f739" fmla="val 125701"/>
              <a:gd name="f740" fmla="val 52383"/>
              <a:gd name="f741" fmla="val 137507"/>
              <a:gd name="f742" fmla="val 46647"/>
              <a:gd name="f743" fmla="val 151613"/>
              <a:gd name="f744" fmla="val 27877"/>
              <a:gd name="f745" fmla="val 139293"/>
              <a:gd name="f746" fmla="val 34372"/>
              <a:gd name="f747" fmla="val 127598"/>
              <a:gd name="f748" fmla="val 199376"/>
              <a:gd name="f749" fmla="val 34260"/>
              <a:gd name="f750" fmla="val 191720"/>
              <a:gd name="f751" fmla="val 183842"/>
              <a:gd name="f752" fmla="val 33122"/>
              <a:gd name="f753" fmla="val 177302"/>
              <a:gd name="f754" fmla="val 29752"/>
              <a:gd name="f755" fmla="val 170673"/>
              <a:gd name="f756" fmla="val 26315"/>
              <a:gd name="f757" fmla="val 166098"/>
              <a:gd name="f758" fmla="val 20936"/>
              <a:gd name="f759" fmla="val 163665"/>
              <a:gd name="f760" fmla="val 13772"/>
              <a:gd name="f761" fmla="val 138846"/>
              <a:gd name="f762" fmla="val 46781"/>
              <a:gd name="f763" fmla="val 47228"/>
              <a:gd name="f764" fmla="val 144292"/>
              <a:gd name="f765" fmla="val 149403"/>
              <a:gd name="f766" fmla="val 49214"/>
              <a:gd name="f767" fmla="val 168665"/>
              <a:gd name="f768" fmla="val 50509"/>
              <a:gd name="f769" fmla="val 192724"/>
              <a:gd name="f770" fmla="val 38032"/>
              <a:gd name="f771" fmla="val 199487"/>
              <a:gd name="f772" fmla="val 199442"/>
              <a:gd name="f773" fmla="val 199398"/>
              <a:gd name="f774" fmla="val 201853"/>
              <a:gd name="f775" fmla="val 34216"/>
              <a:gd name="f776" fmla="val 200670"/>
              <a:gd name="f777" fmla="val 34930"/>
              <a:gd name="f778" fmla="val 176945"/>
              <a:gd name="f779" fmla="val 48857"/>
              <a:gd name="f780" fmla="val 155764"/>
              <a:gd name="f781" fmla="val 50308"/>
              <a:gd name="f782" fmla="val 166968"/>
              <a:gd name="f783" fmla="val 52026"/>
              <a:gd name="f784" fmla="val 181141"/>
              <a:gd name="f785" fmla="val 52919"/>
              <a:gd name="f786" fmla="val 190939"/>
              <a:gd name="f787" fmla="val 48969"/>
              <a:gd name="f788" fmla="val 224931"/>
              <a:gd name="f789" fmla="val 30823"/>
              <a:gd name="f790" fmla="val 219708"/>
              <a:gd name="f791" fmla="val 32140"/>
              <a:gd name="f792" fmla="val 211093"/>
              <a:gd name="f793" fmla="val 33948"/>
              <a:gd name="f794" fmla="*/ f0 1 285036"/>
              <a:gd name="f795" fmla="*/ f1 1 214553"/>
              <a:gd name="f796" fmla="val f2"/>
              <a:gd name="f797" fmla="val f3"/>
              <a:gd name="f798" fmla="val f4"/>
              <a:gd name="f799" fmla="+- f798 0 f796"/>
              <a:gd name="f800" fmla="+- f797 0 f796"/>
              <a:gd name="f801" fmla="*/ f800 1 285036"/>
              <a:gd name="f802" fmla="*/ f799 1 214553"/>
              <a:gd name="f803" fmla="*/ f796 1 f801"/>
              <a:gd name="f804" fmla="*/ f797 1 f801"/>
              <a:gd name="f805" fmla="*/ f796 1 f802"/>
              <a:gd name="f806" fmla="*/ f798 1 f802"/>
              <a:gd name="f807" fmla="*/ f803 f794 1"/>
              <a:gd name="f808" fmla="*/ f804 f794 1"/>
              <a:gd name="f809" fmla="*/ f806 f795 1"/>
              <a:gd name="f810" fmla="*/ f805 f795 1"/>
            </a:gdLst>
            <a:ahLst/>
            <a:cxnLst>
              <a:cxn ang="3cd4">
                <a:pos x="hc" y="t"/>
              </a:cxn>
              <a:cxn ang="0">
                <a:pos x="r" y="vc"/>
              </a:cxn>
              <a:cxn ang="cd4">
                <a:pos x="hc" y="b"/>
              </a:cxn>
              <a:cxn ang="cd2">
                <a:pos x="l" y="vc"/>
              </a:cxn>
            </a:cxnLst>
            <a:rect l="f807" t="f810" r="f808" b="f809"/>
            <a:pathLst>
              <a:path w="285036" h="214553">
                <a:moveTo>
                  <a:pt x="f5" y="f6"/>
                </a:moveTo>
                <a:cubicBezTo>
                  <a:pt x="f7" y="f8"/>
                  <a:pt x="f9" y="f10"/>
                  <a:pt x="f11" y="f12"/>
                </a:cubicBezTo>
                <a:cubicBezTo>
                  <a:pt x="f13" y="f14"/>
                  <a:pt x="f15" y="f16"/>
                  <a:pt x="f17" y="f18"/>
                </a:cubicBezTo>
                <a:lnTo>
                  <a:pt x="f17" y="f19"/>
                </a:lnTo>
                <a:cubicBezTo>
                  <a:pt x="f17" y="f20"/>
                  <a:pt x="f21" y="f20"/>
                  <a:pt x="f21" y="f19"/>
                </a:cubicBezTo>
                <a:lnTo>
                  <a:pt x="f21" y="f22"/>
                </a:lnTo>
                <a:cubicBezTo>
                  <a:pt x="f23" y="f24"/>
                  <a:pt x="f25" y="f26"/>
                  <a:pt x="f23" y="f27"/>
                </a:cubicBezTo>
                <a:cubicBezTo>
                  <a:pt x="f23" y="f28"/>
                  <a:pt x="f23" y="f29"/>
                  <a:pt x="f21" y="f30"/>
                </a:cubicBezTo>
                <a:lnTo>
                  <a:pt x="f21" y="f31"/>
                </a:lnTo>
                <a:cubicBezTo>
                  <a:pt x="f32" y="f33"/>
                  <a:pt x="f34" y="f35"/>
                  <a:pt x="f36" y="f37"/>
                </a:cubicBezTo>
                <a:lnTo>
                  <a:pt x="f38" y="f39"/>
                </a:lnTo>
                <a:lnTo>
                  <a:pt x="f40" y="f41"/>
                </a:lnTo>
                <a:cubicBezTo>
                  <a:pt x="f40" y="f41"/>
                  <a:pt x="f40" y="f41"/>
                  <a:pt x="f40" y="f41"/>
                </a:cubicBezTo>
                <a:lnTo>
                  <a:pt x="f42" y="f43"/>
                </a:lnTo>
                <a:cubicBezTo>
                  <a:pt x="f44" y="f45"/>
                  <a:pt x="f46" y="f47"/>
                  <a:pt x="f46" y="f48"/>
                </a:cubicBezTo>
                <a:lnTo>
                  <a:pt x="f46" y="f49"/>
                </a:lnTo>
                <a:cubicBezTo>
                  <a:pt x="f46" y="f50"/>
                  <a:pt x="f51" y="f50"/>
                  <a:pt x="f51" y="f49"/>
                </a:cubicBezTo>
                <a:lnTo>
                  <a:pt x="f51" y="f52"/>
                </a:lnTo>
                <a:cubicBezTo>
                  <a:pt x="f53" y="f54"/>
                  <a:pt x="f55" y="f56"/>
                  <a:pt x="f57" y="f58"/>
                </a:cubicBezTo>
                <a:lnTo>
                  <a:pt x="f59" y="f60"/>
                </a:lnTo>
                <a:cubicBezTo>
                  <a:pt x="f61" y="f62"/>
                  <a:pt x="f63" y="f64"/>
                  <a:pt x="f65" y="f66"/>
                </a:cubicBezTo>
                <a:lnTo>
                  <a:pt x="f65" y="f67"/>
                </a:lnTo>
                <a:cubicBezTo>
                  <a:pt x="f65" y="f68"/>
                  <a:pt x="f69" y="f70"/>
                  <a:pt x="f71" y="f70"/>
                </a:cubicBezTo>
                <a:lnTo>
                  <a:pt x="f71" y="f70"/>
                </a:lnTo>
                <a:cubicBezTo>
                  <a:pt x="f72" y="f70"/>
                  <a:pt x="f73" y="f68"/>
                  <a:pt x="f74" y="f67"/>
                </a:cubicBezTo>
                <a:cubicBezTo>
                  <a:pt x="f74" y="f75"/>
                  <a:pt x="f76" y="f77"/>
                  <a:pt x="f74" y="f78"/>
                </a:cubicBezTo>
                <a:lnTo>
                  <a:pt x="f74" y="f79"/>
                </a:lnTo>
                <a:lnTo>
                  <a:pt x="f2" y="f4"/>
                </a:lnTo>
                <a:lnTo>
                  <a:pt x="f2" y="f80"/>
                </a:lnTo>
                <a:lnTo>
                  <a:pt x="f81" y="f82"/>
                </a:lnTo>
                <a:cubicBezTo>
                  <a:pt x="f83" y="f84"/>
                  <a:pt x="f85" y="f86"/>
                  <a:pt x="f87" y="f88"/>
                </a:cubicBezTo>
                <a:lnTo>
                  <a:pt x="f2" y="f89"/>
                </a:lnTo>
                <a:lnTo>
                  <a:pt x="f2" y="f90"/>
                </a:lnTo>
                <a:lnTo>
                  <a:pt x="f91" y="f92"/>
                </a:lnTo>
                <a:lnTo>
                  <a:pt x="f91" y="f92"/>
                </a:lnTo>
                <a:lnTo>
                  <a:pt x="f93" y="f94"/>
                </a:lnTo>
                <a:cubicBezTo>
                  <a:pt x="f95" y="f96"/>
                  <a:pt x="f97" y="f98"/>
                  <a:pt x="f99" y="f100"/>
                </a:cubicBezTo>
                <a:lnTo>
                  <a:pt x="f2" y="f101"/>
                </a:lnTo>
                <a:lnTo>
                  <a:pt x="f2" y="f102"/>
                </a:lnTo>
                <a:cubicBezTo>
                  <a:pt x="f103" y="f104"/>
                  <a:pt x="f105" y="f106"/>
                  <a:pt x="f107" y="f108"/>
                </a:cubicBezTo>
                <a:lnTo>
                  <a:pt x="f109" y="f110"/>
                </a:lnTo>
                <a:lnTo>
                  <a:pt x="f111" y="f110"/>
                </a:lnTo>
                <a:lnTo>
                  <a:pt x="f112" y="f113"/>
                </a:lnTo>
                <a:cubicBezTo>
                  <a:pt x="f114" y="f115"/>
                  <a:pt x="f116" y="f117"/>
                  <a:pt x="f118" y="f119"/>
                </a:cubicBezTo>
                <a:cubicBezTo>
                  <a:pt x="f120" y="f121"/>
                  <a:pt x="f122" y="f123"/>
                  <a:pt x="f124" y="f125"/>
                </a:cubicBezTo>
                <a:lnTo>
                  <a:pt x="f126" y="f110"/>
                </a:lnTo>
                <a:lnTo>
                  <a:pt x="f127" y="f110"/>
                </a:lnTo>
                <a:lnTo>
                  <a:pt x="f128" y="f129"/>
                </a:lnTo>
                <a:cubicBezTo>
                  <a:pt x="f130" y="f131"/>
                  <a:pt x="f132" y="f133"/>
                  <a:pt x="f134" y="f135"/>
                </a:cubicBezTo>
                <a:cubicBezTo>
                  <a:pt x="f136" y="f137"/>
                  <a:pt x="f138" y="f139"/>
                  <a:pt x="f140" y="f141"/>
                </a:cubicBezTo>
                <a:lnTo>
                  <a:pt x="f142" y="f110"/>
                </a:lnTo>
                <a:lnTo>
                  <a:pt x="f143" y="f110"/>
                </a:lnTo>
                <a:lnTo>
                  <a:pt x="f144" y="f145"/>
                </a:lnTo>
                <a:cubicBezTo>
                  <a:pt x="f146" y="f147"/>
                  <a:pt x="f148" y="f149"/>
                  <a:pt x="f150" y="f151"/>
                </a:cubicBezTo>
                <a:cubicBezTo>
                  <a:pt x="f152" y="f153"/>
                  <a:pt x="f154" y="f155"/>
                  <a:pt x="f156" y="f157"/>
                </a:cubicBezTo>
                <a:lnTo>
                  <a:pt x="f158" y="f110"/>
                </a:lnTo>
                <a:lnTo>
                  <a:pt x="f3" y="f110"/>
                </a:lnTo>
                <a:close/>
                <a:moveTo>
                  <a:pt x="f65" y="f159"/>
                </a:moveTo>
                <a:lnTo>
                  <a:pt x="f65" y="f160"/>
                </a:lnTo>
                <a:cubicBezTo>
                  <a:pt x="f161" y="f162"/>
                  <a:pt x="f163" y="f164"/>
                  <a:pt x="f165" y="f166"/>
                </a:cubicBezTo>
                <a:close/>
                <a:moveTo>
                  <a:pt x="f17" y="f167"/>
                </a:moveTo>
                <a:cubicBezTo>
                  <a:pt x="f168" y="f169"/>
                  <a:pt x="f170" y="f171"/>
                  <a:pt x="f172" y="f173"/>
                </a:cubicBezTo>
                <a:cubicBezTo>
                  <a:pt x="f174" y="f175"/>
                  <a:pt x="f176" y="f177"/>
                  <a:pt x="f178" y="f179"/>
                </a:cubicBezTo>
                <a:lnTo>
                  <a:pt x="f17" y="f180"/>
                </a:lnTo>
                <a:lnTo>
                  <a:pt x="f17" y="f167"/>
                </a:lnTo>
                <a:close/>
                <a:moveTo>
                  <a:pt x="f181" y="f182"/>
                </a:moveTo>
                <a:cubicBezTo>
                  <a:pt x="f183" y="f184"/>
                  <a:pt x="f185" y="f186"/>
                  <a:pt x="f187" y="f188"/>
                </a:cubicBezTo>
                <a:lnTo>
                  <a:pt x="f189" y="f190"/>
                </a:lnTo>
                <a:cubicBezTo>
                  <a:pt x="f191" y="f192"/>
                  <a:pt x="f193" y="f194"/>
                  <a:pt x="f195" y="f196"/>
                </a:cubicBezTo>
                <a:close/>
                <a:moveTo>
                  <a:pt x="f197" y="f198"/>
                </a:moveTo>
                <a:lnTo>
                  <a:pt x="f199" y="f200"/>
                </a:lnTo>
                <a:cubicBezTo>
                  <a:pt x="f201" y="f202"/>
                  <a:pt x="f203" y="f204"/>
                  <a:pt x="f205" y="f206"/>
                </a:cubicBezTo>
                <a:lnTo>
                  <a:pt x="f207" y="f130"/>
                </a:lnTo>
                <a:cubicBezTo>
                  <a:pt x="f208" y="f209"/>
                  <a:pt x="f210" y="f211"/>
                  <a:pt x="f197" y="f198"/>
                </a:cubicBezTo>
                <a:close/>
                <a:moveTo>
                  <a:pt x="f212" y="f213"/>
                </a:moveTo>
                <a:lnTo>
                  <a:pt x="f214" y="f215"/>
                </a:lnTo>
                <a:lnTo>
                  <a:pt x="f216" y="f217"/>
                </a:lnTo>
                <a:cubicBezTo>
                  <a:pt x="f218" y="f219"/>
                  <a:pt x="f220" y="f221"/>
                  <a:pt x="f212" y="f213"/>
                </a:cubicBezTo>
                <a:close/>
                <a:moveTo>
                  <a:pt x="f222" y="f223"/>
                </a:moveTo>
                <a:cubicBezTo>
                  <a:pt x="f222" y="f224"/>
                  <a:pt x="f225" y="f226"/>
                  <a:pt x="f225" y="f227"/>
                </a:cubicBezTo>
                <a:cubicBezTo>
                  <a:pt x="f228" y="f229"/>
                  <a:pt x="f230" y="f231"/>
                  <a:pt x="f232" y="f233"/>
                </a:cubicBezTo>
                <a:cubicBezTo>
                  <a:pt x="f234" y="f233"/>
                  <a:pt x="f235" y="f233"/>
                  <a:pt x="f236" y="f237"/>
                </a:cubicBezTo>
                <a:lnTo>
                  <a:pt x="f238" y="f51"/>
                </a:lnTo>
                <a:cubicBezTo>
                  <a:pt x="f239" y="f240"/>
                  <a:pt x="f241" y="f242"/>
                  <a:pt x="f243" y="f244"/>
                </a:cubicBezTo>
                <a:lnTo>
                  <a:pt x="f245" y="f246"/>
                </a:lnTo>
                <a:cubicBezTo>
                  <a:pt x="f247" y="f51"/>
                  <a:pt x="f248" y="f249"/>
                  <a:pt x="f250" y="f251"/>
                </a:cubicBezTo>
                <a:cubicBezTo>
                  <a:pt x="f252" y="f251"/>
                  <a:pt x="f253" y="f251"/>
                  <a:pt x="f254" y="f251"/>
                </a:cubicBezTo>
                <a:close/>
                <a:moveTo>
                  <a:pt x="f255" y="f256"/>
                </a:moveTo>
                <a:cubicBezTo>
                  <a:pt x="f257" y="f258"/>
                  <a:pt x="f259" y="f260"/>
                  <a:pt x="f261" y="f262"/>
                </a:cubicBezTo>
                <a:cubicBezTo>
                  <a:pt x="f263" y="f264"/>
                  <a:pt x="f265" y="f266"/>
                  <a:pt x="f267" y="f268"/>
                </a:cubicBezTo>
                <a:close/>
                <a:moveTo>
                  <a:pt x="f269" y="f270"/>
                </a:moveTo>
                <a:lnTo>
                  <a:pt x="f271" y="f272"/>
                </a:lnTo>
                <a:cubicBezTo>
                  <a:pt x="f273" y="f274"/>
                  <a:pt x="f275" y="f276"/>
                  <a:pt x="f277" y="f278"/>
                </a:cubicBezTo>
                <a:lnTo>
                  <a:pt x="f279" y="f280"/>
                </a:lnTo>
                <a:cubicBezTo>
                  <a:pt x="f281" y="f282"/>
                  <a:pt x="f283" y="f284"/>
                  <a:pt x="f269" y="f270"/>
                </a:cubicBezTo>
                <a:close/>
                <a:moveTo>
                  <a:pt x="f285" y="f286"/>
                </a:moveTo>
                <a:cubicBezTo>
                  <a:pt x="f287" y="f288"/>
                  <a:pt x="f289" y="f290"/>
                  <a:pt x="f291" y="f292"/>
                </a:cubicBezTo>
                <a:lnTo>
                  <a:pt x="f293" y="f294"/>
                </a:lnTo>
                <a:cubicBezTo>
                  <a:pt x="f295" y="f296"/>
                  <a:pt x="f297" y="f298"/>
                  <a:pt x="f299" y="f300"/>
                </a:cubicBezTo>
                <a:close/>
                <a:moveTo>
                  <a:pt x="f301" y="f302"/>
                </a:moveTo>
                <a:cubicBezTo>
                  <a:pt x="f303" y="f304"/>
                  <a:pt x="f305" y="f306"/>
                  <a:pt x="f307" y="f308"/>
                </a:cubicBezTo>
                <a:lnTo>
                  <a:pt x="f309" y="f310"/>
                </a:lnTo>
                <a:cubicBezTo>
                  <a:pt x="f311" y="f312"/>
                  <a:pt x="f313" y="f314"/>
                  <a:pt x="f315" y="f316"/>
                </a:cubicBezTo>
                <a:close/>
                <a:moveTo>
                  <a:pt x="f317" y="f318"/>
                </a:moveTo>
                <a:lnTo>
                  <a:pt x="f319" y="f320"/>
                </a:lnTo>
                <a:cubicBezTo>
                  <a:pt x="f321" y="f322"/>
                  <a:pt x="f323" y="f324"/>
                  <a:pt x="f325" y="f326"/>
                </a:cubicBezTo>
                <a:lnTo>
                  <a:pt x="f327" y="f328"/>
                </a:lnTo>
                <a:cubicBezTo>
                  <a:pt x="f329" y="f330"/>
                  <a:pt x="f331" y="f332"/>
                  <a:pt x="f317" y="f318"/>
                </a:cubicBezTo>
                <a:close/>
                <a:moveTo>
                  <a:pt x="f333" y="f334"/>
                </a:moveTo>
                <a:lnTo>
                  <a:pt x="f335" y="f336"/>
                </a:lnTo>
                <a:lnTo>
                  <a:pt x="f337" y="f338"/>
                </a:lnTo>
                <a:cubicBezTo>
                  <a:pt x="f339" y="f340"/>
                  <a:pt x="f341" y="f342"/>
                  <a:pt x="f333" y="f334"/>
                </a:cubicBezTo>
                <a:close/>
                <a:moveTo>
                  <a:pt x="f343" y="f344"/>
                </a:moveTo>
                <a:lnTo>
                  <a:pt x="f345" y="f346"/>
                </a:lnTo>
                <a:cubicBezTo>
                  <a:pt x="f347" y="f348"/>
                  <a:pt x="f349" y="f350"/>
                  <a:pt x="f351" y="f352"/>
                </a:cubicBezTo>
                <a:lnTo>
                  <a:pt x="f353" y="f354"/>
                </a:lnTo>
                <a:cubicBezTo>
                  <a:pt x="f355" y="f356"/>
                  <a:pt x="f357" y="f358"/>
                  <a:pt x="f343" y="f344"/>
                </a:cubicBezTo>
                <a:close/>
                <a:moveTo>
                  <a:pt x="f359" y="f360"/>
                </a:moveTo>
                <a:lnTo>
                  <a:pt x="f361" y="f362"/>
                </a:lnTo>
                <a:cubicBezTo>
                  <a:pt x="f363" y="f364"/>
                  <a:pt x="f365" y="f366"/>
                  <a:pt x="f367" y="f368"/>
                </a:cubicBezTo>
                <a:lnTo>
                  <a:pt x="f369" y="f370"/>
                </a:lnTo>
                <a:cubicBezTo>
                  <a:pt x="f371" y="f372"/>
                  <a:pt x="f373" y="f374"/>
                  <a:pt x="f359" y="f375"/>
                </a:cubicBezTo>
                <a:close/>
                <a:moveTo>
                  <a:pt x="f376" y="f377"/>
                </a:moveTo>
                <a:cubicBezTo>
                  <a:pt x="f378" y="f100"/>
                  <a:pt x="f379" y="f380"/>
                  <a:pt x="f381" y="f382"/>
                </a:cubicBezTo>
                <a:lnTo>
                  <a:pt x="f383" y="f384"/>
                </a:lnTo>
                <a:cubicBezTo>
                  <a:pt x="f385" y="f386"/>
                  <a:pt x="f387" y="f388"/>
                  <a:pt x="f389" y="f390"/>
                </a:cubicBezTo>
                <a:close/>
                <a:moveTo>
                  <a:pt x="f391" y="f392"/>
                </a:moveTo>
                <a:cubicBezTo>
                  <a:pt x="f393" y="f394"/>
                  <a:pt x="f395" y="f396"/>
                  <a:pt x="f397" y="f398"/>
                </a:cubicBezTo>
                <a:lnTo>
                  <a:pt x="f399" y="f400"/>
                </a:lnTo>
                <a:cubicBezTo>
                  <a:pt x="f401" y="f402"/>
                  <a:pt x="f403" y="f404"/>
                  <a:pt x="f405" y="f406"/>
                </a:cubicBezTo>
                <a:close/>
                <a:moveTo>
                  <a:pt x="f407" y="f408"/>
                </a:moveTo>
                <a:lnTo>
                  <a:pt x="f409" y="f410"/>
                </a:lnTo>
                <a:cubicBezTo>
                  <a:pt x="f411" y="f412"/>
                  <a:pt x="f413" y="f414"/>
                  <a:pt x="f415" y="f416"/>
                </a:cubicBezTo>
                <a:lnTo>
                  <a:pt x="f417" y="f418"/>
                </a:lnTo>
                <a:cubicBezTo>
                  <a:pt x="f419" y="f420"/>
                  <a:pt x="f421" y="f422"/>
                  <a:pt x="f407" y="f408"/>
                </a:cubicBezTo>
                <a:close/>
                <a:moveTo>
                  <a:pt x="f214" y="f423"/>
                </a:moveTo>
                <a:cubicBezTo>
                  <a:pt x="f424" y="f425"/>
                  <a:pt x="f426" y="f416"/>
                  <a:pt x="f427" y="f392"/>
                </a:cubicBezTo>
                <a:lnTo>
                  <a:pt x="f428" y="f429"/>
                </a:lnTo>
                <a:cubicBezTo>
                  <a:pt x="f430" y="f431"/>
                  <a:pt x="f432" y="f433"/>
                  <a:pt x="f434" y="f435"/>
                </a:cubicBezTo>
                <a:close/>
                <a:moveTo>
                  <a:pt x="f21" y="f436"/>
                </a:moveTo>
                <a:lnTo>
                  <a:pt x="f21" y="f437"/>
                </a:lnTo>
                <a:lnTo>
                  <a:pt x="f438" y="f439"/>
                </a:lnTo>
                <a:cubicBezTo>
                  <a:pt x="f440" y="f441"/>
                  <a:pt x="f442" y="f443"/>
                  <a:pt x="f21" y="f436"/>
                </a:cubicBezTo>
                <a:close/>
                <a:moveTo>
                  <a:pt x="f444" y="f51"/>
                </a:moveTo>
                <a:cubicBezTo>
                  <a:pt x="f445" y="f446"/>
                  <a:pt x="f447" y="f448"/>
                  <a:pt x="f449" y="f450"/>
                </a:cubicBezTo>
                <a:lnTo>
                  <a:pt x="f451" y="f452"/>
                </a:lnTo>
                <a:cubicBezTo>
                  <a:pt x="f453" y="f454"/>
                  <a:pt x="f455" y="f456"/>
                  <a:pt x="f457" y="f458"/>
                </a:cubicBezTo>
                <a:close/>
                <a:moveTo>
                  <a:pt x="f459" y="f460"/>
                </a:moveTo>
                <a:cubicBezTo>
                  <a:pt x="f461" y="f462"/>
                  <a:pt x="f463" y="f464"/>
                  <a:pt x="f465" y="f466"/>
                </a:cubicBezTo>
                <a:lnTo>
                  <a:pt x="f467" y="f468"/>
                </a:lnTo>
                <a:cubicBezTo>
                  <a:pt x="f469" y="f470"/>
                  <a:pt x="f471" y="f472"/>
                  <a:pt x="f473" y="f474"/>
                </a:cubicBezTo>
                <a:cubicBezTo>
                  <a:pt x="f475" y="f476"/>
                  <a:pt x="f477" y="f478"/>
                  <a:pt x="f479" y="f480"/>
                </a:cubicBezTo>
                <a:close/>
                <a:moveTo>
                  <a:pt x="f481" y="f482"/>
                </a:moveTo>
                <a:cubicBezTo>
                  <a:pt x="f483" y="f484"/>
                  <a:pt x="f485" y="f486"/>
                  <a:pt x="f487" y="f486"/>
                </a:cubicBezTo>
                <a:cubicBezTo>
                  <a:pt x="f488" y="f486"/>
                  <a:pt x="f489" y="f490"/>
                  <a:pt x="f491" y="f492"/>
                </a:cubicBezTo>
                <a:lnTo>
                  <a:pt x="f493" y="f494"/>
                </a:lnTo>
                <a:cubicBezTo>
                  <a:pt x="f495" y="f496"/>
                  <a:pt x="f497" y="f276"/>
                  <a:pt x="f235" y="f498"/>
                </a:cubicBezTo>
                <a:close/>
                <a:moveTo>
                  <a:pt x="f499" y="f500"/>
                </a:moveTo>
                <a:lnTo>
                  <a:pt x="f501" y="f330"/>
                </a:lnTo>
                <a:cubicBezTo>
                  <a:pt x="f502" y="f503"/>
                  <a:pt x="f504" y="f505"/>
                  <a:pt x="f506" y="f507"/>
                </a:cubicBezTo>
                <a:lnTo>
                  <a:pt x="f508" y="f509"/>
                </a:lnTo>
                <a:cubicBezTo>
                  <a:pt x="f510" y="f511"/>
                  <a:pt x="f512" y="f513"/>
                  <a:pt x="f499" y="f500"/>
                </a:cubicBezTo>
                <a:close/>
                <a:moveTo>
                  <a:pt x="f514" y="f515"/>
                </a:moveTo>
                <a:cubicBezTo>
                  <a:pt x="f516" y="f517"/>
                  <a:pt x="f518" y="f519"/>
                  <a:pt x="f520" y="f521"/>
                </a:cubicBezTo>
                <a:lnTo>
                  <a:pt x="f522" y="f523"/>
                </a:lnTo>
                <a:close/>
                <a:moveTo>
                  <a:pt x="f524" y="f525"/>
                </a:moveTo>
                <a:lnTo>
                  <a:pt x="f526" y="f527"/>
                </a:lnTo>
                <a:cubicBezTo>
                  <a:pt x="f528" y="f529"/>
                  <a:pt x="f530" y="f531"/>
                  <a:pt x="f532" y="f533"/>
                </a:cubicBezTo>
                <a:close/>
                <a:moveTo>
                  <a:pt x="f534" y="f535"/>
                </a:moveTo>
                <a:cubicBezTo>
                  <a:pt x="f536" y="f537"/>
                  <a:pt x="f538" y="f539"/>
                  <a:pt x="f540" y="f541"/>
                </a:cubicBezTo>
                <a:lnTo>
                  <a:pt x="f542" y="f543"/>
                </a:lnTo>
                <a:close/>
                <a:moveTo>
                  <a:pt x="f544" y="f545"/>
                </a:moveTo>
                <a:lnTo>
                  <a:pt x="f546" y="f547"/>
                </a:lnTo>
                <a:cubicBezTo>
                  <a:pt x="f548" y="f549"/>
                  <a:pt x="f550" y="f551"/>
                  <a:pt x="f325" y="f552"/>
                </a:cubicBezTo>
                <a:close/>
                <a:moveTo>
                  <a:pt x="f553" y="f554"/>
                </a:moveTo>
                <a:cubicBezTo>
                  <a:pt x="f555" y="f556"/>
                  <a:pt x="f557" y="f558"/>
                  <a:pt x="f559" y="f560"/>
                </a:cubicBezTo>
                <a:lnTo>
                  <a:pt x="f561" y="f562"/>
                </a:lnTo>
                <a:cubicBezTo>
                  <a:pt x="f563" y="f564"/>
                  <a:pt x="f565" y="f566"/>
                  <a:pt x="f567" y="f568"/>
                </a:cubicBezTo>
                <a:close/>
                <a:moveTo>
                  <a:pt x="f569" y="f570"/>
                </a:moveTo>
                <a:cubicBezTo>
                  <a:pt x="f571" y="f572"/>
                  <a:pt x="f573" y="f574"/>
                  <a:pt x="f575" y="f576"/>
                </a:cubicBezTo>
                <a:lnTo>
                  <a:pt x="f577" y="f578"/>
                </a:lnTo>
                <a:cubicBezTo>
                  <a:pt x="f579" y="f580"/>
                  <a:pt x="f581" y="f582"/>
                  <a:pt x="f583" y="f584"/>
                </a:cubicBezTo>
                <a:close/>
                <a:moveTo>
                  <a:pt x="f585" y="f586"/>
                </a:moveTo>
                <a:cubicBezTo>
                  <a:pt x="f587" y="f588"/>
                  <a:pt x="f589" y="f590"/>
                  <a:pt x="f591" y="f592"/>
                </a:cubicBezTo>
                <a:lnTo>
                  <a:pt x="f593" y="f594"/>
                </a:lnTo>
                <a:cubicBezTo>
                  <a:pt x="f595" y="f596"/>
                  <a:pt x="f597" y="f598"/>
                  <a:pt x="f599" y="f600"/>
                </a:cubicBezTo>
                <a:cubicBezTo>
                  <a:pt x="f601" y="f602"/>
                  <a:pt x="f603" y="f604"/>
                  <a:pt x="f605" y="f606"/>
                </a:cubicBezTo>
                <a:close/>
                <a:moveTo>
                  <a:pt x="f603" y="f607"/>
                </a:moveTo>
                <a:lnTo>
                  <a:pt x="f608" y="f609"/>
                </a:lnTo>
                <a:cubicBezTo>
                  <a:pt x="f610" y="f611"/>
                  <a:pt x="f612" y="f613"/>
                  <a:pt x="f614" y="f615"/>
                </a:cubicBezTo>
                <a:cubicBezTo>
                  <a:pt x="f616" y="f617"/>
                  <a:pt x="f618" y="f619"/>
                  <a:pt x="f620" y="f621"/>
                </a:cubicBezTo>
                <a:lnTo>
                  <a:pt x="f603" y="f607"/>
                </a:lnTo>
                <a:close/>
                <a:moveTo>
                  <a:pt x="f46" y="f622"/>
                </a:moveTo>
                <a:cubicBezTo>
                  <a:pt x="f623" y="f624"/>
                  <a:pt x="f625" y="f626"/>
                  <a:pt x="f627" y="f628"/>
                </a:cubicBezTo>
                <a:lnTo>
                  <a:pt x="f46" y="f629"/>
                </a:lnTo>
                <a:close/>
                <a:moveTo>
                  <a:pt x="f51" y="f459"/>
                </a:moveTo>
                <a:lnTo>
                  <a:pt x="f51" y="f630"/>
                </a:lnTo>
                <a:lnTo>
                  <a:pt x="f631" y="f632"/>
                </a:lnTo>
                <a:cubicBezTo>
                  <a:pt x="f633" y="f634"/>
                  <a:pt x="f635" y="f636"/>
                  <a:pt x="f51" y="f459"/>
                </a:cubicBezTo>
                <a:close/>
                <a:moveTo>
                  <a:pt x="f55" y="f637"/>
                </a:moveTo>
                <a:lnTo>
                  <a:pt x="f638" y="f639"/>
                </a:lnTo>
                <a:cubicBezTo>
                  <a:pt x="f640" y="f641"/>
                  <a:pt x="f642" y="f643"/>
                  <a:pt x="f644" y="f645"/>
                </a:cubicBezTo>
                <a:lnTo>
                  <a:pt x="f646" y="f647"/>
                </a:lnTo>
                <a:cubicBezTo>
                  <a:pt x="f648" y="f649"/>
                  <a:pt x="f650" y="f651"/>
                  <a:pt x="f55" y="f637"/>
                </a:cubicBezTo>
                <a:close/>
                <a:moveTo>
                  <a:pt x="f652" y="f653"/>
                </a:moveTo>
                <a:cubicBezTo>
                  <a:pt x="f654" y="f655"/>
                  <a:pt x="f656" y="f657"/>
                  <a:pt x="f658" y="f96"/>
                </a:cubicBezTo>
                <a:lnTo>
                  <a:pt x="f659" y="f660"/>
                </a:lnTo>
                <a:cubicBezTo>
                  <a:pt x="f661" y="f662"/>
                  <a:pt x="f663" y="f664"/>
                  <a:pt x="f665" y="f666"/>
                </a:cubicBezTo>
                <a:close/>
                <a:moveTo>
                  <a:pt x="f667" y="f90"/>
                </a:moveTo>
                <a:cubicBezTo>
                  <a:pt x="f668" y="f669"/>
                  <a:pt x="f670" y="f671"/>
                  <a:pt x="f672" y="f673"/>
                </a:cubicBezTo>
                <a:lnTo>
                  <a:pt x="f674" y="f675"/>
                </a:lnTo>
                <a:cubicBezTo>
                  <a:pt x="f676" y="f677"/>
                  <a:pt x="f659" y="f92"/>
                  <a:pt x="f678" y="f679"/>
                </a:cubicBezTo>
                <a:close/>
                <a:moveTo>
                  <a:pt x="f680" y="f681"/>
                </a:moveTo>
                <a:lnTo>
                  <a:pt x="f682" y="f683"/>
                </a:lnTo>
                <a:lnTo>
                  <a:pt x="f684" y="f685"/>
                </a:lnTo>
                <a:lnTo>
                  <a:pt x="f686" y="f687"/>
                </a:lnTo>
                <a:cubicBezTo>
                  <a:pt x="f688" y="f689"/>
                  <a:pt x="f659" y="f683"/>
                  <a:pt x="f680" y="f681"/>
                </a:cubicBezTo>
                <a:close/>
                <a:moveTo>
                  <a:pt x="f690" y="f691"/>
                </a:moveTo>
                <a:lnTo>
                  <a:pt x="f151" y="f692"/>
                </a:lnTo>
                <a:cubicBezTo>
                  <a:pt x="f693" y="f694"/>
                  <a:pt x="f695" y="f696"/>
                  <a:pt x="f697" y="f698"/>
                </a:cubicBezTo>
                <a:lnTo>
                  <a:pt x="f699" y="f700"/>
                </a:lnTo>
                <a:cubicBezTo>
                  <a:pt x="f701" y="f702"/>
                  <a:pt x="f703" y="f498"/>
                  <a:pt x="f690" y="f691"/>
                </a:cubicBezTo>
                <a:close/>
                <a:moveTo>
                  <a:pt x="f704" y="f705"/>
                </a:moveTo>
                <a:cubicBezTo>
                  <a:pt x="f706" y="f707"/>
                  <a:pt x="f708" y="f709"/>
                  <a:pt x="f710" y="f711"/>
                </a:cubicBezTo>
                <a:cubicBezTo>
                  <a:pt x="f712" y="f713"/>
                  <a:pt x="f714" y="f153"/>
                  <a:pt x="f715" y="f153"/>
                </a:cubicBezTo>
                <a:cubicBezTo>
                  <a:pt x="f716" y="f153"/>
                  <a:pt x="f717" y="f718"/>
                  <a:pt x="f719" y="f720"/>
                </a:cubicBezTo>
                <a:lnTo>
                  <a:pt x="f721" y="f722"/>
                </a:lnTo>
                <a:cubicBezTo>
                  <a:pt x="f723" y="f724"/>
                  <a:pt x="f515" y="f725"/>
                  <a:pt x="f726" y="f727"/>
                </a:cubicBezTo>
                <a:close/>
                <a:moveTo>
                  <a:pt x="f728" y="f139"/>
                </a:moveTo>
                <a:cubicBezTo>
                  <a:pt x="f729" y="f730"/>
                  <a:pt x="f731" y="f732"/>
                  <a:pt x="f733" y="f734"/>
                </a:cubicBezTo>
                <a:lnTo>
                  <a:pt x="f735" y="f736"/>
                </a:lnTo>
                <a:cubicBezTo>
                  <a:pt x="f737" y="f738"/>
                  <a:pt x="f739" y="f740"/>
                  <a:pt x="f741" y="f742"/>
                </a:cubicBezTo>
                <a:lnTo>
                  <a:pt x="f743" y="f744"/>
                </a:lnTo>
                <a:cubicBezTo>
                  <a:pt x="f745" y="f746"/>
                  <a:pt x="f747" y="f720"/>
                  <a:pt x="f728" y="f139"/>
                </a:cubicBezTo>
                <a:close/>
                <a:moveTo>
                  <a:pt x="f748" y="f749"/>
                </a:moveTo>
                <a:cubicBezTo>
                  <a:pt x="f750" y="f749"/>
                  <a:pt x="f751" y="f752"/>
                  <a:pt x="f753" y="f754"/>
                </a:cubicBezTo>
                <a:cubicBezTo>
                  <a:pt x="f755" y="f756"/>
                  <a:pt x="f757" y="f758"/>
                  <a:pt x="f759" y="f760"/>
                </a:cubicBezTo>
                <a:lnTo>
                  <a:pt x="f761" y="f762"/>
                </a:lnTo>
                <a:cubicBezTo>
                  <a:pt x="f138" y="f763"/>
                  <a:pt x="f764" y="f418"/>
                  <a:pt x="f765" y="f766"/>
                </a:cubicBezTo>
                <a:cubicBezTo>
                  <a:pt x="f767" y="f768"/>
                  <a:pt x="f769" y="f770"/>
                  <a:pt x="f771" y="f749"/>
                </a:cubicBezTo>
                <a:cubicBezTo>
                  <a:pt x="f772" y="f749"/>
                  <a:pt x="f773" y="f749"/>
                  <a:pt x="f748" y="f749"/>
                </a:cubicBezTo>
                <a:close/>
                <a:moveTo>
                  <a:pt x="f774" y="f775"/>
                </a:moveTo>
                <a:cubicBezTo>
                  <a:pt x="f776" y="f777"/>
                  <a:pt x="f778" y="f779"/>
                  <a:pt x="f780" y="f781"/>
                </a:cubicBezTo>
                <a:cubicBezTo>
                  <a:pt x="f782" y="f783"/>
                  <a:pt x="f784" y="f785"/>
                  <a:pt x="f786" y="f787"/>
                </a:cubicBezTo>
                <a:lnTo>
                  <a:pt x="f788" y="f789"/>
                </a:lnTo>
                <a:cubicBezTo>
                  <a:pt x="f790" y="f791"/>
                  <a:pt x="f792" y="f793"/>
                  <a:pt x="f774" y="f77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90;p26">
            <a:extLst>
              <a:ext uri="{FF2B5EF4-FFF2-40B4-BE49-F238E27FC236}">
                <a16:creationId xmlns:a16="http://schemas.microsoft.com/office/drawing/2014/main" id="{5410ABF9-5DB0-47E4-A59A-1F8BAD118905}"/>
              </a:ext>
            </a:extLst>
          </p:cNvPr>
          <p:cNvSpPr/>
          <p:nvPr/>
        </p:nvSpPr>
        <p:spPr>
          <a:xfrm flipH="1">
            <a:off x="7174400" y="0"/>
            <a:ext cx="1969599" cy="1482562"/>
          </a:xfrm>
          <a:custGeom>
            <a:avLst/>
            <a:gdLst>
              <a:gd name="f0" fmla="val w"/>
              <a:gd name="f1" fmla="val h"/>
              <a:gd name="f2" fmla="val 0"/>
              <a:gd name="f3" fmla="val 285036"/>
              <a:gd name="f4" fmla="val 214553"/>
              <a:gd name="f5" fmla="val 191519"/>
              <a:gd name="f6" fmla="val 49973"/>
              <a:gd name="f7" fmla="val 190560"/>
              <a:gd name="f8" fmla="val 50910"/>
              <a:gd name="f9" fmla="val 177972"/>
              <a:gd name="f10" fmla="val 63788"/>
              <a:gd name="f11" fmla="val 174021"/>
              <a:gd name="f12" fmla="val 77470"/>
              <a:gd name="f13" fmla="val 170450"/>
              <a:gd name="f14" fmla="val 89768"/>
              <a:gd name="f15" fmla="val 169446"/>
              <a:gd name="f16" fmla="val 115903"/>
              <a:gd name="f17" fmla="val 169223"/>
              <a:gd name="f18" fmla="val 122978"/>
              <a:gd name="f19" fmla="val 132397"/>
              <a:gd name="f20" fmla="val 133156"/>
              <a:gd name="f21" fmla="val 168084"/>
              <a:gd name="f22" fmla="val 125009"/>
              <a:gd name="f23" fmla="val 168040"/>
              <a:gd name="f24" fmla="val 124920"/>
              <a:gd name="f25" fmla="val 168017"/>
              <a:gd name="f26" fmla="val 124853"/>
              <a:gd name="f27" fmla="val 124764"/>
              <a:gd name="f28" fmla="val 124719"/>
              <a:gd name="f29" fmla="val 124049"/>
              <a:gd name="f30" fmla="val 122956"/>
              <a:gd name="f31" fmla="val 85728"/>
              <a:gd name="f32" fmla="val 164603"/>
              <a:gd name="f33" fmla="val 71109"/>
              <a:gd name="f34" fmla="val 155742"/>
              <a:gd name="f35" fmla="val 69859"/>
              <a:gd name="f36" fmla="val 154470"/>
              <a:gd name="f37" fmla="val 69747"/>
              <a:gd name="f38" fmla="val 99520"/>
              <a:gd name="f39" fmla="val 99097"/>
              <a:gd name="f40" fmla="val 70483"/>
              <a:gd name="f41" fmla="val 132776"/>
              <a:gd name="f42" fmla="val 69300"/>
              <a:gd name="f43" fmla="val 134160"/>
              <a:gd name="f44" fmla="val 68854"/>
              <a:gd name="f45" fmla="val 135544"/>
              <a:gd name="f46" fmla="val 63765"/>
              <a:gd name="f47" fmla="val 151457"/>
              <a:gd name="f48" fmla="val 162125"/>
              <a:gd name="f49" fmla="val 183909"/>
              <a:gd name="f50" fmla="val 184668"/>
              <a:gd name="f51" fmla="val 62605"/>
              <a:gd name="f52" fmla="val 154894"/>
              <a:gd name="f53" fmla="val 61734"/>
              <a:gd name="f54" fmla="val 148020"/>
              <a:gd name="f55" fmla="val 58833"/>
              <a:gd name="f56" fmla="val 147306"/>
              <a:gd name="f57" fmla="val 58007"/>
              <a:gd name="f58" fmla="val 147239"/>
              <a:gd name="f59" fmla="val 28256"/>
              <a:gd name="f60" fmla="val 181766"/>
              <a:gd name="f61" fmla="val 27943"/>
              <a:gd name="f62" fmla="val 182369"/>
              <a:gd name="f63" fmla="val 24261"/>
              <a:gd name="f64" fmla="val 189979"/>
              <a:gd name="f65" fmla="val 23971"/>
              <a:gd name="f66" fmla="val 197055"/>
              <a:gd name="f67" fmla="val 213481"/>
              <a:gd name="f68" fmla="val 213794"/>
              <a:gd name="f69" fmla="val 23725"/>
              <a:gd name="f70" fmla="val 214039"/>
              <a:gd name="f71" fmla="val 23413"/>
              <a:gd name="f72" fmla="val 23100"/>
              <a:gd name="f73" fmla="val 22855"/>
              <a:gd name="f74" fmla="val 22832"/>
              <a:gd name="f75" fmla="val 213392"/>
              <a:gd name="f76" fmla="val 22564"/>
              <a:gd name="f77" fmla="val 204531"/>
              <a:gd name="f78" fmla="val 197032"/>
              <a:gd name="f79" fmla="val 188060"/>
              <a:gd name="f80" fmla="val 212789"/>
              <a:gd name="f81" fmla="val 30756"/>
              <a:gd name="f82" fmla="val 177124"/>
              <a:gd name="f83" fmla="val 32095"/>
              <a:gd name="f84" fmla="val 137396"/>
              <a:gd name="f85" fmla="val 7499"/>
              <a:gd name="f86" fmla="val 117220"/>
              <a:gd name="f87" fmla="val 5178"/>
              <a:gd name="f88" fmla="val 115412"/>
              <a:gd name="f89" fmla="val 116305"/>
              <a:gd name="f90" fmla="val 115144"/>
              <a:gd name="f91" fmla="val 5245"/>
              <a:gd name="f92" fmla="val 114251"/>
              <a:gd name="f93" fmla="val 15891"/>
              <a:gd name="f94" fmla="val 112399"/>
              <a:gd name="f95" fmla="val 16739"/>
              <a:gd name="f96" fmla="val 110747"/>
              <a:gd name="f97" fmla="val 21181"/>
              <a:gd name="f98" fmla="val 100726"/>
              <a:gd name="f99" fmla="val 10066"/>
              <a:gd name="f100" fmla="val 89388"/>
              <a:gd name="f101" fmla="val 88272"/>
              <a:gd name="f102" fmla="val 87134"/>
              <a:gd name="f103" fmla="val 1473"/>
              <a:gd name="f104" fmla="val 86866"/>
              <a:gd name="f105" fmla="val 30465"/>
              <a:gd name="f106" fmla="val 81376"/>
              <a:gd name="f107" fmla="val 41603"/>
              <a:gd name="f108" fmla="val 39528"/>
              <a:gd name="f109" fmla="val 3683"/>
              <a:gd name="f110" fmla="val 1"/>
              <a:gd name="f111" fmla="val 5267"/>
              <a:gd name="f112" fmla="val 37407"/>
              <a:gd name="f113" fmla="val 33479"/>
              <a:gd name="f114" fmla="val 37875"/>
              <a:gd name="f115" fmla="val 33792"/>
              <a:gd name="f116" fmla="val 46736"/>
              <a:gd name="f117" fmla="val 39505"/>
              <a:gd name="f118" fmla="val 58699"/>
              <a:gd name="f119" fmla="val 36894"/>
              <a:gd name="f120" fmla="val 70015"/>
              <a:gd name="f121" fmla="val 34439"/>
              <a:gd name="f122" fmla="val 80371"/>
              <a:gd name="f123" fmla="val 25534"/>
              <a:gd name="f124" fmla="val 89499"/>
              <a:gd name="f125" fmla="val 10468"/>
              <a:gd name="f126" fmla="val 88406"/>
              <a:gd name="f127" fmla="val 89566"/>
              <a:gd name="f128" fmla="val 90637"/>
              <a:gd name="f129" fmla="val 10446"/>
              <a:gd name="f130" fmla="val 91374"/>
              <a:gd name="f131" fmla="val 11741"/>
              <a:gd name="f132" fmla="val 100324"/>
              <a:gd name="f133" fmla="val 27118"/>
              <a:gd name="f134" fmla="val 117085"/>
              <a:gd name="f135" fmla="val 31917"/>
              <a:gd name="f136" fmla="val 128245"/>
              <a:gd name="f137" fmla="val 35109"/>
              <a:gd name="f138" fmla="val 140431"/>
              <a:gd name="f139" fmla="val 33011"/>
              <a:gd name="f140" fmla="val 153287"/>
              <a:gd name="f141" fmla="val 25668"/>
              <a:gd name="f142" fmla="val 172570"/>
              <a:gd name="f143" fmla="val 173999"/>
              <a:gd name="f144" fmla="val 164469"/>
              <a:gd name="f145" fmla="val 12678"/>
              <a:gd name="f146" fmla="val 166745"/>
              <a:gd name="f147" fmla="val 19932"/>
              <a:gd name="f148" fmla="val 171231"/>
              <a:gd name="f149" fmla="val 25333"/>
              <a:gd name="f150" fmla="val 177838"/>
              <a:gd name="f151" fmla="val 28725"/>
              <a:gd name="f152" fmla="val 197144"/>
              <a:gd name="f153" fmla="val 38724"/>
              <a:gd name="f154" fmla="val 228613"/>
              <a:gd name="f155" fmla="val 28636"/>
              <a:gd name="f156" fmla="val 229618"/>
              <a:gd name="f157" fmla="val 28324"/>
              <a:gd name="f158" fmla="val 282625"/>
              <a:gd name="f159" fmla="val 186721"/>
              <a:gd name="f160" fmla="val 189957"/>
              <a:gd name="f161" fmla="val 24462"/>
              <a:gd name="f162" fmla="val 188172"/>
              <a:gd name="f163" fmla="val 25042"/>
              <a:gd name="f164" fmla="val 186431"/>
              <a:gd name="f165" fmla="val 25711"/>
              <a:gd name="f166" fmla="val 184712"/>
              <a:gd name="f167" fmla="val 102155"/>
              <a:gd name="f168" fmla="val 169959"/>
              <a:gd name="f169" fmla="val 93115"/>
              <a:gd name="f170" fmla="val 171120"/>
              <a:gd name="f171" fmla="val 83384"/>
              <a:gd name="f172" fmla="val 172928"/>
              <a:gd name="f173" fmla="val 77157"/>
              <a:gd name="f174" fmla="val 176030"/>
              <a:gd name="f175" fmla="val 66422"/>
              <a:gd name="f176" fmla="val 184310"/>
              <a:gd name="f177" fmla="val 56200"/>
              <a:gd name="f178" fmla="val 188395"/>
              <a:gd name="f179" fmla="val 51625"/>
              <a:gd name="f180" fmla="val 61869"/>
              <a:gd name="f181" fmla="val 185806"/>
              <a:gd name="f182" fmla="val 51714"/>
              <a:gd name="f183" fmla="val 167549"/>
              <a:gd name="f184" fmla="val 55731"/>
              <a:gd name="f185" fmla="val 141659"/>
              <a:gd name="f186" fmla="val 48768"/>
              <a:gd name="f187" fmla="val 138110"/>
              <a:gd name="f188" fmla="val 47786"/>
              <a:gd name="f189" fmla="val 134316"/>
              <a:gd name="f190" fmla="val 52807"/>
              <a:gd name="f191" fmla="val 141748"/>
              <a:gd name="f192" fmla="val 59771"/>
              <a:gd name="f193" fmla="val 165227"/>
              <a:gd name="f194" fmla="val 61445"/>
              <a:gd name="f195" fmla="val 167325"/>
              <a:gd name="f196" fmla="val 61579"/>
              <a:gd name="f197" fmla="val 35130"/>
              <a:gd name="f198" fmla="val 109096"/>
              <a:gd name="f199" fmla="val 51066"/>
              <a:gd name="f200" fmla="val 106350"/>
              <a:gd name="f201" fmla="val 51557"/>
              <a:gd name="f202" fmla="val 100592"/>
              <a:gd name="f203" fmla="val 44102"/>
              <a:gd name="f204" fmla="val 93941"/>
              <a:gd name="f205" fmla="val 43031"/>
              <a:gd name="f206" fmla="val 93026"/>
              <a:gd name="f207" fmla="val 28033"/>
              <a:gd name="f208" fmla="val 30131"/>
              <a:gd name="f209" fmla="val 93472"/>
              <a:gd name="f210" fmla="val 36291"/>
              <a:gd name="f211" fmla="val 100458"/>
              <a:gd name="f212" fmla="val 78273"/>
              <a:gd name="f213" fmla="val 101664"/>
              <a:gd name="f214" fmla="val 95057"/>
              <a:gd name="f215" fmla="val 98762"/>
              <a:gd name="f216" fmla="val 77112"/>
              <a:gd name="f217" fmla="val 96776"/>
              <a:gd name="f218" fmla="val 77692"/>
              <a:gd name="f219" fmla="val 97959"/>
              <a:gd name="f220" fmla="val 78474"/>
              <a:gd name="f221" fmla="val 99967"/>
              <a:gd name="f222" fmla="val 122933"/>
              <a:gd name="f223" fmla="val 66043"/>
              <a:gd name="f224" fmla="val 65931"/>
              <a:gd name="f225" fmla="val 122911"/>
              <a:gd name="f226" fmla="val 65864"/>
              <a:gd name="f227" fmla="val 65842"/>
              <a:gd name="f228" fmla="val 122888"/>
              <a:gd name="f229" fmla="val 65529"/>
              <a:gd name="f230" fmla="val 123134"/>
              <a:gd name="f231" fmla="val 65261"/>
              <a:gd name="f232" fmla="val 123446"/>
              <a:gd name="f233" fmla="val 65217"/>
              <a:gd name="f234" fmla="val 123469"/>
              <a:gd name="f235" fmla="val 123513"/>
              <a:gd name="f236" fmla="val 123558"/>
              <a:gd name="f237" fmla="val 65239"/>
              <a:gd name="f238" fmla="val 125522"/>
              <a:gd name="f239" fmla="val 120835"/>
              <a:gd name="f240" fmla="val 62181"/>
              <a:gd name="f241" fmla="val 101909"/>
              <a:gd name="f242" fmla="val 60106"/>
              <a:gd name="f243" fmla="val 95235"/>
              <a:gd name="f244" fmla="val 55017"/>
              <a:gd name="f245" fmla="val 95882"/>
              <a:gd name="f246" fmla="val 61289"/>
              <a:gd name="f247" fmla="val 97088"/>
              <a:gd name="f248" fmla="val 107734"/>
              <a:gd name="f249" fmla="val 73787"/>
              <a:gd name="f250" fmla="val 119496"/>
              <a:gd name="f251" fmla="val 70529"/>
              <a:gd name="f252" fmla="val 119518"/>
              <a:gd name="f253" fmla="val 119541"/>
              <a:gd name="f254" fmla="val 119563"/>
              <a:gd name="f255" fmla="val 119585"/>
              <a:gd name="f256" fmla="val 72426"/>
              <a:gd name="f257" fmla="val 121862"/>
              <a:gd name="f258" fmla="val 74122"/>
              <a:gd name="f259" fmla="val 124785"/>
              <a:gd name="f260" fmla="val 75059"/>
              <a:gd name="f261" fmla="val 127754"/>
              <a:gd name="f262" fmla="val 75506"/>
              <a:gd name="f263" fmla="val 124875"/>
              <a:gd name="f264" fmla="val 73296"/>
              <a:gd name="f265" fmla="val 123692"/>
              <a:gd name="f266" fmla="val 69725"/>
              <a:gd name="f267" fmla="val 123201"/>
              <a:gd name="f268" fmla="val 67583"/>
              <a:gd name="f269" fmla="val 96061"/>
              <a:gd name="f270" fmla="val 63141"/>
              <a:gd name="f271" fmla="val 97512"/>
              <a:gd name="f272" fmla="val 77135"/>
              <a:gd name="f273" fmla="val 98360"/>
              <a:gd name="f274" fmla="val 77961"/>
              <a:gd name="f275" fmla="val 103538"/>
              <a:gd name="f276" fmla="val 82759"/>
              <a:gd name="f277" fmla="val 110501"/>
              <a:gd name="f278" fmla="val 82581"/>
              <a:gd name="f279" fmla="val 118514"/>
              <a:gd name="f280" fmla="val 71935"/>
              <a:gd name="f281" fmla="val 108180"/>
              <a:gd name="f282" fmla="val 73988"/>
              <a:gd name="f283" fmla="val 99208"/>
              <a:gd name="f284" fmla="val 66266"/>
              <a:gd name="f285" fmla="val 94856"/>
              <a:gd name="f286" fmla="val 62628"/>
              <a:gd name="f287" fmla="val 91932"/>
              <a:gd name="f288" fmla="val 64927"/>
              <a:gd name="f289" fmla="val 81844"/>
              <a:gd name="f290" fmla="val 72069"/>
              <a:gd name="f291" fmla="val 72693"/>
              <a:gd name="f292" fmla="val 70261"/>
              <a:gd name="f293" fmla="val 80192"/>
              <a:gd name="f294" fmla="val 78072"/>
              <a:gd name="f295" fmla="val 83942"/>
              <a:gd name="f296" fmla="val 78876"/>
              <a:gd name="f297" fmla="val 93539"/>
              <a:gd name="f298" fmla="val 80148"/>
              <a:gd name="f299" fmla="val 96373"/>
              <a:gd name="f300" fmla="val 77180"/>
              <a:gd name="f301" fmla="val 70952"/>
              <a:gd name="f302" fmla="val 70105"/>
              <a:gd name="f303" fmla="val 68921"/>
              <a:gd name="f304" fmla="val 73430"/>
              <a:gd name="f305" fmla="val 59346"/>
              <a:gd name="f306" fmla="val 88116"/>
              <a:gd name="f307" fmla="val 46490"/>
              <a:gd name="f308" fmla="val 92267"/>
              <a:gd name="f309" fmla="val 56958"/>
              <a:gd name="f310" fmla="val 93406"/>
              <a:gd name="f311" fmla="val 63118"/>
              <a:gd name="f312" fmla="val 91151"/>
              <a:gd name="f313" fmla="val 78607"/>
              <a:gd name="f314" fmla="val 84344"/>
              <a:gd name="f315" fmla="val 79299"/>
              <a:gd name="f316" fmla="val 78787"/>
              <a:gd name="f317" fmla="val 59413"/>
              <a:gd name="f318" fmla="val 93673"/>
              <a:gd name="f319" fmla="val 76063"/>
              <a:gd name="f320" fmla="val 95526"/>
              <a:gd name="f321" fmla="val 80326"/>
              <a:gd name="f322" fmla="val 94388"/>
              <a:gd name="f323" fmla="val 85973"/>
              <a:gd name="f324" fmla="val 88786"/>
              <a:gd name="f325" fmla="val 87446"/>
              <a:gd name="f326" fmla="val 87268"/>
              <a:gd name="f327" fmla="val 80259"/>
              <a:gd name="f328" fmla="val 79769"/>
              <a:gd name="f329" fmla="val 78340"/>
              <a:gd name="f330" fmla="val 85616"/>
              <a:gd name="f331" fmla="val 64837"/>
              <a:gd name="f332" fmla="val 91531"/>
              <a:gd name="f333" fmla="val 78496"/>
              <a:gd name="f334" fmla="val 95794"/>
              <a:gd name="f335" fmla="val 97646"/>
              <a:gd name="f336" fmla="val 97892"/>
              <a:gd name="f337" fmla="val 88249"/>
              <a:gd name="f338" fmla="val 88094"/>
              <a:gd name="f339" fmla="val 86888"/>
              <a:gd name="f340" fmla="val 89500"/>
              <a:gd name="f341" fmla="val 82580"/>
              <a:gd name="f342" fmla="val 93785"/>
              <a:gd name="f343" fmla="val 75751"/>
              <a:gd name="f344" fmla="val 96642"/>
              <a:gd name="f345" fmla="val 58074"/>
              <a:gd name="f346" fmla="val 94678"/>
              <a:gd name="f347" fmla="val 59793"/>
              <a:gd name="f348" fmla="val 98316"/>
              <a:gd name="f349" fmla="val 58119"/>
              <a:gd name="f350" fmla="val 103204"/>
              <a:gd name="f351" fmla="val 57226"/>
              <a:gd name="f352" fmla="val 105279"/>
              <a:gd name="f353" fmla="val 77067"/>
              <a:gd name="f354" fmla="val 101864"/>
              <a:gd name="f355" fmla="val 77492"/>
              <a:gd name="f356" fmla="val 100280"/>
              <a:gd name="f357" fmla="val 76398"/>
              <a:gd name="f358" fmla="val 97780"/>
              <a:gd name="f359" fmla="val 56668"/>
              <a:gd name="f360" fmla="val 94521"/>
              <a:gd name="f361" fmla="val 44995"/>
              <a:gd name="f362" fmla="val 93249"/>
              <a:gd name="f363" fmla="val 47472"/>
              <a:gd name="f364" fmla="val 95593"/>
              <a:gd name="f365" fmla="val 52472"/>
              <a:gd name="f366" fmla="val 100994"/>
              <a:gd name="f367" fmla="val 52226"/>
              <a:gd name="f368" fmla="val 106150"/>
              <a:gd name="f369" fmla="val 55864"/>
              <a:gd name="f370" fmla="val 105525"/>
              <a:gd name="f371" fmla="val 56467"/>
              <a:gd name="f372" fmla="val 104253"/>
              <a:gd name="f373" fmla="val 59078"/>
              <a:gd name="f374" fmla="val 98159"/>
              <a:gd name="f375" fmla="val 94544"/>
              <a:gd name="f376" fmla="val 43254"/>
              <a:gd name="f377" fmla="val 91910"/>
              <a:gd name="f378" fmla="val 57360"/>
              <a:gd name="f379" fmla="val 68475"/>
              <a:gd name="f380" fmla="val 71957"/>
              <a:gd name="f381" fmla="val 70149"/>
              <a:gd name="f382" fmla="val 69234"/>
              <a:gd name="f383" fmla="val 57337"/>
              <a:gd name="f384" fmla="val 55910"/>
              <a:gd name="f385" fmla="val 56534"/>
              <a:gd name="f386" fmla="val 61512"/>
              <a:gd name="f387" fmla="val 51959"/>
              <a:gd name="f388" fmla="val 85192"/>
              <a:gd name="f389" fmla="val 32251"/>
              <a:gd name="f390" fmla="val 90683"/>
              <a:gd name="f391" fmla="val 64323"/>
              <a:gd name="f392" fmla="val 61534"/>
              <a:gd name="f393" fmla="val 66957"/>
              <a:gd name="f394" fmla="val 61244"/>
              <a:gd name="f395" fmla="val 88517"/>
              <a:gd name="f396" fmla="val 58432"/>
              <a:gd name="f397" fmla="val 93137"/>
              <a:gd name="f398" fmla="val 45978"/>
              <a:gd name="f399" fmla="val 92222"/>
              <a:gd name="f400" fmla="val 36872"/>
              <a:gd name="f401" fmla="val 88696"/>
              <a:gd name="f402" fmla="val 40755"/>
              <a:gd name="f403" fmla="val 75036"/>
              <a:gd name="f404" fmla="val 54593"/>
              <a:gd name="f405" fmla="val 58230"/>
              <a:gd name="f406" fmla="val 55196"/>
              <a:gd name="f407" fmla="val 65328"/>
              <a:gd name="f408" fmla="val 62583"/>
              <a:gd name="f409" fmla="val 71175"/>
              <a:gd name="f410" fmla="val 68654"/>
              <a:gd name="f411" fmla="val 80839"/>
              <a:gd name="f412" fmla="val 72046"/>
              <a:gd name="f413" fmla="val 92936"/>
              <a:gd name="f414" fmla="val 62717"/>
              <a:gd name="f415" fmla="val 94722"/>
              <a:gd name="f416" fmla="val 61266"/>
              <a:gd name="f417" fmla="val 93383"/>
              <a:gd name="f418" fmla="val 48210"/>
              <a:gd name="f419" fmla="val 87669"/>
              <a:gd name="f420" fmla="val 59034"/>
              <a:gd name="f421" fmla="val 70059"/>
              <a:gd name="f422" fmla="val 61980"/>
              <a:gd name="f423" fmla="val 53343"/>
              <a:gd name="f424" fmla="val 100525"/>
              <a:gd name="f425" fmla="val 59057"/>
              <a:gd name="f426" fmla="val 123402"/>
              <a:gd name="f427" fmla="val 126325"/>
              <a:gd name="f428" fmla="val 136235"/>
              <a:gd name="f429" fmla="val 48366"/>
              <a:gd name="f430" fmla="val 123647"/>
              <a:gd name="f431" fmla="val 52116"/>
              <a:gd name="f432" fmla="val 98605"/>
              <a:gd name="f433" fmla="val 39349"/>
              <a:gd name="f434" fmla="val 93316"/>
              <a:gd name="f435" fmla="val 36537"/>
              <a:gd name="f436" fmla="val 81666"/>
              <a:gd name="f437" fmla="val 62472"/>
              <a:gd name="f438" fmla="val 156099"/>
              <a:gd name="f439" fmla="val 68877"/>
              <a:gd name="f440" fmla="val 158978"/>
              <a:gd name="f441" fmla="val 69614"/>
              <a:gd name="f442" fmla="val 164736"/>
              <a:gd name="f443" fmla="val 72247"/>
              <a:gd name="f444" fmla="val 165428"/>
              <a:gd name="f445" fmla="val 159246"/>
              <a:gd name="f446" fmla="val 62092"/>
              <a:gd name="f447" fmla="val 140520"/>
              <a:gd name="f448" fmla="val 60061"/>
              <a:gd name="f449" fmla="val 133624"/>
              <a:gd name="f450" fmla="val 53722"/>
              <a:gd name="f451" fmla="val 130053"/>
              <a:gd name="f452" fmla="val 58476"/>
              <a:gd name="f453" fmla="val 131928"/>
              <a:gd name="f454" fmla="val 60262"/>
              <a:gd name="f455" fmla="val 141592"/>
              <a:gd name="f456" fmla="val 69078"/>
              <a:gd name="f457" fmla="val 151992"/>
              <a:gd name="f458" fmla="val 69770"/>
              <a:gd name="f459" fmla="val 150207"/>
              <a:gd name="f460" fmla="val 70730"/>
              <a:gd name="f461" fmla="val 140186"/>
              <a:gd name="f462" fmla="val 69279"/>
              <a:gd name="f463" fmla="val 131437"/>
              <a:gd name="f464" fmla="val 61400"/>
              <a:gd name="f465" fmla="val 129361"/>
              <a:gd name="f466" fmla="val 59391"/>
              <a:gd name="f467" fmla="val 124138"/>
              <a:gd name="f468" fmla="val 66355"/>
              <a:gd name="f469" fmla="val 124451"/>
              <a:gd name="f470" fmla="val 68252"/>
              <a:gd name="f471" fmla="val 125790"/>
              <a:gd name="f472" fmla="val 74144"/>
              <a:gd name="f473" fmla="val 130700"/>
              <a:gd name="f474" fmla="val 75818"/>
              <a:gd name="f475" fmla="val 134561"/>
              <a:gd name="f476" fmla="val 75997"/>
              <a:gd name="f477" fmla="val 138422"/>
              <a:gd name="f478" fmla="val 75729"/>
              <a:gd name="f479" fmla="val 142217"/>
              <a:gd name="f480" fmla="val 74992"/>
              <a:gd name="f481" fmla="val 139092"/>
              <a:gd name="f482" fmla="val 76666"/>
              <a:gd name="f483" fmla="val 137083"/>
              <a:gd name="f484" fmla="val 76912"/>
              <a:gd name="f485" fmla="val 135075"/>
              <a:gd name="f486" fmla="val 77046"/>
              <a:gd name="f487" fmla="val 133043"/>
              <a:gd name="f488" fmla="val 128334"/>
              <a:gd name="f489" fmla="val 122844"/>
              <a:gd name="f490" fmla="val 76265"/>
              <a:gd name="f491" fmla="val 118893"/>
              <a:gd name="f492" fmla="val 73318"/>
              <a:gd name="f493" fmla="val 116483"/>
              <a:gd name="f494" fmla="val 76532"/>
              <a:gd name="f495" fmla="val 117108"/>
              <a:gd name="f496" fmla="val 77805"/>
              <a:gd name="f497" fmla="val 119741"/>
              <a:gd name="f498" fmla="val 84991"/>
              <a:gd name="f499" fmla="val 114340"/>
              <a:gd name="f500" fmla="val 89879"/>
              <a:gd name="f501" fmla="val 122330"/>
              <a:gd name="f502" fmla="val 118983"/>
              <a:gd name="f503" fmla="val 83340"/>
              <a:gd name="f504" fmla="val 116639"/>
              <a:gd name="f505" fmla="val 79300"/>
              <a:gd name="f506" fmla="val 115724"/>
              <a:gd name="f507" fmla="val 77559"/>
              <a:gd name="f508" fmla="val 111394"/>
              <a:gd name="f509" fmla="val 83295"/>
              <a:gd name="f510" fmla="val 111573"/>
              <a:gd name="f511" fmla="val 84322"/>
              <a:gd name="f512" fmla="val 112443"/>
              <a:gd name="f513" fmla="val 88384"/>
              <a:gd name="f514" fmla="val 113247"/>
              <a:gd name="f515" fmla="val 90459"/>
              <a:gd name="f516" fmla="val 111707"/>
              <a:gd name="f517" fmla="val 88919"/>
              <a:gd name="f518" fmla="val 110858"/>
              <a:gd name="f519" fmla="val 86152"/>
              <a:gd name="f520" fmla="val 110479"/>
              <a:gd name="f521" fmla="val 84523"/>
              <a:gd name="f522" fmla="val 101172"/>
              <a:gd name="f523" fmla="val 96910"/>
              <a:gd name="f524" fmla="val 99565"/>
              <a:gd name="f525" fmla="val 97133"/>
              <a:gd name="f526" fmla="val 109653"/>
              <a:gd name="f527" fmla="val 83719"/>
              <a:gd name="f528" fmla="val 103984"/>
              <a:gd name="f529" fmla="val 83563"/>
              <a:gd name="f530" fmla="val 99654"/>
              <a:gd name="f531" fmla="val 80528"/>
              <a:gd name="f532" fmla="val 97690"/>
              <a:gd name="f533" fmla="val 78854"/>
              <a:gd name="f534" fmla="val 96507"/>
              <a:gd name="f535" fmla="val 78563"/>
              <a:gd name="f536" fmla="val 92959"/>
              <a:gd name="f537" fmla="val 81063"/>
              <a:gd name="f538" fmla="val 85102"/>
              <a:gd name="f539" fmla="val 80103"/>
              <a:gd name="f540" fmla="val 81554"/>
              <a:gd name="f541" fmla="val 79501"/>
              <a:gd name="f542" fmla="val 98404"/>
              <a:gd name="f543" fmla="val 97044"/>
              <a:gd name="f544" fmla="val 97668"/>
              <a:gd name="f545" fmla="val 99476"/>
              <a:gd name="f546" fmla="val 86040"/>
              <a:gd name="f547" fmla="val 101485"/>
              <a:gd name="f548" fmla="val 86553"/>
              <a:gd name="f549" fmla="val 103047"/>
              <a:gd name="f550" fmla="val 87781"/>
              <a:gd name="f551" fmla="val 107176"/>
              <a:gd name="f552" fmla="val 111350"/>
              <a:gd name="f553" fmla="val 86084"/>
              <a:gd name="f554" fmla="val 112935"/>
              <a:gd name="f555" fmla="val 86999"/>
              <a:gd name="f556" fmla="val 108359"/>
              <a:gd name="f557" fmla="val 85392"/>
              <a:gd name="f558" fmla="val 103181"/>
              <a:gd name="f559" fmla="val 84879"/>
              <a:gd name="f560" fmla="val 101686"/>
              <a:gd name="f561" fmla="val 78518"/>
              <a:gd name="f562" fmla="val 102779"/>
              <a:gd name="f563" fmla="val 79835"/>
              <a:gd name="f564" fmla="val 104766"/>
              <a:gd name="f565" fmla="val 83183"/>
              <a:gd name="f566" fmla="val 110390"/>
              <a:gd name="f567" fmla="val 82915"/>
              <a:gd name="f568" fmla="val 116617"/>
              <a:gd name="f569" fmla="val 81621"/>
              <a:gd name="f570" fmla="val 118090"/>
              <a:gd name="f571" fmla="val 82670"/>
              <a:gd name="f572" fmla="val 111194"/>
              <a:gd name="f573" fmla="val 78250"/>
              <a:gd name="f574" fmla="val 104386"/>
              <a:gd name="f575" fmla="val 77268"/>
              <a:gd name="f576" fmla="val 102980"/>
              <a:gd name="f577" fmla="val 64279"/>
              <a:gd name="f578" fmla="val 105235"/>
              <a:gd name="f579" fmla="val 66801"/>
              <a:gd name="f580" fmla="val 108136"/>
              <a:gd name="f581" fmla="val 75461"/>
              <a:gd name="f582" fmla="val 118380"/>
              <a:gd name="f583" fmla="val 76956"/>
              <a:gd name="f584" fmla="val 123491"/>
              <a:gd name="f585" fmla="val 76018"/>
              <a:gd name="f586" fmla="val 124585"/>
              <a:gd name="f587" fmla="val 75661"/>
              <a:gd name="f588" fmla="val 120635"/>
              <a:gd name="f589" fmla="val 66711"/>
              <a:gd name="f590" fmla="val 109698"/>
              <a:gd name="f591" fmla="val 62962"/>
              <a:gd name="f592" fmla="val 105458"/>
              <a:gd name="f593" fmla="val 52695"/>
              <a:gd name="f594" fmla="val 107221"/>
              <a:gd name="f595" fmla="val 53186"/>
              <a:gd name="f596" fmla="val 107801"/>
              <a:gd name="f597" fmla="val 53900"/>
              <a:gd name="f598" fmla="val 108649"/>
              <a:gd name="f599" fmla="val 54726"/>
              <a:gd name="f600" fmla="val 109721"/>
              <a:gd name="f601" fmla="val 60551"/>
              <a:gd name="f602" fmla="val 112421"/>
              <a:gd name="f603" fmla="val 68363"/>
              <a:gd name="f604" fmla="val 127687"/>
              <a:gd name="f605" fmla="val 70193"/>
              <a:gd name="f606" fmla="val 131370"/>
              <a:gd name="f607" fmla="val 133490"/>
              <a:gd name="f608" fmla="val 69367"/>
              <a:gd name="f609" fmla="val 132307"/>
              <a:gd name="f610" fmla="val 68318"/>
              <a:gd name="f611" fmla="val 130165"/>
              <a:gd name="f612" fmla="val 62292"/>
              <a:gd name="f613" fmla="val 118113"/>
              <a:gd name="f614" fmla="val 57025"/>
              <a:gd name="f615" fmla="val 112845"/>
              <a:gd name="f616" fmla="val 61221"/>
              <a:gd name="f617" fmla="val 118916"/>
              <a:gd name="f618" fmla="val 66377"/>
              <a:gd name="f619" fmla="val 128335"/>
              <a:gd name="f620" fmla="val 65372"/>
              <a:gd name="f621" fmla="val 136972"/>
              <a:gd name="f622" fmla="val 151390"/>
              <a:gd name="f623" fmla="val 64725"/>
              <a:gd name="f624" fmla="val 146301"/>
              <a:gd name="f625" fmla="val 65953"/>
              <a:gd name="f626" fmla="val 141280"/>
              <a:gd name="f627" fmla="val 67426"/>
              <a:gd name="f628" fmla="val 136325"/>
              <a:gd name="f629" fmla="val 140588"/>
              <a:gd name="f630" fmla="val 141905"/>
              <a:gd name="f631" fmla="val 58877"/>
              <a:gd name="f632" fmla="val 146257"/>
              <a:gd name="f633" fmla="val 59926"/>
              <a:gd name="f634" fmla="val 146569"/>
              <a:gd name="f635" fmla="val 61489"/>
              <a:gd name="f636" fmla="val 147507"/>
              <a:gd name="f637" fmla="val 144538"/>
              <a:gd name="f638" fmla="val 63922"/>
              <a:gd name="f639" fmla="val 138646"/>
              <a:gd name="f640" fmla="val 66935"/>
              <a:gd name="f641" fmla="val 125813"/>
              <a:gd name="f642" fmla="val 53231"/>
              <a:gd name="f643" fmla="val 109587"/>
              <a:gd name="f644" fmla="val 51378"/>
              <a:gd name="f645" fmla="val 107444"/>
              <a:gd name="f646" fmla="val 34148"/>
              <a:gd name="f647" fmla="val 110413"/>
              <a:gd name="f648" fmla="val 48611"/>
              <a:gd name="f649" fmla="val 117956"/>
              <a:gd name="f650" fmla="val 57092"/>
              <a:gd name="f651" fmla="val 139673"/>
              <a:gd name="f652" fmla="val 57985"/>
              <a:gd name="f653" fmla="val 145520"/>
              <a:gd name="f654" fmla="val 56936"/>
              <a:gd name="f655" fmla="val 142552"/>
              <a:gd name="f656" fmla="val 47740"/>
              <a:gd name="f657" fmla="val 117599"/>
              <a:gd name="f658" fmla="val 32206"/>
              <a:gd name="f659" fmla="val 18480"/>
              <a:gd name="f660" fmla="val 113113"/>
              <a:gd name="f661" fmla="val 25801"/>
              <a:gd name="f662" fmla="val 115970"/>
              <a:gd name="f663" fmla="val 50262"/>
              <a:gd name="f664" fmla="val 127486"/>
              <a:gd name="f665" fmla="val 51222"/>
              <a:gd name="f666" fmla="val 153376"/>
              <a:gd name="f667" fmla="val 6673"/>
              <a:gd name="f668" fmla="val 11539"/>
              <a:gd name="f669" fmla="val 119251"/>
              <a:gd name="f670" fmla="val 32608"/>
              <a:gd name="f671" fmla="val 139159"/>
              <a:gd name="f672" fmla="val 31916"/>
              <a:gd name="f673" fmla="val 175785"/>
              <a:gd name="f674" fmla="val 50128"/>
              <a:gd name="f675" fmla="val 154649"/>
              <a:gd name="f676" fmla="val 49928"/>
              <a:gd name="f677" fmla="val 125165"/>
              <a:gd name="f678" fmla="val 16226"/>
              <a:gd name="f679" fmla="val 113515"/>
              <a:gd name="f680" fmla="val 17253"/>
              <a:gd name="f681" fmla="val 112176"/>
              <a:gd name="f682" fmla="val 34840"/>
              <a:gd name="f683" fmla="val 109140"/>
              <a:gd name="f684" fmla="val 27586"/>
              <a:gd name="f685" fmla="val 91330"/>
              <a:gd name="f686" fmla="val 11829"/>
              <a:gd name="f687" fmla="val 89589"/>
              <a:gd name="f688" fmla="val 21114"/>
              <a:gd name="f689" fmla="val 99789"/>
              <a:gd name="f690" fmla="val 3214"/>
              <a:gd name="f691" fmla="val 87491"/>
              <a:gd name="f692" fmla="val 90303"/>
              <a:gd name="f693" fmla="val 52070"/>
              <a:gd name="f694" fmla="val 86598"/>
              <a:gd name="f695" fmla="val 55998"/>
              <a:gd name="f696" fmla="val 57762"/>
              <a:gd name="f697" fmla="val 56333"/>
              <a:gd name="f698" fmla="val 54861"/>
              <a:gd name="f699" fmla="val 42518"/>
              <a:gd name="f700" fmla="val 40465"/>
              <a:gd name="f701" fmla="val 33054"/>
              <a:gd name="f702" fmla="val 75149"/>
              <a:gd name="f703" fmla="val 11338"/>
              <a:gd name="f704" fmla="val 89678"/>
              <a:gd name="f705" fmla="val 12343"/>
              <a:gd name="f706" fmla="val 80572"/>
              <a:gd name="f707" fmla="val 26917"/>
              <a:gd name="f708" fmla="val 70238"/>
              <a:gd name="f709" fmla="val 35555"/>
              <a:gd name="f710" fmla="val 58900"/>
              <a:gd name="f711" fmla="val 38010"/>
              <a:gd name="f712" fmla="val 56735"/>
              <a:gd name="f713" fmla="val 38501"/>
              <a:gd name="f714" fmla="val 54525"/>
              <a:gd name="f715" fmla="val 52316"/>
              <a:gd name="f716" fmla="val 48053"/>
              <a:gd name="f717" fmla="val 43834"/>
              <a:gd name="f718" fmla="val 37831"/>
              <a:gd name="f719" fmla="val 39929"/>
              <a:gd name="f720" fmla="val 36113"/>
              <a:gd name="f721" fmla="val 57159"/>
              <a:gd name="f722" fmla="val 54080"/>
              <a:gd name="f723" fmla="val 75594"/>
              <a:gd name="f724" fmla="val 54035"/>
              <a:gd name="f725" fmla="val 37206"/>
              <a:gd name="f726" fmla="val 92044"/>
              <a:gd name="f727" fmla="val 35332"/>
              <a:gd name="f728" fmla="val 116773"/>
              <a:gd name="f729" fmla="val 102712"/>
              <a:gd name="f730" fmla="val 28971"/>
              <a:gd name="f731" fmla="val 94030"/>
              <a:gd name="f732" fmla="val 17744"/>
              <a:gd name="f733" fmla="val 90905"/>
              <a:gd name="f734" fmla="val 13035"/>
              <a:gd name="f735" fmla="val 93182"/>
              <a:gd name="f736" fmla="val 35153"/>
              <a:gd name="f737" fmla="val 96150"/>
              <a:gd name="f738" fmla="val 36760"/>
              <a:gd name="f739" fmla="val 125701"/>
              <a:gd name="f740" fmla="val 52383"/>
              <a:gd name="f741" fmla="val 137507"/>
              <a:gd name="f742" fmla="val 46647"/>
              <a:gd name="f743" fmla="val 151613"/>
              <a:gd name="f744" fmla="val 27877"/>
              <a:gd name="f745" fmla="val 139293"/>
              <a:gd name="f746" fmla="val 34372"/>
              <a:gd name="f747" fmla="val 127598"/>
              <a:gd name="f748" fmla="val 199376"/>
              <a:gd name="f749" fmla="val 34260"/>
              <a:gd name="f750" fmla="val 191720"/>
              <a:gd name="f751" fmla="val 183842"/>
              <a:gd name="f752" fmla="val 33122"/>
              <a:gd name="f753" fmla="val 177302"/>
              <a:gd name="f754" fmla="val 29752"/>
              <a:gd name="f755" fmla="val 170673"/>
              <a:gd name="f756" fmla="val 26315"/>
              <a:gd name="f757" fmla="val 166098"/>
              <a:gd name="f758" fmla="val 20936"/>
              <a:gd name="f759" fmla="val 163665"/>
              <a:gd name="f760" fmla="val 13772"/>
              <a:gd name="f761" fmla="val 138846"/>
              <a:gd name="f762" fmla="val 46781"/>
              <a:gd name="f763" fmla="val 47228"/>
              <a:gd name="f764" fmla="val 144292"/>
              <a:gd name="f765" fmla="val 149403"/>
              <a:gd name="f766" fmla="val 49214"/>
              <a:gd name="f767" fmla="val 168665"/>
              <a:gd name="f768" fmla="val 50509"/>
              <a:gd name="f769" fmla="val 192724"/>
              <a:gd name="f770" fmla="val 38032"/>
              <a:gd name="f771" fmla="val 199487"/>
              <a:gd name="f772" fmla="val 199442"/>
              <a:gd name="f773" fmla="val 199398"/>
              <a:gd name="f774" fmla="val 201853"/>
              <a:gd name="f775" fmla="val 34216"/>
              <a:gd name="f776" fmla="val 200670"/>
              <a:gd name="f777" fmla="val 34930"/>
              <a:gd name="f778" fmla="val 176945"/>
              <a:gd name="f779" fmla="val 48857"/>
              <a:gd name="f780" fmla="val 155764"/>
              <a:gd name="f781" fmla="val 50308"/>
              <a:gd name="f782" fmla="val 166968"/>
              <a:gd name="f783" fmla="val 52026"/>
              <a:gd name="f784" fmla="val 181141"/>
              <a:gd name="f785" fmla="val 52919"/>
              <a:gd name="f786" fmla="val 190939"/>
              <a:gd name="f787" fmla="val 48969"/>
              <a:gd name="f788" fmla="val 224931"/>
              <a:gd name="f789" fmla="val 30823"/>
              <a:gd name="f790" fmla="val 219708"/>
              <a:gd name="f791" fmla="val 32140"/>
              <a:gd name="f792" fmla="val 211093"/>
              <a:gd name="f793" fmla="val 33948"/>
              <a:gd name="f794" fmla="*/ f0 1 285036"/>
              <a:gd name="f795" fmla="*/ f1 1 214553"/>
              <a:gd name="f796" fmla="val f2"/>
              <a:gd name="f797" fmla="val f3"/>
              <a:gd name="f798" fmla="val f4"/>
              <a:gd name="f799" fmla="+- f798 0 f796"/>
              <a:gd name="f800" fmla="+- f797 0 f796"/>
              <a:gd name="f801" fmla="*/ f800 1 285036"/>
              <a:gd name="f802" fmla="*/ f799 1 214553"/>
              <a:gd name="f803" fmla="*/ f796 1 f801"/>
              <a:gd name="f804" fmla="*/ f797 1 f801"/>
              <a:gd name="f805" fmla="*/ f796 1 f802"/>
              <a:gd name="f806" fmla="*/ f798 1 f802"/>
              <a:gd name="f807" fmla="*/ f803 f794 1"/>
              <a:gd name="f808" fmla="*/ f804 f794 1"/>
              <a:gd name="f809" fmla="*/ f806 f795 1"/>
              <a:gd name="f810" fmla="*/ f805 f795 1"/>
            </a:gdLst>
            <a:ahLst/>
            <a:cxnLst>
              <a:cxn ang="3cd4">
                <a:pos x="hc" y="t"/>
              </a:cxn>
              <a:cxn ang="0">
                <a:pos x="r" y="vc"/>
              </a:cxn>
              <a:cxn ang="cd4">
                <a:pos x="hc" y="b"/>
              </a:cxn>
              <a:cxn ang="cd2">
                <a:pos x="l" y="vc"/>
              </a:cxn>
            </a:cxnLst>
            <a:rect l="f807" t="f810" r="f808" b="f809"/>
            <a:pathLst>
              <a:path w="285036" h="214553">
                <a:moveTo>
                  <a:pt x="f5" y="f6"/>
                </a:moveTo>
                <a:cubicBezTo>
                  <a:pt x="f7" y="f8"/>
                  <a:pt x="f9" y="f10"/>
                  <a:pt x="f11" y="f12"/>
                </a:cubicBezTo>
                <a:cubicBezTo>
                  <a:pt x="f13" y="f14"/>
                  <a:pt x="f15" y="f16"/>
                  <a:pt x="f17" y="f18"/>
                </a:cubicBezTo>
                <a:lnTo>
                  <a:pt x="f17" y="f19"/>
                </a:lnTo>
                <a:cubicBezTo>
                  <a:pt x="f17" y="f20"/>
                  <a:pt x="f21" y="f20"/>
                  <a:pt x="f21" y="f19"/>
                </a:cubicBezTo>
                <a:lnTo>
                  <a:pt x="f21" y="f22"/>
                </a:lnTo>
                <a:cubicBezTo>
                  <a:pt x="f23" y="f24"/>
                  <a:pt x="f25" y="f26"/>
                  <a:pt x="f23" y="f27"/>
                </a:cubicBezTo>
                <a:cubicBezTo>
                  <a:pt x="f23" y="f28"/>
                  <a:pt x="f23" y="f29"/>
                  <a:pt x="f21" y="f30"/>
                </a:cubicBezTo>
                <a:lnTo>
                  <a:pt x="f21" y="f31"/>
                </a:lnTo>
                <a:cubicBezTo>
                  <a:pt x="f32" y="f33"/>
                  <a:pt x="f34" y="f35"/>
                  <a:pt x="f36" y="f37"/>
                </a:cubicBezTo>
                <a:lnTo>
                  <a:pt x="f38" y="f39"/>
                </a:lnTo>
                <a:lnTo>
                  <a:pt x="f40" y="f41"/>
                </a:lnTo>
                <a:cubicBezTo>
                  <a:pt x="f40" y="f41"/>
                  <a:pt x="f40" y="f41"/>
                  <a:pt x="f40" y="f41"/>
                </a:cubicBezTo>
                <a:lnTo>
                  <a:pt x="f42" y="f43"/>
                </a:lnTo>
                <a:cubicBezTo>
                  <a:pt x="f44" y="f45"/>
                  <a:pt x="f46" y="f47"/>
                  <a:pt x="f46" y="f48"/>
                </a:cubicBezTo>
                <a:lnTo>
                  <a:pt x="f46" y="f49"/>
                </a:lnTo>
                <a:cubicBezTo>
                  <a:pt x="f46" y="f50"/>
                  <a:pt x="f51" y="f50"/>
                  <a:pt x="f51" y="f49"/>
                </a:cubicBezTo>
                <a:lnTo>
                  <a:pt x="f51" y="f52"/>
                </a:lnTo>
                <a:cubicBezTo>
                  <a:pt x="f53" y="f54"/>
                  <a:pt x="f55" y="f56"/>
                  <a:pt x="f57" y="f58"/>
                </a:cubicBezTo>
                <a:lnTo>
                  <a:pt x="f59" y="f60"/>
                </a:lnTo>
                <a:cubicBezTo>
                  <a:pt x="f61" y="f62"/>
                  <a:pt x="f63" y="f64"/>
                  <a:pt x="f65" y="f66"/>
                </a:cubicBezTo>
                <a:lnTo>
                  <a:pt x="f65" y="f67"/>
                </a:lnTo>
                <a:cubicBezTo>
                  <a:pt x="f65" y="f68"/>
                  <a:pt x="f69" y="f70"/>
                  <a:pt x="f71" y="f70"/>
                </a:cubicBezTo>
                <a:lnTo>
                  <a:pt x="f71" y="f70"/>
                </a:lnTo>
                <a:cubicBezTo>
                  <a:pt x="f72" y="f70"/>
                  <a:pt x="f73" y="f68"/>
                  <a:pt x="f74" y="f67"/>
                </a:cubicBezTo>
                <a:cubicBezTo>
                  <a:pt x="f74" y="f75"/>
                  <a:pt x="f76" y="f77"/>
                  <a:pt x="f74" y="f78"/>
                </a:cubicBezTo>
                <a:lnTo>
                  <a:pt x="f74" y="f79"/>
                </a:lnTo>
                <a:lnTo>
                  <a:pt x="f2" y="f4"/>
                </a:lnTo>
                <a:lnTo>
                  <a:pt x="f2" y="f80"/>
                </a:lnTo>
                <a:lnTo>
                  <a:pt x="f81" y="f82"/>
                </a:lnTo>
                <a:cubicBezTo>
                  <a:pt x="f83" y="f84"/>
                  <a:pt x="f85" y="f86"/>
                  <a:pt x="f87" y="f88"/>
                </a:cubicBezTo>
                <a:lnTo>
                  <a:pt x="f2" y="f89"/>
                </a:lnTo>
                <a:lnTo>
                  <a:pt x="f2" y="f90"/>
                </a:lnTo>
                <a:lnTo>
                  <a:pt x="f91" y="f92"/>
                </a:lnTo>
                <a:lnTo>
                  <a:pt x="f91" y="f92"/>
                </a:lnTo>
                <a:lnTo>
                  <a:pt x="f93" y="f94"/>
                </a:lnTo>
                <a:cubicBezTo>
                  <a:pt x="f95" y="f96"/>
                  <a:pt x="f97" y="f98"/>
                  <a:pt x="f99" y="f100"/>
                </a:cubicBezTo>
                <a:lnTo>
                  <a:pt x="f2" y="f101"/>
                </a:lnTo>
                <a:lnTo>
                  <a:pt x="f2" y="f102"/>
                </a:lnTo>
                <a:cubicBezTo>
                  <a:pt x="f103" y="f104"/>
                  <a:pt x="f105" y="f106"/>
                  <a:pt x="f107" y="f108"/>
                </a:cubicBezTo>
                <a:lnTo>
                  <a:pt x="f109" y="f110"/>
                </a:lnTo>
                <a:lnTo>
                  <a:pt x="f111" y="f110"/>
                </a:lnTo>
                <a:lnTo>
                  <a:pt x="f112" y="f113"/>
                </a:lnTo>
                <a:cubicBezTo>
                  <a:pt x="f114" y="f115"/>
                  <a:pt x="f116" y="f117"/>
                  <a:pt x="f118" y="f119"/>
                </a:cubicBezTo>
                <a:cubicBezTo>
                  <a:pt x="f120" y="f121"/>
                  <a:pt x="f122" y="f123"/>
                  <a:pt x="f124" y="f125"/>
                </a:cubicBezTo>
                <a:lnTo>
                  <a:pt x="f126" y="f110"/>
                </a:lnTo>
                <a:lnTo>
                  <a:pt x="f127" y="f110"/>
                </a:lnTo>
                <a:lnTo>
                  <a:pt x="f128" y="f129"/>
                </a:lnTo>
                <a:cubicBezTo>
                  <a:pt x="f130" y="f131"/>
                  <a:pt x="f132" y="f133"/>
                  <a:pt x="f134" y="f135"/>
                </a:cubicBezTo>
                <a:cubicBezTo>
                  <a:pt x="f136" y="f137"/>
                  <a:pt x="f138" y="f139"/>
                  <a:pt x="f140" y="f141"/>
                </a:cubicBezTo>
                <a:lnTo>
                  <a:pt x="f142" y="f110"/>
                </a:lnTo>
                <a:lnTo>
                  <a:pt x="f143" y="f110"/>
                </a:lnTo>
                <a:lnTo>
                  <a:pt x="f144" y="f145"/>
                </a:lnTo>
                <a:cubicBezTo>
                  <a:pt x="f146" y="f147"/>
                  <a:pt x="f148" y="f149"/>
                  <a:pt x="f150" y="f151"/>
                </a:cubicBezTo>
                <a:cubicBezTo>
                  <a:pt x="f152" y="f153"/>
                  <a:pt x="f154" y="f155"/>
                  <a:pt x="f156" y="f157"/>
                </a:cubicBezTo>
                <a:lnTo>
                  <a:pt x="f158" y="f110"/>
                </a:lnTo>
                <a:lnTo>
                  <a:pt x="f3" y="f110"/>
                </a:lnTo>
                <a:close/>
                <a:moveTo>
                  <a:pt x="f65" y="f159"/>
                </a:moveTo>
                <a:lnTo>
                  <a:pt x="f65" y="f160"/>
                </a:lnTo>
                <a:cubicBezTo>
                  <a:pt x="f161" y="f162"/>
                  <a:pt x="f163" y="f164"/>
                  <a:pt x="f165" y="f166"/>
                </a:cubicBezTo>
                <a:close/>
                <a:moveTo>
                  <a:pt x="f17" y="f167"/>
                </a:moveTo>
                <a:cubicBezTo>
                  <a:pt x="f168" y="f169"/>
                  <a:pt x="f170" y="f171"/>
                  <a:pt x="f172" y="f173"/>
                </a:cubicBezTo>
                <a:cubicBezTo>
                  <a:pt x="f174" y="f175"/>
                  <a:pt x="f176" y="f177"/>
                  <a:pt x="f178" y="f179"/>
                </a:cubicBezTo>
                <a:lnTo>
                  <a:pt x="f17" y="f180"/>
                </a:lnTo>
                <a:lnTo>
                  <a:pt x="f17" y="f167"/>
                </a:lnTo>
                <a:close/>
                <a:moveTo>
                  <a:pt x="f181" y="f182"/>
                </a:moveTo>
                <a:cubicBezTo>
                  <a:pt x="f183" y="f184"/>
                  <a:pt x="f185" y="f186"/>
                  <a:pt x="f187" y="f188"/>
                </a:cubicBezTo>
                <a:lnTo>
                  <a:pt x="f189" y="f190"/>
                </a:lnTo>
                <a:cubicBezTo>
                  <a:pt x="f191" y="f192"/>
                  <a:pt x="f193" y="f194"/>
                  <a:pt x="f195" y="f196"/>
                </a:cubicBezTo>
                <a:close/>
                <a:moveTo>
                  <a:pt x="f197" y="f198"/>
                </a:moveTo>
                <a:lnTo>
                  <a:pt x="f199" y="f200"/>
                </a:lnTo>
                <a:cubicBezTo>
                  <a:pt x="f201" y="f202"/>
                  <a:pt x="f203" y="f204"/>
                  <a:pt x="f205" y="f206"/>
                </a:cubicBezTo>
                <a:lnTo>
                  <a:pt x="f207" y="f130"/>
                </a:lnTo>
                <a:cubicBezTo>
                  <a:pt x="f208" y="f209"/>
                  <a:pt x="f210" y="f211"/>
                  <a:pt x="f197" y="f198"/>
                </a:cubicBezTo>
                <a:close/>
                <a:moveTo>
                  <a:pt x="f212" y="f213"/>
                </a:moveTo>
                <a:lnTo>
                  <a:pt x="f214" y="f215"/>
                </a:lnTo>
                <a:lnTo>
                  <a:pt x="f216" y="f217"/>
                </a:lnTo>
                <a:cubicBezTo>
                  <a:pt x="f218" y="f219"/>
                  <a:pt x="f220" y="f221"/>
                  <a:pt x="f212" y="f213"/>
                </a:cubicBezTo>
                <a:close/>
                <a:moveTo>
                  <a:pt x="f222" y="f223"/>
                </a:moveTo>
                <a:cubicBezTo>
                  <a:pt x="f222" y="f224"/>
                  <a:pt x="f225" y="f226"/>
                  <a:pt x="f225" y="f227"/>
                </a:cubicBezTo>
                <a:cubicBezTo>
                  <a:pt x="f228" y="f229"/>
                  <a:pt x="f230" y="f231"/>
                  <a:pt x="f232" y="f233"/>
                </a:cubicBezTo>
                <a:cubicBezTo>
                  <a:pt x="f234" y="f233"/>
                  <a:pt x="f235" y="f233"/>
                  <a:pt x="f236" y="f237"/>
                </a:cubicBezTo>
                <a:lnTo>
                  <a:pt x="f238" y="f51"/>
                </a:lnTo>
                <a:cubicBezTo>
                  <a:pt x="f239" y="f240"/>
                  <a:pt x="f241" y="f242"/>
                  <a:pt x="f243" y="f244"/>
                </a:cubicBezTo>
                <a:lnTo>
                  <a:pt x="f245" y="f246"/>
                </a:lnTo>
                <a:cubicBezTo>
                  <a:pt x="f247" y="f51"/>
                  <a:pt x="f248" y="f249"/>
                  <a:pt x="f250" y="f251"/>
                </a:cubicBezTo>
                <a:cubicBezTo>
                  <a:pt x="f252" y="f251"/>
                  <a:pt x="f253" y="f251"/>
                  <a:pt x="f254" y="f251"/>
                </a:cubicBezTo>
                <a:close/>
                <a:moveTo>
                  <a:pt x="f255" y="f256"/>
                </a:moveTo>
                <a:cubicBezTo>
                  <a:pt x="f257" y="f258"/>
                  <a:pt x="f259" y="f260"/>
                  <a:pt x="f261" y="f262"/>
                </a:cubicBezTo>
                <a:cubicBezTo>
                  <a:pt x="f263" y="f264"/>
                  <a:pt x="f265" y="f266"/>
                  <a:pt x="f267" y="f268"/>
                </a:cubicBezTo>
                <a:close/>
                <a:moveTo>
                  <a:pt x="f269" y="f270"/>
                </a:moveTo>
                <a:lnTo>
                  <a:pt x="f271" y="f272"/>
                </a:lnTo>
                <a:cubicBezTo>
                  <a:pt x="f273" y="f274"/>
                  <a:pt x="f275" y="f276"/>
                  <a:pt x="f277" y="f278"/>
                </a:cubicBezTo>
                <a:lnTo>
                  <a:pt x="f279" y="f280"/>
                </a:lnTo>
                <a:cubicBezTo>
                  <a:pt x="f281" y="f282"/>
                  <a:pt x="f283" y="f284"/>
                  <a:pt x="f269" y="f270"/>
                </a:cubicBezTo>
                <a:close/>
                <a:moveTo>
                  <a:pt x="f285" y="f286"/>
                </a:moveTo>
                <a:cubicBezTo>
                  <a:pt x="f287" y="f288"/>
                  <a:pt x="f289" y="f290"/>
                  <a:pt x="f291" y="f292"/>
                </a:cubicBezTo>
                <a:lnTo>
                  <a:pt x="f293" y="f294"/>
                </a:lnTo>
                <a:cubicBezTo>
                  <a:pt x="f295" y="f296"/>
                  <a:pt x="f297" y="f298"/>
                  <a:pt x="f299" y="f300"/>
                </a:cubicBezTo>
                <a:close/>
                <a:moveTo>
                  <a:pt x="f301" y="f302"/>
                </a:moveTo>
                <a:cubicBezTo>
                  <a:pt x="f303" y="f304"/>
                  <a:pt x="f305" y="f306"/>
                  <a:pt x="f307" y="f308"/>
                </a:cubicBezTo>
                <a:lnTo>
                  <a:pt x="f309" y="f310"/>
                </a:lnTo>
                <a:cubicBezTo>
                  <a:pt x="f311" y="f312"/>
                  <a:pt x="f313" y="f314"/>
                  <a:pt x="f315" y="f316"/>
                </a:cubicBezTo>
                <a:close/>
                <a:moveTo>
                  <a:pt x="f317" y="f318"/>
                </a:moveTo>
                <a:lnTo>
                  <a:pt x="f319" y="f320"/>
                </a:lnTo>
                <a:cubicBezTo>
                  <a:pt x="f321" y="f322"/>
                  <a:pt x="f323" y="f324"/>
                  <a:pt x="f325" y="f326"/>
                </a:cubicBezTo>
                <a:lnTo>
                  <a:pt x="f327" y="f328"/>
                </a:lnTo>
                <a:cubicBezTo>
                  <a:pt x="f329" y="f330"/>
                  <a:pt x="f331" y="f332"/>
                  <a:pt x="f317" y="f318"/>
                </a:cubicBezTo>
                <a:close/>
                <a:moveTo>
                  <a:pt x="f333" y="f334"/>
                </a:moveTo>
                <a:lnTo>
                  <a:pt x="f335" y="f336"/>
                </a:lnTo>
                <a:lnTo>
                  <a:pt x="f337" y="f338"/>
                </a:lnTo>
                <a:cubicBezTo>
                  <a:pt x="f339" y="f340"/>
                  <a:pt x="f341" y="f342"/>
                  <a:pt x="f333" y="f334"/>
                </a:cubicBezTo>
                <a:close/>
                <a:moveTo>
                  <a:pt x="f343" y="f344"/>
                </a:moveTo>
                <a:lnTo>
                  <a:pt x="f345" y="f346"/>
                </a:lnTo>
                <a:cubicBezTo>
                  <a:pt x="f347" y="f348"/>
                  <a:pt x="f349" y="f350"/>
                  <a:pt x="f351" y="f352"/>
                </a:cubicBezTo>
                <a:lnTo>
                  <a:pt x="f353" y="f354"/>
                </a:lnTo>
                <a:cubicBezTo>
                  <a:pt x="f355" y="f356"/>
                  <a:pt x="f357" y="f358"/>
                  <a:pt x="f343" y="f344"/>
                </a:cubicBezTo>
                <a:close/>
                <a:moveTo>
                  <a:pt x="f359" y="f360"/>
                </a:moveTo>
                <a:lnTo>
                  <a:pt x="f361" y="f362"/>
                </a:lnTo>
                <a:cubicBezTo>
                  <a:pt x="f363" y="f364"/>
                  <a:pt x="f365" y="f366"/>
                  <a:pt x="f367" y="f368"/>
                </a:cubicBezTo>
                <a:lnTo>
                  <a:pt x="f369" y="f370"/>
                </a:lnTo>
                <a:cubicBezTo>
                  <a:pt x="f371" y="f372"/>
                  <a:pt x="f373" y="f374"/>
                  <a:pt x="f359" y="f375"/>
                </a:cubicBezTo>
                <a:close/>
                <a:moveTo>
                  <a:pt x="f376" y="f377"/>
                </a:moveTo>
                <a:cubicBezTo>
                  <a:pt x="f378" y="f100"/>
                  <a:pt x="f379" y="f380"/>
                  <a:pt x="f381" y="f382"/>
                </a:cubicBezTo>
                <a:lnTo>
                  <a:pt x="f383" y="f384"/>
                </a:lnTo>
                <a:cubicBezTo>
                  <a:pt x="f385" y="f386"/>
                  <a:pt x="f387" y="f388"/>
                  <a:pt x="f389" y="f390"/>
                </a:cubicBezTo>
                <a:close/>
                <a:moveTo>
                  <a:pt x="f391" y="f392"/>
                </a:moveTo>
                <a:cubicBezTo>
                  <a:pt x="f393" y="f394"/>
                  <a:pt x="f395" y="f396"/>
                  <a:pt x="f397" y="f398"/>
                </a:cubicBezTo>
                <a:lnTo>
                  <a:pt x="f399" y="f400"/>
                </a:lnTo>
                <a:cubicBezTo>
                  <a:pt x="f401" y="f402"/>
                  <a:pt x="f403" y="f404"/>
                  <a:pt x="f405" y="f406"/>
                </a:cubicBezTo>
                <a:close/>
                <a:moveTo>
                  <a:pt x="f407" y="f408"/>
                </a:moveTo>
                <a:lnTo>
                  <a:pt x="f409" y="f410"/>
                </a:lnTo>
                <a:cubicBezTo>
                  <a:pt x="f411" y="f412"/>
                  <a:pt x="f413" y="f414"/>
                  <a:pt x="f415" y="f416"/>
                </a:cubicBezTo>
                <a:lnTo>
                  <a:pt x="f417" y="f418"/>
                </a:lnTo>
                <a:cubicBezTo>
                  <a:pt x="f419" y="f420"/>
                  <a:pt x="f421" y="f422"/>
                  <a:pt x="f407" y="f408"/>
                </a:cubicBezTo>
                <a:close/>
                <a:moveTo>
                  <a:pt x="f214" y="f423"/>
                </a:moveTo>
                <a:cubicBezTo>
                  <a:pt x="f424" y="f425"/>
                  <a:pt x="f426" y="f416"/>
                  <a:pt x="f427" y="f392"/>
                </a:cubicBezTo>
                <a:lnTo>
                  <a:pt x="f428" y="f429"/>
                </a:lnTo>
                <a:cubicBezTo>
                  <a:pt x="f430" y="f431"/>
                  <a:pt x="f432" y="f433"/>
                  <a:pt x="f434" y="f435"/>
                </a:cubicBezTo>
                <a:close/>
                <a:moveTo>
                  <a:pt x="f21" y="f436"/>
                </a:moveTo>
                <a:lnTo>
                  <a:pt x="f21" y="f437"/>
                </a:lnTo>
                <a:lnTo>
                  <a:pt x="f438" y="f439"/>
                </a:lnTo>
                <a:cubicBezTo>
                  <a:pt x="f440" y="f441"/>
                  <a:pt x="f442" y="f443"/>
                  <a:pt x="f21" y="f436"/>
                </a:cubicBezTo>
                <a:close/>
                <a:moveTo>
                  <a:pt x="f444" y="f51"/>
                </a:moveTo>
                <a:cubicBezTo>
                  <a:pt x="f445" y="f446"/>
                  <a:pt x="f447" y="f448"/>
                  <a:pt x="f449" y="f450"/>
                </a:cubicBezTo>
                <a:lnTo>
                  <a:pt x="f451" y="f452"/>
                </a:lnTo>
                <a:cubicBezTo>
                  <a:pt x="f453" y="f454"/>
                  <a:pt x="f455" y="f456"/>
                  <a:pt x="f457" y="f458"/>
                </a:cubicBezTo>
                <a:close/>
                <a:moveTo>
                  <a:pt x="f459" y="f460"/>
                </a:moveTo>
                <a:cubicBezTo>
                  <a:pt x="f461" y="f462"/>
                  <a:pt x="f463" y="f464"/>
                  <a:pt x="f465" y="f466"/>
                </a:cubicBezTo>
                <a:lnTo>
                  <a:pt x="f467" y="f468"/>
                </a:lnTo>
                <a:cubicBezTo>
                  <a:pt x="f469" y="f470"/>
                  <a:pt x="f471" y="f472"/>
                  <a:pt x="f473" y="f474"/>
                </a:cubicBezTo>
                <a:cubicBezTo>
                  <a:pt x="f475" y="f476"/>
                  <a:pt x="f477" y="f478"/>
                  <a:pt x="f479" y="f480"/>
                </a:cubicBezTo>
                <a:close/>
                <a:moveTo>
                  <a:pt x="f481" y="f482"/>
                </a:moveTo>
                <a:cubicBezTo>
                  <a:pt x="f483" y="f484"/>
                  <a:pt x="f485" y="f486"/>
                  <a:pt x="f487" y="f486"/>
                </a:cubicBezTo>
                <a:cubicBezTo>
                  <a:pt x="f488" y="f486"/>
                  <a:pt x="f489" y="f490"/>
                  <a:pt x="f491" y="f492"/>
                </a:cubicBezTo>
                <a:lnTo>
                  <a:pt x="f493" y="f494"/>
                </a:lnTo>
                <a:cubicBezTo>
                  <a:pt x="f495" y="f496"/>
                  <a:pt x="f497" y="f276"/>
                  <a:pt x="f235" y="f498"/>
                </a:cubicBezTo>
                <a:close/>
                <a:moveTo>
                  <a:pt x="f499" y="f500"/>
                </a:moveTo>
                <a:lnTo>
                  <a:pt x="f501" y="f330"/>
                </a:lnTo>
                <a:cubicBezTo>
                  <a:pt x="f502" y="f503"/>
                  <a:pt x="f504" y="f505"/>
                  <a:pt x="f506" y="f507"/>
                </a:cubicBezTo>
                <a:lnTo>
                  <a:pt x="f508" y="f509"/>
                </a:lnTo>
                <a:cubicBezTo>
                  <a:pt x="f510" y="f511"/>
                  <a:pt x="f512" y="f513"/>
                  <a:pt x="f499" y="f500"/>
                </a:cubicBezTo>
                <a:close/>
                <a:moveTo>
                  <a:pt x="f514" y="f515"/>
                </a:moveTo>
                <a:cubicBezTo>
                  <a:pt x="f516" y="f517"/>
                  <a:pt x="f518" y="f519"/>
                  <a:pt x="f520" y="f521"/>
                </a:cubicBezTo>
                <a:lnTo>
                  <a:pt x="f522" y="f523"/>
                </a:lnTo>
                <a:close/>
                <a:moveTo>
                  <a:pt x="f524" y="f525"/>
                </a:moveTo>
                <a:lnTo>
                  <a:pt x="f526" y="f527"/>
                </a:lnTo>
                <a:cubicBezTo>
                  <a:pt x="f528" y="f529"/>
                  <a:pt x="f530" y="f531"/>
                  <a:pt x="f532" y="f533"/>
                </a:cubicBezTo>
                <a:close/>
                <a:moveTo>
                  <a:pt x="f534" y="f535"/>
                </a:moveTo>
                <a:cubicBezTo>
                  <a:pt x="f536" y="f537"/>
                  <a:pt x="f538" y="f539"/>
                  <a:pt x="f540" y="f541"/>
                </a:cubicBezTo>
                <a:lnTo>
                  <a:pt x="f542" y="f543"/>
                </a:lnTo>
                <a:close/>
                <a:moveTo>
                  <a:pt x="f544" y="f545"/>
                </a:moveTo>
                <a:lnTo>
                  <a:pt x="f546" y="f547"/>
                </a:lnTo>
                <a:cubicBezTo>
                  <a:pt x="f548" y="f549"/>
                  <a:pt x="f550" y="f551"/>
                  <a:pt x="f325" y="f552"/>
                </a:cubicBezTo>
                <a:close/>
                <a:moveTo>
                  <a:pt x="f553" y="f554"/>
                </a:moveTo>
                <a:cubicBezTo>
                  <a:pt x="f555" y="f556"/>
                  <a:pt x="f557" y="f558"/>
                  <a:pt x="f559" y="f560"/>
                </a:cubicBezTo>
                <a:lnTo>
                  <a:pt x="f561" y="f562"/>
                </a:lnTo>
                <a:cubicBezTo>
                  <a:pt x="f563" y="f564"/>
                  <a:pt x="f565" y="f566"/>
                  <a:pt x="f567" y="f568"/>
                </a:cubicBezTo>
                <a:close/>
                <a:moveTo>
                  <a:pt x="f569" y="f570"/>
                </a:moveTo>
                <a:cubicBezTo>
                  <a:pt x="f571" y="f572"/>
                  <a:pt x="f573" y="f574"/>
                  <a:pt x="f575" y="f576"/>
                </a:cubicBezTo>
                <a:lnTo>
                  <a:pt x="f577" y="f578"/>
                </a:lnTo>
                <a:cubicBezTo>
                  <a:pt x="f579" y="f580"/>
                  <a:pt x="f581" y="f582"/>
                  <a:pt x="f583" y="f584"/>
                </a:cubicBezTo>
                <a:close/>
                <a:moveTo>
                  <a:pt x="f585" y="f586"/>
                </a:moveTo>
                <a:cubicBezTo>
                  <a:pt x="f587" y="f588"/>
                  <a:pt x="f589" y="f590"/>
                  <a:pt x="f591" y="f592"/>
                </a:cubicBezTo>
                <a:lnTo>
                  <a:pt x="f593" y="f594"/>
                </a:lnTo>
                <a:cubicBezTo>
                  <a:pt x="f595" y="f596"/>
                  <a:pt x="f597" y="f598"/>
                  <a:pt x="f599" y="f600"/>
                </a:cubicBezTo>
                <a:cubicBezTo>
                  <a:pt x="f601" y="f602"/>
                  <a:pt x="f603" y="f604"/>
                  <a:pt x="f605" y="f606"/>
                </a:cubicBezTo>
                <a:close/>
                <a:moveTo>
                  <a:pt x="f603" y="f607"/>
                </a:moveTo>
                <a:lnTo>
                  <a:pt x="f608" y="f609"/>
                </a:lnTo>
                <a:cubicBezTo>
                  <a:pt x="f610" y="f611"/>
                  <a:pt x="f612" y="f613"/>
                  <a:pt x="f614" y="f615"/>
                </a:cubicBezTo>
                <a:cubicBezTo>
                  <a:pt x="f616" y="f617"/>
                  <a:pt x="f618" y="f619"/>
                  <a:pt x="f620" y="f621"/>
                </a:cubicBezTo>
                <a:lnTo>
                  <a:pt x="f603" y="f607"/>
                </a:lnTo>
                <a:close/>
                <a:moveTo>
                  <a:pt x="f46" y="f622"/>
                </a:moveTo>
                <a:cubicBezTo>
                  <a:pt x="f623" y="f624"/>
                  <a:pt x="f625" y="f626"/>
                  <a:pt x="f627" y="f628"/>
                </a:cubicBezTo>
                <a:lnTo>
                  <a:pt x="f46" y="f629"/>
                </a:lnTo>
                <a:close/>
                <a:moveTo>
                  <a:pt x="f51" y="f459"/>
                </a:moveTo>
                <a:lnTo>
                  <a:pt x="f51" y="f630"/>
                </a:lnTo>
                <a:lnTo>
                  <a:pt x="f631" y="f632"/>
                </a:lnTo>
                <a:cubicBezTo>
                  <a:pt x="f633" y="f634"/>
                  <a:pt x="f635" y="f636"/>
                  <a:pt x="f51" y="f459"/>
                </a:cubicBezTo>
                <a:close/>
                <a:moveTo>
                  <a:pt x="f55" y="f637"/>
                </a:moveTo>
                <a:lnTo>
                  <a:pt x="f638" y="f639"/>
                </a:lnTo>
                <a:cubicBezTo>
                  <a:pt x="f640" y="f641"/>
                  <a:pt x="f642" y="f643"/>
                  <a:pt x="f644" y="f645"/>
                </a:cubicBezTo>
                <a:lnTo>
                  <a:pt x="f646" y="f647"/>
                </a:lnTo>
                <a:cubicBezTo>
                  <a:pt x="f648" y="f649"/>
                  <a:pt x="f650" y="f651"/>
                  <a:pt x="f55" y="f637"/>
                </a:cubicBezTo>
                <a:close/>
                <a:moveTo>
                  <a:pt x="f652" y="f653"/>
                </a:moveTo>
                <a:cubicBezTo>
                  <a:pt x="f654" y="f655"/>
                  <a:pt x="f656" y="f657"/>
                  <a:pt x="f658" y="f96"/>
                </a:cubicBezTo>
                <a:lnTo>
                  <a:pt x="f659" y="f660"/>
                </a:lnTo>
                <a:cubicBezTo>
                  <a:pt x="f661" y="f662"/>
                  <a:pt x="f663" y="f664"/>
                  <a:pt x="f665" y="f666"/>
                </a:cubicBezTo>
                <a:close/>
                <a:moveTo>
                  <a:pt x="f667" y="f90"/>
                </a:moveTo>
                <a:cubicBezTo>
                  <a:pt x="f668" y="f669"/>
                  <a:pt x="f670" y="f671"/>
                  <a:pt x="f672" y="f673"/>
                </a:cubicBezTo>
                <a:lnTo>
                  <a:pt x="f674" y="f675"/>
                </a:lnTo>
                <a:cubicBezTo>
                  <a:pt x="f676" y="f677"/>
                  <a:pt x="f659" y="f92"/>
                  <a:pt x="f678" y="f679"/>
                </a:cubicBezTo>
                <a:close/>
                <a:moveTo>
                  <a:pt x="f680" y="f681"/>
                </a:moveTo>
                <a:lnTo>
                  <a:pt x="f682" y="f683"/>
                </a:lnTo>
                <a:lnTo>
                  <a:pt x="f684" y="f685"/>
                </a:lnTo>
                <a:lnTo>
                  <a:pt x="f686" y="f687"/>
                </a:lnTo>
                <a:cubicBezTo>
                  <a:pt x="f688" y="f689"/>
                  <a:pt x="f659" y="f683"/>
                  <a:pt x="f680" y="f681"/>
                </a:cubicBezTo>
                <a:close/>
                <a:moveTo>
                  <a:pt x="f690" y="f691"/>
                </a:moveTo>
                <a:lnTo>
                  <a:pt x="f151" y="f692"/>
                </a:lnTo>
                <a:cubicBezTo>
                  <a:pt x="f693" y="f694"/>
                  <a:pt x="f695" y="f696"/>
                  <a:pt x="f697" y="f698"/>
                </a:cubicBezTo>
                <a:lnTo>
                  <a:pt x="f699" y="f700"/>
                </a:lnTo>
                <a:cubicBezTo>
                  <a:pt x="f701" y="f702"/>
                  <a:pt x="f703" y="f498"/>
                  <a:pt x="f690" y="f691"/>
                </a:cubicBezTo>
                <a:close/>
                <a:moveTo>
                  <a:pt x="f704" y="f705"/>
                </a:moveTo>
                <a:cubicBezTo>
                  <a:pt x="f706" y="f707"/>
                  <a:pt x="f708" y="f709"/>
                  <a:pt x="f710" y="f711"/>
                </a:cubicBezTo>
                <a:cubicBezTo>
                  <a:pt x="f712" y="f713"/>
                  <a:pt x="f714" y="f153"/>
                  <a:pt x="f715" y="f153"/>
                </a:cubicBezTo>
                <a:cubicBezTo>
                  <a:pt x="f716" y="f153"/>
                  <a:pt x="f717" y="f718"/>
                  <a:pt x="f719" y="f720"/>
                </a:cubicBezTo>
                <a:lnTo>
                  <a:pt x="f721" y="f722"/>
                </a:lnTo>
                <a:cubicBezTo>
                  <a:pt x="f723" y="f724"/>
                  <a:pt x="f515" y="f725"/>
                  <a:pt x="f726" y="f727"/>
                </a:cubicBezTo>
                <a:close/>
                <a:moveTo>
                  <a:pt x="f728" y="f139"/>
                </a:moveTo>
                <a:cubicBezTo>
                  <a:pt x="f729" y="f730"/>
                  <a:pt x="f731" y="f732"/>
                  <a:pt x="f733" y="f734"/>
                </a:cubicBezTo>
                <a:lnTo>
                  <a:pt x="f735" y="f736"/>
                </a:lnTo>
                <a:cubicBezTo>
                  <a:pt x="f737" y="f738"/>
                  <a:pt x="f739" y="f740"/>
                  <a:pt x="f741" y="f742"/>
                </a:cubicBezTo>
                <a:lnTo>
                  <a:pt x="f743" y="f744"/>
                </a:lnTo>
                <a:cubicBezTo>
                  <a:pt x="f745" y="f746"/>
                  <a:pt x="f747" y="f720"/>
                  <a:pt x="f728" y="f139"/>
                </a:cubicBezTo>
                <a:close/>
                <a:moveTo>
                  <a:pt x="f748" y="f749"/>
                </a:moveTo>
                <a:cubicBezTo>
                  <a:pt x="f750" y="f749"/>
                  <a:pt x="f751" y="f752"/>
                  <a:pt x="f753" y="f754"/>
                </a:cubicBezTo>
                <a:cubicBezTo>
                  <a:pt x="f755" y="f756"/>
                  <a:pt x="f757" y="f758"/>
                  <a:pt x="f759" y="f760"/>
                </a:cubicBezTo>
                <a:lnTo>
                  <a:pt x="f761" y="f762"/>
                </a:lnTo>
                <a:cubicBezTo>
                  <a:pt x="f138" y="f763"/>
                  <a:pt x="f764" y="f418"/>
                  <a:pt x="f765" y="f766"/>
                </a:cubicBezTo>
                <a:cubicBezTo>
                  <a:pt x="f767" y="f768"/>
                  <a:pt x="f769" y="f770"/>
                  <a:pt x="f771" y="f749"/>
                </a:cubicBezTo>
                <a:cubicBezTo>
                  <a:pt x="f772" y="f749"/>
                  <a:pt x="f773" y="f749"/>
                  <a:pt x="f748" y="f749"/>
                </a:cubicBezTo>
                <a:close/>
                <a:moveTo>
                  <a:pt x="f774" y="f775"/>
                </a:moveTo>
                <a:cubicBezTo>
                  <a:pt x="f776" y="f777"/>
                  <a:pt x="f778" y="f779"/>
                  <a:pt x="f780" y="f781"/>
                </a:cubicBezTo>
                <a:cubicBezTo>
                  <a:pt x="f782" y="f783"/>
                  <a:pt x="f784" y="f785"/>
                  <a:pt x="f786" y="f787"/>
                </a:cubicBezTo>
                <a:lnTo>
                  <a:pt x="f788" y="f789"/>
                </a:lnTo>
                <a:cubicBezTo>
                  <a:pt x="f790" y="f791"/>
                  <a:pt x="f792" y="f793"/>
                  <a:pt x="f774" y="f77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30090731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_1">
    <p:bg>
      <p:bgPr>
        <a:solidFill>
          <a:srgbClr val="000000"/>
        </a:solidFill>
        <a:effectLst/>
      </p:bgPr>
    </p:bg>
    <p:spTree>
      <p:nvGrpSpPr>
        <p:cNvPr id="1" name=""/>
        <p:cNvGrpSpPr/>
        <p:nvPr/>
      </p:nvGrpSpPr>
      <p:grpSpPr>
        <a:xfrm>
          <a:off x="0" y="0"/>
          <a:ext cx="0" cy="0"/>
          <a:chOff x="0" y="0"/>
          <a:chExt cx="0" cy="0"/>
        </a:xfrm>
      </p:grpSpPr>
      <p:sp>
        <p:nvSpPr>
          <p:cNvPr id="2" name="Google Shape;197;p28">
            <a:extLst>
              <a:ext uri="{FF2B5EF4-FFF2-40B4-BE49-F238E27FC236}">
                <a16:creationId xmlns:a16="http://schemas.microsoft.com/office/drawing/2014/main" id="{A24ACB4B-6EE0-4C6F-B387-D9604B36535F}"/>
              </a:ext>
            </a:extLst>
          </p:cNvPr>
          <p:cNvSpPr txBox="1">
            <a:spLocks noGrp="1"/>
          </p:cNvSpPr>
          <p:nvPr>
            <p:ph type="title"/>
          </p:nvPr>
        </p:nvSpPr>
        <p:spPr>
          <a:xfrm>
            <a:off x="3705596" y="615702"/>
            <a:ext cx="4285500" cy="1193996"/>
          </a:xfrm>
        </p:spPr>
        <p:txBody>
          <a:bodyPr anchor="b"/>
          <a:lstStyle>
            <a:lvl1pPr>
              <a:defRPr sz="6500"/>
            </a:lvl1pPr>
          </a:lstStyle>
          <a:p>
            <a:pPr lvl="0"/>
            <a:endParaRPr lang="es-PE"/>
          </a:p>
        </p:txBody>
      </p:sp>
      <p:sp>
        <p:nvSpPr>
          <p:cNvPr id="3" name="Google Shape;198;p28">
            <a:extLst>
              <a:ext uri="{FF2B5EF4-FFF2-40B4-BE49-F238E27FC236}">
                <a16:creationId xmlns:a16="http://schemas.microsoft.com/office/drawing/2014/main" id="{50769B75-4D1C-4D66-819D-95A7DA2E944A}"/>
              </a:ext>
            </a:extLst>
          </p:cNvPr>
          <p:cNvSpPr txBox="1">
            <a:spLocks noGrp="1"/>
          </p:cNvSpPr>
          <p:nvPr>
            <p:ph type="subTitle" idx="4294967295"/>
          </p:nvPr>
        </p:nvSpPr>
        <p:spPr>
          <a:xfrm>
            <a:off x="3705605" y="1644923"/>
            <a:ext cx="4285500" cy="1247397"/>
          </a:xfrm>
        </p:spPr>
        <p:txBody>
          <a:bodyPr anchorCtr="1"/>
          <a:lstStyle>
            <a:lvl1pPr algn="ctr">
              <a:buNone/>
              <a:defRPr sz="1600"/>
            </a:lvl1pPr>
          </a:lstStyle>
          <a:p>
            <a:pPr lvl="0"/>
            <a:endParaRPr lang="es-PE"/>
          </a:p>
        </p:txBody>
      </p:sp>
    </p:spTree>
    <p:extLst>
      <p:ext uri="{BB962C8B-B14F-4D97-AF65-F5344CB8AC3E}">
        <p14:creationId xmlns:p14="http://schemas.microsoft.com/office/powerpoint/2010/main" val="294726256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DF1DC315-D4FA-429D-850A-EAADCC3AF8B0}"/>
              </a:ext>
            </a:extLst>
          </p:cNvPr>
          <p:cNvSpPr txBox="1">
            <a:spLocks noGrp="1"/>
          </p:cNvSpPr>
          <p:nvPr>
            <p:ph type="title"/>
          </p:nvPr>
        </p:nvSpPr>
        <p:spPr>
          <a:xfrm>
            <a:off x="988064" y="98855"/>
            <a:ext cx="7169307" cy="649288"/>
          </a:xfrm>
        </p:spPr>
        <p:txBody>
          <a:bodyPr lIns="0" tIns="0" rIns="0" bIns="0" anchor="ctr"/>
          <a:lstStyle>
            <a:lvl1pPr>
              <a:lnSpc>
                <a:spcPct val="80000"/>
              </a:lnSpc>
              <a:defRPr>
                <a:solidFill>
                  <a:srgbClr val="27348B"/>
                </a:solidFill>
              </a:defRPr>
            </a:lvl1pPr>
          </a:lstStyle>
          <a:p>
            <a:pPr lvl="0"/>
            <a:endParaRPr lang="es-PE"/>
          </a:p>
        </p:txBody>
      </p:sp>
    </p:spTree>
    <p:extLst>
      <p:ext uri="{BB962C8B-B14F-4D97-AF65-F5344CB8AC3E}">
        <p14:creationId xmlns:p14="http://schemas.microsoft.com/office/powerpoint/2010/main" val="228308961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NG sets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C863FE7-BD2B-4F28-B70A-916D5E81DF81}"/>
              </a:ext>
            </a:extLst>
          </p:cNvPr>
          <p:cNvSpPr txBox="1">
            <a:spLocks noGrp="1"/>
          </p:cNvSpPr>
          <p:nvPr>
            <p:ph type="body" idx="4294967295"/>
          </p:nvPr>
        </p:nvSpPr>
        <p:spPr>
          <a:xfrm>
            <a:off x="242645" y="249366"/>
            <a:ext cx="8679896" cy="543181"/>
          </a:xfrm>
        </p:spPr>
        <p:txBody>
          <a:bodyPr anchor="ctr" anchorCtr="1"/>
          <a:lstStyle>
            <a:lvl1pPr marL="0" indent="0" algn="ctr">
              <a:buNone/>
              <a:defRPr lang="en-US" sz="4050">
                <a:solidFill>
                  <a:srgbClr val="262626"/>
                </a:solidFill>
                <a:latin typeface="Arial"/>
                <a:cs typeface="Arial" panose="020B0604020202020204" pitchFamily="34" charset="0"/>
              </a:defRPr>
            </a:lvl1pPr>
          </a:lstStyle>
          <a:p>
            <a:pPr lvl="0"/>
            <a:r>
              <a:rPr lang="en-US"/>
              <a:t>PNG &amp; Shapes Layout</a:t>
            </a:r>
          </a:p>
        </p:txBody>
      </p:sp>
    </p:spTree>
    <p:extLst>
      <p:ext uri="{BB962C8B-B14F-4D97-AF65-F5344CB8AC3E}">
        <p14:creationId xmlns:p14="http://schemas.microsoft.com/office/powerpoint/2010/main" val="35870719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_HEADER">
    <p:spTree>
      <p:nvGrpSpPr>
        <p:cNvPr id="1" name=""/>
        <p:cNvGrpSpPr/>
        <p:nvPr/>
      </p:nvGrpSpPr>
      <p:grpSpPr>
        <a:xfrm>
          <a:off x="0" y="0"/>
          <a:ext cx="0" cy="0"/>
          <a:chOff x="0" y="0"/>
          <a:chExt cx="0" cy="0"/>
        </a:xfrm>
      </p:grpSpPr>
      <p:sp>
        <p:nvSpPr>
          <p:cNvPr id="2" name="Google Shape;12;p3">
            <a:extLst>
              <a:ext uri="{FF2B5EF4-FFF2-40B4-BE49-F238E27FC236}">
                <a16:creationId xmlns:a16="http://schemas.microsoft.com/office/drawing/2014/main" id="{41EA18BA-C4F8-4BFE-9156-C1D8E21DD757}"/>
              </a:ext>
            </a:extLst>
          </p:cNvPr>
          <p:cNvSpPr/>
          <p:nvPr/>
        </p:nvSpPr>
        <p:spPr>
          <a:xfrm rot="16200005" flipH="1">
            <a:off x="7362031" y="3368855"/>
            <a:ext cx="2137464" cy="1464018"/>
          </a:xfrm>
          <a:custGeom>
            <a:avLst/>
            <a:gdLst>
              <a:gd name="f0" fmla="val w"/>
              <a:gd name="f1" fmla="val h"/>
              <a:gd name="f2" fmla="val 0"/>
              <a:gd name="f3" fmla="val 285090"/>
              <a:gd name="f4" fmla="val 195268"/>
              <a:gd name="f5" fmla="val 285089"/>
              <a:gd name="f6" fmla="val 1156"/>
              <a:gd name="f7" fmla="val 277678"/>
              <a:gd name="f8" fmla="val 6627"/>
              <a:gd name="f9" fmla="val 268224"/>
              <a:gd name="f10" fmla="val 13604"/>
              <a:gd name="f11" fmla="val 257200"/>
              <a:gd name="f12" fmla="val 21655"/>
              <a:gd name="f13" fmla="val 243781"/>
              <a:gd name="f14" fmla="val 97087"/>
              <a:gd name="f15" fmla="val 254330"/>
              <a:gd name="f16" fmla="val 102227"/>
              <a:gd name="f17" fmla="val 268595"/>
              <a:gd name="f18" fmla="val 95683"/>
              <a:gd name="f19" fmla="val 269916"/>
              <a:gd name="f20" fmla="val 95064"/>
              <a:gd name="f21" fmla="val 72789"/>
              <a:gd name="f22" fmla="val 74420"/>
              <a:gd name="f23" fmla="val 270742"/>
              <a:gd name="f24" fmla="val 95456"/>
              <a:gd name="f25" fmla="val 273612"/>
              <a:gd name="f26" fmla="val 101897"/>
              <a:gd name="f27" fmla="val 279227"/>
              <a:gd name="f28" fmla="val 110691"/>
              <a:gd name="f29" fmla="val 119176"/>
              <a:gd name="f30" fmla="val 120786"/>
              <a:gd name="f31" fmla="val 279082"/>
              <a:gd name="f32" fmla="val 112157"/>
              <a:gd name="f33" fmla="val 273219"/>
              <a:gd name="f34" fmla="val 103053"/>
              <a:gd name="f35" fmla="val 270143"/>
              <a:gd name="f36" fmla="val 96344"/>
              <a:gd name="f37" fmla="val 255218"/>
              <a:gd name="f38" fmla="val 118267"/>
              <a:gd name="f39" fmla="val 263083"/>
              <a:gd name="f40" fmla="val 123985"/>
              <a:gd name="f41" fmla="val 276357"/>
              <a:gd name="f42" fmla="val 125492"/>
              <a:gd name="f43" fmla="val 277761"/>
              <a:gd name="f44" fmla="val 125637"/>
              <a:gd name="f45" fmla="val 121921"/>
              <a:gd name="f46" fmla="val 122953"/>
              <a:gd name="f47" fmla="val 278194"/>
              <a:gd name="f48" fmla="val 126463"/>
              <a:gd name="f49" fmla="val 271547"/>
              <a:gd name="f50" fmla="val 138601"/>
              <a:gd name="f51" fmla="val 279536"/>
              <a:gd name="f52" fmla="val 164612"/>
              <a:gd name="f53" fmla="val 280300"/>
              <a:gd name="f54" fmla="val 167048"/>
              <a:gd name="f55" fmla="val 169030"/>
              <a:gd name="f56" fmla="val 170041"/>
              <a:gd name="f57" fmla="val 280011"/>
              <a:gd name="f58" fmla="val 167915"/>
              <a:gd name="f59" fmla="val 273901"/>
              <a:gd name="f60" fmla="val 172477"/>
              <a:gd name="f61" fmla="val 259883"/>
              <a:gd name="f62" fmla="val 188497"/>
              <a:gd name="f63" fmla="val 258005"/>
              <a:gd name="f64" fmla="val 190664"/>
              <a:gd name="f65" fmla="val 260544"/>
              <a:gd name="f66" fmla="val 259491"/>
              <a:gd name="f67" fmla="val 257076"/>
              <a:gd name="f68" fmla="val 190891"/>
              <a:gd name="f69" fmla="val 253752"/>
              <a:gd name="f70" fmla="val 187609"/>
              <a:gd name="f71" fmla="val 248571"/>
              <a:gd name="f72" fmla="val 184554"/>
              <a:gd name="f73" fmla="val 242687"/>
              <a:gd name="f74" fmla="val 181849"/>
              <a:gd name="f75" fmla="val 235751"/>
              <a:gd name="f76" fmla="val 181788"/>
              <a:gd name="f77" fmla="val 209389"/>
              <a:gd name="f78" fmla="val 186370"/>
              <a:gd name="f79" fmla="val 200698"/>
              <a:gd name="f80" fmla="val 187919"/>
              <a:gd name="f81" fmla="val 211990"/>
              <a:gd name="f82" fmla="val 189673"/>
              <a:gd name="f83" fmla="val 224541"/>
              <a:gd name="f84" fmla="val 192130"/>
              <a:gd name="f85" fmla="val 233377"/>
              <a:gd name="f86" fmla="val 230446"/>
              <a:gd name="f87" fmla="val 210772"/>
              <a:gd name="f88" fmla="val 189095"/>
              <a:gd name="f89" fmla="val 176648"/>
              <a:gd name="f90" fmla="val 185730"/>
              <a:gd name="f91" fmla="val 174150"/>
              <a:gd name="f92" fmla="val 185483"/>
              <a:gd name="f93" fmla="val 158131"/>
              <a:gd name="f94" fmla="val 156355"/>
              <a:gd name="f95" fmla="val 173531"/>
              <a:gd name="f96" fmla="val 184781"/>
              <a:gd name="f97" fmla="val 173345"/>
              <a:gd name="f98" fmla="val 183356"/>
              <a:gd name="f99" fmla="val 172664"/>
              <a:gd name="f100" fmla="val 181664"/>
              <a:gd name="f101" fmla="val 171652"/>
              <a:gd name="f102" fmla="val 179785"/>
              <a:gd name="f103" fmla="val 165748"/>
              <a:gd name="f104" fmla="val 168947"/>
              <a:gd name="f105" fmla="val 148490"/>
              <a:gd name="f106" fmla="val 152536"/>
              <a:gd name="f107" fmla="val 146818"/>
              <a:gd name="f108" fmla="val 150967"/>
              <a:gd name="f109" fmla="val 132863"/>
              <a:gd name="f110" fmla="val 151318"/>
              <a:gd name="f111" fmla="val 135485"/>
              <a:gd name="f112" fmla="val 155611"/>
              <a:gd name="f113" fmla="val 149047"/>
              <a:gd name="f114" fmla="val 178381"/>
              <a:gd name="f115" fmla="val 153321"/>
              <a:gd name="f116" fmla="val 152350"/>
              <a:gd name="f117" fmla="val 147829"/>
              <a:gd name="f118" fmla="val 177907"/>
              <a:gd name="f119" fmla="val 133358"/>
              <a:gd name="f120" fmla="val 153898"/>
              <a:gd name="f121" fmla="val 131810"/>
              <a:gd name="f122" fmla="val 151338"/>
              <a:gd name="f123" fmla="val 98161"/>
              <a:gd name="f124" fmla="val 152185"/>
              <a:gd name="f125" fmla="val 100659"/>
              <a:gd name="f126" fmla="val 155900"/>
              <a:gd name="f127" fmla="val 112859"/>
              <a:gd name="f128" fmla="val 174211"/>
              <a:gd name="f129" fmla="val 124481"/>
              <a:gd name="f130" fmla="val 123429"/>
              <a:gd name="f131" fmla="val 111228"/>
              <a:gd name="f132" fmla="val 173241"/>
              <a:gd name="f133" fmla="val 98491"/>
              <a:gd name="f134" fmla="val 154311"/>
              <a:gd name="f135" fmla="val 97067"/>
              <a:gd name="f136" fmla="val 152226"/>
              <a:gd name="f137" fmla="val 70168"/>
              <a:gd name="f138" fmla="val 152907"/>
              <a:gd name="f139" fmla="val 44941"/>
              <a:gd name="f140" fmla="val 169505"/>
              <a:gd name="f141" fmla="val 21387"/>
              <a:gd name="f142" fmla="val 184244"/>
              <a:gd name="f143" fmla="val 1879"/>
              <a:gd name="f144" fmla="val 80861"/>
              <a:gd name="f145" fmla="val 149914"/>
              <a:gd name="f146" fmla="val 233831"/>
              <a:gd name="f147" fmla="val 37943"/>
              <a:gd name="f148" fmla="val 256126"/>
              <a:gd name="f149" fmla="val 22440"/>
              <a:gd name="f150" fmla="val 241634"/>
              <a:gd name="f151" fmla="val 33071"/>
              <a:gd name="f152" fmla="val 224521"/>
              <a:gd name="f153" fmla="val 45499"/>
              <a:gd name="f154" fmla="val 205900"/>
              <a:gd name="f155" fmla="val 58876"/>
              <a:gd name="f156" fmla="val 219690"/>
              <a:gd name="f157" fmla="val 73698"/>
              <a:gd name="f158" fmla="val 241552"/>
              <a:gd name="f159" fmla="val 82801"/>
              <a:gd name="f160" fmla="val 245144"/>
              <a:gd name="f161" fmla="val 84226"/>
              <a:gd name="f162" fmla="val 244979"/>
              <a:gd name="f163" fmla="val 85155"/>
              <a:gd name="f164" fmla="val 241882"/>
              <a:gd name="f165" fmla="val 83937"/>
              <a:gd name="f166" fmla="val 219277"/>
              <a:gd name="f167" fmla="val 74668"/>
              <a:gd name="f168" fmla="val 205157"/>
              <a:gd name="f169" fmla="val 59412"/>
              <a:gd name="f170" fmla="val 200760"/>
              <a:gd name="f171" fmla="val 62571"/>
              <a:gd name="f172" fmla="val 196280"/>
              <a:gd name="f173" fmla="val 65771"/>
              <a:gd name="f174" fmla="val 191718"/>
              <a:gd name="f175" fmla="val 69032"/>
              <a:gd name="f176" fmla="val 202288"/>
              <a:gd name="f177" fmla="val 88478"/>
              <a:gd name="f178" fmla="val 211887"/>
              <a:gd name="f179" fmla="val 93990"/>
              <a:gd name="f180" fmla="val 241139"/>
              <a:gd name="f181" fmla="val 89015"/>
              <a:gd name="f182" fmla="val 244401"/>
              <a:gd name="f183" fmla="val 88437"/>
              <a:gd name="f184" fmla="val 244215"/>
              <a:gd name="f185" fmla="val 89387"/>
              <a:gd name="f186" fmla="val 239673"/>
              <a:gd name="f187" fmla="val 90213"/>
              <a:gd name="f188" fmla="val 213704"/>
              <a:gd name="f189" fmla="val 94506"/>
              <a:gd name="f190" fmla="val 203051"/>
              <a:gd name="f191" fmla="val 89903"/>
              <a:gd name="f192" fmla="val 207490"/>
              <a:gd name="f193" fmla="val 98098"/>
              <a:gd name="f194" fmla="val 216903"/>
              <a:gd name="f195" fmla="val 106955"/>
              <a:gd name="f196" fmla="val 236763"/>
              <a:gd name="f197" fmla="val 112136"/>
              <a:gd name="f198" fmla="val 240045"/>
              <a:gd name="f199" fmla="val 112921"/>
              <a:gd name="f200" fmla="val 259842"/>
              <a:gd name="f201" fmla="val 135794"/>
              <a:gd name="f202" fmla="val 248529"/>
              <a:gd name="f203" fmla="val 141533"/>
              <a:gd name="f204" fmla="val 247043"/>
              <a:gd name="f205" fmla="val 145620"/>
              <a:gd name="f206" fmla="val 250449"/>
              <a:gd name="f207" fmla="val 153588"/>
              <a:gd name="f208" fmla="val 250986"/>
              <a:gd name="f209" fmla="val 154806"/>
              <a:gd name="f210" fmla="val 267563"/>
              <a:gd name="f211" fmla="val 161722"/>
              <a:gd name="f212" fmla="val 265437"/>
              <a:gd name="f213" fmla="val 157573"/>
              <a:gd name="f214" fmla="val 258542"/>
              <a:gd name="f215" fmla="val 143349"/>
              <a:gd name="f216" fmla="val 222044"/>
              <a:gd name="f217" fmla="val 155178"/>
              <a:gd name="f218" fmla="val 232510"/>
              <a:gd name="f219" fmla="val 148799"/>
              <a:gd name="f220" fmla="val 219608"/>
              <a:gd name="f221" fmla="val 149129"/>
              <a:gd name="f222" fmla="val 220784"/>
              <a:gd name="f223" fmla="val 150182"/>
              <a:gd name="f224" fmla="val 222436"/>
              <a:gd name="f225" fmla="val 247415"/>
              <a:gd name="f226" fmla="val 142090"/>
              <a:gd name="f227" fmla="val 235317"/>
              <a:gd name="f228" fmla="val 148262"/>
              <a:gd name="f229" fmla="val 249768"/>
              <a:gd name="f230" fmla="val 154290"/>
              <a:gd name="f231" fmla="val 248777"/>
              <a:gd name="f232" fmla="val 151896"/>
              <a:gd name="f233" fmla="val 246610"/>
              <a:gd name="f234" fmla="val 146012"/>
              <a:gd name="f235" fmla="val 235441"/>
              <a:gd name="f236" fmla="val 138746"/>
              <a:gd name="f237" fmla="val 234223"/>
              <a:gd name="f238" fmla="val 139117"/>
              <a:gd name="f239" fmla="val 231787"/>
              <a:gd name="f240" fmla="val 139448"/>
              <a:gd name="f241" fmla="val 229042"/>
              <a:gd name="f242" fmla="val 137817"/>
              <a:gd name="f243" fmla="val 233996"/>
              <a:gd name="f244" fmla="val 146921"/>
              <a:gd name="f245" fmla="val 235049"/>
              <a:gd name="f246" fmla="val 146260"/>
              <a:gd name="f247" fmla="val 240933"/>
              <a:gd name="f248" fmla="val 137590"/>
              <a:gd name="f249" fmla="val 240189"/>
              <a:gd name="f250" fmla="val 136908"/>
              <a:gd name="f251" fmla="val 238311"/>
              <a:gd name="f252" fmla="val 135030"/>
              <a:gd name="f253" fmla="val 237382"/>
              <a:gd name="f254" fmla="val 133089"/>
              <a:gd name="f255" fmla="val 227721"/>
              <a:gd name="f256" fmla="val 137301"/>
              <a:gd name="f257" fmla="val 226833"/>
              <a:gd name="f258" fmla="val 224273"/>
              <a:gd name="f259" fmla="val 144753"/>
              <a:gd name="f260" fmla="val 219773"/>
              <a:gd name="f261" fmla="val 148200"/>
              <a:gd name="f262" fmla="val 233439"/>
              <a:gd name="f263" fmla="val 147849"/>
              <a:gd name="f264" fmla="val 228010"/>
              <a:gd name="f265" fmla="val 135917"/>
              <a:gd name="f266" fmla="val 231560"/>
              <a:gd name="f267" fmla="val 139035"/>
              <a:gd name="f268" fmla="val 234801"/>
              <a:gd name="f269" fmla="val 138044"/>
              <a:gd name="f270" fmla="val 235627"/>
              <a:gd name="f271" fmla="val 137713"/>
              <a:gd name="f272" fmla="val 131355"/>
              <a:gd name="f273" fmla="val 131768"/>
              <a:gd name="f274" fmla="val 230590"/>
              <a:gd name="f275" fmla="val 132181"/>
              <a:gd name="f276" fmla="val 223778"/>
              <a:gd name="f277" fmla="val 128114"/>
              <a:gd name="f278" fmla="val 236948"/>
              <a:gd name="f279" fmla="val 130344"/>
              <a:gd name="f280" fmla="val 238208"/>
              <a:gd name="f281" fmla="val 123222"/>
              <a:gd name="f282" fmla="val 123057"/>
              <a:gd name="f283" fmla="val 224335"/>
              <a:gd name="f284" fmla="val 121962"/>
              <a:gd name="f285" fmla="val 217192"/>
              <a:gd name="f286" fmla="val 115976"/>
              <a:gd name="f287" fmla="val 222890"/>
              <a:gd name="f288" fmla="val 230941"/>
              <a:gd name="f289" fmla="val 235895"/>
              <a:gd name="f290" fmla="val 130674"/>
              <a:gd name="f291" fmla="val 237795"/>
              <a:gd name="f292" fmla="val 130757"/>
              <a:gd name="f293" fmla="val 237464"/>
              <a:gd name="f294" fmla="val 132615"/>
              <a:gd name="f295" fmla="val 135484"/>
              <a:gd name="f296" fmla="val 241469"/>
              <a:gd name="f297" fmla="val 136826"/>
              <a:gd name="f298" fmla="val 248880"/>
              <a:gd name="f299" fmla="val 125926"/>
              <a:gd name="f300" fmla="val 246816"/>
              <a:gd name="f301" fmla="val 126194"/>
              <a:gd name="f302" fmla="val 242316"/>
              <a:gd name="f303" fmla="val 126401"/>
              <a:gd name="f304" fmla="val 239054"/>
              <a:gd name="f305" fmla="val 123696"/>
              <a:gd name="f306" fmla="val 241407"/>
              <a:gd name="f307" fmla="val 138560"/>
              <a:gd name="f308" fmla="val 235606"/>
              <a:gd name="f309" fmla="val 147065"/>
              <a:gd name="f310" fmla="val 246733"/>
              <a:gd name="f311" fmla="val 141409"/>
              <a:gd name="f312" fmla="val 245041"/>
              <a:gd name="f313" fmla="val 141058"/>
              <a:gd name="f314" fmla="val 242336"/>
              <a:gd name="f315" fmla="val 140211"/>
              <a:gd name="f316" fmla="val 235256"/>
              <a:gd name="f317" fmla="val 149233"/>
              <a:gd name="f318" fmla="val 243802"/>
              <a:gd name="f319" fmla="val 164798"/>
              <a:gd name="f320" fmla="val 244566"/>
              <a:gd name="f321" fmla="val 162527"/>
              <a:gd name="f322" fmla="val 246589"/>
              <a:gd name="f323" fmla="val 157180"/>
              <a:gd name="f324" fmla="val 249582"/>
              <a:gd name="f325" fmla="val 155219"/>
              <a:gd name="f326" fmla="val 234038"/>
              <a:gd name="f327" fmla="val 148944"/>
              <a:gd name="f328" fmla="val 222766"/>
              <a:gd name="f329" fmla="val 155818"/>
              <a:gd name="f330" fmla="val 226172"/>
              <a:gd name="f331" fmla="val 156272"/>
              <a:gd name="f332" fmla="val 235359"/>
              <a:gd name="f333" fmla="val 157965"/>
              <a:gd name="f334" fmla="val 242109"/>
              <a:gd name="f335" fmla="val 163621"/>
              <a:gd name="f336" fmla="val 227143"/>
              <a:gd name="f337" fmla="val 136248"/>
              <a:gd name="f338" fmla="val 222622"/>
              <a:gd name="f339" fmla="val 127928"/>
              <a:gd name="f340" fmla="val 221300"/>
              <a:gd name="f341" fmla="val 131335"/>
              <a:gd name="f342" fmla="val 215974"/>
              <a:gd name="f343" fmla="val 142709"/>
              <a:gd name="f344" fmla="val 202411"/>
              <a:gd name="f345" fmla="val 148634"/>
              <a:gd name="f346" fmla="val 218121"/>
              <a:gd name="f347" fmla="val 148242"/>
              <a:gd name="f348" fmla="val 144629"/>
              <a:gd name="f349" fmla="val 226688"/>
              <a:gd name="f350" fmla="val 137445"/>
              <a:gd name="f351" fmla="val 126834"/>
              <a:gd name="f352" fmla="val 215334"/>
              <a:gd name="f353" fmla="val 114469"/>
              <a:gd name="f354" fmla="val 212878"/>
              <a:gd name="f355" fmla="val 119196"/>
              <a:gd name="f356" fmla="val 199707"/>
              <a:gd name="f357" fmla="val 143205"/>
              <a:gd name="f358" fmla="val 183770"/>
              <a:gd name="f359" fmla="val 149109"/>
              <a:gd name="f360" fmla="val 199769"/>
              <a:gd name="f361" fmla="val 148696"/>
              <a:gd name="f362" fmla="val 216222"/>
              <a:gd name="f363" fmla="val 221466"/>
              <a:gd name="f364" fmla="val 128568"/>
              <a:gd name="f365" fmla="val 215706"/>
              <a:gd name="f366" fmla="val 113230"/>
              <a:gd name="f367" fmla="val 222209"/>
              <a:gd name="f368" fmla="val 120827"/>
              <a:gd name="f369" fmla="val 235875"/>
              <a:gd name="f370" fmla="val 122148"/>
              <a:gd name="f371" fmla="val 238373"/>
              <a:gd name="f372" fmla="val 122313"/>
              <a:gd name="f373" fmla="val 239880"/>
              <a:gd name="f374" fmla="val 113829"/>
              <a:gd name="f375" fmla="val 236907"/>
              <a:gd name="f376" fmla="val 113106"/>
              <a:gd name="f377" fmla="val 218885"/>
              <a:gd name="f378" fmla="val 108461"/>
              <a:gd name="f379" fmla="val 208728"/>
              <a:gd name="f380" fmla="val 100369"/>
              <a:gd name="f381" fmla="val 239240"/>
              <a:gd name="f382" fmla="val 122623"/>
              <a:gd name="f383" fmla="val 242790"/>
              <a:gd name="f384" fmla="val 126009"/>
              <a:gd name="f385" fmla="val 248591"/>
              <a:gd name="f386" fmla="val 125080"/>
              <a:gd name="f387" fmla="val 249603"/>
              <a:gd name="f388" fmla="val 124873"/>
              <a:gd name="f389" fmla="val 253732"/>
              <a:gd name="f390" fmla="val 118825"/>
              <a:gd name="f391" fmla="val 251089"/>
              <a:gd name="f392" fmla="val 118742"/>
              <a:gd name="f393" fmla="val 243224"/>
              <a:gd name="f394" fmla="val 118226"/>
              <a:gd name="f395" fmla="val 240623"/>
              <a:gd name="f396" fmla="val 114861"/>
              <a:gd name="f397" fmla="val 242027"/>
              <a:gd name="f398" fmla="val 137631"/>
              <a:gd name="f399" fmla="val 242419"/>
              <a:gd name="f400" fmla="val 139551"/>
              <a:gd name="f401" fmla="val 246382"/>
              <a:gd name="f402" fmla="val 140500"/>
              <a:gd name="f403" fmla="val 248075"/>
              <a:gd name="f404" fmla="val 140727"/>
              <a:gd name="f405" fmla="val 259429"/>
              <a:gd name="f406" fmla="val 134968"/>
              <a:gd name="f407" fmla="val 257592"/>
              <a:gd name="f408" fmla="val 134080"/>
              <a:gd name="f409" fmla="val 253422"/>
              <a:gd name="f410" fmla="val 131624"/>
              <a:gd name="f411" fmla="val 249871"/>
              <a:gd name="f412" fmla="val 126132"/>
              <a:gd name="f413" fmla="val 250656"/>
              <a:gd name="f414" fmla="val 155673"/>
              <a:gd name="f415" fmla="val 247167"/>
              <a:gd name="f416" fmla="val 157242"/>
              <a:gd name="f417" fmla="val 244772"/>
              <a:gd name="f418" fmla="val 164715"/>
              <a:gd name="f419" fmla="val 244421"/>
              <a:gd name="f420" fmla="val 165913"/>
              <a:gd name="f421" fmla="val 250697"/>
              <a:gd name="f422" fmla="val 177370"/>
              <a:gd name="f423" fmla="val 252555"/>
              <a:gd name="f424" fmla="val 174955"/>
              <a:gd name="f425" fmla="val 260069"/>
              <a:gd name="f426" fmla="val 165644"/>
              <a:gd name="f427" fmla="val 267315"/>
              <a:gd name="f428" fmla="val 162610"/>
              <a:gd name="f429" fmla="val 243554"/>
              <a:gd name="f430" fmla="val 166243"/>
              <a:gd name="f431" fmla="val 235937"/>
              <a:gd name="f432" fmla="val 158109"/>
              <a:gd name="f433" fmla="val 222931"/>
              <a:gd name="f434" fmla="val 156726"/>
              <a:gd name="f435" fmla="val 221486"/>
              <a:gd name="f436" fmla="val 156602"/>
              <a:gd name="f437" fmla="val 216965"/>
              <a:gd name="f438" fmla="val 159369"/>
              <a:gd name="f439" fmla="val 221342"/>
              <a:gd name="f440" fmla="val 161020"/>
              <a:gd name="f441" fmla="val 240231"/>
              <a:gd name="f442" fmla="val 168369"/>
              <a:gd name="f443" fmla="val 248715"/>
              <a:gd name="f444" fmla="val 175656"/>
              <a:gd name="f445" fmla="val 220970"/>
              <a:gd name="f446" fmla="val 155839"/>
              <a:gd name="f447" fmla="val 222023"/>
              <a:gd name="f448" fmla="val 151792"/>
              <a:gd name="f449" fmla="val 218761"/>
              <a:gd name="f450" fmla="val 149542"/>
              <a:gd name="f451" fmla="val 218142"/>
              <a:gd name="f452" fmla="val 149171"/>
              <a:gd name="f453" fmla="val 202535"/>
              <a:gd name="f454" fmla="val 149563"/>
              <a:gd name="f455" fmla="val 206602"/>
              <a:gd name="f456" fmla="val 150987"/>
              <a:gd name="f457" fmla="val 214178"/>
              <a:gd name="f458" fmla="val 154228"/>
              <a:gd name="f459" fmla="val 216139"/>
              <a:gd name="f460" fmla="val 158791"/>
              <a:gd name="f461" fmla="val 199790"/>
              <a:gd name="f462" fmla="val 149625"/>
              <a:gd name="f463" fmla="val 182160"/>
              <a:gd name="f464" fmla="val 150079"/>
              <a:gd name="f465" fmla="val 187176"/>
              <a:gd name="f466" fmla="val 152453"/>
              <a:gd name="f467" fmla="val 200677"/>
              <a:gd name="f468" fmla="val 159534"/>
              <a:gd name="f469" fmla="val 201978"/>
              <a:gd name="f470" fmla="val 167440"/>
              <a:gd name="f471" fmla="val 159265"/>
              <a:gd name="f472" fmla="val 213105"/>
              <a:gd name="f473" fmla="val 153650"/>
              <a:gd name="f474" fmla="val 200781"/>
              <a:gd name="f475" fmla="val 214798"/>
              <a:gd name="f476" fmla="val 113499"/>
              <a:gd name="f477" fmla="val 213683"/>
              <a:gd name="f478" fmla="val 111434"/>
              <a:gd name="f479" fmla="val 195186"/>
              <a:gd name="f480" fmla="val 143184"/>
              <a:gd name="f481" fmla="val 157656"/>
              <a:gd name="f482" fmla="val 147499"/>
              <a:gd name="f483" fmla="val 157284"/>
              <a:gd name="f484" fmla="val 147540"/>
              <a:gd name="f485" fmla="val 157264"/>
              <a:gd name="f486" fmla="val 155096"/>
              <a:gd name="f487" fmla="val 148428"/>
              <a:gd name="f488" fmla="val 152846"/>
              <a:gd name="f489" fmla="val 150513"/>
              <a:gd name="f490" fmla="val 149955"/>
              <a:gd name="f491" fmla="val 180096"/>
              <a:gd name="f492" fmla="val 149212"/>
              <a:gd name="f493" fmla="val 197767"/>
              <a:gd name="f494" fmla="val 145847"/>
              <a:gd name="f495" fmla="val 213415"/>
              <a:gd name="f496" fmla="val 116203"/>
              <a:gd name="f497" fmla="val 213167"/>
              <a:gd name="f498" fmla="val 110485"/>
              <a:gd name="f499" fmla="val 207159"/>
              <a:gd name="f500" fmla="val 99420"/>
              <a:gd name="f501" fmla="val 204827"/>
              <a:gd name="f502" fmla="val 104622"/>
              <a:gd name="f503" fmla="val 191202"/>
              <a:gd name="f504" fmla="val 132160"/>
              <a:gd name="f505" fmla="val 160794"/>
              <a:gd name="f506" fmla="val 146033"/>
              <a:gd name="f507" fmla="val 170682"/>
              <a:gd name="f508" fmla="val 144072"/>
              <a:gd name="f509" fmla="val 198345"/>
              <a:gd name="f510" fmla="val 136434"/>
              <a:gd name="f511" fmla="val 268925"/>
              <a:gd name="f512" fmla="val 96509"/>
              <a:gd name="f513" fmla="val 264776"/>
              <a:gd name="f514" fmla="val 98264"/>
              <a:gd name="f515" fmla="val 253030"/>
              <a:gd name="f516" fmla="val 102454"/>
              <a:gd name="f517" fmla="val 243616"/>
              <a:gd name="f518" fmla="val 98016"/>
              <a:gd name="f519" fmla="val 240871"/>
              <a:gd name="f520" fmla="val 113437"/>
              <a:gd name="f521" fmla="val 242357"/>
              <a:gd name="f522" fmla="val 117565"/>
              <a:gd name="f523" fmla="val 252658"/>
              <a:gd name="f524" fmla="val 117875"/>
              <a:gd name="f525" fmla="val 254351"/>
              <a:gd name="f526" fmla="val 117916"/>
              <a:gd name="f527" fmla="val 254702"/>
              <a:gd name="f528" fmla="val 119031"/>
              <a:gd name="f529" fmla="val 250429"/>
              <a:gd name="f530" fmla="val 125286"/>
              <a:gd name="f531" fmla="val 254454"/>
              <a:gd name="f532" fmla="val 131727"/>
              <a:gd name="f533" fmla="val 259512"/>
              <a:gd name="f534" fmla="val 134039"/>
              <a:gd name="f535" fmla="val 260482"/>
              <a:gd name="f536" fmla="val 134431"/>
              <a:gd name="f537" fmla="val 276275"/>
              <a:gd name="f538" fmla="val 272332"/>
              <a:gd name="f539" fmla="val 125864"/>
              <a:gd name="f540" fmla="val 261638"/>
              <a:gd name="f541" fmla="val 124068"/>
              <a:gd name="f542" fmla="val 276832"/>
              <a:gd name="f543" fmla="val 127144"/>
              <a:gd name="f544" fmla="val 260895"/>
              <a:gd name="f545" fmla="val 135236"/>
              <a:gd name="f546" fmla="val 259533"/>
              <a:gd name="f547" fmla="val 140273"/>
              <a:gd name="f548" fmla="val 263001"/>
              <a:gd name="f549" fmla="val 149584"/>
              <a:gd name="f550" fmla="val 265808"/>
              <a:gd name="f551" fmla="val 269276"/>
              <a:gd name="f552" fmla="val 147168"/>
              <a:gd name="f553" fmla="val 274540"/>
              <a:gd name="f554" fmla="val 136991"/>
              <a:gd name="f555" fmla="val 274602"/>
              <a:gd name="f556" fmla="val 136867"/>
              <a:gd name="f557" fmla="val 274623"/>
              <a:gd name="f558" fmla="val 274664"/>
              <a:gd name="f559" fmla="val 136785"/>
              <a:gd name="f560" fmla="val 274706"/>
              <a:gd name="f561" fmla="val 136743"/>
              <a:gd name="f562" fmla="val 274933"/>
              <a:gd name="f563" fmla="val 133234"/>
              <a:gd name="f564" fmla="val 275573"/>
              <a:gd name="f565" fmla="val 129931"/>
              <a:gd name="f566" fmla="val 138849"/>
              <a:gd name="f567" fmla="val 272951"/>
              <a:gd name="f568" fmla="val 142172"/>
              <a:gd name="f569" fmla="val 268987"/>
              <a:gd name="f570" fmla="val 150203"/>
              <a:gd name="f571" fmla="val 266345"/>
              <a:gd name="f572" fmla="val 157057"/>
              <a:gd name="f573" fmla="val 267584"/>
              <a:gd name="f574" fmla="val 159781"/>
              <a:gd name="f575" fmla="val 268616"/>
              <a:gd name="f576" fmla="val 161763"/>
              <a:gd name="f577" fmla="val 268884"/>
              <a:gd name="f578" fmla="val 162279"/>
              <a:gd name="f579" fmla="val 279206"/>
              <a:gd name="f580" fmla="val 166573"/>
              <a:gd name="f581" fmla="val 278091"/>
              <a:gd name="f582" fmla="val 163002"/>
              <a:gd name="f583" fmla="val 274437"/>
              <a:gd name="f584" fmla="val 150244"/>
              <a:gd name="f585" fmla="val 257530"/>
              <a:gd name="f586" fmla="val 189818"/>
              <a:gd name="f587" fmla="val 186887"/>
              <a:gd name="f588" fmla="val 272786"/>
              <a:gd name="f589" fmla="val 172415"/>
              <a:gd name="f590" fmla="val 279020"/>
              <a:gd name="f591" fmla="val 167502"/>
              <a:gd name="f592" fmla="val 268533"/>
              <a:gd name="f593" fmla="val 163126"/>
              <a:gd name="f594" fmla="val 260978"/>
              <a:gd name="f595" fmla="val 165706"/>
              <a:gd name="f596" fmla="val 252493"/>
              <a:gd name="f597" fmla="val 176544"/>
              <a:gd name="f598" fmla="val 251192"/>
              <a:gd name="f599" fmla="val 178258"/>
              <a:gd name="f600" fmla="val 255755"/>
              <a:gd name="f601" fmla="val 250263"/>
              <a:gd name="f602" fmla="val 178485"/>
              <a:gd name="f603" fmla="val 243369"/>
              <a:gd name="f604" fmla="val 170310"/>
              <a:gd name="f605" fmla="val 218390"/>
              <a:gd name="f606" fmla="val 160876"/>
              <a:gd name="f607" fmla="val 215954"/>
              <a:gd name="f608" fmla="val 159967"/>
              <a:gd name="f609" fmla="val 202824"/>
              <a:gd name="f610" fmla="val 167998"/>
              <a:gd name="f611" fmla="val 209368"/>
              <a:gd name="f612" fmla="val 169484"/>
              <a:gd name="f613" fmla="val 242006"/>
              <a:gd name="f614" fmla="val 177287"/>
              <a:gd name="f615" fmla="val 197890"/>
              <a:gd name="f616" fmla="val 187485"/>
              <a:gd name="f617" fmla="val 200388"/>
              <a:gd name="f618" fmla="val 187031"/>
              <a:gd name="f619" fmla="val 230177"/>
              <a:gd name="f620" fmla="val 181622"/>
              <a:gd name="f621" fmla="val 240767"/>
              <a:gd name="f622" fmla="val 180982"/>
              <a:gd name="f623" fmla="val 224438"/>
              <a:gd name="f624" fmla="val 173819"/>
              <a:gd name="f625" fmla="val 203815"/>
              <a:gd name="f626" fmla="val 169154"/>
              <a:gd name="f627" fmla="val 201689"/>
              <a:gd name="f628" fmla="val 168679"/>
              <a:gd name="f629" fmla="val 175471"/>
              <a:gd name="f630" fmla="val 184698"/>
              <a:gd name="f631" fmla="val 178816"/>
              <a:gd name="f632" fmla="val 185029"/>
              <a:gd name="f633" fmla="val 187631"/>
              <a:gd name="f634" fmla="val 185958"/>
              <a:gd name="f635" fmla="val 174377"/>
              <a:gd name="f636" fmla="val 184265"/>
              <a:gd name="f637" fmla="val 201111"/>
              <a:gd name="f638" fmla="val 167956"/>
              <a:gd name="f639" fmla="val 200533"/>
              <a:gd name="f640" fmla="val 162589"/>
              <a:gd name="f641" fmla="val 193431"/>
              <a:gd name="f642" fmla="val 157387"/>
              <a:gd name="f643" fmla="val 187610"/>
              <a:gd name="f644" fmla="val 154001"/>
              <a:gd name="f645" fmla="val 187197"/>
              <a:gd name="f646" fmla="val 157614"/>
              <a:gd name="f647" fmla="val 184678"/>
              <a:gd name="f648" fmla="val 173757"/>
              <a:gd name="f649" fmla="val 172685"/>
              <a:gd name="f650" fmla="val 181416"/>
              <a:gd name="f651" fmla="val 174130"/>
              <a:gd name="f652" fmla="val 182944"/>
              <a:gd name="f653" fmla="val 172251"/>
              <a:gd name="f654" fmla="val 178980"/>
              <a:gd name="f655" fmla="val 184389"/>
              <a:gd name="f656" fmla="val 172890"/>
              <a:gd name="f657" fmla="val 186495"/>
              <a:gd name="f658" fmla="val 155921"/>
              <a:gd name="f659" fmla="val 186743"/>
              <a:gd name="f660" fmla="val 153506"/>
              <a:gd name="f661" fmla="val 183357"/>
              <a:gd name="f662" fmla="val 151586"/>
              <a:gd name="f663" fmla="val 180570"/>
              <a:gd name="f664" fmla="val 150347"/>
              <a:gd name="f665" fmla="val 180054"/>
              <a:gd name="f666" fmla="val 150120"/>
              <a:gd name="f667" fmla="val 148119"/>
              <a:gd name="f668" fmla="val 150925"/>
              <a:gd name="f669" fmla="val 151793"/>
              <a:gd name="f670" fmla="val 154435"/>
              <a:gd name="f671" fmla="val 166533"/>
              <a:gd name="f672" fmla="val 168741"/>
              <a:gd name="f673" fmla="val 150038"/>
              <a:gd name="f674" fmla="val 188539"/>
              <a:gd name="f675" fmla="val 138952"/>
              <a:gd name="f676" fmla="val 205322"/>
              <a:gd name="f677" fmla="val 101422"/>
              <a:gd name="f678" fmla="val 98408"/>
              <a:gd name="f679" fmla="val 201813"/>
              <a:gd name="f680" fmla="val 89573"/>
              <a:gd name="f681" fmla="val 196239"/>
              <a:gd name="f682" fmla="val 94857"/>
              <a:gd name="f683" fmla="val 146384"/>
              <a:gd name="f684" fmla="val 142049"/>
              <a:gd name="f685" fmla="val 133792"/>
              <a:gd name="f686" fmla="val 150368"/>
              <a:gd name="f687" fmla="val 131934"/>
              <a:gd name="f688" fmla="val 150409"/>
              <a:gd name="f689" fmla="val 141347"/>
              <a:gd name="f690" fmla="val 145537"/>
              <a:gd name="f691" fmla="val 197127"/>
              <a:gd name="f692" fmla="val 92752"/>
              <a:gd name="f693" fmla="val 201359"/>
              <a:gd name="f694" fmla="val 88726"/>
              <a:gd name="f695" fmla="val 190975"/>
              <a:gd name="f696" fmla="val 69569"/>
              <a:gd name="f697" fmla="val 152990"/>
              <a:gd name="f698" fmla="val 96674"/>
              <a:gd name="f699" fmla="val 110382"/>
              <a:gd name="f700" fmla="val 126421"/>
              <a:gd name="f701" fmla="val 71613"/>
              <a:gd name="f702" fmla="val 151937"/>
              <a:gd name="f703" fmla="*/ f0 1 285090"/>
              <a:gd name="f704" fmla="*/ f1 1 195268"/>
              <a:gd name="f705" fmla="val f2"/>
              <a:gd name="f706" fmla="val f3"/>
              <a:gd name="f707" fmla="val f4"/>
              <a:gd name="f708" fmla="+- f707 0 f705"/>
              <a:gd name="f709" fmla="+- f706 0 f705"/>
              <a:gd name="f710" fmla="*/ f709 1 285090"/>
              <a:gd name="f711" fmla="*/ f708 1 195268"/>
              <a:gd name="f712" fmla="*/ f705 1 f710"/>
              <a:gd name="f713" fmla="*/ f706 1 f710"/>
              <a:gd name="f714" fmla="*/ f705 1 f711"/>
              <a:gd name="f715" fmla="*/ f707 1 f711"/>
              <a:gd name="f716" fmla="*/ f712 f703 1"/>
              <a:gd name="f717" fmla="*/ f713 f703 1"/>
              <a:gd name="f718" fmla="*/ f715 f704 1"/>
              <a:gd name="f719" fmla="*/ f714 f704 1"/>
            </a:gdLst>
            <a:ahLst/>
            <a:cxnLst>
              <a:cxn ang="3cd4">
                <a:pos x="hc" y="t"/>
              </a:cxn>
              <a:cxn ang="0">
                <a:pos x="r" y="vc"/>
              </a:cxn>
              <a:cxn ang="cd4">
                <a:pos x="hc" y="b"/>
              </a:cxn>
              <a:cxn ang="cd2">
                <a:pos x="l" y="vc"/>
              </a:cxn>
            </a:cxnLst>
            <a:rect l="f716" t="f719" r="f717" b="f718"/>
            <a:pathLst>
              <a:path w="285090" h="195268">
                <a:moveTo>
                  <a:pt x="f5" y="f2"/>
                </a:moveTo>
                <a:lnTo>
                  <a:pt x="f5" y="f6"/>
                </a:lnTo>
                <a:cubicBezTo>
                  <a:pt x="f7" y="f8"/>
                  <a:pt x="f9" y="f10"/>
                  <a:pt x="f11" y="f12"/>
                </a:cubicBezTo>
                <a:lnTo>
                  <a:pt x="f13" y="f14"/>
                </a:lnTo>
                <a:cubicBezTo>
                  <a:pt x="f15" y="f16"/>
                  <a:pt x="f17" y="f18"/>
                  <a:pt x="f19" y="f20"/>
                </a:cubicBezTo>
                <a:lnTo>
                  <a:pt x="f5" y="f21"/>
                </a:lnTo>
                <a:lnTo>
                  <a:pt x="f5" y="f22"/>
                </a:lnTo>
                <a:lnTo>
                  <a:pt x="f23" y="f24"/>
                </a:lnTo>
                <a:cubicBezTo>
                  <a:pt x="f25" y="f26"/>
                  <a:pt x="f27" y="f28"/>
                  <a:pt x="f5" y="f29"/>
                </a:cubicBezTo>
                <a:lnTo>
                  <a:pt x="f5" y="f30"/>
                </a:lnTo>
                <a:cubicBezTo>
                  <a:pt x="f31" y="f32"/>
                  <a:pt x="f33" y="f34"/>
                  <a:pt x="f35" y="f36"/>
                </a:cubicBezTo>
                <a:lnTo>
                  <a:pt x="f37" y="f38"/>
                </a:lnTo>
                <a:cubicBezTo>
                  <a:pt x="f39" y="f40"/>
                  <a:pt x="f41" y="f42"/>
                  <a:pt x="f43" y="f44"/>
                </a:cubicBezTo>
                <a:lnTo>
                  <a:pt x="f5" y="f45"/>
                </a:lnTo>
                <a:lnTo>
                  <a:pt x="f5" y="f46"/>
                </a:lnTo>
                <a:lnTo>
                  <a:pt x="f47" y="f48"/>
                </a:lnTo>
                <a:cubicBezTo>
                  <a:pt x="f49" y="f50"/>
                  <a:pt x="f51" y="f52"/>
                  <a:pt x="f53" y="f54"/>
                </a:cubicBezTo>
                <a:lnTo>
                  <a:pt x="f5" y="f55"/>
                </a:lnTo>
                <a:lnTo>
                  <a:pt x="f5" y="f56"/>
                </a:lnTo>
                <a:lnTo>
                  <a:pt x="f57" y="f58"/>
                </a:lnTo>
                <a:cubicBezTo>
                  <a:pt x="f59" y="f60"/>
                  <a:pt x="f61" y="f62"/>
                  <a:pt x="f63" y="f64"/>
                </a:cubicBezTo>
                <a:lnTo>
                  <a:pt x="f65" y="f4"/>
                </a:lnTo>
                <a:lnTo>
                  <a:pt x="f66" y="f4"/>
                </a:lnTo>
                <a:lnTo>
                  <a:pt x="f67" y="f68"/>
                </a:lnTo>
                <a:cubicBezTo>
                  <a:pt x="f69" y="f70"/>
                  <a:pt x="f71" y="f72"/>
                  <a:pt x="f73" y="f74"/>
                </a:cubicBezTo>
                <a:cubicBezTo>
                  <a:pt x="f75" y="f76"/>
                  <a:pt x="f77" y="f78"/>
                  <a:pt x="f79" y="f80"/>
                </a:cubicBezTo>
                <a:cubicBezTo>
                  <a:pt x="f81" y="f82"/>
                  <a:pt x="f83" y="f84"/>
                  <a:pt x="f85" y="f4"/>
                </a:cubicBezTo>
                <a:lnTo>
                  <a:pt x="f86" y="f4"/>
                </a:lnTo>
                <a:cubicBezTo>
                  <a:pt x="f87" y="f88"/>
                  <a:pt x="f89" y="f90"/>
                  <a:pt x="f91" y="f92"/>
                </a:cubicBezTo>
                <a:lnTo>
                  <a:pt x="f93" y="f4"/>
                </a:lnTo>
                <a:lnTo>
                  <a:pt x="f94" y="f4"/>
                </a:lnTo>
                <a:lnTo>
                  <a:pt x="f95" y="f96"/>
                </a:lnTo>
                <a:cubicBezTo>
                  <a:pt x="f97" y="f98"/>
                  <a:pt x="f99" y="f100"/>
                  <a:pt x="f101" y="f102"/>
                </a:cubicBezTo>
                <a:lnTo>
                  <a:pt x="f101" y="f102"/>
                </a:lnTo>
                <a:lnTo>
                  <a:pt x="f101" y="f102"/>
                </a:lnTo>
                <a:cubicBezTo>
                  <a:pt x="f103" y="f104"/>
                  <a:pt x="f105" y="f106"/>
                  <a:pt x="f107" y="f108"/>
                </a:cubicBezTo>
                <a:lnTo>
                  <a:pt x="f109" y="f110"/>
                </a:lnTo>
                <a:cubicBezTo>
                  <a:pt x="f111" y="f112"/>
                  <a:pt x="f113" y="f114"/>
                  <a:pt x="f115" y="f4"/>
                </a:cubicBezTo>
                <a:lnTo>
                  <a:pt x="f116" y="f4"/>
                </a:lnTo>
                <a:cubicBezTo>
                  <a:pt x="f117" y="f118"/>
                  <a:pt x="f119" y="f120"/>
                  <a:pt x="f121" y="f122"/>
                </a:cubicBezTo>
                <a:lnTo>
                  <a:pt x="f123" y="f124"/>
                </a:lnTo>
                <a:cubicBezTo>
                  <a:pt x="f125" y="f126"/>
                  <a:pt x="f127" y="f128"/>
                  <a:pt x="f129" y="f4"/>
                </a:cubicBezTo>
                <a:lnTo>
                  <a:pt x="f130" y="f4"/>
                </a:lnTo>
                <a:cubicBezTo>
                  <a:pt x="f131" y="f132"/>
                  <a:pt x="f133" y="f134"/>
                  <a:pt x="f135" y="f136"/>
                </a:cubicBezTo>
                <a:lnTo>
                  <a:pt x="f137" y="f138"/>
                </a:lnTo>
                <a:cubicBezTo>
                  <a:pt x="f139" y="f140"/>
                  <a:pt x="f141" y="f142"/>
                  <a:pt x="f143" y="f4"/>
                </a:cubicBezTo>
                <a:lnTo>
                  <a:pt x="f2" y="f4"/>
                </a:lnTo>
                <a:cubicBezTo>
                  <a:pt x="f144" y="f145"/>
                  <a:pt x="f146" y="f147"/>
                  <a:pt x="f5" y="f2"/>
                </a:cubicBezTo>
                <a:close/>
                <a:moveTo>
                  <a:pt x="f148" y="f149"/>
                </a:moveTo>
                <a:cubicBezTo>
                  <a:pt x="f150" y="f151"/>
                  <a:pt x="f152" y="f153"/>
                  <a:pt x="f154" y="f155"/>
                </a:cubicBezTo>
                <a:cubicBezTo>
                  <a:pt x="f156" y="f157"/>
                  <a:pt x="f158" y="f159"/>
                  <a:pt x="f160" y="f161"/>
                </a:cubicBezTo>
                <a:close/>
                <a:moveTo>
                  <a:pt x="f162" y="f163"/>
                </a:moveTo>
                <a:cubicBezTo>
                  <a:pt x="f164" y="f165"/>
                  <a:pt x="f166" y="f167"/>
                  <a:pt x="f168" y="f169"/>
                </a:cubicBezTo>
                <a:cubicBezTo>
                  <a:pt x="f170" y="f171"/>
                  <a:pt x="f172" y="f173"/>
                  <a:pt x="f174" y="f175"/>
                </a:cubicBezTo>
                <a:lnTo>
                  <a:pt x="f176" y="f177"/>
                </a:lnTo>
                <a:cubicBezTo>
                  <a:pt x="f178" y="f179"/>
                  <a:pt x="f180" y="f181"/>
                  <a:pt x="f182" y="f183"/>
                </a:cubicBezTo>
                <a:close/>
                <a:moveTo>
                  <a:pt x="f184" y="f185"/>
                </a:moveTo>
                <a:cubicBezTo>
                  <a:pt x="f186" y="f187"/>
                  <a:pt x="f188" y="f189"/>
                  <a:pt x="f190" y="f191"/>
                </a:cubicBezTo>
                <a:lnTo>
                  <a:pt x="f192" y="f193"/>
                </a:lnTo>
                <a:cubicBezTo>
                  <a:pt x="f194" y="f195"/>
                  <a:pt x="f196" y="f197"/>
                  <a:pt x="f198" y="f199"/>
                </a:cubicBezTo>
                <a:close/>
                <a:moveTo>
                  <a:pt x="f200" y="f201"/>
                </a:moveTo>
                <a:lnTo>
                  <a:pt x="f202" y="f203"/>
                </a:lnTo>
                <a:cubicBezTo>
                  <a:pt x="f204" y="f205"/>
                  <a:pt x="f206" y="f207"/>
                  <a:pt x="f208" y="f209"/>
                </a:cubicBezTo>
                <a:lnTo>
                  <a:pt x="f210" y="f211"/>
                </a:lnTo>
                <a:cubicBezTo>
                  <a:pt x="f212" y="f213"/>
                  <a:pt x="f214" y="f215"/>
                  <a:pt x="f200" y="f201"/>
                </a:cubicBezTo>
                <a:close/>
                <a:moveTo>
                  <a:pt x="f216" y="f217"/>
                </a:moveTo>
                <a:lnTo>
                  <a:pt x="f218" y="f219"/>
                </a:lnTo>
                <a:lnTo>
                  <a:pt x="f220" y="f221"/>
                </a:lnTo>
                <a:cubicBezTo>
                  <a:pt x="f222" y="f223"/>
                  <a:pt x="f224" y="f136"/>
                  <a:pt x="f216" y="f217"/>
                </a:cubicBezTo>
                <a:close/>
                <a:moveTo>
                  <a:pt x="f225" y="f226"/>
                </a:moveTo>
                <a:lnTo>
                  <a:pt x="f227" y="f228"/>
                </a:lnTo>
                <a:lnTo>
                  <a:pt x="f229" y="f230"/>
                </a:lnTo>
                <a:cubicBezTo>
                  <a:pt x="f231" y="f232"/>
                  <a:pt x="f233" y="f234"/>
                  <a:pt x="f225" y="f226"/>
                </a:cubicBezTo>
                <a:close/>
                <a:moveTo>
                  <a:pt x="f235" y="f236"/>
                </a:moveTo>
                <a:cubicBezTo>
                  <a:pt x="f237" y="f238"/>
                  <a:pt x="f239" y="f240"/>
                  <a:pt x="f241" y="f242"/>
                </a:cubicBezTo>
                <a:lnTo>
                  <a:pt x="f243" y="f244"/>
                </a:lnTo>
                <a:close/>
                <a:moveTo>
                  <a:pt x="f245" y="f246"/>
                </a:moveTo>
                <a:lnTo>
                  <a:pt x="f247" y="f248"/>
                </a:lnTo>
                <a:cubicBezTo>
                  <a:pt x="f249" y="f250"/>
                  <a:pt x="f251" y="f252"/>
                  <a:pt x="f253" y="f254"/>
                </a:cubicBezTo>
                <a:close/>
                <a:moveTo>
                  <a:pt x="f255" y="f256"/>
                </a:moveTo>
                <a:cubicBezTo>
                  <a:pt x="f257" y="f240"/>
                  <a:pt x="f258" y="f259"/>
                  <a:pt x="f260" y="f261"/>
                </a:cubicBezTo>
                <a:lnTo>
                  <a:pt x="f262" y="f263"/>
                </a:lnTo>
                <a:close/>
                <a:moveTo>
                  <a:pt x="f264" y="f265"/>
                </a:moveTo>
                <a:cubicBezTo>
                  <a:pt x="f266" y="f267"/>
                  <a:pt x="f268" y="f269"/>
                  <a:pt x="f270" y="f271"/>
                </a:cubicBezTo>
                <a:lnTo>
                  <a:pt x="f196" y="f272"/>
                </a:lnTo>
                <a:cubicBezTo>
                  <a:pt x="f245" y="f273"/>
                  <a:pt x="f274" y="f275"/>
                  <a:pt x="f276" y="f277"/>
                </a:cubicBezTo>
                <a:close/>
                <a:moveTo>
                  <a:pt x="f278" y="f279"/>
                </a:moveTo>
                <a:lnTo>
                  <a:pt x="f280" y="f281"/>
                </a:lnTo>
                <a:cubicBezTo>
                  <a:pt x="f270" y="f282"/>
                  <a:pt x="f283" y="f284"/>
                  <a:pt x="f285" y="f286"/>
                </a:cubicBezTo>
                <a:lnTo>
                  <a:pt x="f287" y="f48"/>
                </a:lnTo>
                <a:cubicBezTo>
                  <a:pt x="f288" y="f273"/>
                  <a:pt x="f289" y="f290"/>
                  <a:pt x="f278" y="f279"/>
                </a:cubicBezTo>
                <a:close/>
                <a:moveTo>
                  <a:pt x="f291" y="f292"/>
                </a:moveTo>
                <a:lnTo>
                  <a:pt x="f291" y="f292"/>
                </a:lnTo>
                <a:cubicBezTo>
                  <a:pt x="f293" y="f294"/>
                  <a:pt x="f198" y="f295"/>
                  <a:pt x="f296" y="f297"/>
                </a:cubicBezTo>
                <a:lnTo>
                  <a:pt x="f298" y="f299"/>
                </a:lnTo>
                <a:cubicBezTo>
                  <a:pt x="f300" y="f301"/>
                  <a:pt x="f302" y="f303"/>
                  <a:pt x="f304" y="f305"/>
                </a:cubicBezTo>
                <a:close/>
                <a:moveTo>
                  <a:pt x="f306" y="f307"/>
                </a:moveTo>
                <a:lnTo>
                  <a:pt x="f308" y="f309"/>
                </a:lnTo>
                <a:lnTo>
                  <a:pt x="f310" y="f311"/>
                </a:lnTo>
                <a:cubicBezTo>
                  <a:pt x="f312" y="f313"/>
                  <a:pt x="f314" y="f315"/>
                  <a:pt x="f306" y="f307"/>
                </a:cubicBezTo>
                <a:close/>
                <a:moveTo>
                  <a:pt x="f316" y="f317"/>
                </a:moveTo>
                <a:lnTo>
                  <a:pt x="f318" y="f319"/>
                </a:lnTo>
                <a:cubicBezTo>
                  <a:pt x="f320" y="f321"/>
                  <a:pt x="f322" y="f323"/>
                  <a:pt x="f324" y="f325"/>
                </a:cubicBezTo>
                <a:close/>
                <a:moveTo>
                  <a:pt x="f326" y="f327"/>
                </a:moveTo>
                <a:lnTo>
                  <a:pt x="f328" y="f329"/>
                </a:lnTo>
                <a:cubicBezTo>
                  <a:pt x="f330" y="f331"/>
                  <a:pt x="f332" y="f333"/>
                  <a:pt x="f334" y="f335"/>
                </a:cubicBezTo>
                <a:close/>
                <a:moveTo>
                  <a:pt x="f336" y="f337"/>
                </a:moveTo>
                <a:lnTo>
                  <a:pt x="f338" y="f339"/>
                </a:lnTo>
                <a:cubicBezTo>
                  <a:pt x="f340" y="f341"/>
                  <a:pt x="f342" y="f343"/>
                  <a:pt x="f344" y="f345"/>
                </a:cubicBezTo>
                <a:lnTo>
                  <a:pt x="f346" y="f347"/>
                </a:lnTo>
                <a:cubicBezTo>
                  <a:pt x="f276" y="f348"/>
                  <a:pt x="f349" y="f350"/>
                  <a:pt x="f336" y="f337"/>
                </a:cubicBezTo>
                <a:close/>
                <a:moveTo>
                  <a:pt x="f216" y="f351"/>
                </a:moveTo>
                <a:lnTo>
                  <a:pt x="f352" y="f353"/>
                </a:lnTo>
                <a:cubicBezTo>
                  <a:pt x="f354" y="f355"/>
                  <a:pt x="f356" y="f357"/>
                  <a:pt x="f358" y="f359"/>
                </a:cubicBezTo>
                <a:lnTo>
                  <a:pt x="f360" y="f361"/>
                </a:lnTo>
                <a:cubicBezTo>
                  <a:pt x="f362" y="f343"/>
                  <a:pt x="f363" y="f364"/>
                  <a:pt x="f216" y="f351"/>
                </a:cubicBezTo>
                <a:close/>
                <a:moveTo>
                  <a:pt x="f365" y="f366"/>
                </a:moveTo>
                <a:cubicBezTo>
                  <a:pt x="f367" y="f368"/>
                  <a:pt x="f369" y="f370"/>
                  <a:pt x="f371" y="f372"/>
                </a:cubicBezTo>
                <a:lnTo>
                  <a:pt x="f373" y="f374"/>
                </a:lnTo>
                <a:cubicBezTo>
                  <a:pt x="f375" y="f376"/>
                  <a:pt x="f377" y="f378"/>
                  <a:pt x="f379" y="f380"/>
                </a:cubicBezTo>
                <a:close/>
                <a:moveTo>
                  <a:pt x="f381" y="f382"/>
                </a:moveTo>
                <a:cubicBezTo>
                  <a:pt x="f383" y="f384"/>
                  <a:pt x="f385" y="f386"/>
                  <a:pt x="f387" y="f388"/>
                </a:cubicBezTo>
                <a:lnTo>
                  <a:pt x="f389" y="f390"/>
                </a:lnTo>
                <a:cubicBezTo>
                  <a:pt x="f391" y="f392"/>
                  <a:pt x="f393" y="f394"/>
                  <a:pt x="f395" y="f396"/>
                </a:cubicBezTo>
                <a:close/>
                <a:moveTo>
                  <a:pt x="f397" y="f398"/>
                </a:moveTo>
                <a:cubicBezTo>
                  <a:pt x="f399" y="f400"/>
                  <a:pt x="f401" y="f402"/>
                  <a:pt x="f403" y="f404"/>
                </a:cubicBezTo>
                <a:lnTo>
                  <a:pt x="f405" y="f406"/>
                </a:lnTo>
                <a:cubicBezTo>
                  <a:pt x="f407" y="f408"/>
                  <a:pt x="f409" y="f410"/>
                  <a:pt x="f411" y="f412"/>
                </a:cubicBezTo>
                <a:close/>
                <a:moveTo>
                  <a:pt x="f413" y="f414"/>
                </a:moveTo>
                <a:cubicBezTo>
                  <a:pt x="f415" y="f416"/>
                  <a:pt x="f417" y="f418"/>
                  <a:pt x="f419" y="f420"/>
                </a:cubicBezTo>
                <a:lnTo>
                  <a:pt x="f421" y="f422"/>
                </a:lnTo>
                <a:cubicBezTo>
                  <a:pt x="f423" y="f424"/>
                  <a:pt x="f425" y="f426"/>
                  <a:pt x="f427" y="f428"/>
                </a:cubicBezTo>
                <a:close/>
                <a:moveTo>
                  <a:pt x="f429" y="f430"/>
                </a:moveTo>
                <a:cubicBezTo>
                  <a:pt x="f431" y="f432"/>
                  <a:pt x="f433" y="f434"/>
                  <a:pt x="f435" y="f436"/>
                </a:cubicBezTo>
                <a:lnTo>
                  <a:pt x="f437" y="f438"/>
                </a:lnTo>
                <a:cubicBezTo>
                  <a:pt x="f439" y="f440"/>
                  <a:pt x="f441" y="f442"/>
                  <a:pt x="f443" y="f444"/>
                </a:cubicBezTo>
                <a:close/>
                <a:moveTo>
                  <a:pt x="f445" y="f446"/>
                </a:moveTo>
                <a:cubicBezTo>
                  <a:pt x="f447" y="f448"/>
                  <a:pt x="f449" y="f450"/>
                  <a:pt x="f451" y="f452"/>
                </a:cubicBezTo>
                <a:lnTo>
                  <a:pt x="f453" y="f454"/>
                </a:lnTo>
                <a:cubicBezTo>
                  <a:pt x="f455" y="f456"/>
                  <a:pt x="f457" y="f458"/>
                  <a:pt x="f459" y="f460"/>
                </a:cubicBezTo>
                <a:close/>
                <a:moveTo>
                  <a:pt x="f461" y="f462"/>
                </a:moveTo>
                <a:lnTo>
                  <a:pt x="f463" y="f464"/>
                </a:lnTo>
                <a:cubicBezTo>
                  <a:pt x="f465" y="f466"/>
                  <a:pt x="f467" y="f468"/>
                  <a:pt x="f469" y="f470"/>
                </a:cubicBezTo>
                <a:lnTo>
                  <a:pt x="f352" y="f471"/>
                </a:lnTo>
                <a:cubicBezTo>
                  <a:pt x="f472" y="f473"/>
                  <a:pt x="f474" y="f145"/>
                  <a:pt x="f461" y="f462"/>
                </a:cubicBezTo>
                <a:close/>
                <a:moveTo>
                  <a:pt x="f475" y="f476"/>
                </a:moveTo>
                <a:lnTo>
                  <a:pt x="f477" y="f478"/>
                </a:lnTo>
                <a:cubicBezTo>
                  <a:pt x="f479" y="f480"/>
                  <a:pt x="f481" y="f482"/>
                  <a:pt x="f483" y="f484"/>
                </a:cubicBezTo>
                <a:lnTo>
                  <a:pt x="f485" y="f484"/>
                </a:lnTo>
                <a:cubicBezTo>
                  <a:pt x="f486" y="f487"/>
                  <a:pt x="f488" y="f317"/>
                  <a:pt x="f489" y="f490"/>
                </a:cubicBezTo>
                <a:lnTo>
                  <a:pt x="f491" y="f492"/>
                </a:lnTo>
                <a:cubicBezTo>
                  <a:pt x="f493" y="f494"/>
                  <a:pt x="f495" y="f496"/>
                  <a:pt x="f475" y="f476"/>
                </a:cubicBezTo>
                <a:close/>
                <a:moveTo>
                  <a:pt x="f497" y="f498"/>
                </a:moveTo>
                <a:lnTo>
                  <a:pt x="f499" y="f500"/>
                </a:lnTo>
                <a:cubicBezTo>
                  <a:pt x="f501" y="f502"/>
                  <a:pt x="f503" y="f504"/>
                  <a:pt x="f505" y="f506"/>
                </a:cubicBezTo>
                <a:cubicBezTo>
                  <a:pt x="f507" y="f508"/>
                  <a:pt x="f509" y="f510"/>
                  <a:pt x="f497" y="f498"/>
                </a:cubicBezTo>
                <a:close/>
                <a:moveTo>
                  <a:pt x="f511" y="f512"/>
                </a:moveTo>
                <a:cubicBezTo>
                  <a:pt x="f513" y="f514"/>
                  <a:pt x="f515" y="f516"/>
                  <a:pt x="f517" y="f518"/>
                </a:cubicBezTo>
                <a:lnTo>
                  <a:pt x="f519" y="f520"/>
                </a:lnTo>
                <a:cubicBezTo>
                  <a:pt x="f521" y="f522"/>
                  <a:pt x="f523" y="f524"/>
                  <a:pt x="f525" y="f526"/>
                </a:cubicBezTo>
                <a:close/>
                <a:moveTo>
                  <a:pt x="f527" y="f528"/>
                </a:moveTo>
                <a:lnTo>
                  <a:pt x="f529" y="f530"/>
                </a:lnTo>
                <a:cubicBezTo>
                  <a:pt x="f531" y="f532"/>
                  <a:pt x="f533" y="f534"/>
                  <a:pt x="f535" y="f536"/>
                </a:cubicBezTo>
                <a:lnTo>
                  <a:pt x="f537" y="f303"/>
                </a:lnTo>
                <a:cubicBezTo>
                  <a:pt x="f538" y="f539"/>
                  <a:pt x="f540" y="f541"/>
                  <a:pt x="f527" y="f528"/>
                </a:cubicBezTo>
                <a:close/>
                <a:moveTo>
                  <a:pt x="f542" y="f543"/>
                </a:moveTo>
                <a:lnTo>
                  <a:pt x="f544" y="f545"/>
                </a:lnTo>
                <a:cubicBezTo>
                  <a:pt x="f546" y="f547"/>
                  <a:pt x="f548" y="f549"/>
                  <a:pt x="f550" y="f126"/>
                </a:cubicBezTo>
                <a:cubicBezTo>
                  <a:pt x="f551" y="f552"/>
                  <a:pt x="f553" y="f554"/>
                  <a:pt x="f555" y="f556"/>
                </a:cubicBezTo>
                <a:cubicBezTo>
                  <a:pt x="f557" y="f297"/>
                  <a:pt x="f558" y="f559"/>
                  <a:pt x="f560" y="f561"/>
                </a:cubicBezTo>
                <a:cubicBezTo>
                  <a:pt x="f562" y="f563"/>
                  <a:pt x="f564" y="f565"/>
                  <a:pt x="f542" y="f543"/>
                </a:cubicBezTo>
                <a:close/>
                <a:moveTo>
                  <a:pt x="f557" y="f566"/>
                </a:moveTo>
                <a:cubicBezTo>
                  <a:pt x="f567" y="f568"/>
                  <a:pt x="f569" y="f570"/>
                  <a:pt x="f571" y="f572"/>
                </a:cubicBezTo>
                <a:cubicBezTo>
                  <a:pt x="f573" y="f574"/>
                  <a:pt x="f575" y="f576"/>
                  <a:pt x="f577" y="f578"/>
                </a:cubicBezTo>
                <a:lnTo>
                  <a:pt x="f579" y="f580"/>
                </a:lnTo>
                <a:cubicBezTo>
                  <a:pt x="f581" y="f582"/>
                  <a:pt x="f583" y="f584"/>
                  <a:pt x="f557" y="f566"/>
                </a:cubicBezTo>
                <a:close/>
                <a:moveTo>
                  <a:pt x="f585" y="f586"/>
                </a:moveTo>
                <a:cubicBezTo>
                  <a:pt x="f425" y="f587"/>
                  <a:pt x="f588" y="f589"/>
                  <a:pt x="f590" y="f591"/>
                </a:cubicBezTo>
                <a:lnTo>
                  <a:pt x="f592" y="f593"/>
                </a:lnTo>
                <a:cubicBezTo>
                  <a:pt x="f594" y="f595"/>
                  <a:pt x="f596" y="f597"/>
                  <a:pt x="f598" y="f599"/>
                </a:cubicBezTo>
                <a:close/>
                <a:moveTo>
                  <a:pt x="f600" y="f62"/>
                </a:moveTo>
                <a:lnTo>
                  <a:pt x="f601" y="f602"/>
                </a:lnTo>
                <a:cubicBezTo>
                  <a:pt x="f603" y="f604"/>
                  <a:pt x="f605" y="f606"/>
                  <a:pt x="f607" y="f608"/>
                </a:cubicBezTo>
                <a:lnTo>
                  <a:pt x="f609" y="f610"/>
                </a:lnTo>
                <a:cubicBezTo>
                  <a:pt x="f611" y="f612"/>
                  <a:pt x="f613" y="f614"/>
                  <a:pt x="f600" y="f62"/>
                </a:cubicBezTo>
                <a:close/>
                <a:moveTo>
                  <a:pt x="f615" y="f616"/>
                </a:moveTo>
                <a:cubicBezTo>
                  <a:pt x="f617" y="f618"/>
                  <a:pt x="f619" y="f620"/>
                  <a:pt x="f621" y="f622"/>
                </a:cubicBezTo>
                <a:cubicBezTo>
                  <a:pt x="f623" y="f624"/>
                  <a:pt x="f625" y="f626"/>
                  <a:pt x="f627" y="f628"/>
                </a:cubicBezTo>
                <a:lnTo>
                  <a:pt x="f629" y="f630"/>
                </a:lnTo>
                <a:cubicBezTo>
                  <a:pt x="f631" y="f632"/>
                  <a:pt x="f633" y="f634"/>
                  <a:pt x="f615" y="f616"/>
                </a:cubicBezTo>
                <a:close/>
                <a:moveTo>
                  <a:pt x="f635" y="f636"/>
                </a:moveTo>
                <a:lnTo>
                  <a:pt x="f637" y="f638"/>
                </a:lnTo>
                <a:cubicBezTo>
                  <a:pt x="f639" y="f640"/>
                  <a:pt x="f641" y="f642"/>
                  <a:pt x="f643" y="f644"/>
                </a:cubicBezTo>
                <a:cubicBezTo>
                  <a:pt x="f645" y="f646"/>
                  <a:pt x="f647" y="f648"/>
                  <a:pt x="f649" y="f102"/>
                </a:cubicBezTo>
                <a:cubicBezTo>
                  <a:pt x="f95" y="f650"/>
                  <a:pt x="f651" y="f652"/>
                  <a:pt x="f635" y="f636"/>
                </a:cubicBezTo>
                <a:close/>
                <a:moveTo>
                  <a:pt x="f653" y="f654"/>
                </a:moveTo>
                <a:cubicBezTo>
                  <a:pt x="f655" y="f656"/>
                  <a:pt x="f657" y="f658"/>
                  <a:pt x="f659" y="f660"/>
                </a:cubicBezTo>
                <a:cubicBezTo>
                  <a:pt x="f661" y="f662"/>
                  <a:pt x="f663" y="f664"/>
                  <a:pt x="f665" y="f666"/>
                </a:cubicBezTo>
                <a:lnTo>
                  <a:pt x="f667" y="f668"/>
                </a:lnTo>
                <a:cubicBezTo>
                  <a:pt x="f669" y="f670"/>
                  <a:pt x="f671" y="f672"/>
                  <a:pt x="f653" y="f654"/>
                </a:cubicBezTo>
                <a:close/>
                <a:moveTo>
                  <a:pt x="f244" y="f673"/>
                </a:moveTo>
                <a:cubicBezTo>
                  <a:pt x="f674" y="f675"/>
                  <a:pt x="f676" y="f677"/>
                  <a:pt x="f455" y="f678"/>
                </a:cubicBezTo>
                <a:lnTo>
                  <a:pt x="f679" y="f680"/>
                </a:lnTo>
                <a:cubicBezTo>
                  <a:pt x="f681" y="f682"/>
                  <a:pt x="f683" y="f684"/>
                  <a:pt x="f685" y="f686"/>
                </a:cubicBezTo>
                <a:close/>
                <a:moveTo>
                  <a:pt x="f687" y="f688"/>
                </a:moveTo>
                <a:cubicBezTo>
                  <a:pt x="f689" y="f690"/>
                  <a:pt x="f691" y="f692"/>
                  <a:pt x="f693" y="f694"/>
                </a:cubicBezTo>
                <a:lnTo>
                  <a:pt x="f695" y="f696"/>
                </a:lnTo>
                <a:cubicBezTo>
                  <a:pt x="f697" y="f698"/>
                  <a:pt x="f699" y="f700"/>
                  <a:pt x="f701" y="f70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3;p3">
            <a:extLst>
              <a:ext uri="{FF2B5EF4-FFF2-40B4-BE49-F238E27FC236}">
                <a16:creationId xmlns:a16="http://schemas.microsoft.com/office/drawing/2014/main" id="{2B374107-CE71-4CC6-9636-B9F278AE4DB0}"/>
              </a:ext>
            </a:extLst>
          </p:cNvPr>
          <p:cNvSpPr txBox="1">
            <a:spLocks noGrp="1"/>
          </p:cNvSpPr>
          <p:nvPr>
            <p:ph type="title"/>
          </p:nvPr>
        </p:nvSpPr>
        <p:spPr>
          <a:xfrm>
            <a:off x="4469724" y="2474329"/>
            <a:ext cx="4094399" cy="1204804"/>
          </a:xfrm>
        </p:spPr>
        <p:txBody>
          <a:bodyPr/>
          <a:lstStyle>
            <a:lvl1pPr>
              <a:defRPr sz="4000"/>
            </a:lvl1pPr>
          </a:lstStyle>
          <a:p>
            <a:pPr lvl="0"/>
            <a:endParaRPr lang="es-PE"/>
          </a:p>
        </p:txBody>
      </p:sp>
      <p:sp>
        <p:nvSpPr>
          <p:cNvPr id="4" name="Google Shape;14;p3">
            <a:extLst>
              <a:ext uri="{FF2B5EF4-FFF2-40B4-BE49-F238E27FC236}">
                <a16:creationId xmlns:a16="http://schemas.microsoft.com/office/drawing/2014/main" id="{3BBC915A-8BCE-48D0-8CB5-80981D332004}"/>
              </a:ext>
            </a:extLst>
          </p:cNvPr>
          <p:cNvSpPr txBox="1">
            <a:spLocks noGrp="1"/>
          </p:cNvSpPr>
          <p:nvPr>
            <p:ph type="title" idx="4294967295"/>
          </p:nvPr>
        </p:nvSpPr>
        <p:spPr>
          <a:xfrm>
            <a:off x="5642451" y="1158691"/>
            <a:ext cx="1748698" cy="696599"/>
          </a:xfrm>
        </p:spPr>
        <p:txBody>
          <a:bodyPr anchor="ctr"/>
          <a:lstStyle>
            <a:lvl1pPr>
              <a:defRPr sz="7200">
                <a:solidFill>
                  <a:srgbClr val="000000"/>
                </a:solidFill>
              </a:defRPr>
            </a:lvl1pPr>
          </a:lstStyle>
          <a:p>
            <a:pPr lvl="0"/>
            <a:r>
              <a:rPr lang="es-PE"/>
              <a:t>xx%</a:t>
            </a:r>
          </a:p>
        </p:txBody>
      </p:sp>
      <p:sp>
        <p:nvSpPr>
          <p:cNvPr id="5" name="Google Shape;15;p3">
            <a:extLst>
              <a:ext uri="{FF2B5EF4-FFF2-40B4-BE49-F238E27FC236}">
                <a16:creationId xmlns:a16="http://schemas.microsoft.com/office/drawing/2014/main" id="{A0F9F59C-6510-487E-999B-BFBA727A5848}"/>
              </a:ext>
            </a:extLst>
          </p:cNvPr>
          <p:cNvSpPr txBox="1">
            <a:spLocks noGrp="1"/>
          </p:cNvSpPr>
          <p:nvPr>
            <p:ph type="subTitle" idx="1"/>
          </p:nvPr>
        </p:nvSpPr>
        <p:spPr>
          <a:xfrm>
            <a:off x="4906103" y="3888988"/>
            <a:ext cx="3221403" cy="609603"/>
          </a:xfrm>
        </p:spPr>
        <p:txBody>
          <a:bodyPr anchorCtr="1"/>
          <a:lstStyle>
            <a:lvl1pPr algn="ctr">
              <a:buNone/>
              <a:defRPr>
                <a:solidFill>
                  <a:srgbClr val="FF3400"/>
                </a:solidFill>
              </a:defRPr>
            </a:lvl1pPr>
          </a:lstStyle>
          <a:p>
            <a:pPr lvl="0"/>
            <a:endParaRPr lang="es-PE"/>
          </a:p>
        </p:txBody>
      </p:sp>
    </p:spTree>
    <p:extLst>
      <p:ext uri="{BB962C8B-B14F-4D97-AF65-F5344CB8AC3E}">
        <p14:creationId xmlns:p14="http://schemas.microsoft.com/office/powerpoint/2010/main" val="419186972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70EBFBB0-F8D4-496B-9476-9D9D383EC076}"/>
              </a:ext>
            </a:extLst>
          </p:cNvPr>
          <p:cNvSpPr txBox="1">
            <a:spLocks noGrp="1"/>
          </p:cNvSpPr>
          <p:nvPr>
            <p:ph type="body" idx="4294967295"/>
          </p:nvPr>
        </p:nvSpPr>
        <p:spPr>
          <a:xfrm>
            <a:off x="242645" y="92610"/>
            <a:ext cx="8679896" cy="543181"/>
          </a:xfrm>
        </p:spPr>
        <p:txBody>
          <a:bodyPr anchor="ctr" anchorCtr="1"/>
          <a:lstStyle>
            <a:lvl1pPr marL="0" indent="0" algn="ctr">
              <a:buNone/>
              <a:defRPr lang="en-US" sz="4050">
                <a:solidFill>
                  <a:srgbClr val="000000"/>
                </a:solidFill>
                <a:latin typeface="Arial"/>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FC407D91-51DF-409C-9282-6A22F5EF8B97}"/>
              </a:ext>
            </a:extLst>
          </p:cNvPr>
          <p:cNvSpPr/>
          <p:nvPr/>
        </p:nvSpPr>
        <p:spPr>
          <a:xfrm>
            <a:off x="265514" y="848700"/>
            <a:ext cx="2670578" cy="4051916"/>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571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0" cap="none" spc="0" baseline="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75FAB7D1-FF0E-42FC-B267-5E6314B8E398}"/>
              </a:ext>
            </a:extLst>
          </p:cNvPr>
          <p:cNvSpPr/>
          <p:nvPr/>
        </p:nvSpPr>
        <p:spPr>
          <a:xfrm>
            <a:off x="342360" y="972510"/>
            <a:ext cx="98151" cy="319932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7647"/>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0" cap="none" spc="0" baseline="0">
              <a:solidFill>
                <a:srgbClr val="FFFFFF"/>
              </a:solidFill>
              <a:uFillTx/>
              <a:latin typeface="Arial"/>
              <a:ea typeface="맑은 고딕" pitchFamily="34"/>
            </a:endParaRPr>
          </a:p>
        </p:txBody>
      </p:sp>
      <p:grpSp>
        <p:nvGrpSpPr>
          <p:cNvPr id="5" name="Grupo 5">
            <a:extLst>
              <a:ext uri="{FF2B5EF4-FFF2-40B4-BE49-F238E27FC236}">
                <a16:creationId xmlns:a16="http://schemas.microsoft.com/office/drawing/2014/main" id="{6379C771-7361-4CC7-A765-BDFAB12C2DE1}"/>
              </a:ext>
            </a:extLst>
          </p:cNvPr>
          <p:cNvGrpSpPr/>
          <p:nvPr/>
        </p:nvGrpSpPr>
        <p:grpSpPr>
          <a:xfrm>
            <a:off x="1047033" y="1366634"/>
            <a:ext cx="1674184" cy="1419103"/>
            <a:chOff x="1047033" y="1366634"/>
            <a:chExt cx="1674184" cy="1419103"/>
          </a:xfrm>
        </p:grpSpPr>
        <p:sp>
          <p:nvSpPr>
            <p:cNvPr id="6" name="TextBox 57">
              <a:extLst>
                <a:ext uri="{FF2B5EF4-FFF2-40B4-BE49-F238E27FC236}">
                  <a16:creationId xmlns:a16="http://schemas.microsoft.com/office/drawing/2014/main" id="{561A9AEE-E068-4D4F-95EB-5D63EAEECA67}"/>
                </a:ext>
              </a:extLst>
            </p:cNvPr>
            <p:cNvSpPr txBox="1"/>
            <p:nvPr/>
          </p:nvSpPr>
          <p:spPr>
            <a:xfrm>
              <a:off x="1047033" y="1366634"/>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35DB0460-2BAA-4B4F-AC8C-8D0E5881158B}"/>
                </a:ext>
              </a:extLst>
            </p:cNvPr>
            <p:cNvSpPr txBox="1"/>
            <p:nvPr/>
          </p:nvSpPr>
          <p:spPr>
            <a:xfrm>
              <a:off x="1047033"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Change Fill Color &amp;</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anose="020B0604020202020204" pitchFamily="34" charset="0"/>
                  <a:ea typeface="Arial"/>
                  <a:cs typeface="Arial" panose="020B0604020202020204" pitchFamily="34" charset="0"/>
                </a:rPr>
                <a:t>Line Color</a:t>
              </a:r>
            </a:p>
          </p:txBody>
        </p:sp>
      </p:grpSp>
      <p:sp>
        <p:nvSpPr>
          <p:cNvPr id="8" name="TextBox 59">
            <a:extLst>
              <a:ext uri="{FF2B5EF4-FFF2-40B4-BE49-F238E27FC236}">
                <a16:creationId xmlns:a16="http://schemas.microsoft.com/office/drawing/2014/main" id="{0AB40665-A70C-4C8B-97AA-6C6255827B4F}"/>
              </a:ext>
            </a:extLst>
          </p:cNvPr>
          <p:cNvSpPr txBox="1"/>
          <p:nvPr/>
        </p:nvSpPr>
        <p:spPr>
          <a:xfrm>
            <a:off x="1209897" y="4375422"/>
            <a:ext cx="1674001" cy="300078"/>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350" b="0" i="0" u="none" strike="noStrike" kern="0" cap="none" spc="0" baseline="0">
                <a:solidFill>
                  <a:srgbClr val="FFFFFF"/>
                </a:solidFill>
                <a:uFillTx/>
                <a:latin typeface="Arial" panose="020B0604020202020204" pitchFamily="34" charset="0"/>
                <a:ea typeface="Arial"/>
                <a:cs typeface="Arial" panose="020B0604020202020204" pitchFamily="34" charset="0"/>
              </a:rPr>
              <a:t>www.slidesppt.net</a:t>
            </a:r>
          </a:p>
        </p:txBody>
      </p:sp>
      <p:sp>
        <p:nvSpPr>
          <p:cNvPr id="9" name="TextBox 60">
            <a:extLst>
              <a:ext uri="{FF2B5EF4-FFF2-40B4-BE49-F238E27FC236}">
                <a16:creationId xmlns:a16="http://schemas.microsoft.com/office/drawing/2014/main" id="{E02EED38-F00B-4576-947C-8473FCBDF6A2}"/>
              </a:ext>
            </a:extLst>
          </p:cNvPr>
          <p:cNvSpPr txBox="1"/>
          <p:nvPr/>
        </p:nvSpPr>
        <p:spPr>
          <a:xfrm>
            <a:off x="683248" y="3016431"/>
            <a:ext cx="2037969" cy="1477332"/>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anose="020B0604020202020204" pitchFamily="34" charset="0"/>
              </a:rPr>
              <a:t>GOOGLE SLIDES AND FREE </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anose="020B0604020202020204" pitchFamily="34" charset="0"/>
              </a:rPr>
              <a:t>PPT </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anose="020B0604020202020204" pitchFamily="34" charset="0"/>
              </a:rPr>
              <a:t>TEMPLATES  </a:t>
            </a:r>
          </a:p>
        </p:txBody>
      </p:sp>
      <p:grpSp>
        <p:nvGrpSpPr>
          <p:cNvPr id="10" name="Grupo 6">
            <a:extLst>
              <a:ext uri="{FF2B5EF4-FFF2-40B4-BE49-F238E27FC236}">
                <a16:creationId xmlns:a16="http://schemas.microsoft.com/office/drawing/2014/main" id="{29AAED79-FF8A-4D2F-8D7F-6307FC53AF69}"/>
              </a:ext>
            </a:extLst>
          </p:cNvPr>
          <p:cNvGrpSpPr/>
          <p:nvPr/>
        </p:nvGrpSpPr>
        <p:grpSpPr>
          <a:xfrm>
            <a:off x="425370" y="4052566"/>
            <a:ext cx="732342" cy="732342"/>
            <a:chOff x="425370" y="4052566"/>
            <a:chExt cx="732342" cy="732342"/>
          </a:xfrm>
        </p:grpSpPr>
        <p:sp>
          <p:nvSpPr>
            <p:cNvPr id="11" name="Lágrima 15">
              <a:extLst>
                <a:ext uri="{FF2B5EF4-FFF2-40B4-BE49-F238E27FC236}">
                  <a16:creationId xmlns:a16="http://schemas.microsoft.com/office/drawing/2014/main" id="{DC0DACC9-2BE5-4994-9C57-CB0F70285592}"/>
                </a:ext>
              </a:extLst>
            </p:cNvPr>
            <p:cNvSpPr/>
            <p:nvPr/>
          </p:nvSpPr>
          <p:spPr>
            <a:xfrm rot="10799991">
              <a:off x="425370" y="4052566"/>
              <a:ext cx="732342" cy="732342"/>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grpSp>
          <p:nvGrpSpPr>
            <p:cNvPr id="12" name="Grupo 16">
              <a:extLst>
                <a:ext uri="{FF2B5EF4-FFF2-40B4-BE49-F238E27FC236}">
                  <a16:creationId xmlns:a16="http://schemas.microsoft.com/office/drawing/2014/main" id="{F8EA1A24-53BD-4CCA-BB66-2E843AC5DF47}"/>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36F6566A-FC80-4E84-AB5B-692E75882AF3}"/>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val f5"/>
                  <a:gd name="f24" fmla="val f6"/>
                  <a:gd name="f25" fmla="val f7"/>
                  <a:gd name="f26" fmla="*/ f20 f0 1"/>
                  <a:gd name="f27" fmla="+- f25 0 f23"/>
                  <a:gd name="f28" fmla="+- f24 0 f23"/>
                  <a:gd name="f29" fmla="*/ f26 1 f2"/>
                  <a:gd name="f30" fmla="*/ f28 1 669"/>
                  <a:gd name="f31" fmla="*/ f27 1 1118"/>
                  <a:gd name="f32" fmla="*/ 0 f28 1"/>
                  <a:gd name="f33" fmla="*/ 112 f27 1"/>
                  <a:gd name="f34" fmla="*/ 1005 f27 1"/>
                  <a:gd name="f35" fmla="*/ 669 f28 1"/>
                  <a:gd name="f36" fmla="*/ 1118 f27 1"/>
                  <a:gd name="f37" fmla="*/ 0 f27 1"/>
                  <a:gd name="f38" fmla="+- f29 0 f1"/>
                  <a:gd name="f39" fmla="*/ f32 1 669"/>
                  <a:gd name="f40" fmla="*/ f33 1 1118"/>
                  <a:gd name="f41" fmla="*/ f34 1 1118"/>
                  <a:gd name="f42" fmla="*/ f35 1 669"/>
                  <a:gd name="f43" fmla="*/ f36 1 1118"/>
                  <a:gd name="f44" fmla="*/ f37 1 1118"/>
                  <a:gd name="f45" fmla="*/ 0 1 f30"/>
                  <a:gd name="f46" fmla="*/ f24 1 f30"/>
                  <a:gd name="f47" fmla="*/ 0 1 f31"/>
                  <a:gd name="f48" fmla="*/ f25 1 f31"/>
                  <a:gd name="f49" fmla="*/ f39 1 f30"/>
                  <a:gd name="f50" fmla="*/ f40 1 f31"/>
                  <a:gd name="f51" fmla="*/ f41 1 f31"/>
                  <a:gd name="f52" fmla="*/ f42 1 f30"/>
                  <a:gd name="f53" fmla="*/ f43 1 f31"/>
                  <a:gd name="f54" fmla="*/ f44 1 f31"/>
                  <a:gd name="f55" fmla="*/ f45 f21 1"/>
                  <a:gd name="f56" fmla="*/ f46 f21 1"/>
                  <a:gd name="f57" fmla="*/ f48 f22 1"/>
                  <a:gd name="f58" fmla="*/ f47 f22 1"/>
                  <a:gd name="f59" fmla="*/ f49 f21 1"/>
                  <a:gd name="f60" fmla="*/ f50 f22 1"/>
                  <a:gd name="f61" fmla="*/ f51 f22 1"/>
                  <a:gd name="f62" fmla="*/ f52 f21 1"/>
                  <a:gd name="f63" fmla="*/ f53 f22 1"/>
                  <a:gd name="f64" fmla="*/ f54 f22 1"/>
                </a:gdLst>
                <a:ahLst/>
                <a:cxnLst>
                  <a:cxn ang="3cd4">
                    <a:pos x="hc" y="t"/>
                  </a:cxn>
                  <a:cxn ang="0">
                    <a:pos x="r" y="vc"/>
                  </a:cxn>
                  <a:cxn ang="cd4">
                    <a:pos x="hc" y="b"/>
                  </a:cxn>
                  <a:cxn ang="cd2">
                    <a:pos x="l" y="vc"/>
                  </a:cxn>
                  <a:cxn ang="f38">
                    <a:pos x="f59" y="f60"/>
                  </a:cxn>
                  <a:cxn ang="f38">
                    <a:pos x="f59" y="f61"/>
                  </a:cxn>
                  <a:cxn ang="f38">
                    <a:pos x="f62" y="f63"/>
                  </a:cxn>
                  <a:cxn ang="f38">
                    <a:pos x="f62" y="f64"/>
                  </a:cxn>
                  <a:cxn ang="f38">
                    <a:pos x="f59" y="f60"/>
                  </a:cxn>
                </a:cxnLst>
                <a:rect l="f55" t="f58" r="f56" b="f57"/>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2136DF78-20DC-4F18-ADD1-7329C5922EEC}"/>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val f5"/>
                  <a:gd name="f26" fmla="val f6"/>
                  <a:gd name="f27" fmla="val f7"/>
                  <a:gd name="f28" fmla="*/ f22 f0 1"/>
                  <a:gd name="f29" fmla="+- f27 0 f25"/>
                  <a:gd name="f30" fmla="+- f26 0 f25"/>
                  <a:gd name="f31" fmla="*/ f28 1 f2"/>
                  <a:gd name="f32" fmla="*/ f30 1 460"/>
                  <a:gd name="f33" fmla="*/ f29 1 556"/>
                  <a:gd name="f34" fmla="*/ 0 f30 1"/>
                  <a:gd name="f35" fmla="*/ 0 f29 1"/>
                  <a:gd name="f36" fmla="*/ 53 f29 1"/>
                  <a:gd name="f37" fmla="*/ 406 f30 1"/>
                  <a:gd name="f38" fmla="*/ 556 f29 1"/>
                  <a:gd name="f39" fmla="*/ 460 f30 1"/>
                  <a:gd name="f40" fmla="+- f31 0 f1"/>
                  <a:gd name="f41" fmla="*/ f34 1 460"/>
                  <a:gd name="f42" fmla="*/ f35 1 556"/>
                  <a:gd name="f43" fmla="*/ f36 1 556"/>
                  <a:gd name="f44" fmla="*/ f37 1 460"/>
                  <a:gd name="f45" fmla="*/ f38 1 556"/>
                  <a:gd name="f46" fmla="*/ f39 1 460"/>
                  <a:gd name="f47" fmla="*/ 0 1 f32"/>
                  <a:gd name="f48" fmla="*/ f26 1 f32"/>
                  <a:gd name="f49" fmla="*/ 0 1 f33"/>
                  <a:gd name="f50" fmla="*/ f27 1 f33"/>
                  <a:gd name="f51" fmla="*/ f41 1 f32"/>
                  <a:gd name="f52" fmla="*/ f42 1 f33"/>
                  <a:gd name="f53" fmla="*/ f43 1 f33"/>
                  <a:gd name="f54" fmla="*/ f44 1 f32"/>
                  <a:gd name="f55" fmla="*/ f45 1 f33"/>
                  <a:gd name="f56" fmla="*/ f46 1 f32"/>
                  <a:gd name="f57" fmla="*/ f47 f23 1"/>
                  <a:gd name="f58" fmla="*/ f48 f23 1"/>
                  <a:gd name="f59" fmla="*/ f50 f24 1"/>
                  <a:gd name="f60" fmla="*/ f49 f24 1"/>
                  <a:gd name="f61" fmla="*/ f51 f23 1"/>
                  <a:gd name="f62" fmla="*/ f52 f24 1"/>
                  <a:gd name="f63" fmla="*/ f53 f24 1"/>
                  <a:gd name="f64" fmla="*/ f54 f23 1"/>
                  <a:gd name="f65" fmla="*/ f55 f24 1"/>
                  <a:gd name="f66" fmla="*/ f56 f23 1"/>
                </a:gdLst>
                <a:ahLst/>
                <a:cxnLst>
                  <a:cxn ang="3cd4">
                    <a:pos x="hc" y="t"/>
                  </a:cxn>
                  <a:cxn ang="0">
                    <a:pos x="r" y="vc"/>
                  </a:cxn>
                  <a:cxn ang="cd4">
                    <a:pos x="hc" y="b"/>
                  </a:cxn>
                  <a:cxn ang="cd2">
                    <a:pos x="l" y="vc"/>
                  </a:cxn>
                  <a:cxn ang="f40">
                    <a:pos x="f61" y="f62"/>
                  </a:cxn>
                  <a:cxn ang="f40">
                    <a:pos x="f61" y="f63"/>
                  </a:cxn>
                  <a:cxn ang="f40">
                    <a:pos x="f64" y="f63"/>
                  </a:cxn>
                  <a:cxn ang="f40">
                    <a:pos x="f64" y="f65"/>
                  </a:cxn>
                  <a:cxn ang="f40">
                    <a:pos x="f66" y="f65"/>
                  </a:cxn>
                  <a:cxn ang="f40">
                    <a:pos x="f66" y="f62"/>
                  </a:cxn>
                  <a:cxn ang="f40">
                    <a:pos x="f61" y="f62"/>
                  </a:cxn>
                </a:cxnLst>
                <a:rect l="f57" t="f60" r="f58" b="f59"/>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18081D99-9966-4C62-9D07-F377847A5733}"/>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val f6"/>
                  <a:gd name="f74" fmla="val f7"/>
                  <a:gd name="f75" fmla="val f8"/>
                  <a:gd name="f76" fmla="*/ f70 f0 1"/>
                  <a:gd name="f77" fmla="+- f75 0 f73"/>
                  <a:gd name="f78" fmla="+- f74 0 f73"/>
                  <a:gd name="f79" fmla="*/ f76 1 f3"/>
                  <a:gd name="f80" fmla="*/ f78 1 378"/>
                  <a:gd name="f81" fmla="*/ f77 1 606"/>
                  <a:gd name="f82" fmla="*/ 0 f78 1"/>
                  <a:gd name="f83" fmla="*/ 0 f77 1"/>
                  <a:gd name="f84" fmla="*/ 70 f77 1"/>
                  <a:gd name="f85" fmla="*/ 26 f78 1"/>
                  <a:gd name="f86" fmla="*/ 67 f77 1"/>
                  <a:gd name="f87" fmla="*/ 51 f78 1"/>
                  <a:gd name="f88" fmla="*/ 65 f77 1"/>
                  <a:gd name="f89" fmla="*/ 208 f77 1"/>
                  <a:gd name="f90" fmla="*/ 198 f78 1"/>
                  <a:gd name="f91" fmla="*/ 173 f78 1"/>
                  <a:gd name="f92" fmla="*/ 289 f77 1"/>
                  <a:gd name="f93" fmla="*/ 101 f78 1"/>
                  <a:gd name="f94" fmla="*/ 340 f77 1"/>
                  <a:gd name="f95" fmla="*/ 41 f78 1"/>
                  <a:gd name="f96" fmla="*/ 347 f77 1"/>
                  <a:gd name="f97" fmla="*/ 342 f77 1"/>
                  <a:gd name="f98" fmla="*/ 395 f77 1"/>
                  <a:gd name="f99" fmla="*/ 262 f78 1"/>
                  <a:gd name="f100" fmla="*/ 445 f77 1"/>
                  <a:gd name="f101" fmla="*/ 492 f77 1"/>
                  <a:gd name="f102" fmla="*/ 261 f78 1"/>
                  <a:gd name="f103" fmla="*/ 545 f77 1"/>
                  <a:gd name="f104" fmla="*/ 606 f77 1"/>
                  <a:gd name="f105" fmla="*/ 378 f78 1"/>
                  <a:gd name="f106" fmla="+- f79 0 f1"/>
                  <a:gd name="f107" fmla="*/ f82 1 378"/>
                  <a:gd name="f108" fmla="*/ f83 1 606"/>
                  <a:gd name="f109" fmla="*/ f84 1 606"/>
                  <a:gd name="f110" fmla="*/ f85 1 378"/>
                  <a:gd name="f111" fmla="*/ f86 1 606"/>
                  <a:gd name="f112" fmla="*/ f87 1 378"/>
                  <a:gd name="f113" fmla="*/ f88 1 606"/>
                  <a:gd name="f114" fmla="*/ f89 1 606"/>
                  <a:gd name="f115" fmla="*/ f90 1 378"/>
                  <a:gd name="f116" fmla="*/ f91 1 378"/>
                  <a:gd name="f117" fmla="*/ f92 1 606"/>
                  <a:gd name="f118" fmla="*/ f93 1 378"/>
                  <a:gd name="f119" fmla="*/ f94 1 606"/>
                  <a:gd name="f120" fmla="*/ f95 1 378"/>
                  <a:gd name="f121" fmla="*/ f96 1 606"/>
                  <a:gd name="f122" fmla="*/ f97 1 606"/>
                  <a:gd name="f123" fmla="*/ f98 1 606"/>
                  <a:gd name="f124" fmla="*/ f99 1 378"/>
                  <a:gd name="f125" fmla="*/ f100 1 606"/>
                  <a:gd name="f126" fmla="*/ f101 1 606"/>
                  <a:gd name="f127" fmla="*/ f102 1 378"/>
                  <a:gd name="f128" fmla="*/ f103 1 606"/>
                  <a:gd name="f129" fmla="*/ f104 1 606"/>
                  <a:gd name="f130" fmla="*/ f105 1 378"/>
                  <a:gd name="f131" fmla="*/ 0 1 f80"/>
                  <a:gd name="f132" fmla="*/ f74 1 f80"/>
                  <a:gd name="f133" fmla="*/ 0 1 f81"/>
                  <a:gd name="f134" fmla="*/ f75 1 f81"/>
                  <a:gd name="f135" fmla="*/ f107 1 f80"/>
                  <a:gd name="f136" fmla="*/ f108 1 f81"/>
                  <a:gd name="f137" fmla="*/ f109 1 f81"/>
                  <a:gd name="f138" fmla="*/ f110 1 f80"/>
                  <a:gd name="f139" fmla="*/ f111 1 f81"/>
                  <a:gd name="f140" fmla="*/ f112 1 f80"/>
                  <a:gd name="f141" fmla="*/ f113 1 f81"/>
                  <a:gd name="f142" fmla="*/ f114 1 f81"/>
                  <a:gd name="f143" fmla="*/ f115 1 f80"/>
                  <a:gd name="f144" fmla="*/ f116 1 f80"/>
                  <a:gd name="f145" fmla="*/ f117 1 f81"/>
                  <a:gd name="f146" fmla="*/ f118 1 f80"/>
                  <a:gd name="f147" fmla="*/ f119 1 f81"/>
                  <a:gd name="f148" fmla="*/ f120 1 f80"/>
                  <a:gd name="f149" fmla="*/ f121 1 f81"/>
                  <a:gd name="f150" fmla="*/ f122 1 f81"/>
                  <a:gd name="f151" fmla="*/ f123 1 f81"/>
                  <a:gd name="f152" fmla="*/ f124 1 f80"/>
                  <a:gd name="f153" fmla="*/ f125 1 f81"/>
                  <a:gd name="f154" fmla="*/ f126 1 f81"/>
                  <a:gd name="f155" fmla="*/ f127 1 f80"/>
                  <a:gd name="f156" fmla="*/ f128 1 f81"/>
                  <a:gd name="f157" fmla="*/ f129 1 f81"/>
                  <a:gd name="f158" fmla="*/ f130 1 f80"/>
                  <a:gd name="f159" fmla="*/ f131 f71 1"/>
                  <a:gd name="f160" fmla="*/ f132 f71 1"/>
                  <a:gd name="f161" fmla="*/ f134 f72 1"/>
                  <a:gd name="f162" fmla="*/ f133 f72 1"/>
                  <a:gd name="f163" fmla="*/ f135 f71 1"/>
                  <a:gd name="f164" fmla="*/ f136 f72 1"/>
                  <a:gd name="f165" fmla="*/ f137 f72 1"/>
                  <a:gd name="f166" fmla="*/ f138 f71 1"/>
                  <a:gd name="f167" fmla="*/ f139 f72 1"/>
                  <a:gd name="f168" fmla="*/ f140 f71 1"/>
                  <a:gd name="f169" fmla="*/ f141 f72 1"/>
                  <a:gd name="f170" fmla="*/ f142 f72 1"/>
                  <a:gd name="f171" fmla="*/ f143 f71 1"/>
                  <a:gd name="f172" fmla="*/ f144 f71 1"/>
                  <a:gd name="f173" fmla="*/ f145 f72 1"/>
                  <a:gd name="f174" fmla="*/ f146 f71 1"/>
                  <a:gd name="f175" fmla="*/ f147 f72 1"/>
                  <a:gd name="f176" fmla="*/ f148 f71 1"/>
                  <a:gd name="f177" fmla="*/ f149 f72 1"/>
                  <a:gd name="f178" fmla="*/ f150 f72 1"/>
                  <a:gd name="f179" fmla="*/ f151 f72 1"/>
                  <a:gd name="f180" fmla="*/ f152 f71 1"/>
                  <a:gd name="f181" fmla="*/ f153 f72 1"/>
                  <a:gd name="f182" fmla="*/ f154 f72 1"/>
                  <a:gd name="f183" fmla="*/ f155 f71 1"/>
                  <a:gd name="f184" fmla="*/ f156 f72 1"/>
                  <a:gd name="f185" fmla="*/ f157 f72 1"/>
                  <a:gd name="f186" fmla="*/ f158 f71 1"/>
                </a:gdLst>
                <a:ahLst/>
                <a:cxnLst>
                  <a:cxn ang="3cd4">
                    <a:pos x="hc" y="t"/>
                  </a:cxn>
                  <a:cxn ang="0">
                    <a:pos x="r" y="vc"/>
                  </a:cxn>
                  <a:cxn ang="cd4">
                    <a:pos x="hc" y="b"/>
                  </a:cxn>
                  <a:cxn ang="cd2">
                    <a:pos x="l" y="vc"/>
                  </a:cxn>
                  <a:cxn ang="f106">
                    <a:pos x="f163" y="f164"/>
                  </a:cxn>
                  <a:cxn ang="f106">
                    <a:pos x="f163" y="f165"/>
                  </a:cxn>
                  <a:cxn ang="f106">
                    <a:pos x="f166" y="f167"/>
                  </a:cxn>
                  <a:cxn ang="f106">
                    <a:pos x="f168" y="f169"/>
                  </a:cxn>
                  <a:cxn ang="f106">
                    <a:pos x="f168" y="f170"/>
                  </a:cxn>
                  <a:cxn ang="f106">
                    <a:pos x="f171" y="f170"/>
                  </a:cxn>
                  <a:cxn ang="f106">
                    <a:pos x="f172" y="f173"/>
                  </a:cxn>
                  <a:cxn ang="f106">
                    <a:pos x="f174" y="f175"/>
                  </a:cxn>
                  <a:cxn ang="f106">
                    <a:pos x="f176" y="f177"/>
                  </a:cxn>
                  <a:cxn ang="f106">
                    <a:pos x="f163" y="f178"/>
                  </a:cxn>
                  <a:cxn ang="f106">
                    <a:pos x="f163" y="f179"/>
                  </a:cxn>
                  <a:cxn ang="f106">
                    <a:pos x="f180" y="f179"/>
                  </a:cxn>
                  <a:cxn ang="f106">
                    <a:pos x="f180" y="f181"/>
                  </a:cxn>
                  <a:cxn ang="f106">
                    <a:pos x="f163" y="f181"/>
                  </a:cxn>
                  <a:cxn ang="f106">
                    <a:pos x="f163" y="f182"/>
                  </a:cxn>
                  <a:cxn ang="f106">
                    <a:pos x="f183" y="f182"/>
                  </a:cxn>
                  <a:cxn ang="f106">
                    <a:pos x="f183" y="f184"/>
                  </a:cxn>
                  <a:cxn ang="f106">
                    <a:pos x="f163" y="f184"/>
                  </a:cxn>
                  <a:cxn ang="f106">
                    <a:pos x="f163" y="f185"/>
                  </a:cxn>
                  <a:cxn ang="f106">
                    <a:pos x="f186" y="f185"/>
                  </a:cxn>
                  <a:cxn ang="f106">
                    <a:pos x="f186" y="f164"/>
                  </a:cxn>
                  <a:cxn ang="f106">
                    <a:pos x="f163" y="f164"/>
                  </a:cxn>
                </a:cxnLst>
                <a:rect l="f159" t="f162" r="f160" b="f161"/>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F4289DE4-0E60-456A-A04D-E7E4C2ADDDD5}"/>
              </a:ext>
            </a:extLst>
          </p:cNvPr>
          <p:cNvSpPr/>
          <p:nvPr/>
        </p:nvSpPr>
        <p:spPr>
          <a:xfrm rot="5400013">
            <a:off x="1948929" y="3912557"/>
            <a:ext cx="76233" cy="1668469"/>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0" cap="none" spc="0" baseline="0">
              <a:solidFill>
                <a:srgbClr val="FFFFFF"/>
              </a:solidFill>
              <a:uFillTx/>
              <a:latin typeface="Arial"/>
              <a:ea typeface="맑은 고딕" pitchFamily="34"/>
            </a:endParaRPr>
          </a:p>
        </p:txBody>
      </p:sp>
      <p:grpSp>
        <p:nvGrpSpPr>
          <p:cNvPr id="17" name="Grupo 14">
            <a:extLst>
              <a:ext uri="{FF2B5EF4-FFF2-40B4-BE49-F238E27FC236}">
                <a16:creationId xmlns:a16="http://schemas.microsoft.com/office/drawing/2014/main" id="{85318B2A-509E-45DE-B680-D241D23E1141}"/>
              </a:ext>
            </a:extLst>
          </p:cNvPr>
          <p:cNvGrpSpPr/>
          <p:nvPr/>
        </p:nvGrpSpPr>
        <p:grpSpPr>
          <a:xfrm>
            <a:off x="2141945" y="972510"/>
            <a:ext cx="679335" cy="682773"/>
            <a:chOff x="2141945" y="972510"/>
            <a:chExt cx="679335" cy="682773"/>
          </a:xfrm>
        </p:grpSpPr>
        <p:sp>
          <p:nvSpPr>
            <p:cNvPr id="18" name="Rounded Rectangle 3">
              <a:extLst>
                <a:ext uri="{FF2B5EF4-FFF2-40B4-BE49-F238E27FC236}">
                  <a16:creationId xmlns:a16="http://schemas.microsoft.com/office/drawing/2014/main" id="{50F81AEC-7844-4972-BA34-B908E7338690}"/>
                </a:ext>
              </a:extLst>
            </p:cNvPr>
            <p:cNvSpPr/>
            <p:nvPr/>
          </p:nvSpPr>
          <p:spPr>
            <a:xfrm rot="10799991">
              <a:off x="2724280" y="975948"/>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0" cap="none" spc="0" baseline="0">
                <a:solidFill>
                  <a:srgbClr val="FFFFFF"/>
                </a:solidFill>
                <a:uFillTx/>
                <a:latin typeface="Arial"/>
                <a:ea typeface="맑은 고딕" pitchFamily="34"/>
              </a:endParaRPr>
            </a:p>
          </p:txBody>
        </p:sp>
        <p:sp>
          <p:nvSpPr>
            <p:cNvPr id="19" name="Rounded Rectangle 3">
              <a:extLst>
                <a:ext uri="{FF2B5EF4-FFF2-40B4-BE49-F238E27FC236}">
                  <a16:creationId xmlns:a16="http://schemas.microsoft.com/office/drawing/2014/main" id="{05DB5040-7E2F-4176-BC24-4ED66E7E0958}"/>
                </a:ext>
              </a:extLst>
            </p:cNvPr>
            <p:cNvSpPr/>
            <p:nvPr/>
          </p:nvSpPr>
          <p:spPr>
            <a:xfrm rot="5400013">
              <a:off x="2433113" y="681342"/>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0" cap="none" spc="0" baseline="0">
                <a:solidFill>
                  <a:srgbClr val="FFFFFF"/>
                </a:solidFill>
                <a:uFillTx/>
                <a:latin typeface="Arial"/>
                <a:ea typeface="맑은 고딕" pitchFamily="34"/>
              </a:endParaRPr>
            </a:p>
          </p:txBody>
        </p:sp>
      </p:grpSp>
      <p:grpSp>
        <p:nvGrpSpPr>
          <p:cNvPr id="20" name="Gráfico 10">
            <a:extLst>
              <a:ext uri="{FF2B5EF4-FFF2-40B4-BE49-F238E27FC236}">
                <a16:creationId xmlns:a16="http://schemas.microsoft.com/office/drawing/2014/main" id="{E1195058-E5E0-444A-B5B0-44AE75F56528}"/>
              </a:ext>
            </a:extLst>
          </p:cNvPr>
          <p:cNvGrpSpPr/>
          <p:nvPr/>
        </p:nvGrpSpPr>
        <p:grpSpPr>
          <a:xfrm>
            <a:off x="470431" y="4093531"/>
            <a:ext cx="637025" cy="637025"/>
            <a:chOff x="470431" y="4093531"/>
            <a:chExt cx="637025" cy="637025"/>
          </a:xfrm>
        </p:grpSpPr>
        <p:sp>
          <p:nvSpPr>
            <p:cNvPr id="21" name="Forma libre: forma 30">
              <a:extLst>
                <a:ext uri="{FF2B5EF4-FFF2-40B4-BE49-F238E27FC236}">
                  <a16:creationId xmlns:a16="http://schemas.microsoft.com/office/drawing/2014/main" id="{2E8351BC-2E4F-4612-9DF8-308C0610BCC2}"/>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E5711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49C8611C-B497-494C-B5D5-DFC11E5E745C}"/>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120172862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8_Contents slide layout">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7B4306-7160-4553-AFA3-5F82B3DE11F1}"/>
              </a:ext>
            </a:extLst>
          </p:cNvPr>
          <p:cNvSpPr txBox="1">
            <a:spLocks noGrp="1"/>
          </p:cNvSpPr>
          <p:nvPr>
            <p:ph type="pic" idx="4294967295"/>
          </p:nvPr>
        </p:nvSpPr>
        <p:spPr>
          <a:xfrm>
            <a:off x="0" y="0"/>
            <a:ext cx="7865266" cy="5143499"/>
          </a:xfrm>
          <a:solidFill>
            <a:srgbClr val="F2F2F2"/>
          </a:solidFill>
        </p:spPr>
        <p:txBody>
          <a:bodyPr anchor="ctr" anchorCtr="1"/>
          <a:lstStyle>
            <a:lvl1pPr marL="0" indent="0" algn="ctr">
              <a:buNone/>
              <a:defRPr lang="en-US" sz="1050">
                <a:solidFill>
                  <a:srgbClr val="404040"/>
                </a:solidFill>
              </a:defRPr>
            </a:lvl1pPr>
          </a:lstStyle>
          <a:p>
            <a:pPr lvl="0"/>
            <a:r>
              <a:rPr lang="en-US"/>
              <a:t>Place Your Picture Here And Send To Back</a:t>
            </a:r>
          </a:p>
        </p:txBody>
      </p:sp>
    </p:spTree>
    <p:extLst>
      <p:ext uri="{BB962C8B-B14F-4D97-AF65-F5344CB8AC3E}">
        <p14:creationId xmlns:p14="http://schemas.microsoft.com/office/powerpoint/2010/main" val="315462770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EE9F8EF0-38DD-4D62-AB16-7AF62DA23B27}"/>
              </a:ext>
            </a:extLst>
          </p:cNvPr>
          <p:cNvSpPr txBox="1">
            <a:spLocks noGrp="1"/>
          </p:cNvSpPr>
          <p:nvPr>
            <p:ph type="body" idx="4294967295"/>
          </p:nvPr>
        </p:nvSpPr>
        <p:spPr>
          <a:xfrm>
            <a:off x="242645" y="326486"/>
            <a:ext cx="8679896" cy="543181"/>
          </a:xfrm>
        </p:spPr>
        <p:txBody>
          <a:bodyPr anchor="ctr" anchorCtr="1"/>
          <a:lstStyle>
            <a:lvl1pPr marL="0" indent="0" algn="ctr">
              <a:buNone/>
              <a:defRPr lang="en-US" sz="4050">
                <a:solidFill>
                  <a:srgbClr val="262626"/>
                </a:solidFill>
                <a:latin typeface="Arial"/>
                <a:cs typeface="Arial" panose="020B0604020202020204" pitchFamily="34" charset="0"/>
              </a:defRPr>
            </a:lvl1pPr>
          </a:lstStyle>
          <a:p>
            <a:pPr lvl="0"/>
            <a:r>
              <a:rPr lang="en-US"/>
              <a:t>BASIC LAYOUT</a:t>
            </a:r>
          </a:p>
        </p:txBody>
      </p:sp>
    </p:spTree>
    <p:extLst>
      <p:ext uri="{BB962C8B-B14F-4D97-AF65-F5344CB8AC3E}">
        <p14:creationId xmlns:p14="http://schemas.microsoft.com/office/powerpoint/2010/main" val="2153090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TITLE_AND_TWO_COLUMNS">
    <p:spTree>
      <p:nvGrpSpPr>
        <p:cNvPr id="1" name=""/>
        <p:cNvGrpSpPr/>
        <p:nvPr/>
      </p:nvGrpSpPr>
      <p:grpSpPr>
        <a:xfrm>
          <a:off x="0" y="0"/>
          <a:ext cx="0" cy="0"/>
          <a:chOff x="0" y="0"/>
          <a:chExt cx="0" cy="0"/>
        </a:xfrm>
      </p:grpSpPr>
      <p:sp>
        <p:nvSpPr>
          <p:cNvPr id="2" name="Google Shape;22;p5">
            <a:extLst>
              <a:ext uri="{FF2B5EF4-FFF2-40B4-BE49-F238E27FC236}">
                <a16:creationId xmlns:a16="http://schemas.microsoft.com/office/drawing/2014/main" id="{124896FB-9130-4E2F-9B27-27E08327BA22}"/>
              </a:ext>
            </a:extLst>
          </p:cNvPr>
          <p:cNvSpPr txBox="1">
            <a:spLocks noGrp="1"/>
          </p:cNvSpPr>
          <p:nvPr>
            <p:ph type="body" idx="1"/>
          </p:nvPr>
        </p:nvSpPr>
        <p:spPr>
          <a:xfrm>
            <a:off x="1545290" y="3265578"/>
            <a:ext cx="2312398" cy="925500"/>
          </a:xfrm>
        </p:spPr>
        <p:txBody>
          <a:bodyPr anchorCtr="1"/>
          <a:lstStyle>
            <a:lvl1pPr algn="ctr">
              <a:buClr>
                <a:srgbClr val="000000"/>
              </a:buClr>
              <a:defRPr>
                <a:solidFill>
                  <a:srgbClr val="FFF2CC"/>
                </a:solidFill>
              </a:defRPr>
            </a:lvl1pPr>
          </a:lstStyle>
          <a:p>
            <a:pPr lvl="0"/>
            <a:endParaRPr lang="es-PE"/>
          </a:p>
        </p:txBody>
      </p:sp>
      <p:sp>
        <p:nvSpPr>
          <p:cNvPr id="3" name="Google Shape;23;p5">
            <a:extLst>
              <a:ext uri="{FF2B5EF4-FFF2-40B4-BE49-F238E27FC236}">
                <a16:creationId xmlns:a16="http://schemas.microsoft.com/office/drawing/2014/main" id="{6A691A9E-D679-42D8-BD8D-081CCE8C00DB}"/>
              </a:ext>
            </a:extLst>
          </p:cNvPr>
          <p:cNvSpPr txBox="1">
            <a:spLocks noGrp="1"/>
          </p:cNvSpPr>
          <p:nvPr>
            <p:ph type="body" idx="2"/>
          </p:nvPr>
        </p:nvSpPr>
        <p:spPr>
          <a:xfrm>
            <a:off x="5286310" y="3265578"/>
            <a:ext cx="2312398" cy="925500"/>
          </a:xfrm>
        </p:spPr>
        <p:txBody>
          <a:bodyPr anchorCtr="1"/>
          <a:lstStyle>
            <a:lvl1pPr algn="ctr">
              <a:defRPr>
                <a:solidFill>
                  <a:srgbClr val="FFF2CC"/>
                </a:solidFill>
              </a:defRPr>
            </a:lvl1pPr>
          </a:lstStyle>
          <a:p>
            <a:pPr lvl="0"/>
            <a:endParaRPr lang="es-PE"/>
          </a:p>
        </p:txBody>
      </p:sp>
      <p:sp>
        <p:nvSpPr>
          <p:cNvPr id="4" name="Google Shape;24;p5">
            <a:extLst>
              <a:ext uri="{FF2B5EF4-FFF2-40B4-BE49-F238E27FC236}">
                <a16:creationId xmlns:a16="http://schemas.microsoft.com/office/drawing/2014/main" id="{12BB3CD9-11C0-46CD-B39E-85F4969115FA}"/>
              </a:ext>
            </a:extLst>
          </p:cNvPr>
          <p:cNvSpPr txBox="1">
            <a:spLocks noGrp="1"/>
          </p:cNvSpPr>
          <p:nvPr>
            <p:ph type="title"/>
          </p:nvPr>
        </p:nvSpPr>
        <p:spPr>
          <a:xfrm>
            <a:off x="914701" y="539496"/>
            <a:ext cx="7314596" cy="779699"/>
          </a:xfrm>
        </p:spPr>
        <p:txBody>
          <a:bodyPr/>
          <a:lstStyle>
            <a:lvl1pPr>
              <a:defRPr/>
            </a:lvl1pPr>
          </a:lstStyle>
          <a:p>
            <a:pPr lvl="0"/>
            <a:endParaRPr lang="es-PE"/>
          </a:p>
        </p:txBody>
      </p:sp>
      <p:sp>
        <p:nvSpPr>
          <p:cNvPr id="5" name="Google Shape;25;p5">
            <a:extLst>
              <a:ext uri="{FF2B5EF4-FFF2-40B4-BE49-F238E27FC236}">
                <a16:creationId xmlns:a16="http://schemas.microsoft.com/office/drawing/2014/main" id="{A9A4170B-61D8-4630-B8E2-48CE2ABB5E79}"/>
              </a:ext>
            </a:extLst>
          </p:cNvPr>
          <p:cNvSpPr txBox="1">
            <a:spLocks noGrp="1"/>
          </p:cNvSpPr>
          <p:nvPr>
            <p:ph type="subTitle" idx="4294967295"/>
          </p:nvPr>
        </p:nvSpPr>
        <p:spPr>
          <a:xfrm>
            <a:off x="1545290" y="2892576"/>
            <a:ext cx="2312398" cy="382502"/>
          </a:xfrm>
        </p:spPr>
        <p:txBody>
          <a:bodyPr anchor="b" anchorCtr="1"/>
          <a:lstStyle>
            <a:lvl1pPr algn="ctr">
              <a:buNone/>
              <a:defRPr sz="1800">
                <a:solidFill>
                  <a:srgbClr val="FFF2CC"/>
                </a:solidFill>
                <a:latin typeface="Fontdiner Swanky"/>
                <a:ea typeface="Fontdiner Swanky"/>
                <a:cs typeface="Fontdiner Swanky"/>
              </a:defRPr>
            </a:lvl1pPr>
          </a:lstStyle>
          <a:p>
            <a:pPr lvl="0"/>
            <a:endParaRPr lang="es-PE"/>
          </a:p>
        </p:txBody>
      </p:sp>
      <p:sp>
        <p:nvSpPr>
          <p:cNvPr id="6" name="Google Shape;26;p5">
            <a:extLst>
              <a:ext uri="{FF2B5EF4-FFF2-40B4-BE49-F238E27FC236}">
                <a16:creationId xmlns:a16="http://schemas.microsoft.com/office/drawing/2014/main" id="{913A5CB1-5D9E-45B2-8FAA-BC7226B5C474}"/>
              </a:ext>
            </a:extLst>
          </p:cNvPr>
          <p:cNvSpPr txBox="1">
            <a:spLocks noGrp="1"/>
          </p:cNvSpPr>
          <p:nvPr>
            <p:ph type="subTitle" idx="3"/>
          </p:nvPr>
        </p:nvSpPr>
        <p:spPr>
          <a:xfrm>
            <a:off x="5286310" y="2892576"/>
            <a:ext cx="2312398" cy="382502"/>
          </a:xfrm>
        </p:spPr>
        <p:txBody>
          <a:bodyPr anchor="b" anchorCtr="1"/>
          <a:lstStyle>
            <a:lvl1pPr algn="ctr">
              <a:buNone/>
              <a:defRPr sz="1800">
                <a:solidFill>
                  <a:srgbClr val="FFF2CC"/>
                </a:solidFill>
                <a:latin typeface="Fontdiner Swanky"/>
                <a:ea typeface="Fontdiner Swanky"/>
                <a:cs typeface="Fontdiner Swanky"/>
              </a:defRPr>
            </a:lvl1pPr>
          </a:lstStyle>
          <a:p>
            <a:pPr lvl="0"/>
            <a:endParaRPr lang="es-PE"/>
          </a:p>
        </p:txBody>
      </p:sp>
      <p:sp>
        <p:nvSpPr>
          <p:cNvPr id="7" name="Google Shape;27;p5">
            <a:extLst>
              <a:ext uri="{FF2B5EF4-FFF2-40B4-BE49-F238E27FC236}">
                <a16:creationId xmlns:a16="http://schemas.microsoft.com/office/drawing/2014/main" id="{4A1208EB-5CBD-49BC-AB9F-6317262C044C}"/>
              </a:ext>
            </a:extLst>
          </p:cNvPr>
          <p:cNvSpPr/>
          <p:nvPr/>
        </p:nvSpPr>
        <p:spPr>
          <a:xfrm flipH="1">
            <a:off x="7092836" y="0"/>
            <a:ext cx="2103092" cy="1015066"/>
          </a:xfrm>
          <a:custGeom>
            <a:avLst/>
            <a:gdLst>
              <a:gd name="f0" fmla="val w"/>
              <a:gd name="f1" fmla="val h"/>
              <a:gd name="f2" fmla="val 0"/>
              <a:gd name="f3" fmla="val 284779"/>
              <a:gd name="f4" fmla="val 137450"/>
              <a:gd name="f5" fmla="val 45835"/>
              <a:gd name="f6" fmla="val 6159"/>
              <a:gd name="f7" fmla="val 50552"/>
              <a:gd name="f8" fmla="val 12791"/>
              <a:gd name="f9" fmla="val 55296"/>
              <a:gd name="f10" fmla="val 19616"/>
              <a:gd name="f11" fmla="val 59985"/>
              <a:gd name="f12" fmla="val 20143"/>
              <a:gd name="f13" fmla="val 62010"/>
              <a:gd name="f14" fmla="val 27107"/>
              <a:gd name="f15" fmla="val 89839"/>
              <a:gd name="f16" fmla="val 20837"/>
              <a:gd name="f17" fmla="val 101631"/>
              <a:gd name="f18" fmla="val 95360"/>
              <a:gd name="f19" fmla="val 96359"/>
              <a:gd name="f20" fmla="val 24943"/>
              <a:gd name="f21" fmla="val 103850"/>
              <a:gd name="f22" fmla="val 24666"/>
              <a:gd name="f23" fmla="val 106874"/>
              <a:gd name="f24" fmla="val 22585"/>
              <a:gd name="f25" fmla="val 127628"/>
              <a:gd name="f26" fmla="val 13651"/>
              <a:gd name="f27" fmla="val 135063"/>
              <a:gd name="f28" fmla="val 8546"/>
              <a:gd name="f29" fmla="val 135702"/>
              <a:gd name="f30" fmla="val 3995"/>
              <a:gd name="f31" fmla="val 136146"/>
              <a:gd name="f32" fmla="val 136478"/>
              <a:gd name="f33" fmla="val 4023"/>
              <a:gd name="f34" fmla="val 137117"/>
              <a:gd name="f35" fmla="val 8629"/>
              <a:gd name="f36" fmla="val 136645"/>
              <a:gd name="f37" fmla="val 13762"/>
              <a:gd name="f38" fmla="val 136035"/>
              <a:gd name="f39" fmla="val 13789"/>
              <a:gd name="f40" fmla="val 13817"/>
              <a:gd name="f41" fmla="val 13900"/>
              <a:gd name="f42" fmla="val 13956"/>
              <a:gd name="f43" fmla="val 136007"/>
              <a:gd name="f44" fmla="val 14011"/>
              <a:gd name="f45" fmla="val 135979"/>
              <a:gd name="f46" fmla="val 18617"/>
              <a:gd name="f47" fmla="val 135424"/>
              <a:gd name="f48" fmla="val 23667"/>
              <a:gd name="f49" fmla="val 134731"/>
              <a:gd name="f50" fmla="val 29049"/>
              <a:gd name="f51" fmla="val 133870"/>
              <a:gd name="f52" fmla="val 29077"/>
              <a:gd name="f53" fmla="val 133898"/>
              <a:gd name="f54" fmla="val 29105"/>
              <a:gd name="f55" fmla="val 29188"/>
              <a:gd name="f56" fmla="val 29271"/>
              <a:gd name="f57" fmla="val 29327"/>
              <a:gd name="f58" fmla="val 133843"/>
              <a:gd name="f59" fmla="val 31158"/>
              <a:gd name="f60" fmla="val 133537"/>
              <a:gd name="f61" fmla="val 33017"/>
              <a:gd name="f62" fmla="val 133232"/>
              <a:gd name="f63" fmla="val 34904"/>
              <a:gd name="f64" fmla="val 132927"/>
              <a:gd name="f65" fmla="val 34931"/>
              <a:gd name="f66" fmla="val 34959"/>
              <a:gd name="f67" fmla="val 35015"/>
              <a:gd name="f68" fmla="val 37651"/>
              <a:gd name="f69" fmla="val 132955"/>
              <a:gd name="f70" fmla="val 38871"/>
              <a:gd name="f71" fmla="val 134398"/>
              <a:gd name="f72" fmla="val 136728"/>
              <a:gd name="f73" fmla="val 136978"/>
              <a:gd name="f74" fmla="val 39038"/>
              <a:gd name="f75" fmla="val 137200"/>
              <a:gd name="f76" fmla="val 39288"/>
              <a:gd name="f77" fmla="val 137228"/>
              <a:gd name="f78" fmla="val 39343"/>
              <a:gd name="f79" fmla="val 39565"/>
              <a:gd name="f80" fmla="val 39759"/>
              <a:gd name="f81" fmla="val 137061"/>
              <a:gd name="f82" fmla="val 39815"/>
              <a:gd name="f83" fmla="val 136811"/>
              <a:gd name="f84" fmla="val 136784"/>
              <a:gd name="f85" fmla="val 40536"/>
              <a:gd name="f86" fmla="val 45391"/>
              <a:gd name="f87" fmla="val 131013"/>
              <a:gd name="f88" fmla="val 130985"/>
              <a:gd name="f89" fmla="val 48000"/>
              <a:gd name="f90" fmla="val 130486"/>
              <a:gd name="f91" fmla="val 50635"/>
              <a:gd name="f92" fmla="val 129931"/>
              <a:gd name="f93" fmla="val 53354"/>
              <a:gd name="f94" fmla="val 129348"/>
              <a:gd name="f95" fmla="val 53438"/>
              <a:gd name="f96" fmla="val 53493"/>
              <a:gd name="f97" fmla="val 53549"/>
              <a:gd name="f98" fmla="val 129320"/>
              <a:gd name="f99" fmla="val 56240"/>
              <a:gd name="f100" fmla="val 128738"/>
              <a:gd name="f101" fmla="val 58987"/>
              <a:gd name="f102" fmla="val 128127"/>
              <a:gd name="f103" fmla="val 61789"/>
              <a:gd name="f104" fmla="val 127461"/>
              <a:gd name="f105" fmla="val 61817"/>
              <a:gd name="f106" fmla="val 61872"/>
              <a:gd name="f107" fmla="val 61900"/>
              <a:gd name="f108" fmla="val 127434"/>
              <a:gd name="f109" fmla="val 66700"/>
              <a:gd name="f110" fmla="val 126324"/>
              <a:gd name="f111" fmla="val 71666"/>
              <a:gd name="f112" fmla="val 125075"/>
              <a:gd name="f113" fmla="val 76772"/>
              <a:gd name="f114" fmla="val 123716"/>
              <a:gd name="f115" fmla="val 81266"/>
              <a:gd name="f116" fmla="val 124576"/>
              <a:gd name="f117" fmla="val 82626"/>
              <a:gd name="f118" fmla="val 129403"/>
              <a:gd name="f119" fmla="val 82737"/>
              <a:gd name="f120" fmla="val 129875"/>
              <a:gd name="f121" fmla="val 82765"/>
              <a:gd name="f122" fmla="val 137366"/>
              <a:gd name="f123" fmla="val 83680"/>
              <a:gd name="f124" fmla="val 83708"/>
              <a:gd name="f125" fmla="val 132483"/>
              <a:gd name="f126" fmla="val 84818"/>
              <a:gd name="f127" fmla="val 124992"/>
              <a:gd name="f128" fmla="val 88730"/>
              <a:gd name="f129" fmla="val 120719"/>
              <a:gd name="f130" fmla="val 89312"/>
              <a:gd name="f131" fmla="val 120137"/>
              <a:gd name="f132" fmla="val 89756"/>
              <a:gd name="f133" fmla="val 119998"/>
              <a:gd name="f134" fmla="val 90173"/>
              <a:gd name="f135" fmla="val 119887"/>
              <a:gd name="f136" fmla="val 90617"/>
              <a:gd name="f137" fmla="val 119748"/>
              <a:gd name="f138" fmla="val 96721"/>
              <a:gd name="f139" fmla="val 117917"/>
              <a:gd name="f140" fmla="val 102769"/>
              <a:gd name="f141" fmla="val 115947"/>
              <a:gd name="f142" fmla="val 108734"/>
              <a:gd name="f143" fmla="val 113866"/>
              <a:gd name="f144" fmla="val 108762"/>
              <a:gd name="f145" fmla="val 113838"/>
              <a:gd name="f146" fmla="val 108790"/>
              <a:gd name="f147" fmla="val 108818"/>
              <a:gd name="f148" fmla="val 125271"/>
              <a:gd name="f149" fmla="val 108123"/>
              <a:gd name="f150" fmla="val 141391"/>
              <a:gd name="f151" fmla="val 101464"/>
              <a:gd name="f152" fmla="val 157067"/>
              <a:gd name="f153" fmla="val 93917"/>
              <a:gd name="f154" fmla="val 157844"/>
              <a:gd name="f155" fmla="val 94084"/>
              <a:gd name="f156" fmla="val 162311"/>
              <a:gd name="f157" fmla="val 95194"/>
              <a:gd name="f158" fmla="val 163254"/>
              <a:gd name="f159" fmla="val 100715"/>
              <a:gd name="f160" fmla="val 107346"/>
              <a:gd name="f161" fmla="val 163282"/>
              <a:gd name="f162" fmla="val 107956"/>
              <a:gd name="f163" fmla="val 164197"/>
              <a:gd name="f164" fmla="val 164225"/>
              <a:gd name="f165" fmla="val 95471"/>
              <a:gd name="f166" fmla="val 165196"/>
              <a:gd name="f167" fmla="val 92502"/>
              <a:gd name="f168" fmla="val 166944"/>
              <a:gd name="f169" fmla="val 89867"/>
              <a:gd name="f170" fmla="val 169303"/>
              <a:gd name="f171" fmla="val 87813"/>
              <a:gd name="f172" fmla="val 174269"/>
              <a:gd name="f173" fmla="val 85233"/>
              <a:gd name="f174" fmla="val 179180"/>
              <a:gd name="f175" fmla="val 82542"/>
              <a:gd name="f176" fmla="val 184035"/>
              <a:gd name="f177" fmla="val 79767"/>
              <a:gd name="f178" fmla="val 184063"/>
              <a:gd name="f179" fmla="val 184119"/>
              <a:gd name="f180" fmla="val 79740"/>
              <a:gd name="f181" fmla="val 184146"/>
              <a:gd name="f182" fmla="val 79712"/>
              <a:gd name="f183" fmla="val 187060"/>
              <a:gd name="f184" fmla="val 78047"/>
              <a:gd name="f185" fmla="val 189973"/>
              <a:gd name="f186" fmla="val 76355"/>
              <a:gd name="f187" fmla="val 192831"/>
              <a:gd name="f188" fmla="val 74634"/>
              <a:gd name="f189" fmla="val 196216"/>
              <a:gd name="f190" fmla="val 72609"/>
              <a:gd name="f191" fmla="val 199517"/>
              <a:gd name="f192" fmla="val 70528"/>
              <a:gd name="f193" fmla="val 202819"/>
              <a:gd name="f194" fmla="val 68420"/>
              <a:gd name="f195" fmla="val 202847"/>
              <a:gd name="f196" fmla="val 202874"/>
              <a:gd name="f197" fmla="val 68392"/>
              <a:gd name="f198" fmla="val 202958"/>
              <a:gd name="f199" fmla="val 68364"/>
              <a:gd name="f200" fmla="val 203013"/>
              <a:gd name="f201" fmla="val 68336"/>
              <a:gd name="f202" fmla="val 203041"/>
              <a:gd name="f203" fmla="val 68281"/>
              <a:gd name="f204" fmla="val 207314"/>
              <a:gd name="f205" fmla="val 65534"/>
              <a:gd name="f206" fmla="val 211531"/>
              <a:gd name="f207" fmla="val 62732"/>
              <a:gd name="f208" fmla="val 215665"/>
              <a:gd name="f209" fmla="val 59874"/>
              <a:gd name="f210" fmla="val 81793"/>
              <a:gd name="f211" fmla="val 82431"/>
              <a:gd name="f212" fmla="val 216636"/>
              <a:gd name="f213" fmla="val 71694"/>
              <a:gd name="f214" fmla="val 217718"/>
              <a:gd name="f215" fmla="val 59153"/>
              <a:gd name="f216" fmla="val 233117"/>
              <a:gd name="f217" fmla="val 47167"/>
              <a:gd name="f218" fmla="val 233283"/>
              <a:gd name="f219" fmla="val 47028"/>
              <a:gd name="f220" fmla="val 233311"/>
              <a:gd name="f221" fmla="val 47000"/>
              <a:gd name="f222" fmla="val 233339"/>
              <a:gd name="f223" fmla="val 46973"/>
              <a:gd name="f224" fmla="val 233367"/>
              <a:gd name="f225" fmla="val 46917"/>
              <a:gd name="f226" fmla="val 234615"/>
              <a:gd name="f227" fmla="val 45974"/>
              <a:gd name="f228" fmla="val 235836"/>
              <a:gd name="f229" fmla="val 45003"/>
              <a:gd name="f230" fmla="val 237085"/>
              <a:gd name="f231" fmla="val 44032"/>
              <a:gd name="f232" fmla="val 237168"/>
              <a:gd name="f233" fmla="val 44004"/>
              <a:gd name="f234" fmla="val 237251"/>
              <a:gd name="f235" fmla="val 43948"/>
              <a:gd name="f236" fmla="val 237307"/>
              <a:gd name="f237" fmla="val 43865"/>
              <a:gd name="f238" fmla="val 246712"/>
              <a:gd name="f239" fmla="val 36429"/>
              <a:gd name="f240" fmla="val 255785"/>
              <a:gd name="f241" fmla="val 28578"/>
              <a:gd name="f242" fmla="val 264525"/>
              <a:gd name="f243" fmla="val 20365"/>
              <a:gd name="f244" fmla="val 264553"/>
              <a:gd name="f245" fmla="val 265107"/>
              <a:gd name="f246" fmla="val 20032"/>
              <a:gd name="f247" fmla="val 265773"/>
              <a:gd name="f248" fmla="val 19977"/>
              <a:gd name="f249" fmla="val 266384"/>
              <a:gd name="f250" fmla="val 20198"/>
              <a:gd name="f251" fmla="val 267521"/>
              <a:gd name="f252" fmla="val 20698"/>
              <a:gd name="f253" fmla="val 268076"/>
              <a:gd name="f254" fmla="val 22224"/>
              <a:gd name="f255" fmla="val 268187"/>
              <a:gd name="f256" fmla="val 22529"/>
              <a:gd name="f257" fmla="val 25137"/>
              <a:gd name="f258" fmla="val 25415"/>
              <a:gd name="f259" fmla="val 268409"/>
              <a:gd name="f260" fmla="val 25637"/>
              <a:gd name="f261" fmla="val 268659"/>
              <a:gd name="f262" fmla="val 268936"/>
              <a:gd name="f263" fmla="val 269131"/>
              <a:gd name="f264" fmla="val 15981"/>
              <a:gd name="f265" fmla="val 274485"/>
              <a:gd name="f266" fmla="val 10793"/>
              <a:gd name="f267" fmla="val 279702"/>
              <a:gd name="f268" fmla="val 5466"/>
              <a:gd name="f269" fmla="val 283503"/>
              <a:gd name="f270" fmla="val 15593"/>
              <a:gd name="f271" fmla="val 253205"/>
              <a:gd name="f272" fmla="val 30076"/>
              <a:gd name="f273" fmla="val 236419"/>
              <a:gd name="f274" fmla="val 43255"/>
              <a:gd name="f275" fmla="val 232729"/>
              <a:gd name="f276" fmla="val 44642"/>
              <a:gd name="f277" fmla="val 198130"/>
              <a:gd name="f278" fmla="val 56711"/>
              <a:gd name="f279" fmla="val 184452"/>
              <a:gd name="f280" fmla="val 37040"/>
              <a:gd name="f281" fmla="val 191721"/>
              <a:gd name="f282" fmla="val 28605"/>
              <a:gd name="f283" fmla="val 198491"/>
              <a:gd name="f284" fmla="val 20531"/>
              <a:gd name="f285" fmla="val 204428"/>
              <a:gd name="f286" fmla="val 13345"/>
              <a:gd name="f287" fmla="val 204484"/>
              <a:gd name="f288" fmla="val 13318"/>
              <a:gd name="f289" fmla="val 204539"/>
              <a:gd name="f290" fmla="val 13234"/>
              <a:gd name="f291" fmla="val 204567"/>
              <a:gd name="f292" fmla="val 13179"/>
              <a:gd name="f293" fmla="val 208562"/>
              <a:gd name="f294" fmla="val 8324"/>
              <a:gd name="f295" fmla="val 212169"/>
              <a:gd name="f296" fmla="val 3884"/>
              <a:gd name="f297" fmla="val 215332"/>
              <a:gd name="f298" fmla="val 214084"/>
              <a:gd name="f299" fmla="val 211059"/>
              <a:gd name="f300" fmla="val 3746"/>
              <a:gd name="f301" fmla="val 207591"/>
              <a:gd name="f302" fmla="val 8018"/>
              <a:gd name="f303" fmla="val 203762"/>
              <a:gd name="f304" fmla="val 12624"/>
              <a:gd name="f305" fmla="val 184424"/>
              <a:gd name="f306" fmla="val 24610"/>
              <a:gd name="f307" fmla="val 136147"/>
              <a:gd name="f308" fmla="val 28494"/>
              <a:gd name="f309" fmla="val 130181"/>
              <a:gd name="f310" fmla="val 28938"/>
              <a:gd name="f311" fmla="val 132373"/>
              <a:gd name="f312" fmla="val 18173"/>
              <a:gd name="f313" fmla="val 134343"/>
              <a:gd name="f314" fmla="val 8157"/>
              <a:gd name="f315" fmla="val 135925"/>
              <a:gd name="f316" fmla="val 134954"/>
              <a:gd name="f317" fmla="val 133012"/>
              <a:gd name="f318" fmla="val 10072"/>
              <a:gd name="f319" fmla="val 130459"/>
              <a:gd name="f320" fmla="val 23001"/>
              <a:gd name="f321" fmla="val 127629"/>
              <a:gd name="f322" fmla="val 36568"/>
              <a:gd name="f323" fmla="val 123023"/>
              <a:gd name="f324" fmla="val 36735"/>
              <a:gd name="f325" fmla="val 78214"/>
              <a:gd name="f326" fmla="val 38039"/>
              <a:gd name="f327" fmla="val 64980"/>
              <a:gd name="f328" fmla="val 23195"/>
              <a:gd name="f329" fmla="val 53632"/>
              <a:gd name="f330" fmla="val 52578"/>
              <a:gd name="f331" fmla="val 58071"/>
              <a:gd name="f332" fmla="val 11237"/>
              <a:gd name="f333" fmla="val 56046"/>
              <a:gd name="f334" fmla="val 14649"/>
              <a:gd name="f335" fmla="val 30797"/>
              <a:gd name="f336" fmla="val 56850"/>
              <a:gd name="f337" fmla="val 20199"/>
              <a:gd name="f338" fmla="val 59236"/>
              <a:gd name="f339" fmla="val 13151"/>
              <a:gd name="f340" fmla="val 54381"/>
              <a:gd name="f341" fmla="val 6326"/>
              <a:gd name="f342" fmla="val 49497"/>
              <a:gd name="f343" fmla="val 16925"/>
              <a:gd name="f344" fmla="val 20504"/>
              <a:gd name="f345" fmla="val 267826"/>
              <a:gd name="f346" fmla="val 20004"/>
              <a:gd name="f347" fmla="val 267327"/>
              <a:gd name="f348" fmla="val 19588"/>
              <a:gd name="f349" fmla="val 266744"/>
              <a:gd name="f350" fmla="val 19338"/>
              <a:gd name="f351" fmla="val 266467"/>
              <a:gd name="f352" fmla="val 19200"/>
              <a:gd name="f353" fmla="val 266162"/>
              <a:gd name="f354" fmla="val 19144"/>
              <a:gd name="f355" fmla="val 265857"/>
              <a:gd name="f356" fmla="val 19116"/>
              <a:gd name="f357" fmla="val 266633"/>
              <a:gd name="f358" fmla="val 18395"/>
              <a:gd name="f359" fmla="val 267410"/>
              <a:gd name="f360" fmla="val 17646"/>
              <a:gd name="f361" fmla="val 28883"/>
              <a:gd name="f362" fmla="val 24055"/>
              <a:gd name="f363" fmla="val 133704"/>
              <a:gd name="f364" fmla="val 19505"/>
              <a:gd name="f365" fmla="val 134342"/>
              <a:gd name="f366" fmla="val 15288"/>
              <a:gd name="f367" fmla="val 134869"/>
              <a:gd name="f368" fmla="val 23639"/>
              <a:gd name="f369" fmla="val 126573"/>
              <a:gd name="f370" fmla="val 25581"/>
              <a:gd name="f371" fmla="val 107485"/>
              <a:gd name="f372" fmla="val 25886"/>
              <a:gd name="f373" fmla="val 104044"/>
              <a:gd name="f374" fmla="val 43394"/>
              <a:gd name="f375" fmla="val 106153"/>
              <a:gd name="f376" fmla="val 42867"/>
              <a:gd name="f377" fmla="val 115170"/>
              <a:gd name="f378" fmla="val 30298"/>
              <a:gd name="f379" fmla="val 131151"/>
              <a:gd name="f380" fmla="val 35597"/>
              <a:gd name="f381" fmla="val 70611"/>
              <a:gd name="f382" fmla="val 38538"/>
              <a:gd name="f383" fmla="val 72526"/>
              <a:gd name="f384" fmla="val 41479"/>
              <a:gd name="f385" fmla="val 74413"/>
              <a:gd name="f386" fmla="val 44420"/>
              <a:gd name="f387" fmla="val 76271"/>
              <a:gd name="f388" fmla="val 44476"/>
              <a:gd name="f389" fmla="val 44559"/>
              <a:gd name="f390" fmla="val 76410"/>
              <a:gd name="f391" fmla="val 76438"/>
              <a:gd name="f392" fmla="val 44670"/>
              <a:gd name="f393" fmla="val 76466"/>
              <a:gd name="f394" fmla="val 44726"/>
              <a:gd name="f395" fmla="val 44753"/>
              <a:gd name="f396" fmla="val 76493"/>
              <a:gd name="f397" fmla="val 49109"/>
              <a:gd name="f398" fmla="val 79240"/>
              <a:gd name="f399" fmla="val 81904"/>
              <a:gd name="f400" fmla="val 57627"/>
              <a:gd name="f401" fmla="val 84484"/>
              <a:gd name="f402" fmla="val 58820"/>
              <a:gd name="f403" fmla="val 90532"/>
              <a:gd name="f404" fmla="val 45308"/>
              <a:gd name="f405" fmla="val 103711"/>
              <a:gd name="f406" fmla="val 43727"/>
              <a:gd name="f407" fmla="val 105210"/>
              <a:gd name="f408" fmla="val 26580"/>
              <a:gd name="f409" fmla="val 103184"/>
              <a:gd name="f410" fmla="val 35819"/>
              <a:gd name="f411" fmla="val 94861"/>
              <a:gd name="f412" fmla="val 35736"/>
              <a:gd name="f413" fmla="val 75078"/>
              <a:gd name="f414" fmla="val 68032"/>
              <a:gd name="f415" fmla="val 90754"/>
              <a:gd name="f416" fmla="val 72915"/>
              <a:gd name="f417" fmla="val 93668"/>
              <a:gd name="f418" fmla="val 77521"/>
              <a:gd name="f419" fmla="val 96387"/>
              <a:gd name="f420" fmla="val 98856"/>
              <a:gd name="f421" fmla="val 78963"/>
              <a:gd name="f422" fmla="val 108456"/>
              <a:gd name="f423" fmla="val 67671"/>
              <a:gd name="f424" fmla="val 108040"/>
              <a:gd name="f425" fmla="val 67199"/>
              <a:gd name="f426" fmla="val 108012"/>
              <a:gd name="f427" fmla="val 67172"/>
              <a:gd name="f428" fmla="val 54575"/>
              <a:gd name="f429" fmla="val 106514"/>
              <a:gd name="f430" fmla="val 62066"/>
              <a:gd name="f431" fmla="val 103628"/>
              <a:gd name="f432" fmla="val 66977"/>
              <a:gd name="f433" fmla="val 93168"/>
              <a:gd name="f434" fmla="val 52023"/>
              <a:gd name="f435" fmla="val 106208"/>
              <a:gd name="f436" fmla="val 44948"/>
              <a:gd name="f437" fmla="val 105376"/>
              <a:gd name="f438" fmla="val 47916"/>
              <a:gd name="f439" fmla="val 102463"/>
              <a:gd name="f440" fmla="val 58765"/>
              <a:gd name="f441" fmla="val 91448"/>
              <a:gd name="f442" fmla="val 58654"/>
              <a:gd name="f443" fmla="val 85094"/>
              <a:gd name="f444" fmla="val 61567"/>
              <a:gd name="f445" fmla="val 86870"/>
              <a:gd name="f446" fmla="val 64425"/>
              <a:gd name="f447" fmla="val 88590"/>
              <a:gd name="f448" fmla="val 90255"/>
              <a:gd name="f449" fmla="val 66228"/>
              <a:gd name="f450" fmla="val 60402"/>
              <a:gd name="f451" fmla="val 105043"/>
              <a:gd name="f452" fmla="val 94723"/>
              <a:gd name="f453" fmla="val 86149"/>
              <a:gd name="f454" fmla="val 91615"/>
              <a:gd name="f455" fmla="val 94306"/>
              <a:gd name="f456" fmla="val 83791"/>
              <a:gd name="f457" fmla="val 97607"/>
              <a:gd name="f458" fmla="val 82432"/>
              <a:gd name="f459" fmla="val 98135"/>
              <a:gd name="f460" fmla="val 78298"/>
              <a:gd name="f461" fmla="val 95721"/>
              <a:gd name="f462" fmla="val 73803"/>
              <a:gd name="f463" fmla="val 93085"/>
              <a:gd name="f464" fmla="val 69086"/>
              <a:gd name="f465" fmla="val 90283"/>
              <a:gd name="f466" fmla="val 80573"/>
              <a:gd name="f467" fmla="val 87314"/>
              <a:gd name="f468" fmla="val 85928"/>
              <a:gd name="f469" fmla="val 74829"/>
              <a:gd name="f470" fmla="val 87315"/>
              <a:gd name="f471" fmla="val 71000"/>
              <a:gd name="f472" fmla="val 89257"/>
              <a:gd name="f473" fmla="val 72803"/>
              <a:gd name="f474" fmla="val 100522"/>
              <a:gd name="f475" fmla="val 84207"/>
              <a:gd name="f476" fmla="val 114977"/>
              <a:gd name="f477" fmla="val 78463"/>
              <a:gd name="f478" fmla="val 118806"/>
              <a:gd name="f479" fmla="val 76632"/>
              <a:gd name="f480" fmla="val 117724"/>
              <a:gd name="f481" fmla="val 81099"/>
              <a:gd name="f482" fmla="val 116669"/>
              <a:gd name="f483" fmla="val 85372"/>
              <a:gd name="f484" fmla="val 115643"/>
              <a:gd name="f485" fmla="val 89367"/>
              <a:gd name="f486" fmla="val 105821"/>
              <a:gd name="f487" fmla="val 96303"/>
              <a:gd name="f488" fmla="val 96443"/>
              <a:gd name="f489" fmla="val 86704"/>
              <a:gd name="f490" fmla="val 95666"/>
              <a:gd name="f491" fmla="val 85871"/>
              <a:gd name="f492" fmla="val 82654"/>
              <a:gd name="f493" fmla="val 99355"/>
              <a:gd name="f494" fmla="val 85539"/>
              <a:gd name="f495" fmla="val 101020"/>
              <a:gd name="f496" fmla="val 88230"/>
              <a:gd name="f497" fmla="val 102574"/>
              <a:gd name="f498" fmla="val 90755"/>
              <a:gd name="f499" fmla="val 104017"/>
              <a:gd name="f500" fmla="val 90478"/>
              <a:gd name="f501" fmla="val 105237"/>
              <a:gd name="f502" fmla="val 89229"/>
              <a:gd name="f503" fmla="val 109815"/>
              <a:gd name="f504" fmla="val 85761"/>
              <a:gd name="f505" fmla="val 110204"/>
              <a:gd name="f506" fmla="val 71528"/>
              <a:gd name="f507" fmla="val 108539"/>
              <a:gd name="f508" fmla="val 75412"/>
              <a:gd name="f509" fmla="val 107734"/>
              <a:gd name="f510" fmla="val 80711"/>
              <a:gd name="f511" fmla="val 105515"/>
              <a:gd name="f512" fmla="val 104488"/>
              <a:gd name="f513" fmla="val 98357"/>
              <a:gd name="f514" fmla="val 108317"/>
              <a:gd name="f515" fmla="val 103463"/>
              <a:gd name="f516" fmla="val 111147"/>
              <a:gd name="f517" fmla="val 106182"/>
              <a:gd name="f518" fmla="val 112645"/>
              <a:gd name="f519" fmla="val 87897"/>
              <a:gd name="f520" fmla="val 110481"/>
              <a:gd name="f521" fmla="val 90284"/>
              <a:gd name="f522" fmla="val 109038"/>
              <a:gd name="f523" fmla="val 91282"/>
              <a:gd name="f524" fmla="val 105876"/>
              <a:gd name="f525" fmla="val 91449"/>
              <a:gd name="f526" fmla="val 103295"/>
              <a:gd name="f527" fmla="val 88980"/>
              <a:gd name="f528" fmla="val 101908"/>
              <a:gd name="f529" fmla="val 86316"/>
              <a:gd name="f530" fmla="val 100382"/>
              <a:gd name="f531" fmla="val 83486"/>
              <a:gd name="f532" fmla="val 98745"/>
              <a:gd name="f533" fmla="val 85900"/>
              <a:gd name="f534" fmla="val 97691"/>
              <a:gd name="f535" fmla="val 92226"/>
              <a:gd name="f536" fmla="val 94417"/>
              <a:gd name="f537" fmla="val 95305"/>
              <a:gd name="f538" fmla="val 99828"/>
              <a:gd name="f539" fmla="val 96553"/>
              <a:gd name="f540" fmla="val 99467"/>
              <a:gd name="f541" fmla="val 97635"/>
              <a:gd name="f542" fmla="val 97303"/>
              <a:gd name="f543" fmla="val 103545"/>
              <a:gd name="f544" fmla="val 96776"/>
              <a:gd name="f545" fmla="val 88174"/>
              <a:gd name="f546" fmla="val 100133"/>
              <a:gd name="f547" fmla="val 90893"/>
              <a:gd name="f548" fmla="val 107569"/>
              <a:gd name="f549" fmla="val 115282"/>
              <a:gd name="f550" fmla="val 114894"/>
              <a:gd name="f551" fmla="val 92169"/>
              <a:gd name="f552" fmla="val 114533"/>
              <a:gd name="f553" fmla="val 93529"/>
              <a:gd name="f554" fmla="val 114172"/>
              <a:gd name="f555" fmla="val 113035"/>
              <a:gd name="f556" fmla="val 95527"/>
              <a:gd name="f557" fmla="val 100688"/>
              <a:gd name="f558" fmla="val 96165"/>
              <a:gd name="f559" fmla="val 116420"/>
              <a:gd name="f560" fmla="val 90116"/>
              <a:gd name="f561" fmla="val 118667"/>
              <a:gd name="f562" fmla="val 90033"/>
              <a:gd name="f563" fmla="val 130792"/>
              <a:gd name="f564" fmla="val 89284"/>
              <a:gd name="f565" fmla="val 140142"/>
              <a:gd name="f566" fmla="val 83957"/>
              <a:gd name="f567" fmla="val 136924"/>
              <a:gd name="f568" fmla="val 87175"/>
              <a:gd name="f569" fmla="val 133761"/>
              <a:gd name="f570" fmla="val 90311"/>
              <a:gd name="f571" fmla="val 130598"/>
              <a:gd name="f572" fmla="val 93335"/>
              <a:gd name="f573" fmla="val 129377"/>
              <a:gd name="f574" fmla="val 93779"/>
              <a:gd name="f575" fmla="val 119389"/>
              <a:gd name="f576" fmla="val 97108"/>
              <a:gd name="f577" fmla="val 115143"/>
              <a:gd name="f578" fmla="val 94944"/>
              <a:gd name="f579" fmla="val 115560"/>
              <a:gd name="f580" fmla="val 93390"/>
              <a:gd name="f581" fmla="val 116004"/>
              <a:gd name="f582" fmla="val 91781"/>
              <a:gd name="f583" fmla="val 89145"/>
              <a:gd name="f584" fmla="val 117696"/>
              <a:gd name="f585" fmla="val 85178"/>
              <a:gd name="f586" fmla="val 118750"/>
              <a:gd name="f587" fmla="val 80905"/>
              <a:gd name="f588" fmla="val 119805"/>
              <a:gd name="f589" fmla="val 125631"/>
              <a:gd name="f590" fmla="val 79212"/>
              <a:gd name="f591" fmla="val 143777"/>
              <a:gd name="f592" fmla="val 75744"/>
              <a:gd name="f593" fmla="val 149270"/>
              <a:gd name="f594" fmla="val 74579"/>
              <a:gd name="f595" fmla="val 147411"/>
              <a:gd name="f596" fmla="val 76521"/>
              <a:gd name="f597" fmla="val 145552"/>
              <a:gd name="f598" fmla="val 143693"/>
              <a:gd name="f599" fmla="val 80350"/>
              <a:gd name="f600" fmla="val 134898"/>
              <a:gd name="f601" fmla="val 87758"/>
              <a:gd name="f602" fmla="val 119888"/>
              <a:gd name="f603" fmla="val 88979"/>
              <a:gd name="f604" fmla="val 120054"/>
              <a:gd name="f605" fmla="val 75495"/>
              <a:gd name="f606" fmla="val 121081"/>
              <a:gd name="f607" fmla="val 71083"/>
              <a:gd name="f608" fmla="val 122135"/>
              <a:gd name="f609" fmla="val 66477"/>
              <a:gd name="f610" fmla="val 123190"/>
              <a:gd name="f611" fmla="val 61816"/>
              <a:gd name="f612" fmla="val 126630"/>
              <a:gd name="f613" fmla="val 62593"/>
              <a:gd name="f614" fmla="val 147800"/>
              <a:gd name="f615" fmla="val 67032"/>
              <a:gd name="f616" fmla="val 161728"/>
              <a:gd name="f617" fmla="val 61234"/>
              <a:gd name="f618" fmla="val 158010"/>
              <a:gd name="f619" fmla="val 65312"/>
              <a:gd name="f620" fmla="val 154209"/>
              <a:gd name="f621" fmla="val 69363"/>
              <a:gd name="f622" fmla="val 150436"/>
              <a:gd name="f623" fmla="val 73358"/>
              <a:gd name="f624" fmla="val 148271"/>
              <a:gd name="f625" fmla="val 73830"/>
              <a:gd name="f626" fmla="val 125825"/>
              <a:gd name="f627" fmla="val 78630"/>
              <a:gd name="f628" fmla="val 119083"/>
              <a:gd name="f629" fmla="val 75439"/>
              <a:gd name="f630" fmla="val 117002"/>
              <a:gd name="f631" fmla="val 76577"/>
              <a:gd name="f632" fmla="val 99773"/>
              <a:gd name="f633" fmla="val 85289"/>
              <a:gd name="f634" fmla="val 87648"/>
              <a:gd name="f635" fmla="val 69502"/>
              <a:gd name="f636" fmla="val 83958"/>
              <a:gd name="f637" fmla="val 61927"/>
              <a:gd name="f638" fmla="val 89118"/>
              <a:gd name="f639" fmla="val 63093"/>
              <a:gd name="f640" fmla="val 112480"/>
              <a:gd name="f641" fmla="val 67920"/>
              <a:gd name="f642" fmla="val 122108"/>
              <a:gd name="f643" fmla="val 62316"/>
              <a:gd name="f644" fmla="val 121109"/>
              <a:gd name="f645" fmla="val 66783"/>
              <a:gd name="f646" fmla="val 120082"/>
              <a:gd name="f647" fmla="val 71194"/>
              <a:gd name="f648" fmla="val 86732"/>
              <a:gd name="f649" fmla="val 69807"/>
              <a:gd name="f650" fmla="val 86177"/>
              <a:gd name="f651" fmla="val 71555"/>
              <a:gd name="f652" fmla="val 80878"/>
              <a:gd name="f653" fmla="val 86926"/>
              <a:gd name="f654" fmla="val 67893"/>
              <a:gd name="f655" fmla="val 89589"/>
              <a:gd name="f656" fmla="val 65035"/>
              <a:gd name="f657" fmla="val 87841"/>
              <a:gd name="f658" fmla="val 86065"/>
              <a:gd name="f659" fmla="val 59014"/>
              <a:gd name="f660" fmla="val 62927"/>
              <a:gd name="f661" fmla="val 81848"/>
              <a:gd name="f662" fmla="val 81017"/>
              <a:gd name="f663" fmla="val 70473"/>
              <a:gd name="f664" fmla="val 83319"/>
              <a:gd name="f665" fmla="val 62815"/>
              <a:gd name="f666" fmla="val 58099"/>
              <a:gd name="f667" fmla="val 83652"/>
              <a:gd name="f668" fmla="val 54742"/>
              <a:gd name="f669" fmla="val 81599"/>
              <a:gd name="f670" fmla="val 51301"/>
              <a:gd name="f671" fmla="val 79462"/>
              <a:gd name="f672" fmla="val 47805"/>
              <a:gd name="f673" fmla="val 77270"/>
              <a:gd name="f674" fmla="val 49720"/>
              <a:gd name="f675" fmla="val 77603"/>
              <a:gd name="f676" fmla="val 51634"/>
              <a:gd name="f677" fmla="val 77770"/>
              <a:gd name="f678" fmla="val 53576"/>
              <a:gd name="f679" fmla="val 77742"/>
              <a:gd name="f680" fmla="val 59986"/>
              <a:gd name="f681" fmla="val 66728"/>
              <a:gd name="f682" fmla="val 70140"/>
              <a:gd name="f683" fmla="val 75522"/>
              <a:gd name="f684" fmla="val 64730"/>
              <a:gd name="f685" fmla="val 79573"/>
              <a:gd name="f686" fmla="val 59347"/>
              <a:gd name="f687" fmla="val 82903"/>
              <a:gd name="f688" fmla="val 133121"/>
              <a:gd name="f689" fmla="val 38455"/>
              <a:gd name="f690" fmla="val 132844"/>
              <a:gd name="f691" fmla="val 132622"/>
              <a:gd name="f692" fmla="val 37567"/>
              <a:gd name="f693" fmla="val 132455"/>
              <a:gd name="f694" fmla="val 38011"/>
              <a:gd name="f695" fmla="val 132372"/>
              <a:gd name="f696" fmla="val 38427"/>
              <a:gd name="f697" fmla="val 132289"/>
              <a:gd name="f698" fmla="val 132233"/>
              <a:gd name="f699" fmla="val 132039"/>
              <a:gd name="f700" fmla="val 40675"/>
              <a:gd name="f701" fmla="val 131901"/>
              <a:gd name="f702" fmla="val 41535"/>
              <a:gd name="f703" fmla="val 131734"/>
              <a:gd name="f704" fmla="val 42395"/>
              <a:gd name="f705" fmla="val 131568"/>
              <a:gd name="f706" fmla="val 41368"/>
              <a:gd name="f707" fmla="val 132317"/>
              <a:gd name="f708" fmla="val 40481"/>
              <a:gd name="f709" fmla="val 133260"/>
              <a:gd name="f710" fmla="val 53132"/>
              <a:gd name="f711" fmla="val 128432"/>
              <a:gd name="f712" fmla="val 44975"/>
              <a:gd name="f713" fmla="val 130180"/>
              <a:gd name="f714" fmla="val 37318"/>
              <a:gd name="f715" fmla="val 131595"/>
              <a:gd name="f716" fmla="val 30270"/>
              <a:gd name="f717" fmla="val 132733"/>
              <a:gd name="f718" fmla="val 33294"/>
              <a:gd name="f719" fmla="val 128849"/>
              <a:gd name="f720" fmla="val 43782"/>
              <a:gd name="f721" fmla="val 114837"/>
              <a:gd name="f722" fmla="val 44365"/>
              <a:gd name="f723" fmla="val 106264"/>
              <a:gd name="f724" fmla="val 51717"/>
              <a:gd name="f725" fmla="val 107124"/>
              <a:gd name="f726" fmla="val 109094"/>
              <a:gd name="f727" fmla="val 58349"/>
              <a:gd name="f728" fmla="val 122883"/>
              <a:gd name="f729" fmla="val 61456"/>
              <a:gd name="f730" fmla="val 59125"/>
              <a:gd name="f731" fmla="val 127101"/>
              <a:gd name="f732" fmla="val 54603"/>
              <a:gd name="f733" fmla="val 128099"/>
              <a:gd name="f734" fmla="val 122051"/>
              <a:gd name="f735" fmla="val 54159"/>
              <a:gd name="f736" fmla="val 110398"/>
              <a:gd name="f737" fmla="val 52827"/>
              <a:gd name="f738" fmla="val 107263"/>
              <a:gd name="f739" fmla="val 66839"/>
              <a:gd name="f740" fmla="val 108928"/>
              <a:gd name="f741" fmla="val 69974"/>
              <a:gd name="f742" fmla="val 116058"/>
              <a:gd name="f743" fmla="val 62455"/>
              <a:gd name="f744" fmla="val 125380"/>
              <a:gd name="f745" fmla="val 73414"/>
              <a:gd name="f746" fmla="val 123605"/>
              <a:gd name="f747" fmla="val 69863"/>
              <a:gd name="f748" fmla="val 124520"/>
              <a:gd name="f749" fmla="val 66367"/>
              <a:gd name="f750" fmla="val 125408"/>
              <a:gd name="f751" fmla="val 62954"/>
              <a:gd name="f752" fmla="val 126213"/>
              <a:gd name="f753" fmla="val 65146"/>
              <a:gd name="f754" fmla="val 123355"/>
              <a:gd name="f755" fmla="val 70362"/>
              <a:gd name="f756" fmla="val 115614"/>
              <a:gd name="f757" fmla="val 67921"/>
              <a:gd name="f758" fmla="val 109066"/>
              <a:gd name="f759" fmla="val 111119"/>
              <a:gd name="f760" fmla="val 84596"/>
              <a:gd name="f761" fmla="val 112923"/>
              <a:gd name="f762" fmla="val 81988"/>
              <a:gd name="f763" fmla="val 119360"/>
              <a:gd name="f764" fmla="val 127295"/>
              <a:gd name="f765" fmla="val 81849"/>
              <a:gd name="f766" fmla="val 125491"/>
              <a:gd name="f767" fmla="val 80351"/>
              <a:gd name="f768" fmla="val 124049"/>
              <a:gd name="f769" fmla="val 78492"/>
              <a:gd name="f770" fmla="val 123244"/>
              <a:gd name="f771" fmla="val 79907"/>
              <a:gd name="f772" fmla="val 122856"/>
              <a:gd name="f773" fmla="val 81322"/>
              <a:gd name="f774" fmla="val 122467"/>
              <a:gd name="f775" fmla="val 128210"/>
              <a:gd name="f776" fmla="val 121774"/>
              <a:gd name="f777" fmla="val 84984"/>
              <a:gd name="f778" fmla="val 121413"/>
              <a:gd name="f779" fmla="val 86288"/>
              <a:gd name="f780" fmla="val 121024"/>
              <a:gd name="f781" fmla="val 87592"/>
              <a:gd name="f782" fmla="val 120664"/>
              <a:gd name="f783" fmla="val 85844"/>
              <a:gd name="f784" fmla="val 122911"/>
              <a:gd name="f785" fmla="val 84540"/>
              <a:gd name="f786" fmla="val 125464"/>
              <a:gd name="f787" fmla="val 90367"/>
              <a:gd name="f788" fmla="val 118833"/>
              <a:gd name="f789" fmla="val 120192"/>
              <a:gd name="f790" fmla="val 81377"/>
              <a:gd name="f791" fmla="val 121468"/>
              <a:gd name="f792" fmla="val 77021"/>
              <a:gd name="f793" fmla="val 122634"/>
              <a:gd name="f794" fmla="val 118250"/>
              <a:gd name="f795" fmla="val 85678"/>
              <a:gd name="f796" fmla="val 112756"/>
              <a:gd name="f797" fmla="val 86150"/>
              <a:gd name="f798" fmla="val 111230"/>
              <a:gd name="f799" fmla="val 106431"/>
              <a:gd name="f800" fmla="val 113644"/>
              <a:gd name="f801" fmla="val 100910"/>
              <a:gd name="f802" fmla="val 115531"/>
              <a:gd name="f803" fmla="val 95555"/>
              <a:gd name="f804" fmla="val 117279"/>
              <a:gd name="f805" fmla="val 92975"/>
              <a:gd name="f806" fmla="val 104183"/>
              <a:gd name="f807" fmla="val 97359"/>
              <a:gd name="f808" fmla="val 99551"/>
              <a:gd name="f809" fmla="val 99661"/>
              <a:gd name="f810" fmla="val 100383"/>
              <a:gd name="f811" fmla="val 97718"/>
              <a:gd name="f812" fmla="val 107513"/>
              <a:gd name="f813" fmla="val 112285"/>
              <a:gd name="f814" fmla="val 105211"/>
              <a:gd name="f815" fmla="val 111036"/>
              <a:gd name="f816" fmla="val 100050"/>
              <a:gd name="f817" fmla="val 108178"/>
              <a:gd name="f818" fmla="val 108568"/>
              <a:gd name="f819" fmla="val 112257"/>
              <a:gd name="f820" fmla="val 101382"/>
              <a:gd name="f821" fmla="val 106071"/>
              <a:gd name="f822" fmla="val 99605"/>
              <a:gd name="f823" fmla="val 111564"/>
              <a:gd name="f824" fmla="val 97302"/>
              <a:gd name="f825" fmla="val 113812"/>
              <a:gd name="f826" fmla="val 96137"/>
              <a:gd name="f827" fmla="val 111925"/>
              <a:gd name="f828" fmla="val 102962"/>
              <a:gd name="f829" fmla="val 110149"/>
              <a:gd name="f830" fmla="val 95860"/>
              <a:gd name="f831" fmla="val 118612"/>
              <a:gd name="f832" fmla="val 97580"/>
              <a:gd name="f833" fmla="val 125548"/>
              <a:gd name="f834" fmla="val 95887"/>
              <a:gd name="f835" fmla="val 129016"/>
              <a:gd name="f836" fmla="val 122385"/>
              <a:gd name="f837" fmla="val 101159"/>
              <a:gd name="f838" fmla="val 115920"/>
              <a:gd name="f839" fmla="val 106930"/>
              <a:gd name="f840" fmla="val 109789"/>
              <a:gd name="f841" fmla="val 111841"/>
              <a:gd name="f842" fmla="val 111315"/>
              <a:gd name="f843" fmla="val 113063"/>
              <a:gd name="f844" fmla="val 102491"/>
              <a:gd name="f845" fmla="val 111120"/>
              <a:gd name="f846" fmla="val 112007"/>
              <a:gd name="f847" fmla="val 117308"/>
              <a:gd name="f848" fmla="val 106985"/>
              <a:gd name="f849" fmla="val 123828"/>
              <a:gd name="f850" fmla="val 101131"/>
              <a:gd name="f851" fmla="val 130514"/>
              <a:gd name="f852" fmla="val 94750"/>
              <a:gd name="f853" fmla="val 131430"/>
              <a:gd name="f854" fmla="val 97885"/>
              <a:gd name="f855" fmla="val 137950"/>
              <a:gd name="f856" fmla="val 99466"/>
              <a:gd name="f857" fmla="val 141224"/>
              <a:gd name="f858" fmla="val 100077"/>
              <a:gd name="f859" fmla="val 130820"/>
              <a:gd name="f860" fmla="val 104627"/>
              <a:gd name="f861" fmla="val 120720"/>
              <a:gd name="f862" fmla="val 108595"/>
              <a:gd name="f863" fmla="val 142833"/>
              <a:gd name="f864" fmla="val 99383"/>
              <a:gd name="f865" fmla="val 139337"/>
              <a:gd name="f866" fmla="val 131236"/>
              <a:gd name="f867" fmla="val 96997"/>
              <a:gd name="f868" fmla="val 131375"/>
              <a:gd name="f869" fmla="val 135481"/>
              <a:gd name="f870" fmla="val 89978"/>
              <a:gd name="f871" fmla="val 139643"/>
              <a:gd name="f872" fmla="val 143804"/>
              <a:gd name="f873" fmla="val 144137"/>
              <a:gd name="f874" fmla="val 83457"/>
              <a:gd name="f875" fmla="val 145247"/>
              <a:gd name="f876" fmla="val 87619"/>
              <a:gd name="f877" fmla="val 148854"/>
              <a:gd name="f878" fmla="val 151213"/>
              <a:gd name="f879" fmla="val 92003"/>
              <a:gd name="f880" fmla="val 92724"/>
              <a:gd name="f881" fmla="val 157760"/>
              <a:gd name="f882" fmla="val 92447"/>
              <a:gd name="f883" fmla="val 152739"/>
              <a:gd name="f884" fmla="val 94888"/>
              <a:gd name="f885" fmla="val 147744"/>
              <a:gd name="f886" fmla="val 97191"/>
              <a:gd name="f887" fmla="val 162227"/>
              <a:gd name="f888" fmla="val 95610"/>
              <a:gd name="f889" fmla="val 160479"/>
              <a:gd name="f890" fmla="val 94056"/>
              <a:gd name="f891" fmla="val 158343"/>
              <a:gd name="f892" fmla="val 93307"/>
              <a:gd name="f893" fmla="val 159342"/>
              <a:gd name="f894" fmla="val 92808"/>
              <a:gd name="f895" fmla="val 160341"/>
              <a:gd name="f896" fmla="val 92336"/>
              <a:gd name="f897" fmla="val 161340"/>
              <a:gd name="f898" fmla="val 91836"/>
              <a:gd name="f899" fmla="val 161367"/>
              <a:gd name="f900" fmla="val 161395"/>
              <a:gd name="f901" fmla="val 91809"/>
              <a:gd name="f902" fmla="val 162033"/>
              <a:gd name="f903" fmla="val 91504"/>
              <a:gd name="f904" fmla="val 162644"/>
              <a:gd name="f905" fmla="val 91198"/>
              <a:gd name="f906" fmla="val 92919"/>
              <a:gd name="f907" fmla="val 90394"/>
              <a:gd name="f908" fmla="val 165002"/>
              <a:gd name="f909" fmla="val 90005"/>
              <a:gd name="f910" fmla="val 165807"/>
              <a:gd name="f911" fmla="val 166611"/>
              <a:gd name="f912" fmla="val 89173"/>
              <a:gd name="f913" fmla="val 165668"/>
              <a:gd name="f914" fmla="val 164863"/>
              <a:gd name="f915" fmla="val 91587"/>
              <a:gd name="f916" fmla="val 92891"/>
              <a:gd name="f917" fmla="val 160618"/>
              <a:gd name="f918" fmla="val 91032"/>
              <a:gd name="f919" fmla="val 155957"/>
              <a:gd name="f920" fmla="val 92031"/>
              <a:gd name="f921" fmla="val 152184"/>
              <a:gd name="f922" fmla="val 91531"/>
              <a:gd name="f923" fmla="val 149409"/>
              <a:gd name="f924" fmla="val 89506"/>
              <a:gd name="f925" fmla="val 86648"/>
              <a:gd name="f926" fmla="val 144776"/>
              <a:gd name="f927" fmla="val 81710"/>
              <a:gd name="f928" fmla="val 144637"/>
              <a:gd name="f929" fmla="val 80738"/>
              <a:gd name="f930" fmla="val 146690"/>
              <a:gd name="f931" fmla="val 148743"/>
              <a:gd name="f932" fmla="val 150796"/>
              <a:gd name="f933" fmla="val 74357"/>
              <a:gd name="f934" fmla="val 161423"/>
              <a:gd name="f935" fmla="val 176156"/>
              <a:gd name="f936" fmla="val 79989"/>
              <a:gd name="f937" fmla="val 181677"/>
              <a:gd name="f938" fmla="val 79906"/>
              <a:gd name="f939" fmla="val 174574"/>
              <a:gd name="f940" fmla="val 83901"/>
              <a:gd name="f941" fmla="val 167555"/>
              <a:gd name="f942" fmla="val 183453"/>
              <a:gd name="f943" fmla="val 78880"/>
              <a:gd name="f944" fmla="val 180789"/>
              <a:gd name="f945" fmla="val 79018"/>
              <a:gd name="f946" fmla="val 163504"/>
              <a:gd name="f947" fmla="val 151490"/>
              <a:gd name="f948" fmla="val 73608"/>
              <a:gd name="f949" fmla="val 155652"/>
              <a:gd name="f950" fmla="val 69252"/>
              <a:gd name="f951" fmla="val 159786"/>
              <a:gd name="f952" fmla="val 64785"/>
              <a:gd name="f953" fmla="val 163837"/>
              <a:gd name="f954" fmla="val 60318"/>
              <a:gd name="f955" fmla="val 166417"/>
              <a:gd name="f956" fmla="val 61539"/>
              <a:gd name="f957" fmla="val 183730"/>
              <a:gd name="f958" fmla="val 69585"/>
              <a:gd name="f959" fmla="val 196021"/>
              <a:gd name="f960" fmla="val 197159"/>
              <a:gd name="f961" fmla="val 198269"/>
              <a:gd name="f962" fmla="val 199406"/>
              <a:gd name="f963" fmla="val 69335"/>
              <a:gd name="f964" fmla="val 194079"/>
              <a:gd name="f965" fmla="val 72692"/>
              <a:gd name="f966" fmla="val 188752"/>
              <a:gd name="f967" fmla="val 75883"/>
              <a:gd name="f968" fmla="val 67060"/>
              <a:gd name="f969" fmla="val 59208"/>
              <a:gd name="f970" fmla="val 219744"/>
              <a:gd name="f971" fmla="val 57016"/>
              <a:gd name="f972" fmla="val 222851"/>
              <a:gd name="f973" fmla="val 54797"/>
              <a:gd name="f974" fmla="val 225903"/>
              <a:gd name="f975" fmla="val 52549"/>
              <a:gd name="f976" fmla="val 222379"/>
              <a:gd name="f977" fmla="val 56323"/>
              <a:gd name="f978" fmla="val 218440"/>
              <a:gd name="f979" fmla="val 234116"/>
              <a:gd name="f980" fmla="val 45058"/>
              <a:gd name="f981" fmla="val 223434"/>
              <a:gd name="f982" fmla="val 212669"/>
              <a:gd name="f983" fmla="val 60901"/>
              <a:gd name="f984" fmla="val 201959"/>
              <a:gd name="f985" fmla="val 67726"/>
              <a:gd name="f986" fmla="val 191221"/>
              <a:gd name="f987" fmla="val 168304"/>
              <a:gd name="f988" fmla="val 61345"/>
              <a:gd name="f989" fmla="val 164530"/>
              <a:gd name="f990" fmla="val 59569"/>
              <a:gd name="f991" fmla="val 171189"/>
              <a:gd name="f992" fmla="val 52244"/>
              <a:gd name="f993" fmla="val 177654"/>
              <a:gd name="f994" fmla="val 44892"/>
              <a:gd name="f995" fmla="val 183813"/>
              <a:gd name="f996" fmla="val 37789"/>
              <a:gd name="f997" fmla="val 196271"/>
              <a:gd name="f998" fmla="val 55352"/>
              <a:gd name="f999" fmla="val 224849"/>
              <a:gd name="f1000" fmla="val 48027"/>
              <a:gd name="f1001" fmla="val 129987"/>
              <a:gd name="f1002" fmla="val 29909"/>
              <a:gd name="f1003" fmla="val 134454"/>
              <a:gd name="f1004" fmla="val 29576"/>
              <a:gd name="f1005" fmla="val 180928"/>
              <a:gd name="f1006" fmla="val 25997"/>
              <a:gd name="f1007" fmla="val 202042"/>
              <a:gd name="f1008" fmla="val 14733"/>
              <a:gd name="f1009" fmla="val 196465"/>
              <a:gd name="f1010" fmla="val 21447"/>
              <a:gd name="f1011" fmla="val 190223"/>
              <a:gd name="f1012" fmla="val 183536"/>
              <a:gd name="f1013" fmla="val 36624"/>
              <a:gd name="f1014" fmla="val 180456"/>
              <a:gd name="f1015" fmla="val 139226"/>
              <a:gd name="f1016" fmla="val 49581"/>
              <a:gd name="f1017" fmla="val 128545"/>
              <a:gd name="f1018" fmla="val 36873"/>
              <a:gd name="f1019" fmla="val 129044"/>
              <a:gd name="f1020" fmla="val 34543"/>
              <a:gd name="f1021" fmla="val 129516"/>
              <a:gd name="f1022" fmla="val 32212"/>
              <a:gd name="f1023" fmla="val 128323"/>
              <a:gd name="f1024" fmla="val 174297"/>
              <a:gd name="f1025" fmla="val 40286"/>
              <a:gd name="f1026" fmla="val 182371"/>
              <a:gd name="f1027" fmla="val 37955"/>
              <a:gd name="f1028" fmla="val 176322"/>
              <a:gd name="f1029" fmla="val 169941"/>
              <a:gd name="f1030" fmla="val 52189"/>
              <a:gd name="f1031" fmla="val 163393"/>
              <a:gd name="f1032" fmla="val 59402"/>
              <a:gd name="f1033" fmla="val 150075"/>
              <a:gd name="f1034" fmla="val 66394"/>
              <a:gd name="f1035" fmla="val 126852"/>
              <a:gd name="f1036" fmla="val 61650"/>
              <a:gd name="f1037" fmla="val 123384"/>
              <a:gd name="f1038" fmla="val 60873"/>
              <a:gd name="f1039" fmla="val 125076"/>
              <a:gd name="f1040" fmla="val 53326"/>
              <a:gd name="f1041" fmla="val 126741"/>
              <a:gd name="f1042" fmla="val 45585"/>
              <a:gd name="f1043" fmla="val 127435"/>
              <a:gd name="f1044" fmla="val 37539"/>
              <a:gd name="f1045" fmla="val 45280"/>
              <a:gd name="f1046" fmla="val 124133"/>
              <a:gd name="f1047" fmla="val 53243"/>
              <a:gd name="f1048" fmla="val 122413"/>
              <a:gd name="f1049" fmla="val 60956"/>
              <a:gd name="f1050" fmla="val 121636"/>
              <a:gd name="f1051" fmla="val 61511"/>
              <a:gd name="f1052" fmla="val 120804"/>
              <a:gd name="f1053" fmla="val 61955"/>
              <a:gd name="f1054" fmla="val 119943"/>
              <a:gd name="f1055" fmla="val 62288"/>
              <a:gd name="f1056" fmla="val 117446"/>
              <a:gd name="f1057" fmla="val 89202"/>
              <a:gd name="f1058" fmla="val 48804"/>
              <a:gd name="f1059" fmla="val 77215"/>
              <a:gd name="f1060" fmla="val 31768"/>
              <a:gd name="f1061" fmla="val 38483"/>
              <a:gd name="f1062" fmla="val 122773"/>
              <a:gd name="f1063" fmla="val 37733"/>
              <a:gd name="f1064" fmla="val 75662"/>
              <a:gd name="f1065" fmla="val 86482"/>
              <a:gd name="f1066" fmla="val 47749"/>
              <a:gd name="f1067" fmla="val 112868"/>
              <a:gd name="f1068" fmla="val 60179"/>
              <a:gd name="f1069" fmla="val 62760"/>
              <a:gd name="f1070" fmla="val 107347"/>
              <a:gd name="f1071" fmla="val 66200"/>
              <a:gd name="f1072" fmla="val 85733"/>
              <a:gd name="f1073" fmla="val 61372"/>
              <a:gd name="f1074" fmla="val 83403"/>
              <a:gd name="f1075" fmla="val 60845"/>
              <a:gd name="f1076" fmla="val 25748"/>
              <a:gd name="f1077" fmla="val 68781"/>
              <a:gd name="f1078" fmla="val 27912"/>
              <a:gd name="f1079" fmla="val 71999"/>
              <a:gd name="f1080" fmla="val 29715"/>
              <a:gd name="f1081" fmla="val 82598"/>
              <a:gd name="f1082" fmla="val 82570"/>
              <a:gd name="f1083" fmla="val 64840"/>
              <a:gd name="f1084" fmla="val 77576"/>
              <a:gd name="f1085" fmla="val 69724"/>
              <a:gd name="f1086" fmla="val 72083"/>
              <a:gd name="f1087" fmla="val 74052"/>
              <a:gd name="f1088" fmla="val 70779"/>
              <a:gd name="f1089" fmla="val 74385"/>
              <a:gd name="f1090" fmla="val 54298"/>
              <a:gd name="f1091" fmla="val 78824"/>
              <a:gd name="f1092" fmla="val 45142"/>
              <a:gd name="f1093" fmla="val 75606"/>
              <a:gd name="f1094" fmla="val 42145"/>
              <a:gd name="f1095" fmla="val 73719"/>
              <a:gd name="f1096" fmla="val 39121"/>
              <a:gd name="f1097" fmla="val 71777"/>
              <a:gd name="f1098" fmla="val 36097"/>
              <a:gd name="f1099" fmla="val 69835"/>
              <a:gd name="f1100" fmla="val 55408"/>
              <a:gd name="f1101" fmla="val 61178"/>
              <a:gd name="f1102" fmla="val 63232"/>
              <a:gd name="f1103" fmla="val 31574"/>
              <a:gd name="f1104" fmla="val 64758"/>
              <a:gd name="f1105" fmla="val 24887"/>
              <a:gd name="f1106" fmla="val 58598"/>
              <a:gd name="f1107" fmla="val 12263"/>
              <a:gd name="f1108" fmla="val 64092"/>
              <a:gd name="f1109" fmla="val 23528"/>
              <a:gd name="f1110" fmla="val 63565"/>
              <a:gd name="f1111" fmla="val 26080"/>
              <a:gd name="f1112" fmla="val 56129"/>
              <a:gd name="f1113" fmla="val 60373"/>
              <a:gd name="f1114" fmla="val 35153"/>
              <a:gd name="f1115" fmla="val 69196"/>
              <a:gd name="f1116" fmla="val 30464"/>
              <a:gd name="f1117" fmla="val 66144"/>
              <a:gd name="f1118" fmla="val 25803"/>
              <a:gd name="f1119" fmla="val 63037"/>
              <a:gd name="f1120" fmla="val 21197"/>
              <a:gd name="f1121" fmla="val 59930"/>
              <a:gd name="f1122" fmla="val 32296"/>
              <a:gd name="f1123" fmla="val 55796"/>
              <a:gd name="f1124" fmla="val 54991"/>
              <a:gd name="f1125" fmla="val 18312"/>
              <a:gd name="f1126" fmla="val 34599"/>
              <a:gd name="f1127" fmla="val 69973"/>
              <a:gd name="f1128" fmla="val 34710"/>
              <a:gd name="f1129" fmla="val 72221"/>
              <a:gd name="f1130" fmla="val 35403"/>
              <a:gd name="f1131" fmla="val 25332"/>
              <a:gd name="f1132" fmla="val 102990"/>
              <a:gd name="f1133" fmla="val 21780"/>
              <a:gd name="f1134" fmla="val 27607"/>
              <a:gd name="f1135" fmla="val 90588"/>
              <a:gd name="f1136" fmla="val 22196"/>
              <a:gd name="f1137" fmla="val 66450"/>
              <a:gd name="f1138" fmla="val 20809"/>
              <a:gd name="f1139" fmla="val 60790"/>
              <a:gd name="f1140" fmla="val 25359"/>
              <a:gd name="f1141" fmla="val 63897"/>
              <a:gd name="f1142" fmla="val 29965"/>
              <a:gd name="f1143" fmla="*/ f0 1 284779"/>
              <a:gd name="f1144" fmla="*/ f1 1 137450"/>
              <a:gd name="f1145" fmla="val f2"/>
              <a:gd name="f1146" fmla="val f3"/>
              <a:gd name="f1147" fmla="val f4"/>
              <a:gd name="f1148" fmla="+- f1147 0 f1145"/>
              <a:gd name="f1149" fmla="+- f1146 0 f1145"/>
              <a:gd name="f1150" fmla="*/ f1149 1 284779"/>
              <a:gd name="f1151" fmla="*/ f1148 1 137450"/>
              <a:gd name="f1152" fmla="*/ f1145 1 f1150"/>
              <a:gd name="f1153" fmla="*/ f1146 1 f1150"/>
              <a:gd name="f1154" fmla="*/ f1145 1 f1151"/>
              <a:gd name="f1155" fmla="*/ f1147 1 f1151"/>
              <a:gd name="f1156" fmla="*/ f1152 f1143 1"/>
              <a:gd name="f1157" fmla="*/ f1153 f1143 1"/>
              <a:gd name="f1158" fmla="*/ f1155 f1144 1"/>
              <a:gd name="f1159" fmla="*/ f1154 f1144 1"/>
            </a:gdLst>
            <a:ahLst/>
            <a:cxnLst>
              <a:cxn ang="3cd4">
                <a:pos x="hc" y="t"/>
              </a:cxn>
              <a:cxn ang="0">
                <a:pos x="r" y="vc"/>
              </a:cxn>
              <a:cxn ang="cd4">
                <a:pos x="hc" y="b"/>
              </a:cxn>
              <a:cxn ang="cd2">
                <a:pos x="l" y="vc"/>
              </a:cxn>
            </a:cxnLst>
            <a:rect l="f1156" t="f1159" r="f1157" b="f1158"/>
            <a:pathLst>
              <a:path w="284779" h="137450">
                <a:moveTo>
                  <a:pt x="f2" y="f5"/>
                </a:moveTo>
                <a:cubicBezTo>
                  <a:pt x="f6" y="f7"/>
                  <a:pt x="f8" y="f9"/>
                  <a:pt x="f10" y="f11"/>
                </a:cubicBezTo>
                <a:cubicBezTo>
                  <a:pt x="f12" y="f13"/>
                  <a:pt x="f14" y="f15"/>
                  <a:pt x="f16" y="f17"/>
                </a:cubicBezTo>
                <a:lnTo>
                  <a:pt x="f2" y="f18"/>
                </a:lnTo>
                <a:lnTo>
                  <a:pt x="f2" y="f19"/>
                </a:lnTo>
                <a:lnTo>
                  <a:pt x="f20" y="f21"/>
                </a:lnTo>
                <a:cubicBezTo>
                  <a:pt x="f22" y="f23"/>
                  <a:pt x="f24" y="f25"/>
                  <a:pt x="f26" y="f27"/>
                </a:cubicBezTo>
                <a:cubicBezTo>
                  <a:pt x="f28" y="f29"/>
                  <a:pt x="f30" y="f31"/>
                  <a:pt x="f2" y="f32"/>
                </a:cubicBezTo>
                <a:lnTo>
                  <a:pt x="f2" y="f4"/>
                </a:lnTo>
                <a:cubicBezTo>
                  <a:pt x="f33" y="f34"/>
                  <a:pt x="f35" y="f36"/>
                  <a:pt x="f37" y="f38"/>
                </a:cubicBezTo>
                <a:cubicBezTo>
                  <a:pt x="f39" y="f38"/>
                  <a:pt x="f40" y="f38"/>
                  <a:pt x="f40" y="f38"/>
                </a:cubicBezTo>
                <a:cubicBezTo>
                  <a:pt x="f41" y="f38"/>
                  <a:pt x="f42" y="f43"/>
                  <a:pt x="f44" y="f45"/>
                </a:cubicBezTo>
                <a:cubicBezTo>
                  <a:pt x="f46" y="f47"/>
                  <a:pt x="f48" y="f49"/>
                  <a:pt x="f50" y="f51"/>
                </a:cubicBezTo>
                <a:cubicBezTo>
                  <a:pt x="f52" y="f53"/>
                  <a:pt x="f54" y="f53"/>
                  <a:pt x="f54" y="f53"/>
                </a:cubicBezTo>
                <a:cubicBezTo>
                  <a:pt x="f55" y="f53"/>
                  <a:pt x="f56" y="f51"/>
                  <a:pt x="f57" y="f58"/>
                </a:cubicBezTo>
                <a:cubicBezTo>
                  <a:pt x="f59" y="f60"/>
                  <a:pt x="f61" y="f62"/>
                  <a:pt x="f63" y="f64"/>
                </a:cubicBezTo>
                <a:cubicBezTo>
                  <a:pt x="f65" y="f64"/>
                  <a:pt x="f65" y="f64"/>
                  <a:pt x="f66" y="f64"/>
                </a:cubicBezTo>
                <a:lnTo>
                  <a:pt x="f66" y="f64"/>
                </a:lnTo>
                <a:cubicBezTo>
                  <a:pt x="f67" y="f64"/>
                  <a:pt x="f68" y="f69"/>
                  <a:pt x="f70" y="f71"/>
                </a:cubicBezTo>
                <a:lnTo>
                  <a:pt x="f70" y="f72"/>
                </a:lnTo>
                <a:cubicBezTo>
                  <a:pt x="f70" y="f73"/>
                  <a:pt x="f74" y="f75"/>
                  <a:pt x="f76" y="f77"/>
                </a:cubicBezTo>
                <a:lnTo>
                  <a:pt x="f78" y="f77"/>
                </a:lnTo>
                <a:cubicBezTo>
                  <a:pt x="f79" y="f77"/>
                  <a:pt x="f80" y="f81"/>
                  <a:pt x="f82" y="f83"/>
                </a:cubicBezTo>
                <a:cubicBezTo>
                  <a:pt x="f82" y="f84"/>
                  <a:pt x="f85" y="f69"/>
                  <a:pt x="f86" y="f87"/>
                </a:cubicBezTo>
                <a:cubicBezTo>
                  <a:pt x="f86" y="f88"/>
                  <a:pt x="f86" y="f88"/>
                  <a:pt x="f86" y="f88"/>
                </a:cubicBezTo>
                <a:cubicBezTo>
                  <a:pt x="f89" y="f90"/>
                  <a:pt x="f91" y="f92"/>
                  <a:pt x="f93" y="f94"/>
                </a:cubicBezTo>
                <a:cubicBezTo>
                  <a:pt x="f93" y="f94"/>
                  <a:pt x="f93" y="f94"/>
                  <a:pt x="f93" y="f94"/>
                </a:cubicBezTo>
                <a:cubicBezTo>
                  <a:pt x="f95" y="f94"/>
                  <a:pt x="f96" y="f94"/>
                  <a:pt x="f97" y="f98"/>
                </a:cubicBezTo>
                <a:cubicBezTo>
                  <a:pt x="f99" y="f100"/>
                  <a:pt x="f101" y="f102"/>
                  <a:pt x="f103" y="f104"/>
                </a:cubicBezTo>
                <a:cubicBezTo>
                  <a:pt x="f105" y="f104"/>
                  <a:pt x="f106" y="f104"/>
                  <a:pt x="f107" y="f108"/>
                </a:cubicBezTo>
                <a:cubicBezTo>
                  <a:pt x="f109" y="f110"/>
                  <a:pt x="f111" y="f112"/>
                  <a:pt x="f113" y="f114"/>
                </a:cubicBezTo>
                <a:cubicBezTo>
                  <a:pt x="f115" y="f116"/>
                  <a:pt x="f117" y="f118"/>
                  <a:pt x="f119" y="f120"/>
                </a:cubicBezTo>
                <a:lnTo>
                  <a:pt x="f119" y="f72"/>
                </a:lnTo>
                <a:cubicBezTo>
                  <a:pt x="f121" y="f122"/>
                  <a:pt x="f123" y="f122"/>
                  <a:pt x="f124" y="f72"/>
                </a:cubicBezTo>
                <a:lnTo>
                  <a:pt x="f124" y="f125"/>
                </a:lnTo>
                <a:cubicBezTo>
                  <a:pt x="f126" y="f127"/>
                  <a:pt x="f128" y="f129"/>
                  <a:pt x="f130" y="f131"/>
                </a:cubicBezTo>
                <a:cubicBezTo>
                  <a:pt x="f132" y="f133"/>
                  <a:pt x="f134" y="f135"/>
                  <a:pt x="f136" y="f137"/>
                </a:cubicBezTo>
                <a:cubicBezTo>
                  <a:pt x="f138" y="f139"/>
                  <a:pt x="f140" y="f141"/>
                  <a:pt x="f142" y="f143"/>
                </a:cubicBezTo>
                <a:cubicBezTo>
                  <a:pt x="f144" y="f145"/>
                  <a:pt x="f146" y="f145"/>
                  <a:pt x="f147" y="f145"/>
                </a:cubicBezTo>
                <a:cubicBezTo>
                  <a:pt x="f147" y="f145"/>
                  <a:pt x="f147" y="f145"/>
                  <a:pt x="f147" y="f145"/>
                </a:cubicBezTo>
                <a:cubicBezTo>
                  <a:pt x="f148" y="f149"/>
                  <a:pt x="f150" y="f151"/>
                  <a:pt x="f152" y="f153"/>
                </a:cubicBezTo>
                <a:cubicBezTo>
                  <a:pt x="f154" y="f155"/>
                  <a:pt x="f156" y="f157"/>
                  <a:pt x="f158" y="f159"/>
                </a:cubicBezTo>
                <a:lnTo>
                  <a:pt x="f158" y="f160"/>
                </a:lnTo>
                <a:cubicBezTo>
                  <a:pt x="f161" y="f162"/>
                  <a:pt x="f163" y="f162"/>
                  <a:pt x="f164" y="f160"/>
                </a:cubicBezTo>
                <a:lnTo>
                  <a:pt x="f164" y="f165"/>
                </a:lnTo>
                <a:cubicBezTo>
                  <a:pt x="f166" y="f167"/>
                  <a:pt x="f168" y="f169"/>
                  <a:pt x="f170" y="f171"/>
                </a:cubicBezTo>
                <a:cubicBezTo>
                  <a:pt x="f172" y="f173"/>
                  <a:pt x="f174" y="f175"/>
                  <a:pt x="f176" y="f177"/>
                </a:cubicBezTo>
                <a:cubicBezTo>
                  <a:pt x="f178" y="f177"/>
                  <a:pt x="f179" y="f180"/>
                  <a:pt x="f181" y="f182"/>
                </a:cubicBezTo>
                <a:cubicBezTo>
                  <a:pt x="f183" y="f184"/>
                  <a:pt x="f185" y="f186"/>
                  <a:pt x="f187" y="f188"/>
                </a:cubicBezTo>
                <a:cubicBezTo>
                  <a:pt x="f189" y="f190"/>
                  <a:pt x="f191" y="f192"/>
                  <a:pt x="f193" y="f194"/>
                </a:cubicBezTo>
                <a:cubicBezTo>
                  <a:pt x="f195" y="f194"/>
                  <a:pt x="f196" y="f197"/>
                  <a:pt x="f196" y="f197"/>
                </a:cubicBezTo>
                <a:cubicBezTo>
                  <a:pt x="f198" y="f199"/>
                  <a:pt x="f200" y="f201"/>
                  <a:pt x="f202" y="f203"/>
                </a:cubicBezTo>
                <a:cubicBezTo>
                  <a:pt x="f204" y="f205"/>
                  <a:pt x="f206" y="f207"/>
                  <a:pt x="f208" y="f209"/>
                </a:cubicBezTo>
                <a:lnTo>
                  <a:pt x="f208" y="f210"/>
                </a:lnTo>
                <a:cubicBezTo>
                  <a:pt x="f208" y="f211"/>
                  <a:pt x="f212" y="f211"/>
                  <a:pt x="f212" y="f210"/>
                </a:cubicBezTo>
                <a:lnTo>
                  <a:pt x="f212" y="f213"/>
                </a:lnTo>
                <a:cubicBezTo>
                  <a:pt x="f214" y="f215"/>
                  <a:pt x="f216" y="f217"/>
                  <a:pt x="f218" y="f219"/>
                </a:cubicBezTo>
                <a:cubicBezTo>
                  <a:pt x="f220" y="f221"/>
                  <a:pt x="f222" y="f223"/>
                  <a:pt x="f224" y="f225"/>
                </a:cubicBezTo>
                <a:cubicBezTo>
                  <a:pt x="f226" y="f227"/>
                  <a:pt x="f228" y="f229"/>
                  <a:pt x="f230" y="f231"/>
                </a:cubicBezTo>
                <a:lnTo>
                  <a:pt x="f230" y="f231"/>
                </a:lnTo>
                <a:cubicBezTo>
                  <a:pt x="f232" y="f233"/>
                  <a:pt x="f234" y="f235"/>
                  <a:pt x="f236" y="f237"/>
                </a:cubicBezTo>
                <a:cubicBezTo>
                  <a:pt x="f238" y="f239"/>
                  <a:pt x="f240" y="f241"/>
                  <a:pt x="f242" y="f243"/>
                </a:cubicBezTo>
                <a:cubicBezTo>
                  <a:pt x="f244" y="f243"/>
                  <a:pt x="f244" y="f243"/>
                  <a:pt x="f244" y="f243"/>
                </a:cubicBezTo>
                <a:cubicBezTo>
                  <a:pt x="f245" y="f246"/>
                  <a:pt x="f247" y="f248"/>
                  <a:pt x="f249" y="f250"/>
                </a:cubicBezTo>
                <a:cubicBezTo>
                  <a:pt x="f251" y="f252"/>
                  <a:pt x="f253" y="f254"/>
                  <a:pt x="f255" y="f256"/>
                </a:cubicBezTo>
                <a:lnTo>
                  <a:pt x="f255" y="f257"/>
                </a:lnTo>
                <a:cubicBezTo>
                  <a:pt x="f255" y="f258"/>
                  <a:pt x="f259" y="f260"/>
                  <a:pt x="f261" y="f260"/>
                </a:cubicBezTo>
                <a:cubicBezTo>
                  <a:pt x="f262" y="f260"/>
                  <a:pt x="f263" y="f258"/>
                  <a:pt x="f263" y="f257"/>
                </a:cubicBezTo>
                <a:lnTo>
                  <a:pt x="f263" y="f264"/>
                </a:lnTo>
                <a:cubicBezTo>
                  <a:pt x="f265" y="f266"/>
                  <a:pt x="f267" y="f268"/>
                  <a:pt x="f3" y="f2"/>
                </a:cubicBezTo>
                <a:lnTo>
                  <a:pt x="f269" y="f2"/>
                </a:lnTo>
                <a:cubicBezTo>
                  <a:pt x="f262" y="f270"/>
                  <a:pt x="f271" y="f272"/>
                  <a:pt x="f273" y="f274"/>
                </a:cubicBezTo>
                <a:cubicBezTo>
                  <a:pt x="f275" y="f276"/>
                  <a:pt x="f277" y="f278"/>
                  <a:pt x="f279" y="f280"/>
                </a:cubicBezTo>
                <a:cubicBezTo>
                  <a:pt x="f281" y="f282"/>
                  <a:pt x="f283" y="f284"/>
                  <a:pt x="f285" y="f286"/>
                </a:cubicBezTo>
                <a:cubicBezTo>
                  <a:pt x="f287" y="f288"/>
                  <a:pt x="f289" y="f290"/>
                  <a:pt x="f291" y="f292"/>
                </a:cubicBezTo>
                <a:cubicBezTo>
                  <a:pt x="f293" y="f294"/>
                  <a:pt x="f295" y="f296"/>
                  <a:pt x="f297" y="f2"/>
                </a:cubicBezTo>
                <a:lnTo>
                  <a:pt x="f298" y="f2"/>
                </a:lnTo>
                <a:cubicBezTo>
                  <a:pt x="f299" y="f300"/>
                  <a:pt x="f301" y="f302"/>
                  <a:pt x="f303" y="f304"/>
                </a:cubicBezTo>
                <a:cubicBezTo>
                  <a:pt x="f305" y="f306"/>
                  <a:pt x="f307" y="f308"/>
                  <a:pt x="f309" y="f310"/>
                </a:cubicBezTo>
                <a:cubicBezTo>
                  <a:pt x="f311" y="f312"/>
                  <a:pt x="f313" y="f314"/>
                  <a:pt x="f315" y="f2"/>
                </a:cubicBezTo>
                <a:lnTo>
                  <a:pt x="f316" y="f2"/>
                </a:lnTo>
                <a:cubicBezTo>
                  <a:pt x="f317" y="f318"/>
                  <a:pt x="f319" y="f320"/>
                  <a:pt x="f321" y="f322"/>
                </a:cubicBezTo>
                <a:cubicBezTo>
                  <a:pt x="f323" y="f324"/>
                  <a:pt x="f325" y="f326"/>
                  <a:pt x="f327" y="f328"/>
                </a:cubicBezTo>
                <a:lnTo>
                  <a:pt x="f329" y="f2"/>
                </a:lnTo>
                <a:lnTo>
                  <a:pt x="f330" y="f2"/>
                </a:lnTo>
                <a:lnTo>
                  <a:pt x="f331" y="f332"/>
                </a:lnTo>
                <a:cubicBezTo>
                  <a:pt x="f333" y="f334"/>
                  <a:pt x="f335" y="f336"/>
                  <a:pt x="f337" y="f338"/>
                </a:cubicBezTo>
                <a:cubicBezTo>
                  <a:pt x="f339" y="f340"/>
                  <a:pt x="f341" y="f342"/>
                  <a:pt x="f2" y="f276"/>
                </a:cubicBezTo>
                <a:lnTo>
                  <a:pt x="f2" y="f5"/>
                </a:lnTo>
                <a:close/>
                <a:moveTo>
                  <a:pt x="f255" y="f343"/>
                </a:moveTo>
                <a:lnTo>
                  <a:pt x="f255" y="f344"/>
                </a:lnTo>
                <a:cubicBezTo>
                  <a:pt x="f345" y="f346"/>
                  <a:pt x="f347" y="f348"/>
                  <a:pt x="f349" y="f350"/>
                </a:cubicBezTo>
                <a:cubicBezTo>
                  <a:pt x="f351" y="f352"/>
                  <a:pt x="f353" y="f354"/>
                  <a:pt x="f355" y="f356"/>
                </a:cubicBezTo>
                <a:cubicBezTo>
                  <a:pt x="f357" y="f358"/>
                  <a:pt x="f359" y="f360"/>
                  <a:pt x="f255" y="f343"/>
                </a:cubicBezTo>
                <a:close/>
                <a:moveTo>
                  <a:pt x="f361" y="f69"/>
                </a:moveTo>
                <a:cubicBezTo>
                  <a:pt x="f362" y="f363"/>
                  <a:pt x="f364" y="f365"/>
                  <a:pt x="f366" y="f367"/>
                </a:cubicBezTo>
                <a:cubicBezTo>
                  <a:pt x="f368" y="f369"/>
                  <a:pt x="f370" y="f371"/>
                  <a:pt x="f372" y="f373"/>
                </a:cubicBezTo>
                <a:lnTo>
                  <a:pt x="f374" y="f375"/>
                </a:lnTo>
                <a:cubicBezTo>
                  <a:pt x="f376" y="f377"/>
                  <a:pt x="f378" y="f379"/>
                  <a:pt x="f361" y="f69"/>
                </a:cubicBezTo>
                <a:close/>
                <a:moveTo>
                  <a:pt x="f380" y="f381"/>
                </a:moveTo>
                <a:cubicBezTo>
                  <a:pt x="f382" y="f383"/>
                  <a:pt x="f384" y="f385"/>
                  <a:pt x="f386" y="f387"/>
                </a:cubicBezTo>
                <a:cubicBezTo>
                  <a:pt x="f388" y="f186"/>
                  <a:pt x="f389" y="f390"/>
                  <a:pt x="f276" y="f391"/>
                </a:cubicBezTo>
                <a:cubicBezTo>
                  <a:pt x="f392" y="f393"/>
                  <a:pt x="f394" y="f393"/>
                  <a:pt x="f395" y="f396"/>
                </a:cubicBezTo>
                <a:cubicBezTo>
                  <a:pt x="f397" y="f398"/>
                  <a:pt x="f95" y="f399"/>
                  <a:pt x="f400" y="f401"/>
                </a:cubicBezTo>
                <a:cubicBezTo>
                  <a:pt x="f402" y="f403"/>
                  <a:pt x="f404" y="f405"/>
                  <a:pt x="f406" y="f407"/>
                </a:cubicBezTo>
                <a:lnTo>
                  <a:pt x="f408" y="f409"/>
                </a:lnTo>
                <a:cubicBezTo>
                  <a:pt x="f410" y="f411"/>
                  <a:pt x="f412" y="f413"/>
                  <a:pt x="f380" y="f381"/>
                </a:cubicBezTo>
                <a:close/>
                <a:moveTo>
                  <a:pt x="f414" y="f415"/>
                </a:moveTo>
                <a:cubicBezTo>
                  <a:pt x="f416" y="f417"/>
                  <a:pt x="f418" y="f419"/>
                  <a:pt x="f210" y="f420"/>
                </a:cubicBezTo>
                <a:cubicBezTo>
                  <a:pt x="f421" y="f422"/>
                  <a:pt x="f423" y="f424"/>
                  <a:pt x="f425" y="f426"/>
                </a:cubicBezTo>
                <a:lnTo>
                  <a:pt x="f427" y="f426"/>
                </a:lnTo>
                <a:lnTo>
                  <a:pt x="f428" y="f429"/>
                </a:lnTo>
                <a:cubicBezTo>
                  <a:pt x="f430" y="f431"/>
                  <a:pt x="f432" y="f433"/>
                  <a:pt x="f414" y="f415"/>
                </a:cubicBezTo>
                <a:close/>
                <a:moveTo>
                  <a:pt x="f434" y="f435"/>
                </a:moveTo>
                <a:lnTo>
                  <a:pt x="f436" y="f437"/>
                </a:lnTo>
                <a:cubicBezTo>
                  <a:pt x="f438" y="f439"/>
                  <a:pt x="f440" y="f441"/>
                  <a:pt x="f442" y="f443"/>
                </a:cubicBezTo>
                <a:cubicBezTo>
                  <a:pt x="f444" y="f445"/>
                  <a:pt x="f446" y="f447"/>
                  <a:pt x="f425" y="f448"/>
                </a:cubicBezTo>
                <a:cubicBezTo>
                  <a:pt x="f449" y="f167"/>
                  <a:pt x="f450" y="f451"/>
                  <a:pt x="f434" y="f435"/>
                </a:cubicBezTo>
                <a:close/>
                <a:moveTo>
                  <a:pt x="f452" y="f453"/>
                </a:moveTo>
                <a:cubicBezTo>
                  <a:pt x="f454" y="f455"/>
                  <a:pt x="f456" y="f457"/>
                  <a:pt x="f458" y="f459"/>
                </a:cubicBezTo>
                <a:cubicBezTo>
                  <a:pt x="f460" y="f461"/>
                  <a:pt x="f462" y="f463"/>
                  <a:pt x="f464" y="f465"/>
                </a:cubicBezTo>
                <a:cubicBezTo>
                  <a:pt x="f466" y="f467"/>
                  <a:pt x="f468" y="f469"/>
                  <a:pt x="f470" y="f471"/>
                </a:cubicBezTo>
                <a:close/>
                <a:moveTo>
                  <a:pt x="f472" y="f473"/>
                </a:moveTo>
                <a:cubicBezTo>
                  <a:pt x="f474" y="f475"/>
                  <a:pt x="f476" y="f477"/>
                  <a:pt x="f478" y="f479"/>
                </a:cubicBezTo>
                <a:cubicBezTo>
                  <a:pt x="f480" y="f481"/>
                  <a:pt x="f482" y="f483"/>
                  <a:pt x="f484" y="f485"/>
                </a:cubicBezTo>
                <a:cubicBezTo>
                  <a:pt x="f486" y="f487"/>
                  <a:pt x="f488" y="f489"/>
                  <a:pt x="f490" y="f491"/>
                </a:cubicBezTo>
                <a:close/>
                <a:moveTo>
                  <a:pt x="f492" y="f493"/>
                </a:moveTo>
                <a:cubicBezTo>
                  <a:pt x="f494" y="f495"/>
                  <a:pt x="f496" y="f497"/>
                  <a:pt x="f498" y="f499"/>
                </a:cubicBezTo>
                <a:cubicBezTo>
                  <a:pt x="f500" y="f501"/>
                  <a:pt x="f502" y="f503"/>
                  <a:pt x="f504" y="f505"/>
                </a:cubicBezTo>
                <a:lnTo>
                  <a:pt x="f506" y="f507"/>
                </a:lnTo>
                <a:cubicBezTo>
                  <a:pt x="f508" y="f509"/>
                  <a:pt x="f510" y="f511"/>
                  <a:pt x="f492" y="f493"/>
                </a:cubicBezTo>
                <a:close/>
                <a:moveTo>
                  <a:pt x="f454" y="f512"/>
                </a:moveTo>
                <a:cubicBezTo>
                  <a:pt x="f513" y="f514"/>
                  <a:pt x="f515" y="f516"/>
                  <a:pt x="f517" y="f518"/>
                </a:cubicBezTo>
                <a:lnTo>
                  <a:pt x="f519" y="f520"/>
                </a:lnTo>
                <a:cubicBezTo>
                  <a:pt x="f521" y="f522"/>
                  <a:pt x="f523" y="f524"/>
                  <a:pt x="f454" y="f512"/>
                </a:cubicBezTo>
                <a:close/>
                <a:moveTo>
                  <a:pt x="f525" y="f526"/>
                </a:moveTo>
                <a:cubicBezTo>
                  <a:pt x="f527" y="f528"/>
                  <a:pt x="f529" y="f530"/>
                  <a:pt x="f531" y="f532"/>
                </a:cubicBezTo>
                <a:cubicBezTo>
                  <a:pt x="f533" y="f534"/>
                  <a:pt x="f535" y="f536"/>
                  <a:pt x="f537" y="f467"/>
                </a:cubicBezTo>
                <a:lnTo>
                  <a:pt x="f538" y="f539"/>
                </a:lnTo>
                <a:cubicBezTo>
                  <a:pt x="f540" y="f541"/>
                  <a:pt x="f542" y="f543"/>
                  <a:pt x="f525" y="f526"/>
                </a:cubicBezTo>
                <a:close/>
                <a:moveTo>
                  <a:pt x="f544" y="f545"/>
                </a:moveTo>
                <a:cubicBezTo>
                  <a:pt x="f546" y="f547"/>
                  <a:pt x="f548" y="f165"/>
                  <a:pt x="f549" y="f415"/>
                </a:cubicBezTo>
                <a:cubicBezTo>
                  <a:pt x="f550" y="f551"/>
                  <a:pt x="f552" y="f553"/>
                  <a:pt x="f554" y="f411"/>
                </a:cubicBezTo>
                <a:cubicBezTo>
                  <a:pt x="f555" y="f556"/>
                  <a:pt x="f486" y="f493"/>
                  <a:pt x="f557" y="f558"/>
                </a:cubicBezTo>
                <a:close/>
                <a:moveTo>
                  <a:pt x="f559" y="f560"/>
                </a:moveTo>
                <a:cubicBezTo>
                  <a:pt x="f561" y="f562"/>
                  <a:pt x="f563" y="f564"/>
                  <a:pt x="f565" y="f566"/>
                </a:cubicBezTo>
                <a:cubicBezTo>
                  <a:pt x="f567" y="f568"/>
                  <a:pt x="f569" y="f570"/>
                  <a:pt x="f571" y="f572"/>
                </a:cubicBezTo>
                <a:cubicBezTo>
                  <a:pt x="f573" y="f574"/>
                  <a:pt x="f575" y="f576"/>
                  <a:pt x="f577" y="f578"/>
                </a:cubicBezTo>
                <a:cubicBezTo>
                  <a:pt x="f579" y="f580"/>
                  <a:pt x="f581" y="f582"/>
                  <a:pt x="f559" y="f560"/>
                </a:cubicBezTo>
                <a:close/>
                <a:moveTo>
                  <a:pt x="f482" y="f583"/>
                </a:moveTo>
                <a:cubicBezTo>
                  <a:pt x="f584" y="f585"/>
                  <a:pt x="f586" y="f587"/>
                  <a:pt x="f588" y="f391"/>
                </a:cubicBezTo>
                <a:cubicBezTo>
                  <a:pt x="f589" y="f590"/>
                  <a:pt x="f591" y="f592"/>
                  <a:pt x="f593" y="f594"/>
                </a:cubicBezTo>
                <a:cubicBezTo>
                  <a:pt x="f595" y="f596"/>
                  <a:pt x="f597" y="f477"/>
                  <a:pt x="f598" y="f599"/>
                </a:cubicBezTo>
                <a:cubicBezTo>
                  <a:pt x="f600" y="f601"/>
                  <a:pt x="f602" y="f603"/>
                  <a:pt x="f482" y="f583"/>
                </a:cubicBezTo>
                <a:close/>
                <a:moveTo>
                  <a:pt x="f604" y="f605"/>
                </a:moveTo>
                <a:cubicBezTo>
                  <a:pt x="f606" y="f607"/>
                  <a:pt x="f608" y="f609"/>
                  <a:pt x="f610" y="f611"/>
                </a:cubicBezTo>
                <a:cubicBezTo>
                  <a:pt x="f612" y="f613"/>
                  <a:pt x="f614" y="f615"/>
                  <a:pt x="f616" y="f617"/>
                </a:cubicBezTo>
                <a:cubicBezTo>
                  <a:pt x="f618" y="f619"/>
                  <a:pt x="f620" y="f621"/>
                  <a:pt x="f622" y="f623"/>
                </a:cubicBezTo>
                <a:cubicBezTo>
                  <a:pt x="f624" y="f625"/>
                  <a:pt x="f626" y="f627"/>
                  <a:pt x="f604" y="f605"/>
                </a:cubicBezTo>
                <a:close/>
                <a:moveTo>
                  <a:pt x="f628" y="f629"/>
                </a:moveTo>
                <a:cubicBezTo>
                  <a:pt x="f630" y="f631"/>
                  <a:pt x="f632" y="f633"/>
                  <a:pt x="f634" y="f635"/>
                </a:cubicBezTo>
                <a:lnTo>
                  <a:pt x="f636" y="f637"/>
                </a:lnTo>
                <a:cubicBezTo>
                  <a:pt x="f638" y="f639"/>
                  <a:pt x="f640" y="f641"/>
                  <a:pt x="f642" y="f643"/>
                </a:cubicBezTo>
                <a:cubicBezTo>
                  <a:pt x="f644" y="f645"/>
                  <a:pt x="f646" y="f647"/>
                  <a:pt x="f628" y="f629"/>
                </a:cubicBezTo>
                <a:close/>
                <a:moveTo>
                  <a:pt x="f648" y="f649"/>
                </a:moveTo>
                <a:cubicBezTo>
                  <a:pt x="f650" y="f651"/>
                  <a:pt x="f652" y="f653"/>
                  <a:pt x="f654" y="f655"/>
                </a:cubicBezTo>
                <a:cubicBezTo>
                  <a:pt x="f656" y="f657"/>
                  <a:pt x="f430" y="f658"/>
                  <a:pt x="f659" y="f475"/>
                </a:cubicBezTo>
                <a:cubicBezTo>
                  <a:pt x="f660" y="f661"/>
                  <a:pt x="f662" y="f663"/>
                  <a:pt x="f664" y="f665"/>
                </a:cubicBezTo>
                <a:close/>
                <a:moveTo>
                  <a:pt x="f666" y="f667"/>
                </a:moveTo>
                <a:cubicBezTo>
                  <a:pt x="f668" y="f669"/>
                  <a:pt x="f670" y="f671"/>
                  <a:pt x="f672" y="f673"/>
                </a:cubicBezTo>
                <a:cubicBezTo>
                  <a:pt x="f674" y="f675"/>
                  <a:pt x="f676" y="f677"/>
                  <a:pt x="f678" y="f679"/>
                </a:cubicBezTo>
                <a:cubicBezTo>
                  <a:pt x="f680" y="f679"/>
                  <a:pt x="f681" y="f186"/>
                  <a:pt x="f682" y="f683"/>
                </a:cubicBezTo>
                <a:cubicBezTo>
                  <a:pt x="f684" y="f685"/>
                  <a:pt x="f686" y="f687"/>
                  <a:pt x="f666" y="f667"/>
                </a:cubicBezTo>
                <a:close/>
                <a:moveTo>
                  <a:pt x="f70" y="f688"/>
                </a:moveTo>
                <a:cubicBezTo>
                  <a:pt x="f689" y="f690"/>
                  <a:pt x="f326" y="f691"/>
                  <a:pt x="f692" y="f693"/>
                </a:cubicBezTo>
                <a:cubicBezTo>
                  <a:pt x="f694" y="f695"/>
                  <a:pt x="f696" y="f697"/>
                  <a:pt x="f70" y="f698"/>
                </a:cubicBezTo>
                <a:close/>
                <a:moveTo>
                  <a:pt x="f82" y="f365"/>
                </a:moveTo>
                <a:lnTo>
                  <a:pt x="f82" y="f699"/>
                </a:lnTo>
                <a:cubicBezTo>
                  <a:pt x="f700" y="f701"/>
                  <a:pt x="f702" y="f703"/>
                  <a:pt x="f704" y="f705"/>
                </a:cubicBezTo>
                <a:cubicBezTo>
                  <a:pt x="f706" y="f707"/>
                  <a:pt x="f708" y="f709"/>
                  <a:pt x="f82" y="f365"/>
                </a:cubicBezTo>
                <a:close/>
                <a:moveTo>
                  <a:pt x="f710" y="f711"/>
                </a:moveTo>
                <a:cubicBezTo>
                  <a:pt x="f712" y="f713"/>
                  <a:pt x="f714" y="f715"/>
                  <a:pt x="f716" y="f717"/>
                </a:cubicBezTo>
                <a:cubicBezTo>
                  <a:pt x="f718" y="f719"/>
                  <a:pt x="f720" y="f721"/>
                  <a:pt x="f722" y="f723"/>
                </a:cubicBezTo>
                <a:lnTo>
                  <a:pt x="f724" y="f725"/>
                </a:lnTo>
                <a:cubicBezTo>
                  <a:pt x="f330" y="f726"/>
                  <a:pt x="f727" y="f728"/>
                  <a:pt x="f710" y="f711"/>
                </a:cubicBezTo>
                <a:close/>
                <a:moveTo>
                  <a:pt x="f729" y="f369"/>
                </a:moveTo>
                <a:cubicBezTo>
                  <a:pt x="f730" y="f731"/>
                  <a:pt x="f336" y="f25"/>
                  <a:pt x="f732" y="f733"/>
                </a:cubicBezTo>
                <a:cubicBezTo>
                  <a:pt x="f442" y="f734"/>
                  <a:pt x="f735" y="f736"/>
                  <a:pt x="f737" y="f738"/>
                </a:cubicBezTo>
                <a:lnTo>
                  <a:pt x="f739" y="f740"/>
                </a:lnTo>
                <a:cubicBezTo>
                  <a:pt x="f741" y="f742"/>
                  <a:pt x="f743" y="f744"/>
                  <a:pt x="f729" y="f369"/>
                </a:cubicBezTo>
                <a:close/>
                <a:moveTo>
                  <a:pt x="f745" y="f746"/>
                </a:moveTo>
                <a:cubicBezTo>
                  <a:pt x="f747" y="f748"/>
                  <a:pt x="f749" y="f750"/>
                  <a:pt x="f751" y="f752"/>
                </a:cubicBezTo>
                <a:cubicBezTo>
                  <a:pt x="f753" y="f754"/>
                  <a:pt x="f755" y="f756"/>
                  <a:pt x="f757" y="f758"/>
                </a:cubicBezTo>
                <a:lnTo>
                  <a:pt x="f585" y="f759"/>
                </a:lnTo>
                <a:cubicBezTo>
                  <a:pt x="f760" y="f761"/>
                  <a:pt x="f762" y="f763"/>
                  <a:pt x="f745" y="f746"/>
                </a:cubicBezTo>
                <a:close/>
                <a:moveTo>
                  <a:pt x="f119" y="f764"/>
                </a:moveTo>
                <a:cubicBezTo>
                  <a:pt x="f765" y="f766"/>
                  <a:pt x="f767" y="f768"/>
                  <a:pt x="f769" y="f770"/>
                </a:cubicBezTo>
                <a:cubicBezTo>
                  <a:pt x="f771" y="f772"/>
                  <a:pt x="f773" y="f774"/>
                  <a:pt x="f119" y="f734"/>
                </a:cubicBezTo>
                <a:lnTo>
                  <a:pt x="f119" y="f764"/>
                </a:lnTo>
                <a:close/>
                <a:moveTo>
                  <a:pt x="f124" y="f775"/>
                </a:moveTo>
                <a:lnTo>
                  <a:pt x="f124" y="f776"/>
                </a:lnTo>
                <a:cubicBezTo>
                  <a:pt x="f777" y="f778"/>
                  <a:pt x="f779" y="f780"/>
                  <a:pt x="f781" y="f782"/>
                </a:cubicBezTo>
                <a:cubicBezTo>
                  <a:pt x="f783" y="f784"/>
                  <a:pt x="f785" y="f786"/>
                  <a:pt x="f124" y="f775"/>
                </a:cubicBezTo>
                <a:close/>
                <a:moveTo>
                  <a:pt x="f787" y="f788"/>
                </a:moveTo>
                <a:cubicBezTo>
                  <a:pt x="f783" y="f789"/>
                  <a:pt x="f790" y="f791"/>
                  <a:pt x="f792" y="f793"/>
                </a:cubicBezTo>
                <a:cubicBezTo>
                  <a:pt x="f123" y="f794"/>
                  <a:pt x="f795" y="f796"/>
                  <a:pt x="f797" y="f798"/>
                </a:cubicBezTo>
                <a:lnTo>
                  <a:pt x="f799" y="f800"/>
                </a:lnTo>
                <a:cubicBezTo>
                  <a:pt x="f801" y="f802"/>
                  <a:pt x="f803" y="f804"/>
                  <a:pt x="f787" y="f788"/>
                </a:cubicBezTo>
                <a:close/>
                <a:moveTo>
                  <a:pt x="f805" y="f806"/>
                </a:moveTo>
                <a:cubicBezTo>
                  <a:pt x="f807" y="f543"/>
                  <a:pt x="f808" y="f809"/>
                  <a:pt x="f810" y="f811"/>
                </a:cubicBezTo>
                <a:lnTo>
                  <a:pt x="f812" y="f813"/>
                </a:lnTo>
                <a:cubicBezTo>
                  <a:pt x="f814" y="f815"/>
                  <a:pt x="f816" y="f817"/>
                  <a:pt x="f805" y="f806"/>
                </a:cubicBezTo>
                <a:close/>
                <a:moveTo>
                  <a:pt x="f818" y="f819"/>
                </a:moveTo>
                <a:lnTo>
                  <a:pt x="f820" y="f457"/>
                </a:lnTo>
                <a:cubicBezTo>
                  <a:pt x="f821" y="f822"/>
                  <a:pt x="f823" y="f824"/>
                  <a:pt x="f825" y="f826"/>
                </a:cubicBezTo>
                <a:cubicBezTo>
                  <a:pt x="f827" y="f828"/>
                  <a:pt x="f829" y="f507"/>
                  <a:pt x="f818" y="f819"/>
                </a:cubicBezTo>
                <a:close/>
                <a:moveTo>
                  <a:pt x="f550" y="f830"/>
                </a:moveTo>
                <a:cubicBezTo>
                  <a:pt x="f831" y="f832"/>
                  <a:pt x="f833" y="f834"/>
                  <a:pt x="f835" y="f411"/>
                </a:cubicBezTo>
                <a:cubicBezTo>
                  <a:pt x="f836" y="f837"/>
                  <a:pt x="f838" y="f839"/>
                  <a:pt x="f840" y="f841"/>
                </a:cubicBezTo>
                <a:cubicBezTo>
                  <a:pt x="f842" y="f426"/>
                  <a:pt x="f843" y="f844"/>
                  <a:pt x="f550" y="f830"/>
                </a:cubicBezTo>
                <a:close/>
                <a:moveTo>
                  <a:pt x="f845" y="f846"/>
                </a:moveTo>
                <a:cubicBezTo>
                  <a:pt x="f847" y="f848"/>
                  <a:pt x="f849" y="f850"/>
                  <a:pt x="f851" y="f852"/>
                </a:cubicBezTo>
                <a:cubicBezTo>
                  <a:pt x="f853" y="f854"/>
                  <a:pt x="f855" y="f856"/>
                  <a:pt x="f857" y="f858"/>
                </a:cubicBezTo>
                <a:cubicBezTo>
                  <a:pt x="f859" y="f860"/>
                  <a:pt x="f861" y="f862"/>
                  <a:pt x="f845" y="f846"/>
                </a:cubicBezTo>
                <a:close/>
                <a:moveTo>
                  <a:pt x="f863" y="f864"/>
                </a:moveTo>
                <a:cubicBezTo>
                  <a:pt x="f865" y="f420"/>
                  <a:pt x="f866" y="f867"/>
                  <a:pt x="f868" y="f153"/>
                </a:cubicBezTo>
                <a:cubicBezTo>
                  <a:pt x="f869" y="f870"/>
                  <a:pt x="f871" y="f783"/>
                  <a:pt x="f872" y="f669"/>
                </a:cubicBezTo>
                <a:cubicBezTo>
                  <a:pt x="f873" y="f874"/>
                  <a:pt x="f875" y="f876"/>
                  <a:pt x="f877" y="f448"/>
                </a:cubicBezTo>
                <a:cubicBezTo>
                  <a:pt x="f878" y="f879"/>
                  <a:pt x="f620" y="f880"/>
                  <a:pt x="f881" y="f882"/>
                </a:cubicBezTo>
                <a:cubicBezTo>
                  <a:pt x="f883" y="f884"/>
                  <a:pt x="f885" y="f886"/>
                  <a:pt x="f863" y="f493"/>
                </a:cubicBezTo>
                <a:close/>
                <a:moveTo>
                  <a:pt x="f158" y="f541"/>
                </a:moveTo>
                <a:cubicBezTo>
                  <a:pt x="f887" y="f888"/>
                  <a:pt x="f889" y="f890"/>
                  <a:pt x="f891" y="f892"/>
                </a:cubicBezTo>
                <a:cubicBezTo>
                  <a:pt x="f893" y="f894"/>
                  <a:pt x="f895" y="f896"/>
                  <a:pt x="f897" y="f898"/>
                </a:cubicBezTo>
                <a:cubicBezTo>
                  <a:pt x="f899" y="f898"/>
                  <a:pt x="f899" y="f898"/>
                  <a:pt x="f900" y="f901"/>
                </a:cubicBezTo>
                <a:cubicBezTo>
                  <a:pt x="f902" y="f903"/>
                  <a:pt x="f904" y="f905"/>
                  <a:pt x="f158" y="f547"/>
                </a:cubicBezTo>
                <a:lnTo>
                  <a:pt x="f158" y="f541"/>
                </a:lnTo>
                <a:close/>
                <a:moveTo>
                  <a:pt x="f164" y="f906"/>
                </a:moveTo>
                <a:lnTo>
                  <a:pt x="f164" y="f907"/>
                </a:lnTo>
                <a:cubicBezTo>
                  <a:pt x="f908" y="f909"/>
                  <a:pt x="f910" y="f655"/>
                  <a:pt x="f911" y="f912"/>
                </a:cubicBezTo>
                <a:cubicBezTo>
                  <a:pt x="f913" y="f570"/>
                  <a:pt x="f914" y="f915"/>
                  <a:pt x="f164" y="f916"/>
                </a:cubicBezTo>
                <a:close/>
                <a:moveTo>
                  <a:pt x="f917" y="f918"/>
                </a:moveTo>
                <a:cubicBezTo>
                  <a:pt x="f919" y="f920"/>
                  <a:pt x="f921" y="f922"/>
                  <a:pt x="f923" y="f924"/>
                </a:cubicBezTo>
                <a:cubicBezTo>
                  <a:pt x="f597" y="f925"/>
                  <a:pt x="f926" y="f927"/>
                  <a:pt x="f928" y="f929"/>
                </a:cubicBezTo>
                <a:cubicBezTo>
                  <a:pt x="f930" y="f627"/>
                  <a:pt x="f931" y="f396"/>
                  <a:pt x="f932" y="f933"/>
                </a:cubicBezTo>
                <a:cubicBezTo>
                  <a:pt x="f934" y="f182"/>
                  <a:pt x="f935" y="f936"/>
                  <a:pt x="f937" y="f938"/>
                </a:cubicBezTo>
                <a:cubicBezTo>
                  <a:pt x="f939" y="f940"/>
                  <a:pt x="f941" y="f876"/>
                  <a:pt x="f917" y="f918"/>
                </a:cubicBezTo>
                <a:close/>
                <a:moveTo>
                  <a:pt x="f942" y="f943"/>
                </a:moveTo>
                <a:cubicBezTo>
                  <a:pt x="f944" y="f945"/>
                  <a:pt x="f946" y="f685"/>
                  <a:pt x="f947" y="f948"/>
                </a:cubicBezTo>
                <a:cubicBezTo>
                  <a:pt x="f949" y="f950"/>
                  <a:pt x="f951" y="f952"/>
                  <a:pt x="f953" y="f954"/>
                </a:cubicBezTo>
                <a:cubicBezTo>
                  <a:pt x="f955" y="f956"/>
                  <a:pt x="f957" y="f958"/>
                  <a:pt x="f959" y="f958"/>
                </a:cubicBezTo>
                <a:cubicBezTo>
                  <a:pt x="f960" y="f958"/>
                  <a:pt x="f961" y="f635"/>
                  <a:pt x="f962" y="f963"/>
                </a:cubicBezTo>
                <a:cubicBezTo>
                  <a:pt x="f964" y="f965"/>
                  <a:pt x="f966" y="f967"/>
                  <a:pt x="f942" y="f943"/>
                </a:cubicBezTo>
                <a:close/>
                <a:moveTo>
                  <a:pt x="f212" y="f968"/>
                </a:moveTo>
                <a:lnTo>
                  <a:pt x="f212" y="f969"/>
                </a:lnTo>
                <a:cubicBezTo>
                  <a:pt x="f970" y="f971"/>
                  <a:pt x="f972" y="f973"/>
                  <a:pt x="f974" y="f975"/>
                </a:cubicBezTo>
                <a:cubicBezTo>
                  <a:pt x="f976" y="f977"/>
                  <a:pt x="f978" y="f729"/>
                  <a:pt x="f212" y="f968"/>
                </a:cubicBezTo>
                <a:close/>
                <a:moveTo>
                  <a:pt x="f979" y="f980"/>
                </a:moveTo>
                <a:cubicBezTo>
                  <a:pt x="f981" y="f93"/>
                  <a:pt x="f982" y="f983"/>
                  <a:pt x="f984" y="f985"/>
                </a:cubicBezTo>
                <a:cubicBezTo>
                  <a:pt x="f986" y="f111"/>
                  <a:pt x="f987" y="f988"/>
                  <a:pt x="f989" y="f990"/>
                </a:cubicBezTo>
                <a:cubicBezTo>
                  <a:pt x="f991" y="f992"/>
                  <a:pt x="f993" y="f994"/>
                  <a:pt x="f995" y="f996"/>
                </a:cubicBezTo>
                <a:cubicBezTo>
                  <a:pt x="f997" y="f998"/>
                  <a:pt x="f999" y="f1000"/>
                  <a:pt x="f979" y="f980"/>
                </a:cubicBezTo>
                <a:close/>
                <a:moveTo>
                  <a:pt x="f1001" y="f1002"/>
                </a:moveTo>
                <a:cubicBezTo>
                  <a:pt x="f1003" y="f1004"/>
                  <a:pt x="f1005" y="f1006"/>
                  <a:pt x="f1007" y="f1008"/>
                </a:cubicBezTo>
                <a:cubicBezTo>
                  <a:pt x="f1009" y="f1010"/>
                  <a:pt x="f1011" y="f361"/>
                  <a:pt x="f1012" y="f1013"/>
                </a:cubicBezTo>
                <a:cubicBezTo>
                  <a:pt x="f1014" y="f692"/>
                  <a:pt x="f1015" y="f1016"/>
                  <a:pt x="f1017" y="f1018"/>
                </a:cubicBezTo>
                <a:cubicBezTo>
                  <a:pt x="f1019" y="f1020"/>
                  <a:pt x="f1021" y="f1022"/>
                  <a:pt x="f1001" y="f1002"/>
                </a:cubicBezTo>
                <a:close/>
                <a:moveTo>
                  <a:pt x="f1023" y="f694"/>
                </a:moveTo>
                <a:cubicBezTo>
                  <a:pt x="f1015" y="f342"/>
                  <a:pt x="f1024" y="f1025"/>
                  <a:pt x="f1026" y="f1027"/>
                </a:cubicBezTo>
                <a:cubicBezTo>
                  <a:pt x="f1028" y="f712"/>
                  <a:pt x="f1029" y="f1030"/>
                  <a:pt x="f1031" y="f1032"/>
                </a:cubicBezTo>
                <a:cubicBezTo>
                  <a:pt x="f1033" y="f1034"/>
                  <a:pt x="f1035" y="f1036"/>
                  <a:pt x="f1037" y="f1038"/>
                </a:cubicBezTo>
                <a:cubicBezTo>
                  <a:pt x="f1039" y="f1040"/>
                  <a:pt x="f1041" y="f1042"/>
                  <a:pt x="f1023" y="f694"/>
                </a:cubicBezTo>
                <a:close/>
                <a:moveTo>
                  <a:pt x="f1043" y="f1044"/>
                </a:moveTo>
                <a:cubicBezTo>
                  <a:pt x="f626" y="f1045"/>
                  <a:pt x="f1046" y="f1047"/>
                  <a:pt x="f1048" y="f1049"/>
                </a:cubicBezTo>
                <a:cubicBezTo>
                  <a:pt x="f1050" y="f1051"/>
                  <a:pt x="f1052" y="f1053"/>
                  <a:pt x="f1054" y="f1055"/>
                </a:cubicBezTo>
                <a:cubicBezTo>
                  <a:pt x="f1056" y="f617"/>
                  <a:pt x="f1057" y="f1058"/>
                  <a:pt x="f1059" y="f1060"/>
                </a:cubicBezTo>
                <a:cubicBezTo>
                  <a:pt x="f556" y="f1061"/>
                  <a:pt x="f1062" y="f1063"/>
                  <a:pt x="f1043" y="f1044"/>
                </a:cubicBezTo>
                <a:close/>
                <a:moveTo>
                  <a:pt x="f1064" y="f59"/>
                </a:moveTo>
                <a:cubicBezTo>
                  <a:pt x="f1065" y="f1066"/>
                  <a:pt x="f1067" y="f1068"/>
                  <a:pt x="f831" y="f1069"/>
                </a:cubicBezTo>
                <a:cubicBezTo>
                  <a:pt x="f1070" y="f1071"/>
                  <a:pt x="f1072" y="f1073"/>
                  <a:pt x="f1074" y="f1075"/>
                </a:cubicBezTo>
                <a:lnTo>
                  <a:pt x="f449" y="f1076"/>
                </a:lnTo>
                <a:cubicBezTo>
                  <a:pt x="f1077" y="f1078"/>
                  <a:pt x="f1079" y="f1080"/>
                  <a:pt x="f1064" y="f59"/>
                </a:cubicBezTo>
                <a:close/>
                <a:moveTo>
                  <a:pt x="f1081" y="f988"/>
                </a:moveTo>
                <a:cubicBezTo>
                  <a:pt x="f1082" y="f1083"/>
                  <a:pt x="f1084" y="f1085"/>
                  <a:pt x="f1086" y="f1087"/>
                </a:cubicBezTo>
                <a:cubicBezTo>
                  <a:pt x="f1088" y="f1089"/>
                  <a:pt x="f1090" y="f1091"/>
                  <a:pt x="f1092" y="f1093"/>
                </a:cubicBezTo>
                <a:cubicBezTo>
                  <a:pt x="f1094" y="f1095"/>
                  <a:pt x="f1096" y="f1097"/>
                  <a:pt x="f1098" y="f1099"/>
                </a:cubicBezTo>
                <a:cubicBezTo>
                  <a:pt x="f1100" y="f1101"/>
                  <a:pt x="f1102" y="f1103"/>
                  <a:pt x="f1104" y="f1105"/>
                </a:cubicBezTo>
                <a:close/>
                <a:moveTo>
                  <a:pt x="f1106" y="f1107"/>
                </a:moveTo>
                <a:lnTo>
                  <a:pt x="f1108" y="f1109"/>
                </a:lnTo>
                <a:cubicBezTo>
                  <a:pt x="f1110" y="f1111"/>
                  <a:pt x="f1112" y="f1113"/>
                  <a:pt x="f1114" y="f1115"/>
                </a:cubicBezTo>
                <a:cubicBezTo>
                  <a:pt x="f1116" y="f1117"/>
                  <a:pt x="f1118" y="f1119"/>
                  <a:pt x="f1120" y="f1121"/>
                </a:cubicBezTo>
                <a:cubicBezTo>
                  <a:pt x="f1122" y="f1123"/>
                  <a:pt x="f1124" y="f1125"/>
                  <a:pt x="f1106" y="f1107"/>
                </a:cubicBezTo>
                <a:close/>
                <a:moveTo>
                  <a:pt x="f1126" y="f1127"/>
                </a:moveTo>
                <a:cubicBezTo>
                  <a:pt x="f1128" y="f1129"/>
                  <a:pt x="f1130" y="f884"/>
                  <a:pt x="f1131" y="f1132"/>
                </a:cubicBezTo>
                <a:lnTo>
                  <a:pt x="f1133" y="f528"/>
                </a:lnTo>
                <a:cubicBezTo>
                  <a:pt x="f1134" y="f1135"/>
                  <a:pt x="f1136" y="f1137"/>
                  <a:pt x="f1138" y="f1139"/>
                </a:cubicBezTo>
                <a:cubicBezTo>
                  <a:pt x="f1140" y="f1141"/>
                  <a:pt x="f1142" y="f432"/>
                  <a:pt x="f1126" y="f112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8;p5">
            <a:extLst>
              <a:ext uri="{FF2B5EF4-FFF2-40B4-BE49-F238E27FC236}">
                <a16:creationId xmlns:a16="http://schemas.microsoft.com/office/drawing/2014/main" id="{7EA27D6A-F647-4006-ACBD-15827DA46DD8}"/>
              </a:ext>
            </a:extLst>
          </p:cNvPr>
          <p:cNvSpPr/>
          <p:nvPr/>
        </p:nvSpPr>
        <p:spPr>
          <a:xfrm>
            <a:off x="9" y="0"/>
            <a:ext cx="2103092" cy="1015066"/>
          </a:xfrm>
          <a:custGeom>
            <a:avLst/>
            <a:gdLst>
              <a:gd name="f0" fmla="val w"/>
              <a:gd name="f1" fmla="val h"/>
              <a:gd name="f2" fmla="val 0"/>
              <a:gd name="f3" fmla="val 284779"/>
              <a:gd name="f4" fmla="val 137450"/>
              <a:gd name="f5" fmla="val 45835"/>
              <a:gd name="f6" fmla="val 6159"/>
              <a:gd name="f7" fmla="val 50552"/>
              <a:gd name="f8" fmla="val 12791"/>
              <a:gd name="f9" fmla="val 55296"/>
              <a:gd name="f10" fmla="val 19616"/>
              <a:gd name="f11" fmla="val 59985"/>
              <a:gd name="f12" fmla="val 20143"/>
              <a:gd name="f13" fmla="val 62010"/>
              <a:gd name="f14" fmla="val 27107"/>
              <a:gd name="f15" fmla="val 89839"/>
              <a:gd name="f16" fmla="val 20837"/>
              <a:gd name="f17" fmla="val 101631"/>
              <a:gd name="f18" fmla="val 95360"/>
              <a:gd name="f19" fmla="val 96359"/>
              <a:gd name="f20" fmla="val 24943"/>
              <a:gd name="f21" fmla="val 103850"/>
              <a:gd name="f22" fmla="val 24666"/>
              <a:gd name="f23" fmla="val 106874"/>
              <a:gd name="f24" fmla="val 22585"/>
              <a:gd name="f25" fmla="val 127628"/>
              <a:gd name="f26" fmla="val 13651"/>
              <a:gd name="f27" fmla="val 135063"/>
              <a:gd name="f28" fmla="val 8546"/>
              <a:gd name="f29" fmla="val 135702"/>
              <a:gd name="f30" fmla="val 3995"/>
              <a:gd name="f31" fmla="val 136146"/>
              <a:gd name="f32" fmla="val 136478"/>
              <a:gd name="f33" fmla="val 4023"/>
              <a:gd name="f34" fmla="val 137117"/>
              <a:gd name="f35" fmla="val 8629"/>
              <a:gd name="f36" fmla="val 136645"/>
              <a:gd name="f37" fmla="val 13762"/>
              <a:gd name="f38" fmla="val 136035"/>
              <a:gd name="f39" fmla="val 13789"/>
              <a:gd name="f40" fmla="val 13817"/>
              <a:gd name="f41" fmla="val 13900"/>
              <a:gd name="f42" fmla="val 13956"/>
              <a:gd name="f43" fmla="val 136007"/>
              <a:gd name="f44" fmla="val 14011"/>
              <a:gd name="f45" fmla="val 135979"/>
              <a:gd name="f46" fmla="val 18617"/>
              <a:gd name="f47" fmla="val 135424"/>
              <a:gd name="f48" fmla="val 23667"/>
              <a:gd name="f49" fmla="val 134731"/>
              <a:gd name="f50" fmla="val 29049"/>
              <a:gd name="f51" fmla="val 133870"/>
              <a:gd name="f52" fmla="val 29077"/>
              <a:gd name="f53" fmla="val 133898"/>
              <a:gd name="f54" fmla="val 29105"/>
              <a:gd name="f55" fmla="val 29188"/>
              <a:gd name="f56" fmla="val 29271"/>
              <a:gd name="f57" fmla="val 29327"/>
              <a:gd name="f58" fmla="val 133843"/>
              <a:gd name="f59" fmla="val 31158"/>
              <a:gd name="f60" fmla="val 133537"/>
              <a:gd name="f61" fmla="val 33017"/>
              <a:gd name="f62" fmla="val 133232"/>
              <a:gd name="f63" fmla="val 34904"/>
              <a:gd name="f64" fmla="val 132927"/>
              <a:gd name="f65" fmla="val 34931"/>
              <a:gd name="f66" fmla="val 34959"/>
              <a:gd name="f67" fmla="val 35015"/>
              <a:gd name="f68" fmla="val 37651"/>
              <a:gd name="f69" fmla="val 132955"/>
              <a:gd name="f70" fmla="val 38871"/>
              <a:gd name="f71" fmla="val 134398"/>
              <a:gd name="f72" fmla="val 136728"/>
              <a:gd name="f73" fmla="val 136978"/>
              <a:gd name="f74" fmla="val 39038"/>
              <a:gd name="f75" fmla="val 137200"/>
              <a:gd name="f76" fmla="val 39288"/>
              <a:gd name="f77" fmla="val 137228"/>
              <a:gd name="f78" fmla="val 39343"/>
              <a:gd name="f79" fmla="val 39565"/>
              <a:gd name="f80" fmla="val 39759"/>
              <a:gd name="f81" fmla="val 137061"/>
              <a:gd name="f82" fmla="val 39815"/>
              <a:gd name="f83" fmla="val 136811"/>
              <a:gd name="f84" fmla="val 136784"/>
              <a:gd name="f85" fmla="val 40536"/>
              <a:gd name="f86" fmla="val 45391"/>
              <a:gd name="f87" fmla="val 131013"/>
              <a:gd name="f88" fmla="val 130985"/>
              <a:gd name="f89" fmla="val 48000"/>
              <a:gd name="f90" fmla="val 130486"/>
              <a:gd name="f91" fmla="val 50635"/>
              <a:gd name="f92" fmla="val 129931"/>
              <a:gd name="f93" fmla="val 53354"/>
              <a:gd name="f94" fmla="val 129348"/>
              <a:gd name="f95" fmla="val 53438"/>
              <a:gd name="f96" fmla="val 53493"/>
              <a:gd name="f97" fmla="val 53549"/>
              <a:gd name="f98" fmla="val 129320"/>
              <a:gd name="f99" fmla="val 56240"/>
              <a:gd name="f100" fmla="val 128738"/>
              <a:gd name="f101" fmla="val 58987"/>
              <a:gd name="f102" fmla="val 128127"/>
              <a:gd name="f103" fmla="val 61789"/>
              <a:gd name="f104" fmla="val 127461"/>
              <a:gd name="f105" fmla="val 61817"/>
              <a:gd name="f106" fmla="val 61872"/>
              <a:gd name="f107" fmla="val 61900"/>
              <a:gd name="f108" fmla="val 127434"/>
              <a:gd name="f109" fmla="val 66700"/>
              <a:gd name="f110" fmla="val 126324"/>
              <a:gd name="f111" fmla="val 71666"/>
              <a:gd name="f112" fmla="val 125075"/>
              <a:gd name="f113" fmla="val 76772"/>
              <a:gd name="f114" fmla="val 123716"/>
              <a:gd name="f115" fmla="val 81266"/>
              <a:gd name="f116" fmla="val 124576"/>
              <a:gd name="f117" fmla="val 82626"/>
              <a:gd name="f118" fmla="val 129403"/>
              <a:gd name="f119" fmla="val 82737"/>
              <a:gd name="f120" fmla="val 129875"/>
              <a:gd name="f121" fmla="val 82765"/>
              <a:gd name="f122" fmla="val 137366"/>
              <a:gd name="f123" fmla="val 83680"/>
              <a:gd name="f124" fmla="val 83708"/>
              <a:gd name="f125" fmla="val 132483"/>
              <a:gd name="f126" fmla="val 84818"/>
              <a:gd name="f127" fmla="val 124992"/>
              <a:gd name="f128" fmla="val 88730"/>
              <a:gd name="f129" fmla="val 120719"/>
              <a:gd name="f130" fmla="val 89312"/>
              <a:gd name="f131" fmla="val 120137"/>
              <a:gd name="f132" fmla="val 89756"/>
              <a:gd name="f133" fmla="val 119998"/>
              <a:gd name="f134" fmla="val 90173"/>
              <a:gd name="f135" fmla="val 119887"/>
              <a:gd name="f136" fmla="val 90617"/>
              <a:gd name="f137" fmla="val 119748"/>
              <a:gd name="f138" fmla="val 96721"/>
              <a:gd name="f139" fmla="val 117917"/>
              <a:gd name="f140" fmla="val 102769"/>
              <a:gd name="f141" fmla="val 115947"/>
              <a:gd name="f142" fmla="val 108734"/>
              <a:gd name="f143" fmla="val 113866"/>
              <a:gd name="f144" fmla="val 108762"/>
              <a:gd name="f145" fmla="val 113838"/>
              <a:gd name="f146" fmla="val 108790"/>
              <a:gd name="f147" fmla="val 108818"/>
              <a:gd name="f148" fmla="val 125271"/>
              <a:gd name="f149" fmla="val 108123"/>
              <a:gd name="f150" fmla="val 141391"/>
              <a:gd name="f151" fmla="val 101464"/>
              <a:gd name="f152" fmla="val 157067"/>
              <a:gd name="f153" fmla="val 93917"/>
              <a:gd name="f154" fmla="val 157844"/>
              <a:gd name="f155" fmla="val 94084"/>
              <a:gd name="f156" fmla="val 162311"/>
              <a:gd name="f157" fmla="val 95194"/>
              <a:gd name="f158" fmla="val 163254"/>
              <a:gd name="f159" fmla="val 100715"/>
              <a:gd name="f160" fmla="val 107346"/>
              <a:gd name="f161" fmla="val 163282"/>
              <a:gd name="f162" fmla="val 107956"/>
              <a:gd name="f163" fmla="val 164197"/>
              <a:gd name="f164" fmla="val 164225"/>
              <a:gd name="f165" fmla="val 95471"/>
              <a:gd name="f166" fmla="val 165196"/>
              <a:gd name="f167" fmla="val 92502"/>
              <a:gd name="f168" fmla="val 166944"/>
              <a:gd name="f169" fmla="val 89867"/>
              <a:gd name="f170" fmla="val 169303"/>
              <a:gd name="f171" fmla="val 87813"/>
              <a:gd name="f172" fmla="val 174269"/>
              <a:gd name="f173" fmla="val 85233"/>
              <a:gd name="f174" fmla="val 179180"/>
              <a:gd name="f175" fmla="val 82542"/>
              <a:gd name="f176" fmla="val 184035"/>
              <a:gd name="f177" fmla="val 79767"/>
              <a:gd name="f178" fmla="val 184063"/>
              <a:gd name="f179" fmla="val 184119"/>
              <a:gd name="f180" fmla="val 79740"/>
              <a:gd name="f181" fmla="val 184146"/>
              <a:gd name="f182" fmla="val 79712"/>
              <a:gd name="f183" fmla="val 187060"/>
              <a:gd name="f184" fmla="val 78047"/>
              <a:gd name="f185" fmla="val 189973"/>
              <a:gd name="f186" fmla="val 76355"/>
              <a:gd name="f187" fmla="val 192831"/>
              <a:gd name="f188" fmla="val 74634"/>
              <a:gd name="f189" fmla="val 196216"/>
              <a:gd name="f190" fmla="val 72609"/>
              <a:gd name="f191" fmla="val 199517"/>
              <a:gd name="f192" fmla="val 70528"/>
              <a:gd name="f193" fmla="val 202819"/>
              <a:gd name="f194" fmla="val 68420"/>
              <a:gd name="f195" fmla="val 202847"/>
              <a:gd name="f196" fmla="val 202874"/>
              <a:gd name="f197" fmla="val 68392"/>
              <a:gd name="f198" fmla="val 202958"/>
              <a:gd name="f199" fmla="val 68364"/>
              <a:gd name="f200" fmla="val 203013"/>
              <a:gd name="f201" fmla="val 68336"/>
              <a:gd name="f202" fmla="val 203041"/>
              <a:gd name="f203" fmla="val 68281"/>
              <a:gd name="f204" fmla="val 207314"/>
              <a:gd name="f205" fmla="val 65534"/>
              <a:gd name="f206" fmla="val 211531"/>
              <a:gd name="f207" fmla="val 62732"/>
              <a:gd name="f208" fmla="val 215665"/>
              <a:gd name="f209" fmla="val 59874"/>
              <a:gd name="f210" fmla="val 81793"/>
              <a:gd name="f211" fmla="val 82431"/>
              <a:gd name="f212" fmla="val 216636"/>
              <a:gd name="f213" fmla="val 71694"/>
              <a:gd name="f214" fmla="val 217718"/>
              <a:gd name="f215" fmla="val 59153"/>
              <a:gd name="f216" fmla="val 233117"/>
              <a:gd name="f217" fmla="val 47167"/>
              <a:gd name="f218" fmla="val 233283"/>
              <a:gd name="f219" fmla="val 47028"/>
              <a:gd name="f220" fmla="val 233311"/>
              <a:gd name="f221" fmla="val 47000"/>
              <a:gd name="f222" fmla="val 233339"/>
              <a:gd name="f223" fmla="val 46973"/>
              <a:gd name="f224" fmla="val 233367"/>
              <a:gd name="f225" fmla="val 46917"/>
              <a:gd name="f226" fmla="val 234615"/>
              <a:gd name="f227" fmla="val 45974"/>
              <a:gd name="f228" fmla="val 235836"/>
              <a:gd name="f229" fmla="val 45003"/>
              <a:gd name="f230" fmla="val 237085"/>
              <a:gd name="f231" fmla="val 44032"/>
              <a:gd name="f232" fmla="val 237168"/>
              <a:gd name="f233" fmla="val 44004"/>
              <a:gd name="f234" fmla="val 237251"/>
              <a:gd name="f235" fmla="val 43948"/>
              <a:gd name="f236" fmla="val 237307"/>
              <a:gd name="f237" fmla="val 43865"/>
              <a:gd name="f238" fmla="val 246712"/>
              <a:gd name="f239" fmla="val 36429"/>
              <a:gd name="f240" fmla="val 255785"/>
              <a:gd name="f241" fmla="val 28578"/>
              <a:gd name="f242" fmla="val 264525"/>
              <a:gd name="f243" fmla="val 20365"/>
              <a:gd name="f244" fmla="val 264553"/>
              <a:gd name="f245" fmla="val 265107"/>
              <a:gd name="f246" fmla="val 20032"/>
              <a:gd name="f247" fmla="val 265773"/>
              <a:gd name="f248" fmla="val 19977"/>
              <a:gd name="f249" fmla="val 266384"/>
              <a:gd name="f250" fmla="val 20198"/>
              <a:gd name="f251" fmla="val 267521"/>
              <a:gd name="f252" fmla="val 20698"/>
              <a:gd name="f253" fmla="val 268076"/>
              <a:gd name="f254" fmla="val 22224"/>
              <a:gd name="f255" fmla="val 268187"/>
              <a:gd name="f256" fmla="val 22529"/>
              <a:gd name="f257" fmla="val 25137"/>
              <a:gd name="f258" fmla="val 25415"/>
              <a:gd name="f259" fmla="val 268409"/>
              <a:gd name="f260" fmla="val 25637"/>
              <a:gd name="f261" fmla="val 268659"/>
              <a:gd name="f262" fmla="val 268936"/>
              <a:gd name="f263" fmla="val 269131"/>
              <a:gd name="f264" fmla="val 15981"/>
              <a:gd name="f265" fmla="val 274485"/>
              <a:gd name="f266" fmla="val 10793"/>
              <a:gd name="f267" fmla="val 279702"/>
              <a:gd name="f268" fmla="val 5466"/>
              <a:gd name="f269" fmla="val 283503"/>
              <a:gd name="f270" fmla="val 15593"/>
              <a:gd name="f271" fmla="val 253205"/>
              <a:gd name="f272" fmla="val 30076"/>
              <a:gd name="f273" fmla="val 236419"/>
              <a:gd name="f274" fmla="val 43255"/>
              <a:gd name="f275" fmla="val 232729"/>
              <a:gd name="f276" fmla="val 44642"/>
              <a:gd name="f277" fmla="val 198130"/>
              <a:gd name="f278" fmla="val 56711"/>
              <a:gd name="f279" fmla="val 184452"/>
              <a:gd name="f280" fmla="val 37040"/>
              <a:gd name="f281" fmla="val 191721"/>
              <a:gd name="f282" fmla="val 28605"/>
              <a:gd name="f283" fmla="val 198491"/>
              <a:gd name="f284" fmla="val 20531"/>
              <a:gd name="f285" fmla="val 204428"/>
              <a:gd name="f286" fmla="val 13345"/>
              <a:gd name="f287" fmla="val 204484"/>
              <a:gd name="f288" fmla="val 13318"/>
              <a:gd name="f289" fmla="val 204539"/>
              <a:gd name="f290" fmla="val 13234"/>
              <a:gd name="f291" fmla="val 204567"/>
              <a:gd name="f292" fmla="val 13179"/>
              <a:gd name="f293" fmla="val 208562"/>
              <a:gd name="f294" fmla="val 8324"/>
              <a:gd name="f295" fmla="val 212169"/>
              <a:gd name="f296" fmla="val 3884"/>
              <a:gd name="f297" fmla="val 215332"/>
              <a:gd name="f298" fmla="val 214084"/>
              <a:gd name="f299" fmla="val 211059"/>
              <a:gd name="f300" fmla="val 3746"/>
              <a:gd name="f301" fmla="val 207591"/>
              <a:gd name="f302" fmla="val 8018"/>
              <a:gd name="f303" fmla="val 203762"/>
              <a:gd name="f304" fmla="val 12624"/>
              <a:gd name="f305" fmla="val 184424"/>
              <a:gd name="f306" fmla="val 24610"/>
              <a:gd name="f307" fmla="val 136147"/>
              <a:gd name="f308" fmla="val 28494"/>
              <a:gd name="f309" fmla="val 130181"/>
              <a:gd name="f310" fmla="val 28938"/>
              <a:gd name="f311" fmla="val 132373"/>
              <a:gd name="f312" fmla="val 18173"/>
              <a:gd name="f313" fmla="val 134343"/>
              <a:gd name="f314" fmla="val 8157"/>
              <a:gd name="f315" fmla="val 135925"/>
              <a:gd name="f316" fmla="val 134954"/>
              <a:gd name="f317" fmla="val 133012"/>
              <a:gd name="f318" fmla="val 10072"/>
              <a:gd name="f319" fmla="val 130459"/>
              <a:gd name="f320" fmla="val 23001"/>
              <a:gd name="f321" fmla="val 127629"/>
              <a:gd name="f322" fmla="val 36568"/>
              <a:gd name="f323" fmla="val 123023"/>
              <a:gd name="f324" fmla="val 36735"/>
              <a:gd name="f325" fmla="val 78214"/>
              <a:gd name="f326" fmla="val 38039"/>
              <a:gd name="f327" fmla="val 64980"/>
              <a:gd name="f328" fmla="val 23195"/>
              <a:gd name="f329" fmla="val 53632"/>
              <a:gd name="f330" fmla="val 52578"/>
              <a:gd name="f331" fmla="val 58071"/>
              <a:gd name="f332" fmla="val 11237"/>
              <a:gd name="f333" fmla="val 56046"/>
              <a:gd name="f334" fmla="val 14649"/>
              <a:gd name="f335" fmla="val 30797"/>
              <a:gd name="f336" fmla="val 56850"/>
              <a:gd name="f337" fmla="val 20199"/>
              <a:gd name="f338" fmla="val 59236"/>
              <a:gd name="f339" fmla="val 13151"/>
              <a:gd name="f340" fmla="val 54381"/>
              <a:gd name="f341" fmla="val 6326"/>
              <a:gd name="f342" fmla="val 49497"/>
              <a:gd name="f343" fmla="val 16925"/>
              <a:gd name="f344" fmla="val 20504"/>
              <a:gd name="f345" fmla="val 267826"/>
              <a:gd name="f346" fmla="val 20004"/>
              <a:gd name="f347" fmla="val 267327"/>
              <a:gd name="f348" fmla="val 19588"/>
              <a:gd name="f349" fmla="val 266744"/>
              <a:gd name="f350" fmla="val 19338"/>
              <a:gd name="f351" fmla="val 266467"/>
              <a:gd name="f352" fmla="val 19200"/>
              <a:gd name="f353" fmla="val 266162"/>
              <a:gd name="f354" fmla="val 19144"/>
              <a:gd name="f355" fmla="val 265857"/>
              <a:gd name="f356" fmla="val 19116"/>
              <a:gd name="f357" fmla="val 266633"/>
              <a:gd name="f358" fmla="val 18395"/>
              <a:gd name="f359" fmla="val 267410"/>
              <a:gd name="f360" fmla="val 17646"/>
              <a:gd name="f361" fmla="val 28883"/>
              <a:gd name="f362" fmla="val 24055"/>
              <a:gd name="f363" fmla="val 133704"/>
              <a:gd name="f364" fmla="val 19505"/>
              <a:gd name="f365" fmla="val 134342"/>
              <a:gd name="f366" fmla="val 15288"/>
              <a:gd name="f367" fmla="val 134869"/>
              <a:gd name="f368" fmla="val 23639"/>
              <a:gd name="f369" fmla="val 126573"/>
              <a:gd name="f370" fmla="val 25581"/>
              <a:gd name="f371" fmla="val 107485"/>
              <a:gd name="f372" fmla="val 25886"/>
              <a:gd name="f373" fmla="val 104044"/>
              <a:gd name="f374" fmla="val 43394"/>
              <a:gd name="f375" fmla="val 106153"/>
              <a:gd name="f376" fmla="val 42867"/>
              <a:gd name="f377" fmla="val 115170"/>
              <a:gd name="f378" fmla="val 30298"/>
              <a:gd name="f379" fmla="val 131151"/>
              <a:gd name="f380" fmla="val 35597"/>
              <a:gd name="f381" fmla="val 70611"/>
              <a:gd name="f382" fmla="val 38538"/>
              <a:gd name="f383" fmla="val 72526"/>
              <a:gd name="f384" fmla="val 41479"/>
              <a:gd name="f385" fmla="val 74413"/>
              <a:gd name="f386" fmla="val 44420"/>
              <a:gd name="f387" fmla="val 76271"/>
              <a:gd name="f388" fmla="val 44476"/>
              <a:gd name="f389" fmla="val 44559"/>
              <a:gd name="f390" fmla="val 76410"/>
              <a:gd name="f391" fmla="val 76438"/>
              <a:gd name="f392" fmla="val 44670"/>
              <a:gd name="f393" fmla="val 76466"/>
              <a:gd name="f394" fmla="val 44726"/>
              <a:gd name="f395" fmla="val 44753"/>
              <a:gd name="f396" fmla="val 76493"/>
              <a:gd name="f397" fmla="val 49109"/>
              <a:gd name="f398" fmla="val 79240"/>
              <a:gd name="f399" fmla="val 81904"/>
              <a:gd name="f400" fmla="val 57627"/>
              <a:gd name="f401" fmla="val 84484"/>
              <a:gd name="f402" fmla="val 58820"/>
              <a:gd name="f403" fmla="val 90532"/>
              <a:gd name="f404" fmla="val 45308"/>
              <a:gd name="f405" fmla="val 103711"/>
              <a:gd name="f406" fmla="val 43727"/>
              <a:gd name="f407" fmla="val 105210"/>
              <a:gd name="f408" fmla="val 26580"/>
              <a:gd name="f409" fmla="val 103184"/>
              <a:gd name="f410" fmla="val 35819"/>
              <a:gd name="f411" fmla="val 94861"/>
              <a:gd name="f412" fmla="val 35736"/>
              <a:gd name="f413" fmla="val 75078"/>
              <a:gd name="f414" fmla="val 68032"/>
              <a:gd name="f415" fmla="val 90754"/>
              <a:gd name="f416" fmla="val 72915"/>
              <a:gd name="f417" fmla="val 93668"/>
              <a:gd name="f418" fmla="val 77521"/>
              <a:gd name="f419" fmla="val 96387"/>
              <a:gd name="f420" fmla="val 98856"/>
              <a:gd name="f421" fmla="val 78963"/>
              <a:gd name="f422" fmla="val 108456"/>
              <a:gd name="f423" fmla="val 67671"/>
              <a:gd name="f424" fmla="val 108040"/>
              <a:gd name="f425" fmla="val 67199"/>
              <a:gd name="f426" fmla="val 108012"/>
              <a:gd name="f427" fmla="val 67172"/>
              <a:gd name="f428" fmla="val 54575"/>
              <a:gd name="f429" fmla="val 106514"/>
              <a:gd name="f430" fmla="val 62066"/>
              <a:gd name="f431" fmla="val 103628"/>
              <a:gd name="f432" fmla="val 66977"/>
              <a:gd name="f433" fmla="val 93168"/>
              <a:gd name="f434" fmla="val 52023"/>
              <a:gd name="f435" fmla="val 106208"/>
              <a:gd name="f436" fmla="val 44948"/>
              <a:gd name="f437" fmla="val 105376"/>
              <a:gd name="f438" fmla="val 47916"/>
              <a:gd name="f439" fmla="val 102463"/>
              <a:gd name="f440" fmla="val 58765"/>
              <a:gd name="f441" fmla="val 91448"/>
              <a:gd name="f442" fmla="val 58654"/>
              <a:gd name="f443" fmla="val 85094"/>
              <a:gd name="f444" fmla="val 61567"/>
              <a:gd name="f445" fmla="val 86870"/>
              <a:gd name="f446" fmla="val 64425"/>
              <a:gd name="f447" fmla="val 88590"/>
              <a:gd name="f448" fmla="val 90255"/>
              <a:gd name="f449" fmla="val 66228"/>
              <a:gd name="f450" fmla="val 60402"/>
              <a:gd name="f451" fmla="val 105043"/>
              <a:gd name="f452" fmla="val 94723"/>
              <a:gd name="f453" fmla="val 86149"/>
              <a:gd name="f454" fmla="val 91615"/>
              <a:gd name="f455" fmla="val 94306"/>
              <a:gd name="f456" fmla="val 83791"/>
              <a:gd name="f457" fmla="val 97607"/>
              <a:gd name="f458" fmla="val 82432"/>
              <a:gd name="f459" fmla="val 98135"/>
              <a:gd name="f460" fmla="val 78298"/>
              <a:gd name="f461" fmla="val 95721"/>
              <a:gd name="f462" fmla="val 73803"/>
              <a:gd name="f463" fmla="val 93085"/>
              <a:gd name="f464" fmla="val 69086"/>
              <a:gd name="f465" fmla="val 90283"/>
              <a:gd name="f466" fmla="val 80573"/>
              <a:gd name="f467" fmla="val 87314"/>
              <a:gd name="f468" fmla="val 85928"/>
              <a:gd name="f469" fmla="val 74829"/>
              <a:gd name="f470" fmla="val 87315"/>
              <a:gd name="f471" fmla="val 71000"/>
              <a:gd name="f472" fmla="val 89257"/>
              <a:gd name="f473" fmla="val 72803"/>
              <a:gd name="f474" fmla="val 100522"/>
              <a:gd name="f475" fmla="val 84207"/>
              <a:gd name="f476" fmla="val 114977"/>
              <a:gd name="f477" fmla="val 78463"/>
              <a:gd name="f478" fmla="val 118806"/>
              <a:gd name="f479" fmla="val 76632"/>
              <a:gd name="f480" fmla="val 117724"/>
              <a:gd name="f481" fmla="val 81099"/>
              <a:gd name="f482" fmla="val 116669"/>
              <a:gd name="f483" fmla="val 85372"/>
              <a:gd name="f484" fmla="val 115643"/>
              <a:gd name="f485" fmla="val 89367"/>
              <a:gd name="f486" fmla="val 105821"/>
              <a:gd name="f487" fmla="val 96303"/>
              <a:gd name="f488" fmla="val 96443"/>
              <a:gd name="f489" fmla="val 86704"/>
              <a:gd name="f490" fmla="val 95666"/>
              <a:gd name="f491" fmla="val 85871"/>
              <a:gd name="f492" fmla="val 82654"/>
              <a:gd name="f493" fmla="val 99355"/>
              <a:gd name="f494" fmla="val 85539"/>
              <a:gd name="f495" fmla="val 101020"/>
              <a:gd name="f496" fmla="val 88230"/>
              <a:gd name="f497" fmla="val 102574"/>
              <a:gd name="f498" fmla="val 90755"/>
              <a:gd name="f499" fmla="val 104017"/>
              <a:gd name="f500" fmla="val 90478"/>
              <a:gd name="f501" fmla="val 105237"/>
              <a:gd name="f502" fmla="val 89229"/>
              <a:gd name="f503" fmla="val 109815"/>
              <a:gd name="f504" fmla="val 85761"/>
              <a:gd name="f505" fmla="val 110204"/>
              <a:gd name="f506" fmla="val 71528"/>
              <a:gd name="f507" fmla="val 108539"/>
              <a:gd name="f508" fmla="val 75412"/>
              <a:gd name="f509" fmla="val 107734"/>
              <a:gd name="f510" fmla="val 80711"/>
              <a:gd name="f511" fmla="val 105515"/>
              <a:gd name="f512" fmla="val 104488"/>
              <a:gd name="f513" fmla="val 98357"/>
              <a:gd name="f514" fmla="val 108317"/>
              <a:gd name="f515" fmla="val 103463"/>
              <a:gd name="f516" fmla="val 111147"/>
              <a:gd name="f517" fmla="val 106182"/>
              <a:gd name="f518" fmla="val 112645"/>
              <a:gd name="f519" fmla="val 87897"/>
              <a:gd name="f520" fmla="val 110481"/>
              <a:gd name="f521" fmla="val 90284"/>
              <a:gd name="f522" fmla="val 109038"/>
              <a:gd name="f523" fmla="val 91282"/>
              <a:gd name="f524" fmla="val 105876"/>
              <a:gd name="f525" fmla="val 91449"/>
              <a:gd name="f526" fmla="val 103295"/>
              <a:gd name="f527" fmla="val 88980"/>
              <a:gd name="f528" fmla="val 101908"/>
              <a:gd name="f529" fmla="val 86316"/>
              <a:gd name="f530" fmla="val 100382"/>
              <a:gd name="f531" fmla="val 83486"/>
              <a:gd name="f532" fmla="val 98745"/>
              <a:gd name="f533" fmla="val 85900"/>
              <a:gd name="f534" fmla="val 97691"/>
              <a:gd name="f535" fmla="val 92226"/>
              <a:gd name="f536" fmla="val 94417"/>
              <a:gd name="f537" fmla="val 95305"/>
              <a:gd name="f538" fmla="val 99828"/>
              <a:gd name="f539" fmla="val 96553"/>
              <a:gd name="f540" fmla="val 99467"/>
              <a:gd name="f541" fmla="val 97635"/>
              <a:gd name="f542" fmla="val 97303"/>
              <a:gd name="f543" fmla="val 103545"/>
              <a:gd name="f544" fmla="val 96776"/>
              <a:gd name="f545" fmla="val 88174"/>
              <a:gd name="f546" fmla="val 100133"/>
              <a:gd name="f547" fmla="val 90893"/>
              <a:gd name="f548" fmla="val 107569"/>
              <a:gd name="f549" fmla="val 115282"/>
              <a:gd name="f550" fmla="val 114894"/>
              <a:gd name="f551" fmla="val 92169"/>
              <a:gd name="f552" fmla="val 114533"/>
              <a:gd name="f553" fmla="val 93529"/>
              <a:gd name="f554" fmla="val 114172"/>
              <a:gd name="f555" fmla="val 113035"/>
              <a:gd name="f556" fmla="val 95527"/>
              <a:gd name="f557" fmla="val 100688"/>
              <a:gd name="f558" fmla="val 96165"/>
              <a:gd name="f559" fmla="val 116420"/>
              <a:gd name="f560" fmla="val 90116"/>
              <a:gd name="f561" fmla="val 118667"/>
              <a:gd name="f562" fmla="val 90033"/>
              <a:gd name="f563" fmla="val 130792"/>
              <a:gd name="f564" fmla="val 89284"/>
              <a:gd name="f565" fmla="val 140142"/>
              <a:gd name="f566" fmla="val 83957"/>
              <a:gd name="f567" fmla="val 136924"/>
              <a:gd name="f568" fmla="val 87175"/>
              <a:gd name="f569" fmla="val 133761"/>
              <a:gd name="f570" fmla="val 90311"/>
              <a:gd name="f571" fmla="val 130598"/>
              <a:gd name="f572" fmla="val 93335"/>
              <a:gd name="f573" fmla="val 129377"/>
              <a:gd name="f574" fmla="val 93779"/>
              <a:gd name="f575" fmla="val 119389"/>
              <a:gd name="f576" fmla="val 97108"/>
              <a:gd name="f577" fmla="val 115143"/>
              <a:gd name="f578" fmla="val 94944"/>
              <a:gd name="f579" fmla="val 115560"/>
              <a:gd name="f580" fmla="val 93390"/>
              <a:gd name="f581" fmla="val 116004"/>
              <a:gd name="f582" fmla="val 91781"/>
              <a:gd name="f583" fmla="val 89145"/>
              <a:gd name="f584" fmla="val 117696"/>
              <a:gd name="f585" fmla="val 85178"/>
              <a:gd name="f586" fmla="val 118750"/>
              <a:gd name="f587" fmla="val 80905"/>
              <a:gd name="f588" fmla="val 119805"/>
              <a:gd name="f589" fmla="val 125631"/>
              <a:gd name="f590" fmla="val 79212"/>
              <a:gd name="f591" fmla="val 143777"/>
              <a:gd name="f592" fmla="val 75744"/>
              <a:gd name="f593" fmla="val 149270"/>
              <a:gd name="f594" fmla="val 74579"/>
              <a:gd name="f595" fmla="val 147411"/>
              <a:gd name="f596" fmla="val 76521"/>
              <a:gd name="f597" fmla="val 145552"/>
              <a:gd name="f598" fmla="val 143693"/>
              <a:gd name="f599" fmla="val 80350"/>
              <a:gd name="f600" fmla="val 134898"/>
              <a:gd name="f601" fmla="val 87758"/>
              <a:gd name="f602" fmla="val 119888"/>
              <a:gd name="f603" fmla="val 88979"/>
              <a:gd name="f604" fmla="val 120054"/>
              <a:gd name="f605" fmla="val 75495"/>
              <a:gd name="f606" fmla="val 121081"/>
              <a:gd name="f607" fmla="val 71083"/>
              <a:gd name="f608" fmla="val 122135"/>
              <a:gd name="f609" fmla="val 66477"/>
              <a:gd name="f610" fmla="val 123190"/>
              <a:gd name="f611" fmla="val 61816"/>
              <a:gd name="f612" fmla="val 126630"/>
              <a:gd name="f613" fmla="val 62593"/>
              <a:gd name="f614" fmla="val 147800"/>
              <a:gd name="f615" fmla="val 67032"/>
              <a:gd name="f616" fmla="val 161728"/>
              <a:gd name="f617" fmla="val 61234"/>
              <a:gd name="f618" fmla="val 158010"/>
              <a:gd name="f619" fmla="val 65312"/>
              <a:gd name="f620" fmla="val 154209"/>
              <a:gd name="f621" fmla="val 69363"/>
              <a:gd name="f622" fmla="val 150436"/>
              <a:gd name="f623" fmla="val 73358"/>
              <a:gd name="f624" fmla="val 148271"/>
              <a:gd name="f625" fmla="val 73830"/>
              <a:gd name="f626" fmla="val 125825"/>
              <a:gd name="f627" fmla="val 78630"/>
              <a:gd name="f628" fmla="val 119083"/>
              <a:gd name="f629" fmla="val 75439"/>
              <a:gd name="f630" fmla="val 117002"/>
              <a:gd name="f631" fmla="val 76577"/>
              <a:gd name="f632" fmla="val 99773"/>
              <a:gd name="f633" fmla="val 85289"/>
              <a:gd name="f634" fmla="val 87648"/>
              <a:gd name="f635" fmla="val 69502"/>
              <a:gd name="f636" fmla="val 83958"/>
              <a:gd name="f637" fmla="val 61927"/>
              <a:gd name="f638" fmla="val 89118"/>
              <a:gd name="f639" fmla="val 63093"/>
              <a:gd name="f640" fmla="val 112480"/>
              <a:gd name="f641" fmla="val 67920"/>
              <a:gd name="f642" fmla="val 122108"/>
              <a:gd name="f643" fmla="val 62316"/>
              <a:gd name="f644" fmla="val 121109"/>
              <a:gd name="f645" fmla="val 66783"/>
              <a:gd name="f646" fmla="val 120082"/>
              <a:gd name="f647" fmla="val 71194"/>
              <a:gd name="f648" fmla="val 86732"/>
              <a:gd name="f649" fmla="val 69807"/>
              <a:gd name="f650" fmla="val 86177"/>
              <a:gd name="f651" fmla="val 71555"/>
              <a:gd name="f652" fmla="val 80878"/>
              <a:gd name="f653" fmla="val 86926"/>
              <a:gd name="f654" fmla="val 67893"/>
              <a:gd name="f655" fmla="val 89589"/>
              <a:gd name="f656" fmla="val 65035"/>
              <a:gd name="f657" fmla="val 87841"/>
              <a:gd name="f658" fmla="val 86065"/>
              <a:gd name="f659" fmla="val 59014"/>
              <a:gd name="f660" fmla="val 62927"/>
              <a:gd name="f661" fmla="val 81848"/>
              <a:gd name="f662" fmla="val 81017"/>
              <a:gd name="f663" fmla="val 70473"/>
              <a:gd name="f664" fmla="val 83319"/>
              <a:gd name="f665" fmla="val 62815"/>
              <a:gd name="f666" fmla="val 58099"/>
              <a:gd name="f667" fmla="val 83652"/>
              <a:gd name="f668" fmla="val 54742"/>
              <a:gd name="f669" fmla="val 81599"/>
              <a:gd name="f670" fmla="val 51301"/>
              <a:gd name="f671" fmla="val 79462"/>
              <a:gd name="f672" fmla="val 47805"/>
              <a:gd name="f673" fmla="val 77270"/>
              <a:gd name="f674" fmla="val 49720"/>
              <a:gd name="f675" fmla="val 77603"/>
              <a:gd name="f676" fmla="val 51634"/>
              <a:gd name="f677" fmla="val 77770"/>
              <a:gd name="f678" fmla="val 53576"/>
              <a:gd name="f679" fmla="val 77742"/>
              <a:gd name="f680" fmla="val 59986"/>
              <a:gd name="f681" fmla="val 66728"/>
              <a:gd name="f682" fmla="val 70140"/>
              <a:gd name="f683" fmla="val 75522"/>
              <a:gd name="f684" fmla="val 64730"/>
              <a:gd name="f685" fmla="val 79573"/>
              <a:gd name="f686" fmla="val 59347"/>
              <a:gd name="f687" fmla="val 82903"/>
              <a:gd name="f688" fmla="val 133121"/>
              <a:gd name="f689" fmla="val 38455"/>
              <a:gd name="f690" fmla="val 132844"/>
              <a:gd name="f691" fmla="val 132622"/>
              <a:gd name="f692" fmla="val 37567"/>
              <a:gd name="f693" fmla="val 132455"/>
              <a:gd name="f694" fmla="val 38011"/>
              <a:gd name="f695" fmla="val 132372"/>
              <a:gd name="f696" fmla="val 38427"/>
              <a:gd name="f697" fmla="val 132289"/>
              <a:gd name="f698" fmla="val 132233"/>
              <a:gd name="f699" fmla="val 132039"/>
              <a:gd name="f700" fmla="val 40675"/>
              <a:gd name="f701" fmla="val 131901"/>
              <a:gd name="f702" fmla="val 41535"/>
              <a:gd name="f703" fmla="val 131734"/>
              <a:gd name="f704" fmla="val 42395"/>
              <a:gd name="f705" fmla="val 131568"/>
              <a:gd name="f706" fmla="val 41368"/>
              <a:gd name="f707" fmla="val 132317"/>
              <a:gd name="f708" fmla="val 40481"/>
              <a:gd name="f709" fmla="val 133260"/>
              <a:gd name="f710" fmla="val 53132"/>
              <a:gd name="f711" fmla="val 128432"/>
              <a:gd name="f712" fmla="val 44975"/>
              <a:gd name="f713" fmla="val 130180"/>
              <a:gd name="f714" fmla="val 37318"/>
              <a:gd name="f715" fmla="val 131595"/>
              <a:gd name="f716" fmla="val 30270"/>
              <a:gd name="f717" fmla="val 132733"/>
              <a:gd name="f718" fmla="val 33294"/>
              <a:gd name="f719" fmla="val 128849"/>
              <a:gd name="f720" fmla="val 43782"/>
              <a:gd name="f721" fmla="val 114837"/>
              <a:gd name="f722" fmla="val 44365"/>
              <a:gd name="f723" fmla="val 106264"/>
              <a:gd name="f724" fmla="val 51717"/>
              <a:gd name="f725" fmla="val 107124"/>
              <a:gd name="f726" fmla="val 109094"/>
              <a:gd name="f727" fmla="val 58349"/>
              <a:gd name="f728" fmla="val 122883"/>
              <a:gd name="f729" fmla="val 61456"/>
              <a:gd name="f730" fmla="val 59125"/>
              <a:gd name="f731" fmla="val 127101"/>
              <a:gd name="f732" fmla="val 54603"/>
              <a:gd name="f733" fmla="val 128099"/>
              <a:gd name="f734" fmla="val 122051"/>
              <a:gd name="f735" fmla="val 54159"/>
              <a:gd name="f736" fmla="val 110398"/>
              <a:gd name="f737" fmla="val 52827"/>
              <a:gd name="f738" fmla="val 107263"/>
              <a:gd name="f739" fmla="val 66839"/>
              <a:gd name="f740" fmla="val 108928"/>
              <a:gd name="f741" fmla="val 69974"/>
              <a:gd name="f742" fmla="val 116058"/>
              <a:gd name="f743" fmla="val 62455"/>
              <a:gd name="f744" fmla="val 125380"/>
              <a:gd name="f745" fmla="val 73414"/>
              <a:gd name="f746" fmla="val 123605"/>
              <a:gd name="f747" fmla="val 69863"/>
              <a:gd name="f748" fmla="val 124520"/>
              <a:gd name="f749" fmla="val 66367"/>
              <a:gd name="f750" fmla="val 125408"/>
              <a:gd name="f751" fmla="val 62954"/>
              <a:gd name="f752" fmla="val 126213"/>
              <a:gd name="f753" fmla="val 65146"/>
              <a:gd name="f754" fmla="val 123355"/>
              <a:gd name="f755" fmla="val 70362"/>
              <a:gd name="f756" fmla="val 115614"/>
              <a:gd name="f757" fmla="val 67921"/>
              <a:gd name="f758" fmla="val 109066"/>
              <a:gd name="f759" fmla="val 111119"/>
              <a:gd name="f760" fmla="val 84596"/>
              <a:gd name="f761" fmla="val 112923"/>
              <a:gd name="f762" fmla="val 81988"/>
              <a:gd name="f763" fmla="val 119360"/>
              <a:gd name="f764" fmla="val 127295"/>
              <a:gd name="f765" fmla="val 81849"/>
              <a:gd name="f766" fmla="val 125491"/>
              <a:gd name="f767" fmla="val 80351"/>
              <a:gd name="f768" fmla="val 124049"/>
              <a:gd name="f769" fmla="val 78492"/>
              <a:gd name="f770" fmla="val 123244"/>
              <a:gd name="f771" fmla="val 79907"/>
              <a:gd name="f772" fmla="val 122856"/>
              <a:gd name="f773" fmla="val 81322"/>
              <a:gd name="f774" fmla="val 122467"/>
              <a:gd name="f775" fmla="val 128210"/>
              <a:gd name="f776" fmla="val 121774"/>
              <a:gd name="f777" fmla="val 84984"/>
              <a:gd name="f778" fmla="val 121413"/>
              <a:gd name="f779" fmla="val 86288"/>
              <a:gd name="f780" fmla="val 121024"/>
              <a:gd name="f781" fmla="val 87592"/>
              <a:gd name="f782" fmla="val 120664"/>
              <a:gd name="f783" fmla="val 85844"/>
              <a:gd name="f784" fmla="val 122911"/>
              <a:gd name="f785" fmla="val 84540"/>
              <a:gd name="f786" fmla="val 125464"/>
              <a:gd name="f787" fmla="val 90367"/>
              <a:gd name="f788" fmla="val 118833"/>
              <a:gd name="f789" fmla="val 120192"/>
              <a:gd name="f790" fmla="val 81377"/>
              <a:gd name="f791" fmla="val 121468"/>
              <a:gd name="f792" fmla="val 77021"/>
              <a:gd name="f793" fmla="val 122634"/>
              <a:gd name="f794" fmla="val 118250"/>
              <a:gd name="f795" fmla="val 85678"/>
              <a:gd name="f796" fmla="val 112756"/>
              <a:gd name="f797" fmla="val 86150"/>
              <a:gd name="f798" fmla="val 111230"/>
              <a:gd name="f799" fmla="val 106431"/>
              <a:gd name="f800" fmla="val 113644"/>
              <a:gd name="f801" fmla="val 100910"/>
              <a:gd name="f802" fmla="val 115531"/>
              <a:gd name="f803" fmla="val 95555"/>
              <a:gd name="f804" fmla="val 117279"/>
              <a:gd name="f805" fmla="val 92975"/>
              <a:gd name="f806" fmla="val 104183"/>
              <a:gd name="f807" fmla="val 97359"/>
              <a:gd name="f808" fmla="val 99551"/>
              <a:gd name="f809" fmla="val 99661"/>
              <a:gd name="f810" fmla="val 100383"/>
              <a:gd name="f811" fmla="val 97718"/>
              <a:gd name="f812" fmla="val 107513"/>
              <a:gd name="f813" fmla="val 112285"/>
              <a:gd name="f814" fmla="val 105211"/>
              <a:gd name="f815" fmla="val 111036"/>
              <a:gd name="f816" fmla="val 100050"/>
              <a:gd name="f817" fmla="val 108178"/>
              <a:gd name="f818" fmla="val 108568"/>
              <a:gd name="f819" fmla="val 112257"/>
              <a:gd name="f820" fmla="val 101382"/>
              <a:gd name="f821" fmla="val 106071"/>
              <a:gd name="f822" fmla="val 99605"/>
              <a:gd name="f823" fmla="val 111564"/>
              <a:gd name="f824" fmla="val 97302"/>
              <a:gd name="f825" fmla="val 113812"/>
              <a:gd name="f826" fmla="val 96137"/>
              <a:gd name="f827" fmla="val 111925"/>
              <a:gd name="f828" fmla="val 102962"/>
              <a:gd name="f829" fmla="val 110149"/>
              <a:gd name="f830" fmla="val 95860"/>
              <a:gd name="f831" fmla="val 118612"/>
              <a:gd name="f832" fmla="val 97580"/>
              <a:gd name="f833" fmla="val 125548"/>
              <a:gd name="f834" fmla="val 95887"/>
              <a:gd name="f835" fmla="val 129016"/>
              <a:gd name="f836" fmla="val 122385"/>
              <a:gd name="f837" fmla="val 101159"/>
              <a:gd name="f838" fmla="val 115920"/>
              <a:gd name="f839" fmla="val 106930"/>
              <a:gd name="f840" fmla="val 109789"/>
              <a:gd name="f841" fmla="val 111841"/>
              <a:gd name="f842" fmla="val 111315"/>
              <a:gd name="f843" fmla="val 113063"/>
              <a:gd name="f844" fmla="val 102491"/>
              <a:gd name="f845" fmla="val 111120"/>
              <a:gd name="f846" fmla="val 112007"/>
              <a:gd name="f847" fmla="val 117308"/>
              <a:gd name="f848" fmla="val 106985"/>
              <a:gd name="f849" fmla="val 123828"/>
              <a:gd name="f850" fmla="val 101131"/>
              <a:gd name="f851" fmla="val 130514"/>
              <a:gd name="f852" fmla="val 94750"/>
              <a:gd name="f853" fmla="val 131430"/>
              <a:gd name="f854" fmla="val 97885"/>
              <a:gd name="f855" fmla="val 137950"/>
              <a:gd name="f856" fmla="val 99466"/>
              <a:gd name="f857" fmla="val 141224"/>
              <a:gd name="f858" fmla="val 100077"/>
              <a:gd name="f859" fmla="val 130820"/>
              <a:gd name="f860" fmla="val 104627"/>
              <a:gd name="f861" fmla="val 120720"/>
              <a:gd name="f862" fmla="val 108595"/>
              <a:gd name="f863" fmla="val 142833"/>
              <a:gd name="f864" fmla="val 99383"/>
              <a:gd name="f865" fmla="val 139337"/>
              <a:gd name="f866" fmla="val 131236"/>
              <a:gd name="f867" fmla="val 96997"/>
              <a:gd name="f868" fmla="val 131375"/>
              <a:gd name="f869" fmla="val 135481"/>
              <a:gd name="f870" fmla="val 89978"/>
              <a:gd name="f871" fmla="val 139643"/>
              <a:gd name="f872" fmla="val 143804"/>
              <a:gd name="f873" fmla="val 144137"/>
              <a:gd name="f874" fmla="val 83457"/>
              <a:gd name="f875" fmla="val 145247"/>
              <a:gd name="f876" fmla="val 87619"/>
              <a:gd name="f877" fmla="val 148854"/>
              <a:gd name="f878" fmla="val 151213"/>
              <a:gd name="f879" fmla="val 92003"/>
              <a:gd name="f880" fmla="val 92724"/>
              <a:gd name="f881" fmla="val 157760"/>
              <a:gd name="f882" fmla="val 92447"/>
              <a:gd name="f883" fmla="val 152739"/>
              <a:gd name="f884" fmla="val 94888"/>
              <a:gd name="f885" fmla="val 147744"/>
              <a:gd name="f886" fmla="val 97191"/>
              <a:gd name="f887" fmla="val 162227"/>
              <a:gd name="f888" fmla="val 95610"/>
              <a:gd name="f889" fmla="val 160479"/>
              <a:gd name="f890" fmla="val 94056"/>
              <a:gd name="f891" fmla="val 158343"/>
              <a:gd name="f892" fmla="val 93307"/>
              <a:gd name="f893" fmla="val 159342"/>
              <a:gd name="f894" fmla="val 92808"/>
              <a:gd name="f895" fmla="val 160341"/>
              <a:gd name="f896" fmla="val 92336"/>
              <a:gd name="f897" fmla="val 161340"/>
              <a:gd name="f898" fmla="val 91836"/>
              <a:gd name="f899" fmla="val 161367"/>
              <a:gd name="f900" fmla="val 161395"/>
              <a:gd name="f901" fmla="val 91809"/>
              <a:gd name="f902" fmla="val 162033"/>
              <a:gd name="f903" fmla="val 91504"/>
              <a:gd name="f904" fmla="val 162644"/>
              <a:gd name="f905" fmla="val 91198"/>
              <a:gd name="f906" fmla="val 92919"/>
              <a:gd name="f907" fmla="val 90394"/>
              <a:gd name="f908" fmla="val 165002"/>
              <a:gd name="f909" fmla="val 90005"/>
              <a:gd name="f910" fmla="val 165807"/>
              <a:gd name="f911" fmla="val 166611"/>
              <a:gd name="f912" fmla="val 89173"/>
              <a:gd name="f913" fmla="val 165668"/>
              <a:gd name="f914" fmla="val 164863"/>
              <a:gd name="f915" fmla="val 91587"/>
              <a:gd name="f916" fmla="val 92891"/>
              <a:gd name="f917" fmla="val 160618"/>
              <a:gd name="f918" fmla="val 91032"/>
              <a:gd name="f919" fmla="val 155957"/>
              <a:gd name="f920" fmla="val 92031"/>
              <a:gd name="f921" fmla="val 152184"/>
              <a:gd name="f922" fmla="val 91531"/>
              <a:gd name="f923" fmla="val 149409"/>
              <a:gd name="f924" fmla="val 89506"/>
              <a:gd name="f925" fmla="val 86648"/>
              <a:gd name="f926" fmla="val 144776"/>
              <a:gd name="f927" fmla="val 81710"/>
              <a:gd name="f928" fmla="val 144637"/>
              <a:gd name="f929" fmla="val 80738"/>
              <a:gd name="f930" fmla="val 146690"/>
              <a:gd name="f931" fmla="val 148743"/>
              <a:gd name="f932" fmla="val 150796"/>
              <a:gd name="f933" fmla="val 74357"/>
              <a:gd name="f934" fmla="val 161423"/>
              <a:gd name="f935" fmla="val 176156"/>
              <a:gd name="f936" fmla="val 79989"/>
              <a:gd name="f937" fmla="val 181677"/>
              <a:gd name="f938" fmla="val 79906"/>
              <a:gd name="f939" fmla="val 174574"/>
              <a:gd name="f940" fmla="val 83901"/>
              <a:gd name="f941" fmla="val 167555"/>
              <a:gd name="f942" fmla="val 183453"/>
              <a:gd name="f943" fmla="val 78880"/>
              <a:gd name="f944" fmla="val 180789"/>
              <a:gd name="f945" fmla="val 79018"/>
              <a:gd name="f946" fmla="val 163504"/>
              <a:gd name="f947" fmla="val 151490"/>
              <a:gd name="f948" fmla="val 73608"/>
              <a:gd name="f949" fmla="val 155652"/>
              <a:gd name="f950" fmla="val 69252"/>
              <a:gd name="f951" fmla="val 159786"/>
              <a:gd name="f952" fmla="val 64785"/>
              <a:gd name="f953" fmla="val 163837"/>
              <a:gd name="f954" fmla="val 60318"/>
              <a:gd name="f955" fmla="val 166417"/>
              <a:gd name="f956" fmla="val 61539"/>
              <a:gd name="f957" fmla="val 183730"/>
              <a:gd name="f958" fmla="val 69585"/>
              <a:gd name="f959" fmla="val 196021"/>
              <a:gd name="f960" fmla="val 197159"/>
              <a:gd name="f961" fmla="val 198269"/>
              <a:gd name="f962" fmla="val 199406"/>
              <a:gd name="f963" fmla="val 69335"/>
              <a:gd name="f964" fmla="val 194079"/>
              <a:gd name="f965" fmla="val 72692"/>
              <a:gd name="f966" fmla="val 188752"/>
              <a:gd name="f967" fmla="val 75883"/>
              <a:gd name="f968" fmla="val 67060"/>
              <a:gd name="f969" fmla="val 59208"/>
              <a:gd name="f970" fmla="val 219744"/>
              <a:gd name="f971" fmla="val 57016"/>
              <a:gd name="f972" fmla="val 222851"/>
              <a:gd name="f973" fmla="val 54797"/>
              <a:gd name="f974" fmla="val 225903"/>
              <a:gd name="f975" fmla="val 52549"/>
              <a:gd name="f976" fmla="val 222379"/>
              <a:gd name="f977" fmla="val 56323"/>
              <a:gd name="f978" fmla="val 218440"/>
              <a:gd name="f979" fmla="val 234116"/>
              <a:gd name="f980" fmla="val 45058"/>
              <a:gd name="f981" fmla="val 223434"/>
              <a:gd name="f982" fmla="val 212669"/>
              <a:gd name="f983" fmla="val 60901"/>
              <a:gd name="f984" fmla="val 201959"/>
              <a:gd name="f985" fmla="val 67726"/>
              <a:gd name="f986" fmla="val 191221"/>
              <a:gd name="f987" fmla="val 168304"/>
              <a:gd name="f988" fmla="val 61345"/>
              <a:gd name="f989" fmla="val 164530"/>
              <a:gd name="f990" fmla="val 59569"/>
              <a:gd name="f991" fmla="val 171189"/>
              <a:gd name="f992" fmla="val 52244"/>
              <a:gd name="f993" fmla="val 177654"/>
              <a:gd name="f994" fmla="val 44892"/>
              <a:gd name="f995" fmla="val 183813"/>
              <a:gd name="f996" fmla="val 37789"/>
              <a:gd name="f997" fmla="val 196271"/>
              <a:gd name="f998" fmla="val 55352"/>
              <a:gd name="f999" fmla="val 224849"/>
              <a:gd name="f1000" fmla="val 48027"/>
              <a:gd name="f1001" fmla="val 129987"/>
              <a:gd name="f1002" fmla="val 29909"/>
              <a:gd name="f1003" fmla="val 134454"/>
              <a:gd name="f1004" fmla="val 29576"/>
              <a:gd name="f1005" fmla="val 180928"/>
              <a:gd name="f1006" fmla="val 25997"/>
              <a:gd name="f1007" fmla="val 202042"/>
              <a:gd name="f1008" fmla="val 14733"/>
              <a:gd name="f1009" fmla="val 196465"/>
              <a:gd name="f1010" fmla="val 21447"/>
              <a:gd name="f1011" fmla="val 190223"/>
              <a:gd name="f1012" fmla="val 183536"/>
              <a:gd name="f1013" fmla="val 36624"/>
              <a:gd name="f1014" fmla="val 180456"/>
              <a:gd name="f1015" fmla="val 139226"/>
              <a:gd name="f1016" fmla="val 49581"/>
              <a:gd name="f1017" fmla="val 128545"/>
              <a:gd name="f1018" fmla="val 36873"/>
              <a:gd name="f1019" fmla="val 129044"/>
              <a:gd name="f1020" fmla="val 34543"/>
              <a:gd name="f1021" fmla="val 129516"/>
              <a:gd name="f1022" fmla="val 32212"/>
              <a:gd name="f1023" fmla="val 128323"/>
              <a:gd name="f1024" fmla="val 174297"/>
              <a:gd name="f1025" fmla="val 40286"/>
              <a:gd name="f1026" fmla="val 182371"/>
              <a:gd name="f1027" fmla="val 37955"/>
              <a:gd name="f1028" fmla="val 176322"/>
              <a:gd name="f1029" fmla="val 169941"/>
              <a:gd name="f1030" fmla="val 52189"/>
              <a:gd name="f1031" fmla="val 163393"/>
              <a:gd name="f1032" fmla="val 59402"/>
              <a:gd name="f1033" fmla="val 150075"/>
              <a:gd name="f1034" fmla="val 66394"/>
              <a:gd name="f1035" fmla="val 126852"/>
              <a:gd name="f1036" fmla="val 61650"/>
              <a:gd name="f1037" fmla="val 123384"/>
              <a:gd name="f1038" fmla="val 60873"/>
              <a:gd name="f1039" fmla="val 125076"/>
              <a:gd name="f1040" fmla="val 53326"/>
              <a:gd name="f1041" fmla="val 126741"/>
              <a:gd name="f1042" fmla="val 45585"/>
              <a:gd name="f1043" fmla="val 127435"/>
              <a:gd name="f1044" fmla="val 37539"/>
              <a:gd name="f1045" fmla="val 45280"/>
              <a:gd name="f1046" fmla="val 124133"/>
              <a:gd name="f1047" fmla="val 53243"/>
              <a:gd name="f1048" fmla="val 122413"/>
              <a:gd name="f1049" fmla="val 60956"/>
              <a:gd name="f1050" fmla="val 121636"/>
              <a:gd name="f1051" fmla="val 61511"/>
              <a:gd name="f1052" fmla="val 120804"/>
              <a:gd name="f1053" fmla="val 61955"/>
              <a:gd name="f1054" fmla="val 119943"/>
              <a:gd name="f1055" fmla="val 62288"/>
              <a:gd name="f1056" fmla="val 117446"/>
              <a:gd name="f1057" fmla="val 89202"/>
              <a:gd name="f1058" fmla="val 48804"/>
              <a:gd name="f1059" fmla="val 77215"/>
              <a:gd name="f1060" fmla="val 31768"/>
              <a:gd name="f1061" fmla="val 38483"/>
              <a:gd name="f1062" fmla="val 122773"/>
              <a:gd name="f1063" fmla="val 37733"/>
              <a:gd name="f1064" fmla="val 75662"/>
              <a:gd name="f1065" fmla="val 86482"/>
              <a:gd name="f1066" fmla="val 47749"/>
              <a:gd name="f1067" fmla="val 112868"/>
              <a:gd name="f1068" fmla="val 60179"/>
              <a:gd name="f1069" fmla="val 62760"/>
              <a:gd name="f1070" fmla="val 107347"/>
              <a:gd name="f1071" fmla="val 66200"/>
              <a:gd name="f1072" fmla="val 85733"/>
              <a:gd name="f1073" fmla="val 61372"/>
              <a:gd name="f1074" fmla="val 83403"/>
              <a:gd name="f1075" fmla="val 60845"/>
              <a:gd name="f1076" fmla="val 25748"/>
              <a:gd name="f1077" fmla="val 68781"/>
              <a:gd name="f1078" fmla="val 27912"/>
              <a:gd name="f1079" fmla="val 71999"/>
              <a:gd name="f1080" fmla="val 29715"/>
              <a:gd name="f1081" fmla="val 82598"/>
              <a:gd name="f1082" fmla="val 82570"/>
              <a:gd name="f1083" fmla="val 64840"/>
              <a:gd name="f1084" fmla="val 77576"/>
              <a:gd name="f1085" fmla="val 69724"/>
              <a:gd name="f1086" fmla="val 72083"/>
              <a:gd name="f1087" fmla="val 74052"/>
              <a:gd name="f1088" fmla="val 70779"/>
              <a:gd name="f1089" fmla="val 74385"/>
              <a:gd name="f1090" fmla="val 54298"/>
              <a:gd name="f1091" fmla="val 78824"/>
              <a:gd name="f1092" fmla="val 45142"/>
              <a:gd name="f1093" fmla="val 75606"/>
              <a:gd name="f1094" fmla="val 42145"/>
              <a:gd name="f1095" fmla="val 73719"/>
              <a:gd name="f1096" fmla="val 39121"/>
              <a:gd name="f1097" fmla="val 71777"/>
              <a:gd name="f1098" fmla="val 36097"/>
              <a:gd name="f1099" fmla="val 69835"/>
              <a:gd name="f1100" fmla="val 55408"/>
              <a:gd name="f1101" fmla="val 61178"/>
              <a:gd name="f1102" fmla="val 63232"/>
              <a:gd name="f1103" fmla="val 31574"/>
              <a:gd name="f1104" fmla="val 64758"/>
              <a:gd name="f1105" fmla="val 24887"/>
              <a:gd name="f1106" fmla="val 58598"/>
              <a:gd name="f1107" fmla="val 12263"/>
              <a:gd name="f1108" fmla="val 64092"/>
              <a:gd name="f1109" fmla="val 23528"/>
              <a:gd name="f1110" fmla="val 63565"/>
              <a:gd name="f1111" fmla="val 26080"/>
              <a:gd name="f1112" fmla="val 56129"/>
              <a:gd name="f1113" fmla="val 60373"/>
              <a:gd name="f1114" fmla="val 35153"/>
              <a:gd name="f1115" fmla="val 69196"/>
              <a:gd name="f1116" fmla="val 30464"/>
              <a:gd name="f1117" fmla="val 66144"/>
              <a:gd name="f1118" fmla="val 25803"/>
              <a:gd name="f1119" fmla="val 63037"/>
              <a:gd name="f1120" fmla="val 21197"/>
              <a:gd name="f1121" fmla="val 59930"/>
              <a:gd name="f1122" fmla="val 32296"/>
              <a:gd name="f1123" fmla="val 55796"/>
              <a:gd name="f1124" fmla="val 54991"/>
              <a:gd name="f1125" fmla="val 18312"/>
              <a:gd name="f1126" fmla="val 34599"/>
              <a:gd name="f1127" fmla="val 69973"/>
              <a:gd name="f1128" fmla="val 34710"/>
              <a:gd name="f1129" fmla="val 72221"/>
              <a:gd name="f1130" fmla="val 35403"/>
              <a:gd name="f1131" fmla="val 25332"/>
              <a:gd name="f1132" fmla="val 102990"/>
              <a:gd name="f1133" fmla="val 21780"/>
              <a:gd name="f1134" fmla="val 27607"/>
              <a:gd name="f1135" fmla="val 90588"/>
              <a:gd name="f1136" fmla="val 22196"/>
              <a:gd name="f1137" fmla="val 66450"/>
              <a:gd name="f1138" fmla="val 20809"/>
              <a:gd name="f1139" fmla="val 60790"/>
              <a:gd name="f1140" fmla="val 25359"/>
              <a:gd name="f1141" fmla="val 63897"/>
              <a:gd name="f1142" fmla="val 29965"/>
              <a:gd name="f1143" fmla="*/ f0 1 284779"/>
              <a:gd name="f1144" fmla="*/ f1 1 137450"/>
              <a:gd name="f1145" fmla="val f2"/>
              <a:gd name="f1146" fmla="val f3"/>
              <a:gd name="f1147" fmla="val f4"/>
              <a:gd name="f1148" fmla="+- f1147 0 f1145"/>
              <a:gd name="f1149" fmla="+- f1146 0 f1145"/>
              <a:gd name="f1150" fmla="*/ f1149 1 284779"/>
              <a:gd name="f1151" fmla="*/ f1148 1 137450"/>
              <a:gd name="f1152" fmla="*/ f1145 1 f1150"/>
              <a:gd name="f1153" fmla="*/ f1146 1 f1150"/>
              <a:gd name="f1154" fmla="*/ f1145 1 f1151"/>
              <a:gd name="f1155" fmla="*/ f1147 1 f1151"/>
              <a:gd name="f1156" fmla="*/ f1152 f1143 1"/>
              <a:gd name="f1157" fmla="*/ f1153 f1143 1"/>
              <a:gd name="f1158" fmla="*/ f1155 f1144 1"/>
              <a:gd name="f1159" fmla="*/ f1154 f1144 1"/>
            </a:gdLst>
            <a:ahLst/>
            <a:cxnLst>
              <a:cxn ang="3cd4">
                <a:pos x="hc" y="t"/>
              </a:cxn>
              <a:cxn ang="0">
                <a:pos x="r" y="vc"/>
              </a:cxn>
              <a:cxn ang="cd4">
                <a:pos x="hc" y="b"/>
              </a:cxn>
              <a:cxn ang="cd2">
                <a:pos x="l" y="vc"/>
              </a:cxn>
            </a:cxnLst>
            <a:rect l="f1156" t="f1159" r="f1157" b="f1158"/>
            <a:pathLst>
              <a:path w="284779" h="137450">
                <a:moveTo>
                  <a:pt x="f2" y="f5"/>
                </a:moveTo>
                <a:cubicBezTo>
                  <a:pt x="f6" y="f7"/>
                  <a:pt x="f8" y="f9"/>
                  <a:pt x="f10" y="f11"/>
                </a:cubicBezTo>
                <a:cubicBezTo>
                  <a:pt x="f12" y="f13"/>
                  <a:pt x="f14" y="f15"/>
                  <a:pt x="f16" y="f17"/>
                </a:cubicBezTo>
                <a:lnTo>
                  <a:pt x="f2" y="f18"/>
                </a:lnTo>
                <a:lnTo>
                  <a:pt x="f2" y="f19"/>
                </a:lnTo>
                <a:lnTo>
                  <a:pt x="f20" y="f21"/>
                </a:lnTo>
                <a:cubicBezTo>
                  <a:pt x="f22" y="f23"/>
                  <a:pt x="f24" y="f25"/>
                  <a:pt x="f26" y="f27"/>
                </a:cubicBezTo>
                <a:cubicBezTo>
                  <a:pt x="f28" y="f29"/>
                  <a:pt x="f30" y="f31"/>
                  <a:pt x="f2" y="f32"/>
                </a:cubicBezTo>
                <a:lnTo>
                  <a:pt x="f2" y="f4"/>
                </a:lnTo>
                <a:cubicBezTo>
                  <a:pt x="f33" y="f34"/>
                  <a:pt x="f35" y="f36"/>
                  <a:pt x="f37" y="f38"/>
                </a:cubicBezTo>
                <a:cubicBezTo>
                  <a:pt x="f39" y="f38"/>
                  <a:pt x="f40" y="f38"/>
                  <a:pt x="f40" y="f38"/>
                </a:cubicBezTo>
                <a:cubicBezTo>
                  <a:pt x="f41" y="f38"/>
                  <a:pt x="f42" y="f43"/>
                  <a:pt x="f44" y="f45"/>
                </a:cubicBezTo>
                <a:cubicBezTo>
                  <a:pt x="f46" y="f47"/>
                  <a:pt x="f48" y="f49"/>
                  <a:pt x="f50" y="f51"/>
                </a:cubicBezTo>
                <a:cubicBezTo>
                  <a:pt x="f52" y="f53"/>
                  <a:pt x="f54" y="f53"/>
                  <a:pt x="f54" y="f53"/>
                </a:cubicBezTo>
                <a:cubicBezTo>
                  <a:pt x="f55" y="f53"/>
                  <a:pt x="f56" y="f51"/>
                  <a:pt x="f57" y="f58"/>
                </a:cubicBezTo>
                <a:cubicBezTo>
                  <a:pt x="f59" y="f60"/>
                  <a:pt x="f61" y="f62"/>
                  <a:pt x="f63" y="f64"/>
                </a:cubicBezTo>
                <a:cubicBezTo>
                  <a:pt x="f65" y="f64"/>
                  <a:pt x="f65" y="f64"/>
                  <a:pt x="f66" y="f64"/>
                </a:cubicBezTo>
                <a:lnTo>
                  <a:pt x="f66" y="f64"/>
                </a:lnTo>
                <a:cubicBezTo>
                  <a:pt x="f67" y="f64"/>
                  <a:pt x="f68" y="f69"/>
                  <a:pt x="f70" y="f71"/>
                </a:cubicBezTo>
                <a:lnTo>
                  <a:pt x="f70" y="f72"/>
                </a:lnTo>
                <a:cubicBezTo>
                  <a:pt x="f70" y="f73"/>
                  <a:pt x="f74" y="f75"/>
                  <a:pt x="f76" y="f77"/>
                </a:cubicBezTo>
                <a:lnTo>
                  <a:pt x="f78" y="f77"/>
                </a:lnTo>
                <a:cubicBezTo>
                  <a:pt x="f79" y="f77"/>
                  <a:pt x="f80" y="f81"/>
                  <a:pt x="f82" y="f83"/>
                </a:cubicBezTo>
                <a:cubicBezTo>
                  <a:pt x="f82" y="f84"/>
                  <a:pt x="f85" y="f69"/>
                  <a:pt x="f86" y="f87"/>
                </a:cubicBezTo>
                <a:cubicBezTo>
                  <a:pt x="f86" y="f88"/>
                  <a:pt x="f86" y="f88"/>
                  <a:pt x="f86" y="f88"/>
                </a:cubicBezTo>
                <a:cubicBezTo>
                  <a:pt x="f89" y="f90"/>
                  <a:pt x="f91" y="f92"/>
                  <a:pt x="f93" y="f94"/>
                </a:cubicBezTo>
                <a:cubicBezTo>
                  <a:pt x="f93" y="f94"/>
                  <a:pt x="f93" y="f94"/>
                  <a:pt x="f93" y="f94"/>
                </a:cubicBezTo>
                <a:cubicBezTo>
                  <a:pt x="f95" y="f94"/>
                  <a:pt x="f96" y="f94"/>
                  <a:pt x="f97" y="f98"/>
                </a:cubicBezTo>
                <a:cubicBezTo>
                  <a:pt x="f99" y="f100"/>
                  <a:pt x="f101" y="f102"/>
                  <a:pt x="f103" y="f104"/>
                </a:cubicBezTo>
                <a:cubicBezTo>
                  <a:pt x="f105" y="f104"/>
                  <a:pt x="f106" y="f104"/>
                  <a:pt x="f107" y="f108"/>
                </a:cubicBezTo>
                <a:cubicBezTo>
                  <a:pt x="f109" y="f110"/>
                  <a:pt x="f111" y="f112"/>
                  <a:pt x="f113" y="f114"/>
                </a:cubicBezTo>
                <a:cubicBezTo>
                  <a:pt x="f115" y="f116"/>
                  <a:pt x="f117" y="f118"/>
                  <a:pt x="f119" y="f120"/>
                </a:cubicBezTo>
                <a:lnTo>
                  <a:pt x="f119" y="f72"/>
                </a:lnTo>
                <a:cubicBezTo>
                  <a:pt x="f121" y="f122"/>
                  <a:pt x="f123" y="f122"/>
                  <a:pt x="f124" y="f72"/>
                </a:cubicBezTo>
                <a:lnTo>
                  <a:pt x="f124" y="f125"/>
                </a:lnTo>
                <a:cubicBezTo>
                  <a:pt x="f126" y="f127"/>
                  <a:pt x="f128" y="f129"/>
                  <a:pt x="f130" y="f131"/>
                </a:cubicBezTo>
                <a:cubicBezTo>
                  <a:pt x="f132" y="f133"/>
                  <a:pt x="f134" y="f135"/>
                  <a:pt x="f136" y="f137"/>
                </a:cubicBezTo>
                <a:cubicBezTo>
                  <a:pt x="f138" y="f139"/>
                  <a:pt x="f140" y="f141"/>
                  <a:pt x="f142" y="f143"/>
                </a:cubicBezTo>
                <a:cubicBezTo>
                  <a:pt x="f144" y="f145"/>
                  <a:pt x="f146" y="f145"/>
                  <a:pt x="f147" y="f145"/>
                </a:cubicBezTo>
                <a:cubicBezTo>
                  <a:pt x="f147" y="f145"/>
                  <a:pt x="f147" y="f145"/>
                  <a:pt x="f147" y="f145"/>
                </a:cubicBezTo>
                <a:cubicBezTo>
                  <a:pt x="f148" y="f149"/>
                  <a:pt x="f150" y="f151"/>
                  <a:pt x="f152" y="f153"/>
                </a:cubicBezTo>
                <a:cubicBezTo>
                  <a:pt x="f154" y="f155"/>
                  <a:pt x="f156" y="f157"/>
                  <a:pt x="f158" y="f159"/>
                </a:cubicBezTo>
                <a:lnTo>
                  <a:pt x="f158" y="f160"/>
                </a:lnTo>
                <a:cubicBezTo>
                  <a:pt x="f161" y="f162"/>
                  <a:pt x="f163" y="f162"/>
                  <a:pt x="f164" y="f160"/>
                </a:cubicBezTo>
                <a:lnTo>
                  <a:pt x="f164" y="f165"/>
                </a:lnTo>
                <a:cubicBezTo>
                  <a:pt x="f166" y="f167"/>
                  <a:pt x="f168" y="f169"/>
                  <a:pt x="f170" y="f171"/>
                </a:cubicBezTo>
                <a:cubicBezTo>
                  <a:pt x="f172" y="f173"/>
                  <a:pt x="f174" y="f175"/>
                  <a:pt x="f176" y="f177"/>
                </a:cubicBezTo>
                <a:cubicBezTo>
                  <a:pt x="f178" y="f177"/>
                  <a:pt x="f179" y="f180"/>
                  <a:pt x="f181" y="f182"/>
                </a:cubicBezTo>
                <a:cubicBezTo>
                  <a:pt x="f183" y="f184"/>
                  <a:pt x="f185" y="f186"/>
                  <a:pt x="f187" y="f188"/>
                </a:cubicBezTo>
                <a:cubicBezTo>
                  <a:pt x="f189" y="f190"/>
                  <a:pt x="f191" y="f192"/>
                  <a:pt x="f193" y="f194"/>
                </a:cubicBezTo>
                <a:cubicBezTo>
                  <a:pt x="f195" y="f194"/>
                  <a:pt x="f196" y="f197"/>
                  <a:pt x="f196" y="f197"/>
                </a:cubicBezTo>
                <a:cubicBezTo>
                  <a:pt x="f198" y="f199"/>
                  <a:pt x="f200" y="f201"/>
                  <a:pt x="f202" y="f203"/>
                </a:cubicBezTo>
                <a:cubicBezTo>
                  <a:pt x="f204" y="f205"/>
                  <a:pt x="f206" y="f207"/>
                  <a:pt x="f208" y="f209"/>
                </a:cubicBezTo>
                <a:lnTo>
                  <a:pt x="f208" y="f210"/>
                </a:lnTo>
                <a:cubicBezTo>
                  <a:pt x="f208" y="f211"/>
                  <a:pt x="f212" y="f211"/>
                  <a:pt x="f212" y="f210"/>
                </a:cubicBezTo>
                <a:lnTo>
                  <a:pt x="f212" y="f213"/>
                </a:lnTo>
                <a:cubicBezTo>
                  <a:pt x="f214" y="f215"/>
                  <a:pt x="f216" y="f217"/>
                  <a:pt x="f218" y="f219"/>
                </a:cubicBezTo>
                <a:cubicBezTo>
                  <a:pt x="f220" y="f221"/>
                  <a:pt x="f222" y="f223"/>
                  <a:pt x="f224" y="f225"/>
                </a:cubicBezTo>
                <a:cubicBezTo>
                  <a:pt x="f226" y="f227"/>
                  <a:pt x="f228" y="f229"/>
                  <a:pt x="f230" y="f231"/>
                </a:cubicBezTo>
                <a:lnTo>
                  <a:pt x="f230" y="f231"/>
                </a:lnTo>
                <a:cubicBezTo>
                  <a:pt x="f232" y="f233"/>
                  <a:pt x="f234" y="f235"/>
                  <a:pt x="f236" y="f237"/>
                </a:cubicBezTo>
                <a:cubicBezTo>
                  <a:pt x="f238" y="f239"/>
                  <a:pt x="f240" y="f241"/>
                  <a:pt x="f242" y="f243"/>
                </a:cubicBezTo>
                <a:cubicBezTo>
                  <a:pt x="f244" y="f243"/>
                  <a:pt x="f244" y="f243"/>
                  <a:pt x="f244" y="f243"/>
                </a:cubicBezTo>
                <a:cubicBezTo>
                  <a:pt x="f245" y="f246"/>
                  <a:pt x="f247" y="f248"/>
                  <a:pt x="f249" y="f250"/>
                </a:cubicBezTo>
                <a:cubicBezTo>
                  <a:pt x="f251" y="f252"/>
                  <a:pt x="f253" y="f254"/>
                  <a:pt x="f255" y="f256"/>
                </a:cubicBezTo>
                <a:lnTo>
                  <a:pt x="f255" y="f257"/>
                </a:lnTo>
                <a:cubicBezTo>
                  <a:pt x="f255" y="f258"/>
                  <a:pt x="f259" y="f260"/>
                  <a:pt x="f261" y="f260"/>
                </a:cubicBezTo>
                <a:cubicBezTo>
                  <a:pt x="f262" y="f260"/>
                  <a:pt x="f263" y="f258"/>
                  <a:pt x="f263" y="f257"/>
                </a:cubicBezTo>
                <a:lnTo>
                  <a:pt x="f263" y="f264"/>
                </a:lnTo>
                <a:cubicBezTo>
                  <a:pt x="f265" y="f266"/>
                  <a:pt x="f267" y="f268"/>
                  <a:pt x="f3" y="f2"/>
                </a:cubicBezTo>
                <a:lnTo>
                  <a:pt x="f269" y="f2"/>
                </a:lnTo>
                <a:cubicBezTo>
                  <a:pt x="f262" y="f270"/>
                  <a:pt x="f271" y="f272"/>
                  <a:pt x="f273" y="f274"/>
                </a:cubicBezTo>
                <a:cubicBezTo>
                  <a:pt x="f275" y="f276"/>
                  <a:pt x="f277" y="f278"/>
                  <a:pt x="f279" y="f280"/>
                </a:cubicBezTo>
                <a:cubicBezTo>
                  <a:pt x="f281" y="f282"/>
                  <a:pt x="f283" y="f284"/>
                  <a:pt x="f285" y="f286"/>
                </a:cubicBezTo>
                <a:cubicBezTo>
                  <a:pt x="f287" y="f288"/>
                  <a:pt x="f289" y="f290"/>
                  <a:pt x="f291" y="f292"/>
                </a:cubicBezTo>
                <a:cubicBezTo>
                  <a:pt x="f293" y="f294"/>
                  <a:pt x="f295" y="f296"/>
                  <a:pt x="f297" y="f2"/>
                </a:cubicBezTo>
                <a:lnTo>
                  <a:pt x="f298" y="f2"/>
                </a:lnTo>
                <a:cubicBezTo>
                  <a:pt x="f299" y="f300"/>
                  <a:pt x="f301" y="f302"/>
                  <a:pt x="f303" y="f304"/>
                </a:cubicBezTo>
                <a:cubicBezTo>
                  <a:pt x="f305" y="f306"/>
                  <a:pt x="f307" y="f308"/>
                  <a:pt x="f309" y="f310"/>
                </a:cubicBezTo>
                <a:cubicBezTo>
                  <a:pt x="f311" y="f312"/>
                  <a:pt x="f313" y="f314"/>
                  <a:pt x="f315" y="f2"/>
                </a:cubicBezTo>
                <a:lnTo>
                  <a:pt x="f316" y="f2"/>
                </a:lnTo>
                <a:cubicBezTo>
                  <a:pt x="f317" y="f318"/>
                  <a:pt x="f319" y="f320"/>
                  <a:pt x="f321" y="f322"/>
                </a:cubicBezTo>
                <a:cubicBezTo>
                  <a:pt x="f323" y="f324"/>
                  <a:pt x="f325" y="f326"/>
                  <a:pt x="f327" y="f328"/>
                </a:cubicBezTo>
                <a:lnTo>
                  <a:pt x="f329" y="f2"/>
                </a:lnTo>
                <a:lnTo>
                  <a:pt x="f330" y="f2"/>
                </a:lnTo>
                <a:lnTo>
                  <a:pt x="f331" y="f332"/>
                </a:lnTo>
                <a:cubicBezTo>
                  <a:pt x="f333" y="f334"/>
                  <a:pt x="f335" y="f336"/>
                  <a:pt x="f337" y="f338"/>
                </a:cubicBezTo>
                <a:cubicBezTo>
                  <a:pt x="f339" y="f340"/>
                  <a:pt x="f341" y="f342"/>
                  <a:pt x="f2" y="f276"/>
                </a:cubicBezTo>
                <a:lnTo>
                  <a:pt x="f2" y="f5"/>
                </a:lnTo>
                <a:close/>
                <a:moveTo>
                  <a:pt x="f255" y="f343"/>
                </a:moveTo>
                <a:lnTo>
                  <a:pt x="f255" y="f344"/>
                </a:lnTo>
                <a:cubicBezTo>
                  <a:pt x="f345" y="f346"/>
                  <a:pt x="f347" y="f348"/>
                  <a:pt x="f349" y="f350"/>
                </a:cubicBezTo>
                <a:cubicBezTo>
                  <a:pt x="f351" y="f352"/>
                  <a:pt x="f353" y="f354"/>
                  <a:pt x="f355" y="f356"/>
                </a:cubicBezTo>
                <a:cubicBezTo>
                  <a:pt x="f357" y="f358"/>
                  <a:pt x="f359" y="f360"/>
                  <a:pt x="f255" y="f343"/>
                </a:cubicBezTo>
                <a:close/>
                <a:moveTo>
                  <a:pt x="f361" y="f69"/>
                </a:moveTo>
                <a:cubicBezTo>
                  <a:pt x="f362" y="f363"/>
                  <a:pt x="f364" y="f365"/>
                  <a:pt x="f366" y="f367"/>
                </a:cubicBezTo>
                <a:cubicBezTo>
                  <a:pt x="f368" y="f369"/>
                  <a:pt x="f370" y="f371"/>
                  <a:pt x="f372" y="f373"/>
                </a:cubicBezTo>
                <a:lnTo>
                  <a:pt x="f374" y="f375"/>
                </a:lnTo>
                <a:cubicBezTo>
                  <a:pt x="f376" y="f377"/>
                  <a:pt x="f378" y="f379"/>
                  <a:pt x="f361" y="f69"/>
                </a:cubicBezTo>
                <a:close/>
                <a:moveTo>
                  <a:pt x="f380" y="f381"/>
                </a:moveTo>
                <a:cubicBezTo>
                  <a:pt x="f382" y="f383"/>
                  <a:pt x="f384" y="f385"/>
                  <a:pt x="f386" y="f387"/>
                </a:cubicBezTo>
                <a:cubicBezTo>
                  <a:pt x="f388" y="f186"/>
                  <a:pt x="f389" y="f390"/>
                  <a:pt x="f276" y="f391"/>
                </a:cubicBezTo>
                <a:cubicBezTo>
                  <a:pt x="f392" y="f393"/>
                  <a:pt x="f394" y="f393"/>
                  <a:pt x="f395" y="f396"/>
                </a:cubicBezTo>
                <a:cubicBezTo>
                  <a:pt x="f397" y="f398"/>
                  <a:pt x="f95" y="f399"/>
                  <a:pt x="f400" y="f401"/>
                </a:cubicBezTo>
                <a:cubicBezTo>
                  <a:pt x="f402" y="f403"/>
                  <a:pt x="f404" y="f405"/>
                  <a:pt x="f406" y="f407"/>
                </a:cubicBezTo>
                <a:lnTo>
                  <a:pt x="f408" y="f409"/>
                </a:lnTo>
                <a:cubicBezTo>
                  <a:pt x="f410" y="f411"/>
                  <a:pt x="f412" y="f413"/>
                  <a:pt x="f380" y="f381"/>
                </a:cubicBezTo>
                <a:close/>
                <a:moveTo>
                  <a:pt x="f414" y="f415"/>
                </a:moveTo>
                <a:cubicBezTo>
                  <a:pt x="f416" y="f417"/>
                  <a:pt x="f418" y="f419"/>
                  <a:pt x="f210" y="f420"/>
                </a:cubicBezTo>
                <a:cubicBezTo>
                  <a:pt x="f421" y="f422"/>
                  <a:pt x="f423" y="f424"/>
                  <a:pt x="f425" y="f426"/>
                </a:cubicBezTo>
                <a:lnTo>
                  <a:pt x="f427" y="f426"/>
                </a:lnTo>
                <a:lnTo>
                  <a:pt x="f428" y="f429"/>
                </a:lnTo>
                <a:cubicBezTo>
                  <a:pt x="f430" y="f431"/>
                  <a:pt x="f432" y="f433"/>
                  <a:pt x="f414" y="f415"/>
                </a:cubicBezTo>
                <a:close/>
                <a:moveTo>
                  <a:pt x="f434" y="f435"/>
                </a:moveTo>
                <a:lnTo>
                  <a:pt x="f436" y="f437"/>
                </a:lnTo>
                <a:cubicBezTo>
                  <a:pt x="f438" y="f439"/>
                  <a:pt x="f440" y="f441"/>
                  <a:pt x="f442" y="f443"/>
                </a:cubicBezTo>
                <a:cubicBezTo>
                  <a:pt x="f444" y="f445"/>
                  <a:pt x="f446" y="f447"/>
                  <a:pt x="f425" y="f448"/>
                </a:cubicBezTo>
                <a:cubicBezTo>
                  <a:pt x="f449" y="f167"/>
                  <a:pt x="f450" y="f451"/>
                  <a:pt x="f434" y="f435"/>
                </a:cubicBezTo>
                <a:close/>
                <a:moveTo>
                  <a:pt x="f452" y="f453"/>
                </a:moveTo>
                <a:cubicBezTo>
                  <a:pt x="f454" y="f455"/>
                  <a:pt x="f456" y="f457"/>
                  <a:pt x="f458" y="f459"/>
                </a:cubicBezTo>
                <a:cubicBezTo>
                  <a:pt x="f460" y="f461"/>
                  <a:pt x="f462" y="f463"/>
                  <a:pt x="f464" y="f465"/>
                </a:cubicBezTo>
                <a:cubicBezTo>
                  <a:pt x="f466" y="f467"/>
                  <a:pt x="f468" y="f469"/>
                  <a:pt x="f470" y="f471"/>
                </a:cubicBezTo>
                <a:close/>
                <a:moveTo>
                  <a:pt x="f472" y="f473"/>
                </a:moveTo>
                <a:cubicBezTo>
                  <a:pt x="f474" y="f475"/>
                  <a:pt x="f476" y="f477"/>
                  <a:pt x="f478" y="f479"/>
                </a:cubicBezTo>
                <a:cubicBezTo>
                  <a:pt x="f480" y="f481"/>
                  <a:pt x="f482" y="f483"/>
                  <a:pt x="f484" y="f485"/>
                </a:cubicBezTo>
                <a:cubicBezTo>
                  <a:pt x="f486" y="f487"/>
                  <a:pt x="f488" y="f489"/>
                  <a:pt x="f490" y="f491"/>
                </a:cubicBezTo>
                <a:close/>
                <a:moveTo>
                  <a:pt x="f492" y="f493"/>
                </a:moveTo>
                <a:cubicBezTo>
                  <a:pt x="f494" y="f495"/>
                  <a:pt x="f496" y="f497"/>
                  <a:pt x="f498" y="f499"/>
                </a:cubicBezTo>
                <a:cubicBezTo>
                  <a:pt x="f500" y="f501"/>
                  <a:pt x="f502" y="f503"/>
                  <a:pt x="f504" y="f505"/>
                </a:cubicBezTo>
                <a:lnTo>
                  <a:pt x="f506" y="f507"/>
                </a:lnTo>
                <a:cubicBezTo>
                  <a:pt x="f508" y="f509"/>
                  <a:pt x="f510" y="f511"/>
                  <a:pt x="f492" y="f493"/>
                </a:cubicBezTo>
                <a:close/>
                <a:moveTo>
                  <a:pt x="f454" y="f512"/>
                </a:moveTo>
                <a:cubicBezTo>
                  <a:pt x="f513" y="f514"/>
                  <a:pt x="f515" y="f516"/>
                  <a:pt x="f517" y="f518"/>
                </a:cubicBezTo>
                <a:lnTo>
                  <a:pt x="f519" y="f520"/>
                </a:lnTo>
                <a:cubicBezTo>
                  <a:pt x="f521" y="f522"/>
                  <a:pt x="f523" y="f524"/>
                  <a:pt x="f454" y="f512"/>
                </a:cubicBezTo>
                <a:close/>
                <a:moveTo>
                  <a:pt x="f525" y="f526"/>
                </a:moveTo>
                <a:cubicBezTo>
                  <a:pt x="f527" y="f528"/>
                  <a:pt x="f529" y="f530"/>
                  <a:pt x="f531" y="f532"/>
                </a:cubicBezTo>
                <a:cubicBezTo>
                  <a:pt x="f533" y="f534"/>
                  <a:pt x="f535" y="f536"/>
                  <a:pt x="f537" y="f467"/>
                </a:cubicBezTo>
                <a:lnTo>
                  <a:pt x="f538" y="f539"/>
                </a:lnTo>
                <a:cubicBezTo>
                  <a:pt x="f540" y="f541"/>
                  <a:pt x="f542" y="f543"/>
                  <a:pt x="f525" y="f526"/>
                </a:cubicBezTo>
                <a:close/>
                <a:moveTo>
                  <a:pt x="f544" y="f545"/>
                </a:moveTo>
                <a:cubicBezTo>
                  <a:pt x="f546" y="f547"/>
                  <a:pt x="f548" y="f165"/>
                  <a:pt x="f549" y="f415"/>
                </a:cubicBezTo>
                <a:cubicBezTo>
                  <a:pt x="f550" y="f551"/>
                  <a:pt x="f552" y="f553"/>
                  <a:pt x="f554" y="f411"/>
                </a:cubicBezTo>
                <a:cubicBezTo>
                  <a:pt x="f555" y="f556"/>
                  <a:pt x="f486" y="f493"/>
                  <a:pt x="f557" y="f558"/>
                </a:cubicBezTo>
                <a:close/>
                <a:moveTo>
                  <a:pt x="f559" y="f560"/>
                </a:moveTo>
                <a:cubicBezTo>
                  <a:pt x="f561" y="f562"/>
                  <a:pt x="f563" y="f564"/>
                  <a:pt x="f565" y="f566"/>
                </a:cubicBezTo>
                <a:cubicBezTo>
                  <a:pt x="f567" y="f568"/>
                  <a:pt x="f569" y="f570"/>
                  <a:pt x="f571" y="f572"/>
                </a:cubicBezTo>
                <a:cubicBezTo>
                  <a:pt x="f573" y="f574"/>
                  <a:pt x="f575" y="f576"/>
                  <a:pt x="f577" y="f578"/>
                </a:cubicBezTo>
                <a:cubicBezTo>
                  <a:pt x="f579" y="f580"/>
                  <a:pt x="f581" y="f582"/>
                  <a:pt x="f559" y="f560"/>
                </a:cubicBezTo>
                <a:close/>
                <a:moveTo>
                  <a:pt x="f482" y="f583"/>
                </a:moveTo>
                <a:cubicBezTo>
                  <a:pt x="f584" y="f585"/>
                  <a:pt x="f586" y="f587"/>
                  <a:pt x="f588" y="f391"/>
                </a:cubicBezTo>
                <a:cubicBezTo>
                  <a:pt x="f589" y="f590"/>
                  <a:pt x="f591" y="f592"/>
                  <a:pt x="f593" y="f594"/>
                </a:cubicBezTo>
                <a:cubicBezTo>
                  <a:pt x="f595" y="f596"/>
                  <a:pt x="f597" y="f477"/>
                  <a:pt x="f598" y="f599"/>
                </a:cubicBezTo>
                <a:cubicBezTo>
                  <a:pt x="f600" y="f601"/>
                  <a:pt x="f602" y="f603"/>
                  <a:pt x="f482" y="f583"/>
                </a:cubicBezTo>
                <a:close/>
                <a:moveTo>
                  <a:pt x="f604" y="f605"/>
                </a:moveTo>
                <a:cubicBezTo>
                  <a:pt x="f606" y="f607"/>
                  <a:pt x="f608" y="f609"/>
                  <a:pt x="f610" y="f611"/>
                </a:cubicBezTo>
                <a:cubicBezTo>
                  <a:pt x="f612" y="f613"/>
                  <a:pt x="f614" y="f615"/>
                  <a:pt x="f616" y="f617"/>
                </a:cubicBezTo>
                <a:cubicBezTo>
                  <a:pt x="f618" y="f619"/>
                  <a:pt x="f620" y="f621"/>
                  <a:pt x="f622" y="f623"/>
                </a:cubicBezTo>
                <a:cubicBezTo>
                  <a:pt x="f624" y="f625"/>
                  <a:pt x="f626" y="f627"/>
                  <a:pt x="f604" y="f605"/>
                </a:cubicBezTo>
                <a:close/>
                <a:moveTo>
                  <a:pt x="f628" y="f629"/>
                </a:moveTo>
                <a:cubicBezTo>
                  <a:pt x="f630" y="f631"/>
                  <a:pt x="f632" y="f633"/>
                  <a:pt x="f634" y="f635"/>
                </a:cubicBezTo>
                <a:lnTo>
                  <a:pt x="f636" y="f637"/>
                </a:lnTo>
                <a:cubicBezTo>
                  <a:pt x="f638" y="f639"/>
                  <a:pt x="f640" y="f641"/>
                  <a:pt x="f642" y="f643"/>
                </a:cubicBezTo>
                <a:cubicBezTo>
                  <a:pt x="f644" y="f645"/>
                  <a:pt x="f646" y="f647"/>
                  <a:pt x="f628" y="f629"/>
                </a:cubicBezTo>
                <a:close/>
                <a:moveTo>
                  <a:pt x="f648" y="f649"/>
                </a:moveTo>
                <a:cubicBezTo>
                  <a:pt x="f650" y="f651"/>
                  <a:pt x="f652" y="f653"/>
                  <a:pt x="f654" y="f655"/>
                </a:cubicBezTo>
                <a:cubicBezTo>
                  <a:pt x="f656" y="f657"/>
                  <a:pt x="f430" y="f658"/>
                  <a:pt x="f659" y="f475"/>
                </a:cubicBezTo>
                <a:cubicBezTo>
                  <a:pt x="f660" y="f661"/>
                  <a:pt x="f662" y="f663"/>
                  <a:pt x="f664" y="f665"/>
                </a:cubicBezTo>
                <a:close/>
                <a:moveTo>
                  <a:pt x="f666" y="f667"/>
                </a:moveTo>
                <a:cubicBezTo>
                  <a:pt x="f668" y="f669"/>
                  <a:pt x="f670" y="f671"/>
                  <a:pt x="f672" y="f673"/>
                </a:cubicBezTo>
                <a:cubicBezTo>
                  <a:pt x="f674" y="f675"/>
                  <a:pt x="f676" y="f677"/>
                  <a:pt x="f678" y="f679"/>
                </a:cubicBezTo>
                <a:cubicBezTo>
                  <a:pt x="f680" y="f679"/>
                  <a:pt x="f681" y="f186"/>
                  <a:pt x="f682" y="f683"/>
                </a:cubicBezTo>
                <a:cubicBezTo>
                  <a:pt x="f684" y="f685"/>
                  <a:pt x="f686" y="f687"/>
                  <a:pt x="f666" y="f667"/>
                </a:cubicBezTo>
                <a:close/>
                <a:moveTo>
                  <a:pt x="f70" y="f688"/>
                </a:moveTo>
                <a:cubicBezTo>
                  <a:pt x="f689" y="f690"/>
                  <a:pt x="f326" y="f691"/>
                  <a:pt x="f692" y="f693"/>
                </a:cubicBezTo>
                <a:cubicBezTo>
                  <a:pt x="f694" y="f695"/>
                  <a:pt x="f696" y="f697"/>
                  <a:pt x="f70" y="f698"/>
                </a:cubicBezTo>
                <a:close/>
                <a:moveTo>
                  <a:pt x="f82" y="f365"/>
                </a:moveTo>
                <a:lnTo>
                  <a:pt x="f82" y="f699"/>
                </a:lnTo>
                <a:cubicBezTo>
                  <a:pt x="f700" y="f701"/>
                  <a:pt x="f702" y="f703"/>
                  <a:pt x="f704" y="f705"/>
                </a:cubicBezTo>
                <a:cubicBezTo>
                  <a:pt x="f706" y="f707"/>
                  <a:pt x="f708" y="f709"/>
                  <a:pt x="f82" y="f365"/>
                </a:cubicBezTo>
                <a:close/>
                <a:moveTo>
                  <a:pt x="f710" y="f711"/>
                </a:moveTo>
                <a:cubicBezTo>
                  <a:pt x="f712" y="f713"/>
                  <a:pt x="f714" y="f715"/>
                  <a:pt x="f716" y="f717"/>
                </a:cubicBezTo>
                <a:cubicBezTo>
                  <a:pt x="f718" y="f719"/>
                  <a:pt x="f720" y="f721"/>
                  <a:pt x="f722" y="f723"/>
                </a:cubicBezTo>
                <a:lnTo>
                  <a:pt x="f724" y="f725"/>
                </a:lnTo>
                <a:cubicBezTo>
                  <a:pt x="f330" y="f726"/>
                  <a:pt x="f727" y="f728"/>
                  <a:pt x="f710" y="f711"/>
                </a:cubicBezTo>
                <a:close/>
                <a:moveTo>
                  <a:pt x="f729" y="f369"/>
                </a:moveTo>
                <a:cubicBezTo>
                  <a:pt x="f730" y="f731"/>
                  <a:pt x="f336" y="f25"/>
                  <a:pt x="f732" y="f733"/>
                </a:cubicBezTo>
                <a:cubicBezTo>
                  <a:pt x="f442" y="f734"/>
                  <a:pt x="f735" y="f736"/>
                  <a:pt x="f737" y="f738"/>
                </a:cubicBezTo>
                <a:lnTo>
                  <a:pt x="f739" y="f740"/>
                </a:lnTo>
                <a:cubicBezTo>
                  <a:pt x="f741" y="f742"/>
                  <a:pt x="f743" y="f744"/>
                  <a:pt x="f729" y="f369"/>
                </a:cubicBezTo>
                <a:close/>
                <a:moveTo>
                  <a:pt x="f745" y="f746"/>
                </a:moveTo>
                <a:cubicBezTo>
                  <a:pt x="f747" y="f748"/>
                  <a:pt x="f749" y="f750"/>
                  <a:pt x="f751" y="f752"/>
                </a:cubicBezTo>
                <a:cubicBezTo>
                  <a:pt x="f753" y="f754"/>
                  <a:pt x="f755" y="f756"/>
                  <a:pt x="f757" y="f758"/>
                </a:cubicBezTo>
                <a:lnTo>
                  <a:pt x="f585" y="f759"/>
                </a:lnTo>
                <a:cubicBezTo>
                  <a:pt x="f760" y="f761"/>
                  <a:pt x="f762" y="f763"/>
                  <a:pt x="f745" y="f746"/>
                </a:cubicBezTo>
                <a:close/>
                <a:moveTo>
                  <a:pt x="f119" y="f764"/>
                </a:moveTo>
                <a:cubicBezTo>
                  <a:pt x="f765" y="f766"/>
                  <a:pt x="f767" y="f768"/>
                  <a:pt x="f769" y="f770"/>
                </a:cubicBezTo>
                <a:cubicBezTo>
                  <a:pt x="f771" y="f772"/>
                  <a:pt x="f773" y="f774"/>
                  <a:pt x="f119" y="f734"/>
                </a:cubicBezTo>
                <a:lnTo>
                  <a:pt x="f119" y="f764"/>
                </a:lnTo>
                <a:close/>
                <a:moveTo>
                  <a:pt x="f124" y="f775"/>
                </a:moveTo>
                <a:lnTo>
                  <a:pt x="f124" y="f776"/>
                </a:lnTo>
                <a:cubicBezTo>
                  <a:pt x="f777" y="f778"/>
                  <a:pt x="f779" y="f780"/>
                  <a:pt x="f781" y="f782"/>
                </a:cubicBezTo>
                <a:cubicBezTo>
                  <a:pt x="f783" y="f784"/>
                  <a:pt x="f785" y="f786"/>
                  <a:pt x="f124" y="f775"/>
                </a:cubicBezTo>
                <a:close/>
                <a:moveTo>
                  <a:pt x="f787" y="f788"/>
                </a:moveTo>
                <a:cubicBezTo>
                  <a:pt x="f783" y="f789"/>
                  <a:pt x="f790" y="f791"/>
                  <a:pt x="f792" y="f793"/>
                </a:cubicBezTo>
                <a:cubicBezTo>
                  <a:pt x="f123" y="f794"/>
                  <a:pt x="f795" y="f796"/>
                  <a:pt x="f797" y="f798"/>
                </a:cubicBezTo>
                <a:lnTo>
                  <a:pt x="f799" y="f800"/>
                </a:lnTo>
                <a:cubicBezTo>
                  <a:pt x="f801" y="f802"/>
                  <a:pt x="f803" y="f804"/>
                  <a:pt x="f787" y="f788"/>
                </a:cubicBezTo>
                <a:close/>
                <a:moveTo>
                  <a:pt x="f805" y="f806"/>
                </a:moveTo>
                <a:cubicBezTo>
                  <a:pt x="f807" y="f543"/>
                  <a:pt x="f808" y="f809"/>
                  <a:pt x="f810" y="f811"/>
                </a:cubicBezTo>
                <a:lnTo>
                  <a:pt x="f812" y="f813"/>
                </a:lnTo>
                <a:cubicBezTo>
                  <a:pt x="f814" y="f815"/>
                  <a:pt x="f816" y="f817"/>
                  <a:pt x="f805" y="f806"/>
                </a:cubicBezTo>
                <a:close/>
                <a:moveTo>
                  <a:pt x="f818" y="f819"/>
                </a:moveTo>
                <a:lnTo>
                  <a:pt x="f820" y="f457"/>
                </a:lnTo>
                <a:cubicBezTo>
                  <a:pt x="f821" y="f822"/>
                  <a:pt x="f823" y="f824"/>
                  <a:pt x="f825" y="f826"/>
                </a:cubicBezTo>
                <a:cubicBezTo>
                  <a:pt x="f827" y="f828"/>
                  <a:pt x="f829" y="f507"/>
                  <a:pt x="f818" y="f819"/>
                </a:cubicBezTo>
                <a:close/>
                <a:moveTo>
                  <a:pt x="f550" y="f830"/>
                </a:moveTo>
                <a:cubicBezTo>
                  <a:pt x="f831" y="f832"/>
                  <a:pt x="f833" y="f834"/>
                  <a:pt x="f835" y="f411"/>
                </a:cubicBezTo>
                <a:cubicBezTo>
                  <a:pt x="f836" y="f837"/>
                  <a:pt x="f838" y="f839"/>
                  <a:pt x="f840" y="f841"/>
                </a:cubicBezTo>
                <a:cubicBezTo>
                  <a:pt x="f842" y="f426"/>
                  <a:pt x="f843" y="f844"/>
                  <a:pt x="f550" y="f830"/>
                </a:cubicBezTo>
                <a:close/>
                <a:moveTo>
                  <a:pt x="f845" y="f846"/>
                </a:moveTo>
                <a:cubicBezTo>
                  <a:pt x="f847" y="f848"/>
                  <a:pt x="f849" y="f850"/>
                  <a:pt x="f851" y="f852"/>
                </a:cubicBezTo>
                <a:cubicBezTo>
                  <a:pt x="f853" y="f854"/>
                  <a:pt x="f855" y="f856"/>
                  <a:pt x="f857" y="f858"/>
                </a:cubicBezTo>
                <a:cubicBezTo>
                  <a:pt x="f859" y="f860"/>
                  <a:pt x="f861" y="f862"/>
                  <a:pt x="f845" y="f846"/>
                </a:cubicBezTo>
                <a:close/>
                <a:moveTo>
                  <a:pt x="f863" y="f864"/>
                </a:moveTo>
                <a:cubicBezTo>
                  <a:pt x="f865" y="f420"/>
                  <a:pt x="f866" y="f867"/>
                  <a:pt x="f868" y="f153"/>
                </a:cubicBezTo>
                <a:cubicBezTo>
                  <a:pt x="f869" y="f870"/>
                  <a:pt x="f871" y="f783"/>
                  <a:pt x="f872" y="f669"/>
                </a:cubicBezTo>
                <a:cubicBezTo>
                  <a:pt x="f873" y="f874"/>
                  <a:pt x="f875" y="f876"/>
                  <a:pt x="f877" y="f448"/>
                </a:cubicBezTo>
                <a:cubicBezTo>
                  <a:pt x="f878" y="f879"/>
                  <a:pt x="f620" y="f880"/>
                  <a:pt x="f881" y="f882"/>
                </a:cubicBezTo>
                <a:cubicBezTo>
                  <a:pt x="f883" y="f884"/>
                  <a:pt x="f885" y="f886"/>
                  <a:pt x="f863" y="f493"/>
                </a:cubicBezTo>
                <a:close/>
                <a:moveTo>
                  <a:pt x="f158" y="f541"/>
                </a:moveTo>
                <a:cubicBezTo>
                  <a:pt x="f887" y="f888"/>
                  <a:pt x="f889" y="f890"/>
                  <a:pt x="f891" y="f892"/>
                </a:cubicBezTo>
                <a:cubicBezTo>
                  <a:pt x="f893" y="f894"/>
                  <a:pt x="f895" y="f896"/>
                  <a:pt x="f897" y="f898"/>
                </a:cubicBezTo>
                <a:cubicBezTo>
                  <a:pt x="f899" y="f898"/>
                  <a:pt x="f899" y="f898"/>
                  <a:pt x="f900" y="f901"/>
                </a:cubicBezTo>
                <a:cubicBezTo>
                  <a:pt x="f902" y="f903"/>
                  <a:pt x="f904" y="f905"/>
                  <a:pt x="f158" y="f547"/>
                </a:cubicBezTo>
                <a:lnTo>
                  <a:pt x="f158" y="f541"/>
                </a:lnTo>
                <a:close/>
                <a:moveTo>
                  <a:pt x="f164" y="f906"/>
                </a:moveTo>
                <a:lnTo>
                  <a:pt x="f164" y="f907"/>
                </a:lnTo>
                <a:cubicBezTo>
                  <a:pt x="f908" y="f909"/>
                  <a:pt x="f910" y="f655"/>
                  <a:pt x="f911" y="f912"/>
                </a:cubicBezTo>
                <a:cubicBezTo>
                  <a:pt x="f913" y="f570"/>
                  <a:pt x="f914" y="f915"/>
                  <a:pt x="f164" y="f916"/>
                </a:cubicBezTo>
                <a:close/>
                <a:moveTo>
                  <a:pt x="f917" y="f918"/>
                </a:moveTo>
                <a:cubicBezTo>
                  <a:pt x="f919" y="f920"/>
                  <a:pt x="f921" y="f922"/>
                  <a:pt x="f923" y="f924"/>
                </a:cubicBezTo>
                <a:cubicBezTo>
                  <a:pt x="f597" y="f925"/>
                  <a:pt x="f926" y="f927"/>
                  <a:pt x="f928" y="f929"/>
                </a:cubicBezTo>
                <a:cubicBezTo>
                  <a:pt x="f930" y="f627"/>
                  <a:pt x="f931" y="f396"/>
                  <a:pt x="f932" y="f933"/>
                </a:cubicBezTo>
                <a:cubicBezTo>
                  <a:pt x="f934" y="f182"/>
                  <a:pt x="f935" y="f936"/>
                  <a:pt x="f937" y="f938"/>
                </a:cubicBezTo>
                <a:cubicBezTo>
                  <a:pt x="f939" y="f940"/>
                  <a:pt x="f941" y="f876"/>
                  <a:pt x="f917" y="f918"/>
                </a:cubicBezTo>
                <a:close/>
                <a:moveTo>
                  <a:pt x="f942" y="f943"/>
                </a:moveTo>
                <a:cubicBezTo>
                  <a:pt x="f944" y="f945"/>
                  <a:pt x="f946" y="f685"/>
                  <a:pt x="f947" y="f948"/>
                </a:cubicBezTo>
                <a:cubicBezTo>
                  <a:pt x="f949" y="f950"/>
                  <a:pt x="f951" y="f952"/>
                  <a:pt x="f953" y="f954"/>
                </a:cubicBezTo>
                <a:cubicBezTo>
                  <a:pt x="f955" y="f956"/>
                  <a:pt x="f957" y="f958"/>
                  <a:pt x="f959" y="f958"/>
                </a:cubicBezTo>
                <a:cubicBezTo>
                  <a:pt x="f960" y="f958"/>
                  <a:pt x="f961" y="f635"/>
                  <a:pt x="f962" y="f963"/>
                </a:cubicBezTo>
                <a:cubicBezTo>
                  <a:pt x="f964" y="f965"/>
                  <a:pt x="f966" y="f967"/>
                  <a:pt x="f942" y="f943"/>
                </a:cubicBezTo>
                <a:close/>
                <a:moveTo>
                  <a:pt x="f212" y="f968"/>
                </a:moveTo>
                <a:lnTo>
                  <a:pt x="f212" y="f969"/>
                </a:lnTo>
                <a:cubicBezTo>
                  <a:pt x="f970" y="f971"/>
                  <a:pt x="f972" y="f973"/>
                  <a:pt x="f974" y="f975"/>
                </a:cubicBezTo>
                <a:cubicBezTo>
                  <a:pt x="f976" y="f977"/>
                  <a:pt x="f978" y="f729"/>
                  <a:pt x="f212" y="f968"/>
                </a:cubicBezTo>
                <a:close/>
                <a:moveTo>
                  <a:pt x="f979" y="f980"/>
                </a:moveTo>
                <a:cubicBezTo>
                  <a:pt x="f981" y="f93"/>
                  <a:pt x="f982" y="f983"/>
                  <a:pt x="f984" y="f985"/>
                </a:cubicBezTo>
                <a:cubicBezTo>
                  <a:pt x="f986" y="f111"/>
                  <a:pt x="f987" y="f988"/>
                  <a:pt x="f989" y="f990"/>
                </a:cubicBezTo>
                <a:cubicBezTo>
                  <a:pt x="f991" y="f992"/>
                  <a:pt x="f993" y="f994"/>
                  <a:pt x="f995" y="f996"/>
                </a:cubicBezTo>
                <a:cubicBezTo>
                  <a:pt x="f997" y="f998"/>
                  <a:pt x="f999" y="f1000"/>
                  <a:pt x="f979" y="f980"/>
                </a:cubicBezTo>
                <a:close/>
                <a:moveTo>
                  <a:pt x="f1001" y="f1002"/>
                </a:moveTo>
                <a:cubicBezTo>
                  <a:pt x="f1003" y="f1004"/>
                  <a:pt x="f1005" y="f1006"/>
                  <a:pt x="f1007" y="f1008"/>
                </a:cubicBezTo>
                <a:cubicBezTo>
                  <a:pt x="f1009" y="f1010"/>
                  <a:pt x="f1011" y="f361"/>
                  <a:pt x="f1012" y="f1013"/>
                </a:cubicBezTo>
                <a:cubicBezTo>
                  <a:pt x="f1014" y="f692"/>
                  <a:pt x="f1015" y="f1016"/>
                  <a:pt x="f1017" y="f1018"/>
                </a:cubicBezTo>
                <a:cubicBezTo>
                  <a:pt x="f1019" y="f1020"/>
                  <a:pt x="f1021" y="f1022"/>
                  <a:pt x="f1001" y="f1002"/>
                </a:cubicBezTo>
                <a:close/>
                <a:moveTo>
                  <a:pt x="f1023" y="f694"/>
                </a:moveTo>
                <a:cubicBezTo>
                  <a:pt x="f1015" y="f342"/>
                  <a:pt x="f1024" y="f1025"/>
                  <a:pt x="f1026" y="f1027"/>
                </a:cubicBezTo>
                <a:cubicBezTo>
                  <a:pt x="f1028" y="f712"/>
                  <a:pt x="f1029" y="f1030"/>
                  <a:pt x="f1031" y="f1032"/>
                </a:cubicBezTo>
                <a:cubicBezTo>
                  <a:pt x="f1033" y="f1034"/>
                  <a:pt x="f1035" y="f1036"/>
                  <a:pt x="f1037" y="f1038"/>
                </a:cubicBezTo>
                <a:cubicBezTo>
                  <a:pt x="f1039" y="f1040"/>
                  <a:pt x="f1041" y="f1042"/>
                  <a:pt x="f1023" y="f694"/>
                </a:cubicBezTo>
                <a:close/>
                <a:moveTo>
                  <a:pt x="f1043" y="f1044"/>
                </a:moveTo>
                <a:cubicBezTo>
                  <a:pt x="f626" y="f1045"/>
                  <a:pt x="f1046" y="f1047"/>
                  <a:pt x="f1048" y="f1049"/>
                </a:cubicBezTo>
                <a:cubicBezTo>
                  <a:pt x="f1050" y="f1051"/>
                  <a:pt x="f1052" y="f1053"/>
                  <a:pt x="f1054" y="f1055"/>
                </a:cubicBezTo>
                <a:cubicBezTo>
                  <a:pt x="f1056" y="f617"/>
                  <a:pt x="f1057" y="f1058"/>
                  <a:pt x="f1059" y="f1060"/>
                </a:cubicBezTo>
                <a:cubicBezTo>
                  <a:pt x="f556" y="f1061"/>
                  <a:pt x="f1062" y="f1063"/>
                  <a:pt x="f1043" y="f1044"/>
                </a:cubicBezTo>
                <a:close/>
                <a:moveTo>
                  <a:pt x="f1064" y="f59"/>
                </a:moveTo>
                <a:cubicBezTo>
                  <a:pt x="f1065" y="f1066"/>
                  <a:pt x="f1067" y="f1068"/>
                  <a:pt x="f831" y="f1069"/>
                </a:cubicBezTo>
                <a:cubicBezTo>
                  <a:pt x="f1070" y="f1071"/>
                  <a:pt x="f1072" y="f1073"/>
                  <a:pt x="f1074" y="f1075"/>
                </a:cubicBezTo>
                <a:lnTo>
                  <a:pt x="f449" y="f1076"/>
                </a:lnTo>
                <a:cubicBezTo>
                  <a:pt x="f1077" y="f1078"/>
                  <a:pt x="f1079" y="f1080"/>
                  <a:pt x="f1064" y="f59"/>
                </a:cubicBezTo>
                <a:close/>
                <a:moveTo>
                  <a:pt x="f1081" y="f988"/>
                </a:moveTo>
                <a:cubicBezTo>
                  <a:pt x="f1082" y="f1083"/>
                  <a:pt x="f1084" y="f1085"/>
                  <a:pt x="f1086" y="f1087"/>
                </a:cubicBezTo>
                <a:cubicBezTo>
                  <a:pt x="f1088" y="f1089"/>
                  <a:pt x="f1090" y="f1091"/>
                  <a:pt x="f1092" y="f1093"/>
                </a:cubicBezTo>
                <a:cubicBezTo>
                  <a:pt x="f1094" y="f1095"/>
                  <a:pt x="f1096" y="f1097"/>
                  <a:pt x="f1098" y="f1099"/>
                </a:cubicBezTo>
                <a:cubicBezTo>
                  <a:pt x="f1100" y="f1101"/>
                  <a:pt x="f1102" y="f1103"/>
                  <a:pt x="f1104" y="f1105"/>
                </a:cubicBezTo>
                <a:close/>
                <a:moveTo>
                  <a:pt x="f1106" y="f1107"/>
                </a:moveTo>
                <a:lnTo>
                  <a:pt x="f1108" y="f1109"/>
                </a:lnTo>
                <a:cubicBezTo>
                  <a:pt x="f1110" y="f1111"/>
                  <a:pt x="f1112" y="f1113"/>
                  <a:pt x="f1114" y="f1115"/>
                </a:cubicBezTo>
                <a:cubicBezTo>
                  <a:pt x="f1116" y="f1117"/>
                  <a:pt x="f1118" y="f1119"/>
                  <a:pt x="f1120" y="f1121"/>
                </a:cubicBezTo>
                <a:cubicBezTo>
                  <a:pt x="f1122" y="f1123"/>
                  <a:pt x="f1124" y="f1125"/>
                  <a:pt x="f1106" y="f1107"/>
                </a:cubicBezTo>
                <a:close/>
                <a:moveTo>
                  <a:pt x="f1126" y="f1127"/>
                </a:moveTo>
                <a:cubicBezTo>
                  <a:pt x="f1128" y="f1129"/>
                  <a:pt x="f1130" y="f884"/>
                  <a:pt x="f1131" y="f1132"/>
                </a:cubicBezTo>
                <a:lnTo>
                  <a:pt x="f1133" y="f528"/>
                </a:lnTo>
                <a:cubicBezTo>
                  <a:pt x="f1134" y="f1135"/>
                  <a:pt x="f1136" y="f1137"/>
                  <a:pt x="f1138" y="f1139"/>
                </a:cubicBezTo>
                <a:cubicBezTo>
                  <a:pt x="f1140" y="f1141"/>
                  <a:pt x="f1142" y="f432"/>
                  <a:pt x="f1126" y="f112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4151612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E_COLUMN_TEXT">
    <p:spTree>
      <p:nvGrpSpPr>
        <p:cNvPr id="1" name=""/>
        <p:cNvGrpSpPr/>
        <p:nvPr/>
      </p:nvGrpSpPr>
      <p:grpSpPr>
        <a:xfrm>
          <a:off x="0" y="0"/>
          <a:ext cx="0" cy="0"/>
          <a:chOff x="0" y="0"/>
          <a:chExt cx="0" cy="0"/>
        </a:xfrm>
      </p:grpSpPr>
      <p:sp>
        <p:nvSpPr>
          <p:cNvPr id="2" name="Google Shape;39;p7">
            <a:extLst>
              <a:ext uri="{FF2B5EF4-FFF2-40B4-BE49-F238E27FC236}">
                <a16:creationId xmlns:a16="http://schemas.microsoft.com/office/drawing/2014/main" id="{030D5A84-BD06-435F-BF85-22AF98EE2FC6}"/>
              </a:ext>
            </a:extLst>
          </p:cNvPr>
          <p:cNvSpPr txBox="1">
            <a:spLocks noGrp="1"/>
          </p:cNvSpPr>
          <p:nvPr>
            <p:ph type="body" idx="4294967295"/>
          </p:nvPr>
        </p:nvSpPr>
        <p:spPr>
          <a:xfrm>
            <a:off x="713222" y="1987622"/>
            <a:ext cx="3479401" cy="2436903"/>
          </a:xfrm>
        </p:spPr>
        <p:txBody>
          <a:bodyPr/>
          <a:lstStyle>
            <a:lvl1pPr>
              <a:defRPr/>
            </a:lvl1pPr>
          </a:lstStyle>
          <a:p>
            <a:pPr lvl="0"/>
            <a:endParaRPr lang="es-PE"/>
          </a:p>
        </p:txBody>
      </p:sp>
      <p:sp>
        <p:nvSpPr>
          <p:cNvPr id="3" name="Google Shape;40;p7">
            <a:extLst>
              <a:ext uri="{FF2B5EF4-FFF2-40B4-BE49-F238E27FC236}">
                <a16:creationId xmlns:a16="http://schemas.microsoft.com/office/drawing/2014/main" id="{AF9CB7E3-9C43-43D1-B88A-927785F7AF3B}"/>
              </a:ext>
            </a:extLst>
          </p:cNvPr>
          <p:cNvSpPr txBox="1">
            <a:spLocks noGrp="1"/>
          </p:cNvSpPr>
          <p:nvPr>
            <p:ph type="title"/>
          </p:nvPr>
        </p:nvSpPr>
        <p:spPr>
          <a:xfrm>
            <a:off x="713222" y="539496"/>
            <a:ext cx="4927198" cy="679198"/>
          </a:xfrm>
        </p:spPr>
        <p:txBody>
          <a:bodyPr anchorCtr="0"/>
          <a:lstStyle>
            <a:lvl1pPr algn="l">
              <a:defRPr/>
            </a:lvl1pPr>
          </a:lstStyle>
          <a:p>
            <a:pPr lvl="0"/>
            <a:endParaRPr lang="es-PE"/>
          </a:p>
        </p:txBody>
      </p:sp>
      <p:sp>
        <p:nvSpPr>
          <p:cNvPr id="4" name="Google Shape;42;p7">
            <a:extLst>
              <a:ext uri="{FF2B5EF4-FFF2-40B4-BE49-F238E27FC236}">
                <a16:creationId xmlns:a16="http://schemas.microsoft.com/office/drawing/2014/main" id="{F6D76947-AB61-4523-8778-01E2A49C6C19}"/>
              </a:ext>
            </a:extLst>
          </p:cNvPr>
          <p:cNvSpPr/>
          <p:nvPr/>
        </p:nvSpPr>
        <p:spPr>
          <a:xfrm rot="5400013">
            <a:off x="-248928" y="3812326"/>
            <a:ext cx="1580110" cy="1082274"/>
          </a:xfrm>
          <a:custGeom>
            <a:avLst/>
            <a:gdLst>
              <a:gd name="f0" fmla="val w"/>
              <a:gd name="f1" fmla="val h"/>
              <a:gd name="f2" fmla="val 0"/>
              <a:gd name="f3" fmla="val 285090"/>
              <a:gd name="f4" fmla="val 195268"/>
              <a:gd name="f5" fmla="val 285089"/>
              <a:gd name="f6" fmla="val 1156"/>
              <a:gd name="f7" fmla="val 277678"/>
              <a:gd name="f8" fmla="val 6627"/>
              <a:gd name="f9" fmla="val 268224"/>
              <a:gd name="f10" fmla="val 13604"/>
              <a:gd name="f11" fmla="val 257200"/>
              <a:gd name="f12" fmla="val 21655"/>
              <a:gd name="f13" fmla="val 243781"/>
              <a:gd name="f14" fmla="val 97087"/>
              <a:gd name="f15" fmla="val 254330"/>
              <a:gd name="f16" fmla="val 102227"/>
              <a:gd name="f17" fmla="val 268595"/>
              <a:gd name="f18" fmla="val 95683"/>
              <a:gd name="f19" fmla="val 269916"/>
              <a:gd name="f20" fmla="val 95064"/>
              <a:gd name="f21" fmla="val 72789"/>
              <a:gd name="f22" fmla="val 74420"/>
              <a:gd name="f23" fmla="val 270742"/>
              <a:gd name="f24" fmla="val 95456"/>
              <a:gd name="f25" fmla="val 273612"/>
              <a:gd name="f26" fmla="val 101897"/>
              <a:gd name="f27" fmla="val 279227"/>
              <a:gd name="f28" fmla="val 110691"/>
              <a:gd name="f29" fmla="val 119176"/>
              <a:gd name="f30" fmla="val 120786"/>
              <a:gd name="f31" fmla="val 279082"/>
              <a:gd name="f32" fmla="val 112157"/>
              <a:gd name="f33" fmla="val 273219"/>
              <a:gd name="f34" fmla="val 103053"/>
              <a:gd name="f35" fmla="val 270143"/>
              <a:gd name="f36" fmla="val 96344"/>
              <a:gd name="f37" fmla="val 255218"/>
              <a:gd name="f38" fmla="val 118267"/>
              <a:gd name="f39" fmla="val 263083"/>
              <a:gd name="f40" fmla="val 123985"/>
              <a:gd name="f41" fmla="val 276357"/>
              <a:gd name="f42" fmla="val 125492"/>
              <a:gd name="f43" fmla="val 277761"/>
              <a:gd name="f44" fmla="val 125637"/>
              <a:gd name="f45" fmla="val 121921"/>
              <a:gd name="f46" fmla="val 122953"/>
              <a:gd name="f47" fmla="val 278194"/>
              <a:gd name="f48" fmla="val 126463"/>
              <a:gd name="f49" fmla="val 271547"/>
              <a:gd name="f50" fmla="val 138601"/>
              <a:gd name="f51" fmla="val 279536"/>
              <a:gd name="f52" fmla="val 164612"/>
              <a:gd name="f53" fmla="val 280300"/>
              <a:gd name="f54" fmla="val 167048"/>
              <a:gd name="f55" fmla="val 169030"/>
              <a:gd name="f56" fmla="val 170041"/>
              <a:gd name="f57" fmla="val 280011"/>
              <a:gd name="f58" fmla="val 167915"/>
              <a:gd name="f59" fmla="val 273901"/>
              <a:gd name="f60" fmla="val 172477"/>
              <a:gd name="f61" fmla="val 259883"/>
              <a:gd name="f62" fmla="val 188497"/>
              <a:gd name="f63" fmla="val 258005"/>
              <a:gd name="f64" fmla="val 190664"/>
              <a:gd name="f65" fmla="val 260544"/>
              <a:gd name="f66" fmla="val 259491"/>
              <a:gd name="f67" fmla="val 257076"/>
              <a:gd name="f68" fmla="val 190891"/>
              <a:gd name="f69" fmla="val 253752"/>
              <a:gd name="f70" fmla="val 187609"/>
              <a:gd name="f71" fmla="val 248571"/>
              <a:gd name="f72" fmla="val 184554"/>
              <a:gd name="f73" fmla="val 242687"/>
              <a:gd name="f74" fmla="val 181849"/>
              <a:gd name="f75" fmla="val 235751"/>
              <a:gd name="f76" fmla="val 181788"/>
              <a:gd name="f77" fmla="val 209389"/>
              <a:gd name="f78" fmla="val 186370"/>
              <a:gd name="f79" fmla="val 200698"/>
              <a:gd name="f80" fmla="val 187919"/>
              <a:gd name="f81" fmla="val 211990"/>
              <a:gd name="f82" fmla="val 189673"/>
              <a:gd name="f83" fmla="val 224541"/>
              <a:gd name="f84" fmla="val 192130"/>
              <a:gd name="f85" fmla="val 233377"/>
              <a:gd name="f86" fmla="val 230446"/>
              <a:gd name="f87" fmla="val 210772"/>
              <a:gd name="f88" fmla="val 189095"/>
              <a:gd name="f89" fmla="val 176648"/>
              <a:gd name="f90" fmla="val 185730"/>
              <a:gd name="f91" fmla="val 174150"/>
              <a:gd name="f92" fmla="val 185483"/>
              <a:gd name="f93" fmla="val 158131"/>
              <a:gd name="f94" fmla="val 156355"/>
              <a:gd name="f95" fmla="val 173531"/>
              <a:gd name="f96" fmla="val 184781"/>
              <a:gd name="f97" fmla="val 173345"/>
              <a:gd name="f98" fmla="val 183356"/>
              <a:gd name="f99" fmla="val 172664"/>
              <a:gd name="f100" fmla="val 181664"/>
              <a:gd name="f101" fmla="val 171652"/>
              <a:gd name="f102" fmla="val 179785"/>
              <a:gd name="f103" fmla="val 165748"/>
              <a:gd name="f104" fmla="val 168947"/>
              <a:gd name="f105" fmla="val 148490"/>
              <a:gd name="f106" fmla="val 152536"/>
              <a:gd name="f107" fmla="val 146818"/>
              <a:gd name="f108" fmla="val 150967"/>
              <a:gd name="f109" fmla="val 132863"/>
              <a:gd name="f110" fmla="val 151318"/>
              <a:gd name="f111" fmla="val 135485"/>
              <a:gd name="f112" fmla="val 155611"/>
              <a:gd name="f113" fmla="val 149047"/>
              <a:gd name="f114" fmla="val 178381"/>
              <a:gd name="f115" fmla="val 153321"/>
              <a:gd name="f116" fmla="val 152350"/>
              <a:gd name="f117" fmla="val 147829"/>
              <a:gd name="f118" fmla="val 177907"/>
              <a:gd name="f119" fmla="val 133358"/>
              <a:gd name="f120" fmla="val 153898"/>
              <a:gd name="f121" fmla="val 131810"/>
              <a:gd name="f122" fmla="val 151338"/>
              <a:gd name="f123" fmla="val 98161"/>
              <a:gd name="f124" fmla="val 152185"/>
              <a:gd name="f125" fmla="val 100659"/>
              <a:gd name="f126" fmla="val 155900"/>
              <a:gd name="f127" fmla="val 112859"/>
              <a:gd name="f128" fmla="val 174211"/>
              <a:gd name="f129" fmla="val 124481"/>
              <a:gd name="f130" fmla="val 123429"/>
              <a:gd name="f131" fmla="val 111228"/>
              <a:gd name="f132" fmla="val 173241"/>
              <a:gd name="f133" fmla="val 98491"/>
              <a:gd name="f134" fmla="val 154311"/>
              <a:gd name="f135" fmla="val 97067"/>
              <a:gd name="f136" fmla="val 152226"/>
              <a:gd name="f137" fmla="val 70168"/>
              <a:gd name="f138" fmla="val 152907"/>
              <a:gd name="f139" fmla="val 44941"/>
              <a:gd name="f140" fmla="val 169505"/>
              <a:gd name="f141" fmla="val 21387"/>
              <a:gd name="f142" fmla="val 184244"/>
              <a:gd name="f143" fmla="val 1879"/>
              <a:gd name="f144" fmla="val 80861"/>
              <a:gd name="f145" fmla="val 149914"/>
              <a:gd name="f146" fmla="val 233831"/>
              <a:gd name="f147" fmla="val 37943"/>
              <a:gd name="f148" fmla="val 256126"/>
              <a:gd name="f149" fmla="val 22440"/>
              <a:gd name="f150" fmla="val 241634"/>
              <a:gd name="f151" fmla="val 33071"/>
              <a:gd name="f152" fmla="val 224521"/>
              <a:gd name="f153" fmla="val 45499"/>
              <a:gd name="f154" fmla="val 205900"/>
              <a:gd name="f155" fmla="val 58876"/>
              <a:gd name="f156" fmla="val 219690"/>
              <a:gd name="f157" fmla="val 73698"/>
              <a:gd name="f158" fmla="val 241552"/>
              <a:gd name="f159" fmla="val 82801"/>
              <a:gd name="f160" fmla="val 245144"/>
              <a:gd name="f161" fmla="val 84226"/>
              <a:gd name="f162" fmla="val 244979"/>
              <a:gd name="f163" fmla="val 85155"/>
              <a:gd name="f164" fmla="val 241882"/>
              <a:gd name="f165" fmla="val 83937"/>
              <a:gd name="f166" fmla="val 219277"/>
              <a:gd name="f167" fmla="val 74668"/>
              <a:gd name="f168" fmla="val 205157"/>
              <a:gd name="f169" fmla="val 59412"/>
              <a:gd name="f170" fmla="val 200760"/>
              <a:gd name="f171" fmla="val 62571"/>
              <a:gd name="f172" fmla="val 196280"/>
              <a:gd name="f173" fmla="val 65771"/>
              <a:gd name="f174" fmla="val 191718"/>
              <a:gd name="f175" fmla="val 69032"/>
              <a:gd name="f176" fmla="val 202288"/>
              <a:gd name="f177" fmla="val 88478"/>
              <a:gd name="f178" fmla="val 211887"/>
              <a:gd name="f179" fmla="val 93990"/>
              <a:gd name="f180" fmla="val 241139"/>
              <a:gd name="f181" fmla="val 89015"/>
              <a:gd name="f182" fmla="val 244401"/>
              <a:gd name="f183" fmla="val 88437"/>
              <a:gd name="f184" fmla="val 244215"/>
              <a:gd name="f185" fmla="val 89387"/>
              <a:gd name="f186" fmla="val 239673"/>
              <a:gd name="f187" fmla="val 90213"/>
              <a:gd name="f188" fmla="val 213704"/>
              <a:gd name="f189" fmla="val 94506"/>
              <a:gd name="f190" fmla="val 203051"/>
              <a:gd name="f191" fmla="val 89903"/>
              <a:gd name="f192" fmla="val 207490"/>
              <a:gd name="f193" fmla="val 98098"/>
              <a:gd name="f194" fmla="val 216903"/>
              <a:gd name="f195" fmla="val 106955"/>
              <a:gd name="f196" fmla="val 236763"/>
              <a:gd name="f197" fmla="val 112136"/>
              <a:gd name="f198" fmla="val 240045"/>
              <a:gd name="f199" fmla="val 112921"/>
              <a:gd name="f200" fmla="val 259842"/>
              <a:gd name="f201" fmla="val 135794"/>
              <a:gd name="f202" fmla="val 248529"/>
              <a:gd name="f203" fmla="val 141533"/>
              <a:gd name="f204" fmla="val 247043"/>
              <a:gd name="f205" fmla="val 145620"/>
              <a:gd name="f206" fmla="val 250449"/>
              <a:gd name="f207" fmla="val 153588"/>
              <a:gd name="f208" fmla="val 250986"/>
              <a:gd name="f209" fmla="val 154806"/>
              <a:gd name="f210" fmla="val 267563"/>
              <a:gd name="f211" fmla="val 161722"/>
              <a:gd name="f212" fmla="val 265437"/>
              <a:gd name="f213" fmla="val 157573"/>
              <a:gd name="f214" fmla="val 258542"/>
              <a:gd name="f215" fmla="val 143349"/>
              <a:gd name="f216" fmla="val 222044"/>
              <a:gd name="f217" fmla="val 155178"/>
              <a:gd name="f218" fmla="val 232510"/>
              <a:gd name="f219" fmla="val 148799"/>
              <a:gd name="f220" fmla="val 219608"/>
              <a:gd name="f221" fmla="val 149129"/>
              <a:gd name="f222" fmla="val 220784"/>
              <a:gd name="f223" fmla="val 150182"/>
              <a:gd name="f224" fmla="val 222436"/>
              <a:gd name="f225" fmla="val 247415"/>
              <a:gd name="f226" fmla="val 142090"/>
              <a:gd name="f227" fmla="val 235317"/>
              <a:gd name="f228" fmla="val 148262"/>
              <a:gd name="f229" fmla="val 249768"/>
              <a:gd name="f230" fmla="val 154290"/>
              <a:gd name="f231" fmla="val 248777"/>
              <a:gd name="f232" fmla="val 151896"/>
              <a:gd name="f233" fmla="val 246610"/>
              <a:gd name="f234" fmla="val 146012"/>
              <a:gd name="f235" fmla="val 235441"/>
              <a:gd name="f236" fmla="val 138746"/>
              <a:gd name="f237" fmla="val 234223"/>
              <a:gd name="f238" fmla="val 139117"/>
              <a:gd name="f239" fmla="val 231787"/>
              <a:gd name="f240" fmla="val 139448"/>
              <a:gd name="f241" fmla="val 229042"/>
              <a:gd name="f242" fmla="val 137817"/>
              <a:gd name="f243" fmla="val 233996"/>
              <a:gd name="f244" fmla="val 146921"/>
              <a:gd name="f245" fmla="val 235049"/>
              <a:gd name="f246" fmla="val 146260"/>
              <a:gd name="f247" fmla="val 240933"/>
              <a:gd name="f248" fmla="val 137590"/>
              <a:gd name="f249" fmla="val 240189"/>
              <a:gd name="f250" fmla="val 136908"/>
              <a:gd name="f251" fmla="val 238311"/>
              <a:gd name="f252" fmla="val 135030"/>
              <a:gd name="f253" fmla="val 237382"/>
              <a:gd name="f254" fmla="val 133089"/>
              <a:gd name="f255" fmla="val 227721"/>
              <a:gd name="f256" fmla="val 137301"/>
              <a:gd name="f257" fmla="val 226833"/>
              <a:gd name="f258" fmla="val 224273"/>
              <a:gd name="f259" fmla="val 144753"/>
              <a:gd name="f260" fmla="val 219773"/>
              <a:gd name="f261" fmla="val 148200"/>
              <a:gd name="f262" fmla="val 233439"/>
              <a:gd name="f263" fmla="val 147849"/>
              <a:gd name="f264" fmla="val 228010"/>
              <a:gd name="f265" fmla="val 135917"/>
              <a:gd name="f266" fmla="val 231560"/>
              <a:gd name="f267" fmla="val 139035"/>
              <a:gd name="f268" fmla="val 234801"/>
              <a:gd name="f269" fmla="val 138044"/>
              <a:gd name="f270" fmla="val 235627"/>
              <a:gd name="f271" fmla="val 137713"/>
              <a:gd name="f272" fmla="val 131355"/>
              <a:gd name="f273" fmla="val 131768"/>
              <a:gd name="f274" fmla="val 230590"/>
              <a:gd name="f275" fmla="val 132181"/>
              <a:gd name="f276" fmla="val 223778"/>
              <a:gd name="f277" fmla="val 128114"/>
              <a:gd name="f278" fmla="val 236948"/>
              <a:gd name="f279" fmla="val 130344"/>
              <a:gd name="f280" fmla="val 238208"/>
              <a:gd name="f281" fmla="val 123222"/>
              <a:gd name="f282" fmla="val 123057"/>
              <a:gd name="f283" fmla="val 224335"/>
              <a:gd name="f284" fmla="val 121962"/>
              <a:gd name="f285" fmla="val 217192"/>
              <a:gd name="f286" fmla="val 115976"/>
              <a:gd name="f287" fmla="val 222890"/>
              <a:gd name="f288" fmla="val 230941"/>
              <a:gd name="f289" fmla="val 235895"/>
              <a:gd name="f290" fmla="val 130674"/>
              <a:gd name="f291" fmla="val 237795"/>
              <a:gd name="f292" fmla="val 130757"/>
              <a:gd name="f293" fmla="val 237464"/>
              <a:gd name="f294" fmla="val 132615"/>
              <a:gd name="f295" fmla="val 135484"/>
              <a:gd name="f296" fmla="val 241469"/>
              <a:gd name="f297" fmla="val 136826"/>
              <a:gd name="f298" fmla="val 248880"/>
              <a:gd name="f299" fmla="val 125926"/>
              <a:gd name="f300" fmla="val 246816"/>
              <a:gd name="f301" fmla="val 126194"/>
              <a:gd name="f302" fmla="val 242316"/>
              <a:gd name="f303" fmla="val 126401"/>
              <a:gd name="f304" fmla="val 239054"/>
              <a:gd name="f305" fmla="val 123696"/>
              <a:gd name="f306" fmla="val 241407"/>
              <a:gd name="f307" fmla="val 138560"/>
              <a:gd name="f308" fmla="val 235606"/>
              <a:gd name="f309" fmla="val 147065"/>
              <a:gd name="f310" fmla="val 246733"/>
              <a:gd name="f311" fmla="val 141409"/>
              <a:gd name="f312" fmla="val 245041"/>
              <a:gd name="f313" fmla="val 141058"/>
              <a:gd name="f314" fmla="val 242336"/>
              <a:gd name="f315" fmla="val 140211"/>
              <a:gd name="f316" fmla="val 235256"/>
              <a:gd name="f317" fmla="val 149233"/>
              <a:gd name="f318" fmla="val 243802"/>
              <a:gd name="f319" fmla="val 164798"/>
              <a:gd name="f320" fmla="val 244566"/>
              <a:gd name="f321" fmla="val 162527"/>
              <a:gd name="f322" fmla="val 246589"/>
              <a:gd name="f323" fmla="val 157180"/>
              <a:gd name="f324" fmla="val 249582"/>
              <a:gd name="f325" fmla="val 155219"/>
              <a:gd name="f326" fmla="val 234038"/>
              <a:gd name="f327" fmla="val 148944"/>
              <a:gd name="f328" fmla="val 222766"/>
              <a:gd name="f329" fmla="val 155818"/>
              <a:gd name="f330" fmla="val 226172"/>
              <a:gd name="f331" fmla="val 156272"/>
              <a:gd name="f332" fmla="val 235359"/>
              <a:gd name="f333" fmla="val 157965"/>
              <a:gd name="f334" fmla="val 242109"/>
              <a:gd name="f335" fmla="val 163621"/>
              <a:gd name="f336" fmla="val 227143"/>
              <a:gd name="f337" fmla="val 136248"/>
              <a:gd name="f338" fmla="val 222622"/>
              <a:gd name="f339" fmla="val 127928"/>
              <a:gd name="f340" fmla="val 221300"/>
              <a:gd name="f341" fmla="val 131335"/>
              <a:gd name="f342" fmla="val 215974"/>
              <a:gd name="f343" fmla="val 142709"/>
              <a:gd name="f344" fmla="val 202411"/>
              <a:gd name="f345" fmla="val 148634"/>
              <a:gd name="f346" fmla="val 218121"/>
              <a:gd name="f347" fmla="val 148242"/>
              <a:gd name="f348" fmla="val 144629"/>
              <a:gd name="f349" fmla="val 226688"/>
              <a:gd name="f350" fmla="val 137445"/>
              <a:gd name="f351" fmla="val 126834"/>
              <a:gd name="f352" fmla="val 215334"/>
              <a:gd name="f353" fmla="val 114469"/>
              <a:gd name="f354" fmla="val 212878"/>
              <a:gd name="f355" fmla="val 119196"/>
              <a:gd name="f356" fmla="val 199707"/>
              <a:gd name="f357" fmla="val 143205"/>
              <a:gd name="f358" fmla="val 183770"/>
              <a:gd name="f359" fmla="val 149109"/>
              <a:gd name="f360" fmla="val 199769"/>
              <a:gd name="f361" fmla="val 148696"/>
              <a:gd name="f362" fmla="val 216222"/>
              <a:gd name="f363" fmla="val 221466"/>
              <a:gd name="f364" fmla="val 128568"/>
              <a:gd name="f365" fmla="val 215706"/>
              <a:gd name="f366" fmla="val 113230"/>
              <a:gd name="f367" fmla="val 222209"/>
              <a:gd name="f368" fmla="val 120827"/>
              <a:gd name="f369" fmla="val 235875"/>
              <a:gd name="f370" fmla="val 122148"/>
              <a:gd name="f371" fmla="val 238373"/>
              <a:gd name="f372" fmla="val 122313"/>
              <a:gd name="f373" fmla="val 239880"/>
              <a:gd name="f374" fmla="val 113829"/>
              <a:gd name="f375" fmla="val 236907"/>
              <a:gd name="f376" fmla="val 113106"/>
              <a:gd name="f377" fmla="val 218885"/>
              <a:gd name="f378" fmla="val 108461"/>
              <a:gd name="f379" fmla="val 208728"/>
              <a:gd name="f380" fmla="val 100369"/>
              <a:gd name="f381" fmla="val 239240"/>
              <a:gd name="f382" fmla="val 122623"/>
              <a:gd name="f383" fmla="val 242790"/>
              <a:gd name="f384" fmla="val 126009"/>
              <a:gd name="f385" fmla="val 248591"/>
              <a:gd name="f386" fmla="val 125080"/>
              <a:gd name="f387" fmla="val 249603"/>
              <a:gd name="f388" fmla="val 124873"/>
              <a:gd name="f389" fmla="val 253732"/>
              <a:gd name="f390" fmla="val 118825"/>
              <a:gd name="f391" fmla="val 251089"/>
              <a:gd name="f392" fmla="val 118742"/>
              <a:gd name="f393" fmla="val 243224"/>
              <a:gd name="f394" fmla="val 118226"/>
              <a:gd name="f395" fmla="val 240623"/>
              <a:gd name="f396" fmla="val 114861"/>
              <a:gd name="f397" fmla="val 242027"/>
              <a:gd name="f398" fmla="val 137631"/>
              <a:gd name="f399" fmla="val 242419"/>
              <a:gd name="f400" fmla="val 139551"/>
              <a:gd name="f401" fmla="val 246382"/>
              <a:gd name="f402" fmla="val 140500"/>
              <a:gd name="f403" fmla="val 248075"/>
              <a:gd name="f404" fmla="val 140727"/>
              <a:gd name="f405" fmla="val 259429"/>
              <a:gd name="f406" fmla="val 134968"/>
              <a:gd name="f407" fmla="val 257592"/>
              <a:gd name="f408" fmla="val 134080"/>
              <a:gd name="f409" fmla="val 253422"/>
              <a:gd name="f410" fmla="val 131624"/>
              <a:gd name="f411" fmla="val 249871"/>
              <a:gd name="f412" fmla="val 126132"/>
              <a:gd name="f413" fmla="val 250656"/>
              <a:gd name="f414" fmla="val 155673"/>
              <a:gd name="f415" fmla="val 247167"/>
              <a:gd name="f416" fmla="val 157242"/>
              <a:gd name="f417" fmla="val 244772"/>
              <a:gd name="f418" fmla="val 164715"/>
              <a:gd name="f419" fmla="val 244421"/>
              <a:gd name="f420" fmla="val 165913"/>
              <a:gd name="f421" fmla="val 250697"/>
              <a:gd name="f422" fmla="val 177370"/>
              <a:gd name="f423" fmla="val 252555"/>
              <a:gd name="f424" fmla="val 174955"/>
              <a:gd name="f425" fmla="val 260069"/>
              <a:gd name="f426" fmla="val 165644"/>
              <a:gd name="f427" fmla="val 267315"/>
              <a:gd name="f428" fmla="val 162610"/>
              <a:gd name="f429" fmla="val 243554"/>
              <a:gd name="f430" fmla="val 166243"/>
              <a:gd name="f431" fmla="val 235937"/>
              <a:gd name="f432" fmla="val 158109"/>
              <a:gd name="f433" fmla="val 222931"/>
              <a:gd name="f434" fmla="val 156726"/>
              <a:gd name="f435" fmla="val 221486"/>
              <a:gd name="f436" fmla="val 156602"/>
              <a:gd name="f437" fmla="val 216965"/>
              <a:gd name="f438" fmla="val 159369"/>
              <a:gd name="f439" fmla="val 221342"/>
              <a:gd name="f440" fmla="val 161020"/>
              <a:gd name="f441" fmla="val 240231"/>
              <a:gd name="f442" fmla="val 168369"/>
              <a:gd name="f443" fmla="val 248715"/>
              <a:gd name="f444" fmla="val 175656"/>
              <a:gd name="f445" fmla="val 220970"/>
              <a:gd name="f446" fmla="val 155839"/>
              <a:gd name="f447" fmla="val 222023"/>
              <a:gd name="f448" fmla="val 151792"/>
              <a:gd name="f449" fmla="val 218761"/>
              <a:gd name="f450" fmla="val 149542"/>
              <a:gd name="f451" fmla="val 218142"/>
              <a:gd name="f452" fmla="val 149171"/>
              <a:gd name="f453" fmla="val 202535"/>
              <a:gd name="f454" fmla="val 149563"/>
              <a:gd name="f455" fmla="val 206602"/>
              <a:gd name="f456" fmla="val 150987"/>
              <a:gd name="f457" fmla="val 214178"/>
              <a:gd name="f458" fmla="val 154228"/>
              <a:gd name="f459" fmla="val 216139"/>
              <a:gd name="f460" fmla="val 158791"/>
              <a:gd name="f461" fmla="val 199790"/>
              <a:gd name="f462" fmla="val 149625"/>
              <a:gd name="f463" fmla="val 182160"/>
              <a:gd name="f464" fmla="val 150079"/>
              <a:gd name="f465" fmla="val 187176"/>
              <a:gd name="f466" fmla="val 152453"/>
              <a:gd name="f467" fmla="val 200677"/>
              <a:gd name="f468" fmla="val 159534"/>
              <a:gd name="f469" fmla="val 201978"/>
              <a:gd name="f470" fmla="val 167440"/>
              <a:gd name="f471" fmla="val 159265"/>
              <a:gd name="f472" fmla="val 213105"/>
              <a:gd name="f473" fmla="val 153650"/>
              <a:gd name="f474" fmla="val 200781"/>
              <a:gd name="f475" fmla="val 214798"/>
              <a:gd name="f476" fmla="val 113499"/>
              <a:gd name="f477" fmla="val 213683"/>
              <a:gd name="f478" fmla="val 111434"/>
              <a:gd name="f479" fmla="val 195186"/>
              <a:gd name="f480" fmla="val 143184"/>
              <a:gd name="f481" fmla="val 157656"/>
              <a:gd name="f482" fmla="val 147499"/>
              <a:gd name="f483" fmla="val 157284"/>
              <a:gd name="f484" fmla="val 147540"/>
              <a:gd name="f485" fmla="val 157264"/>
              <a:gd name="f486" fmla="val 155096"/>
              <a:gd name="f487" fmla="val 148428"/>
              <a:gd name="f488" fmla="val 152846"/>
              <a:gd name="f489" fmla="val 150513"/>
              <a:gd name="f490" fmla="val 149955"/>
              <a:gd name="f491" fmla="val 180096"/>
              <a:gd name="f492" fmla="val 149212"/>
              <a:gd name="f493" fmla="val 197767"/>
              <a:gd name="f494" fmla="val 145847"/>
              <a:gd name="f495" fmla="val 213415"/>
              <a:gd name="f496" fmla="val 116203"/>
              <a:gd name="f497" fmla="val 213167"/>
              <a:gd name="f498" fmla="val 110485"/>
              <a:gd name="f499" fmla="val 207159"/>
              <a:gd name="f500" fmla="val 99420"/>
              <a:gd name="f501" fmla="val 204827"/>
              <a:gd name="f502" fmla="val 104622"/>
              <a:gd name="f503" fmla="val 191202"/>
              <a:gd name="f504" fmla="val 132160"/>
              <a:gd name="f505" fmla="val 160794"/>
              <a:gd name="f506" fmla="val 146033"/>
              <a:gd name="f507" fmla="val 170682"/>
              <a:gd name="f508" fmla="val 144072"/>
              <a:gd name="f509" fmla="val 198345"/>
              <a:gd name="f510" fmla="val 136434"/>
              <a:gd name="f511" fmla="val 268925"/>
              <a:gd name="f512" fmla="val 96509"/>
              <a:gd name="f513" fmla="val 264776"/>
              <a:gd name="f514" fmla="val 98264"/>
              <a:gd name="f515" fmla="val 253030"/>
              <a:gd name="f516" fmla="val 102454"/>
              <a:gd name="f517" fmla="val 243616"/>
              <a:gd name="f518" fmla="val 98016"/>
              <a:gd name="f519" fmla="val 240871"/>
              <a:gd name="f520" fmla="val 113437"/>
              <a:gd name="f521" fmla="val 242357"/>
              <a:gd name="f522" fmla="val 117565"/>
              <a:gd name="f523" fmla="val 252658"/>
              <a:gd name="f524" fmla="val 117875"/>
              <a:gd name="f525" fmla="val 254351"/>
              <a:gd name="f526" fmla="val 117916"/>
              <a:gd name="f527" fmla="val 254702"/>
              <a:gd name="f528" fmla="val 119031"/>
              <a:gd name="f529" fmla="val 250429"/>
              <a:gd name="f530" fmla="val 125286"/>
              <a:gd name="f531" fmla="val 254454"/>
              <a:gd name="f532" fmla="val 131727"/>
              <a:gd name="f533" fmla="val 259512"/>
              <a:gd name="f534" fmla="val 134039"/>
              <a:gd name="f535" fmla="val 260482"/>
              <a:gd name="f536" fmla="val 134431"/>
              <a:gd name="f537" fmla="val 276275"/>
              <a:gd name="f538" fmla="val 272332"/>
              <a:gd name="f539" fmla="val 125864"/>
              <a:gd name="f540" fmla="val 261638"/>
              <a:gd name="f541" fmla="val 124068"/>
              <a:gd name="f542" fmla="val 276832"/>
              <a:gd name="f543" fmla="val 127144"/>
              <a:gd name="f544" fmla="val 260895"/>
              <a:gd name="f545" fmla="val 135236"/>
              <a:gd name="f546" fmla="val 259533"/>
              <a:gd name="f547" fmla="val 140273"/>
              <a:gd name="f548" fmla="val 263001"/>
              <a:gd name="f549" fmla="val 149584"/>
              <a:gd name="f550" fmla="val 265808"/>
              <a:gd name="f551" fmla="val 269276"/>
              <a:gd name="f552" fmla="val 147168"/>
              <a:gd name="f553" fmla="val 274540"/>
              <a:gd name="f554" fmla="val 136991"/>
              <a:gd name="f555" fmla="val 274602"/>
              <a:gd name="f556" fmla="val 136867"/>
              <a:gd name="f557" fmla="val 274623"/>
              <a:gd name="f558" fmla="val 274664"/>
              <a:gd name="f559" fmla="val 136785"/>
              <a:gd name="f560" fmla="val 274706"/>
              <a:gd name="f561" fmla="val 136743"/>
              <a:gd name="f562" fmla="val 274933"/>
              <a:gd name="f563" fmla="val 133234"/>
              <a:gd name="f564" fmla="val 275573"/>
              <a:gd name="f565" fmla="val 129931"/>
              <a:gd name="f566" fmla="val 138849"/>
              <a:gd name="f567" fmla="val 272951"/>
              <a:gd name="f568" fmla="val 142172"/>
              <a:gd name="f569" fmla="val 268987"/>
              <a:gd name="f570" fmla="val 150203"/>
              <a:gd name="f571" fmla="val 266345"/>
              <a:gd name="f572" fmla="val 157057"/>
              <a:gd name="f573" fmla="val 267584"/>
              <a:gd name="f574" fmla="val 159781"/>
              <a:gd name="f575" fmla="val 268616"/>
              <a:gd name="f576" fmla="val 161763"/>
              <a:gd name="f577" fmla="val 268884"/>
              <a:gd name="f578" fmla="val 162279"/>
              <a:gd name="f579" fmla="val 279206"/>
              <a:gd name="f580" fmla="val 166573"/>
              <a:gd name="f581" fmla="val 278091"/>
              <a:gd name="f582" fmla="val 163002"/>
              <a:gd name="f583" fmla="val 274437"/>
              <a:gd name="f584" fmla="val 150244"/>
              <a:gd name="f585" fmla="val 257530"/>
              <a:gd name="f586" fmla="val 189818"/>
              <a:gd name="f587" fmla="val 186887"/>
              <a:gd name="f588" fmla="val 272786"/>
              <a:gd name="f589" fmla="val 172415"/>
              <a:gd name="f590" fmla="val 279020"/>
              <a:gd name="f591" fmla="val 167502"/>
              <a:gd name="f592" fmla="val 268533"/>
              <a:gd name="f593" fmla="val 163126"/>
              <a:gd name="f594" fmla="val 260978"/>
              <a:gd name="f595" fmla="val 165706"/>
              <a:gd name="f596" fmla="val 252493"/>
              <a:gd name="f597" fmla="val 176544"/>
              <a:gd name="f598" fmla="val 251192"/>
              <a:gd name="f599" fmla="val 178258"/>
              <a:gd name="f600" fmla="val 255755"/>
              <a:gd name="f601" fmla="val 250263"/>
              <a:gd name="f602" fmla="val 178485"/>
              <a:gd name="f603" fmla="val 243369"/>
              <a:gd name="f604" fmla="val 170310"/>
              <a:gd name="f605" fmla="val 218390"/>
              <a:gd name="f606" fmla="val 160876"/>
              <a:gd name="f607" fmla="val 215954"/>
              <a:gd name="f608" fmla="val 159967"/>
              <a:gd name="f609" fmla="val 202824"/>
              <a:gd name="f610" fmla="val 167998"/>
              <a:gd name="f611" fmla="val 209368"/>
              <a:gd name="f612" fmla="val 169484"/>
              <a:gd name="f613" fmla="val 242006"/>
              <a:gd name="f614" fmla="val 177287"/>
              <a:gd name="f615" fmla="val 197890"/>
              <a:gd name="f616" fmla="val 187485"/>
              <a:gd name="f617" fmla="val 200388"/>
              <a:gd name="f618" fmla="val 187031"/>
              <a:gd name="f619" fmla="val 230177"/>
              <a:gd name="f620" fmla="val 181622"/>
              <a:gd name="f621" fmla="val 240767"/>
              <a:gd name="f622" fmla="val 180982"/>
              <a:gd name="f623" fmla="val 224438"/>
              <a:gd name="f624" fmla="val 173819"/>
              <a:gd name="f625" fmla="val 203815"/>
              <a:gd name="f626" fmla="val 169154"/>
              <a:gd name="f627" fmla="val 201689"/>
              <a:gd name="f628" fmla="val 168679"/>
              <a:gd name="f629" fmla="val 175471"/>
              <a:gd name="f630" fmla="val 184698"/>
              <a:gd name="f631" fmla="val 178816"/>
              <a:gd name="f632" fmla="val 185029"/>
              <a:gd name="f633" fmla="val 187631"/>
              <a:gd name="f634" fmla="val 185958"/>
              <a:gd name="f635" fmla="val 174377"/>
              <a:gd name="f636" fmla="val 184265"/>
              <a:gd name="f637" fmla="val 201111"/>
              <a:gd name="f638" fmla="val 167956"/>
              <a:gd name="f639" fmla="val 200533"/>
              <a:gd name="f640" fmla="val 162589"/>
              <a:gd name="f641" fmla="val 193431"/>
              <a:gd name="f642" fmla="val 157387"/>
              <a:gd name="f643" fmla="val 187610"/>
              <a:gd name="f644" fmla="val 154001"/>
              <a:gd name="f645" fmla="val 187197"/>
              <a:gd name="f646" fmla="val 157614"/>
              <a:gd name="f647" fmla="val 184678"/>
              <a:gd name="f648" fmla="val 173757"/>
              <a:gd name="f649" fmla="val 172685"/>
              <a:gd name="f650" fmla="val 181416"/>
              <a:gd name="f651" fmla="val 174130"/>
              <a:gd name="f652" fmla="val 182944"/>
              <a:gd name="f653" fmla="val 172251"/>
              <a:gd name="f654" fmla="val 178980"/>
              <a:gd name="f655" fmla="val 184389"/>
              <a:gd name="f656" fmla="val 172890"/>
              <a:gd name="f657" fmla="val 186495"/>
              <a:gd name="f658" fmla="val 155921"/>
              <a:gd name="f659" fmla="val 186743"/>
              <a:gd name="f660" fmla="val 153506"/>
              <a:gd name="f661" fmla="val 183357"/>
              <a:gd name="f662" fmla="val 151586"/>
              <a:gd name="f663" fmla="val 180570"/>
              <a:gd name="f664" fmla="val 150347"/>
              <a:gd name="f665" fmla="val 180054"/>
              <a:gd name="f666" fmla="val 150120"/>
              <a:gd name="f667" fmla="val 148119"/>
              <a:gd name="f668" fmla="val 150925"/>
              <a:gd name="f669" fmla="val 151793"/>
              <a:gd name="f670" fmla="val 154435"/>
              <a:gd name="f671" fmla="val 166533"/>
              <a:gd name="f672" fmla="val 168741"/>
              <a:gd name="f673" fmla="val 150038"/>
              <a:gd name="f674" fmla="val 188539"/>
              <a:gd name="f675" fmla="val 138952"/>
              <a:gd name="f676" fmla="val 205322"/>
              <a:gd name="f677" fmla="val 101422"/>
              <a:gd name="f678" fmla="val 98408"/>
              <a:gd name="f679" fmla="val 201813"/>
              <a:gd name="f680" fmla="val 89573"/>
              <a:gd name="f681" fmla="val 196239"/>
              <a:gd name="f682" fmla="val 94857"/>
              <a:gd name="f683" fmla="val 146384"/>
              <a:gd name="f684" fmla="val 142049"/>
              <a:gd name="f685" fmla="val 133792"/>
              <a:gd name="f686" fmla="val 150368"/>
              <a:gd name="f687" fmla="val 131934"/>
              <a:gd name="f688" fmla="val 150409"/>
              <a:gd name="f689" fmla="val 141347"/>
              <a:gd name="f690" fmla="val 145537"/>
              <a:gd name="f691" fmla="val 197127"/>
              <a:gd name="f692" fmla="val 92752"/>
              <a:gd name="f693" fmla="val 201359"/>
              <a:gd name="f694" fmla="val 88726"/>
              <a:gd name="f695" fmla="val 190975"/>
              <a:gd name="f696" fmla="val 69569"/>
              <a:gd name="f697" fmla="val 152990"/>
              <a:gd name="f698" fmla="val 96674"/>
              <a:gd name="f699" fmla="val 110382"/>
              <a:gd name="f700" fmla="val 126421"/>
              <a:gd name="f701" fmla="val 71613"/>
              <a:gd name="f702" fmla="val 151937"/>
              <a:gd name="f703" fmla="*/ f0 1 285090"/>
              <a:gd name="f704" fmla="*/ f1 1 195268"/>
              <a:gd name="f705" fmla="val f2"/>
              <a:gd name="f706" fmla="val f3"/>
              <a:gd name="f707" fmla="val f4"/>
              <a:gd name="f708" fmla="+- f707 0 f705"/>
              <a:gd name="f709" fmla="+- f706 0 f705"/>
              <a:gd name="f710" fmla="*/ f709 1 285090"/>
              <a:gd name="f711" fmla="*/ f708 1 195268"/>
              <a:gd name="f712" fmla="*/ f705 1 f710"/>
              <a:gd name="f713" fmla="*/ f706 1 f710"/>
              <a:gd name="f714" fmla="*/ f705 1 f711"/>
              <a:gd name="f715" fmla="*/ f707 1 f711"/>
              <a:gd name="f716" fmla="*/ f712 f703 1"/>
              <a:gd name="f717" fmla="*/ f713 f703 1"/>
              <a:gd name="f718" fmla="*/ f715 f704 1"/>
              <a:gd name="f719" fmla="*/ f714 f704 1"/>
            </a:gdLst>
            <a:ahLst/>
            <a:cxnLst>
              <a:cxn ang="3cd4">
                <a:pos x="hc" y="t"/>
              </a:cxn>
              <a:cxn ang="0">
                <a:pos x="r" y="vc"/>
              </a:cxn>
              <a:cxn ang="cd4">
                <a:pos x="hc" y="b"/>
              </a:cxn>
              <a:cxn ang="cd2">
                <a:pos x="l" y="vc"/>
              </a:cxn>
            </a:cxnLst>
            <a:rect l="f716" t="f719" r="f717" b="f718"/>
            <a:pathLst>
              <a:path w="285090" h="195268">
                <a:moveTo>
                  <a:pt x="f5" y="f2"/>
                </a:moveTo>
                <a:lnTo>
                  <a:pt x="f5" y="f6"/>
                </a:lnTo>
                <a:cubicBezTo>
                  <a:pt x="f7" y="f8"/>
                  <a:pt x="f9" y="f10"/>
                  <a:pt x="f11" y="f12"/>
                </a:cubicBezTo>
                <a:lnTo>
                  <a:pt x="f13" y="f14"/>
                </a:lnTo>
                <a:cubicBezTo>
                  <a:pt x="f15" y="f16"/>
                  <a:pt x="f17" y="f18"/>
                  <a:pt x="f19" y="f20"/>
                </a:cubicBezTo>
                <a:lnTo>
                  <a:pt x="f5" y="f21"/>
                </a:lnTo>
                <a:lnTo>
                  <a:pt x="f5" y="f22"/>
                </a:lnTo>
                <a:lnTo>
                  <a:pt x="f23" y="f24"/>
                </a:lnTo>
                <a:cubicBezTo>
                  <a:pt x="f25" y="f26"/>
                  <a:pt x="f27" y="f28"/>
                  <a:pt x="f5" y="f29"/>
                </a:cubicBezTo>
                <a:lnTo>
                  <a:pt x="f5" y="f30"/>
                </a:lnTo>
                <a:cubicBezTo>
                  <a:pt x="f31" y="f32"/>
                  <a:pt x="f33" y="f34"/>
                  <a:pt x="f35" y="f36"/>
                </a:cubicBezTo>
                <a:lnTo>
                  <a:pt x="f37" y="f38"/>
                </a:lnTo>
                <a:cubicBezTo>
                  <a:pt x="f39" y="f40"/>
                  <a:pt x="f41" y="f42"/>
                  <a:pt x="f43" y="f44"/>
                </a:cubicBezTo>
                <a:lnTo>
                  <a:pt x="f5" y="f45"/>
                </a:lnTo>
                <a:lnTo>
                  <a:pt x="f5" y="f46"/>
                </a:lnTo>
                <a:lnTo>
                  <a:pt x="f47" y="f48"/>
                </a:lnTo>
                <a:cubicBezTo>
                  <a:pt x="f49" y="f50"/>
                  <a:pt x="f51" y="f52"/>
                  <a:pt x="f53" y="f54"/>
                </a:cubicBezTo>
                <a:lnTo>
                  <a:pt x="f5" y="f55"/>
                </a:lnTo>
                <a:lnTo>
                  <a:pt x="f5" y="f56"/>
                </a:lnTo>
                <a:lnTo>
                  <a:pt x="f57" y="f58"/>
                </a:lnTo>
                <a:cubicBezTo>
                  <a:pt x="f59" y="f60"/>
                  <a:pt x="f61" y="f62"/>
                  <a:pt x="f63" y="f64"/>
                </a:cubicBezTo>
                <a:lnTo>
                  <a:pt x="f65" y="f4"/>
                </a:lnTo>
                <a:lnTo>
                  <a:pt x="f66" y="f4"/>
                </a:lnTo>
                <a:lnTo>
                  <a:pt x="f67" y="f68"/>
                </a:lnTo>
                <a:cubicBezTo>
                  <a:pt x="f69" y="f70"/>
                  <a:pt x="f71" y="f72"/>
                  <a:pt x="f73" y="f74"/>
                </a:cubicBezTo>
                <a:cubicBezTo>
                  <a:pt x="f75" y="f76"/>
                  <a:pt x="f77" y="f78"/>
                  <a:pt x="f79" y="f80"/>
                </a:cubicBezTo>
                <a:cubicBezTo>
                  <a:pt x="f81" y="f82"/>
                  <a:pt x="f83" y="f84"/>
                  <a:pt x="f85" y="f4"/>
                </a:cubicBezTo>
                <a:lnTo>
                  <a:pt x="f86" y="f4"/>
                </a:lnTo>
                <a:cubicBezTo>
                  <a:pt x="f87" y="f88"/>
                  <a:pt x="f89" y="f90"/>
                  <a:pt x="f91" y="f92"/>
                </a:cubicBezTo>
                <a:lnTo>
                  <a:pt x="f93" y="f4"/>
                </a:lnTo>
                <a:lnTo>
                  <a:pt x="f94" y="f4"/>
                </a:lnTo>
                <a:lnTo>
                  <a:pt x="f95" y="f96"/>
                </a:lnTo>
                <a:cubicBezTo>
                  <a:pt x="f97" y="f98"/>
                  <a:pt x="f99" y="f100"/>
                  <a:pt x="f101" y="f102"/>
                </a:cubicBezTo>
                <a:lnTo>
                  <a:pt x="f101" y="f102"/>
                </a:lnTo>
                <a:lnTo>
                  <a:pt x="f101" y="f102"/>
                </a:lnTo>
                <a:cubicBezTo>
                  <a:pt x="f103" y="f104"/>
                  <a:pt x="f105" y="f106"/>
                  <a:pt x="f107" y="f108"/>
                </a:cubicBezTo>
                <a:lnTo>
                  <a:pt x="f109" y="f110"/>
                </a:lnTo>
                <a:cubicBezTo>
                  <a:pt x="f111" y="f112"/>
                  <a:pt x="f113" y="f114"/>
                  <a:pt x="f115" y="f4"/>
                </a:cubicBezTo>
                <a:lnTo>
                  <a:pt x="f116" y="f4"/>
                </a:lnTo>
                <a:cubicBezTo>
                  <a:pt x="f117" y="f118"/>
                  <a:pt x="f119" y="f120"/>
                  <a:pt x="f121" y="f122"/>
                </a:cubicBezTo>
                <a:lnTo>
                  <a:pt x="f123" y="f124"/>
                </a:lnTo>
                <a:cubicBezTo>
                  <a:pt x="f125" y="f126"/>
                  <a:pt x="f127" y="f128"/>
                  <a:pt x="f129" y="f4"/>
                </a:cubicBezTo>
                <a:lnTo>
                  <a:pt x="f130" y="f4"/>
                </a:lnTo>
                <a:cubicBezTo>
                  <a:pt x="f131" y="f132"/>
                  <a:pt x="f133" y="f134"/>
                  <a:pt x="f135" y="f136"/>
                </a:cubicBezTo>
                <a:lnTo>
                  <a:pt x="f137" y="f138"/>
                </a:lnTo>
                <a:cubicBezTo>
                  <a:pt x="f139" y="f140"/>
                  <a:pt x="f141" y="f142"/>
                  <a:pt x="f143" y="f4"/>
                </a:cubicBezTo>
                <a:lnTo>
                  <a:pt x="f2" y="f4"/>
                </a:lnTo>
                <a:cubicBezTo>
                  <a:pt x="f144" y="f145"/>
                  <a:pt x="f146" y="f147"/>
                  <a:pt x="f5" y="f2"/>
                </a:cubicBezTo>
                <a:close/>
                <a:moveTo>
                  <a:pt x="f148" y="f149"/>
                </a:moveTo>
                <a:cubicBezTo>
                  <a:pt x="f150" y="f151"/>
                  <a:pt x="f152" y="f153"/>
                  <a:pt x="f154" y="f155"/>
                </a:cubicBezTo>
                <a:cubicBezTo>
                  <a:pt x="f156" y="f157"/>
                  <a:pt x="f158" y="f159"/>
                  <a:pt x="f160" y="f161"/>
                </a:cubicBezTo>
                <a:close/>
                <a:moveTo>
                  <a:pt x="f162" y="f163"/>
                </a:moveTo>
                <a:cubicBezTo>
                  <a:pt x="f164" y="f165"/>
                  <a:pt x="f166" y="f167"/>
                  <a:pt x="f168" y="f169"/>
                </a:cubicBezTo>
                <a:cubicBezTo>
                  <a:pt x="f170" y="f171"/>
                  <a:pt x="f172" y="f173"/>
                  <a:pt x="f174" y="f175"/>
                </a:cubicBezTo>
                <a:lnTo>
                  <a:pt x="f176" y="f177"/>
                </a:lnTo>
                <a:cubicBezTo>
                  <a:pt x="f178" y="f179"/>
                  <a:pt x="f180" y="f181"/>
                  <a:pt x="f182" y="f183"/>
                </a:cubicBezTo>
                <a:close/>
                <a:moveTo>
                  <a:pt x="f184" y="f185"/>
                </a:moveTo>
                <a:cubicBezTo>
                  <a:pt x="f186" y="f187"/>
                  <a:pt x="f188" y="f189"/>
                  <a:pt x="f190" y="f191"/>
                </a:cubicBezTo>
                <a:lnTo>
                  <a:pt x="f192" y="f193"/>
                </a:lnTo>
                <a:cubicBezTo>
                  <a:pt x="f194" y="f195"/>
                  <a:pt x="f196" y="f197"/>
                  <a:pt x="f198" y="f199"/>
                </a:cubicBezTo>
                <a:close/>
                <a:moveTo>
                  <a:pt x="f200" y="f201"/>
                </a:moveTo>
                <a:lnTo>
                  <a:pt x="f202" y="f203"/>
                </a:lnTo>
                <a:cubicBezTo>
                  <a:pt x="f204" y="f205"/>
                  <a:pt x="f206" y="f207"/>
                  <a:pt x="f208" y="f209"/>
                </a:cubicBezTo>
                <a:lnTo>
                  <a:pt x="f210" y="f211"/>
                </a:lnTo>
                <a:cubicBezTo>
                  <a:pt x="f212" y="f213"/>
                  <a:pt x="f214" y="f215"/>
                  <a:pt x="f200" y="f201"/>
                </a:cubicBezTo>
                <a:close/>
                <a:moveTo>
                  <a:pt x="f216" y="f217"/>
                </a:moveTo>
                <a:lnTo>
                  <a:pt x="f218" y="f219"/>
                </a:lnTo>
                <a:lnTo>
                  <a:pt x="f220" y="f221"/>
                </a:lnTo>
                <a:cubicBezTo>
                  <a:pt x="f222" y="f223"/>
                  <a:pt x="f224" y="f136"/>
                  <a:pt x="f216" y="f217"/>
                </a:cubicBezTo>
                <a:close/>
                <a:moveTo>
                  <a:pt x="f225" y="f226"/>
                </a:moveTo>
                <a:lnTo>
                  <a:pt x="f227" y="f228"/>
                </a:lnTo>
                <a:lnTo>
                  <a:pt x="f229" y="f230"/>
                </a:lnTo>
                <a:cubicBezTo>
                  <a:pt x="f231" y="f232"/>
                  <a:pt x="f233" y="f234"/>
                  <a:pt x="f225" y="f226"/>
                </a:cubicBezTo>
                <a:close/>
                <a:moveTo>
                  <a:pt x="f235" y="f236"/>
                </a:moveTo>
                <a:cubicBezTo>
                  <a:pt x="f237" y="f238"/>
                  <a:pt x="f239" y="f240"/>
                  <a:pt x="f241" y="f242"/>
                </a:cubicBezTo>
                <a:lnTo>
                  <a:pt x="f243" y="f244"/>
                </a:lnTo>
                <a:close/>
                <a:moveTo>
                  <a:pt x="f245" y="f246"/>
                </a:moveTo>
                <a:lnTo>
                  <a:pt x="f247" y="f248"/>
                </a:lnTo>
                <a:cubicBezTo>
                  <a:pt x="f249" y="f250"/>
                  <a:pt x="f251" y="f252"/>
                  <a:pt x="f253" y="f254"/>
                </a:cubicBezTo>
                <a:close/>
                <a:moveTo>
                  <a:pt x="f255" y="f256"/>
                </a:moveTo>
                <a:cubicBezTo>
                  <a:pt x="f257" y="f240"/>
                  <a:pt x="f258" y="f259"/>
                  <a:pt x="f260" y="f261"/>
                </a:cubicBezTo>
                <a:lnTo>
                  <a:pt x="f262" y="f263"/>
                </a:lnTo>
                <a:close/>
                <a:moveTo>
                  <a:pt x="f264" y="f265"/>
                </a:moveTo>
                <a:cubicBezTo>
                  <a:pt x="f266" y="f267"/>
                  <a:pt x="f268" y="f269"/>
                  <a:pt x="f270" y="f271"/>
                </a:cubicBezTo>
                <a:lnTo>
                  <a:pt x="f196" y="f272"/>
                </a:lnTo>
                <a:cubicBezTo>
                  <a:pt x="f245" y="f273"/>
                  <a:pt x="f274" y="f275"/>
                  <a:pt x="f276" y="f277"/>
                </a:cubicBezTo>
                <a:close/>
                <a:moveTo>
                  <a:pt x="f278" y="f279"/>
                </a:moveTo>
                <a:lnTo>
                  <a:pt x="f280" y="f281"/>
                </a:lnTo>
                <a:cubicBezTo>
                  <a:pt x="f270" y="f282"/>
                  <a:pt x="f283" y="f284"/>
                  <a:pt x="f285" y="f286"/>
                </a:cubicBezTo>
                <a:lnTo>
                  <a:pt x="f287" y="f48"/>
                </a:lnTo>
                <a:cubicBezTo>
                  <a:pt x="f288" y="f273"/>
                  <a:pt x="f289" y="f290"/>
                  <a:pt x="f278" y="f279"/>
                </a:cubicBezTo>
                <a:close/>
                <a:moveTo>
                  <a:pt x="f291" y="f292"/>
                </a:moveTo>
                <a:lnTo>
                  <a:pt x="f291" y="f292"/>
                </a:lnTo>
                <a:cubicBezTo>
                  <a:pt x="f293" y="f294"/>
                  <a:pt x="f198" y="f295"/>
                  <a:pt x="f296" y="f297"/>
                </a:cubicBezTo>
                <a:lnTo>
                  <a:pt x="f298" y="f299"/>
                </a:lnTo>
                <a:cubicBezTo>
                  <a:pt x="f300" y="f301"/>
                  <a:pt x="f302" y="f303"/>
                  <a:pt x="f304" y="f305"/>
                </a:cubicBezTo>
                <a:close/>
                <a:moveTo>
                  <a:pt x="f306" y="f307"/>
                </a:moveTo>
                <a:lnTo>
                  <a:pt x="f308" y="f309"/>
                </a:lnTo>
                <a:lnTo>
                  <a:pt x="f310" y="f311"/>
                </a:lnTo>
                <a:cubicBezTo>
                  <a:pt x="f312" y="f313"/>
                  <a:pt x="f314" y="f315"/>
                  <a:pt x="f306" y="f307"/>
                </a:cubicBezTo>
                <a:close/>
                <a:moveTo>
                  <a:pt x="f316" y="f317"/>
                </a:moveTo>
                <a:lnTo>
                  <a:pt x="f318" y="f319"/>
                </a:lnTo>
                <a:cubicBezTo>
                  <a:pt x="f320" y="f321"/>
                  <a:pt x="f322" y="f323"/>
                  <a:pt x="f324" y="f325"/>
                </a:cubicBezTo>
                <a:close/>
                <a:moveTo>
                  <a:pt x="f326" y="f327"/>
                </a:moveTo>
                <a:lnTo>
                  <a:pt x="f328" y="f329"/>
                </a:lnTo>
                <a:cubicBezTo>
                  <a:pt x="f330" y="f331"/>
                  <a:pt x="f332" y="f333"/>
                  <a:pt x="f334" y="f335"/>
                </a:cubicBezTo>
                <a:close/>
                <a:moveTo>
                  <a:pt x="f336" y="f337"/>
                </a:moveTo>
                <a:lnTo>
                  <a:pt x="f338" y="f339"/>
                </a:lnTo>
                <a:cubicBezTo>
                  <a:pt x="f340" y="f341"/>
                  <a:pt x="f342" y="f343"/>
                  <a:pt x="f344" y="f345"/>
                </a:cubicBezTo>
                <a:lnTo>
                  <a:pt x="f346" y="f347"/>
                </a:lnTo>
                <a:cubicBezTo>
                  <a:pt x="f276" y="f348"/>
                  <a:pt x="f349" y="f350"/>
                  <a:pt x="f336" y="f337"/>
                </a:cubicBezTo>
                <a:close/>
                <a:moveTo>
                  <a:pt x="f216" y="f351"/>
                </a:moveTo>
                <a:lnTo>
                  <a:pt x="f352" y="f353"/>
                </a:lnTo>
                <a:cubicBezTo>
                  <a:pt x="f354" y="f355"/>
                  <a:pt x="f356" y="f357"/>
                  <a:pt x="f358" y="f359"/>
                </a:cubicBezTo>
                <a:lnTo>
                  <a:pt x="f360" y="f361"/>
                </a:lnTo>
                <a:cubicBezTo>
                  <a:pt x="f362" y="f343"/>
                  <a:pt x="f363" y="f364"/>
                  <a:pt x="f216" y="f351"/>
                </a:cubicBezTo>
                <a:close/>
                <a:moveTo>
                  <a:pt x="f365" y="f366"/>
                </a:moveTo>
                <a:cubicBezTo>
                  <a:pt x="f367" y="f368"/>
                  <a:pt x="f369" y="f370"/>
                  <a:pt x="f371" y="f372"/>
                </a:cubicBezTo>
                <a:lnTo>
                  <a:pt x="f373" y="f374"/>
                </a:lnTo>
                <a:cubicBezTo>
                  <a:pt x="f375" y="f376"/>
                  <a:pt x="f377" y="f378"/>
                  <a:pt x="f379" y="f380"/>
                </a:cubicBezTo>
                <a:close/>
                <a:moveTo>
                  <a:pt x="f381" y="f382"/>
                </a:moveTo>
                <a:cubicBezTo>
                  <a:pt x="f383" y="f384"/>
                  <a:pt x="f385" y="f386"/>
                  <a:pt x="f387" y="f388"/>
                </a:cubicBezTo>
                <a:lnTo>
                  <a:pt x="f389" y="f390"/>
                </a:lnTo>
                <a:cubicBezTo>
                  <a:pt x="f391" y="f392"/>
                  <a:pt x="f393" y="f394"/>
                  <a:pt x="f395" y="f396"/>
                </a:cubicBezTo>
                <a:close/>
                <a:moveTo>
                  <a:pt x="f397" y="f398"/>
                </a:moveTo>
                <a:cubicBezTo>
                  <a:pt x="f399" y="f400"/>
                  <a:pt x="f401" y="f402"/>
                  <a:pt x="f403" y="f404"/>
                </a:cubicBezTo>
                <a:lnTo>
                  <a:pt x="f405" y="f406"/>
                </a:lnTo>
                <a:cubicBezTo>
                  <a:pt x="f407" y="f408"/>
                  <a:pt x="f409" y="f410"/>
                  <a:pt x="f411" y="f412"/>
                </a:cubicBezTo>
                <a:close/>
                <a:moveTo>
                  <a:pt x="f413" y="f414"/>
                </a:moveTo>
                <a:cubicBezTo>
                  <a:pt x="f415" y="f416"/>
                  <a:pt x="f417" y="f418"/>
                  <a:pt x="f419" y="f420"/>
                </a:cubicBezTo>
                <a:lnTo>
                  <a:pt x="f421" y="f422"/>
                </a:lnTo>
                <a:cubicBezTo>
                  <a:pt x="f423" y="f424"/>
                  <a:pt x="f425" y="f426"/>
                  <a:pt x="f427" y="f428"/>
                </a:cubicBezTo>
                <a:close/>
                <a:moveTo>
                  <a:pt x="f429" y="f430"/>
                </a:moveTo>
                <a:cubicBezTo>
                  <a:pt x="f431" y="f432"/>
                  <a:pt x="f433" y="f434"/>
                  <a:pt x="f435" y="f436"/>
                </a:cubicBezTo>
                <a:lnTo>
                  <a:pt x="f437" y="f438"/>
                </a:lnTo>
                <a:cubicBezTo>
                  <a:pt x="f439" y="f440"/>
                  <a:pt x="f441" y="f442"/>
                  <a:pt x="f443" y="f444"/>
                </a:cubicBezTo>
                <a:close/>
                <a:moveTo>
                  <a:pt x="f445" y="f446"/>
                </a:moveTo>
                <a:cubicBezTo>
                  <a:pt x="f447" y="f448"/>
                  <a:pt x="f449" y="f450"/>
                  <a:pt x="f451" y="f452"/>
                </a:cubicBezTo>
                <a:lnTo>
                  <a:pt x="f453" y="f454"/>
                </a:lnTo>
                <a:cubicBezTo>
                  <a:pt x="f455" y="f456"/>
                  <a:pt x="f457" y="f458"/>
                  <a:pt x="f459" y="f460"/>
                </a:cubicBezTo>
                <a:close/>
                <a:moveTo>
                  <a:pt x="f461" y="f462"/>
                </a:moveTo>
                <a:lnTo>
                  <a:pt x="f463" y="f464"/>
                </a:lnTo>
                <a:cubicBezTo>
                  <a:pt x="f465" y="f466"/>
                  <a:pt x="f467" y="f468"/>
                  <a:pt x="f469" y="f470"/>
                </a:cubicBezTo>
                <a:lnTo>
                  <a:pt x="f352" y="f471"/>
                </a:lnTo>
                <a:cubicBezTo>
                  <a:pt x="f472" y="f473"/>
                  <a:pt x="f474" y="f145"/>
                  <a:pt x="f461" y="f462"/>
                </a:cubicBezTo>
                <a:close/>
                <a:moveTo>
                  <a:pt x="f475" y="f476"/>
                </a:moveTo>
                <a:lnTo>
                  <a:pt x="f477" y="f478"/>
                </a:lnTo>
                <a:cubicBezTo>
                  <a:pt x="f479" y="f480"/>
                  <a:pt x="f481" y="f482"/>
                  <a:pt x="f483" y="f484"/>
                </a:cubicBezTo>
                <a:lnTo>
                  <a:pt x="f485" y="f484"/>
                </a:lnTo>
                <a:cubicBezTo>
                  <a:pt x="f486" y="f487"/>
                  <a:pt x="f488" y="f317"/>
                  <a:pt x="f489" y="f490"/>
                </a:cubicBezTo>
                <a:lnTo>
                  <a:pt x="f491" y="f492"/>
                </a:lnTo>
                <a:cubicBezTo>
                  <a:pt x="f493" y="f494"/>
                  <a:pt x="f495" y="f496"/>
                  <a:pt x="f475" y="f476"/>
                </a:cubicBezTo>
                <a:close/>
                <a:moveTo>
                  <a:pt x="f497" y="f498"/>
                </a:moveTo>
                <a:lnTo>
                  <a:pt x="f499" y="f500"/>
                </a:lnTo>
                <a:cubicBezTo>
                  <a:pt x="f501" y="f502"/>
                  <a:pt x="f503" y="f504"/>
                  <a:pt x="f505" y="f506"/>
                </a:cubicBezTo>
                <a:cubicBezTo>
                  <a:pt x="f507" y="f508"/>
                  <a:pt x="f509" y="f510"/>
                  <a:pt x="f497" y="f498"/>
                </a:cubicBezTo>
                <a:close/>
                <a:moveTo>
                  <a:pt x="f511" y="f512"/>
                </a:moveTo>
                <a:cubicBezTo>
                  <a:pt x="f513" y="f514"/>
                  <a:pt x="f515" y="f516"/>
                  <a:pt x="f517" y="f518"/>
                </a:cubicBezTo>
                <a:lnTo>
                  <a:pt x="f519" y="f520"/>
                </a:lnTo>
                <a:cubicBezTo>
                  <a:pt x="f521" y="f522"/>
                  <a:pt x="f523" y="f524"/>
                  <a:pt x="f525" y="f526"/>
                </a:cubicBezTo>
                <a:close/>
                <a:moveTo>
                  <a:pt x="f527" y="f528"/>
                </a:moveTo>
                <a:lnTo>
                  <a:pt x="f529" y="f530"/>
                </a:lnTo>
                <a:cubicBezTo>
                  <a:pt x="f531" y="f532"/>
                  <a:pt x="f533" y="f534"/>
                  <a:pt x="f535" y="f536"/>
                </a:cubicBezTo>
                <a:lnTo>
                  <a:pt x="f537" y="f303"/>
                </a:lnTo>
                <a:cubicBezTo>
                  <a:pt x="f538" y="f539"/>
                  <a:pt x="f540" y="f541"/>
                  <a:pt x="f527" y="f528"/>
                </a:cubicBezTo>
                <a:close/>
                <a:moveTo>
                  <a:pt x="f542" y="f543"/>
                </a:moveTo>
                <a:lnTo>
                  <a:pt x="f544" y="f545"/>
                </a:lnTo>
                <a:cubicBezTo>
                  <a:pt x="f546" y="f547"/>
                  <a:pt x="f548" y="f549"/>
                  <a:pt x="f550" y="f126"/>
                </a:cubicBezTo>
                <a:cubicBezTo>
                  <a:pt x="f551" y="f552"/>
                  <a:pt x="f553" y="f554"/>
                  <a:pt x="f555" y="f556"/>
                </a:cubicBezTo>
                <a:cubicBezTo>
                  <a:pt x="f557" y="f297"/>
                  <a:pt x="f558" y="f559"/>
                  <a:pt x="f560" y="f561"/>
                </a:cubicBezTo>
                <a:cubicBezTo>
                  <a:pt x="f562" y="f563"/>
                  <a:pt x="f564" y="f565"/>
                  <a:pt x="f542" y="f543"/>
                </a:cubicBezTo>
                <a:close/>
                <a:moveTo>
                  <a:pt x="f557" y="f566"/>
                </a:moveTo>
                <a:cubicBezTo>
                  <a:pt x="f567" y="f568"/>
                  <a:pt x="f569" y="f570"/>
                  <a:pt x="f571" y="f572"/>
                </a:cubicBezTo>
                <a:cubicBezTo>
                  <a:pt x="f573" y="f574"/>
                  <a:pt x="f575" y="f576"/>
                  <a:pt x="f577" y="f578"/>
                </a:cubicBezTo>
                <a:lnTo>
                  <a:pt x="f579" y="f580"/>
                </a:lnTo>
                <a:cubicBezTo>
                  <a:pt x="f581" y="f582"/>
                  <a:pt x="f583" y="f584"/>
                  <a:pt x="f557" y="f566"/>
                </a:cubicBezTo>
                <a:close/>
                <a:moveTo>
                  <a:pt x="f585" y="f586"/>
                </a:moveTo>
                <a:cubicBezTo>
                  <a:pt x="f425" y="f587"/>
                  <a:pt x="f588" y="f589"/>
                  <a:pt x="f590" y="f591"/>
                </a:cubicBezTo>
                <a:lnTo>
                  <a:pt x="f592" y="f593"/>
                </a:lnTo>
                <a:cubicBezTo>
                  <a:pt x="f594" y="f595"/>
                  <a:pt x="f596" y="f597"/>
                  <a:pt x="f598" y="f599"/>
                </a:cubicBezTo>
                <a:close/>
                <a:moveTo>
                  <a:pt x="f600" y="f62"/>
                </a:moveTo>
                <a:lnTo>
                  <a:pt x="f601" y="f602"/>
                </a:lnTo>
                <a:cubicBezTo>
                  <a:pt x="f603" y="f604"/>
                  <a:pt x="f605" y="f606"/>
                  <a:pt x="f607" y="f608"/>
                </a:cubicBezTo>
                <a:lnTo>
                  <a:pt x="f609" y="f610"/>
                </a:lnTo>
                <a:cubicBezTo>
                  <a:pt x="f611" y="f612"/>
                  <a:pt x="f613" y="f614"/>
                  <a:pt x="f600" y="f62"/>
                </a:cubicBezTo>
                <a:close/>
                <a:moveTo>
                  <a:pt x="f615" y="f616"/>
                </a:moveTo>
                <a:cubicBezTo>
                  <a:pt x="f617" y="f618"/>
                  <a:pt x="f619" y="f620"/>
                  <a:pt x="f621" y="f622"/>
                </a:cubicBezTo>
                <a:cubicBezTo>
                  <a:pt x="f623" y="f624"/>
                  <a:pt x="f625" y="f626"/>
                  <a:pt x="f627" y="f628"/>
                </a:cubicBezTo>
                <a:lnTo>
                  <a:pt x="f629" y="f630"/>
                </a:lnTo>
                <a:cubicBezTo>
                  <a:pt x="f631" y="f632"/>
                  <a:pt x="f633" y="f634"/>
                  <a:pt x="f615" y="f616"/>
                </a:cubicBezTo>
                <a:close/>
                <a:moveTo>
                  <a:pt x="f635" y="f636"/>
                </a:moveTo>
                <a:lnTo>
                  <a:pt x="f637" y="f638"/>
                </a:lnTo>
                <a:cubicBezTo>
                  <a:pt x="f639" y="f640"/>
                  <a:pt x="f641" y="f642"/>
                  <a:pt x="f643" y="f644"/>
                </a:cubicBezTo>
                <a:cubicBezTo>
                  <a:pt x="f645" y="f646"/>
                  <a:pt x="f647" y="f648"/>
                  <a:pt x="f649" y="f102"/>
                </a:cubicBezTo>
                <a:cubicBezTo>
                  <a:pt x="f95" y="f650"/>
                  <a:pt x="f651" y="f652"/>
                  <a:pt x="f635" y="f636"/>
                </a:cubicBezTo>
                <a:close/>
                <a:moveTo>
                  <a:pt x="f653" y="f654"/>
                </a:moveTo>
                <a:cubicBezTo>
                  <a:pt x="f655" y="f656"/>
                  <a:pt x="f657" y="f658"/>
                  <a:pt x="f659" y="f660"/>
                </a:cubicBezTo>
                <a:cubicBezTo>
                  <a:pt x="f661" y="f662"/>
                  <a:pt x="f663" y="f664"/>
                  <a:pt x="f665" y="f666"/>
                </a:cubicBezTo>
                <a:lnTo>
                  <a:pt x="f667" y="f668"/>
                </a:lnTo>
                <a:cubicBezTo>
                  <a:pt x="f669" y="f670"/>
                  <a:pt x="f671" y="f672"/>
                  <a:pt x="f653" y="f654"/>
                </a:cubicBezTo>
                <a:close/>
                <a:moveTo>
                  <a:pt x="f244" y="f673"/>
                </a:moveTo>
                <a:cubicBezTo>
                  <a:pt x="f674" y="f675"/>
                  <a:pt x="f676" y="f677"/>
                  <a:pt x="f455" y="f678"/>
                </a:cubicBezTo>
                <a:lnTo>
                  <a:pt x="f679" y="f680"/>
                </a:lnTo>
                <a:cubicBezTo>
                  <a:pt x="f681" y="f682"/>
                  <a:pt x="f683" y="f684"/>
                  <a:pt x="f685" y="f686"/>
                </a:cubicBezTo>
                <a:close/>
                <a:moveTo>
                  <a:pt x="f687" y="f688"/>
                </a:moveTo>
                <a:cubicBezTo>
                  <a:pt x="f689" y="f690"/>
                  <a:pt x="f691" y="f692"/>
                  <a:pt x="f693" y="f694"/>
                </a:cubicBezTo>
                <a:lnTo>
                  <a:pt x="f695" y="f696"/>
                </a:lnTo>
                <a:cubicBezTo>
                  <a:pt x="f697" y="f698"/>
                  <a:pt x="f699" y="f700"/>
                  <a:pt x="f701" y="f70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6493116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IN_POINT">
    <p:spTree>
      <p:nvGrpSpPr>
        <p:cNvPr id="1" name=""/>
        <p:cNvGrpSpPr/>
        <p:nvPr/>
      </p:nvGrpSpPr>
      <p:grpSpPr>
        <a:xfrm>
          <a:off x="0" y="0"/>
          <a:ext cx="0" cy="0"/>
          <a:chOff x="0" y="0"/>
          <a:chExt cx="0" cy="0"/>
        </a:xfrm>
      </p:grpSpPr>
      <p:sp>
        <p:nvSpPr>
          <p:cNvPr id="2" name="Google Shape;44;p8">
            <a:extLst>
              <a:ext uri="{FF2B5EF4-FFF2-40B4-BE49-F238E27FC236}">
                <a16:creationId xmlns:a16="http://schemas.microsoft.com/office/drawing/2014/main" id="{21CFBA31-590D-4FAB-BA1B-BD07D3B12DE1}"/>
              </a:ext>
            </a:extLst>
          </p:cNvPr>
          <p:cNvSpPr txBox="1">
            <a:spLocks noGrp="1"/>
          </p:cNvSpPr>
          <p:nvPr>
            <p:ph type="title"/>
          </p:nvPr>
        </p:nvSpPr>
        <p:spPr>
          <a:xfrm>
            <a:off x="836602" y="622953"/>
            <a:ext cx="7470904" cy="2399998"/>
          </a:xfrm>
        </p:spPr>
        <p:txBody>
          <a:bodyPr anchor="ctr"/>
          <a:lstStyle>
            <a:lvl1pPr>
              <a:defRPr sz="7200"/>
            </a:lvl1pPr>
          </a:lstStyle>
          <a:p>
            <a:pPr lvl="0"/>
            <a:endParaRPr lang="es-PE"/>
          </a:p>
        </p:txBody>
      </p:sp>
      <p:sp>
        <p:nvSpPr>
          <p:cNvPr id="3" name="Google Shape;46;p8">
            <a:extLst>
              <a:ext uri="{FF2B5EF4-FFF2-40B4-BE49-F238E27FC236}">
                <a16:creationId xmlns:a16="http://schemas.microsoft.com/office/drawing/2014/main" id="{2E9CB4A5-7E34-4DED-855C-12001EBE1CC2}"/>
              </a:ext>
            </a:extLst>
          </p:cNvPr>
          <p:cNvSpPr/>
          <p:nvPr/>
        </p:nvSpPr>
        <p:spPr>
          <a:xfrm rot="5400013">
            <a:off x="-333029" y="3364110"/>
            <a:ext cx="2112520" cy="1446937"/>
          </a:xfrm>
          <a:custGeom>
            <a:avLst/>
            <a:gdLst>
              <a:gd name="f0" fmla="val w"/>
              <a:gd name="f1" fmla="val h"/>
              <a:gd name="f2" fmla="val 0"/>
              <a:gd name="f3" fmla="val 285090"/>
              <a:gd name="f4" fmla="val 195268"/>
              <a:gd name="f5" fmla="val 285089"/>
              <a:gd name="f6" fmla="val 1156"/>
              <a:gd name="f7" fmla="val 277678"/>
              <a:gd name="f8" fmla="val 6627"/>
              <a:gd name="f9" fmla="val 268224"/>
              <a:gd name="f10" fmla="val 13604"/>
              <a:gd name="f11" fmla="val 257200"/>
              <a:gd name="f12" fmla="val 21655"/>
              <a:gd name="f13" fmla="val 243781"/>
              <a:gd name="f14" fmla="val 97087"/>
              <a:gd name="f15" fmla="val 254330"/>
              <a:gd name="f16" fmla="val 102227"/>
              <a:gd name="f17" fmla="val 268595"/>
              <a:gd name="f18" fmla="val 95683"/>
              <a:gd name="f19" fmla="val 269916"/>
              <a:gd name="f20" fmla="val 95064"/>
              <a:gd name="f21" fmla="val 72789"/>
              <a:gd name="f22" fmla="val 74420"/>
              <a:gd name="f23" fmla="val 270742"/>
              <a:gd name="f24" fmla="val 95456"/>
              <a:gd name="f25" fmla="val 273612"/>
              <a:gd name="f26" fmla="val 101897"/>
              <a:gd name="f27" fmla="val 279227"/>
              <a:gd name="f28" fmla="val 110691"/>
              <a:gd name="f29" fmla="val 119176"/>
              <a:gd name="f30" fmla="val 120786"/>
              <a:gd name="f31" fmla="val 279082"/>
              <a:gd name="f32" fmla="val 112157"/>
              <a:gd name="f33" fmla="val 273219"/>
              <a:gd name="f34" fmla="val 103053"/>
              <a:gd name="f35" fmla="val 270143"/>
              <a:gd name="f36" fmla="val 96344"/>
              <a:gd name="f37" fmla="val 255218"/>
              <a:gd name="f38" fmla="val 118267"/>
              <a:gd name="f39" fmla="val 263083"/>
              <a:gd name="f40" fmla="val 123985"/>
              <a:gd name="f41" fmla="val 276357"/>
              <a:gd name="f42" fmla="val 125492"/>
              <a:gd name="f43" fmla="val 277761"/>
              <a:gd name="f44" fmla="val 125637"/>
              <a:gd name="f45" fmla="val 121921"/>
              <a:gd name="f46" fmla="val 122953"/>
              <a:gd name="f47" fmla="val 278194"/>
              <a:gd name="f48" fmla="val 126463"/>
              <a:gd name="f49" fmla="val 271547"/>
              <a:gd name="f50" fmla="val 138601"/>
              <a:gd name="f51" fmla="val 279536"/>
              <a:gd name="f52" fmla="val 164612"/>
              <a:gd name="f53" fmla="val 280300"/>
              <a:gd name="f54" fmla="val 167048"/>
              <a:gd name="f55" fmla="val 169030"/>
              <a:gd name="f56" fmla="val 170041"/>
              <a:gd name="f57" fmla="val 280011"/>
              <a:gd name="f58" fmla="val 167915"/>
              <a:gd name="f59" fmla="val 273901"/>
              <a:gd name="f60" fmla="val 172477"/>
              <a:gd name="f61" fmla="val 259883"/>
              <a:gd name="f62" fmla="val 188497"/>
              <a:gd name="f63" fmla="val 258005"/>
              <a:gd name="f64" fmla="val 190664"/>
              <a:gd name="f65" fmla="val 260544"/>
              <a:gd name="f66" fmla="val 259491"/>
              <a:gd name="f67" fmla="val 257076"/>
              <a:gd name="f68" fmla="val 190891"/>
              <a:gd name="f69" fmla="val 253752"/>
              <a:gd name="f70" fmla="val 187609"/>
              <a:gd name="f71" fmla="val 248571"/>
              <a:gd name="f72" fmla="val 184554"/>
              <a:gd name="f73" fmla="val 242687"/>
              <a:gd name="f74" fmla="val 181849"/>
              <a:gd name="f75" fmla="val 235751"/>
              <a:gd name="f76" fmla="val 181788"/>
              <a:gd name="f77" fmla="val 209389"/>
              <a:gd name="f78" fmla="val 186370"/>
              <a:gd name="f79" fmla="val 200698"/>
              <a:gd name="f80" fmla="val 187919"/>
              <a:gd name="f81" fmla="val 211990"/>
              <a:gd name="f82" fmla="val 189673"/>
              <a:gd name="f83" fmla="val 224541"/>
              <a:gd name="f84" fmla="val 192130"/>
              <a:gd name="f85" fmla="val 233377"/>
              <a:gd name="f86" fmla="val 230446"/>
              <a:gd name="f87" fmla="val 210772"/>
              <a:gd name="f88" fmla="val 189095"/>
              <a:gd name="f89" fmla="val 176648"/>
              <a:gd name="f90" fmla="val 185730"/>
              <a:gd name="f91" fmla="val 174150"/>
              <a:gd name="f92" fmla="val 185483"/>
              <a:gd name="f93" fmla="val 158131"/>
              <a:gd name="f94" fmla="val 156355"/>
              <a:gd name="f95" fmla="val 173531"/>
              <a:gd name="f96" fmla="val 184781"/>
              <a:gd name="f97" fmla="val 173345"/>
              <a:gd name="f98" fmla="val 183356"/>
              <a:gd name="f99" fmla="val 172664"/>
              <a:gd name="f100" fmla="val 181664"/>
              <a:gd name="f101" fmla="val 171652"/>
              <a:gd name="f102" fmla="val 179785"/>
              <a:gd name="f103" fmla="val 165748"/>
              <a:gd name="f104" fmla="val 168947"/>
              <a:gd name="f105" fmla="val 148490"/>
              <a:gd name="f106" fmla="val 152536"/>
              <a:gd name="f107" fmla="val 146818"/>
              <a:gd name="f108" fmla="val 150967"/>
              <a:gd name="f109" fmla="val 132863"/>
              <a:gd name="f110" fmla="val 151318"/>
              <a:gd name="f111" fmla="val 135485"/>
              <a:gd name="f112" fmla="val 155611"/>
              <a:gd name="f113" fmla="val 149047"/>
              <a:gd name="f114" fmla="val 178381"/>
              <a:gd name="f115" fmla="val 153321"/>
              <a:gd name="f116" fmla="val 152350"/>
              <a:gd name="f117" fmla="val 147829"/>
              <a:gd name="f118" fmla="val 177907"/>
              <a:gd name="f119" fmla="val 133358"/>
              <a:gd name="f120" fmla="val 153898"/>
              <a:gd name="f121" fmla="val 131810"/>
              <a:gd name="f122" fmla="val 151338"/>
              <a:gd name="f123" fmla="val 98161"/>
              <a:gd name="f124" fmla="val 152185"/>
              <a:gd name="f125" fmla="val 100659"/>
              <a:gd name="f126" fmla="val 155900"/>
              <a:gd name="f127" fmla="val 112859"/>
              <a:gd name="f128" fmla="val 174211"/>
              <a:gd name="f129" fmla="val 124481"/>
              <a:gd name="f130" fmla="val 123429"/>
              <a:gd name="f131" fmla="val 111228"/>
              <a:gd name="f132" fmla="val 173241"/>
              <a:gd name="f133" fmla="val 98491"/>
              <a:gd name="f134" fmla="val 154311"/>
              <a:gd name="f135" fmla="val 97067"/>
              <a:gd name="f136" fmla="val 152226"/>
              <a:gd name="f137" fmla="val 70168"/>
              <a:gd name="f138" fmla="val 152907"/>
              <a:gd name="f139" fmla="val 44941"/>
              <a:gd name="f140" fmla="val 169505"/>
              <a:gd name="f141" fmla="val 21387"/>
              <a:gd name="f142" fmla="val 184244"/>
              <a:gd name="f143" fmla="val 1879"/>
              <a:gd name="f144" fmla="val 80861"/>
              <a:gd name="f145" fmla="val 149914"/>
              <a:gd name="f146" fmla="val 233831"/>
              <a:gd name="f147" fmla="val 37943"/>
              <a:gd name="f148" fmla="val 256126"/>
              <a:gd name="f149" fmla="val 22440"/>
              <a:gd name="f150" fmla="val 241634"/>
              <a:gd name="f151" fmla="val 33071"/>
              <a:gd name="f152" fmla="val 224521"/>
              <a:gd name="f153" fmla="val 45499"/>
              <a:gd name="f154" fmla="val 205900"/>
              <a:gd name="f155" fmla="val 58876"/>
              <a:gd name="f156" fmla="val 219690"/>
              <a:gd name="f157" fmla="val 73698"/>
              <a:gd name="f158" fmla="val 241552"/>
              <a:gd name="f159" fmla="val 82801"/>
              <a:gd name="f160" fmla="val 245144"/>
              <a:gd name="f161" fmla="val 84226"/>
              <a:gd name="f162" fmla="val 244979"/>
              <a:gd name="f163" fmla="val 85155"/>
              <a:gd name="f164" fmla="val 241882"/>
              <a:gd name="f165" fmla="val 83937"/>
              <a:gd name="f166" fmla="val 219277"/>
              <a:gd name="f167" fmla="val 74668"/>
              <a:gd name="f168" fmla="val 205157"/>
              <a:gd name="f169" fmla="val 59412"/>
              <a:gd name="f170" fmla="val 200760"/>
              <a:gd name="f171" fmla="val 62571"/>
              <a:gd name="f172" fmla="val 196280"/>
              <a:gd name="f173" fmla="val 65771"/>
              <a:gd name="f174" fmla="val 191718"/>
              <a:gd name="f175" fmla="val 69032"/>
              <a:gd name="f176" fmla="val 202288"/>
              <a:gd name="f177" fmla="val 88478"/>
              <a:gd name="f178" fmla="val 211887"/>
              <a:gd name="f179" fmla="val 93990"/>
              <a:gd name="f180" fmla="val 241139"/>
              <a:gd name="f181" fmla="val 89015"/>
              <a:gd name="f182" fmla="val 244401"/>
              <a:gd name="f183" fmla="val 88437"/>
              <a:gd name="f184" fmla="val 244215"/>
              <a:gd name="f185" fmla="val 89387"/>
              <a:gd name="f186" fmla="val 239673"/>
              <a:gd name="f187" fmla="val 90213"/>
              <a:gd name="f188" fmla="val 213704"/>
              <a:gd name="f189" fmla="val 94506"/>
              <a:gd name="f190" fmla="val 203051"/>
              <a:gd name="f191" fmla="val 89903"/>
              <a:gd name="f192" fmla="val 207490"/>
              <a:gd name="f193" fmla="val 98098"/>
              <a:gd name="f194" fmla="val 216903"/>
              <a:gd name="f195" fmla="val 106955"/>
              <a:gd name="f196" fmla="val 236763"/>
              <a:gd name="f197" fmla="val 112136"/>
              <a:gd name="f198" fmla="val 240045"/>
              <a:gd name="f199" fmla="val 112921"/>
              <a:gd name="f200" fmla="val 259842"/>
              <a:gd name="f201" fmla="val 135794"/>
              <a:gd name="f202" fmla="val 248529"/>
              <a:gd name="f203" fmla="val 141533"/>
              <a:gd name="f204" fmla="val 247043"/>
              <a:gd name="f205" fmla="val 145620"/>
              <a:gd name="f206" fmla="val 250449"/>
              <a:gd name="f207" fmla="val 153588"/>
              <a:gd name="f208" fmla="val 250986"/>
              <a:gd name="f209" fmla="val 154806"/>
              <a:gd name="f210" fmla="val 267563"/>
              <a:gd name="f211" fmla="val 161722"/>
              <a:gd name="f212" fmla="val 265437"/>
              <a:gd name="f213" fmla="val 157573"/>
              <a:gd name="f214" fmla="val 258542"/>
              <a:gd name="f215" fmla="val 143349"/>
              <a:gd name="f216" fmla="val 222044"/>
              <a:gd name="f217" fmla="val 155178"/>
              <a:gd name="f218" fmla="val 232510"/>
              <a:gd name="f219" fmla="val 148799"/>
              <a:gd name="f220" fmla="val 219608"/>
              <a:gd name="f221" fmla="val 149129"/>
              <a:gd name="f222" fmla="val 220784"/>
              <a:gd name="f223" fmla="val 150182"/>
              <a:gd name="f224" fmla="val 222436"/>
              <a:gd name="f225" fmla="val 247415"/>
              <a:gd name="f226" fmla="val 142090"/>
              <a:gd name="f227" fmla="val 235317"/>
              <a:gd name="f228" fmla="val 148262"/>
              <a:gd name="f229" fmla="val 249768"/>
              <a:gd name="f230" fmla="val 154290"/>
              <a:gd name="f231" fmla="val 248777"/>
              <a:gd name="f232" fmla="val 151896"/>
              <a:gd name="f233" fmla="val 246610"/>
              <a:gd name="f234" fmla="val 146012"/>
              <a:gd name="f235" fmla="val 235441"/>
              <a:gd name="f236" fmla="val 138746"/>
              <a:gd name="f237" fmla="val 234223"/>
              <a:gd name="f238" fmla="val 139117"/>
              <a:gd name="f239" fmla="val 231787"/>
              <a:gd name="f240" fmla="val 139448"/>
              <a:gd name="f241" fmla="val 229042"/>
              <a:gd name="f242" fmla="val 137817"/>
              <a:gd name="f243" fmla="val 233996"/>
              <a:gd name="f244" fmla="val 146921"/>
              <a:gd name="f245" fmla="val 235049"/>
              <a:gd name="f246" fmla="val 146260"/>
              <a:gd name="f247" fmla="val 240933"/>
              <a:gd name="f248" fmla="val 137590"/>
              <a:gd name="f249" fmla="val 240189"/>
              <a:gd name="f250" fmla="val 136908"/>
              <a:gd name="f251" fmla="val 238311"/>
              <a:gd name="f252" fmla="val 135030"/>
              <a:gd name="f253" fmla="val 237382"/>
              <a:gd name="f254" fmla="val 133089"/>
              <a:gd name="f255" fmla="val 227721"/>
              <a:gd name="f256" fmla="val 137301"/>
              <a:gd name="f257" fmla="val 226833"/>
              <a:gd name="f258" fmla="val 224273"/>
              <a:gd name="f259" fmla="val 144753"/>
              <a:gd name="f260" fmla="val 219773"/>
              <a:gd name="f261" fmla="val 148200"/>
              <a:gd name="f262" fmla="val 233439"/>
              <a:gd name="f263" fmla="val 147849"/>
              <a:gd name="f264" fmla="val 228010"/>
              <a:gd name="f265" fmla="val 135917"/>
              <a:gd name="f266" fmla="val 231560"/>
              <a:gd name="f267" fmla="val 139035"/>
              <a:gd name="f268" fmla="val 234801"/>
              <a:gd name="f269" fmla="val 138044"/>
              <a:gd name="f270" fmla="val 235627"/>
              <a:gd name="f271" fmla="val 137713"/>
              <a:gd name="f272" fmla="val 131355"/>
              <a:gd name="f273" fmla="val 131768"/>
              <a:gd name="f274" fmla="val 230590"/>
              <a:gd name="f275" fmla="val 132181"/>
              <a:gd name="f276" fmla="val 223778"/>
              <a:gd name="f277" fmla="val 128114"/>
              <a:gd name="f278" fmla="val 236948"/>
              <a:gd name="f279" fmla="val 130344"/>
              <a:gd name="f280" fmla="val 238208"/>
              <a:gd name="f281" fmla="val 123222"/>
              <a:gd name="f282" fmla="val 123057"/>
              <a:gd name="f283" fmla="val 224335"/>
              <a:gd name="f284" fmla="val 121962"/>
              <a:gd name="f285" fmla="val 217192"/>
              <a:gd name="f286" fmla="val 115976"/>
              <a:gd name="f287" fmla="val 222890"/>
              <a:gd name="f288" fmla="val 230941"/>
              <a:gd name="f289" fmla="val 235895"/>
              <a:gd name="f290" fmla="val 130674"/>
              <a:gd name="f291" fmla="val 237795"/>
              <a:gd name="f292" fmla="val 130757"/>
              <a:gd name="f293" fmla="val 237464"/>
              <a:gd name="f294" fmla="val 132615"/>
              <a:gd name="f295" fmla="val 135484"/>
              <a:gd name="f296" fmla="val 241469"/>
              <a:gd name="f297" fmla="val 136826"/>
              <a:gd name="f298" fmla="val 248880"/>
              <a:gd name="f299" fmla="val 125926"/>
              <a:gd name="f300" fmla="val 246816"/>
              <a:gd name="f301" fmla="val 126194"/>
              <a:gd name="f302" fmla="val 242316"/>
              <a:gd name="f303" fmla="val 126401"/>
              <a:gd name="f304" fmla="val 239054"/>
              <a:gd name="f305" fmla="val 123696"/>
              <a:gd name="f306" fmla="val 241407"/>
              <a:gd name="f307" fmla="val 138560"/>
              <a:gd name="f308" fmla="val 235606"/>
              <a:gd name="f309" fmla="val 147065"/>
              <a:gd name="f310" fmla="val 246733"/>
              <a:gd name="f311" fmla="val 141409"/>
              <a:gd name="f312" fmla="val 245041"/>
              <a:gd name="f313" fmla="val 141058"/>
              <a:gd name="f314" fmla="val 242336"/>
              <a:gd name="f315" fmla="val 140211"/>
              <a:gd name="f316" fmla="val 235256"/>
              <a:gd name="f317" fmla="val 149233"/>
              <a:gd name="f318" fmla="val 243802"/>
              <a:gd name="f319" fmla="val 164798"/>
              <a:gd name="f320" fmla="val 244566"/>
              <a:gd name="f321" fmla="val 162527"/>
              <a:gd name="f322" fmla="val 246589"/>
              <a:gd name="f323" fmla="val 157180"/>
              <a:gd name="f324" fmla="val 249582"/>
              <a:gd name="f325" fmla="val 155219"/>
              <a:gd name="f326" fmla="val 234038"/>
              <a:gd name="f327" fmla="val 148944"/>
              <a:gd name="f328" fmla="val 222766"/>
              <a:gd name="f329" fmla="val 155818"/>
              <a:gd name="f330" fmla="val 226172"/>
              <a:gd name="f331" fmla="val 156272"/>
              <a:gd name="f332" fmla="val 235359"/>
              <a:gd name="f333" fmla="val 157965"/>
              <a:gd name="f334" fmla="val 242109"/>
              <a:gd name="f335" fmla="val 163621"/>
              <a:gd name="f336" fmla="val 227143"/>
              <a:gd name="f337" fmla="val 136248"/>
              <a:gd name="f338" fmla="val 222622"/>
              <a:gd name="f339" fmla="val 127928"/>
              <a:gd name="f340" fmla="val 221300"/>
              <a:gd name="f341" fmla="val 131335"/>
              <a:gd name="f342" fmla="val 215974"/>
              <a:gd name="f343" fmla="val 142709"/>
              <a:gd name="f344" fmla="val 202411"/>
              <a:gd name="f345" fmla="val 148634"/>
              <a:gd name="f346" fmla="val 218121"/>
              <a:gd name="f347" fmla="val 148242"/>
              <a:gd name="f348" fmla="val 144629"/>
              <a:gd name="f349" fmla="val 226688"/>
              <a:gd name="f350" fmla="val 137445"/>
              <a:gd name="f351" fmla="val 126834"/>
              <a:gd name="f352" fmla="val 215334"/>
              <a:gd name="f353" fmla="val 114469"/>
              <a:gd name="f354" fmla="val 212878"/>
              <a:gd name="f355" fmla="val 119196"/>
              <a:gd name="f356" fmla="val 199707"/>
              <a:gd name="f357" fmla="val 143205"/>
              <a:gd name="f358" fmla="val 183770"/>
              <a:gd name="f359" fmla="val 149109"/>
              <a:gd name="f360" fmla="val 199769"/>
              <a:gd name="f361" fmla="val 148696"/>
              <a:gd name="f362" fmla="val 216222"/>
              <a:gd name="f363" fmla="val 221466"/>
              <a:gd name="f364" fmla="val 128568"/>
              <a:gd name="f365" fmla="val 215706"/>
              <a:gd name="f366" fmla="val 113230"/>
              <a:gd name="f367" fmla="val 222209"/>
              <a:gd name="f368" fmla="val 120827"/>
              <a:gd name="f369" fmla="val 235875"/>
              <a:gd name="f370" fmla="val 122148"/>
              <a:gd name="f371" fmla="val 238373"/>
              <a:gd name="f372" fmla="val 122313"/>
              <a:gd name="f373" fmla="val 239880"/>
              <a:gd name="f374" fmla="val 113829"/>
              <a:gd name="f375" fmla="val 236907"/>
              <a:gd name="f376" fmla="val 113106"/>
              <a:gd name="f377" fmla="val 218885"/>
              <a:gd name="f378" fmla="val 108461"/>
              <a:gd name="f379" fmla="val 208728"/>
              <a:gd name="f380" fmla="val 100369"/>
              <a:gd name="f381" fmla="val 239240"/>
              <a:gd name="f382" fmla="val 122623"/>
              <a:gd name="f383" fmla="val 242790"/>
              <a:gd name="f384" fmla="val 126009"/>
              <a:gd name="f385" fmla="val 248591"/>
              <a:gd name="f386" fmla="val 125080"/>
              <a:gd name="f387" fmla="val 249603"/>
              <a:gd name="f388" fmla="val 124873"/>
              <a:gd name="f389" fmla="val 253732"/>
              <a:gd name="f390" fmla="val 118825"/>
              <a:gd name="f391" fmla="val 251089"/>
              <a:gd name="f392" fmla="val 118742"/>
              <a:gd name="f393" fmla="val 243224"/>
              <a:gd name="f394" fmla="val 118226"/>
              <a:gd name="f395" fmla="val 240623"/>
              <a:gd name="f396" fmla="val 114861"/>
              <a:gd name="f397" fmla="val 242027"/>
              <a:gd name="f398" fmla="val 137631"/>
              <a:gd name="f399" fmla="val 242419"/>
              <a:gd name="f400" fmla="val 139551"/>
              <a:gd name="f401" fmla="val 246382"/>
              <a:gd name="f402" fmla="val 140500"/>
              <a:gd name="f403" fmla="val 248075"/>
              <a:gd name="f404" fmla="val 140727"/>
              <a:gd name="f405" fmla="val 259429"/>
              <a:gd name="f406" fmla="val 134968"/>
              <a:gd name="f407" fmla="val 257592"/>
              <a:gd name="f408" fmla="val 134080"/>
              <a:gd name="f409" fmla="val 253422"/>
              <a:gd name="f410" fmla="val 131624"/>
              <a:gd name="f411" fmla="val 249871"/>
              <a:gd name="f412" fmla="val 126132"/>
              <a:gd name="f413" fmla="val 250656"/>
              <a:gd name="f414" fmla="val 155673"/>
              <a:gd name="f415" fmla="val 247167"/>
              <a:gd name="f416" fmla="val 157242"/>
              <a:gd name="f417" fmla="val 244772"/>
              <a:gd name="f418" fmla="val 164715"/>
              <a:gd name="f419" fmla="val 244421"/>
              <a:gd name="f420" fmla="val 165913"/>
              <a:gd name="f421" fmla="val 250697"/>
              <a:gd name="f422" fmla="val 177370"/>
              <a:gd name="f423" fmla="val 252555"/>
              <a:gd name="f424" fmla="val 174955"/>
              <a:gd name="f425" fmla="val 260069"/>
              <a:gd name="f426" fmla="val 165644"/>
              <a:gd name="f427" fmla="val 267315"/>
              <a:gd name="f428" fmla="val 162610"/>
              <a:gd name="f429" fmla="val 243554"/>
              <a:gd name="f430" fmla="val 166243"/>
              <a:gd name="f431" fmla="val 235937"/>
              <a:gd name="f432" fmla="val 158109"/>
              <a:gd name="f433" fmla="val 222931"/>
              <a:gd name="f434" fmla="val 156726"/>
              <a:gd name="f435" fmla="val 221486"/>
              <a:gd name="f436" fmla="val 156602"/>
              <a:gd name="f437" fmla="val 216965"/>
              <a:gd name="f438" fmla="val 159369"/>
              <a:gd name="f439" fmla="val 221342"/>
              <a:gd name="f440" fmla="val 161020"/>
              <a:gd name="f441" fmla="val 240231"/>
              <a:gd name="f442" fmla="val 168369"/>
              <a:gd name="f443" fmla="val 248715"/>
              <a:gd name="f444" fmla="val 175656"/>
              <a:gd name="f445" fmla="val 220970"/>
              <a:gd name="f446" fmla="val 155839"/>
              <a:gd name="f447" fmla="val 222023"/>
              <a:gd name="f448" fmla="val 151792"/>
              <a:gd name="f449" fmla="val 218761"/>
              <a:gd name="f450" fmla="val 149542"/>
              <a:gd name="f451" fmla="val 218142"/>
              <a:gd name="f452" fmla="val 149171"/>
              <a:gd name="f453" fmla="val 202535"/>
              <a:gd name="f454" fmla="val 149563"/>
              <a:gd name="f455" fmla="val 206602"/>
              <a:gd name="f456" fmla="val 150987"/>
              <a:gd name="f457" fmla="val 214178"/>
              <a:gd name="f458" fmla="val 154228"/>
              <a:gd name="f459" fmla="val 216139"/>
              <a:gd name="f460" fmla="val 158791"/>
              <a:gd name="f461" fmla="val 199790"/>
              <a:gd name="f462" fmla="val 149625"/>
              <a:gd name="f463" fmla="val 182160"/>
              <a:gd name="f464" fmla="val 150079"/>
              <a:gd name="f465" fmla="val 187176"/>
              <a:gd name="f466" fmla="val 152453"/>
              <a:gd name="f467" fmla="val 200677"/>
              <a:gd name="f468" fmla="val 159534"/>
              <a:gd name="f469" fmla="val 201978"/>
              <a:gd name="f470" fmla="val 167440"/>
              <a:gd name="f471" fmla="val 159265"/>
              <a:gd name="f472" fmla="val 213105"/>
              <a:gd name="f473" fmla="val 153650"/>
              <a:gd name="f474" fmla="val 200781"/>
              <a:gd name="f475" fmla="val 214798"/>
              <a:gd name="f476" fmla="val 113499"/>
              <a:gd name="f477" fmla="val 213683"/>
              <a:gd name="f478" fmla="val 111434"/>
              <a:gd name="f479" fmla="val 195186"/>
              <a:gd name="f480" fmla="val 143184"/>
              <a:gd name="f481" fmla="val 157656"/>
              <a:gd name="f482" fmla="val 147499"/>
              <a:gd name="f483" fmla="val 157284"/>
              <a:gd name="f484" fmla="val 147540"/>
              <a:gd name="f485" fmla="val 157264"/>
              <a:gd name="f486" fmla="val 155096"/>
              <a:gd name="f487" fmla="val 148428"/>
              <a:gd name="f488" fmla="val 152846"/>
              <a:gd name="f489" fmla="val 150513"/>
              <a:gd name="f490" fmla="val 149955"/>
              <a:gd name="f491" fmla="val 180096"/>
              <a:gd name="f492" fmla="val 149212"/>
              <a:gd name="f493" fmla="val 197767"/>
              <a:gd name="f494" fmla="val 145847"/>
              <a:gd name="f495" fmla="val 213415"/>
              <a:gd name="f496" fmla="val 116203"/>
              <a:gd name="f497" fmla="val 213167"/>
              <a:gd name="f498" fmla="val 110485"/>
              <a:gd name="f499" fmla="val 207159"/>
              <a:gd name="f500" fmla="val 99420"/>
              <a:gd name="f501" fmla="val 204827"/>
              <a:gd name="f502" fmla="val 104622"/>
              <a:gd name="f503" fmla="val 191202"/>
              <a:gd name="f504" fmla="val 132160"/>
              <a:gd name="f505" fmla="val 160794"/>
              <a:gd name="f506" fmla="val 146033"/>
              <a:gd name="f507" fmla="val 170682"/>
              <a:gd name="f508" fmla="val 144072"/>
              <a:gd name="f509" fmla="val 198345"/>
              <a:gd name="f510" fmla="val 136434"/>
              <a:gd name="f511" fmla="val 268925"/>
              <a:gd name="f512" fmla="val 96509"/>
              <a:gd name="f513" fmla="val 264776"/>
              <a:gd name="f514" fmla="val 98264"/>
              <a:gd name="f515" fmla="val 253030"/>
              <a:gd name="f516" fmla="val 102454"/>
              <a:gd name="f517" fmla="val 243616"/>
              <a:gd name="f518" fmla="val 98016"/>
              <a:gd name="f519" fmla="val 240871"/>
              <a:gd name="f520" fmla="val 113437"/>
              <a:gd name="f521" fmla="val 242357"/>
              <a:gd name="f522" fmla="val 117565"/>
              <a:gd name="f523" fmla="val 252658"/>
              <a:gd name="f524" fmla="val 117875"/>
              <a:gd name="f525" fmla="val 254351"/>
              <a:gd name="f526" fmla="val 117916"/>
              <a:gd name="f527" fmla="val 254702"/>
              <a:gd name="f528" fmla="val 119031"/>
              <a:gd name="f529" fmla="val 250429"/>
              <a:gd name="f530" fmla="val 125286"/>
              <a:gd name="f531" fmla="val 254454"/>
              <a:gd name="f532" fmla="val 131727"/>
              <a:gd name="f533" fmla="val 259512"/>
              <a:gd name="f534" fmla="val 134039"/>
              <a:gd name="f535" fmla="val 260482"/>
              <a:gd name="f536" fmla="val 134431"/>
              <a:gd name="f537" fmla="val 276275"/>
              <a:gd name="f538" fmla="val 272332"/>
              <a:gd name="f539" fmla="val 125864"/>
              <a:gd name="f540" fmla="val 261638"/>
              <a:gd name="f541" fmla="val 124068"/>
              <a:gd name="f542" fmla="val 276832"/>
              <a:gd name="f543" fmla="val 127144"/>
              <a:gd name="f544" fmla="val 260895"/>
              <a:gd name="f545" fmla="val 135236"/>
              <a:gd name="f546" fmla="val 259533"/>
              <a:gd name="f547" fmla="val 140273"/>
              <a:gd name="f548" fmla="val 263001"/>
              <a:gd name="f549" fmla="val 149584"/>
              <a:gd name="f550" fmla="val 265808"/>
              <a:gd name="f551" fmla="val 269276"/>
              <a:gd name="f552" fmla="val 147168"/>
              <a:gd name="f553" fmla="val 274540"/>
              <a:gd name="f554" fmla="val 136991"/>
              <a:gd name="f555" fmla="val 274602"/>
              <a:gd name="f556" fmla="val 136867"/>
              <a:gd name="f557" fmla="val 274623"/>
              <a:gd name="f558" fmla="val 274664"/>
              <a:gd name="f559" fmla="val 136785"/>
              <a:gd name="f560" fmla="val 274706"/>
              <a:gd name="f561" fmla="val 136743"/>
              <a:gd name="f562" fmla="val 274933"/>
              <a:gd name="f563" fmla="val 133234"/>
              <a:gd name="f564" fmla="val 275573"/>
              <a:gd name="f565" fmla="val 129931"/>
              <a:gd name="f566" fmla="val 138849"/>
              <a:gd name="f567" fmla="val 272951"/>
              <a:gd name="f568" fmla="val 142172"/>
              <a:gd name="f569" fmla="val 268987"/>
              <a:gd name="f570" fmla="val 150203"/>
              <a:gd name="f571" fmla="val 266345"/>
              <a:gd name="f572" fmla="val 157057"/>
              <a:gd name="f573" fmla="val 267584"/>
              <a:gd name="f574" fmla="val 159781"/>
              <a:gd name="f575" fmla="val 268616"/>
              <a:gd name="f576" fmla="val 161763"/>
              <a:gd name="f577" fmla="val 268884"/>
              <a:gd name="f578" fmla="val 162279"/>
              <a:gd name="f579" fmla="val 279206"/>
              <a:gd name="f580" fmla="val 166573"/>
              <a:gd name="f581" fmla="val 278091"/>
              <a:gd name="f582" fmla="val 163002"/>
              <a:gd name="f583" fmla="val 274437"/>
              <a:gd name="f584" fmla="val 150244"/>
              <a:gd name="f585" fmla="val 257530"/>
              <a:gd name="f586" fmla="val 189818"/>
              <a:gd name="f587" fmla="val 186887"/>
              <a:gd name="f588" fmla="val 272786"/>
              <a:gd name="f589" fmla="val 172415"/>
              <a:gd name="f590" fmla="val 279020"/>
              <a:gd name="f591" fmla="val 167502"/>
              <a:gd name="f592" fmla="val 268533"/>
              <a:gd name="f593" fmla="val 163126"/>
              <a:gd name="f594" fmla="val 260978"/>
              <a:gd name="f595" fmla="val 165706"/>
              <a:gd name="f596" fmla="val 252493"/>
              <a:gd name="f597" fmla="val 176544"/>
              <a:gd name="f598" fmla="val 251192"/>
              <a:gd name="f599" fmla="val 178258"/>
              <a:gd name="f600" fmla="val 255755"/>
              <a:gd name="f601" fmla="val 250263"/>
              <a:gd name="f602" fmla="val 178485"/>
              <a:gd name="f603" fmla="val 243369"/>
              <a:gd name="f604" fmla="val 170310"/>
              <a:gd name="f605" fmla="val 218390"/>
              <a:gd name="f606" fmla="val 160876"/>
              <a:gd name="f607" fmla="val 215954"/>
              <a:gd name="f608" fmla="val 159967"/>
              <a:gd name="f609" fmla="val 202824"/>
              <a:gd name="f610" fmla="val 167998"/>
              <a:gd name="f611" fmla="val 209368"/>
              <a:gd name="f612" fmla="val 169484"/>
              <a:gd name="f613" fmla="val 242006"/>
              <a:gd name="f614" fmla="val 177287"/>
              <a:gd name="f615" fmla="val 197890"/>
              <a:gd name="f616" fmla="val 187485"/>
              <a:gd name="f617" fmla="val 200388"/>
              <a:gd name="f618" fmla="val 187031"/>
              <a:gd name="f619" fmla="val 230177"/>
              <a:gd name="f620" fmla="val 181622"/>
              <a:gd name="f621" fmla="val 240767"/>
              <a:gd name="f622" fmla="val 180982"/>
              <a:gd name="f623" fmla="val 224438"/>
              <a:gd name="f624" fmla="val 173819"/>
              <a:gd name="f625" fmla="val 203815"/>
              <a:gd name="f626" fmla="val 169154"/>
              <a:gd name="f627" fmla="val 201689"/>
              <a:gd name="f628" fmla="val 168679"/>
              <a:gd name="f629" fmla="val 175471"/>
              <a:gd name="f630" fmla="val 184698"/>
              <a:gd name="f631" fmla="val 178816"/>
              <a:gd name="f632" fmla="val 185029"/>
              <a:gd name="f633" fmla="val 187631"/>
              <a:gd name="f634" fmla="val 185958"/>
              <a:gd name="f635" fmla="val 174377"/>
              <a:gd name="f636" fmla="val 184265"/>
              <a:gd name="f637" fmla="val 201111"/>
              <a:gd name="f638" fmla="val 167956"/>
              <a:gd name="f639" fmla="val 200533"/>
              <a:gd name="f640" fmla="val 162589"/>
              <a:gd name="f641" fmla="val 193431"/>
              <a:gd name="f642" fmla="val 157387"/>
              <a:gd name="f643" fmla="val 187610"/>
              <a:gd name="f644" fmla="val 154001"/>
              <a:gd name="f645" fmla="val 187197"/>
              <a:gd name="f646" fmla="val 157614"/>
              <a:gd name="f647" fmla="val 184678"/>
              <a:gd name="f648" fmla="val 173757"/>
              <a:gd name="f649" fmla="val 172685"/>
              <a:gd name="f650" fmla="val 181416"/>
              <a:gd name="f651" fmla="val 174130"/>
              <a:gd name="f652" fmla="val 182944"/>
              <a:gd name="f653" fmla="val 172251"/>
              <a:gd name="f654" fmla="val 178980"/>
              <a:gd name="f655" fmla="val 184389"/>
              <a:gd name="f656" fmla="val 172890"/>
              <a:gd name="f657" fmla="val 186495"/>
              <a:gd name="f658" fmla="val 155921"/>
              <a:gd name="f659" fmla="val 186743"/>
              <a:gd name="f660" fmla="val 153506"/>
              <a:gd name="f661" fmla="val 183357"/>
              <a:gd name="f662" fmla="val 151586"/>
              <a:gd name="f663" fmla="val 180570"/>
              <a:gd name="f664" fmla="val 150347"/>
              <a:gd name="f665" fmla="val 180054"/>
              <a:gd name="f666" fmla="val 150120"/>
              <a:gd name="f667" fmla="val 148119"/>
              <a:gd name="f668" fmla="val 150925"/>
              <a:gd name="f669" fmla="val 151793"/>
              <a:gd name="f670" fmla="val 154435"/>
              <a:gd name="f671" fmla="val 166533"/>
              <a:gd name="f672" fmla="val 168741"/>
              <a:gd name="f673" fmla="val 150038"/>
              <a:gd name="f674" fmla="val 188539"/>
              <a:gd name="f675" fmla="val 138952"/>
              <a:gd name="f676" fmla="val 205322"/>
              <a:gd name="f677" fmla="val 101422"/>
              <a:gd name="f678" fmla="val 98408"/>
              <a:gd name="f679" fmla="val 201813"/>
              <a:gd name="f680" fmla="val 89573"/>
              <a:gd name="f681" fmla="val 196239"/>
              <a:gd name="f682" fmla="val 94857"/>
              <a:gd name="f683" fmla="val 146384"/>
              <a:gd name="f684" fmla="val 142049"/>
              <a:gd name="f685" fmla="val 133792"/>
              <a:gd name="f686" fmla="val 150368"/>
              <a:gd name="f687" fmla="val 131934"/>
              <a:gd name="f688" fmla="val 150409"/>
              <a:gd name="f689" fmla="val 141347"/>
              <a:gd name="f690" fmla="val 145537"/>
              <a:gd name="f691" fmla="val 197127"/>
              <a:gd name="f692" fmla="val 92752"/>
              <a:gd name="f693" fmla="val 201359"/>
              <a:gd name="f694" fmla="val 88726"/>
              <a:gd name="f695" fmla="val 190975"/>
              <a:gd name="f696" fmla="val 69569"/>
              <a:gd name="f697" fmla="val 152990"/>
              <a:gd name="f698" fmla="val 96674"/>
              <a:gd name="f699" fmla="val 110382"/>
              <a:gd name="f700" fmla="val 126421"/>
              <a:gd name="f701" fmla="val 71613"/>
              <a:gd name="f702" fmla="val 151937"/>
              <a:gd name="f703" fmla="*/ f0 1 285090"/>
              <a:gd name="f704" fmla="*/ f1 1 195268"/>
              <a:gd name="f705" fmla="val f2"/>
              <a:gd name="f706" fmla="val f3"/>
              <a:gd name="f707" fmla="val f4"/>
              <a:gd name="f708" fmla="+- f707 0 f705"/>
              <a:gd name="f709" fmla="+- f706 0 f705"/>
              <a:gd name="f710" fmla="*/ f709 1 285090"/>
              <a:gd name="f711" fmla="*/ f708 1 195268"/>
              <a:gd name="f712" fmla="*/ f705 1 f710"/>
              <a:gd name="f713" fmla="*/ f706 1 f710"/>
              <a:gd name="f714" fmla="*/ f705 1 f711"/>
              <a:gd name="f715" fmla="*/ f707 1 f711"/>
              <a:gd name="f716" fmla="*/ f712 f703 1"/>
              <a:gd name="f717" fmla="*/ f713 f703 1"/>
              <a:gd name="f718" fmla="*/ f715 f704 1"/>
              <a:gd name="f719" fmla="*/ f714 f704 1"/>
            </a:gdLst>
            <a:ahLst/>
            <a:cxnLst>
              <a:cxn ang="3cd4">
                <a:pos x="hc" y="t"/>
              </a:cxn>
              <a:cxn ang="0">
                <a:pos x="r" y="vc"/>
              </a:cxn>
              <a:cxn ang="cd4">
                <a:pos x="hc" y="b"/>
              </a:cxn>
              <a:cxn ang="cd2">
                <a:pos x="l" y="vc"/>
              </a:cxn>
            </a:cxnLst>
            <a:rect l="f716" t="f719" r="f717" b="f718"/>
            <a:pathLst>
              <a:path w="285090" h="195268">
                <a:moveTo>
                  <a:pt x="f5" y="f2"/>
                </a:moveTo>
                <a:lnTo>
                  <a:pt x="f5" y="f6"/>
                </a:lnTo>
                <a:cubicBezTo>
                  <a:pt x="f7" y="f8"/>
                  <a:pt x="f9" y="f10"/>
                  <a:pt x="f11" y="f12"/>
                </a:cubicBezTo>
                <a:lnTo>
                  <a:pt x="f13" y="f14"/>
                </a:lnTo>
                <a:cubicBezTo>
                  <a:pt x="f15" y="f16"/>
                  <a:pt x="f17" y="f18"/>
                  <a:pt x="f19" y="f20"/>
                </a:cubicBezTo>
                <a:lnTo>
                  <a:pt x="f5" y="f21"/>
                </a:lnTo>
                <a:lnTo>
                  <a:pt x="f5" y="f22"/>
                </a:lnTo>
                <a:lnTo>
                  <a:pt x="f23" y="f24"/>
                </a:lnTo>
                <a:cubicBezTo>
                  <a:pt x="f25" y="f26"/>
                  <a:pt x="f27" y="f28"/>
                  <a:pt x="f5" y="f29"/>
                </a:cubicBezTo>
                <a:lnTo>
                  <a:pt x="f5" y="f30"/>
                </a:lnTo>
                <a:cubicBezTo>
                  <a:pt x="f31" y="f32"/>
                  <a:pt x="f33" y="f34"/>
                  <a:pt x="f35" y="f36"/>
                </a:cubicBezTo>
                <a:lnTo>
                  <a:pt x="f37" y="f38"/>
                </a:lnTo>
                <a:cubicBezTo>
                  <a:pt x="f39" y="f40"/>
                  <a:pt x="f41" y="f42"/>
                  <a:pt x="f43" y="f44"/>
                </a:cubicBezTo>
                <a:lnTo>
                  <a:pt x="f5" y="f45"/>
                </a:lnTo>
                <a:lnTo>
                  <a:pt x="f5" y="f46"/>
                </a:lnTo>
                <a:lnTo>
                  <a:pt x="f47" y="f48"/>
                </a:lnTo>
                <a:cubicBezTo>
                  <a:pt x="f49" y="f50"/>
                  <a:pt x="f51" y="f52"/>
                  <a:pt x="f53" y="f54"/>
                </a:cubicBezTo>
                <a:lnTo>
                  <a:pt x="f5" y="f55"/>
                </a:lnTo>
                <a:lnTo>
                  <a:pt x="f5" y="f56"/>
                </a:lnTo>
                <a:lnTo>
                  <a:pt x="f57" y="f58"/>
                </a:lnTo>
                <a:cubicBezTo>
                  <a:pt x="f59" y="f60"/>
                  <a:pt x="f61" y="f62"/>
                  <a:pt x="f63" y="f64"/>
                </a:cubicBezTo>
                <a:lnTo>
                  <a:pt x="f65" y="f4"/>
                </a:lnTo>
                <a:lnTo>
                  <a:pt x="f66" y="f4"/>
                </a:lnTo>
                <a:lnTo>
                  <a:pt x="f67" y="f68"/>
                </a:lnTo>
                <a:cubicBezTo>
                  <a:pt x="f69" y="f70"/>
                  <a:pt x="f71" y="f72"/>
                  <a:pt x="f73" y="f74"/>
                </a:cubicBezTo>
                <a:cubicBezTo>
                  <a:pt x="f75" y="f76"/>
                  <a:pt x="f77" y="f78"/>
                  <a:pt x="f79" y="f80"/>
                </a:cubicBezTo>
                <a:cubicBezTo>
                  <a:pt x="f81" y="f82"/>
                  <a:pt x="f83" y="f84"/>
                  <a:pt x="f85" y="f4"/>
                </a:cubicBezTo>
                <a:lnTo>
                  <a:pt x="f86" y="f4"/>
                </a:lnTo>
                <a:cubicBezTo>
                  <a:pt x="f87" y="f88"/>
                  <a:pt x="f89" y="f90"/>
                  <a:pt x="f91" y="f92"/>
                </a:cubicBezTo>
                <a:lnTo>
                  <a:pt x="f93" y="f4"/>
                </a:lnTo>
                <a:lnTo>
                  <a:pt x="f94" y="f4"/>
                </a:lnTo>
                <a:lnTo>
                  <a:pt x="f95" y="f96"/>
                </a:lnTo>
                <a:cubicBezTo>
                  <a:pt x="f97" y="f98"/>
                  <a:pt x="f99" y="f100"/>
                  <a:pt x="f101" y="f102"/>
                </a:cubicBezTo>
                <a:lnTo>
                  <a:pt x="f101" y="f102"/>
                </a:lnTo>
                <a:lnTo>
                  <a:pt x="f101" y="f102"/>
                </a:lnTo>
                <a:cubicBezTo>
                  <a:pt x="f103" y="f104"/>
                  <a:pt x="f105" y="f106"/>
                  <a:pt x="f107" y="f108"/>
                </a:cubicBezTo>
                <a:lnTo>
                  <a:pt x="f109" y="f110"/>
                </a:lnTo>
                <a:cubicBezTo>
                  <a:pt x="f111" y="f112"/>
                  <a:pt x="f113" y="f114"/>
                  <a:pt x="f115" y="f4"/>
                </a:cubicBezTo>
                <a:lnTo>
                  <a:pt x="f116" y="f4"/>
                </a:lnTo>
                <a:cubicBezTo>
                  <a:pt x="f117" y="f118"/>
                  <a:pt x="f119" y="f120"/>
                  <a:pt x="f121" y="f122"/>
                </a:cubicBezTo>
                <a:lnTo>
                  <a:pt x="f123" y="f124"/>
                </a:lnTo>
                <a:cubicBezTo>
                  <a:pt x="f125" y="f126"/>
                  <a:pt x="f127" y="f128"/>
                  <a:pt x="f129" y="f4"/>
                </a:cubicBezTo>
                <a:lnTo>
                  <a:pt x="f130" y="f4"/>
                </a:lnTo>
                <a:cubicBezTo>
                  <a:pt x="f131" y="f132"/>
                  <a:pt x="f133" y="f134"/>
                  <a:pt x="f135" y="f136"/>
                </a:cubicBezTo>
                <a:lnTo>
                  <a:pt x="f137" y="f138"/>
                </a:lnTo>
                <a:cubicBezTo>
                  <a:pt x="f139" y="f140"/>
                  <a:pt x="f141" y="f142"/>
                  <a:pt x="f143" y="f4"/>
                </a:cubicBezTo>
                <a:lnTo>
                  <a:pt x="f2" y="f4"/>
                </a:lnTo>
                <a:cubicBezTo>
                  <a:pt x="f144" y="f145"/>
                  <a:pt x="f146" y="f147"/>
                  <a:pt x="f5" y="f2"/>
                </a:cubicBezTo>
                <a:close/>
                <a:moveTo>
                  <a:pt x="f148" y="f149"/>
                </a:moveTo>
                <a:cubicBezTo>
                  <a:pt x="f150" y="f151"/>
                  <a:pt x="f152" y="f153"/>
                  <a:pt x="f154" y="f155"/>
                </a:cubicBezTo>
                <a:cubicBezTo>
                  <a:pt x="f156" y="f157"/>
                  <a:pt x="f158" y="f159"/>
                  <a:pt x="f160" y="f161"/>
                </a:cubicBezTo>
                <a:close/>
                <a:moveTo>
                  <a:pt x="f162" y="f163"/>
                </a:moveTo>
                <a:cubicBezTo>
                  <a:pt x="f164" y="f165"/>
                  <a:pt x="f166" y="f167"/>
                  <a:pt x="f168" y="f169"/>
                </a:cubicBezTo>
                <a:cubicBezTo>
                  <a:pt x="f170" y="f171"/>
                  <a:pt x="f172" y="f173"/>
                  <a:pt x="f174" y="f175"/>
                </a:cubicBezTo>
                <a:lnTo>
                  <a:pt x="f176" y="f177"/>
                </a:lnTo>
                <a:cubicBezTo>
                  <a:pt x="f178" y="f179"/>
                  <a:pt x="f180" y="f181"/>
                  <a:pt x="f182" y="f183"/>
                </a:cubicBezTo>
                <a:close/>
                <a:moveTo>
                  <a:pt x="f184" y="f185"/>
                </a:moveTo>
                <a:cubicBezTo>
                  <a:pt x="f186" y="f187"/>
                  <a:pt x="f188" y="f189"/>
                  <a:pt x="f190" y="f191"/>
                </a:cubicBezTo>
                <a:lnTo>
                  <a:pt x="f192" y="f193"/>
                </a:lnTo>
                <a:cubicBezTo>
                  <a:pt x="f194" y="f195"/>
                  <a:pt x="f196" y="f197"/>
                  <a:pt x="f198" y="f199"/>
                </a:cubicBezTo>
                <a:close/>
                <a:moveTo>
                  <a:pt x="f200" y="f201"/>
                </a:moveTo>
                <a:lnTo>
                  <a:pt x="f202" y="f203"/>
                </a:lnTo>
                <a:cubicBezTo>
                  <a:pt x="f204" y="f205"/>
                  <a:pt x="f206" y="f207"/>
                  <a:pt x="f208" y="f209"/>
                </a:cubicBezTo>
                <a:lnTo>
                  <a:pt x="f210" y="f211"/>
                </a:lnTo>
                <a:cubicBezTo>
                  <a:pt x="f212" y="f213"/>
                  <a:pt x="f214" y="f215"/>
                  <a:pt x="f200" y="f201"/>
                </a:cubicBezTo>
                <a:close/>
                <a:moveTo>
                  <a:pt x="f216" y="f217"/>
                </a:moveTo>
                <a:lnTo>
                  <a:pt x="f218" y="f219"/>
                </a:lnTo>
                <a:lnTo>
                  <a:pt x="f220" y="f221"/>
                </a:lnTo>
                <a:cubicBezTo>
                  <a:pt x="f222" y="f223"/>
                  <a:pt x="f224" y="f136"/>
                  <a:pt x="f216" y="f217"/>
                </a:cubicBezTo>
                <a:close/>
                <a:moveTo>
                  <a:pt x="f225" y="f226"/>
                </a:moveTo>
                <a:lnTo>
                  <a:pt x="f227" y="f228"/>
                </a:lnTo>
                <a:lnTo>
                  <a:pt x="f229" y="f230"/>
                </a:lnTo>
                <a:cubicBezTo>
                  <a:pt x="f231" y="f232"/>
                  <a:pt x="f233" y="f234"/>
                  <a:pt x="f225" y="f226"/>
                </a:cubicBezTo>
                <a:close/>
                <a:moveTo>
                  <a:pt x="f235" y="f236"/>
                </a:moveTo>
                <a:cubicBezTo>
                  <a:pt x="f237" y="f238"/>
                  <a:pt x="f239" y="f240"/>
                  <a:pt x="f241" y="f242"/>
                </a:cubicBezTo>
                <a:lnTo>
                  <a:pt x="f243" y="f244"/>
                </a:lnTo>
                <a:close/>
                <a:moveTo>
                  <a:pt x="f245" y="f246"/>
                </a:moveTo>
                <a:lnTo>
                  <a:pt x="f247" y="f248"/>
                </a:lnTo>
                <a:cubicBezTo>
                  <a:pt x="f249" y="f250"/>
                  <a:pt x="f251" y="f252"/>
                  <a:pt x="f253" y="f254"/>
                </a:cubicBezTo>
                <a:close/>
                <a:moveTo>
                  <a:pt x="f255" y="f256"/>
                </a:moveTo>
                <a:cubicBezTo>
                  <a:pt x="f257" y="f240"/>
                  <a:pt x="f258" y="f259"/>
                  <a:pt x="f260" y="f261"/>
                </a:cubicBezTo>
                <a:lnTo>
                  <a:pt x="f262" y="f263"/>
                </a:lnTo>
                <a:close/>
                <a:moveTo>
                  <a:pt x="f264" y="f265"/>
                </a:moveTo>
                <a:cubicBezTo>
                  <a:pt x="f266" y="f267"/>
                  <a:pt x="f268" y="f269"/>
                  <a:pt x="f270" y="f271"/>
                </a:cubicBezTo>
                <a:lnTo>
                  <a:pt x="f196" y="f272"/>
                </a:lnTo>
                <a:cubicBezTo>
                  <a:pt x="f245" y="f273"/>
                  <a:pt x="f274" y="f275"/>
                  <a:pt x="f276" y="f277"/>
                </a:cubicBezTo>
                <a:close/>
                <a:moveTo>
                  <a:pt x="f278" y="f279"/>
                </a:moveTo>
                <a:lnTo>
                  <a:pt x="f280" y="f281"/>
                </a:lnTo>
                <a:cubicBezTo>
                  <a:pt x="f270" y="f282"/>
                  <a:pt x="f283" y="f284"/>
                  <a:pt x="f285" y="f286"/>
                </a:cubicBezTo>
                <a:lnTo>
                  <a:pt x="f287" y="f48"/>
                </a:lnTo>
                <a:cubicBezTo>
                  <a:pt x="f288" y="f273"/>
                  <a:pt x="f289" y="f290"/>
                  <a:pt x="f278" y="f279"/>
                </a:cubicBezTo>
                <a:close/>
                <a:moveTo>
                  <a:pt x="f291" y="f292"/>
                </a:moveTo>
                <a:lnTo>
                  <a:pt x="f291" y="f292"/>
                </a:lnTo>
                <a:cubicBezTo>
                  <a:pt x="f293" y="f294"/>
                  <a:pt x="f198" y="f295"/>
                  <a:pt x="f296" y="f297"/>
                </a:cubicBezTo>
                <a:lnTo>
                  <a:pt x="f298" y="f299"/>
                </a:lnTo>
                <a:cubicBezTo>
                  <a:pt x="f300" y="f301"/>
                  <a:pt x="f302" y="f303"/>
                  <a:pt x="f304" y="f305"/>
                </a:cubicBezTo>
                <a:close/>
                <a:moveTo>
                  <a:pt x="f306" y="f307"/>
                </a:moveTo>
                <a:lnTo>
                  <a:pt x="f308" y="f309"/>
                </a:lnTo>
                <a:lnTo>
                  <a:pt x="f310" y="f311"/>
                </a:lnTo>
                <a:cubicBezTo>
                  <a:pt x="f312" y="f313"/>
                  <a:pt x="f314" y="f315"/>
                  <a:pt x="f306" y="f307"/>
                </a:cubicBezTo>
                <a:close/>
                <a:moveTo>
                  <a:pt x="f316" y="f317"/>
                </a:moveTo>
                <a:lnTo>
                  <a:pt x="f318" y="f319"/>
                </a:lnTo>
                <a:cubicBezTo>
                  <a:pt x="f320" y="f321"/>
                  <a:pt x="f322" y="f323"/>
                  <a:pt x="f324" y="f325"/>
                </a:cubicBezTo>
                <a:close/>
                <a:moveTo>
                  <a:pt x="f326" y="f327"/>
                </a:moveTo>
                <a:lnTo>
                  <a:pt x="f328" y="f329"/>
                </a:lnTo>
                <a:cubicBezTo>
                  <a:pt x="f330" y="f331"/>
                  <a:pt x="f332" y="f333"/>
                  <a:pt x="f334" y="f335"/>
                </a:cubicBezTo>
                <a:close/>
                <a:moveTo>
                  <a:pt x="f336" y="f337"/>
                </a:moveTo>
                <a:lnTo>
                  <a:pt x="f338" y="f339"/>
                </a:lnTo>
                <a:cubicBezTo>
                  <a:pt x="f340" y="f341"/>
                  <a:pt x="f342" y="f343"/>
                  <a:pt x="f344" y="f345"/>
                </a:cubicBezTo>
                <a:lnTo>
                  <a:pt x="f346" y="f347"/>
                </a:lnTo>
                <a:cubicBezTo>
                  <a:pt x="f276" y="f348"/>
                  <a:pt x="f349" y="f350"/>
                  <a:pt x="f336" y="f337"/>
                </a:cubicBezTo>
                <a:close/>
                <a:moveTo>
                  <a:pt x="f216" y="f351"/>
                </a:moveTo>
                <a:lnTo>
                  <a:pt x="f352" y="f353"/>
                </a:lnTo>
                <a:cubicBezTo>
                  <a:pt x="f354" y="f355"/>
                  <a:pt x="f356" y="f357"/>
                  <a:pt x="f358" y="f359"/>
                </a:cubicBezTo>
                <a:lnTo>
                  <a:pt x="f360" y="f361"/>
                </a:lnTo>
                <a:cubicBezTo>
                  <a:pt x="f362" y="f343"/>
                  <a:pt x="f363" y="f364"/>
                  <a:pt x="f216" y="f351"/>
                </a:cubicBezTo>
                <a:close/>
                <a:moveTo>
                  <a:pt x="f365" y="f366"/>
                </a:moveTo>
                <a:cubicBezTo>
                  <a:pt x="f367" y="f368"/>
                  <a:pt x="f369" y="f370"/>
                  <a:pt x="f371" y="f372"/>
                </a:cubicBezTo>
                <a:lnTo>
                  <a:pt x="f373" y="f374"/>
                </a:lnTo>
                <a:cubicBezTo>
                  <a:pt x="f375" y="f376"/>
                  <a:pt x="f377" y="f378"/>
                  <a:pt x="f379" y="f380"/>
                </a:cubicBezTo>
                <a:close/>
                <a:moveTo>
                  <a:pt x="f381" y="f382"/>
                </a:moveTo>
                <a:cubicBezTo>
                  <a:pt x="f383" y="f384"/>
                  <a:pt x="f385" y="f386"/>
                  <a:pt x="f387" y="f388"/>
                </a:cubicBezTo>
                <a:lnTo>
                  <a:pt x="f389" y="f390"/>
                </a:lnTo>
                <a:cubicBezTo>
                  <a:pt x="f391" y="f392"/>
                  <a:pt x="f393" y="f394"/>
                  <a:pt x="f395" y="f396"/>
                </a:cubicBezTo>
                <a:close/>
                <a:moveTo>
                  <a:pt x="f397" y="f398"/>
                </a:moveTo>
                <a:cubicBezTo>
                  <a:pt x="f399" y="f400"/>
                  <a:pt x="f401" y="f402"/>
                  <a:pt x="f403" y="f404"/>
                </a:cubicBezTo>
                <a:lnTo>
                  <a:pt x="f405" y="f406"/>
                </a:lnTo>
                <a:cubicBezTo>
                  <a:pt x="f407" y="f408"/>
                  <a:pt x="f409" y="f410"/>
                  <a:pt x="f411" y="f412"/>
                </a:cubicBezTo>
                <a:close/>
                <a:moveTo>
                  <a:pt x="f413" y="f414"/>
                </a:moveTo>
                <a:cubicBezTo>
                  <a:pt x="f415" y="f416"/>
                  <a:pt x="f417" y="f418"/>
                  <a:pt x="f419" y="f420"/>
                </a:cubicBezTo>
                <a:lnTo>
                  <a:pt x="f421" y="f422"/>
                </a:lnTo>
                <a:cubicBezTo>
                  <a:pt x="f423" y="f424"/>
                  <a:pt x="f425" y="f426"/>
                  <a:pt x="f427" y="f428"/>
                </a:cubicBezTo>
                <a:close/>
                <a:moveTo>
                  <a:pt x="f429" y="f430"/>
                </a:moveTo>
                <a:cubicBezTo>
                  <a:pt x="f431" y="f432"/>
                  <a:pt x="f433" y="f434"/>
                  <a:pt x="f435" y="f436"/>
                </a:cubicBezTo>
                <a:lnTo>
                  <a:pt x="f437" y="f438"/>
                </a:lnTo>
                <a:cubicBezTo>
                  <a:pt x="f439" y="f440"/>
                  <a:pt x="f441" y="f442"/>
                  <a:pt x="f443" y="f444"/>
                </a:cubicBezTo>
                <a:close/>
                <a:moveTo>
                  <a:pt x="f445" y="f446"/>
                </a:moveTo>
                <a:cubicBezTo>
                  <a:pt x="f447" y="f448"/>
                  <a:pt x="f449" y="f450"/>
                  <a:pt x="f451" y="f452"/>
                </a:cubicBezTo>
                <a:lnTo>
                  <a:pt x="f453" y="f454"/>
                </a:lnTo>
                <a:cubicBezTo>
                  <a:pt x="f455" y="f456"/>
                  <a:pt x="f457" y="f458"/>
                  <a:pt x="f459" y="f460"/>
                </a:cubicBezTo>
                <a:close/>
                <a:moveTo>
                  <a:pt x="f461" y="f462"/>
                </a:moveTo>
                <a:lnTo>
                  <a:pt x="f463" y="f464"/>
                </a:lnTo>
                <a:cubicBezTo>
                  <a:pt x="f465" y="f466"/>
                  <a:pt x="f467" y="f468"/>
                  <a:pt x="f469" y="f470"/>
                </a:cubicBezTo>
                <a:lnTo>
                  <a:pt x="f352" y="f471"/>
                </a:lnTo>
                <a:cubicBezTo>
                  <a:pt x="f472" y="f473"/>
                  <a:pt x="f474" y="f145"/>
                  <a:pt x="f461" y="f462"/>
                </a:cubicBezTo>
                <a:close/>
                <a:moveTo>
                  <a:pt x="f475" y="f476"/>
                </a:moveTo>
                <a:lnTo>
                  <a:pt x="f477" y="f478"/>
                </a:lnTo>
                <a:cubicBezTo>
                  <a:pt x="f479" y="f480"/>
                  <a:pt x="f481" y="f482"/>
                  <a:pt x="f483" y="f484"/>
                </a:cubicBezTo>
                <a:lnTo>
                  <a:pt x="f485" y="f484"/>
                </a:lnTo>
                <a:cubicBezTo>
                  <a:pt x="f486" y="f487"/>
                  <a:pt x="f488" y="f317"/>
                  <a:pt x="f489" y="f490"/>
                </a:cubicBezTo>
                <a:lnTo>
                  <a:pt x="f491" y="f492"/>
                </a:lnTo>
                <a:cubicBezTo>
                  <a:pt x="f493" y="f494"/>
                  <a:pt x="f495" y="f496"/>
                  <a:pt x="f475" y="f476"/>
                </a:cubicBezTo>
                <a:close/>
                <a:moveTo>
                  <a:pt x="f497" y="f498"/>
                </a:moveTo>
                <a:lnTo>
                  <a:pt x="f499" y="f500"/>
                </a:lnTo>
                <a:cubicBezTo>
                  <a:pt x="f501" y="f502"/>
                  <a:pt x="f503" y="f504"/>
                  <a:pt x="f505" y="f506"/>
                </a:cubicBezTo>
                <a:cubicBezTo>
                  <a:pt x="f507" y="f508"/>
                  <a:pt x="f509" y="f510"/>
                  <a:pt x="f497" y="f498"/>
                </a:cubicBezTo>
                <a:close/>
                <a:moveTo>
                  <a:pt x="f511" y="f512"/>
                </a:moveTo>
                <a:cubicBezTo>
                  <a:pt x="f513" y="f514"/>
                  <a:pt x="f515" y="f516"/>
                  <a:pt x="f517" y="f518"/>
                </a:cubicBezTo>
                <a:lnTo>
                  <a:pt x="f519" y="f520"/>
                </a:lnTo>
                <a:cubicBezTo>
                  <a:pt x="f521" y="f522"/>
                  <a:pt x="f523" y="f524"/>
                  <a:pt x="f525" y="f526"/>
                </a:cubicBezTo>
                <a:close/>
                <a:moveTo>
                  <a:pt x="f527" y="f528"/>
                </a:moveTo>
                <a:lnTo>
                  <a:pt x="f529" y="f530"/>
                </a:lnTo>
                <a:cubicBezTo>
                  <a:pt x="f531" y="f532"/>
                  <a:pt x="f533" y="f534"/>
                  <a:pt x="f535" y="f536"/>
                </a:cubicBezTo>
                <a:lnTo>
                  <a:pt x="f537" y="f303"/>
                </a:lnTo>
                <a:cubicBezTo>
                  <a:pt x="f538" y="f539"/>
                  <a:pt x="f540" y="f541"/>
                  <a:pt x="f527" y="f528"/>
                </a:cubicBezTo>
                <a:close/>
                <a:moveTo>
                  <a:pt x="f542" y="f543"/>
                </a:moveTo>
                <a:lnTo>
                  <a:pt x="f544" y="f545"/>
                </a:lnTo>
                <a:cubicBezTo>
                  <a:pt x="f546" y="f547"/>
                  <a:pt x="f548" y="f549"/>
                  <a:pt x="f550" y="f126"/>
                </a:cubicBezTo>
                <a:cubicBezTo>
                  <a:pt x="f551" y="f552"/>
                  <a:pt x="f553" y="f554"/>
                  <a:pt x="f555" y="f556"/>
                </a:cubicBezTo>
                <a:cubicBezTo>
                  <a:pt x="f557" y="f297"/>
                  <a:pt x="f558" y="f559"/>
                  <a:pt x="f560" y="f561"/>
                </a:cubicBezTo>
                <a:cubicBezTo>
                  <a:pt x="f562" y="f563"/>
                  <a:pt x="f564" y="f565"/>
                  <a:pt x="f542" y="f543"/>
                </a:cubicBezTo>
                <a:close/>
                <a:moveTo>
                  <a:pt x="f557" y="f566"/>
                </a:moveTo>
                <a:cubicBezTo>
                  <a:pt x="f567" y="f568"/>
                  <a:pt x="f569" y="f570"/>
                  <a:pt x="f571" y="f572"/>
                </a:cubicBezTo>
                <a:cubicBezTo>
                  <a:pt x="f573" y="f574"/>
                  <a:pt x="f575" y="f576"/>
                  <a:pt x="f577" y="f578"/>
                </a:cubicBezTo>
                <a:lnTo>
                  <a:pt x="f579" y="f580"/>
                </a:lnTo>
                <a:cubicBezTo>
                  <a:pt x="f581" y="f582"/>
                  <a:pt x="f583" y="f584"/>
                  <a:pt x="f557" y="f566"/>
                </a:cubicBezTo>
                <a:close/>
                <a:moveTo>
                  <a:pt x="f585" y="f586"/>
                </a:moveTo>
                <a:cubicBezTo>
                  <a:pt x="f425" y="f587"/>
                  <a:pt x="f588" y="f589"/>
                  <a:pt x="f590" y="f591"/>
                </a:cubicBezTo>
                <a:lnTo>
                  <a:pt x="f592" y="f593"/>
                </a:lnTo>
                <a:cubicBezTo>
                  <a:pt x="f594" y="f595"/>
                  <a:pt x="f596" y="f597"/>
                  <a:pt x="f598" y="f599"/>
                </a:cubicBezTo>
                <a:close/>
                <a:moveTo>
                  <a:pt x="f600" y="f62"/>
                </a:moveTo>
                <a:lnTo>
                  <a:pt x="f601" y="f602"/>
                </a:lnTo>
                <a:cubicBezTo>
                  <a:pt x="f603" y="f604"/>
                  <a:pt x="f605" y="f606"/>
                  <a:pt x="f607" y="f608"/>
                </a:cubicBezTo>
                <a:lnTo>
                  <a:pt x="f609" y="f610"/>
                </a:lnTo>
                <a:cubicBezTo>
                  <a:pt x="f611" y="f612"/>
                  <a:pt x="f613" y="f614"/>
                  <a:pt x="f600" y="f62"/>
                </a:cubicBezTo>
                <a:close/>
                <a:moveTo>
                  <a:pt x="f615" y="f616"/>
                </a:moveTo>
                <a:cubicBezTo>
                  <a:pt x="f617" y="f618"/>
                  <a:pt x="f619" y="f620"/>
                  <a:pt x="f621" y="f622"/>
                </a:cubicBezTo>
                <a:cubicBezTo>
                  <a:pt x="f623" y="f624"/>
                  <a:pt x="f625" y="f626"/>
                  <a:pt x="f627" y="f628"/>
                </a:cubicBezTo>
                <a:lnTo>
                  <a:pt x="f629" y="f630"/>
                </a:lnTo>
                <a:cubicBezTo>
                  <a:pt x="f631" y="f632"/>
                  <a:pt x="f633" y="f634"/>
                  <a:pt x="f615" y="f616"/>
                </a:cubicBezTo>
                <a:close/>
                <a:moveTo>
                  <a:pt x="f635" y="f636"/>
                </a:moveTo>
                <a:lnTo>
                  <a:pt x="f637" y="f638"/>
                </a:lnTo>
                <a:cubicBezTo>
                  <a:pt x="f639" y="f640"/>
                  <a:pt x="f641" y="f642"/>
                  <a:pt x="f643" y="f644"/>
                </a:cubicBezTo>
                <a:cubicBezTo>
                  <a:pt x="f645" y="f646"/>
                  <a:pt x="f647" y="f648"/>
                  <a:pt x="f649" y="f102"/>
                </a:cubicBezTo>
                <a:cubicBezTo>
                  <a:pt x="f95" y="f650"/>
                  <a:pt x="f651" y="f652"/>
                  <a:pt x="f635" y="f636"/>
                </a:cubicBezTo>
                <a:close/>
                <a:moveTo>
                  <a:pt x="f653" y="f654"/>
                </a:moveTo>
                <a:cubicBezTo>
                  <a:pt x="f655" y="f656"/>
                  <a:pt x="f657" y="f658"/>
                  <a:pt x="f659" y="f660"/>
                </a:cubicBezTo>
                <a:cubicBezTo>
                  <a:pt x="f661" y="f662"/>
                  <a:pt x="f663" y="f664"/>
                  <a:pt x="f665" y="f666"/>
                </a:cubicBezTo>
                <a:lnTo>
                  <a:pt x="f667" y="f668"/>
                </a:lnTo>
                <a:cubicBezTo>
                  <a:pt x="f669" y="f670"/>
                  <a:pt x="f671" y="f672"/>
                  <a:pt x="f653" y="f654"/>
                </a:cubicBezTo>
                <a:close/>
                <a:moveTo>
                  <a:pt x="f244" y="f673"/>
                </a:moveTo>
                <a:cubicBezTo>
                  <a:pt x="f674" y="f675"/>
                  <a:pt x="f676" y="f677"/>
                  <a:pt x="f455" y="f678"/>
                </a:cubicBezTo>
                <a:lnTo>
                  <a:pt x="f679" y="f680"/>
                </a:lnTo>
                <a:cubicBezTo>
                  <a:pt x="f681" y="f682"/>
                  <a:pt x="f683" y="f684"/>
                  <a:pt x="f685" y="f686"/>
                </a:cubicBezTo>
                <a:close/>
                <a:moveTo>
                  <a:pt x="f687" y="f688"/>
                </a:moveTo>
                <a:cubicBezTo>
                  <a:pt x="f689" y="f690"/>
                  <a:pt x="f691" y="f692"/>
                  <a:pt x="f693" y="f694"/>
                </a:cubicBezTo>
                <a:lnTo>
                  <a:pt x="f695" y="f696"/>
                </a:lnTo>
                <a:cubicBezTo>
                  <a:pt x="f697" y="f698"/>
                  <a:pt x="f699" y="f700"/>
                  <a:pt x="f701" y="f70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47;p8">
            <a:extLst>
              <a:ext uri="{FF2B5EF4-FFF2-40B4-BE49-F238E27FC236}">
                <a16:creationId xmlns:a16="http://schemas.microsoft.com/office/drawing/2014/main" id="{8E1268B4-18D0-4DFB-BE4B-3206FE3212D9}"/>
              </a:ext>
            </a:extLst>
          </p:cNvPr>
          <p:cNvSpPr/>
          <p:nvPr/>
        </p:nvSpPr>
        <p:spPr>
          <a:xfrm rot="5400013">
            <a:off x="7374503" y="332792"/>
            <a:ext cx="2112520" cy="1446937"/>
          </a:xfrm>
          <a:custGeom>
            <a:avLst/>
            <a:gdLst>
              <a:gd name="f0" fmla="val w"/>
              <a:gd name="f1" fmla="val h"/>
              <a:gd name="f2" fmla="val 0"/>
              <a:gd name="f3" fmla="val 285090"/>
              <a:gd name="f4" fmla="val 195268"/>
              <a:gd name="f5" fmla="val 285089"/>
              <a:gd name="f6" fmla="val 1156"/>
              <a:gd name="f7" fmla="val 277678"/>
              <a:gd name="f8" fmla="val 6627"/>
              <a:gd name="f9" fmla="val 268224"/>
              <a:gd name="f10" fmla="val 13604"/>
              <a:gd name="f11" fmla="val 257200"/>
              <a:gd name="f12" fmla="val 21655"/>
              <a:gd name="f13" fmla="val 243781"/>
              <a:gd name="f14" fmla="val 97087"/>
              <a:gd name="f15" fmla="val 254330"/>
              <a:gd name="f16" fmla="val 102227"/>
              <a:gd name="f17" fmla="val 268595"/>
              <a:gd name="f18" fmla="val 95683"/>
              <a:gd name="f19" fmla="val 269916"/>
              <a:gd name="f20" fmla="val 95064"/>
              <a:gd name="f21" fmla="val 72789"/>
              <a:gd name="f22" fmla="val 74420"/>
              <a:gd name="f23" fmla="val 270742"/>
              <a:gd name="f24" fmla="val 95456"/>
              <a:gd name="f25" fmla="val 273612"/>
              <a:gd name="f26" fmla="val 101897"/>
              <a:gd name="f27" fmla="val 279227"/>
              <a:gd name="f28" fmla="val 110691"/>
              <a:gd name="f29" fmla="val 119176"/>
              <a:gd name="f30" fmla="val 120786"/>
              <a:gd name="f31" fmla="val 279082"/>
              <a:gd name="f32" fmla="val 112157"/>
              <a:gd name="f33" fmla="val 273219"/>
              <a:gd name="f34" fmla="val 103053"/>
              <a:gd name="f35" fmla="val 270143"/>
              <a:gd name="f36" fmla="val 96344"/>
              <a:gd name="f37" fmla="val 255218"/>
              <a:gd name="f38" fmla="val 118267"/>
              <a:gd name="f39" fmla="val 263083"/>
              <a:gd name="f40" fmla="val 123985"/>
              <a:gd name="f41" fmla="val 276357"/>
              <a:gd name="f42" fmla="val 125492"/>
              <a:gd name="f43" fmla="val 277761"/>
              <a:gd name="f44" fmla="val 125637"/>
              <a:gd name="f45" fmla="val 121921"/>
              <a:gd name="f46" fmla="val 122953"/>
              <a:gd name="f47" fmla="val 278194"/>
              <a:gd name="f48" fmla="val 126463"/>
              <a:gd name="f49" fmla="val 271547"/>
              <a:gd name="f50" fmla="val 138601"/>
              <a:gd name="f51" fmla="val 279536"/>
              <a:gd name="f52" fmla="val 164612"/>
              <a:gd name="f53" fmla="val 280300"/>
              <a:gd name="f54" fmla="val 167048"/>
              <a:gd name="f55" fmla="val 169030"/>
              <a:gd name="f56" fmla="val 170041"/>
              <a:gd name="f57" fmla="val 280011"/>
              <a:gd name="f58" fmla="val 167915"/>
              <a:gd name="f59" fmla="val 273901"/>
              <a:gd name="f60" fmla="val 172477"/>
              <a:gd name="f61" fmla="val 259883"/>
              <a:gd name="f62" fmla="val 188497"/>
              <a:gd name="f63" fmla="val 258005"/>
              <a:gd name="f64" fmla="val 190664"/>
              <a:gd name="f65" fmla="val 260544"/>
              <a:gd name="f66" fmla="val 259491"/>
              <a:gd name="f67" fmla="val 257076"/>
              <a:gd name="f68" fmla="val 190891"/>
              <a:gd name="f69" fmla="val 253752"/>
              <a:gd name="f70" fmla="val 187609"/>
              <a:gd name="f71" fmla="val 248571"/>
              <a:gd name="f72" fmla="val 184554"/>
              <a:gd name="f73" fmla="val 242687"/>
              <a:gd name="f74" fmla="val 181849"/>
              <a:gd name="f75" fmla="val 235751"/>
              <a:gd name="f76" fmla="val 181788"/>
              <a:gd name="f77" fmla="val 209389"/>
              <a:gd name="f78" fmla="val 186370"/>
              <a:gd name="f79" fmla="val 200698"/>
              <a:gd name="f80" fmla="val 187919"/>
              <a:gd name="f81" fmla="val 211990"/>
              <a:gd name="f82" fmla="val 189673"/>
              <a:gd name="f83" fmla="val 224541"/>
              <a:gd name="f84" fmla="val 192130"/>
              <a:gd name="f85" fmla="val 233377"/>
              <a:gd name="f86" fmla="val 230446"/>
              <a:gd name="f87" fmla="val 210772"/>
              <a:gd name="f88" fmla="val 189095"/>
              <a:gd name="f89" fmla="val 176648"/>
              <a:gd name="f90" fmla="val 185730"/>
              <a:gd name="f91" fmla="val 174150"/>
              <a:gd name="f92" fmla="val 185483"/>
              <a:gd name="f93" fmla="val 158131"/>
              <a:gd name="f94" fmla="val 156355"/>
              <a:gd name="f95" fmla="val 173531"/>
              <a:gd name="f96" fmla="val 184781"/>
              <a:gd name="f97" fmla="val 173345"/>
              <a:gd name="f98" fmla="val 183356"/>
              <a:gd name="f99" fmla="val 172664"/>
              <a:gd name="f100" fmla="val 181664"/>
              <a:gd name="f101" fmla="val 171652"/>
              <a:gd name="f102" fmla="val 179785"/>
              <a:gd name="f103" fmla="val 165748"/>
              <a:gd name="f104" fmla="val 168947"/>
              <a:gd name="f105" fmla="val 148490"/>
              <a:gd name="f106" fmla="val 152536"/>
              <a:gd name="f107" fmla="val 146818"/>
              <a:gd name="f108" fmla="val 150967"/>
              <a:gd name="f109" fmla="val 132863"/>
              <a:gd name="f110" fmla="val 151318"/>
              <a:gd name="f111" fmla="val 135485"/>
              <a:gd name="f112" fmla="val 155611"/>
              <a:gd name="f113" fmla="val 149047"/>
              <a:gd name="f114" fmla="val 178381"/>
              <a:gd name="f115" fmla="val 153321"/>
              <a:gd name="f116" fmla="val 152350"/>
              <a:gd name="f117" fmla="val 147829"/>
              <a:gd name="f118" fmla="val 177907"/>
              <a:gd name="f119" fmla="val 133358"/>
              <a:gd name="f120" fmla="val 153898"/>
              <a:gd name="f121" fmla="val 131810"/>
              <a:gd name="f122" fmla="val 151338"/>
              <a:gd name="f123" fmla="val 98161"/>
              <a:gd name="f124" fmla="val 152185"/>
              <a:gd name="f125" fmla="val 100659"/>
              <a:gd name="f126" fmla="val 155900"/>
              <a:gd name="f127" fmla="val 112859"/>
              <a:gd name="f128" fmla="val 174211"/>
              <a:gd name="f129" fmla="val 124481"/>
              <a:gd name="f130" fmla="val 123429"/>
              <a:gd name="f131" fmla="val 111228"/>
              <a:gd name="f132" fmla="val 173241"/>
              <a:gd name="f133" fmla="val 98491"/>
              <a:gd name="f134" fmla="val 154311"/>
              <a:gd name="f135" fmla="val 97067"/>
              <a:gd name="f136" fmla="val 152226"/>
              <a:gd name="f137" fmla="val 70168"/>
              <a:gd name="f138" fmla="val 152907"/>
              <a:gd name="f139" fmla="val 44941"/>
              <a:gd name="f140" fmla="val 169505"/>
              <a:gd name="f141" fmla="val 21387"/>
              <a:gd name="f142" fmla="val 184244"/>
              <a:gd name="f143" fmla="val 1879"/>
              <a:gd name="f144" fmla="val 80861"/>
              <a:gd name="f145" fmla="val 149914"/>
              <a:gd name="f146" fmla="val 233831"/>
              <a:gd name="f147" fmla="val 37943"/>
              <a:gd name="f148" fmla="val 256126"/>
              <a:gd name="f149" fmla="val 22440"/>
              <a:gd name="f150" fmla="val 241634"/>
              <a:gd name="f151" fmla="val 33071"/>
              <a:gd name="f152" fmla="val 224521"/>
              <a:gd name="f153" fmla="val 45499"/>
              <a:gd name="f154" fmla="val 205900"/>
              <a:gd name="f155" fmla="val 58876"/>
              <a:gd name="f156" fmla="val 219690"/>
              <a:gd name="f157" fmla="val 73698"/>
              <a:gd name="f158" fmla="val 241552"/>
              <a:gd name="f159" fmla="val 82801"/>
              <a:gd name="f160" fmla="val 245144"/>
              <a:gd name="f161" fmla="val 84226"/>
              <a:gd name="f162" fmla="val 244979"/>
              <a:gd name="f163" fmla="val 85155"/>
              <a:gd name="f164" fmla="val 241882"/>
              <a:gd name="f165" fmla="val 83937"/>
              <a:gd name="f166" fmla="val 219277"/>
              <a:gd name="f167" fmla="val 74668"/>
              <a:gd name="f168" fmla="val 205157"/>
              <a:gd name="f169" fmla="val 59412"/>
              <a:gd name="f170" fmla="val 200760"/>
              <a:gd name="f171" fmla="val 62571"/>
              <a:gd name="f172" fmla="val 196280"/>
              <a:gd name="f173" fmla="val 65771"/>
              <a:gd name="f174" fmla="val 191718"/>
              <a:gd name="f175" fmla="val 69032"/>
              <a:gd name="f176" fmla="val 202288"/>
              <a:gd name="f177" fmla="val 88478"/>
              <a:gd name="f178" fmla="val 211887"/>
              <a:gd name="f179" fmla="val 93990"/>
              <a:gd name="f180" fmla="val 241139"/>
              <a:gd name="f181" fmla="val 89015"/>
              <a:gd name="f182" fmla="val 244401"/>
              <a:gd name="f183" fmla="val 88437"/>
              <a:gd name="f184" fmla="val 244215"/>
              <a:gd name="f185" fmla="val 89387"/>
              <a:gd name="f186" fmla="val 239673"/>
              <a:gd name="f187" fmla="val 90213"/>
              <a:gd name="f188" fmla="val 213704"/>
              <a:gd name="f189" fmla="val 94506"/>
              <a:gd name="f190" fmla="val 203051"/>
              <a:gd name="f191" fmla="val 89903"/>
              <a:gd name="f192" fmla="val 207490"/>
              <a:gd name="f193" fmla="val 98098"/>
              <a:gd name="f194" fmla="val 216903"/>
              <a:gd name="f195" fmla="val 106955"/>
              <a:gd name="f196" fmla="val 236763"/>
              <a:gd name="f197" fmla="val 112136"/>
              <a:gd name="f198" fmla="val 240045"/>
              <a:gd name="f199" fmla="val 112921"/>
              <a:gd name="f200" fmla="val 259842"/>
              <a:gd name="f201" fmla="val 135794"/>
              <a:gd name="f202" fmla="val 248529"/>
              <a:gd name="f203" fmla="val 141533"/>
              <a:gd name="f204" fmla="val 247043"/>
              <a:gd name="f205" fmla="val 145620"/>
              <a:gd name="f206" fmla="val 250449"/>
              <a:gd name="f207" fmla="val 153588"/>
              <a:gd name="f208" fmla="val 250986"/>
              <a:gd name="f209" fmla="val 154806"/>
              <a:gd name="f210" fmla="val 267563"/>
              <a:gd name="f211" fmla="val 161722"/>
              <a:gd name="f212" fmla="val 265437"/>
              <a:gd name="f213" fmla="val 157573"/>
              <a:gd name="f214" fmla="val 258542"/>
              <a:gd name="f215" fmla="val 143349"/>
              <a:gd name="f216" fmla="val 222044"/>
              <a:gd name="f217" fmla="val 155178"/>
              <a:gd name="f218" fmla="val 232510"/>
              <a:gd name="f219" fmla="val 148799"/>
              <a:gd name="f220" fmla="val 219608"/>
              <a:gd name="f221" fmla="val 149129"/>
              <a:gd name="f222" fmla="val 220784"/>
              <a:gd name="f223" fmla="val 150182"/>
              <a:gd name="f224" fmla="val 222436"/>
              <a:gd name="f225" fmla="val 247415"/>
              <a:gd name="f226" fmla="val 142090"/>
              <a:gd name="f227" fmla="val 235317"/>
              <a:gd name="f228" fmla="val 148262"/>
              <a:gd name="f229" fmla="val 249768"/>
              <a:gd name="f230" fmla="val 154290"/>
              <a:gd name="f231" fmla="val 248777"/>
              <a:gd name="f232" fmla="val 151896"/>
              <a:gd name="f233" fmla="val 246610"/>
              <a:gd name="f234" fmla="val 146012"/>
              <a:gd name="f235" fmla="val 235441"/>
              <a:gd name="f236" fmla="val 138746"/>
              <a:gd name="f237" fmla="val 234223"/>
              <a:gd name="f238" fmla="val 139117"/>
              <a:gd name="f239" fmla="val 231787"/>
              <a:gd name="f240" fmla="val 139448"/>
              <a:gd name="f241" fmla="val 229042"/>
              <a:gd name="f242" fmla="val 137817"/>
              <a:gd name="f243" fmla="val 233996"/>
              <a:gd name="f244" fmla="val 146921"/>
              <a:gd name="f245" fmla="val 235049"/>
              <a:gd name="f246" fmla="val 146260"/>
              <a:gd name="f247" fmla="val 240933"/>
              <a:gd name="f248" fmla="val 137590"/>
              <a:gd name="f249" fmla="val 240189"/>
              <a:gd name="f250" fmla="val 136908"/>
              <a:gd name="f251" fmla="val 238311"/>
              <a:gd name="f252" fmla="val 135030"/>
              <a:gd name="f253" fmla="val 237382"/>
              <a:gd name="f254" fmla="val 133089"/>
              <a:gd name="f255" fmla="val 227721"/>
              <a:gd name="f256" fmla="val 137301"/>
              <a:gd name="f257" fmla="val 226833"/>
              <a:gd name="f258" fmla="val 224273"/>
              <a:gd name="f259" fmla="val 144753"/>
              <a:gd name="f260" fmla="val 219773"/>
              <a:gd name="f261" fmla="val 148200"/>
              <a:gd name="f262" fmla="val 233439"/>
              <a:gd name="f263" fmla="val 147849"/>
              <a:gd name="f264" fmla="val 228010"/>
              <a:gd name="f265" fmla="val 135917"/>
              <a:gd name="f266" fmla="val 231560"/>
              <a:gd name="f267" fmla="val 139035"/>
              <a:gd name="f268" fmla="val 234801"/>
              <a:gd name="f269" fmla="val 138044"/>
              <a:gd name="f270" fmla="val 235627"/>
              <a:gd name="f271" fmla="val 137713"/>
              <a:gd name="f272" fmla="val 131355"/>
              <a:gd name="f273" fmla="val 131768"/>
              <a:gd name="f274" fmla="val 230590"/>
              <a:gd name="f275" fmla="val 132181"/>
              <a:gd name="f276" fmla="val 223778"/>
              <a:gd name="f277" fmla="val 128114"/>
              <a:gd name="f278" fmla="val 236948"/>
              <a:gd name="f279" fmla="val 130344"/>
              <a:gd name="f280" fmla="val 238208"/>
              <a:gd name="f281" fmla="val 123222"/>
              <a:gd name="f282" fmla="val 123057"/>
              <a:gd name="f283" fmla="val 224335"/>
              <a:gd name="f284" fmla="val 121962"/>
              <a:gd name="f285" fmla="val 217192"/>
              <a:gd name="f286" fmla="val 115976"/>
              <a:gd name="f287" fmla="val 222890"/>
              <a:gd name="f288" fmla="val 230941"/>
              <a:gd name="f289" fmla="val 235895"/>
              <a:gd name="f290" fmla="val 130674"/>
              <a:gd name="f291" fmla="val 237795"/>
              <a:gd name="f292" fmla="val 130757"/>
              <a:gd name="f293" fmla="val 237464"/>
              <a:gd name="f294" fmla="val 132615"/>
              <a:gd name="f295" fmla="val 135484"/>
              <a:gd name="f296" fmla="val 241469"/>
              <a:gd name="f297" fmla="val 136826"/>
              <a:gd name="f298" fmla="val 248880"/>
              <a:gd name="f299" fmla="val 125926"/>
              <a:gd name="f300" fmla="val 246816"/>
              <a:gd name="f301" fmla="val 126194"/>
              <a:gd name="f302" fmla="val 242316"/>
              <a:gd name="f303" fmla="val 126401"/>
              <a:gd name="f304" fmla="val 239054"/>
              <a:gd name="f305" fmla="val 123696"/>
              <a:gd name="f306" fmla="val 241407"/>
              <a:gd name="f307" fmla="val 138560"/>
              <a:gd name="f308" fmla="val 235606"/>
              <a:gd name="f309" fmla="val 147065"/>
              <a:gd name="f310" fmla="val 246733"/>
              <a:gd name="f311" fmla="val 141409"/>
              <a:gd name="f312" fmla="val 245041"/>
              <a:gd name="f313" fmla="val 141058"/>
              <a:gd name="f314" fmla="val 242336"/>
              <a:gd name="f315" fmla="val 140211"/>
              <a:gd name="f316" fmla="val 235256"/>
              <a:gd name="f317" fmla="val 149233"/>
              <a:gd name="f318" fmla="val 243802"/>
              <a:gd name="f319" fmla="val 164798"/>
              <a:gd name="f320" fmla="val 244566"/>
              <a:gd name="f321" fmla="val 162527"/>
              <a:gd name="f322" fmla="val 246589"/>
              <a:gd name="f323" fmla="val 157180"/>
              <a:gd name="f324" fmla="val 249582"/>
              <a:gd name="f325" fmla="val 155219"/>
              <a:gd name="f326" fmla="val 234038"/>
              <a:gd name="f327" fmla="val 148944"/>
              <a:gd name="f328" fmla="val 222766"/>
              <a:gd name="f329" fmla="val 155818"/>
              <a:gd name="f330" fmla="val 226172"/>
              <a:gd name="f331" fmla="val 156272"/>
              <a:gd name="f332" fmla="val 235359"/>
              <a:gd name="f333" fmla="val 157965"/>
              <a:gd name="f334" fmla="val 242109"/>
              <a:gd name="f335" fmla="val 163621"/>
              <a:gd name="f336" fmla="val 227143"/>
              <a:gd name="f337" fmla="val 136248"/>
              <a:gd name="f338" fmla="val 222622"/>
              <a:gd name="f339" fmla="val 127928"/>
              <a:gd name="f340" fmla="val 221300"/>
              <a:gd name="f341" fmla="val 131335"/>
              <a:gd name="f342" fmla="val 215974"/>
              <a:gd name="f343" fmla="val 142709"/>
              <a:gd name="f344" fmla="val 202411"/>
              <a:gd name="f345" fmla="val 148634"/>
              <a:gd name="f346" fmla="val 218121"/>
              <a:gd name="f347" fmla="val 148242"/>
              <a:gd name="f348" fmla="val 144629"/>
              <a:gd name="f349" fmla="val 226688"/>
              <a:gd name="f350" fmla="val 137445"/>
              <a:gd name="f351" fmla="val 126834"/>
              <a:gd name="f352" fmla="val 215334"/>
              <a:gd name="f353" fmla="val 114469"/>
              <a:gd name="f354" fmla="val 212878"/>
              <a:gd name="f355" fmla="val 119196"/>
              <a:gd name="f356" fmla="val 199707"/>
              <a:gd name="f357" fmla="val 143205"/>
              <a:gd name="f358" fmla="val 183770"/>
              <a:gd name="f359" fmla="val 149109"/>
              <a:gd name="f360" fmla="val 199769"/>
              <a:gd name="f361" fmla="val 148696"/>
              <a:gd name="f362" fmla="val 216222"/>
              <a:gd name="f363" fmla="val 221466"/>
              <a:gd name="f364" fmla="val 128568"/>
              <a:gd name="f365" fmla="val 215706"/>
              <a:gd name="f366" fmla="val 113230"/>
              <a:gd name="f367" fmla="val 222209"/>
              <a:gd name="f368" fmla="val 120827"/>
              <a:gd name="f369" fmla="val 235875"/>
              <a:gd name="f370" fmla="val 122148"/>
              <a:gd name="f371" fmla="val 238373"/>
              <a:gd name="f372" fmla="val 122313"/>
              <a:gd name="f373" fmla="val 239880"/>
              <a:gd name="f374" fmla="val 113829"/>
              <a:gd name="f375" fmla="val 236907"/>
              <a:gd name="f376" fmla="val 113106"/>
              <a:gd name="f377" fmla="val 218885"/>
              <a:gd name="f378" fmla="val 108461"/>
              <a:gd name="f379" fmla="val 208728"/>
              <a:gd name="f380" fmla="val 100369"/>
              <a:gd name="f381" fmla="val 239240"/>
              <a:gd name="f382" fmla="val 122623"/>
              <a:gd name="f383" fmla="val 242790"/>
              <a:gd name="f384" fmla="val 126009"/>
              <a:gd name="f385" fmla="val 248591"/>
              <a:gd name="f386" fmla="val 125080"/>
              <a:gd name="f387" fmla="val 249603"/>
              <a:gd name="f388" fmla="val 124873"/>
              <a:gd name="f389" fmla="val 253732"/>
              <a:gd name="f390" fmla="val 118825"/>
              <a:gd name="f391" fmla="val 251089"/>
              <a:gd name="f392" fmla="val 118742"/>
              <a:gd name="f393" fmla="val 243224"/>
              <a:gd name="f394" fmla="val 118226"/>
              <a:gd name="f395" fmla="val 240623"/>
              <a:gd name="f396" fmla="val 114861"/>
              <a:gd name="f397" fmla="val 242027"/>
              <a:gd name="f398" fmla="val 137631"/>
              <a:gd name="f399" fmla="val 242419"/>
              <a:gd name="f400" fmla="val 139551"/>
              <a:gd name="f401" fmla="val 246382"/>
              <a:gd name="f402" fmla="val 140500"/>
              <a:gd name="f403" fmla="val 248075"/>
              <a:gd name="f404" fmla="val 140727"/>
              <a:gd name="f405" fmla="val 259429"/>
              <a:gd name="f406" fmla="val 134968"/>
              <a:gd name="f407" fmla="val 257592"/>
              <a:gd name="f408" fmla="val 134080"/>
              <a:gd name="f409" fmla="val 253422"/>
              <a:gd name="f410" fmla="val 131624"/>
              <a:gd name="f411" fmla="val 249871"/>
              <a:gd name="f412" fmla="val 126132"/>
              <a:gd name="f413" fmla="val 250656"/>
              <a:gd name="f414" fmla="val 155673"/>
              <a:gd name="f415" fmla="val 247167"/>
              <a:gd name="f416" fmla="val 157242"/>
              <a:gd name="f417" fmla="val 244772"/>
              <a:gd name="f418" fmla="val 164715"/>
              <a:gd name="f419" fmla="val 244421"/>
              <a:gd name="f420" fmla="val 165913"/>
              <a:gd name="f421" fmla="val 250697"/>
              <a:gd name="f422" fmla="val 177370"/>
              <a:gd name="f423" fmla="val 252555"/>
              <a:gd name="f424" fmla="val 174955"/>
              <a:gd name="f425" fmla="val 260069"/>
              <a:gd name="f426" fmla="val 165644"/>
              <a:gd name="f427" fmla="val 267315"/>
              <a:gd name="f428" fmla="val 162610"/>
              <a:gd name="f429" fmla="val 243554"/>
              <a:gd name="f430" fmla="val 166243"/>
              <a:gd name="f431" fmla="val 235937"/>
              <a:gd name="f432" fmla="val 158109"/>
              <a:gd name="f433" fmla="val 222931"/>
              <a:gd name="f434" fmla="val 156726"/>
              <a:gd name="f435" fmla="val 221486"/>
              <a:gd name="f436" fmla="val 156602"/>
              <a:gd name="f437" fmla="val 216965"/>
              <a:gd name="f438" fmla="val 159369"/>
              <a:gd name="f439" fmla="val 221342"/>
              <a:gd name="f440" fmla="val 161020"/>
              <a:gd name="f441" fmla="val 240231"/>
              <a:gd name="f442" fmla="val 168369"/>
              <a:gd name="f443" fmla="val 248715"/>
              <a:gd name="f444" fmla="val 175656"/>
              <a:gd name="f445" fmla="val 220970"/>
              <a:gd name="f446" fmla="val 155839"/>
              <a:gd name="f447" fmla="val 222023"/>
              <a:gd name="f448" fmla="val 151792"/>
              <a:gd name="f449" fmla="val 218761"/>
              <a:gd name="f450" fmla="val 149542"/>
              <a:gd name="f451" fmla="val 218142"/>
              <a:gd name="f452" fmla="val 149171"/>
              <a:gd name="f453" fmla="val 202535"/>
              <a:gd name="f454" fmla="val 149563"/>
              <a:gd name="f455" fmla="val 206602"/>
              <a:gd name="f456" fmla="val 150987"/>
              <a:gd name="f457" fmla="val 214178"/>
              <a:gd name="f458" fmla="val 154228"/>
              <a:gd name="f459" fmla="val 216139"/>
              <a:gd name="f460" fmla="val 158791"/>
              <a:gd name="f461" fmla="val 199790"/>
              <a:gd name="f462" fmla="val 149625"/>
              <a:gd name="f463" fmla="val 182160"/>
              <a:gd name="f464" fmla="val 150079"/>
              <a:gd name="f465" fmla="val 187176"/>
              <a:gd name="f466" fmla="val 152453"/>
              <a:gd name="f467" fmla="val 200677"/>
              <a:gd name="f468" fmla="val 159534"/>
              <a:gd name="f469" fmla="val 201978"/>
              <a:gd name="f470" fmla="val 167440"/>
              <a:gd name="f471" fmla="val 159265"/>
              <a:gd name="f472" fmla="val 213105"/>
              <a:gd name="f473" fmla="val 153650"/>
              <a:gd name="f474" fmla="val 200781"/>
              <a:gd name="f475" fmla="val 214798"/>
              <a:gd name="f476" fmla="val 113499"/>
              <a:gd name="f477" fmla="val 213683"/>
              <a:gd name="f478" fmla="val 111434"/>
              <a:gd name="f479" fmla="val 195186"/>
              <a:gd name="f480" fmla="val 143184"/>
              <a:gd name="f481" fmla="val 157656"/>
              <a:gd name="f482" fmla="val 147499"/>
              <a:gd name="f483" fmla="val 157284"/>
              <a:gd name="f484" fmla="val 147540"/>
              <a:gd name="f485" fmla="val 157264"/>
              <a:gd name="f486" fmla="val 155096"/>
              <a:gd name="f487" fmla="val 148428"/>
              <a:gd name="f488" fmla="val 152846"/>
              <a:gd name="f489" fmla="val 150513"/>
              <a:gd name="f490" fmla="val 149955"/>
              <a:gd name="f491" fmla="val 180096"/>
              <a:gd name="f492" fmla="val 149212"/>
              <a:gd name="f493" fmla="val 197767"/>
              <a:gd name="f494" fmla="val 145847"/>
              <a:gd name="f495" fmla="val 213415"/>
              <a:gd name="f496" fmla="val 116203"/>
              <a:gd name="f497" fmla="val 213167"/>
              <a:gd name="f498" fmla="val 110485"/>
              <a:gd name="f499" fmla="val 207159"/>
              <a:gd name="f500" fmla="val 99420"/>
              <a:gd name="f501" fmla="val 204827"/>
              <a:gd name="f502" fmla="val 104622"/>
              <a:gd name="f503" fmla="val 191202"/>
              <a:gd name="f504" fmla="val 132160"/>
              <a:gd name="f505" fmla="val 160794"/>
              <a:gd name="f506" fmla="val 146033"/>
              <a:gd name="f507" fmla="val 170682"/>
              <a:gd name="f508" fmla="val 144072"/>
              <a:gd name="f509" fmla="val 198345"/>
              <a:gd name="f510" fmla="val 136434"/>
              <a:gd name="f511" fmla="val 268925"/>
              <a:gd name="f512" fmla="val 96509"/>
              <a:gd name="f513" fmla="val 264776"/>
              <a:gd name="f514" fmla="val 98264"/>
              <a:gd name="f515" fmla="val 253030"/>
              <a:gd name="f516" fmla="val 102454"/>
              <a:gd name="f517" fmla="val 243616"/>
              <a:gd name="f518" fmla="val 98016"/>
              <a:gd name="f519" fmla="val 240871"/>
              <a:gd name="f520" fmla="val 113437"/>
              <a:gd name="f521" fmla="val 242357"/>
              <a:gd name="f522" fmla="val 117565"/>
              <a:gd name="f523" fmla="val 252658"/>
              <a:gd name="f524" fmla="val 117875"/>
              <a:gd name="f525" fmla="val 254351"/>
              <a:gd name="f526" fmla="val 117916"/>
              <a:gd name="f527" fmla="val 254702"/>
              <a:gd name="f528" fmla="val 119031"/>
              <a:gd name="f529" fmla="val 250429"/>
              <a:gd name="f530" fmla="val 125286"/>
              <a:gd name="f531" fmla="val 254454"/>
              <a:gd name="f532" fmla="val 131727"/>
              <a:gd name="f533" fmla="val 259512"/>
              <a:gd name="f534" fmla="val 134039"/>
              <a:gd name="f535" fmla="val 260482"/>
              <a:gd name="f536" fmla="val 134431"/>
              <a:gd name="f537" fmla="val 276275"/>
              <a:gd name="f538" fmla="val 272332"/>
              <a:gd name="f539" fmla="val 125864"/>
              <a:gd name="f540" fmla="val 261638"/>
              <a:gd name="f541" fmla="val 124068"/>
              <a:gd name="f542" fmla="val 276832"/>
              <a:gd name="f543" fmla="val 127144"/>
              <a:gd name="f544" fmla="val 260895"/>
              <a:gd name="f545" fmla="val 135236"/>
              <a:gd name="f546" fmla="val 259533"/>
              <a:gd name="f547" fmla="val 140273"/>
              <a:gd name="f548" fmla="val 263001"/>
              <a:gd name="f549" fmla="val 149584"/>
              <a:gd name="f550" fmla="val 265808"/>
              <a:gd name="f551" fmla="val 269276"/>
              <a:gd name="f552" fmla="val 147168"/>
              <a:gd name="f553" fmla="val 274540"/>
              <a:gd name="f554" fmla="val 136991"/>
              <a:gd name="f555" fmla="val 274602"/>
              <a:gd name="f556" fmla="val 136867"/>
              <a:gd name="f557" fmla="val 274623"/>
              <a:gd name="f558" fmla="val 274664"/>
              <a:gd name="f559" fmla="val 136785"/>
              <a:gd name="f560" fmla="val 274706"/>
              <a:gd name="f561" fmla="val 136743"/>
              <a:gd name="f562" fmla="val 274933"/>
              <a:gd name="f563" fmla="val 133234"/>
              <a:gd name="f564" fmla="val 275573"/>
              <a:gd name="f565" fmla="val 129931"/>
              <a:gd name="f566" fmla="val 138849"/>
              <a:gd name="f567" fmla="val 272951"/>
              <a:gd name="f568" fmla="val 142172"/>
              <a:gd name="f569" fmla="val 268987"/>
              <a:gd name="f570" fmla="val 150203"/>
              <a:gd name="f571" fmla="val 266345"/>
              <a:gd name="f572" fmla="val 157057"/>
              <a:gd name="f573" fmla="val 267584"/>
              <a:gd name="f574" fmla="val 159781"/>
              <a:gd name="f575" fmla="val 268616"/>
              <a:gd name="f576" fmla="val 161763"/>
              <a:gd name="f577" fmla="val 268884"/>
              <a:gd name="f578" fmla="val 162279"/>
              <a:gd name="f579" fmla="val 279206"/>
              <a:gd name="f580" fmla="val 166573"/>
              <a:gd name="f581" fmla="val 278091"/>
              <a:gd name="f582" fmla="val 163002"/>
              <a:gd name="f583" fmla="val 274437"/>
              <a:gd name="f584" fmla="val 150244"/>
              <a:gd name="f585" fmla="val 257530"/>
              <a:gd name="f586" fmla="val 189818"/>
              <a:gd name="f587" fmla="val 186887"/>
              <a:gd name="f588" fmla="val 272786"/>
              <a:gd name="f589" fmla="val 172415"/>
              <a:gd name="f590" fmla="val 279020"/>
              <a:gd name="f591" fmla="val 167502"/>
              <a:gd name="f592" fmla="val 268533"/>
              <a:gd name="f593" fmla="val 163126"/>
              <a:gd name="f594" fmla="val 260978"/>
              <a:gd name="f595" fmla="val 165706"/>
              <a:gd name="f596" fmla="val 252493"/>
              <a:gd name="f597" fmla="val 176544"/>
              <a:gd name="f598" fmla="val 251192"/>
              <a:gd name="f599" fmla="val 178258"/>
              <a:gd name="f600" fmla="val 255755"/>
              <a:gd name="f601" fmla="val 250263"/>
              <a:gd name="f602" fmla="val 178485"/>
              <a:gd name="f603" fmla="val 243369"/>
              <a:gd name="f604" fmla="val 170310"/>
              <a:gd name="f605" fmla="val 218390"/>
              <a:gd name="f606" fmla="val 160876"/>
              <a:gd name="f607" fmla="val 215954"/>
              <a:gd name="f608" fmla="val 159967"/>
              <a:gd name="f609" fmla="val 202824"/>
              <a:gd name="f610" fmla="val 167998"/>
              <a:gd name="f611" fmla="val 209368"/>
              <a:gd name="f612" fmla="val 169484"/>
              <a:gd name="f613" fmla="val 242006"/>
              <a:gd name="f614" fmla="val 177287"/>
              <a:gd name="f615" fmla="val 197890"/>
              <a:gd name="f616" fmla="val 187485"/>
              <a:gd name="f617" fmla="val 200388"/>
              <a:gd name="f618" fmla="val 187031"/>
              <a:gd name="f619" fmla="val 230177"/>
              <a:gd name="f620" fmla="val 181622"/>
              <a:gd name="f621" fmla="val 240767"/>
              <a:gd name="f622" fmla="val 180982"/>
              <a:gd name="f623" fmla="val 224438"/>
              <a:gd name="f624" fmla="val 173819"/>
              <a:gd name="f625" fmla="val 203815"/>
              <a:gd name="f626" fmla="val 169154"/>
              <a:gd name="f627" fmla="val 201689"/>
              <a:gd name="f628" fmla="val 168679"/>
              <a:gd name="f629" fmla="val 175471"/>
              <a:gd name="f630" fmla="val 184698"/>
              <a:gd name="f631" fmla="val 178816"/>
              <a:gd name="f632" fmla="val 185029"/>
              <a:gd name="f633" fmla="val 187631"/>
              <a:gd name="f634" fmla="val 185958"/>
              <a:gd name="f635" fmla="val 174377"/>
              <a:gd name="f636" fmla="val 184265"/>
              <a:gd name="f637" fmla="val 201111"/>
              <a:gd name="f638" fmla="val 167956"/>
              <a:gd name="f639" fmla="val 200533"/>
              <a:gd name="f640" fmla="val 162589"/>
              <a:gd name="f641" fmla="val 193431"/>
              <a:gd name="f642" fmla="val 157387"/>
              <a:gd name="f643" fmla="val 187610"/>
              <a:gd name="f644" fmla="val 154001"/>
              <a:gd name="f645" fmla="val 187197"/>
              <a:gd name="f646" fmla="val 157614"/>
              <a:gd name="f647" fmla="val 184678"/>
              <a:gd name="f648" fmla="val 173757"/>
              <a:gd name="f649" fmla="val 172685"/>
              <a:gd name="f650" fmla="val 181416"/>
              <a:gd name="f651" fmla="val 174130"/>
              <a:gd name="f652" fmla="val 182944"/>
              <a:gd name="f653" fmla="val 172251"/>
              <a:gd name="f654" fmla="val 178980"/>
              <a:gd name="f655" fmla="val 184389"/>
              <a:gd name="f656" fmla="val 172890"/>
              <a:gd name="f657" fmla="val 186495"/>
              <a:gd name="f658" fmla="val 155921"/>
              <a:gd name="f659" fmla="val 186743"/>
              <a:gd name="f660" fmla="val 153506"/>
              <a:gd name="f661" fmla="val 183357"/>
              <a:gd name="f662" fmla="val 151586"/>
              <a:gd name="f663" fmla="val 180570"/>
              <a:gd name="f664" fmla="val 150347"/>
              <a:gd name="f665" fmla="val 180054"/>
              <a:gd name="f666" fmla="val 150120"/>
              <a:gd name="f667" fmla="val 148119"/>
              <a:gd name="f668" fmla="val 150925"/>
              <a:gd name="f669" fmla="val 151793"/>
              <a:gd name="f670" fmla="val 154435"/>
              <a:gd name="f671" fmla="val 166533"/>
              <a:gd name="f672" fmla="val 168741"/>
              <a:gd name="f673" fmla="val 150038"/>
              <a:gd name="f674" fmla="val 188539"/>
              <a:gd name="f675" fmla="val 138952"/>
              <a:gd name="f676" fmla="val 205322"/>
              <a:gd name="f677" fmla="val 101422"/>
              <a:gd name="f678" fmla="val 98408"/>
              <a:gd name="f679" fmla="val 201813"/>
              <a:gd name="f680" fmla="val 89573"/>
              <a:gd name="f681" fmla="val 196239"/>
              <a:gd name="f682" fmla="val 94857"/>
              <a:gd name="f683" fmla="val 146384"/>
              <a:gd name="f684" fmla="val 142049"/>
              <a:gd name="f685" fmla="val 133792"/>
              <a:gd name="f686" fmla="val 150368"/>
              <a:gd name="f687" fmla="val 131934"/>
              <a:gd name="f688" fmla="val 150409"/>
              <a:gd name="f689" fmla="val 141347"/>
              <a:gd name="f690" fmla="val 145537"/>
              <a:gd name="f691" fmla="val 197127"/>
              <a:gd name="f692" fmla="val 92752"/>
              <a:gd name="f693" fmla="val 201359"/>
              <a:gd name="f694" fmla="val 88726"/>
              <a:gd name="f695" fmla="val 190975"/>
              <a:gd name="f696" fmla="val 69569"/>
              <a:gd name="f697" fmla="val 152990"/>
              <a:gd name="f698" fmla="val 96674"/>
              <a:gd name="f699" fmla="val 110382"/>
              <a:gd name="f700" fmla="val 126421"/>
              <a:gd name="f701" fmla="val 71613"/>
              <a:gd name="f702" fmla="val 151937"/>
              <a:gd name="f703" fmla="*/ f0 1 285090"/>
              <a:gd name="f704" fmla="*/ f1 1 195268"/>
              <a:gd name="f705" fmla="val f2"/>
              <a:gd name="f706" fmla="val f3"/>
              <a:gd name="f707" fmla="val f4"/>
              <a:gd name="f708" fmla="+- f707 0 f705"/>
              <a:gd name="f709" fmla="+- f706 0 f705"/>
              <a:gd name="f710" fmla="*/ f709 1 285090"/>
              <a:gd name="f711" fmla="*/ f708 1 195268"/>
              <a:gd name="f712" fmla="*/ f705 1 f710"/>
              <a:gd name="f713" fmla="*/ f706 1 f710"/>
              <a:gd name="f714" fmla="*/ f705 1 f711"/>
              <a:gd name="f715" fmla="*/ f707 1 f711"/>
              <a:gd name="f716" fmla="*/ f712 f703 1"/>
              <a:gd name="f717" fmla="*/ f713 f703 1"/>
              <a:gd name="f718" fmla="*/ f715 f704 1"/>
              <a:gd name="f719" fmla="*/ f714 f704 1"/>
            </a:gdLst>
            <a:ahLst/>
            <a:cxnLst>
              <a:cxn ang="3cd4">
                <a:pos x="hc" y="t"/>
              </a:cxn>
              <a:cxn ang="0">
                <a:pos x="r" y="vc"/>
              </a:cxn>
              <a:cxn ang="cd4">
                <a:pos x="hc" y="b"/>
              </a:cxn>
              <a:cxn ang="cd2">
                <a:pos x="l" y="vc"/>
              </a:cxn>
            </a:cxnLst>
            <a:rect l="f716" t="f719" r="f717" b="f718"/>
            <a:pathLst>
              <a:path w="285090" h="195268">
                <a:moveTo>
                  <a:pt x="f5" y="f2"/>
                </a:moveTo>
                <a:lnTo>
                  <a:pt x="f5" y="f6"/>
                </a:lnTo>
                <a:cubicBezTo>
                  <a:pt x="f7" y="f8"/>
                  <a:pt x="f9" y="f10"/>
                  <a:pt x="f11" y="f12"/>
                </a:cubicBezTo>
                <a:lnTo>
                  <a:pt x="f13" y="f14"/>
                </a:lnTo>
                <a:cubicBezTo>
                  <a:pt x="f15" y="f16"/>
                  <a:pt x="f17" y="f18"/>
                  <a:pt x="f19" y="f20"/>
                </a:cubicBezTo>
                <a:lnTo>
                  <a:pt x="f5" y="f21"/>
                </a:lnTo>
                <a:lnTo>
                  <a:pt x="f5" y="f22"/>
                </a:lnTo>
                <a:lnTo>
                  <a:pt x="f23" y="f24"/>
                </a:lnTo>
                <a:cubicBezTo>
                  <a:pt x="f25" y="f26"/>
                  <a:pt x="f27" y="f28"/>
                  <a:pt x="f5" y="f29"/>
                </a:cubicBezTo>
                <a:lnTo>
                  <a:pt x="f5" y="f30"/>
                </a:lnTo>
                <a:cubicBezTo>
                  <a:pt x="f31" y="f32"/>
                  <a:pt x="f33" y="f34"/>
                  <a:pt x="f35" y="f36"/>
                </a:cubicBezTo>
                <a:lnTo>
                  <a:pt x="f37" y="f38"/>
                </a:lnTo>
                <a:cubicBezTo>
                  <a:pt x="f39" y="f40"/>
                  <a:pt x="f41" y="f42"/>
                  <a:pt x="f43" y="f44"/>
                </a:cubicBezTo>
                <a:lnTo>
                  <a:pt x="f5" y="f45"/>
                </a:lnTo>
                <a:lnTo>
                  <a:pt x="f5" y="f46"/>
                </a:lnTo>
                <a:lnTo>
                  <a:pt x="f47" y="f48"/>
                </a:lnTo>
                <a:cubicBezTo>
                  <a:pt x="f49" y="f50"/>
                  <a:pt x="f51" y="f52"/>
                  <a:pt x="f53" y="f54"/>
                </a:cubicBezTo>
                <a:lnTo>
                  <a:pt x="f5" y="f55"/>
                </a:lnTo>
                <a:lnTo>
                  <a:pt x="f5" y="f56"/>
                </a:lnTo>
                <a:lnTo>
                  <a:pt x="f57" y="f58"/>
                </a:lnTo>
                <a:cubicBezTo>
                  <a:pt x="f59" y="f60"/>
                  <a:pt x="f61" y="f62"/>
                  <a:pt x="f63" y="f64"/>
                </a:cubicBezTo>
                <a:lnTo>
                  <a:pt x="f65" y="f4"/>
                </a:lnTo>
                <a:lnTo>
                  <a:pt x="f66" y="f4"/>
                </a:lnTo>
                <a:lnTo>
                  <a:pt x="f67" y="f68"/>
                </a:lnTo>
                <a:cubicBezTo>
                  <a:pt x="f69" y="f70"/>
                  <a:pt x="f71" y="f72"/>
                  <a:pt x="f73" y="f74"/>
                </a:cubicBezTo>
                <a:cubicBezTo>
                  <a:pt x="f75" y="f76"/>
                  <a:pt x="f77" y="f78"/>
                  <a:pt x="f79" y="f80"/>
                </a:cubicBezTo>
                <a:cubicBezTo>
                  <a:pt x="f81" y="f82"/>
                  <a:pt x="f83" y="f84"/>
                  <a:pt x="f85" y="f4"/>
                </a:cubicBezTo>
                <a:lnTo>
                  <a:pt x="f86" y="f4"/>
                </a:lnTo>
                <a:cubicBezTo>
                  <a:pt x="f87" y="f88"/>
                  <a:pt x="f89" y="f90"/>
                  <a:pt x="f91" y="f92"/>
                </a:cubicBezTo>
                <a:lnTo>
                  <a:pt x="f93" y="f4"/>
                </a:lnTo>
                <a:lnTo>
                  <a:pt x="f94" y="f4"/>
                </a:lnTo>
                <a:lnTo>
                  <a:pt x="f95" y="f96"/>
                </a:lnTo>
                <a:cubicBezTo>
                  <a:pt x="f97" y="f98"/>
                  <a:pt x="f99" y="f100"/>
                  <a:pt x="f101" y="f102"/>
                </a:cubicBezTo>
                <a:lnTo>
                  <a:pt x="f101" y="f102"/>
                </a:lnTo>
                <a:lnTo>
                  <a:pt x="f101" y="f102"/>
                </a:lnTo>
                <a:cubicBezTo>
                  <a:pt x="f103" y="f104"/>
                  <a:pt x="f105" y="f106"/>
                  <a:pt x="f107" y="f108"/>
                </a:cubicBezTo>
                <a:lnTo>
                  <a:pt x="f109" y="f110"/>
                </a:lnTo>
                <a:cubicBezTo>
                  <a:pt x="f111" y="f112"/>
                  <a:pt x="f113" y="f114"/>
                  <a:pt x="f115" y="f4"/>
                </a:cubicBezTo>
                <a:lnTo>
                  <a:pt x="f116" y="f4"/>
                </a:lnTo>
                <a:cubicBezTo>
                  <a:pt x="f117" y="f118"/>
                  <a:pt x="f119" y="f120"/>
                  <a:pt x="f121" y="f122"/>
                </a:cubicBezTo>
                <a:lnTo>
                  <a:pt x="f123" y="f124"/>
                </a:lnTo>
                <a:cubicBezTo>
                  <a:pt x="f125" y="f126"/>
                  <a:pt x="f127" y="f128"/>
                  <a:pt x="f129" y="f4"/>
                </a:cubicBezTo>
                <a:lnTo>
                  <a:pt x="f130" y="f4"/>
                </a:lnTo>
                <a:cubicBezTo>
                  <a:pt x="f131" y="f132"/>
                  <a:pt x="f133" y="f134"/>
                  <a:pt x="f135" y="f136"/>
                </a:cubicBezTo>
                <a:lnTo>
                  <a:pt x="f137" y="f138"/>
                </a:lnTo>
                <a:cubicBezTo>
                  <a:pt x="f139" y="f140"/>
                  <a:pt x="f141" y="f142"/>
                  <a:pt x="f143" y="f4"/>
                </a:cubicBezTo>
                <a:lnTo>
                  <a:pt x="f2" y="f4"/>
                </a:lnTo>
                <a:cubicBezTo>
                  <a:pt x="f144" y="f145"/>
                  <a:pt x="f146" y="f147"/>
                  <a:pt x="f5" y="f2"/>
                </a:cubicBezTo>
                <a:close/>
                <a:moveTo>
                  <a:pt x="f148" y="f149"/>
                </a:moveTo>
                <a:cubicBezTo>
                  <a:pt x="f150" y="f151"/>
                  <a:pt x="f152" y="f153"/>
                  <a:pt x="f154" y="f155"/>
                </a:cubicBezTo>
                <a:cubicBezTo>
                  <a:pt x="f156" y="f157"/>
                  <a:pt x="f158" y="f159"/>
                  <a:pt x="f160" y="f161"/>
                </a:cubicBezTo>
                <a:close/>
                <a:moveTo>
                  <a:pt x="f162" y="f163"/>
                </a:moveTo>
                <a:cubicBezTo>
                  <a:pt x="f164" y="f165"/>
                  <a:pt x="f166" y="f167"/>
                  <a:pt x="f168" y="f169"/>
                </a:cubicBezTo>
                <a:cubicBezTo>
                  <a:pt x="f170" y="f171"/>
                  <a:pt x="f172" y="f173"/>
                  <a:pt x="f174" y="f175"/>
                </a:cubicBezTo>
                <a:lnTo>
                  <a:pt x="f176" y="f177"/>
                </a:lnTo>
                <a:cubicBezTo>
                  <a:pt x="f178" y="f179"/>
                  <a:pt x="f180" y="f181"/>
                  <a:pt x="f182" y="f183"/>
                </a:cubicBezTo>
                <a:close/>
                <a:moveTo>
                  <a:pt x="f184" y="f185"/>
                </a:moveTo>
                <a:cubicBezTo>
                  <a:pt x="f186" y="f187"/>
                  <a:pt x="f188" y="f189"/>
                  <a:pt x="f190" y="f191"/>
                </a:cubicBezTo>
                <a:lnTo>
                  <a:pt x="f192" y="f193"/>
                </a:lnTo>
                <a:cubicBezTo>
                  <a:pt x="f194" y="f195"/>
                  <a:pt x="f196" y="f197"/>
                  <a:pt x="f198" y="f199"/>
                </a:cubicBezTo>
                <a:close/>
                <a:moveTo>
                  <a:pt x="f200" y="f201"/>
                </a:moveTo>
                <a:lnTo>
                  <a:pt x="f202" y="f203"/>
                </a:lnTo>
                <a:cubicBezTo>
                  <a:pt x="f204" y="f205"/>
                  <a:pt x="f206" y="f207"/>
                  <a:pt x="f208" y="f209"/>
                </a:cubicBezTo>
                <a:lnTo>
                  <a:pt x="f210" y="f211"/>
                </a:lnTo>
                <a:cubicBezTo>
                  <a:pt x="f212" y="f213"/>
                  <a:pt x="f214" y="f215"/>
                  <a:pt x="f200" y="f201"/>
                </a:cubicBezTo>
                <a:close/>
                <a:moveTo>
                  <a:pt x="f216" y="f217"/>
                </a:moveTo>
                <a:lnTo>
                  <a:pt x="f218" y="f219"/>
                </a:lnTo>
                <a:lnTo>
                  <a:pt x="f220" y="f221"/>
                </a:lnTo>
                <a:cubicBezTo>
                  <a:pt x="f222" y="f223"/>
                  <a:pt x="f224" y="f136"/>
                  <a:pt x="f216" y="f217"/>
                </a:cubicBezTo>
                <a:close/>
                <a:moveTo>
                  <a:pt x="f225" y="f226"/>
                </a:moveTo>
                <a:lnTo>
                  <a:pt x="f227" y="f228"/>
                </a:lnTo>
                <a:lnTo>
                  <a:pt x="f229" y="f230"/>
                </a:lnTo>
                <a:cubicBezTo>
                  <a:pt x="f231" y="f232"/>
                  <a:pt x="f233" y="f234"/>
                  <a:pt x="f225" y="f226"/>
                </a:cubicBezTo>
                <a:close/>
                <a:moveTo>
                  <a:pt x="f235" y="f236"/>
                </a:moveTo>
                <a:cubicBezTo>
                  <a:pt x="f237" y="f238"/>
                  <a:pt x="f239" y="f240"/>
                  <a:pt x="f241" y="f242"/>
                </a:cubicBezTo>
                <a:lnTo>
                  <a:pt x="f243" y="f244"/>
                </a:lnTo>
                <a:close/>
                <a:moveTo>
                  <a:pt x="f245" y="f246"/>
                </a:moveTo>
                <a:lnTo>
                  <a:pt x="f247" y="f248"/>
                </a:lnTo>
                <a:cubicBezTo>
                  <a:pt x="f249" y="f250"/>
                  <a:pt x="f251" y="f252"/>
                  <a:pt x="f253" y="f254"/>
                </a:cubicBezTo>
                <a:close/>
                <a:moveTo>
                  <a:pt x="f255" y="f256"/>
                </a:moveTo>
                <a:cubicBezTo>
                  <a:pt x="f257" y="f240"/>
                  <a:pt x="f258" y="f259"/>
                  <a:pt x="f260" y="f261"/>
                </a:cubicBezTo>
                <a:lnTo>
                  <a:pt x="f262" y="f263"/>
                </a:lnTo>
                <a:close/>
                <a:moveTo>
                  <a:pt x="f264" y="f265"/>
                </a:moveTo>
                <a:cubicBezTo>
                  <a:pt x="f266" y="f267"/>
                  <a:pt x="f268" y="f269"/>
                  <a:pt x="f270" y="f271"/>
                </a:cubicBezTo>
                <a:lnTo>
                  <a:pt x="f196" y="f272"/>
                </a:lnTo>
                <a:cubicBezTo>
                  <a:pt x="f245" y="f273"/>
                  <a:pt x="f274" y="f275"/>
                  <a:pt x="f276" y="f277"/>
                </a:cubicBezTo>
                <a:close/>
                <a:moveTo>
                  <a:pt x="f278" y="f279"/>
                </a:moveTo>
                <a:lnTo>
                  <a:pt x="f280" y="f281"/>
                </a:lnTo>
                <a:cubicBezTo>
                  <a:pt x="f270" y="f282"/>
                  <a:pt x="f283" y="f284"/>
                  <a:pt x="f285" y="f286"/>
                </a:cubicBezTo>
                <a:lnTo>
                  <a:pt x="f287" y="f48"/>
                </a:lnTo>
                <a:cubicBezTo>
                  <a:pt x="f288" y="f273"/>
                  <a:pt x="f289" y="f290"/>
                  <a:pt x="f278" y="f279"/>
                </a:cubicBezTo>
                <a:close/>
                <a:moveTo>
                  <a:pt x="f291" y="f292"/>
                </a:moveTo>
                <a:lnTo>
                  <a:pt x="f291" y="f292"/>
                </a:lnTo>
                <a:cubicBezTo>
                  <a:pt x="f293" y="f294"/>
                  <a:pt x="f198" y="f295"/>
                  <a:pt x="f296" y="f297"/>
                </a:cubicBezTo>
                <a:lnTo>
                  <a:pt x="f298" y="f299"/>
                </a:lnTo>
                <a:cubicBezTo>
                  <a:pt x="f300" y="f301"/>
                  <a:pt x="f302" y="f303"/>
                  <a:pt x="f304" y="f305"/>
                </a:cubicBezTo>
                <a:close/>
                <a:moveTo>
                  <a:pt x="f306" y="f307"/>
                </a:moveTo>
                <a:lnTo>
                  <a:pt x="f308" y="f309"/>
                </a:lnTo>
                <a:lnTo>
                  <a:pt x="f310" y="f311"/>
                </a:lnTo>
                <a:cubicBezTo>
                  <a:pt x="f312" y="f313"/>
                  <a:pt x="f314" y="f315"/>
                  <a:pt x="f306" y="f307"/>
                </a:cubicBezTo>
                <a:close/>
                <a:moveTo>
                  <a:pt x="f316" y="f317"/>
                </a:moveTo>
                <a:lnTo>
                  <a:pt x="f318" y="f319"/>
                </a:lnTo>
                <a:cubicBezTo>
                  <a:pt x="f320" y="f321"/>
                  <a:pt x="f322" y="f323"/>
                  <a:pt x="f324" y="f325"/>
                </a:cubicBezTo>
                <a:close/>
                <a:moveTo>
                  <a:pt x="f326" y="f327"/>
                </a:moveTo>
                <a:lnTo>
                  <a:pt x="f328" y="f329"/>
                </a:lnTo>
                <a:cubicBezTo>
                  <a:pt x="f330" y="f331"/>
                  <a:pt x="f332" y="f333"/>
                  <a:pt x="f334" y="f335"/>
                </a:cubicBezTo>
                <a:close/>
                <a:moveTo>
                  <a:pt x="f336" y="f337"/>
                </a:moveTo>
                <a:lnTo>
                  <a:pt x="f338" y="f339"/>
                </a:lnTo>
                <a:cubicBezTo>
                  <a:pt x="f340" y="f341"/>
                  <a:pt x="f342" y="f343"/>
                  <a:pt x="f344" y="f345"/>
                </a:cubicBezTo>
                <a:lnTo>
                  <a:pt x="f346" y="f347"/>
                </a:lnTo>
                <a:cubicBezTo>
                  <a:pt x="f276" y="f348"/>
                  <a:pt x="f349" y="f350"/>
                  <a:pt x="f336" y="f337"/>
                </a:cubicBezTo>
                <a:close/>
                <a:moveTo>
                  <a:pt x="f216" y="f351"/>
                </a:moveTo>
                <a:lnTo>
                  <a:pt x="f352" y="f353"/>
                </a:lnTo>
                <a:cubicBezTo>
                  <a:pt x="f354" y="f355"/>
                  <a:pt x="f356" y="f357"/>
                  <a:pt x="f358" y="f359"/>
                </a:cubicBezTo>
                <a:lnTo>
                  <a:pt x="f360" y="f361"/>
                </a:lnTo>
                <a:cubicBezTo>
                  <a:pt x="f362" y="f343"/>
                  <a:pt x="f363" y="f364"/>
                  <a:pt x="f216" y="f351"/>
                </a:cubicBezTo>
                <a:close/>
                <a:moveTo>
                  <a:pt x="f365" y="f366"/>
                </a:moveTo>
                <a:cubicBezTo>
                  <a:pt x="f367" y="f368"/>
                  <a:pt x="f369" y="f370"/>
                  <a:pt x="f371" y="f372"/>
                </a:cubicBezTo>
                <a:lnTo>
                  <a:pt x="f373" y="f374"/>
                </a:lnTo>
                <a:cubicBezTo>
                  <a:pt x="f375" y="f376"/>
                  <a:pt x="f377" y="f378"/>
                  <a:pt x="f379" y="f380"/>
                </a:cubicBezTo>
                <a:close/>
                <a:moveTo>
                  <a:pt x="f381" y="f382"/>
                </a:moveTo>
                <a:cubicBezTo>
                  <a:pt x="f383" y="f384"/>
                  <a:pt x="f385" y="f386"/>
                  <a:pt x="f387" y="f388"/>
                </a:cubicBezTo>
                <a:lnTo>
                  <a:pt x="f389" y="f390"/>
                </a:lnTo>
                <a:cubicBezTo>
                  <a:pt x="f391" y="f392"/>
                  <a:pt x="f393" y="f394"/>
                  <a:pt x="f395" y="f396"/>
                </a:cubicBezTo>
                <a:close/>
                <a:moveTo>
                  <a:pt x="f397" y="f398"/>
                </a:moveTo>
                <a:cubicBezTo>
                  <a:pt x="f399" y="f400"/>
                  <a:pt x="f401" y="f402"/>
                  <a:pt x="f403" y="f404"/>
                </a:cubicBezTo>
                <a:lnTo>
                  <a:pt x="f405" y="f406"/>
                </a:lnTo>
                <a:cubicBezTo>
                  <a:pt x="f407" y="f408"/>
                  <a:pt x="f409" y="f410"/>
                  <a:pt x="f411" y="f412"/>
                </a:cubicBezTo>
                <a:close/>
                <a:moveTo>
                  <a:pt x="f413" y="f414"/>
                </a:moveTo>
                <a:cubicBezTo>
                  <a:pt x="f415" y="f416"/>
                  <a:pt x="f417" y="f418"/>
                  <a:pt x="f419" y="f420"/>
                </a:cubicBezTo>
                <a:lnTo>
                  <a:pt x="f421" y="f422"/>
                </a:lnTo>
                <a:cubicBezTo>
                  <a:pt x="f423" y="f424"/>
                  <a:pt x="f425" y="f426"/>
                  <a:pt x="f427" y="f428"/>
                </a:cubicBezTo>
                <a:close/>
                <a:moveTo>
                  <a:pt x="f429" y="f430"/>
                </a:moveTo>
                <a:cubicBezTo>
                  <a:pt x="f431" y="f432"/>
                  <a:pt x="f433" y="f434"/>
                  <a:pt x="f435" y="f436"/>
                </a:cubicBezTo>
                <a:lnTo>
                  <a:pt x="f437" y="f438"/>
                </a:lnTo>
                <a:cubicBezTo>
                  <a:pt x="f439" y="f440"/>
                  <a:pt x="f441" y="f442"/>
                  <a:pt x="f443" y="f444"/>
                </a:cubicBezTo>
                <a:close/>
                <a:moveTo>
                  <a:pt x="f445" y="f446"/>
                </a:moveTo>
                <a:cubicBezTo>
                  <a:pt x="f447" y="f448"/>
                  <a:pt x="f449" y="f450"/>
                  <a:pt x="f451" y="f452"/>
                </a:cubicBezTo>
                <a:lnTo>
                  <a:pt x="f453" y="f454"/>
                </a:lnTo>
                <a:cubicBezTo>
                  <a:pt x="f455" y="f456"/>
                  <a:pt x="f457" y="f458"/>
                  <a:pt x="f459" y="f460"/>
                </a:cubicBezTo>
                <a:close/>
                <a:moveTo>
                  <a:pt x="f461" y="f462"/>
                </a:moveTo>
                <a:lnTo>
                  <a:pt x="f463" y="f464"/>
                </a:lnTo>
                <a:cubicBezTo>
                  <a:pt x="f465" y="f466"/>
                  <a:pt x="f467" y="f468"/>
                  <a:pt x="f469" y="f470"/>
                </a:cubicBezTo>
                <a:lnTo>
                  <a:pt x="f352" y="f471"/>
                </a:lnTo>
                <a:cubicBezTo>
                  <a:pt x="f472" y="f473"/>
                  <a:pt x="f474" y="f145"/>
                  <a:pt x="f461" y="f462"/>
                </a:cubicBezTo>
                <a:close/>
                <a:moveTo>
                  <a:pt x="f475" y="f476"/>
                </a:moveTo>
                <a:lnTo>
                  <a:pt x="f477" y="f478"/>
                </a:lnTo>
                <a:cubicBezTo>
                  <a:pt x="f479" y="f480"/>
                  <a:pt x="f481" y="f482"/>
                  <a:pt x="f483" y="f484"/>
                </a:cubicBezTo>
                <a:lnTo>
                  <a:pt x="f485" y="f484"/>
                </a:lnTo>
                <a:cubicBezTo>
                  <a:pt x="f486" y="f487"/>
                  <a:pt x="f488" y="f317"/>
                  <a:pt x="f489" y="f490"/>
                </a:cubicBezTo>
                <a:lnTo>
                  <a:pt x="f491" y="f492"/>
                </a:lnTo>
                <a:cubicBezTo>
                  <a:pt x="f493" y="f494"/>
                  <a:pt x="f495" y="f496"/>
                  <a:pt x="f475" y="f476"/>
                </a:cubicBezTo>
                <a:close/>
                <a:moveTo>
                  <a:pt x="f497" y="f498"/>
                </a:moveTo>
                <a:lnTo>
                  <a:pt x="f499" y="f500"/>
                </a:lnTo>
                <a:cubicBezTo>
                  <a:pt x="f501" y="f502"/>
                  <a:pt x="f503" y="f504"/>
                  <a:pt x="f505" y="f506"/>
                </a:cubicBezTo>
                <a:cubicBezTo>
                  <a:pt x="f507" y="f508"/>
                  <a:pt x="f509" y="f510"/>
                  <a:pt x="f497" y="f498"/>
                </a:cubicBezTo>
                <a:close/>
                <a:moveTo>
                  <a:pt x="f511" y="f512"/>
                </a:moveTo>
                <a:cubicBezTo>
                  <a:pt x="f513" y="f514"/>
                  <a:pt x="f515" y="f516"/>
                  <a:pt x="f517" y="f518"/>
                </a:cubicBezTo>
                <a:lnTo>
                  <a:pt x="f519" y="f520"/>
                </a:lnTo>
                <a:cubicBezTo>
                  <a:pt x="f521" y="f522"/>
                  <a:pt x="f523" y="f524"/>
                  <a:pt x="f525" y="f526"/>
                </a:cubicBezTo>
                <a:close/>
                <a:moveTo>
                  <a:pt x="f527" y="f528"/>
                </a:moveTo>
                <a:lnTo>
                  <a:pt x="f529" y="f530"/>
                </a:lnTo>
                <a:cubicBezTo>
                  <a:pt x="f531" y="f532"/>
                  <a:pt x="f533" y="f534"/>
                  <a:pt x="f535" y="f536"/>
                </a:cubicBezTo>
                <a:lnTo>
                  <a:pt x="f537" y="f303"/>
                </a:lnTo>
                <a:cubicBezTo>
                  <a:pt x="f538" y="f539"/>
                  <a:pt x="f540" y="f541"/>
                  <a:pt x="f527" y="f528"/>
                </a:cubicBezTo>
                <a:close/>
                <a:moveTo>
                  <a:pt x="f542" y="f543"/>
                </a:moveTo>
                <a:lnTo>
                  <a:pt x="f544" y="f545"/>
                </a:lnTo>
                <a:cubicBezTo>
                  <a:pt x="f546" y="f547"/>
                  <a:pt x="f548" y="f549"/>
                  <a:pt x="f550" y="f126"/>
                </a:cubicBezTo>
                <a:cubicBezTo>
                  <a:pt x="f551" y="f552"/>
                  <a:pt x="f553" y="f554"/>
                  <a:pt x="f555" y="f556"/>
                </a:cubicBezTo>
                <a:cubicBezTo>
                  <a:pt x="f557" y="f297"/>
                  <a:pt x="f558" y="f559"/>
                  <a:pt x="f560" y="f561"/>
                </a:cubicBezTo>
                <a:cubicBezTo>
                  <a:pt x="f562" y="f563"/>
                  <a:pt x="f564" y="f565"/>
                  <a:pt x="f542" y="f543"/>
                </a:cubicBezTo>
                <a:close/>
                <a:moveTo>
                  <a:pt x="f557" y="f566"/>
                </a:moveTo>
                <a:cubicBezTo>
                  <a:pt x="f567" y="f568"/>
                  <a:pt x="f569" y="f570"/>
                  <a:pt x="f571" y="f572"/>
                </a:cubicBezTo>
                <a:cubicBezTo>
                  <a:pt x="f573" y="f574"/>
                  <a:pt x="f575" y="f576"/>
                  <a:pt x="f577" y="f578"/>
                </a:cubicBezTo>
                <a:lnTo>
                  <a:pt x="f579" y="f580"/>
                </a:lnTo>
                <a:cubicBezTo>
                  <a:pt x="f581" y="f582"/>
                  <a:pt x="f583" y="f584"/>
                  <a:pt x="f557" y="f566"/>
                </a:cubicBezTo>
                <a:close/>
                <a:moveTo>
                  <a:pt x="f585" y="f586"/>
                </a:moveTo>
                <a:cubicBezTo>
                  <a:pt x="f425" y="f587"/>
                  <a:pt x="f588" y="f589"/>
                  <a:pt x="f590" y="f591"/>
                </a:cubicBezTo>
                <a:lnTo>
                  <a:pt x="f592" y="f593"/>
                </a:lnTo>
                <a:cubicBezTo>
                  <a:pt x="f594" y="f595"/>
                  <a:pt x="f596" y="f597"/>
                  <a:pt x="f598" y="f599"/>
                </a:cubicBezTo>
                <a:close/>
                <a:moveTo>
                  <a:pt x="f600" y="f62"/>
                </a:moveTo>
                <a:lnTo>
                  <a:pt x="f601" y="f602"/>
                </a:lnTo>
                <a:cubicBezTo>
                  <a:pt x="f603" y="f604"/>
                  <a:pt x="f605" y="f606"/>
                  <a:pt x="f607" y="f608"/>
                </a:cubicBezTo>
                <a:lnTo>
                  <a:pt x="f609" y="f610"/>
                </a:lnTo>
                <a:cubicBezTo>
                  <a:pt x="f611" y="f612"/>
                  <a:pt x="f613" y="f614"/>
                  <a:pt x="f600" y="f62"/>
                </a:cubicBezTo>
                <a:close/>
                <a:moveTo>
                  <a:pt x="f615" y="f616"/>
                </a:moveTo>
                <a:cubicBezTo>
                  <a:pt x="f617" y="f618"/>
                  <a:pt x="f619" y="f620"/>
                  <a:pt x="f621" y="f622"/>
                </a:cubicBezTo>
                <a:cubicBezTo>
                  <a:pt x="f623" y="f624"/>
                  <a:pt x="f625" y="f626"/>
                  <a:pt x="f627" y="f628"/>
                </a:cubicBezTo>
                <a:lnTo>
                  <a:pt x="f629" y="f630"/>
                </a:lnTo>
                <a:cubicBezTo>
                  <a:pt x="f631" y="f632"/>
                  <a:pt x="f633" y="f634"/>
                  <a:pt x="f615" y="f616"/>
                </a:cubicBezTo>
                <a:close/>
                <a:moveTo>
                  <a:pt x="f635" y="f636"/>
                </a:moveTo>
                <a:lnTo>
                  <a:pt x="f637" y="f638"/>
                </a:lnTo>
                <a:cubicBezTo>
                  <a:pt x="f639" y="f640"/>
                  <a:pt x="f641" y="f642"/>
                  <a:pt x="f643" y="f644"/>
                </a:cubicBezTo>
                <a:cubicBezTo>
                  <a:pt x="f645" y="f646"/>
                  <a:pt x="f647" y="f648"/>
                  <a:pt x="f649" y="f102"/>
                </a:cubicBezTo>
                <a:cubicBezTo>
                  <a:pt x="f95" y="f650"/>
                  <a:pt x="f651" y="f652"/>
                  <a:pt x="f635" y="f636"/>
                </a:cubicBezTo>
                <a:close/>
                <a:moveTo>
                  <a:pt x="f653" y="f654"/>
                </a:moveTo>
                <a:cubicBezTo>
                  <a:pt x="f655" y="f656"/>
                  <a:pt x="f657" y="f658"/>
                  <a:pt x="f659" y="f660"/>
                </a:cubicBezTo>
                <a:cubicBezTo>
                  <a:pt x="f661" y="f662"/>
                  <a:pt x="f663" y="f664"/>
                  <a:pt x="f665" y="f666"/>
                </a:cubicBezTo>
                <a:lnTo>
                  <a:pt x="f667" y="f668"/>
                </a:lnTo>
                <a:cubicBezTo>
                  <a:pt x="f669" y="f670"/>
                  <a:pt x="f671" y="f672"/>
                  <a:pt x="f653" y="f654"/>
                </a:cubicBezTo>
                <a:close/>
                <a:moveTo>
                  <a:pt x="f244" y="f673"/>
                </a:moveTo>
                <a:cubicBezTo>
                  <a:pt x="f674" y="f675"/>
                  <a:pt x="f676" y="f677"/>
                  <a:pt x="f455" y="f678"/>
                </a:cubicBezTo>
                <a:lnTo>
                  <a:pt x="f679" y="f680"/>
                </a:lnTo>
                <a:cubicBezTo>
                  <a:pt x="f681" y="f682"/>
                  <a:pt x="f683" y="f684"/>
                  <a:pt x="f685" y="f686"/>
                </a:cubicBezTo>
                <a:close/>
                <a:moveTo>
                  <a:pt x="f687" y="f688"/>
                </a:moveTo>
                <a:cubicBezTo>
                  <a:pt x="f689" y="f690"/>
                  <a:pt x="f691" y="f692"/>
                  <a:pt x="f693" y="f694"/>
                </a:cubicBezTo>
                <a:lnTo>
                  <a:pt x="f695" y="f696"/>
                </a:lnTo>
                <a:cubicBezTo>
                  <a:pt x="f697" y="f698"/>
                  <a:pt x="f699" y="f700"/>
                  <a:pt x="f701" y="f70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48;p8">
            <a:extLst>
              <a:ext uri="{FF2B5EF4-FFF2-40B4-BE49-F238E27FC236}">
                <a16:creationId xmlns:a16="http://schemas.microsoft.com/office/drawing/2014/main" id="{0BFEBC43-151E-4151-96AA-C82E5F9FCF99}"/>
              </a:ext>
            </a:extLst>
          </p:cNvPr>
          <p:cNvSpPr/>
          <p:nvPr/>
        </p:nvSpPr>
        <p:spPr>
          <a:xfrm rot="5399996" flipH="1">
            <a:off x="-333029" y="332791"/>
            <a:ext cx="2112520" cy="1446937"/>
          </a:xfrm>
          <a:custGeom>
            <a:avLst/>
            <a:gdLst>
              <a:gd name="f0" fmla="val w"/>
              <a:gd name="f1" fmla="val h"/>
              <a:gd name="f2" fmla="val 0"/>
              <a:gd name="f3" fmla="val 285090"/>
              <a:gd name="f4" fmla="val 195268"/>
              <a:gd name="f5" fmla="val 285089"/>
              <a:gd name="f6" fmla="val 1156"/>
              <a:gd name="f7" fmla="val 277678"/>
              <a:gd name="f8" fmla="val 6627"/>
              <a:gd name="f9" fmla="val 268224"/>
              <a:gd name="f10" fmla="val 13604"/>
              <a:gd name="f11" fmla="val 257200"/>
              <a:gd name="f12" fmla="val 21655"/>
              <a:gd name="f13" fmla="val 243781"/>
              <a:gd name="f14" fmla="val 97087"/>
              <a:gd name="f15" fmla="val 254330"/>
              <a:gd name="f16" fmla="val 102227"/>
              <a:gd name="f17" fmla="val 268595"/>
              <a:gd name="f18" fmla="val 95683"/>
              <a:gd name="f19" fmla="val 269916"/>
              <a:gd name="f20" fmla="val 95064"/>
              <a:gd name="f21" fmla="val 72789"/>
              <a:gd name="f22" fmla="val 74420"/>
              <a:gd name="f23" fmla="val 270742"/>
              <a:gd name="f24" fmla="val 95456"/>
              <a:gd name="f25" fmla="val 273612"/>
              <a:gd name="f26" fmla="val 101897"/>
              <a:gd name="f27" fmla="val 279227"/>
              <a:gd name="f28" fmla="val 110691"/>
              <a:gd name="f29" fmla="val 119176"/>
              <a:gd name="f30" fmla="val 120786"/>
              <a:gd name="f31" fmla="val 279082"/>
              <a:gd name="f32" fmla="val 112157"/>
              <a:gd name="f33" fmla="val 273219"/>
              <a:gd name="f34" fmla="val 103053"/>
              <a:gd name="f35" fmla="val 270143"/>
              <a:gd name="f36" fmla="val 96344"/>
              <a:gd name="f37" fmla="val 255218"/>
              <a:gd name="f38" fmla="val 118267"/>
              <a:gd name="f39" fmla="val 263083"/>
              <a:gd name="f40" fmla="val 123985"/>
              <a:gd name="f41" fmla="val 276357"/>
              <a:gd name="f42" fmla="val 125492"/>
              <a:gd name="f43" fmla="val 277761"/>
              <a:gd name="f44" fmla="val 125637"/>
              <a:gd name="f45" fmla="val 121921"/>
              <a:gd name="f46" fmla="val 122953"/>
              <a:gd name="f47" fmla="val 278194"/>
              <a:gd name="f48" fmla="val 126463"/>
              <a:gd name="f49" fmla="val 271547"/>
              <a:gd name="f50" fmla="val 138601"/>
              <a:gd name="f51" fmla="val 279536"/>
              <a:gd name="f52" fmla="val 164612"/>
              <a:gd name="f53" fmla="val 280300"/>
              <a:gd name="f54" fmla="val 167048"/>
              <a:gd name="f55" fmla="val 169030"/>
              <a:gd name="f56" fmla="val 170041"/>
              <a:gd name="f57" fmla="val 280011"/>
              <a:gd name="f58" fmla="val 167915"/>
              <a:gd name="f59" fmla="val 273901"/>
              <a:gd name="f60" fmla="val 172477"/>
              <a:gd name="f61" fmla="val 259883"/>
              <a:gd name="f62" fmla="val 188497"/>
              <a:gd name="f63" fmla="val 258005"/>
              <a:gd name="f64" fmla="val 190664"/>
              <a:gd name="f65" fmla="val 260544"/>
              <a:gd name="f66" fmla="val 259491"/>
              <a:gd name="f67" fmla="val 257076"/>
              <a:gd name="f68" fmla="val 190891"/>
              <a:gd name="f69" fmla="val 253752"/>
              <a:gd name="f70" fmla="val 187609"/>
              <a:gd name="f71" fmla="val 248571"/>
              <a:gd name="f72" fmla="val 184554"/>
              <a:gd name="f73" fmla="val 242687"/>
              <a:gd name="f74" fmla="val 181849"/>
              <a:gd name="f75" fmla="val 235751"/>
              <a:gd name="f76" fmla="val 181788"/>
              <a:gd name="f77" fmla="val 209389"/>
              <a:gd name="f78" fmla="val 186370"/>
              <a:gd name="f79" fmla="val 200698"/>
              <a:gd name="f80" fmla="val 187919"/>
              <a:gd name="f81" fmla="val 211990"/>
              <a:gd name="f82" fmla="val 189673"/>
              <a:gd name="f83" fmla="val 224541"/>
              <a:gd name="f84" fmla="val 192130"/>
              <a:gd name="f85" fmla="val 233377"/>
              <a:gd name="f86" fmla="val 230446"/>
              <a:gd name="f87" fmla="val 210772"/>
              <a:gd name="f88" fmla="val 189095"/>
              <a:gd name="f89" fmla="val 176648"/>
              <a:gd name="f90" fmla="val 185730"/>
              <a:gd name="f91" fmla="val 174150"/>
              <a:gd name="f92" fmla="val 185483"/>
              <a:gd name="f93" fmla="val 158131"/>
              <a:gd name="f94" fmla="val 156355"/>
              <a:gd name="f95" fmla="val 173531"/>
              <a:gd name="f96" fmla="val 184781"/>
              <a:gd name="f97" fmla="val 173345"/>
              <a:gd name="f98" fmla="val 183356"/>
              <a:gd name="f99" fmla="val 172664"/>
              <a:gd name="f100" fmla="val 181664"/>
              <a:gd name="f101" fmla="val 171652"/>
              <a:gd name="f102" fmla="val 179785"/>
              <a:gd name="f103" fmla="val 165748"/>
              <a:gd name="f104" fmla="val 168947"/>
              <a:gd name="f105" fmla="val 148490"/>
              <a:gd name="f106" fmla="val 152536"/>
              <a:gd name="f107" fmla="val 146818"/>
              <a:gd name="f108" fmla="val 150967"/>
              <a:gd name="f109" fmla="val 132863"/>
              <a:gd name="f110" fmla="val 151318"/>
              <a:gd name="f111" fmla="val 135485"/>
              <a:gd name="f112" fmla="val 155611"/>
              <a:gd name="f113" fmla="val 149047"/>
              <a:gd name="f114" fmla="val 178381"/>
              <a:gd name="f115" fmla="val 153321"/>
              <a:gd name="f116" fmla="val 152350"/>
              <a:gd name="f117" fmla="val 147829"/>
              <a:gd name="f118" fmla="val 177907"/>
              <a:gd name="f119" fmla="val 133358"/>
              <a:gd name="f120" fmla="val 153898"/>
              <a:gd name="f121" fmla="val 131810"/>
              <a:gd name="f122" fmla="val 151338"/>
              <a:gd name="f123" fmla="val 98161"/>
              <a:gd name="f124" fmla="val 152185"/>
              <a:gd name="f125" fmla="val 100659"/>
              <a:gd name="f126" fmla="val 155900"/>
              <a:gd name="f127" fmla="val 112859"/>
              <a:gd name="f128" fmla="val 174211"/>
              <a:gd name="f129" fmla="val 124481"/>
              <a:gd name="f130" fmla="val 123429"/>
              <a:gd name="f131" fmla="val 111228"/>
              <a:gd name="f132" fmla="val 173241"/>
              <a:gd name="f133" fmla="val 98491"/>
              <a:gd name="f134" fmla="val 154311"/>
              <a:gd name="f135" fmla="val 97067"/>
              <a:gd name="f136" fmla="val 152226"/>
              <a:gd name="f137" fmla="val 70168"/>
              <a:gd name="f138" fmla="val 152907"/>
              <a:gd name="f139" fmla="val 44941"/>
              <a:gd name="f140" fmla="val 169505"/>
              <a:gd name="f141" fmla="val 21387"/>
              <a:gd name="f142" fmla="val 184244"/>
              <a:gd name="f143" fmla="val 1879"/>
              <a:gd name="f144" fmla="val 80861"/>
              <a:gd name="f145" fmla="val 149914"/>
              <a:gd name="f146" fmla="val 233831"/>
              <a:gd name="f147" fmla="val 37943"/>
              <a:gd name="f148" fmla="val 256126"/>
              <a:gd name="f149" fmla="val 22440"/>
              <a:gd name="f150" fmla="val 241634"/>
              <a:gd name="f151" fmla="val 33071"/>
              <a:gd name="f152" fmla="val 224521"/>
              <a:gd name="f153" fmla="val 45499"/>
              <a:gd name="f154" fmla="val 205900"/>
              <a:gd name="f155" fmla="val 58876"/>
              <a:gd name="f156" fmla="val 219690"/>
              <a:gd name="f157" fmla="val 73698"/>
              <a:gd name="f158" fmla="val 241552"/>
              <a:gd name="f159" fmla="val 82801"/>
              <a:gd name="f160" fmla="val 245144"/>
              <a:gd name="f161" fmla="val 84226"/>
              <a:gd name="f162" fmla="val 244979"/>
              <a:gd name="f163" fmla="val 85155"/>
              <a:gd name="f164" fmla="val 241882"/>
              <a:gd name="f165" fmla="val 83937"/>
              <a:gd name="f166" fmla="val 219277"/>
              <a:gd name="f167" fmla="val 74668"/>
              <a:gd name="f168" fmla="val 205157"/>
              <a:gd name="f169" fmla="val 59412"/>
              <a:gd name="f170" fmla="val 200760"/>
              <a:gd name="f171" fmla="val 62571"/>
              <a:gd name="f172" fmla="val 196280"/>
              <a:gd name="f173" fmla="val 65771"/>
              <a:gd name="f174" fmla="val 191718"/>
              <a:gd name="f175" fmla="val 69032"/>
              <a:gd name="f176" fmla="val 202288"/>
              <a:gd name="f177" fmla="val 88478"/>
              <a:gd name="f178" fmla="val 211887"/>
              <a:gd name="f179" fmla="val 93990"/>
              <a:gd name="f180" fmla="val 241139"/>
              <a:gd name="f181" fmla="val 89015"/>
              <a:gd name="f182" fmla="val 244401"/>
              <a:gd name="f183" fmla="val 88437"/>
              <a:gd name="f184" fmla="val 244215"/>
              <a:gd name="f185" fmla="val 89387"/>
              <a:gd name="f186" fmla="val 239673"/>
              <a:gd name="f187" fmla="val 90213"/>
              <a:gd name="f188" fmla="val 213704"/>
              <a:gd name="f189" fmla="val 94506"/>
              <a:gd name="f190" fmla="val 203051"/>
              <a:gd name="f191" fmla="val 89903"/>
              <a:gd name="f192" fmla="val 207490"/>
              <a:gd name="f193" fmla="val 98098"/>
              <a:gd name="f194" fmla="val 216903"/>
              <a:gd name="f195" fmla="val 106955"/>
              <a:gd name="f196" fmla="val 236763"/>
              <a:gd name="f197" fmla="val 112136"/>
              <a:gd name="f198" fmla="val 240045"/>
              <a:gd name="f199" fmla="val 112921"/>
              <a:gd name="f200" fmla="val 259842"/>
              <a:gd name="f201" fmla="val 135794"/>
              <a:gd name="f202" fmla="val 248529"/>
              <a:gd name="f203" fmla="val 141533"/>
              <a:gd name="f204" fmla="val 247043"/>
              <a:gd name="f205" fmla="val 145620"/>
              <a:gd name="f206" fmla="val 250449"/>
              <a:gd name="f207" fmla="val 153588"/>
              <a:gd name="f208" fmla="val 250986"/>
              <a:gd name="f209" fmla="val 154806"/>
              <a:gd name="f210" fmla="val 267563"/>
              <a:gd name="f211" fmla="val 161722"/>
              <a:gd name="f212" fmla="val 265437"/>
              <a:gd name="f213" fmla="val 157573"/>
              <a:gd name="f214" fmla="val 258542"/>
              <a:gd name="f215" fmla="val 143349"/>
              <a:gd name="f216" fmla="val 222044"/>
              <a:gd name="f217" fmla="val 155178"/>
              <a:gd name="f218" fmla="val 232510"/>
              <a:gd name="f219" fmla="val 148799"/>
              <a:gd name="f220" fmla="val 219608"/>
              <a:gd name="f221" fmla="val 149129"/>
              <a:gd name="f222" fmla="val 220784"/>
              <a:gd name="f223" fmla="val 150182"/>
              <a:gd name="f224" fmla="val 222436"/>
              <a:gd name="f225" fmla="val 247415"/>
              <a:gd name="f226" fmla="val 142090"/>
              <a:gd name="f227" fmla="val 235317"/>
              <a:gd name="f228" fmla="val 148262"/>
              <a:gd name="f229" fmla="val 249768"/>
              <a:gd name="f230" fmla="val 154290"/>
              <a:gd name="f231" fmla="val 248777"/>
              <a:gd name="f232" fmla="val 151896"/>
              <a:gd name="f233" fmla="val 246610"/>
              <a:gd name="f234" fmla="val 146012"/>
              <a:gd name="f235" fmla="val 235441"/>
              <a:gd name="f236" fmla="val 138746"/>
              <a:gd name="f237" fmla="val 234223"/>
              <a:gd name="f238" fmla="val 139117"/>
              <a:gd name="f239" fmla="val 231787"/>
              <a:gd name="f240" fmla="val 139448"/>
              <a:gd name="f241" fmla="val 229042"/>
              <a:gd name="f242" fmla="val 137817"/>
              <a:gd name="f243" fmla="val 233996"/>
              <a:gd name="f244" fmla="val 146921"/>
              <a:gd name="f245" fmla="val 235049"/>
              <a:gd name="f246" fmla="val 146260"/>
              <a:gd name="f247" fmla="val 240933"/>
              <a:gd name="f248" fmla="val 137590"/>
              <a:gd name="f249" fmla="val 240189"/>
              <a:gd name="f250" fmla="val 136908"/>
              <a:gd name="f251" fmla="val 238311"/>
              <a:gd name="f252" fmla="val 135030"/>
              <a:gd name="f253" fmla="val 237382"/>
              <a:gd name="f254" fmla="val 133089"/>
              <a:gd name="f255" fmla="val 227721"/>
              <a:gd name="f256" fmla="val 137301"/>
              <a:gd name="f257" fmla="val 226833"/>
              <a:gd name="f258" fmla="val 224273"/>
              <a:gd name="f259" fmla="val 144753"/>
              <a:gd name="f260" fmla="val 219773"/>
              <a:gd name="f261" fmla="val 148200"/>
              <a:gd name="f262" fmla="val 233439"/>
              <a:gd name="f263" fmla="val 147849"/>
              <a:gd name="f264" fmla="val 228010"/>
              <a:gd name="f265" fmla="val 135917"/>
              <a:gd name="f266" fmla="val 231560"/>
              <a:gd name="f267" fmla="val 139035"/>
              <a:gd name="f268" fmla="val 234801"/>
              <a:gd name="f269" fmla="val 138044"/>
              <a:gd name="f270" fmla="val 235627"/>
              <a:gd name="f271" fmla="val 137713"/>
              <a:gd name="f272" fmla="val 131355"/>
              <a:gd name="f273" fmla="val 131768"/>
              <a:gd name="f274" fmla="val 230590"/>
              <a:gd name="f275" fmla="val 132181"/>
              <a:gd name="f276" fmla="val 223778"/>
              <a:gd name="f277" fmla="val 128114"/>
              <a:gd name="f278" fmla="val 236948"/>
              <a:gd name="f279" fmla="val 130344"/>
              <a:gd name="f280" fmla="val 238208"/>
              <a:gd name="f281" fmla="val 123222"/>
              <a:gd name="f282" fmla="val 123057"/>
              <a:gd name="f283" fmla="val 224335"/>
              <a:gd name="f284" fmla="val 121962"/>
              <a:gd name="f285" fmla="val 217192"/>
              <a:gd name="f286" fmla="val 115976"/>
              <a:gd name="f287" fmla="val 222890"/>
              <a:gd name="f288" fmla="val 230941"/>
              <a:gd name="f289" fmla="val 235895"/>
              <a:gd name="f290" fmla="val 130674"/>
              <a:gd name="f291" fmla="val 237795"/>
              <a:gd name="f292" fmla="val 130757"/>
              <a:gd name="f293" fmla="val 237464"/>
              <a:gd name="f294" fmla="val 132615"/>
              <a:gd name="f295" fmla="val 135484"/>
              <a:gd name="f296" fmla="val 241469"/>
              <a:gd name="f297" fmla="val 136826"/>
              <a:gd name="f298" fmla="val 248880"/>
              <a:gd name="f299" fmla="val 125926"/>
              <a:gd name="f300" fmla="val 246816"/>
              <a:gd name="f301" fmla="val 126194"/>
              <a:gd name="f302" fmla="val 242316"/>
              <a:gd name="f303" fmla="val 126401"/>
              <a:gd name="f304" fmla="val 239054"/>
              <a:gd name="f305" fmla="val 123696"/>
              <a:gd name="f306" fmla="val 241407"/>
              <a:gd name="f307" fmla="val 138560"/>
              <a:gd name="f308" fmla="val 235606"/>
              <a:gd name="f309" fmla="val 147065"/>
              <a:gd name="f310" fmla="val 246733"/>
              <a:gd name="f311" fmla="val 141409"/>
              <a:gd name="f312" fmla="val 245041"/>
              <a:gd name="f313" fmla="val 141058"/>
              <a:gd name="f314" fmla="val 242336"/>
              <a:gd name="f315" fmla="val 140211"/>
              <a:gd name="f316" fmla="val 235256"/>
              <a:gd name="f317" fmla="val 149233"/>
              <a:gd name="f318" fmla="val 243802"/>
              <a:gd name="f319" fmla="val 164798"/>
              <a:gd name="f320" fmla="val 244566"/>
              <a:gd name="f321" fmla="val 162527"/>
              <a:gd name="f322" fmla="val 246589"/>
              <a:gd name="f323" fmla="val 157180"/>
              <a:gd name="f324" fmla="val 249582"/>
              <a:gd name="f325" fmla="val 155219"/>
              <a:gd name="f326" fmla="val 234038"/>
              <a:gd name="f327" fmla="val 148944"/>
              <a:gd name="f328" fmla="val 222766"/>
              <a:gd name="f329" fmla="val 155818"/>
              <a:gd name="f330" fmla="val 226172"/>
              <a:gd name="f331" fmla="val 156272"/>
              <a:gd name="f332" fmla="val 235359"/>
              <a:gd name="f333" fmla="val 157965"/>
              <a:gd name="f334" fmla="val 242109"/>
              <a:gd name="f335" fmla="val 163621"/>
              <a:gd name="f336" fmla="val 227143"/>
              <a:gd name="f337" fmla="val 136248"/>
              <a:gd name="f338" fmla="val 222622"/>
              <a:gd name="f339" fmla="val 127928"/>
              <a:gd name="f340" fmla="val 221300"/>
              <a:gd name="f341" fmla="val 131335"/>
              <a:gd name="f342" fmla="val 215974"/>
              <a:gd name="f343" fmla="val 142709"/>
              <a:gd name="f344" fmla="val 202411"/>
              <a:gd name="f345" fmla="val 148634"/>
              <a:gd name="f346" fmla="val 218121"/>
              <a:gd name="f347" fmla="val 148242"/>
              <a:gd name="f348" fmla="val 144629"/>
              <a:gd name="f349" fmla="val 226688"/>
              <a:gd name="f350" fmla="val 137445"/>
              <a:gd name="f351" fmla="val 126834"/>
              <a:gd name="f352" fmla="val 215334"/>
              <a:gd name="f353" fmla="val 114469"/>
              <a:gd name="f354" fmla="val 212878"/>
              <a:gd name="f355" fmla="val 119196"/>
              <a:gd name="f356" fmla="val 199707"/>
              <a:gd name="f357" fmla="val 143205"/>
              <a:gd name="f358" fmla="val 183770"/>
              <a:gd name="f359" fmla="val 149109"/>
              <a:gd name="f360" fmla="val 199769"/>
              <a:gd name="f361" fmla="val 148696"/>
              <a:gd name="f362" fmla="val 216222"/>
              <a:gd name="f363" fmla="val 221466"/>
              <a:gd name="f364" fmla="val 128568"/>
              <a:gd name="f365" fmla="val 215706"/>
              <a:gd name="f366" fmla="val 113230"/>
              <a:gd name="f367" fmla="val 222209"/>
              <a:gd name="f368" fmla="val 120827"/>
              <a:gd name="f369" fmla="val 235875"/>
              <a:gd name="f370" fmla="val 122148"/>
              <a:gd name="f371" fmla="val 238373"/>
              <a:gd name="f372" fmla="val 122313"/>
              <a:gd name="f373" fmla="val 239880"/>
              <a:gd name="f374" fmla="val 113829"/>
              <a:gd name="f375" fmla="val 236907"/>
              <a:gd name="f376" fmla="val 113106"/>
              <a:gd name="f377" fmla="val 218885"/>
              <a:gd name="f378" fmla="val 108461"/>
              <a:gd name="f379" fmla="val 208728"/>
              <a:gd name="f380" fmla="val 100369"/>
              <a:gd name="f381" fmla="val 239240"/>
              <a:gd name="f382" fmla="val 122623"/>
              <a:gd name="f383" fmla="val 242790"/>
              <a:gd name="f384" fmla="val 126009"/>
              <a:gd name="f385" fmla="val 248591"/>
              <a:gd name="f386" fmla="val 125080"/>
              <a:gd name="f387" fmla="val 249603"/>
              <a:gd name="f388" fmla="val 124873"/>
              <a:gd name="f389" fmla="val 253732"/>
              <a:gd name="f390" fmla="val 118825"/>
              <a:gd name="f391" fmla="val 251089"/>
              <a:gd name="f392" fmla="val 118742"/>
              <a:gd name="f393" fmla="val 243224"/>
              <a:gd name="f394" fmla="val 118226"/>
              <a:gd name="f395" fmla="val 240623"/>
              <a:gd name="f396" fmla="val 114861"/>
              <a:gd name="f397" fmla="val 242027"/>
              <a:gd name="f398" fmla="val 137631"/>
              <a:gd name="f399" fmla="val 242419"/>
              <a:gd name="f400" fmla="val 139551"/>
              <a:gd name="f401" fmla="val 246382"/>
              <a:gd name="f402" fmla="val 140500"/>
              <a:gd name="f403" fmla="val 248075"/>
              <a:gd name="f404" fmla="val 140727"/>
              <a:gd name="f405" fmla="val 259429"/>
              <a:gd name="f406" fmla="val 134968"/>
              <a:gd name="f407" fmla="val 257592"/>
              <a:gd name="f408" fmla="val 134080"/>
              <a:gd name="f409" fmla="val 253422"/>
              <a:gd name="f410" fmla="val 131624"/>
              <a:gd name="f411" fmla="val 249871"/>
              <a:gd name="f412" fmla="val 126132"/>
              <a:gd name="f413" fmla="val 250656"/>
              <a:gd name="f414" fmla="val 155673"/>
              <a:gd name="f415" fmla="val 247167"/>
              <a:gd name="f416" fmla="val 157242"/>
              <a:gd name="f417" fmla="val 244772"/>
              <a:gd name="f418" fmla="val 164715"/>
              <a:gd name="f419" fmla="val 244421"/>
              <a:gd name="f420" fmla="val 165913"/>
              <a:gd name="f421" fmla="val 250697"/>
              <a:gd name="f422" fmla="val 177370"/>
              <a:gd name="f423" fmla="val 252555"/>
              <a:gd name="f424" fmla="val 174955"/>
              <a:gd name="f425" fmla="val 260069"/>
              <a:gd name="f426" fmla="val 165644"/>
              <a:gd name="f427" fmla="val 267315"/>
              <a:gd name="f428" fmla="val 162610"/>
              <a:gd name="f429" fmla="val 243554"/>
              <a:gd name="f430" fmla="val 166243"/>
              <a:gd name="f431" fmla="val 235937"/>
              <a:gd name="f432" fmla="val 158109"/>
              <a:gd name="f433" fmla="val 222931"/>
              <a:gd name="f434" fmla="val 156726"/>
              <a:gd name="f435" fmla="val 221486"/>
              <a:gd name="f436" fmla="val 156602"/>
              <a:gd name="f437" fmla="val 216965"/>
              <a:gd name="f438" fmla="val 159369"/>
              <a:gd name="f439" fmla="val 221342"/>
              <a:gd name="f440" fmla="val 161020"/>
              <a:gd name="f441" fmla="val 240231"/>
              <a:gd name="f442" fmla="val 168369"/>
              <a:gd name="f443" fmla="val 248715"/>
              <a:gd name="f444" fmla="val 175656"/>
              <a:gd name="f445" fmla="val 220970"/>
              <a:gd name="f446" fmla="val 155839"/>
              <a:gd name="f447" fmla="val 222023"/>
              <a:gd name="f448" fmla="val 151792"/>
              <a:gd name="f449" fmla="val 218761"/>
              <a:gd name="f450" fmla="val 149542"/>
              <a:gd name="f451" fmla="val 218142"/>
              <a:gd name="f452" fmla="val 149171"/>
              <a:gd name="f453" fmla="val 202535"/>
              <a:gd name="f454" fmla="val 149563"/>
              <a:gd name="f455" fmla="val 206602"/>
              <a:gd name="f456" fmla="val 150987"/>
              <a:gd name="f457" fmla="val 214178"/>
              <a:gd name="f458" fmla="val 154228"/>
              <a:gd name="f459" fmla="val 216139"/>
              <a:gd name="f460" fmla="val 158791"/>
              <a:gd name="f461" fmla="val 199790"/>
              <a:gd name="f462" fmla="val 149625"/>
              <a:gd name="f463" fmla="val 182160"/>
              <a:gd name="f464" fmla="val 150079"/>
              <a:gd name="f465" fmla="val 187176"/>
              <a:gd name="f466" fmla="val 152453"/>
              <a:gd name="f467" fmla="val 200677"/>
              <a:gd name="f468" fmla="val 159534"/>
              <a:gd name="f469" fmla="val 201978"/>
              <a:gd name="f470" fmla="val 167440"/>
              <a:gd name="f471" fmla="val 159265"/>
              <a:gd name="f472" fmla="val 213105"/>
              <a:gd name="f473" fmla="val 153650"/>
              <a:gd name="f474" fmla="val 200781"/>
              <a:gd name="f475" fmla="val 214798"/>
              <a:gd name="f476" fmla="val 113499"/>
              <a:gd name="f477" fmla="val 213683"/>
              <a:gd name="f478" fmla="val 111434"/>
              <a:gd name="f479" fmla="val 195186"/>
              <a:gd name="f480" fmla="val 143184"/>
              <a:gd name="f481" fmla="val 157656"/>
              <a:gd name="f482" fmla="val 147499"/>
              <a:gd name="f483" fmla="val 157284"/>
              <a:gd name="f484" fmla="val 147540"/>
              <a:gd name="f485" fmla="val 157264"/>
              <a:gd name="f486" fmla="val 155096"/>
              <a:gd name="f487" fmla="val 148428"/>
              <a:gd name="f488" fmla="val 152846"/>
              <a:gd name="f489" fmla="val 150513"/>
              <a:gd name="f490" fmla="val 149955"/>
              <a:gd name="f491" fmla="val 180096"/>
              <a:gd name="f492" fmla="val 149212"/>
              <a:gd name="f493" fmla="val 197767"/>
              <a:gd name="f494" fmla="val 145847"/>
              <a:gd name="f495" fmla="val 213415"/>
              <a:gd name="f496" fmla="val 116203"/>
              <a:gd name="f497" fmla="val 213167"/>
              <a:gd name="f498" fmla="val 110485"/>
              <a:gd name="f499" fmla="val 207159"/>
              <a:gd name="f500" fmla="val 99420"/>
              <a:gd name="f501" fmla="val 204827"/>
              <a:gd name="f502" fmla="val 104622"/>
              <a:gd name="f503" fmla="val 191202"/>
              <a:gd name="f504" fmla="val 132160"/>
              <a:gd name="f505" fmla="val 160794"/>
              <a:gd name="f506" fmla="val 146033"/>
              <a:gd name="f507" fmla="val 170682"/>
              <a:gd name="f508" fmla="val 144072"/>
              <a:gd name="f509" fmla="val 198345"/>
              <a:gd name="f510" fmla="val 136434"/>
              <a:gd name="f511" fmla="val 268925"/>
              <a:gd name="f512" fmla="val 96509"/>
              <a:gd name="f513" fmla="val 264776"/>
              <a:gd name="f514" fmla="val 98264"/>
              <a:gd name="f515" fmla="val 253030"/>
              <a:gd name="f516" fmla="val 102454"/>
              <a:gd name="f517" fmla="val 243616"/>
              <a:gd name="f518" fmla="val 98016"/>
              <a:gd name="f519" fmla="val 240871"/>
              <a:gd name="f520" fmla="val 113437"/>
              <a:gd name="f521" fmla="val 242357"/>
              <a:gd name="f522" fmla="val 117565"/>
              <a:gd name="f523" fmla="val 252658"/>
              <a:gd name="f524" fmla="val 117875"/>
              <a:gd name="f525" fmla="val 254351"/>
              <a:gd name="f526" fmla="val 117916"/>
              <a:gd name="f527" fmla="val 254702"/>
              <a:gd name="f528" fmla="val 119031"/>
              <a:gd name="f529" fmla="val 250429"/>
              <a:gd name="f530" fmla="val 125286"/>
              <a:gd name="f531" fmla="val 254454"/>
              <a:gd name="f532" fmla="val 131727"/>
              <a:gd name="f533" fmla="val 259512"/>
              <a:gd name="f534" fmla="val 134039"/>
              <a:gd name="f535" fmla="val 260482"/>
              <a:gd name="f536" fmla="val 134431"/>
              <a:gd name="f537" fmla="val 276275"/>
              <a:gd name="f538" fmla="val 272332"/>
              <a:gd name="f539" fmla="val 125864"/>
              <a:gd name="f540" fmla="val 261638"/>
              <a:gd name="f541" fmla="val 124068"/>
              <a:gd name="f542" fmla="val 276832"/>
              <a:gd name="f543" fmla="val 127144"/>
              <a:gd name="f544" fmla="val 260895"/>
              <a:gd name="f545" fmla="val 135236"/>
              <a:gd name="f546" fmla="val 259533"/>
              <a:gd name="f547" fmla="val 140273"/>
              <a:gd name="f548" fmla="val 263001"/>
              <a:gd name="f549" fmla="val 149584"/>
              <a:gd name="f550" fmla="val 265808"/>
              <a:gd name="f551" fmla="val 269276"/>
              <a:gd name="f552" fmla="val 147168"/>
              <a:gd name="f553" fmla="val 274540"/>
              <a:gd name="f554" fmla="val 136991"/>
              <a:gd name="f555" fmla="val 274602"/>
              <a:gd name="f556" fmla="val 136867"/>
              <a:gd name="f557" fmla="val 274623"/>
              <a:gd name="f558" fmla="val 274664"/>
              <a:gd name="f559" fmla="val 136785"/>
              <a:gd name="f560" fmla="val 274706"/>
              <a:gd name="f561" fmla="val 136743"/>
              <a:gd name="f562" fmla="val 274933"/>
              <a:gd name="f563" fmla="val 133234"/>
              <a:gd name="f564" fmla="val 275573"/>
              <a:gd name="f565" fmla="val 129931"/>
              <a:gd name="f566" fmla="val 138849"/>
              <a:gd name="f567" fmla="val 272951"/>
              <a:gd name="f568" fmla="val 142172"/>
              <a:gd name="f569" fmla="val 268987"/>
              <a:gd name="f570" fmla="val 150203"/>
              <a:gd name="f571" fmla="val 266345"/>
              <a:gd name="f572" fmla="val 157057"/>
              <a:gd name="f573" fmla="val 267584"/>
              <a:gd name="f574" fmla="val 159781"/>
              <a:gd name="f575" fmla="val 268616"/>
              <a:gd name="f576" fmla="val 161763"/>
              <a:gd name="f577" fmla="val 268884"/>
              <a:gd name="f578" fmla="val 162279"/>
              <a:gd name="f579" fmla="val 279206"/>
              <a:gd name="f580" fmla="val 166573"/>
              <a:gd name="f581" fmla="val 278091"/>
              <a:gd name="f582" fmla="val 163002"/>
              <a:gd name="f583" fmla="val 274437"/>
              <a:gd name="f584" fmla="val 150244"/>
              <a:gd name="f585" fmla="val 257530"/>
              <a:gd name="f586" fmla="val 189818"/>
              <a:gd name="f587" fmla="val 186887"/>
              <a:gd name="f588" fmla="val 272786"/>
              <a:gd name="f589" fmla="val 172415"/>
              <a:gd name="f590" fmla="val 279020"/>
              <a:gd name="f591" fmla="val 167502"/>
              <a:gd name="f592" fmla="val 268533"/>
              <a:gd name="f593" fmla="val 163126"/>
              <a:gd name="f594" fmla="val 260978"/>
              <a:gd name="f595" fmla="val 165706"/>
              <a:gd name="f596" fmla="val 252493"/>
              <a:gd name="f597" fmla="val 176544"/>
              <a:gd name="f598" fmla="val 251192"/>
              <a:gd name="f599" fmla="val 178258"/>
              <a:gd name="f600" fmla="val 255755"/>
              <a:gd name="f601" fmla="val 250263"/>
              <a:gd name="f602" fmla="val 178485"/>
              <a:gd name="f603" fmla="val 243369"/>
              <a:gd name="f604" fmla="val 170310"/>
              <a:gd name="f605" fmla="val 218390"/>
              <a:gd name="f606" fmla="val 160876"/>
              <a:gd name="f607" fmla="val 215954"/>
              <a:gd name="f608" fmla="val 159967"/>
              <a:gd name="f609" fmla="val 202824"/>
              <a:gd name="f610" fmla="val 167998"/>
              <a:gd name="f611" fmla="val 209368"/>
              <a:gd name="f612" fmla="val 169484"/>
              <a:gd name="f613" fmla="val 242006"/>
              <a:gd name="f614" fmla="val 177287"/>
              <a:gd name="f615" fmla="val 197890"/>
              <a:gd name="f616" fmla="val 187485"/>
              <a:gd name="f617" fmla="val 200388"/>
              <a:gd name="f618" fmla="val 187031"/>
              <a:gd name="f619" fmla="val 230177"/>
              <a:gd name="f620" fmla="val 181622"/>
              <a:gd name="f621" fmla="val 240767"/>
              <a:gd name="f622" fmla="val 180982"/>
              <a:gd name="f623" fmla="val 224438"/>
              <a:gd name="f624" fmla="val 173819"/>
              <a:gd name="f625" fmla="val 203815"/>
              <a:gd name="f626" fmla="val 169154"/>
              <a:gd name="f627" fmla="val 201689"/>
              <a:gd name="f628" fmla="val 168679"/>
              <a:gd name="f629" fmla="val 175471"/>
              <a:gd name="f630" fmla="val 184698"/>
              <a:gd name="f631" fmla="val 178816"/>
              <a:gd name="f632" fmla="val 185029"/>
              <a:gd name="f633" fmla="val 187631"/>
              <a:gd name="f634" fmla="val 185958"/>
              <a:gd name="f635" fmla="val 174377"/>
              <a:gd name="f636" fmla="val 184265"/>
              <a:gd name="f637" fmla="val 201111"/>
              <a:gd name="f638" fmla="val 167956"/>
              <a:gd name="f639" fmla="val 200533"/>
              <a:gd name="f640" fmla="val 162589"/>
              <a:gd name="f641" fmla="val 193431"/>
              <a:gd name="f642" fmla="val 157387"/>
              <a:gd name="f643" fmla="val 187610"/>
              <a:gd name="f644" fmla="val 154001"/>
              <a:gd name="f645" fmla="val 187197"/>
              <a:gd name="f646" fmla="val 157614"/>
              <a:gd name="f647" fmla="val 184678"/>
              <a:gd name="f648" fmla="val 173757"/>
              <a:gd name="f649" fmla="val 172685"/>
              <a:gd name="f650" fmla="val 181416"/>
              <a:gd name="f651" fmla="val 174130"/>
              <a:gd name="f652" fmla="val 182944"/>
              <a:gd name="f653" fmla="val 172251"/>
              <a:gd name="f654" fmla="val 178980"/>
              <a:gd name="f655" fmla="val 184389"/>
              <a:gd name="f656" fmla="val 172890"/>
              <a:gd name="f657" fmla="val 186495"/>
              <a:gd name="f658" fmla="val 155921"/>
              <a:gd name="f659" fmla="val 186743"/>
              <a:gd name="f660" fmla="val 153506"/>
              <a:gd name="f661" fmla="val 183357"/>
              <a:gd name="f662" fmla="val 151586"/>
              <a:gd name="f663" fmla="val 180570"/>
              <a:gd name="f664" fmla="val 150347"/>
              <a:gd name="f665" fmla="val 180054"/>
              <a:gd name="f666" fmla="val 150120"/>
              <a:gd name="f667" fmla="val 148119"/>
              <a:gd name="f668" fmla="val 150925"/>
              <a:gd name="f669" fmla="val 151793"/>
              <a:gd name="f670" fmla="val 154435"/>
              <a:gd name="f671" fmla="val 166533"/>
              <a:gd name="f672" fmla="val 168741"/>
              <a:gd name="f673" fmla="val 150038"/>
              <a:gd name="f674" fmla="val 188539"/>
              <a:gd name="f675" fmla="val 138952"/>
              <a:gd name="f676" fmla="val 205322"/>
              <a:gd name="f677" fmla="val 101422"/>
              <a:gd name="f678" fmla="val 98408"/>
              <a:gd name="f679" fmla="val 201813"/>
              <a:gd name="f680" fmla="val 89573"/>
              <a:gd name="f681" fmla="val 196239"/>
              <a:gd name="f682" fmla="val 94857"/>
              <a:gd name="f683" fmla="val 146384"/>
              <a:gd name="f684" fmla="val 142049"/>
              <a:gd name="f685" fmla="val 133792"/>
              <a:gd name="f686" fmla="val 150368"/>
              <a:gd name="f687" fmla="val 131934"/>
              <a:gd name="f688" fmla="val 150409"/>
              <a:gd name="f689" fmla="val 141347"/>
              <a:gd name="f690" fmla="val 145537"/>
              <a:gd name="f691" fmla="val 197127"/>
              <a:gd name="f692" fmla="val 92752"/>
              <a:gd name="f693" fmla="val 201359"/>
              <a:gd name="f694" fmla="val 88726"/>
              <a:gd name="f695" fmla="val 190975"/>
              <a:gd name="f696" fmla="val 69569"/>
              <a:gd name="f697" fmla="val 152990"/>
              <a:gd name="f698" fmla="val 96674"/>
              <a:gd name="f699" fmla="val 110382"/>
              <a:gd name="f700" fmla="val 126421"/>
              <a:gd name="f701" fmla="val 71613"/>
              <a:gd name="f702" fmla="val 151937"/>
              <a:gd name="f703" fmla="*/ f0 1 285090"/>
              <a:gd name="f704" fmla="*/ f1 1 195268"/>
              <a:gd name="f705" fmla="val f2"/>
              <a:gd name="f706" fmla="val f3"/>
              <a:gd name="f707" fmla="val f4"/>
              <a:gd name="f708" fmla="+- f707 0 f705"/>
              <a:gd name="f709" fmla="+- f706 0 f705"/>
              <a:gd name="f710" fmla="*/ f709 1 285090"/>
              <a:gd name="f711" fmla="*/ f708 1 195268"/>
              <a:gd name="f712" fmla="*/ f705 1 f710"/>
              <a:gd name="f713" fmla="*/ f706 1 f710"/>
              <a:gd name="f714" fmla="*/ f705 1 f711"/>
              <a:gd name="f715" fmla="*/ f707 1 f711"/>
              <a:gd name="f716" fmla="*/ f712 f703 1"/>
              <a:gd name="f717" fmla="*/ f713 f703 1"/>
              <a:gd name="f718" fmla="*/ f715 f704 1"/>
              <a:gd name="f719" fmla="*/ f714 f704 1"/>
            </a:gdLst>
            <a:ahLst/>
            <a:cxnLst>
              <a:cxn ang="3cd4">
                <a:pos x="hc" y="t"/>
              </a:cxn>
              <a:cxn ang="0">
                <a:pos x="r" y="vc"/>
              </a:cxn>
              <a:cxn ang="cd4">
                <a:pos x="hc" y="b"/>
              </a:cxn>
              <a:cxn ang="cd2">
                <a:pos x="l" y="vc"/>
              </a:cxn>
            </a:cxnLst>
            <a:rect l="f716" t="f719" r="f717" b="f718"/>
            <a:pathLst>
              <a:path w="285090" h="195268">
                <a:moveTo>
                  <a:pt x="f5" y="f2"/>
                </a:moveTo>
                <a:lnTo>
                  <a:pt x="f5" y="f6"/>
                </a:lnTo>
                <a:cubicBezTo>
                  <a:pt x="f7" y="f8"/>
                  <a:pt x="f9" y="f10"/>
                  <a:pt x="f11" y="f12"/>
                </a:cubicBezTo>
                <a:lnTo>
                  <a:pt x="f13" y="f14"/>
                </a:lnTo>
                <a:cubicBezTo>
                  <a:pt x="f15" y="f16"/>
                  <a:pt x="f17" y="f18"/>
                  <a:pt x="f19" y="f20"/>
                </a:cubicBezTo>
                <a:lnTo>
                  <a:pt x="f5" y="f21"/>
                </a:lnTo>
                <a:lnTo>
                  <a:pt x="f5" y="f22"/>
                </a:lnTo>
                <a:lnTo>
                  <a:pt x="f23" y="f24"/>
                </a:lnTo>
                <a:cubicBezTo>
                  <a:pt x="f25" y="f26"/>
                  <a:pt x="f27" y="f28"/>
                  <a:pt x="f5" y="f29"/>
                </a:cubicBezTo>
                <a:lnTo>
                  <a:pt x="f5" y="f30"/>
                </a:lnTo>
                <a:cubicBezTo>
                  <a:pt x="f31" y="f32"/>
                  <a:pt x="f33" y="f34"/>
                  <a:pt x="f35" y="f36"/>
                </a:cubicBezTo>
                <a:lnTo>
                  <a:pt x="f37" y="f38"/>
                </a:lnTo>
                <a:cubicBezTo>
                  <a:pt x="f39" y="f40"/>
                  <a:pt x="f41" y="f42"/>
                  <a:pt x="f43" y="f44"/>
                </a:cubicBezTo>
                <a:lnTo>
                  <a:pt x="f5" y="f45"/>
                </a:lnTo>
                <a:lnTo>
                  <a:pt x="f5" y="f46"/>
                </a:lnTo>
                <a:lnTo>
                  <a:pt x="f47" y="f48"/>
                </a:lnTo>
                <a:cubicBezTo>
                  <a:pt x="f49" y="f50"/>
                  <a:pt x="f51" y="f52"/>
                  <a:pt x="f53" y="f54"/>
                </a:cubicBezTo>
                <a:lnTo>
                  <a:pt x="f5" y="f55"/>
                </a:lnTo>
                <a:lnTo>
                  <a:pt x="f5" y="f56"/>
                </a:lnTo>
                <a:lnTo>
                  <a:pt x="f57" y="f58"/>
                </a:lnTo>
                <a:cubicBezTo>
                  <a:pt x="f59" y="f60"/>
                  <a:pt x="f61" y="f62"/>
                  <a:pt x="f63" y="f64"/>
                </a:cubicBezTo>
                <a:lnTo>
                  <a:pt x="f65" y="f4"/>
                </a:lnTo>
                <a:lnTo>
                  <a:pt x="f66" y="f4"/>
                </a:lnTo>
                <a:lnTo>
                  <a:pt x="f67" y="f68"/>
                </a:lnTo>
                <a:cubicBezTo>
                  <a:pt x="f69" y="f70"/>
                  <a:pt x="f71" y="f72"/>
                  <a:pt x="f73" y="f74"/>
                </a:cubicBezTo>
                <a:cubicBezTo>
                  <a:pt x="f75" y="f76"/>
                  <a:pt x="f77" y="f78"/>
                  <a:pt x="f79" y="f80"/>
                </a:cubicBezTo>
                <a:cubicBezTo>
                  <a:pt x="f81" y="f82"/>
                  <a:pt x="f83" y="f84"/>
                  <a:pt x="f85" y="f4"/>
                </a:cubicBezTo>
                <a:lnTo>
                  <a:pt x="f86" y="f4"/>
                </a:lnTo>
                <a:cubicBezTo>
                  <a:pt x="f87" y="f88"/>
                  <a:pt x="f89" y="f90"/>
                  <a:pt x="f91" y="f92"/>
                </a:cubicBezTo>
                <a:lnTo>
                  <a:pt x="f93" y="f4"/>
                </a:lnTo>
                <a:lnTo>
                  <a:pt x="f94" y="f4"/>
                </a:lnTo>
                <a:lnTo>
                  <a:pt x="f95" y="f96"/>
                </a:lnTo>
                <a:cubicBezTo>
                  <a:pt x="f97" y="f98"/>
                  <a:pt x="f99" y="f100"/>
                  <a:pt x="f101" y="f102"/>
                </a:cubicBezTo>
                <a:lnTo>
                  <a:pt x="f101" y="f102"/>
                </a:lnTo>
                <a:lnTo>
                  <a:pt x="f101" y="f102"/>
                </a:lnTo>
                <a:cubicBezTo>
                  <a:pt x="f103" y="f104"/>
                  <a:pt x="f105" y="f106"/>
                  <a:pt x="f107" y="f108"/>
                </a:cubicBezTo>
                <a:lnTo>
                  <a:pt x="f109" y="f110"/>
                </a:lnTo>
                <a:cubicBezTo>
                  <a:pt x="f111" y="f112"/>
                  <a:pt x="f113" y="f114"/>
                  <a:pt x="f115" y="f4"/>
                </a:cubicBezTo>
                <a:lnTo>
                  <a:pt x="f116" y="f4"/>
                </a:lnTo>
                <a:cubicBezTo>
                  <a:pt x="f117" y="f118"/>
                  <a:pt x="f119" y="f120"/>
                  <a:pt x="f121" y="f122"/>
                </a:cubicBezTo>
                <a:lnTo>
                  <a:pt x="f123" y="f124"/>
                </a:lnTo>
                <a:cubicBezTo>
                  <a:pt x="f125" y="f126"/>
                  <a:pt x="f127" y="f128"/>
                  <a:pt x="f129" y="f4"/>
                </a:cubicBezTo>
                <a:lnTo>
                  <a:pt x="f130" y="f4"/>
                </a:lnTo>
                <a:cubicBezTo>
                  <a:pt x="f131" y="f132"/>
                  <a:pt x="f133" y="f134"/>
                  <a:pt x="f135" y="f136"/>
                </a:cubicBezTo>
                <a:lnTo>
                  <a:pt x="f137" y="f138"/>
                </a:lnTo>
                <a:cubicBezTo>
                  <a:pt x="f139" y="f140"/>
                  <a:pt x="f141" y="f142"/>
                  <a:pt x="f143" y="f4"/>
                </a:cubicBezTo>
                <a:lnTo>
                  <a:pt x="f2" y="f4"/>
                </a:lnTo>
                <a:cubicBezTo>
                  <a:pt x="f144" y="f145"/>
                  <a:pt x="f146" y="f147"/>
                  <a:pt x="f5" y="f2"/>
                </a:cubicBezTo>
                <a:close/>
                <a:moveTo>
                  <a:pt x="f148" y="f149"/>
                </a:moveTo>
                <a:cubicBezTo>
                  <a:pt x="f150" y="f151"/>
                  <a:pt x="f152" y="f153"/>
                  <a:pt x="f154" y="f155"/>
                </a:cubicBezTo>
                <a:cubicBezTo>
                  <a:pt x="f156" y="f157"/>
                  <a:pt x="f158" y="f159"/>
                  <a:pt x="f160" y="f161"/>
                </a:cubicBezTo>
                <a:close/>
                <a:moveTo>
                  <a:pt x="f162" y="f163"/>
                </a:moveTo>
                <a:cubicBezTo>
                  <a:pt x="f164" y="f165"/>
                  <a:pt x="f166" y="f167"/>
                  <a:pt x="f168" y="f169"/>
                </a:cubicBezTo>
                <a:cubicBezTo>
                  <a:pt x="f170" y="f171"/>
                  <a:pt x="f172" y="f173"/>
                  <a:pt x="f174" y="f175"/>
                </a:cubicBezTo>
                <a:lnTo>
                  <a:pt x="f176" y="f177"/>
                </a:lnTo>
                <a:cubicBezTo>
                  <a:pt x="f178" y="f179"/>
                  <a:pt x="f180" y="f181"/>
                  <a:pt x="f182" y="f183"/>
                </a:cubicBezTo>
                <a:close/>
                <a:moveTo>
                  <a:pt x="f184" y="f185"/>
                </a:moveTo>
                <a:cubicBezTo>
                  <a:pt x="f186" y="f187"/>
                  <a:pt x="f188" y="f189"/>
                  <a:pt x="f190" y="f191"/>
                </a:cubicBezTo>
                <a:lnTo>
                  <a:pt x="f192" y="f193"/>
                </a:lnTo>
                <a:cubicBezTo>
                  <a:pt x="f194" y="f195"/>
                  <a:pt x="f196" y="f197"/>
                  <a:pt x="f198" y="f199"/>
                </a:cubicBezTo>
                <a:close/>
                <a:moveTo>
                  <a:pt x="f200" y="f201"/>
                </a:moveTo>
                <a:lnTo>
                  <a:pt x="f202" y="f203"/>
                </a:lnTo>
                <a:cubicBezTo>
                  <a:pt x="f204" y="f205"/>
                  <a:pt x="f206" y="f207"/>
                  <a:pt x="f208" y="f209"/>
                </a:cubicBezTo>
                <a:lnTo>
                  <a:pt x="f210" y="f211"/>
                </a:lnTo>
                <a:cubicBezTo>
                  <a:pt x="f212" y="f213"/>
                  <a:pt x="f214" y="f215"/>
                  <a:pt x="f200" y="f201"/>
                </a:cubicBezTo>
                <a:close/>
                <a:moveTo>
                  <a:pt x="f216" y="f217"/>
                </a:moveTo>
                <a:lnTo>
                  <a:pt x="f218" y="f219"/>
                </a:lnTo>
                <a:lnTo>
                  <a:pt x="f220" y="f221"/>
                </a:lnTo>
                <a:cubicBezTo>
                  <a:pt x="f222" y="f223"/>
                  <a:pt x="f224" y="f136"/>
                  <a:pt x="f216" y="f217"/>
                </a:cubicBezTo>
                <a:close/>
                <a:moveTo>
                  <a:pt x="f225" y="f226"/>
                </a:moveTo>
                <a:lnTo>
                  <a:pt x="f227" y="f228"/>
                </a:lnTo>
                <a:lnTo>
                  <a:pt x="f229" y="f230"/>
                </a:lnTo>
                <a:cubicBezTo>
                  <a:pt x="f231" y="f232"/>
                  <a:pt x="f233" y="f234"/>
                  <a:pt x="f225" y="f226"/>
                </a:cubicBezTo>
                <a:close/>
                <a:moveTo>
                  <a:pt x="f235" y="f236"/>
                </a:moveTo>
                <a:cubicBezTo>
                  <a:pt x="f237" y="f238"/>
                  <a:pt x="f239" y="f240"/>
                  <a:pt x="f241" y="f242"/>
                </a:cubicBezTo>
                <a:lnTo>
                  <a:pt x="f243" y="f244"/>
                </a:lnTo>
                <a:close/>
                <a:moveTo>
                  <a:pt x="f245" y="f246"/>
                </a:moveTo>
                <a:lnTo>
                  <a:pt x="f247" y="f248"/>
                </a:lnTo>
                <a:cubicBezTo>
                  <a:pt x="f249" y="f250"/>
                  <a:pt x="f251" y="f252"/>
                  <a:pt x="f253" y="f254"/>
                </a:cubicBezTo>
                <a:close/>
                <a:moveTo>
                  <a:pt x="f255" y="f256"/>
                </a:moveTo>
                <a:cubicBezTo>
                  <a:pt x="f257" y="f240"/>
                  <a:pt x="f258" y="f259"/>
                  <a:pt x="f260" y="f261"/>
                </a:cubicBezTo>
                <a:lnTo>
                  <a:pt x="f262" y="f263"/>
                </a:lnTo>
                <a:close/>
                <a:moveTo>
                  <a:pt x="f264" y="f265"/>
                </a:moveTo>
                <a:cubicBezTo>
                  <a:pt x="f266" y="f267"/>
                  <a:pt x="f268" y="f269"/>
                  <a:pt x="f270" y="f271"/>
                </a:cubicBezTo>
                <a:lnTo>
                  <a:pt x="f196" y="f272"/>
                </a:lnTo>
                <a:cubicBezTo>
                  <a:pt x="f245" y="f273"/>
                  <a:pt x="f274" y="f275"/>
                  <a:pt x="f276" y="f277"/>
                </a:cubicBezTo>
                <a:close/>
                <a:moveTo>
                  <a:pt x="f278" y="f279"/>
                </a:moveTo>
                <a:lnTo>
                  <a:pt x="f280" y="f281"/>
                </a:lnTo>
                <a:cubicBezTo>
                  <a:pt x="f270" y="f282"/>
                  <a:pt x="f283" y="f284"/>
                  <a:pt x="f285" y="f286"/>
                </a:cubicBezTo>
                <a:lnTo>
                  <a:pt x="f287" y="f48"/>
                </a:lnTo>
                <a:cubicBezTo>
                  <a:pt x="f288" y="f273"/>
                  <a:pt x="f289" y="f290"/>
                  <a:pt x="f278" y="f279"/>
                </a:cubicBezTo>
                <a:close/>
                <a:moveTo>
                  <a:pt x="f291" y="f292"/>
                </a:moveTo>
                <a:lnTo>
                  <a:pt x="f291" y="f292"/>
                </a:lnTo>
                <a:cubicBezTo>
                  <a:pt x="f293" y="f294"/>
                  <a:pt x="f198" y="f295"/>
                  <a:pt x="f296" y="f297"/>
                </a:cubicBezTo>
                <a:lnTo>
                  <a:pt x="f298" y="f299"/>
                </a:lnTo>
                <a:cubicBezTo>
                  <a:pt x="f300" y="f301"/>
                  <a:pt x="f302" y="f303"/>
                  <a:pt x="f304" y="f305"/>
                </a:cubicBezTo>
                <a:close/>
                <a:moveTo>
                  <a:pt x="f306" y="f307"/>
                </a:moveTo>
                <a:lnTo>
                  <a:pt x="f308" y="f309"/>
                </a:lnTo>
                <a:lnTo>
                  <a:pt x="f310" y="f311"/>
                </a:lnTo>
                <a:cubicBezTo>
                  <a:pt x="f312" y="f313"/>
                  <a:pt x="f314" y="f315"/>
                  <a:pt x="f306" y="f307"/>
                </a:cubicBezTo>
                <a:close/>
                <a:moveTo>
                  <a:pt x="f316" y="f317"/>
                </a:moveTo>
                <a:lnTo>
                  <a:pt x="f318" y="f319"/>
                </a:lnTo>
                <a:cubicBezTo>
                  <a:pt x="f320" y="f321"/>
                  <a:pt x="f322" y="f323"/>
                  <a:pt x="f324" y="f325"/>
                </a:cubicBezTo>
                <a:close/>
                <a:moveTo>
                  <a:pt x="f326" y="f327"/>
                </a:moveTo>
                <a:lnTo>
                  <a:pt x="f328" y="f329"/>
                </a:lnTo>
                <a:cubicBezTo>
                  <a:pt x="f330" y="f331"/>
                  <a:pt x="f332" y="f333"/>
                  <a:pt x="f334" y="f335"/>
                </a:cubicBezTo>
                <a:close/>
                <a:moveTo>
                  <a:pt x="f336" y="f337"/>
                </a:moveTo>
                <a:lnTo>
                  <a:pt x="f338" y="f339"/>
                </a:lnTo>
                <a:cubicBezTo>
                  <a:pt x="f340" y="f341"/>
                  <a:pt x="f342" y="f343"/>
                  <a:pt x="f344" y="f345"/>
                </a:cubicBezTo>
                <a:lnTo>
                  <a:pt x="f346" y="f347"/>
                </a:lnTo>
                <a:cubicBezTo>
                  <a:pt x="f276" y="f348"/>
                  <a:pt x="f349" y="f350"/>
                  <a:pt x="f336" y="f337"/>
                </a:cubicBezTo>
                <a:close/>
                <a:moveTo>
                  <a:pt x="f216" y="f351"/>
                </a:moveTo>
                <a:lnTo>
                  <a:pt x="f352" y="f353"/>
                </a:lnTo>
                <a:cubicBezTo>
                  <a:pt x="f354" y="f355"/>
                  <a:pt x="f356" y="f357"/>
                  <a:pt x="f358" y="f359"/>
                </a:cubicBezTo>
                <a:lnTo>
                  <a:pt x="f360" y="f361"/>
                </a:lnTo>
                <a:cubicBezTo>
                  <a:pt x="f362" y="f343"/>
                  <a:pt x="f363" y="f364"/>
                  <a:pt x="f216" y="f351"/>
                </a:cubicBezTo>
                <a:close/>
                <a:moveTo>
                  <a:pt x="f365" y="f366"/>
                </a:moveTo>
                <a:cubicBezTo>
                  <a:pt x="f367" y="f368"/>
                  <a:pt x="f369" y="f370"/>
                  <a:pt x="f371" y="f372"/>
                </a:cubicBezTo>
                <a:lnTo>
                  <a:pt x="f373" y="f374"/>
                </a:lnTo>
                <a:cubicBezTo>
                  <a:pt x="f375" y="f376"/>
                  <a:pt x="f377" y="f378"/>
                  <a:pt x="f379" y="f380"/>
                </a:cubicBezTo>
                <a:close/>
                <a:moveTo>
                  <a:pt x="f381" y="f382"/>
                </a:moveTo>
                <a:cubicBezTo>
                  <a:pt x="f383" y="f384"/>
                  <a:pt x="f385" y="f386"/>
                  <a:pt x="f387" y="f388"/>
                </a:cubicBezTo>
                <a:lnTo>
                  <a:pt x="f389" y="f390"/>
                </a:lnTo>
                <a:cubicBezTo>
                  <a:pt x="f391" y="f392"/>
                  <a:pt x="f393" y="f394"/>
                  <a:pt x="f395" y="f396"/>
                </a:cubicBezTo>
                <a:close/>
                <a:moveTo>
                  <a:pt x="f397" y="f398"/>
                </a:moveTo>
                <a:cubicBezTo>
                  <a:pt x="f399" y="f400"/>
                  <a:pt x="f401" y="f402"/>
                  <a:pt x="f403" y="f404"/>
                </a:cubicBezTo>
                <a:lnTo>
                  <a:pt x="f405" y="f406"/>
                </a:lnTo>
                <a:cubicBezTo>
                  <a:pt x="f407" y="f408"/>
                  <a:pt x="f409" y="f410"/>
                  <a:pt x="f411" y="f412"/>
                </a:cubicBezTo>
                <a:close/>
                <a:moveTo>
                  <a:pt x="f413" y="f414"/>
                </a:moveTo>
                <a:cubicBezTo>
                  <a:pt x="f415" y="f416"/>
                  <a:pt x="f417" y="f418"/>
                  <a:pt x="f419" y="f420"/>
                </a:cubicBezTo>
                <a:lnTo>
                  <a:pt x="f421" y="f422"/>
                </a:lnTo>
                <a:cubicBezTo>
                  <a:pt x="f423" y="f424"/>
                  <a:pt x="f425" y="f426"/>
                  <a:pt x="f427" y="f428"/>
                </a:cubicBezTo>
                <a:close/>
                <a:moveTo>
                  <a:pt x="f429" y="f430"/>
                </a:moveTo>
                <a:cubicBezTo>
                  <a:pt x="f431" y="f432"/>
                  <a:pt x="f433" y="f434"/>
                  <a:pt x="f435" y="f436"/>
                </a:cubicBezTo>
                <a:lnTo>
                  <a:pt x="f437" y="f438"/>
                </a:lnTo>
                <a:cubicBezTo>
                  <a:pt x="f439" y="f440"/>
                  <a:pt x="f441" y="f442"/>
                  <a:pt x="f443" y="f444"/>
                </a:cubicBezTo>
                <a:close/>
                <a:moveTo>
                  <a:pt x="f445" y="f446"/>
                </a:moveTo>
                <a:cubicBezTo>
                  <a:pt x="f447" y="f448"/>
                  <a:pt x="f449" y="f450"/>
                  <a:pt x="f451" y="f452"/>
                </a:cubicBezTo>
                <a:lnTo>
                  <a:pt x="f453" y="f454"/>
                </a:lnTo>
                <a:cubicBezTo>
                  <a:pt x="f455" y="f456"/>
                  <a:pt x="f457" y="f458"/>
                  <a:pt x="f459" y="f460"/>
                </a:cubicBezTo>
                <a:close/>
                <a:moveTo>
                  <a:pt x="f461" y="f462"/>
                </a:moveTo>
                <a:lnTo>
                  <a:pt x="f463" y="f464"/>
                </a:lnTo>
                <a:cubicBezTo>
                  <a:pt x="f465" y="f466"/>
                  <a:pt x="f467" y="f468"/>
                  <a:pt x="f469" y="f470"/>
                </a:cubicBezTo>
                <a:lnTo>
                  <a:pt x="f352" y="f471"/>
                </a:lnTo>
                <a:cubicBezTo>
                  <a:pt x="f472" y="f473"/>
                  <a:pt x="f474" y="f145"/>
                  <a:pt x="f461" y="f462"/>
                </a:cubicBezTo>
                <a:close/>
                <a:moveTo>
                  <a:pt x="f475" y="f476"/>
                </a:moveTo>
                <a:lnTo>
                  <a:pt x="f477" y="f478"/>
                </a:lnTo>
                <a:cubicBezTo>
                  <a:pt x="f479" y="f480"/>
                  <a:pt x="f481" y="f482"/>
                  <a:pt x="f483" y="f484"/>
                </a:cubicBezTo>
                <a:lnTo>
                  <a:pt x="f485" y="f484"/>
                </a:lnTo>
                <a:cubicBezTo>
                  <a:pt x="f486" y="f487"/>
                  <a:pt x="f488" y="f317"/>
                  <a:pt x="f489" y="f490"/>
                </a:cubicBezTo>
                <a:lnTo>
                  <a:pt x="f491" y="f492"/>
                </a:lnTo>
                <a:cubicBezTo>
                  <a:pt x="f493" y="f494"/>
                  <a:pt x="f495" y="f496"/>
                  <a:pt x="f475" y="f476"/>
                </a:cubicBezTo>
                <a:close/>
                <a:moveTo>
                  <a:pt x="f497" y="f498"/>
                </a:moveTo>
                <a:lnTo>
                  <a:pt x="f499" y="f500"/>
                </a:lnTo>
                <a:cubicBezTo>
                  <a:pt x="f501" y="f502"/>
                  <a:pt x="f503" y="f504"/>
                  <a:pt x="f505" y="f506"/>
                </a:cubicBezTo>
                <a:cubicBezTo>
                  <a:pt x="f507" y="f508"/>
                  <a:pt x="f509" y="f510"/>
                  <a:pt x="f497" y="f498"/>
                </a:cubicBezTo>
                <a:close/>
                <a:moveTo>
                  <a:pt x="f511" y="f512"/>
                </a:moveTo>
                <a:cubicBezTo>
                  <a:pt x="f513" y="f514"/>
                  <a:pt x="f515" y="f516"/>
                  <a:pt x="f517" y="f518"/>
                </a:cubicBezTo>
                <a:lnTo>
                  <a:pt x="f519" y="f520"/>
                </a:lnTo>
                <a:cubicBezTo>
                  <a:pt x="f521" y="f522"/>
                  <a:pt x="f523" y="f524"/>
                  <a:pt x="f525" y="f526"/>
                </a:cubicBezTo>
                <a:close/>
                <a:moveTo>
                  <a:pt x="f527" y="f528"/>
                </a:moveTo>
                <a:lnTo>
                  <a:pt x="f529" y="f530"/>
                </a:lnTo>
                <a:cubicBezTo>
                  <a:pt x="f531" y="f532"/>
                  <a:pt x="f533" y="f534"/>
                  <a:pt x="f535" y="f536"/>
                </a:cubicBezTo>
                <a:lnTo>
                  <a:pt x="f537" y="f303"/>
                </a:lnTo>
                <a:cubicBezTo>
                  <a:pt x="f538" y="f539"/>
                  <a:pt x="f540" y="f541"/>
                  <a:pt x="f527" y="f528"/>
                </a:cubicBezTo>
                <a:close/>
                <a:moveTo>
                  <a:pt x="f542" y="f543"/>
                </a:moveTo>
                <a:lnTo>
                  <a:pt x="f544" y="f545"/>
                </a:lnTo>
                <a:cubicBezTo>
                  <a:pt x="f546" y="f547"/>
                  <a:pt x="f548" y="f549"/>
                  <a:pt x="f550" y="f126"/>
                </a:cubicBezTo>
                <a:cubicBezTo>
                  <a:pt x="f551" y="f552"/>
                  <a:pt x="f553" y="f554"/>
                  <a:pt x="f555" y="f556"/>
                </a:cubicBezTo>
                <a:cubicBezTo>
                  <a:pt x="f557" y="f297"/>
                  <a:pt x="f558" y="f559"/>
                  <a:pt x="f560" y="f561"/>
                </a:cubicBezTo>
                <a:cubicBezTo>
                  <a:pt x="f562" y="f563"/>
                  <a:pt x="f564" y="f565"/>
                  <a:pt x="f542" y="f543"/>
                </a:cubicBezTo>
                <a:close/>
                <a:moveTo>
                  <a:pt x="f557" y="f566"/>
                </a:moveTo>
                <a:cubicBezTo>
                  <a:pt x="f567" y="f568"/>
                  <a:pt x="f569" y="f570"/>
                  <a:pt x="f571" y="f572"/>
                </a:cubicBezTo>
                <a:cubicBezTo>
                  <a:pt x="f573" y="f574"/>
                  <a:pt x="f575" y="f576"/>
                  <a:pt x="f577" y="f578"/>
                </a:cubicBezTo>
                <a:lnTo>
                  <a:pt x="f579" y="f580"/>
                </a:lnTo>
                <a:cubicBezTo>
                  <a:pt x="f581" y="f582"/>
                  <a:pt x="f583" y="f584"/>
                  <a:pt x="f557" y="f566"/>
                </a:cubicBezTo>
                <a:close/>
                <a:moveTo>
                  <a:pt x="f585" y="f586"/>
                </a:moveTo>
                <a:cubicBezTo>
                  <a:pt x="f425" y="f587"/>
                  <a:pt x="f588" y="f589"/>
                  <a:pt x="f590" y="f591"/>
                </a:cubicBezTo>
                <a:lnTo>
                  <a:pt x="f592" y="f593"/>
                </a:lnTo>
                <a:cubicBezTo>
                  <a:pt x="f594" y="f595"/>
                  <a:pt x="f596" y="f597"/>
                  <a:pt x="f598" y="f599"/>
                </a:cubicBezTo>
                <a:close/>
                <a:moveTo>
                  <a:pt x="f600" y="f62"/>
                </a:moveTo>
                <a:lnTo>
                  <a:pt x="f601" y="f602"/>
                </a:lnTo>
                <a:cubicBezTo>
                  <a:pt x="f603" y="f604"/>
                  <a:pt x="f605" y="f606"/>
                  <a:pt x="f607" y="f608"/>
                </a:cubicBezTo>
                <a:lnTo>
                  <a:pt x="f609" y="f610"/>
                </a:lnTo>
                <a:cubicBezTo>
                  <a:pt x="f611" y="f612"/>
                  <a:pt x="f613" y="f614"/>
                  <a:pt x="f600" y="f62"/>
                </a:cubicBezTo>
                <a:close/>
                <a:moveTo>
                  <a:pt x="f615" y="f616"/>
                </a:moveTo>
                <a:cubicBezTo>
                  <a:pt x="f617" y="f618"/>
                  <a:pt x="f619" y="f620"/>
                  <a:pt x="f621" y="f622"/>
                </a:cubicBezTo>
                <a:cubicBezTo>
                  <a:pt x="f623" y="f624"/>
                  <a:pt x="f625" y="f626"/>
                  <a:pt x="f627" y="f628"/>
                </a:cubicBezTo>
                <a:lnTo>
                  <a:pt x="f629" y="f630"/>
                </a:lnTo>
                <a:cubicBezTo>
                  <a:pt x="f631" y="f632"/>
                  <a:pt x="f633" y="f634"/>
                  <a:pt x="f615" y="f616"/>
                </a:cubicBezTo>
                <a:close/>
                <a:moveTo>
                  <a:pt x="f635" y="f636"/>
                </a:moveTo>
                <a:lnTo>
                  <a:pt x="f637" y="f638"/>
                </a:lnTo>
                <a:cubicBezTo>
                  <a:pt x="f639" y="f640"/>
                  <a:pt x="f641" y="f642"/>
                  <a:pt x="f643" y="f644"/>
                </a:cubicBezTo>
                <a:cubicBezTo>
                  <a:pt x="f645" y="f646"/>
                  <a:pt x="f647" y="f648"/>
                  <a:pt x="f649" y="f102"/>
                </a:cubicBezTo>
                <a:cubicBezTo>
                  <a:pt x="f95" y="f650"/>
                  <a:pt x="f651" y="f652"/>
                  <a:pt x="f635" y="f636"/>
                </a:cubicBezTo>
                <a:close/>
                <a:moveTo>
                  <a:pt x="f653" y="f654"/>
                </a:moveTo>
                <a:cubicBezTo>
                  <a:pt x="f655" y="f656"/>
                  <a:pt x="f657" y="f658"/>
                  <a:pt x="f659" y="f660"/>
                </a:cubicBezTo>
                <a:cubicBezTo>
                  <a:pt x="f661" y="f662"/>
                  <a:pt x="f663" y="f664"/>
                  <a:pt x="f665" y="f666"/>
                </a:cubicBezTo>
                <a:lnTo>
                  <a:pt x="f667" y="f668"/>
                </a:lnTo>
                <a:cubicBezTo>
                  <a:pt x="f669" y="f670"/>
                  <a:pt x="f671" y="f672"/>
                  <a:pt x="f653" y="f654"/>
                </a:cubicBezTo>
                <a:close/>
                <a:moveTo>
                  <a:pt x="f244" y="f673"/>
                </a:moveTo>
                <a:cubicBezTo>
                  <a:pt x="f674" y="f675"/>
                  <a:pt x="f676" y="f677"/>
                  <a:pt x="f455" y="f678"/>
                </a:cubicBezTo>
                <a:lnTo>
                  <a:pt x="f679" y="f680"/>
                </a:lnTo>
                <a:cubicBezTo>
                  <a:pt x="f681" y="f682"/>
                  <a:pt x="f683" y="f684"/>
                  <a:pt x="f685" y="f686"/>
                </a:cubicBezTo>
                <a:close/>
                <a:moveTo>
                  <a:pt x="f687" y="f688"/>
                </a:moveTo>
                <a:cubicBezTo>
                  <a:pt x="f689" y="f690"/>
                  <a:pt x="f691" y="f692"/>
                  <a:pt x="f693" y="f694"/>
                </a:cubicBezTo>
                <a:lnTo>
                  <a:pt x="f695" y="f696"/>
                </a:lnTo>
                <a:cubicBezTo>
                  <a:pt x="f697" y="f698"/>
                  <a:pt x="f699" y="f700"/>
                  <a:pt x="f701" y="f70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49;p8">
            <a:extLst>
              <a:ext uri="{FF2B5EF4-FFF2-40B4-BE49-F238E27FC236}">
                <a16:creationId xmlns:a16="http://schemas.microsoft.com/office/drawing/2014/main" id="{1BF6C87F-9007-48C1-A560-6885FBE01536}"/>
              </a:ext>
            </a:extLst>
          </p:cNvPr>
          <p:cNvSpPr/>
          <p:nvPr/>
        </p:nvSpPr>
        <p:spPr>
          <a:xfrm rot="16200005" flipH="1">
            <a:off x="7364499" y="3364110"/>
            <a:ext cx="2112520" cy="1446937"/>
          </a:xfrm>
          <a:custGeom>
            <a:avLst/>
            <a:gdLst>
              <a:gd name="f0" fmla="val w"/>
              <a:gd name="f1" fmla="val h"/>
              <a:gd name="f2" fmla="val 0"/>
              <a:gd name="f3" fmla="val 285090"/>
              <a:gd name="f4" fmla="val 195268"/>
              <a:gd name="f5" fmla="val 285089"/>
              <a:gd name="f6" fmla="val 1156"/>
              <a:gd name="f7" fmla="val 277678"/>
              <a:gd name="f8" fmla="val 6627"/>
              <a:gd name="f9" fmla="val 268224"/>
              <a:gd name="f10" fmla="val 13604"/>
              <a:gd name="f11" fmla="val 257200"/>
              <a:gd name="f12" fmla="val 21655"/>
              <a:gd name="f13" fmla="val 243781"/>
              <a:gd name="f14" fmla="val 97087"/>
              <a:gd name="f15" fmla="val 254330"/>
              <a:gd name="f16" fmla="val 102227"/>
              <a:gd name="f17" fmla="val 268595"/>
              <a:gd name="f18" fmla="val 95683"/>
              <a:gd name="f19" fmla="val 269916"/>
              <a:gd name="f20" fmla="val 95064"/>
              <a:gd name="f21" fmla="val 72789"/>
              <a:gd name="f22" fmla="val 74420"/>
              <a:gd name="f23" fmla="val 270742"/>
              <a:gd name="f24" fmla="val 95456"/>
              <a:gd name="f25" fmla="val 273612"/>
              <a:gd name="f26" fmla="val 101897"/>
              <a:gd name="f27" fmla="val 279227"/>
              <a:gd name="f28" fmla="val 110691"/>
              <a:gd name="f29" fmla="val 119176"/>
              <a:gd name="f30" fmla="val 120786"/>
              <a:gd name="f31" fmla="val 279082"/>
              <a:gd name="f32" fmla="val 112157"/>
              <a:gd name="f33" fmla="val 273219"/>
              <a:gd name="f34" fmla="val 103053"/>
              <a:gd name="f35" fmla="val 270143"/>
              <a:gd name="f36" fmla="val 96344"/>
              <a:gd name="f37" fmla="val 255218"/>
              <a:gd name="f38" fmla="val 118267"/>
              <a:gd name="f39" fmla="val 263083"/>
              <a:gd name="f40" fmla="val 123985"/>
              <a:gd name="f41" fmla="val 276357"/>
              <a:gd name="f42" fmla="val 125492"/>
              <a:gd name="f43" fmla="val 277761"/>
              <a:gd name="f44" fmla="val 125637"/>
              <a:gd name="f45" fmla="val 121921"/>
              <a:gd name="f46" fmla="val 122953"/>
              <a:gd name="f47" fmla="val 278194"/>
              <a:gd name="f48" fmla="val 126463"/>
              <a:gd name="f49" fmla="val 271547"/>
              <a:gd name="f50" fmla="val 138601"/>
              <a:gd name="f51" fmla="val 279536"/>
              <a:gd name="f52" fmla="val 164612"/>
              <a:gd name="f53" fmla="val 280300"/>
              <a:gd name="f54" fmla="val 167048"/>
              <a:gd name="f55" fmla="val 169030"/>
              <a:gd name="f56" fmla="val 170041"/>
              <a:gd name="f57" fmla="val 280011"/>
              <a:gd name="f58" fmla="val 167915"/>
              <a:gd name="f59" fmla="val 273901"/>
              <a:gd name="f60" fmla="val 172477"/>
              <a:gd name="f61" fmla="val 259883"/>
              <a:gd name="f62" fmla="val 188497"/>
              <a:gd name="f63" fmla="val 258005"/>
              <a:gd name="f64" fmla="val 190664"/>
              <a:gd name="f65" fmla="val 260544"/>
              <a:gd name="f66" fmla="val 259491"/>
              <a:gd name="f67" fmla="val 257076"/>
              <a:gd name="f68" fmla="val 190891"/>
              <a:gd name="f69" fmla="val 253752"/>
              <a:gd name="f70" fmla="val 187609"/>
              <a:gd name="f71" fmla="val 248571"/>
              <a:gd name="f72" fmla="val 184554"/>
              <a:gd name="f73" fmla="val 242687"/>
              <a:gd name="f74" fmla="val 181849"/>
              <a:gd name="f75" fmla="val 235751"/>
              <a:gd name="f76" fmla="val 181788"/>
              <a:gd name="f77" fmla="val 209389"/>
              <a:gd name="f78" fmla="val 186370"/>
              <a:gd name="f79" fmla="val 200698"/>
              <a:gd name="f80" fmla="val 187919"/>
              <a:gd name="f81" fmla="val 211990"/>
              <a:gd name="f82" fmla="val 189673"/>
              <a:gd name="f83" fmla="val 224541"/>
              <a:gd name="f84" fmla="val 192130"/>
              <a:gd name="f85" fmla="val 233377"/>
              <a:gd name="f86" fmla="val 230446"/>
              <a:gd name="f87" fmla="val 210772"/>
              <a:gd name="f88" fmla="val 189095"/>
              <a:gd name="f89" fmla="val 176648"/>
              <a:gd name="f90" fmla="val 185730"/>
              <a:gd name="f91" fmla="val 174150"/>
              <a:gd name="f92" fmla="val 185483"/>
              <a:gd name="f93" fmla="val 158131"/>
              <a:gd name="f94" fmla="val 156355"/>
              <a:gd name="f95" fmla="val 173531"/>
              <a:gd name="f96" fmla="val 184781"/>
              <a:gd name="f97" fmla="val 173345"/>
              <a:gd name="f98" fmla="val 183356"/>
              <a:gd name="f99" fmla="val 172664"/>
              <a:gd name="f100" fmla="val 181664"/>
              <a:gd name="f101" fmla="val 171652"/>
              <a:gd name="f102" fmla="val 179785"/>
              <a:gd name="f103" fmla="val 165748"/>
              <a:gd name="f104" fmla="val 168947"/>
              <a:gd name="f105" fmla="val 148490"/>
              <a:gd name="f106" fmla="val 152536"/>
              <a:gd name="f107" fmla="val 146818"/>
              <a:gd name="f108" fmla="val 150967"/>
              <a:gd name="f109" fmla="val 132863"/>
              <a:gd name="f110" fmla="val 151318"/>
              <a:gd name="f111" fmla="val 135485"/>
              <a:gd name="f112" fmla="val 155611"/>
              <a:gd name="f113" fmla="val 149047"/>
              <a:gd name="f114" fmla="val 178381"/>
              <a:gd name="f115" fmla="val 153321"/>
              <a:gd name="f116" fmla="val 152350"/>
              <a:gd name="f117" fmla="val 147829"/>
              <a:gd name="f118" fmla="val 177907"/>
              <a:gd name="f119" fmla="val 133358"/>
              <a:gd name="f120" fmla="val 153898"/>
              <a:gd name="f121" fmla="val 131810"/>
              <a:gd name="f122" fmla="val 151338"/>
              <a:gd name="f123" fmla="val 98161"/>
              <a:gd name="f124" fmla="val 152185"/>
              <a:gd name="f125" fmla="val 100659"/>
              <a:gd name="f126" fmla="val 155900"/>
              <a:gd name="f127" fmla="val 112859"/>
              <a:gd name="f128" fmla="val 174211"/>
              <a:gd name="f129" fmla="val 124481"/>
              <a:gd name="f130" fmla="val 123429"/>
              <a:gd name="f131" fmla="val 111228"/>
              <a:gd name="f132" fmla="val 173241"/>
              <a:gd name="f133" fmla="val 98491"/>
              <a:gd name="f134" fmla="val 154311"/>
              <a:gd name="f135" fmla="val 97067"/>
              <a:gd name="f136" fmla="val 152226"/>
              <a:gd name="f137" fmla="val 70168"/>
              <a:gd name="f138" fmla="val 152907"/>
              <a:gd name="f139" fmla="val 44941"/>
              <a:gd name="f140" fmla="val 169505"/>
              <a:gd name="f141" fmla="val 21387"/>
              <a:gd name="f142" fmla="val 184244"/>
              <a:gd name="f143" fmla="val 1879"/>
              <a:gd name="f144" fmla="val 80861"/>
              <a:gd name="f145" fmla="val 149914"/>
              <a:gd name="f146" fmla="val 233831"/>
              <a:gd name="f147" fmla="val 37943"/>
              <a:gd name="f148" fmla="val 256126"/>
              <a:gd name="f149" fmla="val 22440"/>
              <a:gd name="f150" fmla="val 241634"/>
              <a:gd name="f151" fmla="val 33071"/>
              <a:gd name="f152" fmla="val 224521"/>
              <a:gd name="f153" fmla="val 45499"/>
              <a:gd name="f154" fmla="val 205900"/>
              <a:gd name="f155" fmla="val 58876"/>
              <a:gd name="f156" fmla="val 219690"/>
              <a:gd name="f157" fmla="val 73698"/>
              <a:gd name="f158" fmla="val 241552"/>
              <a:gd name="f159" fmla="val 82801"/>
              <a:gd name="f160" fmla="val 245144"/>
              <a:gd name="f161" fmla="val 84226"/>
              <a:gd name="f162" fmla="val 244979"/>
              <a:gd name="f163" fmla="val 85155"/>
              <a:gd name="f164" fmla="val 241882"/>
              <a:gd name="f165" fmla="val 83937"/>
              <a:gd name="f166" fmla="val 219277"/>
              <a:gd name="f167" fmla="val 74668"/>
              <a:gd name="f168" fmla="val 205157"/>
              <a:gd name="f169" fmla="val 59412"/>
              <a:gd name="f170" fmla="val 200760"/>
              <a:gd name="f171" fmla="val 62571"/>
              <a:gd name="f172" fmla="val 196280"/>
              <a:gd name="f173" fmla="val 65771"/>
              <a:gd name="f174" fmla="val 191718"/>
              <a:gd name="f175" fmla="val 69032"/>
              <a:gd name="f176" fmla="val 202288"/>
              <a:gd name="f177" fmla="val 88478"/>
              <a:gd name="f178" fmla="val 211887"/>
              <a:gd name="f179" fmla="val 93990"/>
              <a:gd name="f180" fmla="val 241139"/>
              <a:gd name="f181" fmla="val 89015"/>
              <a:gd name="f182" fmla="val 244401"/>
              <a:gd name="f183" fmla="val 88437"/>
              <a:gd name="f184" fmla="val 244215"/>
              <a:gd name="f185" fmla="val 89387"/>
              <a:gd name="f186" fmla="val 239673"/>
              <a:gd name="f187" fmla="val 90213"/>
              <a:gd name="f188" fmla="val 213704"/>
              <a:gd name="f189" fmla="val 94506"/>
              <a:gd name="f190" fmla="val 203051"/>
              <a:gd name="f191" fmla="val 89903"/>
              <a:gd name="f192" fmla="val 207490"/>
              <a:gd name="f193" fmla="val 98098"/>
              <a:gd name="f194" fmla="val 216903"/>
              <a:gd name="f195" fmla="val 106955"/>
              <a:gd name="f196" fmla="val 236763"/>
              <a:gd name="f197" fmla="val 112136"/>
              <a:gd name="f198" fmla="val 240045"/>
              <a:gd name="f199" fmla="val 112921"/>
              <a:gd name="f200" fmla="val 259842"/>
              <a:gd name="f201" fmla="val 135794"/>
              <a:gd name="f202" fmla="val 248529"/>
              <a:gd name="f203" fmla="val 141533"/>
              <a:gd name="f204" fmla="val 247043"/>
              <a:gd name="f205" fmla="val 145620"/>
              <a:gd name="f206" fmla="val 250449"/>
              <a:gd name="f207" fmla="val 153588"/>
              <a:gd name="f208" fmla="val 250986"/>
              <a:gd name="f209" fmla="val 154806"/>
              <a:gd name="f210" fmla="val 267563"/>
              <a:gd name="f211" fmla="val 161722"/>
              <a:gd name="f212" fmla="val 265437"/>
              <a:gd name="f213" fmla="val 157573"/>
              <a:gd name="f214" fmla="val 258542"/>
              <a:gd name="f215" fmla="val 143349"/>
              <a:gd name="f216" fmla="val 222044"/>
              <a:gd name="f217" fmla="val 155178"/>
              <a:gd name="f218" fmla="val 232510"/>
              <a:gd name="f219" fmla="val 148799"/>
              <a:gd name="f220" fmla="val 219608"/>
              <a:gd name="f221" fmla="val 149129"/>
              <a:gd name="f222" fmla="val 220784"/>
              <a:gd name="f223" fmla="val 150182"/>
              <a:gd name="f224" fmla="val 222436"/>
              <a:gd name="f225" fmla="val 247415"/>
              <a:gd name="f226" fmla="val 142090"/>
              <a:gd name="f227" fmla="val 235317"/>
              <a:gd name="f228" fmla="val 148262"/>
              <a:gd name="f229" fmla="val 249768"/>
              <a:gd name="f230" fmla="val 154290"/>
              <a:gd name="f231" fmla="val 248777"/>
              <a:gd name="f232" fmla="val 151896"/>
              <a:gd name="f233" fmla="val 246610"/>
              <a:gd name="f234" fmla="val 146012"/>
              <a:gd name="f235" fmla="val 235441"/>
              <a:gd name="f236" fmla="val 138746"/>
              <a:gd name="f237" fmla="val 234223"/>
              <a:gd name="f238" fmla="val 139117"/>
              <a:gd name="f239" fmla="val 231787"/>
              <a:gd name="f240" fmla="val 139448"/>
              <a:gd name="f241" fmla="val 229042"/>
              <a:gd name="f242" fmla="val 137817"/>
              <a:gd name="f243" fmla="val 233996"/>
              <a:gd name="f244" fmla="val 146921"/>
              <a:gd name="f245" fmla="val 235049"/>
              <a:gd name="f246" fmla="val 146260"/>
              <a:gd name="f247" fmla="val 240933"/>
              <a:gd name="f248" fmla="val 137590"/>
              <a:gd name="f249" fmla="val 240189"/>
              <a:gd name="f250" fmla="val 136908"/>
              <a:gd name="f251" fmla="val 238311"/>
              <a:gd name="f252" fmla="val 135030"/>
              <a:gd name="f253" fmla="val 237382"/>
              <a:gd name="f254" fmla="val 133089"/>
              <a:gd name="f255" fmla="val 227721"/>
              <a:gd name="f256" fmla="val 137301"/>
              <a:gd name="f257" fmla="val 226833"/>
              <a:gd name="f258" fmla="val 224273"/>
              <a:gd name="f259" fmla="val 144753"/>
              <a:gd name="f260" fmla="val 219773"/>
              <a:gd name="f261" fmla="val 148200"/>
              <a:gd name="f262" fmla="val 233439"/>
              <a:gd name="f263" fmla="val 147849"/>
              <a:gd name="f264" fmla="val 228010"/>
              <a:gd name="f265" fmla="val 135917"/>
              <a:gd name="f266" fmla="val 231560"/>
              <a:gd name="f267" fmla="val 139035"/>
              <a:gd name="f268" fmla="val 234801"/>
              <a:gd name="f269" fmla="val 138044"/>
              <a:gd name="f270" fmla="val 235627"/>
              <a:gd name="f271" fmla="val 137713"/>
              <a:gd name="f272" fmla="val 131355"/>
              <a:gd name="f273" fmla="val 131768"/>
              <a:gd name="f274" fmla="val 230590"/>
              <a:gd name="f275" fmla="val 132181"/>
              <a:gd name="f276" fmla="val 223778"/>
              <a:gd name="f277" fmla="val 128114"/>
              <a:gd name="f278" fmla="val 236948"/>
              <a:gd name="f279" fmla="val 130344"/>
              <a:gd name="f280" fmla="val 238208"/>
              <a:gd name="f281" fmla="val 123222"/>
              <a:gd name="f282" fmla="val 123057"/>
              <a:gd name="f283" fmla="val 224335"/>
              <a:gd name="f284" fmla="val 121962"/>
              <a:gd name="f285" fmla="val 217192"/>
              <a:gd name="f286" fmla="val 115976"/>
              <a:gd name="f287" fmla="val 222890"/>
              <a:gd name="f288" fmla="val 230941"/>
              <a:gd name="f289" fmla="val 235895"/>
              <a:gd name="f290" fmla="val 130674"/>
              <a:gd name="f291" fmla="val 237795"/>
              <a:gd name="f292" fmla="val 130757"/>
              <a:gd name="f293" fmla="val 237464"/>
              <a:gd name="f294" fmla="val 132615"/>
              <a:gd name="f295" fmla="val 135484"/>
              <a:gd name="f296" fmla="val 241469"/>
              <a:gd name="f297" fmla="val 136826"/>
              <a:gd name="f298" fmla="val 248880"/>
              <a:gd name="f299" fmla="val 125926"/>
              <a:gd name="f300" fmla="val 246816"/>
              <a:gd name="f301" fmla="val 126194"/>
              <a:gd name="f302" fmla="val 242316"/>
              <a:gd name="f303" fmla="val 126401"/>
              <a:gd name="f304" fmla="val 239054"/>
              <a:gd name="f305" fmla="val 123696"/>
              <a:gd name="f306" fmla="val 241407"/>
              <a:gd name="f307" fmla="val 138560"/>
              <a:gd name="f308" fmla="val 235606"/>
              <a:gd name="f309" fmla="val 147065"/>
              <a:gd name="f310" fmla="val 246733"/>
              <a:gd name="f311" fmla="val 141409"/>
              <a:gd name="f312" fmla="val 245041"/>
              <a:gd name="f313" fmla="val 141058"/>
              <a:gd name="f314" fmla="val 242336"/>
              <a:gd name="f315" fmla="val 140211"/>
              <a:gd name="f316" fmla="val 235256"/>
              <a:gd name="f317" fmla="val 149233"/>
              <a:gd name="f318" fmla="val 243802"/>
              <a:gd name="f319" fmla="val 164798"/>
              <a:gd name="f320" fmla="val 244566"/>
              <a:gd name="f321" fmla="val 162527"/>
              <a:gd name="f322" fmla="val 246589"/>
              <a:gd name="f323" fmla="val 157180"/>
              <a:gd name="f324" fmla="val 249582"/>
              <a:gd name="f325" fmla="val 155219"/>
              <a:gd name="f326" fmla="val 234038"/>
              <a:gd name="f327" fmla="val 148944"/>
              <a:gd name="f328" fmla="val 222766"/>
              <a:gd name="f329" fmla="val 155818"/>
              <a:gd name="f330" fmla="val 226172"/>
              <a:gd name="f331" fmla="val 156272"/>
              <a:gd name="f332" fmla="val 235359"/>
              <a:gd name="f333" fmla="val 157965"/>
              <a:gd name="f334" fmla="val 242109"/>
              <a:gd name="f335" fmla="val 163621"/>
              <a:gd name="f336" fmla="val 227143"/>
              <a:gd name="f337" fmla="val 136248"/>
              <a:gd name="f338" fmla="val 222622"/>
              <a:gd name="f339" fmla="val 127928"/>
              <a:gd name="f340" fmla="val 221300"/>
              <a:gd name="f341" fmla="val 131335"/>
              <a:gd name="f342" fmla="val 215974"/>
              <a:gd name="f343" fmla="val 142709"/>
              <a:gd name="f344" fmla="val 202411"/>
              <a:gd name="f345" fmla="val 148634"/>
              <a:gd name="f346" fmla="val 218121"/>
              <a:gd name="f347" fmla="val 148242"/>
              <a:gd name="f348" fmla="val 144629"/>
              <a:gd name="f349" fmla="val 226688"/>
              <a:gd name="f350" fmla="val 137445"/>
              <a:gd name="f351" fmla="val 126834"/>
              <a:gd name="f352" fmla="val 215334"/>
              <a:gd name="f353" fmla="val 114469"/>
              <a:gd name="f354" fmla="val 212878"/>
              <a:gd name="f355" fmla="val 119196"/>
              <a:gd name="f356" fmla="val 199707"/>
              <a:gd name="f357" fmla="val 143205"/>
              <a:gd name="f358" fmla="val 183770"/>
              <a:gd name="f359" fmla="val 149109"/>
              <a:gd name="f360" fmla="val 199769"/>
              <a:gd name="f361" fmla="val 148696"/>
              <a:gd name="f362" fmla="val 216222"/>
              <a:gd name="f363" fmla="val 221466"/>
              <a:gd name="f364" fmla="val 128568"/>
              <a:gd name="f365" fmla="val 215706"/>
              <a:gd name="f366" fmla="val 113230"/>
              <a:gd name="f367" fmla="val 222209"/>
              <a:gd name="f368" fmla="val 120827"/>
              <a:gd name="f369" fmla="val 235875"/>
              <a:gd name="f370" fmla="val 122148"/>
              <a:gd name="f371" fmla="val 238373"/>
              <a:gd name="f372" fmla="val 122313"/>
              <a:gd name="f373" fmla="val 239880"/>
              <a:gd name="f374" fmla="val 113829"/>
              <a:gd name="f375" fmla="val 236907"/>
              <a:gd name="f376" fmla="val 113106"/>
              <a:gd name="f377" fmla="val 218885"/>
              <a:gd name="f378" fmla="val 108461"/>
              <a:gd name="f379" fmla="val 208728"/>
              <a:gd name="f380" fmla="val 100369"/>
              <a:gd name="f381" fmla="val 239240"/>
              <a:gd name="f382" fmla="val 122623"/>
              <a:gd name="f383" fmla="val 242790"/>
              <a:gd name="f384" fmla="val 126009"/>
              <a:gd name="f385" fmla="val 248591"/>
              <a:gd name="f386" fmla="val 125080"/>
              <a:gd name="f387" fmla="val 249603"/>
              <a:gd name="f388" fmla="val 124873"/>
              <a:gd name="f389" fmla="val 253732"/>
              <a:gd name="f390" fmla="val 118825"/>
              <a:gd name="f391" fmla="val 251089"/>
              <a:gd name="f392" fmla="val 118742"/>
              <a:gd name="f393" fmla="val 243224"/>
              <a:gd name="f394" fmla="val 118226"/>
              <a:gd name="f395" fmla="val 240623"/>
              <a:gd name="f396" fmla="val 114861"/>
              <a:gd name="f397" fmla="val 242027"/>
              <a:gd name="f398" fmla="val 137631"/>
              <a:gd name="f399" fmla="val 242419"/>
              <a:gd name="f400" fmla="val 139551"/>
              <a:gd name="f401" fmla="val 246382"/>
              <a:gd name="f402" fmla="val 140500"/>
              <a:gd name="f403" fmla="val 248075"/>
              <a:gd name="f404" fmla="val 140727"/>
              <a:gd name="f405" fmla="val 259429"/>
              <a:gd name="f406" fmla="val 134968"/>
              <a:gd name="f407" fmla="val 257592"/>
              <a:gd name="f408" fmla="val 134080"/>
              <a:gd name="f409" fmla="val 253422"/>
              <a:gd name="f410" fmla="val 131624"/>
              <a:gd name="f411" fmla="val 249871"/>
              <a:gd name="f412" fmla="val 126132"/>
              <a:gd name="f413" fmla="val 250656"/>
              <a:gd name="f414" fmla="val 155673"/>
              <a:gd name="f415" fmla="val 247167"/>
              <a:gd name="f416" fmla="val 157242"/>
              <a:gd name="f417" fmla="val 244772"/>
              <a:gd name="f418" fmla="val 164715"/>
              <a:gd name="f419" fmla="val 244421"/>
              <a:gd name="f420" fmla="val 165913"/>
              <a:gd name="f421" fmla="val 250697"/>
              <a:gd name="f422" fmla="val 177370"/>
              <a:gd name="f423" fmla="val 252555"/>
              <a:gd name="f424" fmla="val 174955"/>
              <a:gd name="f425" fmla="val 260069"/>
              <a:gd name="f426" fmla="val 165644"/>
              <a:gd name="f427" fmla="val 267315"/>
              <a:gd name="f428" fmla="val 162610"/>
              <a:gd name="f429" fmla="val 243554"/>
              <a:gd name="f430" fmla="val 166243"/>
              <a:gd name="f431" fmla="val 235937"/>
              <a:gd name="f432" fmla="val 158109"/>
              <a:gd name="f433" fmla="val 222931"/>
              <a:gd name="f434" fmla="val 156726"/>
              <a:gd name="f435" fmla="val 221486"/>
              <a:gd name="f436" fmla="val 156602"/>
              <a:gd name="f437" fmla="val 216965"/>
              <a:gd name="f438" fmla="val 159369"/>
              <a:gd name="f439" fmla="val 221342"/>
              <a:gd name="f440" fmla="val 161020"/>
              <a:gd name="f441" fmla="val 240231"/>
              <a:gd name="f442" fmla="val 168369"/>
              <a:gd name="f443" fmla="val 248715"/>
              <a:gd name="f444" fmla="val 175656"/>
              <a:gd name="f445" fmla="val 220970"/>
              <a:gd name="f446" fmla="val 155839"/>
              <a:gd name="f447" fmla="val 222023"/>
              <a:gd name="f448" fmla="val 151792"/>
              <a:gd name="f449" fmla="val 218761"/>
              <a:gd name="f450" fmla="val 149542"/>
              <a:gd name="f451" fmla="val 218142"/>
              <a:gd name="f452" fmla="val 149171"/>
              <a:gd name="f453" fmla="val 202535"/>
              <a:gd name="f454" fmla="val 149563"/>
              <a:gd name="f455" fmla="val 206602"/>
              <a:gd name="f456" fmla="val 150987"/>
              <a:gd name="f457" fmla="val 214178"/>
              <a:gd name="f458" fmla="val 154228"/>
              <a:gd name="f459" fmla="val 216139"/>
              <a:gd name="f460" fmla="val 158791"/>
              <a:gd name="f461" fmla="val 199790"/>
              <a:gd name="f462" fmla="val 149625"/>
              <a:gd name="f463" fmla="val 182160"/>
              <a:gd name="f464" fmla="val 150079"/>
              <a:gd name="f465" fmla="val 187176"/>
              <a:gd name="f466" fmla="val 152453"/>
              <a:gd name="f467" fmla="val 200677"/>
              <a:gd name="f468" fmla="val 159534"/>
              <a:gd name="f469" fmla="val 201978"/>
              <a:gd name="f470" fmla="val 167440"/>
              <a:gd name="f471" fmla="val 159265"/>
              <a:gd name="f472" fmla="val 213105"/>
              <a:gd name="f473" fmla="val 153650"/>
              <a:gd name="f474" fmla="val 200781"/>
              <a:gd name="f475" fmla="val 214798"/>
              <a:gd name="f476" fmla="val 113499"/>
              <a:gd name="f477" fmla="val 213683"/>
              <a:gd name="f478" fmla="val 111434"/>
              <a:gd name="f479" fmla="val 195186"/>
              <a:gd name="f480" fmla="val 143184"/>
              <a:gd name="f481" fmla="val 157656"/>
              <a:gd name="f482" fmla="val 147499"/>
              <a:gd name="f483" fmla="val 157284"/>
              <a:gd name="f484" fmla="val 147540"/>
              <a:gd name="f485" fmla="val 157264"/>
              <a:gd name="f486" fmla="val 155096"/>
              <a:gd name="f487" fmla="val 148428"/>
              <a:gd name="f488" fmla="val 152846"/>
              <a:gd name="f489" fmla="val 150513"/>
              <a:gd name="f490" fmla="val 149955"/>
              <a:gd name="f491" fmla="val 180096"/>
              <a:gd name="f492" fmla="val 149212"/>
              <a:gd name="f493" fmla="val 197767"/>
              <a:gd name="f494" fmla="val 145847"/>
              <a:gd name="f495" fmla="val 213415"/>
              <a:gd name="f496" fmla="val 116203"/>
              <a:gd name="f497" fmla="val 213167"/>
              <a:gd name="f498" fmla="val 110485"/>
              <a:gd name="f499" fmla="val 207159"/>
              <a:gd name="f500" fmla="val 99420"/>
              <a:gd name="f501" fmla="val 204827"/>
              <a:gd name="f502" fmla="val 104622"/>
              <a:gd name="f503" fmla="val 191202"/>
              <a:gd name="f504" fmla="val 132160"/>
              <a:gd name="f505" fmla="val 160794"/>
              <a:gd name="f506" fmla="val 146033"/>
              <a:gd name="f507" fmla="val 170682"/>
              <a:gd name="f508" fmla="val 144072"/>
              <a:gd name="f509" fmla="val 198345"/>
              <a:gd name="f510" fmla="val 136434"/>
              <a:gd name="f511" fmla="val 268925"/>
              <a:gd name="f512" fmla="val 96509"/>
              <a:gd name="f513" fmla="val 264776"/>
              <a:gd name="f514" fmla="val 98264"/>
              <a:gd name="f515" fmla="val 253030"/>
              <a:gd name="f516" fmla="val 102454"/>
              <a:gd name="f517" fmla="val 243616"/>
              <a:gd name="f518" fmla="val 98016"/>
              <a:gd name="f519" fmla="val 240871"/>
              <a:gd name="f520" fmla="val 113437"/>
              <a:gd name="f521" fmla="val 242357"/>
              <a:gd name="f522" fmla="val 117565"/>
              <a:gd name="f523" fmla="val 252658"/>
              <a:gd name="f524" fmla="val 117875"/>
              <a:gd name="f525" fmla="val 254351"/>
              <a:gd name="f526" fmla="val 117916"/>
              <a:gd name="f527" fmla="val 254702"/>
              <a:gd name="f528" fmla="val 119031"/>
              <a:gd name="f529" fmla="val 250429"/>
              <a:gd name="f530" fmla="val 125286"/>
              <a:gd name="f531" fmla="val 254454"/>
              <a:gd name="f532" fmla="val 131727"/>
              <a:gd name="f533" fmla="val 259512"/>
              <a:gd name="f534" fmla="val 134039"/>
              <a:gd name="f535" fmla="val 260482"/>
              <a:gd name="f536" fmla="val 134431"/>
              <a:gd name="f537" fmla="val 276275"/>
              <a:gd name="f538" fmla="val 272332"/>
              <a:gd name="f539" fmla="val 125864"/>
              <a:gd name="f540" fmla="val 261638"/>
              <a:gd name="f541" fmla="val 124068"/>
              <a:gd name="f542" fmla="val 276832"/>
              <a:gd name="f543" fmla="val 127144"/>
              <a:gd name="f544" fmla="val 260895"/>
              <a:gd name="f545" fmla="val 135236"/>
              <a:gd name="f546" fmla="val 259533"/>
              <a:gd name="f547" fmla="val 140273"/>
              <a:gd name="f548" fmla="val 263001"/>
              <a:gd name="f549" fmla="val 149584"/>
              <a:gd name="f550" fmla="val 265808"/>
              <a:gd name="f551" fmla="val 269276"/>
              <a:gd name="f552" fmla="val 147168"/>
              <a:gd name="f553" fmla="val 274540"/>
              <a:gd name="f554" fmla="val 136991"/>
              <a:gd name="f555" fmla="val 274602"/>
              <a:gd name="f556" fmla="val 136867"/>
              <a:gd name="f557" fmla="val 274623"/>
              <a:gd name="f558" fmla="val 274664"/>
              <a:gd name="f559" fmla="val 136785"/>
              <a:gd name="f560" fmla="val 274706"/>
              <a:gd name="f561" fmla="val 136743"/>
              <a:gd name="f562" fmla="val 274933"/>
              <a:gd name="f563" fmla="val 133234"/>
              <a:gd name="f564" fmla="val 275573"/>
              <a:gd name="f565" fmla="val 129931"/>
              <a:gd name="f566" fmla="val 138849"/>
              <a:gd name="f567" fmla="val 272951"/>
              <a:gd name="f568" fmla="val 142172"/>
              <a:gd name="f569" fmla="val 268987"/>
              <a:gd name="f570" fmla="val 150203"/>
              <a:gd name="f571" fmla="val 266345"/>
              <a:gd name="f572" fmla="val 157057"/>
              <a:gd name="f573" fmla="val 267584"/>
              <a:gd name="f574" fmla="val 159781"/>
              <a:gd name="f575" fmla="val 268616"/>
              <a:gd name="f576" fmla="val 161763"/>
              <a:gd name="f577" fmla="val 268884"/>
              <a:gd name="f578" fmla="val 162279"/>
              <a:gd name="f579" fmla="val 279206"/>
              <a:gd name="f580" fmla="val 166573"/>
              <a:gd name="f581" fmla="val 278091"/>
              <a:gd name="f582" fmla="val 163002"/>
              <a:gd name="f583" fmla="val 274437"/>
              <a:gd name="f584" fmla="val 150244"/>
              <a:gd name="f585" fmla="val 257530"/>
              <a:gd name="f586" fmla="val 189818"/>
              <a:gd name="f587" fmla="val 186887"/>
              <a:gd name="f588" fmla="val 272786"/>
              <a:gd name="f589" fmla="val 172415"/>
              <a:gd name="f590" fmla="val 279020"/>
              <a:gd name="f591" fmla="val 167502"/>
              <a:gd name="f592" fmla="val 268533"/>
              <a:gd name="f593" fmla="val 163126"/>
              <a:gd name="f594" fmla="val 260978"/>
              <a:gd name="f595" fmla="val 165706"/>
              <a:gd name="f596" fmla="val 252493"/>
              <a:gd name="f597" fmla="val 176544"/>
              <a:gd name="f598" fmla="val 251192"/>
              <a:gd name="f599" fmla="val 178258"/>
              <a:gd name="f600" fmla="val 255755"/>
              <a:gd name="f601" fmla="val 250263"/>
              <a:gd name="f602" fmla="val 178485"/>
              <a:gd name="f603" fmla="val 243369"/>
              <a:gd name="f604" fmla="val 170310"/>
              <a:gd name="f605" fmla="val 218390"/>
              <a:gd name="f606" fmla="val 160876"/>
              <a:gd name="f607" fmla="val 215954"/>
              <a:gd name="f608" fmla="val 159967"/>
              <a:gd name="f609" fmla="val 202824"/>
              <a:gd name="f610" fmla="val 167998"/>
              <a:gd name="f611" fmla="val 209368"/>
              <a:gd name="f612" fmla="val 169484"/>
              <a:gd name="f613" fmla="val 242006"/>
              <a:gd name="f614" fmla="val 177287"/>
              <a:gd name="f615" fmla="val 197890"/>
              <a:gd name="f616" fmla="val 187485"/>
              <a:gd name="f617" fmla="val 200388"/>
              <a:gd name="f618" fmla="val 187031"/>
              <a:gd name="f619" fmla="val 230177"/>
              <a:gd name="f620" fmla="val 181622"/>
              <a:gd name="f621" fmla="val 240767"/>
              <a:gd name="f622" fmla="val 180982"/>
              <a:gd name="f623" fmla="val 224438"/>
              <a:gd name="f624" fmla="val 173819"/>
              <a:gd name="f625" fmla="val 203815"/>
              <a:gd name="f626" fmla="val 169154"/>
              <a:gd name="f627" fmla="val 201689"/>
              <a:gd name="f628" fmla="val 168679"/>
              <a:gd name="f629" fmla="val 175471"/>
              <a:gd name="f630" fmla="val 184698"/>
              <a:gd name="f631" fmla="val 178816"/>
              <a:gd name="f632" fmla="val 185029"/>
              <a:gd name="f633" fmla="val 187631"/>
              <a:gd name="f634" fmla="val 185958"/>
              <a:gd name="f635" fmla="val 174377"/>
              <a:gd name="f636" fmla="val 184265"/>
              <a:gd name="f637" fmla="val 201111"/>
              <a:gd name="f638" fmla="val 167956"/>
              <a:gd name="f639" fmla="val 200533"/>
              <a:gd name="f640" fmla="val 162589"/>
              <a:gd name="f641" fmla="val 193431"/>
              <a:gd name="f642" fmla="val 157387"/>
              <a:gd name="f643" fmla="val 187610"/>
              <a:gd name="f644" fmla="val 154001"/>
              <a:gd name="f645" fmla="val 187197"/>
              <a:gd name="f646" fmla="val 157614"/>
              <a:gd name="f647" fmla="val 184678"/>
              <a:gd name="f648" fmla="val 173757"/>
              <a:gd name="f649" fmla="val 172685"/>
              <a:gd name="f650" fmla="val 181416"/>
              <a:gd name="f651" fmla="val 174130"/>
              <a:gd name="f652" fmla="val 182944"/>
              <a:gd name="f653" fmla="val 172251"/>
              <a:gd name="f654" fmla="val 178980"/>
              <a:gd name="f655" fmla="val 184389"/>
              <a:gd name="f656" fmla="val 172890"/>
              <a:gd name="f657" fmla="val 186495"/>
              <a:gd name="f658" fmla="val 155921"/>
              <a:gd name="f659" fmla="val 186743"/>
              <a:gd name="f660" fmla="val 153506"/>
              <a:gd name="f661" fmla="val 183357"/>
              <a:gd name="f662" fmla="val 151586"/>
              <a:gd name="f663" fmla="val 180570"/>
              <a:gd name="f664" fmla="val 150347"/>
              <a:gd name="f665" fmla="val 180054"/>
              <a:gd name="f666" fmla="val 150120"/>
              <a:gd name="f667" fmla="val 148119"/>
              <a:gd name="f668" fmla="val 150925"/>
              <a:gd name="f669" fmla="val 151793"/>
              <a:gd name="f670" fmla="val 154435"/>
              <a:gd name="f671" fmla="val 166533"/>
              <a:gd name="f672" fmla="val 168741"/>
              <a:gd name="f673" fmla="val 150038"/>
              <a:gd name="f674" fmla="val 188539"/>
              <a:gd name="f675" fmla="val 138952"/>
              <a:gd name="f676" fmla="val 205322"/>
              <a:gd name="f677" fmla="val 101422"/>
              <a:gd name="f678" fmla="val 98408"/>
              <a:gd name="f679" fmla="val 201813"/>
              <a:gd name="f680" fmla="val 89573"/>
              <a:gd name="f681" fmla="val 196239"/>
              <a:gd name="f682" fmla="val 94857"/>
              <a:gd name="f683" fmla="val 146384"/>
              <a:gd name="f684" fmla="val 142049"/>
              <a:gd name="f685" fmla="val 133792"/>
              <a:gd name="f686" fmla="val 150368"/>
              <a:gd name="f687" fmla="val 131934"/>
              <a:gd name="f688" fmla="val 150409"/>
              <a:gd name="f689" fmla="val 141347"/>
              <a:gd name="f690" fmla="val 145537"/>
              <a:gd name="f691" fmla="val 197127"/>
              <a:gd name="f692" fmla="val 92752"/>
              <a:gd name="f693" fmla="val 201359"/>
              <a:gd name="f694" fmla="val 88726"/>
              <a:gd name="f695" fmla="val 190975"/>
              <a:gd name="f696" fmla="val 69569"/>
              <a:gd name="f697" fmla="val 152990"/>
              <a:gd name="f698" fmla="val 96674"/>
              <a:gd name="f699" fmla="val 110382"/>
              <a:gd name="f700" fmla="val 126421"/>
              <a:gd name="f701" fmla="val 71613"/>
              <a:gd name="f702" fmla="val 151937"/>
              <a:gd name="f703" fmla="*/ f0 1 285090"/>
              <a:gd name="f704" fmla="*/ f1 1 195268"/>
              <a:gd name="f705" fmla="val f2"/>
              <a:gd name="f706" fmla="val f3"/>
              <a:gd name="f707" fmla="val f4"/>
              <a:gd name="f708" fmla="+- f707 0 f705"/>
              <a:gd name="f709" fmla="+- f706 0 f705"/>
              <a:gd name="f710" fmla="*/ f709 1 285090"/>
              <a:gd name="f711" fmla="*/ f708 1 195268"/>
              <a:gd name="f712" fmla="*/ f705 1 f710"/>
              <a:gd name="f713" fmla="*/ f706 1 f710"/>
              <a:gd name="f714" fmla="*/ f705 1 f711"/>
              <a:gd name="f715" fmla="*/ f707 1 f711"/>
              <a:gd name="f716" fmla="*/ f712 f703 1"/>
              <a:gd name="f717" fmla="*/ f713 f703 1"/>
              <a:gd name="f718" fmla="*/ f715 f704 1"/>
              <a:gd name="f719" fmla="*/ f714 f704 1"/>
            </a:gdLst>
            <a:ahLst/>
            <a:cxnLst>
              <a:cxn ang="3cd4">
                <a:pos x="hc" y="t"/>
              </a:cxn>
              <a:cxn ang="0">
                <a:pos x="r" y="vc"/>
              </a:cxn>
              <a:cxn ang="cd4">
                <a:pos x="hc" y="b"/>
              </a:cxn>
              <a:cxn ang="cd2">
                <a:pos x="l" y="vc"/>
              </a:cxn>
            </a:cxnLst>
            <a:rect l="f716" t="f719" r="f717" b="f718"/>
            <a:pathLst>
              <a:path w="285090" h="195268">
                <a:moveTo>
                  <a:pt x="f5" y="f2"/>
                </a:moveTo>
                <a:lnTo>
                  <a:pt x="f5" y="f6"/>
                </a:lnTo>
                <a:cubicBezTo>
                  <a:pt x="f7" y="f8"/>
                  <a:pt x="f9" y="f10"/>
                  <a:pt x="f11" y="f12"/>
                </a:cubicBezTo>
                <a:lnTo>
                  <a:pt x="f13" y="f14"/>
                </a:lnTo>
                <a:cubicBezTo>
                  <a:pt x="f15" y="f16"/>
                  <a:pt x="f17" y="f18"/>
                  <a:pt x="f19" y="f20"/>
                </a:cubicBezTo>
                <a:lnTo>
                  <a:pt x="f5" y="f21"/>
                </a:lnTo>
                <a:lnTo>
                  <a:pt x="f5" y="f22"/>
                </a:lnTo>
                <a:lnTo>
                  <a:pt x="f23" y="f24"/>
                </a:lnTo>
                <a:cubicBezTo>
                  <a:pt x="f25" y="f26"/>
                  <a:pt x="f27" y="f28"/>
                  <a:pt x="f5" y="f29"/>
                </a:cubicBezTo>
                <a:lnTo>
                  <a:pt x="f5" y="f30"/>
                </a:lnTo>
                <a:cubicBezTo>
                  <a:pt x="f31" y="f32"/>
                  <a:pt x="f33" y="f34"/>
                  <a:pt x="f35" y="f36"/>
                </a:cubicBezTo>
                <a:lnTo>
                  <a:pt x="f37" y="f38"/>
                </a:lnTo>
                <a:cubicBezTo>
                  <a:pt x="f39" y="f40"/>
                  <a:pt x="f41" y="f42"/>
                  <a:pt x="f43" y="f44"/>
                </a:cubicBezTo>
                <a:lnTo>
                  <a:pt x="f5" y="f45"/>
                </a:lnTo>
                <a:lnTo>
                  <a:pt x="f5" y="f46"/>
                </a:lnTo>
                <a:lnTo>
                  <a:pt x="f47" y="f48"/>
                </a:lnTo>
                <a:cubicBezTo>
                  <a:pt x="f49" y="f50"/>
                  <a:pt x="f51" y="f52"/>
                  <a:pt x="f53" y="f54"/>
                </a:cubicBezTo>
                <a:lnTo>
                  <a:pt x="f5" y="f55"/>
                </a:lnTo>
                <a:lnTo>
                  <a:pt x="f5" y="f56"/>
                </a:lnTo>
                <a:lnTo>
                  <a:pt x="f57" y="f58"/>
                </a:lnTo>
                <a:cubicBezTo>
                  <a:pt x="f59" y="f60"/>
                  <a:pt x="f61" y="f62"/>
                  <a:pt x="f63" y="f64"/>
                </a:cubicBezTo>
                <a:lnTo>
                  <a:pt x="f65" y="f4"/>
                </a:lnTo>
                <a:lnTo>
                  <a:pt x="f66" y="f4"/>
                </a:lnTo>
                <a:lnTo>
                  <a:pt x="f67" y="f68"/>
                </a:lnTo>
                <a:cubicBezTo>
                  <a:pt x="f69" y="f70"/>
                  <a:pt x="f71" y="f72"/>
                  <a:pt x="f73" y="f74"/>
                </a:cubicBezTo>
                <a:cubicBezTo>
                  <a:pt x="f75" y="f76"/>
                  <a:pt x="f77" y="f78"/>
                  <a:pt x="f79" y="f80"/>
                </a:cubicBezTo>
                <a:cubicBezTo>
                  <a:pt x="f81" y="f82"/>
                  <a:pt x="f83" y="f84"/>
                  <a:pt x="f85" y="f4"/>
                </a:cubicBezTo>
                <a:lnTo>
                  <a:pt x="f86" y="f4"/>
                </a:lnTo>
                <a:cubicBezTo>
                  <a:pt x="f87" y="f88"/>
                  <a:pt x="f89" y="f90"/>
                  <a:pt x="f91" y="f92"/>
                </a:cubicBezTo>
                <a:lnTo>
                  <a:pt x="f93" y="f4"/>
                </a:lnTo>
                <a:lnTo>
                  <a:pt x="f94" y="f4"/>
                </a:lnTo>
                <a:lnTo>
                  <a:pt x="f95" y="f96"/>
                </a:lnTo>
                <a:cubicBezTo>
                  <a:pt x="f97" y="f98"/>
                  <a:pt x="f99" y="f100"/>
                  <a:pt x="f101" y="f102"/>
                </a:cubicBezTo>
                <a:lnTo>
                  <a:pt x="f101" y="f102"/>
                </a:lnTo>
                <a:lnTo>
                  <a:pt x="f101" y="f102"/>
                </a:lnTo>
                <a:cubicBezTo>
                  <a:pt x="f103" y="f104"/>
                  <a:pt x="f105" y="f106"/>
                  <a:pt x="f107" y="f108"/>
                </a:cubicBezTo>
                <a:lnTo>
                  <a:pt x="f109" y="f110"/>
                </a:lnTo>
                <a:cubicBezTo>
                  <a:pt x="f111" y="f112"/>
                  <a:pt x="f113" y="f114"/>
                  <a:pt x="f115" y="f4"/>
                </a:cubicBezTo>
                <a:lnTo>
                  <a:pt x="f116" y="f4"/>
                </a:lnTo>
                <a:cubicBezTo>
                  <a:pt x="f117" y="f118"/>
                  <a:pt x="f119" y="f120"/>
                  <a:pt x="f121" y="f122"/>
                </a:cubicBezTo>
                <a:lnTo>
                  <a:pt x="f123" y="f124"/>
                </a:lnTo>
                <a:cubicBezTo>
                  <a:pt x="f125" y="f126"/>
                  <a:pt x="f127" y="f128"/>
                  <a:pt x="f129" y="f4"/>
                </a:cubicBezTo>
                <a:lnTo>
                  <a:pt x="f130" y="f4"/>
                </a:lnTo>
                <a:cubicBezTo>
                  <a:pt x="f131" y="f132"/>
                  <a:pt x="f133" y="f134"/>
                  <a:pt x="f135" y="f136"/>
                </a:cubicBezTo>
                <a:lnTo>
                  <a:pt x="f137" y="f138"/>
                </a:lnTo>
                <a:cubicBezTo>
                  <a:pt x="f139" y="f140"/>
                  <a:pt x="f141" y="f142"/>
                  <a:pt x="f143" y="f4"/>
                </a:cubicBezTo>
                <a:lnTo>
                  <a:pt x="f2" y="f4"/>
                </a:lnTo>
                <a:cubicBezTo>
                  <a:pt x="f144" y="f145"/>
                  <a:pt x="f146" y="f147"/>
                  <a:pt x="f5" y="f2"/>
                </a:cubicBezTo>
                <a:close/>
                <a:moveTo>
                  <a:pt x="f148" y="f149"/>
                </a:moveTo>
                <a:cubicBezTo>
                  <a:pt x="f150" y="f151"/>
                  <a:pt x="f152" y="f153"/>
                  <a:pt x="f154" y="f155"/>
                </a:cubicBezTo>
                <a:cubicBezTo>
                  <a:pt x="f156" y="f157"/>
                  <a:pt x="f158" y="f159"/>
                  <a:pt x="f160" y="f161"/>
                </a:cubicBezTo>
                <a:close/>
                <a:moveTo>
                  <a:pt x="f162" y="f163"/>
                </a:moveTo>
                <a:cubicBezTo>
                  <a:pt x="f164" y="f165"/>
                  <a:pt x="f166" y="f167"/>
                  <a:pt x="f168" y="f169"/>
                </a:cubicBezTo>
                <a:cubicBezTo>
                  <a:pt x="f170" y="f171"/>
                  <a:pt x="f172" y="f173"/>
                  <a:pt x="f174" y="f175"/>
                </a:cubicBezTo>
                <a:lnTo>
                  <a:pt x="f176" y="f177"/>
                </a:lnTo>
                <a:cubicBezTo>
                  <a:pt x="f178" y="f179"/>
                  <a:pt x="f180" y="f181"/>
                  <a:pt x="f182" y="f183"/>
                </a:cubicBezTo>
                <a:close/>
                <a:moveTo>
                  <a:pt x="f184" y="f185"/>
                </a:moveTo>
                <a:cubicBezTo>
                  <a:pt x="f186" y="f187"/>
                  <a:pt x="f188" y="f189"/>
                  <a:pt x="f190" y="f191"/>
                </a:cubicBezTo>
                <a:lnTo>
                  <a:pt x="f192" y="f193"/>
                </a:lnTo>
                <a:cubicBezTo>
                  <a:pt x="f194" y="f195"/>
                  <a:pt x="f196" y="f197"/>
                  <a:pt x="f198" y="f199"/>
                </a:cubicBezTo>
                <a:close/>
                <a:moveTo>
                  <a:pt x="f200" y="f201"/>
                </a:moveTo>
                <a:lnTo>
                  <a:pt x="f202" y="f203"/>
                </a:lnTo>
                <a:cubicBezTo>
                  <a:pt x="f204" y="f205"/>
                  <a:pt x="f206" y="f207"/>
                  <a:pt x="f208" y="f209"/>
                </a:cubicBezTo>
                <a:lnTo>
                  <a:pt x="f210" y="f211"/>
                </a:lnTo>
                <a:cubicBezTo>
                  <a:pt x="f212" y="f213"/>
                  <a:pt x="f214" y="f215"/>
                  <a:pt x="f200" y="f201"/>
                </a:cubicBezTo>
                <a:close/>
                <a:moveTo>
                  <a:pt x="f216" y="f217"/>
                </a:moveTo>
                <a:lnTo>
                  <a:pt x="f218" y="f219"/>
                </a:lnTo>
                <a:lnTo>
                  <a:pt x="f220" y="f221"/>
                </a:lnTo>
                <a:cubicBezTo>
                  <a:pt x="f222" y="f223"/>
                  <a:pt x="f224" y="f136"/>
                  <a:pt x="f216" y="f217"/>
                </a:cubicBezTo>
                <a:close/>
                <a:moveTo>
                  <a:pt x="f225" y="f226"/>
                </a:moveTo>
                <a:lnTo>
                  <a:pt x="f227" y="f228"/>
                </a:lnTo>
                <a:lnTo>
                  <a:pt x="f229" y="f230"/>
                </a:lnTo>
                <a:cubicBezTo>
                  <a:pt x="f231" y="f232"/>
                  <a:pt x="f233" y="f234"/>
                  <a:pt x="f225" y="f226"/>
                </a:cubicBezTo>
                <a:close/>
                <a:moveTo>
                  <a:pt x="f235" y="f236"/>
                </a:moveTo>
                <a:cubicBezTo>
                  <a:pt x="f237" y="f238"/>
                  <a:pt x="f239" y="f240"/>
                  <a:pt x="f241" y="f242"/>
                </a:cubicBezTo>
                <a:lnTo>
                  <a:pt x="f243" y="f244"/>
                </a:lnTo>
                <a:close/>
                <a:moveTo>
                  <a:pt x="f245" y="f246"/>
                </a:moveTo>
                <a:lnTo>
                  <a:pt x="f247" y="f248"/>
                </a:lnTo>
                <a:cubicBezTo>
                  <a:pt x="f249" y="f250"/>
                  <a:pt x="f251" y="f252"/>
                  <a:pt x="f253" y="f254"/>
                </a:cubicBezTo>
                <a:close/>
                <a:moveTo>
                  <a:pt x="f255" y="f256"/>
                </a:moveTo>
                <a:cubicBezTo>
                  <a:pt x="f257" y="f240"/>
                  <a:pt x="f258" y="f259"/>
                  <a:pt x="f260" y="f261"/>
                </a:cubicBezTo>
                <a:lnTo>
                  <a:pt x="f262" y="f263"/>
                </a:lnTo>
                <a:close/>
                <a:moveTo>
                  <a:pt x="f264" y="f265"/>
                </a:moveTo>
                <a:cubicBezTo>
                  <a:pt x="f266" y="f267"/>
                  <a:pt x="f268" y="f269"/>
                  <a:pt x="f270" y="f271"/>
                </a:cubicBezTo>
                <a:lnTo>
                  <a:pt x="f196" y="f272"/>
                </a:lnTo>
                <a:cubicBezTo>
                  <a:pt x="f245" y="f273"/>
                  <a:pt x="f274" y="f275"/>
                  <a:pt x="f276" y="f277"/>
                </a:cubicBezTo>
                <a:close/>
                <a:moveTo>
                  <a:pt x="f278" y="f279"/>
                </a:moveTo>
                <a:lnTo>
                  <a:pt x="f280" y="f281"/>
                </a:lnTo>
                <a:cubicBezTo>
                  <a:pt x="f270" y="f282"/>
                  <a:pt x="f283" y="f284"/>
                  <a:pt x="f285" y="f286"/>
                </a:cubicBezTo>
                <a:lnTo>
                  <a:pt x="f287" y="f48"/>
                </a:lnTo>
                <a:cubicBezTo>
                  <a:pt x="f288" y="f273"/>
                  <a:pt x="f289" y="f290"/>
                  <a:pt x="f278" y="f279"/>
                </a:cubicBezTo>
                <a:close/>
                <a:moveTo>
                  <a:pt x="f291" y="f292"/>
                </a:moveTo>
                <a:lnTo>
                  <a:pt x="f291" y="f292"/>
                </a:lnTo>
                <a:cubicBezTo>
                  <a:pt x="f293" y="f294"/>
                  <a:pt x="f198" y="f295"/>
                  <a:pt x="f296" y="f297"/>
                </a:cubicBezTo>
                <a:lnTo>
                  <a:pt x="f298" y="f299"/>
                </a:lnTo>
                <a:cubicBezTo>
                  <a:pt x="f300" y="f301"/>
                  <a:pt x="f302" y="f303"/>
                  <a:pt x="f304" y="f305"/>
                </a:cubicBezTo>
                <a:close/>
                <a:moveTo>
                  <a:pt x="f306" y="f307"/>
                </a:moveTo>
                <a:lnTo>
                  <a:pt x="f308" y="f309"/>
                </a:lnTo>
                <a:lnTo>
                  <a:pt x="f310" y="f311"/>
                </a:lnTo>
                <a:cubicBezTo>
                  <a:pt x="f312" y="f313"/>
                  <a:pt x="f314" y="f315"/>
                  <a:pt x="f306" y="f307"/>
                </a:cubicBezTo>
                <a:close/>
                <a:moveTo>
                  <a:pt x="f316" y="f317"/>
                </a:moveTo>
                <a:lnTo>
                  <a:pt x="f318" y="f319"/>
                </a:lnTo>
                <a:cubicBezTo>
                  <a:pt x="f320" y="f321"/>
                  <a:pt x="f322" y="f323"/>
                  <a:pt x="f324" y="f325"/>
                </a:cubicBezTo>
                <a:close/>
                <a:moveTo>
                  <a:pt x="f326" y="f327"/>
                </a:moveTo>
                <a:lnTo>
                  <a:pt x="f328" y="f329"/>
                </a:lnTo>
                <a:cubicBezTo>
                  <a:pt x="f330" y="f331"/>
                  <a:pt x="f332" y="f333"/>
                  <a:pt x="f334" y="f335"/>
                </a:cubicBezTo>
                <a:close/>
                <a:moveTo>
                  <a:pt x="f336" y="f337"/>
                </a:moveTo>
                <a:lnTo>
                  <a:pt x="f338" y="f339"/>
                </a:lnTo>
                <a:cubicBezTo>
                  <a:pt x="f340" y="f341"/>
                  <a:pt x="f342" y="f343"/>
                  <a:pt x="f344" y="f345"/>
                </a:cubicBezTo>
                <a:lnTo>
                  <a:pt x="f346" y="f347"/>
                </a:lnTo>
                <a:cubicBezTo>
                  <a:pt x="f276" y="f348"/>
                  <a:pt x="f349" y="f350"/>
                  <a:pt x="f336" y="f337"/>
                </a:cubicBezTo>
                <a:close/>
                <a:moveTo>
                  <a:pt x="f216" y="f351"/>
                </a:moveTo>
                <a:lnTo>
                  <a:pt x="f352" y="f353"/>
                </a:lnTo>
                <a:cubicBezTo>
                  <a:pt x="f354" y="f355"/>
                  <a:pt x="f356" y="f357"/>
                  <a:pt x="f358" y="f359"/>
                </a:cubicBezTo>
                <a:lnTo>
                  <a:pt x="f360" y="f361"/>
                </a:lnTo>
                <a:cubicBezTo>
                  <a:pt x="f362" y="f343"/>
                  <a:pt x="f363" y="f364"/>
                  <a:pt x="f216" y="f351"/>
                </a:cubicBezTo>
                <a:close/>
                <a:moveTo>
                  <a:pt x="f365" y="f366"/>
                </a:moveTo>
                <a:cubicBezTo>
                  <a:pt x="f367" y="f368"/>
                  <a:pt x="f369" y="f370"/>
                  <a:pt x="f371" y="f372"/>
                </a:cubicBezTo>
                <a:lnTo>
                  <a:pt x="f373" y="f374"/>
                </a:lnTo>
                <a:cubicBezTo>
                  <a:pt x="f375" y="f376"/>
                  <a:pt x="f377" y="f378"/>
                  <a:pt x="f379" y="f380"/>
                </a:cubicBezTo>
                <a:close/>
                <a:moveTo>
                  <a:pt x="f381" y="f382"/>
                </a:moveTo>
                <a:cubicBezTo>
                  <a:pt x="f383" y="f384"/>
                  <a:pt x="f385" y="f386"/>
                  <a:pt x="f387" y="f388"/>
                </a:cubicBezTo>
                <a:lnTo>
                  <a:pt x="f389" y="f390"/>
                </a:lnTo>
                <a:cubicBezTo>
                  <a:pt x="f391" y="f392"/>
                  <a:pt x="f393" y="f394"/>
                  <a:pt x="f395" y="f396"/>
                </a:cubicBezTo>
                <a:close/>
                <a:moveTo>
                  <a:pt x="f397" y="f398"/>
                </a:moveTo>
                <a:cubicBezTo>
                  <a:pt x="f399" y="f400"/>
                  <a:pt x="f401" y="f402"/>
                  <a:pt x="f403" y="f404"/>
                </a:cubicBezTo>
                <a:lnTo>
                  <a:pt x="f405" y="f406"/>
                </a:lnTo>
                <a:cubicBezTo>
                  <a:pt x="f407" y="f408"/>
                  <a:pt x="f409" y="f410"/>
                  <a:pt x="f411" y="f412"/>
                </a:cubicBezTo>
                <a:close/>
                <a:moveTo>
                  <a:pt x="f413" y="f414"/>
                </a:moveTo>
                <a:cubicBezTo>
                  <a:pt x="f415" y="f416"/>
                  <a:pt x="f417" y="f418"/>
                  <a:pt x="f419" y="f420"/>
                </a:cubicBezTo>
                <a:lnTo>
                  <a:pt x="f421" y="f422"/>
                </a:lnTo>
                <a:cubicBezTo>
                  <a:pt x="f423" y="f424"/>
                  <a:pt x="f425" y="f426"/>
                  <a:pt x="f427" y="f428"/>
                </a:cubicBezTo>
                <a:close/>
                <a:moveTo>
                  <a:pt x="f429" y="f430"/>
                </a:moveTo>
                <a:cubicBezTo>
                  <a:pt x="f431" y="f432"/>
                  <a:pt x="f433" y="f434"/>
                  <a:pt x="f435" y="f436"/>
                </a:cubicBezTo>
                <a:lnTo>
                  <a:pt x="f437" y="f438"/>
                </a:lnTo>
                <a:cubicBezTo>
                  <a:pt x="f439" y="f440"/>
                  <a:pt x="f441" y="f442"/>
                  <a:pt x="f443" y="f444"/>
                </a:cubicBezTo>
                <a:close/>
                <a:moveTo>
                  <a:pt x="f445" y="f446"/>
                </a:moveTo>
                <a:cubicBezTo>
                  <a:pt x="f447" y="f448"/>
                  <a:pt x="f449" y="f450"/>
                  <a:pt x="f451" y="f452"/>
                </a:cubicBezTo>
                <a:lnTo>
                  <a:pt x="f453" y="f454"/>
                </a:lnTo>
                <a:cubicBezTo>
                  <a:pt x="f455" y="f456"/>
                  <a:pt x="f457" y="f458"/>
                  <a:pt x="f459" y="f460"/>
                </a:cubicBezTo>
                <a:close/>
                <a:moveTo>
                  <a:pt x="f461" y="f462"/>
                </a:moveTo>
                <a:lnTo>
                  <a:pt x="f463" y="f464"/>
                </a:lnTo>
                <a:cubicBezTo>
                  <a:pt x="f465" y="f466"/>
                  <a:pt x="f467" y="f468"/>
                  <a:pt x="f469" y="f470"/>
                </a:cubicBezTo>
                <a:lnTo>
                  <a:pt x="f352" y="f471"/>
                </a:lnTo>
                <a:cubicBezTo>
                  <a:pt x="f472" y="f473"/>
                  <a:pt x="f474" y="f145"/>
                  <a:pt x="f461" y="f462"/>
                </a:cubicBezTo>
                <a:close/>
                <a:moveTo>
                  <a:pt x="f475" y="f476"/>
                </a:moveTo>
                <a:lnTo>
                  <a:pt x="f477" y="f478"/>
                </a:lnTo>
                <a:cubicBezTo>
                  <a:pt x="f479" y="f480"/>
                  <a:pt x="f481" y="f482"/>
                  <a:pt x="f483" y="f484"/>
                </a:cubicBezTo>
                <a:lnTo>
                  <a:pt x="f485" y="f484"/>
                </a:lnTo>
                <a:cubicBezTo>
                  <a:pt x="f486" y="f487"/>
                  <a:pt x="f488" y="f317"/>
                  <a:pt x="f489" y="f490"/>
                </a:cubicBezTo>
                <a:lnTo>
                  <a:pt x="f491" y="f492"/>
                </a:lnTo>
                <a:cubicBezTo>
                  <a:pt x="f493" y="f494"/>
                  <a:pt x="f495" y="f496"/>
                  <a:pt x="f475" y="f476"/>
                </a:cubicBezTo>
                <a:close/>
                <a:moveTo>
                  <a:pt x="f497" y="f498"/>
                </a:moveTo>
                <a:lnTo>
                  <a:pt x="f499" y="f500"/>
                </a:lnTo>
                <a:cubicBezTo>
                  <a:pt x="f501" y="f502"/>
                  <a:pt x="f503" y="f504"/>
                  <a:pt x="f505" y="f506"/>
                </a:cubicBezTo>
                <a:cubicBezTo>
                  <a:pt x="f507" y="f508"/>
                  <a:pt x="f509" y="f510"/>
                  <a:pt x="f497" y="f498"/>
                </a:cubicBezTo>
                <a:close/>
                <a:moveTo>
                  <a:pt x="f511" y="f512"/>
                </a:moveTo>
                <a:cubicBezTo>
                  <a:pt x="f513" y="f514"/>
                  <a:pt x="f515" y="f516"/>
                  <a:pt x="f517" y="f518"/>
                </a:cubicBezTo>
                <a:lnTo>
                  <a:pt x="f519" y="f520"/>
                </a:lnTo>
                <a:cubicBezTo>
                  <a:pt x="f521" y="f522"/>
                  <a:pt x="f523" y="f524"/>
                  <a:pt x="f525" y="f526"/>
                </a:cubicBezTo>
                <a:close/>
                <a:moveTo>
                  <a:pt x="f527" y="f528"/>
                </a:moveTo>
                <a:lnTo>
                  <a:pt x="f529" y="f530"/>
                </a:lnTo>
                <a:cubicBezTo>
                  <a:pt x="f531" y="f532"/>
                  <a:pt x="f533" y="f534"/>
                  <a:pt x="f535" y="f536"/>
                </a:cubicBezTo>
                <a:lnTo>
                  <a:pt x="f537" y="f303"/>
                </a:lnTo>
                <a:cubicBezTo>
                  <a:pt x="f538" y="f539"/>
                  <a:pt x="f540" y="f541"/>
                  <a:pt x="f527" y="f528"/>
                </a:cubicBezTo>
                <a:close/>
                <a:moveTo>
                  <a:pt x="f542" y="f543"/>
                </a:moveTo>
                <a:lnTo>
                  <a:pt x="f544" y="f545"/>
                </a:lnTo>
                <a:cubicBezTo>
                  <a:pt x="f546" y="f547"/>
                  <a:pt x="f548" y="f549"/>
                  <a:pt x="f550" y="f126"/>
                </a:cubicBezTo>
                <a:cubicBezTo>
                  <a:pt x="f551" y="f552"/>
                  <a:pt x="f553" y="f554"/>
                  <a:pt x="f555" y="f556"/>
                </a:cubicBezTo>
                <a:cubicBezTo>
                  <a:pt x="f557" y="f297"/>
                  <a:pt x="f558" y="f559"/>
                  <a:pt x="f560" y="f561"/>
                </a:cubicBezTo>
                <a:cubicBezTo>
                  <a:pt x="f562" y="f563"/>
                  <a:pt x="f564" y="f565"/>
                  <a:pt x="f542" y="f543"/>
                </a:cubicBezTo>
                <a:close/>
                <a:moveTo>
                  <a:pt x="f557" y="f566"/>
                </a:moveTo>
                <a:cubicBezTo>
                  <a:pt x="f567" y="f568"/>
                  <a:pt x="f569" y="f570"/>
                  <a:pt x="f571" y="f572"/>
                </a:cubicBezTo>
                <a:cubicBezTo>
                  <a:pt x="f573" y="f574"/>
                  <a:pt x="f575" y="f576"/>
                  <a:pt x="f577" y="f578"/>
                </a:cubicBezTo>
                <a:lnTo>
                  <a:pt x="f579" y="f580"/>
                </a:lnTo>
                <a:cubicBezTo>
                  <a:pt x="f581" y="f582"/>
                  <a:pt x="f583" y="f584"/>
                  <a:pt x="f557" y="f566"/>
                </a:cubicBezTo>
                <a:close/>
                <a:moveTo>
                  <a:pt x="f585" y="f586"/>
                </a:moveTo>
                <a:cubicBezTo>
                  <a:pt x="f425" y="f587"/>
                  <a:pt x="f588" y="f589"/>
                  <a:pt x="f590" y="f591"/>
                </a:cubicBezTo>
                <a:lnTo>
                  <a:pt x="f592" y="f593"/>
                </a:lnTo>
                <a:cubicBezTo>
                  <a:pt x="f594" y="f595"/>
                  <a:pt x="f596" y="f597"/>
                  <a:pt x="f598" y="f599"/>
                </a:cubicBezTo>
                <a:close/>
                <a:moveTo>
                  <a:pt x="f600" y="f62"/>
                </a:moveTo>
                <a:lnTo>
                  <a:pt x="f601" y="f602"/>
                </a:lnTo>
                <a:cubicBezTo>
                  <a:pt x="f603" y="f604"/>
                  <a:pt x="f605" y="f606"/>
                  <a:pt x="f607" y="f608"/>
                </a:cubicBezTo>
                <a:lnTo>
                  <a:pt x="f609" y="f610"/>
                </a:lnTo>
                <a:cubicBezTo>
                  <a:pt x="f611" y="f612"/>
                  <a:pt x="f613" y="f614"/>
                  <a:pt x="f600" y="f62"/>
                </a:cubicBezTo>
                <a:close/>
                <a:moveTo>
                  <a:pt x="f615" y="f616"/>
                </a:moveTo>
                <a:cubicBezTo>
                  <a:pt x="f617" y="f618"/>
                  <a:pt x="f619" y="f620"/>
                  <a:pt x="f621" y="f622"/>
                </a:cubicBezTo>
                <a:cubicBezTo>
                  <a:pt x="f623" y="f624"/>
                  <a:pt x="f625" y="f626"/>
                  <a:pt x="f627" y="f628"/>
                </a:cubicBezTo>
                <a:lnTo>
                  <a:pt x="f629" y="f630"/>
                </a:lnTo>
                <a:cubicBezTo>
                  <a:pt x="f631" y="f632"/>
                  <a:pt x="f633" y="f634"/>
                  <a:pt x="f615" y="f616"/>
                </a:cubicBezTo>
                <a:close/>
                <a:moveTo>
                  <a:pt x="f635" y="f636"/>
                </a:moveTo>
                <a:lnTo>
                  <a:pt x="f637" y="f638"/>
                </a:lnTo>
                <a:cubicBezTo>
                  <a:pt x="f639" y="f640"/>
                  <a:pt x="f641" y="f642"/>
                  <a:pt x="f643" y="f644"/>
                </a:cubicBezTo>
                <a:cubicBezTo>
                  <a:pt x="f645" y="f646"/>
                  <a:pt x="f647" y="f648"/>
                  <a:pt x="f649" y="f102"/>
                </a:cubicBezTo>
                <a:cubicBezTo>
                  <a:pt x="f95" y="f650"/>
                  <a:pt x="f651" y="f652"/>
                  <a:pt x="f635" y="f636"/>
                </a:cubicBezTo>
                <a:close/>
                <a:moveTo>
                  <a:pt x="f653" y="f654"/>
                </a:moveTo>
                <a:cubicBezTo>
                  <a:pt x="f655" y="f656"/>
                  <a:pt x="f657" y="f658"/>
                  <a:pt x="f659" y="f660"/>
                </a:cubicBezTo>
                <a:cubicBezTo>
                  <a:pt x="f661" y="f662"/>
                  <a:pt x="f663" y="f664"/>
                  <a:pt x="f665" y="f666"/>
                </a:cubicBezTo>
                <a:lnTo>
                  <a:pt x="f667" y="f668"/>
                </a:lnTo>
                <a:cubicBezTo>
                  <a:pt x="f669" y="f670"/>
                  <a:pt x="f671" y="f672"/>
                  <a:pt x="f653" y="f654"/>
                </a:cubicBezTo>
                <a:close/>
                <a:moveTo>
                  <a:pt x="f244" y="f673"/>
                </a:moveTo>
                <a:cubicBezTo>
                  <a:pt x="f674" y="f675"/>
                  <a:pt x="f676" y="f677"/>
                  <a:pt x="f455" y="f678"/>
                </a:cubicBezTo>
                <a:lnTo>
                  <a:pt x="f679" y="f680"/>
                </a:lnTo>
                <a:cubicBezTo>
                  <a:pt x="f681" y="f682"/>
                  <a:pt x="f683" y="f684"/>
                  <a:pt x="f685" y="f686"/>
                </a:cubicBezTo>
                <a:close/>
                <a:moveTo>
                  <a:pt x="f687" y="f688"/>
                </a:moveTo>
                <a:cubicBezTo>
                  <a:pt x="f689" y="f690"/>
                  <a:pt x="f691" y="f692"/>
                  <a:pt x="f693" y="f694"/>
                </a:cubicBezTo>
                <a:lnTo>
                  <a:pt x="f695" y="f696"/>
                </a:lnTo>
                <a:cubicBezTo>
                  <a:pt x="f697" y="f698"/>
                  <a:pt x="f699" y="f700"/>
                  <a:pt x="f701" y="f70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1628337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_TITLE_AND_DESCRIPTION">
    <p:spTree>
      <p:nvGrpSpPr>
        <p:cNvPr id="1" name=""/>
        <p:cNvGrpSpPr/>
        <p:nvPr/>
      </p:nvGrpSpPr>
      <p:grpSpPr>
        <a:xfrm>
          <a:off x="0" y="0"/>
          <a:ext cx="0" cy="0"/>
          <a:chOff x="0" y="0"/>
          <a:chExt cx="0" cy="0"/>
        </a:xfrm>
      </p:grpSpPr>
      <p:sp>
        <p:nvSpPr>
          <p:cNvPr id="2" name="Google Shape;51;p9">
            <a:extLst>
              <a:ext uri="{FF2B5EF4-FFF2-40B4-BE49-F238E27FC236}">
                <a16:creationId xmlns:a16="http://schemas.microsoft.com/office/drawing/2014/main" id="{3DDF7F3C-2FC2-4D38-982D-16EF774EE0E9}"/>
              </a:ext>
            </a:extLst>
          </p:cNvPr>
          <p:cNvSpPr txBox="1">
            <a:spLocks noGrp="1"/>
          </p:cNvSpPr>
          <p:nvPr>
            <p:ph type="subTitle" idx="4294967295"/>
          </p:nvPr>
        </p:nvSpPr>
        <p:spPr>
          <a:xfrm>
            <a:off x="713579" y="2645953"/>
            <a:ext cx="3088495" cy="1384502"/>
          </a:xfrm>
        </p:spPr>
        <p:txBody>
          <a:bodyPr/>
          <a:lstStyle>
            <a:lvl1pPr>
              <a:buNone/>
              <a:defRPr>
                <a:solidFill>
                  <a:srgbClr val="FFF2CC"/>
                </a:solidFill>
              </a:defRPr>
            </a:lvl1pPr>
          </a:lstStyle>
          <a:p>
            <a:pPr lvl="0"/>
            <a:endParaRPr lang="es-PE"/>
          </a:p>
        </p:txBody>
      </p:sp>
      <p:sp>
        <p:nvSpPr>
          <p:cNvPr id="3" name="Google Shape;52;p9">
            <a:extLst>
              <a:ext uri="{FF2B5EF4-FFF2-40B4-BE49-F238E27FC236}">
                <a16:creationId xmlns:a16="http://schemas.microsoft.com/office/drawing/2014/main" id="{ABEC5A07-C07F-4E8E-BFF6-95B6DB1ECD19}"/>
              </a:ext>
            </a:extLst>
          </p:cNvPr>
          <p:cNvSpPr txBox="1">
            <a:spLocks noGrp="1"/>
          </p:cNvSpPr>
          <p:nvPr>
            <p:ph type="title"/>
          </p:nvPr>
        </p:nvSpPr>
        <p:spPr>
          <a:xfrm>
            <a:off x="713424" y="1165978"/>
            <a:ext cx="4288801" cy="1302901"/>
          </a:xfrm>
        </p:spPr>
        <p:txBody>
          <a:bodyPr anchor="b" anchorCtr="0"/>
          <a:lstStyle>
            <a:lvl1pPr algn="l">
              <a:defRPr sz="4100"/>
            </a:lvl1pPr>
          </a:lstStyle>
          <a:p>
            <a:pPr lvl="0"/>
            <a:endParaRPr lang="es-PE"/>
          </a:p>
        </p:txBody>
      </p:sp>
      <p:sp>
        <p:nvSpPr>
          <p:cNvPr id="4" name="Google Shape;53;p9">
            <a:extLst>
              <a:ext uri="{FF2B5EF4-FFF2-40B4-BE49-F238E27FC236}">
                <a16:creationId xmlns:a16="http://schemas.microsoft.com/office/drawing/2014/main" id="{9A598777-0F63-4BCF-9582-8FCE59D41834}"/>
              </a:ext>
            </a:extLst>
          </p:cNvPr>
          <p:cNvSpPr/>
          <p:nvPr/>
        </p:nvSpPr>
        <p:spPr>
          <a:xfrm>
            <a:off x="0" y="0"/>
            <a:ext cx="2096682" cy="1011975"/>
          </a:xfrm>
          <a:custGeom>
            <a:avLst/>
            <a:gdLst>
              <a:gd name="f0" fmla="val w"/>
              <a:gd name="f1" fmla="val h"/>
              <a:gd name="f2" fmla="val 0"/>
              <a:gd name="f3" fmla="val 284779"/>
              <a:gd name="f4" fmla="val 137450"/>
              <a:gd name="f5" fmla="val 45835"/>
              <a:gd name="f6" fmla="val 6159"/>
              <a:gd name="f7" fmla="val 50552"/>
              <a:gd name="f8" fmla="val 12791"/>
              <a:gd name="f9" fmla="val 55296"/>
              <a:gd name="f10" fmla="val 19616"/>
              <a:gd name="f11" fmla="val 59985"/>
              <a:gd name="f12" fmla="val 20143"/>
              <a:gd name="f13" fmla="val 62010"/>
              <a:gd name="f14" fmla="val 27107"/>
              <a:gd name="f15" fmla="val 89839"/>
              <a:gd name="f16" fmla="val 20837"/>
              <a:gd name="f17" fmla="val 101631"/>
              <a:gd name="f18" fmla="val 95360"/>
              <a:gd name="f19" fmla="val 96359"/>
              <a:gd name="f20" fmla="val 24943"/>
              <a:gd name="f21" fmla="val 103850"/>
              <a:gd name="f22" fmla="val 24666"/>
              <a:gd name="f23" fmla="val 106874"/>
              <a:gd name="f24" fmla="val 22585"/>
              <a:gd name="f25" fmla="val 127628"/>
              <a:gd name="f26" fmla="val 13651"/>
              <a:gd name="f27" fmla="val 135063"/>
              <a:gd name="f28" fmla="val 8546"/>
              <a:gd name="f29" fmla="val 135702"/>
              <a:gd name="f30" fmla="val 3995"/>
              <a:gd name="f31" fmla="val 136146"/>
              <a:gd name="f32" fmla="val 136478"/>
              <a:gd name="f33" fmla="val 4023"/>
              <a:gd name="f34" fmla="val 137117"/>
              <a:gd name="f35" fmla="val 8629"/>
              <a:gd name="f36" fmla="val 136645"/>
              <a:gd name="f37" fmla="val 13762"/>
              <a:gd name="f38" fmla="val 136035"/>
              <a:gd name="f39" fmla="val 13789"/>
              <a:gd name="f40" fmla="val 13817"/>
              <a:gd name="f41" fmla="val 13900"/>
              <a:gd name="f42" fmla="val 13956"/>
              <a:gd name="f43" fmla="val 136007"/>
              <a:gd name="f44" fmla="val 14011"/>
              <a:gd name="f45" fmla="val 135979"/>
              <a:gd name="f46" fmla="val 18617"/>
              <a:gd name="f47" fmla="val 135424"/>
              <a:gd name="f48" fmla="val 23667"/>
              <a:gd name="f49" fmla="val 134731"/>
              <a:gd name="f50" fmla="val 29049"/>
              <a:gd name="f51" fmla="val 133870"/>
              <a:gd name="f52" fmla="val 29077"/>
              <a:gd name="f53" fmla="val 133898"/>
              <a:gd name="f54" fmla="val 29105"/>
              <a:gd name="f55" fmla="val 29188"/>
              <a:gd name="f56" fmla="val 29271"/>
              <a:gd name="f57" fmla="val 29327"/>
              <a:gd name="f58" fmla="val 133843"/>
              <a:gd name="f59" fmla="val 31158"/>
              <a:gd name="f60" fmla="val 133537"/>
              <a:gd name="f61" fmla="val 33017"/>
              <a:gd name="f62" fmla="val 133232"/>
              <a:gd name="f63" fmla="val 34904"/>
              <a:gd name="f64" fmla="val 132927"/>
              <a:gd name="f65" fmla="val 34931"/>
              <a:gd name="f66" fmla="val 34959"/>
              <a:gd name="f67" fmla="val 35015"/>
              <a:gd name="f68" fmla="val 37651"/>
              <a:gd name="f69" fmla="val 132955"/>
              <a:gd name="f70" fmla="val 38871"/>
              <a:gd name="f71" fmla="val 134398"/>
              <a:gd name="f72" fmla="val 136728"/>
              <a:gd name="f73" fmla="val 136978"/>
              <a:gd name="f74" fmla="val 39038"/>
              <a:gd name="f75" fmla="val 137200"/>
              <a:gd name="f76" fmla="val 39288"/>
              <a:gd name="f77" fmla="val 137228"/>
              <a:gd name="f78" fmla="val 39343"/>
              <a:gd name="f79" fmla="val 39565"/>
              <a:gd name="f80" fmla="val 39759"/>
              <a:gd name="f81" fmla="val 137061"/>
              <a:gd name="f82" fmla="val 39815"/>
              <a:gd name="f83" fmla="val 136811"/>
              <a:gd name="f84" fmla="val 136784"/>
              <a:gd name="f85" fmla="val 40536"/>
              <a:gd name="f86" fmla="val 45391"/>
              <a:gd name="f87" fmla="val 131013"/>
              <a:gd name="f88" fmla="val 130985"/>
              <a:gd name="f89" fmla="val 48000"/>
              <a:gd name="f90" fmla="val 130486"/>
              <a:gd name="f91" fmla="val 50635"/>
              <a:gd name="f92" fmla="val 129931"/>
              <a:gd name="f93" fmla="val 53354"/>
              <a:gd name="f94" fmla="val 129348"/>
              <a:gd name="f95" fmla="val 53438"/>
              <a:gd name="f96" fmla="val 53493"/>
              <a:gd name="f97" fmla="val 53549"/>
              <a:gd name="f98" fmla="val 129320"/>
              <a:gd name="f99" fmla="val 56240"/>
              <a:gd name="f100" fmla="val 128738"/>
              <a:gd name="f101" fmla="val 58987"/>
              <a:gd name="f102" fmla="val 128127"/>
              <a:gd name="f103" fmla="val 61789"/>
              <a:gd name="f104" fmla="val 127461"/>
              <a:gd name="f105" fmla="val 61817"/>
              <a:gd name="f106" fmla="val 61872"/>
              <a:gd name="f107" fmla="val 61900"/>
              <a:gd name="f108" fmla="val 127434"/>
              <a:gd name="f109" fmla="val 66700"/>
              <a:gd name="f110" fmla="val 126324"/>
              <a:gd name="f111" fmla="val 71666"/>
              <a:gd name="f112" fmla="val 125075"/>
              <a:gd name="f113" fmla="val 76772"/>
              <a:gd name="f114" fmla="val 123716"/>
              <a:gd name="f115" fmla="val 81266"/>
              <a:gd name="f116" fmla="val 124576"/>
              <a:gd name="f117" fmla="val 82626"/>
              <a:gd name="f118" fmla="val 129403"/>
              <a:gd name="f119" fmla="val 82737"/>
              <a:gd name="f120" fmla="val 129875"/>
              <a:gd name="f121" fmla="val 82765"/>
              <a:gd name="f122" fmla="val 137366"/>
              <a:gd name="f123" fmla="val 83680"/>
              <a:gd name="f124" fmla="val 83708"/>
              <a:gd name="f125" fmla="val 132483"/>
              <a:gd name="f126" fmla="val 84818"/>
              <a:gd name="f127" fmla="val 124992"/>
              <a:gd name="f128" fmla="val 88730"/>
              <a:gd name="f129" fmla="val 120719"/>
              <a:gd name="f130" fmla="val 89312"/>
              <a:gd name="f131" fmla="val 120137"/>
              <a:gd name="f132" fmla="val 89756"/>
              <a:gd name="f133" fmla="val 119998"/>
              <a:gd name="f134" fmla="val 90173"/>
              <a:gd name="f135" fmla="val 119887"/>
              <a:gd name="f136" fmla="val 90617"/>
              <a:gd name="f137" fmla="val 119748"/>
              <a:gd name="f138" fmla="val 96721"/>
              <a:gd name="f139" fmla="val 117917"/>
              <a:gd name="f140" fmla="val 102769"/>
              <a:gd name="f141" fmla="val 115947"/>
              <a:gd name="f142" fmla="val 108734"/>
              <a:gd name="f143" fmla="val 113866"/>
              <a:gd name="f144" fmla="val 108762"/>
              <a:gd name="f145" fmla="val 113838"/>
              <a:gd name="f146" fmla="val 108790"/>
              <a:gd name="f147" fmla="val 108818"/>
              <a:gd name="f148" fmla="val 125271"/>
              <a:gd name="f149" fmla="val 108123"/>
              <a:gd name="f150" fmla="val 141391"/>
              <a:gd name="f151" fmla="val 101464"/>
              <a:gd name="f152" fmla="val 157067"/>
              <a:gd name="f153" fmla="val 93917"/>
              <a:gd name="f154" fmla="val 157844"/>
              <a:gd name="f155" fmla="val 94084"/>
              <a:gd name="f156" fmla="val 162311"/>
              <a:gd name="f157" fmla="val 95194"/>
              <a:gd name="f158" fmla="val 163254"/>
              <a:gd name="f159" fmla="val 100715"/>
              <a:gd name="f160" fmla="val 107346"/>
              <a:gd name="f161" fmla="val 163282"/>
              <a:gd name="f162" fmla="val 107956"/>
              <a:gd name="f163" fmla="val 164197"/>
              <a:gd name="f164" fmla="val 164225"/>
              <a:gd name="f165" fmla="val 95471"/>
              <a:gd name="f166" fmla="val 165196"/>
              <a:gd name="f167" fmla="val 92502"/>
              <a:gd name="f168" fmla="val 166944"/>
              <a:gd name="f169" fmla="val 89867"/>
              <a:gd name="f170" fmla="val 169303"/>
              <a:gd name="f171" fmla="val 87813"/>
              <a:gd name="f172" fmla="val 174269"/>
              <a:gd name="f173" fmla="val 85233"/>
              <a:gd name="f174" fmla="val 179180"/>
              <a:gd name="f175" fmla="val 82542"/>
              <a:gd name="f176" fmla="val 184035"/>
              <a:gd name="f177" fmla="val 79767"/>
              <a:gd name="f178" fmla="val 184063"/>
              <a:gd name="f179" fmla="val 184119"/>
              <a:gd name="f180" fmla="val 79740"/>
              <a:gd name="f181" fmla="val 184146"/>
              <a:gd name="f182" fmla="val 79712"/>
              <a:gd name="f183" fmla="val 187060"/>
              <a:gd name="f184" fmla="val 78047"/>
              <a:gd name="f185" fmla="val 189973"/>
              <a:gd name="f186" fmla="val 76355"/>
              <a:gd name="f187" fmla="val 192831"/>
              <a:gd name="f188" fmla="val 74634"/>
              <a:gd name="f189" fmla="val 196216"/>
              <a:gd name="f190" fmla="val 72609"/>
              <a:gd name="f191" fmla="val 199517"/>
              <a:gd name="f192" fmla="val 70528"/>
              <a:gd name="f193" fmla="val 202819"/>
              <a:gd name="f194" fmla="val 68420"/>
              <a:gd name="f195" fmla="val 202847"/>
              <a:gd name="f196" fmla="val 202874"/>
              <a:gd name="f197" fmla="val 68392"/>
              <a:gd name="f198" fmla="val 202958"/>
              <a:gd name="f199" fmla="val 68364"/>
              <a:gd name="f200" fmla="val 203013"/>
              <a:gd name="f201" fmla="val 68336"/>
              <a:gd name="f202" fmla="val 203041"/>
              <a:gd name="f203" fmla="val 68281"/>
              <a:gd name="f204" fmla="val 207314"/>
              <a:gd name="f205" fmla="val 65534"/>
              <a:gd name="f206" fmla="val 211531"/>
              <a:gd name="f207" fmla="val 62732"/>
              <a:gd name="f208" fmla="val 215665"/>
              <a:gd name="f209" fmla="val 59874"/>
              <a:gd name="f210" fmla="val 81793"/>
              <a:gd name="f211" fmla="val 82431"/>
              <a:gd name="f212" fmla="val 216636"/>
              <a:gd name="f213" fmla="val 71694"/>
              <a:gd name="f214" fmla="val 217718"/>
              <a:gd name="f215" fmla="val 59153"/>
              <a:gd name="f216" fmla="val 233117"/>
              <a:gd name="f217" fmla="val 47167"/>
              <a:gd name="f218" fmla="val 233283"/>
              <a:gd name="f219" fmla="val 47028"/>
              <a:gd name="f220" fmla="val 233311"/>
              <a:gd name="f221" fmla="val 47000"/>
              <a:gd name="f222" fmla="val 233339"/>
              <a:gd name="f223" fmla="val 46973"/>
              <a:gd name="f224" fmla="val 233367"/>
              <a:gd name="f225" fmla="val 46917"/>
              <a:gd name="f226" fmla="val 234615"/>
              <a:gd name="f227" fmla="val 45974"/>
              <a:gd name="f228" fmla="val 235836"/>
              <a:gd name="f229" fmla="val 45003"/>
              <a:gd name="f230" fmla="val 237085"/>
              <a:gd name="f231" fmla="val 44032"/>
              <a:gd name="f232" fmla="val 237168"/>
              <a:gd name="f233" fmla="val 44004"/>
              <a:gd name="f234" fmla="val 237251"/>
              <a:gd name="f235" fmla="val 43948"/>
              <a:gd name="f236" fmla="val 237307"/>
              <a:gd name="f237" fmla="val 43865"/>
              <a:gd name="f238" fmla="val 246712"/>
              <a:gd name="f239" fmla="val 36429"/>
              <a:gd name="f240" fmla="val 255785"/>
              <a:gd name="f241" fmla="val 28578"/>
              <a:gd name="f242" fmla="val 264525"/>
              <a:gd name="f243" fmla="val 20365"/>
              <a:gd name="f244" fmla="val 264553"/>
              <a:gd name="f245" fmla="val 265107"/>
              <a:gd name="f246" fmla="val 20032"/>
              <a:gd name="f247" fmla="val 265773"/>
              <a:gd name="f248" fmla="val 19977"/>
              <a:gd name="f249" fmla="val 266384"/>
              <a:gd name="f250" fmla="val 20198"/>
              <a:gd name="f251" fmla="val 267521"/>
              <a:gd name="f252" fmla="val 20698"/>
              <a:gd name="f253" fmla="val 268076"/>
              <a:gd name="f254" fmla="val 22224"/>
              <a:gd name="f255" fmla="val 268187"/>
              <a:gd name="f256" fmla="val 22529"/>
              <a:gd name="f257" fmla="val 25137"/>
              <a:gd name="f258" fmla="val 25415"/>
              <a:gd name="f259" fmla="val 268409"/>
              <a:gd name="f260" fmla="val 25637"/>
              <a:gd name="f261" fmla="val 268659"/>
              <a:gd name="f262" fmla="val 268936"/>
              <a:gd name="f263" fmla="val 269131"/>
              <a:gd name="f264" fmla="val 15981"/>
              <a:gd name="f265" fmla="val 274485"/>
              <a:gd name="f266" fmla="val 10793"/>
              <a:gd name="f267" fmla="val 279702"/>
              <a:gd name="f268" fmla="val 5466"/>
              <a:gd name="f269" fmla="val 283503"/>
              <a:gd name="f270" fmla="val 15593"/>
              <a:gd name="f271" fmla="val 253205"/>
              <a:gd name="f272" fmla="val 30076"/>
              <a:gd name="f273" fmla="val 236419"/>
              <a:gd name="f274" fmla="val 43255"/>
              <a:gd name="f275" fmla="val 232729"/>
              <a:gd name="f276" fmla="val 44642"/>
              <a:gd name="f277" fmla="val 198130"/>
              <a:gd name="f278" fmla="val 56711"/>
              <a:gd name="f279" fmla="val 184452"/>
              <a:gd name="f280" fmla="val 37040"/>
              <a:gd name="f281" fmla="val 191721"/>
              <a:gd name="f282" fmla="val 28605"/>
              <a:gd name="f283" fmla="val 198491"/>
              <a:gd name="f284" fmla="val 20531"/>
              <a:gd name="f285" fmla="val 204428"/>
              <a:gd name="f286" fmla="val 13345"/>
              <a:gd name="f287" fmla="val 204484"/>
              <a:gd name="f288" fmla="val 13318"/>
              <a:gd name="f289" fmla="val 204539"/>
              <a:gd name="f290" fmla="val 13234"/>
              <a:gd name="f291" fmla="val 204567"/>
              <a:gd name="f292" fmla="val 13179"/>
              <a:gd name="f293" fmla="val 208562"/>
              <a:gd name="f294" fmla="val 8324"/>
              <a:gd name="f295" fmla="val 212169"/>
              <a:gd name="f296" fmla="val 3884"/>
              <a:gd name="f297" fmla="val 215332"/>
              <a:gd name="f298" fmla="val 214084"/>
              <a:gd name="f299" fmla="val 211059"/>
              <a:gd name="f300" fmla="val 3746"/>
              <a:gd name="f301" fmla="val 207591"/>
              <a:gd name="f302" fmla="val 8018"/>
              <a:gd name="f303" fmla="val 203762"/>
              <a:gd name="f304" fmla="val 12624"/>
              <a:gd name="f305" fmla="val 184424"/>
              <a:gd name="f306" fmla="val 24610"/>
              <a:gd name="f307" fmla="val 136147"/>
              <a:gd name="f308" fmla="val 28494"/>
              <a:gd name="f309" fmla="val 130181"/>
              <a:gd name="f310" fmla="val 28938"/>
              <a:gd name="f311" fmla="val 132373"/>
              <a:gd name="f312" fmla="val 18173"/>
              <a:gd name="f313" fmla="val 134343"/>
              <a:gd name="f314" fmla="val 8157"/>
              <a:gd name="f315" fmla="val 135925"/>
              <a:gd name="f316" fmla="val 134954"/>
              <a:gd name="f317" fmla="val 133012"/>
              <a:gd name="f318" fmla="val 10072"/>
              <a:gd name="f319" fmla="val 130459"/>
              <a:gd name="f320" fmla="val 23001"/>
              <a:gd name="f321" fmla="val 127629"/>
              <a:gd name="f322" fmla="val 36568"/>
              <a:gd name="f323" fmla="val 123023"/>
              <a:gd name="f324" fmla="val 36735"/>
              <a:gd name="f325" fmla="val 78214"/>
              <a:gd name="f326" fmla="val 38039"/>
              <a:gd name="f327" fmla="val 64980"/>
              <a:gd name="f328" fmla="val 23195"/>
              <a:gd name="f329" fmla="val 53632"/>
              <a:gd name="f330" fmla="val 52578"/>
              <a:gd name="f331" fmla="val 58071"/>
              <a:gd name="f332" fmla="val 11237"/>
              <a:gd name="f333" fmla="val 56046"/>
              <a:gd name="f334" fmla="val 14649"/>
              <a:gd name="f335" fmla="val 30797"/>
              <a:gd name="f336" fmla="val 56850"/>
              <a:gd name="f337" fmla="val 20199"/>
              <a:gd name="f338" fmla="val 59236"/>
              <a:gd name="f339" fmla="val 13151"/>
              <a:gd name="f340" fmla="val 54381"/>
              <a:gd name="f341" fmla="val 6326"/>
              <a:gd name="f342" fmla="val 49497"/>
              <a:gd name="f343" fmla="val 16925"/>
              <a:gd name="f344" fmla="val 20504"/>
              <a:gd name="f345" fmla="val 267826"/>
              <a:gd name="f346" fmla="val 20004"/>
              <a:gd name="f347" fmla="val 267327"/>
              <a:gd name="f348" fmla="val 19588"/>
              <a:gd name="f349" fmla="val 266744"/>
              <a:gd name="f350" fmla="val 19338"/>
              <a:gd name="f351" fmla="val 266467"/>
              <a:gd name="f352" fmla="val 19200"/>
              <a:gd name="f353" fmla="val 266162"/>
              <a:gd name="f354" fmla="val 19144"/>
              <a:gd name="f355" fmla="val 265857"/>
              <a:gd name="f356" fmla="val 19116"/>
              <a:gd name="f357" fmla="val 266633"/>
              <a:gd name="f358" fmla="val 18395"/>
              <a:gd name="f359" fmla="val 267410"/>
              <a:gd name="f360" fmla="val 17646"/>
              <a:gd name="f361" fmla="val 28883"/>
              <a:gd name="f362" fmla="val 24055"/>
              <a:gd name="f363" fmla="val 133704"/>
              <a:gd name="f364" fmla="val 19505"/>
              <a:gd name="f365" fmla="val 134342"/>
              <a:gd name="f366" fmla="val 15288"/>
              <a:gd name="f367" fmla="val 134869"/>
              <a:gd name="f368" fmla="val 23639"/>
              <a:gd name="f369" fmla="val 126573"/>
              <a:gd name="f370" fmla="val 25581"/>
              <a:gd name="f371" fmla="val 107485"/>
              <a:gd name="f372" fmla="val 25886"/>
              <a:gd name="f373" fmla="val 104044"/>
              <a:gd name="f374" fmla="val 43394"/>
              <a:gd name="f375" fmla="val 106153"/>
              <a:gd name="f376" fmla="val 42867"/>
              <a:gd name="f377" fmla="val 115170"/>
              <a:gd name="f378" fmla="val 30298"/>
              <a:gd name="f379" fmla="val 131151"/>
              <a:gd name="f380" fmla="val 35597"/>
              <a:gd name="f381" fmla="val 70611"/>
              <a:gd name="f382" fmla="val 38538"/>
              <a:gd name="f383" fmla="val 72526"/>
              <a:gd name="f384" fmla="val 41479"/>
              <a:gd name="f385" fmla="val 74413"/>
              <a:gd name="f386" fmla="val 44420"/>
              <a:gd name="f387" fmla="val 76271"/>
              <a:gd name="f388" fmla="val 44476"/>
              <a:gd name="f389" fmla="val 44559"/>
              <a:gd name="f390" fmla="val 76410"/>
              <a:gd name="f391" fmla="val 76438"/>
              <a:gd name="f392" fmla="val 44670"/>
              <a:gd name="f393" fmla="val 76466"/>
              <a:gd name="f394" fmla="val 44726"/>
              <a:gd name="f395" fmla="val 44753"/>
              <a:gd name="f396" fmla="val 76493"/>
              <a:gd name="f397" fmla="val 49109"/>
              <a:gd name="f398" fmla="val 79240"/>
              <a:gd name="f399" fmla="val 81904"/>
              <a:gd name="f400" fmla="val 57627"/>
              <a:gd name="f401" fmla="val 84484"/>
              <a:gd name="f402" fmla="val 58820"/>
              <a:gd name="f403" fmla="val 90532"/>
              <a:gd name="f404" fmla="val 45308"/>
              <a:gd name="f405" fmla="val 103711"/>
              <a:gd name="f406" fmla="val 43727"/>
              <a:gd name="f407" fmla="val 105210"/>
              <a:gd name="f408" fmla="val 26580"/>
              <a:gd name="f409" fmla="val 103184"/>
              <a:gd name="f410" fmla="val 35819"/>
              <a:gd name="f411" fmla="val 94861"/>
              <a:gd name="f412" fmla="val 35736"/>
              <a:gd name="f413" fmla="val 75078"/>
              <a:gd name="f414" fmla="val 68032"/>
              <a:gd name="f415" fmla="val 90754"/>
              <a:gd name="f416" fmla="val 72915"/>
              <a:gd name="f417" fmla="val 93668"/>
              <a:gd name="f418" fmla="val 77521"/>
              <a:gd name="f419" fmla="val 96387"/>
              <a:gd name="f420" fmla="val 98856"/>
              <a:gd name="f421" fmla="val 78963"/>
              <a:gd name="f422" fmla="val 108456"/>
              <a:gd name="f423" fmla="val 67671"/>
              <a:gd name="f424" fmla="val 108040"/>
              <a:gd name="f425" fmla="val 67199"/>
              <a:gd name="f426" fmla="val 108012"/>
              <a:gd name="f427" fmla="val 67172"/>
              <a:gd name="f428" fmla="val 54575"/>
              <a:gd name="f429" fmla="val 106514"/>
              <a:gd name="f430" fmla="val 62066"/>
              <a:gd name="f431" fmla="val 103628"/>
              <a:gd name="f432" fmla="val 66977"/>
              <a:gd name="f433" fmla="val 93168"/>
              <a:gd name="f434" fmla="val 52023"/>
              <a:gd name="f435" fmla="val 106208"/>
              <a:gd name="f436" fmla="val 44948"/>
              <a:gd name="f437" fmla="val 105376"/>
              <a:gd name="f438" fmla="val 47916"/>
              <a:gd name="f439" fmla="val 102463"/>
              <a:gd name="f440" fmla="val 58765"/>
              <a:gd name="f441" fmla="val 91448"/>
              <a:gd name="f442" fmla="val 58654"/>
              <a:gd name="f443" fmla="val 85094"/>
              <a:gd name="f444" fmla="val 61567"/>
              <a:gd name="f445" fmla="val 86870"/>
              <a:gd name="f446" fmla="val 64425"/>
              <a:gd name="f447" fmla="val 88590"/>
              <a:gd name="f448" fmla="val 90255"/>
              <a:gd name="f449" fmla="val 66228"/>
              <a:gd name="f450" fmla="val 60402"/>
              <a:gd name="f451" fmla="val 105043"/>
              <a:gd name="f452" fmla="val 94723"/>
              <a:gd name="f453" fmla="val 86149"/>
              <a:gd name="f454" fmla="val 91615"/>
              <a:gd name="f455" fmla="val 94306"/>
              <a:gd name="f456" fmla="val 83791"/>
              <a:gd name="f457" fmla="val 97607"/>
              <a:gd name="f458" fmla="val 82432"/>
              <a:gd name="f459" fmla="val 98135"/>
              <a:gd name="f460" fmla="val 78298"/>
              <a:gd name="f461" fmla="val 95721"/>
              <a:gd name="f462" fmla="val 73803"/>
              <a:gd name="f463" fmla="val 93085"/>
              <a:gd name="f464" fmla="val 69086"/>
              <a:gd name="f465" fmla="val 90283"/>
              <a:gd name="f466" fmla="val 80573"/>
              <a:gd name="f467" fmla="val 87314"/>
              <a:gd name="f468" fmla="val 85928"/>
              <a:gd name="f469" fmla="val 74829"/>
              <a:gd name="f470" fmla="val 87315"/>
              <a:gd name="f471" fmla="val 71000"/>
              <a:gd name="f472" fmla="val 89257"/>
              <a:gd name="f473" fmla="val 72803"/>
              <a:gd name="f474" fmla="val 100522"/>
              <a:gd name="f475" fmla="val 84207"/>
              <a:gd name="f476" fmla="val 114977"/>
              <a:gd name="f477" fmla="val 78463"/>
              <a:gd name="f478" fmla="val 118806"/>
              <a:gd name="f479" fmla="val 76632"/>
              <a:gd name="f480" fmla="val 117724"/>
              <a:gd name="f481" fmla="val 81099"/>
              <a:gd name="f482" fmla="val 116669"/>
              <a:gd name="f483" fmla="val 85372"/>
              <a:gd name="f484" fmla="val 115643"/>
              <a:gd name="f485" fmla="val 89367"/>
              <a:gd name="f486" fmla="val 105821"/>
              <a:gd name="f487" fmla="val 96303"/>
              <a:gd name="f488" fmla="val 96443"/>
              <a:gd name="f489" fmla="val 86704"/>
              <a:gd name="f490" fmla="val 95666"/>
              <a:gd name="f491" fmla="val 85871"/>
              <a:gd name="f492" fmla="val 82654"/>
              <a:gd name="f493" fmla="val 99355"/>
              <a:gd name="f494" fmla="val 85539"/>
              <a:gd name="f495" fmla="val 101020"/>
              <a:gd name="f496" fmla="val 88230"/>
              <a:gd name="f497" fmla="val 102574"/>
              <a:gd name="f498" fmla="val 90755"/>
              <a:gd name="f499" fmla="val 104017"/>
              <a:gd name="f500" fmla="val 90478"/>
              <a:gd name="f501" fmla="val 105237"/>
              <a:gd name="f502" fmla="val 89229"/>
              <a:gd name="f503" fmla="val 109815"/>
              <a:gd name="f504" fmla="val 85761"/>
              <a:gd name="f505" fmla="val 110204"/>
              <a:gd name="f506" fmla="val 71528"/>
              <a:gd name="f507" fmla="val 108539"/>
              <a:gd name="f508" fmla="val 75412"/>
              <a:gd name="f509" fmla="val 107734"/>
              <a:gd name="f510" fmla="val 80711"/>
              <a:gd name="f511" fmla="val 105515"/>
              <a:gd name="f512" fmla="val 104488"/>
              <a:gd name="f513" fmla="val 98357"/>
              <a:gd name="f514" fmla="val 108317"/>
              <a:gd name="f515" fmla="val 103463"/>
              <a:gd name="f516" fmla="val 111147"/>
              <a:gd name="f517" fmla="val 106182"/>
              <a:gd name="f518" fmla="val 112645"/>
              <a:gd name="f519" fmla="val 87897"/>
              <a:gd name="f520" fmla="val 110481"/>
              <a:gd name="f521" fmla="val 90284"/>
              <a:gd name="f522" fmla="val 109038"/>
              <a:gd name="f523" fmla="val 91282"/>
              <a:gd name="f524" fmla="val 105876"/>
              <a:gd name="f525" fmla="val 91449"/>
              <a:gd name="f526" fmla="val 103295"/>
              <a:gd name="f527" fmla="val 88980"/>
              <a:gd name="f528" fmla="val 101908"/>
              <a:gd name="f529" fmla="val 86316"/>
              <a:gd name="f530" fmla="val 100382"/>
              <a:gd name="f531" fmla="val 83486"/>
              <a:gd name="f532" fmla="val 98745"/>
              <a:gd name="f533" fmla="val 85900"/>
              <a:gd name="f534" fmla="val 97691"/>
              <a:gd name="f535" fmla="val 92226"/>
              <a:gd name="f536" fmla="val 94417"/>
              <a:gd name="f537" fmla="val 95305"/>
              <a:gd name="f538" fmla="val 99828"/>
              <a:gd name="f539" fmla="val 96553"/>
              <a:gd name="f540" fmla="val 99467"/>
              <a:gd name="f541" fmla="val 97635"/>
              <a:gd name="f542" fmla="val 97303"/>
              <a:gd name="f543" fmla="val 103545"/>
              <a:gd name="f544" fmla="val 96776"/>
              <a:gd name="f545" fmla="val 88174"/>
              <a:gd name="f546" fmla="val 100133"/>
              <a:gd name="f547" fmla="val 90893"/>
              <a:gd name="f548" fmla="val 107569"/>
              <a:gd name="f549" fmla="val 115282"/>
              <a:gd name="f550" fmla="val 114894"/>
              <a:gd name="f551" fmla="val 92169"/>
              <a:gd name="f552" fmla="val 114533"/>
              <a:gd name="f553" fmla="val 93529"/>
              <a:gd name="f554" fmla="val 114172"/>
              <a:gd name="f555" fmla="val 113035"/>
              <a:gd name="f556" fmla="val 95527"/>
              <a:gd name="f557" fmla="val 100688"/>
              <a:gd name="f558" fmla="val 96165"/>
              <a:gd name="f559" fmla="val 116420"/>
              <a:gd name="f560" fmla="val 90116"/>
              <a:gd name="f561" fmla="val 118667"/>
              <a:gd name="f562" fmla="val 90033"/>
              <a:gd name="f563" fmla="val 130792"/>
              <a:gd name="f564" fmla="val 89284"/>
              <a:gd name="f565" fmla="val 140142"/>
              <a:gd name="f566" fmla="val 83957"/>
              <a:gd name="f567" fmla="val 136924"/>
              <a:gd name="f568" fmla="val 87175"/>
              <a:gd name="f569" fmla="val 133761"/>
              <a:gd name="f570" fmla="val 90311"/>
              <a:gd name="f571" fmla="val 130598"/>
              <a:gd name="f572" fmla="val 93335"/>
              <a:gd name="f573" fmla="val 129377"/>
              <a:gd name="f574" fmla="val 93779"/>
              <a:gd name="f575" fmla="val 119389"/>
              <a:gd name="f576" fmla="val 97108"/>
              <a:gd name="f577" fmla="val 115143"/>
              <a:gd name="f578" fmla="val 94944"/>
              <a:gd name="f579" fmla="val 115560"/>
              <a:gd name="f580" fmla="val 93390"/>
              <a:gd name="f581" fmla="val 116004"/>
              <a:gd name="f582" fmla="val 91781"/>
              <a:gd name="f583" fmla="val 89145"/>
              <a:gd name="f584" fmla="val 117696"/>
              <a:gd name="f585" fmla="val 85178"/>
              <a:gd name="f586" fmla="val 118750"/>
              <a:gd name="f587" fmla="val 80905"/>
              <a:gd name="f588" fmla="val 119805"/>
              <a:gd name="f589" fmla="val 125631"/>
              <a:gd name="f590" fmla="val 79212"/>
              <a:gd name="f591" fmla="val 143777"/>
              <a:gd name="f592" fmla="val 75744"/>
              <a:gd name="f593" fmla="val 149270"/>
              <a:gd name="f594" fmla="val 74579"/>
              <a:gd name="f595" fmla="val 147411"/>
              <a:gd name="f596" fmla="val 76521"/>
              <a:gd name="f597" fmla="val 145552"/>
              <a:gd name="f598" fmla="val 143693"/>
              <a:gd name="f599" fmla="val 80350"/>
              <a:gd name="f600" fmla="val 134898"/>
              <a:gd name="f601" fmla="val 87758"/>
              <a:gd name="f602" fmla="val 119888"/>
              <a:gd name="f603" fmla="val 88979"/>
              <a:gd name="f604" fmla="val 120054"/>
              <a:gd name="f605" fmla="val 75495"/>
              <a:gd name="f606" fmla="val 121081"/>
              <a:gd name="f607" fmla="val 71083"/>
              <a:gd name="f608" fmla="val 122135"/>
              <a:gd name="f609" fmla="val 66477"/>
              <a:gd name="f610" fmla="val 123190"/>
              <a:gd name="f611" fmla="val 61816"/>
              <a:gd name="f612" fmla="val 126630"/>
              <a:gd name="f613" fmla="val 62593"/>
              <a:gd name="f614" fmla="val 147800"/>
              <a:gd name="f615" fmla="val 67032"/>
              <a:gd name="f616" fmla="val 161728"/>
              <a:gd name="f617" fmla="val 61234"/>
              <a:gd name="f618" fmla="val 158010"/>
              <a:gd name="f619" fmla="val 65312"/>
              <a:gd name="f620" fmla="val 154209"/>
              <a:gd name="f621" fmla="val 69363"/>
              <a:gd name="f622" fmla="val 150436"/>
              <a:gd name="f623" fmla="val 73358"/>
              <a:gd name="f624" fmla="val 148271"/>
              <a:gd name="f625" fmla="val 73830"/>
              <a:gd name="f626" fmla="val 125825"/>
              <a:gd name="f627" fmla="val 78630"/>
              <a:gd name="f628" fmla="val 119083"/>
              <a:gd name="f629" fmla="val 75439"/>
              <a:gd name="f630" fmla="val 117002"/>
              <a:gd name="f631" fmla="val 76577"/>
              <a:gd name="f632" fmla="val 99773"/>
              <a:gd name="f633" fmla="val 85289"/>
              <a:gd name="f634" fmla="val 87648"/>
              <a:gd name="f635" fmla="val 69502"/>
              <a:gd name="f636" fmla="val 83958"/>
              <a:gd name="f637" fmla="val 61927"/>
              <a:gd name="f638" fmla="val 89118"/>
              <a:gd name="f639" fmla="val 63093"/>
              <a:gd name="f640" fmla="val 112480"/>
              <a:gd name="f641" fmla="val 67920"/>
              <a:gd name="f642" fmla="val 122108"/>
              <a:gd name="f643" fmla="val 62316"/>
              <a:gd name="f644" fmla="val 121109"/>
              <a:gd name="f645" fmla="val 66783"/>
              <a:gd name="f646" fmla="val 120082"/>
              <a:gd name="f647" fmla="val 71194"/>
              <a:gd name="f648" fmla="val 86732"/>
              <a:gd name="f649" fmla="val 69807"/>
              <a:gd name="f650" fmla="val 86177"/>
              <a:gd name="f651" fmla="val 71555"/>
              <a:gd name="f652" fmla="val 80878"/>
              <a:gd name="f653" fmla="val 86926"/>
              <a:gd name="f654" fmla="val 67893"/>
              <a:gd name="f655" fmla="val 89589"/>
              <a:gd name="f656" fmla="val 65035"/>
              <a:gd name="f657" fmla="val 87841"/>
              <a:gd name="f658" fmla="val 86065"/>
              <a:gd name="f659" fmla="val 59014"/>
              <a:gd name="f660" fmla="val 62927"/>
              <a:gd name="f661" fmla="val 81848"/>
              <a:gd name="f662" fmla="val 81017"/>
              <a:gd name="f663" fmla="val 70473"/>
              <a:gd name="f664" fmla="val 83319"/>
              <a:gd name="f665" fmla="val 62815"/>
              <a:gd name="f666" fmla="val 58099"/>
              <a:gd name="f667" fmla="val 83652"/>
              <a:gd name="f668" fmla="val 54742"/>
              <a:gd name="f669" fmla="val 81599"/>
              <a:gd name="f670" fmla="val 51301"/>
              <a:gd name="f671" fmla="val 79462"/>
              <a:gd name="f672" fmla="val 47805"/>
              <a:gd name="f673" fmla="val 77270"/>
              <a:gd name="f674" fmla="val 49720"/>
              <a:gd name="f675" fmla="val 77603"/>
              <a:gd name="f676" fmla="val 51634"/>
              <a:gd name="f677" fmla="val 77770"/>
              <a:gd name="f678" fmla="val 53576"/>
              <a:gd name="f679" fmla="val 77742"/>
              <a:gd name="f680" fmla="val 59986"/>
              <a:gd name="f681" fmla="val 66728"/>
              <a:gd name="f682" fmla="val 70140"/>
              <a:gd name="f683" fmla="val 75522"/>
              <a:gd name="f684" fmla="val 64730"/>
              <a:gd name="f685" fmla="val 79573"/>
              <a:gd name="f686" fmla="val 59347"/>
              <a:gd name="f687" fmla="val 82903"/>
              <a:gd name="f688" fmla="val 133121"/>
              <a:gd name="f689" fmla="val 38455"/>
              <a:gd name="f690" fmla="val 132844"/>
              <a:gd name="f691" fmla="val 132622"/>
              <a:gd name="f692" fmla="val 37567"/>
              <a:gd name="f693" fmla="val 132455"/>
              <a:gd name="f694" fmla="val 38011"/>
              <a:gd name="f695" fmla="val 132372"/>
              <a:gd name="f696" fmla="val 38427"/>
              <a:gd name="f697" fmla="val 132289"/>
              <a:gd name="f698" fmla="val 132233"/>
              <a:gd name="f699" fmla="val 132039"/>
              <a:gd name="f700" fmla="val 40675"/>
              <a:gd name="f701" fmla="val 131901"/>
              <a:gd name="f702" fmla="val 41535"/>
              <a:gd name="f703" fmla="val 131734"/>
              <a:gd name="f704" fmla="val 42395"/>
              <a:gd name="f705" fmla="val 131568"/>
              <a:gd name="f706" fmla="val 41368"/>
              <a:gd name="f707" fmla="val 132317"/>
              <a:gd name="f708" fmla="val 40481"/>
              <a:gd name="f709" fmla="val 133260"/>
              <a:gd name="f710" fmla="val 53132"/>
              <a:gd name="f711" fmla="val 128432"/>
              <a:gd name="f712" fmla="val 44975"/>
              <a:gd name="f713" fmla="val 130180"/>
              <a:gd name="f714" fmla="val 37318"/>
              <a:gd name="f715" fmla="val 131595"/>
              <a:gd name="f716" fmla="val 30270"/>
              <a:gd name="f717" fmla="val 132733"/>
              <a:gd name="f718" fmla="val 33294"/>
              <a:gd name="f719" fmla="val 128849"/>
              <a:gd name="f720" fmla="val 43782"/>
              <a:gd name="f721" fmla="val 114837"/>
              <a:gd name="f722" fmla="val 44365"/>
              <a:gd name="f723" fmla="val 106264"/>
              <a:gd name="f724" fmla="val 51717"/>
              <a:gd name="f725" fmla="val 107124"/>
              <a:gd name="f726" fmla="val 109094"/>
              <a:gd name="f727" fmla="val 58349"/>
              <a:gd name="f728" fmla="val 122883"/>
              <a:gd name="f729" fmla="val 61456"/>
              <a:gd name="f730" fmla="val 59125"/>
              <a:gd name="f731" fmla="val 127101"/>
              <a:gd name="f732" fmla="val 54603"/>
              <a:gd name="f733" fmla="val 128099"/>
              <a:gd name="f734" fmla="val 122051"/>
              <a:gd name="f735" fmla="val 54159"/>
              <a:gd name="f736" fmla="val 110398"/>
              <a:gd name="f737" fmla="val 52827"/>
              <a:gd name="f738" fmla="val 107263"/>
              <a:gd name="f739" fmla="val 66839"/>
              <a:gd name="f740" fmla="val 108928"/>
              <a:gd name="f741" fmla="val 69974"/>
              <a:gd name="f742" fmla="val 116058"/>
              <a:gd name="f743" fmla="val 62455"/>
              <a:gd name="f744" fmla="val 125380"/>
              <a:gd name="f745" fmla="val 73414"/>
              <a:gd name="f746" fmla="val 123605"/>
              <a:gd name="f747" fmla="val 69863"/>
              <a:gd name="f748" fmla="val 124520"/>
              <a:gd name="f749" fmla="val 66367"/>
              <a:gd name="f750" fmla="val 125408"/>
              <a:gd name="f751" fmla="val 62954"/>
              <a:gd name="f752" fmla="val 126213"/>
              <a:gd name="f753" fmla="val 65146"/>
              <a:gd name="f754" fmla="val 123355"/>
              <a:gd name="f755" fmla="val 70362"/>
              <a:gd name="f756" fmla="val 115614"/>
              <a:gd name="f757" fmla="val 67921"/>
              <a:gd name="f758" fmla="val 109066"/>
              <a:gd name="f759" fmla="val 111119"/>
              <a:gd name="f760" fmla="val 84596"/>
              <a:gd name="f761" fmla="val 112923"/>
              <a:gd name="f762" fmla="val 81988"/>
              <a:gd name="f763" fmla="val 119360"/>
              <a:gd name="f764" fmla="val 127295"/>
              <a:gd name="f765" fmla="val 81849"/>
              <a:gd name="f766" fmla="val 125491"/>
              <a:gd name="f767" fmla="val 80351"/>
              <a:gd name="f768" fmla="val 124049"/>
              <a:gd name="f769" fmla="val 78492"/>
              <a:gd name="f770" fmla="val 123244"/>
              <a:gd name="f771" fmla="val 79907"/>
              <a:gd name="f772" fmla="val 122856"/>
              <a:gd name="f773" fmla="val 81322"/>
              <a:gd name="f774" fmla="val 122467"/>
              <a:gd name="f775" fmla="val 128210"/>
              <a:gd name="f776" fmla="val 121774"/>
              <a:gd name="f777" fmla="val 84984"/>
              <a:gd name="f778" fmla="val 121413"/>
              <a:gd name="f779" fmla="val 86288"/>
              <a:gd name="f780" fmla="val 121024"/>
              <a:gd name="f781" fmla="val 87592"/>
              <a:gd name="f782" fmla="val 120664"/>
              <a:gd name="f783" fmla="val 85844"/>
              <a:gd name="f784" fmla="val 122911"/>
              <a:gd name="f785" fmla="val 84540"/>
              <a:gd name="f786" fmla="val 125464"/>
              <a:gd name="f787" fmla="val 90367"/>
              <a:gd name="f788" fmla="val 118833"/>
              <a:gd name="f789" fmla="val 120192"/>
              <a:gd name="f790" fmla="val 81377"/>
              <a:gd name="f791" fmla="val 121468"/>
              <a:gd name="f792" fmla="val 77021"/>
              <a:gd name="f793" fmla="val 122634"/>
              <a:gd name="f794" fmla="val 118250"/>
              <a:gd name="f795" fmla="val 85678"/>
              <a:gd name="f796" fmla="val 112756"/>
              <a:gd name="f797" fmla="val 86150"/>
              <a:gd name="f798" fmla="val 111230"/>
              <a:gd name="f799" fmla="val 106431"/>
              <a:gd name="f800" fmla="val 113644"/>
              <a:gd name="f801" fmla="val 100910"/>
              <a:gd name="f802" fmla="val 115531"/>
              <a:gd name="f803" fmla="val 95555"/>
              <a:gd name="f804" fmla="val 117279"/>
              <a:gd name="f805" fmla="val 92975"/>
              <a:gd name="f806" fmla="val 104183"/>
              <a:gd name="f807" fmla="val 97359"/>
              <a:gd name="f808" fmla="val 99551"/>
              <a:gd name="f809" fmla="val 99661"/>
              <a:gd name="f810" fmla="val 100383"/>
              <a:gd name="f811" fmla="val 97718"/>
              <a:gd name="f812" fmla="val 107513"/>
              <a:gd name="f813" fmla="val 112285"/>
              <a:gd name="f814" fmla="val 105211"/>
              <a:gd name="f815" fmla="val 111036"/>
              <a:gd name="f816" fmla="val 100050"/>
              <a:gd name="f817" fmla="val 108178"/>
              <a:gd name="f818" fmla="val 108568"/>
              <a:gd name="f819" fmla="val 112257"/>
              <a:gd name="f820" fmla="val 101382"/>
              <a:gd name="f821" fmla="val 106071"/>
              <a:gd name="f822" fmla="val 99605"/>
              <a:gd name="f823" fmla="val 111564"/>
              <a:gd name="f824" fmla="val 97302"/>
              <a:gd name="f825" fmla="val 113812"/>
              <a:gd name="f826" fmla="val 96137"/>
              <a:gd name="f827" fmla="val 111925"/>
              <a:gd name="f828" fmla="val 102962"/>
              <a:gd name="f829" fmla="val 110149"/>
              <a:gd name="f830" fmla="val 95860"/>
              <a:gd name="f831" fmla="val 118612"/>
              <a:gd name="f832" fmla="val 97580"/>
              <a:gd name="f833" fmla="val 125548"/>
              <a:gd name="f834" fmla="val 95887"/>
              <a:gd name="f835" fmla="val 129016"/>
              <a:gd name="f836" fmla="val 122385"/>
              <a:gd name="f837" fmla="val 101159"/>
              <a:gd name="f838" fmla="val 115920"/>
              <a:gd name="f839" fmla="val 106930"/>
              <a:gd name="f840" fmla="val 109789"/>
              <a:gd name="f841" fmla="val 111841"/>
              <a:gd name="f842" fmla="val 111315"/>
              <a:gd name="f843" fmla="val 113063"/>
              <a:gd name="f844" fmla="val 102491"/>
              <a:gd name="f845" fmla="val 111120"/>
              <a:gd name="f846" fmla="val 112007"/>
              <a:gd name="f847" fmla="val 117308"/>
              <a:gd name="f848" fmla="val 106985"/>
              <a:gd name="f849" fmla="val 123828"/>
              <a:gd name="f850" fmla="val 101131"/>
              <a:gd name="f851" fmla="val 130514"/>
              <a:gd name="f852" fmla="val 94750"/>
              <a:gd name="f853" fmla="val 131430"/>
              <a:gd name="f854" fmla="val 97885"/>
              <a:gd name="f855" fmla="val 137950"/>
              <a:gd name="f856" fmla="val 99466"/>
              <a:gd name="f857" fmla="val 141224"/>
              <a:gd name="f858" fmla="val 100077"/>
              <a:gd name="f859" fmla="val 130820"/>
              <a:gd name="f860" fmla="val 104627"/>
              <a:gd name="f861" fmla="val 120720"/>
              <a:gd name="f862" fmla="val 108595"/>
              <a:gd name="f863" fmla="val 142833"/>
              <a:gd name="f864" fmla="val 99383"/>
              <a:gd name="f865" fmla="val 139337"/>
              <a:gd name="f866" fmla="val 131236"/>
              <a:gd name="f867" fmla="val 96997"/>
              <a:gd name="f868" fmla="val 131375"/>
              <a:gd name="f869" fmla="val 135481"/>
              <a:gd name="f870" fmla="val 89978"/>
              <a:gd name="f871" fmla="val 139643"/>
              <a:gd name="f872" fmla="val 143804"/>
              <a:gd name="f873" fmla="val 144137"/>
              <a:gd name="f874" fmla="val 83457"/>
              <a:gd name="f875" fmla="val 145247"/>
              <a:gd name="f876" fmla="val 87619"/>
              <a:gd name="f877" fmla="val 148854"/>
              <a:gd name="f878" fmla="val 151213"/>
              <a:gd name="f879" fmla="val 92003"/>
              <a:gd name="f880" fmla="val 92724"/>
              <a:gd name="f881" fmla="val 157760"/>
              <a:gd name="f882" fmla="val 92447"/>
              <a:gd name="f883" fmla="val 152739"/>
              <a:gd name="f884" fmla="val 94888"/>
              <a:gd name="f885" fmla="val 147744"/>
              <a:gd name="f886" fmla="val 97191"/>
              <a:gd name="f887" fmla="val 162227"/>
              <a:gd name="f888" fmla="val 95610"/>
              <a:gd name="f889" fmla="val 160479"/>
              <a:gd name="f890" fmla="val 94056"/>
              <a:gd name="f891" fmla="val 158343"/>
              <a:gd name="f892" fmla="val 93307"/>
              <a:gd name="f893" fmla="val 159342"/>
              <a:gd name="f894" fmla="val 92808"/>
              <a:gd name="f895" fmla="val 160341"/>
              <a:gd name="f896" fmla="val 92336"/>
              <a:gd name="f897" fmla="val 161340"/>
              <a:gd name="f898" fmla="val 91836"/>
              <a:gd name="f899" fmla="val 161367"/>
              <a:gd name="f900" fmla="val 161395"/>
              <a:gd name="f901" fmla="val 91809"/>
              <a:gd name="f902" fmla="val 162033"/>
              <a:gd name="f903" fmla="val 91504"/>
              <a:gd name="f904" fmla="val 162644"/>
              <a:gd name="f905" fmla="val 91198"/>
              <a:gd name="f906" fmla="val 92919"/>
              <a:gd name="f907" fmla="val 90394"/>
              <a:gd name="f908" fmla="val 165002"/>
              <a:gd name="f909" fmla="val 90005"/>
              <a:gd name="f910" fmla="val 165807"/>
              <a:gd name="f911" fmla="val 166611"/>
              <a:gd name="f912" fmla="val 89173"/>
              <a:gd name="f913" fmla="val 165668"/>
              <a:gd name="f914" fmla="val 164863"/>
              <a:gd name="f915" fmla="val 91587"/>
              <a:gd name="f916" fmla="val 92891"/>
              <a:gd name="f917" fmla="val 160618"/>
              <a:gd name="f918" fmla="val 91032"/>
              <a:gd name="f919" fmla="val 155957"/>
              <a:gd name="f920" fmla="val 92031"/>
              <a:gd name="f921" fmla="val 152184"/>
              <a:gd name="f922" fmla="val 91531"/>
              <a:gd name="f923" fmla="val 149409"/>
              <a:gd name="f924" fmla="val 89506"/>
              <a:gd name="f925" fmla="val 86648"/>
              <a:gd name="f926" fmla="val 144776"/>
              <a:gd name="f927" fmla="val 81710"/>
              <a:gd name="f928" fmla="val 144637"/>
              <a:gd name="f929" fmla="val 80738"/>
              <a:gd name="f930" fmla="val 146690"/>
              <a:gd name="f931" fmla="val 148743"/>
              <a:gd name="f932" fmla="val 150796"/>
              <a:gd name="f933" fmla="val 74357"/>
              <a:gd name="f934" fmla="val 161423"/>
              <a:gd name="f935" fmla="val 176156"/>
              <a:gd name="f936" fmla="val 79989"/>
              <a:gd name="f937" fmla="val 181677"/>
              <a:gd name="f938" fmla="val 79906"/>
              <a:gd name="f939" fmla="val 174574"/>
              <a:gd name="f940" fmla="val 83901"/>
              <a:gd name="f941" fmla="val 167555"/>
              <a:gd name="f942" fmla="val 183453"/>
              <a:gd name="f943" fmla="val 78880"/>
              <a:gd name="f944" fmla="val 180789"/>
              <a:gd name="f945" fmla="val 79018"/>
              <a:gd name="f946" fmla="val 163504"/>
              <a:gd name="f947" fmla="val 151490"/>
              <a:gd name="f948" fmla="val 73608"/>
              <a:gd name="f949" fmla="val 155652"/>
              <a:gd name="f950" fmla="val 69252"/>
              <a:gd name="f951" fmla="val 159786"/>
              <a:gd name="f952" fmla="val 64785"/>
              <a:gd name="f953" fmla="val 163837"/>
              <a:gd name="f954" fmla="val 60318"/>
              <a:gd name="f955" fmla="val 166417"/>
              <a:gd name="f956" fmla="val 61539"/>
              <a:gd name="f957" fmla="val 183730"/>
              <a:gd name="f958" fmla="val 69585"/>
              <a:gd name="f959" fmla="val 196021"/>
              <a:gd name="f960" fmla="val 197159"/>
              <a:gd name="f961" fmla="val 198269"/>
              <a:gd name="f962" fmla="val 199406"/>
              <a:gd name="f963" fmla="val 69335"/>
              <a:gd name="f964" fmla="val 194079"/>
              <a:gd name="f965" fmla="val 72692"/>
              <a:gd name="f966" fmla="val 188752"/>
              <a:gd name="f967" fmla="val 75883"/>
              <a:gd name="f968" fmla="val 67060"/>
              <a:gd name="f969" fmla="val 59208"/>
              <a:gd name="f970" fmla="val 219744"/>
              <a:gd name="f971" fmla="val 57016"/>
              <a:gd name="f972" fmla="val 222851"/>
              <a:gd name="f973" fmla="val 54797"/>
              <a:gd name="f974" fmla="val 225903"/>
              <a:gd name="f975" fmla="val 52549"/>
              <a:gd name="f976" fmla="val 222379"/>
              <a:gd name="f977" fmla="val 56323"/>
              <a:gd name="f978" fmla="val 218440"/>
              <a:gd name="f979" fmla="val 234116"/>
              <a:gd name="f980" fmla="val 45058"/>
              <a:gd name="f981" fmla="val 223434"/>
              <a:gd name="f982" fmla="val 212669"/>
              <a:gd name="f983" fmla="val 60901"/>
              <a:gd name="f984" fmla="val 201959"/>
              <a:gd name="f985" fmla="val 67726"/>
              <a:gd name="f986" fmla="val 191221"/>
              <a:gd name="f987" fmla="val 168304"/>
              <a:gd name="f988" fmla="val 61345"/>
              <a:gd name="f989" fmla="val 164530"/>
              <a:gd name="f990" fmla="val 59569"/>
              <a:gd name="f991" fmla="val 171189"/>
              <a:gd name="f992" fmla="val 52244"/>
              <a:gd name="f993" fmla="val 177654"/>
              <a:gd name="f994" fmla="val 44892"/>
              <a:gd name="f995" fmla="val 183813"/>
              <a:gd name="f996" fmla="val 37789"/>
              <a:gd name="f997" fmla="val 196271"/>
              <a:gd name="f998" fmla="val 55352"/>
              <a:gd name="f999" fmla="val 224849"/>
              <a:gd name="f1000" fmla="val 48027"/>
              <a:gd name="f1001" fmla="val 129987"/>
              <a:gd name="f1002" fmla="val 29909"/>
              <a:gd name="f1003" fmla="val 134454"/>
              <a:gd name="f1004" fmla="val 29576"/>
              <a:gd name="f1005" fmla="val 180928"/>
              <a:gd name="f1006" fmla="val 25997"/>
              <a:gd name="f1007" fmla="val 202042"/>
              <a:gd name="f1008" fmla="val 14733"/>
              <a:gd name="f1009" fmla="val 196465"/>
              <a:gd name="f1010" fmla="val 21447"/>
              <a:gd name="f1011" fmla="val 190223"/>
              <a:gd name="f1012" fmla="val 183536"/>
              <a:gd name="f1013" fmla="val 36624"/>
              <a:gd name="f1014" fmla="val 180456"/>
              <a:gd name="f1015" fmla="val 139226"/>
              <a:gd name="f1016" fmla="val 49581"/>
              <a:gd name="f1017" fmla="val 128545"/>
              <a:gd name="f1018" fmla="val 36873"/>
              <a:gd name="f1019" fmla="val 129044"/>
              <a:gd name="f1020" fmla="val 34543"/>
              <a:gd name="f1021" fmla="val 129516"/>
              <a:gd name="f1022" fmla="val 32212"/>
              <a:gd name="f1023" fmla="val 128323"/>
              <a:gd name="f1024" fmla="val 174297"/>
              <a:gd name="f1025" fmla="val 40286"/>
              <a:gd name="f1026" fmla="val 182371"/>
              <a:gd name="f1027" fmla="val 37955"/>
              <a:gd name="f1028" fmla="val 176322"/>
              <a:gd name="f1029" fmla="val 169941"/>
              <a:gd name="f1030" fmla="val 52189"/>
              <a:gd name="f1031" fmla="val 163393"/>
              <a:gd name="f1032" fmla="val 59402"/>
              <a:gd name="f1033" fmla="val 150075"/>
              <a:gd name="f1034" fmla="val 66394"/>
              <a:gd name="f1035" fmla="val 126852"/>
              <a:gd name="f1036" fmla="val 61650"/>
              <a:gd name="f1037" fmla="val 123384"/>
              <a:gd name="f1038" fmla="val 60873"/>
              <a:gd name="f1039" fmla="val 125076"/>
              <a:gd name="f1040" fmla="val 53326"/>
              <a:gd name="f1041" fmla="val 126741"/>
              <a:gd name="f1042" fmla="val 45585"/>
              <a:gd name="f1043" fmla="val 127435"/>
              <a:gd name="f1044" fmla="val 37539"/>
              <a:gd name="f1045" fmla="val 45280"/>
              <a:gd name="f1046" fmla="val 124133"/>
              <a:gd name="f1047" fmla="val 53243"/>
              <a:gd name="f1048" fmla="val 122413"/>
              <a:gd name="f1049" fmla="val 60956"/>
              <a:gd name="f1050" fmla="val 121636"/>
              <a:gd name="f1051" fmla="val 61511"/>
              <a:gd name="f1052" fmla="val 120804"/>
              <a:gd name="f1053" fmla="val 61955"/>
              <a:gd name="f1054" fmla="val 119943"/>
              <a:gd name="f1055" fmla="val 62288"/>
              <a:gd name="f1056" fmla="val 117446"/>
              <a:gd name="f1057" fmla="val 89202"/>
              <a:gd name="f1058" fmla="val 48804"/>
              <a:gd name="f1059" fmla="val 77215"/>
              <a:gd name="f1060" fmla="val 31768"/>
              <a:gd name="f1061" fmla="val 38483"/>
              <a:gd name="f1062" fmla="val 122773"/>
              <a:gd name="f1063" fmla="val 37733"/>
              <a:gd name="f1064" fmla="val 75662"/>
              <a:gd name="f1065" fmla="val 86482"/>
              <a:gd name="f1066" fmla="val 47749"/>
              <a:gd name="f1067" fmla="val 112868"/>
              <a:gd name="f1068" fmla="val 60179"/>
              <a:gd name="f1069" fmla="val 62760"/>
              <a:gd name="f1070" fmla="val 107347"/>
              <a:gd name="f1071" fmla="val 66200"/>
              <a:gd name="f1072" fmla="val 85733"/>
              <a:gd name="f1073" fmla="val 61372"/>
              <a:gd name="f1074" fmla="val 83403"/>
              <a:gd name="f1075" fmla="val 60845"/>
              <a:gd name="f1076" fmla="val 25748"/>
              <a:gd name="f1077" fmla="val 68781"/>
              <a:gd name="f1078" fmla="val 27912"/>
              <a:gd name="f1079" fmla="val 71999"/>
              <a:gd name="f1080" fmla="val 29715"/>
              <a:gd name="f1081" fmla="val 82598"/>
              <a:gd name="f1082" fmla="val 82570"/>
              <a:gd name="f1083" fmla="val 64840"/>
              <a:gd name="f1084" fmla="val 77576"/>
              <a:gd name="f1085" fmla="val 69724"/>
              <a:gd name="f1086" fmla="val 72083"/>
              <a:gd name="f1087" fmla="val 74052"/>
              <a:gd name="f1088" fmla="val 70779"/>
              <a:gd name="f1089" fmla="val 74385"/>
              <a:gd name="f1090" fmla="val 54298"/>
              <a:gd name="f1091" fmla="val 78824"/>
              <a:gd name="f1092" fmla="val 45142"/>
              <a:gd name="f1093" fmla="val 75606"/>
              <a:gd name="f1094" fmla="val 42145"/>
              <a:gd name="f1095" fmla="val 73719"/>
              <a:gd name="f1096" fmla="val 39121"/>
              <a:gd name="f1097" fmla="val 71777"/>
              <a:gd name="f1098" fmla="val 36097"/>
              <a:gd name="f1099" fmla="val 69835"/>
              <a:gd name="f1100" fmla="val 55408"/>
              <a:gd name="f1101" fmla="val 61178"/>
              <a:gd name="f1102" fmla="val 63232"/>
              <a:gd name="f1103" fmla="val 31574"/>
              <a:gd name="f1104" fmla="val 64758"/>
              <a:gd name="f1105" fmla="val 24887"/>
              <a:gd name="f1106" fmla="val 58598"/>
              <a:gd name="f1107" fmla="val 12263"/>
              <a:gd name="f1108" fmla="val 64092"/>
              <a:gd name="f1109" fmla="val 23528"/>
              <a:gd name="f1110" fmla="val 63565"/>
              <a:gd name="f1111" fmla="val 26080"/>
              <a:gd name="f1112" fmla="val 56129"/>
              <a:gd name="f1113" fmla="val 60373"/>
              <a:gd name="f1114" fmla="val 35153"/>
              <a:gd name="f1115" fmla="val 69196"/>
              <a:gd name="f1116" fmla="val 30464"/>
              <a:gd name="f1117" fmla="val 66144"/>
              <a:gd name="f1118" fmla="val 25803"/>
              <a:gd name="f1119" fmla="val 63037"/>
              <a:gd name="f1120" fmla="val 21197"/>
              <a:gd name="f1121" fmla="val 59930"/>
              <a:gd name="f1122" fmla="val 32296"/>
              <a:gd name="f1123" fmla="val 55796"/>
              <a:gd name="f1124" fmla="val 54991"/>
              <a:gd name="f1125" fmla="val 18312"/>
              <a:gd name="f1126" fmla="val 34599"/>
              <a:gd name="f1127" fmla="val 69973"/>
              <a:gd name="f1128" fmla="val 34710"/>
              <a:gd name="f1129" fmla="val 72221"/>
              <a:gd name="f1130" fmla="val 35403"/>
              <a:gd name="f1131" fmla="val 25332"/>
              <a:gd name="f1132" fmla="val 102990"/>
              <a:gd name="f1133" fmla="val 21780"/>
              <a:gd name="f1134" fmla="val 27607"/>
              <a:gd name="f1135" fmla="val 90588"/>
              <a:gd name="f1136" fmla="val 22196"/>
              <a:gd name="f1137" fmla="val 66450"/>
              <a:gd name="f1138" fmla="val 20809"/>
              <a:gd name="f1139" fmla="val 60790"/>
              <a:gd name="f1140" fmla="val 25359"/>
              <a:gd name="f1141" fmla="val 63897"/>
              <a:gd name="f1142" fmla="val 29965"/>
              <a:gd name="f1143" fmla="*/ f0 1 284779"/>
              <a:gd name="f1144" fmla="*/ f1 1 137450"/>
              <a:gd name="f1145" fmla="val f2"/>
              <a:gd name="f1146" fmla="val f3"/>
              <a:gd name="f1147" fmla="val f4"/>
              <a:gd name="f1148" fmla="+- f1147 0 f1145"/>
              <a:gd name="f1149" fmla="+- f1146 0 f1145"/>
              <a:gd name="f1150" fmla="*/ f1149 1 284779"/>
              <a:gd name="f1151" fmla="*/ f1148 1 137450"/>
              <a:gd name="f1152" fmla="*/ f1145 1 f1150"/>
              <a:gd name="f1153" fmla="*/ f1146 1 f1150"/>
              <a:gd name="f1154" fmla="*/ f1145 1 f1151"/>
              <a:gd name="f1155" fmla="*/ f1147 1 f1151"/>
              <a:gd name="f1156" fmla="*/ f1152 f1143 1"/>
              <a:gd name="f1157" fmla="*/ f1153 f1143 1"/>
              <a:gd name="f1158" fmla="*/ f1155 f1144 1"/>
              <a:gd name="f1159" fmla="*/ f1154 f1144 1"/>
            </a:gdLst>
            <a:ahLst/>
            <a:cxnLst>
              <a:cxn ang="3cd4">
                <a:pos x="hc" y="t"/>
              </a:cxn>
              <a:cxn ang="0">
                <a:pos x="r" y="vc"/>
              </a:cxn>
              <a:cxn ang="cd4">
                <a:pos x="hc" y="b"/>
              </a:cxn>
              <a:cxn ang="cd2">
                <a:pos x="l" y="vc"/>
              </a:cxn>
            </a:cxnLst>
            <a:rect l="f1156" t="f1159" r="f1157" b="f1158"/>
            <a:pathLst>
              <a:path w="284779" h="137450">
                <a:moveTo>
                  <a:pt x="f2" y="f5"/>
                </a:moveTo>
                <a:cubicBezTo>
                  <a:pt x="f6" y="f7"/>
                  <a:pt x="f8" y="f9"/>
                  <a:pt x="f10" y="f11"/>
                </a:cubicBezTo>
                <a:cubicBezTo>
                  <a:pt x="f12" y="f13"/>
                  <a:pt x="f14" y="f15"/>
                  <a:pt x="f16" y="f17"/>
                </a:cubicBezTo>
                <a:lnTo>
                  <a:pt x="f2" y="f18"/>
                </a:lnTo>
                <a:lnTo>
                  <a:pt x="f2" y="f19"/>
                </a:lnTo>
                <a:lnTo>
                  <a:pt x="f20" y="f21"/>
                </a:lnTo>
                <a:cubicBezTo>
                  <a:pt x="f22" y="f23"/>
                  <a:pt x="f24" y="f25"/>
                  <a:pt x="f26" y="f27"/>
                </a:cubicBezTo>
                <a:cubicBezTo>
                  <a:pt x="f28" y="f29"/>
                  <a:pt x="f30" y="f31"/>
                  <a:pt x="f2" y="f32"/>
                </a:cubicBezTo>
                <a:lnTo>
                  <a:pt x="f2" y="f4"/>
                </a:lnTo>
                <a:cubicBezTo>
                  <a:pt x="f33" y="f34"/>
                  <a:pt x="f35" y="f36"/>
                  <a:pt x="f37" y="f38"/>
                </a:cubicBezTo>
                <a:cubicBezTo>
                  <a:pt x="f39" y="f38"/>
                  <a:pt x="f40" y="f38"/>
                  <a:pt x="f40" y="f38"/>
                </a:cubicBezTo>
                <a:cubicBezTo>
                  <a:pt x="f41" y="f38"/>
                  <a:pt x="f42" y="f43"/>
                  <a:pt x="f44" y="f45"/>
                </a:cubicBezTo>
                <a:cubicBezTo>
                  <a:pt x="f46" y="f47"/>
                  <a:pt x="f48" y="f49"/>
                  <a:pt x="f50" y="f51"/>
                </a:cubicBezTo>
                <a:cubicBezTo>
                  <a:pt x="f52" y="f53"/>
                  <a:pt x="f54" y="f53"/>
                  <a:pt x="f54" y="f53"/>
                </a:cubicBezTo>
                <a:cubicBezTo>
                  <a:pt x="f55" y="f53"/>
                  <a:pt x="f56" y="f51"/>
                  <a:pt x="f57" y="f58"/>
                </a:cubicBezTo>
                <a:cubicBezTo>
                  <a:pt x="f59" y="f60"/>
                  <a:pt x="f61" y="f62"/>
                  <a:pt x="f63" y="f64"/>
                </a:cubicBezTo>
                <a:cubicBezTo>
                  <a:pt x="f65" y="f64"/>
                  <a:pt x="f65" y="f64"/>
                  <a:pt x="f66" y="f64"/>
                </a:cubicBezTo>
                <a:lnTo>
                  <a:pt x="f66" y="f64"/>
                </a:lnTo>
                <a:cubicBezTo>
                  <a:pt x="f67" y="f64"/>
                  <a:pt x="f68" y="f69"/>
                  <a:pt x="f70" y="f71"/>
                </a:cubicBezTo>
                <a:lnTo>
                  <a:pt x="f70" y="f72"/>
                </a:lnTo>
                <a:cubicBezTo>
                  <a:pt x="f70" y="f73"/>
                  <a:pt x="f74" y="f75"/>
                  <a:pt x="f76" y="f77"/>
                </a:cubicBezTo>
                <a:lnTo>
                  <a:pt x="f78" y="f77"/>
                </a:lnTo>
                <a:cubicBezTo>
                  <a:pt x="f79" y="f77"/>
                  <a:pt x="f80" y="f81"/>
                  <a:pt x="f82" y="f83"/>
                </a:cubicBezTo>
                <a:cubicBezTo>
                  <a:pt x="f82" y="f84"/>
                  <a:pt x="f85" y="f69"/>
                  <a:pt x="f86" y="f87"/>
                </a:cubicBezTo>
                <a:cubicBezTo>
                  <a:pt x="f86" y="f88"/>
                  <a:pt x="f86" y="f88"/>
                  <a:pt x="f86" y="f88"/>
                </a:cubicBezTo>
                <a:cubicBezTo>
                  <a:pt x="f89" y="f90"/>
                  <a:pt x="f91" y="f92"/>
                  <a:pt x="f93" y="f94"/>
                </a:cubicBezTo>
                <a:cubicBezTo>
                  <a:pt x="f93" y="f94"/>
                  <a:pt x="f93" y="f94"/>
                  <a:pt x="f93" y="f94"/>
                </a:cubicBezTo>
                <a:cubicBezTo>
                  <a:pt x="f95" y="f94"/>
                  <a:pt x="f96" y="f94"/>
                  <a:pt x="f97" y="f98"/>
                </a:cubicBezTo>
                <a:cubicBezTo>
                  <a:pt x="f99" y="f100"/>
                  <a:pt x="f101" y="f102"/>
                  <a:pt x="f103" y="f104"/>
                </a:cubicBezTo>
                <a:cubicBezTo>
                  <a:pt x="f105" y="f104"/>
                  <a:pt x="f106" y="f104"/>
                  <a:pt x="f107" y="f108"/>
                </a:cubicBezTo>
                <a:cubicBezTo>
                  <a:pt x="f109" y="f110"/>
                  <a:pt x="f111" y="f112"/>
                  <a:pt x="f113" y="f114"/>
                </a:cubicBezTo>
                <a:cubicBezTo>
                  <a:pt x="f115" y="f116"/>
                  <a:pt x="f117" y="f118"/>
                  <a:pt x="f119" y="f120"/>
                </a:cubicBezTo>
                <a:lnTo>
                  <a:pt x="f119" y="f72"/>
                </a:lnTo>
                <a:cubicBezTo>
                  <a:pt x="f121" y="f122"/>
                  <a:pt x="f123" y="f122"/>
                  <a:pt x="f124" y="f72"/>
                </a:cubicBezTo>
                <a:lnTo>
                  <a:pt x="f124" y="f125"/>
                </a:lnTo>
                <a:cubicBezTo>
                  <a:pt x="f126" y="f127"/>
                  <a:pt x="f128" y="f129"/>
                  <a:pt x="f130" y="f131"/>
                </a:cubicBezTo>
                <a:cubicBezTo>
                  <a:pt x="f132" y="f133"/>
                  <a:pt x="f134" y="f135"/>
                  <a:pt x="f136" y="f137"/>
                </a:cubicBezTo>
                <a:cubicBezTo>
                  <a:pt x="f138" y="f139"/>
                  <a:pt x="f140" y="f141"/>
                  <a:pt x="f142" y="f143"/>
                </a:cubicBezTo>
                <a:cubicBezTo>
                  <a:pt x="f144" y="f145"/>
                  <a:pt x="f146" y="f145"/>
                  <a:pt x="f147" y="f145"/>
                </a:cubicBezTo>
                <a:cubicBezTo>
                  <a:pt x="f147" y="f145"/>
                  <a:pt x="f147" y="f145"/>
                  <a:pt x="f147" y="f145"/>
                </a:cubicBezTo>
                <a:cubicBezTo>
                  <a:pt x="f148" y="f149"/>
                  <a:pt x="f150" y="f151"/>
                  <a:pt x="f152" y="f153"/>
                </a:cubicBezTo>
                <a:cubicBezTo>
                  <a:pt x="f154" y="f155"/>
                  <a:pt x="f156" y="f157"/>
                  <a:pt x="f158" y="f159"/>
                </a:cubicBezTo>
                <a:lnTo>
                  <a:pt x="f158" y="f160"/>
                </a:lnTo>
                <a:cubicBezTo>
                  <a:pt x="f161" y="f162"/>
                  <a:pt x="f163" y="f162"/>
                  <a:pt x="f164" y="f160"/>
                </a:cubicBezTo>
                <a:lnTo>
                  <a:pt x="f164" y="f165"/>
                </a:lnTo>
                <a:cubicBezTo>
                  <a:pt x="f166" y="f167"/>
                  <a:pt x="f168" y="f169"/>
                  <a:pt x="f170" y="f171"/>
                </a:cubicBezTo>
                <a:cubicBezTo>
                  <a:pt x="f172" y="f173"/>
                  <a:pt x="f174" y="f175"/>
                  <a:pt x="f176" y="f177"/>
                </a:cubicBezTo>
                <a:cubicBezTo>
                  <a:pt x="f178" y="f177"/>
                  <a:pt x="f179" y="f180"/>
                  <a:pt x="f181" y="f182"/>
                </a:cubicBezTo>
                <a:cubicBezTo>
                  <a:pt x="f183" y="f184"/>
                  <a:pt x="f185" y="f186"/>
                  <a:pt x="f187" y="f188"/>
                </a:cubicBezTo>
                <a:cubicBezTo>
                  <a:pt x="f189" y="f190"/>
                  <a:pt x="f191" y="f192"/>
                  <a:pt x="f193" y="f194"/>
                </a:cubicBezTo>
                <a:cubicBezTo>
                  <a:pt x="f195" y="f194"/>
                  <a:pt x="f196" y="f197"/>
                  <a:pt x="f196" y="f197"/>
                </a:cubicBezTo>
                <a:cubicBezTo>
                  <a:pt x="f198" y="f199"/>
                  <a:pt x="f200" y="f201"/>
                  <a:pt x="f202" y="f203"/>
                </a:cubicBezTo>
                <a:cubicBezTo>
                  <a:pt x="f204" y="f205"/>
                  <a:pt x="f206" y="f207"/>
                  <a:pt x="f208" y="f209"/>
                </a:cubicBezTo>
                <a:lnTo>
                  <a:pt x="f208" y="f210"/>
                </a:lnTo>
                <a:cubicBezTo>
                  <a:pt x="f208" y="f211"/>
                  <a:pt x="f212" y="f211"/>
                  <a:pt x="f212" y="f210"/>
                </a:cubicBezTo>
                <a:lnTo>
                  <a:pt x="f212" y="f213"/>
                </a:lnTo>
                <a:cubicBezTo>
                  <a:pt x="f214" y="f215"/>
                  <a:pt x="f216" y="f217"/>
                  <a:pt x="f218" y="f219"/>
                </a:cubicBezTo>
                <a:cubicBezTo>
                  <a:pt x="f220" y="f221"/>
                  <a:pt x="f222" y="f223"/>
                  <a:pt x="f224" y="f225"/>
                </a:cubicBezTo>
                <a:cubicBezTo>
                  <a:pt x="f226" y="f227"/>
                  <a:pt x="f228" y="f229"/>
                  <a:pt x="f230" y="f231"/>
                </a:cubicBezTo>
                <a:lnTo>
                  <a:pt x="f230" y="f231"/>
                </a:lnTo>
                <a:cubicBezTo>
                  <a:pt x="f232" y="f233"/>
                  <a:pt x="f234" y="f235"/>
                  <a:pt x="f236" y="f237"/>
                </a:cubicBezTo>
                <a:cubicBezTo>
                  <a:pt x="f238" y="f239"/>
                  <a:pt x="f240" y="f241"/>
                  <a:pt x="f242" y="f243"/>
                </a:cubicBezTo>
                <a:cubicBezTo>
                  <a:pt x="f244" y="f243"/>
                  <a:pt x="f244" y="f243"/>
                  <a:pt x="f244" y="f243"/>
                </a:cubicBezTo>
                <a:cubicBezTo>
                  <a:pt x="f245" y="f246"/>
                  <a:pt x="f247" y="f248"/>
                  <a:pt x="f249" y="f250"/>
                </a:cubicBezTo>
                <a:cubicBezTo>
                  <a:pt x="f251" y="f252"/>
                  <a:pt x="f253" y="f254"/>
                  <a:pt x="f255" y="f256"/>
                </a:cubicBezTo>
                <a:lnTo>
                  <a:pt x="f255" y="f257"/>
                </a:lnTo>
                <a:cubicBezTo>
                  <a:pt x="f255" y="f258"/>
                  <a:pt x="f259" y="f260"/>
                  <a:pt x="f261" y="f260"/>
                </a:cubicBezTo>
                <a:cubicBezTo>
                  <a:pt x="f262" y="f260"/>
                  <a:pt x="f263" y="f258"/>
                  <a:pt x="f263" y="f257"/>
                </a:cubicBezTo>
                <a:lnTo>
                  <a:pt x="f263" y="f264"/>
                </a:lnTo>
                <a:cubicBezTo>
                  <a:pt x="f265" y="f266"/>
                  <a:pt x="f267" y="f268"/>
                  <a:pt x="f3" y="f2"/>
                </a:cubicBezTo>
                <a:lnTo>
                  <a:pt x="f269" y="f2"/>
                </a:lnTo>
                <a:cubicBezTo>
                  <a:pt x="f262" y="f270"/>
                  <a:pt x="f271" y="f272"/>
                  <a:pt x="f273" y="f274"/>
                </a:cubicBezTo>
                <a:cubicBezTo>
                  <a:pt x="f275" y="f276"/>
                  <a:pt x="f277" y="f278"/>
                  <a:pt x="f279" y="f280"/>
                </a:cubicBezTo>
                <a:cubicBezTo>
                  <a:pt x="f281" y="f282"/>
                  <a:pt x="f283" y="f284"/>
                  <a:pt x="f285" y="f286"/>
                </a:cubicBezTo>
                <a:cubicBezTo>
                  <a:pt x="f287" y="f288"/>
                  <a:pt x="f289" y="f290"/>
                  <a:pt x="f291" y="f292"/>
                </a:cubicBezTo>
                <a:cubicBezTo>
                  <a:pt x="f293" y="f294"/>
                  <a:pt x="f295" y="f296"/>
                  <a:pt x="f297" y="f2"/>
                </a:cubicBezTo>
                <a:lnTo>
                  <a:pt x="f298" y="f2"/>
                </a:lnTo>
                <a:cubicBezTo>
                  <a:pt x="f299" y="f300"/>
                  <a:pt x="f301" y="f302"/>
                  <a:pt x="f303" y="f304"/>
                </a:cubicBezTo>
                <a:cubicBezTo>
                  <a:pt x="f305" y="f306"/>
                  <a:pt x="f307" y="f308"/>
                  <a:pt x="f309" y="f310"/>
                </a:cubicBezTo>
                <a:cubicBezTo>
                  <a:pt x="f311" y="f312"/>
                  <a:pt x="f313" y="f314"/>
                  <a:pt x="f315" y="f2"/>
                </a:cubicBezTo>
                <a:lnTo>
                  <a:pt x="f316" y="f2"/>
                </a:lnTo>
                <a:cubicBezTo>
                  <a:pt x="f317" y="f318"/>
                  <a:pt x="f319" y="f320"/>
                  <a:pt x="f321" y="f322"/>
                </a:cubicBezTo>
                <a:cubicBezTo>
                  <a:pt x="f323" y="f324"/>
                  <a:pt x="f325" y="f326"/>
                  <a:pt x="f327" y="f328"/>
                </a:cubicBezTo>
                <a:lnTo>
                  <a:pt x="f329" y="f2"/>
                </a:lnTo>
                <a:lnTo>
                  <a:pt x="f330" y="f2"/>
                </a:lnTo>
                <a:lnTo>
                  <a:pt x="f331" y="f332"/>
                </a:lnTo>
                <a:cubicBezTo>
                  <a:pt x="f333" y="f334"/>
                  <a:pt x="f335" y="f336"/>
                  <a:pt x="f337" y="f338"/>
                </a:cubicBezTo>
                <a:cubicBezTo>
                  <a:pt x="f339" y="f340"/>
                  <a:pt x="f341" y="f342"/>
                  <a:pt x="f2" y="f276"/>
                </a:cubicBezTo>
                <a:lnTo>
                  <a:pt x="f2" y="f5"/>
                </a:lnTo>
                <a:close/>
                <a:moveTo>
                  <a:pt x="f255" y="f343"/>
                </a:moveTo>
                <a:lnTo>
                  <a:pt x="f255" y="f344"/>
                </a:lnTo>
                <a:cubicBezTo>
                  <a:pt x="f345" y="f346"/>
                  <a:pt x="f347" y="f348"/>
                  <a:pt x="f349" y="f350"/>
                </a:cubicBezTo>
                <a:cubicBezTo>
                  <a:pt x="f351" y="f352"/>
                  <a:pt x="f353" y="f354"/>
                  <a:pt x="f355" y="f356"/>
                </a:cubicBezTo>
                <a:cubicBezTo>
                  <a:pt x="f357" y="f358"/>
                  <a:pt x="f359" y="f360"/>
                  <a:pt x="f255" y="f343"/>
                </a:cubicBezTo>
                <a:close/>
                <a:moveTo>
                  <a:pt x="f361" y="f69"/>
                </a:moveTo>
                <a:cubicBezTo>
                  <a:pt x="f362" y="f363"/>
                  <a:pt x="f364" y="f365"/>
                  <a:pt x="f366" y="f367"/>
                </a:cubicBezTo>
                <a:cubicBezTo>
                  <a:pt x="f368" y="f369"/>
                  <a:pt x="f370" y="f371"/>
                  <a:pt x="f372" y="f373"/>
                </a:cubicBezTo>
                <a:lnTo>
                  <a:pt x="f374" y="f375"/>
                </a:lnTo>
                <a:cubicBezTo>
                  <a:pt x="f376" y="f377"/>
                  <a:pt x="f378" y="f379"/>
                  <a:pt x="f361" y="f69"/>
                </a:cubicBezTo>
                <a:close/>
                <a:moveTo>
                  <a:pt x="f380" y="f381"/>
                </a:moveTo>
                <a:cubicBezTo>
                  <a:pt x="f382" y="f383"/>
                  <a:pt x="f384" y="f385"/>
                  <a:pt x="f386" y="f387"/>
                </a:cubicBezTo>
                <a:cubicBezTo>
                  <a:pt x="f388" y="f186"/>
                  <a:pt x="f389" y="f390"/>
                  <a:pt x="f276" y="f391"/>
                </a:cubicBezTo>
                <a:cubicBezTo>
                  <a:pt x="f392" y="f393"/>
                  <a:pt x="f394" y="f393"/>
                  <a:pt x="f395" y="f396"/>
                </a:cubicBezTo>
                <a:cubicBezTo>
                  <a:pt x="f397" y="f398"/>
                  <a:pt x="f95" y="f399"/>
                  <a:pt x="f400" y="f401"/>
                </a:cubicBezTo>
                <a:cubicBezTo>
                  <a:pt x="f402" y="f403"/>
                  <a:pt x="f404" y="f405"/>
                  <a:pt x="f406" y="f407"/>
                </a:cubicBezTo>
                <a:lnTo>
                  <a:pt x="f408" y="f409"/>
                </a:lnTo>
                <a:cubicBezTo>
                  <a:pt x="f410" y="f411"/>
                  <a:pt x="f412" y="f413"/>
                  <a:pt x="f380" y="f381"/>
                </a:cubicBezTo>
                <a:close/>
                <a:moveTo>
                  <a:pt x="f414" y="f415"/>
                </a:moveTo>
                <a:cubicBezTo>
                  <a:pt x="f416" y="f417"/>
                  <a:pt x="f418" y="f419"/>
                  <a:pt x="f210" y="f420"/>
                </a:cubicBezTo>
                <a:cubicBezTo>
                  <a:pt x="f421" y="f422"/>
                  <a:pt x="f423" y="f424"/>
                  <a:pt x="f425" y="f426"/>
                </a:cubicBezTo>
                <a:lnTo>
                  <a:pt x="f427" y="f426"/>
                </a:lnTo>
                <a:lnTo>
                  <a:pt x="f428" y="f429"/>
                </a:lnTo>
                <a:cubicBezTo>
                  <a:pt x="f430" y="f431"/>
                  <a:pt x="f432" y="f433"/>
                  <a:pt x="f414" y="f415"/>
                </a:cubicBezTo>
                <a:close/>
                <a:moveTo>
                  <a:pt x="f434" y="f435"/>
                </a:moveTo>
                <a:lnTo>
                  <a:pt x="f436" y="f437"/>
                </a:lnTo>
                <a:cubicBezTo>
                  <a:pt x="f438" y="f439"/>
                  <a:pt x="f440" y="f441"/>
                  <a:pt x="f442" y="f443"/>
                </a:cubicBezTo>
                <a:cubicBezTo>
                  <a:pt x="f444" y="f445"/>
                  <a:pt x="f446" y="f447"/>
                  <a:pt x="f425" y="f448"/>
                </a:cubicBezTo>
                <a:cubicBezTo>
                  <a:pt x="f449" y="f167"/>
                  <a:pt x="f450" y="f451"/>
                  <a:pt x="f434" y="f435"/>
                </a:cubicBezTo>
                <a:close/>
                <a:moveTo>
                  <a:pt x="f452" y="f453"/>
                </a:moveTo>
                <a:cubicBezTo>
                  <a:pt x="f454" y="f455"/>
                  <a:pt x="f456" y="f457"/>
                  <a:pt x="f458" y="f459"/>
                </a:cubicBezTo>
                <a:cubicBezTo>
                  <a:pt x="f460" y="f461"/>
                  <a:pt x="f462" y="f463"/>
                  <a:pt x="f464" y="f465"/>
                </a:cubicBezTo>
                <a:cubicBezTo>
                  <a:pt x="f466" y="f467"/>
                  <a:pt x="f468" y="f469"/>
                  <a:pt x="f470" y="f471"/>
                </a:cubicBezTo>
                <a:close/>
                <a:moveTo>
                  <a:pt x="f472" y="f473"/>
                </a:moveTo>
                <a:cubicBezTo>
                  <a:pt x="f474" y="f475"/>
                  <a:pt x="f476" y="f477"/>
                  <a:pt x="f478" y="f479"/>
                </a:cubicBezTo>
                <a:cubicBezTo>
                  <a:pt x="f480" y="f481"/>
                  <a:pt x="f482" y="f483"/>
                  <a:pt x="f484" y="f485"/>
                </a:cubicBezTo>
                <a:cubicBezTo>
                  <a:pt x="f486" y="f487"/>
                  <a:pt x="f488" y="f489"/>
                  <a:pt x="f490" y="f491"/>
                </a:cubicBezTo>
                <a:close/>
                <a:moveTo>
                  <a:pt x="f492" y="f493"/>
                </a:moveTo>
                <a:cubicBezTo>
                  <a:pt x="f494" y="f495"/>
                  <a:pt x="f496" y="f497"/>
                  <a:pt x="f498" y="f499"/>
                </a:cubicBezTo>
                <a:cubicBezTo>
                  <a:pt x="f500" y="f501"/>
                  <a:pt x="f502" y="f503"/>
                  <a:pt x="f504" y="f505"/>
                </a:cubicBezTo>
                <a:lnTo>
                  <a:pt x="f506" y="f507"/>
                </a:lnTo>
                <a:cubicBezTo>
                  <a:pt x="f508" y="f509"/>
                  <a:pt x="f510" y="f511"/>
                  <a:pt x="f492" y="f493"/>
                </a:cubicBezTo>
                <a:close/>
                <a:moveTo>
                  <a:pt x="f454" y="f512"/>
                </a:moveTo>
                <a:cubicBezTo>
                  <a:pt x="f513" y="f514"/>
                  <a:pt x="f515" y="f516"/>
                  <a:pt x="f517" y="f518"/>
                </a:cubicBezTo>
                <a:lnTo>
                  <a:pt x="f519" y="f520"/>
                </a:lnTo>
                <a:cubicBezTo>
                  <a:pt x="f521" y="f522"/>
                  <a:pt x="f523" y="f524"/>
                  <a:pt x="f454" y="f512"/>
                </a:cubicBezTo>
                <a:close/>
                <a:moveTo>
                  <a:pt x="f525" y="f526"/>
                </a:moveTo>
                <a:cubicBezTo>
                  <a:pt x="f527" y="f528"/>
                  <a:pt x="f529" y="f530"/>
                  <a:pt x="f531" y="f532"/>
                </a:cubicBezTo>
                <a:cubicBezTo>
                  <a:pt x="f533" y="f534"/>
                  <a:pt x="f535" y="f536"/>
                  <a:pt x="f537" y="f467"/>
                </a:cubicBezTo>
                <a:lnTo>
                  <a:pt x="f538" y="f539"/>
                </a:lnTo>
                <a:cubicBezTo>
                  <a:pt x="f540" y="f541"/>
                  <a:pt x="f542" y="f543"/>
                  <a:pt x="f525" y="f526"/>
                </a:cubicBezTo>
                <a:close/>
                <a:moveTo>
                  <a:pt x="f544" y="f545"/>
                </a:moveTo>
                <a:cubicBezTo>
                  <a:pt x="f546" y="f547"/>
                  <a:pt x="f548" y="f165"/>
                  <a:pt x="f549" y="f415"/>
                </a:cubicBezTo>
                <a:cubicBezTo>
                  <a:pt x="f550" y="f551"/>
                  <a:pt x="f552" y="f553"/>
                  <a:pt x="f554" y="f411"/>
                </a:cubicBezTo>
                <a:cubicBezTo>
                  <a:pt x="f555" y="f556"/>
                  <a:pt x="f486" y="f493"/>
                  <a:pt x="f557" y="f558"/>
                </a:cubicBezTo>
                <a:close/>
                <a:moveTo>
                  <a:pt x="f559" y="f560"/>
                </a:moveTo>
                <a:cubicBezTo>
                  <a:pt x="f561" y="f562"/>
                  <a:pt x="f563" y="f564"/>
                  <a:pt x="f565" y="f566"/>
                </a:cubicBezTo>
                <a:cubicBezTo>
                  <a:pt x="f567" y="f568"/>
                  <a:pt x="f569" y="f570"/>
                  <a:pt x="f571" y="f572"/>
                </a:cubicBezTo>
                <a:cubicBezTo>
                  <a:pt x="f573" y="f574"/>
                  <a:pt x="f575" y="f576"/>
                  <a:pt x="f577" y="f578"/>
                </a:cubicBezTo>
                <a:cubicBezTo>
                  <a:pt x="f579" y="f580"/>
                  <a:pt x="f581" y="f582"/>
                  <a:pt x="f559" y="f560"/>
                </a:cubicBezTo>
                <a:close/>
                <a:moveTo>
                  <a:pt x="f482" y="f583"/>
                </a:moveTo>
                <a:cubicBezTo>
                  <a:pt x="f584" y="f585"/>
                  <a:pt x="f586" y="f587"/>
                  <a:pt x="f588" y="f391"/>
                </a:cubicBezTo>
                <a:cubicBezTo>
                  <a:pt x="f589" y="f590"/>
                  <a:pt x="f591" y="f592"/>
                  <a:pt x="f593" y="f594"/>
                </a:cubicBezTo>
                <a:cubicBezTo>
                  <a:pt x="f595" y="f596"/>
                  <a:pt x="f597" y="f477"/>
                  <a:pt x="f598" y="f599"/>
                </a:cubicBezTo>
                <a:cubicBezTo>
                  <a:pt x="f600" y="f601"/>
                  <a:pt x="f602" y="f603"/>
                  <a:pt x="f482" y="f583"/>
                </a:cubicBezTo>
                <a:close/>
                <a:moveTo>
                  <a:pt x="f604" y="f605"/>
                </a:moveTo>
                <a:cubicBezTo>
                  <a:pt x="f606" y="f607"/>
                  <a:pt x="f608" y="f609"/>
                  <a:pt x="f610" y="f611"/>
                </a:cubicBezTo>
                <a:cubicBezTo>
                  <a:pt x="f612" y="f613"/>
                  <a:pt x="f614" y="f615"/>
                  <a:pt x="f616" y="f617"/>
                </a:cubicBezTo>
                <a:cubicBezTo>
                  <a:pt x="f618" y="f619"/>
                  <a:pt x="f620" y="f621"/>
                  <a:pt x="f622" y="f623"/>
                </a:cubicBezTo>
                <a:cubicBezTo>
                  <a:pt x="f624" y="f625"/>
                  <a:pt x="f626" y="f627"/>
                  <a:pt x="f604" y="f605"/>
                </a:cubicBezTo>
                <a:close/>
                <a:moveTo>
                  <a:pt x="f628" y="f629"/>
                </a:moveTo>
                <a:cubicBezTo>
                  <a:pt x="f630" y="f631"/>
                  <a:pt x="f632" y="f633"/>
                  <a:pt x="f634" y="f635"/>
                </a:cubicBezTo>
                <a:lnTo>
                  <a:pt x="f636" y="f637"/>
                </a:lnTo>
                <a:cubicBezTo>
                  <a:pt x="f638" y="f639"/>
                  <a:pt x="f640" y="f641"/>
                  <a:pt x="f642" y="f643"/>
                </a:cubicBezTo>
                <a:cubicBezTo>
                  <a:pt x="f644" y="f645"/>
                  <a:pt x="f646" y="f647"/>
                  <a:pt x="f628" y="f629"/>
                </a:cubicBezTo>
                <a:close/>
                <a:moveTo>
                  <a:pt x="f648" y="f649"/>
                </a:moveTo>
                <a:cubicBezTo>
                  <a:pt x="f650" y="f651"/>
                  <a:pt x="f652" y="f653"/>
                  <a:pt x="f654" y="f655"/>
                </a:cubicBezTo>
                <a:cubicBezTo>
                  <a:pt x="f656" y="f657"/>
                  <a:pt x="f430" y="f658"/>
                  <a:pt x="f659" y="f475"/>
                </a:cubicBezTo>
                <a:cubicBezTo>
                  <a:pt x="f660" y="f661"/>
                  <a:pt x="f662" y="f663"/>
                  <a:pt x="f664" y="f665"/>
                </a:cubicBezTo>
                <a:close/>
                <a:moveTo>
                  <a:pt x="f666" y="f667"/>
                </a:moveTo>
                <a:cubicBezTo>
                  <a:pt x="f668" y="f669"/>
                  <a:pt x="f670" y="f671"/>
                  <a:pt x="f672" y="f673"/>
                </a:cubicBezTo>
                <a:cubicBezTo>
                  <a:pt x="f674" y="f675"/>
                  <a:pt x="f676" y="f677"/>
                  <a:pt x="f678" y="f679"/>
                </a:cubicBezTo>
                <a:cubicBezTo>
                  <a:pt x="f680" y="f679"/>
                  <a:pt x="f681" y="f186"/>
                  <a:pt x="f682" y="f683"/>
                </a:cubicBezTo>
                <a:cubicBezTo>
                  <a:pt x="f684" y="f685"/>
                  <a:pt x="f686" y="f687"/>
                  <a:pt x="f666" y="f667"/>
                </a:cubicBezTo>
                <a:close/>
                <a:moveTo>
                  <a:pt x="f70" y="f688"/>
                </a:moveTo>
                <a:cubicBezTo>
                  <a:pt x="f689" y="f690"/>
                  <a:pt x="f326" y="f691"/>
                  <a:pt x="f692" y="f693"/>
                </a:cubicBezTo>
                <a:cubicBezTo>
                  <a:pt x="f694" y="f695"/>
                  <a:pt x="f696" y="f697"/>
                  <a:pt x="f70" y="f698"/>
                </a:cubicBezTo>
                <a:close/>
                <a:moveTo>
                  <a:pt x="f82" y="f365"/>
                </a:moveTo>
                <a:lnTo>
                  <a:pt x="f82" y="f699"/>
                </a:lnTo>
                <a:cubicBezTo>
                  <a:pt x="f700" y="f701"/>
                  <a:pt x="f702" y="f703"/>
                  <a:pt x="f704" y="f705"/>
                </a:cubicBezTo>
                <a:cubicBezTo>
                  <a:pt x="f706" y="f707"/>
                  <a:pt x="f708" y="f709"/>
                  <a:pt x="f82" y="f365"/>
                </a:cubicBezTo>
                <a:close/>
                <a:moveTo>
                  <a:pt x="f710" y="f711"/>
                </a:moveTo>
                <a:cubicBezTo>
                  <a:pt x="f712" y="f713"/>
                  <a:pt x="f714" y="f715"/>
                  <a:pt x="f716" y="f717"/>
                </a:cubicBezTo>
                <a:cubicBezTo>
                  <a:pt x="f718" y="f719"/>
                  <a:pt x="f720" y="f721"/>
                  <a:pt x="f722" y="f723"/>
                </a:cubicBezTo>
                <a:lnTo>
                  <a:pt x="f724" y="f725"/>
                </a:lnTo>
                <a:cubicBezTo>
                  <a:pt x="f330" y="f726"/>
                  <a:pt x="f727" y="f728"/>
                  <a:pt x="f710" y="f711"/>
                </a:cubicBezTo>
                <a:close/>
                <a:moveTo>
                  <a:pt x="f729" y="f369"/>
                </a:moveTo>
                <a:cubicBezTo>
                  <a:pt x="f730" y="f731"/>
                  <a:pt x="f336" y="f25"/>
                  <a:pt x="f732" y="f733"/>
                </a:cubicBezTo>
                <a:cubicBezTo>
                  <a:pt x="f442" y="f734"/>
                  <a:pt x="f735" y="f736"/>
                  <a:pt x="f737" y="f738"/>
                </a:cubicBezTo>
                <a:lnTo>
                  <a:pt x="f739" y="f740"/>
                </a:lnTo>
                <a:cubicBezTo>
                  <a:pt x="f741" y="f742"/>
                  <a:pt x="f743" y="f744"/>
                  <a:pt x="f729" y="f369"/>
                </a:cubicBezTo>
                <a:close/>
                <a:moveTo>
                  <a:pt x="f745" y="f746"/>
                </a:moveTo>
                <a:cubicBezTo>
                  <a:pt x="f747" y="f748"/>
                  <a:pt x="f749" y="f750"/>
                  <a:pt x="f751" y="f752"/>
                </a:cubicBezTo>
                <a:cubicBezTo>
                  <a:pt x="f753" y="f754"/>
                  <a:pt x="f755" y="f756"/>
                  <a:pt x="f757" y="f758"/>
                </a:cubicBezTo>
                <a:lnTo>
                  <a:pt x="f585" y="f759"/>
                </a:lnTo>
                <a:cubicBezTo>
                  <a:pt x="f760" y="f761"/>
                  <a:pt x="f762" y="f763"/>
                  <a:pt x="f745" y="f746"/>
                </a:cubicBezTo>
                <a:close/>
                <a:moveTo>
                  <a:pt x="f119" y="f764"/>
                </a:moveTo>
                <a:cubicBezTo>
                  <a:pt x="f765" y="f766"/>
                  <a:pt x="f767" y="f768"/>
                  <a:pt x="f769" y="f770"/>
                </a:cubicBezTo>
                <a:cubicBezTo>
                  <a:pt x="f771" y="f772"/>
                  <a:pt x="f773" y="f774"/>
                  <a:pt x="f119" y="f734"/>
                </a:cubicBezTo>
                <a:lnTo>
                  <a:pt x="f119" y="f764"/>
                </a:lnTo>
                <a:close/>
                <a:moveTo>
                  <a:pt x="f124" y="f775"/>
                </a:moveTo>
                <a:lnTo>
                  <a:pt x="f124" y="f776"/>
                </a:lnTo>
                <a:cubicBezTo>
                  <a:pt x="f777" y="f778"/>
                  <a:pt x="f779" y="f780"/>
                  <a:pt x="f781" y="f782"/>
                </a:cubicBezTo>
                <a:cubicBezTo>
                  <a:pt x="f783" y="f784"/>
                  <a:pt x="f785" y="f786"/>
                  <a:pt x="f124" y="f775"/>
                </a:cubicBezTo>
                <a:close/>
                <a:moveTo>
                  <a:pt x="f787" y="f788"/>
                </a:moveTo>
                <a:cubicBezTo>
                  <a:pt x="f783" y="f789"/>
                  <a:pt x="f790" y="f791"/>
                  <a:pt x="f792" y="f793"/>
                </a:cubicBezTo>
                <a:cubicBezTo>
                  <a:pt x="f123" y="f794"/>
                  <a:pt x="f795" y="f796"/>
                  <a:pt x="f797" y="f798"/>
                </a:cubicBezTo>
                <a:lnTo>
                  <a:pt x="f799" y="f800"/>
                </a:lnTo>
                <a:cubicBezTo>
                  <a:pt x="f801" y="f802"/>
                  <a:pt x="f803" y="f804"/>
                  <a:pt x="f787" y="f788"/>
                </a:cubicBezTo>
                <a:close/>
                <a:moveTo>
                  <a:pt x="f805" y="f806"/>
                </a:moveTo>
                <a:cubicBezTo>
                  <a:pt x="f807" y="f543"/>
                  <a:pt x="f808" y="f809"/>
                  <a:pt x="f810" y="f811"/>
                </a:cubicBezTo>
                <a:lnTo>
                  <a:pt x="f812" y="f813"/>
                </a:lnTo>
                <a:cubicBezTo>
                  <a:pt x="f814" y="f815"/>
                  <a:pt x="f816" y="f817"/>
                  <a:pt x="f805" y="f806"/>
                </a:cubicBezTo>
                <a:close/>
                <a:moveTo>
                  <a:pt x="f818" y="f819"/>
                </a:moveTo>
                <a:lnTo>
                  <a:pt x="f820" y="f457"/>
                </a:lnTo>
                <a:cubicBezTo>
                  <a:pt x="f821" y="f822"/>
                  <a:pt x="f823" y="f824"/>
                  <a:pt x="f825" y="f826"/>
                </a:cubicBezTo>
                <a:cubicBezTo>
                  <a:pt x="f827" y="f828"/>
                  <a:pt x="f829" y="f507"/>
                  <a:pt x="f818" y="f819"/>
                </a:cubicBezTo>
                <a:close/>
                <a:moveTo>
                  <a:pt x="f550" y="f830"/>
                </a:moveTo>
                <a:cubicBezTo>
                  <a:pt x="f831" y="f832"/>
                  <a:pt x="f833" y="f834"/>
                  <a:pt x="f835" y="f411"/>
                </a:cubicBezTo>
                <a:cubicBezTo>
                  <a:pt x="f836" y="f837"/>
                  <a:pt x="f838" y="f839"/>
                  <a:pt x="f840" y="f841"/>
                </a:cubicBezTo>
                <a:cubicBezTo>
                  <a:pt x="f842" y="f426"/>
                  <a:pt x="f843" y="f844"/>
                  <a:pt x="f550" y="f830"/>
                </a:cubicBezTo>
                <a:close/>
                <a:moveTo>
                  <a:pt x="f845" y="f846"/>
                </a:moveTo>
                <a:cubicBezTo>
                  <a:pt x="f847" y="f848"/>
                  <a:pt x="f849" y="f850"/>
                  <a:pt x="f851" y="f852"/>
                </a:cubicBezTo>
                <a:cubicBezTo>
                  <a:pt x="f853" y="f854"/>
                  <a:pt x="f855" y="f856"/>
                  <a:pt x="f857" y="f858"/>
                </a:cubicBezTo>
                <a:cubicBezTo>
                  <a:pt x="f859" y="f860"/>
                  <a:pt x="f861" y="f862"/>
                  <a:pt x="f845" y="f846"/>
                </a:cubicBezTo>
                <a:close/>
                <a:moveTo>
                  <a:pt x="f863" y="f864"/>
                </a:moveTo>
                <a:cubicBezTo>
                  <a:pt x="f865" y="f420"/>
                  <a:pt x="f866" y="f867"/>
                  <a:pt x="f868" y="f153"/>
                </a:cubicBezTo>
                <a:cubicBezTo>
                  <a:pt x="f869" y="f870"/>
                  <a:pt x="f871" y="f783"/>
                  <a:pt x="f872" y="f669"/>
                </a:cubicBezTo>
                <a:cubicBezTo>
                  <a:pt x="f873" y="f874"/>
                  <a:pt x="f875" y="f876"/>
                  <a:pt x="f877" y="f448"/>
                </a:cubicBezTo>
                <a:cubicBezTo>
                  <a:pt x="f878" y="f879"/>
                  <a:pt x="f620" y="f880"/>
                  <a:pt x="f881" y="f882"/>
                </a:cubicBezTo>
                <a:cubicBezTo>
                  <a:pt x="f883" y="f884"/>
                  <a:pt x="f885" y="f886"/>
                  <a:pt x="f863" y="f493"/>
                </a:cubicBezTo>
                <a:close/>
                <a:moveTo>
                  <a:pt x="f158" y="f541"/>
                </a:moveTo>
                <a:cubicBezTo>
                  <a:pt x="f887" y="f888"/>
                  <a:pt x="f889" y="f890"/>
                  <a:pt x="f891" y="f892"/>
                </a:cubicBezTo>
                <a:cubicBezTo>
                  <a:pt x="f893" y="f894"/>
                  <a:pt x="f895" y="f896"/>
                  <a:pt x="f897" y="f898"/>
                </a:cubicBezTo>
                <a:cubicBezTo>
                  <a:pt x="f899" y="f898"/>
                  <a:pt x="f899" y="f898"/>
                  <a:pt x="f900" y="f901"/>
                </a:cubicBezTo>
                <a:cubicBezTo>
                  <a:pt x="f902" y="f903"/>
                  <a:pt x="f904" y="f905"/>
                  <a:pt x="f158" y="f547"/>
                </a:cubicBezTo>
                <a:lnTo>
                  <a:pt x="f158" y="f541"/>
                </a:lnTo>
                <a:close/>
                <a:moveTo>
                  <a:pt x="f164" y="f906"/>
                </a:moveTo>
                <a:lnTo>
                  <a:pt x="f164" y="f907"/>
                </a:lnTo>
                <a:cubicBezTo>
                  <a:pt x="f908" y="f909"/>
                  <a:pt x="f910" y="f655"/>
                  <a:pt x="f911" y="f912"/>
                </a:cubicBezTo>
                <a:cubicBezTo>
                  <a:pt x="f913" y="f570"/>
                  <a:pt x="f914" y="f915"/>
                  <a:pt x="f164" y="f916"/>
                </a:cubicBezTo>
                <a:close/>
                <a:moveTo>
                  <a:pt x="f917" y="f918"/>
                </a:moveTo>
                <a:cubicBezTo>
                  <a:pt x="f919" y="f920"/>
                  <a:pt x="f921" y="f922"/>
                  <a:pt x="f923" y="f924"/>
                </a:cubicBezTo>
                <a:cubicBezTo>
                  <a:pt x="f597" y="f925"/>
                  <a:pt x="f926" y="f927"/>
                  <a:pt x="f928" y="f929"/>
                </a:cubicBezTo>
                <a:cubicBezTo>
                  <a:pt x="f930" y="f627"/>
                  <a:pt x="f931" y="f396"/>
                  <a:pt x="f932" y="f933"/>
                </a:cubicBezTo>
                <a:cubicBezTo>
                  <a:pt x="f934" y="f182"/>
                  <a:pt x="f935" y="f936"/>
                  <a:pt x="f937" y="f938"/>
                </a:cubicBezTo>
                <a:cubicBezTo>
                  <a:pt x="f939" y="f940"/>
                  <a:pt x="f941" y="f876"/>
                  <a:pt x="f917" y="f918"/>
                </a:cubicBezTo>
                <a:close/>
                <a:moveTo>
                  <a:pt x="f942" y="f943"/>
                </a:moveTo>
                <a:cubicBezTo>
                  <a:pt x="f944" y="f945"/>
                  <a:pt x="f946" y="f685"/>
                  <a:pt x="f947" y="f948"/>
                </a:cubicBezTo>
                <a:cubicBezTo>
                  <a:pt x="f949" y="f950"/>
                  <a:pt x="f951" y="f952"/>
                  <a:pt x="f953" y="f954"/>
                </a:cubicBezTo>
                <a:cubicBezTo>
                  <a:pt x="f955" y="f956"/>
                  <a:pt x="f957" y="f958"/>
                  <a:pt x="f959" y="f958"/>
                </a:cubicBezTo>
                <a:cubicBezTo>
                  <a:pt x="f960" y="f958"/>
                  <a:pt x="f961" y="f635"/>
                  <a:pt x="f962" y="f963"/>
                </a:cubicBezTo>
                <a:cubicBezTo>
                  <a:pt x="f964" y="f965"/>
                  <a:pt x="f966" y="f967"/>
                  <a:pt x="f942" y="f943"/>
                </a:cubicBezTo>
                <a:close/>
                <a:moveTo>
                  <a:pt x="f212" y="f968"/>
                </a:moveTo>
                <a:lnTo>
                  <a:pt x="f212" y="f969"/>
                </a:lnTo>
                <a:cubicBezTo>
                  <a:pt x="f970" y="f971"/>
                  <a:pt x="f972" y="f973"/>
                  <a:pt x="f974" y="f975"/>
                </a:cubicBezTo>
                <a:cubicBezTo>
                  <a:pt x="f976" y="f977"/>
                  <a:pt x="f978" y="f729"/>
                  <a:pt x="f212" y="f968"/>
                </a:cubicBezTo>
                <a:close/>
                <a:moveTo>
                  <a:pt x="f979" y="f980"/>
                </a:moveTo>
                <a:cubicBezTo>
                  <a:pt x="f981" y="f93"/>
                  <a:pt x="f982" y="f983"/>
                  <a:pt x="f984" y="f985"/>
                </a:cubicBezTo>
                <a:cubicBezTo>
                  <a:pt x="f986" y="f111"/>
                  <a:pt x="f987" y="f988"/>
                  <a:pt x="f989" y="f990"/>
                </a:cubicBezTo>
                <a:cubicBezTo>
                  <a:pt x="f991" y="f992"/>
                  <a:pt x="f993" y="f994"/>
                  <a:pt x="f995" y="f996"/>
                </a:cubicBezTo>
                <a:cubicBezTo>
                  <a:pt x="f997" y="f998"/>
                  <a:pt x="f999" y="f1000"/>
                  <a:pt x="f979" y="f980"/>
                </a:cubicBezTo>
                <a:close/>
                <a:moveTo>
                  <a:pt x="f1001" y="f1002"/>
                </a:moveTo>
                <a:cubicBezTo>
                  <a:pt x="f1003" y="f1004"/>
                  <a:pt x="f1005" y="f1006"/>
                  <a:pt x="f1007" y="f1008"/>
                </a:cubicBezTo>
                <a:cubicBezTo>
                  <a:pt x="f1009" y="f1010"/>
                  <a:pt x="f1011" y="f361"/>
                  <a:pt x="f1012" y="f1013"/>
                </a:cubicBezTo>
                <a:cubicBezTo>
                  <a:pt x="f1014" y="f692"/>
                  <a:pt x="f1015" y="f1016"/>
                  <a:pt x="f1017" y="f1018"/>
                </a:cubicBezTo>
                <a:cubicBezTo>
                  <a:pt x="f1019" y="f1020"/>
                  <a:pt x="f1021" y="f1022"/>
                  <a:pt x="f1001" y="f1002"/>
                </a:cubicBezTo>
                <a:close/>
                <a:moveTo>
                  <a:pt x="f1023" y="f694"/>
                </a:moveTo>
                <a:cubicBezTo>
                  <a:pt x="f1015" y="f342"/>
                  <a:pt x="f1024" y="f1025"/>
                  <a:pt x="f1026" y="f1027"/>
                </a:cubicBezTo>
                <a:cubicBezTo>
                  <a:pt x="f1028" y="f712"/>
                  <a:pt x="f1029" y="f1030"/>
                  <a:pt x="f1031" y="f1032"/>
                </a:cubicBezTo>
                <a:cubicBezTo>
                  <a:pt x="f1033" y="f1034"/>
                  <a:pt x="f1035" y="f1036"/>
                  <a:pt x="f1037" y="f1038"/>
                </a:cubicBezTo>
                <a:cubicBezTo>
                  <a:pt x="f1039" y="f1040"/>
                  <a:pt x="f1041" y="f1042"/>
                  <a:pt x="f1023" y="f694"/>
                </a:cubicBezTo>
                <a:close/>
                <a:moveTo>
                  <a:pt x="f1043" y="f1044"/>
                </a:moveTo>
                <a:cubicBezTo>
                  <a:pt x="f626" y="f1045"/>
                  <a:pt x="f1046" y="f1047"/>
                  <a:pt x="f1048" y="f1049"/>
                </a:cubicBezTo>
                <a:cubicBezTo>
                  <a:pt x="f1050" y="f1051"/>
                  <a:pt x="f1052" y="f1053"/>
                  <a:pt x="f1054" y="f1055"/>
                </a:cubicBezTo>
                <a:cubicBezTo>
                  <a:pt x="f1056" y="f617"/>
                  <a:pt x="f1057" y="f1058"/>
                  <a:pt x="f1059" y="f1060"/>
                </a:cubicBezTo>
                <a:cubicBezTo>
                  <a:pt x="f556" y="f1061"/>
                  <a:pt x="f1062" y="f1063"/>
                  <a:pt x="f1043" y="f1044"/>
                </a:cubicBezTo>
                <a:close/>
                <a:moveTo>
                  <a:pt x="f1064" y="f59"/>
                </a:moveTo>
                <a:cubicBezTo>
                  <a:pt x="f1065" y="f1066"/>
                  <a:pt x="f1067" y="f1068"/>
                  <a:pt x="f831" y="f1069"/>
                </a:cubicBezTo>
                <a:cubicBezTo>
                  <a:pt x="f1070" y="f1071"/>
                  <a:pt x="f1072" y="f1073"/>
                  <a:pt x="f1074" y="f1075"/>
                </a:cubicBezTo>
                <a:lnTo>
                  <a:pt x="f449" y="f1076"/>
                </a:lnTo>
                <a:cubicBezTo>
                  <a:pt x="f1077" y="f1078"/>
                  <a:pt x="f1079" y="f1080"/>
                  <a:pt x="f1064" y="f59"/>
                </a:cubicBezTo>
                <a:close/>
                <a:moveTo>
                  <a:pt x="f1081" y="f988"/>
                </a:moveTo>
                <a:cubicBezTo>
                  <a:pt x="f1082" y="f1083"/>
                  <a:pt x="f1084" y="f1085"/>
                  <a:pt x="f1086" y="f1087"/>
                </a:cubicBezTo>
                <a:cubicBezTo>
                  <a:pt x="f1088" y="f1089"/>
                  <a:pt x="f1090" y="f1091"/>
                  <a:pt x="f1092" y="f1093"/>
                </a:cubicBezTo>
                <a:cubicBezTo>
                  <a:pt x="f1094" y="f1095"/>
                  <a:pt x="f1096" y="f1097"/>
                  <a:pt x="f1098" y="f1099"/>
                </a:cubicBezTo>
                <a:cubicBezTo>
                  <a:pt x="f1100" y="f1101"/>
                  <a:pt x="f1102" y="f1103"/>
                  <a:pt x="f1104" y="f1105"/>
                </a:cubicBezTo>
                <a:close/>
                <a:moveTo>
                  <a:pt x="f1106" y="f1107"/>
                </a:moveTo>
                <a:lnTo>
                  <a:pt x="f1108" y="f1109"/>
                </a:lnTo>
                <a:cubicBezTo>
                  <a:pt x="f1110" y="f1111"/>
                  <a:pt x="f1112" y="f1113"/>
                  <a:pt x="f1114" y="f1115"/>
                </a:cubicBezTo>
                <a:cubicBezTo>
                  <a:pt x="f1116" y="f1117"/>
                  <a:pt x="f1118" y="f1119"/>
                  <a:pt x="f1120" y="f1121"/>
                </a:cubicBezTo>
                <a:cubicBezTo>
                  <a:pt x="f1122" y="f1123"/>
                  <a:pt x="f1124" y="f1125"/>
                  <a:pt x="f1106" y="f1107"/>
                </a:cubicBezTo>
                <a:close/>
                <a:moveTo>
                  <a:pt x="f1126" y="f1127"/>
                </a:moveTo>
                <a:cubicBezTo>
                  <a:pt x="f1128" y="f1129"/>
                  <a:pt x="f1130" y="f884"/>
                  <a:pt x="f1131" y="f1132"/>
                </a:cubicBezTo>
                <a:lnTo>
                  <a:pt x="f1133" y="f528"/>
                </a:lnTo>
                <a:cubicBezTo>
                  <a:pt x="f1134" y="f1135"/>
                  <a:pt x="f1136" y="f1137"/>
                  <a:pt x="f1138" y="f1139"/>
                </a:cubicBezTo>
                <a:cubicBezTo>
                  <a:pt x="f1140" y="f1141"/>
                  <a:pt x="f1142" y="f432"/>
                  <a:pt x="f1126" y="f112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6454942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APTION_ONLY">
    <p:spTree>
      <p:nvGrpSpPr>
        <p:cNvPr id="1" name=""/>
        <p:cNvGrpSpPr/>
        <p:nvPr/>
      </p:nvGrpSpPr>
      <p:grpSpPr>
        <a:xfrm>
          <a:off x="0" y="0"/>
          <a:ext cx="0" cy="0"/>
          <a:chOff x="0" y="0"/>
          <a:chExt cx="0" cy="0"/>
        </a:xfrm>
      </p:grpSpPr>
      <p:sp>
        <p:nvSpPr>
          <p:cNvPr id="2" name="Google Shape;55;p10">
            <a:extLst>
              <a:ext uri="{FF2B5EF4-FFF2-40B4-BE49-F238E27FC236}">
                <a16:creationId xmlns:a16="http://schemas.microsoft.com/office/drawing/2014/main" id="{A9A9FF53-46DC-4473-A819-9D6EEDE3F62D}"/>
              </a:ext>
            </a:extLst>
          </p:cNvPr>
          <p:cNvSpPr txBox="1">
            <a:spLocks noGrp="1"/>
          </p:cNvSpPr>
          <p:nvPr>
            <p:ph type="title"/>
          </p:nvPr>
        </p:nvSpPr>
        <p:spPr>
          <a:xfrm>
            <a:off x="1027099" y="3346822"/>
            <a:ext cx="7089900" cy="1215603"/>
          </a:xfrm>
        </p:spPr>
        <p:txBody>
          <a:bodyPr anchor="ctr"/>
          <a:lstStyle>
            <a:lvl1pPr>
              <a:lnSpc>
                <a:spcPct val="90000"/>
              </a:lnSpc>
              <a:defRPr sz="4800">
                <a:highlight>
                  <a:srgbClr val="000000"/>
                </a:highlight>
              </a:defRPr>
            </a:lvl1pPr>
          </a:lstStyle>
          <a:p>
            <a:pPr lvl="0"/>
            <a:endParaRPr lang="es-PE"/>
          </a:p>
        </p:txBody>
      </p:sp>
    </p:spTree>
    <p:extLst>
      <p:ext uri="{BB962C8B-B14F-4D97-AF65-F5344CB8AC3E}">
        <p14:creationId xmlns:p14="http://schemas.microsoft.com/office/powerpoint/2010/main" val="19368563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G_NUMBER">
    <p:spTree>
      <p:nvGrpSpPr>
        <p:cNvPr id="1" name=""/>
        <p:cNvGrpSpPr/>
        <p:nvPr/>
      </p:nvGrpSpPr>
      <p:grpSpPr>
        <a:xfrm>
          <a:off x="0" y="0"/>
          <a:ext cx="0" cy="0"/>
          <a:chOff x="0" y="0"/>
          <a:chExt cx="0" cy="0"/>
        </a:xfrm>
      </p:grpSpPr>
      <p:sp>
        <p:nvSpPr>
          <p:cNvPr id="2" name="Google Shape;57;p11">
            <a:extLst>
              <a:ext uri="{FF2B5EF4-FFF2-40B4-BE49-F238E27FC236}">
                <a16:creationId xmlns:a16="http://schemas.microsoft.com/office/drawing/2014/main" id="{F55C562C-C2CC-43E6-AEE5-693D5257DCF1}"/>
              </a:ext>
            </a:extLst>
          </p:cNvPr>
          <p:cNvSpPr txBox="1">
            <a:spLocks noGrp="1"/>
          </p:cNvSpPr>
          <p:nvPr>
            <p:ph type="title"/>
          </p:nvPr>
        </p:nvSpPr>
        <p:spPr>
          <a:xfrm>
            <a:off x="906453" y="1694191"/>
            <a:ext cx="7331101" cy="1143896"/>
          </a:xfrm>
        </p:spPr>
        <p:txBody>
          <a:bodyPr/>
          <a:lstStyle>
            <a:lvl1pPr>
              <a:defRPr sz="6200"/>
            </a:lvl1pPr>
          </a:lstStyle>
          <a:p>
            <a:pPr lvl="0"/>
            <a:r>
              <a:rPr lang="es-PE"/>
              <a:t>xx%</a:t>
            </a:r>
          </a:p>
        </p:txBody>
      </p:sp>
      <p:sp>
        <p:nvSpPr>
          <p:cNvPr id="3" name="Google Shape;58;p11">
            <a:extLst>
              <a:ext uri="{FF2B5EF4-FFF2-40B4-BE49-F238E27FC236}">
                <a16:creationId xmlns:a16="http://schemas.microsoft.com/office/drawing/2014/main" id="{A2C566ED-C0F8-4175-8DE6-5744EA83F926}"/>
              </a:ext>
            </a:extLst>
          </p:cNvPr>
          <p:cNvSpPr txBox="1">
            <a:spLocks noGrp="1"/>
          </p:cNvSpPr>
          <p:nvPr>
            <p:ph type="subTitle" idx="4294967295"/>
          </p:nvPr>
        </p:nvSpPr>
        <p:spPr>
          <a:xfrm>
            <a:off x="1851449" y="2838087"/>
            <a:ext cx="5441100" cy="432904"/>
          </a:xfrm>
        </p:spPr>
        <p:txBody>
          <a:bodyPr anchorCtr="1"/>
          <a:lstStyle>
            <a:lvl1pPr algn="ctr">
              <a:buNone/>
              <a:defRPr sz="1800">
                <a:solidFill>
                  <a:srgbClr val="FF3400"/>
                </a:solidFill>
              </a:defRPr>
            </a:lvl1pPr>
          </a:lstStyle>
          <a:p>
            <a:pPr lvl="0"/>
            <a:endParaRPr lang="es-PE"/>
          </a:p>
        </p:txBody>
      </p:sp>
    </p:spTree>
    <p:extLst>
      <p:ext uri="{BB962C8B-B14F-4D97-AF65-F5344CB8AC3E}">
        <p14:creationId xmlns:p14="http://schemas.microsoft.com/office/powerpoint/2010/main" val="5503790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_2_1">
    <p:bg>
      <p:bgPr>
        <a:solidFill>
          <a:srgbClr val="FFFFFF"/>
        </a:solidFill>
        <a:effectLst/>
      </p:bgPr>
    </p:bg>
    <p:spTree>
      <p:nvGrpSpPr>
        <p:cNvPr id="1" name=""/>
        <p:cNvGrpSpPr/>
        <p:nvPr/>
      </p:nvGrpSpPr>
      <p:grpSpPr>
        <a:xfrm>
          <a:off x="0" y="0"/>
          <a:ext cx="0" cy="0"/>
          <a:chOff x="0" y="0"/>
          <a:chExt cx="0" cy="0"/>
        </a:xfrm>
      </p:grpSpPr>
      <p:sp>
        <p:nvSpPr>
          <p:cNvPr id="2" name="Google Shape;61;p13">
            <a:extLst>
              <a:ext uri="{FF2B5EF4-FFF2-40B4-BE49-F238E27FC236}">
                <a16:creationId xmlns:a16="http://schemas.microsoft.com/office/drawing/2014/main" id="{E6E2DBE5-3868-494B-B871-59EDF45BF5FE}"/>
              </a:ext>
            </a:extLst>
          </p:cNvPr>
          <p:cNvSpPr txBox="1">
            <a:spLocks noGrp="1"/>
          </p:cNvSpPr>
          <p:nvPr>
            <p:ph type="title"/>
          </p:nvPr>
        </p:nvSpPr>
        <p:spPr/>
        <p:txBody>
          <a:bodyPr/>
          <a:lstStyle>
            <a:lvl1pPr>
              <a:defRPr/>
            </a:lvl1pPr>
          </a:lstStyle>
          <a:p>
            <a:pPr lvl="0"/>
            <a:endParaRPr lang="es-PE"/>
          </a:p>
        </p:txBody>
      </p:sp>
      <p:sp>
        <p:nvSpPr>
          <p:cNvPr id="3" name="Google Shape;62;p13">
            <a:extLst>
              <a:ext uri="{FF2B5EF4-FFF2-40B4-BE49-F238E27FC236}">
                <a16:creationId xmlns:a16="http://schemas.microsoft.com/office/drawing/2014/main" id="{CE83E0E2-AE97-40AC-B813-B80C34BE6E9F}"/>
              </a:ext>
            </a:extLst>
          </p:cNvPr>
          <p:cNvSpPr txBox="1">
            <a:spLocks noGrp="1"/>
          </p:cNvSpPr>
          <p:nvPr>
            <p:ph type="title" idx="4294967295"/>
          </p:nvPr>
        </p:nvSpPr>
        <p:spPr>
          <a:xfrm>
            <a:off x="1232519" y="1883298"/>
            <a:ext cx="778501" cy="442798"/>
          </a:xfrm>
        </p:spPr>
        <p:txBody>
          <a:bodyPr anchor="ctr"/>
          <a:lstStyle>
            <a:lvl1pPr>
              <a:defRPr sz="2400">
                <a:solidFill>
                  <a:srgbClr val="000000"/>
                </a:solidFill>
              </a:defRPr>
            </a:lvl1pPr>
          </a:lstStyle>
          <a:p>
            <a:pPr lvl="0"/>
            <a:r>
              <a:rPr lang="es-PE"/>
              <a:t>xx%</a:t>
            </a:r>
          </a:p>
        </p:txBody>
      </p:sp>
      <p:sp>
        <p:nvSpPr>
          <p:cNvPr id="4" name="Google Shape;63;p13">
            <a:extLst>
              <a:ext uri="{FF2B5EF4-FFF2-40B4-BE49-F238E27FC236}">
                <a16:creationId xmlns:a16="http://schemas.microsoft.com/office/drawing/2014/main" id="{E37F5C53-AA0A-468F-8DBE-64144AF557C0}"/>
              </a:ext>
            </a:extLst>
          </p:cNvPr>
          <p:cNvSpPr txBox="1">
            <a:spLocks noGrp="1"/>
          </p:cNvSpPr>
          <p:nvPr>
            <p:ph type="subTitle" idx="1"/>
          </p:nvPr>
        </p:nvSpPr>
        <p:spPr>
          <a:xfrm>
            <a:off x="637025" y="3359103"/>
            <a:ext cx="1969498" cy="612904"/>
          </a:xfrm>
        </p:spPr>
        <p:txBody>
          <a:bodyPr anchorCtr="1"/>
          <a:lstStyle>
            <a:lvl1pPr algn="ctr">
              <a:buNone/>
              <a:defRPr>
                <a:solidFill>
                  <a:srgbClr val="FFF2CC"/>
                </a:solidFill>
              </a:defRPr>
            </a:lvl1pPr>
          </a:lstStyle>
          <a:p>
            <a:pPr lvl="0"/>
            <a:endParaRPr lang="es-PE"/>
          </a:p>
        </p:txBody>
      </p:sp>
      <p:sp>
        <p:nvSpPr>
          <p:cNvPr id="5" name="Google Shape;64;p13">
            <a:extLst>
              <a:ext uri="{FF2B5EF4-FFF2-40B4-BE49-F238E27FC236}">
                <a16:creationId xmlns:a16="http://schemas.microsoft.com/office/drawing/2014/main" id="{AF9A5013-059C-476D-8791-6979B9DDA86C}"/>
              </a:ext>
            </a:extLst>
          </p:cNvPr>
          <p:cNvSpPr txBox="1">
            <a:spLocks noGrp="1"/>
          </p:cNvSpPr>
          <p:nvPr>
            <p:ph type="subTitle" idx="2"/>
          </p:nvPr>
        </p:nvSpPr>
        <p:spPr>
          <a:xfrm>
            <a:off x="637025" y="2716499"/>
            <a:ext cx="1969498" cy="642603"/>
          </a:xfrm>
        </p:spPr>
        <p:txBody>
          <a:bodyPr anchor="b" anchorCtr="1"/>
          <a:lstStyle>
            <a:lvl1pPr algn="ctr">
              <a:buNone/>
              <a:defRPr sz="1800">
                <a:latin typeface="Fontdiner Swanky"/>
                <a:ea typeface="Fontdiner Swanky"/>
                <a:cs typeface="Fontdiner Swanky"/>
              </a:defRPr>
            </a:lvl1pPr>
          </a:lstStyle>
          <a:p>
            <a:pPr lvl="0"/>
            <a:endParaRPr lang="es-PE"/>
          </a:p>
        </p:txBody>
      </p:sp>
      <p:sp>
        <p:nvSpPr>
          <p:cNvPr id="6" name="Google Shape;65;p13">
            <a:extLst>
              <a:ext uri="{FF2B5EF4-FFF2-40B4-BE49-F238E27FC236}">
                <a16:creationId xmlns:a16="http://schemas.microsoft.com/office/drawing/2014/main" id="{93D1F4BA-6431-470D-9ED6-A3E7540719B8}"/>
              </a:ext>
            </a:extLst>
          </p:cNvPr>
          <p:cNvSpPr txBox="1">
            <a:spLocks noGrp="1"/>
          </p:cNvSpPr>
          <p:nvPr>
            <p:ph type="title" idx="3"/>
          </p:nvPr>
        </p:nvSpPr>
        <p:spPr>
          <a:xfrm>
            <a:off x="5166122" y="1883298"/>
            <a:ext cx="778501" cy="442798"/>
          </a:xfrm>
        </p:spPr>
        <p:txBody>
          <a:bodyPr anchor="ctr"/>
          <a:lstStyle>
            <a:lvl1pPr>
              <a:defRPr sz="2400">
                <a:solidFill>
                  <a:srgbClr val="000000"/>
                </a:solidFill>
              </a:defRPr>
            </a:lvl1pPr>
          </a:lstStyle>
          <a:p>
            <a:pPr lvl="0"/>
            <a:r>
              <a:rPr lang="es-PE"/>
              <a:t>xx%</a:t>
            </a:r>
          </a:p>
        </p:txBody>
      </p:sp>
      <p:sp>
        <p:nvSpPr>
          <p:cNvPr id="7" name="Google Shape;66;p13">
            <a:extLst>
              <a:ext uri="{FF2B5EF4-FFF2-40B4-BE49-F238E27FC236}">
                <a16:creationId xmlns:a16="http://schemas.microsoft.com/office/drawing/2014/main" id="{1C98A1C5-497B-417B-B3A9-13CA09396AB5}"/>
              </a:ext>
            </a:extLst>
          </p:cNvPr>
          <p:cNvSpPr txBox="1">
            <a:spLocks noGrp="1"/>
          </p:cNvSpPr>
          <p:nvPr>
            <p:ph type="subTitle" idx="4"/>
          </p:nvPr>
        </p:nvSpPr>
        <p:spPr>
          <a:xfrm>
            <a:off x="4570628" y="3359103"/>
            <a:ext cx="1969498" cy="612904"/>
          </a:xfrm>
        </p:spPr>
        <p:txBody>
          <a:bodyPr anchorCtr="1"/>
          <a:lstStyle>
            <a:lvl1pPr algn="ctr">
              <a:buNone/>
              <a:defRPr>
                <a:solidFill>
                  <a:srgbClr val="FFF2CC"/>
                </a:solidFill>
              </a:defRPr>
            </a:lvl1pPr>
          </a:lstStyle>
          <a:p>
            <a:pPr lvl="0"/>
            <a:endParaRPr lang="es-PE"/>
          </a:p>
        </p:txBody>
      </p:sp>
      <p:sp>
        <p:nvSpPr>
          <p:cNvPr id="8" name="Google Shape;67;p13">
            <a:extLst>
              <a:ext uri="{FF2B5EF4-FFF2-40B4-BE49-F238E27FC236}">
                <a16:creationId xmlns:a16="http://schemas.microsoft.com/office/drawing/2014/main" id="{CF36FA60-DC63-4FDC-8FB4-DD9280D8C7A2}"/>
              </a:ext>
            </a:extLst>
          </p:cNvPr>
          <p:cNvSpPr txBox="1">
            <a:spLocks noGrp="1"/>
          </p:cNvSpPr>
          <p:nvPr>
            <p:ph type="subTitle" idx="5"/>
          </p:nvPr>
        </p:nvSpPr>
        <p:spPr>
          <a:xfrm>
            <a:off x="4570628" y="2716499"/>
            <a:ext cx="1969498" cy="642603"/>
          </a:xfrm>
        </p:spPr>
        <p:txBody>
          <a:bodyPr anchor="b" anchorCtr="1"/>
          <a:lstStyle>
            <a:lvl1pPr algn="ctr">
              <a:buNone/>
              <a:defRPr sz="1800">
                <a:latin typeface="Fontdiner Swanky"/>
                <a:ea typeface="Fontdiner Swanky"/>
                <a:cs typeface="Fontdiner Swanky"/>
              </a:defRPr>
            </a:lvl1pPr>
          </a:lstStyle>
          <a:p>
            <a:pPr lvl="0"/>
            <a:endParaRPr lang="es-PE"/>
          </a:p>
        </p:txBody>
      </p:sp>
      <p:sp>
        <p:nvSpPr>
          <p:cNvPr id="9" name="Google Shape;68;p13">
            <a:extLst>
              <a:ext uri="{FF2B5EF4-FFF2-40B4-BE49-F238E27FC236}">
                <a16:creationId xmlns:a16="http://schemas.microsoft.com/office/drawing/2014/main" id="{D62A088E-62B5-4FE5-844A-95EDA04D9200}"/>
              </a:ext>
            </a:extLst>
          </p:cNvPr>
          <p:cNvSpPr txBox="1">
            <a:spLocks noGrp="1"/>
          </p:cNvSpPr>
          <p:nvPr>
            <p:ph type="title" idx="6"/>
          </p:nvPr>
        </p:nvSpPr>
        <p:spPr>
          <a:xfrm>
            <a:off x="3199321" y="1883298"/>
            <a:ext cx="778501" cy="442798"/>
          </a:xfrm>
        </p:spPr>
        <p:txBody>
          <a:bodyPr anchor="ctr"/>
          <a:lstStyle>
            <a:lvl1pPr>
              <a:defRPr sz="2400">
                <a:solidFill>
                  <a:srgbClr val="000000"/>
                </a:solidFill>
              </a:defRPr>
            </a:lvl1pPr>
          </a:lstStyle>
          <a:p>
            <a:pPr lvl="0"/>
            <a:r>
              <a:rPr lang="es-PE"/>
              <a:t>xx%</a:t>
            </a:r>
          </a:p>
        </p:txBody>
      </p:sp>
      <p:sp>
        <p:nvSpPr>
          <p:cNvPr id="10" name="Google Shape;69;p13">
            <a:extLst>
              <a:ext uri="{FF2B5EF4-FFF2-40B4-BE49-F238E27FC236}">
                <a16:creationId xmlns:a16="http://schemas.microsoft.com/office/drawing/2014/main" id="{9FCE66A7-1C68-4F30-9AF0-C767045D7905}"/>
              </a:ext>
            </a:extLst>
          </p:cNvPr>
          <p:cNvSpPr txBox="1">
            <a:spLocks noGrp="1"/>
          </p:cNvSpPr>
          <p:nvPr>
            <p:ph type="subTitle" idx="7"/>
          </p:nvPr>
        </p:nvSpPr>
        <p:spPr>
          <a:xfrm>
            <a:off x="2603827" y="3359103"/>
            <a:ext cx="1969498" cy="612904"/>
          </a:xfrm>
        </p:spPr>
        <p:txBody>
          <a:bodyPr anchorCtr="1"/>
          <a:lstStyle>
            <a:lvl1pPr algn="ctr">
              <a:buNone/>
              <a:defRPr>
                <a:solidFill>
                  <a:srgbClr val="FFF2CC"/>
                </a:solidFill>
              </a:defRPr>
            </a:lvl1pPr>
          </a:lstStyle>
          <a:p>
            <a:pPr lvl="0"/>
            <a:endParaRPr lang="es-PE"/>
          </a:p>
        </p:txBody>
      </p:sp>
      <p:sp>
        <p:nvSpPr>
          <p:cNvPr id="11" name="Google Shape;70;p13">
            <a:extLst>
              <a:ext uri="{FF2B5EF4-FFF2-40B4-BE49-F238E27FC236}">
                <a16:creationId xmlns:a16="http://schemas.microsoft.com/office/drawing/2014/main" id="{A2909250-51EE-405C-B236-A0D22D539237}"/>
              </a:ext>
            </a:extLst>
          </p:cNvPr>
          <p:cNvSpPr txBox="1">
            <a:spLocks noGrp="1"/>
          </p:cNvSpPr>
          <p:nvPr>
            <p:ph type="subTitle" idx="8"/>
          </p:nvPr>
        </p:nvSpPr>
        <p:spPr>
          <a:xfrm>
            <a:off x="2603827" y="2716499"/>
            <a:ext cx="1969498" cy="642603"/>
          </a:xfrm>
        </p:spPr>
        <p:txBody>
          <a:bodyPr anchor="b" anchorCtr="1"/>
          <a:lstStyle>
            <a:lvl1pPr algn="ctr">
              <a:buNone/>
              <a:defRPr sz="1800">
                <a:solidFill>
                  <a:srgbClr val="FFF2CC"/>
                </a:solidFill>
                <a:latin typeface="Fontdiner Swanky"/>
                <a:ea typeface="Fontdiner Swanky"/>
                <a:cs typeface="Fontdiner Swanky"/>
              </a:defRPr>
            </a:lvl1pPr>
          </a:lstStyle>
          <a:p>
            <a:pPr lvl="0"/>
            <a:endParaRPr lang="es-PE"/>
          </a:p>
        </p:txBody>
      </p:sp>
      <p:sp>
        <p:nvSpPr>
          <p:cNvPr id="12" name="Google Shape;71;p13">
            <a:extLst>
              <a:ext uri="{FF2B5EF4-FFF2-40B4-BE49-F238E27FC236}">
                <a16:creationId xmlns:a16="http://schemas.microsoft.com/office/drawing/2014/main" id="{09606C9E-5C6B-4078-9E1F-DFE6AF080B79}"/>
              </a:ext>
            </a:extLst>
          </p:cNvPr>
          <p:cNvSpPr txBox="1">
            <a:spLocks noGrp="1"/>
          </p:cNvSpPr>
          <p:nvPr>
            <p:ph type="title" idx="9"/>
          </p:nvPr>
        </p:nvSpPr>
        <p:spPr>
          <a:xfrm>
            <a:off x="7132923" y="1883298"/>
            <a:ext cx="778501" cy="442798"/>
          </a:xfrm>
        </p:spPr>
        <p:txBody>
          <a:bodyPr anchor="ctr"/>
          <a:lstStyle>
            <a:lvl1pPr>
              <a:defRPr sz="2400">
                <a:solidFill>
                  <a:srgbClr val="000000"/>
                </a:solidFill>
              </a:defRPr>
            </a:lvl1pPr>
          </a:lstStyle>
          <a:p>
            <a:pPr lvl="0"/>
            <a:r>
              <a:rPr lang="es-PE"/>
              <a:t>xx%</a:t>
            </a:r>
          </a:p>
        </p:txBody>
      </p:sp>
      <p:sp>
        <p:nvSpPr>
          <p:cNvPr id="13" name="Google Shape;72;p13">
            <a:extLst>
              <a:ext uri="{FF2B5EF4-FFF2-40B4-BE49-F238E27FC236}">
                <a16:creationId xmlns:a16="http://schemas.microsoft.com/office/drawing/2014/main" id="{DA67C661-492D-4F9D-97BF-BA7E12E1AADC}"/>
              </a:ext>
            </a:extLst>
          </p:cNvPr>
          <p:cNvSpPr txBox="1">
            <a:spLocks noGrp="1"/>
          </p:cNvSpPr>
          <p:nvPr>
            <p:ph type="subTitle" idx="13"/>
          </p:nvPr>
        </p:nvSpPr>
        <p:spPr>
          <a:xfrm>
            <a:off x="6537429" y="3359103"/>
            <a:ext cx="1969498" cy="612904"/>
          </a:xfrm>
        </p:spPr>
        <p:txBody>
          <a:bodyPr anchorCtr="1"/>
          <a:lstStyle>
            <a:lvl1pPr algn="ctr">
              <a:buNone/>
              <a:defRPr>
                <a:solidFill>
                  <a:srgbClr val="FFF2CC"/>
                </a:solidFill>
              </a:defRPr>
            </a:lvl1pPr>
          </a:lstStyle>
          <a:p>
            <a:pPr lvl="0"/>
            <a:endParaRPr lang="es-PE"/>
          </a:p>
        </p:txBody>
      </p:sp>
      <p:sp>
        <p:nvSpPr>
          <p:cNvPr id="14" name="Google Shape;73;p13">
            <a:extLst>
              <a:ext uri="{FF2B5EF4-FFF2-40B4-BE49-F238E27FC236}">
                <a16:creationId xmlns:a16="http://schemas.microsoft.com/office/drawing/2014/main" id="{F5C16A5F-9D45-47F2-BD83-0C786ADC0A96}"/>
              </a:ext>
            </a:extLst>
          </p:cNvPr>
          <p:cNvSpPr txBox="1">
            <a:spLocks noGrp="1"/>
          </p:cNvSpPr>
          <p:nvPr>
            <p:ph type="subTitle" idx="14"/>
          </p:nvPr>
        </p:nvSpPr>
        <p:spPr>
          <a:xfrm>
            <a:off x="6537429" y="2716499"/>
            <a:ext cx="1969498" cy="642603"/>
          </a:xfrm>
        </p:spPr>
        <p:txBody>
          <a:bodyPr anchor="b" anchorCtr="1"/>
          <a:lstStyle>
            <a:lvl1pPr algn="ctr">
              <a:buNone/>
              <a:defRPr sz="1800">
                <a:solidFill>
                  <a:srgbClr val="FFF2CC"/>
                </a:solidFill>
                <a:latin typeface="Fontdiner Swanky"/>
                <a:ea typeface="Fontdiner Swanky"/>
                <a:cs typeface="Fontdiner Swanky"/>
              </a:defRPr>
            </a:lvl1pPr>
          </a:lstStyle>
          <a:p>
            <a:pPr lvl="0"/>
            <a:endParaRPr lang="es-PE"/>
          </a:p>
        </p:txBody>
      </p:sp>
    </p:spTree>
    <p:extLst>
      <p:ext uri="{BB962C8B-B14F-4D97-AF65-F5344CB8AC3E}">
        <p14:creationId xmlns:p14="http://schemas.microsoft.com/office/powerpoint/2010/main" val="23092236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6;p1">
            <a:extLst>
              <a:ext uri="{FF2B5EF4-FFF2-40B4-BE49-F238E27FC236}">
                <a16:creationId xmlns:a16="http://schemas.microsoft.com/office/drawing/2014/main" id="{7BAD0823-4899-4ADA-B60A-6E00C01A434A}"/>
              </a:ext>
            </a:extLst>
          </p:cNvPr>
          <p:cNvSpPr txBox="1">
            <a:spLocks noGrp="1"/>
          </p:cNvSpPr>
          <p:nvPr>
            <p:ph type="title"/>
          </p:nvPr>
        </p:nvSpPr>
        <p:spPr>
          <a:xfrm>
            <a:off x="713222" y="539496"/>
            <a:ext cx="7717499" cy="612904"/>
          </a:xfrm>
          <a:prstGeom prst="rect">
            <a:avLst/>
          </a:prstGeom>
          <a:noFill/>
          <a:ln>
            <a:noFill/>
          </a:ln>
        </p:spPr>
        <p:txBody>
          <a:bodyPr vert="horz" wrap="square" lIns="91421" tIns="91421" rIns="91421" bIns="91421" anchor="t" anchorCtr="1" compatLnSpc="1">
            <a:noAutofit/>
          </a:bodyPr>
          <a:lstStyle/>
          <a:p>
            <a:pPr lvl="0"/>
            <a:endParaRPr lang="es-PE"/>
          </a:p>
        </p:txBody>
      </p:sp>
      <p:sp>
        <p:nvSpPr>
          <p:cNvPr id="3" name="Google Shape;7;p1">
            <a:extLst>
              <a:ext uri="{FF2B5EF4-FFF2-40B4-BE49-F238E27FC236}">
                <a16:creationId xmlns:a16="http://schemas.microsoft.com/office/drawing/2014/main" id="{983A5530-72D7-42B2-93C1-C0ADDE78FD28}"/>
              </a:ext>
            </a:extLst>
          </p:cNvPr>
          <p:cNvSpPr txBox="1">
            <a:spLocks noGrp="1"/>
          </p:cNvSpPr>
          <p:nvPr>
            <p:ph type="body" idx="1"/>
          </p:nvPr>
        </p:nvSpPr>
        <p:spPr>
          <a:xfrm>
            <a:off x="713222" y="1152473"/>
            <a:ext cx="7717499" cy="3456002"/>
          </a:xfrm>
          <a:prstGeom prst="rect">
            <a:avLst/>
          </a:prstGeom>
          <a:noFill/>
          <a:ln>
            <a:noFill/>
          </a:ln>
        </p:spPr>
        <p:txBody>
          <a:bodyPr vert="horz" wrap="square" lIns="91421" tIns="91421" rIns="91421" bIns="91421"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2" r:id="rId12"/>
    <p:sldLayoutId id="2147483663" r:id="rId13"/>
    <p:sldLayoutId id="2147483664" r:id="rId14"/>
    <p:sldLayoutId id="2147483665" r:id="rId15"/>
    <p:sldLayoutId id="2147483666" r:id="rId16"/>
    <p:sldLayoutId id="2147483667" r:id="rId17"/>
    <p:sldLayoutId id="2147483670" r:id="rId18"/>
    <p:sldLayoutId id="2147483671" r:id="rId19"/>
    <p:sldLayoutId id="2147483672" r:id="rId20"/>
    <p:sldLayoutId id="2147483673" r:id="rId21"/>
    <p:sldLayoutId id="2147483674" r:id="rId22"/>
  </p:sldLayoutIdLst>
  <p:transition/>
  <p:txStyles>
    <p:titleStyle>
      <a:lvl1pPr marL="0" marR="0" lvl="0" indent="0" algn="ctr" defTabSz="914400" rtl="0" fontAlgn="auto" hangingPunct="1">
        <a:lnSpc>
          <a:spcPct val="100000"/>
        </a:lnSpc>
        <a:spcBef>
          <a:spcPct val="0"/>
        </a:spcBef>
        <a:spcAft>
          <a:spcPct val="0"/>
        </a:spcAft>
        <a:buNone/>
        <a:defRPr lang="es-PE" sz="3600" b="0" i="0" u="none" strike="noStrike" kern="0" cap="none" spc="0" baseline="0">
          <a:solidFill>
            <a:srgbClr val="FFF2CC"/>
          </a:solidFill>
          <a:uFillTx/>
          <a:latin typeface="Fontdiner Swanky"/>
          <a:ea typeface="Fontdiner Swanky"/>
          <a:cs typeface="Fontdiner Swanky"/>
        </a:defRPr>
      </a:lvl1pPr>
    </p:titleStyle>
    <p:bodyStyle>
      <a:lvl1pPr marL="457200" marR="0" lvl="0" indent="-317497" algn="l" defTabSz="914400" rtl="0" fontAlgn="auto" hangingPunct="1">
        <a:lnSpc>
          <a:spcPct val="100000"/>
        </a:lnSpc>
        <a:spcBef>
          <a:spcPct val="0"/>
        </a:spcBef>
        <a:spcAft>
          <a:spcPct val="0"/>
        </a:spcAft>
        <a:buClr>
          <a:srgbClr val="FFFFFF"/>
        </a:buClr>
        <a:buSzPts val="1400"/>
        <a:buFont typeface="Assistant"/>
        <a:buChar char="●"/>
        <a:defRPr lang="es-PE" sz="1400" b="0" i="0" u="none" strike="noStrike" kern="0" cap="none" spc="0" baseline="0">
          <a:solidFill>
            <a:srgbClr val="FFFFFF"/>
          </a:solidFill>
          <a:uFillTx/>
          <a:latin typeface="Assistant"/>
          <a:ea typeface="Assistant"/>
          <a:cs typeface="Assistant"/>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pic>
        <p:nvPicPr>
          <p:cNvPr id="2" name="Picture 2" descr="overhead view  of a group of children at a front door taking sweets from a bowl at halloween. - halloween niños fotografías e imágenes de stock">
            <a:extLst>
              <a:ext uri="{FF2B5EF4-FFF2-40B4-BE49-F238E27FC236}">
                <a16:creationId xmlns:a16="http://schemas.microsoft.com/office/drawing/2014/main" id="{C4D4421F-6DA0-4B4F-A35B-DD093247214E}"/>
              </a:ext>
            </a:extLst>
          </p:cNvPr>
          <p:cNvPicPr>
            <a:picLocks noChangeAspect="1"/>
          </p:cNvPicPr>
          <p:nvPr/>
        </p:nvPicPr>
        <p:blipFill>
          <a:blip r:embed="rId3"/>
          <a:stretch>
            <a:fillRect/>
          </a:stretch>
        </p:blipFill>
        <p:spPr>
          <a:xfrm>
            <a:off x="0" y="-34006"/>
            <a:ext cx="9144000" cy="5177469"/>
          </a:xfrm>
          <a:prstGeom prst="rect">
            <a:avLst/>
          </a:prstGeom>
          <a:noFill/>
          <a:ln cap="flat">
            <a:noFill/>
          </a:ln>
        </p:spPr>
      </p:pic>
      <p:sp>
        <p:nvSpPr>
          <p:cNvPr id="3" name="Rectángulo 1">
            <a:extLst>
              <a:ext uri="{FF2B5EF4-FFF2-40B4-BE49-F238E27FC236}">
                <a16:creationId xmlns:a16="http://schemas.microsoft.com/office/drawing/2014/main" id="{F59781F7-18BA-4B06-885B-C8EA1E799D19}"/>
              </a:ext>
            </a:extLst>
          </p:cNvPr>
          <p:cNvSpPr/>
          <p:nvPr/>
        </p:nvSpPr>
        <p:spPr>
          <a:xfrm>
            <a:off x="144374" y="168441"/>
            <a:ext cx="8807116" cy="4758738"/>
          </a:xfrm>
          <a:prstGeom prst="rect">
            <a:avLst/>
          </a:prstGeom>
          <a:solidFill>
            <a:srgbClr val="000000">
              <a:alpha val="30000"/>
            </a:srgbClr>
          </a:solid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pic>
        <p:nvPicPr>
          <p:cNvPr id="4" name="Google Shape;225;p34">
            <a:extLst>
              <a:ext uri="{FF2B5EF4-FFF2-40B4-BE49-F238E27FC236}">
                <a16:creationId xmlns:a16="http://schemas.microsoft.com/office/drawing/2014/main" id="{90BE4BCA-2DE3-4CF5-A389-7640E877DD2E}"/>
              </a:ext>
            </a:extLst>
          </p:cNvPr>
          <p:cNvPicPr>
            <a:picLocks noChangeAspect="1"/>
          </p:cNvPicPr>
          <p:nvPr/>
        </p:nvPicPr>
        <p:blipFill>
          <a:blip r:embed="rId4">
            <a:alphaModFix/>
          </a:blip>
          <a:stretch>
            <a:fillRect/>
          </a:stretch>
        </p:blipFill>
        <p:spPr>
          <a:xfrm flipH="1">
            <a:off x="3096002" y="4376062"/>
            <a:ext cx="2952012" cy="947226"/>
          </a:xfrm>
          <a:prstGeom prst="rect">
            <a:avLst/>
          </a:prstGeom>
          <a:noFill/>
          <a:ln cap="flat">
            <a:noFill/>
          </a:ln>
        </p:spPr>
      </p:pic>
      <p:pic>
        <p:nvPicPr>
          <p:cNvPr id="5" name="Google Shape;226;p34">
            <a:extLst>
              <a:ext uri="{FF2B5EF4-FFF2-40B4-BE49-F238E27FC236}">
                <a16:creationId xmlns:a16="http://schemas.microsoft.com/office/drawing/2014/main" id="{EBBCCCDC-C0C2-41DE-BDD4-182D37A69727}"/>
              </a:ext>
            </a:extLst>
          </p:cNvPr>
          <p:cNvPicPr>
            <a:picLocks noChangeAspect="1"/>
          </p:cNvPicPr>
          <p:nvPr/>
        </p:nvPicPr>
        <p:blipFill>
          <a:blip r:embed="rId5">
            <a:alphaModFix/>
          </a:blip>
          <a:stretch>
            <a:fillRect/>
          </a:stretch>
        </p:blipFill>
        <p:spPr>
          <a:xfrm>
            <a:off x="3096002" y="-76736"/>
            <a:ext cx="2952003" cy="947226"/>
          </a:xfrm>
          <a:prstGeom prst="rect">
            <a:avLst/>
          </a:prstGeom>
          <a:noFill/>
          <a:ln cap="flat">
            <a:noFill/>
          </a:ln>
        </p:spPr>
      </p:pic>
      <p:sp>
        <p:nvSpPr>
          <p:cNvPr id="6" name="Google Shape;227;p34">
            <a:extLst>
              <a:ext uri="{FF2B5EF4-FFF2-40B4-BE49-F238E27FC236}">
                <a16:creationId xmlns:a16="http://schemas.microsoft.com/office/drawing/2014/main" id="{516CAD9E-2D1F-47D8-8B37-D61DE92240C7}"/>
              </a:ext>
            </a:extLst>
          </p:cNvPr>
          <p:cNvSpPr txBox="1">
            <a:spLocks noGrp="1"/>
          </p:cNvSpPr>
          <p:nvPr>
            <p:ph type="subTitle" idx="1"/>
          </p:nvPr>
        </p:nvSpPr>
        <p:spPr>
          <a:xfrm>
            <a:off x="2588053" y="4197982"/>
            <a:ext cx="4194371" cy="178079"/>
          </a:xfrm>
        </p:spPr>
        <p:txBody>
          <a:bodyPr anchorCtr="1"/>
          <a:lstStyle/>
          <a:p>
            <a:pPr marL="0" lvl="0" indent="0" algn="ctr"/>
            <a:r>
              <a:rPr lang="en-US">
                <a:solidFill>
                  <a:srgbClr val="FFFFFF"/>
                </a:solidFill>
              </a:rPr>
              <a:t>Here’s where your presentation begins</a:t>
            </a:r>
          </a:p>
        </p:txBody>
      </p:sp>
      <p:sp>
        <p:nvSpPr>
          <p:cNvPr id="7" name="Google Shape;228;p34">
            <a:extLst>
              <a:ext uri="{FF2B5EF4-FFF2-40B4-BE49-F238E27FC236}">
                <a16:creationId xmlns:a16="http://schemas.microsoft.com/office/drawing/2014/main" id="{B30D38E1-AD23-473D-8E90-D3A05F7C5C5F}"/>
              </a:ext>
            </a:extLst>
          </p:cNvPr>
          <p:cNvSpPr/>
          <p:nvPr/>
        </p:nvSpPr>
        <p:spPr>
          <a:xfrm>
            <a:off x="99934" y="3658560"/>
            <a:ext cx="685571" cy="1421562"/>
          </a:xfrm>
          <a:custGeom>
            <a:avLst/>
            <a:gdLst>
              <a:gd name="f0" fmla="val w"/>
              <a:gd name="f1" fmla="val h"/>
              <a:gd name="f2" fmla="val 0"/>
              <a:gd name="f3" fmla="val 100856"/>
              <a:gd name="f4" fmla="val 209130"/>
              <a:gd name="f5" fmla="val 66670"/>
              <a:gd name="f6" fmla="val 209129"/>
              <a:gd name="f7" fmla="val 64681"/>
              <a:gd name="f8" fmla="val 199340"/>
              <a:gd name="f9" fmla="val 65867"/>
              <a:gd name="f10" fmla="val 186740"/>
              <a:gd name="f11" fmla="val 82290"/>
              <a:gd name="f12" fmla="val 183089"/>
              <a:gd name="f13" fmla="val 84680"/>
              <a:gd name="f14" fmla="val 182630"/>
              <a:gd name="f15" fmla="val 89689"/>
              <a:gd name="f16" fmla="val 191864"/>
              <a:gd name="f17" fmla="val 94718"/>
              <a:gd name="f18" fmla="val 200736"/>
              <a:gd name="f19" fmla="val 99670"/>
              <a:gd name="f20" fmla="val 100855"/>
              <a:gd name="f21" fmla="val 62349"/>
              <a:gd name="f22" fmla="val 144257"/>
              <a:gd name="f23" fmla="val 20439"/>
              <a:gd name="f24" fmla="val 48506"/>
              <a:gd name="f25" fmla="val 2619"/>
              <a:gd name="f26" fmla="val 3078"/>
              <a:gd name="f27" fmla="val 9904"/>
              <a:gd name="f28" fmla="val 6596"/>
              <a:gd name="f29" fmla="val 18164"/>
              <a:gd name="f30" fmla="val 10497"/>
              <a:gd name="f31" fmla="val 27169"/>
              <a:gd name="f32" fmla="val 9617"/>
              <a:gd name="f33" fmla="val 28297"/>
              <a:gd name="f34" fmla="val 5009"/>
              <a:gd name="f35" fmla="val 34186"/>
              <a:gd name="f36" fmla="val 40361"/>
              <a:gd name="f37" fmla="val 41986"/>
              <a:gd name="f38" fmla="val 4837"/>
              <a:gd name="f39" fmla="val 36059"/>
              <a:gd name="f40" fmla="val 9445"/>
              <a:gd name="f41" fmla="val 30171"/>
              <a:gd name="f42" fmla="val 10955"/>
              <a:gd name="f43" fmla="val 28240"/>
              <a:gd name="f44" fmla="val 12791"/>
              <a:gd name="f45" fmla="val 32465"/>
              <a:gd name="f46" fmla="val 14703"/>
              <a:gd name="f47" fmla="val 36843"/>
              <a:gd name="f48" fmla="val 16691"/>
              <a:gd name="f49" fmla="val 41375"/>
              <a:gd name="f50" fmla="val 15716"/>
              <a:gd name="f51" fmla="val 46174"/>
              <a:gd name="f52" fmla="val 6711"/>
              <a:gd name="f53" fmla="val 54376"/>
              <a:gd name="f54" fmla="val 59940"/>
              <a:gd name="f55" fmla="val 61278"/>
              <a:gd name="f56" fmla="val 6367"/>
              <a:gd name="f57" fmla="val 56058"/>
              <a:gd name="f58" fmla="val 15200"/>
              <a:gd name="f59" fmla="val 48143"/>
              <a:gd name="f60" fmla="val 17303"/>
              <a:gd name="f61" fmla="val 42790"/>
              <a:gd name="f62" fmla="val 18775"/>
              <a:gd name="f63" fmla="val 46097"/>
              <a:gd name="f64" fmla="val 20267"/>
              <a:gd name="f65" fmla="val 49481"/>
              <a:gd name="f66" fmla="val 21796"/>
              <a:gd name="f67" fmla="val 52923"/>
              <a:gd name="f68" fmla="val 21567"/>
              <a:gd name="f69" fmla="val 54013"/>
              <a:gd name="f70" fmla="val 18431"/>
              <a:gd name="f71" fmla="val 68983"/>
              <a:gd name="f72" fmla="val 13384"/>
              <a:gd name="f73" fmla="val 74796"/>
              <a:gd name="f74" fmla="val 13307"/>
              <a:gd name="f75" fmla="val 74853"/>
              <a:gd name="f76" fmla="val 13269"/>
              <a:gd name="f77" fmla="val 74910"/>
              <a:gd name="f78" fmla="val 13212"/>
              <a:gd name="f79" fmla="val 74987"/>
              <a:gd name="f80" fmla="val 12198"/>
              <a:gd name="f81" fmla="val 76115"/>
              <a:gd name="f82" fmla="val 11108"/>
              <a:gd name="f83" fmla="val 76860"/>
              <a:gd name="f84" fmla="val 9942"/>
              <a:gd name="f85" fmla="val 77052"/>
              <a:gd name="f86" fmla="val 70360"/>
              <a:gd name="f87" fmla="val 71584"/>
              <a:gd name="f88" fmla="val 9407"/>
              <a:gd name="f89" fmla="val 77912"/>
              <a:gd name="f90" fmla="val 10133"/>
              <a:gd name="f91" fmla="val 79901"/>
              <a:gd name="f92" fmla="val 18144"/>
              <a:gd name="f93" fmla="val 102060"/>
              <a:gd name="f94" fmla="val 17341"/>
              <a:gd name="f95" fmla="val 108580"/>
              <a:gd name="f96" fmla="val 6501"/>
              <a:gd name="f97" fmla="val 112060"/>
              <a:gd name="f98" fmla="val 89269"/>
              <a:gd name="f99" fmla="val 92997"/>
              <a:gd name="f100" fmla="val 5526"/>
              <a:gd name="f101" fmla="val 112365"/>
              <a:gd name="f102" fmla="val 114144"/>
              <a:gd name="f103" fmla="val 115214"/>
              <a:gd name="f104" fmla="val 6080"/>
              <a:gd name="f105" fmla="val 113264"/>
              <a:gd name="f106" fmla="val 8298"/>
              <a:gd name="f107" fmla="val 114622"/>
              <a:gd name="f108" fmla="val 30018"/>
              <a:gd name="f109" fmla="val 128120"/>
              <a:gd name="f110" fmla="val 33899"/>
              <a:gd name="f111" fmla="val 136093"/>
              <a:gd name="f112" fmla="val 30629"/>
              <a:gd name="f113" fmla="val 148253"/>
              <a:gd name="f114" fmla="val 27092"/>
              <a:gd name="f115" fmla="val 143836"/>
              <a:gd name="f116" fmla="val 9980"/>
              <a:gd name="f117" fmla="val 122747"/>
              <a:gd name="f118" fmla="val 116094"/>
              <a:gd name="f119" fmla="val 117337"/>
              <a:gd name="f120" fmla="val 10420"/>
              <a:gd name="f121" fmla="val 124659"/>
              <a:gd name="f122" fmla="val 28488"/>
              <a:gd name="f123" fmla="val 147201"/>
              <a:gd name="f124" fmla="val 30285"/>
              <a:gd name="f125" fmla="val 149476"/>
              <a:gd name="f126" fmla="val 27226"/>
              <a:gd name="f127" fmla="val 160814"/>
              <a:gd name="f128" fmla="val 24033"/>
              <a:gd name="f129" fmla="val 156474"/>
              <a:gd name="f130" fmla="val 9770"/>
              <a:gd name="f131" fmla="val 137221"/>
              <a:gd name="f132" fmla="val 125730"/>
              <a:gd name="f133" fmla="val 127279"/>
              <a:gd name="f134" fmla="val 8240"/>
              <a:gd name="f135" fmla="val 137106"/>
              <a:gd name="f136" fmla="val 19808"/>
              <a:gd name="f137" fmla="val 152440"/>
              <a:gd name="f138" fmla="val 26901"/>
              <a:gd name="f139" fmla="val 162076"/>
              <a:gd name="f140" fmla="val 22274"/>
              <a:gd name="f141" fmla="val 179188"/>
              <a:gd name="f142" fmla="val 18909"/>
              <a:gd name="f143" fmla="val 167315"/>
              <a:gd name="f144" fmla="val 6807"/>
              <a:gd name="f145" fmla="val 152478"/>
              <a:gd name="f146" fmla="val 144792"/>
              <a:gd name="f147" fmla="val 146379"/>
              <a:gd name="f148" fmla="val 7227"/>
              <a:gd name="f149" fmla="val 154658"/>
              <a:gd name="f150" fmla="val 19349"/>
              <a:gd name="f151" fmla="val 169877"/>
              <a:gd name="f152" fmla="val 21739"/>
              <a:gd name="f153" fmla="val 181215"/>
              <a:gd name="f154" fmla="val 16137"/>
              <a:gd name="f155" fmla="val 201979"/>
              <a:gd name="f156" fmla="val 13957"/>
              <a:gd name="f157" fmla="val 196491"/>
              <a:gd name="f158" fmla="val 6137"/>
              <a:gd name="f159" fmla="val 177066"/>
              <a:gd name="f160" fmla="val 164600"/>
              <a:gd name="f161" fmla="val 166933"/>
              <a:gd name="f162" fmla="val 6654"/>
              <a:gd name="f163" fmla="val 180813"/>
              <a:gd name="f164" fmla="val 14894"/>
              <a:gd name="f165" fmla="val 201596"/>
              <a:gd name="f166" fmla="val 15697"/>
              <a:gd name="f167" fmla="val 203623"/>
              <a:gd name="f168" fmla="val 14206"/>
              <a:gd name="f169" fmla="val 15257"/>
              <a:gd name="f170" fmla="val 203872"/>
              <a:gd name="f171" fmla="val 27570"/>
              <a:gd name="f172" fmla="val 192209"/>
              <a:gd name="f173" fmla="val 58085"/>
              <a:gd name="f174" fmla="val 191310"/>
              <a:gd name="f175" fmla="val 61985"/>
              <a:gd name="f176" fmla="val 191253"/>
              <a:gd name="f177" fmla="val 65637"/>
              <a:gd name="f178" fmla="val 22504"/>
              <a:gd name="f179" fmla="val 54510"/>
              <a:gd name="f180" fmla="val 25066"/>
              <a:gd name="f181" fmla="val 60284"/>
              <a:gd name="f182" fmla="val 27742"/>
              <a:gd name="f183" fmla="val 66249"/>
              <a:gd name="f184" fmla="val 30496"/>
              <a:gd name="f185" fmla="val 72310"/>
              <a:gd name="f186" fmla="val 72348"/>
              <a:gd name="f187" fmla="val 72387"/>
              <a:gd name="f188" fmla="val 72425"/>
              <a:gd name="f189" fmla="val 73075"/>
              <a:gd name="f190" fmla="val 30706"/>
              <a:gd name="f191" fmla="val 73725"/>
              <a:gd name="f192" fmla="val 30763"/>
              <a:gd name="f193" fmla="val 74375"/>
              <a:gd name="f194" fmla="val 28526"/>
              <a:gd name="f195" fmla="val 74318"/>
              <a:gd name="f196" fmla="val 20324"/>
              <a:gd name="f197" fmla="val 74126"/>
              <a:gd name="f198" fmla="val 14798"/>
              <a:gd name="f199" fmla="val 74604"/>
              <a:gd name="f200" fmla="val 18966"/>
              <a:gd name="f201" fmla="val 69021"/>
              <a:gd name="f202" fmla="val 21624"/>
              <a:gd name="f203" fmla="val 58410"/>
              <a:gd name="f204" fmla="val 66975"/>
              <a:gd name="f205" fmla="val 148788"/>
              <a:gd name="f206" fmla="val 68620"/>
              <a:gd name="f207" fmla="val 152058"/>
              <a:gd name="f208" fmla="val 70283"/>
              <a:gd name="f209" fmla="val 155308"/>
              <a:gd name="f210" fmla="val 71946"/>
              <a:gd name="f211" fmla="val 158539"/>
              <a:gd name="f212" fmla="val 66211"/>
              <a:gd name="f213" fmla="val 162191"/>
              <a:gd name="f214" fmla="val 62540"/>
              <a:gd name="f215" fmla="val 176741"/>
              <a:gd name="f216" fmla="val 60456"/>
              <a:gd name="f217" fmla="val 178653"/>
              <a:gd name="f218" fmla="val 56249"/>
              <a:gd name="f219" fmla="val 157966"/>
              <a:gd name="f220" fmla="val 58257"/>
              <a:gd name="f221" fmla="val 155002"/>
              <a:gd name="f222" fmla="val 63763"/>
              <a:gd name="f223" fmla="val 148081"/>
              <a:gd name="f224" fmla="val 55217"/>
              <a:gd name="f225" fmla="val 158004"/>
              <a:gd name="f226" fmla="val 56976"/>
              <a:gd name="f227" fmla="val 166646"/>
              <a:gd name="f228" fmla="val 55198"/>
              <a:gd name="f229" fmla="val 165575"/>
              <a:gd name="f230" fmla="val 51297"/>
              <a:gd name="f231" fmla="val 163281"/>
              <a:gd name="f232" fmla="val 46804"/>
              <a:gd name="f233" fmla="val 160948"/>
              <a:gd name="f234" fmla="val 45906"/>
              <a:gd name="f235" fmla="val 155327"/>
              <a:gd name="f236" fmla="val 43057"/>
              <a:gd name="f237" fmla="val 142402"/>
              <a:gd name="f238" fmla="val 41872"/>
              <a:gd name="f239" fmla="val 137125"/>
              <a:gd name="f240" fmla="val 46881"/>
              <a:gd name="f241" fmla="val 143760"/>
              <a:gd name="f242" fmla="val 53458"/>
              <a:gd name="f243" fmla="val 153052"/>
              <a:gd name="f244" fmla="val 36881"/>
              <a:gd name="f245" fmla="val 128980"/>
              <a:gd name="f246" fmla="val 38640"/>
              <a:gd name="f247" fmla="val 122403"/>
              <a:gd name="f248" fmla="val 44395"/>
              <a:gd name="f249" fmla="val 123302"/>
              <a:gd name="f250" fmla="val 49864"/>
              <a:gd name="f251" fmla="val 133187"/>
              <a:gd name="f252" fmla="val 50322"/>
              <a:gd name="f253" fmla="val 134047"/>
              <a:gd name="f254" fmla="val 54337"/>
              <a:gd name="f255" fmla="val 153740"/>
              <a:gd name="f256" fmla="val 49462"/>
              <a:gd name="f257" fmla="val 38411"/>
              <a:gd name="f258" fmla="val 130892"/>
              <a:gd name="f259" fmla="val 60800"/>
              <a:gd name="f260" fmla="val 136456"/>
              <a:gd name="f261" fmla="val 62674"/>
              <a:gd name="f262" fmla="val 140223"/>
              <a:gd name="f263" fmla="val 64547"/>
              <a:gd name="f264" fmla="val 143989"/>
              <a:gd name="f265" fmla="val 66440"/>
              <a:gd name="f266" fmla="val 147717"/>
              <a:gd name="f267" fmla="val 62635"/>
              <a:gd name="f268" fmla="val 147794"/>
              <a:gd name="f269" fmla="val 57798"/>
              <a:gd name="f270" fmla="val 154027"/>
              <a:gd name="f271" fmla="val 55963"/>
              <a:gd name="f272" fmla="val 156589"/>
              <a:gd name="f273" fmla="val 51393"/>
              <a:gd name="f274" fmla="val 134181"/>
              <a:gd name="f275" fmla="val 55695"/>
              <a:gd name="f276" fmla="val 132192"/>
              <a:gd name="f277" fmla="val 60704"/>
              <a:gd name="f278" fmla="val 136380"/>
              <a:gd name="f279" fmla="val 60762"/>
              <a:gd name="f280" fmla="val 136418"/>
              <a:gd name="f281" fmla="val 60781"/>
              <a:gd name="f282" fmla="val 136437"/>
              <a:gd name="f283" fmla="val 59863"/>
              <a:gd name="f284" fmla="val 134525"/>
              <a:gd name="f285" fmla="val 57913"/>
              <a:gd name="f286" fmla="val 133320"/>
              <a:gd name="f287" fmla="val 54471"/>
              <a:gd name="f288" fmla="val 131753"/>
              <a:gd name="f289" fmla="val 51183"/>
              <a:gd name="f290" fmla="val 133148"/>
              <a:gd name="f291" fmla="val 45313"/>
              <a:gd name="f292" fmla="val 104335"/>
              <a:gd name="f293" fmla="val 50036"/>
              <a:gd name="f294" fmla="val 114354"/>
              <a:gd name="f295" fmla="val 54892"/>
              <a:gd name="f296" fmla="val 124468"/>
              <a:gd name="f297" fmla="val 49711"/>
              <a:gd name="f298" fmla="val 131007"/>
              <a:gd name="f299" fmla="val 47550"/>
              <a:gd name="f300" fmla="val 127661"/>
              <a:gd name="f301" fmla="val 43439"/>
              <a:gd name="f302" fmla="val 122212"/>
              <a:gd name="f303" fmla="val 38908"/>
              <a:gd name="f304" fmla="val 121428"/>
              <a:gd name="f305" fmla="val 43956"/>
              <a:gd name="f306" fmla="val 102767"/>
              <a:gd name="f307" fmla="val 38277"/>
              <a:gd name="f308" fmla="val 119860"/>
              <a:gd name="f309" fmla="val 37206"/>
              <a:gd name="f310" fmla="val 116132"/>
              <a:gd name="f311" fmla="val 34453"/>
              <a:gd name="f312" fmla="val 107911"/>
              <a:gd name="f313" fmla="val 30247"/>
              <a:gd name="f314" fmla="val 105502"/>
              <a:gd name="f315" fmla="val 43286"/>
              <a:gd name="f316" fmla="val 101314"/>
              <a:gd name="f317" fmla="val 29348"/>
              <a:gd name="f318" fmla="val 104718"/>
              <a:gd name="f319" fmla="val 29540"/>
              <a:gd name="f320" fmla="val 102175"/>
              <a:gd name="f321" fmla="val 29960"/>
              <a:gd name="f322" fmla="val 94737"/>
              <a:gd name="f323" fmla="val 28794"/>
              <a:gd name="f324" fmla="val 90932"/>
              <a:gd name="f325" fmla="val 42866"/>
              <a:gd name="f326" fmla="val 100378"/>
              <a:gd name="f327" fmla="val 42885"/>
              <a:gd name="f328" fmla="val 99173"/>
              <a:gd name="f329" fmla="val 28010"/>
              <a:gd name="f330" fmla="val 89173"/>
              <a:gd name="f331" fmla="val 29023"/>
              <a:gd name="f332" fmla="val 87663"/>
              <a:gd name="f333" fmla="val 32140"/>
              <a:gd name="f334" fmla="val 82329"/>
              <a:gd name="f335" fmla="val 31834"/>
              <a:gd name="f336" fmla="val 75254"/>
              <a:gd name="f337" fmla="val 35390"/>
              <a:gd name="f338" fmla="val 83074"/>
              <a:gd name="f339" fmla="val 39080"/>
              <a:gd name="f340" fmla="val 91066"/>
              <a:gd name="f341" fmla="val 11051"/>
              <a:gd name="f342" fmla="val 77797"/>
              <a:gd name="f343" fmla="val 12141"/>
              <a:gd name="f344" fmla="val 77319"/>
              <a:gd name="f345" fmla="val 13116"/>
              <a:gd name="f346" fmla="val 76612"/>
              <a:gd name="f347" fmla="val 13900"/>
              <a:gd name="f348" fmla="val 75713"/>
              <a:gd name="f349" fmla="val 19368"/>
              <a:gd name="f350" fmla="val 75121"/>
              <a:gd name="f351" fmla="val 28603"/>
              <a:gd name="f352" fmla="val 75331"/>
              <a:gd name="f353" fmla="val 30801"/>
              <a:gd name="f354" fmla="val 75388"/>
              <a:gd name="f355" fmla="val 31050"/>
              <a:gd name="f356" fmla="val 82061"/>
              <a:gd name="f357" fmla="val 28086"/>
              <a:gd name="f358" fmla="val 87185"/>
              <a:gd name="f359" fmla="val 27150"/>
              <a:gd name="f360" fmla="val 88600"/>
              <a:gd name="f361" fmla="val 10841"/>
              <a:gd name="f362" fmla="val 78887"/>
              <a:gd name="f363" fmla="val 27016"/>
              <a:gd name="f364" fmla="val 89728"/>
              <a:gd name="f365" fmla="val 28737"/>
              <a:gd name="f366" fmla="val 99613"/>
              <a:gd name="f367" fmla="val 105062"/>
              <a:gd name="f368" fmla="val 18412"/>
              <a:gd name="f369" fmla="val 108236"/>
              <a:gd name="f370" fmla="val 101678"/>
              <a:gd name="f371" fmla="val 12714"/>
              <a:gd name="f372" fmla="val 84126"/>
              <a:gd name="f373" fmla="val 28775"/>
              <a:gd name="f374" fmla="val 105980"/>
              <a:gd name="f375" fmla="val 34052"/>
              <a:gd name="f376" fmla="val 107452"/>
              <a:gd name="f377" fmla="val 37417"/>
              <a:gd name="f378" fmla="val 120472"/>
              <a:gd name="f379" fmla="val 37742"/>
              <a:gd name="f380" fmla="val 121830"/>
              <a:gd name="f381" fmla="val 36193"/>
              <a:gd name="f382" fmla="val 127565"/>
              <a:gd name="f383" fmla="val 32981"/>
              <a:gd name="f384" fmla="val 121371"/>
              <a:gd name="f385" fmla="val 21815"/>
              <a:gd name="f386" fmla="val 111677"/>
              <a:gd name="f387" fmla="val 18852"/>
              <a:gd name="f388" fmla="val 109153"/>
              <a:gd name="f389" fmla="val 7361"/>
              <a:gd name="f390" fmla="val 112843"/>
              <a:gd name="f391" fmla="val 17705"/>
              <a:gd name="f392" fmla="val 109536"/>
              <a:gd name="f393" fmla="val 19597"/>
              <a:gd name="f394" fmla="val 111123"/>
              <a:gd name="f395" fmla="val 33555"/>
              <a:gd name="f396" fmla="val 123015"/>
              <a:gd name="f397" fmla="val 35792"/>
              <a:gd name="f398" fmla="val 129133"/>
              <a:gd name="f399" fmla="val 34281"/>
              <a:gd name="f400" fmla="val 134678"/>
              <a:gd name="f401" fmla="val 29501"/>
              <a:gd name="f402" fmla="val 126896"/>
              <a:gd name="f403" fmla="val 11720"/>
              <a:gd name="f404" fmla="val 115558"/>
              <a:gd name="f405" fmla="val 36556"/>
              <a:gd name="f406" fmla="val 130204"/>
              <a:gd name="f407" fmla="val 37302"/>
              <a:gd name="f408" fmla="val 131160"/>
              <a:gd name="f409" fmla="val 38698"/>
              <a:gd name="f410" fmla="val 132919"/>
              <a:gd name="f411" fmla="val 40399"/>
              <a:gd name="f412" fmla="val 135156"/>
              <a:gd name="f413" fmla="val 40724"/>
              <a:gd name="f414" fmla="val 136647"/>
              <a:gd name="f415" fmla="val 44453"/>
              <a:gd name="f416" fmla="val 153109"/>
              <a:gd name="f417" fmla="val 45676"/>
              <a:gd name="f418" fmla="val 160355"/>
              <a:gd name="f419" fmla="val 40227"/>
              <a:gd name="f420" fmla="val 157583"/>
              <a:gd name="f421" fmla="val 34128"/>
              <a:gd name="f422" fmla="val 154926"/>
              <a:gd name="f423" fmla="val 154448"/>
              <a:gd name="f424" fmla="val 28067"/>
              <a:gd name="f425" fmla="val 161617"/>
              <a:gd name="f426" fmla="val 29750"/>
              <a:gd name="f427" fmla="val 155442"/>
              <a:gd name="f428" fmla="val 37895"/>
              <a:gd name="f429" fmla="val 156302"/>
              <a:gd name="f430" fmla="val 55313"/>
              <a:gd name="f431" fmla="val 166837"/>
              <a:gd name="f432" fmla="val 57244"/>
              <a:gd name="f433" fmla="val 168022"/>
              <a:gd name="f434" fmla="val 59232"/>
              <a:gd name="f435" fmla="val 177716"/>
              <a:gd name="f436" fmla="val 54701"/>
              <a:gd name="f437" fmla="val 174963"/>
              <a:gd name="f438" fmla="val 36308"/>
              <a:gd name="f439" fmla="val 163912"/>
              <a:gd name="f440" fmla="val 27819"/>
              <a:gd name="f441" fmla="val 162592"/>
              <a:gd name="f442" fmla="val 36461"/>
              <a:gd name="f443" fmla="val 165040"/>
              <a:gd name="f444" fmla="val 57397"/>
              <a:gd name="f445" fmla="val 177792"/>
              <a:gd name="f446" fmla="val 59519"/>
              <a:gd name="f447" fmla="val 179093"/>
              <a:gd name="f448" fmla="val 60551"/>
              <a:gd name="f449" fmla="val 184236"/>
              <a:gd name="f450" fmla="val 49194"/>
              <a:gd name="f451" fmla="val 27283"/>
              <a:gd name="f452" fmla="val 180259"/>
              <a:gd name="f453" fmla="val 22943"/>
              <a:gd name="f454" fmla="val 180641"/>
              <a:gd name="f455" fmla="val 17208"/>
              <a:gd name="f456" fmla="val 201940"/>
              <a:gd name="f457" fmla="val 22657"/>
              <a:gd name="f458" fmla="val 181693"/>
              <a:gd name="f459" fmla="val 25830"/>
              <a:gd name="f460" fmla="val 181406"/>
              <a:gd name="f461" fmla="val 49749"/>
              <a:gd name="f462" fmla="val 179494"/>
              <a:gd name="f463" fmla="val 60819"/>
              <a:gd name="f464" fmla="val 185517"/>
              <a:gd name="f465" fmla="val 61775"/>
              <a:gd name="f466" fmla="val 190220"/>
              <a:gd name="f467" fmla="val 57110"/>
              <a:gd name="f468" fmla="val 190297"/>
              <a:gd name="f469" fmla="val 29176"/>
              <a:gd name="f470" fmla="val 191195"/>
              <a:gd name="f471" fmla="val 61794"/>
              <a:gd name="f472" fmla="val 185173"/>
              <a:gd name="f473" fmla="val 62081"/>
              <a:gd name="f474" fmla="val 183643"/>
              <a:gd name="f475" fmla="val 65981"/>
              <a:gd name="f476" fmla="val 163663"/>
              <a:gd name="f477" fmla="val 72405"/>
              <a:gd name="f478" fmla="val 159457"/>
              <a:gd name="f479" fmla="val 76306"/>
              <a:gd name="f480" fmla="val 167009"/>
              <a:gd name="f481" fmla="val 80244"/>
              <a:gd name="f482" fmla="val 174466"/>
              <a:gd name="f483" fmla="val 84164"/>
              <a:gd name="f484" fmla="val 81028"/>
              <a:gd name="f485" fmla="val 182362"/>
              <a:gd name="f486" fmla="val 67052"/>
              <a:gd name="f487" fmla="val 185861"/>
              <a:gd name="f488" fmla="val 64127"/>
              <a:gd name="f489" fmla="val 196644"/>
              <a:gd name="f490" fmla="*/ f0 1 100856"/>
              <a:gd name="f491" fmla="*/ f1 1 209130"/>
              <a:gd name="f492" fmla="val f2"/>
              <a:gd name="f493" fmla="val f3"/>
              <a:gd name="f494" fmla="val f4"/>
              <a:gd name="f495" fmla="+- f494 0 f492"/>
              <a:gd name="f496" fmla="+- f493 0 f492"/>
              <a:gd name="f497" fmla="*/ f496 1 100856"/>
              <a:gd name="f498" fmla="*/ f495 1 209130"/>
              <a:gd name="f499" fmla="*/ f492 1 f497"/>
              <a:gd name="f500" fmla="*/ f493 1 f497"/>
              <a:gd name="f501" fmla="*/ f492 1 f498"/>
              <a:gd name="f502" fmla="*/ f494 1 f498"/>
              <a:gd name="f503" fmla="*/ f499 f490 1"/>
              <a:gd name="f504" fmla="*/ f500 f490 1"/>
              <a:gd name="f505" fmla="*/ f502 f491 1"/>
              <a:gd name="f506" fmla="*/ f501 f491 1"/>
            </a:gdLst>
            <a:ahLst/>
            <a:cxnLst>
              <a:cxn ang="3cd4">
                <a:pos x="hc" y="t"/>
              </a:cxn>
              <a:cxn ang="0">
                <a:pos x="r" y="vc"/>
              </a:cxn>
              <a:cxn ang="cd4">
                <a:pos x="hc" y="b"/>
              </a:cxn>
              <a:cxn ang="cd2">
                <a:pos x="l" y="vc"/>
              </a:cxn>
            </a:cxnLst>
            <a:rect l="f503" t="f506" r="f504" b="f505"/>
            <a:pathLst>
              <a:path w="100856" h="209130">
                <a:moveTo>
                  <a:pt x="f5" y="f6"/>
                </a:moveTo>
                <a:lnTo>
                  <a:pt x="f7" y="f8"/>
                </a:lnTo>
                <a:cubicBezTo>
                  <a:pt x="f9" y="f10"/>
                  <a:pt x="f11" y="f12"/>
                  <a:pt x="f13" y="f14"/>
                </a:cubicBezTo>
                <a:cubicBezTo>
                  <a:pt x="f15" y="f16"/>
                  <a:pt x="f17" y="f18"/>
                  <a:pt x="f19" y="f6"/>
                </a:cubicBezTo>
                <a:lnTo>
                  <a:pt x="f20" y="f6"/>
                </a:lnTo>
                <a:cubicBezTo>
                  <a:pt x="f21" y="f22"/>
                  <a:pt x="f23" y="f24"/>
                  <a:pt x="f2" y="f2"/>
                </a:cubicBezTo>
                <a:lnTo>
                  <a:pt x="f2" y="f25"/>
                </a:lnTo>
                <a:cubicBezTo>
                  <a:pt x="f26" y="f27"/>
                  <a:pt x="f28" y="f29"/>
                  <a:pt x="f30" y="f31"/>
                </a:cubicBezTo>
                <a:cubicBezTo>
                  <a:pt x="f32" y="f33"/>
                  <a:pt x="f34" y="f35"/>
                  <a:pt x="f2" y="f36"/>
                </a:cubicBezTo>
                <a:lnTo>
                  <a:pt x="f2" y="f37"/>
                </a:lnTo>
                <a:cubicBezTo>
                  <a:pt x="f38" y="f39"/>
                  <a:pt x="f40" y="f41"/>
                  <a:pt x="f42" y="f43"/>
                </a:cubicBezTo>
                <a:cubicBezTo>
                  <a:pt x="f44" y="f45"/>
                  <a:pt x="f46" y="f47"/>
                  <a:pt x="f48" y="f49"/>
                </a:cubicBezTo>
                <a:cubicBezTo>
                  <a:pt x="f50" y="f51"/>
                  <a:pt x="f52" y="f53"/>
                  <a:pt x="f2" y="f54"/>
                </a:cubicBezTo>
                <a:lnTo>
                  <a:pt x="f2" y="f55"/>
                </a:ln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lnTo>
                  <a:pt x="f2" y="f86"/>
                </a:lnTo>
                <a:lnTo>
                  <a:pt x="f2" y="f87"/>
                </a:lnTo>
                <a:lnTo>
                  <a:pt x="f88" y="f89"/>
                </a:lnTo>
                <a:cubicBezTo>
                  <a:pt x="f90" y="f91"/>
                  <a:pt x="f92" y="f93"/>
                  <a:pt x="f94" y="f95"/>
                </a:cubicBezTo>
                <a:lnTo>
                  <a:pt x="f96" y="f97"/>
                </a:lnTo>
                <a:lnTo>
                  <a:pt x="f2" y="f98"/>
                </a:lnTo>
                <a:lnTo>
                  <a:pt x="f2" y="f99"/>
                </a:lnTo>
                <a:lnTo>
                  <a:pt x="f100" y="f101"/>
                </a:lnTo>
                <a:lnTo>
                  <a:pt x="f2" y="f102"/>
                </a:lnTo>
                <a:lnTo>
                  <a:pt x="f2" y="f103"/>
                </a:lnTo>
                <a:lnTo>
                  <a:pt x="f104" y="f105"/>
                </a:lnTo>
                <a:cubicBezTo>
                  <a:pt x="f106" y="f107"/>
                  <a:pt x="f108" y="f109"/>
                  <a:pt x="f110" y="f111"/>
                </a:cubicBezTo>
                <a:lnTo>
                  <a:pt x="f112" y="f113"/>
                </a:lnTo>
                <a:cubicBezTo>
                  <a:pt x="f114" y="f115"/>
                  <a:pt x="f116" y="f117"/>
                  <a:pt x="f2" y="f118"/>
                </a:cubicBezTo>
                <a:lnTo>
                  <a:pt x="f2" y="f119"/>
                </a:lnTo>
                <a:cubicBezTo>
                  <a:pt x="f120" y="f121"/>
                  <a:pt x="f122" y="f123"/>
                  <a:pt x="f124" y="f125"/>
                </a:cubicBezTo>
                <a:lnTo>
                  <a:pt x="f126" y="f127"/>
                </a:lnTo>
                <a:cubicBezTo>
                  <a:pt x="f128" y="f129"/>
                  <a:pt x="f130" y="f131"/>
                  <a:pt x="f2" y="f132"/>
                </a:cubicBezTo>
                <a:lnTo>
                  <a:pt x="f2" y="f133"/>
                </a:lnTo>
                <a:cubicBezTo>
                  <a:pt x="f134" y="f135"/>
                  <a:pt x="f136" y="f137"/>
                  <a:pt x="f138" y="f139"/>
                </a:cubicBezTo>
                <a:lnTo>
                  <a:pt x="f140" y="f141"/>
                </a:lnTo>
                <a:cubicBezTo>
                  <a:pt x="f142" y="f143"/>
                  <a:pt x="f144" y="f145"/>
                  <a:pt x="f2" y="f146"/>
                </a:cubicBezTo>
                <a:lnTo>
                  <a:pt x="f2" y="f147"/>
                </a:lnTo>
                <a:cubicBezTo>
                  <a:pt x="f148" y="f149"/>
                  <a:pt x="f150" y="f151"/>
                  <a:pt x="f152" y="f153"/>
                </a:cubicBezTo>
                <a:lnTo>
                  <a:pt x="f154" y="f155"/>
                </a:lnTo>
                <a:cubicBezTo>
                  <a:pt x="f156" y="f157"/>
                  <a:pt x="f158" y="f159"/>
                  <a:pt x="f2" y="f160"/>
                </a:cubicBezTo>
                <a:lnTo>
                  <a:pt x="f2" y="f161"/>
                </a:lnTo>
                <a:cubicBezTo>
                  <a:pt x="f162" y="f163"/>
                  <a:pt x="f164" y="f165"/>
                  <a:pt x="f166" y="f167"/>
                </a:cubicBezTo>
                <a:lnTo>
                  <a:pt x="f168" y="f6"/>
                </a:lnTo>
                <a:lnTo>
                  <a:pt x="f169" y="f6"/>
                </a:lnTo>
                <a:lnTo>
                  <a:pt x="f48" y="f170"/>
                </a:lnTo>
                <a:cubicBezTo>
                  <a:pt x="f171" y="f172"/>
                  <a:pt x="f173" y="f174"/>
                  <a:pt x="f175" y="f176"/>
                </a:cubicBezTo>
                <a:lnTo>
                  <a:pt x="f177" y="f6"/>
                </a:lnTo>
                <a:lnTo>
                  <a:pt x="f5" y="f6"/>
                </a:lnTo>
                <a:close/>
                <a:moveTo>
                  <a:pt x="f178" y="f179"/>
                </a:moveTo>
                <a:cubicBezTo>
                  <a:pt x="f180" y="f181"/>
                  <a:pt x="f182" y="f183"/>
                  <a:pt x="f184" y="f185"/>
                </a:cubicBezTo>
                <a:cubicBezTo>
                  <a:pt x="f184" y="f186"/>
                  <a:pt x="f184" y="f187"/>
                  <a:pt x="f184" y="f188"/>
                </a:cubicBezTo>
                <a:cubicBezTo>
                  <a:pt x="f112" y="f189"/>
                  <a:pt x="f190" y="f191"/>
                  <a:pt x="f192" y="f193"/>
                </a:cubicBezTo>
                <a:cubicBezTo>
                  <a:pt x="f194" y="f195"/>
                  <a:pt x="f196" y="f197"/>
                  <a:pt x="f198" y="f199"/>
                </a:cubicBezTo>
                <a:cubicBezTo>
                  <a:pt x="f200" y="f201"/>
                  <a:pt x="f202" y="f203"/>
                  <a:pt x="f178" y="f179"/>
                </a:cubicBezTo>
                <a:close/>
                <a:moveTo>
                  <a:pt x="f204" y="f205"/>
                </a:moveTo>
                <a:cubicBezTo>
                  <a:pt x="f206" y="f207"/>
                  <a:pt x="f208" y="f209"/>
                  <a:pt x="f210" y="f211"/>
                </a:cubicBezTo>
                <a:cubicBezTo>
                  <a:pt x="f212" y="f213"/>
                  <a:pt x="f214" y="f215"/>
                  <a:pt x="f55" y="f14"/>
                </a:cubicBezTo>
                <a:lnTo>
                  <a:pt x="f216" y="f217"/>
                </a:lnTo>
                <a:cubicBezTo>
                  <a:pt x="f216" y="f217"/>
                  <a:pt x="f216" y="f217"/>
                  <a:pt x="f216" y="f217"/>
                </a:cubicBezTo>
                <a:lnTo>
                  <a:pt x="f218" y="f219"/>
                </a:lnTo>
                <a:cubicBezTo>
                  <a:pt x="f220" y="f221"/>
                  <a:pt x="f222" y="f223"/>
                  <a:pt x="f204" y="f205"/>
                </a:cubicBezTo>
                <a:close/>
                <a:moveTo>
                  <a:pt x="f224" y="f225"/>
                </a:moveTo>
                <a:lnTo>
                  <a:pt x="f226" y="f227"/>
                </a:lnTo>
                <a:cubicBezTo>
                  <a:pt x="f228" y="f229"/>
                  <a:pt x="f230" y="f231"/>
                  <a:pt x="f232" y="f233"/>
                </a:cubicBezTo>
                <a:cubicBezTo>
                  <a:pt x="f234" y="f235"/>
                  <a:pt x="f236" y="f237"/>
                  <a:pt x="f238" y="f239"/>
                </a:cubicBezTo>
                <a:cubicBezTo>
                  <a:pt x="f240" y="f241"/>
                  <a:pt x="f242" y="f243"/>
                  <a:pt x="f224" y="f225"/>
                </a:cubicBezTo>
                <a:close/>
                <a:moveTo>
                  <a:pt x="f244" y="f245"/>
                </a:moveTo>
                <a:lnTo>
                  <a:pt x="f246" y="f247"/>
                </a:lnTo>
                <a:cubicBezTo>
                  <a:pt x="f248" y="f249"/>
                  <a:pt x="f250" y="f251"/>
                  <a:pt x="f252" y="f253"/>
                </a:cubicBezTo>
                <a:lnTo>
                  <a:pt x="f254" y="f255"/>
                </a:lnTo>
                <a:cubicBezTo>
                  <a:pt x="f256" y="f146"/>
                  <a:pt x="f257" y="f258"/>
                  <a:pt x="f244" y="f245"/>
                </a:cubicBezTo>
                <a:close/>
                <a:moveTo>
                  <a:pt x="f259" y="f260"/>
                </a:moveTo>
                <a:cubicBezTo>
                  <a:pt x="f261" y="f262"/>
                  <a:pt x="f263" y="f264"/>
                  <a:pt x="f265" y="f266"/>
                </a:cubicBezTo>
                <a:cubicBezTo>
                  <a:pt x="f267" y="f268"/>
                  <a:pt x="f269" y="f270"/>
                  <a:pt x="f271" y="f272"/>
                </a:cubicBezTo>
                <a:lnTo>
                  <a:pt x="f273" y="f274"/>
                </a:lnTo>
                <a:cubicBezTo>
                  <a:pt x="f275" y="f276"/>
                  <a:pt x="f277" y="f278"/>
                  <a:pt x="f279" y="f280"/>
                </a:cubicBezTo>
                <a:cubicBezTo>
                  <a:pt x="f281" y="f282"/>
                  <a:pt x="f281" y="f282"/>
                  <a:pt x="f259" y="f260"/>
                </a:cubicBezTo>
                <a:close/>
                <a:moveTo>
                  <a:pt x="f283" y="f284"/>
                </a:moveTo>
                <a:cubicBezTo>
                  <a:pt x="f285" y="f286"/>
                  <a:pt x="f287" y="f288"/>
                  <a:pt x="f289" y="f290"/>
                </a:cubicBezTo>
                <a:lnTo>
                  <a:pt x="f291" y="f292"/>
                </a:lnTo>
                <a:cubicBezTo>
                  <a:pt x="f293" y="f294"/>
                  <a:pt x="f295" y="f296"/>
                  <a:pt x="f283" y="f284"/>
                </a:cubicBezTo>
                <a:close/>
                <a:moveTo>
                  <a:pt x="f297" y="f298"/>
                </a:moveTo>
                <a:cubicBezTo>
                  <a:pt x="f299" y="f300"/>
                  <a:pt x="f301" y="f302"/>
                  <a:pt x="f303" y="f304"/>
                </a:cubicBezTo>
                <a:lnTo>
                  <a:pt x="f305" y="f306"/>
                </a:lnTo>
                <a:close/>
                <a:moveTo>
                  <a:pt x="f307" y="f308"/>
                </a:moveTo>
                <a:cubicBezTo>
                  <a:pt x="f309" y="f310"/>
                  <a:pt x="f311" y="f312"/>
                  <a:pt x="f313" y="f314"/>
                </a:cubicBezTo>
                <a:lnTo>
                  <a:pt x="f315" y="f316"/>
                </a:lnTo>
                <a:close/>
                <a:moveTo>
                  <a:pt x="f317" y="f318"/>
                </a:moveTo>
                <a:cubicBezTo>
                  <a:pt x="f319" y="f320"/>
                  <a:pt x="f321" y="f322"/>
                  <a:pt x="f323" y="f324"/>
                </a:cubicBezTo>
                <a:lnTo>
                  <a:pt x="f325" y="f326"/>
                </a:lnTo>
                <a:close/>
                <a:moveTo>
                  <a:pt x="f327" y="f328"/>
                </a:moveTo>
                <a:lnTo>
                  <a:pt x="f329" y="f330"/>
                </a:lnTo>
                <a:cubicBezTo>
                  <a:pt x="f331" y="f332"/>
                  <a:pt x="f333" y="f334"/>
                  <a:pt x="f335" y="f336"/>
                </a:cubicBezTo>
                <a:cubicBezTo>
                  <a:pt x="f337" y="f338"/>
                  <a:pt x="f339" y="f340"/>
                  <a:pt x="f327" y="f328"/>
                </a:cubicBezTo>
                <a:close/>
                <a:moveTo>
                  <a:pt x="f341" y="f342"/>
                </a:moveTo>
                <a:cubicBezTo>
                  <a:pt x="f343" y="f344"/>
                  <a:pt x="f345" y="f346"/>
                  <a:pt x="f347" y="f348"/>
                </a:cubicBezTo>
                <a:cubicBezTo>
                  <a:pt x="f349" y="f350"/>
                  <a:pt x="f351" y="f352"/>
                  <a:pt x="f353" y="f354"/>
                </a:cubicBezTo>
                <a:cubicBezTo>
                  <a:pt x="f355" y="f356"/>
                  <a:pt x="f357" y="f358"/>
                  <a:pt x="f359" y="f360"/>
                </a:cubicBezTo>
                <a:close/>
                <a:moveTo>
                  <a:pt x="f361" y="f362"/>
                </a:moveTo>
                <a:lnTo>
                  <a:pt x="f363" y="f364"/>
                </a:lnTo>
                <a:cubicBezTo>
                  <a:pt x="f323" y="f324"/>
                  <a:pt x="f365" y="f366"/>
                  <a:pt x="f33" y="f367"/>
                </a:cubicBezTo>
                <a:lnTo>
                  <a:pt x="f368" y="f369"/>
                </a:lnTo>
                <a:cubicBezTo>
                  <a:pt x="f62" y="f370"/>
                  <a:pt x="f371" y="f372"/>
                  <a:pt x="f361" y="f362"/>
                </a:cubicBezTo>
                <a:close/>
                <a:moveTo>
                  <a:pt x="f373" y="f374"/>
                </a:moveTo>
                <a:cubicBezTo>
                  <a:pt x="f375" y="f376"/>
                  <a:pt x="f377" y="f378"/>
                  <a:pt x="f379" y="f380"/>
                </a:cubicBezTo>
                <a:lnTo>
                  <a:pt x="f381" y="f382"/>
                </a:lnTo>
                <a:cubicBezTo>
                  <a:pt x="f383" y="f384"/>
                  <a:pt x="f385" y="f386"/>
                  <a:pt x="f387" y="f388"/>
                </a:cubicBezTo>
                <a:close/>
                <a:moveTo>
                  <a:pt x="f389" y="f390"/>
                </a:moveTo>
                <a:lnTo>
                  <a:pt x="f391" y="f392"/>
                </a:lnTo>
                <a:cubicBezTo>
                  <a:pt x="f393" y="f394"/>
                  <a:pt x="f395" y="f396"/>
                  <a:pt x="f397" y="f398"/>
                </a:cubicBezTo>
                <a:lnTo>
                  <a:pt x="f399" y="f400"/>
                </a:lnTo>
                <a:cubicBezTo>
                  <a:pt x="f401" y="f402"/>
                  <a:pt x="f403" y="f404"/>
                  <a:pt x="f389" y="f390"/>
                </a:cubicBezTo>
                <a:close/>
                <a:moveTo>
                  <a:pt x="f405" y="f406"/>
                </a:moveTo>
                <a:cubicBezTo>
                  <a:pt x="f407" y="f408"/>
                  <a:pt x="f409" y="f410"/>
                  <a:pt x="f411" y="f412"/>
                </a:cubicBezTo>
                <a:cubicBezTo>
                  <a:pt x="f413" y="f414"/>
                  <a:pt x="f415" y="f416"/>
                  <a:pt x="f417" y="f418"/>
                </a:cubicBezTo>
                <a:cubicBezTo>
                  <a:pt x="f419" y="f420"/>
                  <a:pt x="f421" y="f422"/>
                  <a:pt x="f108" y="f423"/>
                </a:cubicBezTo>
                <a:close/>
                <a:moveTo>
                  <a:pt x="f424" y="f425"/>
                </a:moveTo>
                <a:lnTo>
                  <a:pt x="f426" y="f427"/>
                </a:lnTo>
                <a:cubicBezTo>
                  <a:pt x="f428" y="f429"/>
                  <a:pt x="f430" y="f431"/>
                  <a:pt x="f432" y="f433"/>
                </a:cubicBezTo>
                <a:lnTo>
                  <a:pt x="f434" y="f435"/>
                </a:lnTo>
                <a:cubicBezTo>
                  <a:pt x="f436" y="f437"/>
                  <a:pt x="f438" y="f439"/>
                  <a:pt x="f424" y="f425"/>
                </a:cubicBezTo>
                <a:close/>
                <a:moveTo>
                  <a:pt x="f440" y="f441"/>
                </a:moveTo>
                <a:cubicBezTo>
                  <a:pt x="f442" y="f443"/>
                  <a:pt x="f444" y="f445"/>
                  <a:pt x="f446" y="f447"/>
                </a:cubicBezTo>
                <a:lnTo>
                  <a:pt x="f448" y="f449"/>
                </a:lnTo>
                <a:cubicBezTo>
                  <a:pt x="f450" y="f217"/>
                  <a:pt x="f451" y="f452"/>
                  <a:pt x="f453" y="f454"/>
                </a:cubicBezTo>
                <a:close/>
                <a:moveTo>
                  <a:pt x="f455" y="f456"/>
                </a:moveTo>
                <a:lnTo>
                  <a:pt x="f457" y="f458"/>
                </a:lnTo>
                <a:cubicBezTo>
                  <a:pt x="f459" y="f460"/>
                  <a:pt x="f461" y="f462"/>
                  <a:pt x="f463" y="f464"/>
                </a:cubicBezTo>
                <a:lnTo>
                  <a:pt x="f465" y="f466"/>
                </a:lnTo>
                <a:cubicBezTo>
                  <a:pt x="f467" y="f468"/>
                  <a:pt x="f469" y="f470"/>
                  <a:pt x="f455" y="f456"/>
                </a:cubicBezTo>
                <a:close/>
                <a:moveTo>
                  <a:pt x="f471" y="f472"/>
                </a:moveTo>
                <a:cubicBezTo>
                  <a:pt x="f473" y="f474"/>
                  <a:pt x="f475" y="f476"/>
                  <a:pt x="f477" y="f478"/>
                </a:cubicBezTo>
                <a:cubicBezTo>
                  <a:pt x="f479" y="f480"/>
                  <a:pt x="f481" y="f482"/>
                  <a:pt x="f483" y="f458"/>
                </a:cubicBezTo>
                <a:cubicBezTo>
                  <a:pt x="f484" y="f485"/>
                  <a:pt x="f486" y="f487"/>
                  <a:pt x="f488" y="f489"/>
                </a:cubicBezTo>
                <a:close/>
              </a:path>
            </a:pathLst>
          </a:custGeom>
          <a:solidFill>
            <a:srgbClr val="BF62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29;p34">
            <a:extLst>
              <a:ext uri="{FF2B5EF4-FFF2-40B4-BE49-F238E27FC236}">
                <a16:creationId xmlns:a16="http://schemas.microsoft.com/office/drawing/2014/main" id="{18A853E2-B5A0-459F-B73E-D15DEB41F885}"/>
              </a:ext>
            </a:extLst>
          </p:cNvPr>
          <p:cNvSpPr/>
          <p:nvPr/>
        </p:nvSpPr>
        <p:spPr>
          <a:xfrm rot="10799991">
            <a:off x="8458419" y="36"/>
            <a:ext cx="685571" cy="1421562"/>
          </a:xfrm>
          <a:custGeom>
            <a:avLst/>
            <a:gdLst>
              <a:gd name="f0" fmla="val w"/>
              <a:gd name="f1" fmla="val h"/>
              <a:gd name="f2" fmla="val 0"/>
              <a:gd name="f3" fmla="val 100856"/>
              <a:gd name="f4" fmla="val 209130"/>
              <a:gd name="f5" fmla="val 66670"/>
              <a:gd name="f6" fmla="val 209129"/>
              <a:gd name="f7" fmla="val 64681"/>
              <a:gd name="f8" fmla="val 199340"/>
              <a:gd name="f9" fmla="val 65867"/>
              <a:gd name="f10" fmla="val 186740"/>
              <a:gd name="f11" fmla="val 82290"/>
              <a:gd name="f12" fmla="val 183089"/>
              <a:gd name="f13" fmla="val 84680"/>
              <a:gd name="f14" fmla="val 182630"/>
              <a:gd name="f15" fmla="val 89689"/>
              <a:gd name="f16" fmla="val 191864"/>
              <a:gd name="f17" fmla="val 94718"/>
              <a:gd name="f18" fmla="val 200736"/>
              <a:gd name="f19" fmla="val 99670"/>
              <a:gd name="f20" fmla="val 100855"/>
              <a:gd name="f21" fmla="val 62349"/>
              <a:gd name="f22" fmla="val 144257"/>
              <a:gd name="f23" fmla="val 20439"/>
              <a:gd name="f24" fmla="val 48506"/>
              <a:gd name="f25" fmla="val 2619"/>
              <a:gd name="f26" fmla="val 3078"/>
              <a:gd name="f27" fmla="val 9904"/>
              <a:gd name="f28" fmla="val 6596"/>
              <a:gd name="f29" fmla="val 18164"/>
              <a:gd name="f30" fmla="val 10497"/>
              <a:gd name="f31" fmla="val 27169"/>
              <a:gd name="f32" fmla="val 9617"/>
              <a:gd name="f33" fmla="val 28297"/>
              <a:gd name="f34" fmla="val 5009"/>
              <a:gd name="f35" fmla="val 34186"/>
              <a:gd name="f36" fmla="val 40361"/>
              <a:gd name="f37" fmla="val 41986"/>
              <a:gd name="f38" fmla="val 4837"/>
              <a:gd name="f39" fmla="val 36059"/>
              <a:gd name="f40" fmla="val 9445"/>
              <a:gd name="f41" fmla="val 30171"/>
              <a:gd name="f42" fmla="val 10955"/>
              <a:gd name="f43" fmla="val 28240"/>
              <a:gd name="f44" fmla="val 12791"/>
              <a:gd name="f45" fmla="val 32465"/>
              <a:gd name="f46" fmla="val 14703"/>
              <a:gd name="f47" fmla="val 36843"/>
              <a:gd name="f48" fmla="val 16691"/>
              <a:gd name="f49" fmla="val 41375"/>
              <a:gd name="f50" fmla="val 15716"/>
              <a:gd name="f51" fmla="val 46174"/>
              <a:gd name="f52" fmla="val 6711"/>
              <a:gd name="f53" fmla="val 54376"/>
              <a:gd name="f54" fmla="val 59940"/>
              <a:gd name="f55" fmla="val 61278"/>
              <a:gd name="f56" fmla="val 6367"/>
              <a:gd name="f57" fmla="val 56058"/>
              <a:gd name="f58" fmla="val 15200"/>
              <a:gd name="f59" fmla="val 48143"/>
              <a:gd name="f60" fmla="val 17303"/>
              <a:gd name="f61" fmla="val 42790"/>
              <a:gd name="f62" fmla="val 18775"/>
              <a:gd name="f63" fmla="val 46097"/>
              <a:gd name="f64" fmla="val 20267"/>
              <a:gd name="f65" fmla="val 49481"/>
              <a:gd name="f66" fmla="val 21796"/>
              <a:gd name="f67" fmla="val 52923"/>
              <a:gd name="f68" fmla="val 21567"/>
              <a:gd name="f69" fmla="val 54013"/>
              <a:gd name="f70" fmla="val 18431"/>
              <a:gd name="f71" fmla="val 68983"/>
              <a:gd name="f72" fmla="val 13384"/>
              <a:gd name="f73" fmla="val 74796"/>
              <a:gd name="f74" fmla="val 13307"/>
              <a:gd name="f75" fmla="val 74853"/>
              <a:gd name="f76" fmla="val 13269"/>
              <a:gd name="f77" fmla="val 74910"/>
              <a:gd name="f78" fmla="val 13212"/>
              <a:gd name="f79" fmla="val 74987"/>
              <a:gd name="f80" fmla="val 12198"/>
              <a:gd name="f81" fmla="val 76115"/>
              <a:gd name="f82" fmla="val 11108"/>
              <a:gd name="f83" fmla="val 76860"/>
              <a:gd name="f84" fmla="val 9942"/>
              <a:gd name="f85" fmla="val 77052"/>
              <a:gd name="f86" fmla="val 70360"/>
              <a:gd name="f87" fmla="val 71584"/>
              <a:gd name="f88" fmla="val 9407"/>
              <a:gd name="f89" fmla="val 77912"/>
              <a:gd name="f90" fmla="val 10133"/>
              <a:gd name="f91" fmla="val 79901"/>
              <a:gd name="f92" fmla="val 18144"/>
              <a:gd name="f93" fmla="val 102060"/>
              <a:gd name="f94" fmla="val 17341"/>
              <a:gd name="f95" fmla="val 108580"/>
              <a:gd name="f96" fmla="val 6501"/>
              <a:gd name="f97" fmla="val 112060"/>
              <a:gd name="f98" fmla="val 89269"/>
              <a:gd name="f99" fmla="val 92997"/>
              <a:gd name="f100" fmla="val 5526"/>
              <a:gd name="f101" fmla="val 112365"/>
              <a:gd name="f102" fmla="val 114144"/>
              <a:gd name="f103" fmla="val 115214"/>
              <a:gd name="f104" fmla="val 6080"/>
              <a:gd name="f105" fmla="val 113264"/>
              <a:gd name="f106" fmla="val 8298"/>
              <a:gd name="f107" fmla="val 114622"/>
              <a:gd name="f108" fmla="val 30018"/>
              <a:gd name="f109" fmla="val 128120"/>
              <a:gd name="f110" fmla="val 33899"/>
              <a:gd name="f111" fmla="val 136093"/>
              <a:gd name="f112" fmla="val 30629"/>
              <a:gd name="f113" fmla="val 148253"/>
              <a:gd name="f114" fmla="val 27092"/>
              <a:gd name="f115" fmla="val 143836"/>
              <a:gd name="f116" fmla="val 9980"/>
              <a:gd name="f117" fmla="val 122747"/>
              <a:gd name="f118" fmla="val 116094"/>
              <a:gd name="f119" fmla="val 117337"/>
              <a:gd name="f120" fmla="val 10420"/>
              <a:gd name="f121" fmla="val 124659"/>
              <a:gd name="f122" fmla="val 28488"/>
              <a:gd name="f123" fmla="val 147201"/>
              <a:gd name="f124" fmla="val 30285"/>
              <a:gd name="f125" fmla="val 149476"/>
              <a:gd name="f126" fmla="val 27226"/>
              <a:gd name="f127" fmla="val 160814"/>
              <a:gd name="f128" fmla="val 24033"/>
              <a:gd name="f129" fmla="val 156474"/>
              <a:gd name="f130" fmla="val 9770"/>
              <a:gd name="f131" fmla="val 137221"/>
              <a:gd name="f132" fmla="val 125730"/>
              <a:gd name="f133" fmla="val 127279"/>
              <a:gd name="f134" fmla="val 8240"/>
              <a:gd name="f135" fmla="val 137106"/>
              <a:gd name="f136" fmla="val 19808"/>
              <a:gd name="f137" fmla="val 152440"/>
              <a:gd name="f138" fmla="val 26901"/>
              <a:gd name="f139" fmla="val 162076"/>
              <a:gd name="f140" fmla="val 22274"/>
              <a:gd name="f141" fmla="val 179188"/>
              <a:gd name="f142" fmla="val 18909"/>
              <a:gd name="f143" fmla="val 167315"/>
              <a:gd name="f144" fmla="val 6807"/>
              <a:gd name="f145" fmla="val 152478"/>
              <a:gd name="f146" fmla="val 144792"/>
              <a:gd name="f147" fmla="val 146379"/>
              <a:gd name="f148" fmla="val 7227"/>
              <a:gd name="f149" fmla="val 154658"/>
              <a:gd name="f150" fmla="val 19349"/>
              <a:gd name="f151" fmla="val 169877"/>
              <a:gd name="f152" fmla="val 21739"/>
              <a:gd name="f153" fmla="val 181215"/>
              <a:gd name="f154" fmla="val 16137"/>
              <a:gd name="f155" fmla="val 201979"/>
              <a:gd name="f156" fmla="val 13957"/>
              <a:gd name="f157" fmla="val 196491"/>
              <a:gd name="f158" fmla="val 6137"/>
              <a:gd name="f159" fmla="val 177066"/>
              <a:gd name="f160" fmla="val 164600"/>
              <a:gd name="f161" fmla="val 166933"/>
              <a:gd name="f162" fmla="val 6654"/>
              <a:gd name="f163" fmla="val 180813"/>
              <a:gd name="f164" fmla="val 14894"/>
              <a:gd name="f165" fmla="val 201596"/>
              <a:gd name="f166" fmla="val 15697"/>
              <a:gd name="f167" fmla="val 203623"/>
              <a:gd name="f168" fmla="val 14206"/>
              <a:gd name="f169" fmla="val 15257"/>
              <a:gd name="f170" fmla="val 203872"/>
              <a:gd name="f171" fmla="val 27570"/>
              <a:gd name="f172" fmla="val 192209"/>
              <a:gd name="f173" fmla="val 58085"/>
              <a:gd name="f174" fmla="val 191310"/>
              <a:gd name="f175" fmla="val 61985"/>
              <a:gd name="f176" fmla="val 191253"/>
              <a:gd name="f177" fmla="val 65637"/>
              <a:gd name="f178" fmla="val 22504"/>
              <a:gd name="f179" fmla="val 54510"/>
              <a:gd name="f180" fmla="val 25066"/>
              <a:gd name="f181" fmla="val 60284"/>
              <a:gd name="f182" fmla="val 27742"/>
              <a:gd name="f183" fmla="val 66249"/>
              <a:gd name="f184" fmla="val 30496"/>
              <a:gd name="f185" fmla="val 72310"/>
              <a:gd name="f186" fmla="val 72348"/>
              <a:gd name="f187" fmla="val 72387"/>
              <a:gd name="f188" fmla="val 72425"/>
              <a:gd name="f189" fmla="val 73075"/>
              <a:gd name="f190" fmla="val 30706"/>
              <a:gd name="f191" fmla="val 73725"/>
              <a:gd name="f192" fmla="val 30763"/>
              <a:gd name="f193" fmla="val 74375"/>
              <a:gd name="f194" fmla="val 28526"/>
              <a:gd name="f195" fmla="val 74318"/>
              <a:gd name="f196" fmla="val 20324"/>
              <a:gd name="f197" fmla="val 74126"/>
              <a:gd name="f198" fmla="val 14798"/>
              <a:gd name="f199" fmla="val 74604"/>
              <a:gd name="f200" fmla="val 18966"/>
              <a:gd name="f201" fmla="val 69021"/>
              <a:gd name="f202" fmla="val 21624"/>
              <a:gd name="f203" fmla="val 58410"/>
              <a:gd name="f204" fmla="val 66975"/>
              <a:gd name="f205" fmla="val 148788"/>
              <a:gd name="f206" fmla="val 68620"/>
              <a:gd name="f207" fmla="val 152058"/>
              <a:gd name="f208" fmla="val 70283"/>
              <a:gd name="f209" fmla="val 155308"/>
              <a:gd name="f210" fmla="val 71946"/>
              <a:gd name="f211" fmla="val 158539"/>
              <a:gd name="f212" fmla="val 66211"/>
              <a:gd name="f213" fmla="val 162191"/>
              <a:gd name="f214" fmla="val 62540"/>
              <a:gd name="f215" fmla="val 176741"/>
              <a:gd name="f216" fmla="val 60456"/>
              <a:gd name="f217" fmla="val 178653"/>
              <a:gd name="f218" fmla="val 56249"/>
              <a:gd name="f219" fmla="val 157966"/>
              <a:gd name="f220" fmla="val 58257"/>
              <a:gd name="f221" fmla="val 155002"/>
              <a:gd name="f222" fmla="val 63763"/>
              <a:gd name="f223" fmla="val 148081"/>
              <a:gd name="f224" fmla="val 55217"/>
              <a:gd name="f225" fmla="val 158004"/>
              <a:gd name="f226" fmla="val 56976"/>
              <a:gd name="f227" fmla="val 166646"/>
              <a:gd name="f228" fmla="val 55198"/>
              <a:gd name="f229" fmla="val 165575"/>
              <a:gd name="f230" fmla="val 51297"/>
              <a:gd name="f231" fmla="val 163281"/>
              <a:gd name="f232" fmla="val 46804"/>
              <a:gd name="f233" fmla="val 160948"/>
              <a:gd name="f234" fmla="val 45906"/>
              <a:gd name="f235" fmla="val 155327"/>
              <a:gd name="f236" fmla="val 43057"/>
              <a:gd name="f237" fmla="val 142402"/>
              <a:gd name="f238" fmla="val 41872"/>
              <a:gd name="f239" fmla="val 137125"/>
              <a:gd name="f240" fmla="val 46881"/>
              <a:gd name="f241" fmla="val 143760"/>
              <a:gd name="f242" fmla="val 53458"/>
              <a:gd name="f243" fmla="val 153052"/>
              <a:gd name="f244" fmla="val 36881"/>
              <a:gd name="f245" fmla="val 128980"/>
              <a:gd name="f246" fmla="val 38640"/>
              <a:gd name="f247" fmla="val 122403"/>
              <a:gd name="f248" fmla="val 44395"/>
              <a:gd name="f249" fmla="val 123302"/>
              <a:gd name="f250" fmla="val 49864"/>
              <a:gd name="f251" fmla="val 133187"/>
              <a:gd name="f252" fmla="val 50322"/>
              <a:gd name="f253" fmla="val 134047"/>
              <a:gd name="f254" fmla="val 54337"/>
              <a:gd name="f255" fmla="val 153740"/>
              <a:gd name="f256" fmla="val 49462"/>
              <a:gd name="f257" fmla="val 38411"/>
              <a:gd name="f258" fmla="val 130892"/>
              <a:gd name="f259" fmla="val 60800"/>
              <a:gd name="f260" fmla="val 136456"/>
              <a:gd name="f261" fmla="val 62674"/>
              <a:gd name="f262" fmla="val 140223"/>
              <a:gd name="f263" fmla="val 64547"/>
              <a:gd name="f264" fmla="val 143989"/>
              <a:gd name="f265" fmla="val 66440"/>
              <a:gd name="f266" fmla="val 147717"/>
              <a:gd name="f267" fmla="val 62635"/>
              <a:gd name="f268" fmla="val 147794"/>
              <a:gd name="f269" fmla="val 57798"/>
              <a:gd name="f270" fmla="val 154027"/>
              <a:gd name="f271" fmla="val 55963"/>
              <a:gd name="f272" fmla="val 156589"/>
              <a:gd name="f273" fmla="val 51393"/>
              <a:gd name="f274" fmla="val 134181"/>
              <a:gd name="f275" fmla="val 55695"/>
              <a:gd name="f276" fmla="val 132192"/>
              <a:gd name="f277" fmla="val 60704"/>
              <a:gd name="f278" fmla="val 136380"/>
              <a:gd name="f279" fmla="val 60762"/>
              <a:gd name="f280" fmla="val 136418"/>
              <a:gd name="f281" fmla="val 60781"/>
              <a:gd name="f282" fmla="val 136437"/>
              <a:gd name="f283" fmla="val 59863"/>
              <a:gd name="f284" fmla="val 134525"/>
              <a:gd name="f285" fmla="val 57913"/>
              <a:gd name="f286" fmla="val 133320"/>
              <a:gd name="f287" fmla="val 54471"/>
              <a:gd name="f288" fmla="val 131753"/>
              <a:gd name="f289" fmla="val 51183"/>
              <a:gd name="f290" fmla="val 133148"/>
              <a:gd name="f291" fmla="val 45313"/>
              <a:gd name="f292" fmla="val 104335"/>
              <a:gd name="f293" fmla="val 50036"/>
              <a:gd name="f294" fmla="val 114354"/>
              <a:gd name="f295" fmla="val 54892"/>
              <a:gd name="f296" fmla="val 124468"/>
              <a:gd name="f297" fmla="val 49711"/>
              <a:gd name="f298" fmla="val 131007"/>
              <a:gd name="f299" fmla="val 47550"/>
              <a:gd name="f300" fmla="val 127661"/>
              <a:gd name="f301" fmla="val 43439"/>
              <a:gd name="f302" fmla="val 122212"/>
              <a:gd name="f303" fmla="val 38908"/>
              <a:gd name="f304" fmla="val 121428"/>
              <a:gd name="f305" fmla="val 43956"/>
              <a:gd name="f306" fmla="val 102767"/>
              <a:gd name="f307" fmla="val 38277"/>
              <a:gd name="f308" fmla="val 119860"/>
              <a:gd name="f309" fmla="val 37206"/>
              <a:gd name="f310" fmla="val 116132"/>
              <a:gd name="f311" fmla="val 34453"/>
              <a:gd name="f312" fmla="val 107911"/>
              <a:gd name="f313" fmla="val 30247"/>
              <a:gd name="f314" fmla="val 105502"/>
              <a:gd name="f315" fmla="val 43286"/>
              <a:gd name="f316" fmla="val 101314"/>
              <a:gd name="f317" fmla="val 29348"/>
              <a:gd name="f318" fmla="val 104718"/>
              <a:gd name="f319" fmla="val 29540"/>
              <a:gd name="f320" fmla="val 102175"/>
              <a:gd name="f321" fmla="val 29960"/>
              <a:gd name="f322" fmla="val 94737"/>
              <a:gd name="f323" fmla="val 28794"/>
              <a:gd name="f324" fmla="val 90932"/>
              <a:gd name="f325" fmla="val 42866"/>
              <a:gd name="f326" fmla="val 100378"/>
              <a:gd name="f327" fmla="val 42885"/>
              <a:gd name="f328" fmla="val 99173"/>
              <a:gd name="f329" fmla="val 28010"/>
              <a:gd name="f330" fmla="val 89173"/>
              <a:gd name="f331" fmla="val 29023"/>
              <a:gd name="f332" fmla="val 87663"/>
              <a:gd name="f333" fmla="val 32140"/>
              <a:gd name="f334" fmla="val 82329"/>
              <a:gd name="f335" fmla="val 31834"/>
              <a:gd name="f336" fmla="val 75254"/>
              <a:gd name="f337" fmla="val 35390"/>
              <a:gd name="f338" fmla="val 83074"/>
              <a:gd name="f339" fmla="val 39080"/>
              <a:gd name="f340" fmla="val 91066"/>
              <a:gd name="f341" fmla="val 11051"/>
              <a:gd name="f342" fmla="val 77797"/>
              <a:gd name="f343" fmla="val 12141"/>
              <a:gd name="f344" fmla="val 77319"/>
              <a:gd name="f345" fmla="val 13116"/>
              <a:gd name="f346" fmla="val 76612"/>
              <a:gd name="f347" fmla="val 13900"/>
              <a:gd name="f348" fmla="val 75713"/>
              <a:gd name="f349" fmla="val 19368"/>
              <a:gd name="f350" fmla="val 75121"/>
              <a:gd name="f351" fmla="val 28603"/>
              <a:gd name="f352" fmla="val 75331"/>
              <a:gd name="f353" fmla="val 30801"/>
              <a:gd name="f354" fmla="val 75388"/>
              <a:gd name="f355" fmla="val 31050"/>
              <a:gd name="f356" fmla="val 82061"/>
              <a:gd name="f357" fmla="val 28086"/>
              <a:gd name="f358" fmla="val 87185"/>
              <a:gd name="f359" fmla="val 27150"/>
              <a:gd name="f360" fmla="val 88600"/>
              <a:gd name="f361" fmla="val 10841"/>
              <a:gd name="f362" fmla="val 78887"/>
              <a:gd name="f363" fmla="val 27016"/>
              <a:gd name="f364" fmla="val 89728"/>
              <a:gd name="f365" fmla="val 28737"/>
              <a:gd name="f366" fmla="val 99613"/>
              <a:gd name="f367" fmla="val 105062"/>
              <a:gd name="f368" fmla="val 18412"/>
              <a:gd name="f369" fmla="val 108236"/>
              <a:gd name="f370" fmla="val 101678"/>
              <a:gd name="f371" fmla="val 12714"/>
              <a:gd name="f372" fmla="val 84126"/>
              <a:gd name="f373" fmla="val 28775"/>
              <a:gd name="f374" fmla="val 105980"/>
              <a:gd name="f375" fmla="val 34052"/>
              <a:gd name="f376" fmla="val 107452"/>
              <a:gd name="f377" fmla="val 37417"/>
              <a:gd name="f378" fmla="val 120472"/>
              <a:gd name="f379" fmla="val 37742"/>
              <a:gd name="f380" fmla="val 121830"/>
              <a:gd name="f381" fmla="val 36193"/>
              <a:gd name="f382" fmla="val 127565"/>
              <a:gd name="f383" fmla="val 32981"/>
              <a:gd name="f384" fmla="val 121371"/>
              <a:gd name="f385" fmla="val 21815"/>
              <a:gd name="f386" fmla="val 111677"/>
              <a:gd name="f387" fmla="val 18852"/>
              <a:gd name="f388" fmla="val 109153"/>
              <a:gd name="f389" fmla="val 7361"/>
              <a:gd name="f390" fmla="val 112843"/>
              <a:gd name="f391" fmla="val 17705"/>
              <a:gd name="f392" fmla="val 109536"/>
              <a:gd name="f393" fmla="val 19597"/>
              <a:gd name="f394" fmla="val 111123"/>
              <a:gd name="f395" fmla="val 33555"/>
              <a:gd name="f396" fmla="val 123015"/>
              <a:gd name="f397" fmla="val 35792"/>
              <a:gd name="f398" fmla="val 129133"/>
              <a:gd name="f399" fmla="val 34281"/>
              <a:gd name="f400" fmla="val 134678"/>
              <a:gd name="f401" fmla="val 29501"/>
              <a:gd name="f402" fmla="val 126896"/>
              <a:gd name="f403" fmla="val 11720"/>
              <a:gd name="f404" fmla="val 115558"/>
              <a:gd name="f405" fmla="val 36556"/>
              <a:gd name="f406" fmla="val 130204"/>
              <a:gd name="f407" fmla="val 37302"/>
              <a:gd name="f408" fmla="val 131160"/>
              <a:gd name="f409" fmla="val 38698"/>
              <a:gd name="f410" fmla="val 132919"/>
              <a:gd name="f411" fmla="val 40399"/>
              <a:gd name="f412" fmla="val 135156"/>
              <a:gd name="f413" fmla="val 40724"/>
              <a:gd name="f414" fmla="val 136647"/>
              <a:gd name="f415" fmla="val 44453"/>
              <a:gd name="f416" fmla="val 153109"/>
              <a:gd name="f417" fmla="val 45676"/>
              <a:gd name="f418" fmla="val 160355"/>
              <a:gd name="f419" fmla="val 40227"/>
              <a:gd name="f420" fmla="val 157583"/>
              <a:gd name="f421" fmla="val 34128"/>
              <a:gd name="f422" fmla="val 154926"/>
              <a:gd name="f423" fmla="val 154448"/>
              <a:gd name="f424" fmla="val 28067"/>
              <a:gd name="f425" fmla="val 161617"/>
              <a:gd name="f426" fmla="val 29750"/>
              <a:gd name="f427" fmla="val 155442"/>
              <a:gd name="f428" fmla="val 37895"/>
              <a:gd name="f429" fmla="val 156302"/>
              <a:gd name="f430" fmla="val 55313"/>
              <a:gd name="f431" fmla="val 166837"/>
              <a:gd name="f432" fmla="val 57244"/>
              <a:gd name="f433" fmla="val 168022"/>
              <a:gd name="f434" fmla="val 59232"/>
              <a:gd name="f435" fmla="val 177716"/>
              <a:gd name="f436" fmla="val 54701"/>
              <a:gd name="f437" fmla="val 174963"/>
              <a:gd name="f438" fmla="val 36308"/>
              <a:gd name="f439" fmla="val 163912"/>
              <a:gd name="f440" fmla="val 27819"/>
              <a:gd name="f441" fmla="val 162592"/>
              <a:gd name="f442" fmla="val 36461"/>
              <a:gd name="f443" fmla="val 165040"/>
              <a:gd name="f444" fmla="val 57397"/>
              <a:gd name="f445" fmla="val 177792"/>
              <a:gd name="f446" fmla="val 59519"/>
              <a:gd name="f447" fmla="val 179093"/>
              <a:gd name="f448" fmla="val 60551"/>
              <a:gd name="f449" fmla="val 184236"/>
              <a:gd name="f450" fmla="val 49194"/>
              <a:gd name="f451" fmla="val 27283"/>
              <a:gd name="f452" fmla="val 180259"/>
              <a:gd name="f453" fmla="val 22943"/>
              <a:gd name="f454" fmla="val 180641"/>
              <a:gd name="f455" fmla="val 17208"/>
              <a:gd name="f456" fmla="val 201940"/>
              <a:gd name="f457" fmla="val 22657"/>
              <a:gd name="f458" fmla="val 181693"/>
              <a:gd name="f459" fmla="val 25830"/>
              <a:gd name="f460" fmla="val 181406"/>
              <a:gd name="f461" fmla="val 49749"/>
              <a:gd name="f462" fmla="val 179494"/>
              <a:gd name="f463" fmla="val 60819"/>
              <a:gd name="f464" fmla="val 185517"/>
              <a:gd name="f465" fmla="val 61775"/>
              <a:gd name="f466" fmla="val 190220"/>
              <a:gd name="f467" fmla="val 57110"/>
              <a:gd name="f468" fmla="val 190297"/>
              <a:gd name="f469" fmla="val 29176"/>
              <a:gd name="f470" fmla="val 191195"/>
              <a:gd name="f471" fmla="val 61794"/>
              <a:gd name="f472" fmla="val 185173"/>
              <a:gd name="f473" fmla="val 62081"/>
              <a:gd name="f474" fmla="val 183643"/>
              <a:gd name="f475" fmla="val 65981"/>
              <a:gd name="f476" fmla="val 163663"/>
              <a:gd name="f477" fmla="val 72405"/>
              <a:gd name="f478" fmla="val 159457"/>
              <a:gd name="f479" fmla="val 76306"/>
              <a:gd name="f480" fmla="val 167009"/>
              <a:gd name="f481" fmla="val 80244"/>
              <a:gd name="f482" fmla="val 174466"/>
              <a:gd name="f483" fmla="val 84164"/>
              <a:gd name="f484" fmla="val 81028"/>
              <a:gd name="f485" fmla="val 182362"/>
              <a:gd name="f486" fmla="val 67052"/>
              <a:gd name="f487" fmla="val 185861"/>
              <a:gd name="f488" fmla="val 64127"/>
              <a:gd name="f489" fmla="val 196644"/>
              <a:gd name="f490" fmla="*/ f0 1 100856"/>
              <a:gd name="f491" fmla="*/ f1 1 209130"/>
              <a:gd name="f492" fmla="val f2"/>
              <a:gd name="f493" fmla="val f3"/>
              <a:gd name="f494" fmla="val f4"/>
              <a:gd name="f495" fmla="+- f494 0 f492"/>
              <a:gd name="f496" fmla="+- f493 0 f492"/>
              <a:gd name="f497" fmla="*/ f496 1 100856"/>
              <a:gd name="f498" fmla="*/ f495 1 209130"/>
              <a:gd name="f499" fmla="*/ f492 1 f497"/>
              <a:gd name="f500" fmla="*/ f493 1 f497"/>
              <a:gd name="f501" fmla="*/ f492 1 f498"/>
              <a:gd name="f502" fmla="*/ f494 1 f498"/>
              <a:gd name="f503" fmla="*/ f499 f490 1"/>
              <a:gd name="f504" fmla="*/ f500 f490 1"/>
              <a:gd name="f505" fmla="*/ f502 f491 1"/>
              <a:gd name="f506" fmla="*/ f501 f491 1"/>
            </a:gdLst>
            <a:ahLst/>
            <a:cxnLst>
              <a:cxn ang="3cd4">
                <a:pos x="hc" y="t"/>
              </a:cxn>
              <a:cxn ang="0">
                <a:pos x="r" y="vc"/>
              </a:cxn>
              <a:cxn ang="cd4">
                <a:pos x="hc" y="b"/>
              </a:cxn>
              <a:cxn ang="cd2">
                <a:pos x="l" y="vc"/>
              </a:cxn>
            </a:cxnLst>
            <a:rect l="f503" t="f506" r="f504" b="f505"/>
            <a:pathLst>
              <a:path w="100856" h="209130">
                <a:moveTo>
                  <a:pt x="f5" y="f6"/>
                </a:moveTo>
                <a:lnTo>
                  <a:pt x="f7" y="f8"/>
                </a:lnTo>
                <a:cubicBezTo>
                  <a:pt x="f9" y="f10"/>
                  <a:pt x="f11" y="f12"/>
                  <a:pt x="f13" y="f14"/>
                </a:cubicBezTo>
                <a:cubicBezTo>
                  <a:pt x="f15" y="f16"/>
                  <a:pt x="f17" y="f18"/>
                  <a:pt x="f19" y="f6"/>
                </a:cubicBezTo>
                <a:lnTo>
                  <a:pt x="f20" y="f6"/>
                </a:lnTo>
                <a:cubicBezTo>
                  <a:pt x="f21" y="f22"/>
                  <a:pt x="f23" y="f24"/>
                  <a:pt x="f2" y="f2"/>
                </a:cubicBezTo>
                <a:lnTo>
                  <a:pt x="f2" y="f25"/>
                </a:lnTo>
                <a:cubicBezTo>
                  <a:pt x="f26" y="f27"/>
                  <a:pt x="f28" y="f29"/>
                  <a:pt x="f30" y="f31"/>
                </a:cubicBezTo>
                <a:cubicBezTo>
                  <a:pt x="f32" y="f33"/>
                  <a:pt x="f34" y="f35"/>
                  <a:pt x="f2" y="f36"/>
                </a:cubicBezTo>
                <a:lnTo>
                  <a:pt x="f2" y="f37"/>
                </a:lnTo>
                <a:cubicBezTo>
                  <a:pt x="f38" y="f39"/>
                  <a:pt x="f40" y="f41"/>
                  <a:pt x="f42" y="f43"/>
                </a:cubicBezTo>
                <a:cubicBezTo>
                  <a:pt x="f44" y="f45"/>
                  <a:pt x="f46" y="f47"/>
                  <a:pt x="f48" y="f49"/>
                </a:cubicBezTo>
                <a:cubicBezTo>
                  <a:pt x="f50" y="f51"/>
                  <a:pt x="f52" y="f53"/>
                  <a:pt x="f2" y="f54"/>
                </a:cubicBezTo>
                <a:lnTo>
                  <a:pt x="f2" y="f55"/>
                </a:ln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lnTo>
                  <a:pt x="f2" y="f86"/>
                </a:lnTo>
                <a:lnTo>
                  <a:pt x="f2" y="f87"/>
                </a:lnTo>
                <a:lnTo>
                  <a:pt x="f88" y="f89"/>
                </a:lnTo>
                <a:cubicBezTo>
                  <a:pt x="f90" y="f91"/>
                  <a:pt x="f92" y="f93"/>
                  <a:pt x="f94" y="f95"/>
                </a:cubicBezTo>
                <a:lnTo>
                  <a:pt x="f96" y="f97"/>
                </a:lnTo>
                <a:lnTo>
                  <a:pt x="f2" y="f98"/>
                </a:lnTo>
                <a:lnTo>
                  <a:pt x="f2" y="f99"/>
                </a:lnTo>
                <a:lnTo>
                  <a:pt x="f100" y="f101"/>
                </a:lnTo>
                <a:lnTo>
                  <a:pt x="f2" y="f102"/>
                </a:lnTo>
                <a:lnTo>
                  <a:pt x="f2" y="f103"/>
                </a:lnTo>
                <a:lnTo>
                  <a:pt x="f104" y="f105"/>
                </a:lnTo>
                <a:cubicBezTo>
                  <a:pt x="f106" y="f107"/>
                  <a:pt x="f108" y="f109"/>
                  <a:pt x="f110" y="f111"/>
                </a:cubicBezTo>
                <a:lnTo>
                  <a:pt x="f112" y="f113"/>
                </a:lnTo>
                <a:cubicBezTo>
                  <a:pt x="f114" y="f115"/>
                  <a:pt x="f116" y="f117"/>
                  <a:pt x="f2" y="f118"/>
                </a:cubicBezTo>
                <a:lnTo>
                  <a:pt x="f2" y="f119"/>
                </a:lnTo>
                <a:cubicBezTo>
                  <a:pt x="f120" y="f121"/>
                  <a:pt x="f122" y="f123"/>
                  <a:pt x="f124" y="f125"/>
                </a:cubicBezTo>
                <a:lnTo>
                  <a:pt x="f126" y="f127"/>
                </a:lnTo>
                <a:cubicBezTo>
                  <a:pt x="f128" y="f129"/>
                  <a:pt x="f130" y="f131"/>
                  <a:pt x="f2" y="f132"/>
                </a:cubicBezTo>
                <a:lnTo>
                  <a:pt x="f2" y="f133"/>
                </a:lnTo>
                <a:cubicBezTo>
                  <a:pt x="f134" y="f135"/>
                  <a:pt x="f136" y="f137"/>
                  <a:pt x="f138" y="f139"/>
                </a:cubicBezTo>
                <a:lnTo>
                  <a:pt x="f140" y="f141"/>
                </a:lnTo>
                <a:cubicBezTo>
                  <a:pt x="f142" y="f143"/>
                  <a:pt x="f144" y="f145"/>
                  <a:pt x="f2" y="f146"/>
                </a:cubicBezTo>
                <a:lnTo>
                  <a:pt x="f2" y="f147"/>
                </a:lnTo>
                <a:cubicBezTo>
                  <a:pt x="f148" y="f149"/>
                  <a:pt x="f150" y="f151"/>
                  <a:pt x="f152" y="f153"/>
                </a:cubicBezTo>
                <a:lnTo>
                  <a:pt x="f154" y="f155"/>
                </a:lnTo>
                <a:cubicBezTo>
                  <a:pt x="f156" y="f157"/>
                  <a:pt x="f158" y="f159"/>
                  <a:pt x="f2" y="f160"/>
                </a:cubicBezTo>
                <a:lnTo>
                  <a:pt x="f2" y="f161"/>
                </a:lnTo>
                <a:cubicBezTo>
                  <a:pt x="f162" y="f163"/>
                  <a:pt x="f164" y="f165"/>
                  <a:pt x="f166" y="f167"/>
                </a:cubicBezTo>
                <a:lnTo>
                  <a:pt x="f168" y="f6"/>
                </a:lnTo>
                <a:lnTo>
                  <a:pt x="f169" y="f6"/>
                </a:lnTo>
                <a:lnTo>
                  <a:pt x="f48" y="f170"/>
                </a:lnTo>
                <a:cubicBezTo>
                  <a:pt x="f171" y="f172"/>
                  <a:pt x="f173" y="f174"/>
                  <a:pt x="f175" y="f176"/>
                </a:cubicBezTo>
                <a:lnTo>
                  <a:pt x="f177" y="f6"/>
                </a:lnTo>
                <a:lnTo>
                  <a:pt x="f5" y="f6"/>
                </a:lnTo>
                <a:close/>
                <a:moveTo>
                  <a:pt x="f178" y="f179"/>
                </a:moveTo>
                <a:cubicBezTo>
                  <a:pt x="f180" y="f181"/>
                  <a:pt x="f182" y="f183"/>
                  <a:pt x="f184" y="f185"/>
                </a:cubicBezTo>
                <a:cubicBezTo>
                  <a:pt x="f184" y="f186"/>
                  <a:pt x="f184" y="f187"/>
                  <a:pt x="f184" y="f188"/>
                </a:cubicBezTo>
                <a:cubicBezTo>
                  <a:pt x="f112" y="f189"/>
                  <a:pt x="f190" y="f191"/>
                  <a:pt x="f192" y="f193"/>
                </a:cubicBezTo>
                <a:cubicBezTo>
                  <a:pt x="f194" y="f195"/>
                  <a:pt x="f196" y="f197"/>
                  <a:pt x="f198" y="f199"/>
                </a:cubicBezTo>
                <a:cubicBezTo>
                  <a:pt x="f200" y="f201"/>
                  <a:pt x="f202" y="f203"/>
                  <a:pt x="f178" y="f179"/>
                </a:cubicBezTo>
                <a:close/>
                <a:moveTo>
                  <a:pt x="f204" y="f205"/>
                </a:moveTo>
                <a:cubicBezTo>
                  <a:pt x="f206" y="f207"/>
                  <a:pt x="f208" y="f209"/>
                  <a:pt x="f210" y="f211"/>
                </a:cubicBezTo>
                <a:cubicBezTo>
                  <a:pt x="f212" y="f213"/>
                  <a:pt x="f214" y="f215"/>
                  <a:pt x="f55" y="f14"/>
                </a:cubicBezTo>
                <a:lnTo>
                  <a:pt x="f216" y="f217"/>
                </a:lnTo>
                <a:cubicBezTo>
                  <a:pt x="f216" y="f217"/>
                  <a:pt x="f216" y="f217"/>
                  <a:pt x="f216" y="f217"/>
                </a:cubicBezTo>
                <a:lnTo>
                  <a:pt x="f218" y="f219"/>
                </a:lnTo>
                <a:cubicBezTo>
                  <a:pt x="f220" y="f221"/>
                  <a:pt x="f222" y="f223"/>
                  <a:pt x="f204" y="f205"/>
                </a:cubicBezTo>
                <a:close/>
                <a:moveTo>
                  <a:pt x="f224" y="f225"/>
                </a:moveTo>
                <a:lnTo>
                  <a:pt x="f226" y="f227"/>
                </a:lnTo>
                <a:cubicBezTo>
                  <a:pt x="f228" y="f229"/>
                  <a:pt x="f230" y="f231"/>
                  <a:pt x="f232" y="f233"/>
                </a:cubicBezTo>
                <a:cubicBezTo>
                  <a:pt x="f234" y="f235"/>
                  <a:pt x="f236" y="f237"/>
                  <a:pt x="f238" y="f239"/>
                </a:cubicBezTo>
                <a:cubicBezTo>
                  <a:pt x="f240" y="f241"/>
                  <a:pt x="f242" y="f243"/>
                  <a:pt x="f224" y="f225"/>
                </a:cubicBezTo>
                <a:close/>
                <a:moveTo>
                  <a:pt x="f244" y="f245"/>
                </a:moveTo>
                <a:lnTo>
                  <a:pt x="f246" y="f247"/>
                </a:lnTo>
                <a:cubicBezTo>
                  <a:pt x="f248" y="f249"/>
                  <a:pt x="f250" y="f251"/>
                  <a:pt x="f252" y="f253"/>
                </a:cubicBezTo>
                <a:lnTo>
                  <a:pt x="f254" y="f255"/>
                </a:lnTo>
                <a:cubicBezTo>
                  <a:pt x="f256" y="f146"/>
                  <a:pt x="f257" y="f258"/>
                  <a:pt x="f244" y="f245"/>
                </a:cubicBezTo>
                <a:close/>
                <a:moveTo>
                  <a:pt x="f259" y="f260"/>
                </a:moveTo>
                <a:cubicBezTo>
                  <a:pt x="f261" y="f262"/>
                  <a:pt x="f263" y="f264"/>
                  <a:pt x="f265" y="f266"/>
                </a:cubicBezTo>
                <a:cubicBezTo>
                  <a:pt x="f267" y="f268"/>
                  <a:pt x="f269" y="f270"/>
                  <a:pt x="f271" y="f272"/>
                </a:cubicBezTo>
                <a:lnTo>
                  <a:pt x="f273" y="f274"/>
                </a:lnTo>
                <a:cubicBezTo>
                  <a:pt x="f275" y="f276"/>
                  <a:pt x="f277" y="f278"/>
                  <a:pt x="f279" y="f280"/>
                </a:cubicBezTo>
                <a:cubicBezTo>
                  <a:pt x="f281" y="f282"/>
                  <a:pt x="f281" y="f282"/>
                  <a:pt x="f259" y="f260"/>
                </a:cubicBezTo>
                <a:close/>
                <a:moveTo>
                  <a:pt x="f283" y="f284"/>
                </a:moveTo>
                <a:cubicBezTo>
                  <a:pt x="f285" y="f286"/>
                  <a:pt x="f287" y="f288"/>
                  <a:pt x="f289" y="f290"/>
                </a:cubicBezTo>
                <a:lnTo>
                  <a:pt x="f291" y="f292"/>
                </a:lnTo>
                <a:cubicBezTo>
                  <a:pt x="f293" y="f294"/>
                  <a:pt x="f295" y="f296"/>
                  <a:pt x="f283" y="f284"/>
                </a:cubicBezTo>
                <a:close/>
                <a:moveTo>
                  <a:pt x="f297" y="f298"/>
                </a:moveTo>
                <a:cubicBezTo>
                  <a:pt x="f299" y="f300"/>
                  <a:pt x="f301" y="f302"/>
                  <a:pt x="f303" y="f304"/>
                </a:cubicBezTo>
                <a:lnTo>
                  <a:pt x="f305" y="f306"/>
                </a:lnTo>
                <a:close/>
                <a:moveTo>
                  <a:pt x="f307" y="f308"/>
                </a:moveTo>
                <a:cubicBezTo>
                  <a:pt x="f309" y="f310"/>
                  <a:pt x="f311" y="f312"/>
                  <a:pt x="f313" y="f314"/>
                </a:cubicBezTo>
                <a:lnTo>
                  <a:pt x="f315" y="f316"/>
                </a:lnTo>
                <a:close/>
                <a:moveTo>
                  <a:pt x="f317" y="f318"/>
                </a:moveTo>
                <a:cubicBezTo>
                  <a:pt x="f319" y="f320"/>
                  <a:pt x="f321" y="f322"/>
                  <a:pt x="f323" y="f324"/>
                </a:cubicBezTo>
                <a:lnTo>
                  <a:pt x="f325" y="f326"/>
                </a:lnTo>
                <a:close/>
                <a:moveTo>
                  <a:pt x="f327" y="f328"/>
                </a:moveTo>
                <a:lnTo>
                  <a:pt x="f329" y="f330"/>
                </a:lnTo>
                <a:cubicBezTo>
                  <a:pt x="f331" y="f332"/>
                  <a:pt x="f333" y="f334"/>
                  <a:pt x="f335" y="f336"/>
                </a:cubicBezTo>
                <a:cubicBezTo>
                  <a:pt x="f337" y="f338"/>
                  <a:pt x="f339" y="f340"/>
                  <a:pt x="f327" y="f328"/>
                </a:cubicBezTo>
                <a:close/>
                <a:moveTo>
                  <a:pt x="f341" y="f342"/>
                </a:moveTo>
                <a:cubicBezTo>
                  <a:pt x="f343" y="f344"/>
                  <a:pt x="f345" y="f346"/>
                  <a:pt x="f347" y="f348"/>
                </a:cubicBezTo>
                <a:cubicBezTo>
                  <a:pt x="f349" y="f350"/>
                  <a:pt x="f351" y="f352"/>
                  <a:pt x="f353" y="f354"/>
                </a:cubicBezTo>
                <a:cubicBezTo>
                  <a:pt x="f355" y="f356"/>
                  <a:pt x="f357" y="f358"/>
                  <a:pt x="f359" y="f360"/>
                </a:cubicBezTo>
                <a:close/>
                <a:moveTo>
                  <a:pt x="f361" y="f362"/>
                </a:moveTo>
                <a:lnTo>
                  <a:pt x="f363" y="f364"/>
                </a:lnTo>
                <a:cubicBezTo>
                  <a:pt x="f323" y="f324"/>
                  <a:pt x="f365" y="f366"/>
                  <a:pt x="f33" y="f367"/>
                </a:cubicBezTo>
                <a:lnTo>
                  <a:pt x="f368" y="f369"/>
                </a:lnTo>
                <a:cubicBezTo>
                  <a:pt x="f62" y="f370"/>
                  <a:pt x="f371" y="f372"/>
                  <a:pt x="f361" y="f362"/>
                </a:cubicBezTo>
                <a:close/>
                <a:moveTo>
                  <a:pt x="f373" y="f374"/>
                </a:moveTo>
                <a:cubicBezTo>
                  <a:pt x="f375" y="f376"/>
                  <a:pt x="f377" y="f378"/>
                  <a:pt x="f379" y="f380"/>
                </a:cubicBezTo>
                <a:lnTo>
                  <a:pt x="f381" y="f382"/>
                </a:lnTo>
                <a:cubicBezTo>
                  <a:pt x="f383" y="f384"/>
                  <a:pt x="f385" y="f386"/>
                  <a:pt x="f387" y="f388"/>
                </a:cubicBezTo>
                <a:close/>
                <a:moveTo>
                  <a:pt x="f389" y="f390"/>
                </a:moveTo>
                <a:lnTo>
                  <a:pt x="f391" y="f392"/>
                </a:lnTo>
                <a:cubicBezTo>
                  <a:pt x="f393" y="f394"/>
                  <a:pt x="f395" y="f396"/>
                  <a:pt x="f397" y="f398"/>
                </a:cubicBezTo>
                <a:lnTo>
                  <a:pt x="f399" y="f400"/>
                </a:lnTo>
                <a:cubicBezTo>
                  <a:pt x="f401" y="f402"/>
                  <a:pt x="f403" y="f404"/>
                  <a:pt x="f389" y="f390"/>
                </a:cubicBezTo>
                <a:close/>
                <a:moveTo>
                  <a:pt x="f405" y="f406"/>
                </a:moveTo>
                <a:cubicBezTo>
                  <a:pt x="f407" y="f408"/>
                  <a:pt x="f409" y="f410"/>
                  <a:pt x="f411" y="f412"/>
                </a:cubicBezTo>
                <a:cubicBezTo>
                  <a:pt x="f413" y="f414"/>
                  <a:pt x="f415" y="f416"/>
                  <a:pt x="f417" y="f418"/>
                </a:cubicBezTo>
                <a:cubicBezTo>
                  <a:pt x="f419" y="f420"/>
                  <a:pt x="f421" y="f422"/>
                  <a:pt x="f108" y="f423"/>
                </a:cubicBezTo>
                <a:close/>
                <a:moveTo>
                  <a:pt x="f424" y="f425"/>
                </a:moveTo>
                <a:lnTo>
                  <a:pt x="f426" y="f427"/>
                </a:lnTo>
                <a:cubicBezTo>
                  <a:pt x="f428" y="f429"/>
                  <a:pt x="f430" y="f431"/>
                  <a:pt x="f432" y="f433"/>
                </a:cubicBezTo>
                <a:lnTo>
                  <a:pt x="f434" y="f435"/>
                </a:lnTo>
                <a:cubicBezTo>
                  <a:pt x="f436" y="f437"/>
                  <a:pt x="f438" y="f439"/>
                  <a:pt x="f424" y="f425"/>
                </a:cubicBezTo>
                <a:close/>
                <a:moveTo>
                  <a:pt x="f440" y="f441"/>
                </a:moveTo>
                <a:cubicBezTo>
                  <a:pt x="f442" y="f443"/>
                  <a:pt x="f444" y="f445"/>
                  <a:pt x="f446" y="f447"/>
                </a:cubicBezTo>
                <a:lnTo>
                  <a:pt x="f448" y="f449"/>
                </a:lnTo>
                <a:cubicBezTo>
                  <a:pt x="f450" y="f217"/>
                  <a:pt x="f451" y="f452"/>
                  <a:pt x="f453" y="f454"/>
                </a:cubicBezTo>
                <a:close/>
                <a:moveTo>
                  <a:pt x="f455" y="f456"/>
                </a:moveTo>
                <a:lnTo>
                  <a:pt x="f457" y="f458"/>
                </a:lnTo>
                <a:cubicBezTo>
                  <a:pt x="f459" y="f460"/>
                  <a:pt x="f461" y="f462"/>
                  <a:pt x="f463" y="f464"/>
                </a:cubicBezTo>
                <a:lnTo>
                  <a:pt x="f465" y="f466"/>
                </a:lnTo>
                <a:cubicBezTo>
                  <a:pt x="f467" y="f468"/>
                  <a:pt x="f469" y="f470"/>
                  <a:pt x="f455" y="f456"/>
                </a:cubicBezTo>
                <a:close/>
                <a:moveTo>
                  <a:pt x="f471" y="f472"/>
                </a:moveTo>
                <a:cubicBezTo>
                  <a:pt x="f473" y="f474"/>
                  <a:pt x="f475" y="f476"/>
                  <a:pt x="f477" y="f478"/>
                </a:cubicBezTo>
                <a:cubicBezTo>
                  <a:pt x="f479" y="f480"/>
                  <a:pt x="f481" y="f482"/>
                  <a:pt x="f483" y="f458"/>
                </a:cubicBezTo>
                <a:cubicBezTo>
                  <a:pt x="f484" y="f485"/>
                  <a:pt x="f486" y="f487"/>
                  <a:pt x="f488" y="f48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230;p34">
            <a:extLst>
              <a:ext uri="{FF2B5EF4-FFF2-40B4-BE49-F238E27FC236}">
                <a16:creationId xmlns:a16="http://schemas.microsoft.com/office/drawing/2014/main" id="{7444BCA7-3489-441B-9569-EDEF422C1413}"/>
              </a:ext>
            </a:extLst>
          </p:cNvPr>
          <p:cNvSpPr/>
          <p:nvPr/>
        </p:nvSpPr>
        <p:spPr>
          <a:xfrm flipH="1">
            <a:off x="6974933" y="3069933"/>
            <a:ext cx="1717371" cy="1338087"/>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31;p34">
            <a:extLst>
              <a:ext uri="{FF2B5EF4-FFF2-40B4-BE49-F238E27FC236}">
                <a16:creationId xmlns:a16="http://schemas.microsoft.com/office/drawing/2014/main" id="{67E8DA53-9F7B-49C9-BB52-AB7BF1ABFDEF}"/>
              </a:ext>
            </a:extLst>
          </p:cNvPr>
          <p:cNvSpPr/>
          <p:nvPr/>
        </p:nvSpPr>
        <p:spPr>
          <a:xfrm>
            <a:off x="0" y="0"/>
            <a:ext cx="1626845" cy="1224564"/>
          </a:xfrm>
          <a:custGeom>
            <a:avLst/>
            <a:gdLst>
              <a:gd name="f0" fmla="val w"/>
              <a:gd name="f1" fmla="val h"/>
              <a:gd name="f2" fmla="val 0"/>
              <a:gd name="f3" fmla="val 285036"/>
              <a:gd name="f4" fmla="val 214553"/>
              <a:gd name="f5" fmla="val 191519"/>
              <a:gd name="f6" fmla="val 49973"/>
              <a:gd name="f7" fmla="val 190560"/>
              <a:gd name="f8" fmla="val 50910"/>
              <a:gd name="f9" fmla="val 177972"/>
              <a:gd name="f10" fmla="val 63788"/>
              <a:gd name="f11" fmla="val 174021"/>
              <a:gd name="f12" fmla="val 77470"/>
              <a:gd name="f13" fmla="val 170450"/>
              <a:gd name="f14" fmla="val 89768"/>
              <a:gd name="f15" fmla="val 169446"/>
              <a:gd name="f16" fmla="val 115903"/>
              <a:gd name="f17" fmla="val 169223"/>
              <a:gd name="f18" fmla="val 122978"/>
              <a:gd name="f19" fmla="val 132397"/>
              <a:gd name="f20" fmla="val 133156"/>
              <a:gd name="f21" fmla="val 168084"/>
              <a:gd name="f22" fmla="val 125009"/>
              <a:gd name="f23" fmla="val 168040"/>
              <a:gd name="f24" fmla="val 124920"/>
              <a:gd name="f25" fmla="val 168017"/>
              <a:gd name="f26" fmla="val 124853"/>
              <a:gd name="f27" fmla="val 124764"/>
              <a:gd name="f28" fmla="val 124719"/>
              <a:gd name="f29" fmla="val 124049"/>
              <a:gd name="f30" fmla="val 122956"/>
              <a:gd name="f31" fmla="val 85728"/>
              <a:gd name="f32" fmla="val 164603"/>
              <a:gd name="f33" fmla="val 71109"/>
              <a:gd name="f34" fmla="val 155742"/>
              <a:gd name="f35" fmla="val 69859"/>
              <a:gd name="f36" fmla="val 154470"/>
              <a:gd name="f37" fmla="val 69747"/>
              <a:gd name="f38" fmla="val 99520"/>
              <a:gd name="f39" fmla="val 99097"/>
              <a:gd name="f40" fmla="val 70483"/>
              <a:gd name="f41" fmla="val 132776"/>
              <a:gd name="f42" fmla="val 69300"/>
              <a:gd name="f43" fmla="val 134160"/>
              <a:gd name="f44" fmla="val 68854"/>
              <a:gd name="f45" fmla="val 135544"/>
              <a:gd name="f46" fmla="val 63765"/>
              <a:gd name="f47" fmla="val 151457"/>
              <a:gd name="f48" fmla="val 162125"/>
              <a:gd name="f49" fmla="val 183909"/>
              <a:gd name="f50" fmla="val 184668"/>
              <a:gd name="f51" fmla="val 62605"/>
              <a:gd name="f52" fmla="val 154894"/>
              <a:gd name="f53" fmla="val 61734"/>
              <a:gd name="f54" fmla="val 148020"/>
              <a:gd name="f55" fmla="val 58833"/>
              <a:gd name="f56" fmla="val 147306"/>
              <a:gd name="f57" fmla="val 58007"/>
              <a:gd name="f58" fmla="val 147239"/>
              <a:gd name="f59" fmla="val 28256"/>
              <a:gd name="f60" fmla="val 181766"/>
              <a:gd name="f61" fmla="val 27943"/>
              <a:gd name="f62" fmla="val 182369"/>
              <a:gd name="f63" fmla="val 24261"/>
              <a:gd name="f64" fmla="val 189979"/>
              <a:gd name="f65" fmla="val 23971"/>
              <a:gd name="f66" fmla="val 197055"/>
              <a:gd name="f67" fmla="val 213481"/>
              <a:gd name="f68" fmla="val 213794"/>
              <a:gd name="f69" fmla="val 23725"/>
              <a:gd name="f70" fmla="val 214039"/>
              <a:gd name="f71" fmla="val 23413"/>
              <a:gd name="f72" fmla="val 23100"/>
              <a:gd name="f73" fmla="val 22855"/>
              <a:gd name="f74" fmla="val 22832"/>
              <a:gd name="f75" fmla="val 213392"/>
              <a:gd name="f76" fmla="val 22564"/>
              <a:gd name="f77" fmla="val 204531"/>
              <a:gd name="f78" fmla="val 197032"/>
              <a:gd name="f79" fmla="val 188060"/>
              <a:gd name="f80" fmla="val 212789"/>
              <a:gd name="f81" fmla="val 30756"/>
              <a:gd name="f82" fmla="val 177124"/>
              <a:gd name="f83" fmla="val 32095"/>
              <a:gd name="f84" fmla="val 137396"/>
              <a:gd name="f85" fmla="val 7499"/>
              <a:gd name="f86" fmla="val 117220"/>
              <a:gd name="f87" fmla="val 5178"/>
              <a:gd name="f88" fmla="val 115412"/>
              <a:gd name="f89" fmla="val 116305"/>
              <a:gd name="f90" fmla="val 115144"/>
              <a:gd name="f91" fmla="val 5245"/>
              <a:gd name="f92" fmla="val 114251"/>
              <a:gd name="f93" fmla="val 15891"/>
              <a:gd name="f94" fmla="val 112399"/>
              <a:gd name="f95" fmla="val 16739"/>
              <a:gd name="f96" fmla="val 110747"/>
              <a:gd name="f97" fmla="val 21181"/>
              <a:gd name="f98" fmla="val 100726"/>
              <a:gd name="f99" fmla="val 10066"/>
              <a:gd name="f100" fmla="val 89388"/>
              <a:gd name="f101" fmla="val 88272"/>
              <a:gd name="f102" fmla="val 87134"/>
              <a:gd name="f103" fmla="val 1473"/>
              <a:gd name="f104" fmla="val 86866"/>
              <a:gd name="f105" fmla="val 30465"/>
              <a:gd name="f106" fmla="val 81376"/>
              <a:gd name="f107" fmla="val 41603"/>
              <a:gd name="f108" fmla="val 39528"/>
              <a:gd name="f109" fmla="val 3683"/>
              <a:gd name="f110" fmla="val 1"/>
              <a:gd name="f111" fmla="val 5267"/>
              <a:gd name="f112" fmla="val 37407"/>
              <a:gd name="f113" fmla="val 33479"/>
              <a:gd name="f114" fmla="val 37875"/>
              <a:gd name="f115" fmla="val 33792"/>
              <a:gd name="f116" fmla="val 46736"/>
              <a:gd name="f117" fmla="val 39505"/>
              <a:gd name="f118" fmla="val 58699"/>
              <a:gd name="f119" fmla="val 36894"/>
              <a:gd name="f120" fmla="val 70015"/>
              <a:gd name="f121" fmla="val 34439"/>
              <a:gd name="f122" fmla="val 80371"/>
              <a:gd name="f123" fmla="val 25534"/>
              <a:gd name="f124" fmla="val 89499"/>
              <a:gd name="f125" fmla="val 10468"/>
              <a:gd name="f126" fmla="val 88406"/>
              <a:gd name="f127" fmla="val 89566"/>
              <a:gd name="f128" fmla="val 90637"/>
              <a:gd name="f129" fmla="val 10446"/>
              <a:gd name="f130" fmla="val 91374"/>
              <a:gd name="f131" fmla="val 11741"/>
              <a:gd name="f132" fmla="val 100324"/>
              <a:gd name="f133" fmla="val 27118"/>
              <a:gd name="f134" fmla="val 117085"/>
              <a:gd name="f135" fmla="val 31917"/>
              <a:gd name="f136" fmla="val 128245"/>
              <a:gd name="f137" fmla="val 35109"/>
              <a:gd name="f138" fmla="val 140431"/>
              <a:gd name="f139" fmla="val 33011"/>
              <a:gd name="f140" fmla="val 153287"/>
              <a:gd name="f141" fmla="val 25668"/>
              <a:gd name="f142" fmla="val 172570"/>
              <a:gd name="f143" fmla="val 173999"/>
              <a:gd name="f144" fmla="val 164469"/>
              <a:gd name="f145" fmla="val 12678"/>
              <a:gd name="f146" fmla="val 166745"/>
              <a:gd name="f147" fmla="val 19932"/>
              <a:gd name="f148" fmla="val 171231"/>
              <a:gd name="f149" fmla="val 25333"/>
              <a:gd name="f150" fmla="val 177838"/>
              <a:gd name="f151" fmla="val 28725"/>
              <a:gd name="f152" fmla="val 197144"/>
              <a:gd name="f153" fmla="val 38724"/>
              <a:gd name="f154" fmla="val 228613"/>
              <a:gd name="f155" fmla="val 28636"/>
              <a:gd name="f156" fmla="val 229618"/>
              <a:gd name="f157" fmla="val 28324"/>
              <a:gd name="f158" fmla="val 282625"/>
              <a:gd name="f159" fmla="val 186721"/>
              <a:gd name="f160" fmla="val 189957"/>
              <a:gd name="f161" fmla="val 24462"/>
              <a:gd name="f162" fmla="val 188172"/>
              <a:gd name="f163" fmla="val 25042"/>
              <a:gd name="f164" fmla="val 186431"/>
              <a:gd name="f165" fmla="val 25711"/>
              <a:gd name="f166" fmla="val 184712"/>
              <a:gd name="f167" fmla="val 102155"/>
              <a:gd name="f168" fmla="val 169959"/>
              <a:gd name="f169" fmla="val 93115"/>
              <a:gd name="f170" fmla="val 171120"/>
              <a:gd name="f171" fmla="val 83384"/>
              <a:gd name="f172" fmla="val 172928"/>
              <a:gd name="f173" fmla="val 77157"/>
              <a:gd name="f174" fmla="val 176030"/>
              <a:gd name="f175" fmla="val 66422"/>
              <a:gd name="f176" fmla="val 184310"/>
              <a:gd name="f177" fmla="val 56200"/>
              <a:gd name="f178" fmla="val 188395"/>
              <a:gd name="f179" fmla="val 51625"/>
              <a:gd name="f180" fmla="val 61869"/>
              <a:gd name="f181" fmla="val 185806"/>
              <a:gd name="f182" fmla="val 51714"/>
              <a:gd name="f183" fmla="val 167549"/>
              <a:gd name="f184" fmla="val 55731"/>
              <a:gd name="f185" fmla="val 141659"/>
              <a:gd name="f186" fmla="val 48768"/>
              <a:gd name="f187" fmla="val 138110"/>
              <a:gd name="f188" fmla="val 47786"/>
              <a:gd name="f189" fmla="val 134316"/>
              <a:gd name="f190" fmla="val 52807"/>
              <a:gd name="f191" fmla="val 141748"/>
              <a:gd name="f192" fmla="val 59771"/>
              <a:gd name="f193" fmla="val 165227"/>
              <a:gd name="f194" fmla="val 61445"/>
              <a:gd name="f195" fmla="val 167325"/>
              <a:gd name="f196" fmla="val 61579"/>
              <a:gd name="f197" fmla="val 35130"/>
              <a:gd name="f198" fmla="val 109096"/>
              <a:gd name="f199" fmla="val 51066"/>
              <a:gd name="f200" fmla="val 106350"/>
              <a:gd name="f201" fmla="val 51557"/>
              <a:gd name="f202" fmla="val 100592"/>
              <a:gd name="f203" fmla="val 44102"/>
              <a:gd name="f204" fmla="val 93941"/>
              <a:gd name="f205" fmla="val 43031"/>
              <a:gd name="f206" fmla="val 93026"/>
              <a:gd name="f207" fmla="val 28033"/>
              <a:gd name="f208" fmla="val 30131"/>
              <a:gd name="f209" fmla="val 93472"/>
              <a:gd name="f210" fmla="val 36291"/>
              <a:gd name="f211" fmla="val 100458"/>
              <a:gd name="f212" fmla="val 78273"/>
              <a:gd name="f213" fmla="val 101664"/>
              <a:gd name="f214" fmla="val 95057"/>
              <a:gd name="f215" fmla="val 98762"/>
              <a:gd name="f216" fmla="val 77112"/>
              <a:gd name="f217" fmla="val 96776"/>
              <a:gd name="f218" fmla="val 77692"/>
              <a:gd name="f219" fmla="val 97959"/>
              <a:gd name="f220" fmla="val 78474"/>
              <a:gd name="f221" fmla="val 99967"/>
              <a:gd name="f222" fmla="val 122933"/>
              <a:gd name="f223" fmla="val 66043"/>
              <a:gd name="f224" fmla="val 65931"/>
              <a:gd name="f225" fmla="val 122911"/>
              <a:gd name="f226" fmla="val 65864"/>
              <a:gd name="f227" fmla="val 65842"/>
              <a:gd name="f228" fmla="val 122888"/>
              <a:gd name="f229" fmla="val 65529"/>
              <a:gd name="f230" fmla="val 123134"/>
              <a:gd name="f231" fmla="val 65261"/>
              <a:gd name="f232" fmla="val 123446"/>
              <a:gd name="f233" fmla="val 65217"/>
              <a:gd name="f234" fmla="val 123469"/>
              <a:gd name="f235" fmla="val 123513"/>
              <a:gd name="f236" fmla="val 123558"/>
              <a:gd name="f237" fmla="val 65239"/>
              <a:gd name="f238" fmla="val 125522"/>
              <a:gd name="f239" fmla="val 120835"/>
              <a:gd name="f240" fmla="val 62181"/>
              <a:gd name="f241" fmla="val 101909"/>
              <a:gd name="f242" fmla="val 60106"/>
              <a:gd name="f243" fmla="val 95235"/>
              <a:gd name="f244" fmla="val 55017"/>
              <a:gd name="f245" fmla="val 95882"/>
              <a:gd name="f246" fmla="val 61289"/>
              <a:gd name="f247" fmla="val 97088"/>
              <a:gd name="f248" fmla="val 107734"/>
              <a:gd name="f249" fmla="val 73787"/>
              <a:gd name="f250" fmla="val 119496"/>
              <a:gd name="f251" fmla="val 70529"/>
              <a:gd name="f252" fmla="val 119518"/>
              <a:gd name="f253" fmla="val 119541"/>
              <a:gd name="f254" fmla="val 119563"/>
              <a:gd name="f255" fmla="val 119585"/>
              <a:gd name="f256" fmla="val 72426"/>
              <a:gd name="f257" fmla="val 121862"/>
              <a:gd name="f258" fmla="val 74122"/>
              <a:gd name="f259" fmla="val 124785"/>
              <a:gd name="f260" fmla="val 75059"/>
              <a:gd name="f261" fmla="val 127754"/>
              <a:gd name="f262" fmla="val 75506"/>
              <a:gd name="f263" fmla="val 124875"/>
              <a:gd name="f264" fmla="val 73296"/>
              <a:gd name="f265" fmla="val 123692"/>
              <a:gd name="f266" fmla="val 69725"/>
              <a:gd name="f267" fmla="val 123201"/>
              <a:gd name="f268" fmla="val 67583"/>
              <a:gd name="f269" fmla="val 96061"/>
              <a:gd name="f270" fmla="val 63141"/>
              <a:gd name="f271" fmla="val 97512"/>
              <a:gd name="f272" fmla="val 77135"/>
              <a:gd name="f273" fmla="val 98360"/>
              <a:gd name="f274" fmla="val 77961"/>
              <a:gd name="f275" fmla="val 103538"/>
              <a:gd name="f276" fmla="val 82759"/>
              <a:gd name="f277" fmla="val 110501"/>
              <a:gd name="f278" fmla="val 82581"/>
              <a:gd name="f279" fmla="val 118514"/>
              <a:gd name="f280" fmla="val 71935"/>
              <a:gd name="f281" fmla="val 108180"/>
              <a:gd name="f282" fmla="val 73988"/>
              <a:gd name="f283" fmla="val 99208"/>
              <a:gd name="f284" fmla="val 66266"/>
              <a:gd name="f285" fmla="val 94856"/>
              <a:gd name="f286" fmla="val 62628"/>
              <a:gd name="f287" fmla="val 91932"/>
              <a:gd name="f288" fmla="val 64927"/>
              <a:gd name="f289" fmla="val 81844"/>
              <a:gd name="f290" fmla="val 72069"/>
              <a:gd name="f291" fmla="val 72693"/>
              <a:gd name="f292" fmla="val 70261"/>
              <a:gd name="f293" fmla="val 80192"/>
              <a:gd name="f294" fmla="val 78072"/>
              <a:gd name="f295" fmla="val 83942"/>
              <a:gd name="f296" fmla="val 78876"/>
              <a:gd name="f297" fmla="val 93539"/>
              <a:gd name="f298" fmla="val 80148"/>
              <a:gd name="f299" fmla="val 96373"/>
              <a:gd name="f300" fmla="val 77180"/>
              <a:gd name="f301" fmla="val 70952"/>
              <a:gd name="f302" fmla="val 70105"/>
              <a:gd name="f303" fmla="val 68921"/>
              <a:gd name="f304" fmla="val 73430"/>
              <a:gd name="f305" fmla="val 59346"/>
              <a:gd name="f306" fmla="val 88116"/>
              <a:gd name="f307" fmla="val 46490"/>
              <a:gd name="f308" fmla="val 92267"/>
              <a:gd name="f309" fmla="val 56958"/>
              <a:gd name="f310" fmla="val 93406"/>
              <a:gd name="f311" fmla="val 63118"/>
              <a:gd name="f312" fmla="val 91151"/>
              <a:gd name="f313" fmla="val 78607"/>
              <a:gd name="f314" fmla="val 84344"/>
              <a:gd name="f315" fmla="val 79299"/>
              <a:gd name="f316" fmla="val 78787"/>
              <a:gd name="f317" fmla="val 59413"/>
              <a:gd name="f318" fmla="val 93673"/>
              <a:gd name="f319" fmla="val 76063"/>
              <a:gd name="f320" fmla="val 95526"/>
              <a:gd name="f321" fmla="val 80326"/>
              <a:gd name="f322" fmla="val 94388"/>
              <a:gd name="f323" fmla="val 85973"/>
              <a:gd name="f324" fmla="val 88786"/>
              <a:gd name="f325" fmla="val 87446"/>
              <a:gd name="f326" fmla="val 87268"/>
              <a:gd name="f327" fmla="val 80259"/>
              <a:gd name="f328" fmla="val 79769"/>
              <a:gd name="f329" fmla="val 78340"/>
              <a:gd name="f330" fmla="val 85616"/>
              <a:gd name="f331" fmla="val 64837"/>
              <a:gd name="f332" fmla="val 91531"/>
              <a:gd name="f333" fmla="val 78496"/>
              <a:gd name="f334" fmla="val 95794"/>
              <a:gd name="f335" fmla="val 97646"/>
              <a:gd name="f336" fmla="val 97892"/>
              <a:gd name="f337" fmla="val 88249"/>
              <a:gd name="f338" fmla="val 88094"/>
              <a:gd name="f339" fmla="val 86888"/>
              <a:gd name="f340" fmla="val 89500"/>
              <a:gd name="f341" fmla="val 82580"/>
              <a:gd name="f342" fmla="val 93785"/>
              <a:gd name="f343" fmla="val 75751"/>
              <a:gd name="f344" fmla="val 96642"/>
              <a:gd name="f345" fmla="val 58074"/>
              <a:gd name="f346" fmla="val 94678"/>
              <a:gd name="f347" fmla="val 59793"/>
              <a:gd name="f348" fmla="val 98316"/>
              <a:gd name="f349" fmla="val 58119"/>
              <a:gd name="f350" fmla="val 103204"/>
              <a:gd name="f351" fmla="val 57226"/>
              <a:gd name="f352" fmla="val 105279"/>
              <a:gd name="f353" fmla="val 77067"/>
              <a:gd name="f354" fmla="val 101864"/>
              <a:gd name="f355" fmla="val 77492"/>
              <a:gd name="f356" fmla="val 100280"/>
              <a:gd name="f357" fmla="val 76398"/>
              <a:gd name="f358" fmla="val 97780"/>
              <a:gd name="f359" fmla="val 56668"/>
              <a:gd name="f360" fmla="val 94521"/>
              <a:gd name="f361" fmla="val 44995"/>
              <a:gd name="f362" fmla="val 93249"/>
              <a:gd name="f363" fmla="val 47472"/>
              <a:gd name="f364" fmla="val 95593"/>
              <a:gd name="f365" fmla="val 52472"/>
              <a:gd name="f366" fmla="val 100994"/>
              <a:gd name="f367" fmla="val 52226"/>
              <a:gd name="f368" fmla="val 106150"/>
              <a:gd name="f369" fmla="val 55864"/>
              <a:gd name="f370" fmla="val 105525"/>
              <a:gd name="f371" fmla="val 56467"/>
              <a:gd name="f372" fmla="val 104253"/>
              <a:gd name="f373" fmla="val 59078"/>
              <a:gd name="f374" fmla="val 98159"/>
              <a:gd name="f375" fmla="val 94544"/>
              <a:gd name="f376" fmla="val 43254"/>
              <a:gd name="f377" fmla="val 91910"/>
              <a:gd name="f378" fmla="val 57360"/>
              <a:gd name="f379" fmla="val 68475"/>
              <a:gd name="f380" fmla="val 71957"/>
              <a:gd name="f381" fmla="val 70149"/>
              <a:gd name="f382" fmla="val 69234"/>
              <a:gd name="f383" fmla="val 57337"/>
              <a:gd name="f384" fmla="val 55910"/>
              <a:gd name="f385" fmla="val 56534"/>
              <a:gd name="f386" fmla="val 61512"/>
              <a:gd name="f387" fmla="val 51959"/>
              <a:gd name="f388" fmla="val 85192"/>
              <a:gd name="f389" fmla="val 32251"/>
              <a:gd name="f390" fmla="val 90683"/>
              <a:gd name="f391" fmla="val 64323"/>
              <a:gd name="f392" fmla="val 61534"/>
              <a:gd name="f393" fmla="val 66957"/>
              <a:gd name="f394" fmla="val 61244"/>
              <a:gd name="f395" fmla="val 88517"/>
              <a:gd name="f396" fmla="val 58432"/>
              <a:gd name="f397" fmla="val 93137"/>
              <a:gd name="f398" fmla="val 45978"/>
              <a:gd name="f399" fmla="val 92222"/>
              <a:gd name="f400" fmla="val 36872"/>
              <a:gd name="f401" fmla="val 88696"/>
              <a:gd name="f402" fmla="val 40755"/>
              <a:gd name="f403" fmla="val 75036"/>
              <a:gd name="f404" fmla="val 54593"/>
              <a:gd name="f405" fmla="val 58230"/>
              <a:gd name="f406" fmla="val 55196"/>
              <a:gd name="f407" fmla="val 65328"/>
              <a:gd name="f408" fmla="val 62583"/>
              <a:gd name="f409" fmla="val 71175"/>
              <a:gd name="f410" fmla="val 68654"/>
              <a:gd name="f411" fmla="val 80839"/>
              <a:gd name="f412" fmla="val 72046"/>
              <a:gd name="f413" fmla="val 92936"/>
              <a:gd name="f414" fmla="val 62717"/>
              <a:gd name="f415" fmla="val 94722"/>
              <a:gd name="f416" fmla="val 61266"/>
              <a:gd name="f417" fmla="val 93383"/>
              <a:gd name="f418" fmla="val 48210"/>
              <a:gd name="f419" fmla="val 87669"/>
              <a:gd name="f420" fmla="val 59034"/>
              <a:gd name="f421" fmla="val 70059"/>
              <a:gd name="f422" fmla="val 61980"/>
              <a:gd name="f423" fmla="val 53343"/>
              <a:gd name="f424" fmla="val 100525"/>
              <a:gd name="f425" fmla="val 59057"/>
              <a:gd name="f426" fmla="val 123402"/>
              <a:gd name="f427" fmla="val 126325"/>
              <a:gd name="f428" fmla="val 136235"/>
              <a:gd name="f429" fmla="val 48366"/>
              <a:gd name="f430" fmla="val 123647"/>
              <a:gd name="f431" fmla="val 52116"/>
              <a:gd name="f432" fmla="val 98605"/>
              <a:gd name="f433" fmla="val 39349"/>
              <a:gd name="f434" fmla="val 93316"/>
              <a:gd name="f435" fmla="val 36537"/>
              <a:gd name="f436" fmla="val 81666"/>
              <a:gd name="f437" fmla="val 62472"/>
              <a:gd name="f438" fmla="val 156099"/>
              <a:gd name="f439" fmla="val 68877"/>
              <a:gd name="f440" fmla="val 158978"/>
              <a:gd name="f441" fmla="val 69614"/>
              <a:gd name="f442" fmla="val 164736"/>
              <a:gd name="f443" fmla="val 72247"/>
              <a:gd name="f444" fmla="val 165428"/>
              <a:gd name="f445" fmla="val 159246"/>
              <a:gd name="f446" fmla="val 62092"/>
              <a:gd name="f447" fmla="val 140520"/>
              <a:gd name="f448" fmla="val 60061"/>
              <a:gd name="f449" fmla="val 133624"/>
              <a:gd name="f450" fmla="val 53722"/>
              <a:gd name="f451" fmla="val 130053"/>
              <a:gd name="f452" fmla="val 58476"/>
              <a:gd name="f453" fmla="val 131928"/>
              <a:gd name="f454" fmla="val 60262"/>
              <a:gd name="f455" fmla="val 141592"/>
              <a:gd name="f456" fmla="val 69078"/>
              <a:gd name="f457" fmla="val 151992"/>
              <a:gd name="f458" fmla="val 69770"/>
              <a:gd name="f459" fmla="val 150207"/>
              <a:gd name="f460" fmla="val 70730"/>
              <a:gd name="f461" fmla="val 140186"/>
              <a:gd name="f462" fmla="val 69279"/>
              <a:gd name="f463" fmla="val 131437"/>
              <a:gd name="f464" fmla="val 61400"/>
              <a:gd name="f465" fmla="val 129361"/>
              <a:gd name="f466" fmla="val 59391"/>
              <a:gd name="f467" fmla="val 124138"/>
              <a:gd name="f468" fmla="val 66355"/>
              <a:gd name="f469" fmla="val 124451"/>
              <a:gd name="f470" fmla="val 68252"/>
              <a:gd name="f471" fmla="val 125790"/>
              <a:gd name="f472" fmla="val 74144"/>
              <a:gd name="f473" fmla="val 130700"/>
              <a:gd name="f474" fmla="val 75818"/>
              <a:gd name="f475" fmla="val 134561"/>
              <a:gd name="f476" fmla="val 75997"/>
              <a:gd name="f477" fmla="val 138422"/>
              <a:gd name="f478" fmla="val 75729"/>
              <a:gd name="f479" fmla="val 142217"/>
              <a:gd name="f480" fmla="val 74992"/>
              <a:gd name="f481" fmla="val 139092"/>
              <a:gd name="f482" fmla="val 76666"/>
              <a:gd name="f483" fmla="val 137083"/>
              <a:gd name="f484" fmla="val 76912"/>
              <a:gd name="f485" fmla="val 135075"/>
              <a:gd name="f486" fmla="val 77046"/>
              <a:gd name="f487" fmla="val 133043"/>
              <a:gd name="f488" fmla="val 128334"/>
              <a:gd name="f489" fmla="val 122844"/>
              <a:gd name="f490" fmla="val 76265"/>
              <a:gd name="f491" fmla="val 118893"/>
              <a:gd name="f492" fmla="val 73318"/>
              <a:gd name="f493" fmla="val 116483"/>
              <a:gd name="f494" fmla="val 76532"/>
              <a:gd name="f495" fmla="val 117108"/>
              <a:gd name="f496" fmla="val 77805"/>
              <a:gd name="f497" fmla="val 119741"/>
              <a:gd name="f498" fmla="val 84991"/>
              <a:gd name="f499" fmla="val 114340"/>
              <a:gd name="f500" fmla="val 89879"/>
              <a:gd name="f501" fmla="val 122330"/>
              <a:gd name="f502" fmla="val 118983"/>
              <a:gd name="f503" fmla="val 83340"/>
              <a:gd name="f504" fmla="val 116639"/>
              <a:gd name="f505" fmla="val 79300"/>
              <a:gd name="f506" fmla="val 115724"/>
              <a:gd name="f507" fmla="val 77559"/>
              <a:gd name="f508" fmla="val 111394"/>
              <a:gd name="f509" fmla="val 83295"/>
              <a:gd name="f510" fmla="val 111573"/>
              <a:gd name="f511" fmla="val 84322"/>
              <a:gd name="f512" fmla="val 112443"/>
              <a:gd name="f513" fmla="val 88384"/>
              <a:gd name="f514" fmla="val 113247"/>
              <a:gd name="f515" fmla="val 90459"/>
              <a:gd name="f516" fmla="val 111707"/>
              <a:gd name="f517" fmla="val 88919"/>
              <a:gd name="f518" fmla="val 110858"/>
              <a:gd name="f519" fmla="val 86152"/>
              <a:gd name="f520" fmla="val 110479"/>
              <a:gd name="f521" fmla="val 84523"/>
              <a:gd name="f522" fmla="val 101172"/>
              <a:gd name="f523" fmla="val 96910"/>
              <a:gd name="f524" fmla="val 99565"/>
              <a:gd name="f525" fmla="val 97133"/>
              <a:gd name="f526" fmla="val 109653"/>
              <a:gd name="f527" fmla="val 83719"/>
              <a:gd name="f528" fmla="val 103984"/>
              <a:gd name="f529" fmla="val 83563"/>
              <a:gd name="f530" fmla="val 99654"/>
              <a:gd name="f531" fmla="val 80528"/>
              <a:gd name="f532" fmla="val 97690"/>
              <a:gd name="f533" fmla="val 78854"/>
              <a:gd name="f534" fmla="val 96507"/>
              <a:gd name="f535" fmla="val 78563"/>
              <a:gd name="f536" fmla="val 92959"/>
              <a:gd name="f537" fmla="val 81063"/>
              <a:gd name="f538" fmla="val 85102"/>
              <a:gd name="f539" fmla="val 80103"/>
              <a:gd name="f540" fmla="val 81554"/>
              <a:gd name="f541" fmla="val 79501"/>
              <a:gd name="f542" fmla="val 98404"/>
              <a:gd name="f543" fmla="val 97044"/>
              <a:gd name="f544" fmla="val 97668"/>
              <a:gd name="f545" fmla="val 99476"/>
              <a:gd name="f546" fmla="val 86040"/>
              <a:gd name="f547" fmla="val 101485"/>
              <a:gd name="f548" fmla="val 86553"/>
              <a:gd name="f549" fmla="val 103047"/>
              <a:gd name="f550" fmla="val 87781"/>
              <a:gd name="f551" fmla="val 107176"/>
              <a:gd name="f552" fmla="val 111350"/>
              <a:gd name="f553" fmla="val 86084"/>
              <a:gd name="f554" fmla="val 112935"/>
              <a:gd name="f555" fmla="val 86999"/>
              <a:gd name="f556" fmla="val 108359"/>
              <a:gd name="f557" fmla="val 85392"/>
              <a:gd name="f558" fmla="val 103181"/>
              <a:gd name="f559" fmla="val 84879"/>
              <a:gd name="f560" fmla="val 101686"/>
              <a:gd name="f561" fmla="val 78518"/>
              <a:gd name="f562" fmla="val 102779"/>
              <a:gd name="f563" fmla="val 79835"/>
              <a:gd name="f564" fmla="val 104766"/>
              <a:gd name="f565" fmla="val 83183"/>
              <a:gd name="f566" fmla="val 110390"/>
              <a:gd name="f567" fmla="val 82915"/>
              <a:gd name="f568" fmla="val 116617"/>
              <a:gd name="f569" fmla="val 81621"/>
              <a:gd name="f570" fmla="val 118090"/>
              <a:gd name="f571" fmla="val 82670"/>
              <a:gd name="f572" fmla="val 111194"/>
              <a:gd name="f573" fmla="val 78250"/>
              <a:gd name="f574" fmla="val 104386"/>
              <a:gd name="f575" fmla="val 77268"/>
              <a:gd name="f576" fmla="val 102980"/>
              <a:gd name="f577" fmla="val 64279"/>
              <a:gd name="f578" fmla="val 105235"/>
              <a:gd name="f579" fmla="val 66801"/>
              <a:gd name="f580" fmla="val 108136"/>
              <a:gd name="f581" fmla="val 75461"/>
              <a:gd name="f582" fmla="val 118380"/>
              <a:gd name="f583" fmla="val 76956"/>
              <a:gd name="f584" fmla="val 123491"/>
              <a:gd name="f585" fmla="val 76018"/>
              <a:gd name="f586" fmla="val 124585"/>
              <a:gd name="f587" fmla="val 75661"/>
              <a:gd name="f588" fmla="val 120635"/>
              <a:gd name="f589" fmla="val 66711"/>
              <a:gd name="f590" fmla="val 109698"/>
              <a:gd name="f591" fmla="val 62962"/>
              <a:gd name="f592" fmla="val 105458"/>
              <a:gd name="f593" fmla="val 52695"/>
              <a:gd name="f594" fmla="val 107221"/>
              <a:gd name="f595" fmla="val 53186"/>
              <a:gd name="f596" fmla="val 107801"/>
              <a:gd name="f597" fmla="val 53900"/>
              <a:gd name="f598" fmla="val 108649"/>
              <a:gd name="f599" fmla="val 54726"/>
              <a:gd name="f600" fmla="val 109721"/>
              <a:gd name="f601" fmla="val 60551"/>
              <a:gd name="f602" fmla="val 112421"/>
              <a:gd name="f603" fmla="val 68363"/>
              <a:gd name="f604" fmla="val 127687"/>
              <a:gd name="f605" fmla="val 70193"/>
              <a:gd name="f606" fmla="val 131370"/>
              <a:gd name="f607" fmla="val 133490"/>
              <a:gd name="f608" fmla="val 69367"/>
              <a:gd name="f609" fmla="val 132307"/>
              <a:gd name="f610" fmla="val 68318"/>
              <a:gd name="f611" fmla="val 130165"/>
              <a:gd name="f612" fmla="val 62292"/>
              <a:gd name="f613" fmla="val 118113"/>
              <a:gd name="f614" fmla="val 57025"/>
              <a:gd name="f615" fmla="val 112845"/>
              <a:gd name="f616" fmla="val 61221"/>
              <a:gd name="f617" fmla="val 118916"/>
              <a:gd name="f618" fmla="val 66377"/>
              <a:gd name="f619" fmla="val 128335"/>
              <a:gd name="f620" fmla="val 65372"/>
              <a:gd name="f621" fmla="val 136972"/>
              <a:gd name="f622" fmla="val 151390"/>
              <a:gd name="f623" fmla="val 64725"/>
              <a:gd name="f624" fmla="val 146301"/>
              <a:gd name="f625" fmla="val 65953"/>
              <a:gd name="f626" fmla="val 141280"/>
              <a:gd name="f627" fmla="val 67426"/>
              <a:gd name="f628" fmla="val 136325"/>
              <a:gd name="f629" fmla="val 140588"/>
              <a:gd name="f630" fmla="val 141905"/>
              <a:gd name="f631" fmla="val 58877"/>
              <a:gd name="f632" fmla="val 146257"/>
              <a:gd name="f633" fmla="val 59926"/>
              <a:gd name="f634" fmla="val 146569"/>
              <a:gd name="f635" fmla="val 61489"/>
              <a:gd name="f636" fmla="val 147507"/>
              <a:gd name="f637" fmla="val 144538"/>
              <a:gd name="f638" fmla="val 63922"/>
              <a:gd name="f639" fmla="val 138646"/>
              <a:gd name="f640" fmla="val 66935"/>
              <a:gd name="f641" fmla="val 125813"/>
              <a:gd name="f642" fmla="val 53231"/>
              <a:gd name="f643" fmla="val 109587"/>
              <a:gd name="f644" fmla="val 51378"/>
              <a:gd name="f645" fmla="val 107444"/>
              <a:gd name="f646" fmla="val 34148"/>
              <a:gd name="f647" fmla="val 110413"/>
              <a:gd name="f648" fmla="val 48611"/>
              <a:gd name="f649" fmla="val 117956"/>
              <a:gd name="f650" fmla="val 57092"/>
              <a:gd name="f651" fmla="val 139673"/>
              <a:gd name="f652" fmla="val 57985"/>
              <a:gd name="f653" fmla="val 145520"/>
              <a:gd name="f654" fmla="val 56936"/>
              <a:gd name="f655" fmla="val 142552"/>
              <a:gd name="f656" fmla="val 47740"/>
              <a:gd name="f657" fmla="val 117599"/>
              <a:gd name="f658" fmla="val 32206"/>
              <a:gd name="f659" fmla="val 18480"/>
              <a:gd name="f660" fmla="val 113113"/>
              <a:gd name="f661" fmla="val 25801"/>
              <a:gd name="f662" fmla="val 115970"/>
              <a:gd name="f663" fmla="val 50262"/>
              <a:gd name="f664" fmla="val 127486"/>
              <a:gd name="f665" fmla="val 51222"/>
              <a:gd name="f666" fmla="val 153376"/>
              <a:gd name="f667" fmla="val 6673"/>
              <a:gd name="f668" fmla="val 11539"/>
              <a:gd name="f669" fmla="val 119251"/>
              <a:gd name="f670" fmla="val 32608"/>
              <a:gd name="f671" fmla="val 139159"/>
              <a:gd name="f672" fmla="val 31916"/>
              <a:gd name="f673" fmla="val 175785"/>
              <a:gd name="f674" fmla="val 50128"/>
              <a:gd name="f675" fmla="val 154649"/>
              <a:gd name="f676" fmla="val 49928"/>
              <a:gd name="f677" fmla="val 125165"/>
              <a:gd name="f678" fmla="val 16226"/>
              <a:gd name="f679" fmla="val 113515"/>
              <a:gd name="f680" fmla="val 17253"/>
              <a:gd name="f681" fmla="val 112176"/>
              <a:gd name="f682" fmla="val 34840"/>
              <a:gd name="f683" fmla="val 109140"/>
              <a:gd name="f684" fmla="val 27586"/>
              <a:gd name="f685" fmla="val 91330"/>
              <a:gd name="f686" fmla="val 11829"/>
              <a:gd name="f687" fmla="val 89589"/>
              <a:gd name="f688" fmla="val 21114"/>
              <a:gd name="f689" fmla="val 99789"/>
              <a:gd name="f690" fmla="val 3214"/>
              <a:gd name="f691" fmla="val 87491"/>
              <a:gd name="f692" fmla="val 90303"/>
              <a:gd name="f693" fmla="val 52070"/>
              <a:gd name="f694" fmla="val 86598"/>
              <a:gd name="f695" fmla="val 55998"/>
              <a:gd name="f696" fmla="val 57762"/>
              <a:gd name="f697" fmla="val 56333"/>
              <a:gd name="f698" fmla="val 54861"/>
              <a:gd name="f699" fmla="val 42518"/>
              <a:gd name="f700" fmla="val 40465"/>
              <a:gd name="f701" fmla="val 33054"/>
              <a:gd name="f702" fmla="val 75149"/>
              <a:gd name="f703" fmla="val 11338"/>
              <a:gd name="f704" fmla="val 89678"/>
              <a:gd name="f705" fmla="val 12343"/>
              <a:gd name="f706" fmla="val 80572"/>
              <a:gd name="f707" fmla="val 26917"/>
              <a:gd name="f708" fmla="val 70238"/>
              <a:gd name="f709" fmla="val 35555"/>
              <a:gd name="f710" fmla="val 58900"/>
              <a:gd name="f711" fmla="val 38010"/>
              <a:gd name="f712" fmla="val 56735"/>
              <a:gd name="f713" fmla="val 38501"/>
              <a:gd name="f714" fmla="val 54525"/>
              <a:gd name="f715" fmla="val 52316"/>
              <a:gd name="f716" fmla="val 48053"/>
              <a:gd name="f717" fmla="val 43834"/>
              <a:gd name="f718" fmla="val 37831"/>
              <a:gd name="f719" fmla="val 39929"/>
              <a:gd name="f720" fmla="val 36113"/>
              <a:gd name="f721" fmla="val 57159"/>
              <a:gd name="f722" fmla="val 54080"/>
              <a:gd name="f723" fmla="val 75594"/>
              <a:gd name="f724" fmla="val 54035"/>
              <a:gd name="f725" fmla="val 37206"/>
              <a:gd name="f726" fmla="val 92044"/>
              <a:gd name="f727" fmla="val 35332"/>
              <a:gd name="f728" fmla="val 116773"/>
              <a:gd name="f729" fmla="val 102712"/>
              <a:gd name="f730" fmla="val 28971"/>
              <a:gd name="f731" fmla="val 94030"/>
              <a:gd name="f732" fmla="val 17744"/>
              <a:gd name="f733" fmla="val 90905"/>
              <a:gd name="f734" fmla="val 13035"/>
              <a:gd name="f735" fmla="val 93182"/>
              <a:gd name="f736" fmla="val 35153"/>
              <a:gd name="f737" fmla="val 96150"/>
              <a:gd name="f738" fmla="val 36760"/>
              <a:gd name="f739" fmla="val 125701"/>
              <a:gd name="f740" fmla="val 52383"/>
              <a:gd name="f741" fmla="val 137507"/>
              <a:gd name="f742" fmla="val 46647"/>
              <a:gd name="f743" fmla="val 151613"/>
              <a:gd name="f744" fmla="val 27877"/>
              <a:gd name="f745" fmla="val 139293"/>
              <a:gd name="f746" fmla="val 34372"/>
              <a:gd name="f747" fmla="val 127598"/>
              <a:gd name="f748" fmla="val 199376"/>
              <a:gd name="f749" fmla="val 34260"/>
              <a:gd name="f750" fmla="val 191720"/>
              <a:gd name="f751" fmla="val 183842"/>
              <a:gd name="f752" fmla="val 33122"/>
              <a:gd name="f753" fmla="val 177302"/>
              <a:gd name="f754" fmla="val 29752"/>
              <a:gd name="f755" fmla="val 170673"/>
              <a:gd name="f756" fmla="val 26315"/>
              <a:gd name="f757" fmla="val 166098"/>
              <a:gd name="f758" fmla="val 20936"/>
              <a:gd name="f759" fmla="val 163665"/>
              <a:gd name="f760" fmla="val 13772"/>
              <a:gd name="f761" fmla="val 138846"/>
              <a:gd name="f762" fmla="val 46781"/>
              <a:gd name="f763" fmla="val 47228"/>
              <a:gd name="f764" fmla="val 144292"/>
              <a:gd name="f765" fmla="val 149403"/>
              <a:gd name="f766" fmla="val 49214"/>
              <a:gd name="f767" fmla="val 168665"/>
              <a:gd name="f768" fmla="val 50509"/>
              <a:gd name="f769" fmla="val 192724"/>
              <a:gd name="f770" fmla="val 38032"/>
              <a:gd name="f771" fmla="val 199487"/>
              <a:gd name="f772" fmla="val 199442"/>
              <a:gd name="f773" fmla="val 199398"/>
              <a:gd name="f774" fmla="val 201853"/>
              <a:gd name="f775" fmla="val 34216"/>
              <a:gd name="f776" fmla="val 200670"/>
              <a:gd name="f777" fmla="val 34930"/>
              <a:gd name="f778" fmla="val 176945"/>
              <a:gd name="f779" fmla="val 48857"/>
              <a:gd name="f780" fmla="val 155764"/>
              <a:gd name="f781" fmla="val 50308"/>
              <a:gd name="f782" fmla="val 166968"/>
              <a:gd name="f783" fmla="val 52026"/>
              <a:gd name="f784" fmla="val 181141"/>
              <a:gd name="f785" fmla="val 52919"/>
              <a:gd name="f786" fmla="val 190939"/>
              <a:gd name="f787" fmla="val 48969"/>
              <a:gd name="f788" fmla="val 224931"/>
              <a:gd name="f789" fmla="val 30823"/>
              <a:gd name="f790" fmla="val 219708"/>
              <a:gd name="f791" fmla="val 32140"/>
              <a:gd name="f792" fmla="val 211093"/>
              <a:gd name="f793" fmla="val 33948"/>
              <a:gd name="f794" fmla="*/ f0 1 285036"/>
              <a:gd name="f795" fmla="*/ f1 1 214553"/>
              <a:gd name="f796" fmla="val f2"/>
              <a:gd name="f797" fmla="val f3"/>
              <a:gd name="f798" fmla="val f4"/>
              <a:gd name="f799" fmla="+- f798 0 f796"/>
              <a:gd name="f800" fmla="+- f797 0 f796"/>
              <a:gd name="f801" fmla="*/ f800 1 285036"/>
              <a:gd name="f802" fmla="*/ f799 1 214553"/>
              <a:gd name="f803" fmla="*/ f796 1 f801"/>
              <a:gd name="f804" fmla="*/ f797 1 f801"/>
              <a:gd name="f805" fmla="*/ f796 1 f802"/>
              <a:gd name="f806" fmla="*/ f798 1 f802"/>
              <a:gd name="f807" fmla="*/ f803 f794 1"/>
              <a:gd name="f808" fmla="*/ f804 f794 1"/>
              <a:gd name="f809" fmla="*/ f806 f795 1"/>
              <a:gd name="f810" fmla="*/ f805 f795 1"/>
            </a:gdLst>
            <a:ahLst/>
            <a:cxnLst>
              <a:cxn ang="3cd4">
                <a:pos x="hc" y="t"/>
              </a:cxn>
              <a:cxn ang="0">
                <a:pos x="r" y="vc"/>
              </a:cxn>
              <a:cxn ang="cd4">
                <a:pos x="hc" y="b"/>
              </a:cxn>
              <a:cxn ang="cd2">
                <a:pos x="l" y="vc"/>
              </a:cxn>
            </a:cxnLst>
            <a:rect l="f807" t="f810" r="f808" b="f809"/>
            <a:pathLst>
              <a:path w="285036" h="214553">
                <a:moveTo>
                  <a:pt x="f5" y="f6"/>
                </a:moveTo>
                <a:cubicBezTo>
                  <a:pt x="f7" y="f8"/>
                  <a:pt x="f9" y="f10"/>
                  <a:pt x="f11" y="f12"/>
                </a:cubicBezTo>
                <a:cubicBezTo>
                  <a:pt x="f13" y="f14"/>
                  <a:pt x="f15" y="f16"/>
                  <a:pt x="f17" y="f18"/>
                </a:cubicBezTo>
                <a:lnTo>
                  <a:pt x="f17" y="f19"/>
                </a:lnTo>
                <a:cubicBezTo>
                  <a:pt x="f17" y="f20"/>
                  <a:pt x="f21" y="f20"/>
                  <a:pt x="f21" y="f19"/>
                </a:cubicBezTo>
                <a:lnTo>
                  <a:pt x="f21" y="f22"/>
                </a:lnTo>
                <a:cubicBezTo>
                  <a:pt x="f23" y="f24"/>
                  <a:pt x="f25" y="f26"/>
                  <a:pt x="f23" y="f27"/>
                </a:cubicBezTo>
                <a:cubicBezTo>
                  <a:pt x="f23" y="f28"/>
                  <a:pt x="f23" y="f29"/>
                  <a:pt x="f21" y="f30"/>
                </a:cubicBezTo>
                <a:lnTo>
                  <a:pt x="f21" y="f31"/>
                </a:lnTo>
                <a:cubicBezTo>
                  <a:pt x="f32" y="f33"/>
                  <a:pt x="f34" y="f35"/>
                  <a:pt x="f36" y="f37"/>
                </a:cubicBezTo>
                <a:lnTo>
                  <a:pt x="f38" y="f39"/>
                </a:lnTo>
                <a:lnTo>
                  <a:pt x="f40" y="f41"/>
                </a:lnTo>
                <a:cubicBezTo>
                  <a:pt x="f40" y="f41"/>
                  <a:pt x="f40" y="f41"/>
                  <a:pt x="f40" y="f41"/>
                </a:cubicBezTo>
                <a:lnTo>
                  <a:pt x="f42" y="f43"/>
                </a:lnTo>
                <a:cubicBezTo>
                  <a:pt x="f44" y="f45"/>
                  <a:pt x="f46" y="f47"/>
                  <a:pt x="f46" y="f48"/>
                </a:cubicBezTo>
                <a:lnTo>
                  <a:pt x="f46" y="f49"/>
                </a:lnTo>
                <a:cubicBezTo>
                  <a:pt x="f46" y="f50"/>
                  <a:pt x="f51" y="f50"/>
                  <a:pt x="f51" y="f49"/>
                </a:cubicBezTo>
                <a:lnTo>
                  <a:pt x="f51" y="f52"/>
                </a:lnTo>
                <a:cubicBezTo>
                  <a:pt x="f53" y="f54"/>
                  <a:pt x="f55" y="f56"/>
                  <a:pt x="f57" y="f58"/>
                </a:cubicBezTo>
                <a:lnTo>
                  <a:pt x="f59" y="f60"/>
                </a:lnTo>
                <a:cubicBezTo>
                  <a:pt x="f61" y="f62"/>
                  <a:pt x="f63" y="f64"/>
                  <a:pt x="f65" y="f66"/>
                </a:cubicBezTo>
                <a:lnTo>
                  <a:pt x="f65" y="f67"/>
                </a:lnTo>
                <a:cubicBezTo>
                  <a:pt x="f65" y="f68"/>
                  <a:pt x="f69" y="f70"/>
                  <a:pt x="f71" y="f70"/>
                </a:cubicBezTo>
                <a:lnTo>
                  <a:pt x="f71" y="f70"/>
                </a:lnTo>
                <a:cubicBezTo>
                  <a:pt x="f72" y="f70"/>
                  <a:pt x="f73" y="f68"/>
                  <a:pt x="f74" y="f67"/>
                </a:cubicBezTo>
                <a:cubicBezTo>
                  <a:pt x="f74" y="f75"/>
                  <a:pt x="f76" y="f77"/>
                  <a:pt x="f74" y="f78"/>
                </a:cubicBezTo>
                <a:lnTo>
                  <a:pt x="f74" y="f79"/>
                </a:lnTo>
                <a:lnTo>
                  <a:pt x="f2" y="f4"/>
                </a:lnTo>
                <a:lnTo>
                  <a:pt x="f2" y="f80"/>
                </a:lnTo>
                <a:lnTo>
                  <a:pt x="f81" y="f82"/>
                </a:lnTo>
                <a:cubicBezTo>
                  <a:pt x="f83" y="f84"/>
                  <a:pt x="f85" y="f86"/>
                  <a:pt x="f87" y="f88"/>
                </a:cubicBezTo>
                <a:lnTo>
                  <a:pt x="f2" y="f89"/>
                </a:lnTo>
                <a:lnTo>
                  <a:pt x="f2" y="f90"/>
                </a:lnTo>
                <a:lnTo>
                  <a:pt x="f91" y="f92"/>
                </a:lnTo>
                <a:lnTo>
                  <a:pt x="f91" y="f92"/>
                </a:lnTo>
                <a:lnTo>
                  <a:pt x="f93" y="f94"/>
                </a:lnTo>
                <a:cubicBezTo>
                  <a:pt x="f95" y="f96"/>
                  <a:pt x="f97" y="f98"/>
                  <a:pt x="f99" y="f100"/>
                </a:cubicBezTo>
                <a:lnTo>
                  <a:pt x="f2" y="f101"/>
                </a:lnTo>
                <a:lnTo>
                  <a:pt x="f2" y="f102"/>
                </a:lnTo>
                <a:cubicBezTo>
                  <a:pt x="f103" y="f104"/>
                  <a:pt x="f105" y="f106"/>
                  <a:pt x="f107" y="f108"/>
                </a:cubicBezTo>
                <a:lnTo>
                  <a:pt x="f109" y="f110"/>
                </a:lnTo>
                <a:lnTo>
                  <a:pt x="f111" y="f110"/>
                </a:lnTo>
                <a:lnTo>
                  <a:pt x="f112" y="f113"/>
                </a:lnTo>
                <a:cubicBezTo>
                  <a:pt x="f114" y="f115"/>
                  <a:pt x="f116" y="f117"/>
                  <a:pt x="f118" y="f119"/>
                </a:cubicBezTo>
                <a:cubicBezTo>
                  <a:pt x="f120" y="f121"/>
                  <a:pt x="f122" y="f123"/>
                  <a:pt x="f124" y="f125"/>
                </a:cubicBezTo>
                <a:lnTo>
                  <a:pt x="f126" y="f110"/>
                </a:lnTo>
                <a:lnTo>
                  <a:pt x="f127" y="f110"/>
                </a:lnTo>
                <a:lnTo>
                  <a:pt x="f128" y="f129"/>
                </a:lnTo>
                <a:cubicBezTo>
                  <a:pt x="f130" y="f131"/>
                  <a:pt x="f132" y="f133"/>
                  <a:pt x="f134" y="f135"/>
                </a:cubicBezTo>
                <a:cubicBezTo>
                  <a:pt x="f136" y="f137"/>
                  <a:pt x="f138" y="f139"/>
                  <a:pt x="f140" y="f141"/>
                </a:cubicBezTo>
                <a:lnTo>
                  <a:pt x="f142" y="f110"/>
                </a:lnTo>
                <a:lnTo>
                  <a:pt x="f143" y="f110"/>
                </a:lnTo>
                <a:lnTo>
                  <a:pt x="f144" y="f145"/>
                </a:lnTo>
                <a:cubicBezTo>
                  <a:pt x="f146" y="f147"/>
                  <a:pt x="f148" y="f149"/>
                  <a:pt x="f150" y="f151"/>
                </a:cubicBezTo>
                <a:cubicBezTo>
                  <a:pt x="f152" y="f153"/>
                  <a:pt x="f154" y="f155"/>
                  <a:pt x="f156" y="f157"/>
                </a:cubicBezTo>
                <a:lnTo>
                  <a:pt x="f158" y="f110"/>
                </a:lnTo>
                <a:lnTo>
                  <a:pt x="f3" y="f110"/>
                </a:lnTo>
                <a:close/>
                <a:moveTo>
                  <a:pt x="f65" y="f159"/>
                </a:moveTo>
                <a:lnTo>
                  <a:pt x="f65" y="f160"/>
                </a:lnTo>
                <a:cubicBezTo>
                  <a:pt x="f161" y="f162"/>
                  <a:pt x="f163" y="f164"/>
                  <a:pt x="f165" y="f166"/>
                </a:cubicBezTo>
                <a:close/>
                <a:moveTo>
                  <a:pt x="f17" y="f167"/>
                </a:moveTo>
                <a:cubicBezTo>
                  <a:pt x="f168" y="f169"/>
                  <a:pt x="f170" y="f171"/>
                  <a:pt x="f172" y="f173"/>
                </a:cubicBezTo>
                <a:cubicBezTo>
                  <a:pt x="f174" y="f175"/>
                  <a:pt x="f176" y="f177"/>
                  <a:pt x="f178" y="f179"/>
                </a:cubicBezTo>
                <a:lnTo>
                  <a:pt x="f17" y="f180"/>
                </a:lnTo>
                <a:lnTo>
                  <a:pt x="f17" y="f167"/>
                </a:lnTo>
                <a:close/>
                <a:moveTo>
                  <a:pt x="f181" y="f182"/>
                </a:moveTo>
                <a:cubicBezTo>
                  <a:pt x="f183" y="f184"/>
                  <a:pt x="f185" y="f186"/>
                  <a:pt x="f187" y="f188"/>
                </a:cubicBezTo>
                <a:lnTo>
                  <a:pt x="f189" y="f190"/>
                </a:lnTo>
                <a:cubicBezTo>
                  <a:pt x="f191" y="f192"/>
                  <a:pt x="f193" y="f194"/>
                  <a:pt x="f195" y="f196"/>
                </a:cubicBezTo>
                <a:close/>
                <a:moveTo>
                  <a:pt x="f197" y="f198"/>
                </a:moveTo>
                <a:lnTo>
                  <a:pt x="f199" y="f200"/>
                </a:lnTo>
                <a:cubicBezTo>
                  <a:pt x="f201" y="f202"/>
                  <a:pt x="f203" y="f204"/>
                  <a:pt x="f205" y="f206"/>
                </a:cubicBezTo>
                <a:lnTo>
                  <a:pt x="f207" y="f130"/>
                </a:lnTo>
                <a:cubicBezTo>
                  <a:pt x="f208" y="f209"/>
                  <a:pt x="f210" y="f211"/>
                  <a:pt x="f197" y="f198"/>
                </a:cubicBezTo>
                <a:close/>
                <a:moveTo>
                  <a:pt x="f212" y="f213"/>
                </a:moveTo>
                <a:lnTo>
                  <a:pt x="f214" y="f215"/>
                </a:lnTo>
                <a:lnTo>
                  <a:pt x="f216" y="f217"/>
                </a:lnTo>
                <a:cubicBezTo>
                  <a:pt x="f218" y="f219"/>
                  <a:pt x="f220" y="f221"/>
                  <a:pt x="f212" y="f213"/>
                </a:cubicBezTo>
                <a:close/>
                <a:moveTo>
                  <a:pt x="f222" y="f223"/>
                </a:moveTo>
                <a:cubicBezTo>
                  <a:pt x="f222" y="f224"/>
                  <a:pt x="f225" y="f226"/>
                  <a:pt x="f225" y="f227"/>
                </a:cubicBezTo>
                <a:cubicBezTo>
                  <a:pt x="f228" y="f229"/>
                  <a:pt x="f230" y="f231"/>
                  <a:pt x="f232" y="f233"/>
                </a:cubicBezTo>
                <a:cubicBezTo>
                  <a:pt x="f234" y="f233"/>
                  <a:pt x="f235" y="f233"/>
                  <a:pt x="f236" y="f237"/>
                </a:cubicBezTo>
                <a:lnTo>
                  <a:pt x="f238" y="f51"/>
                </a:lnTo>
                <a:cubicBezTo>
                  <a:pt x="f239" y="f240"/>
                  <a:pt x="f241" y="f242"/>
                  <a:pt x="f243" y="f244"/>
                </a:cubicBezTo>
                <a:lnTo>
                  <a:pt x="f245" y="f246"/>
                </a:lnTo>
                <a:cubicBezTo>
                  <a:pt x="f247" y="f51"/>
                  <a:pt x="f248" y="f249"/>
                  <a:pt x="f250" y="f251"/>
                </a:cubicBezTo>
                <a:cubicBezTo>
                  <a:pt x="f252" y="f251"/>
                  <a:pt x="f253" y="f251"/>
                  <a:pt x="f254" y="f251"/>
                </a:cubicBezTo>
                <a:close/>
                <a:moveTo>
                  <a:pt x="f255" y="f256"/>
                </a:moveTo>
                <a:cubicBezTo>
                  <a:pt x="f257" y="f258"/>
                  <a:pt x="f259" y="f260"/>
                  <a:pt x="f261" y="f262"/>
                </a:cubicBezTo>
                <a:cubicBezTo>
                  <a:pt x="f263" y="f264"/>
                  <a:pt x="f265" y="f266"/>
                  <a:pt x="f267" y="f268"/>
                </a:cubicBezTo>
                <a:close/>
                <a:moveTo>
                  <a:pt x="f269" y="f270"/>
                </a:moveTo>
                <a:lnTo>
                  <a:pt x="f271" y="f272"/>
                </a:lnTo>
                <a:cubicBezTo>
                  <a:pt x="f273" y="f274"/>
                  <a:pt x="f275" y="f276"/>
                  <a:pt x="f277" y="f278"/>
                </a:cubicBezTo>
                <a:lnTo>
                  <a:pt x="f279" y="f280"/>
                </a:lnTo>
                <a:cubicBezTo>
                  <a:pt x="f281" y="f282"/>
                  <a:pt x="f283" y="f284"/>
                  <a:pt x="f269" y="f270"/>
                </a:cubicBezTo>
                <a:close/>
                <a:moveTo>
                  <a:pt x="f285" y="f286"/>
                </a:moveTo>
                <a:cubicBezTo>
                  <a:pt x="f287" y="f288"/>
                  <a:pt x="f289" y="f290"/>
                  <a:pt x="f291" y="f292"/>
                </a:cubicBezTo>
                <a:lnTo>
                  <a:pt x="f293" y="f294"/>
                </a:lnTo>
                <a:cubicBezTo>
                  <a:pt x="f295" y="f296"/>
                  <a:pt x="f297" y="f298"/>
                  <a:pt x="f299" y="f300"/>
                </a:cubicBezTo>
                <a:close/>
                <a:moveTo>
                  <a:pt x="f301" y="f302"/>
                </a:moveTo>
                <a:cubicBezTo>
                  <a:pt x="f303" y="f304"/>
                  <a:pt x="f305" y="f306"/>
                  <a:pt x="f307" y="f308"/>
                </a:cubicBezTo>
                <a:lnTo>
                  <a:pt x="f309" y="f310"/>
                </a:lnTo>
                <a:cubicBezTo>
                  <a:pt x="f311" y="f312"/>
                  <a:pt x="f313" y="f314"/>
                  <a:pt x="f315" y="f316"/>
                </a:cubicBezTo>
                <a:close/>
                <a:moveTo>
                  <a:pt x="f317" y="f318"/>
                </a:moveTo>
                <a:lnTo>
                  <a:pt x="f319" y="f320"/>
                </a:lnTo>
                <a:cubicBezTo>
                  <a:pt x="f321" y="f322"/>
                  <a:pt x="f323" y="f324"/>
                  <a:pt x="f325" y="f326"/>
                </a:cubicBezTo>
                <a:lnTo>
                  <a:pt x="f327" y="f328"/>
                </a:lnTo>
                <a:cubicBezTo>
                  <a:pt x="f329" y="f330"/>
                  <a:pt x="f331" y="f332"/>
                  <a:pt x="f317" y="f318"/>
                </a:cubicBezTo>
                <a:close/>
                <a:moveTo>
                  <a:pt x="f333" y="f334"/>
                </a:moveTo>
                <a:lnTo>
                  <a:pt x="f335" y="f336"/>
                </a:lnTo>
                <a:lnTo>
                  <a:pt x="f337" y="f338"/>
                </a:lnTo>
                <a:cubicBezTo>
                  <a:pt x="f339" y="f340"/>
                  <a:pt x="f341" y="f342"/>
                  <a:pt x="f333" y="f334"/>
                </a:cubicBezTo>
                <a:close/>
                <a:moveTo>
                  <a:pt x="f343" y="f344"/>
                </a:moveTo>
                <a:lnTo>
                  <a:pt x="f345" y="f346"/>
                </a:lnTo>
                <a:cubicBezTo>
                  <a:pt x="f347" y="f348"/>
                  <a:pt x="f349" y="f350"/>
                  <a:pt x="f351" y="f352"/>
                </a:cubicBezTo>
                <a:lnTo>
                  <a:pt x="f353" y="f354"/>
                </a:lnTo>
                <a:cubicBezTo>
                  <a:pt x="f355" y="f356"/>
                  <a:pt x="f357" y="f358"/>
                  <a:pt x="f343" y="f344"/>
                </a:cubicBezTo>
                <a:close/>
                <a:moveTo>
                  <a:pt x="f359" y="f360"/>
                </a:moveTo>
                <a:lnTo>
                  <a:pt x="f361" y="f362"/>
                </a:lnTo>
                <a:cubicBezTo>
                  <a:pt x="f363" y="f364"/>
                  <a:pt x="f365" y="f366"/>
                  <a:pt x="f367" y="f368"/>
                </a:cubicBezTo>
                <a:lnTo>
                  <a:pt x="f369" y="f370"/>
                </a:lnTo>
                <a:cubicBezTo>
                  <a:pt x="f371" y="f372"/>
                  <a:pt x="f373" y="f374"/>
                  <a:pt x="f359" y="f375"/>
                </a:cubicBezTo>
                <a:close/>
                <a:moveTo>
                  <a:pt x="f376" y="f377"/>
                </a:moveTo>
                <a:cubicBezTo>
                  <a:pt x="f378" y="f100"/>
                  <a:pt x="f379" y="f380"/>
                  <a:pt x="f381" y="f382"/>
                </a:cubicBezTo>
                <a:lnTo>
                  <a:pt x="f383" y="f384"/>
                </a:lnTo>
                <a:cubicBezTo>
                  <a:pt x="f385" y="f386"/>
                  <a:pt x="f387" y="f388"/>
                  <a:pt x="f389" y="f390"/>
                </a:cubicBezTo>
                <a:close/>
                <a:moveTo>
                  <a:pt x="f391" y="f392"/>
                </a:moveTo>
                <a:cubicBezTo>
                  <a:pt x="f393" y="f394"/>
                  <a:pt x="f395" y="f396"/>
                  <a:pt x="f397" y="f398"/>
                </a:cubicBezTo>
                <a:lnTo>
                  <a:pt x="f399" y="f400"/>
                </a:lnTo>
                <a:cubicBezTo>
                  <a:pt x="f401" y="f402"/>
                  <a:pt x="f403" y="f404"/>
                  <a:pt x="f405" y="f406"/>
                </a:cubicBezTo>
                <a:close/>
                <a:moveTo>
                  <a:pt x="f407" y="f408"/>
                </a:moveTo>
                <a:lnTo>
                  <a:pt x="f409" y="f410"/>
                </a:lnTo>
                <a:cubicBezTo>
                  <a:pt x="f411" y="f412"/>
                  <a:pt x="f413" y="f414"/>
                  <a:pt x="f415" y="f416"/>
                </a:cubicBezTo>
                <a:lnTo>
                  <a:pt x="f417" y="f418"/>
                </a:lnTo>
                <a:cubicBezTo>
                  <a:pt x="f419" y="f420"/>
                  <a:pt x="f421" y="f422"/>
                  <a:pt x="f407" y="f408"/>
                </a:cubicBezTo>
                <a:close/>
                <a:moveTo>
                  <a:pt x="f214" y="f423"/>
                </a:moveTo>
                <a:cubicBezTo>
                  <a:pt x="f424" y="f425"/>
                  <a:pt x="f426" y="f416"/>
                  <a:pt x="f427" y="f392"/>
                </a:cubicBezTo>
                <a:lnTo>
                  <a:pt x="f428" y="f429"/>
                </a:lnTo>
                <a:cubicBezTo>
                  <a:pt x="f430" y="f431"/>
                  <a:pt x="f432" y="f433"/>
                  <a:pt x="f434" y="f435"/>
                </a:cubicBezTo>
                <a:close/>
                <a:moveTo>
                  <a:pt x="f21" y="f436"/>
                </a:moveTo>
                <a:lnTo>
                  <a:pt x="f21" y="f437"/>
                </a:lnTo>
                <a:lnTo>
                  <a:pt x="f438" y="f439"/>
                </a:lnTo>
                <a:cubicBezTo>
                  <a:pt x="f440" y="f441"/>
                  <a:pt x="f442" y="f443"/>
                  <a:pt x="f21" y="f436"/>
                </a:cubicBezTo>
                <a:close/>
                <a:moveTo>
                  <a:pt x="f444" y="f51"/>
                </a:moveTo>
                <a:cubicBezTo>
                  <a:pt x="f445" y="f446"/>
                  <a:pt x="f447" y="f448"/>
                  <a:pt x="f449" y="f450"/>
                </a:cubicBezTo>
                <a:lnTo>
                  <a:pt x="f451" y="f452"/>
                </a:lnTo>
                <a:cubicBezTo>
                  <a:pt x="f453" y="f454"/>
                  <a:pt x="f455" y="f456"/>
                  <a:pt x="f457" y="f458"/>
                </a:cubicBezTo>
                <a:close/>
                <a:moveTo>
                  <a:pt x="f459" y="f460"/>
                </a:moveTo>
                <a:cubicBezTo>
                  <a:pt x="f461" y="f462"/>
                  <a:pt x="f463" y="f464"/>
                  <a:pt x="f465" y="f466"/>
                </a:cubicBezTo>
                <a:lnTo>
                  <a:pt x="f467" y="f468"/>
                </a:lnTo>
                <a:cubicBezTo>
                  <a:pt x="f469" y="f470"/>
                  <a:pt x="f471" y="f472"/>
                  <a:pt x="f473" y="f474"/>
                </a:cubicBezTo>
                <a:cubicBezTo>
                  <a:pt x="f475" y="f476"/>
                  <a:pt x="f477" y="f478"/>
                  <a:pt x="f479" y="f480"/>
                </a:cubicBezTo>
                <a:close/>
                <a:moveTo>
                  <a:pt x="f481" y="f482"/>
                </a:moveTo>
                <a:cubicBezTo>
                  <a:pt x="f483" y="f484"/>
                  <a:pt x="f485" y="f486"/>
                  <a:pt x="f487" y="f486"/>
                </a:cubicBezTo>
                <a:cubicBezTo>
                  <a:pt x="f488" y="f486"/>
                  <a:pt x="f489" y="f490"/>
                  <a:pt x="f491" y="f492"/>
                </a:cubicBezTo>
                <a:lnTo>
                  <a:pt x="f493" y="f494"/>
                </a:lnTo>
                <a:cubicBezTo>
                  <a:pt x="f495" y="f496"/>
                  <a:pt x="f497" y="f276"/>
                  <a:pt x="f235" y="f498"/>
                </a:cubicBezTo>
                <a:close/>
                <a:moveTo>
                  <a:pt x="f499" y="f500"/>
                </a:moveTo>
                <a:lnTo>
                  <a:pt x="f501" y="f330"/>
                </a:lnTo>
                <a:cubicBezTo>
                  <a:pt x="f502" y="f503"/>
                  <a:pt x="f504" y="f505"/>
                  <a:pt x="f506" y="f507"/>
                </a:cubicBezTo>
                <a:lnTo>
                  <a:pt x="f508" y="f509"/>
                </a:lnTo>
                <a:cubicBezTo>
                  <a:pt x="f510" y="f511"/>
                  <a:pt x="f512" y="f513"/>
                  <a:pt x="f499" y="f500"/>
                </a:cubicBezTo>
                <a:close/>
                <a:moveTo>
                  <a:pt x="f514" y="f515"/>
                </a:moveTo>
                <a:cubicBezTo>
                  <a:pt x="f516" y="f517"/>
                  <a:pt x="f518" y="f519"/>
                  <a:pt x="f520" y="f521"/>
                </a:cubicBezTo>
                <a:lnTo>
                  <a:pt x="f522" y="f523"/>
                </a:lnTo>
                <a:close/>
                <a:moveTo>
                  <a:pt x="f524" y="f525"/>
                </a:moveTo>
                <a:lnTo>
                  <a:pt x="f526" y="f527"/>
                </a:lnTo>
                <a:cubicBezTo>
                  <a:pt x="f528" y="f529"/>
                  <a:pt x="f530" y="f531"/>
                  <a:pt x="f532" y="f533"/>
                </a:cubicBezTo>
                <a:close/>
                <a:moveTo>
                  <a:pt x="f534" y="f535"/>
                </a:moveTo>
                <a:cubicBezTo>
                  <a:pt x="f536" y="f537"/>
                  <a:pt x="f538" y="f539"/>
                  <a:pt x="f540" y="f541"/>
                </a:cubicBezTo>
                <a:lnTo>
                  <a:pt x="f542" y="f543"/>
                </a:lnTo>
                <a:close/>
                <a:moveTo>
                  <a:pt x="f544" y="f545"/>
                </a:moveTo>
                <a:lnTo>
                  <a:pt x="f546" y="f547"/>
                </a:lnTo>
                <a:cubicBezTo>
                  <a:pt x="f548" y="f549"/>
                  <a:pt x="f550" y="f551"/>
                  <a:pt x="f325" y="f552"/>
                </a:cubicBezTo>
                <a:close/>
                <a:moveTo>
                  <a:pt x="f553" y="f554"/>
                </a:moveTo>
                <a:cubicBezTo>
                  <a:pt x="f555" y="f556"/>
                  <a:pt x="f557" y="f558"/>
                  <a:pt x="f559" y="f560"/>
                </a:cubicBezTo>
                <a:lnTo>
                  <a:pt x="f561" y="f562"/>
                </a:lnTo>
                <a:cubicBezTo>
                  <a:pt x="f563" y="f564"/>
                  <a:pt x="f565" y="f566"/>
                  <a:pt x="f567" y="f568"/>
                </a:cubicBezTo>
                <a:close/>
                <a:moveTo>
                  <a:pt x="f569" y="f570"/>
                </a:moveTo>
                <a:cubicBezTo>
                  <a:pt x="f571" y="f572"/>
                  <a:pt x="f573" y="f574"/>
                  <a:pt x="f575" y="f576"/>
                </a:cubicBezTo>
                <a:lnTo>
                  <a:pt x="f577" y="f578"/>
                </a:lnTo>
                <a:cubicBezTo>
                  <a:pt x="f579" y="f580"/>
                  <a:pt x="f581" y="f582"/>
                  <a:pt x="f583" y="f584"/>
                </a:cubicBezTo>
                <a:close/>
                <a:moveTo>
                  <a:pt x="f585" y="f586"/>
                </a:moveTo>
                <a:cubicBezTo>
                  <a:pt x="f587" y="f588"/>
                  <a:pt x="f589" y="f590"/>
                  <a:pt x="f591" y="f592"/>
                </a:cubicBezTo>
                <a:lnTo>
                  <a:pt x="f593" y="f594"/>
                </a:lnTo>
                <a:cubicBezTo>
                  <a:pt x="f595" y="f596"/>
                  <a:pt x="f597" y="f598"/>
                  <a:pt x="f599" y="f600"/>
                </a:cubicBezTo>
                <a:cubicBezTo>
                  <a:pt x="f601" y="f602"/>
                  <a:pt x="f603" y="f604"/>
                  <a:pt x="f605" y="f606"/>
                </a:cubicBezTo>
                <a:close/>
                <a:moveTo>
                  <a:pt x="f603" y="f607"/>
                </a:moveTo>
                <a:lnTo>
                  <a:pt x="f608" y="f609"/>
                </a:lnTo>
                <a:cubicBezTo>
                  <a:pt x="f610" y="f611"/>
                  <a:pt x="f612" y="f613"/>
                  <a:pt x="f614" y="f615"/>
                </a:cubicBezTo>
                <a:cubicBezTo>
                  <a:pt x="f616" y="f617"/>
                  <a:pt x="f618" y="f619"/>
                  <a:pt x="f620" y="f621"/>
                </a:cubicBezTo>
                <a:lnTo>
                  <a:pt x="f603" y="f607"/>
                </a:lnTo>
                <a:close/>
                <a:moveTo>
                  <a:pt x="f46" y="f622"/>
                </a:moveTo>
                <a:cubicBezTo>
                  <a:pt x="f623" y="f624"/>
                  <a:pt x="f625" y="f626"/>
                  <a:pt x="f627" y="f628"/>
                </a:cubicBezTo>
                <a:lnTo>
                  <a:pt x="f46" y="f629"/>
                </a:lnTo>
                <a:close/>
                <a:moveTo>
                  <a:pt x="f51" y="f459"/>
                </a:moveTo>
                <a:lnTo>
                  <a:pt x="f51" y="f630"/>
                </a:lnTo>
                <a:lnTo>
                  <a:pt x="f631" y="f632"/>
                </a:lnTo>
                <a:cubicBezTo>
                  <a:pt x="f633" y="f634"/>
                  <a:pt x="f635" y="f636"/>
                  <a:pt x="f51" y="f459"/>
                </a:cubicBezTo>
                <a:close/>
                <a:moveTo>
                  <a:pt x="f55" y="f637"/>
                </a:moveTo>
                <a:lnTo>
                  <a:pt x="f638" y="f639"/>
                </a:lnTo>
                <a:cubicBezTo>
                  <a:pt x="f640" y="f641"/>
                  <a:pt x="f642" y="f643"/>
                  <a:pt x="f644" y="f645"/>
                </a:cubicBezTo>
                <a:lnTo>
                  <a:pt x="f646" y="f647"/>
                </a:lnTo>
                <a:cubicBezTo>
                  <a:pt x="f648" y="f649"/>
                  <a:pt x="f650" y="f651"/>
                  <a:pt x="f55" y="f637"/>
                </a:cubicBezTo>
                <a:close/>
                <a:moveTo>
                  <a:pt x="f652" y="f653"/>
                </a:moveTo>
                <a:cubicBezTo>
                  <a:pt x="f654" y="f655"/>
                  <a:pt x="f656" y="f657"/>
                  <a:pt x="f658" y="f96"/>
                </a:cubicBezTo>
                <a:lnTo>
                  <a:pt x="f659" y="f660"/>
                </a:lnTo>
                <a:cubicBezTo>
                  <a:pt x="f661" y="f662"/>
                  <a:pt x="f663" y="f664"/>
                  <a:pt x="f665" y="f666"/>
                </a:cubicBezTo>
                <a:close/>
                <a:moveTo>
                  <a:pt x="f667" y="f90"/>
                </a:moveTo>
                <a:cubicBezTo>
                  <a:pt x="f668" y="f669"/>
                  <a:pt x="f670" y="f671"/>
                  <a:pt x="f672" y="f673"/>
                </a:cubicBezTo>
                <a:lnTo>
                  <a:pt x="f674" y="f675"/>
                </a:lnTo>
                <a:cubicBezTo>
                  <a:pt x="f676" y="f677"/>
                  <a:pt x="f659" y="f92"/>
                  <a:pt x="f678" y="f679"/>
                </a:cubicBezTo>
                <a:close/>
                <a:moveTo>
                  <a:pt x="f680" y="f681"/>
                </a:moveTo>
                <a:lnTo>
                  <a:pt x="f682" y="f683"/>
                </a:lnTo>
                <a:lnTo>
                  <a:pt x="f684" y="f685"/>
                </a:lnTo>
                <a:lnTo>
                  <a:pt x="f686" y="f687"/>
                </a:lnTo>
                <a:cubicBezTo>
                  <a:pt x="f688" y="f689"/>
                  <a:pt x="f659" y="f683"/>
                  <a:pt x="f680" y="f681"/>
                </a:cubicBezTo>
                <a:close/>
                <a:moveTo>
                  <a:pt x="f690" y="f691"/>
                </a:moveTo>
                <a:lnTo>
                  <a:pt x="f151" y="f692"/>
                </a:lnTo>
                <a:cubicBezTo>
                  <a:pt x="f693" y="f694"/>
                  <a:pt x="f695" y="f696"/>
                  <a:pt x="f697" y="f698"/>
                </a:cubicBezTo>
                <a:lnTo>
                  <a:pt x="f699" y="f700"/>
                </a:lnTo>
                <a:cubicBezTo>
                  <a:pt x="f701" y="f702"/>
                  <a:pt x="f703" y="f498"/>
                  <a:pt x="f690" y="f691"/>
                </a:cubicBezTo>
                <a:close/>
                <a:moveTo>
                  <a:pt x="f704" y="f705"/>
                </a:moveTo>
                <a:cubicBezTo>
                  <a:pt x="f706" y="f707"/>
                  <a:pt x="f708" y="f709"/>
                  <a:pt x="f710" y="f711"/>
                </a:cubicBezTo>
                <a:cubicBezTo>
                  <a:pt x="f712" y="f713"/>
                  <a:pt x="f714" y="f153"/>
                  <a:pt x="f715" y="f153"/>
                </a:cubicBezTo>
                <a:cubicBezTo>
                  <a:pt x="f716" y="f153"/>
                  <a:pt x="f717" y="f718"/>
                  <a:pt x="f719" y="f720"/>
                </a:cubicBezTo>
                <a:lnTo>
                  <a:pt x="f721" y="f722"/>
                </a:lnTo>
                <a:cubicBezTo>
                  <a:pt x="f723" y="f724"/>
                  <a:pt x="f515" y="f725"/>
                  <a:pt x="f726" y="f727"/>
                </a:cubicBezTo>
                <a:close/>
                <a:moveTo>
                  <a:pt x="f728" y="f139"/>
                </a:moveTo>
                <a:cubicBezTo>
                  <a:pt x="f729" y="f730"/>
                  <a:pt x="f731" y="f732"/>
                  <a:pt x="f733" y="f734"/>
                </a:cubicBezTo>
                <a:lnTo>
                  <a:pt x="f735" y="f736"/>
                </a:lnTo>
                <a:cubicBezTo>
                  <a:pt x="f737" y="f738"/>
                  <a:pt x="f739" y="f740"/>
                  <a:pt x="f741" y="f742"/>
                </a:cubicBezTo>
                <a:lnTo>
                  <a:pt x="f743" y="f744"/>
                </a:lnTo>
                <a:cubicBezTo>
                  <a:pt x="f745" y="f746"/>
                  <a:pt x="f747" y="f720"/>
                  <a:pt x="f728" y="f139"/>
                </a:cubicBezTo>
                <a:close/>
                <a:moveTo>
                  <a:pt x="f748" y="f749"/>
                </a:moveTo>
                <a:cubicBezTo>
                  <a:pt x="f750" y="f749"/>
                  <a:pt x="f751" y="f752"/>
                  <a:pt x="f753" y="f754"/>
                </a:cubicBezTo>
                <a:cubicBezTo>
                  <a:pt x="f755" y="f756"/>
                  <a:pt x="f757" y="f758"/>
                  <a:pt x="f759" y="f760"/>
                </a:cubicBezTo>
                <a:lnTo>
                  <a:pt x="f761" y="f762"/>
                </a:lnTo>
                <a:cubicBezTo>
                  <a:pt x="f138" y="f763"/>
                  <a:pt x="f764" y="f418"/>
                  <a:pt x="f765" y="f766"/>
                </a:cubicBezTo>
                <a:cubicBezTo>
                  <a:pt x="f767" y="f768"/>
                  <a:pt x="f769" y="f770"/>
                  <a:pt x="f771" y="f749"/>
                </a:cubicBezTo>
                <a:cubicBezTo>
                  <a:pt x="f772" y="f749"/>
                  <a:pt x="f773" y="f749"/>
                  <a:pt x="f748" y="f749"/>
                </a:cubicBezTo>
                <a:close/>
                <a:moveTo>
                  <a:pt x="f774" y="f775"/>
                </a:moveTo>
                <a:cubicBezTo>
                  <a:pt x="f776" y="f777"/>
                  <a:pt x="f778" y="f779"/>
                  <a:pt x="f780" y="f781"/>
                </a:cubicBezTo>
                <a:cubicBezTo>
                  <a:pt x="f782" y="f783"/>
                  <a:pt x="f784" y="f785"/>
                  <a:pt x="f786" y="f787"/>
                </a:cubicBezTo>
                <a:lnTo>
                  <a:pt x="f788" y="f789"/>
                </a:lnTo>
                <a:cubicBezTo>
                  <a:pt x="f790" y="f791"/>
                  <a:pt x="f792" y="f793"/>
                  <a:pt x="f774" y="f77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32;p34">
            <a:extLst>
              <a:ext uri="{FF2B5EF4-FFF2-40B4-BE49-F238E27FC236}">
                <a16:creationId xmlns:a16="http://schemas.microsoft.com/office/drawing/2014/main" id="{A428B383-3E92-49AA-99AD-338EE6C7E728}"/>
              </a:ext>
            </a:extLst>
          </p:cNvPr>
          <p:cNvSpPr/>
          <p:nvPr/>
        </p:nvSpPr>
        <p:spPr>
          <a:xfrm>
            <a:off x="7471434" y="3997893"/>
            <a:ext cx="1672766" cy="1145734"/>
          </a:xfrm>
          <a:custGeom>
            <a:avLst/>
            <a:gdLst>
              <a:gd name="f0" fmla="val w"/>
              <a:gd name="f1" fmla="val h"/>
              <a:gd name="f2" fmla="val 0"/>
              <a:gd name="f3" fmla="val 285090"/>
              <a:gd name="f4" fmla="val 195268"/>
              <a:gd name="f5" fmla="val 285089"/>
              <a:gd name="f6" fmla="val 1156"/>
              <a:gd name="f7" fmla="val 277678"/>
              <a:gd name="f8" fmla="val 6627"/>
              <a:gd name="f9" fmla="val 268224"/>
              <a:gd name="f10" fmla="val 13604"/>
              <a:gd name="f11" fmla="val 257200"/>
              <a:gd name="f12" fmla="val 21655"/>
              <a:gd name="f13" fmla="val 243781"/>
              <a:gd name="f14" fmla="val 97087"/>
              <a:gd name="f15" fmla="val 254330"/>
              <a:gd name="f16" fmla="val 102227"/>
              <a:gd name="f17" fmla="val 268595"/>
              <a:gd name="f18" fmla="val 95683"/>
              <a:gd name="f19" fmla="val 269916"/>
              <a:gd name="f20" fmla="val 95064"/>
              <a:gd name="f21" fmla="val 72789"/>
              <a:gd name="f22" fmla="val 74420"/>
              <a:gd name="f23" fmla="val 270742"/>
              <a:gd name="f24" fmla="val 95456"/>
              <a:gd name="f25" fmla="val 273612"/>
              <a:gd name="f26" fmla="val 101897"/>
              <a:gd name="f27" fmla="val 279227"/>
              <a:gd name="f28" fmla="val 110691"/>
              <a:gd name="f29" fmla="val 119176"/>
              <a:gd name="f30" fmla="val 120786"/>
              <a:gd name="f31" fmla="val 279082"/>
              <a:gd name="f32" fmla="val 112157"/>
              <a:gd name="f33" fmla="val 273219"/>
              <a:gd name="f34" fmla="val 103053"/>
              <a:gd name="f35" fmla="val 270143"/>
              <a:gd name="f36" fmla="val 96344"/>
              <a:gd name="f37" fmla="val 255218"/>
              <a:gd name="f38" fmla="val 118267"/>
              <a:gd name="f39" fmla="val 263083"/>
              <a:gd name="f40" fmla="val 123985"/>
              <a:gd name="f41" fmla="val 276357"/>
              <a:gd name="f42" fmla="val 125492"/>
              <a:gd name="f43" fmla="val 277761"/>
              <a:gd name="f44" fmla="val 125637"/>
              <a:gd name="f45" fmla="val 121921"/>
              <a:gd name="f46" fmla="val 122953"/>
              <a:gd name="f47" fmla="val 278194"/>
              <a:gd name="f48" fmla="val 126463"/>
              <a:gd name="f49" fmla="val 271547"/>
              <a:gd name="f50" fmla="val 138601"/>
              <a:gd name="f51" fmla="val 279536"/>
              <a:gd name="f52" fmla="val 164612"/>
              <a:gd name="f53" fmla="val 280300"/>
              <a:gd name="f54" fmla="val 167048"/>
              <a:gd name="f55" fmla="val 169030"/>
              <a:gd name="f56" fmla="val 170041"/>
              <a:gd name="f57" fmla="val 280011"/>
              <a:gd name="f58" fmla="val 167915"/>
              <a:gd name="f59" fmla="val 273901"/>
              <a:gd name="f60" fmla="val 172477"/>
              <a:gd name="f61" fmla="val 259883"/>
              <a:gd name="f62" fmla="val 188497"/>
              <a:gd name="f63" fmla="val 258005"/>
              <a:gd name="f64" fmla="val 190664"/>
              <a:gd name="f65" fmla="val 260544"/>
              <a:gd name="f66" fmla="val 259491"/>
              <a:gd name="f67" fmla="val 257076"/>
              <a:gd name="f68" fmla="val 190891"/>
              <a:gd name="f69" fmla="val 253752"/>
              <a:gd name="f70" fmla="val 187609"/>
              <a:gd name="f71" fmla="val 248571"/>
              <a:gd name="f72" fmla="val 184554"/>
              <a:gd name="f73" fmla="val 242687"/>
              <a:gd name="f74" fmla="val 181849"/>
              <a:gd name="f75" fmla="val 235751"/>
              <a:gd name="f76" fmla="val 181788"/>
              <a:gd name="f77" fmla="val 209389"/>
              <a:gd name="f78" fmla="val 186370"/>
              <a:gd name="f79" fmla="val 200698"/>
              <a:gd name="f80" fmla="val 187919"/>
              <a:gd name="f81" fmla="val 211990"/>
              <a:gd name="f82" fmla="val 189673"/>
              <a:gd name="f83" fmla="val 224541"/>
              <a:gd name="f84" fmla="val 192130"/>
              <a:gd name="f85" fmla="val 233377"/>
              <a:gd name="f86" fmla="val 230446"/>
              <a:gd name="f87" fmla="val 210772"/>
              <a:gd name="f88" fmla="val 189095"/>
              <a:gd name="f89" fmla="val 176648"/>
              <a:gd name="f90" fmla="val 185730"/>
              <a:gd name="f91" fmla="val 174150"/>
              <a:gd name="f92" fmla="val 185483"/>
              <a:gd name="f93" fmla="val 158131"/>
              <a:gd name="f94" fmla="val 156355"/>
              <a:gd name="f95" fmla="val 173531"/>
              <a:gd name="f96" fmla="val 184781"/>
              <a:gd name="f97" fmla="val 173345"/>
              <a:gd name="f98" fmla="val 183356"/>
              <a:gd name="f99" fmla="val 172664"/>
              <a:gd name="f100" fmla="val 181664"/>
              <a:gd name="f101" fmla="val 171652"/>
              <a:gd name="f102" fmla="val 179785"/>
              <a:gd name="f103" fmla="val 165748"/>
              <a:gd name="f104" fmla="val 168947"/>
              <a:gd name="f105" fmla="val 148490"/>
              <a:gd name="f106" fmla="val 152536"/>
              <a:gd name="f107" fmla="val 146818"/>
              <a:gd name="f108" fmla="val 150967"/>
              <a:gd name="f109" fmla="val 132863"/>
              <a:gd name="f110" fmla="val 151318"/>
              <a:gd name="f111" fmla="val 135485"/>
              <a:gd name="f112" fmla="val 155611"/>
              <a:gd name="f113" fmla="val 149047"/>
              <a:gd name="f114" fmla="val 178381"/>
              <a:gd name="f115" fmla="val 153321"/>
              <a:gd name="f116" fmla="val 152350"/>
              <a:gd name="f117" fmla="val 147829"/>
              <a:gd name="f118" fmla="val 177907"/>
              <a:gd name="f119" fmla="val 133358"/>
              <a:gd name="f120" fmla="val 153898"/>
              <a:gd name="f121" fmla="val 131810"/>
              <a:gd name="f122" fmla="val 151338"/>
              <a:gd name="f123" fmla="val 98161"/>
              <a:gd name="f124" fmla="val 152185"/>
              <a:gd name="f125" fmla="val 100659"/>
              <a:gd name="f126" fmla="val 155900"/>
              <a:gd name="f127" fmla="val 112859"/>
              <a:gd name="f128" fmla="val 174211"/>
              <a:gd name="f129" fmla="val 124481"/>
              <a:gd name="f130" fmla="val 123429"/>
              <a:gd name="f131" fmla="val 111228"/>
              <a:gd name="f132" fmla="val 173241"/>
              <a:gd name="f133" fmla="val 98491"/>
              <a:gd name="f134" fmla="val 154311"/>
              <a:gd name="f135" fmla="val 97067"/>
              <a:gd name="f136" fmla="val 152226"/>
              <a:gd name="f137" fmla="val 70168"/>
              <a:gd name="f138" fmla="val 152907"/>
              <a:gd name="f139" fmla="val 44941"/>
              <a:gd name="f140" fmla="val 169505"/>
              <a:gd name="f141" fmla="val 21387"/>
              <a:gd name="f142" fmla="val 184244"/>
              <a:gd name="f143" fmla="val 1879"/>
              <a:gd name="f144" fmla="val 80861"/>
              <a:gd name="f145" fmla="val 149914"/>
              <a:gd name="f146" fmla="val 233831"/>
              <a:gd name="f147" fmla="val 37943"/>
              <a:gd name="f148" fmla="val 256126"/>
              <a:gd name="f149" fmla="val 22440"/>
              <a:gd name="f150" fmla="val 241634"/>
              <a:gd name="f151" fmla="val 33071"/>
              <a:gd name="f152" fmla="val 224521"/>
              <a:gd name="f153" fmla="val 45499"/>
              <a:gd name="f154" fmla="val 205900"/>
              <a:gd name="f155" fmla="val 58876"/>
              <a:gd name="f156" fmla="val 219690"/>
              <a:gd name="f157" fmla="val 73698"/>
              <a:gd name="f158" fmla="val 241552"/>
              <a:gd name="f159" fmla="val 82801"/>
              <a:gd name="f160" fmla="val 245144"/>
              <a:gd name="f161" fmla="val 84226"/>
              <a:gd name="f162" fmla="val 244979"/>
              <a:gd name="f163" fmla="val 85155"/>
              <a:gd name="f164" fmla="val 241882"/>
              <a:gd name="f165" fmla="val 83937"/>
              <a:gd name="f166" fmla="val 219277"/>
              <a:gd name="f167" fmla="val 74668"/>
              <a:gd name="f168" fmla="val 205157"/>
              <a:gd name="f169" fmla="val 59412"/>
              <a:gd name="f170" fmla="val 200760"/>
              <a:gd name="f171" fmla="val 62571"/>
              <a:gd name="f172" fmla="val 196280"/>
              <a:gd name="f173" fmla="val 65771"/>
              <a:gd name="f174" fmla="val 191718"/>
              <a:gd name="f175" fmla="val 69032"/>
              <a:gd name="f176" fmla="val 202288"/>
              <a:gd name="f177" fmla="val 88478"/>
              <a:gd name="f178" fmla="val 211887"/>
              <a:gd name="f179" fmla="val 93990"/>
              <a:gd name="f180" fmla="val 241139"/>
              <a:gd name="f181" fmla="val 89015"/>
              <a:gd name="f182" fmla="val 244401"/>
              <a:gd name="f183" fmla="val 88437"/>
              <a:gd name="f184" fmla="val 244215"/>
              <a:gd name="f185" fmla="val 89387"/>
              <a:gd name="f186" fmla="val 239673"/>
              <a:gd name="f187" fmla="val 90213"/>
              <a:gd name="f188" fmla="val 213704"/>
              <a:gd name="f189" fmla="val 94506"/>
              <a:gd name="f190" fmla="val 203051"/>
              <a:gd name="f191" fmla="val 89903"/>
              <a:gd name="f192" fmla="val 207490"/>
              <a:gd name="f193" fmla="val 98098"/>
              <a:gd name="f194" fmla="val 216903"/>
              <a:gd name="f195" fmla="val 106955"/>
              <a:gd name="f196" fmla="val 236763"/>
              <a:gd name="f197" fmla="val 112136"/>
              <a:gd name="f198" fmla="val 240045"/>
              <a:gd name="f199" fmla="val 112921"/>
              <a:gd name="f200" fmla="val 259842"/>
              <a:gd name="f201" fmla="val 135794"/>
              <a:gd name="f202" fmla="val 248529"/>
              <a:gd name="f203" fmla="val 141533"/>
              <a:gd name="f204" fmla="val 247043"/>
              <a:gd name="f205" fmla="val 145620"/>
              <a:gd name="f206" fmla="val 250449"/>
              <a:gd name="f207" fmla="val 153588"/>
              <a:gd name="f208" fmla="val 250986"/>
              <a:gd name="f209" fmla="val 154806"/>
              <a:gd name="f210" fmla="val 267563"/>
              <a:gd name="f211" fmla="val 161722"/>
              <a:gd name="f212" fmla="val 265437"/>
              <a:gd name="f213" fmla="val 157573"/>
              <a:gd name="f214" fmla="val 258542"/>
              <a:gd name="f215" fmla="val 143349"/>
              <a:gd name="f216" fmla="val 222044"/>
              <a:gd name="f217" fmla="val 155178"/>
              <a:gd name="f218" fmla="val 232510"/>
              <a:gd name="f219" fmla="val 148799"/>
              <a:gd name="f220" fmla="val 219608"/>
              <a:gd name="f221" fmla="val 149129"/>
              <a:gd name="f222" fmla="val 220784"/>
              <a:gd name="f223" fmla="val 150182"/>
              <a:gd name="f224" fmla="val 222436"/>
              <a:gd name="f225" fmla="val 247415"/>
              <a:gd name="f226" fmla="val 142090"/>
              <a:gd name="f227" fmla="val 235317"/>
              <a:gd name="f228" fmla="val 148262"/>
              <a:gd name="f229" fmla="val 249768"/>
              <a:gd name="f230" fmla="val 154290"/>
              <a:gd name="f231" fmla="val 248777"/>
              <a:gd name="f232" fmla="val 151896"/>
              <a:gd name="f233" fmla="val 246610"/>
              <a:gd name="f234" fmla="val 146012"/>
              <a:gd name="f235" fmla="val 235441"/>
              <a:gd name="f236" fmla="val 138746"/>
              <a:gd name="f237" fmla="val 234223"/>
              <a:gd name="f238" fmla="val 139117"/>
              <a:gd name="f239" fmla="val 231787"/>
              <a:gd name="f240" fmla="val 139448"/>
              <a:gd name="f241" fmla="val 229042"/>
              <a:gd name="f242" fmla="val 137817"/>
              <a:gd name="f243" fmla="val 233996"/>
              <a:gd name="f244" fmla="val 146921"/>
              <a:gd name="f245" fmla="val 235049"/>
              <a:gd name="f246" fmla="val 146260"/>
              <a:gd name="f247" fmla="val 240933"/>
              <a:gd name="f248" fmla="val 137590"/>
              <a:gd name="f249" fmla="val 240189"/>
              <a:gd name="f250" fmla="val 136908"/>
              <a:gd name="f251" fmla="val 238311"/>
              <a:gd name="f252" fmla="val 135030"/>
              <a:gd name="f253" fmla="val 237382"/>
              <a:gd name="f254" fmla="val 133089"/>
              <a:gd name="f255" fmla="val 227721"/>
              <a:gd name="f256" fmla="val 137301"/>
              <a:gd name="f257" fmla="val 226833"/>
              <a:gd name="f258" fmla="val 224273"/>
              <a:gd name="f259" fmla="val 144753"/>
              <a:gd name="f260" fmla="val 219773"/>
              <a:gd name="f261" fmla="val 148200"/>
              <a:gd name="f262" fmla="val 233439"/>
              <a:gd name="f263" fmla="val 147849"/>
              <a:gd name="f264" fmla="val 228010"/>
              <a:gd name="f265" fmla="val 135917"/>
              <a:gd name="f266" fmla="val 231560"/>
              <a:gd name="f267" fmla="val 139035"/>
              <a:gd name="f268" fmla="val 234801"/>
              <a:gd name="f269" fmla="val 138044"/>
              <a:gd name="f270" fmla="val 235627"/>
              <a:gd name="f271" fmla="val 137713"/>
              <a:gd name="f272" fmla="val 131355"/>
              <a:gd name="f273" fmla="val 131768"/>
              <a:gd name="f274" fmla="val 230590"/>
              <a:gd name="f275" fmla="val 132181"/>
              <a:gd name="f276" fmla="val 223778"/>
              <a:gd name="f277" fmla="val 128114"/>
              <a:gd name="f278" fmla="val 236948"/>
              <a:gd name="f279" fmla="val 130344"/>
              <a:gd name="f280" fmla="val 238208"/>
              <a:gd name="f281" fmla="val 123222"/>
              <a:gd name="f282" fmla="val 123057"/>
              <a:gd name="f283" fmla="val 224335"/>
              <a:gd name="f284" fmla="val 121962"/>
              <a:gd name="f285" fmla="val 217192"/>
              <a:gd name="f286" fmla="val 115976"/>
              <a:gd name="f287" fmla="val 222890"/>
              <a:gd name="f288" fmla="val 230941"/>
              <a:gd name="f289" fmla="val 235895"/>
              <a:gd name="f290" fmla="val 130674"/>
              <a:gd name="f291" fmla="val 237795"/>
              <a:gd name="f292" fmla="val 130757"/>
              <a:gd name="f293" fmla="val 237464"/>
              <a:gd name="f294" fmla="val 132615"/>
              <a:gd name="f295" fmla="val 135484"/>
              <a:gd name="f296" fmla="val 241469"/>
              <a:gd name="f297" fmla="val 136826"/>
              <a:gd name="f298" fmla="val 248880"/>
              <a:gd name="f299" fmla="val 125926"/>
              <a:gd name="f300" fmla="val 246816"/>
              <a:gd name="f301" fmla="val 126194"/>
              <a:gd name="f302" fmla="val 242316"/>
              <a:gd name="f303" fmla="val 126401"/>
              <a:gd name="f304" fmla="val 239054"/>
              <a:gd name="f305" fmla="val 123696"/>
              <a:gd name="f306" fmla="val 241407"/>
              <a:gd name="f307" fmla="val 138560"/>
              <a:gd name="f308" fmla="val 235606"/>
              <a:gd name="f309" fmla="val 147065"/>
              <a:gd name="f310" fmla="val 246733"/>
              <a:gd name="f311" fmla="val 141409"/>
              <a:gd name="f312" fmla="val 245041"/>
              <a:gd name="f313" fmla="val 141058"/>
              <a:gd name="f314" fmla="val 242336"/>
              <a:gd name="f315" fmla="val 140211"/>
              <a:gd name="f316" fmla="val 235256"/>
              <a:gd name="f317" fmla="val 149233"/>
              <a:gd name="f318" fmla="val 243802"/>
              <a:gd name="f319" fmla="val 164798"/>
              <a:gd name="f320" fmla="val 244566"/>
              <a:gd name="f321" fmla="val 162527"/>
              <a:gd name="f322" fmla="val 246589"/>
              <a:gd name="f323" fmla="val 157180"/>
              <a:gd name="f324" fmla="val 249582"/>
              <a:gd name="f325" fmla="val 155219"/>
              <a:gd name="f326" fmla="val 234038"/>
              <a:gd name="f327" fmla="val 148944"/>
              <a:gd name="f328" fmla="val 222766"/>
              <a:gd name="f329" fmla="val 155818"/>
              <a:gd name="f330" fmla="val 226172"/>
              <a:gd name="f331" fmla="val 156272"/>
              <a:gd name="f332" fmla="val 235359"/>
              <a:gd name="f333" fmla="val 157965"/>
              <a:gd name="f334" fmla="val 242109"/>
              <a:gd name="f335" fmla="val 163621"/>
              <a:gd name="f336" fmla="val 227143"/>
              <a:gd name="f337" fmla="val 136248"/>
              <a:gd name="f338" fmla="val 222622"/>
              <a:gd name="f339" fmla="val 127928"/>
              <a:gd name="f340" fmla="val 221300"/>
              <a:gd name="f341" fmla="val 131335"/>
              <a:gd name="f342" fmla="val 215974"/>
              <a:gd name="f343" fmla="val 142709"/>
              <a:gd name="f344" fmla="val 202411"/>
              <a:gd name="f345" fmla="val 148634"/>
              <a:gd name="f346" fmla="val 218121"/>
              <a:gd name="f347" fmla="val 148242"/>
              <a:gd name="f348" fmla="val 144629"/>
              <a:gd name="f349" fmla="val 226688"/>
              <a:gd name="f350" fmla="val 137445"/>
              <a:gd name="f351" fmla="val 126834"/>
              <a:gd name="f352" fmla="val 215334"/>
              <a:gd name="f353" fmla="val 114469"/>
              <a:gd name="f354" fmla="val 212878"/>
              <a:gd name="f355" fmla="val 119196"/>
              <a:gd name="f356" fmla="val 199707"/>
              <a:gd name="f357" fmla="val 143205"/>
              <a:gd name="f358" fmla="val 183770"/>
              <a:gd name="f359" fmla="val 149109"/>
              <a:gd name="f360" fmla="val 199769"/>
              <a:gd name="f361" fmla="val 148696"/>
              <a:gd name="f362" fmla="val 216222"/>
              <a:gd name="f363" fmla="val 221466"/>
              <a:gd name="f364" fmla="val 128568"/>
              <a:gd name="f365" fmla="val 215706"/>
              <a:gd name="f366" fmla="val 113230"/>
              <a:gd name="f367" fmla="val 222209"/>
              <a:gd name="f368" fmla="val 120827"/>
              <a:gd name="f369" fmla="val 235875"/>
              <a:gd name="f370" fmla="val 122148"/>
              <a:gd name="f371" fmla="val 238373"/>
              <a:gd name="f372" fmla="val 122313"/>
              <a:gd name="f373" fmla="val 239880"/>
              <a:gd name="f374" fmla="val 113829"/>
              <a:gd name="f375" fmla="val 236907"/>
              <a:gd name="f376" fmla="val 113106"/>
              <a:gd name="f377" fmla="val 218885"/>
              <a:gd name="f378" fmla="val 108461"/>
              <a:gd name="f379" fmla="val 208728"/>
              <a:gd name="f380" fmla="val 100369"/>
              <a:gd name="f381" fmla="val 239240"/>
              <a:gd name="f382" fmla="val 122623"/>
              <a:gd name="f383" fmla="val 242790"/>
              <a:gd name="f384" fmla="val 126009"/>
              <a:gd name="f385" fmla="val 248591"/>
              <a:gd name="f386" fmla="val 125080"/>
              <a:gd name="f387" fmla="val 249603"/>
              <a:gd name="f388" fmla="val 124873"/>
              <a:gd name="f389" fmla="val 253732"/>
              <a:gd name="f390" fmla="val 118825"/>
              <a:gd name="f391" fmla="val 251089"/>
              <a:gd name="f392" fmla="val 118742"/>
              <a:gd name="f393" fmla="val 243224"/>
              <a:gd name="f394" fmla="val 118226"/>
              <a:gd name="f395" fmla="val 240623"/>
              <a:gd name="f396" fmla="val 114861"/>
              <a:gd name="f397" fmla="val 242027"/>
              <a:gd name="f398" fmla="val 137631"/>
              <a:gd name="f399" fmla="val 242419"/>
              <a:gd name="f400" fmla="val 139551"/>
              <a:gd name="f401" fmla="val 246382"/>
              <a:gd name="f402" fmla="val 140500"/>
              <a:gd name="f403" fmla="val 248075"/>
              <a:gd name="f404" fmla="val 140727"/>
              <a:gd name="f405" fmla="val 259429"/>
              <a:gd name="f406" fmla="val 134968"/>
              <a:gd name="f407" fmla="val 257592"/>
              <a:gd name="f408" fmla="val 134080"/>
              <a:gd name="f409" fmla="val 253422"/>
              <a:gd name="f410" fmla="val 131624"/>
              <a:gd name="f411" fmla="val 249871"/>
              <a:gd name="f412" fmla="val 126132"/>
              <a:gd name="f413" fmla="val 250656"/>
              <a:gd name="f414" fmla="val 155673"/>
              <a:gd name="f415" fmla="val 247167"/>
              <a:gd name="f416" fmla="val 157242"/>
              <a:gd name="f417" fmla="val 244772"/>
              <a:gd name="f418" fmla="val 164715"/>
              <a:gd name="f419" fmla="val 244421"/>
              <a:gd name="f420" fmla="val 165913"/>
              <a:gd name="f421" fmla="val 250697"/>
              <a:gd name="f422" fmla="val 177370"/>
              <a:gd name="f423" fmla="val 252555"/>
              <a:gd name="f424" fmla="val 174955"/>
              <a:gd name="f425" fmla="val 260069"/>
              <a:gd name="f426" fmla="val 165644"/>
              <a:gd name="f427" fmla="val 267315"/>
              <a:gd name="f428" fmla="val 162610"/>
              <a:gd name="f429" fmla="val 243554"/>
              <a:gd name="f430" fmla="val 166243"/>
              <a:gd name="f431" fmla="val 235937"/>
              <a:gd name="f432" fmla="val 158109"/>
              <a:gd name="f433" fmla="val 222931"/>
              <a:gd name="f434" fmla="val 156726"/>
              <a:gd name="f435" fmla="val 221486"/>
              <a:gd name="f436" fmla="val 156602"/>
              <a:gd name="f437" fmla="val 216965"/>
              <a:gd name="f438" fmla="val 159369"/>
              <a:gd name="f439" fmla="val 221342"/>
              <a:gd name="f440" fmla="val 161020"/>
              <a:gd name="f441" fmla="val 240231"/>
              <a:gd name="f442" fmla="val 168369"/>
              <a:gd name="f443" fmla="val 248715"/>
              <a:gd name="f444" fmla="val 175656"/>
              <a:gd name="f445" fmla="val 220970"/>
              <a:gd name="f446" fmla="val 155839"/>
              <a:gd name="f447" fmla="val 222023"/>
              <a:gd name="f448" fmla="val 151792"/>
              <a:gd name="f449" fmla="val 218761"/>
              <a:gd name="f450" fmla="val 149542"/>
              <a:gd name="f451" fmla="val 218142"/>
              <a:gd name="f452" fmla="val 149171"/>
              <a:gd name="f453" fmla="val 202535"/>
              <a:gd name="f454" fmla="val 149563"/>
              <a:gd name="f455" fmla="val 206602"/>
              <a:gd name="f456" fmla="val 150987"/>
              <a:gd name="f457" fmla="val 214178"/>
              <a:gd name="f458" fmla="val 154228"/>
              <a:gd name="f459" fmla="val 216139"/>
              <a:gd name="f460" fmla="val 158791"/>
              <a:gd name="f461" fmla="val 199790"/>
              <a:gd name="f462" fmla="val 149625"/>
              <a:gd name="f463" fmla="val 182160"/>
              <a:gd name="f464" fmla="val 150079"/>
              <a:gd name="f465" fmla="val 187176"/>
              <a:gd name="f466" fmla="val 152453"/>
              <a:gd name="f467" fmla="val 200677"/>
              <a:gd name="f468" fmla="val 159534"/>
              <a:gd name="f469" fmla="val 201978"/>
              <a:gd name="f470" fmla="val 167440"/>
              <a:gd name="f471" fmla="val 159265"/>
              <a:gd name="f472" fmla="val 213105"/>
              <a:gd name="f473" fmla="val 153650"/>
              <a:gd name="f474" fmla="val 200781"/>
              <a:gd name="f475" fmla="val 214798"/>
              <a:gd name="f476" fmla="val 113499"/>
              <a:gd name="f477" fmla="val 213683"/>
              <a:gd name="f478" fmla="val 111434"/>
              <a:gd name="f479" fmla="val 195186"/>
              <a:gd name="f480" fmla="val 143184"/>
              <a:gd name="f481" fmla="val 157656"/>
              <a:gd name="f482" fmla="val 147499"/>
              <a:gd name="f483" fmla="val 157284"/>
              <a:gd name="f484" fmla="val 147540"/>
              <a:gd name="f485" fmla="val 157264"/>
              <a:gd name="f486" fmla="val 155096"/>
              <a:gd name="f487" fmla="val 148428"/>
              <a:gd name="f488" fmla="val 152846"/>
              <a:gd name="f489" fmla="val 150513"/>
              <a:gd name="f490" fmla="val 149955"/>
              <a:gd name="f491" fmla="val 180096"/>
              <a:gd name="f492" fmla="val 149212"/>
              <a:gd name="f493" fmla="val 197767"/>
              <a:gd name="f494" fmla="val 145847"/>
              <a:gd name="f495" fmla="val 213415"/>
              <a:gd name="f496" fmla="val 116203"/>
              <a:gd name="f497" fmla="val 213167"/>
              <a:gd name="f498" fmla="val 110485"/>
              <a:gd name="f499" fmla="val 207159"/>
              <a:gd name="f500" fmla="val 99420"/>
              <a:gd name="f501" fmla="val 204827"/>
              <a:gd name="f502" fmla="val 104622"/>
              <a:gd name="f503" fmla="val 191202"/>
              <a:gd name="f504" fmla="val 132160"/>
              <a:gd name="f505" fmla="val 160794"/>
              <a:gd name="f506" fmla="val 146033"/>
              <a:gd name="f507" fmla="val 170682"/>
              <a:gd name="f508" fmla="val 144072"/>
              <a:gd name="f509" fmla="val 198345"/>
              <a:gd name="f510" fmla="val 136434"/>
              <a:gd name="f511" fmla="val 268925"/>
              <a:gd name="f512" fmla="val 96509"/>
              <a:gd name="f513" fmla="val 264776"/>
              <a:gd name="f514" fmla="val 98264"/>
              <a:gd name="f515" fmla="val 253030"/>
              <a:gd name="f516" fmla="val 102454"/>
              <a:gd name="f517" fmla="val 243616"/>
              <a:gd name="f518" fmla="val 98016"/>
              <a:gd name="f519" fmla="val 240871"/>
              <a:gd name="f520" fmla="val 113437"/>
              <a:gd name="f521" fmla="val 242357"/>
              <a:gd name="f522" fmla="val 117565"/>
              <a:gd name="f523" fmla="val 252658"/>
              <a:gd name="f524" fmla="val 117875"/>
              <a:gd name="f525" fmla="val 254351"/>
              <a:gd name="f526" fmla="val 117916"/>
              <a:gd name="f527" fmla="val 254702"/>
              <a:gd name="f528" fmla="val 119031"/>
              <a:gd name="f529" fmla="val 250429"/>
              <a:gd name="f530" fmla="val 125286"/>
              <a:gd name="f531" fmla="val 254454"/>
              <a:gd name="f532" fmla="val 131727"/>
              <a:gd name="f533" fmla="val 259512"/>
              <a:gd name="f534" fmla="val 134039"/>
              <a:gd name="f535" fmla="val 260482"/>
              <a:gd name="f536" fmla="val 134431"/>
              <a:gd name="f537" fmla="val 276275"/>
              <a:gd name="f538" fmla="val 272332"/>
              <a:gd name="f539" fmla="val 125864"/>
              <a:gd name="f540" fmla="val 261638"/>
              <a:gd name="f541" fmla="val 124068"/>
              <a:gd name="f542" fmla="val 276832"/>
              <a:gd name="f543" fmla="val 127144"/>
              <a:gd name="f544" fmla="val 260895"/>
              <a:gd name="f545" fmla="val 135236"/>
              <a:gd name="f546" fmla="val 259533"/>
              <a:gd name="f547" fmla="val 140273"/>
              <a:gd name="f548" fmla="val 263001"/>
              <a:gd name="f549" fmla="val 149584"/>
              <a:gd name="f550" fmla="val 265808"/>
              <a:gd name="f551" fmla="val 269276"/>
              <a:gd name="f552" fmla="val 147168"/>
              <a:gd name="f553" fmla="val 274540"/>
              <a:gd name="f554" fmla="val 136991"/>
              <a:gd name="f555" fmla="val 274602"/>
              <a:gd name="f556" fmla="val 136867"/>
              <a:gd name="f557" fmla="val 274623"/>
              <a:gd name="f558" fmla="val 274664"/>
              <a:gd name="f559" fmla="val 136785"/>
              <a:gd name="f560" fmla="val 274706"/>
              <a:gd name="f561" fmla="val 136743"/>
              <a:gd name="f562" fmla="val 274933"/>
              <a:gd name="f563" fmla="val 133234"/>
              <a:gd name="f564" fmla="val 275573"/>
              <a:gd name="f565" fmla="val 129931"/>
              <a:gd name="f566" fmla="val 138849"/>
              <a:gd name="f567" fmla="val 272951"/>
              <a:gd name="f568" fmla="val 142172"/>
              <a:gd name="f569" fmla="val 268987"/>
              <a:gd name="f570" fmla="val 150203"/>
              <a:gd name="f571" fmla="val 266345"/>
              <a:gd name="f572" fmla="val 157057"/>
              <a:gd name="f573" fmla="val 267584"/>
              <a:gd name="f574" fmla="val 159781"/>
              <a:gd name="f575" fmla="val 268616"/>
              <a:gd name="f576" fmla="val 161763"/>
              <a:gd name="f577" fmla="val 268884"/>
              <a:gd name="f578" fmla="val 162279"/>
              <a:gd name="f579" fmla="val 279206"/>
              <a:gd name="f580" fmla="val 166573"/>
              <a:gd name="f581" fmla="val 278091"/>
              <a:gd name="f582" fmla="val 163002"/>
              <a:gd name="f583" fmla="val 274437"/>
              <a:gd name="f584" fmla="val 150244"/>
              <a:gd name="f585" fmla="val 257530"/>
              <a:gd name="f586" fmla="val 189818"/>
              <a:gd name="f587" fmla="val 186887"/>
              <a:gd name="f588" fmla="val 272786"/>
              <a:gd name="f589" fmla="val 172415"/>
              <a:gd name="f590" fmla="val 279020"/>
              <a:gd name="f591" fmla="val 167502"/>
              <a:gd name="f592" fmla="val 268533"/>
              <a:gd name="f593" fmla="val 163126"/>
              <a:gd name="f594" fmla="val 260978"/>
              <a:gd name="f595" fmla="val 165706"/>
              <a:gd name="f596" fmla="val 252493"/>
              <a:gd name="f597" fmla="val 176544"/>
              <a:gd name="f598" fmla="val 251192"/>
              <a:gd name="f599" fmla="val 178258"/>
              <a:gd name="f600" fmla="val 255755"/>
              <a:gd name="f601" fmla="val 250263"/>
              <a:gd name="f602" fmla="val 178485"/>
              <a:gd name="f603" fmla="val 243369"/>
              <a:gd name="f604" fmla="val 170310"/>
              <a:gd name="f605" fmla="val 218390"/>
              <a:gd name="f606" fmla="val 160876"/>
              <a:gd name="f607" fmla="val 215954"/>
              <a:gd name="f608" fmla="val 159967"/>
              <a:gd name="f609" fmla="val 202824"/>
              <a:gd name="f610" fmla="val 167998"/>
              <a:gd name="f611" fmla="val 209368"/>
              <a:gd name="f612" fmla="val 169484"/>
              <a:gd name="f613" fmla="val 242006"/>
              <a:gd name="f614" fmla="val 177287"/>
              <a:gd name="f615" fmla="val 197890"/>
              <a:gd name="f616" fmla="val 187485"/>
              <a:gd name="f617" fmla="val 200388"/>
              <a:gd name="f618" fmla="val 187031"/>
              <a:gd name="f619" fmla="val 230177"/>
              <a:gd name="f620" fmla="val 181622"/>
              <a:gd name="f621" fmla="val 240767"/>
              <a:gd name="f622" fmla="val 180982"/>
              <a:gd name="f623" fmla="val 224438"/>
              <a:gd name="f624" fmla="val 173819"/>
              <a:gd name="f625" fmla="val 203815"/>
              <a:gd name="f626" fmla="val 169154"/>
              <a:gd name="f627" fmla="val 201689"/>
              <a:gd name="f628" fmla="val 168679"/>
              <a:gd name="f629" fmla="val 175471"/>
              <a:gd name="f630" fmla="val 184698"/>
              <a:gd name="f631" fmla="val 178816"/>
              <a:gd name="f632" fmla="val 185029"/>
              <a:gd name="f633" fmla="val 187631"/>
              <a:gd name="f634" fmla="val 185958"/>
              <a:gd name="f635" fmla="val 174377"/>
              <a:gd name="f636" fmla="val 184265"/>
              <a:gd name="f637" fmla="val 201111"/>
              <a:gd name="f638" fmla="val 167956"/>
              <a:gd name="f639" fmla="val 200533"/>
              <a:gd name="f640" fmla="val 162589"/>
              <a:gd name="f641" fmla="val 193431"/>
              <a:gd name="f642" fmla="val 157387"/>
              <a:gd name="f643" fmla="val 187610"/>
              <a:gd name="f644" fmla="val 154001"/>
              <a:gd name="f645" fmla="val 187197"/>
              <a:gd name="f646" fmla="val 157614"/>
              <a:gd name="f647" fmla="val 184678"/>
              <a:gd name="f648" fmla="val 173757"/>
              <a:gd name="f649" fmla="val 172685"/>
              <a:gd name="f650" fmla="val 181416"/>
              <a:gd name="f651" fmla="val 174130"/>
              <a:gd name="f652" fmla="val 182944"/>
              <a:gd name="f653" fmla="val 172251"/>
              <a:gd name="f654" fmla="val 178980"/>
              <a:gd name="f655" fmla="val 184389"/>
              <a:gd name="f656" fmla="val 172890"/>
              <a:gd name="f657" fmla="val 186495"/>
              <a:gd name="f658" fmla="val 155921"/>
              <a:gd name="f659" fmla="val 186743"/>
              <a:gd name="f660" fmla="val 153506"/>
              <a:gd name="f661" fmla="val 183357"/>
              <a:gd name="f662" fmla="val 151586"/>
              <a:gd name="f663" fmla="val 180570"/>
              <a:gd name="f664" fmla="val 150347"/>
              <a:gd name="f665" fmla="val 180054"/>
              <a:gd name="f666" fmla="val 150120"/>
              <a:gd name="f667" fmla="val 148119"/>
              <a:gd name="f668" fmla="val 150925"/>
              <a:gd name="f669" fmla="val 151793"/>
              <a:gd name="f670" fmla="val 154435"/>
              <a:gd name="f671" fmla="val 166533"/>
              <a:gd name="f672" fmla="val 168741"/>
              <a:gd name="f673" fmla="val 150038"/>
              <a:gd name="f674" fmla="val 188539"/>
              <a:gd name="f675" fmla="val 138952"/>
              <a:gd name="f676" fmla="val 205322"/>
              <a:gd name="f677" fmla="val 101422"/>
              <a:gd name="f678" fmla="val 98408"/>
              <a:gd name="f679" fmla="val 201813"/>
              <a:gd name="f680" fmla="val 89573"/>
              <a:gd name="f681" fmla="val 196239"/>
              <a:gd name="f682" fmla="val 94857"/>
              <a:gd name="f683" fmla="val 146384"/>
              <a:gd name="f684" fmla="val 142049"/>
              <a:gd name="f685" fmla="val 133792"/>
              <a:gd name="f686" fmla="val 150368"/>
              <a:gd name="f687" fmla="val 131934"/>
              <a:gd name="f688" fmla="val 150409"/>
              <a:gd name="f689" fmla="val 141347"/>
              <a:gd name="f690" fmla="val 145537"/>
              <a:gd name="f691" fmla="val 197127"/>
              <a:gd name="f692" fmla="val 92752"/>
              <a:gd name="f693" fmla="val 201359"/>
              <a:gd name="f694" fmla="val 88726"/>
              <a:gd name="f695" fmla="val 190975"/>
              <a:gd name="f696" fmla="val 69569"/>
              <a:gd name="f697" fmla="val 152990"/>
              <a:gd name="f698" fmla="val 96674"/>
              <a:gd name="f699" fmla="val 110382"/>
              <a:gd name="f700" fmla="val 126421"/>
              <a:gd name="f701" fmla="val 71613"/>
              <a:gd name="f702" fmla="val 151937"/>
              <a:gd name="f703" fmla="*/ f0 1 285090"/>
              <a:gd name="f704" fmla="*/ f1 1 195268"/>
              <a:gd name="f705" fmla="val f2"/>
              <a:gd name="f706" fmla="val f3"/>
              <a:gd name="f707" fmla="val f4"/>
              <a:gd name="f708" fmla="+- f707 0 f705"/>
              <a:gd name="f709" fmla="+- f706 0 f705"/>
              <a:gd name="f710" fmla="*/ f709 1 285090"/>
              <a:gd name="f711" fmla="*/ f708 1 195268"/>
              <a:gd name="f712" fmla="*/ f705 1 f710"/>
              <a:gd name="f713" fmla="*/ f706 1 f710"/>
              <a:gd name="f714" fmla="*/ f705 1 f711"/>
              <a:gd name="f715" fmla="*/ f707 1 f711"/>
              <a:gd name="f716" fmla="*/ f712 f703 1"/>
              <a:gd name="f717" fmla="*/ f713 f703 1"/>
              <a:gd name="f718" fmla="*/ f715 f704 1"/>
              <a:gd name="f719" fmla="*/ f714 f704 1"/>
            </a:gdLst>
            <a:ahLst/>
            <a:cxnLst>
              <a:cxn ang="3cd4">
                <a:pos x="hc" y="t"/>
              </a:cxn>
              <a:cxn ang="0">
                <a:pos x="r" y="vc"/>
              </a:cxn>
              <a:cxn ang="cd4">
                <a:pos x="hc" y="b"/>
              </a:cxn>
              <a:cxn ang="cd2">
                <a:pos x="l" y="vc"/>
              </a:cxn>
            </a:cxnLst>
            <a:rect l="f716" t="f719" r="f717" b="f718"/>
            <a:pathLst>
              <a:path w="285090" h="195268">
                <a:moveTo>
                  <a:pt x="f5" y="f2"/>
                </a:moveTo>
                <a:lnTo>
                  <a:pt x="f5" y="f6"/>
                </a:lnTo>
                <a:cubicBezTo>
                  <a:pt x="f7" y="f8"/>
                  <a:pt x="f9" y="f10"/>
                  <a:pt x="f11" y="f12"/>
                </a:cubicBezTo>
                <a:lnTo>
                  <a:pt x="f13" y="f14"/>
                </a:lnTo>
                <a:cubicBezTo>
                  <a:pt x="f15" y="f16"/>
                  <a:pt x="f17" y="f18"/>
                  <a:pt x="f19" y="f20"/>
                </a:cubicBezTo>
                <a:lnTo>
                  <a:pt x="f5" y="f21"/>
                </a:lnTo>
                <a:lnTo>
                  <a:pt x="f5" y="f22"/>
                </a:lnTo>
                <a:lnTo>
                  <a:pt x="f23" y="f24"/>
                </a:lnTo>
                <a:cubicBezTo>
                  <a:pt x="f25" y="f26"/>
                  <a:pt x="f27" y="f28"/>
                  <a:pt x="f5" y="f29"/>
                </a:cubicBezTo>
                <a:lnTo>
                  <a:pt x="f5" y="f30"/>
                </a:lnTo>
                <a:cubicBezTo>
                  <a:pt x="f31" y="f32"/>
                  <a:pt x="f33" y="f34"/>
                  <a:pt x="f35" y="f36"/>
                </a:cubicBezTo>
                <a:lnTo>
                  <a:pt x="f37" y="f38"/>
                </a:lnTo>
                <a:cubicBezTo>
                  <a:pt x="f39" y="f40"/>
                  <a:pt x="f41" y="f42"/>
                  <a:pt x="f43" y="f44"/>
                </a:cubicBezTo>
                <a:lnTo>
                  <a:pt x="f5" y="f45"/>
                </a:lnTo>
                <a:lnTo>
                  <a:pt x="f5" y="f46"/>
                </a:lnTo>
                <a:lnTo>
                  <a:pt x="f47" y="f48"/>
                </a:lnTo>
                <a:cubicBezTo>
                  <a:pt x="f49" y="f50"/>
                  <a:pt x="f51" y="f52"/>
                  <a:pt x="f53" y="f54"/>
                </a:cubicBezTo>
                <a:lnTo>
                  <a:pt x="f5" y="f55"/>
                </a:lnTo>
                <a:lnTo>
                  <a:pt x="f5" y="f56"/>
                </a:lnTo>
                <a:lnTo>
                  <a:pt x="f57" y="f58"/>
                </a:lnTo>
                <a:cubicBezTo>
                  <a:pt x="f59" y="f60"/>
                  <a:pt x="f61" y="f62"/>
                  <a:pt x="f63" y="f64"/>
                </a:cubicBezTo>
                <a:lnTo>
                  <a:pt x="f65" y="f4"/>
                </a:lnTo>
                <a:lnTo>
                  <a:pt x="f66" y="f4"/>
                </a:lnTo>
                <a:lnTo>
                  <a:pt x="f67" y="f68"/>
                </a:lnTo>
                <a:cubicBezTo>
                  <a:pt x="f69" y="f70"/>
                  <a:pt x="f71" y="f72"/>
                  <a:pt x="f73" y="f74"/>
                </a:cubicBezTo>
                <a:cubicBezTo>
                  <a:pt x="f75" y="f76"/>
                  <a:pt x="f77" y="f78"/>
                  <a:pt x="f79" y="f80"/>
                </a:cubicBezTo>
                <a:cubicBezTo>
                  <a:pt x="f81" y="f82"/>
                  <a:pt x="f83" y="f84"/>
                  <a:pt x="f85" y="f4"/>
                </a:cubicBezTo>
                <a:lnTo>
                  <a:pt x="f86" y="f4"/>
                </a:lnTo>
                <a:cubicBezTo>
                  <a:pt x="f87" y="f88"/>
                  <a:pt x="f89" y="f90"/>
                  <a:pt x="f91" y="f92"/>
                </a:cubicBezTo>
                <a:lnTo>
                  <a:pt x="f93" y="f4"/>
                </a:lnTo>
                <a:lnTo>
                  <a:pt x="f94" y="f4"/>
                </a:lnTo>
                <a:lnTo>
                  <a:pt x="f95" y="f96"/>
                </a:lnTo>
                <a:cubicBezTo>
                  <a:pt x="f97" y="f98"/>
                  <a:pt x="f99" y="f100"/>
                  <a:pt x="f101" y="f102"/>
                </a:cubicBezTo>
                <a:lnTo>
                  <a:pt x="f101" y="f102"/>
                </a:lnTo>
                <a:lnTo>
                  <a:pt x="f101" y="f102"/>
                </a:lnTo>
                <a:cubicBezTo>
                  <a:pt x="f103" y="f104"/>
                  <a:pt x="f105" y="f106"/>
                  <a:pt x="f107" y="f108"/>
                </a:cubicBezTo>
                <a:lnTo>
                  <a:pt x="f109" y="f110"/>
                </a:lnTo>
                <a:cubicBezTo>
                  <a:pt x="f111" y="f112"/>
                  <a:pt x="f113" y="f114"/>
                  <a:pt x="f115" y="f4"/>
                </a:cubicBezTo>
                <a:lnTo>
                  <a:pt x="f116" y="f4"/>
                </a:lnTo>
                <a:cubicBezTo>
                  <a:pt x="f117" y="f118"/>
                  <a:pt x="f119" y="f120"/>
                  <a:pt x="f121" y="f122"/>
                </a:cubicBezTo>
                <a:lnTo>
                  <a:pt x="f123" y="f124"/>
                </a:lnTo>
                <a:cubicBezTo>
                  <a:pt x="f125" y="f126"/>
                  <a:pt x="f127" y="f128"/>
                  <a:pt x="f129" y="f4"/>
                </a:cubicBezTo>
                <a:lnTo>
                  <a:pt x="f130" y="f4"/>
                </a:lnTo>
                <a:cubicBezTo>
                  <a:pt x="f131" y="f132"/>
                  <a:pt x="f133" y="f134"/>
                  <a:pt x="f135" y="f136"/>
                </a:cubicBezTo>
                <a:lnTo>
                  <a:pt x="f137" y="f138"/>
                </a:lnTo>
                <a:cubicBezTo>
                  <a:pt x="f139" y="f140"/>
                  <a:pt x="f141" y="f142"/>
                  <a:pt x="f143" y="f4"/>
                </a:cubicBezTo>
                <a:lnTo>
                  <a:pt x="f2" y="f4"/>
                </a:lnTo>
                <a:cubicBezTo>
                  <a:pt x="f144" y="f145"/>
                  <a:pt x="f146" y="f147"/>
                  <a:pt x="f5" y="f2"/>
                </a:cubicBezTo>
                <a:close/>
                <a:moveTo>
                  <a:pt x="f148" y="f149"/>
                </a:moveTo>
                <a:cubicBezTo>
                  <a:pt x="f150" y="f151"/>
                  <a:pt x="f152" y="f153"/>
                  <a:pt x="f154" y="f155"/>
                </a:cubicBezTo>
                <a:cubicBezTo>
                  <a:pt x="f156" y="f157"/>
                  <a:pt x="f158" y="f159"/>
                  <a:pt x="f160" y="f161"/>
                </a:cubicBezTo>
                <a:close/>
                <a:moveTo>
                  <a:pt x="f162" y="f163"/>
                </a:moveTo>
                <a:cubicBezTo>
                  <a:pt x="f164" y="f165"/>
                  <a:pt x="f166" y="f167"/>
                  <a:pt x="f168" y="f169"/>
                </a:cubicBezTo>
                <a:cubicBezTo>
                  <a:pt x="f170" y="f171"/>
                  <a:pt x="f172" y="f173"/>
                  <a:pt x="f174" y="f175"/>
                </a:cubicBezTo>
                <a:lnTo>
                  <a:pt x="f176" y="f177"/>
                </a:lnTo>
                <a:cubicBezTo>
                  <a:pt x="f178" y="f179"/>
                  <a:pt x="f180" y="f181"/>
                  <a:pt x="f182" y="f183"/>
                </a:cubicBezTo>
                <a:close/>
                <a:moveTo>
                  <a:pt x="f184" y="f185"/>
                </a:moveTo>
                <a:cubicBezTo>
                  <a:pt x="f186" y="f187"/>
                  <a:pt x="f188" y="f189"/>
                  <a:pt x="f190" y="f191"/>
                </a:cubicBezTo>
                <a:lnTo>
                  <a:pt x="f192" y="f193"/>
                </a:lnTo>
                <a:cubicBezTo>
                  <a:pt x="f194" y="f195"/>
                  <a:pt x="f196" y="f197"/>
                  <a:pt x="f198" y="f199"/>
                </a:cubicBezTo>
                <a:close/>
                <a:moveTo>
                  <a:pt x="f200" y="f201"/>
                </a:moveTo>
                <a:lnTo>
                  <a:pt x="f202" y="f203"/>
                </a:lnTo>
                <a:cubicBezTo>
                  <a:pt x="f204" y="f205"/>
                  <a:pt x="f206" y="f207"/>
                  <a:pt x="f208" y="f209"/>
                </a:cubicBezTo>
                <a:lnTo>
                  <a:pt x="f210" y="f211"/>
                </a:lnTo>
                <a:cubicBezTo>
                  <a:pt x="f212" y="f213"/>
                  <a:pt x="f214" y="f215"/>
                  <a:pt x="f200" y="f201"/>
                </a:cubicBezTo>
                <a:close/>
                <a:moveTo>
                  <a:pt x="f216" y="f217"/>
                </a:moveTo>
                <a:lnTo>
                  <a:pt x="f218" y="f219"/>
                </a:lnTo>
                <a:lnTo>
                  <a:pt x="f220" y="f221"/>
                </a:lnTo>
                <a:cubicBezTo>
                  <a:pt x="f222" y="f223"/>
                  <a:pt x="f224" y="f136"/>
                  <a:pt x="f216" y="f217"/>
                </a:cubicBezTo>
                <a:close/>
                <a:moveTo>
                  <a:pt x="f225" y="f226"/>
                </a:moveTo>
                <a:lnTo>
                  <a:pt x="f227" y="f228"/>
                </a:lnTo>
                <a:lnTo>
                  <a:pt x="f229" y="f230"/>
                </a:lnTo>
                <a:cubicBezTo>
                  <a:pt x="f231" y="f232"/>
                  <a:pt x="f233" y="f234"/>
                  <a:pt x="f225" y="f226"/>
                </a:cubicBezTo>
                <a:close/>
                <a:moveTo>
                  <a:pt x="f235" y="f236"/>
                </a:moveTo>
                <a:cubicBezTo>
                  <a:pt x="f237" y="f238"/>
                  <a:pt x="f239" y="f240"/>
                  <a:pt x="f241" y="f242"/>
                </a:cubicBezTo>
                <a:lnTo>
                  <a:pt x="f243" y="f244"/>
                </a:lnTo>
                <a:close/>
                <a:moveTo>
                  <a:pt x="f245" y="f246"/>
                </a:moveTo>
                <a:lnTo>
                  <a:pt x="f247" y="f248"/>
                </a:lnTo>
                <a:cubicBezTo>
                  <a:pt x="f249" y="f250"/>
                  <a:pt x="f251" y="f252"/>
                  <a:pt x="f253" y="f254"/>
                </a:cubicBezTo>
                <a:close/>
                <a:moveTo>
                  <a:pt x="f255" y="f256"/>
                </a:moveTo>
                <a:cubicBezTo>
                  <a:pt x="f257" y="f240"/>
                  <a:pt x="f258" y="f259"/>
                  <a:pt x="f260" y="f261"/>
                </a:cubicBezTo>
                <a:lnTo>
                  <a:pt x="f262" y="f263"/>
                </a:lnTo>
                <a:close/>
                <a:moveTo>
                  <a:pt x="f264" y="f265"/>
                </a:moveTo>
                <a:cubicBezTo>
                  <a:pt x="f266" y="f267"/>
                  <a:pt x="f268" y="f269"/>
                  <a:pt x="f270" y="f271"/>
                </a:cubicBezTo>
                <a:lnTo>
                  <a:pt x="f196" y="f272"/>
                </a:lnTo>
                <a:cubicBezTo>
                  <a:pt x="f245" y="f273"/>
                  <a:pt x="f274" y="f275"/>
                  <a:pt x="f276" y="f277"/>
                </a:cubicBezTo>
                <a:close/>
                <a:moveTo>
                  <a:pt x="f278" y="f279"/>
                </a:moveTo>
                <a:lnTo>
                  <a:pt x="f280" y="f281"/>
                </a:lnTo>
                <a:cubicBezTo>
                  <a:pt x="f270" y="f282"/>
                  <a:pt x="f283" y="f284"/>
                  <a:pt x="f285" y="f286"/>
                </a:cubicBezTo>
                <a:lnTo>
                  <a:pt x="f287" y="f48"/>
                </a:lnTo>
                <a:cubicBezTo>
                  <a:pt x="f288" y="f273"/>
                  <a:pt x="f289" y="f290"/>
                  <a:pt x="f278" y="f279"/>
                </a:cubicBezTo>
                <a:close/>
                <a:moveTo>
                  <a:pt x="f291" y="f292"/>
                </a:moveTo>
                <a:lnTo>
                  <a:pt x="f291" y="f292"/>
                </a:lnTo>
                <a:cubicBezTo>
                  <a:pt x="f293" y="f294"/>
                  <a:pt x="f198" y="f295"/>
                  <a:pt x="f296" y="f297"/>
                </a:cubicBezTo>
                <a:lnTo>
                  <a:pt x="f298" y="f299"/>
                </a:lnTo>
                <a:cubicBezTo>
                  <a:pt x="f300" y="f301"/>
                  <a:pt x="f302" y="f303"/>
                  <a:pt x="f304" y="f305"/>
                </a:cubicBezTo>
                <a:close/>
                <a:moveTo>
                  <a:pt x="f306" y="f307"/>
                </a:moveTo>
                <a:lnTo>
                  <a:pt x="f308" y="f309"/>
                </a:lnTo>
                <a:lnTo>
                  <a:pt x="f310" y="f311"/>
                </a:lnTo>
                <a:cubicBezTo>
                  <a:pt x="f312" y="f313"/>
                  <a:pt x="f314" y="f315"/>
                  <a:pt x="f306" y="f307"/>
                </a:cubicBezTo>
                <a:close/>
                <a:moveTo>
                  <a:pt x="f316" y="f317"/>
                </a:moveTo>
                <a:lnTo>
                  <a:pt x="f318" y="f319"/>
                </a:lnTo>
                <a:cubicBezTo>
                  <a:pt x="f320" y="f321"/>
                  <a:pt x="f322" y="f323"/>
                  <a:pt x="f324" y="f325"/>
                </a:cubicBezTo>
                <a:close/>
                <a:moveTo>
                  <a:pt x="f326" y="f327"/>
                </a:moveTo>
                <a:lnTo>
                  <a:pt x="f328" y="f329"/>
                </a:lnTo>
                <a:cubicBezTo>
                  <a:pt x="f330" y="f331"/>
                  <a:pt x="f332" y="f333"/>
                  <a:pt x="f334" y="f335"/>
                </a:cubicBezTo>
                <a:close/>
                <a:moveTo>
                  <a:pt x="f336" y="f337"/>
                </a:moveTo>
                <a:lnTo>
                  <a:pt x="f338" y="f339"/>
                </a:lnTo>
                <a:cubicBezTo>
                  <a:pt x="f340" y="f341"/>
                  <a:pt x="f342" y="f343"/>
                  <a:pt x="f344" y="f345"/>
                </a:cubicBezTo>
                <a:lnTo>
                  <a:pt x="f346" y="f347"/>
                </a:lnTo>
                <a:cubicBezTo>
                  <a:pt x="f276" y="f348"/>
                  <a:pt x="f349" y="f350"/>
                  <a:pt x="f336" y="f337"/>
                </a:cubicBezTo>
                <a:close/>
                <a:moveTo>
                  <a:pt x="f216" y="f351"/>
                </a:moveTo>
                <a:lnTo>
                  <a:pt x="f352" y="f353"/>
                </a:lnTo>
                <a:cubicBezTo>
                  <a:pt x="f354" y="f355"/>
                  <a:pt x="f356" y="f357"/>
                  <a:pt x="f358" y="f359"/>
                </a:cubicBezTo>
                <a:lnTo>
                  <a:pt x="f360" y="f361"/>
                </a:lnTo>
                <a:cubicBezTo>
                  <a:pt x="f362" y="f343"/>
                  <a:pt x="f363" y="f364"/>
                  <a:pt x="f216" y="f351"/>
                </a:cubicBezTo>
                <a:close/>
                <a:moveTo>
                  <a:pt x="f365" y="f366"/>
                </a:moveTo>
                <a:cubicBezTo>
                  <a:pt x="f367" y="f368"/>
                  <a:pt x="f369" y="f370"/>
                  <a:pt x="f371" y="f372"/>
                </a:cubicBezTo>
                <a:lnTo>
                  <a:pt x="f373" y="f374"/>
                </a:lnTo>
                <a:cubicBezTo>
                  <a:pt x="f375" y="f376"/>
                  <a:pt x="f377" y="f378"/>
                  <a:pt x="f379" y="f380"/>
                </a:cubicBezTo>
                <a:close/>
                <a:moveTo>
                  <a:pt x="f381" y="f382"/>
                </a:moveTo>
                <a:cubicBezTo>
                  <a:pt x="f383" y="f384"/>
                  <a:pt x="f385" y="f386"/>
                  <a:pt x="f387" y="f388"/>
                </a:cubicBezTo>
                <a:lnTo>
                  <a:pt x="f389" y="f390"/>
                </a:lnTo>
                <a:cubicBezTo>
                  <a:pt x="f391" y="f392"/>
                  <a:pt x="f393" y="f394"/>
                  <a:pt x="f395" y="f396"/>
                </a:cubicBezTo>
                <a:close/>
                <a:moveTo>
                  <a:pt x="f397" y="f398"/>
                </a:moveTo>
                <a:cubicBezTo>
                  <a:pt x="f399" y="f400"/>
                  <a:pt x="f401" y="f402"/>
                  <a:pt x="f403" y="f404"/>
                </a:cubicBezTo>
                <a:lnTo>
                  <a:pt x="f405" y="f406"/>
                </a:lnTo>
                <a:cubicBezTo>
                  <a:pt x="f407" y="f408"/>
                  <a:pt x="f409" y="f410"/>
                  <a:pt x="f411" y="f412"/>
                </a:cubicBezTo>
                <a:close/>
                <a:moveTo>
                  <a:pt x="f413" y="f414"/>
                </a:moveTo>
                <a:cubicBezTo>
                  <a:pt x="f415" y="f416"/>
                  <a:pt x="f417" y="f418"/>
                  <a:pt x="f419" y="f420"/>
                </a:cubicBezTo>
                <a:lnTo>
                  <a:pt x="f421" y="f422"/>
                </a:lnTo>
                <a:cubicBezTo>
                  <a:pt x="f423" y="f424"/>
                  <a:pt x="f425" y="f426"/>
                  <a:pt x="f427" y="f428"/>
                </a:cubicBezTo>
                <a:close/>
                <a:moveTo>
                  <a:pt x="f429" y="f430"/>
                </a:moveTo>
                <a:cubicBezTo>
                  <a:pt x="f431" y="f432"/>
                  <a:pt x="f433" y="f434"/>
                  <a:pt x="f435" y="f436"/>
                </a:cubicBezTo>
                <a:lnTo>
                  <a:pt x="f437" y="f438"/>
                </a:lnTo>
                <a:cubicBezTo>
                  <a:pt x="f439" y="f440"/>
                  <a:pt x="f441" y="f442"/>
                  <a:pt x="f443" y="f444"/>
                </a:cubicBezTo>
                <a:close/>
                <a:moveTo>
                  <a:pt x="f445" y="f446"/>
                </a:moveTo>
                <a:cubicBezTo>
                  <a:pt x="f447" y="f448"/>
                  <a:pt x="f449" y="f450"/>
                  <a:pt x="f451" y="f452"/>
                </a:cubicBezTo>
                <a:lnTo>
                  <a:pt x="f453" y="f454"/>
                </a:lnTo>
                <a:cubicBezTo>
                  <a:pt x="f455" y="f456"/>
                  <a:pt x="f457" y="f458"/>
                  <a:pt x="f459" y="f460"/>
                </a:cubicBezTo>
                <a:close/>
                <a:moveTo>
                  <a:pt x="f461" y="f462"/>
                </a:moveTo>
                <a:lnTo>
                  <a:pt x="f463" y="f464"/>
                </a:lnTo>
                <a:cubicBezTo>
                  <a:pt x="f465" y="f466"/>
                  <a:pt x="f467" y="f468"/>
                  <a:pt x="f469" y="f470"/>
                </a:cubicBezTo>
                <a:lnTo>
                  <a:pt x="f352" y="f471"/>
                </a:lnTo>
                <a:cubicBezTo>
                  <a:pt x="f472" y="f473"/>
                  <a:pt x="f474" y="f145"/>
                  <a:pt x="f461" y="f462"/>
                </a:cubicBezTo>
                <a:close/>
                <a:moveTo>
                  <a:pt x="f475" y="f476"/>
                </a:moveTo>
                <a:lnTo>
                  <a:pt x="f477" y="f478"/>
                </a:lnTo>
                <a:cubicBezTo>
                  <a:pt x="f479" y="f480"/>
                  <a:pt x="f481" y="f482"/>
                  <a:pt x="f483" y="f484"/>
                </a:cubicBezTo>
                <a:lnTo>
                  <a:pt x="f485" y="f484"/>
                </a:lnTo>
                <a:cubicBezTo>
                  <a:pt x="f486" y="f487"/>
                  <a:pt x="f488" y="f317"/>
                  <a:pt x="f489" y="f490"/>
                </a:cubicBezTo>
                <a:lnTo>
                  <a:pt x="f491" y="f492"/>
                </a:lnTo>
                <a:cubicBezTo>
                  <a:pt x="f493" y="f494"/>
                  <a:pt x="f495" y="f496"/>
                  <a:pt x="f475" y="f476"/>
                </a:cubicBezTo>
                <a:close/>
                <a:moveTo>
                  <a:pt x="f497" y="f498"/>
                </a:moveTo>
                <a:lnTo>
                  <a:pt x="f499" y="f500"/>
                </a:lnTo>
                <a:cubicBezTo>
                  <a:pt x="f501" y="f502"/>
                  <a:pt x="f503" y="f504"/>
                  <a:pt x="f505" y="f506"/>
                </a:cubicBezTo>
                <a:cubicBezTo>
                  <a:pt x="f507" y="f508"/>
                  <a:pt x="f509" y="f510"/>
                  <a:pt x="f497" y="f498"/>
                </a:cubicBezTo>
                <a:close/>
                <a:moveTo>
                  <a:pt x="f511" y="f512"/>
                </a:moveTo>
                <a:cubicBezTo>
                  <a:pt x="f513" y="f514"/>
                  <a:pt x="f515" y="f516"/>
                  <a:pt x="f517" y="f518"/>
                </a:cubicBezTo>
                <a:lnTo>
                  <a:pt x="f519" y="f520"/>
                </a:lnTo>
                <a:cubicBezTo>
                  <a:pt x="f521" y="f522"/>
                  <a:pt x="f523" y="f524"/>
                  <a:pt x="f525" y="f526"/>
                </a:cubicBezTo>
                <a:close/>
                <a:moveTo>
                  <a:pt x="f527" y="f528"/>
                </a:moveTo>
                <a:lnTo>
                  <a:pt x="f529" y="f530"/>
                </a:lnTo>
                <a:cubicBezTo>
                  <a:pt x="f531" y="f532"/>
                  <a:pt x="f533" y="f534"/>
                  <a:pt x="f535" y="f536"/>
                </a:cubicBezTo>
                <a:lnTo>
                  <a:pt x="f537" y="f303"/>
                </a:lnTo>
                <a:cubicBezTo>
                  <a:pt x="f538" y="f539"/>
                  <a:pt x="f540" y="f541"/>
                  <a:pt x="f527" y="f528"/>
                </a:cubicBezTo>
                <a:close/>
                <a:moveTo>
                  <a:pt x="f542" y="f543"/>
                </a:moveTo>
                <a:lnTo>
                  <a:pt x="f544" y="f545"/>
                </a:lnTo>
                <a:cubicBezTo>
                  <a:pt x="f546" y="f547"/>
                  <a:pt x="f548" y="f549"/>
                  <a:pt x="f550" y="f126"/>
                </a:cubicBezTo>
                <a:cubicBezTo>
                  <a:pt x="f551" y="f552"/>
                  <a:pt x="f553" y="f554"/>
                  <a:pt x="f555" y="f556"/>
                </a:cubicBezTo>
                <a:cubicBezTo>
                  <a:pt x="f557" y="f297"/>
                  <a:pt x="f558" y="f559"/>
                  <a:pt x="f560" y="f561"/>
                </a:cubicBezTo>
                <a:cubicBezTo>
                  <a:pt x="f562" y="f563"/>
                  <a:pt x="f564" y="f565"/>
                  <a:pt x="f542" y="f543"/>
                </a:cubicBezTo>
                <a:close/>
                <a:moveTo>
                  <a:pt x="f557" y="f566"/>
                </a:moveTo>
                <a:cubicBezTo>
                  <a:pt x="f567" y="f568"/>
                  <a:pt x="f569" y="f570"/>
                  <a:pt x="f571" y="f572"/>
                </a:cubicBezTo>
                <a:cubicBezTo>
                  <a:pt x="f573" y="f574"/>
                  <a:pt x="f575" y="f576"/>
                  <a:pt x="f577" y="f578"/>
                </a:cubicBezTo>
                <a:lnTo>
                  <a:pt x="f579" y="f580"/>
                </a:lnTo>
                <a:cubicBezTo>
                  <a:pt x="f581" y="f582"/>
                  <a:pt x="f583" y="f584"/>
                  <a:pt x="f557" y="f566"/>
                </a:cubicBezTo>
                <a:close/>
                <a:moveTo>
                  <a:pt x="f585" y="f586"/>
                </a:moveTo>
                <a:cubicBezTo>
                  <a:pt x="f425" y="f587"/>
                  <a:pt x="f588" y="f589"/>
                  <a:pt x="f590" y="f591"/>
                </a:cubicBezTo>
                <a:lnTo>
                  <a:pt x="f592" y="f593"/>
                </a:lnTo>
                <a:cubicBezTo>
                  <a:pt x="f594" y="f595"/>
                  <a:pt x="f596" y="f597"/>
                  <a:pt x="f598" y="f599"/>
                </a:cubicBezTo>
                <a:close/>
                <a:moveTo>
                  <a:pt x="f600" y="f62"/>
                </a:moveTo>
                <a:lnTo>
                  <a:pt x="f601" y="f602"/>
                </a:lnTo>
                <a:cubicBezTo>
                  <a:pt x="f603" y="f604"/>
                  <a:pt x="f605" y="f606"/>
                  <a:pt x="f607" y="f608"/>
                </a:cubicBezTo>
                <a:lnTo>
                  <a:pt x="f609" y="f610"/>
                </a:lnTo>
                <a:cubicBezTo>
                  <a:pt x="f611" y="f612"/>
                  <a:pt x="f613" y="f614"/>
                  <a:pt x="f600" y="f62"/>
                </a:cubicBezTo>
                <a:close/>
                <a:moveTo>
                  <a:pt x="f615" y="f616"/>
                </a:moveTo>
                <a:cubicBezTo>
                  <a:pt x="f617" y="f618"/>
                  <a:pt x="f619" y="f620"/>
                  <a:pt x="f621" y="f622"/>
                </a:cubicBezTo>
                <a:cubicBezTo>
                  <a:pt x="f623" y="f624"/>
                  <a:pt x="f625" y="f626"/>
                  <a:pt x="f627" y="f628"/>
                </a:cubicBezTo>
                <a:lnTo>
                  <a:pt x="f629" y="f630"/>
                </a:lnTo>
                <a:cubicBezTo>
                  <a:pt x="f631" y="f632"/>
                  <a:pt x="f633" y="f634"/>
                  <a:pt x="f615" y="f616"/>
                </a:cubicBezTo>
                <a:close/>
                <a:moveTo>
                  <a:pt x="f635" y="f636"/>
                </a:moveTo>
                <a:lnTo>
                  <a:pt x="f637" y="f638"/>
                </a:lnTo>
                <a:cubicBezTo>
                  <a:pt x="f639" y="f640"/>
                  <a:pt x="f641" y="f642"/>
                  <a:pt x="f643" y="f644"/>
                </a:cubicBezTo>
                <a:cubicBezTo>
                  <a:pt x="f645" y="f646"/>
                  <a:pt x="f647" y="f648"/>
                  <a:pt x="f649" y="f102"/>
                </a:cubicBezTo>
                <a:cubicBezTo>
                  <a:pt x="f95" y="f650"/>
                  <a:pt x="f651" y="f652"/>
                  <a:pt x="f635" y="f636"/>
                </a:cubicBezTo>
                <a:close/>
                <a:moveTo>
                  <a:pt x="f653" y="f654"/>
                </a:moveTo>
                <a:cubicBezTo>
                  <a:pt x="f655" y="f656"/>
                  <a:pt x="f657" y="f658"/>
                  <a:pt x="f659" y="f660"/>
                </a:cubicBezTo>
                <a:cubicBezTo>
                  <a:pt x="f661" y="f662"/>
                  <a:pt x="f663" y="f664"/>
                  <a:pt x="f665" y="f666"/>
                </a:cubicBezTo>
                <a:lnTo>
                  <a:pt x="f667" y="f668"/>
                </a:lnTo>
                <a:cubicBezTo>
                  <a:pt x="f669" y="f670"/>
                  <a:pt x="f671" y="f672"/>
                  <a:pt x="f653" y="f654"/>
                </a:cubicBezTo>
                <a:close/>
                <a:moveTo>
                  <a:pt x="f244" y="f673"/>
                </a:moveTo>
                <a:cubicBezTo>
                  <a:pt x="f674" y="f675"/>
                  <a:pt x="f676" y="f677"/>
                  <a:pt x="f455" y="f678"/>
                </a:cubicBezTo>
                <a:lnTo>
                  <a:pt x="f679" y="f680"/>
                </a:lnTo>
                <a:cubicBezTo>
                  <a:pt x="f681" y="f682"/>
                  <a:pt x="f683" y="f684"/>
                  <a:pt x="f685" y="f686"/>
                </a:cubicBezTo>
                <a:close/>
                <a:moveTo>
                  <a:pt x="f687" y="f688"/>
                </a:moveTo>
                <a:cubicBezTo>
                  <a:pt x="f689" y="f690"/>
                  <a:pt x="f691" y="f692"/>
                  <a:pt x="f693" y="f694"/>
                </a:cubicBezTo>
                <a:lnTo>
                  <a:pt x="f695" y="f696"/>
                </a:lnTo>
                <a:cubicBezTo>
                  <a:pt x="f697" y="f698"/>
                  <a:pt x="f699" y="f700"/>
                  <a:pt x="f701" y="f702"/>
                </a:cubicBezTo>
                <a:close/>
              </a:path>
            </a:pathLst>
          </a:custGeom>
          <a:solidFill>
            <a:srgbClr val="BF62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33;p34">
            <a:extLst>
              <a:ext uri="{FF2B5EF4-FFF2-40B4-BE49-F238E27FC236}">
                <a16:creationId xmlns:a16="http://schemas.microsoft.com/office/drawing/2014/main" id="{0E312668-0414-441F-951B-C1DAD4504A4D}"/>
              </a:ext>
            </a:extLst>
          </p:cNvPr>
          <p:cNvSpPr txBox="1">
            <a:spLocks noGrp="1"/>
          </p:cNvSpPr>
          <p:nvPr>
            <p:ph type="ctrTitle"/>
          </p:nvPr>
        </p:nvSpPr>
        <p:spPr>
          <a:xfrm>
            <a:off x="1718842" y="1683236"/>
            <a:ext cx="5932791" cy="1300889"/>
          </a:xfrm>
        </p:spPr>
        <p:txBody>
          <a:bodyPr anchorCtr="1"/>
          <a:lstStyle/>
          <a:p>
            <a:pPr lvl="0" algn="ctr">
              <a:lnSpc>
                <a:spcPct val="90000"/>
              </a:lnSpc>
            </a:pPr>
            <a:r>
              <a:rPr lang="es-PE" sz="6000">
                <a:solidFill>
                  <a:srgbClr val="FFFFFF"/>
                </a:solidFill>
                <a:latin typeface="Aharoni" panose="02010803020104030203" pitchFamily="2" charset="-79"/>
                <a:cs typeface="Aharoni" panose="02010803020104030203" pitchFamily="2" charset="-79"/>
              </a:rPr>
              <a:t>HALLOWEEN FOR KIDS</a:t>
            </a:r>
            <a:endParaRPr lang="es-PE" sz="3200">
              <a:solidFill>
                <a:srgbClr val="FFFFFF"/>
              </a:solidFill>
              <a:latin typeface="Aharoni" panose="02010803020104030203" pitchFamily="2" charset="-79"/>
              <a:cs typeface="Aharoni" panose="02010803020104030203" pitchFamily="2" charset="-79"/>
            </a:endParaRPr>
          </a:p>
        </p:txBody>
      </p:sp>
      <p:sp>
        <p:nvSpPr>
          <p:cNvPr id="13" name="Google Shape;233;p34">
            <a:extLst>
              <a:ext uri="{FF2B5EF4-FFF2-40B4-BE49-F238E27FC236}">
                <a16:creationId xmlns:a16="http://schemas.microsoft.com/office/drawing/2014/main" id="{63715EE4-74C4-482F-B262-ECAC969EE953}"/>
              </a:ext>
            </a:extLst>
          </p:cNvPr>
          <p:cNvSpPr txBox="1"/>
          <p:nvPr/>
        </p:nvSpPr>
        <p:spPr>
          <a:xfrm>
            <a:off x="3687738" y="3487576"/>
            <a:ext cx="1768513" cy="385383"/>
          </a:xfrm>
          <a:prstGeom prst="rect">
            <a:avLst/>
          </a:prstGeom>
          <a:solidFill>
            <a:srgbClr val="BF6200"/>
          </a:solidFill>
          <a:ln cap="flat">
            <a:noFill/>
          </a:ln>
        </p:spPr>
        <p:txBody>
          <a:bodyPr vert="horz" wrap="square" lIns="91421" tIns="91421" rIns="91421" bIns="91421" anchor="t" anchorCtr="0" compatLnSpc="1">
            <a:noAutofit/>
          </a:bodyPr>
          <a:lstStyle/>
          <a:p>
            <a:pPr marL="0" marR="0" lvl="0" indent="0" algn="l" defTabSz="914400" rtl="0" fontAlgn="auto" hangingPunct="1">
              <a:lnSpc>
                <a:spcPct val="90000"/>
              </a:lnSpc>
              <a:spcBef>
                <a:spcPct val="0"/>
              </a:spcBef>
              <a:spcAft>
                <a:spcPct val="0"/>
              </a:spcAft>
              <a:buNone/>
              <a:defRPr sz="1800" b="0" i="0" u="none" strike="noStrike" kern="0" cap="none" spc="0" baseline="0">
                <a:solidFill>
                  <a:srgbClr val="000000"/>
                </a:solidFill>
                <a:uFillTx/>
              </a:defRPr>
            </a:pPr>
            <a:r>
              <a:rPr lang="es-PE" sz="1800" b="1" i="0" u="none" strike="noStrike" kern="0" cap="none" spc="0" baseline="0">
                <a:solidFill>
                  <a:srgbClr val="FFFFFF"/>
                </a:solidFill>
                <a:uFillTx/>
                <a:latin typeface="Arial"/>
                <a:ea typeface="Fontdiner Swanky"/>
                <a:cs typeface="Fontdiner Swanky"/>
              </a:rPr>
              <a:t>Free Template</a:t>
            </a:r>
            <a:endParaRPr lang="es-PE" sz="1000" b="1" i="0" u="none" strike="noStrike" kern="0" cap="none" spc="0" baseline="0">
              <a:solidFill>
                <a:srgbClr val="FFFFFF"/>
              </a:solidFill>
              <a:uFillTx/>
              <a:latin typeface="Arial"/>
              <a:ea typeface="Fontdiner Swanky"/>
              <a:cs typeface="Fontdiner Swanky"/>
            </a:endParaRPr>
          </a:p>
        </p:txBody>
      </p:sp>
      <p:sp>
        <p:nvSpPr>
          <p:cNvPr id="14" name="Google Shape;230;p34">
            <a:extLst>
              <a:ext uri="{FF2B5EF4-FFF2-40B4-BE49-F238E27FC236}">
                <a16:creationId xmlns:a16="http://schemas.microsoft.com/office/drawing/2014/main" id="{C2D437A6-7528-458A-9774-9E75D2CE5692}"/>
              </a:ext>
            </a:extLst>
          </p:cNvPr>
          <p:cNvSpPr/>
          <p:nvPr/>
        </p:nvSpPr>
        <p:spPr>
          <a:xfrm>
            <a:off x="494717" y="3055266"/>
            <a:ext cx="1718916" cy="1339294"/>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CuadroTexto 24">
            <a:extLst>
              <a:ext uri="{FF2B5EF4-FFF2-40B4-BE49-F238E27FC236}">
                <a16:creationId xmlns:a16="http://schemas.microsoft.com/office/drawing/2014/main" id="{689B5285-3EC4-4E76-B975-4960ECDDCD72}"/>
              </a:ext>
            </a:extLst>
          </p:cNvPr>
          <p:cNvSpPr txBox="1"/>
          <p:nvPr/>
        </p:nvSpPr>
        <p:spPr>
          <a:xfrm>
            <a:off x="3755431" y="4641494"/>
            <a:ext cx="1528456" cy="261609"/>
          </a:xfrm>
          <a:prstGeom prst="rect">
            <a:avLst/>
          </a:prstGeom>
          <a:noFill/>
          <a:ln cap="flat">
            <a:noFill/>
          </a:ln>
        </p:spPr>
        <p:txBody>
          <a:bodyPr vert="horz" wrap="square" lIns="91440" tIns="45720" rIns="91440" bIns="45720" anchor="t" anchorCtr="1" compatLnSpc="1">
            <a:spAutoFit/>
          </a:bodyPr>
          <a:lstStyle/>
          <a:p>
            <a:pPr marL="158748"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rgbClr val="000000"/>
                </a:solidFill>
                <a:uFillTx/>
                <a:latin typeface="Arial" panose="020B0604020202020204" pitchFamily="34" charset="0"/>
                <a:ea typeface="Arial"/>
                <a:cs typeface="Arial" panose="020B0604020202020204" pitchFamily="34" charset="0"/>
              </a:rPr>
              <a:t>slidesppt.net</a:t>
            </a:r>
          </a:p>
        </p:txBody>
      </p:sp>
      <p:sp>
        <p:nvSpPr>
          <p:cNvPr id="16" name="Google Shape;230;p34">
            <a:extLst>
              <a:ext uri="{FF2B5EF4-FFF2-40B4-BE49-F238E27FC236}">
                <a16:creationId xmlns:a16="http://schemas.microsoft.com/office/drawing/2014/main" id="{55683581-0B24-4150-B3AD-6D3D9AC85CC4}"/>
              </a:ext>
            </a:extLst>
          </p:cNvPr>
          <p:cNvSpPr/>
          <p:nvPr/>
        </p:nvSpPr>
        <p:spPr>
          <a:xfrm flipH="1">
            <a:off x="6993248" y="833082"/>
            <a:ext cx="1717371" cy="1338087"/>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BF6200"/>
          </a:solidFill>
          <a:ln w="9528" cap="flat">
            <a:solidFill>
              <a:srgbClr val="FFFFFF"/>
            </a:solid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30;p34">
            <a:extLst>
              <a:ext uri="{FF2B5EF4-FFF2-40B4-BE49-F238E27FC236}">
                <a16:creationId xmlns:a16="http://schemas.microsoft.com/office/drawing/2014/main" id="{328EEB57-A4BB-4409-BDB6-77DA19A83234}"/>
              </a:ext>
            </a:extLst>
          </p:cNvPr>
          <p:cNvSpPr/>
          <p:nvPr/>
        </p:nvSpPr>
        <p:spPr>
          <a:xfrm>
            <a:off x="513033" y="818415"/>
            <a:ext cx="1718916" cy="1339294"/>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BF6200"/>
          </a:solidFill>
          <a:ln w="9528" cap="flat">
            <a:solidFill>
              <a:srgbClr val="FFFFFF"/>
            </a:solid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name="Slide14">
    <p:bg>
      <p:bgPr>
        <a:solidFill>
          <a:srgbClr val="FFFFFF"/>
        </a:solidFill>
        <a:effectLst/>
      </p:bgPr>
    </p:bg>
    <p:spTree>
      <p:nvGrpSpPr>
        <p:cNvPr id="1" name=""/>
        <p:cNvGrpSpPr/>
        <p:nvPr/>
      </p:nvGrpSpPr>
      <p:grpSpPr>
        <a:xfrm>
          <a:off x="0" y="0"/>
          <a:ext cx="0" cy="0"/>
          <a:chOff x="0" y="0"/>
          <a:chExt cx="0" cy="0"/>
        </a:xfrm>
      </p:grpSpPr>
      <p:sp>
        <p:nvSpPr>
          <p:cNvPr id="2" name="Google Shape;476;p47">
            <a:extLst>
              <a:ext uri="{FF2B5EF4-FFF2-40B4-BE49-F238E27FC236}">
                <a16:creationId xmlns:a16="http://schemas.microsoft.com/office/drawing/2014/main" id="{649A4091-5F5D-48E7-899B-9566B935B344}"/>
              </a:ext>
            </a:extLst>
          </p:cNvPr>
          <p:cNvSpPr/>
          <p:nvPr/>
        </p:nvSpPr>
        <p:spPr>
          <a:xfrm>
            <a:off x="399291" y="3148032"/>
            <a:ext cx="745994" cy="581247"/>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BF62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477;p47">
            <a:extLst>
              <a:ext uri="{FF2B5EF4-FFF2-40B4-BE49-F238E27FC236}">
                <a16:creationId xmlns:a16="http://schemas.microsoft.com/office/drawing/2014/main" id="{799217DA-F513-449E-B453-9D4334DBB67D}"/>
              </a:ext>
            </a:extLst>
          </p:cNvPr>
          <p:cNvGrpSpPr/>
          <p:nvPr/>
        </p:nvGrpSpPr>
        <p:grpSpPr>
          <a:xfrm>
            <a:off x="6226874" y="3408773"/>
            <a:ext cx="2299053" cy="622515"/>
            <a:chOff x="6226874" y="3408773"/>
            <a:chExt cx="2299053" cy="622515"/>
          </a:xfrm>
        </p:grpSpPr>
        <p:pic>
          <p:nvPicPr>
            <p:cNvPr id="4" name="Google Shape;478;p47">
              <a:extLst>
                <a:ext uri="{FF2B5EF4-FFF2-40B4-BE49-F238E27FC236}">
                  <a16:creationId xmlns:a16="http://schemas.microsoft.com/office/drawing/2014/main" id="{E093FAF5-5422-474E-A56B-AF7A61A17012}"/>
                </a:ext>
              </a:extLst>
            </p:cNvPr>
            <p:cNvPicPr>
              <a:picLocks noChangeAspect="1"/>
            </p:cNvPicPr>
            <p:nvPr/>
          </p:nvPicPr>
          <p:blipFill>
            <a:blip r:embed="rId3">
              <a:alphaModFix/>
            </a:blip>
            <a:stretch>
              <a:fillRect/>
            </a:stretch>
          </p:blipFill>
          <p:spPr>
            <a:xfrm rot="19800046">
              <a:off x="6226874" y="3408773"/>
              <a:ext cx="1465783" cy="622514"/>
            </a:xfrm>
            <a:prstGeom prst="rect">
              <a:avLst/>
            </a:prstGeom>
            <a:noFill/>
            <a:ln cap="flat">
              <a:noFill/>
            </a:ln>
          </p:spPr>
        </p:pic>
        <p:pic>
          <p:nvPicPr>
            <p:cNvPr id="5" name="Google Shape;479;p47">
              <a:extLst>
                <a:ext uri="{FF2B5EF4-FFF2-40B4-BE49-F238E27FC236}">
                  <a16:creationId xmlns:a16="http://schemas.microsoft.com/office/drawing/2014/main" id="{A2CD26DD-6BA6-484E-82AC-E0446ACBF126}"/>
                </a:ext>
              </a:extLst>
            </p:cNvPr>
            <p:cNvPicPr>
              <a:picLocks noChangeAspect="1"/>
            </p:cNvPicPr>
            <p:nvPr/>
          </p:nvPicPr>
          <p:blipFill>
            <a:blip r:embed="rId3">
              <a:alphaModFix/>
            </a:blip>
            <a:stretch>
              <a:fillRect/>
            </a:stretch>
          </p:blipFill>
          <p:spPr>
            <a:xfrm rot="1799970" flipH="1">
              <a:off x="7060144" y="3408774"/>
              <a:ext cx="1465783" cy="622514"/>
            </a:xfrm>
            <a:prstGeom prst="rect">
              <a:avLst/>
            </a:prstGeom>
            <a:noFill/>
            <a:ln cap="flat">
              <a:noFill/>
            </a:ln>
          </p:spPr>
        </p:pic>
      </p:grpSp>
      <p:grpSp>
        <p:nvGrpSpPr>
          <p:cNvPr id="6" name="Google Shape;480;p47">
            <a:extLst>
              <a:ext uri="{FF2B5EF4-FFF2-40B4-BE49-F238E27FC236}">
                <a16:creationId xmlns:a16="http://schemas.microsoft.com/office/drawing/2014/main" id="{83DF3E50-5DA8-46B7-AE36-244C9028CF06}"/>
              </a:ext>
            </a:extLst>
          </p:cNvPr>
          <p:cNvGrpSpPr/>
          <p:nvPr/>
        </p:nvGrpSpPr>
        <p:grpSpPr>
          <a:xfrm>
            <a:off x="878878" y="3456888"/>
            <a:ext cx="2299052" cy="622515"/>
            <a:chOff x="878878" y="3456888"/>
            <a:chExt cx="2299052" cy="622515"/>
          </a:xfrm>
        </p:grpSpPr>
        <p:pic>
          <p:nvPicPr>
            <p:cNvPr id="7" name="Google Shape;481;p47">
              <a:extLst>
                <a:ext uri="{FF2B5EF4-FFF2-40B4-BE49-F238E27FC236}">
                  <a16:creationId xmlns:a16="http://schemas.microsoft.com/office/drawing/2014/main" id="{11717249-9F02-40DE-8B71-13B6E043A1AC}"/>
                </a:ext>
              </a:extLst>
            </p:cNvPr>
            <p:cNvPicPr>
              <a:picLocks noChangeAspect="1"/>
            </p:cNvPicPr>
            <p:nvPr/>
          </p:nvPicPr>
          <p:blipFill>
            <a:blip r:embed="rId3">
              <a:alphaModFix/>
            </a:blip>
            <a:stretch>
              <a:fillRect/>
            </a:stretch>
          </p:blipFill>
          <p:spPr>
            <a:xfrm rot="19800046">
              <a:off x="878878" y="3456888"/>
              <a:ext cx="1465783" cy="622514"/>
            </a:xfrm>
            <a:prstGeom prst="rect">
              <a:avLst/>
            </a:prstGeom>
            <a:noFill/>
            <a:ln cap="flat">
              <a:noFill/>
            </a:ln>
          </p:spPr>
        </p:pic>
        <p:pic>
          <p:nvPicPr>
            <p:cNvPr id="8" name="Google Shape;482;p47">
              <a:extLst>
                <a:ext uri="{FF2B5EF4-FFF2-40B4-BE49-F238E27FC236}">
                  <a16:creationId xmlns:a16="http://schemas.microsoft.com/office/drawing/2014/main" id="{81E4C10B-7D21-46F0-921A-FF92747A2584}"/>
                </a:ext>
              </a:extLst>
            </p:cNvPr>
            <p:cNvPicPr>
              <a:picLocks noChangeAspect="1"/>
            </p:cNvPicPr>
            <p:nvPr/>
          </p:nvPicPr>
          <p:blipFill>
            <a:blip r:embed="rId3">
              <a:alphaModFix/>
            </a:blip>
            <a:stretch>
              <a:fillRect/>
            </a:stretch>
          </p:blipFill>
          <p:spPr>
            <a:xfrm rot="1799970" flipH="1">
              <a:off x="1712147" y="3456889"/>
              <a:ext cx="1465783" cy="622514"/>
            </a:xfrm>
            <a:prstGeom prst="rect">
              <a:avLst/>
            </a:prstGeom>
            <a:noFill/>
            <a:ln cap="flat">
              <a:noFill/>
            </a:ln>
          </p:spPr>
        </p:pic>
      </p:grpSp>
      <p:pic>
        <p:nvPicPr>
          <p:cNvPr id="9" name="Google Shape;483;p47">
            <a:extLst>
              <a:ext uri="{FF2B5EF4-FFF2-40B4-BE49-F238E27FC236}">
                <a16:creationId xmlns:a16="http://schemas.microsoft.com/office/drawing/2014/main" id="{579291F8-90A0-4AD8-91E4-40559FEA8983}"/>
              </a:ext>
            </a:extLst>
          </p:cNvPr>
          <p:cNvPicPr>
            <a:picLocks noChangeAspect="1"/>
          </p:cNvPicPr>
          <p:nvPr/>
        </p:nvPicPr>
        <p:blipFill>
          <a:blip r:embed="rId3">
            <a:alphaModFix/>
          </a:blip>
          <a:stretch>
            <a:fillRect/>
          </a:stretch>
        </p:blipFill>
        <p:spPr>
          <a:xfrm rot="19800046">
            <a:off x="2342794" y="1530751"/>
            <a:ext cx="1835017" cy="779324"/>
          </a:xfrm>
          <a:prstGeom prst="rect">
            <a:avLst/>
          </a:prstGeom>
          <a:noFill/>
          <a:ln cap="flat">
            <a:noFill/>
          </a:ln>
        </p:spPr>
      </p:pic>
      <p:pic>
        <p:nvPicPr>
          <p:cNvPr id="10" name="Google Shape;484;p47">
            <a:extLst>
              <a:ext uri="{FF2B5EF4-FFF2-40B4-BE49-F238E27FC236}">
                <a16:creationId xmlns:a16="http://schemas.microsoft.com/office/drawing/2014/main" id="{024D2289-785B-4175-9F90-1197243D5DEA}"/>
              </a:ext>
            </a:extLst>
          </p:cNvPr>
          <p:cNvPicPr>
            <a:picLocks noChangeAspect="1"/>
          </p:cNvPicPr>
          <p:nvPr/>
        </p:nvPicPr>
        <p:blipFill>
          <a:blip r:embed="rId3">
            <a:alphaModFix/>
          </a:blip>
          <a:stretch>
            <a:fillRect/>
          </a:stretch>
        </p:blipFill>
        <p:spPr>
          <a:xfrm rot="1799970" flipH="1">
            <a:off x="4991188" y="1545409"/>
            <a:ext cx="1765980" cy="750009"/>
          </a:xfrm>
          <a:prstGeom prst="rect">
            <a:avLst/>
          </a:prstGeom>
          <a:noFill/>
          <a:ln cap="flat">
            <a:noFill/>
          </a:ln>
        </p:spPr>
      </p:pic>
      <p:sp>
        <p:nvSpPr>
          <p:cNvPr id="11" name="Google Shape;485;p47">
            <a:extLst>
              <a:ext uri="{FF2B5EF4-FFF2-40B4-BE49-F238E27FC236}">
                <a16:creationId xmlns:a16="http://schemas.microsoft.com/office/drawing/2014/main" id="{855B6086-B563-4EB3-BF70-67DB1AD8B83C}"/>
              </a:ext>
            </a:extLst>
          </p:cNvPr>
          <p:cNvSpPr txBox="1">
            <a:spLocks noGrp="1"/>
          </p:cNvSpPr>
          <p:nvPr>
            <p:ph type="title"/>
          </p:nvPr>
        </p:nvSpPr>
        <p:spPr>
          <a:xfrm>
            <a:off x="702332" y="156764"/>
            <a:ext cx="7717499" cy="612904"/>
          </a:xfrm>
        </p:spPr>
        <p:txBody>
          <a:bodyPr/>
          <a:lstStyle/>
          <a:p>
            <a:pPr lvl="0"/>
            <a:r>
              <a:rPr lang="en-US">
                <a:solidFill>
                  <a:srgbClr val="000000"/>
                </a:solidFill>
              </a:rPr>
              <a:t>Brainstorm and idea </a:t>
            </a:r>
          </a:p>
        </p:txBody>
      </p:sp>
      <p:sp>
        <p:nvSpPr>
          <p:cNvPr id="12" name="Google Shape;486;p47">
            <a:extLst>
              <a:ext uri="{FF2B5EF4-FFF2-40B4-BE49-F238E27FC236}">
                <a16:creationId xmlns:a16="http://schemas.microsoft.com/office/drawing/2014/main" id="{2A240C57-8A00-46B6-A421-08244F39C999}"/>
              </a:ext>
            </a:extLst>
          </p:cNvPr>
          <p:cNvSpPr txBox="1"/>
          <p:nvPr/>
        </p:nvSpPr>
        <p:spPr>
          <a:xfrm>
            <a:off x="2124635" y="4164113"/>
            <a:ext cx="1396800" cy="564303"/>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Assistant"/>
                <a:ea typeface="Assistant"/>
                <a:cs typeface="Assistant"/>
              </a:rPr>
              <a:t>Despite being red, Mars is cold</a:t>
            </a:r>
          </a:p>
        </p:txBody>
      </p:sp>
      <p:sp>
        <p:nvSpPr>
          <p:cNvPr id="13" name="Google Shape;487;p47">
            <a:extLst>
              <a:ext uri="{FF2B5EF4-FFF2-40B4-BE49-F238E27FC236}">
                <a16:creationId xmlns:a16="http://schemas.microsoft.com/office/drawing/2014/main" id="{25D3E7E2-B5F3-4B8B-9326-C5AB2E62C9B7}"/>
              </a:ext>
            </a:extLst>
          </p:cNvPr>
          <p:cNvSpPr txBox="1"/>
          <p:nvPr/>
        </p:nvSpPr>
        <p:spPr>
          <a:xfrm>
            <a:off x="535308" y="4164104"/>
            <a:ext cx="1396800" cy="564303"/>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Assistant"/>
                <a:ea typeface="Assistant"/>
                <a:cs typeface="Assistant"/>
              </a:rPr>
              <a:t>Venus is a very hot planet</a:t>
            </a:r>
          </a:p>
        </p:txBody>
      </p:sp>
      <p:sp>
        <p:nvSpPr>
          <p:cNvPr id="14" name="Google Shape;488;p47">
            <a:extLst>
              <a:ext uri="{FF2B5EF4-FFF2-40B4-BE49-F238E27FC236}">
                <a16:creationId xmlns:a16="http://schemas.microsoft.com/office/drawing/2014/main" id="{7A607434-DD71-418B-9C45-E9426A5EEB36}"/>
              </a:ext>
            </a:extLst>
          </p:cNvPr>
          <p:cNvSpPr txBox="1"/>
          <p:nvPr/>
        </p:nvSpPr>
        <p:spPr>
          <a:xfrm>
            <a:off x="7472696" y="4115988"/>
            <a:ext cx="1396800" cy="562804"/>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Assistant"/>
                <a:ea typeface="Assistant"/>
                <a:cs typeface="Assistant"/>
              </a:rPr>
              <a:t>Saturn is a gas giant with rings</a:t>
            </a:r>
          </a:p>
        </p:txBody>
      </p:sp>
      <p:sp>
        <p:nvSpPr>
          <p:cNvPr id="15" name="Google Shape;489;p47">
            <a:extLst>
              <a:ext uri="{FF2B5EF4-FFF2-40B4-BE49-F238E27FC236}">
                <a16:creationId xmlns:a16="http://schemas.microsoft.com/office/drawing/2014/main" id="{BA330B62-DCFF-4310-9F9E-97D4C3AF7479}"/>
              </a:ext>
            </a:extLst>
          </p:cNvPr>
          <p:cNvSpPr txBox="1"/>
          <p:nvPr/>
        </p:nvSpPr>
        <p:spPr>
          <a:xfrm>
            <a:off x="5908624" y="4115988"/>
            <a:ext cx="1396800" cy="564303"/>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Assistant"/>
                <a:ea typeface="Assistant"/>
                <a:cs typeface="Assistant"/>
              </a:rPr>
              <a:t>Mercury is very close to the Sun</a:t>
            </a:r>
          </a:p>
        </p:txBody>
      </p:sp>
      <p:sp>
        <p:nvSpPr>
          <p:cNvPr id="16" name="Google Shape;490;p47">
            <a:extLst>
              <a:ext uri="{FF2B5EF4-FFF2-40B4-BE49-F238E27FC236}">
                <a16:creationId xmlns:a16="http://schemas.microsoft.com/office/drawing/2014/main" id="{5A96A460-2C86-4D8C-9AB4-C2F505F293E5}"/>
              </a:ext>
            </a:extLst>
          </p:cNvPr>
          <p:cNvSpPr/>
          <p:nvPr/>
        </p:nvSpPr>
        <p:spPr>
          <a:xfrm>
            <a:off x="3859142" y="1318967"/>
            <a:ext cx="1359923" cy="581348"/>
          </a:xfrm>
          <a:custGeom>
            <a:avLst/>
            <a:gdLst>
              <a:gd name="f0" fmla="val w"/>
              <a:gd name="f1" fmla="val h"/>
              <a:gd name="f2" fmla="val 0"/>
              <a:gd name="f3" fmla="val 54397"/>
              <a:gd name="f4" fmla="val 23254"/>
              <a:gd name="f5" fmla="val 30957"/>
              <a:gd name="f6" fmla="val 383"/>
              <a:gd name="f7" fmla="val 23224"/>
              <a:gd name="f8" fmla="val 7863"/>
              <a:gd name="f9" fmla="val -1268"/>
              <a:gd name="f10" fmla="val 3608"/>
              <a:gd name="f11" fmla="val 2288"/>
              <a:gd name="f12" fmla="val -646"/>
              <a:gd name="f13" fmla="val 5844"/>
              <a:gd name="f14" fmla="val -2367"/>
              <a:gd name="f15" fmla="val 18798"/>
              <a:gd name="f16" fmla="val 5430"/>
              <a:gd name="f17" fmla="val 21719"/>
              <a:gd name="f18" fmla="val 13227"/>
              <a:gd name="f19" fmla="val 24640"/>
              <a:gd name="f20" fmla="val 42959"/>
              <a:gd name="f21" fmla="val 23053"/>
              <a:gd name="f22" fmla="val 50388"/>
              <a:gd name="f23" fmla="val 19814"/>
              <a:gd name="f24" fmla="val 57818"/>
              <a:gd name="f25" fmla="val 16576"/>
              <a:gd name="f26" fmla="val 53246"/>
              <a:gd name="f27" fmla="val 5527"/>
              <a:gd name="f28" fmla="val 50007"/>
              <a:gd name="f29" fmla="val 46769"/>
              <a:gd name="f30" fmla="val -950"/>
              <a:gd name="f31" fmla="val 38690"/>
              <a:gd name="f32" fmla="*/ f0 1 54397"/>
              <a:gd name="f33" fmla="*/ f1 1 23254"/>
              <a:gd name="f34" fmla="val f2"/>
              <a:gd name="f35" fmla="val f3"/>
              <a:gd name="f36" fmla="val f4"/>
              <a:gd name="f37" fmla="+- f36 0 f34"/>
              <a:gd name="f38" fmla="+- f35 0 f34"/>
              <a:gd name="f39" fmla="*/ f38 1 54397"/>
              <a:gd name="f40" fmla="*/ f37 1 23254"/>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54397" h="23254">
                <a:moveTo>
                  <a:pt x="f5" y="f6"/>
                </a:moveTo>
                <a:cubicBezTo>
                  <a:pt x="f7" y="f6"/>
                  <a:pt x="f8" y="f9"/>
                  <a:pt x="f10" y="f11"/>
                </a:cubicBezTo>
                <a:cubicBezTo>
                  <a:pt x="f12" y="f13"/>
                  <a:pt x="f14" y="f15"/>
                  <a:pt x="f16" y="f17"/>
                </a:cubicBezTo>
                <a:cubicBezTo>
                  <a:pt x="f18" y="f19"/>
                  <a:pt x="f20" y="f21"/>
                  <a:pt x="f22" y="f23"/>
                </a:cubicBezTo>
                <a:cubicBezTo>
                  <a:pt x="f24" y="f25"/>
                  <a:pt x="f26" y="f27"/>
                  <a:pt x="f28" y="f11"/>
                </a:cubicBezTo>
                <a:cubicBezTo>
                  <a:pt x="f29" y="f30"/>
                  <a:pt x="f31" y="f6"/>
                  <a:pt x="f5" y="f6"/>
                </a:cubicBezTo>
                <a:close/>
              </a:path>
            </a:pathLst>
          </a:custGeom>
          <a:solidFill>
            <a:srgbClr val="BF6200"/>
          </a:solidFill>
          <a:ln cap="flat">
            <a:noFill/>
            <a:prstDash val="solid"/>
          </a:ln>
        </p:spPr>
        <p:txBody>
          <a:bodyPr lIns="0" tIns="0" rIns="0" bIns="0"/>
          <a:lstStyle/>
          <a:p>
            <a:endParaRPr lang="es-ES"/>
          </a:p>
        </p:txBody>
      </p:sp>
      <p:sp>
        <p:nvSpPr>
          <p:cNvPr id="17" name="Google Shape;491;p47">
            <a:extLst>
              <a:ext uri="{FF2B5EF4-FFF2-40B4-BE49-F238E27FC236}">
                <a16:creationId xmlns:a16="http://schemas.microsoft.com/office/drawing/2014/main" id="{41777309-DFA0-496D-ACAF-C607BDB63509}"/>
              </a:ext>
            </a:extLst>
          </p:cNvPr>
          <p:cNvSpPr/>
          <p:nvPr/>
        </p:nvSpPr>
        <p:spPr>
          <a:xfrm>
            <a:off x="1357975" y="3141494"/>
            <a:ext cx="1345877" cy="578522"/>
          </a:xfrm>
          <a:custGeom>
            <a:avLst/>
            <a:gdLst>
              <a:gd name="f0" fmla="val w"/>
              <a:gd name="f1" fmla="val h"/>
              <a:gd name="f2" fmla="val 0"/>
              <a:gd name="f3" fmla="val 53835"/>
              <a:gd name="f4" fmla="val 23141"/>
              <a:gd name="f5" fmla="val 23439"/>
              <a:gd name="f6" fmla="val 22831"/>
              <a:gd name="f7" fmla="val 30998"/>
              <a:gd name="f8" fmla="val 22739"/>
              <a:gd name="f9" fmla="val 45491"/>
              <a:gd name="f10" fmla="val 23929"/>
              <a:gd name="f11" fmla="val 49745"/>
              <a:gd name="f12" fmla="val 20373"/>
              <a:gd name="f13" fmla="val 54000"/>
              <a:gd name="f14" fmla="val 16817"/>
              <a:gd name="f15" fmla="val 56589"/>
              <a:gd name="f16" fmla="val 4324"/>
              <a:gd name="f17" fmla="val 48966"/>
              <a:gd name="f18" fmla="val 1495"/>
              <a:gd name="f19" fmla="val 41343"/>
              <a:gd name="f20" fmla="val -1334"/>
              <a:gd name="f21" fmla="val 11438"/>
              <a:gd name="f22" fmla="val 162"/>
              <a:gd name="f23" fmla="val 4008"/>
              <a:gd name="f24" fmla="val 3400"/>
              <a:gd name="f25" fmla="val -3421"/>
              <a:gd name="f26" fmla="val 6639"/>
              <a:gd name="f27" fmla="val 1151"/>
              <a:gd name="f28" fmla="val 17688"/>
              <a:gd name="f29" fmla="val 4389"/>
              <a:gd name="f30" fmla="val 20926"/>
              <a:gd name="f31" fmla="val 7628"/>
              <a:gd name="f32" fmla="val 24165"/>
              <a:gd name="f33" fmla="val 15880"/>
              <a:gd name="f34" fmla="val 22923"/>
              <a:gd name="f35" fmla="*/ f0 1 53835"/>
              <a:gd name="f36" fmla="*/ f1 1 23141"/>
              <a:gd name="f37" fmla="val f2"/>
              <a:gd name="f38" fmla="val f3"/>
              <a:gd name="f39" fmla="val f4"/>
              <a:gd name="f40" fmla="+- f39 0 f37"/>
              <a:gd name="f41" fmla="+- f38 0 f37"/>
              <a:gd name="f42" fmla="*/ f41 1 53835"/>
              <a:gd name="f43" fmla="*/ f40 1 23141"/>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3835" h="23141">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5" y="f6"/>
                </a:cubicBezTo>
                <a:close/>
              </a:path>
            </a:pathLst>
          </a:custGeom>
          <a:solidFill>
            <a:srgbClr val="BF6200"/>
          </a:solidFill>
          <a:ln cap="flat">
            <a:noFill/>
            <a:prstDash val="solid"/>
          </a:ln>
        </p:spPr>
        <p:txBody>
          <a:bodyPr lIns="0" tIns="0" rIns="0" bIns="0"/>
          <a:lstStyle/>
          <a:p>
            <a:endParaRPr lang="es-ES"/>
          </a:p>
        </p:txBody>
      </p:sp>
      <p:sp>
        <p:nvSpPr>
          <p:cNvPr id="18" name="Google Shape;492;p47">
            <a:extLst>
              <a:ext uri="{FF2B5EF4-FFF2-40B4-BE49-F238E27FC236}">
                <a16:creationId xmlns:a16="http://schemas.microsoft.com/office/drawing/2014/main" id="{FB3A5C3A-E313-45C0-9F53-A8EB584214BB}"/>
              </a:ext>
            </a:extLst>
          </p:cNvPr>
          <p:cNvSpPr/>
          <p:nvPr/>
        </p:nvSpPr>
        <p:spPr>
          <a:xfrm>
            <a:off x="6711074" y="3094073"/>
            <a:ext cx="1335746" cy="578476"/>
          </a:xfrm>
          <a:custGeom>
            <a:avLst/>
            <a:gdLst>
              <a:gd name="f0" fmla="val w"/>
              <a:gd name="f1" fmla="val h"/>
              <a:gd name="f2" fmla="val 0"/>
              <a:gd name="f3" fmla="val 53430"/>
              <a:gd name="f4" fmla="val 23139"/>
              <a:gd name="f5" fmla="val 29991"/>
              <a:gd name="f6" fmla="val 22803"/>
              <a:gd name="f7" fmla="val 22569"/>
              <a:gd name="f8" fmla="val 22647"/>
              <a:gd name="f9" fmla="val 8766"/>
              <a:gd name="f10" fmla="val 23520"/>
              <a:gd name="f11" fmla="val 4511"/>
              <a:gd name="f12" fmla="val 19964"/>
              <a:gd name="f13" fmla="val 257"/>
              <a:gd name="f14" fmla="val 16408"/>
              <a:gd name="f15" fmla="val -3021"/>
              <a:gd name="f16" fmla="val 4232"/>
              <a:gd name="f17" fmla="val 4464"/>
              <a:gd name="f18" fmla="val 1467"/>
              <a:gd name="f19" fmla="val 11949"/>
              <a:gd name="f20" fmla="val -1298"/>
              <a:gd name="f21" fmla="val 41993"/>
              <a:gd name="f22" fmla="val 134"/>
              <a:gd name="f23" fmla="val 49422"/>
              <a:gd name="f24" fmla="val 3372"/>
              <a:gd name="f25" fmla="val 56852"/>
              <a:gd name="f26" fmla="val 6611"/>
              <a:gd name="f27" fmla="val 52280"/>
              <a:gd name="f28" fmla="val 17660"/>
              <a:gd name="f29" fmla="val 49041"/>
              <a:gd name="f30" fmla="val 20898"/>
              <a:gd name="f31" fmla="val 45803"/>
              <a:gd name="f32" fmla="val 24137"/>
              <a:gd name="f33" fmla="val 37413"/>
              <a:gd name="f34" fmla="val 22959"/>
              <a:gd name="f35" fmla="*/ f0 1 53430"/>
              <a:gd name="f36" fmla="*/ f1 1 23139"/>
              <a:gd name="f37" fmla="val f2"/>
              <a:gd name="f38" fmla="val f3"/>
              <a:gd name="f39" fmla="val f4"/>
              <a:gd name="f40" fmla="+- f39 0 f37"/>
              <a:gd name="f41" fmla="+- f38 0 f37"/>
              <a:gd name="f42" fmla="*/ f41 1 53430"/>
              <a:gd name="f43" fmla="*/ f40 1 23139"/>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3430" h="2313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5" y="f6"/>
                </a:cubicBezTo>
                <a:close/>
              </a:path>
            </a:pathLst>
          </a:custGeom>
          <a:solidFill>
            <a:srgbClr val="BF6200"/>
          </a:solidFill>
          <a:ln cap="flat">
            <a:noFill/>
            <a:prstDash val="solid"/>
          </a:ln>
        </p:spPr>
        <p:txBody>
          <a:bodyPr lIns="0" tIns="0" rIns="0" bIns="0"/>
          <a:lstStyle/>
          <a:p>
            <a:endParaRPr lang="es-ES"/>
          </a:p>
        </p:txBody>
      </p:sp>
      <p:sp>
        <p:nvSpPr>
          <p:cNvPr id="19" name="Google Shape;493;p47">
            <a:extLst>
              <a:ext uri="{FF2B5EF4-FFF2-40B4-BE49-F238E27FC236}">
                <a16:creationId xmlns:a16="http://schemas.microsoft.com/office/drawing/2014/main" id="{6022D5EA-E458-4290-8E0C-7450F6710E49}"/>
              </a:ext>
            </a:extLst>
          </p:cNvPr>
          <p:cNvSpPr txBox="1"/>
          <p:nvPr/>
        </p:nvSpPr>
        <p:spPr>
          <a:xfrm>
            <a:off x="3850227" y="1419130"/>
            <a:ext cx="1396800" cy="3948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Fontdiner Swanky"/>
                <a:ea typeface="Fontdiner Swanky"/>
                <a:cs typeface="Fontdiner Swanky"/>
              </a:rPr>
              <a:t>Mars</a:t>
            </a:r>
          </a:p>
        </p:txBody>
      </p:sp>
      <p:sp>
        <p:nvSpPr>
          <p:cNvPr id="20" name="Google Shape;494;p47">
            <a:extLst>
              <a:ext uri="{FF2B5EF4-FFF2-40B4-BE49-F238E27FC236}">
                <a16:creationId xmlns:a16="http://schemas.microsoft.com/office/drawing/2014/main" id="{C0B779EC-C3A1-433C-ABA0-2B762FB57732}"/>
              </a:ext>
            </a:extLst>
          </p:cNvPr>
          <p:cNvSpPr txBox="1"/>
          <p:nvPr/>
        </p:nvSpPr>
        <p:spPr>
          <a:xfrm>
            <a:off x="1330003" y="3241246"/>
            <a:ext cx="1396800" cy="3948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Fontdiner Swanky"/>
                <a:ea typeface="Fontdiner Swanky"/>
                <a:cs typeface="Fontdiner Swanky"/>
              </a:rPr>
              <a:t>Venus</a:t>
            </a:r>
          </a:p>
        </p:txBody>
      </p:sp>
      <p:sp>
        <p:nvSpPr>
          <p:cNvPr id="21" name="Google Shape;495;p47">
            <a:extLst>
              <a:ext uri="{FF2B5EF4-FFF2-40B4-BE49-F238E27FC236}">
                <a16:creationId xmlns:a16="http://schemas.microsoft.com/office/drawing/2014/main" id="{1347ED4E-2EB5-4BE1-B490-F77CBA3458EB}"/>
              </a:ext>
            </a:extLst>
          </p:cNvPr>
          <p:cNvSpPr txBox="1"/>
          <p:nvPr/>
        </p:nvSpPr>
        <p:spPr>
          <a:xfrm>
            <a:off x="6678000" y="3193121"/>
            <a:ext cx="1396800" cy="3948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Fontdiner Swanky"/>
                <a:ea typeface="Fontdiner Swanky"/>
                <a:cs typeface="Fontdiner Swanky"/>
              </a:rPr>
              <a:t>Saturn</a:t>
            </a:r>
          </a:p>
        </p:txBody>
      </p:sp>
      <p:sp>
        <p:nvSpPr>
          <p:cNvPr id="22" name="Google Shape;496;p47">
            <a:extLst>
              <a:ext uri="{FF2B5EF4-FFF2-40B4-BE49-F238E27FC236}">
                <a16:creationId xmlns:a16="http://schemas.microsoft.com/office/drawing/2014/main" id="{2E0CD3FA-A47F-4015-BA67-2135CF69B1EF}"/>
              </a:ext>
            </a:extLst>
          </p:cNvPr>
          <p:cNvSpPr/>
          <p:nvPr/>
        </p:nvSpPr>
        <p:spPr>
          <a:xfrm flipH="1">
            <a:off x="8046829" y="2502785"/>
            <a:ext cx="745994" cy="581247"/>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BF62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Trapecio 24">
            <a:extLst>
              <a:ext uri="{FF2B5EF4-FFF2-40B4-BE49-F238E27FC236}">
                <a16:creationId xmlns:a16="http://schemas.microsoft.com/office/drawing/2014/main" id="{5B10AFD4-F44B-40C7-A38C-CA1E3F3E858B}"/>
              </a:ext>
            </a:extLst>
          </p:cNvPr>
          <p:cNvSpPr/>
          <p:nvPr/>
        </p:nvSpPr>
        <p:spPr>
          <a:xfrm>
            <a:off x="1769684" y="4982071"/>
            <a:ext cx="5606716" cy="168798"/>
          </a:xfrm>
          <a:custGeom>
            <a:avLst>
              <a:gd name="f8" fmla="val 25000"/>
            </a:avLst>
            <a:gdLst>
              <a:gd name="f1" fmla="val 10800000"/>
              <a:gd name="f2" fmla="val 5400000"/>
              <a:gd name="f3" fmla="val 180"/>
              <a:gd name="f4" fmla="val w"/>
              <a:gd name="f5" fmla="val h"/>
              <a:gd name="f6" fmla="val ss"/>
              <a:gd name="f7" fmla="val 0"/>
              <a:gd name="f8" fmla="val 25000"/>
              <a:gd name="f9" fmla="+- 0 0 -270"/>
              <a:gd name="f10" fmla="+- 0 0 -9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 f35 1 3"/>
              <a:gd name="f41" fmla="*/ f36 1 4"/>
              <a:gd name="f42" fmla="min f36 f35"/>
              <a:gd name="f43" fmla="*/ 50000 f36 1"/>
              <a:gd name="f44" fmla="+- f14 f39 0"/>
              <a:gd name="f45" fmla="*/ f43 1 f42"/>
              <a:gd name="f46" fmla="*/ f42 f15 1"/>
              <a:gd name="f47" fmla="*/ f41 f15 1"/>
              <a:gd name="f48" fmla="*/ f40 f15 1"/>
              <a:gd name="f49" fmla="*/ f46 1 200000"/>
              <a:gd name="f50" fmla="*/ f46 1 100000"/>
              <a:gd name="f51" fmla="*/ f47 1 f45"/>
              <a:gd name="f52" fmla="*/ f48 1 f45"/>
              <a:gd name="f53" fmla="*/ f44 f29 1"/>
              <a:gd name="f54" fmla="+- f32 0 f50"/>
              <a:gd name="f55" fmla="+- f32 0 f49"/>
              <a:gd name="f56" fmla="+- f32 0 f51"/>
              <a:gd name="f57" fmla="*/ f51 f29 1"/>
              <a:gd name="f58" fmla="*/ f52 f29 1"/>
              <a:gd name="f59" fmla="*/ f50 f29 1"/>
              <a:gd name="f60" fmla="*/ f49 f29 1"/>
              <a:gd name="f61" fmla="*/ f56 f29 1"/>
              <a:gd name="f62" fmla="*/ f54 f29 1"/>
              <a:gd name="f63" fmla="*/ f55 f29 1"/>
            </a:gdLst>
            <a:ahLst/>
            <a:cxnLst>
              <a:cxn ang="3cd4">
                <a:pos x="hc" y="t"/>
              </a:cxn>
              <a:cxn ang="0">
                <a:pos x="r" y="vc"/>
              </a:cxn>
              <a:cxn ang="cd4">
                <a:pos x="hc" y="b"/>
              </a:cxn>
              <a:cxn ang="cd2">
                <a:pos x="l" y="vc"/>
              </a:cxn>
              <a:cxn ang="f27">
                <a:pos x="f60" y="f53"/>
              </a:cxn>
              <a:cxn ang="f28">
                <a:pos x="f63" y="f53"/>
              </a:cxn>
            </a:cxnLst>
            <a:rect l="f57" t="f58" r="f61" b="f37"/>
            <a:pathLst>
              <a:path>
                <a:moveTo>
                  <a:pt x="f34" y="f37"/>
                </a:moveTo>
                <a:lnTo>
                  <a:pt x="f59" y="f34"/>
                </a:lnTo>
                <a:lnTo>
                  <a:pt x="f62" y="f34"/>
                </a:lnTo>
                <a:lnTo>
                  <a:pt x="f38" y="f37"/>
                </a:lnTo>
                <a:close/>
              </a:path>
            </a:pathLst>
          </a:custGeom>
          <a:solidFill>
            <a:srgbClr val="BF62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24" name="AutoShape 3">
            <a:extLst>
              <a:ext uri="{FF2B5EF4-FFF2-40B4-BE49-F238E27FC236}">
                <a16:creationId xmlns:a16="http://schemas.microsoft.com/office/drawing/2014/main" id="{7AA715CF-FED8-4C59-97A1-9AD0ABACD0BE}"/>
              </a:ext>
            </a:extLst>
          </p:cNvPr>
          <p:cNvSpPr/>
          <p:nvPr/>
        </p:nvSpPr>
        <p:spPr>
          <a:xfrm>
            <a:off x="3679829" y="3162296"/>
            <a:ext cx="2070101" cy="1854202"/>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5" name="Freeform 5">
            <a:extLst>
              <a:ext uri="{FF2B5EF4-FFF2-40B4-BE49-F238E27FC236}">
                <a16:creationId xmlns:a16="http://schemas.microsoft.com/office/drawing/2014/main" id="{6A33E40F-8ED4-42F1-9179-4EC6B817D1C2}"/>
              </a:ext>
            </a:extLst>
          </p:cNvPr>
          <p:cNvSpPr/>
          <p:nvPr/>
        </p:nvSpPr>
        <p:spPr>
          <a:xfrm>
            <a:off x="3424162" y="2815922"/>
            <a:ext cx="2604503" cy="2346825"/>
          </a:xfrm>
          <a:custGeom>
            <a:avLst/>
            <a:gdLst>
              <a:gd name="f0" fmla="val 10800000"/>
              <a:gd name="f1" fmla="val 5400000"/>
              <a:gd name="f2" fmla="val 360"/>
              <a:gd name="f3" fmla="val 180"/>
              <a:gd name="f4" fmla="val w"/>
              <a:gd name="f5" fmla="val h"/>
              <a:gd name="f6" fmla="val 0"/>
              <a:gd name="f7" fmla="val 928"/>
              <a:gd name="f8" fmla="val 836"/>
              <a:gd name="f9" fmla="val 625"/>
              <a:gd name="f10" fmla="val 542"/>
              <a:gd name="f11" fmla="val 668"/>
              <a:gd name="f12" fmla="val 541"/>
              <a:gd name="f13" fmla="val 685"/>
              <a:gd name="f14" fmla="val 579"/>
              <a:gd name="f15" fmla="val 701"/>
              <a:gd name="f16" fmla="val 617"/>
              <a:gd name="f17" fmla="val 616"/>
              <a:gd name="f18" fmla="val 661"/>
              <a:gd name="f19" fmla="val 627"/>
              <a:gd name="f20" fmla="val 618"/>
              <a:gd name="f21" fmla="val 638"/>
              <a:gd name="f22" fmla="val 574"/>
              <a:gd name="f23" fmla="val 647"/>
              <a:gd name="f24" fmla="val 530"/>
              <a:gd name="f25" fmla="val 653"/>
              <a:gd name="f26" fmla="val 586"/>
              <a:gd name="f27" fmla="val 654"/>
              <a:gd name="f28" fmla="val 642"/>
              <a:gd name="f29" fmla="val 648"/>
              <a:gd name="f30" fmla="val 695"/>
              <a:gd name="f31" fmla="val 629"/>
              <a:gd name="f32" fmla="val 710"/>
              <a:gd name="f33" fmla="val 624"/>
              <a:gd name="f34" fmla="val 724"/>
              <a:gd name="f35" fmla="val 740"/>
              <a:gd name="f36" fmla="val 628"/>
              <a:gd name="f37" fmla="val 797"/>
              <a:gd name="f38" fmla="val 646"/>
              <a:gd name="f39" fmla="val 854"/>
              <a:gd name="f40" fmla="val 663"/>
              <a:gd name="f41" fmla="val 912"/>
              <a:gd name="f42" fmla="val 681"/>
              <a:gd name="f43" fmla="val 918"/>
              <a:gd name="f44" fmla="val 683"/>
              <a:gd name="f45" fmla="val 926"/>
              <a:gd name="f46" fmla="val 927"/>
              <a:gd name="f47" fmla="val 691"/>
              <a:gd name="f48" fmla="val 698"/>
              <a:gd name="f49" fmla="val 921"/>
              <a:gd name="f50" fmla="val 702"/>
              <a:gd name="f51" fmla="val 915"/>
              <a:gd name="f52" fmla="val 706"/>
              <a:gd name="f53" fmla="val 851"/>
              <a:gd name="f54" fmla="val 752"/>
              <a:gd name="f55" fmla="val 778"/>
              <a:gd name="f56" fmla="val 779"/>
              <a:gd name="f57" fmla="val 796"/>
              <a:gd name="f58" fmla="val 522"/>
              <a:gd name="f59" fmla="val 342"/>
              <a:gd name="f60" fmla="val 835"/>
              <a:gd name="f61" fmla="val 163"/>
              <a:gd name="f62" fmla="val 788"/>
              <a:gd name="f63" fmla="val 117"/>
              <a:gd name="f64" fmla="val 776"/>
              <a:gd name="f65" fmla="val 72"/>
              <a:gd name="f66" fmla="val 758"/>
              <a:gd name="f67" fmla="val 35"/>
              <a:gd name="f68" fmla="val 725"/>
              <a:gd name="f69" fmla="val 23"/>
              <a:gd name="f70" fmla="val 714"/>
              <a:gd name="f71" fmla="val 12"/>
              <a:gd name="f72" fmla="val 7"/>
              <a:gd name="f73" fmla="val 664"/>
              <a:gd name="f74" fmla="val 2"/>
              <a:gd name="f75" fmla="val 660"/>
              <a:gd name="f76" fmla="val 656"/>
              <a:gd name="f77" fmla="val 78"/>
              <a:gd name="f78" fmla="val 133"/>
              <a:gd name="f79" fmla="val 635"/>
              <a:gd name="f80" fmla="val 188"/>
              <a:gd name="f81" fmla="val 626"/>
              <a:gd name="f82" fmla="val 210"/>
              <a:gd name="f83" fmla="val 622"/>
              <a:gd name="f84" fmla="val 224"/>
              <a:gd name="f85" fmla="val 614"/>
              <a:gd name="f86" fmla="val 235"/>
              <a:gd name="f87" fmla="val 594"/>
              <a:gd name="f88" fmla="val 268"/>
              <a:gd name="f89" fmla="val 318"/>
              <a:gd name="f90" fmla="val 478"/>
              <a:gd name="f91" fmla="val 354"/>
              <a:gd name="f92" fmla="val 416"/>
              <a:gd name="f93" fmla="val 378"/>
              <a:gd name="f94" fmla="val 374"/>
              <a:gd name="f95" fmla="val 406"/>
              <a:gd name="f96" fmla="val 333"/>
              <a:gd name="f97" fmla="val 433"/>
              <a:gd name="f98" fmla="val 293"/>
              <a:gd name="f99" fmla="val 451"/>
              <a:gd name="f100" fmla="val 267"/>
              <a:gd name="f101" fmla="val 441"/>
              <a:gd name="f102" fmla="val 237"/>
              <a:gd name="f103" fmla="val 447"/>
              <a:gd name="f104" fmla="val 449"/>
              <a:gd name="f105" fmla="val 204"/>
              <a:gd name="f106" fmla="val 448"/>
              <a:gd name="f107" fmla="val 198"/>
              <a:gd name="f108" fmla="val 192"/>
              <a:gd name="f109" fmla="val 450"/>
              <a:gd name="f110" fmla="val 159"/>
              <a:gd name="f111" fmla="val 158"/>
              <a:gd name="f112" fmla="val 415"/>
              <a:gd name="f113" fmla="val 161"/>
              <a:gd name="f114" fmla="val 395"/>
              <a:gd name="f115" fmla="val 162"/>
              <a:gd name="f116" fmla="val 375"/>
              <a:gd name="f117" fmla="val 356"/>
              <a:gd name="f118" fmla="val 165"/>
              <a:gd name="f119" fmla="val 331"/>
              <a:gd name="f120" fmla="val 169"/>
              <a:gd name="f121" fmla="val 314"/>
              <a:gd name="f122" fmla="val 297"/>
              <a:gd name="f123" fmla="val 145"/>
              <a:gd name="f124" fmla="val 275"/>
              <a:gd name="f125" fmla="val 124"/>
              <a:gd name="f126" fmla="val 251"/>
              <a:gd name="f127" fmla="val 104"/>
              <a:gd name="f128" fmla="val 228"/>
              <a:gd name="f129" fmla="val 84"/>
              <a:gd name="f130" fmla="val 222"/>
              <a:gd name="f131" fmla="val 215"/>
              <a:gd name="f132" fmla="val 73"/>
              <a:gd name="f133" fmla="val 64"/>
              <a:gd name="f134" fmla="val 43"/>
              <a:gd name="f135" fmla="val 276"/>
              <a:gd name="f136" fmla="val 15"/>
              <a:gd name="f137" fmla="val 269"/>
              <a:gd name="f138" fmla="val 27"/>
              <a:gd name="f139" fmla="val 38"/>
              <a:gd name="f140" fmla="val 261"/>
              <a:gd name="f141" fmla="val 75"/>
              <a:gd name="f142" fmla="val 263"/>
              <a:gd name="f143" fmla="val 77"/>
              <a:gd name="f144" fmla="val 298"/>
              <a:gd name="f145" fmla="val 86"/>
              <a:gd name="f146" fmla="val 96"/>
              <a:gd name="f147" fmla="val 361"/>
              <a:gd name="f148" fmla="val 93"/>
              <a:gd name="f149" fmla="val 392"/>
              <a:gd name="f150" fmla="val 428"/>
              <a:gd name="f151" fmla="val 57"/>
              <a:gd name="f152" fmla="val 467"/>
              <a:gd name="f153" fmla="val 42"/>
              <a:gd name="f154" fmla="val 504"/>
              <a:gd name="f155" fmla="val 25"/>
              <a:gd name="f156" fmla="val 514"/>
              <a:gd name="f157" fmla="val 20"/>
              <a:gd name="f158" fmla="val 531"/>
              <a:gd name="f159" fmla="val 28"/>
              <a:gd name="f160" fmla="val 561"/>
              <a:gd name="f161" fmla="val 58"/>
              <a:gd name="f162" fmla="val 591"/>
              <a:gd name="f163" fmla="val 87"/>
              <a:gd name="f164" fmla="val 621"/>
              <a:gd name="f165" fmla="val 636"/>
              <a:gd name="f166" fmla="val 640"/>
              <a:gd name="f167" fmla="val 156"/>
              <a:gd name="f168" fmla="val 649"/>
              <a:gd name="f169" fmla="val 176"/>
              <a:gd name="f170" fmla="val 203"/>
              <a:gd name="f171" fmla="val 673"/>
              <a:gd name="f172" fmla="val 232"/>
              <a:gd name="f173" fmla="val 686"/>
              <a:gd name="f174" fmla="val 260"/>
              <a:gd name="f175" fmla="val 692"/>
              <a:gd name="f176" fmla="val 273"/>
              <a:gd name="f177" fmla="val 283"/>
              <a:gd name="f178" fmla="val 296"/>
              <a:gd name="f179" fmla="val 670"/>
              <a:gd name="f180" fmla="val 325"/>
              <a:gd name="f181" fmla="val 384"/>
              <a:gd name="f182" fmla="val 394"/>
              <a:gd name="f183" fmla="val 403"/>
              <a:gd name="f184" fmla="val 414"/>
              <a:gd name="f185" fmla="val 645"/>
              <a:gd name="f186" fmla="val 444"/>
              <a:gd name="f187" fmla="val 650"/>
              <a:gd name="f188" fmla="val 474"/>
              <a:gd name="f189" fmla="val 658"/>
              <a:gd name="f190" fmla="val 533"/>
              <a:gd name="f191" fmla="val 639"/>
              <a:gd name="f192" fmla="val 537"/>
              <a:gd name="f193" fmla="val 632"/>
              <a:gd name="f194" fmla="val 539"/>
              <a:gd name="f195" fmla="val 379"/>
              <a:gd name="f196" fmla="val 552"/>
              <a:gd name="f197" fmla="val 372"/>
              <a:gd name="f198" fmla="val 364"/>
              <a:gd name="f199" fmla="val 553"/>
              <a:gd name="f200" fmla="val 357"/>
              <a:gd name="f201" fmla="val 341"/>
              <a:gd name="f202" fmla="val 550"/>
              <a:gd name="f203" fmla="val 334"/>
              <a:gd name="f204" fmla="val 557"/>
              <a:gd name="f205" fmla="val 332"/>
              <a:gd name="f206" fmla="val 572"/>
              <a:gd name="f207" fmla="val 329"/>
              <a:gd name="f208" fmla="val 324"/>
              <a:gd name="f209" fmla="val 610"/>
              <a:gd name="f210" fmla="val 320"/>
              <a:gd name="f211" fmla="val 330"/>
              <a:gd name="f212" fmla="val 390"/>
              <a:gd name="f213" fmla="val 419"/>
              <a:gd name="f214" fmla="val 429"/>
              <a:gd name="f215" fmla="val 651"/>
              <a:gd name="f216" fmla="val 435"/>
              <a:gd name="f217" fmla="val 437"/>
              <a:gd name="f218" fmla="val 442"/>
              <a:gd name="f219" fmla="val 453"/>
              <a:gd name="f220" fmla="val 456"/>
              <a:gd name="f221" fmla="val 556"/>
              <a:gd name="f222" fmla="val 555"/>
              <a:gd name="f223" fmla="val 420"/>
              <a:gd name="f224" fmla="val 400"/>
              <a:gd name="f225" fmla="+- 0 0 -90"/>
              <a:gd name="f226" fmla="*/ f4 1 928"/>
              <a:gd name="f227" fmla="*/ f5 1 836"/>
              <a:gd name="f228" fmla="val f6"/>
              <a:gd name="f229" fmla="val f7"/>
              <a:gd name="f230" fmla="val f8"/>
              <a:gd name="f231" fmla="*/ f225 f0 1"/>
              <a:gd name="f232" fmla="+- f230 0 f228"/>
              <a:gd name="f233" fmla="+- f229 0 f228"/>
              <a:gd name="f234" fmla="*/ f231 1 f3"/>
              <a:gd name="f235" fmla="*/ f233 1 928"/>
              <a:gd name="f236" fmla="*/ f232 1 836"/>
              <a:gd name="f237" fmla="*/ 625 f233 1"/>
              <a:gd name="f238" fmla="*/ 542 f232 1"/>
              <a:gd name="f239" fmla="*/ 685 f233 1"/>
              <a:gd name="f240" fmla="*/ 579 f232 1"/>
              <a:gd name="f241" fmla="*/ 661 f233 1"/>
              <a:gd name="f242" fmla="*/ 627 f232 1"/>
              <a:gd name="f243" fmla="*/ 530 f233 1"/>
              <a:gd name="f244" fmla="*/ 653 f232 1"/>
              <a:gd name="f245" fmla="*/ 695 f233 1"/>
              <a:gd name="f246" fmla="*/ 629 f232 1"/>
              <a:gd name="f247" fmla="*/ 740 f233 1"/>
              <a:gd name="f248" fmla="*/ 628 f232 1"/>
              <a:gd name="f249" fmla="*/ 912 f233 1"/>
              <a:gd name="f250" fmla="*/ 681 f232 1"/>
              <a:gd name="f251" fmla="*/ 927 f233 1"/>
              <a:gd name="f252" fmla="*/ 691 f232 1"/>
              <a:gd name="f253" fmla="*/ 915 f233 1"/>
              <a:gd name="f254" fmla="*/ 706 f232 1"/>
              <a:gd name="f255" fmla="*/ 702 f233 1"/>
              <a:gd name="f256" fmla="*/ 796 f232 1"/>
              <a:gd name="f257" fmla="*/ 163 f233 1"/>
              <a:gd name="f258" fmla="*/ 788 f232 1"/>
              <a:gd name="f259" fmla="*/ 35 f233 1"/>
              <a:gd name="f260" fmla="*/ 725 f232 1"/>
              <a:gd name="f261" fmla="*/ 7 f233 1"/>
              <a:gd name="f262" fmla="*/ 685 f232 1"/>
              <a:gd name="f263" fmla="*/ 23 f233 1"/>
              <a:gd name="f264" fmla="*/ 656 f232 1"/>
              <a:gd name="f265" fmla="*/ 188 f233 1"/>
              <a:gd name="f266" fmla="*/ 626 f232 1"/>
              <a:gd name="f267" fmla="*/ 235 f233 1"/>
              <a:gd name="f268" fmla="*/ 594 f232 1"/>
              <a:gd name="f269" fmla="*/ 354 f233 1"/>
              <a:gd name="f270" fmla="*/ 416 f232 1"/>
              <a:gd name="f271" fmla="*/ 433 f233 1"/>
              <a:gd name="f272" fmla="*/ 293 f232 1"/>
              <a:gd name="f273" fmla="*/ 447 f233 1"/>
              <a:gd name="f274" fmla="*/ 210 f232 1"/>
              <a:gd name="f275" fmla="*/ 448 f233 1"/>
              <a:gd name="f276" fmla="*/ 192 f232 1"/>
              <a:gd name="f277" fmla="*/ 415 f233 1"/>
              <a:gd name="f278" fmla="*/ 161 f232 1"/>
              <a:gd name="f279" fmla="*/ 356 f233 1"/>
              <a:gd name="f280" fmla="*/ 165 f232 1"/>
              <a:gd name="f281" fmla="*/ 297 f233 1"/>
              <a:gd name="f282" fmla="*/ 145 f232 1"/>
              <a:gd name="f283" fmla="*/ 228 f233 1"/>
              <a:gd name="f284" fmla="*/ 84 f232 1"/>
              <a:gd name="f285" fmla="*/ 222 f233 1"/>
              <a:gd name="f286" fmla="*/ 64 f232 1"/>
              <a:gd name="f287" fmla="*/ 267 f233 1"/>
              <a:gd name="f288" fmla="*/ 0 f232 1"/>
              <a:gd name="f289" fmla="*/ 38 f232 1"/>
              <a:gd name="f290" fmla="*/ 298 f233 1"/>
              <a:gd name="f291" fmla="*/ 86 f232 1"/>
              <a:gd name="f292" fmla="*/ 392 f233 1"/>
              <a:gd name="f293" fmla="*/ 77 f232 1"/>
              <a:gd name="f294" fmla="*/ 504 f233 1"/>
              <a:gd name="f295" fmla="*/ 25 f232 1"/>
              <a:gd name="f296" fmla="*/ 531 f233 1"/>
              <a:gd name="f297" fmla="*/ 28 f232 1"/>
              <a:gd name="f298" fmla="*/ 621 f233 1"/>
              <a:gd name="f299" fmla="*/ 117 f232 1"/>
              <a:gd name="f300" fmla="*/ 649 f233 1"/>
              <a:gd name="f301" fmla="*/ 176 f232 1"/>
              <a:gd name="f302" fmla="*/ 686 f233 1"/>
              <a:gd name="f303" fmla="*/ 260 f232 1"/>
              <a:gd name="f304" fmla="*/ 296 f232 1"/>
              <a:gd name="f305" fmla="*/ 642 f233 1"/>
              <a:gd name="f306" fmla="*/ 384 f232 1"/>
              <a:gd name="f307" fmla="*/ 638 f233 1"/>
              <a:gd name="f308" fmla="*/ 414 f232 1"/>
              <a:gd name="f309" fmla="*/ 658 f233 1"/>
              <a:gd name="f310" fmla="*/ 504 f232 1"/>
              <a:gd name="f311" fmla="*/ 639 f233 1"/>
              <a:gd name="f312" fmla="*/ 537 f232 1"/>
              <a:gd name="f313" fmla="*/ 379 f233 1"/>
              <a:gd name="f314" fmla="*/ 552 f232 1"/>
              <a:gd name="f315" fmla="*/ 357 f233 1"/>
              <a:gd name="f316" fmla="*/ 332 f233 1"/>
              <a:gd name="f317" fmla="*/ 572 f232 1"/>
              <a:gd name="f318" fmla="*/ 320 f233 1"/>
              <a:gd name="f319" fmla="*/ 330 f233 1"/>
              <a:gd name="f320" fmla="*/ 646 f232 1"/>
              <a:gd name="f321" fmla="*/ 419 f233 1"/>
              <a:gd name="f322" fmla="*/ 650 f232 1"/>
              <a:gd name="f323" fmla="*/ 437 f233 1"/>
              <a:gd name="f324" fmla="*/ 638 f232 1"/>
              <a:gd name="f325" fmla="*/ 453 f233 1"/>
              <a:gd name="f326" fmla="*/ 441 f233 1"/>
              <a:gd name="f327" fmla="*/ 555 f232 1"/>
              <a:gd name="f328" fmla="+- f234 0 f1"/>
              <a:gd name="f329" fmla="*/ f237 1 928"/>
              <a:gd name="f330" fmla="*/ f238 1 836"/>
              <a:gd name="f331" fmla="*/ f239 1 928"/>
              <a:gd name="f332" fmla="*/ f240 1 836"/>
              <a:gd name="f333" fmla="*/ f241 1 928"/>
              <a:gd name="f334" fmla="*/ f242 1 836"/>
              <a:gd name="f335" fmla="*/ f243 1 928"/>
              <a:gd name="f336" fmla="*/ f244 1 836"/>
              <a:gd name="f337" fmla="*/ f245 1 928"/>
              <a:gd name="f338" fmla="*/ f246 1 836"/>
              <a:gd name="f339" fmla="*/ f247 1 928"/>
              <a:gd name="f340" fmla="*/ f248 1 836"/>
              <a:gd name="f341" fmla="*/ f249 1 928"/>
              <a:gd name="f342" fmla="*/ f250 1 836"/>
              <a:gd name="f343" fmla="*/ f251 1 928"/>
              <a:gd name="f344" fmla="*/ f252 1 836"/>
              <a:gd name="f345" fmla="*/ f253 1 928"/>
              <a:gd name="f346" fmla="*/ f254 1 836"/>
              <a:gd name="f347" fmla="*/ f255 1 928"/>
              <a:gd name="f348" fmla="*/ f256 1 836"/>
              <a:gd name="f349" fmla="*/ f257 1 928"/>
              <a:gd name="f350" fmla="*/ f258 1 836"/>
              <a:gd name="f351" fmla="*/ f259 1 928"/>
              <a:gd name="f352" fmla="*/ f260 1 836"/>
              <a:gd name="f353" fmla="*/ f261 1 928"/>
              <a:gd name="f354" fmla="*/ f262 1 836"/>
              <a:gd name="f355" fmla="*/ f263 1 928"/>
              <a:gd name="f356" fmla="*/ f264 1 836"/>
              <a:gd name="f357" fmla="*/ f265 1 928"/>
              <a:gd name="f358" fmla="*/ f266 1 836"/>
              <a:gd name="f359" fmla="*/ f267 1 928"/>
              <a:gd name="f360" fmla="*/ f268 1 836"/>
              <a:gd name="f361" fmla="*/ f269 1 928"/>
              <a:gd name="f362" fmla="*/ f270 1 836"/>
              <a:gd name="f363" fmla="*/ f271 1 928"/>
              <a:gd name="f364" fmla="*/ f272 1 836"/>
              <a:gd name="f365" fmla="*/ f273 1 928"/>
              <a:gd name="f366" fmla="*/ f274 1 836"/>
              <a:gd name="f367" fmla="*/ f275 1 928"/>
              <a:gd name="f368" fmla="*/ f276 1 836"/>
              <a:gd name="f369" fmla="*/ f277 1 928"/>
              <a:gd name="f370" fmla="*/ f278 1 836"/>
              <a:gd name="f371" fmla="*/ f279 1 928"/>
              <a:gd name="f372" fmla="*/ f280 1 836"/>
              <a:gd name="f373" fmla="*/ f281 1 928"/>
              <a:gd name="f374" fmla="*/ f282 1 836"/>
              <a:gd name="f375" fmla="*/ f283 1 928"/>
              <a:gd name="f376" fmla="*/ f284 1 836"/>
              <a:gd name="f377" fmla="*/ f285 1 928"/>
              <a:gd name="f378" fmla="*/ f286 1 836"/>
              <a:gd name="f379" fmla="*/ f287 1 928"/>
              <a:gd name="f380" fmla="*/ f288 1 836"/>
              <a:gd name="f381" fmla="*/ f289 1 836"/>
              <a:gd name="f382" fmla="*/ f290 1 928"/>
              <a:gd name="f383" fmla="*/ f291 1 836"/>
              <a:gd name="f384" fmla="*/ f292 1 928"/>
              <a:gd name="f385" fmla="*/ f293 1 836"/>
              <a:gd name="f386" fmla="*/ f294 1 928"/>
              <a:gd name="f387" fmla="*/ f295 1 836"/>
              <a:gd name="f388" fmla="*/ f296 1 928"/>
              <a:gd name="f389" fmla="*/ f297 1 836"/>
              <a:gd name="f390" fmla="*/ f298 1 928"/>
              <a:gd name="f391" fmla="*/ f299 1 836"/>
              <a:gd name="f392" fmla="*/ f300 1 928"/>
              <a:gd name="f393" fmla="*/ f301 1 836"/>
              <a:gd name="f394" fmla="*/ f302 1 928"/>
              <a:gd name="f395" fmla="*/ f303 1 836"/>
              <a:gd name="f396" fmla="*/ f304 1 836"/>
              <a:gd name="f397" fmla="*/ f305 1 928"/>
              <a:gd name="f398" fmla="*/ f306 1 836"/>
              <a:gd name="f399" fmla="*/ f307 1 928"/>
              <a:gd name="f400" fmla="*/ f308 1 836"/>
              <a:gd name="f401" fmla="*/ f309 1 928"/>
              <a:gd name="f402" fmla="*/ f310 1 836"/>
              <a:gd name="f403" fmla="*/ f311 1 928"/>
              <a:gd name="f404" fmla="*/ f312 1 836"/>
              <a:gd name="f405" fmla="*/ f313 1 928"/>
              <a:gd name="f406" fmla="*/ f314 1 836"/>
              <a:gd name="f407" fmla="*/ f315 1 928"/>
              <a:gd name="f408" fmla="*/ f316 1 928"/>
              <a:gd name="f409" fmla="*/ f317 1 836"/>
              <a:gd name="f410" fmla="*/ f318 1 928"/>
              <a:gd name="f411" fmla="*/ f319 1 928"/>
              <a:gd name="f412" fmla="*/ f320 1 836"/>
              <a:gd name="f413" fmla="*/ f321 1 928"/>
              <a:gd name="f414" fmla="*/ f322 1 836"/>
              <a:gd name="f415" fmla="*/ f323 1 928"/>
              <a:gd name="f416" fmla="*/ f324 1 836"/>
              <a:gd name="f417" fmla="*/ f325 1 928"/>
              <a:gd name="f418" fmla="*/ f326 1 928"/>
              <a:gd name="f419" fmla="*/ f327 1 836"/>
              <a:gd name="f420" fmla="*/ 0 1 f235"/>
              <a:gd name="f421" fmla="*/ f229 1 f235"/>
              <a:gd name="f422" fmla="*/ 0 1 f236"/>
              <a:gd name="f423" fmla="*/ f230 1 f236"/>
              <a:gd name="f424" fmla="*/ f329 1 f235"/>
              <a:gd name="f425" fmla="*/ f330 1 f236"/>
              <a:gd name="f426" fmla="*/ f331 1 f235"/>
              <a:gd name="f427" fmla="*/ f332 1 f236"/>
              <a:gd name="f428" fmla="*/ f333 1 f235"/>
              <a:gd name="f429" fmla="*/ f334 1 f236"/>
              <a:gd name="f430" fmla="*/ f335 1 f235"/>
              <a:gd name="f431" fmla="*/ f336 1 f236"/>
              <a:gd name="f432" fmla="*/ f337 1 f235"/>
              <a:gd name="f433" fmla="*/ f338 1 f236"/>
              <a:gd name="f434" fmla="*/ f339 1 f235"/>
              <a:gd name="f435" fmla="*/ f340 1 f236"/>
              <a:gd name="f436" fmla="*/ f341 1 f235"/>
              <a:gd name="f437" fmla="*/ f342 1 f236"/>
              <a:gd name="f438" fmla="*/ f343 1 f235"/>
              <a:gd name="f439" fmla="*/ f344 1 f236"/>
              <a:gd name="f440" fmla="*/ f345 1 f235"/>
              <a:gd name="f441" fmla="*/ f346 1 f236"/>
              <a:gd name="f442" fmla="*/ f347 1 f235"/>
              <a:gd name="f443" fmla="*/ f348 1 f236"/>
              <a:gd name="f444" fmla="*/ f349 1 f235"/>
              <a:gd name="f445" fmla="*/ f350 1 f236"/>
              <a:gd name="f446" fmla="*/ f351 1 f235"/>
              <a:gd name="f447" fmla="*/ f352 1 f236"/>
              <a:gd name="f448" fmla="*/ f353 1 f235"/>
              <a:gd name="f449" fmla="*/ f354 1 f236"/>
              <a:gd name="f450" fmla="*/ f355 1 f235"/>
              <a:gd name="f451" fmla="*/ f356 1 f236"/>
              <a:gd name="f452" fmla="*/ f357 1 f235"/>
              <a:gd name="f453" fmla="*/ f358 1 f236"/>
              <a:gd name="f454" fmla="*/ f359 1 f235"/>
              <a:gd name="f455" fmla="*/ f360 1 f236"/>
              <a:gd name="f456" fmla="*/ f361 1 f235"/>
              <a:gd name="f457" fmla="*/ f362 1 f236"/>
              <a:gd name="f458" fmla="*/ f363 1 f235"/>
              <a:gd name="f459" fmla="*/ f364 1 f236"/>
              <a:gd name="f460" fmla="*/ f365 1 f235"/>
              <a:gd name="f461" fmla="*/ f366 1 f236"/>
              <a:gd name="f462" fmla="*/ f367 1 f235"/>
              <a:gd name="f463" fmla="*/ f368 1 f236"/>
              <a:gd name="f464" fmla="*/ f369 1 f235"/>
              <a:gd name="f465" fmla="*/ f370 1 f236"/>
              <a:gd name="f466" fmla="*/ f371 1 f235"/>
              <a:gd name="f467" fmla="*/ f372 1 f236"/>
              <a:gd name="f468" fmla="*/ f373 1 f235"/>
              <a:gd name="f469" fmla="*/ f374 1 f236"/>
              <a:gd name="f470" fmla="*/ f375 1 f235"/>
              <a:gd name="f471" fmla="*/ f376 1 f236"/>
              <a:gd name="f472" fmla="*/ f377 1 f235"/>
              <a:gd name="f473" fmla="*/ f378 1 f236"/>
              <a:gd name="f474" fmla="*/ f379 1 f235"/>
              <a:gd name="f475" fmla="*/ f380 1 f236"/>
              <a:gd name="f476" fmla="*/ f381 1 f236"/>
              <a:gd name="f477" fmla="*/ f382 1 f235"/>
              <a:gd name="f478" fmla="*/ f383 1 f236"/>
              <a:gd name="f479" fmla="*/ f384 1 f235"/>
              <a:gd name="f480" fmla="*/ f385 1 f236"/>
              <a:gd name="f481" fmla="*/ f386 1 f235"/>
              <a:gd name="f482" fmla="*/ f387 1 f236"/>
              <a:gd name="f483" fmla="*/ f388 1 f235"/>
              <a:gd name="f484" fmla="*/ f389 1 f236"/>
              <a:gd name="f485" fmla="*/ f390 1 f235"/>
              <a:gd name="f486" fmla="*/ f391 1 f236"/>
              <a:gd name="f487" fmla="*/ f392 1 f235"/>
              <a:gd name="f488" fmla="*/ f393 1 f236"/>
              <a:gd name="f489" fmla="*/ f394 1 f235"/>
              <a:gd name="f490" fmla="*/ f395 1 f236"/>
              <a:gd name="f491" fmla="*/ f396 1 f236"/>
              <a:gd name="f492" fmla="*/ f397 1 f235"/>
              <a:gd name="f493" fmla="*/ f398 1 f236"/>
              <a:gd name="f494" fmla="*/ f399 1 f235"/>
              <a:gd name="f495" fmla="*/ f400 1 f236"/>
              <a:gd name="f496" fmla="*/ f401 1 f235"/>
              <a:gd name="f497" fmla="*/ f402 1 f236"/>
              <a:gd name="f498" fmla="*/ f403 1 f235"/>
              <a:gd name="f499" fmla="*/ f404 1 f236"/>
              <a:gd name="f500" fmla="*/ f405 1 f235"/>
              <a:gd name="f501" fmla="*/ f406 1 f236"/>
              <a:gd name="f502" fmla="*/ f407 1 f235"/>
              <a:gd name="f503" fmla="*/ f408 1 f235"/>
              <a:gd name="f504" fmla="*/ f409 1 f236"/>
              <a:gd name="f505" fmla="*/ f410 1 f235"/>
              <a:gd name="f506" fmla="*/ f411 1 f235"/>
              <a:gd name="f507" fmla="*/ f412 1 f236"/>
              <a:gd name="f508" fmla="*/ f413 1 f235"/>
              <a:gd name="f509" fmla="*/ f414 1 f236"/>
              <a:gd name="f510" fmla="*/ f415 1 f235"/>
              <a:gd name="f511" fmla="*/ f416 1 f236"/>
              <a:gd name="f512" fmla="*/ f417 1 f235"/>
              <a:gd name="f513" fmla="*/ f418 1 f235"/>
              <a:gd name="f514" fmla="*/ f419 1 f236"/>
              <a:gd name="f515" fmla="*/ f420 f226 1"/>
              <a:gd name="f516" fmla="*/ f421 f226 1"/>
              <a:gd name="f517" fmla="*/ f423 f227 1"/>
              <a:gd name="f518" fmla="*/ f422 f227 1"/>
              <a:gd name="f519" fmla="*/ f424 f226 1"/>
              <a:gd name="f520" fmla="*/ f425 f227 1"/>
              <a:gd name="f521" fmla="*/ f426 f226 1"/>
              <a:gd name="f522" fmla="*/ f427 f227 1"/>
              <a:gd name="f523" fmla="*/ f428 f226 1"/>
              <a:gd name="f524" fmla="*/ f429 f227 1"/>
              <a:gd name="f525" fmla="*/ f430 f226 1"/>
              <a:gd name="f526" fmla="*/ f431 f227 1"/>
              <a:gd name="f527" fmla="*/ f432 f226 1"/>
              <a:gd name="f528" fmla="*/ f433 f227 1"/>
              <a:gd name="f529" fmla="*/ f434 f226 1"/>
              <a:gd name="f530" fmla="*/ f435 f227 1"/>
              <a:gd name="f531" fmla="*/ f436 f226 1"/>
              <a:gd name="f532" fmla="*/ f437 f227 1"/>
              <a:gd name="f533" fmla="*/ f438 f226 1"/>
              <a:gd name="f534" fmla="*/ f439 f227 1"/>
              <a:gd name="f535" fmla="*/ f440 f226 1"/>
              <a:gd name="f536" fmla="*/ f441 f227 1"/>
              <a:gd name="f537" fmla="*/ f442 f226 1"/>
              <a:gd name="f538" fmla="*/ f443 f227 1"/>
              <a:gd name="f539" fmla="*/ f444 f226 1"/>
              <a:gd name="f540" fmla="*/ f445 f227 1"/>
              <a:gd name="f541" fmla="*/ f446 f226 1"/>
              <a:gd name="f542" fmla="*/ f447 f227 1"/>
              <a:gd name="f543" fmla="*/ f448 f226 1"/>
              <a:gd name="f544" fmla="*/ f449 f227 1"/>
              <a:gd name="f545" fmla="*/ f450 f226 1"/>
              <a:gd name="f546" fmla="*/ f451 f227 1"/>
              <a:gd name="f547" fmla="*/ f452 f226 1"/>
              <a:gd name="f548" fmla="*/ f453 f227 1"/>
              <a:gd name="f549" fmla="*/ f454 f226 1"/>
              <a:gd name="f550" fmla="*/ f455 f227 1"/>
              <a:gd name="f551" fmla="*/ f456 f226 1"/>
              <a:gd name="f552" fmla="*/ f457 f227 1"/>
              <a:gd name="f553" fmla="*/ f458 f226 1"/>
              <a:gd name="f554" fmla="*/ f459 f227 1"/>
              <a:gd name="f555" fmla="*/ f460 f226 1"/>
              <a:gd name="f556" fmla="*/ f461 f227 1"/>
              <a:gd name="f557" fmla="*/ f462 f226 1"/>
              <a:gd name="f558" fmla="*/ f463 f227 1"/>
              <a:gd name="f559" fmla="*/ f464 f226 1"/>
              <a:gd name="f560" fmla="*/ f465 f227 1"/>
              <a:gd name="f561" fmla="*/ f466 f226 1"/>
              <a:gd name="f562" fmla="*/ f467 f227 1"/>
              <a:gd name="f563" fmla="*/ f468 f226 1"/>
              <a:gd name="f564" fmla="*/ f469 f227 1"/>
              <a:gd name="f565" fmla="*/ f470 f226 1"/>
              <a:gd name="f566" fmla="*/ f471 f227 1"/>
              <a:gd name="f567" fmla="*/ f472 f226 1"/>
              <a:gd name="f568" fmla="*/ f473 f227 1"/>
              <a:gd name="f569" fmla="*/ f474 f226 1"/>
              <a:gd name="f570" fmla="*/ f475 f227 1"/>
              <a:gd name="f571" fmla="*/ f476 f227 1"/>
              <a:gd name="f572" fmla="*/ f477 f226 1"/>
              <a:gd name="f573" fmla="*/ f478 f227 1"/>
              <a:gd name="f574" fmla="*/ f479 f226 1"/>
              <a:gd name="f575" fmla="*/ f480 f227 1"/>
              <a:gd name="f576" fmla="*/ f481 f226 1"/>
              <a:gd name="f577" fmla="*/ f482 f227 1"/>
              <a:gd name="f578" fmla="*/ f483 f226 1"/>
              <a:gd name="f579" fmla="*/ f484 f227 1"/>
              <a:gd name="f580" fmla="*/ f485 f226 1"/>
              <a:gd name="f581" fmla="*/ f486 f227 1"/>
              <a:gd name="f582" fmla="*/ f487 f226 1"/>
              <a:gd name="f583" fmla="*/ f488 f227 1"/>
              <a:gd name="f584" fmla="*/ f489 f226 1"/>
              <a:gd name="f585" fmla="*/ f490 f227 1"/>
              <a:gd name="f586" fmla="*/ f491 f227 1"/>
              <a:gd name="f587" fmla="*/ f492 f226 1"/>
              <a:gd name="f588" fmla="*/ f493 f227 1"/>
              <a:gd name="f589" fmla="*/ f494 f226 1"/>
              <a:gd name="f590" fmla="*/ f495 f227 1"/>
              <a:gd name="f591" fmla="*/ f496 f226 1"/>
              <a:gd name="f592" fmla="*/ f497 f227 1"/>
              <a:gd name="f593" fmla="*/ f498 f226 1"/>
              <a:gd name="f594" fmla="*/ f499 f227 1"/>
              <a:gd name="f595" fmla="*/ f500 f226 1"/>
              <a:gd name="f596" fmla="*/ f501 f227 1"/>
              <a:gd name="f597" fmla="*/ f502 f226 1"/>
              <a:gd name="f598" fmla="*/ f503 f226 1"/>
              <a:gd name="f599" fmla="*/ f504 f227 1"/>
              <a:gd name="f600" fmla="*/ f505 f226 1"/>
              <a:gd name="f601" fmla="*/ f506 f226 1"/>
              <a:gd name="f602" fmla="*/ f507 f227 1"/>
              <a:gd name="f603" fmla="*/ f508 f226 1"/>
              <a:gd name="f604" fmla="*/ f509 f227 1"/>
              <a:gd name="f605" fmla="*/ f510 f226 1"/>
              <a:gd name="f606" fmla="*/ f511 f227 1"/>
              <a:gd name="f607" fmla="*/ f512 f226 1"/>
              <a:gd name="f608" fmla="*/ f513 f226 1"/>
              <a:gd name="f609" fmla="*/ f514 f227 1"/>
            </a:gdLst>
            <a:ahLst/>
            <a:cxnLst>
              <a:cxn ang="3cd4">
                <a:pos x="hc" y="t"/>
              </a:cxn>
              <a:cxn ang="0">
                <a:pos x="r" y="vc"/>
              </a:cxn>
              <a:cxn ang="cd4">
                <a:pos x="hc" y="b"/>
              </a:cxn>
              <a:cxn ang="cd2">
                <a:pos x="l" y="vc"/>
              </a:cxn>
              <a:cxn ang="f328">
                <a:pos x="f519" y="f520"/>
              </a:cxn>
              <a:cxn ang="f328">
                <a:pos x="f521" y="f522"/>
              </a:cxn>
              <a:cxn ang="f328">
                <a:pos x="f523" y="f524"/>
              </a:cxn>
              <a:cxn ang="f328">
                <a:pos x="f525" y="f526"/>
              </a:cxn>
              <a:cxn ang="f328">
                <a:pos x="f527" y="f528"/>
              </a:cxn>
              <a:cxn ang="f328">
                <a:pos x="f529" y="f530"/>
              </a:cxn>
              <a:cxn ang="f328">
                <a:pos x="f531" y="f532"/>
              </a:cxn>
              <a:cxn ang="f328">
                <a:pos x="f533" y="f534"/>
              </a:cxn>
              <a:cxn ang="f328">
                <a:pos x="f535" y="f536"/>
              </a:cxn>
              <a:cxn ang="f328">
                <a:pos x="f537" y="f538"/>
              </a:cxn>
              <a:cxn ang="f328">
                <a:pos x="f539" y="f540"/>
              </a:cxn>
              <a:cxn ang="f328">
                <a:pos x="f541" y="f542"/>
              </a:cxn>
              <a:cxn ang="f328">
                <a:pos x="f543" y="f544"/>
              </a:cxn>
              <a:cxn ang="f328">
                <a:pos x="f545" y="f546"/>
              </a:cxn>
              <a:cxn ang="f328">
                <a:pos x="f547" y="f548"/>
              </a:cxn>
              <a:cxn ang="f328">
                <a:pos x="f549" y="f550"/>
              </a:cxn>
              <a:cxn ang="f328">
                <a:pos x="f551" y="f552"/>
              </a:cxn>
              <a:cxn ang="f328">
                <a:pos x="f553" y="f554"/>
              </a:cxn>
              <a:cxn ang="f328">
                <a:pos x="f555" y="f556"/>
              </a:cxn>
              <a:cxn ang="f328">
                <a:pos x="f557" y="f558"/>
              </a:cxn>
              <a:cxn ang="f328">
                <a:pos x="f559" y="f560"/>
              </a:cxn>
              <a:cxn ang="f328">
                <a:pos x="f561" y="f562"/>
              </a:cxn>
              <a:cxn ang="f328">
                <a:pos x="f563" y="f564"/>
              </a:cxn>
              <a:cxn ang="f328">
                <a:pos x="f565" y="f566"/>
              </a:cxn>
              <a:cxn ang="f328">
                <a:pos x="f567" y="f568"/>
              </a:cxn>
              <a:cxn ang="f328">
                <a:pos x="f569" y="f570"/>
              </a:cxn>
              <a:cxn ang="f328">
                <a:pos x="f569" y="f571"/>
              </a:cxn>
              <a:cxn ang="f328">
                <a:pos x="f572" y="f573"/>
              </a:cxn>
              <a:cxn ang="f328">
                <a:pos x="f574" y="f575"/>
              </a:cxn>
              <a:cxn ang="f328">
                <a:pos x="f576" y="f577"/>
              </a:cxn>
              <a:cxn ang="f328">
                <a:pos x="f578" y="f579"/>
              </a:cxn>
              <a:cxn ang="f328">
                <a:pos x="f580" y="f581"/>
              </a:cxn>
              <a:cxn ang="f328">
                <a:pos x="f582" y="f583"/>
              </a:cxn>
              <a:cxn ang="f328">
                <a:pos x="f584" y="f585"/>
              </a:cxn>
              <a:cxn ang="f328">
                <a:pos x="f521" y="f586"/>
              </a:cxn>
              <a:cxn ang="f328">
                <a:pos x="f587" y="f588"/>
              </a:cxn>
              <a:cxn ang="f328">
                <a:pos x="f589" y="f590"/>
              </a:cxn>
              <a:cxn ang="f328">
                <a:pos x="f591" y="f592"/>
              </a:cxn>
              <a:cxn ang="f328">
                <a:pos x="f593" y="f594"/>
              </a:cxn>
              <a:cxn ang="f328">
                <a:pos x="f519" y="f520"/>
              </a:cxn>
              <a:cxn ang="f328">
                <a:pos x="f595" y="f596"/>
              </a:cxn>
              <a:cxn ang="f328">
                <a:pos x="f597" y="f596"/>
              </a:cxn>
              <a:cxn ang="f328">
                <a:pos x="f598" y="f599"/>
              </a:cxn>
              <a:cxn ang="f328">
                <a:pos x="f600" y="f528"/>
              </a:cxn>
              <a:cxn ang="f328">
                <a:pos x="f601" y="f602"/>
              </a:cxn>
              <a:cxn ang="f328">
                <a:pos x="f603" y="f604"/>
              </a:cxn>
              <a:cxn ang="f328">
                <a:pos x="f605" y="f606"/>
              </a:cxn>
              <a:cxn ang="f328">
                <a:pos x="f607" y="f599"/>
              </a:cxn>
              <a:cxn ang="f328">
                <a:pos x="f608" y="f609"/>
              </a:cxn>
              <a:cxn ang="f328">
                <a:pos x="f595" y="f596"/>
              </a:cxn>
            </a:cxnLst>
            <a:rect l="f515" t="f518" r="f516" b="f517"/>
            <a:pathLst>
              <a:path w="927" h="836">
                <a:moveTo>
                  <a:pt x="f9" y="f10"/>
                </a:moveTo>
                <a:cubicBezTo>
                  <a:pt x="f11" y="f12"/>
                  <a:pt x="f11" y="f12"/>
                  <a:pt x="f13" y="f14"/>
                </a:cubicBezTo>
                <a:cubicBezTo>
                  <a:pt x="f15" y="f16"/>
                  <a:pt x="f15" y="f17"/>
                  <a:pt x="f18" y="f19"/>
                </a:cubicBezTo>
                <a:cubicBezTo>
                  <a:pt x="f20" y="f21"/>
                  <a:pt x="f22" y="f23"/>
                  <a:pt x="f24" y="f25"/>
                </a:cubicBezTo>
                <a:cubicBezTo>
                  <a:pt x="f26" y="f27"/>
                  <a:pt x="f28" y="f29"/>
                  <a:pt x="f30" y="f31"/>
                </a:cubicBezTo>
                <a:cubicBezTo>
                  <a:pt x="f32" y="f33"/>
                  <a:pt x="f34" y="f33"/>
                  <a:pt x="f35" y="f36"/>
                </a:cubicBezTo>
                <a:cubicBezTo>
                  <a:pt x="f37" y="f38"/>
                  <a:pt x="f39" y="f40"/>
                  <a:pt x="f41" y="f42"/>
                </a:cubicBezTo>
                <a:cubicBezTo>
                  <a:pt x="f43" y="f44"/>
                  <a:pt x="f45" y="f44"/>
                  <a:pt x="f46" y="f47"/>
                </a:cubicBezTo>
                <a:cubicBezTo>
                  <a:pt x="f7" y="f48"/>
                  <a:pt x="f49" y="f50"/>
                  <a:pt x="f51" y="f52"/>
                </a:cubicBezTo>
                <a:cubicBezTo>
                  <a:pt x="f53" y="f54"/>
                  <a:pt x="f55" y="f56"/>
                  <a:pt x="f50" y="f57"/>
                </a:cubicBezTo>
                <a:cubicBezTo>
                  <a:pt x="f58" y="f8"/>
                  <a:pt x="f59" y="f60"/>
                  <a:pt x="f61" y="f62"/>
                </a:cubicBezTo>
                <a:cubicBezTo>
                  <a:pt x="f63" y="f64"/>
                  <a:pt x="f65" y="f66"/>
                  <a:pt x="f67" y="f68"/>
                </a:cubicBezTo>
                <a:cubicBezTo>
                  <a:pt x="f69" y="f70"/>
                  <a:pt x="f71" y="f15"/>
                  <a:pt x="f72" y="f13"/>
                </a:cubicBezTo>
                <a:cubicBezTo>
                  <a:pt x="f6" y="f73"/>
                  <a:pt x="f74" y="f75"/>
                  <a:pt x="f69" y="f76"/>
                </a:cubicBezTo>
                <a:cubicBezTo>
                  <a:pt x="f77" y="f38"/>
                  <a:pt x="f78" y="f79"/>
                  <a:pt x="f80" y="f81"/>
                </a:cubicBezTo>
                <a:cubicBezTo>
                  <a:pt x="f82" y="f83"/>
                  <a:pt x="f84" y="f85"/>
                  <a:pt x="f86" y="f87"/>
                </a:cubicBezTo>
                <a:cubicBezTo>
                  <a:pt x="f88" y="f24"/>
                  <a:pt x="f89" y="f90"/>
                  <a:pt x="f91" y="f92"/>
                </a:cubicBezTo>
                <a:cubicBezTo>
                  <a:pt x="f93" y="f94"/>
                  <a:pt x="f95" y="f96"/>
                  <a:pt x="f97" y="f98"/>
                </a:cubicBezTo>
                <a:cubicBezTo>
                  <a:pt x="f99" y="f100"/>
                  <a:pt x="f101" y="f102"/>
                  <a:pt x="f103" y="f82"/>
                </a:cubicBezTo>
                <a:cubicBezTo>
                  <a:pt x="f104" y="f105"/>
                  <a:pt x="f106" y="f107"/>
                  <a:pt x="f106" y="f108"/>
                </a:cubicBezTo>
                <a:cubicBezTo>
                  <a:pt x="f109" y="f110"/>
                  <a:pt x="f104" y="f111"/>
                  <a:pt x="f112" y="f113"/>
                </a:cubicBezTo>
                <a:cubicBezTo>
                  <a:pt x="f114" y="f115"/>
                  <a:pt x="f116" y="f113"/>
                  <a:pt x="f117" y="f118"/>
                </a:cubicBezTo>
                <a:cubicBezTo>
                  <a:pt x="f119" y="f120"/>
                  <a:pt x="f121" y="f113"/>
                  <a:pt x="f122" y="f123"/>
                </a:cubicBezTo>
                <a:cubicBezTo>
                  <a:pt x="f124" y="f125"/>
                  <a:pt x="f126" y="f127"/>
                  <a:pt x="f128" y="f129"/>
                </a:cubicBezTo>
                <a:cubicBezTo>
                  <a:pt x="f130" y="f77"/>
                  <a:pt x="f131" y="f132"/>
                  <a:pt x="f130" y="f133"/>
                </a:cubicBezTo>
                <a:cubicBezTo>
                  <a:pt x="f102" y="f134"/>
                  <a:pt x="f126" y="f69"/>
                  <a:pt x="f100" y="f6"/>
                </a:cubicBezTo>
                <a:cubicBezTo>
                  <a:pt x="f135" y="f136"/>
                  <a:pt x="f137" y="f138"/>
                  <a:pt x="f100" y="f139"/>
                </a:cubicBezTo>
                <a:cubicBezTo>
                  <a:pt x="f140" y="f141"/>
                  <a:pt x="f142" y="f143"/>
                  <a:pt x="f144" y="f145"/>
                </a:cubicBezTo>
                <a:cubicBezTo>
                  <a:pt x="f119" y="f146"/>
                  <a:pt x="f147" y="f148"/>
                  <a:pt x="f149" y="f143"/>
                </a:cubicBezTo>
                <a:cubicBezTo>
                  <a:pt x="f150" y="f151"/>
                  <a:pt x="f152" y="f153"/>
                  <a:pt x="f154" y="f155"/>
                </a:cubicBezTo>
                <a:cubicBezTo>
                  <a:pt x="f156" y="f157"/>
                  <a:pt x="f58" y="f157"/>
                  <a:pt x="f158" y="f159"/>
                </a:cubicBezTo>
                <a:cubicBezTo>
                  <a:pt x="f160" y="f161"/>
                  <a:pt x="f162" y="f163"/>
                  <a:pt x="f164" y="f63"/>
                </a:cubicBezTo>
                <a:cubicBezTo>
                  <a:pt x="f165" y="f78"/>
                  <a:pt x="f166" y="f167"/>
                  <a:pt x="f168" y="f169"/>
                </a:cubicBezTo>
                <a:cubicBezTo>
                  <a:pt x="f40" y="f170"/>
                  <a:pt x="f171" y="f172"/>
                  <a:pt x="f173" y="f174"/>
                </a:cubicBezTo>
                <a:cubicBezTo>
                  <a:pt x="f175" y="f176"/>
                  <a:pt x="f47" y="f177"/>
                  <a:pt x="f13" y="f178"/>
                </a:cubicBezTo>
                <a:cubicBezTo>
                  <a:pt x="f179" y="f180"/>
                  <a:pt x="f76" y="f91"/>
                  <a:pt x="f28" y="f181"/>
                </a:cubicBezTo>
                <a:cubicBezTo>
                  <a:pt x="f165" y="f182"/>
                  <a:pt x="f79" y="f183"/>
                  <a:pt x="f21" y="f184"/>
                </a:cubicBezTo>
                <a:cubicBezTo>
                  <a:pt x="f185" y="f186"/>
                  <a:pt x="f187" y="f188"/>
                  <a:pt x="f189" y="f154"/>
                </a:cubicBezTo>
                <a:cubicBezTo>
                  <a:pt x="f40" y="f58"/>
                  <a:pt x="f75" y="f190"/>
                  <a:pt x="f191" y="f192"/>
                </a:cubicBezTo>
                <a:cubicBezTo>
                  <a:pt x="f165" y="f192"/>
                  <a:pt x="f193" y="f194"/>
                  <a:pt x="f9" y="f10"/>
                </a:cubicBezTo>
                <a:close/>
                <a:moveTo>
                  <a:pt x="f195" y="f196"/>
                </a:moveTo>
                <a:cubicBezTo>
                  <a:pt x="f197" y="f196"/>
                  <a:pt x="f198" y="f199"/>
                  <a:pt x="f200" y="f196"/>
                </a:cubicBezTo>
                <a:cubicBezTo>
                  <a:pt x="f201" y="f202"/>
                  <a:pt x="f203" y="f204"/>
                  <a:pt x="f205" y="f206"/>
                </a:cubicBezTo>
                <a:cubicBezTo>
                  <a:pt x="f207" y="f162"/>
                  <a:pt x="f208" y="f209"/>
                  <a:pt x="f210" y="f31"/>
                </a:cubicBezTo>
                <a:cubicBezTo>
                  <a:pt x="f89" y="f21"/>
                  <a:pt x="f89" y="f185"/>
                  <a:pt x="f211" y="f38"/>
                </a:cubicBezTo>
                <a:cubicBezTo>
                  <a:pt x="f2" y="f23"/>
                  <a:pt x="f212" y="f168"/>
                  <a:pt x="f213" y="f187"/>
                </a:cubicBezTo>
                <a:cubicBezTo>
                  <a:pt x="f214" y="f215"/>
                  <a:pt x="f216" y="f23"/>
                  <a:pt x="f217" y="f21"/>
                </a:cubicBezTo>
                <a:cubicBezTo>
                  <a:pt x="f218" y="f17"/>
                  <a:pt x="f103" y="f87"/>
                  <a:pt x="f219" y="f206"/>
                </a:cubicBezTo>
                <a:cubicBezTo>
                  <a:pt x="f220" y="f160"/>
                  <a:pt x="f219" y="f221"/>
                  <a:pt x="f101" y="f222"/>
                </a:cubicBezTo>
                <a:cubicBezTo>
                  <a:pt x="f223" y="f222"/>
                  <a:pt x="f224" y="f199"/>
                  <a:pt x="f195" y="f19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name="Slide71">
    <p:spTree>
      <p:nvGrpSpPr>
        <p:cNvPr id="1" name=""/>
        <p:cNvGrpSpPr/>
        <p:nvPr/>
      </p:nvGrpSpPr>
      <p:grpSpPr>
        <a:xfrm>
          <a:off x="0" y="0"/>
          <a:ext cx="0" cy="0"/>
          <a:chOff x="0" y="0"/>
          <a:chExt cx="0" cy="0"/>
        </a:xfrm>
      </p:grpSpPr>
      <p:pic>
        <p:nvPicPr>
          <p:cNvPr id="2" name="Marcador de posición de imagen 19">
            <a:extLst>
              <a:ext uri="{FF2B5EF4-FFF2-40B4-BE49-F238E27FC236}">
                <a16:creationId xmlns:a16="http://schemas.microsoft.com/office/drawing/2014/main" id="{7A863C9F-4E58-4595-BCDD-F78B5E4C854D}"/>
              </a:ext>
            </a:extLst>
          </p:cNvPr>
          <p:cNvPicPr>
            <a:picLocks noGrp="1" noChangeAspect="1"/>
          </p:cNvPicPr>
          <p:nvPr>
            <p:ph type="pic" idx="4294967295"/>
          </p:nvPr>
        </p:nvPicPr>
        <p:blipFill>
          <a:blip r:embed="rId3"/>
          <a:stretch>
            <a:fillRect/>
          </a:stretch>
        </p:blipFill>
        <p:spPr>
          <a:xfrm>
            <a:off x="0" y="0"/>
            <a:ext cx="6040160" cy="5143499"/>
          </a:xfrm>
          <a:solidFill>
            <a:srgbClr val="F2F2F2"/>
          </a:solidFill>
        </p:spPr>
      </p:pic>
      <p:grpSp>
        <p:nvGrpSpPr>
          <p:cNvPr id="3" name="Group 124">
            <a:extLst>
              <a:ext uri="{FF2B5EF4-FFF2-40B4-BE49-F238E27FC236}">
                <a16:creationId xmlns:a16="http://schemas.microsoft.com/office/drawing/2014/main" id="{9E9A76D8-58FC-4F78-8CAF-69507F5722FE}"/>
              </a:ext>
            </a:extLst>
          </p:cNvPr>
          <p:cNvGrpSpPr/>
          <p:nvPr/>
        </p:nvGrpSpPr>
        <p:grpSpPr>
          <a:xfrm>
            <a:off x="5247970" y="1120039"/>
            <a:ext cx="2237317" cy="516096"/>
            <a:chOff x="5247970" y="1120039"/>
            <a:chExt cx="2237317" cy="516096"/>
          </a:xfrm>
        </p:grpSpPr>
        <p:sp>
          <p:nvSpPr>
            <p:cNvPr id="4" name="TextBox 7">
              <a:extLst>
                <a:ext uri="{FF2B5EF4-FFF2-40B4-BE49-F238E27FC236}">
                  <a16:creationId xmlns:a16="http://schemas.microsoft.com/office/drawing/2014/main" id="{5ECC2CDD-A1B9-4EAF-BF36-7430CFE65E51}"/>
                </a:ext>
              </a:extLst>
            </p:cNvPr>
            <p:cNvSpPr txBox="1"/>
            <p:nvPr/>
          </p:nvSpPr>
          <p:spPr>
            <a:xfrm>
              <a:off x="5247970" y="1266800"/>
              <a:ext cx="2237317"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404040"/>
                  </a:solidFill>
                  <a:uFillTx/>
                  <a:latin typeface="Arial"/>
                  <a:ea typeface="Arial"/>
                  <a:cs typeface="Arial" panose="020B0604020202020204" pitchFamily="34" charset="0"/>
                </a:rPr>
                <a:t>Get a modern PowerPoint  Presentation that is beautifully designed. </a:t>
              </a:r>
            </a:p>
          </p:txBody>
        </p:sp>
        <p:sp>
          <p:nvSpPr>
            <p:cNvPr id="5" name="TextBox 8">
              <a:extLst>
                <a:ext uri="{FF2B5EF4-FFF2-40B4-BE49-F238E27FC236}">
                  <a16:creationId xmlns:a16="http://schemas.microsoft.com/office/drawing/2014/main" id="{A8024652-FB0D-4CB2-8E5E-0765FDB9C523}"/>
                </a:ext>
              </a:extLst>
            </p:cNvPr>
            <p:cNvSpPr txBox="1"/>
            <p:nvPr/>
          </p:nvSpPr>
          <p:spPr>
            <a:xfrm>
              <a:off x="5247970" y="1120039"/>
              <a:ext cx="2237317"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1" i="0" u="none" strike="noStrike" kern="0" cap="none" spc="0" baseline="0">
                  <a:solidFill>
                    <a:srgbClr val="404040"/>
                  </a:solidFill>
                  <a:uFillTx/>
                  <a:latin typeface="Arial"/>
                  <a:ea typeface="Arial"/>
                  <a:cs typeface="Arial" panose="020B0604020202020204" pitchFamily="34" charset="0"/>
                </a:rPr>
                <a:t>Contents Title</a:t>
              </a:r>
            </a:p>
          </p:txBody>
        </p:sp>
      </p:grpSp>
      <p:grpSp>
        <p:nvGrpSpPr>
          <p:cNvPr id="6" name="Group 127">
            <a:extLst>
              <a:ext uri="{FF2B5EF4-FFF2-40B4-BE49-F238E27FC236}">
                <a16:creationId xmlns:a16="http://schemas.microsoft.com/office/drawing/2014/main" id="{EB0F7288-CEC7-4843-ADF9-9D83CA25192D}"/>
              </a:ext>
            </a:extLst>
          </p:cNvPr>
          <p:cNvGrpSpPr/>
          <p:nvPr/>
        </p:nvGrpSpPr>
        <p:grpSpPr>
          <a:xfrm>
            <a:off x="5923940" y="1857530"/>
            <a:ext cx="2237317" cy="516096"/>
            <a:chOff x="5923940" y="1857530"/>
            <a:chExt cx="2237317" cy="516096"/>
          </a:xfrm>
        </p:grpSpPr>
        <p:sp>
          <p:nvSpPr>
            <p:cNvPr id="7" name="TextBox 10">
              <a:extLst>
                <a:ext uri="{FF2B5EF4-FFF2-40B4-BE49-F238E27FC236}">
                  <a16:creationId xmlns:a16="http://schemas.microsoft.com/office/drawing/2014/main" id="{1C9D4D2E-C7AE-4E0A-A680-1D1D5737A623}"/>
                </a:ext>
              </a:extLst>
            </p:cNvPr>
            <p:cNvSpPr txBox="1"/>
            <p:nvPr/>
          </p:nvSpPr>
          <p:spPr>
            <a:xfrm>
              <a:off x="5923940" y="2004291"/>
              <a:ext cx="2237317"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404040"/>
                  </a:solidFill>
                  <a:uFillTx/>
                  <a:latin typeface="Arial"/>
                  <a:ea typeface="Arial"/>
                  <a:cs typeface="Arial" panose="020B0604020202020204" pitchFamily="34" charset="0"/>
                </a:rPr>
                <a:t>Get a modern PowerPoint  Presentation that is beautifully designed. </a:t>
              </a:r>
            </a:p>
          </p:txBody>
        </p:sp>
        <p:sp>
          <p:nvSpPr>
            <p:cNvPr id="8" name="TextBox 11">
              <a:extLst>
                <a:ext uri="{FF2B5EF4-FFF2-40B4-BE49-F238E27FC236}">
                  <a16:creationId xmlns:a16="http://schemas.microsoft.com/office/drawing/2014/main" id="{579C4C3E-9208-44CF-A995-BC421667BA1B}"/>
                </a:ext>
              </a:extLst>
            </p:cNvPr>
            <p:cNvSpPr txBox="1"/>
            <p:nvPr/>
          </p:nvSpPr>
          <p:spPr>
            <a:xfrm>
              <a:off x="5923940" y="1857530"/>
              <a:ext cx="2237317"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1" i="0" u="none" strike="noStrike" kern="0" cap="none" spc="0" baseline="0">
                  <a:solidFill>
                    <a:srgbClr val="404040"/>
                  </a:solidFill>
                  <a:uFillTx/>
                  <a:latin typeface="Arial"/>
                  <a:ea typeface="Arial"/>
                  <a:cs typeface="Arial" panose="020B0604020202020204" pitchFamily="34" charset="0"/>
                </a:rPr>
                <a:t>Contents Title</a:t>
              </a:r>
            </a:p>
          </p:txBody>
        </p:sp>
      </p:grpSp>
      <p:grpSp>
        <p:nvGrpSpPr>
          <p:cNvPr id="9" name="Group 124">
            <a:extLst>
              <a:ext uri="{FF2B5EF4-FFF2-40B4-BE49-F238E27FC236}">
                <a16:creationId xmlns:a16="http://schemas.microsoft.com/office/drawing/2014/main" id="{981D9991-0816-4C12-9745-801C5CF3E147}"/>
              </a:ext>
            </a:extLst>
          </p:cNvPr>
          <p:cNvGrpSpPr/>
          <p:nvPr/>
        </p:nvGrpSpPr>
        <p:grpSpPr>
          <a:xfrm>
            <a:off x="4572000" y="382557"/>
            <a:ext cx="2237317" cy="516096"/>
            <a:chOff x="4572000" y="382557"/>
            <a:chExt cx="2237317" cy="516096"/>
          </a:xfrm>
        </p:grpSpPr>
        <p:sp>
          <p:nvSpPr>
            <p:cNvPr id="10" name="TextBox 16">
              <a:extLst>
                <a:ext uri="{FF2B5EF4-FFF2-40B4-BE49-F238E27FC236}">
                  <a16:creationId xmlns:a16="http://schemas.microsoft.com/office/drawing/2014/main" id="{EB60BFAD-38BB-4EAC-923E-8ADA72189828}"/>
                </a:ext>
              </a:extLst>
            </p:cNvPr>
            <p:cNvSpPr txBox="1"/>
            <p:nvPr/>
          </p:nvSpPr>
          <p:spPr>
            <a:xfrm>
              <a:off x="4572000" y="529318"/>
              <a:ext cx="2237317"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404040"/>
                  </a:solidFill>
                  <a:uFillTx/>
                  <a:latin typeface="Arial"/>
                  <a:ea typeface="Arial"/>
                  <a:cs typeface="Arial" panose="020B0604020202020204" pitchFamily="34" charset="0"/>
                </a:rPr>
                <a:t>Get a modern PowerPoint  Presentation that is beautifully designed. </a:t>
              </a:r>
            </a:p>
          </p:txBody>
        </p:sp>
        <p:sp>
          <p:nvSpPr>
            <p:cNvPr id="11" name="TextBox 17">
              <a:extLst>
                <a:ext uri="{FF2B5EF4-FFF2-40B4-BE49-F238E27FC236}">
                  <a16:creationId xmlns:a16="http://schemas.microsoft.com/office/drawing/2014/main" id="{572B4E92-E7DF-4194-9CCF-19FDED37E20B}"/>
                </a:ext>
              </a:extLst>
            </p:cNvPr>
            <p:cNvSpPr txBox="1"/>
            <p:nvPr/>
          </p:nvSpPr>
          <p:spPr>
            <a:xfrm>
              <a:off x="4572000" y="382557"/>
              <a:ext cx="2237317"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1" i="0" u="none" strike="noStrike" kern="0" cap="none" spc="0" baseline="0">
                  <a:solidFill>
                    <a:srgbClr val="404040"/>
                  </a:solidFill>
                  <a:uFillTx/>
                  <a:latin typeface="Arial"/>
                  <a:ea typeface="Arial"/>
                  <a:cs typeface="Arial" panose="020B0604020202020204" pitchFamily="34" charset="0"/>
                </a:rPr>
                <a:t>Contents Title</a:t>
              </a:r>
            </a:p>
          </p:txBody>
        </p:sp>
      </p:grpSp>
      <p:grpSp>
        <p:nvGrpSpPr>
          <p:cNvPr id="12" name="Group 127">
            <a:extLst>
              <a:ext uri="{FF2B5EF4-FFF2-40B4-BE49-F238E27FC236}">
                <a16:creationId xmlns:a16="http://schemas.microsoft.com/office/drawing/2014/main" id="{7DFF15CB-7C44-4C23-AED1-4A16BFE337CA}"/>
              </a:ext>
            </a:extLst>
          </p:cNvPr>
          <p:cNvGrpSpPr/>
          <p:nvPr/>
        </p:nvGrpSpPr>
        <p:grpSpPr>
          <a:xfrm>
            <a:off x="6599910" y="2595021"/>
            <a:ext cx="2237317" cy="516096"/>
            <a:chOff x="6599910" y="2595021"/>
            <a:chExt cx="2237317" cy="516096"/>
          </a:xfrm>
        </p:grpSpPr>
        <p:sp>
          <p:nvSpPr>
            <p:cNvPr id="13" name="TextBox 22">
              <a:extLst>
                <a:ext uri="{FF2B5EF4-FFF2-40B4-BE49-F238E27FC236}">
                  <a16:creationId xmlns:a16="http://schemas.microsoft.com/office/drawing/2014/main" id="{B88F9B82-2EA4-4318-97F6-DF3DC11C9CD3}"/>
                </a:ext>
              </a:extLst>
            </p:cNvPr>
            <p:cNvSpPr txBox="1"/>
            <p:nvPr/>
          </p:nvSpPr>
          <p:spPr>
            <a:xfrm>
              <a:off x="6599910" y="2741782"/>
              <a:ext cx="2237317"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404040"/>
                  </a:solidFill>
                  <a:uFillTx/>
                  <a:latin typeface="Arial"/>
                  <a:ea typeface="Arial"/>
                  <a:cs typeface="Arial" panose="020B0604020202020204" pitchFamily="34" charset="0"/>
                </a:rPr>
                <a:t>Get a modern PowerPoint  Presentation that is beautifully designed. </a:t>
              </a:r>
            </a:p>
          </p:txBody>
        </p:sp>
        <p:sp>
          <p:nvSpPr>
            <p:cNvPr id="14" name="TextBox 23">
              <a:extLst>
                <a:ext uri="{FF2B5EF4-FFF2-40B4-BE49-F238E27FC236}">
                  <a16:creationId xmlns:a16="http://schemas.microsoft.com/office/drawing/2014/main" id="{AC9B1397-3579-4011-97D2-5832DF2C8AD1}"/>
                </a:ext>
              </a:extLst>
            </p:cNvPr>
            <p:cNvSpPr txBox="1"/>
            <p:nvPr/>
          </p:nvSpPr>
          <p:spPr>
            <a:xfrm>
              <a:off x="6599910" y="2595021"/>
              <a:ext cx="2237317"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1" i="0" u="none" strike="noStrike" kern="0" cap="none" spc="0" baseline="0">
                  <a:solidFill>
                    <a:srgbClr val="404040"/>
                  </a:solidFill>
                  <a:uFillTx/>
                  <a:latin typeface="Arial"/>
                  <a:ea typeface="Arial"/>
                  <a:cs typeface="Arial" panose="020B0604020202020204" pitchFamily="34" charset="0"/>
                </a:rPr>
                <a:t>Contents Title</a:t>
              </a:r>
            </a:p>
          </p:txBody>
        </p:sp>
      </p:grpSp>
      <p:sp>
        <p:nvSpPr>
          <p:cNvPr id="15" name="TextBox 24">
            <a:extLst>
              <a:ext uri="{FF2B5EF4-FFF2-40B4-BE49-F238E27FC236}">
                <a16:creationId xmlns:a16="http://schemas.microsoft.com/office/drawing/2014/main" id="{4B0FDE57-ADB1-4921-B781-FF3E6540E209}"/>
              </a:ext>
            </a:extLst>
          </p:cNvPr>
          <p:cNvSpPr txBox="1"/>
          <p:nvPr/>
        </p:nvSpPr>
        <p:spPr>
          <a:xfrm>
            <a:off x="5140857" y="3507364"/>
            <a:ext cx="3452518" cy="1200332"/>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GB" sz="2400" b="1" i="0" u="none" strike="noStrike" kern="0" cap="none" spc="0" baseline="0" dirty="0">
                <a:solidFill>
                  <a:srgbClr val="E57111"/>
                </a:solidFill>
                <a:uFillTx/>
                <a:latin typeface="Aharoni" panose="02010803020104030203" pitchFamily="2" charset="-79"/>
                <a:ea typeface="Arial"/>
                <a:cs typeface="Aharoni" panose="02010803020104030203" pitchFamily="2" charset="-79"/>
              </a:rPr>
              <a:t>Style Layout</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GB" sz="2400" b="1" i="0" u="none" strike="noStrike" kern="0" cap="none" spc="0" baseline="0" dirty="0">
                <a:solidFill>
                  <a:srgbClr val="E57111"/>
                </a:solidFill>
                <a:uFillTx/>
                <a:latin typeface="Aharoni" panose="02010803020104030203" pitchFamily="2" charset="-79"/>
                <a:ea typeface="Arial"/>
                <a:cs typeface="Aharoni" panose="02010803020104030203" pitchFamily="2" charset="-79"/>
              </a:rPr>
              <a:t>Clean Text Slide for your Presentation</a:t>
            </a:r>
            <a:endParaRPr lang="en-US" sz="2400" b="1" i="0" u="none" strike="noStrike" kern="0" cap="none" spc="0" baseline="0" dirty="0">
              <a:solidFill>
                <a:srgbClr val="E57111"/>
              </a:solidFill>
              <a:uFillTx/>
              <a:latin typeface="Aharoni" panose="02010803020104030203" pitchFamily="2" charset="-79"/>
              <a:ea typeface="Arial"/>
              <a:cs typeface="Aharoni" panose="02010803020104030203" pitchFamily="2" charset="-79"/>
            </a:endParaRPr>
          </a:p>
        </p:txBody>
      </p:sp>
      <p:grpSp>
        <p:nvGrpSpPr>
          <p:cNvPr id="16" name="Group 25">
            <a:extLst>
              <a:ext uri="{FF2B5EF4-FFF2-40B4-BE49-F238E27FC236}">
                <a16:creationId xmlns:a16="http://schemas.microsoft.com/office/drawing/2014/main" id="{4C5DCDD0-A80E-49E0-976A-9AD526D6545D}"/>
              </a:ext>
            </a:extLst>
          </p:cNvPr>
          <p:cNvGrpSpPr/>
          <p:nvPr/>
        </p:nvGrpSpPr>
        <p:grpSpPr>
          <a:xfrm>
            <a:off x="5389684" y="1897699"/>
            <a:ext cx="476521" cy="399775"/>
            <a:chOff x="5389684" y="1897699"/>
            <a:chExt cx="476521" cy="399775"/>
          </a:xfrm>
        </p:grpSpPr>
        <p:sp>
          <p:nvSpPr>
            <p:cNvPr id="17" name="Freeform: Shape 26">
              <a:extLst>
                <a:ext uri="{FF2B5EF4-FFF2-40B4-BE49-F238E27FC236}">
                  <a16:creationId xmlns:a16="http://schemas.microsoft.com/office/drawing/2014/main" id="{B3A75D51-E18D-4696-AE4D-BE8817FB793A}"/>
                </a:ext>
              </a:extLst>
            </p:cNvPr>
            <p:cNvSpPr/>
            <p:nvPr/>
          </p:nvSpPr>
          <p:spPr>
            <a:xfrm rot="631686">
              <a:off x="5389684" y="1897699"/>
              <a:ext cx="476521" cy="399775"/>
            </a:xfrm>
            <a:custGeom>
              <a:avLst/>
              <a:gdLst>
                <a:gd name="f0" fmla="val 10800000"/>
                <a:gd name="f1" fmla="val 5400000"/>
                <a:gd name="f2" fmla="val 180"/>
                <a:gd name="f3" fmla="val w"/>
                <a:gd name="f4" fmla="val h"/>
                <a:gd name="f5" fmla="val 0"/>
                <a:gd name="f6" fmla="val 1822628"/>
                <a:gd name="f7" fmla="val 1529067"/>
                <a:gd name="f8" fmla="val 1570150"/>
                <a:gd name="f9" fmla="val 1292739"/>
                <a:gd name="f10" fmla="val 1559174"/>
                <a:gd name="f11" fmla="val 1283294"/>
                <a:gd name="f12" fmla="val 1548963"/>
                <a:gd name="f13" fmla="val 1295036"/>
                <a:gd name="f14" fmla="val 1543602"/>
                <a:gd name="f15" fmla="val 1305247"/>
                <a:gd name="f16" fmla="val 1513736"/>
                <a:gd name="f17" fmla="val 1363449"/>
                <a:gd name="f18" fmla="val 1459108"/>
                <a:gd name="f19" fmla="val 1391018"/>
                <a:gd name="f20" fmla="val 1404480"/>
                <a:gd name="f21" fmla="val 1418842"/>
                <a:gd name="f22" fmla="val 1356234"/>
                <a:gd name="f23" fmla="val 1444114"/>
                <a:gd name="f24" fmla="val 1307478"/>
                <a:gd name="f25" fmla="val 1446411"/>
                <a:gd name="f26" fmla="val 1303138"/>
                <a:gd name="f27" fmla="val 1445390"/>
                <a:gd name="f28" fmla="val 1208943"/>
                <a:gd name="f29" fmla="val 1424458"/>
                <a:gd name="f30" fmla="val 1147423"/>
                <a:gd name="f31" fmla="val 1454069"/>
                <a:gd name="f32" fmla="val 1075948"/>
                <a:gd name="f33" fmla="val 1506910"/>
                <a:gd name="f34" fmla="val 1018512"/>
                <a:gd name="f35" fmla="val 1544180"/>
                <a:gd name="f36" fmla="val 858713"/>
                <a:gd name="f37" fmla="val 1536011"/>
                <a:gd name="f38" fmla="val 820167"/>
                <a:gd name="f39" fmla="val 1498231"/>
                <a:gd name="f40" fmla="val 765029"/>
                <a:gd name="f41" fmla="val 1437222"/>
                <a:gd name="f42" fmla="val 726738"/>
                <a:gd name="f43" fmla="val 1423182"/>
                <a:gd name="f44" fmla="val 639181"/>
                <a:gd name="f45" fmla="val 1453048"/>
                <a:gd name="f46" fmla="val 548815"/>
                <a:gd name="f47" fmla="val 1483936"/>
                <a:gd name="f48" fmla="val 451302"/>
                <a:gd name="f49" fmla="val 1456112"/>
                <a:gd name="f50" fmla="val 384676"/>
                <a:gd name="f51" fmla="val 1371873"/>
                <a:gd name="f52" fmla="val 366552"/>
                <a:gd name="f53" fmla="val 1349154"/>
                <a:gd name="f54" fmla="val 346641"/>
                <a:gd name="f55" fmla="val 1331285"/>
                <a:gd name="f56" fmla="val 315498"/>
                <a:gd name="f57" fmla="val 1326690"/>
                <a:gd name="f58" fmla="val 190416"/>
                <a:gd name="f59" fmla="val 1308310"/>
                <a:gd name="f60" fmla="val 108474"/>
                <a:gd name="f61" fmla="val 1230453"/>
                <a:gd name="f62" fmla="val 66865"/>
                <a:gd name="f63" fmla="val 1118134"/>
                <a:gd name="f64" fmla="val -40603"/>
                <a:gd name="f65" fmla="val 829424"/>
                <a:gd name="f66" fmla="val -29627"/>
                <a:gd name="f67" fmla="val 553732"/>
                <a:gd name="f68" fmla="val 181737"/>
                <a:gd name="f69" fmla="val 308673"/>
                <a:gd name="f70" fmla="val 216453"/>
                <a:gd name="f71" fmla="val 273956"/>
                <a:gd name="f72" fmla="val 238151"/>
                <a:gd name="f73" fmla="val 248174"/>
                <a:gd name="f74" fmla="val 293290"/>
                <a:gd name="f75" fmla="val 221881"/>
                <a:gd name="f76" fmla="val 383655"/>
                <a:gd name="f77" fmla="val 125389"/>
                <a:gd name="f78" fmla="val 492145"/>
                <a:gd name="f79" fmla="val 91183"/>
                <a:gd name="f80" fmla="val 620035"/>
                <a:gd name="f81" fmla="val 130750"/>
                <a:gd name="f82" fmla="val 644797"/>
                <a:gd name="f83" fmla="val 138408"/>
                <a:gd name="f84" fmla="val 651689"/>
                <a:gd name="f85" fmla="val 125134"/>
                <a:gd name="f86" fmla="val 664197"/>
                <a:gd name="f87" fmla="val 109052"/>
                <a:gd name="f88" fmla="val 757371"/>
                <a:gd name="f89" fmla="val -12457"/>
                <a:gd name="f90" fmla="val 941931"/>
                <a:gd name="f91" fmla="val -36707"/>
                <a:gd name="f92" fmla="val 1061653"/>
                <a:gd name="f93" fmla="val 57998"/>
                <a:gd name="f94" fmla="val 1084882"/>
                <a:gd name="f95" fmla="val 76377"/>
                <a:gd name="f96" fmla="val 1102240"/>
                <a:gd name="f97" fmla="val 80206"/>
                <a:gd name="f98" fmla="val 1131086"/>
                <a:gd name="f99" fmla="val 72804"/>
                <a:gd name="f100" fmla="val 1238555"/>
                <a:gd name="f101" fmla="val 44979"/>
                <a:gd name="f102" fmla="val 1333770"/>
                <a:gd name="f103" fmla="val 64890"/>
                <a:gd name="f104" fmla="val 1401417"/>
                <a:gd name="f105" fmla="val 160872"/>
                <a:gd name="f106" fmla="val 1427710"/>
                <a:gd name="f107" fmla="val 198141"/>
                <a:gd name="f108" fmla="val 1466000"/>
                <a:gd name="f109" fmla="val 215755"/>
                <a:gd name="f110" fmla="val 1505822"/>
                <a:gd name="f111" fmla="val 230560"/>
                <a:gd name="f112" fmla="val 1620439"/>
                <a:gd name="f113" fmla="val 272935"/>
                <a:gd name="f114" fmla="val 1691404"/>
                <a:gd name="f115" fmla="val 356664"/>
                <a:gd name="f116" fmla="val 1736586"/>
                <a:gd name="f117" fmla="val 466430"/>
                <a:gd name="f118" fmla="val 1773601"/>
                <a:gd name="f119" fmla="val 556540"/>
                <a:gd name="f120" fmla="val 1797341"/>
                <a:gd name="f121" fmla="val 650480"/>
                <a:gd name="f122" fmla="val 1819294"/>
                <a:gd name="f123" fmla="val 744929"/>
                <a:gd name="f124" fmla="val 1831292"/>
                <a:gd name="f125" fmla="val 790878"/>
                <a:gd name="f126" fmla="val 1813678"/>
                <a:gd name="f127" fmla="val 917237"/>
                <a:gd name="f128" fmla="val 1803978"/>
                <a:gd name="f129" fmla="val 977225"/>
                <a:gd name="f130" fmla="val 1774877"/>
                <a:gd name="f131" fmla="val 1073973"/>
                <a:gd name="f132" fmla="val 1752158"/>
                <a:gd name="f133" fmla="val 1189610"/>
                <a:gd name="f134" fmla="val 1676087"/>
                <a:gd name="f135" fmla="val 1253172"/>
                <a:gd name="f136" fmla="val 1661537"/>
                <a:gd name="f137" fmla="val 1272062"/>
                <a:gd name="f138" fmla="val 1611760"/>
                <a:gd name="f139" fmla="val 1328477"/>
                <a:gd name="f140" fmla="+- 0 0 -90"/>
                <a:gd name="f141" fmla="*/ f3 1 1822628"/>
                <a:gd name="f142" fmla="*/ f4 1 1529067"/>
                <a:gd name="f143" fmla="val f5"/>
                <a:gd name="f144" fmla="val f6"/>
                <a:gd name="f145" fmla="val f7"/>
                <a:gd name="f146" fmla="*/ f140 f0 1"/>
                <a:gd name="f147" fmla="+- f145 0 f143"/>
                <a:gd name="f148" fmla="+- f144 0 f143"/>
                <a:gd name="f149" fmla="*/ f146 1 f2"/>
                <a:gd name="f150" fmla="*/ f148 1 1822628"/>
                <a:gd name="f151" fmla="*/ f147 1 1529067"/>
                <a:gd name="f152" fmla="*/ 1570150 f148 1"/>
                <a:gd name="f153" fmla="*/ 1292739 f147 1"/>
                <a:gd name="f154" fmla="*/ 1543602 f148 1"/>
                <a:gd name="f155" fmla="*/ 1305247 f147 1"/>
                <a:gd name="f156" fmla="*/ 1404480 f148 1"/>
                <a:gd name="f157" fmla="*/ 1418842 f147 1"/>
                <a:gd name="f158" fmla="*/ 1303138 f148 1"/>
                <a:gd name="f159" fmla="*/ 1445390 f147 1"/>
                <a:gd name="f160" fmla="*/ 1075948 f148 1"/>
                <a:gd name="f161" fmla="*/ 1506910 f147 1"/>
                <a:gd name="f162" fmla="*/ 820167 f148 1"/>
                <a:gd name="f163" fmla="*/ 1498231 f147 1"/>
                <a:gd name="f164" fmla="*/ 639181 f148 1"/>
                <a:gd name="f165" fmla="*/ 1453048 f147 1"/>
                <a:gd name="f166" fmla="*/ 384676 f148 1"/>
                <a:gd name="f167" fmla="*/ 1371873 f147 1"/>
                <a:gd name="f168" fmla="*/ 315498 f148 1"/>
                <a:gd name="f169" fmla="*/ 1326690 f147 1"/>
                <a:gd name="f170" fmla="*/ 66865 f148 1"/>
                <a:gd name="f171" fmla="*/ 1118134 f147 1"/>
                <a:gd name="f172" fmla="*/ 181737 f148 1"/>
                <a:gd name="f173" fmla="*/ 308673 f147 1"/>
                <a:gd name="f174" fmla="*/ 293290 f148 1"/>
                <a:gd name="f175" fmla="*/ 221881 f147 1"/>
                <a:gd name="f176" fmla="*/ 620035 f148 1"/>
                <a:gd name="f177" fmla="*/ 130750 f147 1"/>
                <a:gd name="f178" fmla="*/ 664197 f148 1"/>
                <a:gd name="f179" fmla="*/ 109052 f147 1"/>
                <a:gd name="f180" fmla="*/ 1061653 f148 1"/>
                <a:gd name="f181" fmla="*/ 57998 f147 1"/>
                <a:gd name="f182" fmla="*/ 1131086 f148 1"/>
                <a:gd name="f183" fmla="*/ 72804 f147 1"/>
                <a:gd name="f184" fmla="*/ 1401417 f148 1"/>
                <a:gd name="f185" fmla="*/ 160872 f147 1"/>
                <a:gd name="f186" fmla="*/ 1505822 f148 1"/>
                <a:gd name="f187" fmla="*/ 230560 f147 1"/>
                <a:gd name="f188" fmla="*/ 1736586 f148 1"/>
                <a:gd name="f189" fmla="*/ 466430 f147 1"/>
                <a:gd name="f190" fmla="*/ 1819294 f148 1"/>
                <a:gd name="f191" fmla="*/ 744929 f147 1"/>
                <a:gd name="f192" fmla="*/ 1803978 f148 1"/>
                <a:gd name="f193" fmla="*/ 977225 f147 1"/>
                <a:gd name="f194" fmla="*/ 1676087 f148 1"/>
                <a:gd name="f195" fmla="*/ 1253172 f147 1"/>
                <a:gd name="f196" fmla="+- f149 0 f1"/>
                <a:gd name="f197" fmla="*/ f152 1 1822628"/>
                <a:gd name="f198" fmla="*/ f153 1 1529067"/>
                <a:gd name="f199" fmla="*/ f154 1 1822628"/>
                <a:gd name="f200" fmla="*/ f155 1 1529067"/>
                <a:gd name="f201" fmla="*/ f156 1 1822628"/>
                <a:gd name="f202" fmla="*/ f157 1 1529067"/>
                <a:gd name="f203" fmla="*/ f158 1 1822628"/>
                <a:gd name="f204" fmla="*/ f159 1 1529067"/>
                <a:gd name="f205" fmla="*/ f160 1 1822628"/>
                <a:gd name="f206" fmla="*/ f161 1 1529067"/>
                <a:gd name="f207" fmla="*/ f162 1 1822628"/>
                <a:gd name="f208" fmla="*/ f163 1 1529067"/>
                <a:gd name="f209" fmla="*/ f164 1 1822628"/>
                <a:gd name="f210" fmla="*/ f165 1 1529067"/>
                <a:gd name="f211" fmla="*/ f166 1 1822628"/>
                <a:gd name="f212" fmla="*/ f167 1 1529067"/>
                <a:gd name="f213" fmla="*/ f168 1 1822628"/>
                <a:gd name="f214" fmla="*/ f169 1 1529067"/>
                <a:gd name="f215" fmla="*/ f170 1 1822628"/>
                <a:gd name="f216" fmla="*/ f171 1 1529067"/>
                <a:gd name="f217" fmla="*/ f172 1 1822628"/>
                <a:gd name="f218" fmla="*/ f173 1 1529067"/>
                <a:gd name="f219" fmla="*/ f174 1 1822628"/>
                <a:gd name="f220" fmla="*/ f175 1 1529067"/>
                <a:gd name="f221" fmla="*/ f176 1 1822628"/>
                <a:gd name="f222" fmla="*/ f177 1 1529067"/>
                <a:gd name="f223" fmla="*/ f178 1 1822628"/>
                <a:gd name="f224" fmla="*/ f179 1 1529067"/>
                <a:gd name="f225" fmla="*/ f180 1 1822628"/>
                <a:gd name="f226" fmla="*/ f181 1 1529067"/>
                <a:gd name="f227" fmla="*/ f182 1 1822628"/>
                <a:gd name="f228" fmla="*/ f183 1 1529067"/>
                <a:gd name="f229" fmla="*/ f184 1 1822628"/>
                <a:gd name="f230" fmla="*/ f185 1 1529067"/>
                <a:gd name="f231" fmla="*/ f186 1 1822628"/>
                <a:gd name="f232" fmla="*/ f187 1 1529067"/>
                <a:gd name="f233" fmla="*/ f188 1 1822628"/>
                <a:gd name="f234" fmla="*/ f189 1 1529067"/>
                <a:gd name="f235" fmla="*/ f190 1 1822628"/>
                <a:gd name="f236" fmla="*/ f191 1 1529067"/>
                <a:gd name="f237" fmla="*/ f192 1 1822628"/>
                <a:gd name="f238" fmla="*/ f193 1 1529067"/>
                <a:gd name="f239" fmla="*/ f194 1 1822628"/>
                <a:gd name="f240" fmla="*/ f195 1 1529067"/>
                <a:gd name="f241" fmla="*/ f143 1 f150"/>
                <a:gd name="f242" fmla="*/ f144 1 f150"/>
                <a:gd name="f243" fmla="*/ f143 1 f151"/>
                <a:gd name="f244" fmla="*/ f145 1 f151"/>
                <a:gd name="f245" fmla="*/ f197 1 f150"/>
                <a:gd name="f246" fmla="*/ f198 1 f151"/>
                <a:gd name="f247" fmla="*/ f199 1 f150"/>
                <a:gd name="f248" fmla="*/ f200 1 f151"/>
                <a:gd name="f249" fmla="*/ f201 1 f150"/>
                <a:gd name="f250" fmla="*/ f202 1 f151"/>
                <a:gd name="f251" fmla="*/ f203 1 f150"/>
                <a:gd name="f252" fmla="*/ f204 1 f151"/>
                <a:gd name="f253" fmla="*/ f205 1 f150"/>
                <a:gd name="f254" fmla="*/ f206 1 f151"/>
                <a:gd name="f255" fmla="*/ f207 1 f150"/>
                <a:gd name="f256" fmla="*/ f208 1 f151"/>
                <a:gd name="f257" fmla="*/ f209 1 f150"/>
                <a:gd name="f258" fmla="*/ f210 1 f151"/>
                <a:gd name="f259" fmla="*/ f211 1 f150"/>
                <a:gd name="f260" fmla="*/ f212 1 f151"/>
                <a:gd name="f261" fmla="*/ f213 1 f150"/>
                <a:gd name="f262" fmla="*/ f214 1 f151"/>
                <a:gd name="f263" fmla="*/ f215 1 f150"/>
                <a:gd name="f264" fmla="*/ f216 1 f151"/>
                <a:gd name="f265" fmla="*/ f217 1 f150"/>
                <a:gd name="f266" fmla="*/ f218 1 f151"/>
                <a:gd name="f267" fmla="*/ f219 1 f150"/>
                <a:gd name="f268" fmla="*/ f220 1 f151"/>
                <a:gd name="f269" fmla="*/ f221 1 f150"/>
                <a:gd name="f270" fmla="*/ f222 1 f151"/>
                <a:gd name="f271" fmla="*/ f223 1 f150"/>
                <a:gd name="f272" fmla="*/ f224 1 f151"/>
                <a:gd name="f273" fmla="*/ f225 1 f150"/>
                <a:gd name="f274" fmla="*/ f226 1 f151"/>
                <a:gd name="f275" fmla="*/ f227 1 f150"/>
                <a:gd name="f276" fmla="*/ f228 1 f151"/>
                <a:gd name="f277" fmla="*/ f229 1 f150"/>
                <a:gd name="f278" fmla="*/ f230 1 f151"/>
                <a:gd name="f279" fmla="*/ f231 1 f150"/>
                <a:gd name="f280" fmla="*/ f232 1 f151"/>
                <a:gd name="f281" fmla="*/ f233 1 f150"/>
                <a:gd name="f282" fmla="*/ f234 1 f151"/>
                <a:gd name="f283" fmla="*/ f235 1 f150"/>
                <a:gd name="f284" fmla="*/ f236 1 f151"/>
                <a:gd name="f285" fmla="*/ f237 1 f150"/>
                <a:gd name="f286" fmla="*/ f238 1 f151"/>
                <a:gd name="f287" fmla="*/ f239 1 f150"/>
                <a:gd name="f288" fmla="*/ f240 1 f151"/>
                <a:gd name="f289" fmla="*/ f241 f141 1"/>
                <a:gd name="f290" fmla="*/ f242 f141 1"/>
                <a:gd name="f291" fmla="*/ f244 f142 1"/>
                <a:gd name="f292" fmla="*/ f243 f142 1"/>
                <a:gd name="f293" fmla="*/ f245 f141 1"/>
                <a:gd name="f294" fmla="*/ f246 f142 1"/>
                <a:gd name="f295" fmla="*/ f247 f141 1"/>
                <a:gd name="f296" fmla="*/ f248 f142 1"/>
                <a:gd name="f297" fmla="*/ f249 f141 1"/>
                <a:gd name="f298" fmla="*/ f250 f142 1"/>
                <a:gd name="f299" fmla="*/ f251 f141 1"/>
                <a:gd name="f300" fmla="*/ f252 f142 1"/>
                <a:gd name="f301" fmla="*/ f253 f141 1"/>
                <a:gd name="f302" fmla="*/ f254 f142 1"/>
                <a:gd name="f303" fmla="*/ f255 f141 1"/>
                <a:gd name="f304" fmla="*/ f256 f142 1"/>
                <a:gd name="f305" fmla="*/ f257 f141 1"/>
                <a:gd name="f306" fmla="*/ f258 f142 1"/>
                <a:gd name="f307" fmla="*/ f259 f141 1"/>
                <a:gd name="f308" fmla="*/ f260 f142 1"/>
                <a:gd name="f309" fmla="*/ f261 f141 1"/>
                <a:gd name="f310" fmla="*/ f262 f142 1"/>
                <a:gd name="f311" fmla="*/ f263 f141 1"/>
                <a:gd name="f312" fmla="*/ f264 f142 1"/>
                <a:gd name="f313" fmla="*/ f265 f141 1"/>
                <a:gd name="f314" fmla="*/ f266 f142 1"/>
                <a:gd name="f315" fmla="*/ f267 f141 1"/>
                <a:gd name="f316" fmla="*/ f268 f142 1"/>
                <a:gd name="f317" fmla="*/ f269 f141 1"/>
                <a:gd name="f318" fmla="*/ f270 f142 1"/>
                <a:gd name="f319" fmla="*/ f271 f141 1"/>
                <a:gd name="f320" fmla="*/ f272 f142 1"/>
                <a:gd name="f321" fmla="*/ f273 f141 1"/>
                <a:gd name="f322" fmla="*/ f274 f142 1"/>
                <a:gd name="f323" fmla="*/ f275 f141 1"/>
                <a:gd name="f324" fmla="*/ f276 f142 1"/>
                <a:gd name="f325" fmla="*/ f277 f141 1"/>
                <a:gd name="f326" fmla="*/ f278 f142 1"/>
                <a:gd name="f327" fmla="*/ f279 f141 1"/>
                <a:gd name="f328" fmla="*/ f280 f142 1"/>
                <a:gd name="f329" fmla="*/ f281 f141 1"/>
                <a:gd name="f330" fmla="*/ f282 f142 1"/>
                <a:gd name="f331" fmla="*/ f283 f141 1"/>
                <a:gd name="f332" fmla="*/ f284 f142 1"/>
                <a:gd name="f333" fmla="*/ f285 f141 1"/>
                <a:gd name="f334" fmla="*/ f286 f142 1"/>
                <a:gd name="f335" fmla="*/ f287 f141 1"/>
                <a:gd name="f336" fmla="*/ f288 f142 1"/>
              </a:gdLst>
              <a:ahLst/>
              <a:cxnLst>
                <a:cxn ang="3cd4">
                  <a:pos x="hc" y="t"/>
                </a:cxn>
                <a:cxn ang="0">
                  <a:pos x="r" y="vc"/>
                </a:cxn>
                <a:cxn ang="cd4">
                  <a:pos x="hc" y="b"/>
                </a:cxn>
                <a:cxn ang="cd2">
                  <a:pos x="l" y="vc"/>
                </a:cxn>
                <a:cxn ang="f196">
                  <a:pos x="f293" y="f294"/>
                </a:cxn>
                <a:cxn ang="f196">
                  <a:pos x="f295" y="f296"/>
                </a:cxn>
                <a:cxn ang="f196">
                  <a:pos x="f297" y="f298"/>
                </a:cxn>
                <a:cxn ang="f196">
                  <a:pos x="f299" y="f300"/>
                </a:cxn>
                <a:cxn ang="f196">
                  <a:pos x="f301" y="f302"/>
                </a:cxn>
                <a:cxn ang="f196">
                  <a:pos x="f303" y="f304"/>
                </a:cxn>
                <a:cxn ang="f196">
                  <a:pos x="f305" y="f306"/>
                </a:cxn>
                <a:cxn ang="f196">
                  <a:pos x="f307" y="f308"/>
                </a:cxn>
                <a:cxn ang="f196">
                  <a:pos x="f309" y="f310"/>
                </a:cxn>
                <a:cxn ang="f196">
                  <a:pos x="f311" y="f312"/>
                </a:cxn>
                <a:cxn ang="f196">
                  <a:pos x="f313" y="f314"/>
                </a:cxn>
                <a:cxn ang="f196">
                  <a:pos x="f315" y="f316"/>
                </a:cxn>
                <a:cxn ang="f196">
                  <a:pos x="f317" y="f318"/>
                </a:cxn>
                <a:cxn ang="f196">
                  <a:pos x="f319" y="f320"/>
                </a:cxn>
                <a:cxn ang="f196">
                  <a:pos x="f321" y="f322"/>
                </a:cxn>
                <a:cxn ang="f196">
                  <a:pos x="f323" y="f324"/>
                </a:cxn>
                <a:cxn ang="f196">
                  <a:pos x="f325" y="f326"/>
                </a:cxn>
                <a:cxn ang="f196">
                  <a:pos x="f327" y="f328"/>
                </a:cxn>
                <a:cxn ang="f196">
                  <a:pos x="f329" y="f330"/>
                </a:cxn>
                <a:cxn ang="f196">
                  <a:pos x="f331" y="f332"/>
                </a:cxn>
                <a:cxn ang="f196">
                  <a:pos x="f333" y="f334"/>
                </a:cxn>
                <a:cxn ang="f196">
                  <a:pos x="f335" y="f336"/>
                </a:cxn>
                <a:cxn ang="f196">
                  <a:pos x="f293" y="f294"/>
                </a:cxn>
              </a:cxnLst>
              <a:rect l="f289" t="f292" r="f290" b="f291"/>
              <a:pathLst>
                <a:path w="1822627" h="152906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8" name="Freeform: Shape 27">
              <a:extLst>
                <a:ext uri="{FF2B5EF4-FFF2-40B4-BE49-F238E27FC236}">
                  <a16:creationId xmlns:a16="http://schemas.microsoft.com/office/drawing/2014/main" id="{CF461336-6F44-4B9E-8BF2-392B209E5465}"/>
                </a:ext>
              </a:extLst>
            </p:cNvPr>
            <p:cNvSpPr/>
            <p:nvPr/>
          </p:nvSpPr>
          <p:spPr>
            <a:xfrm rot="631686">
              <a:off x="5397191" y="1903030"/>
              <a:ext cx="460299" cy="384084"/>
            </a:xfrm>
            <a:custGeom>
              <a:avLst/>
              <a:gdLst>
                <a:gd name="f0" fmla="val 10800000"/>
                <a:gd name="f1" fmla="val 5400000"/>
                <a:gd name="f2" fmla="val 180"/>
                <a:gd name="f3" fmla="val w"/>
                <a:gd name="f4" fmla="val h"/>
                <a:gd name="f5" fmla="val 0"/>
                <a:gd name="f6" fmla="val 1018621"/>
                <a:gd name="f7" fmla="val 849958"/>
                <a:gd name="f8" fmla="val 582516"/>
                <a:gd name="f9" fmla="val 703607"/>
                <a:gd name="f10" fmla="val 593150"/>
                <a:gd name="f11" fmla="val 703016"/>
                <a:gd name="f12" fmla="val 605261"/>
                <a:gd name="f13" fmla="val 707595"/>
                <a:gd name="f14" fmla="val 605113"/>
                <a:gd name="f15" fmla="val 717194"/>
                <a:gd name="f16" fmla="val 604227"/>
                <a:gd name="f17" fmla="val 773908"/>
                <a:gd name="f18" fmla="val 641297"/>
                <a:gd name="f19" fmla="val 766966"/>
                <a:gd name="f20" fmla="val 682651"/>
                <a:gd name="f21" fmla="val 758695"/>
                <a:gd name="f22" fmla="val 640411"/>
                <a:gd name="f23" fmla="val 847310"/>
                <a:gd name="f24" fmla="val 573212"/>
                <a:gd name="f25" fmla="val 859716"/>
                <a:gd name="f26" fmla="val 492573"/>
                <a:gd name="f27" fmla="val 844356"/>
                <a:gd name="f28" fmla="val 467465"/>
                <a:gd name="f29" fmla="val 839630"/>
                <a:gd name="f30" fmla="val 448117"/>
                <a:gd name="f31" fmla="val 822941"/>
                <a:gd name="f32" fmla="val 434825"/>
                <a:gd name="f33" fmla="val 800935"/>
                <a:gd name="f34" fmla="val 425373"/>
                <a:gd name="f35" fmla="val 785575"/>
                <a:gd name="f36" fmla="val 401743"/>
                <a:gd name="f37" fmla="val 758252"/>
                <a:gd name="f38" fmla="val 439699"/>
                <a:gd name="f39" fmla="val 755889"/>
                <a:gd name="f40" fmla="val 452696"/>
                <a:gd name="f41" fmla="val 755004"/>
                <a:gd name="f42" fmla="val 449890"/>
                <a:gd name="f43" fmla="val 737576"/>
                <a:gd name="f44" fmla="val 451071"/>
                <a:gd name="f45" fmla="val 726794"/>
                <a:gd name="f46" fmla="val 452253"/>
                <a:gd name="f47" fmla="val 716603"/>
                <a:gd name="f48" fmla="val 455502"/>
                <a:gd name="f49" fmla="val 707151"/>
                <a:gd name="f50" fmla="val 467760"/>
                <a:gd name="f51" fmla="val 707299"/>
                <a:gd name="f52" fmla="val 479871"/>
                <a:gd name="f53" fmla="val 707447"/>
                <a:gd name="f54" fmla="val 484006"/>
                <a:gd name="f55" fmla="val 716899"/>
                <a:gd name="f56" fmla="val 484597"/>
                <a:gd name="f57" fmla="val 726942"/>
                <a:gd name="f58" fmla="val 486222"/>
                <a:gd name="f59" fmla="val 501138"/>
                <a:gd name="f60" fmla="val 768443"/>
                <a:gd name="f61" fmla="val 529791"/>
                <a:gd name="f62" fmla="val 767852"/>
                <a:gd name="f63" fmla="val 560511"/>
                <a:gd name="f64" fmla="val 767262"/>
                <a:gd name="f65" fmla="val 564203"/>
                <a:gd name="f66" fmla="val 746585"/>
                <a:gd name="f67" fmla="val 565679"/>
                <a:gd name="f68" fmla="val 723102"/>
                <a:gd name="f69" fmla="val 566270"/>
                <a:gd name="f70" fmla="val 712616"/>
                <a:gd name="f71" fmla="val 570406"/>
                <a:gd name="f72" fmla="val 704198"/>
                <a:gd name="f73" fmla="val 358469"/>
                <a:gd name="f74" fmla="val 166898"/>
                <a:gd name="f75" fmla="val 375305"/>
                <a:gd name="f76" fmla="val 164535"/>
                <a:gd name="f77" fmla="val 392438"/>
                <a:gd name="f78" fmla="val 168818"/>
                <a:gd name="f79" fmla="val 406468"/>
                <a:gd name="f80" fmla="val 178418"/>
                <a:gd name="f81" fmla="val 426702"/>
                <a:gd name="f82" fmla="val 192153"/>
                <a:gd name="f83" fmla="val 438813"/>
                <a:gd name="f84" fmla="val 205593"/>
                <a:gd name="f85" fmla="val 418284"/>
                <a:gd name="f86" fmla="val 227747"/>
                <a:gd name="f87" fmla="val 406616"/>
                <a:gd name="f88" fmla="val 240448"/>
                <a:gd name="f89" fmla="val 388598"/>
                <a:gd name="f90" fmla="val 269839"/>
                <a:gd name="f91" fmla="val 384905"/>
                <a:gd name="f92" fmla="val 286233"/>
                <a:gd name="f93" fmla="val 374419"/>
                <a:gd name="f94" fmla="val 332460"/>
                <a:gd name="f95" fmla="val 336906"/>
                <a:gd name="f96" fmla="val 349740"/>
                <a:gd name="f97" fmla="val 317115"/>
                <a:gd name="f98" fmla="val 378539"/>
                <a:gd name="f99" fmla="val 295995"/>
                <a:gd name="f100" fmla="val 412213"/>
                <a:gd name="f101" fmla="val 263947"/>
                <a:gd name="f102" fmla="val 438649"/>
                <a:gd name="f103" fmla="val 251688"/>
                <a:gd name="f104" fmla="val 478083"/>
                <a:gd name="f105" fmla="val 259073"/>
                <a:gd name="f106" fmla="val 516926"/>
                <a:gd name="f107" fmla="val 291122"/>
                <a:gd name="f108" fmla="val 518846"/>
                <a:gd name="f109" fmla="val 320808"/>
                <a:gd name="f110" fmla="val 524163"/>
                <a:gd name="f111" fmla="val 352118"/>
                <a:gd name="f112" fmla="val 529628"/>
                <a:gd name="f113" fmla="val 361423"/>
                <a:gd name="f114" fmla="val 539818"/>
                <a:gd name="f115" fmla="val 356696"/>
                <a:gd name="f116" fmla="val 596827"/>
                <a:gd name="f117" fmla="val 354629"/>
                <a:gd name="f118" fmla="val 621639"/>
                <a:gd name="f119" fmla="val 320364"/>
                <a:gd name="f120" fmla="val 604211"/>
                <a:gd name="f121" fmla="val 304414"/>
                <a:gd name="f122" fmla="val 597270"/>
                <a:gd name="f123" fmla="val 274137"/>
                <a:gd name="f124" fmla="val 583978"/>
                <a:gd name="f125" fmla="val 272660"/>
                <a:gd name="f126" fmla="val 596384"/>
                <a:gd name="f127" fmla="val 276057"/>
                <a:gd name="f128" fmla="val 621492"/>
                <a:gd name="f129" fmla="val 284919"/>
                <a:gd name="f130" fmla="val 686771"/>
                <a:gd name="f131" fmla="val 315638"/>
                <a:gd name="f132" fmla="val 734623"/>
                <a:gd name="f133" fmla="val 379737"/>
                <a:gd name="f134" fmla="val 757072"/>
                <a:gd name="f135" fmla="val 391995"/>
                <a:gd name="f136" fmla="val 761355"/>
                <a:gd name="f137" fmla="val 404253"/>
                <a:gd name="f138" fmla="val 764751"/>
                <a:gd name="f139" fmla="val 403219"/>
                <a:gd name="f140" fmla="val 780554"/>
                <a:gd name="f141" fmla="val 402481"/>
                <a:gd name="f142" fmla="val 794290"/>
                <a:gd name="f143" fmla="val 390074"/>
                <a:gd name="f144" fmla="val 796653"/>
                <a:gd name="f145" fmla="val 380179"/>
                <a:gd name="f146" fmla="val 800936"/>
                <a:gd name="f147" fmla="val 302051"/>
                <a:gd name="f148" fmla="val 834757"/>
                <a:gd name="f149" fmla="val 250802"/>
                <a:gd name="f150" fmla="val 812013"/>
                <a:gd name="f151" fmla="val 198962"/>
                <a:gd name="f152" fmla="val 743632"/>
                <a:gd name="f153" fmla="val 132206"/>
                <a:gd name="f154" fmla="val 655460"/>
                <a:gd name="f155" fmla="val 111677"/>
                <a:gd name="f156" fmla="val 559608"/>
                <a:gd name="f157" fmla="val 121720"/>
                <a:gd name="f158" fmla="val 453419"/>
                <a:gd name="f159" fmla="val 132059"/>
                <a:gd name="f160" fmla="val 376324"/>
                <a:gd name="f161" fmla="val 144612"/>
                <a:gd name="f162" fmla="val 317100"/>
                <a:gd name="f163" fmla="val 193793"/>
                <a:gd name="f164" fmla="val 263192"/>
                <a:gd name="f165" fmla="val 248587"/>
                <a:gd name="f166" fmla="val 208547"/>
                <a:gd name="f167" fmla="val 301312"/>
                <a:gd name="f168" fmla="val 174726"/>
                <a:gd name="f169" fmla="val 705301"/>
                <a:gd name="f170" fmla="val 162823"/>
                <a:gd name="f171" fmla="val 745475"/>
                <a:gd name="f172" fmla="val 161978"/>
                <a:gd name="f173" fmla="val 782306"/>
                <a:gd name="f174" fmla="val 176129"/>
                <a:gd name="f175" fmla="val 810995"/>
                <a:gd name="f176" fmla="val 209138"/>
                <a:gd name="f177" fmla="val 850281"/>
                <a:gd name="f178" fmla="val 254479"/>
                <a:gd name="f179" fmla="val 886022"/>
                <a:gd name="f180" fmla="val 303660"/>
                <a:gd name="f181" fmla="val 904484"/>
                <a:gd name="f182" fmla="val 362589"/>
                <a:gd name="f183" fmla="val 905961"/>
                <a:gd name="f184" fmla="val 365690"/>
                <a:gd name="f185" fmla="val 906699"/>
                <a:gd name="f186" fmla="val 368792"/>
                <a:gd name="f187" fmla="val 906846"/>
                <a:gd name="f188" fmla="val 371598"/>
                <a:gd name="f189" fmla="val 942883"/>
                <a:gd name="f190" fmla="val 512643"/>
                <a:gd name="f191" fmla="val 923388"/>
                <a:gd name="f192" fmla="val 645861"/>
                <a:gd name="f193" fmla="val 836103"/>
                <a:gd name="f194" fmla="val 763718"/>
                <a:gd name="f195" fmla="val 801100"/>
                <a:gd name="f196" fmla="val 810979"/>
                <a:gd name="f197" fmla="val 740842"/>
                <a:gd name="f198" fmla="val 680731"/>
                <a:gd name="f199" fmla="val 808173"/>
                <a:gd name="f200" fmla="val 696682"/>
                <a:gd name="f201" fmla="val 774795"/>
                <a:gd name="f202" fmla="val 697568"/>
                <a:gd name="f203" fmla="val 746291"/>
                <a:gd name="f204" fmla="val 737297"/>
                <a:gd name="f205" fmla="val 725023"/>
                <a:gd name="f206" fmla="val 779094"/>
                <a:gd name="f207" fmla="val 702574"/>
                <a:gd name="f208" fmla="val 789875"/>
                <a:gd name="f209" fmla="val 652359"/>
                <a:gd name="f210" fmla="val 799623"/>
                <a:gd name="f211" fmla="val 607314"/>
                <a:gd name="f212" fmla="val 804349"/>
                <a:gd name="f213" fmla="val 585603"/>
                <a:gd name="f214" fmla="val 801690"/>
                <a:gd name="f215" fmla="val 574526"/>
                <a:gd name="f216" fmla="val 775254"/>
                <a:gd name="f217" fmla="val 585455"/>
                <a:gd name="f218" fmla="val 731980"/>
                <a:gd name="f219" fmla="val 603325"/>
                <a:gd name="f220" fmla="val 727254"/>
                <a:gd name="f221" fmla="val 599634"/>
                <a:gd name="f222" fmla="val 725925"/>
                <a:gd name="f223" fmla="val 564483"/>
                <a:gd name="f224" fmla="val 724743"/>
                <a:gd name="f225" fmla="val 533763"/>
                <a:gd name="f226" fmla="val 725334"/>
                <a:gd name="f227" fmla="val 524015"/>
                <a:gd name="f228" fmla="val 763438"/>
                <a:gd name="f229" fmla="val 513382"/>
                <a:gd name="f230" fmla="val 819118"/>
                <a:gd name="f231" fmla="val 497874"/>
                <a:gd name="f232" fmla="val 816016"/>
                <a:gd name="f233" fmla="val 482514"/>
                <a:gd name="f234" fmla="val 772300"/>
                <a:gd name="f235" fmla="val 417678"/>
                <a:gd name="f236" fmla="val 746750"/>
                <a:gd name="f237" fmla="val 371746"/>
                <a:gd name="f238" fmla="val 720165"/>
                <a:gd name="f239" fmla="val 345014"/>
                <a:gd name="f240" fmla="val 682947"/>
                <a:gd name="f241" fmla="val 299820"/>
                <a:gd name="f242" fmla="val 649273"/>
                <a:gd name="f243" fmla="val 358011"/>
                <a:gd name="f244" fmla="val 635833"/>
                <a:gd name="f245" fmla="val 408964"/>
                <a:gd name="f246" fmla="val 615304"/>
                <a:gd name="f247" fmla="val 461838"/>
                <a:gd name="f248" fmla="val 597876"/>
                <a:gd name="f249" fmla="val 512052"/>
                <a:gd name="f250" fmla="val 603932"/>
                <a:gd name="f251" fmla="val 520471"/>
                <a:gd name="f252" fmla="val 656953"/>
                <a:gd name="f253" fmla="val 525935"/>
                <a:gd name="f254" fmla="val 674676"/>
                <a:gd name="f255" fmla="val 527708"/>
                <a:gd name="f256" fmla="val 702294"/>
                <a:gd name="f257" fmla="val 516631"/>
                <a:gd name="f258" fmla="val 707168"/>
                <a:gd name="f259" fmla="val 540114"/>
                <a:gd name="f260" fmla="val 711894"/>
                <a:gd name="f261" fmla="val 563006"/>
                <a:gd name="f262" fmla="val 716177"/>
                <a:gd name="f263" fmla="val 674824"/>
                <a:gd name="f264" fmla="val 679254"/>
                <a:gd name="f265" fmla="val 626956"/>
                <a:gd name="f266" fmla="val 674971"/>
                <a:gd name="f267" fmla="val 635375"/>
                <a:gd name="f268" fmla="val 661532"/>
                <a:gd name="f269" fmla="val 661959"/>
                <a:gd name="f270" fmla="val 631993"/>
                <a:gd name="f271" fmla="val 665651"/>
                <a:gd name="f272" fmla="val 618553"/>
                <a:gd name="f273" fmla="val 639510"/>
                <a:gd name="f274" fmla="val 608510"/>
                <a:gd name="f275" fmla="val 619867"/>
                <a:gd name="f276" fmla="val 595809"/>
                <a:gd name="f277" fmla="val 619572"/>
                <a:gd name="f278" fmla="val 578972"/>
                <a:gd name="f279" fmla="val 546037"/>
                <a:gd name="f280" fmla="val 513102"/>
                <a:gd name="f281" fmla="val 620162"/>
                <a:gd name="f282" fmla="val 480314"/>
                <a:gd name="f283" fmla="val 617651"/>
                <a:gd name="f284" fmla="val 456093"/>
                <a:gd name="f285" fmla="val 615879"/>
                <a:gd name="f286" fmla="val 433053"/>
                <a:gd name="f287" fmla="val 608938"/>
                <a:gd name="f288" fmla="val 432315"/>
                <a:gd name="f289" fmla="val 646304"/>
                <a:gd name="f290" fmla="val 432019"/>
                <a:gd name="f291" fmla="val 657528"/>
                <a:gd name="f292" fmla="val 420204"/>
                <a:gd name="f293" fmla="val 659596"/>
                <a:gd name="f294" fmla="val 409866"/>
                <a:gd name="f295" fmla="val 659301"/>
                <a:gd name="f296" fmla="val 398050"/>
                <a:gd name="f297" fmla="val 658858"/>
                <a:gd name="f298" fmla="val 388893"/>
                <a:gd name="f299" fmla="val 654870"/>
                <a:gd name="f300" fmla="val 384906"/>
                <a:gd name="f301" fmla="val 642316"/>
                <a:gd name="f302" fmla="val 374863"/>
                <a:gd name="f303" fmla="val 610267"/>
                <a:gd name="f304" fmla="val 375011"/>
                <a:gd name="f305" fmla="val 577184"/>
                <a:gd name="f306" fmla="val 374715"/>
                <a:gd name="f307" fmla="val 544396"/>
                <a:gd name="f308" fmla="val 374420"/>
                <a:gd name="f309" fmla="val 520914"/>
                <a:gd name="f310" fmla="val 395539"/>
                <a:gd name="f311" fmla="val 526379"/>
                <a:gd name="f312" fmla="val 408684"/>
                <a:gd name="f313" fmla="val 524606"/>
                <a:gd name="f314" fmla="val 443687"/>
                <a:gd name="f315" fmla="val 520028"/>
                <a:gd name="f316" fmla="val 458161"/>
                <a:gd name="f317" fmla="val 504077"/>
                <a:gd name="f318" fmla="val 444277"/>
                <a:gd name="f319" fmla="val 468927"/>
                <a:gd name="f320" fmla="val 426260"/>
                <a:gd name="f321" fmla="val 428902"/>
                <a:gd name="f322" fmla="val 405583"/>
                <a:gd name="f323" fmla="val 389912"/>
                <a:gd name="f324" fmla="val 390518"/>
                <a:gd name="f325" fmla="val 348854"/>
                <a:gd name="f326" fmla="val 377373"/>
                <a:gd name="f327" fmla="val 313112"/>
                <a:gd name="f328" fmla="val 431281"/>
                <a:gd name="f329" fmla="val 207365"/>
                <a:gd name="f330" fmla="val 493459"/>
                <a:gd name="f331" fmla="val 200424"/>
                <a:gd name="f332" fmla="val 558590"/>
                <a:gd name="f333" fmla="val 193039"/>
                <a:gd name="f334" fmla="val 620325"/>
                <a:gd name="f335" fmla="val 176793"/>
                <a:gd name="f336" fmla="val 678664"/>
                <a:gd name="f337" fmla="val 286380"/>
                <a:gd name="f338" fmla="val 675710"/>
                <a:gd name="f339" fmla="val 260977"/>
                <a:gd name="f340" fmla="val 676005"/>
                <a:gd name="f341" fmla="val 237937"/>
                <a:gd name="f342" fmla="val 650012"/>
                <a:gd name="f343" fmla="val 210910"/>
                <a:gd name="f344" fmla="val 607181"/>
                <a:gd name="f345" fmla="val 166455"/>
                <a:gd name="f346" fmla="val 642184"/>
                <a:gd name="f347" fmla="val 173987"/>
                <a:gd name="f348" fmla="val 664190"/>
                <a:gd name="f349" fmla="val 168522"/>
                <a:gd name="f350" fmla="val 678147"/>
                <a:gd name="f351" fmla="val 165052"/>
                <a:gd name="f352" fmla="val 691910"/>
                <a:gd name="f353" fmla="val 163104"/>
                <a:gd name="f354" fmla="val 795025"/>
                <a:gd name="f355" fmla="val 124695"/>
                <a:gd name="f356" fmla="val 837099"/>
                <a:gd name="f357" fmla="val 130123"/>
                <a:gd name="f358" fmla="val 876938"/>
                <a:gd name="f359" fmla="val 147107"/>
                <a:gd name="f360" fmla="val 904188"/>
                <a:gd name="f361" fmla="val 173839"/>
                <a:gd name="f362" fmla="val 944212"/>
                <a:gd name="f363" fmla="val 212978"/>
                <a:gd name="f364" fmla="val 965036"/>
                <a:gd name="f365" fmla="val 245617"/>
                <a:gd name="f366" fmla="val 987338"/>
                <a:gd name="f367" fmla="val 302183"/>
                <a:gd name="f368" fmla="val 1035042"/>
                <a:gd name="f369" fmla="val 422404"/>
                <a:gd name="f370" fmla="val 1027215"/>
                <a:gd name="f371" fmla="val 553701"/>
                <a:gd name="f372" fmla="val 970501"/>
                <a:gd name="f373" fmla="val 668605"/>
                <a:gd name="f374" fmla="val 964741"/>
                <a:gd name="f375" fmla="val 680272"/>
                <a:gd name="f376" fmla="val 934169"/>
                <a:gd name="f377" fmla="val 729010"/>
                <a:gd name="f378" fmla="val 918366"/>
                <a:gd name="f379" fmla="val 897246"/>
                <a:gd name="f380" fmla="val 884102"/>
                <a:gd name="f381" fmla="val 726499"/>
                <a:gd name="f382" fmla="val 902858"/>
                <a:gd name="f383" fmla="val 673921"/>
                <a:gd name="f384" fmla="val 942144"/>
                <a:gd name="f385" fmla="val 564039"/>
                <a:gd name="f386" fmla="val 961491"/>
                <a:gd name="f387" fmla="val 452533"/>
                <a:gd name="f388" fmla="val 921910"/>
                <a:gd name="f389" fmla="val 337924"/>
                <a:gd name="f390" fmla="val 895769"/>
                <a:gd name="f391" fmla="val 287857"/>
                <a:gd name="f392" fmla="val 865493"/>
                <a:gd name="f393" fmla="val 253888"/>
                <a:gd name="f394" fmla="val 832262"/>
                <a:gd name="f395" fmla="val 207808"/>
                <a:gd name="f396" fmla="val 799770"/>
                <a:gd name="f397" fmla="val 162910"/>
                <a:gd name="f398" fmla="val 736263"/>
                <a:gd name="f399" fmla="val 137212"/>
                <a:gd name="f400" fmla="val 672460"/>
                <a:gd name="f401" fmla="val 144892"/>
                <a:gd name="f402" fmla="val 708645"/>
                <a:gd name="f403" fmla="val 125397"/>
                <a:gd name="f404" fmla="val 752952"/>
                <a:gd name="f405" fmla="val 119267"/>
                <a:gd name="f406" fmla="val 259722"/>
                <a:gd name="f407" fmla="val 120488"/>
                <a:gd name="f408" fmla="val 287099"/>
                <a:gd name="f409" fmla="val 122867"/>
                <a:gd name="f410" fmla="val 313609"/>
                <a:gd name="f411" fmla="val 132190"/>
                <a:gd name="f412" fmla="val 337203"/>
                <a:gd name="f413" fmla="val 149322"/>
                <a:gd name="f414" fmla="val 252723"/>
                <a:gd name="f415" fmla="val 189790"/>
                <a:gd name="f416" fmla="val 173265"/>
                <a:gd name="f417" fmla="val 235131"/>
                <a:gd name="f418" fmla="val 129105"/>
                <a:gd name="f419" fmla="val 321973"/>
                <a:gd name="f420" fmla="val 96023"/>
                <a:gd name="f421" fmla="val 411326"/>
                <a:gd name="f422" fmla="val 85684"/>
                <a:gd name="f423" fmla="val 502747"/>
                <a:gd name="f424" fmla="val 105622"/>
                <a:gd name="f425" fmla="val 596826"/>
                <a:gd name="f426" fmla="val 115075"/>
                <a:gd name="f427" fmla="val 641429"/>
                <a:gd name="f428" fmla="val 133536"/>
                <a:gd name="f429" fmla="val 682339"/>
                <a:gd name="f430" fmla="val 161450"/>
                <a:gd name="f431" fmla="val 726056"/>
                <a:gd name="f432" fmla="val 106361"/>
                <a:gd name="f433" fmla="val 722216"/>
                <a:gd name="f434" fmla="val 70325"/>
                <a:gd name="f435" fmla="val 695189"/>
                <a:gd name="f436" fmla="val 50829"/>
                <a:gd name="f437" fmla="val 654426"/>
                <a:gd name="f438" fmla="val -10463"/>
                <a:gd name="f439" fmla="val 525787"/>
                <a:gd name="f440" fmla="val -21097"/>
                <a:gd name="f441" fmla="val 394489"/>
                <a:gd name="f442" fmla="val 45364"/>
                <a:gd name="f443" fmla="val 87678"/>
                <a:gd name="f444" fmla="val 168707"/>
                <a:gd name="f445" fmla="val 177594"/>
                <a:gd name="f446" fmla="val 113350"/>
                <a:gd name="f447" fmla="val 300057"/>
                <a:gd name="f448" fmla="val 74350"/>
                <a:gd name="f449" fmla="val 339897"/>
                <a:gd name="f450" fmla="val 74295"/>
                <a:gd name="f451" fmla="val 378998"/>
                <a:gd name="f452" fmla="val 87956"/>
                <a:gd name="f453" fmla="val 402924"/>
                <a:gd name="f454" fmla="val 114615"/>
                <a:gd name="f455" fmla="val 410309"/>
                <a:gd name="f456" fmla="val 122885"/>
                <a:gd name="f457" fmla="val 418727"/>
                <a:gd name="f458" fmla="val 127021"/>
                <a:gd name="f459" fmla="val 407798"/>
                <a:gd name="f460" fmla="val 140018"/>
                <a:gd name="f461" fmla="val 400708"/>
                <a:gd name="f462" fmla="val 148436"/>
                <a:gd name="f463" fmla="val 393472"/>
                <a:gd name="f464" fmla="val 146221"/>
                <a:gd name="f465" fmla="val 386087"/>
                <a:gd name="f466" fmla="val 144006"/>
                <a:gd name="f467" fmla="val 373091"/>
                <a:gd name="f468" fmla="val 140166"/>
                <a:gd name="f469" fmla="val 360241"/>
                <a:gd name="f470" fmla="val 135587"/>
                <a:gd name="f471" fmla="val 347836"/>
                <a:gd name="f472" fmla="val 299245"/>
                <a:gd name="f473" fmla="val 108559"/>
                <a:gd name="f474" fmla="val 248735"/>
                <a:gd name="f475" fmla="val 104276"/>
                <a:gd name="f476" fmla="val 192760"/>
                <a:gd name="f477" fmla="val 116387"/>
                <a:gd name="f478" fmla="val 219640"/>
                <a:gd name="f479" fmla="val 88178"/>
                <a:gd name="f480" fmla="val 260218"/>
                <a:gd name="f481" fmla="val 74406"/>
                <a:gd name="f482" fmla="val 681322"/>
                <a:gd name="f483" fmla="val 42837"/>
                <a:gd name="f484" fmla="val 711156"/>
                <a:gd name="f485" fmla="val 43428"/>
                <a:gd name="f486" fmla="val 738331"/>
                <a:gd name="f487" fmla="val 50813"/>
                <a:gd name="f488" fmla="val 759451"/>
                <a:gd name="f489" fmla="val 72671"/>
                <a:gd name="f490" fmla="val 764768"/>
                <a:gd name="f491" fmla="val 78136"/>
                <a:gd name="f492" fmla="val 769789"/>
                <a:gd name="f493" fmla="val 86997"/>
                <a:gd name="f494" fmla="val 769346"/>
                <a:gd name="f495" fmla="val 93938"/>
                <a:gd name="f496" fmla="val 768607"/>
                <a:gd name="f497" fmla="val 104867"/>
                <a:gd name="f498" fmla="val 757235"/>
                <a:gd name="f499" fmla="val 102357"/>
                <a:gd name="f500" fmla="val 749703"/>
                <a:gd name="f501" fmla="val 102652"/>
                <a:gd name="f502" fmla="val 710269"/>
                <a:gd name="f503" fmla="val 103834"/>
                <a:gd name="f504" fmla="val 117126"/>
                <a:gd name="f505" fmla="val 642922"/>
                <a:gd name="f506" fmla="val 139132"/>
                <a:gd name="f507" fmla="val 610578"/>
                <a:gd name="f508" fmla="val 161433"/>
                <a:gd name="f509" fmla="val 595513"/>
                <a:gd name="f510" fmla="val 128055"/>
                <a:gd name="f511" fmla="val 579119"/>
                <a:gd name="f512" fmla="val 114911"/>
                <a:gd name="f513" fmla="val 563465"/>
                <a:gd name="f514" fmla="val 583403"/>
                <a:gd name="f515" fmla="val 86111"/>
                <a:gd name="f516" fmla="val 595366"/>
                <a:gd name="f517" fmla="val 75920"/>
                <a:gd name="f518" fmla="val 619883"/>
                <a:gd name="f519" fmla="val 54653"/>
                <a:gd name="f520" fmla="val 44757"/>
                <a:gd name="f521" fmla="val 523921"/>
                <a:gd name="f522" fmla="val 26148"/>
                <a:gd name="f523" fmla="val 534776"/>
                <a:gd name="f524" fmla="val 26370"/>
                <a:gd name="f525" fmla="val 545890"/>
                <a:gd name="f526" fmla="val 31096"/>
                <a:gd name="f527" fmla="val 557114"/>
                <a:gd name="f528" fmla="val 37816"/>
                <a:gd name="f529" fmla="val 557705"/>
                <a:gd name="f530" fmla="val 38259"/>
                <a:gd name="f531" fmla="val 558148"/>
                <a:gd name="f532" fmla="val 38850"/>
                <a:gd name="f533" fmla="val 558295"/>
                <a:gd name="f534" fmla="val 39588"/>
                <a:gd name="f535" fmla="val 558591"/>
                <a:gd name="f536" fmla="val 39440"/>
                <a:gd name="f537" fmla="val 559034"/>
                <a:gd name="f538" fmla="val 39293"/>
                <a:gd name="f539" fmla="val 559329"/>
                <a:gd name="f540" fmla="val 39145"/>
                <a:gd name="f541" fmla="val 573508"/>
                <a:gd name="f542" fmla="val 54800"/>
                <a:gd name="f543" fmla="val 565090"/>
                <a:gd name="f544" fmla="val 70308"/>
                <a:gd name="f545" fmla="val 84930"/>
                <a:gd name="f546" fmla="val 546185"/>
                <a:gd name="f547" fmla="val 111661"/>
                <a:gd name="f548" fmla="val 546480"/>
                <a:gd name="f549" fmla="val 131895"/>
                <a:gd name="f550" fmla="val 579415"/>
                <a:gd name="f551" fmla="val 142677"/>
                <a:gd name="f552" fmla="val 593298"/>
                <a:gd name="f553" fmla="val 611169"/>
                <a:gd name="f554" fmla="val 155231"/>
                <a:gd name="f555" fmla="val 606295"/>
                <a:gd name="f556" fmla="val 173692"/>
                <a:gd name="f557" fmla="val 600683"/>
                <a:gd name="f558" fmla="val 195107"/>
                <a:gd name="f559" fmla="val 581040"/>
                <a:gd name="f560" fmla="val 183735"/>
                <a:gd name="f561" fmla="val 567600"/>
                <a:gd name="f562" fmla="val 182997"/>
                <a:gd name="f563" fmla="val 530529"/>
                <a:gd name="f564" fmla="val 180929"/>
                <a:gd name="f565" fmla="val 176055"/>
                <a:gd name="f566" fmla="val 458604"/>
                <a:gd name="f567" fmla="val 193926"/>
                <a:gd name="f568" fmla="val 440733"/>
                <a:gd name="f569" fmla="val 203083"/>
                <a:gd name="f570" fmla="val 437483"/>
                <a:gd name="f571" fmla="val 189200"/>
                <a:gd name="f572" fmla="val 177827"/>
                <a:gd name="f573" fmla="val 428031"/>
                <a:gd name="f574" fmla="val 165126"/>
                <a:gd name="f575" fmla="val 407650"/>
                <a:gd name="f576" fmla="val 146074"/>
                <a:gd name="f577" fmla="val 426997"/>
                <a:gd name="f578" fmla="val 139575"/>
                <a:gd name="f579" fmla="val 471157"/>
                <a:gd name="f580" fmla="val 124806"/>
                <a:gd name="f581" fmla="val 467761"/>
                <a:gd name="f582" fmla="val 86702"/>
                <a:gd name="f583" fmla="val 479281"/>
                <a:gd name="f584" fmla="val 55096"/>
                <a:gd name="f585" fmla="val 480166"/>
                <a:gd name="f586" fmla="val 52733"/>
                <a:gd name="f587" fmla="val 482973"/>
                <a:gd name="f588" fmla="val 51108"/>
                <a:gd name="f589" fmla="val 484893"/>
                <a:gd name="f590" fmla="val 49188"/>
                <a:gd name="f591" fmla="val 490800"/>
                <a:gd name="f592" fmla="val 75034"/>
                <a:gd name="f593" fmla="val 509557"/>
                <a:gd name="f594" fmla="val 77840"/>
                <a:gd name="f595" fmla="val 531416"/>
                <a:gd name="f596" fmla="val 75625"/>
                <a:gd name="f597" fmla="val 552240"/>
                <a:gd name="f598" fmla="val 73557"/>
                <a:gd name="f599" fmla="val 60560"/>
                <a:gd name="f600" fmla="val 557557"/>
                <a:gd name="f601" fmla="val 42099"/>
                <a:gd name="f602" fmla="val 553274"/>
                <a:gd name="f603" fmla="val 46234"/>
                <a:gd name="f604" fmla="val 548843"/>
                <a:gd name="f605" fmla="val 50222"/>
                <a:gd name="f606" fmla="val 544560"/>
                <a:gd name="f607" fmla="val 53767"/>
                <a:gd name="f608" fmla="val 538948"/>
                <a:gd name="f609" fmla="val 59822"/>
                <a:gd name="f610" fmla="val 532006"/>
                <a:gd name="f611" fmla="val 65729"/>
                <a:gd name="f612" fmla="val 521077"/>
                <a:gd name="f613" fmla="val 520930"/>
                <a:gd name="f614" fmla="val 518714"/>
                <a:gd name="f615" fmla="val 65877"/>
                <a:gd name="f616" fmla="val 516646"/>
                <a:gd name="f617" fmla="val 514431"/>
                <a:gd name="f618" fmla="val 65287"/>
                <a:gd name="f619" fmla="val 501877"/>
                <a:gd name="f620" fmla="val 63366"/>
                <a:gd name="f621" fmla="val 499071"/>
                <a:gd name="f622" fmla="val 55243"/>
                <a:gd name="f623" fmla="val 491982"/>
                <a:gd name="f624" fmla="val 491391"/>
                <a:gd name="f625" fmla="val 43723"/>
                <a:gd name="f626" fmla="val 42394"/>
                <a:gd name="f627" fmla="val 492278"/>
                <a:gd name="f628" fmla="val 41508"/>
                <a:gd name="f629" fmla="val 502469"/>
                <a:gd name="f630" fmla="val 30210"/>
                <a:gd name="f631" fmla="val 513065"/>
                <a:gd name="f632" fmla="val 25927"/>
                <a:gd name="f633" fmla="val 528896"/>
                <a:gd name="f634" fmla="val 1407"/>
                <a:gd name="f635" fmla="val 543194"/>
                <a:gd name="f636" fmla="val 3348"/>
                <a:gd name="f637" fmla="val 556449"/>
                <a:gd name="f638" fmla="val 7317"/>
                <a:gd name="f639" fmla="val 13447"/>
                <a:gd name="f640" fmla="val 580597"/>
                <a:gd name="f641" fmla="val 20683"/>
                <a:gd name="f642" fmla="val 594185"/>
                <a:gd name="f643" fmla="val 28216"/>
                <a:gd name="f644" fmla="val 597138"/>
                <a:gd name="f645" fmla="val 47121"/>
                <a:gd name="f646" fmla="val 593741"/>
                <a:gd name="f647" fmla="val 50074"/>
                <a:gd name="f648" fmla="val 590345"/>
                <a:gd name="f649" fmla="val 55539"/>
                <a:gd name="f650" fmla="val 585914"/>
                <a:gd name="f651" fmla="val 56573"/>
                <a:gd name="f652" fmla="val 578381"/>
                <a:gd name="f653" fmla="val 58345"/>
                <a:gd name="f654" fmla="val 50961"/>
                <a:gd name="f655" fmla="val 577495"/>
                <a:gd name="f656" fmla="val 45939"/>
                <a:gd name="f657" fmla="val 12856"/>
                <a:gd name="f658" fmla="val 539539"/>
                <a:gd name="f659" fmla="val 14333"/>
                <a:gd name="f660" fmla="val 513840"/>
                <a:gd name="f661" fmla="val 487404"/>
                <a:gd name="f662" fmla="val 471010"/>
                <a:gd name="f663" fmla="val 29988"/>
                <a:gd name="f664" fmla="val 462887"/>
                <a:gd name="f665" fmla="val 54505"/>
                <a:gd name="f666" fmla="val 460819"/>
                <a:gd name="f667" fmla="val 61004"/>
                <a:gd name="f668" fmla="val 459490"/>
                <a:gd name="f669" fmla="val 67797"/>
                <a:gd name="f670" fmla="val 457570"/>
                <a:gd name="f671" fmla="val 74296"/>
                <a:gd name="f672" fmla="val 91133"/>
                <a:gd name="f673" fmla="val 450628"/>
                <a:gd name="f674" fmla="val 114173"/>
                <a:gd name="f675" fmla="val 427588"/>
                <a:gd name="f676" fmla="val 111810"/>
                <a:gd name="f677" fmla="val 407059"/>
                <a:gd name="f678" fmla="val 109742"/>
                <a:gd name="f679" fmla="val 391552"/>
                <a:gd name="f680" fmla="val 90690"/>
                <a:gd name="f681" fmla="val 380770"/>
                <a:gd name="f682" fmla="val 74739"/>
                <a:gd name="f683" fmla="val 369546"/>
                <a:gd name="f684" fmla="val 58050"/>
                <a:gd name="f685" fmla="val 388450"/>
                <a:gd name="f686" fmla="val 45201"/>
                <a:gd name="f687" fmla="val 400709"/>
                <a:gd name="f688" fmla="val 35158"/>
                <a:gd name="f689" fmla="val 433718"/>
                <a:gd name="f690" fmla="val 8019"/>
                <a:gd name="f691" fmla="val 486001"/>
                <a:gd name="f692" fmla="val -4415"/>
                <a:gd name="f693" fmla="+- 0 0 -90"/>
                <a:gd name="f694" fmla="*/ f3 1 1018621"/>
                <a:gd name="f695" fmla="*/ f4 1 849958"/>
                <a:gd name="f696" fmla="val f5"/>
                <a:gd name="f697" fmla="val f6"/>
                <a:gd name="f698" fmla="val f7"/>
                <a:gd name="f699" fmla="*/ f693 f0 1"/>
                <a:gd name="f700" fmla="+- f698 0 f696"/>
                <a:gd name="f701" fmla="+- f697 0 f696"/>
                <a:gd name="f702" fmla="*/ f699 1 f2"/>
                <a:gd name="f703" fmla="*/ f701 1 1018621"/>
                <a:gd name="f704" fmla="*/ f700 1 849958"/>
                <a:gd name="f705" fmla="*/ 582516 f701 1"/>
                <a:gd name="f706" fmla="*/ 703607 f700 1"/>
                <a:gd name="f707" fmla="*/ 605113 f701 1"/>
                <a:gd name="f708" fmla="*/ 717194 f700 1"/>
                <a:gd name="f709" fmla="*/ 682651 f701 1"/>
                <a:gd name="f710" fmla="*/ 758695 f700 1"/>
                <a:gd name="f711" fmla="*/ 492573 f701 1"/>
                <a:gd name="f712" fmla="*/ 844356 f700 1"/>
                <a:gd name="f713" fmla="*/ 434825 f701 1"/>
                <a:gd name="f714" fmla="*/ 800935 f700 1"/>
                <a:gd name="f715" fmla="*/ 439699 f701 1"/>
                <a:gd name="f716" fmla="*/ 755889 f700 1"/>
                <a:gd name="f717" fmla="*/ 451071 f701 1"/>
                <a:gd name="f718" fmla="*/ 726794 f700 1"/>
                <a:gd name="f719" fmla="*/ 467760 f701 1"/>
                <a:gd name="f720" fmla="*/ 707299 f700 1"/>
                <a:gd name="f721" fmla="*/ 484597 f701 1"/>
                <a:gd name="f722" fmla="*/ 726942 f700 1"/>
                <a:gd name="f723" fmla="*/ 529791 f701 1"/>
                <a:gd name="f724" fmla="*/ 767852 f700 1"/>
                <a:gd name="f725" fmla="*/ 565679 f701 1"/>
                <a:gd name="f726" fmla="*/ 723102 f700 1"/>
                <a:gd name="f727" fmla="*/ 358469 f701 1"/>
                <a:gd name="f728" fmla="*/ 166898 f700 1"/>
                <a:gd name="f729" fmla="*/ 406468 f701 1"/>
                <a:gd name="f730" fmla="*/ 178418 f700 1"/>
                <a:gd name="f731" fmla="*/ 418284 f701 1"/>
                <a:gd name="f732" fmla="*/ 227747 f700 1"/>
                <a:gd name="f733" fmla="*/ 384905 f701 1"/>
                <a:gd name="f734" fmla="*/ 286233 f700 1"/>
                <a:gd name="f735" fmla="*/ 317115 f701 1"/>
                <a:gd name="f736" fmla="*/ 378539 f700 1"/>
                <a:gd name="f737" fmla="*/ 251688 f701 1"/>
                <a:gd name="f738" fmla="*/ 478083 f700 1"/>
                <a:gd name="f739" fmla="*/ 320808 f701 1"/>
                <a:gd name="f740" fmla="*/ 524163 f700 1"/>
                <a:gd name="f741" fmla="*/ 356696 f701 1"/>
                <a:gd name="f742" fmla="*/ 596827 f700 1"/>
                <a:gd name="f743" fmla="*/ 304414 f701 1"/>
                <a:gd name="f744" fmla="*/ 597270 f700 1"/>
                <a:gd name="f745" fmla="*/ 276057 f701 1"/>
                <a:gd name="f746" fmla="*/ 621492 f700 1"/>
                <a:gd name="f747" fmla="*/ 379737 f701 1"/>
                <a:gd name="f748" fmla="*/ 757072 f700 1"/>
                <a:gd name="f749" fmla="*/ 403219 f701 1"/>
                <a:gd name="f750" fmla="*/ 780554 f700 1"/>
                <a:gd name="f751" fmla="*/ 380179 f701 1"/>
                <a:gd name="f752" fmla="*/ 800936 f700 1"/>
                <a:gd name="f753" fmla="*/ 198962 f701 1"/>
                <a:gd name="f754" fmla="*/ 743632 f700 1"/>
                <a:gd name="f755" fmla="*/ 121720 f701 1"/>
                <a:gd name="f756" fmla="*/ 453419 f700 1"/>
                <a:gd name="f757" fmla="*/ 193793 f701 1"/>
                <a:gd name="f758" fmla="*/ 263192 f700 1"/>
                <a:gd name="f759" fmla="*/ 705301 f701 1"/>
                <a:gd name="f760" fmla="*/ 162823 f700 1"/>
                <a:gd name="f761" fmla="*/ 810995 f701 1"/>
                <a:gd name="f762" fmla="*/ 209138 f700 1"/>
                <a:gd name="f763" fmla="*/ 904484 f701 1"/>
                <a:gd name="f764" fmla="*/ 362589 f700 1"/>
                <a:gd name="f765" fmla="*/ 906846 f701 1"/>
                <a:gd name="f766" fmla="*/ 371598 f700 1"/>
                <a:gd name="f767" fmla="*/ 836103 f701 1"/>
                <a:gd name="f768" fmla="*/ 763718 f700 1"/>
                <a:gd name="f769" fmla="*/ 680731 f701 1"/>
                <a:gd name="f770" fmla="*/ 808173 f700 1"/>
                <a:gd name="f771" fmla="*/ 737297 f701 1"/>
                <a:gd name="f772" fmla="*/ 725023 f700 1"/>
                <a:gd name="f773" fmla="*/ 799623 f701 1"/>
                <a:gd name="f774" fmla="*/ 607314 f700 1"/>
                <a:gd name="f775" fmla="*/ 775254 f701 1"/>
                <a:gd name="f776" fmla="*/ 585455 f700 1"/>
                <a:gd name="f777" fmla="*/ 725925 f701 1"/>
                <a:gd name="f778" fmla="*/ 564483 f700 1"/>
                <a:gd name="f779" fmla="*/ 763438 f701 1"/>
                <a:gd name="f780" fmla="*/ 513382 f700 1"/>
                <a:gd name="f781" fmla="*/ 772300 f701 1"/>
                <a:gd name="f782" fmla="*/ 417678 f700 1"/>
                <a:gd name="f783" fmla="*/ 682947 f701 1"/>
                <a:gd name="f784" fmla="*/ 299820 f700 1"/>
                <a:gd name="f785" fmla="*/ 615304 f701 1"/>
                <a:gd name="f786" fmla="*/ 461838 f700 1"/>
                <a:gd name="f787" fmla="*/ 656953 f701 1"/>
                <a:gd name="f788" fmla="*/ 525935 f700 1"/>
                <a:gd name="f789" fmla="*/ 707168 f701 1"/>
                <a:gd name="f790" fmla="*/ 540114 f700 1"/>
                <a:gd name="f791" fmla="*/ 603325 f700 1"/>
                <a:gd name="f792" fmla="*/ 674971 f701 1"/>
                <a:gd name="f793" fmla="*/ 635375 f700 1"/>
                <a:gd name="f794" fmla="*/ 618553 f701 1"/>
                <a:gd name="f795" fmla="*/ 639510 f700 1"/>
                <a:gd name="f796" fmla="*/ 578972 f701 1"/>
                <a:gd name="f797" fmla="*/ 619572 f700 1"/>
                <a:gd name="f798" fmla="*/ 480314 f701 1"/>
                <a:gd name="f799" fmla="*/ 617651 f700 1"/>
                <a:gd name="f800" fmla="*/ 432315 f701 1"/>
                <a:gd name="f801" fmla="*/ 646304 f700 1"/>
                <a:gd name="f802" fmla="*/ 409866 f701 1"/>
                <a:gd name="f803" fmla="*/ 659301 f700 1"/>
                <a:gd name="f804" fmla="*/ 384906 f701 1"/>
                <a:gd name="f805" fmla="*/ 642316 f700 1"/>
                <a:gd name="f806" fmla="*/ 374715 f701 1"/>
                <a:gd name="f807" fmla="*/ 544396 f700 1"/>
                <a:gd name="f808" fmla="*/ 408684 f701 1"/>
                <a:gd name="f809" fmla="*/ 524606 f700 1"/>
                <a:gd name="f810" fmla="*/ 444277 f701 1"/>
                <a:gd name="f811" fmla="*/ 468927 f700 1"/>
                <a:gd name="f812" fmla="*/ 390518 f701 1"/>
                <a:gd name="f813" fmla="*/ 348854 f700 1"/>
                <a:gd name="f814" fmla="*/ 493459 f701 1"/>
                <a:gd name="f815" fmla="*/ 200424 f700 1"/>
                <a:gd name="f816" fmla="*/ 678664 f701 1"/>
                <a:gd name="f817" fmla="*/ 286380 f700 1"/>
                <a:gd name="f818" fmla="*/ 650012 f701 1"/>
                <a:gd name="f819" fmla="*/ 210910 f700 1"/>
                <a:gd name="f820" fmla="*/ 664190 f701 1"/>
                <a:gd name="f821" fmla="*/ 168522 f700 1"/>
                <a:gd name="f822" fmla="*/ 795025 f701 1"/>
                <a:gd name="f823" fmla="*/ 124695 f700 1"/>
                <a:gd name="f824" fmla="*/ 904188 f701 1"/>
                <a:gd name="f825" fmla="*/ 173839 f700 1"/>
                <a:gd name="f826" fmla="*/ 987338 f701 1"/>
                <a:gd name="f827" fmla="*/ 302183 f700 1"/>
                <a:gd name="f828" fmla="*/ 970501 f701 1"/>
                <a:gd name="f829" fmla="*/ 668605 f700 1"/>
                <a:gd name="f830" fmla="*/ 918366 f701 1"/>
                <a:gd name="f831" fmla="*/ 729010 f700 1"/>
                <a:gd name="f832" fmla="*/ 902858 f701 1"/>
                <a:gd name="f833" fmla="*/ 673921 f700 1"/>
                <a:gd name="f834" fmla="*/ 921910 f701 1"/>
                <a:gd name="f835" fmla="*/ 337924 f700 1"/>
                <a:gd name="f836" fmla="*/ 832262 f701 1"/>
                <a:gd name="f837" fmla="*/ 207808 f700 1"/>
                <a:gd name="f838" fmla="*/ 672460 f701 1"/>
                <a:gd name="f839" fmla="*/ 144892 f700 1"/>
                <a:gd name="f840" fmla="*/ 259722 f701 1"/>
                <a:gd name="f841" fmla="*/ 120488 f700 1"/>
                <a:gd name="f842" fmla="*/ 337203 f701 1"/>
                <a:gd name="f843" fmla="*/ 149322 f700 1"/>
                <a:gd name="f844" fmla="*/ 129105 f701 1"/>
                <a:gd name="f845" fmla="*/ 321973 f700 1"/>
                <a:gd name="f846" fmla="*/ 105622 f701 1"/>
                <a:gd name="f847" fmla="*/ 596826 f700 1"/>
                <a:gd name="f848" fmla="*/ 161450 f701 1"/>
                <a:gd name="f849" fmla="*/ 726056 f700 1"/>
                <a:gd name="f850" fmla="*/ 50829 f701 1"/>
                <a:gd name="f851" fmla="*/ 654426 f700 1"/>
                <a:gd name="f852" fmla="*/ 45364 f701 1"/>
                <a:gd name="f853" fmla="*/ 300057 f701 1"/>
                <a:gd name="f854" fmla="*/ 74350 f700 1"/>
                <a:gd name="f855" fmla="*/ 402924 f701 1"/>
                <a:gd name="f856" fmla="*/ 114615 f700 1"/>
                <a:gd name="f857" fmla="*/ 407798 f701 1"/>
                <a:gd name="f858" fmla="*/ 140018 f700 1"/>
                <a:gd name="f859" fmla="*/ 386087 f701 1"/>
                <a:gd name="f860" fmla="*/ 144006 f700 1"/>
                <a:gd name="f861" fmla="*/ 347836 f701 1"/>
                <a:gd name="f862" fmla="*/ 130123 f700 1"/>
                <a:gd name="f863" fmla="*/ 192760 f701 1"/>
                <a:gd name="f864" fmla="*/ 116387 f700 1"/>
                <a:gd name="f865" fmla="*/ 681322 f701 1"/>
                <a:gd name="f866" fmla="*/ 42837 f700 1"/>
                <a:gd name="f867" fmla="*/ 759451 f701 1"/>
                <a:gd name="f868" fmla="*/ 72671 f700 1"/>
                <a:gd name="f869" fmla="*/ 769346 f701 1"/>
                <a:gd name="f870" fmla="*/ 93938 f700 1"/>
                <a:gd name="f871" fmla="*/ 749703 f701 1"/>
                <a:gd name="f872" fmla="*/ 102652 f700 1"/>
                <a:gd name="f873" fmla="*/ 642922 f701 1"/>
                <a:gd name="f874" fmla="*/ 139132 f700 1"/>
                <a:gd name="f875" fmla="*/ 579119 f701 1"/>
                <a:gd name="f876" fmla="*/ 114911 f700 1"/>
                <a:gd name="f877" fmla="*/ 595366 f701 1"/>
                <a:gd name="f878" fmla="*/ 75920 f700 1"/>
                <a:gd name="f879" fmla="*/ 523921 f701 1"/>
                <a:gd name="f880" fmla="*/ 26148 f700 1"/>
                <a:gd name="f881" fmla="*/ 557114 f701 1"/>
                <a:gd name="f882" fmla="*/ 37816 f700 1"/>
                <a:gd name="f883" fmla="*/ 558295 f701 1"/>
                <a:gd name="f884" fmla="*/ 39588 f700 1"/>
                <a:gd name="f885" fmla="*/ 559329 f701 1"/>
                <a:gd name="f886" fmla="*/ 39145 f700 1"/>
                <a:gd name="f887" fmla="*/ 84930 f700 1"/>
                <a:gd name="f888" fmla="*/ 579415 f701 1"/>
                <a:gd name="f889" fmla="*/ 142677 f700 1"/>
                <a:gd name="f890" fmla="*/ 606295 f701 1"/>
                <a:gd name="f891" fmla="*/ 173692 f700 1"/>
                <a:gd name="f892" fmla="*/ 567600 f701 1"/>
                <a:gd name="f893" fmla="*/ 182997 f700 1"/>
                <a:gd name="f894" fmla="*/ 458604 f701 1"/>
                <a:gd name="f895" fmla="*/ 193926 f700 1"/>
                <a:gd name="f896" fmla="*/ 433053 f701 1"/>
                <a:gd name="f897" fmla="*/ 177827 f700 1"/>
                <a:gd name="f898" fmla="*/ 426997 f701 1"/>
                <a:gd name="f899" fmla="*/ 139575 f700 1"/>
                <a:gd name="f900" fmla="*/ 479281 f701 1"/>
                <a:gd name="f901" fmla="*/ 55096 f700 1"/>
                <a:gd name="f902" fmla="*/ 484893 f701 1"/>
                <a:gd name="f903" fmla="*/ 49188 f700 1"/>
                <a:gd name="f904" fmla="*/ 531416 f701 1"/>
                <a:gd name="f905" fmla="*/ 75625 f700 1"/>
                <a:gd name="f906" fmla="*/ 557557 f701 1"/>
                <a:gd name="f907" fmla="*/ 42099 f700 1"/>
                <a:gd name="f908" fmla="*/ 544560 f701 1"/>
                <a:gd name="f909" fmla="*/ 53767 f700 1"/>
                <a:gd name="f910" fmla="*/ 521077 f701 1"/>
                <a:gd name="f911" fmla="*/ 65729 f700 1"/>
                <a:gd name="f912" fmla="*/ 520930 f701 1"/>
                <a:gd name="f913" fmla="*/ 514431 f701 1"/>
                <a:gd name="f914" fmla="*/ 65287 f700 1"/>
                <a:gd name="f915" fmla="*/ 491982 f701 1"/>
                <a:gd name="f916" fmla="*/ 44757 f700 1"/>
                <a:gd name="f917" fmla="*/ 492278 f701 1"/>
                <a:gd name="f918" fmla="*/ 41508 f700 1"/>
                <a:gd name="f919" fmla="*/ 528896 f701 1"/>
                <a:gd name="f920" fmla="*/ 1407 f700 1"/>
                <a:gd name="f921" fmla="*/ 13447 f700 1"/>
                <a:gd name="f922" fmla="*/ 597138 f701 1"/>
                <a:gd name="f923" fmla="*/ 47121 f700 1"/>
                <a:gd name="f924" fmla="*/ 585914 f701 1"/>
                <a:gd name="f925" fmla="*/ 56573 f700 1"/>
                <a:gd name="f926" fmla="*/ 577495 f701 1"/>
                <a:gd name="f927" fmla="*/ 45939 f700 1"/>
                <a:gd name="f928" fmla="*/ 513840 f701 1"/>
                <a:gd name="f929" fmla="*/ 14333 f700 1"/>
                <a:gd name="f930" fmla="*/ 462887 f701 1"/>
                <a:gd name="f931" fmla="*/ 54505 f700 1"/>
                <a:gd name="f932" fmla="*/ 457570 f701 1"/>
                <a:gd name="f933" fmla="*/ 74296 f700 1"/>
                <a:gd name="f934" fmla="*/ 427588 f701 1"/>
                <a:gd name="f935" fmla="*/ 111810 f700 1"/>
                <a:gd name="f936" fmla="*/ 380770 f701 1"/>
                <a:gd name="f937" fmla="*/ 74739 f700 1"/>
                <a:gd name="f938" fmla="*/ 400709 f701 1"/>
                <a:gd name="f939" fmla="*/ 35158 f700 1"/>
                <a:gd name="f940" fmla="+- f702 0 f1"/>
                <a:gd name="f941" fmla="*/ f705 1 1018621"/>
                <a:gd name="f942" fmla="*/ f706 1 849958"/>
                <a:gd name="f943" fmla="*/ f707 1 1018621"/>
                <a:gd name="f944" fmla="*/ f708 1 849958"/>
                <a:gd name="f945" fmla="*/ f709 1 1018621"/>
                <a:gd name="f946" fmla="*/ f710 1 849958"/>
                <a:gd name="f947" fmla="*/ f711 1 1018621"/>
                <a:gd name="f948" fmla="*/ f712 1 849958"/>
                <a:gd name="f949" fmla="*/ f713 1 1018621"/>
                <a:gd name="f950" fmla="*/ f714 1 849958"/>
                <a:gd name="f951" fmla="*/ f715 1 1018621"/>
                <a:gd name="f952" fmla="*/ f716 1 849958"/>
                <a:gd name="f953" fmla="*/ f717 1 1018621"/>
                <a:gd name="f954" fmla="*/ f718 1 849958"/>
                <a:gd name="f955" fmla="*/ f719 1 1018621"/>
                <a:gd name="f956" fmla="*/ f720 1 849958"/>
                <a:gd name="f957" fmla="*/ f721 1 1018621"/>
                <a:gd name="f958" fmla="*/ f722 1 849958"/>
                <a:gd name="f959" fmla="*/ f723 1 1018621"/>
                <a:gd name="f960" fmla="*/ f724 1 849958"/>
                <a:gd name="f961" fmla="*/ f725 1 1018621"/>
                <a:gd name="f962" fmla="*/ f726 1 849958"/>
                <a:gd name="f963" fmla="*/ f727 1 1018621"/>
                <a:gd name="f964" fmla="*/ f728 1 849958"/>
                <a:gd name="f965" fmla="*/ f729 1 1018621"/>
                <a:gd name="f966" fmla="*/ f730 1 849958"/>
                <a:gd name="f967" fmla="*/ f731 1 1018621"/>
                <a:gd name="f968" fmla="*/ f732 1 849958"/>
                <a:gd name="f969" fmla="*/ f733 1 1018621"/>
                <a:gd name="f970" fmla="*/ f734 1 849958"/>
                <a:gd name="f971" fmla="*/ f735 1 1018621"/>
                <a:gd name="f972" fmla="*/ f736 1 849958"/>
                <a:gd name="f973" fmla="*/ f737 1 1018621"/>
                <a:gd name="f974" fmla="*/ f738 1 849958"/>
                <a:gd name="f975" fmla="*/ f739 1 1018621"/>
                <a:gd name="f976" fmla="*/ f740 1 849958"/>
                <a:gd name="f977" fmla="*/ f741 1 1018621"/>
                <a:gd name="f978" fmla="*/ f742 1 849958"/>
                <a:gd name="f979" fmla="*/ f743 1 1018621"/>
                <a:gd name="f980" fmla="*/ f744 1 849958"/>
                <a:gd name="f981" fmla="*/ f745 1 1018621"/>
                <a:gd name="f982" fmla="*/ f746 1 849958"/>
                <a:gd name="f983" fmla="*/ f747 1 1018621"/>
                <a:gd name="f984" fmla="*/ f748 1 849958"/>
                <a:gd name="f985" fmla="*/ f749 1 1018621"/>
                <a:gd name="f986" fmla="*/ f750 1 849958"/>
                <a:gd name="f987" fmla="*/ f751 1 1018621"/>
                <a:gd name="f988" fmla="*/ f752 1 849958"/>
                <a:gd name="f989" fmla="*/ f753 1 1018621"/>
                <a:gd name="f990" fmla="*/ f754 1 849958"/>
                <a:gd name="f991" fmla="*/ f755 1 1018621"/>
                <a:gd name="f992" fmla="*/ f756 1 849958"/>
                <a:gd name="f993" fmla="*/ f757 1 1018621"/>
                <a:gd name="f994" fmla="*/ f758 1 849958"/>
                <a:gd name="f995" fmla="*/ f759 1 1018621"/>
                <a:gd name="f996" fmla="*/ f760 1 849958"/>
                <a:gd name="f997" fmla="*/ f761 1 1018621"/>
                <a:gd name="f998" fmla="*/ f762 1 849958"/>
                <a:gd name="f999" fmla="*/ f763 1 1018621"/>
                <a:gd name="f1000" fmla="*/ f764 1 849958"/>
                <a:gd name="f1001" fmla="*/ f765 1 1018621"/>
                <a:gd name="f1002" fmla="*/ f766 1 849958"/>
                <a:gd name="f1003" fmla="*/ f767 1 1018621"/>
                <a:gd name="f1004" fmla="*/ f768 1 849958"/>
                <a:gd name="f1005" fmla="*/ f769 1 1018621"/>
                <a:gd name="f1006" fmla="*/ f770 1 849958"/>
                <a:gd name="f1007" fmla="*/ f771 1 1018621"/>
                <a:gd name="f1008" fmla="*/ f772 1 849958"/>
                <a:gd name="f1009" fmla="*/ f773 1 1018621"/>
                <a:gd name="f1010" fmla="*/ f774 1 849958"/>
                <a:gd name="f1011" fmla="*/ f775 1 1018621"/>
                <a:gd name="f1012" fmla="*/ f776 1 849958"/>
                <a:gd name="f1013" fmla="*/ f777 1 1018621"/>
                <a:gd name="f1014" fmla="*/ f778 1 849958"/>
                <a:gd name="f1015" fmla="*/ f779 1 1018621"/>
                <a:gd name="f1016" fmla="*/ f780 1 849958"/>
                <a:gd name="f1017" fmla="*/ f781 1 1018621"/>
                <a:gd name="f1018" fmla="*/ f782 1 849958"/>
                <a:gd name="f1019" fmla="*/ f783 1 1018621"/>
                <a:gd name="f1020" fmla="*/ f784 1 849958"/>
                <a:gd name="f1021" fmla="*/ f785 1 1018621"/>
                <a:gd name="f1022" fmla="*/ f786 1 849958"/>
                <a:gd name="f1023" fmla="*/ f787 1 1018621"/>
                <a:gd name="f1024" fmla="*/ f788 1 849958"/>
                <a:gd name="f1025" fmla="*/ f789 1 1018621"/>
                <a:gd name="f1026" fmla="*/ f790 1 849958"/>
                <a:gd name="f1027" fmla="*/ f791 1 849958"/>
                <a:gd name="f1028" fmla="*/ f792 1 1018621"/>
                <a:gd name="f1029" fmla="*/ f793 1 849958"/>
                <a:gd name="f1030" fmla="*/ f794 1 1018621"/>
                <a:gd name="f1031" fmla="*/ f795 1 849958"/>
                <a:gd name="f1032" fmla="*/ f796 1 1018621"/>
                <a:gd name="f1033" fmla="*/ f797 1 849958"/>
                <a:gd name="f1034" fmla="*/ f798 1 1018621"/>
                <a:gd name="f1035" fmla="*/ f799 1 849958"/>
                <a:gd name="f1036" fmla="*/ f800 1 1018621"/>
                <a:gd name="f1037" fmla="*/ f801 1 849958"/>
                <a:gd name="f1038" fmla="*/ f802 1 1018621"/>
                <a:gd name="f1039" fmla="*/ f803 1 849958"/>
                <a:gd name="f1040" fmla="*/ f804 1 1018621"/>
                <a:gd name="f1041" fmla="*/ f805 1 849958"/>
                <a:gd name="f1042" fmla="*/ f806 1 1018621"/>
                <a:gd name="f1043" fmla="*/ f807 1 849958"/>
                <a:gd name="f1044" fmla="*/ f808 1 1018621"/>
                <a:gd name="f1045" fmla="*/ f809 1 849958"/>
                <a:gd name="f1046" fmla="*/ f810 1 1018621"/>
                <a:gd name="f1047" fmla="*/ f811 1 849958"/>
                <a:gd name="f1048" fmla="*/ f812 1 1018621"/>
                <a:gd name="f1049" fmla="*/ f813 1 849958"/>
                <a:gd name="f1050" fmla="*/ f814 1 1018621"/>
                <a:gd name="f1051" fmla="*/ f815 1 849958"/>
                <a:gd name="f1052" fmla="*/ f816 1 1018621"/>
                <a:gd name="f1053" fmla="*/ f817 1 849958"/>
                <a:gd name="f1054" fmla="*/ f818 1 1018621"/>
                <a:gd name="f1055" fmla="*/ f819 1 849958"/>
                <a:gd name="f1056" fmla="*/ f820 1 1018621"/>
                <a:gd name="f1057" fmla="*/ f821 1 849958"/>
                <a:gd name="f1058" fmla="*/ f822 1 1018621"/>
                <a:gd name="f1059" fmla="*/ f823 1 849958"/>
                <a:gd name="f1060" fmla="*/ f824 1 1018621"/>
                <a:gd name="f1061" fmla="*/ f825 1 849958"/>
                <a:gd name="f1062" fmla="*/ f826 1 1018621"/>
                <a:gd name="f1063" fmla="*/ f827 1 849958"/>
                <a:gd name="f1064" fmla="*/ f828 1 1018621"/>
                <a:gd name="f1065" fmla="*/ f829 1 849958"/>
                <a:gd name="f1066" fmla="*/ f830 1 1018621"/>
                <a:gd name="f1067" fmla="*/ f831 1 849958"/>
                <a:gd name="f1068" fmla="*/ f832 1 1018621"/>
                <a:gd name="f1069" fmla="*/ f833 1 849958"/>
                <a:gd name="f1070" fmla="*/ f834 1 1018621"/>
                <a:gd name="f1071" fmla="*/ f835 1 849958"/>
                <a:gd name="f1072" fmla="*/ f836 1 1018621"/>
                <a:gd name="f1073" fmla="*/ f837 1 849958"/>
                <a:gd name="f1074" fmla="*/ f838 1 1018621"/>
                <a:gd name="f1075" fmla="*/ f839 1 849958"/>
                <a:gd name="f1076" fmla="*/ f840 1 1018621"/>
                <a:gd name="f1077" fmla="*/ f841 1 849958"/>
                <a:gd name="f1078" fmla="*/ f842 1 1018621"/>
                <a:gd name="f1079" fmla="*/ f843 1 849958"/>
                <a:gd name="f1080" fmla="*/ f844 1 1018621"/>
                <a:gd name="f1081" fmla="*/ f845 1 849958"/>
                <a:gd name="f1082" fmla="*/ f846 1 1018621"/>
                <a:gd name="f1083" fmla="*/ f847 1 849958"/>
                <a:gd name="f1084" fmla="*/ f848 1 1018621"/>
                <a:gd name="f1085" fmla="*/ f849 1 849958"/>
                <a:gd name="f1086" fmla="*/ f850 1 1018621"/>
                <a:gd name="f1087" fmla="*/ f851 1 849958"/>
                <a:gd name="f1088" fmla="*/ f852 1 1018621"/>
                <a:gd name="f1089" fmla="*/ f853 1 1018621"/>
                <a:gd name="f1090" fmla="*/ f854 1 849958"/>
                <a:gd name="f1091" fmla="*/ f855 1 1018621"/>
                <a:gd name="f1092" fmla="*/ f856 1 849958"/>
                <a:gd name="f1093" fmla="*/ f857 1 1018621"/>
                <a:gd name="f1094" fmla="*/ f858 1 849958"/>
                <a:gd name="f1095" fmla="*/ f859 1 1018621"/>
                <a:gd name="f1096" fmla="*/ f860 1 849958"/>
                <a:gd name="f1097" fmla="*/ f861 1 1018621"/>
                <a:gd name="f1098" fmla="*/ f862 1 849958"/>
                <a:gd name="f1099" fmla="*/ f863 1 1018621"/>
                <a:gd name="f1100" fmla="*/ f864 1 849958"/>
                <a:gd name="f1101" fmla="*/ f865 1 1018621"/>
                <a:gd name="f1102" fmla="*/ f866 1 849958"/>
                <a:gd name="f1103" fmla="*/ f867 1 1018621"/>
                <a:gd name="f1104" fmla="*/ f868 1 849958"/>
                <a:gd name="f1105" fmla="*/ f869 1 1018621"/>
                <a:gd name="f1106" fmla="*/ f870 1 849958"/>
                <a:gd name="f1107" fmla="*/ f871 1 1018621"/>
                <a:gd name="f1108" fmla="*/ f872 1 849958"/>
                <a:gd name="f1109" fmla="*/ f873 1 1018621"/>
                <a:gd name="f1110" fmla="*/ f874 1 849958"/>
                <a:gd name="f1111" fmla="*/ f875 1 1018621"/>
                <a:gd name="f1112" fmla="*/ f876 1 849958"/>
                <a:gd name="f1113" fmla="*/ f877 1 1018621"/>
                <a:gd name="f1114" fmla="*/ f878 1 849958"/>
                <a:gd name="f1115" fmla="*/ f879 1 1018621"/>
                <a:gd name="f1116" fmla="*/ f880 1 849958"/>
                <a:gd name="f1117" fmla="*/ f881 1 1018621"/>
                <a:gd name="f1118" fmla="*/ f882 1 849958"/>
                <a:gd name="f1119" fmla="*/ f883 1 1018621"/>
                <a:gd name="f1120" fmla="*/ f884 1 849958"/>
                <a:gd name="f1121" fmla="*/ f885 1 1018621"/>
                <a:gd name="f1122" fmla="*/ f886 1 849958"/>
                <a:gd name="f1123" fmla="*/ f887 1 849958"/>
                <a:gd name="f1124" fmla="*/ f888 1 1018621"/>
                <a:gd name="f1125" fmla="*/ f889 1 849958"/>
                <a:gd name="f1126" fmla="*/ f890 1 1018621"/>
                <a:gd name="f1127" fmla="*/ f891 1 849958"/>
                <a:gd name="f1128" fmla="*/ f892 1 1018621"/>
                <a:gd name="f1129" fmla="*/ f893 1 849958"/>
                <a:gd name="f1130" fmla="*/ f894 1 1018621"/>
                <a:gd name="f1131" fmla="*/ f895 1 849958"/>
                <a:gd name="f1132" fmla="*/ f896 1 1018621"/>
                <a:gd name="f1133" fmla="*/ f897 1 849958"/>
                <a:gd name="f1134" fmla="*/ f898 1 1018621"/>
                <a:gd name="f1135" fmla="*/ f899 1 849958"/>
                <a:gd name="f1136" fmla="*/ f900 1 1018621"/>
                <a:gd name="f1137" fmla="*/ f901 1 849958"/>
                <a:gd name="f1138" fmla="*/ f902 1 1018621"/>
                <a:gd name="f1139" fmla="*/ f903 1 849958"/>
                <a:gd name="f1140" fmla="*/ f904 1 1018621"/>
                <a:gd name="f1141" fmla="*/ f905 1 849958"/>
                <a:gd name="f1142" fmla="*/ f906 1 1018621"/>
                <a:gd name="f1143" fmla="*/ f907 1 849958"/>
                <a:gd name="f1144" fmla="*/ f908 1 1018621"/>
                <a:gd name="f1145" fmla="*/ f909 1 849958"/>
                <a:gd name="f1146" fmla="*/ f910 1 1018621"/>
                <a:gd name="f1147" fmla="*/ f911 1 849958"/>
                <a:gd name="f1148" fmla="*/ f912 1 1018621"/>
                <a:gd name="f1149" fmla="*/ f913 1 1018621"/>
                <a:gd name="f1150" fmla="*/ f914 1 849958"/>
                <a:gd name="f1151" fmla="*/ f915 1 1018621"/>
                <a:gd name="f1152" fmla="*/ f916 1 849958"/>
                <a:gd name="f1153" fmla="*/ f917 1 1018621"/>
                <a:gd name="f1154" fmla="*/ f918 1 849958"/>
                <a:gd name="f1155" fmla="*/ f919 1 1018621"/>
                <a:gd name="f1156" fmla="*/ f920 1 849958"/>
                <a:gd name="f1157" fmla="*/ f921 1 849958"/>
                <a:gd name="f1158" fmla="*/ f922 1 1018621"/>
                <a:gd name="f1159" fmla="*/ f923 1 849958"/>
                <a:gd name="f1160" fmla="*/ f924 1 1018621"/>
                <a:gd name="f1161" fmla="*/ f925 1 849958"/>
                <a:gd name="f1162" fmla="*/ f926 1 1018621"/>
                <a:gd name="f1163" fmla="*/ f927 1 849958"/>
                <a:gd name="f1164" fmla="*/ f928 1 1018621"/>
                <a:gd name="f1165" fmla="*/ f929 1 849958"/>
                <a:gd name="f1166" fmla="*/ f930 1 1018621"/>
                <a:gd name="f1167" fmla="*/ f931 1 849958"/>
                <a:gd name="f1168" fmla="*/ f932 1 1018621"/>
                <a:gd name="f1169" fmla="*/ f933 1 849958"/>
                <a:gd name="f1170" fmla="*/ f934 1 1018621"/>
                <a:gd name="f1171" fmla="*/ f935 1 849958"/>
                <a:gd name="f1172" fmla="*/ f936 1 1018621"/>
                <a:gd name="f1173" fmla="*/ f937 1 849958"/>
                <a:gd name="f1174" fmla="*/ f938 1 1018621"/>
                <a:gd name="f1175" fmla="*/ f939 1 849958"/>
                <a:gd name="f1176" fmla="*/ f696 1 f703"/>
                <a:gd name="f1177" fmla="*/ f697 1 f703"/>
                <a:gd name="f1178" fmla="*/ f696 1 f704"/>
                <a:gd name="f1179" fmla="*/ f698 1 f704"/>
                <a:gd name="f1180" fmla="*/ f941 1 f703"/>
                <a:gd name="f1181" fmla="*/ f942 1 f704"/>
                <a:gd name="f1182" fmla="*/ f943 1 f703"/>
                <a:gd name="f1183" fmla="*/ f944 1 f704"/>
                <a:gd name="f1184" fmla="*/ f945 1 f703"/>
                <a:gd name="f1185" fmla="*/ f946 1 f704"/>
                <a:gd name="f1186" fmla="*/ f947 1 f703"/>
                <a:gd name="f1187" fmla="*/ f948 1 f704"/>
                <a:gd name="f1188" fmla="*/ f949 1 f703"/>
                <a:gd name="f1189" fmla="*/ f950 1 f704"/>
                <a:gd name="f1190" fmla="*/ f951 1 f703"/>
                <a:gd name="f1191" fmla="*/ f952 1 f704"/>
                <a:gd name="f1192" fmla="*/ f953 1 f703"/>
                <a:gd name="f1193" fmla="*/ f954 1 f704"/>
                <a:gd name="f1194" fmla="*/ f955 1 f703"/>
                <a:gd name="f1195" fmla="*/ f956 1 f704"/>
                <a:gd name="f1196" fmla="*/ f957 1 f703"/>
                <a:gd name="f1197" fmla="*/ f958 1 f704"/>
                <a:gd name="f1198" fmla="*/ f959 1 f703"/>
                <a:gd name="f1199" fmla="*/ f960 1 f704"/>
                <a:gd name="f1200" fmla="*/ f961 1 f703"/>
                <a:gd name="f1201" fmla="*/ f962 1 f704"/>
                <a:gd name="f1202" fmla="*/ f963 1 f703"/>
                <a:gd name="f1203" fmla="*/ f964 1 f704"/>
                <a:gd name="f1204" fmla="*/ f965 1 f703"/>
                <a:gd name="f1205" fmla="*/ f966 1 f704"/>
                <a:gd name="f1206" fmla="*/ f967 1 f703"/>
                <a:gd name="f1207" fmla="*/ f968 1 f704"/>
                <a:gd name="f1208" fmla="*/ f969 1 f703"/>
                <a:gd name="f1209" fmla="*/ f970 1 f704"/>
                <a:gd name="f1210" fmla="*/ f971 1 f703"/>
                <a:gd name="f1211" fmla="*/ f972 1 f704"/>
                <a:gd name="f1212" fmla="*/ f973 1 f703"/>
                <a:gd name="f1213" fmla="*/ f974 1 f704"/>
                <a:gd name="f1214" fmla="*/ f975 1 f703"/>
                <a:gd name="f1215" fmla="*/ f976 1 f704"/>
                <a:gd name="f1216" fmla="*/ f977 1 f703"/>
                <a:gd name="f1217" fmla="*/ f978 1 f704"/>
                <a:gd name="f1218" fmla="*/ f979 1 f703"/>
                <a:gd name="f1219" fmla="*/ f980 1 f704"/>
                <a:gd name="f1220" fmla="*/ f981 1 f703"/>
                <a:gd name="f1221" fmla="*/ f982 1 f704"/>
                <a:gd name="f1222" fmla="*/ f983 1 f703"/>
                <a:gd name="f1223" fmla="*/ f984 1 f704"/>
                <a:gd name="f1224" fmla="*/ f985 1 f703"/>
                <a:gd name="f1225" fmla="*/ f986 1 f704"/>
                <a:gd name="f1226" fmla="*/ f987 1 f703"/>
                <a:gd name="f1227" fmla="*/ f988 1 f704"/>
                <a:gd name="f1228" fmla="*/ f989 1 f703"/>
                <a:gd name="f1229" fmla="*/ f990 1 f704"/>
                <a:gd name="f1230" fmla="*/ f991 1 f703"/>
                <a:gd name="f1231" fmla="*/ f992 1 f704"/>
                <a:gd name="f1232" fmla="*/ f993 1 f703"/>
                <a:gd name="f1233" fmla="*/ f994 1 f704"/>
                <a:gd name="f1234" fmla="*/ f995 1 f703"/>
                <a:gd name="f1235" fmla="*/ f996 1 f704"/>
                <a:gd name="f1236" fmla="*/ f997 1 f703"/>
                <a:gd name="f1237" fmla="*/ f998 1 f704"/>
                <a:gd name="f1238" fmla="*/ f999 1 f703"/>
                <a:gd name="f1239" fmla="*/ f1000 1 f704"/>
                <a:gd name="f1240" fmla="*/ f1001 1 f703"/>
                <a:gd name="f1241" fmla="*/ f1002 1 f704"/>
                <a:gd name="f1242" fmla="*/ f1003 1 f703"/>
                <a:gd name="f1243" fmla="*/ f1004 1 f704"/>
                <a:gd name="f1244" fmla="*/ f1005 1 f703"/>
                <a:gd name="f1245" fmla="*/ f1006 1 f704"/>
                <a:gd name="f1246" fmla="*/ f1007 1 f703"/>
                <a:gd name="f1247" fmla="*/ f1008 1 f704"/>
                <a:gd name="f1248" fmla="*/ f1009 1 f703"/>
                <a:gd name="f1249" fmla="*/ f1010 1 f704"/>
                <a:gd name="f1250" fmla="*/ f1011 1 f703"/>
                <a:gd name="f1251" fmla="*/ f1012 1 f704"/>
                <a:gd name="f1252" fmla="*/ f1013 1 f703"/>
                <a:gd name="f1253" fmla="*/ f1014 1 f704"/>
                <a:gd name="f1254" fmla="*/ f1015 1 f703"/>
                <a:gd name="f1255" fmla="*/ f1016 1 f704"/>
                <a:gd name="f1256" fmla="*/ f1017 1 f703"/>
                <a:gd name="f1257" fmla="*/ f1018 1 f704"/>
                <a:gd name="f1258" fmla="*/ f1019 1 f703"/>
                <a:gd name="f1259" fmla="*/ f1020 1 f704"/>
                <a:gd name="f1260" fmla="*/ f1021 1 f703"/>
                <a:gd name="f1261" fmla="*/ f1022 1 f704"/>
                <a:gd name="f1262" fmla="*/ f1023 1 f703"/>
                <a:gd name="f1263" fmla="*/ f1024 1 f704"/>
                <a:gd name="f1264" fmla="*/ f1025 1 f703"/>
                <a:gd name="f1265" fmla="*/ f1026 1 f704"/>
                <a:gd name="f1266" fmla="*/ f1027 1 f704"/>
                <a:gd name="f1267" fmla="*/ f1028 1 f703"/>
                <a:gd name="f1268" fmla="*/ f1029 1 f704"/>
                <a:gd name="f1269" fmla="*/ f1030 1 f703"/>
                <a:gd name="f1270" fmla="*/ f1031 1 f704"/>
                <a:gd name="f1271" fmla="*/ f1032 1 f703"/>
                <a:gd name="f1272" fmla="*/ f1033 1 f704"/>
                <a:gd name="f1273" fmla="*/ f1034 1 f703"/>
                <a:gd name="f1274" fmla="*/ f1035 1 f704"/>
                <a:gd name="f1275" fmla="*/ f1036 1 f703"/>
                <a:gd name="f1276" fmla="*/ f1037 1 f704"/>
                <a:gd name="f1277" fmla="*/ f1038 1 f703"/>
                <a:gd name="f1278" fmla="*/ f1039 1 f704"/>
                <a:gd name="f1279" fmla="*/ f1040 1 f703"/>
                <a:gd name="f1280" fmla="*/ f1041 1 f704"/>
                <a:gd name="f1281" fmla="*/ f1042 1 f703"/>
                <a:gd name="f1282" fmla="*/ f1043 1 f704"/>
                <a:gd name="f1283" fmla="*/ f1044 1 f703"/>
                <a:gd name="f1284" fmla="*/ f1045 1 f704"/>
                <a:gd name="f1285" fmla="*/ f1046 1 f703"/>
                <a:gd name="f1286" fmla="*/ f1047 1 f704"/>
                <a:gd name="f1287" fmla="*/ f1048 1 f703"/>
                <a:gd name="f1288" fmla="*/ f1049 1 f704"/>
                <a:gd name="f1289" fmla="*/ f1050 1 f703"/>
                <a:gd name="f1290" fmla="*/ f1051 1 f704"/>
                <a:gd name="f1291" fmla="*/ f1052 1 f703"/>
                <a:gd name="f1292" fmla="*/ f1053 1 f704"/>
                <a:gd name="f1293" fmla="*/ f1054 1 f703"/>
                <a:gd name="f1294" fmla="*/ f1055 1 f704"/>
                <a:gd name="f1295" fmla="*/ f1056 1 f703"/>
                <a:gd name="f1296" fmla="*/ f1057 1 f704"/>
                <a:gd name="f1297" fmla="*/ f1058 1 f703"/>
                <a:gd name="f1298" fmla="*/ f1059 1 f704"/>
                <a:gd name="f1299" fmla="*/ f1060 1 f703"/>
                <a:gd name="f1300" fmla="*/ f1061 1 f704"/>
                <a:gd name="f1301" fmla="*/ f1062 1 f703"/>
                <a:gd name="f1302" fmla="*/ f1063 1 f704"/>
                <a:gd name="f1303" fmla="*/ f1064 1 f703"/>
                <a:gd name="f1304" fmla="*/ f1065 1 f704"/>
                <a:gd name="f1305" fmla="*/ f1066 1 f703"/>
                <a:gd name="f1306" fmla="*/ f1067 1 f704"/>
                <a:gd name="f1307" fmla="*/ f1068 1 f703"/>
                <a:gd name="f1308" fmla="*/ f1069 1 f704"/>
                <a:gd name="f1309" fmla="*/ f1070 1 f703"/>
                <a:gd name="f1310" fmla="*/ f1071 1 f704"/>
                <a:gd name="f1311" fmla="*/ f1072 1 f703"/>
                <a:gd name="f1312" fmla="*/ f1073 1 f704"/>
                <a:gd name="f1313" fmla="*/ f1074 1 f703"/>
                <a:gd name="f1314" fmla="*/ f1075 1 f704"/>
                <a:gd name="f1315" fmla="*/ f1076 1 f703"/>
                <a:gd name="f1316" fmla="*/ f1077 1 f704"/>
                <a:gd name="f1317" fmla="*/ f1078 1 f703"/>
                <a:gd name="f1318" fmla="*/ f1079 1 f704"/>
                <a:gd name="f1319" fmla="*/ f1080 1 f703"/>
                <a:gd name="f1320" fmla="*/ f1081 1 f704"/>
                <a:gd name="f1321" fmla="*/ f1082 1 f703"/>
                <a:gd name="f1322" fmla="*/ f1083 1 f704"/>
                <a:gd name="f1323" fmla="*/ f1084 1 f703"/>
                <a:gd name="f1324" fmla="*/ f1085 1 f704"/>
                <a:gd name="f1325" fmla="*/ f1086 1 f703"/>
                <a:gd name="f1326" fmla="*/ f1087 1 f704"/>
                <a:gd name="f1327" fmla="*/ f1088 1 f703"/>
                <a:gd name="f1328" fmla="*/ f1089 1 f703"/>
                <a:gd name="f1329" fmla="*/ f1090 1 f704"/>
                <a:gd name="f1330" fmla="*/ f1091 1 f703"/>
                <a:gd name="f1331" fmla="*/ f1092 1 f704"/>
                <a:gd name="f1332" fmla="*/ f1093 1 f703"/>
                <a:gd name="f1333" fmla="*/ f1094 1 f704"/>
                <a:gd name="f1334" fmla="*/ f1095 1 f703"/>
                <a:gd name="f1335" fmla="*/ f1096 1 f704"/>
                <a:gd name="f1336" fmla="*/ f1097 1 f703"/>
                <a:gd name="f1337" fmla="*/ f1098 1 f704"/>
                <a:gd name="f1338" fmla="*/ f1099 1 f703"/>
                <a:gd name="f1339" fmla="*/ f1100 1 f704"/>
                <a:gd name="f1340" fmla="*/ f1101 1 f703"/>
                <a:gd name="f1341" fmla="*/ f1102 1 f704"/>
                <a:gd name="f1342" fmla="*/ f1103 1 f703"/>
                <a:gd name="f1343" fmla="*/ f1104 1 f704"/>
                <a:gd name="f1344" fmla="*/ f1105 1 f703"/>
                <a:gd name="f1345" fmla="*/ f1106 1 f704"/>
                <a:gd name="f1346" fmla="*/ f1107 1 f703"/>
                <a:gd name="f1347" fmla="*/ f1108 1 f704"/>
                <a:gd name="f1348" fmla="*/ f1109 1 f703"/>
                <a:gd name="f1349" fmla="*/ f1110 1 f704"/>
                <a:gd name="f1350" fmla="*/ f1111 1 f703"/>
                <a:gd name="f1351" fmla="*/ f1112 1 f704"/>
                <a:gd name="f1352" fmla="*/ f1113 1 f703"/>
                <a:gd name="f1353" fmla="*/ f1114 1 f704"/>
                <a:gd name="f1354" fmla="*/ f1115 1 f703"/>
                <a:gd name="f1355" fmla="*/ f1116 1 f704"/>
                <a:gd name="f1356" fmla="*/ f1117 1 f703"/>
                <a:gd name="f1357" fmla="*/ f1118 1 f704"/>
                <a:gd name="f1358" fmla="*/ f1119 1 f703"/>
                <a:gd name="f1359" fmla="*/ f1120 1 f704"/>
                <a:gd name="f1360" fmla="*/ f1121 1 f703"/>
                <a:gd name="f1361" fmla="*/ f1122 1 f704"/>
                <a:gd name="f1362" fmla="*/ f1123 1 f704"/>
                <a:gd name="f1363" fmla="*/ f1124 1 f703"/>
                <a:gd name="f1364" fmla="*/ f1125 1 f704"/>
                <a:gd name="f1365" fmla="*/ f1126 1 f703"/>
                <a:gd name="f1366" fmla="*/ f1127 1 f704"/>
                <a:gd name="f1367" fmla="*/ f1128 1 f703"/>
                <a:gd name="f1368" fmla="*/ f1129 1 f704"/>
                <a:gd name="f1369" fmla="*/ f1130 1 f703"/>
                <a:gd name="f1370" fmla="*/ f1131 1 f704"/>
                <a:gd name="f1371" fmla="*/ f1132 1 f703"/>
                <a:gd name="f1372" fmla="*/ f1133 1 f704"/>
                <a:gd name="f1373" fmla="*/ f1134 1 f703"/>
                <a:gd name="f1374" fmla="*/ f1135 1 f704"/>
                <a:gd name="f1375" fmla="*/ f1136 1 f703"/>
                <a:gd name="f1376" fmla="*/ f1137 1 f704"/>
                <a:gd name="f1377" fmla="*/ f1138 1 f703"/>
                <a:gd name="f1378" fmla="*/ f1139 1 f704"/>
                <a:gd name="f1379" fmla="*/ f1140 1 f703"/>
                <a:gd name="f1380" fmla="*/ f1141 1 f704"/>
                <a:gd name="f1381" fmla="*/ f1142 1 f703"/>
                <a:gd name="f1382" fmla="*/ f1143 1 f704"/>
                <a:gd name="f1383" fmla="*/ f1144 1 f703"/>
                <a:gd name="f1384" fmla="*/ f1145 1 f704"/>
                <a:gd name="f1385" fmla="*/ f1146 1 f703"/>
                <a:gd name="f1386" fmla="*/ f1147 1 f704"/>
                <a:gd name="f1387" fmla="*/ f1148 1 f703"/>
                <a:gd name="f1388" fmla="*/ f1149 1 f703"/>
                <a:gd name="f1389" fmla="*/ f1150 1 f704"/>
                <a:gd name="f1390" fmla="*/ f1151 1 f703"/>
                <a:gd name="f1391" fmla="*/ f1152 1 f704"/>
                <a:gd name="f1392" fmla="*/ f1153 1 f703"/>
                <a:gd name="f1393" fmla="*/ f1154 1 f704"/>
                <a:gd name="f1394" fmla="*/ f1155 1 f703"/>
                <a:gd name="f1395" fmla="*/ f1156 1 f704"/>
                <a:gd name="f1396" fmla="*/ f1157 1 f704"/>
                <a:gd name="f1397" fmla="*/ f1158 1 f703"/>
                <a:gd name="f1398" fmla="*/ f1159 1 f704"/>
                <a:gd name="f1399" fmla="*/ f1160 1 f703"/>
                <a:gd name="f1400" fmla="*/ f1161 1 f704"/>
                <a:gd name="f1401" fmla="*/ f1162 1 f703"/>
                <a:gd name="f1402" fmla="*/ f1163 1 f704"/>
                <a:gd name="f1403" fmla="*/ f1164 1 f703"/>
                <a:gd name="f1404" fmla="*/ f1165 1 f704"/>
                <a:gd name="f1405" fmla="*/ f1166 1 f703"/>
                <a:gd name="f1406" fmla="*/ f1167 1 f704"/>
                <a:gd name="f1407" fmla="*/ f1168 1 f703"/>
                <a:gd name="f1408" fmla="*/ f1169 1 f704"/>
                <a:gd name="f1409" fmla="*/ f1170 1 f703"/>
                <a:gd name="f1410" fmla="*/ f1171 1 f704"/>
                <a:gd name="f1411" fmla="*/ f1172 1 f703"/>
                <a:gd name="f1412" fmla="*/ f1173 1 f704"/>
                <a:gd name="f1413" fmla="*/ f1174 1 f703"/>
                <a:gd name="f1414" fmla="*/ f1175 1 f704"/>
                <a:gd name="f1415" fmla="*/ f1176 f694 1"/>
                <a:gd name="f1416" fmla="*/ f1177 f694 1"/>
                <a:gd name="f1417" fmla="*/ f1179 f695 1"/>
                <a:gd name="f1418" fmla="*/ f1178 f695 1"/>
                <a:gd name="f1419" fmla="*/ f1180 f694 1"/>
                <a:gd name="f1420" fmla="*/ f1181 f695 1"/>
                <a:gd name="f1421" fmla="*/ f1182 f694 1"/>
                <a:gd name="f1422" fmla="*/ f1183 f695 1"/>
                <a:gd name="f1423" fmla="*/ f1184 f694 1"/>
                <a:gd name="f1424" fmla="*/ f1185 f695 1"/>
                <a:gd name="f1425" fmla="*/ f1186 f694 1"/>
                <a:gd name="f1426" fmla="*/ f1187 f695 1"/>
                <a:gd name="f1427" fmla="*/ f1188 f694 1"/>
                <a:gd name="f1428" fmla="*/ f1189 f695 1"/>
                <a:gd name="f1429" fmla="*/ f1190 f694 1"/>
                <a:gd name="f1430" fmla="*/ f1191 f695 1"/>
                <a:gd name="f1431" fmla="*/ f1192 f694 1"/>
                <a:gd name="f1432" fmla="*/ f1193 f695 1"/>
                <a:gd name="f1433" fmla="*/ f1194 f694 1"/>
                <a:gd name="f1434" fmla="*/ f1195 f695 1"/>
                <a:gd name="f1435" fmla="*/ f1196 f694 1"/>
                <a:gd name="f1436" fmla="*/ f1197 f695 1"/>
                <a:gd name="f1437" fmla="*/ f1198 f694 1"/>
                <a:gd name="f1438" fmla="*/ f1199 f695 1"/>
                <a:gd name="f1439" fmla="*/ f1200 f694 1"/>
                <a:gd name="f1440" fmla="*/ f1201 f695 1"/>
                <a:gd name="f1441" fmla="*/ f1202 f694 1"/>
                <a:gd name="f1442" fmla="*/ f1203 f695 1"/>
                <a:gd name="f1443" fmla="*/ f1204 f694 1"/>
                <a:gd name="f1444" fmla="*/ f1205 f695 1"/>
                <a:gd name="f1445" fmla="*/ f1206 f694 1"/>
                <a:gd name="f1446" fmla="*/ f1207 f695 1"/>
                <a:gd name="f1447" fmla="*/ f1208 f694 1"/>
                <a:gd name="f1448" fmla="*/ f1209 f695 1"/>
                <a:gd name="f1449" fmla="*/ f1210 f694 1"/>
                <a:gd name="f1450" fmla="*/ f1211 f695 1"/>
                <a:gd name="f1451" fmla="*/ f1212 f694 1"/>
                <a:gd name="f1452" fmla="*/ f1213 f695 1"/>
                <a:gd name="f1453" fmla="*/ f1214 f694 1"/>
                <a:gd name="f1454" fmla="*/ f1215 f695 1"/>
                <a:gd name="f1455" fmla="*/ f1216 f694 1"/>
                <a:gd name="f1456" fmla="*/ f1217 f695 1"/>
                <a:gd name="f1457" fmla="*/ f1218 f694 1"/>
                <a:gd name="f1458" fmla="*/ f1219 f695 1"/>
                <a:gd name="f1459" fmla="*/ f1220 f694 1"/>
                <a:gd name="f1460" fmla="*/ f1221 f695 1"/>
                <a:gd name="f1461" fmla="*/ f1222 f694 1"/>
                <a:gd name="f1462" fmla="*/ f1223 f695 1"/>
                <a:gd name="f1463" fmla="*/ f1224 f694 1"/>
                <a:gd name="f1464" fmla="*/ f1225 f695 1"/>
                <a:gd name="f1465" fmla="*/ f1226 f694 1"/>
                <a:gd name="f1466" fmla="*/ f1227 f695 1"/>
                <a:gd name="f1467" fmla="*/ f1228 f694 1"/>
                <a:gd name="f1468" fmla="*/ f1229 f695 1"/>
                <a:gd name="f1469" fmla="*/ f1230 f694 1"/>
                <a:gd name="f1470" fmla="*/ f1231 f695 1"/>
                <a:gd name="f1471" fmla="*/ f1232 f694 1"/>
                <a:gd name="f1472" fmla="*/ f1233 f695 1"/>
                <a:gd name="f1473" fmla="*/ f1234 f694 1"/>
                <a:gd name="f1474" fmla="*/ f1235 f695 1"/>
                <a:gd name="f1475" fmla="*/ f1236 f694 1"/>
                <a:gd name="f1476" fmla="*/ f1237 f695 1"/>
                <a:gd name="f1477" fmla="*/ f1238 f694 1"/>
                <a:gd name="f1478" fmla="*/ f1239 f695 1"/>
                <a:gd name="f1479" fmla="*/ f1240 f694 1"/>
                <a:gd name="f1480" fmla="*/ f1241 f695 1"/>
                <a:gd name="f1481" fmla="*/ f1242 f694 1"/>
                <a:gd name="f1482" fmla="*/ f1243 f695 1"/>
                <a:gd name="f1483" fmla="*/ f1244 f694 1"/>
                <a:gd name="f1484" fmla="*/ f1245 f695 1"/>
                <a:gd name="f1485" fmla="*/ f1246 f694 1"/>
                <a:gd name="f1486" fmla="*/ f1247 f695 1"/>
                <a:gd name="f1487" fmla="*/ f1248 f694 1"/>
                <a:gd name="f1488" fmla="*/ f1249 f695 1"/>
                <a:gd name="f1489" fmla="*/ f1250 f694 1"/>
                <a:gd name="f1490" fmla="*/ f1251 f695 1"/>
                <a:gd name="f1491" fmla="*/ f1252 f694 1"/>
                <a:gd name="f1492" fmla="*/ f1253 f695 1"/>
                <a:gd name="f1493" fmla="*/ f1254 f694 1"/>
                <a:gd name="f1494" fmla="*/ f1255 f695 1"/>
                <a:gd name="f1495" fmla="*/ f1256 f694 1"/>
                <a:gd name="f1496" fmla="*/ f1257 f695 1"/>
                <a:gd name="f1497" fmla="*/ f1258 f694 1"/>
                <a:gd name="f1498" fmla="*/ f1259 f695 1"/>
                <a:gd name="f1499" fmla="*/ f1260 f694 1"/>
                <a:gd name="f1500" fmla="*/ f1261 f695 1"/>
                <a:gd name="f1501" fmla="*/ f1262 f694 1"/>
                <a:gd name="f1502" fmla="*/ f1263 f695 1"/>
                <a:gd name="f1503" fmla="*/ f1264 f694 1"/>
                <a:gd name="f1504" fmla="*/ f1265 f695 1"/>
                <a:gd name="f1505" fmla="*/ f1266 f695 1"/>
                <a:gd name="f1506" fmla="*/ f1267 f694 1"/>
                <a:gd name="f1507" fmla="*/ f1268 f695 1"/>
                <a:gd name="f1508" fmla="*/ f1269 f694 1"/>
                <a:gd name="f1509" fmla="*/ f1270 f695 1"/>
                <a:gd name="f1510" fmla="*/ f1271 f694 1"/>
                <a:gd name="f1511" fmla="*/ f1272 f695 1"/>
                <a:gd name="f1512" fmla="*/ f1273 f694 1"/>
                <a:gd name="f1513" fmla="*/ f1274 f695 1"/>
                <a:gd name="f1514" fmla="*/ f1275 f694 1"/>
                <a:gd name="f1515" fmla="*/ f1276 f695 1"/>
                <a:gd name="f1516" fmla="*/ f1277 f694 1"/>
                <a:gd name="f1517" fmla="*/ f1278 f695 1"/>
                <a:gd name="f1518" fmla="*/ f1279 f694 1"/>
                <a:gd name="f1519" fmla="*/ f1280 f695 1"/>
                <a:gd name="f1520" fmla="*/ f1281 f694 1"/>
                <a:gd name="f1521" fmla="*/ f1282 f695 1"/>
                <a:gd name="f1522" fmla="*/ f1283 f694 1"/>
                <a:gd name="f1523" fmla="*/ f1284 f695 1"/>
                <a:gd name="f1524" fmla="*/ f1285 f694 1"/>
                <a:gd name="f1525" fmla="*/ f1286 f695 1"/>
                <a:gd name="f1526" fmla="*/ f1287 f694 1"/>
                <a:gd name="f1527" fmla="*/ f1288 f695 1"/>
                <a:gd name="f1528" fmla="*/ f1289 f694 1"/>
                <a:gd name="f1529" fmla="*/ f1290 f695 1"/>
                <a:gd name="f1530" fmla="*/ f1291 f694 1"/>
                <a:gd name="f1531" fmla="*/ f1292 f695 1"/>
                <a:gd name="f1532" fmla="*/ f1293 f694 1"/>
                <a:gd name="f1533" fmla="*/ f1294 f695 1"/>
                <a:gd name="f1534" fmla="*/ f1295 f694 1"/>
                <a:gd name="f1535" fmla="*/ f1296 f695 1"/>
                <a:gd name="f1536" fmla="*/ f1297 f694 1"/>
                <a:gd name="f1537" fmla="*/ f1298 f695 1"/>
                <a:gd name="f1538" fmla="*/ f1299 f694 1"/>
                <a:gd name="f1539" fmla="*/ f1300 f695 1"/>
                <a:gd name="f1540" fmla="*/ f1301 f694 1"/>
                <a:gd name="f1541" fmla="*/ f1302 f695 1"/>
                <a:gd name="f1542" fmla="*/ f1303 f694 1"/>
                <a:gd name="f1543" fmla="*/ f1304 f695 1"/>
                <a:gd name="f1544" fmla="*/ f1305 f694 1"/>
                <a:gd name="f1545" fmla="*/ f1306 f695 1"/>
                <a:gd name="f1546" fmla="*/ f1307 f694 1"/>
                <a:gd name="f1547" fmla="*/ f1308 f695 1"/>
                <a:gd name="f1548" fmla="*/ f1309 f694 1"/>
                <a:gd name="f1549" fmla="*/ f1310 f695 1"/>
                <a:gd name="f1550" fmla="*/ f1311 f694 1"/>
                <a:gd name="f1551" fmla="*/ f1312 f695 1"/>
                <a:gd name="f1552" fmla="*/ f1313 f694 1"/>
                <a:gd name="f1553" fmla="*/ f1314 f695 1"/>
                <a:gd name="f1554" fmla="*/ f1315 f694 1"/>
                <a:gd name="f1555" fmla="*/ f1316 f695 1"/>
                <a:gd name="f1556" fmla="*/ f1317 f694 1"/>
                <a:gd name="f1557" fmla="*/ f1318 f695 1"/>
                <a:gd name="f1558" fmla="*/ f1319 f694 1"/>
                <a:gd name="f1559" fmla="*/ f1320 f695 1"/>
                <a:gd name="f1560" fmla="*/ f1321 f694 1"/>
                <a:gd name="f1561" fmla="*/ f1322 f695 1"/>
                <a:gd name="f1562" fmla="*/ f1323 f694 1"/>
                <a:gd name="f1563" fmla="*/ f1324 f695 1"/>
                <a:gd name="f1564" fmla="*/ f1325 f694 1"/>
                <a:gd name="f1565" fmla="*/ f1326 f695 1"/>
                <a:gd name="f1566" fmla="*/ f1327 f694 1"/>
                <a:gd name="f1567" fmla="*/ f1328 f694 1"/>
                <a:gd name="f1568" fmla="*/ f1329 f695 1"/>
                <a:gd name="f1569" fmla="*/ f1330 f694 1"/>
                <a:gd name="f1570" fmla="*/ f1331 f695 1"/>
                <a:gd name="f1571" fmla="*/ f1332 f694 1"/>
                <a:gd name="f1572" fmla="*/ f1333 f695 1"/>
                <a:gd name="f1573" fmla="*/ f1334 f694 1"/>
                <a:gd name="f1574" fmla="*/ f1335 f695 1"/>
                <a:gd name="f1575" fmla="*/ f1336 f694 1"/>
                <a:gd name="f1576" fmla="*/ f1337 f695 1"/>
                <a:gd name="f1577" fmla="*/ f1338 f694 1"/>
                <a:gd name="f1578" fmla="*/ f1339 f695 1"/>
                <a:gd name="f1579" fmla="*/ f1340 f694 1"/>
                <a:gd name="f1580" fmla="*/ f1341 f695 1"/>
                <a:gd name="f1581" fmla="*/ f1342 f694 1"/>
                <a:gd name="f1582" fmla="*/ f1343 f695 1"/>
                <a:gd name="f1583" fmla="*/ f1344 f694 1"/>
                <a:gd name="f1584" fmla="*/ f1345 f695 1"/>
                <a:gd name="f1585" fmla="*/ f1346 f694 1"/>
                <a:gd name="f1586" fmla="*/ f1347 f695 1"/>
                <a:gd name="f1587" fmla="*/ f1348 f694 1"/>
                <a:gd name="f1588" fmla="*/ f1349 f695 1"/>
                <a:gd name="f1589" fmla="*/ f1350 f694 1"/>
                <a:gd name="f1590" fmla="*/ f1351 f695 1"/>
                <a:gd name="f1591" fmla="*/ f1352 f694 1"/>
                <a:gd name="f1592" fmla="*/ f1353 f695 1"/>
                <a:gd name="f1593" fmla="*/ f1354 f694 1"/>
                <a:gd name="f1594" fmla="*/ f1355 f695 1"/>
                <a:gd name="f1595" fmla="*/ f1356 f694 1"/>
                <a:gd name="f1596" fmla="*/ f1357 f695 1"/>
                <a:gd name="f1597" fmla="*/ f1358 f694 1"/>
                <a:gd name="f1598" fmla="*/ f1359 f695 1"/>
                <a:gd name="f1599" fmla="*/ f1360 f694 1"/>
                <a:gd name="f1600" fmla="*/ f1361 f695 1"/>
                <a:gd name="f1601" fmla="*/ f1362 f695 1"/>
                <a:gd name="f1602" fmla="*/ f1363 f694 1"/>
                <a:gd name="f1603" fmla="*/ f1364 f695 1"/>
                <a:gd name="f1604" fmla="*/ f1365 f694 1"/>
                <a:gd name="f1605" fmla="*/ f1366 f695 1"/>
                <a:gd name="f1606" fmla="*/ f1367 f694 1"/>
                <a:gd name="f1607" fmla="*/ f1368 f695 1"/>
                <a:gd name="f1608" fmla="*/ f1369 f694 1"/>
                <a:gd name="f1609" fmla="*/ f1370 f695 1"/>
                <a:gd name="f1610" fmla="*/ f1371 f694 1"/>
                <a:gd name="f1611" fmla="*/ f1372 f695 1"/>
                <a:gd name="f1612" fmla="*/ f1373 f694 1"/>
                <a:gd name="f1613" fmla="*/ f1374 f695 1"/>
                <a:gd name="f1614" fmla="*/ f1375 f694 1"/>
                <a:gd name="f1615" fmla="*/ f1376 f695 1"/>
                <a:gd name="f1616" fmla="*/ f1377 f694 1"/>
                <a:gd name="f1617" fmla="*/ f1378 f695 1"/>
                <a:gd name="f1618" fmla="*/ f1379 f694 1"/>
                <a:gd name="f1619" fmla="*/ f1380 f695 1"/>
                <a:gd name="f1620" fmla="*/ f1381 f694 1"/>
                <a:gd name="f1621" fmla="*/ f1382 f695 1"/>
                <a:gd name="f1622" fmla="*/ f1383 f694 1"/>
                <a:gd name="f1623" fmla="*/ f1384 f695 1"/>
                <a:gd name="f1624" fmla="*/ f1385 f694 1"/>
                <a:gd name="f1625" fmla="*/ f1386 f695 1"/>
                <a:gd name="f1626" fmla="*/ f1387 f694 1"/>
                <a:gd name="f1627" fmla="*/ f1388 f694 1"/>
                <a:gd name="f1628" fmla="*/ f1389 f695 1"/>
                <a:gd name="f1629" fmla="*/ f1390 f694 1"/>
                <a:gd name="f1630" fmla="*/ f1391 f695 1"/>
                <a:gd name="f1631" fmla="*/ f1392 f694 1"/>
                <a:gd name="f1632" fmla="*/ f1393 f695 1"/>
                <a:gd name="f1633" fmla="*/ f1394 f694 1"/>
                <a:gd name="f1634" fmla="*/ f1395 f695 1"/>
                <a:gd name="f1635" fmla="*/ f1396 f695 1"/>
                <a:gd name="f1636" fmla="*/ f1397 f694 1"/>
                <a:gd name="f1637" fmla="*/ f1398 f695 1"/>
                <a:gd name="f1638" fmla="*/ f1399 f694 1"/>
                <a:gd name="f1639" fmla="*/ f1400 f695 1"/>
                <a:gd name="f1640" fmla="*/ f1401 f694 1"/>
                <a:gd name="f1641" fmla="*/ f1402 f695 1"/>
                <a:gd name="f1642" fmla="*/ f1403 f694 1"/>
                <a:gd name="f1643" fmla="*/ f1404 f695 1"/>
                <a:gd name="f1644" fmla="*/ f1405 f694 1"/>
                <a:gd name="f1645" fmla="*/ f1406 f695 1"/>
                <a:gd name="f1646" fmla="*/ f1407 f694 1"/>
                <a:gd name="f1647" fmla="*/ f1408 f695 1"/>
                <a:gd name="f1648" fmla="*/ f1409 f694 1"/>
                <a:gd name="f1649" fmla="*/ f1410 f695 1"/>
                <a:gd name="f1650" fmla="*/ f1411 f694 1"/>
                <a:gd name="f1651" fmla="*/ f1412 f695 1"/>
                <a:gd name="f1652" fmla="*/ f1413 f694 1"/>
                <a:gd name="f1653" fmla="*/ f1414 f695 1"/>
              </a:gdLst>
              <a:ahLst/>
              <a:cxnLst>
                <a:cxn ang="3cd4">
                  <a:pos x="hc" y="t"/>
                </a:cxn>
                <a:cxn ang="0">
                  <a:pos x="r" y="vc"/>
                </a:cxn>
                <a:cxn ang="cd4">
                  <a:pos x="hc" y="b"/>
                </a:cxn>
                <a:cxn ang="cd2">
                  <a:pos x="l" y="vc"/>
                </a:cxn>
                <a:cxn ang="f940">
                  <a:pos x="f1419" y="f1420"/>
                </a:cxn>
                <a:cxn ang="f940">
                  <a:pos x="f1421" y="f1422"/>
                </a:cxn>
                <a:cxn ang="f940">
                  <a:pos x="f1423" y="f1424"/>
                </a:cxn>
                <a:cxn ang="f940">
                  <a:pos x="f1425" y="f1426"/>
                </a:cxn>
                <a:cxn ang="f940">
                  <a:pos x="f1427" y="f1428"/>
                </a:cxn>
                <a:cxn ang="f940">
                  <a:pos x="f1429" y="f1430"/>
                </a:cxn>
                <a:cxn ang="f940">
                  <a:pos x="f1431" y="f1432"/>
                </a:cxn>
                <a:cxn ang="f940">
                  <a:pos x="f1433" y="f1434"/>
                </a:cxn>
                <a:cxn ang="f940">
                  <a:pos x="f1435" y="f1436"/>
                </a:cxn>
                <a:cxn ang="f940">
                  <a:pos x="f1437" y="f1438"/>
                </a:cxn>
                <a:cxn ang="f940">
                  <a:pos x="f1439" y="f1440"/>
                </a:cxn>
                <a:cxn ang="f940">
                  <a:pos x="f1419" y="f1420"/>
                </a:cxn>
                <a:cxn ang="f940">
                  <a:pos x="f1441" y="f1442"/>
                </a:cxn>
                <a:cxn ang="f940">
                  <a:pos x="f1443" y="f1444"/>
                </a:cxn>
                <a:cxn ang="f940">
                  <a:pos x="f1445" y="f1446"/>
                </a:cxn>
                <a:cxn ang="f940">
                  <a:pos x="f1447" y="f1448"/>
                </a:cxn>
                <a:cxn ang="f940">
                  <a:pos x="f1449" y="f1450"/>
                </a:cxn>
                <a:cxn ang="f940">
                  <a:pos x="f1451" y="f1452"/>
                </a:cxn>
                <a:cxn ang="f940">
                  <a:pos x="f1453" y="f1454"/>
                </a:cxn>
                <a:cxn ang="f940">
                  <a:pos x="f1455" y="f1456"/>
                </a:cxn>
                <a:cxn ang="f940">
                  <a:pos x="f1457" y="f1458"/>
                </a:cxn>
                <a:cxn ang="f940">
                  <a:pos x="f1459" y="f1460"/>
                </a:cxn>
                <a:cxn ang="f940">
                  <a:pos x="f1461" y="f1462"/>
                </a:cxn>
                <a:cxn ang="f940">
                  <a:pos x="f1463" y="f1464"/>
                </a:cxn>
                <a:cxn ang="f940">
                  <a:pos x="f1465" y="f1466"/>
                </a:cxn>
                <a:cxn ang="f940">
                  <a:pos x="f1467" y="f1468"/>
                </a:cxn>
                <a:cxn ang="f940">
                  <a:pos x="f1469" y="f1470"/>
                </a:cxn>
                <a:cxn ang="f940">
                  <a:pos x="f1471" y="f1472"/>
                </a:cxn>
                <a:cxn ang="f940">
                  <a:pos x="f1441" y="f1442"/>
                </a:cxn>
                <a:cxn ang="f940">
                  <a:pos x="f1473" y="f1474"/>
                </a:cxn>
                <a:cxn ang="f940">
                  <a:pos x="f1475" y="f1476"/>
                </a:cxn>
                <a:cxn ang="f940">
                  <a:pos x="f1477" y="f1478"/>
                </a:cxn>
                <a:cxn ang="f940">
                  <a:pos x="f1479" y="f1480"/>
                </a:cxn>
                <a:cxn ang="f940">
                  <a:pos x="f1481" y="f1482"/>
                </a:cxn>
                <a:cxn ang="f940">
                  <a:pos x="f1483" y="f1484"/>
                </a:cxn>
                <a:cxn ang="f940">
                  <a:pos x="f1485" y="f1486"/>
                </a:cxn>
                <a:cxn ang="f940">
                  <a:pos x="f1487" y="f1488"/>
                </a:cxn>
                <a:cxn ang="f940">
                  <a:pos x="f1489" y="f1490"/>
                </a:cxn>
                <a:cxn ang="f940">
                  <a:pos x="f1491" y="f1492"/>
                </a:cxn>
                <a:cxn ang="f940">
                  <a:pos x="f1493" y="f1494"/>
                </a:cxn>
                <a:cxn ang="f940">
                  <a:pos x="f1495" y="f1496"/>
                </a:cxn>
                <a:cxn ang="f940">
                  <a:pos x="f1497" y="f1498"/>
                </a:cxn>
                <a:cxn ang="f940">
                  <a:pos x="f1499" y="f1500"/>
                </a:cxn>
                <a:cxn ang="f940">
                  <a:pos x="f1501" y="f1502"/>
                </a:cxn>
                <a:cxn ang="f940">
                  <a:pos x="f1503" y="f1504"/>
                </a:cxn>
                <a:cxn ang="f940">
                  <a:pos x="f1497" y="f1505"/>
                </a:cxn>
                <a:cxn ang="f940">
                  <a:pos x="f1506" y="f1507"/>
                </a:cxn>
                <a:cxn ang="f940">
                  <a:pos x="f1508" y="f1509"/>
                </a:cxn>
                <a:cxn ang="f940">
                  <a:pos x="f1510" y="f1511"/>
                </a:cxn>
                <a:cxn ang="f940">
                  <a:pos x="f1512" y="f1513"/>
                </a:cxn>
                <a:cxn ang="f940">
                  <a:pos x="f1514" y="f1515"/>
                </a:cxn>
                <a:cxn ang="f940">
                  <a:pos x="f1516" y="f1517"/>
                </a:cxn>
                <a:cxn ang="f940">
                  <a:pos x="f1518" y="f1519"/>
                </a:cxn>
                <a:cxn ang="f940">
                  <a:pos x="f1520" y="f1521"/>
                </a:cxn>
                <a:cxn ang="f940">
                  <a:pos x="f1522" y="f1523"/>
                </a:cxn>
                <a:cxn ang="f940">
                  <a:pos x="f1524" y="f1525"/>
                </a:cxn>
                <a:cxn ang="f940">
                  <a:pos x="f1526" y="f1527"/>
                </a:cxn>
                <a:cxn ang="f940">
                  <a:pos x="f1528" y="f1529"/>
                </a:cxn>
                <a:cxn ang="f940">
                  <a:pos x="f1530" y="f1531"/>
                </a:cxn>
                <a:cxn ang="f940">
                  <a:pos x="f1532" y="f1533"/>
                </a:cxn>
                <a:cxn ang="f940">
                  <a:pos x="f1534" y="f1535"/>
                </a:cxn>
                <a:cxn ang="f940">
                  <a:pos x="f1473" y="f1474"/>
                </a:cxn>
                <a:cxn ang="f940">
                  <a:pos x="f1536" y="f1537"/>
                </a:cxn>
                <a:cxn ang="f940">
                  <a:pos x="f1538" y="f1539"/>
                </a:cxn>
                <a:cxn ang="f940">
                  <a:pos x="f1540" y="f1541"/>
                </a:cxn>
                <a:cxn ang="f940">
                  <a:pos x="f1542" y="f1543"/>
                </a:cxn>
                <a:cxn ang="f940">
                  <a:pos x="f1544" y="f1545"/>
                </a:cxn>
                <a:cxn ang="f940">
                  <a:pos x="f1546" y="f1547"/>
                </a:cxn>
                <a:cxn ang="f940">
                  <a:pos x="f1548" y="f1549"/>
                </a:cxn>
                <a:cxn ang="f940">
                  <a:pos x="f1550" y="f1551"/>
                </a:cxn>
                <a:cxn ang="f940">
                  <a:pos x="f1552" y="f1553"/>
                </a:cxn>
                <a:cxn ang="f940">
                  <a:pos x="f1536" y="f1537"/>
                </a:cxn>
                <a:cxn ang="f940">
                  <a:pos x="f1554" y="f1555"/>
                </a:cxn>
                <a:cxn ang="f940">
                  <a:pos x="f1556" y="f1557"/>
                </a:cxn>
                <a:cxn ang="f940">
                  <a:pos x="f1558" y="f1559"/>
                </a:cxn>
                <a:cxn ang="f940">
                  <a:pos x="f1560" y="f1561"/>
                </a:cxn>
                <a:cxn ang="f940">
                  <a:pos x="f1562" y="f1563"/>
                </a:cxn>
                <a:cxn ang="f940">
                  <a:pos x="f1564" y="f1565"/>
                </a:cxn>
                <a:cxn ang="f940">
                  <a:pos x="f1566" y="f1472"/>
                </a:cxn>
                <a:cxn ang="f940">
                  <a:pos x="f1554" y="f1555"/>
                </a:cxn>
                <a:cxn ang="f940">
                  <a:pos x="f1567" y="f1568"/>
                </a:cxn>
                <a:cxn ang="f940">
                  <a:pos x="f1569" y="f1570"/>
                </a:cxn>
                <a:cxn ang="f940">
                  <a:pos x="f1571" y="f1572"/>
                </a:cxn>
                <a:cxn ang="f940">
                  <a:pos x="f1573" y="f1574"/>
                </a:cxn>
                <a:cxn ang="f940">
                  <a:pos x="f1575" y="f1576"/>
                </a:cxn>
                <a:cxn ang="f940">
                  <a:pos x="f1577" y="f1578"/>
                </a:cxn>
                <a:cxn ang="f940">
                  <a:pos x="f1567" y="f1568"/>
                </a:cxn>
                <a:cxn ang="f940">
                  <a:pos x="f1579" y="f1580"/>
                </a:cxn>
                <a:cxn ang="f940">
                  <a:pos x="f1581" y="f1582"/>
                </a:cxn>
                <a:cxn ang="f940">
                  <a:pos x="f1583" y="f1584"/>
                </a:cxn>
                <a:cxn ang="f940">
                  <a:pos x="f1585" y="f1586"/>
                </a:cxn>
                <a:cxn ang="f940">
                  <a:pos x="f1587" y="f1588"/>
                </a:cxn>
                <a:cxn ang="f940">
                  <a:pos x="f1589" y="f1590"/>
                </a:cxn>
                <a:cxn ang="f940">
                  <a:pos x="f1591" y="f1592"/>
                </a:cxn>
                <a:cxn ang="f940">
                  <a:pos x="f1579" y="f1580"/>
                </a:cxn>
                <a:cxn ang="f940">
                  <a:pos x="f1593" y="f1594"/>
                </a:cxn>
                <a:cxn ang="f940">
                  <a:pos x="f1595" y="f1596"/>
                </a:cxn>
                <a:cxn ang="f940">
                  <a:pos x="f1597" y="f1598"/>
                </a:cxn>
                <a:cxn ang="f940">
                  <a:pos x="f1599" y="f1600"/>
                </a:cxn>
                <a:cxn ang="f940">
                  <a:pos x="f1597" y="f1601"/>
                </a:cxn>
                <a:cxn ang="f940">
                  <a:pos x="f1602" y="f1603"/>
                </a:cxn>
                <a:cxn ang="f940">
                  <a:pos x="f1604" y="f1605"/>
                </a:cxn>
                <a:cxn ang="f940">
                  <a:pos x="f1606" y="f1607"/>
                </a:cxn>
                <a:cxn ang="f940">
                  <a:pos x="f1608" y="f1609"/>
                </a:cxn>
                <a:cxn ang="f940">
                  <a:pos x="f1610" y="f1611"/>
                </a:cxn>
                <a:cxn ang="f940">
                  <a:pos x="f1612" y="f1613"/>
                </a:cxn>
                <a:cxn ang="f940">
                  <a:pos x="f1614" y="f1615"/>
                </a:cxn>
                <a:cxn ang="f940">
                  <a:pos x="f1616" y="f1617"/>
                </a:cxn>
                <a:cxn ang="f940">
                  <a:pos x="f1618" y="f1619"/>
                </a:cxn>
                <a:cxn ang="f940">
                  <a:pos x="f1620" y="f1621"/>
                </a:cxn>
                <a:cxn ang="f940">
                  <a:pos x="f1622" y="f1623"/>
                </a:cxn>
                <a:cxn ang="f940">
                  <a:pos x="f1624" y="f1625"/>
                </a:cxn>
                <a:cxn ang="f940">
                  <a:pos x="f1626" y="f1625"/>
                </a:cxn>
                <a:cxn ang="f940">
                  <a:pos x="f1627" y="f1628"/>
                </a:cxn>
                <a:cxn ang="f940">
                  <a:pos x="f1629" y="f1630"/>
                </a:cxn>
                <a:cxn ang="f940">
                  <a:pos x="f1631" y="f1632"/>
                </a:cxn>
                <a:cxn ang="f940">
                  <a:pos x="f1593" y="f1594"/>
                </a:cxn>
                <a:cxn ang="f940">
                  <a:pos x="f1633" y="f1634"/>
                </a:cxn>
                <a:cxn ang="f940">
                  <a:pos x="f1606" y="f1635"/>
                </a:cxn>
                <a:cxn ang="f940">
                  <a:pos x="f1636" y="f1637"/>
                </a:cxn>
                <a:cxn ang="f940">
                  <a:pos x="f1638" y="f1639"/>
                </a:cxn>
                <a:cxn ang="f940">
                  <a:pos x="f1640" y="f1641"/>
                </a:cxn>
                <a:cxn ang="f940">
                  <a:pos x="f1642" y="f1643"/>
                </a:cxn>
                <a:cxn ang="f940">
                  <a:pos x="f1644" y="f1645"/>
                </a:cxn>
                <a:cxn ang="f940">
                  <a:pos x="f1646" y="f1647"/>
                </a:cxn>
                <a:cxn ang="f940">
                  <a:pos x="f1648" y="f1649"/>
                </a:cxn>
                <a:cxn ang="f940">
                  <a:pos x="f1650" y="f1651"/>
                </a:cxn>
                <a:cxn ang="f940">
                  <a:pos x="f1652" y="f1653"/>
                </a:cxn>
                <a:cxn ang="f940">
                  <a:pos x="f1633" y="f1634"/>
                </a:cxn>
              </a:cxnLst>
              <a:rect l="f1415" t="f1418" r="f1416" b="f1417"/>
              <a:pathLst>
                <a:path w="1018620" h="84995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39"/>
                    <a:pt x="f59" y="f60"/>
                    <a:pt x="f61" y="f62"/>
                  </a:cubicBezTo>
                  <a:cubicBezTo>
                    <a:pt x="f63" y="f64"/>
                    <a:pt x="f65" y="f66"/>
                    <a:pt x="f67" y="f68"/>
                  </a:cubicBezTo>
                  <a:cubicBezTo>
                    <a:pt x="f69" y="f70"/>
                    <a:pt x="f71" y="f72"/>
                    <a:pt x="f8" y="f9"/>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73" y="f74"/>
                  </a:cubicBezTo>
                  <a:close/>
                  <a:moveTo>
                    <a:pt x="f169" y="f170"/>
                  </a:moveTo>
                  <a:cubicBezTo>
                    <a:pt x="f171" y="f172"/>
                    <a:pt x="f173" y="f174"/>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97" y="f196"/>
                    <a:pt x="f198" y="f199"/>
                  </a:cubicBezTo>
                  <a:cubicBezTo>
                    <a:pt x="f200" y="f201"/>
                    <a:pt x="f202" y="f203"/>
                    <a:pt x="f204" y="f205"/>
                  </a:cubicBezTo>
                  <a:cubicBezTo>
                    <a:pt x="f206" y="f207"/>
                    <a:pt x="f208" y="f209"/>
                    <a:pt x="f210" y="f211"/>
                  </a:cubicBezTo>
                  <a:cubicBezTo>
                    <a:pt x="f212" y="f213"/>
                    <a:pt x="f214" y="f215"/>
                    <a:pt x="f216" y="f217"/>
                  </a:cubicBezTo>
                  <a:cubicBezTo>
                    <a:pt x="f218" y="f219"/>
                    <a:pt x="f220" y="f221"/>
                    <a:pt x="f222" y="f223"/>
                  </a:cubicBezTo>
                  <a:cubicBezTo>
                    <a:pt x="f224" y="f225"/>
                    <a:pt x="f226" y="f227"/>
                    <a:pt x="f228" y="f229"/>
                  </a:cubicBezTo>
                  <a:cubicBezTo>
                    <a:pt x="f230" y="f231"/>
                    <a:pt x="f232" y="f233"/>
                    <a:pt x="f234" y="f235"/>
                  </a:cubicBezTo>
                  <a:cubicBezTo>
                    <a:pt x="f236" y="f237"/>
                    <a:pt x="f238" y="f239"/>
                    <a:pt x="f240" y="f241"/>
                  </a:cubicBezTo>
                  <a:cubicBezTo>
                    <a:pt x="f242" y="f243"/>
                    <a:pt x="f244" y="f245"/>
                    <a:pt x="f246" y="f247"/>
                  </a:cubicBezTo>
                  <a:cubicBezTo>
                    <a:pt x="f248" y="f249"/>
                    <a:pt x="f250" y="f251"/>
                    <a:pt x="f252" y="f253"/>
                  </a:cubicBezTo>
                  <a:cubicBezTo>
                    <a:pt x="f254" y="f255"/>
                    <a:pt x="f256" y="f257"/>
                    <a:pt x="f258" y="f259"/>
                  </a:cubicBezTo>
                  <a:cubicBezTo>
                    <a:pt x="f260" y="f261"/>
                    <a:pt x="f262" y="f219"/>
                    <a:pt x="f240" y="f219"/>
                  </a:cubicBezTo>
                  <a:cubicBezTo>
                    <a:pt x="f263" y="f219"/>
                    <a:pt x="f264" y="f265"/>
                    <a:pt x="f266" y="f267"/>
                  </a:cubicBezTo>
                  <a:cubicBezTo>
                    <a:pt x="f268" y="f269"/>
                    <a:pt x="f270" y="f271"/>
                    <a:pt x="f272" y="f273"/>
                  </a:cubicBezTo>
                  <a:cubicBezTo>
                    <a:pt x="f274" y="f275"/>
                    <a:pt x="f276" y="f277"/>
                    <a:pt x="f278" y="f277"/>
                  </a:cubicBezTo>
                  <a:cubicBezTo>
                    <a:pt x="f279" y="f277"/>
                    <a:pt x="f280" y="f281"/>
                    <a:pt x="f282" y="f283"/>
                  </a:cubicBezTo>
                  <a:cubicBezTo>
                    <a:pt x="f284" y="f285"/>
                    <a:pt x="f286" y="f287"/>
                    <a:pt x="f288" y="f289"/>
                  </a:cubicBezTo>
                  <a:cubicBezTo>
                    <a:pt x="f290" y="f291"/>
                    <a:pt x="f292" y="f293"/>
                    <a:pt x="f294" y="f295"/>
                  </a:cubicBezTo>
                  <a:cubicBezTo>
                    <a:pt x="f296" y="f297"/>
                    <a:pt x="f298" y="f299"/>
                    <a:pt x="f300" y="f301"/>
                  </a:cubicBez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cubicBezTo>
                    <a:pt x="f332" y="f333"/>
                    <a:pt x="f334" y="f335"/>
                    <a:pt x="f336" y="f337"/>
                  </a:cubicBezTo>
                  <a:cubicBezTo>
                    <a:pt x="f338" y="f339"/>
                    <a:pt x="f340" y="f341"/>
                    <a:pt x="f342" y="f343"/>
                  </a:cubicBezTo>
                  <a:cubicBezTo>
                    <a:pt x="f344" y="f345"/>
                    <a:pt x="f346" y="f347"/>
                    <a:pt x="f348" y="f349"/>
                  </a:cubicBezTo>
                  <a:cubicBezTo>
                    <a:pt x="f350" y="f351"/>
                    <a:pt x="f352" y="f353"/>
                    <a:pt x="f169" y="f170"/>
                  </a:cubicBezTo>
                  <a:close/>
                  <a:moveTo>
                    <a:pt x="f354" y="f355"/>
                  </a:moveTo>
                  <a:cubicBezTo>
                    <a:pt x="f356" y="f357"/>
                    <a:pt x="f358" y="f359"/>
                    <a:pt x="f360" y="f361"/>
                  </a:cubicBezTo>
                  <a:cubicBezTo>
                    <a:pt x="f362" y="f363"/>
                    <a:pt x="f364" y="f365"/>
                    <a:pt x="f366" y="f367"/>
                  </a:cubicBezTo>
                  <a:cubicBezTo>
                    <a:pt x="f368" y="f369"/>
                    <a:pt x="f370" y="f371"/>
                    <a:pt x="f372" y="f373"/>
                  </a:cubicBezTo>
                  <a:cubicBezTo>
                    <a:pt x="f374" y="f375"/>
                    <a:pt x="f376" y="f377"/>
                    <a:pt x="f378" y="f377"/>
                  </a:cubicBezTo>
                  <a:cubicBezTo>
                    <a:pt x="f379" y="f57"/>
                    <a:pt x="f380" y="f381"/>
                    <a:pt x="f382" y="f383"/>
                  </a:cubicBezTo>
                  <a:cubicBezTo>
                    <a:pt x="f384" y="f385"/>
                    <a:pt x="f386" y="f387"/>
                    <a:pt x="f388" y="f389"/>
                  </a:cubicBezTo>
                  <a:cubicBezTo>
                    <a:pt x="f390" y="f391"/>
                    <a:pt x="f392" y="f393"/>
                    <a:pt x="f394" y="f395"/>
                  </a:cubicBezTo>
                  <a:cubicBezTo>
                    <a:pt x="f396" y="f397"/>
                    <a:pt x="f398" y="f399"/>
                    <a:pt x="f400" y="f401"/>
                  </a:cubicBezTo>
                  <a:cubicBezTo>
                    <a:pt x="f402" y="f403"/>
                    <a:pt x="f404" y="f405"/>
                    <a:pt x="f354" y="f355"/>
                  </a:cubicBezTo>
                  <a:close/>
                  <a:moveTo>
                    <a:pt x="f406" y="f407"/>
                  </a:moveTo>
                  <a:cubicBezTo>
                    <a:pt x="f408" y="f409"/>
                    <a:pt x="f410" y="f411"/>
                    <a:pt x="f412" y="f413"/>
                  </a:cubicBezTo>
                  <a:cubicBezTo>
                    <a:pt x="f414" y="f415"/>
                    <a:pt x="f416" y="f417"/>
                    <a:pt x="f418" y="f419"/>
                  </a:cubicBezTo>
                  <a:cubicBezTo>
                    <a:pt x="f420" y="f421"/>
                    <a:pt x="f422" y="f423"/>
                    <a:pt x="f424" y="f425"/>
                  </a:cubicBezTo>
                  <a:cubicBezTo>
                    <a:pt x="f426" y="f427"/>
                    <a:pt x="f428" y="f429"/>
                    <a:pt x="f430" y="f431"/>
                  </a:cubicBezTo>
                  <a:cubicBezTo>
                    <a:pt x="f432" y="f433"/>
                    <a:pt x="f434" y="f435"/>
                    <a:pt x="f436" y="f437"/>
                  </a:cubicBezTo>
                  <a:cubicBezTo>
                    <a:pt x="f438" y="f439"/>
                    <a:pt x="f440" y="f441"/>
                    <a:pt x="f442" y="f164"/>
                  </a:cubicBezTo>
                  <a:cubicBezTo>
                    <a:pt x="f443" y="f444"/>
                    <a:pt x="f445" y="f446"/>
                    <a:pt x="f406" y="f407"/>
                  </a:cubicBezTo>
                  <a:close/>
                  <a:moveTo>
                    <a:pt x="f447" y="f448"/>
                  </a:moveTo>
                  <a:cubicBezTo>
                    <a:pt x="f449" y="f450"/>
                    <a:pt x="f451" y="f452"/>
                    <a:pt x="f453" y="f454"/>
                  </a:cubicBezTo>
                  <a:cubicBezTo>
                    <a:pt x="f455" y="f456"/>
                    <a:pt x="f457" y="f458"/>
                    <a:pt x="f459" y="f460"/>
                  </a:cubicBezTo>
                  <a:cubicBezTo>
                    <a:pt x="f461" y="f462"/>
                    <a:pt x="f463" y="f464"/>
                    <a:pt x="f465" y="f466"/>
                  </a:cubicBezTo>
                  <a:cubicBezTo>
                    <a:pt x="f467" y="f468"/>
                    <a:pt x="f469" y="f470"/>
                    <a:pt x="f471" y="f357"/>
                  </a:cubicBezTo>
                  <a:cubicBezTo>
                    <a:pt x="f472" y="f473"/>
                    <a:pt x="f474" y="f475"/>
                    <a:pt x="f476" y="f477"/>
                  </a:cubicBezTo>
                  <a:cubicBezTo>
                    <a:pt x="f478" y="f479"/>
                    <a:pt x="f480" y="f481"/>
                    <a:pt x="f447" y="f448"/>
                  </a:cubicBezTo>
                  <a:close/>
                  <a:moveTo>
                    <a:pt x="f482" y="f483"/>
                  </a:moveTo>
                  <a:cubicBezTo>
                    <a:pt x="f484" y="f485"/>
                    <a:pt x="f486" y="f487"/>
                    <a:pt x="f488" y="f489"/>
                  </a:cubicBezTo>
                  <a:cubicBezTo>
                    <a:pt x="f490" y="f491"/>
                    <a:pt x="f492" y="f493"/>
                    <a:pt x="f494" y="f495"/>
                  </a:cubicBezTo>
                  <a:cubicBezTo>
                    <a:pt x="f496" y="f497"/>
                    <a:pt x="f498" y="f499"/>
                    <a:pt x="f500" y="f501"/>
                  </a:cubicBezTo>
                  <a:cubicBezTo>
                    <a:pt x="f502" y="f503"/>
                    <a:pt x="f266" y="f504"/>
                    <a:pt x="f505" y="f506"/>
                  </a:cubicBezTo>
                  <a:cubicBezTo>
                    <a:pt x="f507" y="f508"/>
                    <a:pt x="f509" y="f510"/>
                    <a:pt x="f511" y="f512"/>
                  </a:cubicBezTo>
                  <a:cubicBezTo>
                    <a:pt x="f513" y="f499"/>
                    <a:pt x="f514" y="f515"/>
                    <a:pt x="f516" y="f517"/>
                  </a:cubicBezTo>
                  <a:cubicBezTo>
                    <a:pt x="f518" y="f519"/>
                    <a:pt x="f242" y="f520"/>
                    <a:pt x="f482" y="f483"/>
                  </a:cubicBezTo>
                  <a:close/>
                  <a:moveTo>
                    <a:pt x="f521" y="f522"/>
                  </a:moveTo>
                  <a:cubicBezTo>
                    <a:pt x="f523" y="f524"/>
                    <a:pt x="f525" y="f526"/>
                    <a:pt x="f527" y="f528"/>
                  </a:cubicBezTo>
                  <a:cubicBezTo>
                    <a:pt x="f529" y="f530"/>
                    <a:pt x="f531" y="f532"/>
                    <a:pt x="f533" y="f534"/>
                  </a:cubicBezTo>
                  <a:cubicBezTo>
                    <a:pt x="f535" y="f536"/>
                    <a:pt x="f537" y="f538"/>
                    <a:pt x="f539" y="f540"/>
                  </a:cubicBezTo>
                  <a:cubicBezTo>
                    <a:pt x="f541" y="f542"/>
                    <a:pt x="f543" y="f544"/>
                    <a:pt x="f533" y="f545"/>
                  </a:cubicBezTo>
                  <a:cubicBezTo>
                    <a:pt x="f546" y="f547"/>
                    <a:pt x="f548" y="f549"/>
                    <a:pt x="f550" y="f551"/>
                  </a:cubicBezTo>
                  <a:cubicBezTo>
                    <a:pt x="f552" y="f359"/>
                    <a:pt x="f553" y="f554"/>
                    <a:pt x="f555" y="f556"/>
                  </a:cubicBezTo>
                  <a:cubicBezTo>
                    <a:pt x="f557" y="f558"/>
                    <a:pt x="f559" y="f560"/>
                    <a:pt x="f561" y="f562"/>
                  </a:cubicBezTo>
                  <a:cubicBezTo>
                    <a:pt x="f563" y="f564"/>
                    <a:pt x="f330" y="f565"/>
                    <a:pt x="f566" y="f567"/>
                  </a:cubicBezTo>
                  <a:cubicBezTo>
                    <a:pt x="f568" y="f569"/>
                    <a:pt x="f570" y="f571"/>
                    <a:pt x="f286" y="f572"/>
                  </a:cubicBezTo>
                  <a:cubicBezTo>
                    <a:pt x="f573" y="f574"/>
                    <a:pt x="f575" y="f576"/>
                    <a:pt x="f577" y="f578"/>
                  </a:cubicBezTo>
                  <a:cubicBezTo>
                    <a:pt x="f579" y="f580"/>
                    <a:pt x="f581" y="f582"/>
                    <a:pt x="f583" y="f584"/>
                  </a:cubicBezTo>
                  <a:cubicBezTo>
                    <a:pt x="f585" y="f586"/>
                    <a:pt x="f587" y="f588"/>
                    <a:pt x="f589" y="f590"/>
                  </a:cubicBezTo>
                  <a:cubicBezTo>
                    <a:pt x="f591" y="f592"/>
                    <a:pt x="f593" y="f594"/>
                    <a:pt x="f595" y="f596"/>
                  </a:cubicBezTo>
                  <a:cubicBezTo>
                    <a:pt x="f597" y="f598"/>
                    <a:pt x="f531" y="f599"/>
                    <a:pt x="f600" y="f601"/>
                  </a:cubicBezTo>
                  <a:cubicBezTo>
                    <a:pt x="f602" y="f603"/>
                    <a:pt x="f604" y="f605"/>
                    <a:pt x="f606" y="f607"/>
                  </a:cubicBezTo>
                  <a:cubicBezTo>
                    <a:pt x="f608" y="f609"/>
                    <a:pt x="f610" y="f611"/>
                    <a:pt x="f612" y="f611"/>
                  </a:cubicBezTo>
                  <a:cubicBezTo>
                    <a:pt x="f612" y="f611"/>
                    <a:pt x="f613" y="f611"/>
                    <a:pt x="f613" y="f611"/>
                  </a:cubicBezTo>
                  <a:cubicBezTo>
                    <a:pt x="f614" y="f615"/>
                    <a:pt x="f616" y="f611"/>
                    <a:pt x="f617" y="f618"/>
                  </a:cubicBezTo>
                  <a:cubicBezTo>
                    <a:pt x="f619" y="f620"/>
                    <a:pt x="f621" y="f622"/>
                    <a:pt x="f623" y="f520"/>
                  </a:cubicBezTo>
                  <a:cubicBezTo>
                    <a:pt x="f624" y="f625"/>
                    <a:pt x="f624" y="f626"/>
                    <a:pt x="f627" y="f628"/>
                  </a:cubicBezTo>
                  <a:cubicBezTo>
                    <a:pt x="f629" y="f630"/>
                    <a:pt x="f631" y="f632"/>
                    <a:pt x="f521" y="f522"/>
                  </a:cubicBezTo>
                  <a:close/>
                  <a:moveTo>
                    <a:pt x="f633" y="f634"/>
                  </a:moveTo>
                  <a:cubicBezTo>
                    <a:pt x="f635" y="f636"/>
                    <a:pt x="f637" y="f638"/>
                    <a:pt x="f561" y="f639"/>
                  </a:cubicBezTo>
                  <a:cubicBezTo>
                    <a:pt x="f640" y="f641"/>
                    <a:pt x="f642" y="f643"/>
                    <a:pt x="f644" y="f645"/>
                  </a:cubicBezTo>
                  <a:cubicBezTo>
                    <a:pt x="f646" y="f647"/>
                    <a:pt x="f648" y="f649"/>
                    <a:pt x="f650" y="f651"/>
                  </a:cubicBezTo>
                  <a:cubicBezTo>
                    <a:pt x="f652" y="f653"/>
                    <a:pt x="f278" y="f654"/>
                    <a:pt x="f655" y="f656"/>
                  </a:cubicBezTo>
                  <a:cubicBezTo>
                    <a:pt x="f561" y="f657"/>
                    <a:pt x="f658" y="f659"/>
                    <a:pt x="f660" y="f659"/>
                  </a:cubicBezTo>
                  <a:cubicBezTo>
                    <a:pt x="f661" y="f659"/>
                    <a:pt x="f662" y="f663"/>
                    <a:pt x="f664" y="f665"/>
                  </a:cubicBezTo>
                  <a:cubicBezTo>
                    <a:pt x="f666" y="f667"/>
                    <a:pt x="f668" y="f669"/>
                    <a:pt x="f670" y="f671"/>
                  </a:cubicBezTo>
                  <a:cubicBezTo>
                    <a:pt x="f40" y="f672"/>
                    <a:pt x="f673" y="f674"/>
                    <a:pt x="f675" y="f676"/>
                  </a:cubicBezTo>
                  <a:cubicBezTo>
                    <a:pt x="f677" y="f678"/>
                    <a:pt x="f679" y="f680"/>
                    <a:pt x="f681" y="f682"/>
                  </a:cubicBezTo>
                  <a:cubicBezTo>
                    <a:pt x="f683" y="f684"/>
                    <a:pt x="f685" y="f686"/>
                    <a:pt x="f687" y="f688"/>
                  </a:cubicBezTo>
                  <a:cubicBezTo>
                    <a:pt x="f689" y="f690"/>
                    <a:pt x="f691" y="f692"/>
                    <a:pt x="f633" y="f634"/>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19" name="Graphic 1">
            <a:extLst>
              <a:ext uri="{FF2B5EF4-FFF2-40B4-BE49-F238E27FC236}">
                <a16:creationId xmlns:a16="http://schemas.microsoft.com/office/drawing/2014/main" id="{D385E0C2-186F-450C-A5A0-375BB23474A5}"/>
              </a:ext>
            </a:extLst>
          </p:cNvPr>
          <p:cNvGrpSpPr/>
          <p:nvPr/>
        </p:nvGrpSpPr>
        <p:grpSpPr>
          <a:xfrm>
            <a:off x="6063075" y="2620076"/>
            <a:ext cx="481614" cy="387997"/>
            <a:chOff x="6063075" y="2620076"/>
            <a:chExt cx="481614" cy="387997"/>
          </a:xfrm>
        </p:grpSpPr>
        <p:sp>
          <p:nvSpPr>
            <p:cNvPr id="20" name="Freeform: Shape 29">
              <a:extLst>
                <a:ext uri="{FF2B5EF4-FFF2-40B4-BE49-F238E27FC236}">
                  <a16:creationId xmlns:a16="http://schemas.microsoft.com/office/drawing/2014/main" id="{4BBA26B8-3C6D-464D-9978-7FB9174CE3CE}"/>
                </a:ext>
              </a:extLst>
            </p:cNvPr>
            <p:cNvSpPr/>
            <p:nvPr/>
          </p:nvSpPr>
          <p:spPr>
            <a:xfrm>
              <a:off x="6063075" y="2620103"/>
              <a:ext cx="481614" cy="387970"/>
            </a:xfrm>
            <a:custGeom>
              <a:avLst/>
              <a:gdLst>
                <a:gd name="f0" fmla="val 10800000"/>
                <a:gd name="f1" fmla="val 5400000"/>
                <a:gd name="f2" fmla="val 180"/>
                <a:gd name="f3" fmla="val w"/>
                <a:gd name="f4" fmla="val h"/>
                <a:gd name="f5" fmla="val 0"/>
                <a:gd name="f6" fmla="val 1803339"/>
                <a:gd name="f7" fmla="val 1452690"/>
                <a:gd name="f8" fmla="val 1803491"/>
                <a:gd name="f9" fmla="val 1167629"/>
                <a:gd name="f10" fmla="val 1798482"/>
                <a:gd name="f11" fmla="val 1150931"/>
                <a:gd name="f12" fmla="val 1800151"/>
                <a:gd name="f13" fmla="val 1121988"/>
                <a:gd name="f14" fmla="val 1771765"/>
                <a:gd name="f15" fmla="val 1129224"/>
                <a:gd name="f16" fmla="val 1750058"/>
                <a:gd name="f17" fmla="val 1133677"/>
                <a:gd name="f18" fmla="val 1753398"/>
                <a:gd name="f19" fmla="val 1155940"/>
                <a:gd name="f20" fmla="val 1757851"/>
                <a:gd name="f21" fmla="val 1173751"/>
                <a:gd name="f22" fmla="val 1771209"/>
                <a:gd name="f23" fmla="val 1229410"/>
                <a:gd name="f24" fmla="val 1738370"/>
                <a:gd name="f25" fmla="val 1248334"/>
                <a:gd name="f26" fmla="val 1692730"/>
                <a:gd name="f27" fmla="val 1256126"/>
                <a:gd name="f28" fmla="val 1594214"/>
                <a:gd name="f29" fmla="val 1273380"/>
                <a:gd name="f30" fmla="val 1514066"/>
                <a:gd name="f31" fmla="val 1244994"/>
                <a:gd name="f32" fmla="val 1453955"/>
                <a:gd name="f33" fmla="val 1163176"/>
                <a:gd name="f34" fmla="val 1453398"/>
                <a:gd name="f35" fmla="val 1162619"/>
                <a:gd name="f36" fmla="val 1452842"/>
                <a:gd name="f37" fmla="val 1162063"/>
                <a:gd name="f38" fmla="val 1427795"/>
                <a:gd name="f39" fmla="val 1076905"/>
                <a:gd name="f40" fmla="val 1438927"/>
                <a:gd name="f41" fmla="val 991191"/>
                <a:gd name="f42" fmla="val 1456181"/>
                <a:gd name="f43" fmla="val 903807"/>
                <a:gd name="f44" fmla="val 1488463"/>
                <a:gd name="f45" fmla="val 742953"/>
                <a:gd name="f46" fmla="val 1492916"/>
                <a:gd name="f47" fmla="val 583213"/>
                <a:gd name="f48" fmla="val 1426125"/>
                <a:gd name="f49" fmla="val 429595"/>
                <a:gd name="f50" fmla="val 1395513"/>
                <a:gd name="f51" fmla="val 358909"/>
                <a:gd name="f52" fmla="val 1345977"/>
                <a:gd name="f53" fmla="val 299910"/>
                <a:gd name="f54" fmla="val 1303676"/>
                <a:gd name="f55" fmla="val 236460"/>
                <a:gd name="f56" fmla="val 1114437"/>
                <a:gd name="f57" fmla="val 22730"/>
                <a:gd name="f58" fmla="val 940226"/>
                <a:gd name="f59" fmla="val 9929"/>
                <a:gd name="f60" fmla="val 826682"/>
                <a:gd name="f61" fmla="val 467"/>
                <a:gd name="f62" fmla="val 476033"/>
                <a:gd name="f63" fmla="val -12334"/>
                <a:gd name="f64" fmla="val 325198"/>
                <a:gd name="f65" fmla="val 241469"/>
                <a:gd name="f66" fmla="val 273435"/>
                <a:gd name="f67" fmla="val 338872"/>
                <a:gd name="f68" fmla="val 222786"/>
                <a:gd name="f69" fmla="val 453528"/>
                <a:gd name="f70" fmla="val 191617"/>
                <a:gd name="f71" fmla="val 533120"/>
                <a:gd name="f72" fmla="val 183269"/>
                <a:gd name="f73" fmla="val 634975"/>
                <a:gd name="f74" fmla="val 177703"/>
                <a:gd name="f75" fmla="val 712898"/>
                <a:gd name="f76" fmla="val 151543"/>
                <a:gd name="f77" fmla="val 761877"/>
                <a:gd name="f78" fmla="val 73621"/>
                <a:gd name="f79" fmla="val 798612"/>
                <a:gd name="f80" fmla="val 40782"/>
                <a:gd name="f81" fmla="val 813640"/>
                <a:gd name="f82" fmla="val 24085"/>
                <a:gd name="f83" fmla="val 849818"/>
                <a:gd name="f84" fmla="val 11283"/>
                <a:gd name="f85" fmla="val 885996"/>
                <a:gd name="f86" fmla="val -961"/>
                <a:gd name="f87" fmla="val 921061"/>
                <a:gd name="f88" fmla="val -8197"/>
                <a:gd name="f89" fmla="val 1051859"/>
                <a:gd name="f90" fmla="val 16293"/>
                <a:gd name="f91" fmla="val 1104178"/>
                <a:gd name="f92" fmla="val 32990"/>
                <a:gd name="f93" fmla="val 1148148"/>
                <a:gd name="f94" fmla="val 55254"/>
                <a:gd name="f95" fmla="val 1184883"/>
                <a:gd name="f96" fmla="val 112582"/>
                <a:gd name="f97" fmla="val 1174864"/>
                <a:gd name="f98" fmla="val 148760"/>
                <a:gd name="f99" fmla="val 1168742"/>
                <a:gd name="f100" fmla="val 1086923"/>
                <a:gd name="f101" fmla="val 232248"/>
                <a:gd name="f102" fmla="val 1096385"/>
                <a:gd name="f103" fmla="val 246719"/>
                <a:gd name="f104" fmla="val 1122545"/>
                <a:gd name="f105" fmla="val 268426"/>
                <a:gd name="f106" fmla="val 289576"/>
                <a:gd name="f107" fmla="val 1192675"/>
                <a:gd name="f108" fmla="val 349688"/>
                <a:gd name="f109" fmla="val 1305105"/>
                <a:gd name="f110" fmla="val 454326"/>
                <a:gd name="f111" fmla="val 1389706"/>
                <a:gd name="f112" fmla="val 574549"/>
                <a:gd name="f113" fmla="val 1429781"/>
                <a:gd name="f114" fmla="val 681413"/>
                <a:gd name="f115" fmla="val 1462619"/>
                <a:gd name="f116" fmla="val 1466200"/>
                <a:gd name="f117" fmla="val 1472081"/>
                <a:gd name="f118" fmla="val 1608686"/>
                <a:gd name="f119" fmla="val 1425328"/>
                <a:gd name="f120" fmla="val 1731691"/>
                <a:gd name="f121" fmla="val 1384697"/>
                <a:gd name="f122" fmla="val 1817405"/>
                <a:gd name="f123" fmla="val 1275050"/>
                <a:gd name="f124" fmla="+- 0 0 -90"/>
                <a:gd name="f125" fmla="*/ f3 1 1803339"/>
                <a:gd name="f126" fmla="*/ f4 1 1452690"/>
                <a:gd name="f127" fmla="val f5"/>
                <a:gd name="f128" fmla="val f6"/>
                <a:gd name="f129" fmla="val f7"/>
                <a:gd name="f130" fmla="*/ f124 f0 1"/>
                <a:gd name="f131" fmla="+- f129 0 f127"/>
                <a:gd name="f132" fmla="+- f128 0 f127"/>
                <a:gd name="f133" fmla="*/ f130 1 f2"/>
                <a:gd name="f134" fmla="*/ f132 1 1803339"/>
                <a:gd name="f135" fmla="*/ f131 1 1452690"/>
                <a:gd name="f136" fmla="*/ 1803491 f132 1"/>
                <a:gd name="f137" fmla="*/ 1167629 f131 1"/>
                <a:gd name="f138" fmla="*/ 1771765 f132 1"/>
                <a:gd name="f139" fmla="*/ 1129224 f131 1"/>
                <a:gd name="f140" fmla="*/ 1757851 f132 1"/>
                <a:gd name="f141" fmla="*/ 1173751 f131 1"/>
                <a:gd name="f142" fmla="*/ 1692730 f132 1"/>
                <a:gd name="f143" fmla="*/ 1256126 f131 1"/>
                <a:gd name="f144" fmla="*/ 1453955 f132 1"/>
                <a:gd name="f145" fmla="*/ 1163176 f131 1"/>
                <a:gd name="f146" fmla="*/ 1452842 f132 1"/>
                <a:gd name="f147" fmla="*/ 1162063 f131 1"/>
                <a:gd name="f148" fmla="*/ 1456181 f132 1"/>
                <a:gd name="f149" fmla="*/ 903807 f131 1"/>
                <a:gd name="f150" fmla="*/ 1426125 f132 1"/>
                <a:gd name="f151" fmla="*/ 429595 f131 1"/>
                <a:gd name="f152" fmla="*/ 1303676 f132 1"/>
                <a:gd name="f153" fmla="*/ 236460 f131 1"/>
                <a:gd name="f154" fmla="*/ 826682 f132 1"/>
                <a:gd name="f155" fmla="*/ 467 f131 1"/>
                <a:gd name="f156" fmla="*/ 273435 f132 1"/>
                <a:gd name="f157" fmla="*/ 338872 f131 1"/>
                <a:gd name="f158" fmla="*/ 183269 f132 1"/>
                <a:gd name="f159" fmla="*/ 634975 f131 1"/>
                <a:gd name="f160" fmla="*/ 73621 f132 1"/>
                <a:gd name="f161" fmla="*/ 798612 f131 1"/>
                <a:gd name="f162" fmla="*/ 11283 f132 1"/>
                <a:gd name="f163" fmla="*/ 885996 f131 1"/>
                <a:gd name="f164" fmla="*/ 16293 f132 1"/>
                <a:gd name="f165" fmla="*/ 1104178 f131 1"/>
                <a:gd name="f166" fmla="*/ 112582 f132 1"/>
                <a:gd name="f167" fmla="*/ 1174864 f131 1"/>
                <a:gd name="f168" fmla="*/ 232248 f132 1"/>
                <a:gd name="f169" fmla="*/ 1096385 f131 1"/>
                <a:gd name="f170" fmla="*/ 289576 f132 1"/>
                <a:gd name="f171" fmla="*/ 1192675 f131 1"/>
                <a:gd name="f172" fmla="*/ 574549 f132 1"/>
                <a:gd name="f173" fmla="*/ 1429781 f131 1"/>
                <a:gd name="f174" fmla="*/ 1608686 f132 1"/>
                <a:gd name="f175" fmla="*/ 1425328 f131 1"/>
                <a:gd name="f176" fmla="+- f133 0 f1"/>
                <a:gd name="f177" fmla="*/ f136 1 1803339"/>
                <a:gd name="f178" fmla="*/ f137 1 1452690"/>
                <a:gd name="f179" fmla="*/ f138 1 1803339"/>
                <a:gd name="f180" fmla="*/ f139 1 1452690"/>
                <a:gd name="f181" fmla="*/ f140 1 1803339"/>
                <a:gd name="f182" fmla="*/ f141 1 1452690"/>
                <a:gd name="f183" fmla="*/ f142 1 1803339"/>
                <a:gd name="f184" fmla="*/ f143 1 1452690"/>
                <a:gd name="f185" fmla="*/ f144 1 1803339"/>
                <a:gd name="f186" fmla="*/ f145 1 1452690"/>
                <a:gd name="f187" fmla="*/ f146 1 1803339"/>
                <a:gd name="f188" fmla="*/ f147 1 1452690"/>
                <a:gd name="f189" fmla="*/ f148 1 1803339"/>
                <a:gd name="f190" fmla="*/ f149 1 1452690"/>
                <a:gd name="f191" fmla="*/ f150 1 1803339"/>
                <a:gd name="f192" fmla="*/ f151 1 1452690"/>
                <a:gd name="f193" fmla="*/ f152 1 1803339"/>
                <a:gd name="f194" fmla="*/ f153 1 1452690"/>
                <a:gd name="f195" fmla="*/ f154 1 1803339"/>
                <a:gd name="f196" fmla="*/ f155 1 1452690"/>
                <a:gd name="f197" fmla="*/ f156 1 1803339"/>
                <a:gd name="f198" fmla="*/ f157 1 1452690"/>
                <a:gd name="f199" fmla="*/ f158 1 1803339"/>
                <a:gd name="f200" fmla="*/ f159 1 1452690"/>
                <a:gd name="f201" fmla="*/ f160 1 1803339"/>
                <a:gd name="f202" fmla="*/ f161 1 1452690"/>
                <a:gd name="f203" fmla="*/ f162 1 1803339"/>
                <a:gd name="f204" fmla="*/ f163 1 1452690"/>
                <a:gd name="f205" fmla="*/ f164 1 1803339"/>
                <a:gd name="f206" fmla="*/ f165 1 1452690"/>
                <a:gd name="f207" fmla="*/ f166 1 1803339"/>
                <a:gd name="f208" fmla="*/ f167 1 1452690"/>
                <a:gd name="f209" fmla="*/ f168 1 1803339"/>
                <a:gd name="f210" fmla="*/ f169 1 1452690"/>
                <a:gd name="f211" fmla="*/ f170 1 1803339"/>
                <a:gd name="f212" fmla="*/ f171 1 1452690"/>
                <a:gd name="f213" fmla="*/ f172 1 1803339"/>
                <a:gd name="f214" fmla="*/ f173 1 1452690"/>
                <a:gd name="f215" fmla="*/ f174 1 1803339"/>
                <a:gd name="f216" fmla="*/ f175 1 1452690"/>
                <a:gd name="f217" fmla="*/ f127 1 f134"/>
                <a:gd name="f218" fmla="*/ f128 1 f134"/>
                <a:gd name="f219" fmla="*/ f127 1 f135"/>
                <a:gd name="f220" fmla="*/ f129 1 f135"/>
                <a:gd name="f221" fmla="*/ f177 1 f134"/>
                <a:gd name="f222" fmla="*/ f178 1 f135"/>
                <a:gd name="f223" fmla="*/ f179 1 f134"/>
                <a:gd name="f224" fmla="*/ f180 1 f135"/>
                <a:gd name="f225" fmla="*/ f181 1 f134"/>
                <a:gd name="f226" fmla="*/ f182 1 f135"/>
                <a:gd name="f227" fmla="*/ f183 1 f134"/>
                <a:gd name="f228" fmla="*/ f184 1 f135"/>
                <a:gd name="f229" fmla="*/ f185 1 f134"/>
                <a:gd name="f230" fmla="*/ f186 1 f135"/>
                <a:gd name="f231" fmla="*/ f187 1 f134"/>
                <a:gd name="f232" fmla="*/ f188 1 f135"/>
                <a:gd name="f233" fmla="*/ f189 1 f134"/>
                <a:gd name="f234" fmla="*/ f190 1 f135"/>
                <a:gd name="f235" fmla="*/ f191 1 f134"/>
                <a:gd name="f236" fmla="*/ f192 1 f135"/>
                <a:gd name="f237" fmla="*/ f193 1 f134"/>
                <a:gd name="f238" fmla="*/ f194 1 f135"/>
                <a:gd name="f239" fmla="*/ f195 1 f134"/>
                <a:gd name="f240" fmla="*/ f196 1 f135"/>
                <a:gd name="f241" fmla="*/ f197 1 f134"/>
                <a:gd name="f242" fmla="*/ f198 1 f135"/>
                <a:gd name="f243" fmla="*/ f199 1 f134"/>
                <a:gd name="f244" fmla="*/ f200 1 f135"/>
                <a:gd name="f245" fmla="*/ f201 1 f134"/>
                <a:gd name="f246" fmla="*/ f202 1 f135"/>
                <a:gd name="f247" fmla="*/ f203 1 f134"/>
                <a:gd name="f248" fmla="*/ f204 1 f135"/>
                <a:gd name="f249" fmla="*/ f205 1 f134"/>
                <a:gd name="f250" fmla="*/ f206 1 f135"/>
                <a:gd name="f251" fmla="*/ f207 1 f134"/>
                <a:gd name="f252" fmla="*/ f208 1 f135"/>
                <a:gd name="f253" fmla="*/ f209 1 f134"/>
                <a:gd name="f254" fmla="*/ f210 1 f135"/>
                <a:gd name="f255" fmla="*/ f211 1 f134"/>
                <a:gd name="f256" fmla="*/ f212 1 f135"/>
                <a:gd name="f257" fmla="*/ f213 1 f134"/>
                <a:gd name="f258" fmla="*/ f214 1 f135"/>
                <a:gd name="f259" fmla="*/ f215 1 f134"/>
                <a:gd name="f260" fmla="*/ f216 1 f135"/>
                <a:gd name="f261" fmla="*/ f217 f125 1"/>
                <a:gd name="f262" fmla="*/ f218 f125 1"/>
                <a:gd name="f263" fmla="*/ f220 f126 1"/>
                <a:gd name="f264" fmla="*/ f219 f126 1"/>
                <a:gd name="f265" fmla="*/ f221 f125 1"/>
                <a:gd name="f266" fmla="*/ f222 f126 1"/>
                <a:gd name="f267" fmla="*/ f223 f125 1"/>
                <a:gd name="f268" fmla="*/ f224 f126 1"/>
                <a:gd name="f269" fmla="*/ f225 f125 1"/>
                <a:gd name="f270" fmla="*/ f226 f126 1"/>
                <a:gd name="f271" fmla="*/ f227 f125 1"/>
                <a:gd name="f272" fmla="*/ f228 f126 1"/>
                <a:gd name="f273" fmla="*/ f229 f125 1"/>
                <a:gd name="f274" fmla="*/ f230 f126 1"/>
                <a:gd name="f275" fmla="*/ f231 f125 1"/>
                <a:gd name="f276" fmla="*/ f232 f126 1"/>
                <a:gd name="f277" fmla="*/ f233 f125 1"/>
                <a:gd name="f278" fmla="*/ f234 f126 1"/>
                <a:gd name="f279" fmla="*/ f235 f125 1"/>
                <a:gd name="f280" fmla="*/ f236 f126 1"/>
                <a:gd name="f281" fmla="*/ f237 f125 1"/>
                <a:gd name="f282" fmla="*/ f238 f126 1"/>
                <a:gd name="f283" fmla="*/ f239 f125 1"/>
                <a:gd name="f284" fmla="*/ f240 f126 1"/>
                <a:gd name="f285" fmla="*/ f241 f125 1"/>
                <a:gd name="f286" fmla="*/ f242 f126 1"/>
                <a:gd name="f287" fmla="*/ f243 f125 1"/>
                <a:gd name="f288" fmla="*/ f244 f126 1"/>
                <a:gd name="f289" fmla="*/ f245 f125 1"/>
                <a:gd name="f290" fmla="*/ f246 f126 1"/>
                <a:gd name="f291" fmla="*/ f247 f125 1"/>
                <a:gd name="f292" fmla="*/ f248 f126 1"/>
                <a:gd name="f293" fmla="*/ f249 f125 1"/>
                <a:gd name="f294" fmla="*/ f250 f126 1"/>
                <a:gd name="f295" fmla="*/ f251 f125 1"/>
                <a:gd name="f296" fmla="*/ f252 f126 1"/>
                <a:gd name="f297" fmla="*/ f253 f125 1"/>
                <a:gd name="f298" fmla="*/ f254 f126 1"/>
                <a:gd name="f299" fmla="*/ f255 f125 1"/>
                <a:gd name="f300" fmla="*/ f256 f126 1"/>
                <a:gd name="f301" fmla="*/ f257 f125 1"/>
                <a:gd name="f302" fmla="*/ f258 f126 1"/>
                <a:gd name="f303" fmla="*/ f259 f125 1"/>
                <a:gd name="f304" fmla="*/ f260 f126 1"/>
              </a:gdLst>
              <a:ahLst/>
              <a:cxnLst>
                <a:cxn ang="3cd4">
                  <a:pos x="hc" y="t"/>
                </a:cxn>
                <a:cxn ang="0">
                  <a:pos x="r" y="vc"/>
                </a:cxn>
                <a:cxn ang="cd4">
                  <a:pos x="hc" y="b"/>
                </a:cxn>
                <a:cxn ang="cd2">
                  <a:pos x="l" y="vc"/>
                </a:cxn>
                <a:cxn ang="f176">
                  <a:pos x="f265" y="f266"/>
                </a:cxn>
                <a:cxn ang="f176">
                  <a:pos x="f267" y="f268"/>
                </a:cxn>
                <a:cxn ang="f176">
                  <a:pos x="f269" y="f270"/>
                </a:cxn>
                <a:cxn ang="f176">
                  <a:pos x="f271" y="f272"/>
                </a:cxn>
                <a:cxn ang="f176">
                  <a:pos x="f273" y="f274"/>
                </a:cxn>
                <a:cxn ang="f176">
                  <a:pos x="f275" y="f276"/>
                </a:cxn>
                <a:cxn ang="f176">
                  <a:pos x="f277" y="f278"/>
                </a:cxn>
                <a:cxn ang="f176">
                  <a:pos x="f279" y="f280"/>
                </a:cxn>
                <a:cxn ang="f176">
                  <a:pos x="f281" y="f282"/>
                </a:cxn>
                <a:cxn ang="f176">
                  <a:pos x="f283" y="f284"/>
                </a:cxn>
                <a:cxn ang="f176">
                  <a:pos x="f285" y="f286"/>
                </a:cxn>
                <a:cxn ang="f176">
                  <a:pos x="f287" y="f288"/>
                </a:cxn>
                <a:cxn ang="f176">
                  <a:pos x="f289" y="f290"/>
                </a:cxn>
                <a:cxn ang="f176">
                  <a:pos x="f291" y="f292"/>
                </a:cxn>
                <a:cxn ang="f176">
                  <a:pos x="f293" y="f294"/>
                </a:cxn>
                <a:cxn ang="f176">
                  <a:pos x="f295" y="f296"/>
                </a:cxn>
                <a:cxn ang="f176">
                  <a:pos x="f297" y="f298"/>
                </a:cxn>
                <a:cxn ang="f176">
                  <a:pos x="f299" y="f300"/>
                </a:cxn>
                <a:cxn ang="f176">
                  <a:pos x="f301" y="f302"/>
                </a:cxn>
                <a:cxn ang="f176">
                  <a:pos x="f303" y="f304"/>
                </a:cxn>
                <a:cxn ang="f176">
                  <a:pos x="f265" y="f266"/>
                </a:cxn>
              </a:cxnLst>
              <a:rect l="f261" t="f264" r="f262" b="f263"/>
              <a:pathLst>
                <a:path w="1803339" h="145269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68" y="f100"/>
                    <a:pt x="f101" y="f102"/>
                  </a:cubicBezTo>
                  <a:cubicBezTo>
                    <a:pt x="f103" y="f104"/>
                    <a:pt x="f105" y="f93"/>
                    <a:pt x="f106" y="f107"/>
                  </a:cubicBezTo>
                  <a:cubicBezTo>
                    <a:pt x="f108" y="f109"/>
                    <a:pt x="f110" y="f111"/>
                    <a:pt x="f112" y="f113"/>
                  </a:cubicBezTo>
                  <a:cubicBezTo>
                    <a:pt x="f114" y="f115"/>
                    <a:pt x="f116" y="f117"/>
                    <a:pt x="f118" y="f119"/>
                  </a:cubicBezTo>
                  <a:cubicBezTo>
                    <a:pt x="f120" y="f121"/>
                    <a:pt x="f122" y="f123"/>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1" name="Freeform: Shape 30">
              <a:extLst>
                <a:ext uri="{FF2B5EF4-FFF2-40B4-BE49-F238E27FC236}">
                  <a16:creationId xmlns:a16="http://schemas.microsoft.com/office/drawing/2014/main" id="{2CCA163B-950B-4426-8C32-F6711DD74141}"/>
                </a:ext>
              </a:extLst>
            </p:cNvPr>
            <p:cNvSpPr/>
            <p:nvPr/>
          </p:nvSpPr>
          <p:spPr>
            <a:xfrm>
              <a:off x="6072557" y="2836541"/>
              <a:ext cx="44595" cy="77294"/>
            </a:xfrm>
            <a:custGeom>
              <a:avLst/>
              <a:gdLst>
                <a:gd name="f0" fmla="val 10800000"/>
                <a:gd name="f1" fmla="val 5400000"/>
                <a:gd name="f2" fmla="val 180"/>
                <a:gd name="f3" fmla="val w"/>
                <a:gd name="f4" fmla="val h"/>
                <a:gd name="f5" fmla="val 0"/>
                <a:gd name="f6" fmla="val 166975"/>
                <a:gd name="f7" fmla="val 289424"/>
                <a:gd name="f8" fmla="val 133835"/>
                <a:gd name="f9" fmla="val 981"/>
                <a:gd name="f10" fmla="val 158882"/>
                <a:gd name="f11" fmla="val 7660"/>
                <a:gd name="f12" fmla="val 163891"/>
                <a:gd name="f13" fmla="val 119534"/>
                <a:gd name="f14" fmla="val 165561"/>
                <a:gd name="f15" fmla="val 138457"/>
                <a:gd name="f16" fmla="val 176136"/>
                <a:gd name="f17" fmla="val 239200"/>
                <a:gd name="f18" fmla="val 146080"/>
                <a:gd name="f19" fmla="val 230851"/>
                <a:gd name="f20" fmla="val 86526"/>
                <a:gd name="f21" fmla="val 279274"/>
                <a:gd name="f22" fmla="val 62036"/>
                <a:gd name="f23" fmla="val 299311"/>
                <a:gd name="f24" fmla="val 37546"/>
                <a:gd name="f25" fmla="val 291519"/>
                <a:gd name="f26" fmla="val 25301"/>
                <a:gd name="f27" fmla="val 277047"/>
                <a:gd name="f28" fmla="val -16443"/>
                <a:gd name="f29" fmla="val 221945"/>
                <a:gd name="f30" fmla="val -6981"/>
                <a:gd name="f31" fmla="val 96157"/>
                <a:gd name="f32" fmla="val 57026"/>
                <a:gd name="f33" fmla="val 34932"/>
                <a:gd name="f34" fmla="val 57583"/>
                <a:gd name="f35" fmla="val 34376"/>
                <a:gd name="f36" fmla="val 103780"/>
                <a:gd name="f37" fmla="val -6812"/>
                <a:gd name="f38" fmla="+- 0 0 -90"/>
                <a:gd name="f39" fmla="*/ f3 1 166975"/>
                <a:gd name="f40" fmla="*/ f4 1 289424"/>
                <a:gd name="f41" fmla="val f5"/>
                <a:gd name="f42" fmla="val f6"/>
                <a:gd name="f43" fmla="val f7"/>
                <a:gd name="f44" fmla="*/ f38 f0 1"/>
                <a:gd name="f45" fmla="+- f43 0 f41"/>
                <a:gd name="f46" fmla="+- f42 0 f41"/>
                <a:gd name="f47" fmla="*/ f44 1 f2"/>
                <a:gd name="f48" fmla="*/ f46 1 166975"/>
                <a:gd name="f49" fmla="*/ f45 1 289424"/>
                <a:gd name="f50" fmla="*/ 133835 f46 1"/>
                <a:gd name="f51" fmla="*/ 981 f45 1"/>
                <a:gd name="f52" fmla="*/ 165561 f46 1"/>
                <a:gd name="f53" fmla="*/ 138457 f45 1"/>
                <a:gd name="f54" fmla="*/ 86526 f46 1"/>
                <a:gd name="f55" fmla="*/ 279274 f45 1"/>
                <a:gd name="f56" fmla="*/ 25301 f46 1"/>
                <a:gd name="f57" fmla="*/ 277047 f45 1"/>
                <a:gd name="f58" fmla="*/ 57026 f46 1"/>
                <a:gd name="f59" fmla="*/ 34932 f45 1"/>
                <a:gd name="f60" fmla="+- f47 0 f1"/>
                <a:gd name="f61" fmla="*/ f50 1 166975"/>
                <a:gd name="f62" fmla="*/ f51 1 289424"/>
                <a:gd name="f63" fmla="*/ f52 1 166975"/>
                <a:gd name="f64" fmla="*/ f53 1 289424"/>
                <a:gd name="f65" fmla="*/ f54 1 166975"/>
                <a:gd name="f66" fmla="*/ f55 1 289424"/>
                <a:gd name="f67" fmla="*/ f56 1 166975"/>
                <a:gd name="f68" fmla="*/ f57 1 289424"/>
                <a:gd name="f69" fmla="*/ f58 1 166975"/>
                <a:gd name="f70" fmla="*/ f59 1 289424"/>
                <a:gd name="f71" fmla="*/ f41 1 f48"/>
                <a:gd name="f72" fmla="*/ f42 1 f48"/>
                <a:gd name="f73" fmla="*/ f41 1 f49"/>
                <a:gd name="f74" fmla="*/ f43 1 f49"/>
                <a:gd name="f75" fmla="*/ f61 1 f48"/>
                <a:gd name="f76" fmla="*/ f62 1 f49"/>
                <a:gd name="f77" fmla="*/ f63 1 f48"/>
                <a:gd name="f78" fmla="*/ f64 1 f49"/>
                <a:gd name="f79" fmla="*/ f65 1 f48"/>
                <a:gd name="f80" fmla="*/ f66 1 f49"/>
                <a:gd name="f81" fmla="*/ f67 1 f48"/>
                <a:gd name="f82" fmla="*/ f68 1 f49"/>
                <a:gd name="f83" fmla="*/ f69 1 f48"/>
                <a:gd name="f84" fmla="*/ f70 1 f49"/>
                <a:gd name="f85" fmla="*/ f71 f39 1"/>
                <a:gd name="f86" fmla="*/ f72 f39 1"/>
                <a:gd name="f87" fmla="*/ f74 f40 1"/>
                <a:gd name="f88" fmla="*/ f73 f40 1"/>
                <a:gd name="f89" fmla="*/ f75 f39 1"/>
                <a:gd name="f90" fmla="*/ f76 f40 1"/>
                <a:gd name="f91" fmla="*/ f77 f39 1"/>
                <a:gd name="f92" fmla="*/ f78 f40 1"/>
                <a:gd name="f93" fmla="*/ f79 f39 1"/>
                <a:gd name="f94" fmla="*/ f80 f40 1"/>
                <a:gd name="f95" fmla="*/ f81 f39 1"/>
                <a:gd name="f96" fmla="*/ f82 f40 1"/>
                <a:gd name="f97" fmla="*/ f83 f39 1"/>
                <a:gd name="f98" fmla="*/ f84 f40 1"/>
              </a:gdLst>
              <a:ahLst/>
              <a:cxnLst>
                <a:cxn ang="3cd4">
                  <a:pos x="hc" y="t"/>
                </a:cxn>
                <a:cxn ang="0">
                  <a:pos x="r" y="vc"/>
                </a:cxn>
                <a:cxn ang="cd4">
                  <a:pos x="hc" y="b"/>
                </a:cxn>
                <a:cxn ang="cd2">
                  <a:pos x="l" y="vc"/>
                </a:cxn>
                <a:cxn ang="f60">
                  <a:pos x="f89" y="f90"/>
                </a:cxn>
                <a:cxn ang="f60">
                  <a:pos x="f91" y="f92"/>
                </a:cxn>
                <a:cxn ang="f60">
                  <a:pos x="f93" y="f94"/>
                </a:cxn>
                <a:cxn ang="f60">
                  <a:pos x="f95" y="f96"/>
                </a:cxn>
                <a:cxn ang="f60">
                  <a:pos x="f97" y="f98"/>
                </a:cxn>
                <a:cxn ang="f60">
                  <a:pos x="f89" y="f90"/>
                </a:cxn>
              </a:cxnLst>
              <a:rect l="f85" t="f88" r="f86" b="f87"/>
              <a:pathLst>
                <a:path w="166975" h="28942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2" name="Freeform: Shape 31">
              <a:extLst>
                <a:ext uri="{FF2B5EF4-FFF2-40B4-BE49-F238E27FC236}">
                  <a16:creationId xmlns:a16="http://schemas.microsoft.com/office/drawing/2014/main" id="{26662DEB-3700-4DDB-971C-BF0582FA118C}"/>
                </a:ext>
              </a:extLst>
            </p:cNvPr>
            <p:cNvSpPr/>
            <p:nvPr/>
          </p:nvSpPr>
          <p:spPr>
            <a:xfrm>
              <a:off x="6121917" y="2634075"/>
              <a:ext cx="399867" cy="356753"/>
            </a:xfrm>
            <a:custGeom>
              <a:avLst/>
              <a:gdLst>
                <a:gd name="f0" fmla="val 10800000"/>
                <a:gd name="f1" fmla="val 5400000"/>
                <a:gd name="f2" fmla="val 180"/>
                <a:gd name="f3" fmla="val w"/>
                <a:gd name="f4" fmla="val h"/>
                <a:gd name="f5" fmla="val 0"/>
                <a:gd name="f6" fmla="val 1497216"/>
                <a:gd name="f7" fmla="val 1335807"/>
                <a:gd name="f8" fmla="val 1161254"/>
                <a:gd name="f9" fmla="val 1030690"/>
                <a:gd name="f10" fmla="val 1163481"/>
                <a:gd name="f11" fmla="val 960560"/>
                <a:gd name="f12" fmla="val 1166263"/>
                <a:gd name="f13" fmla="val 803603"/>
                <a:gd name="f14" fmla="val 1181291"/>
                <a:gd name="f15" fmla="val 722341"/>
                <a:gd name="f16" fmla="val 1245855"/>
                <a:gd name="f17" fmla="val 370022"/>
                <a:gd name="f18" fmla="val 995948"/>
                <a:gd name="f19" fmla="val 174660"/>
                <a:gd name="f20" fmla="val 943072"/>
                <a:gd name="f21" fmla="val 127350"/>
                <a:gd name="f22" fmla="val 776097"/>
                <a:gd name="f23" fmla="val 6014"/>
                <a:gd name="f24" fmla="val 594093"/>
                <a:gd name="f25" fmla="val -31833"/>
                <a:gd name="f26" fmla="val 394278"/>
                <a:gd name="f27" fmla="val 27721"/>
                <a:gd name="f28" fmla="val 199473"/>
                <a:gd name="f29" fmla="val 96181"/>
                <a:gd name="f30" fmla="val 92052"/>
                <a:gd name="f31" fmla="val 302675"/>
                <a:gd name="f32" fmla="val 78694"/>
                <a:gd name="f33" fmla="val 328278"/>
                <a:gd name="f34" fmla="val -28170"/>
                <a:gd name="f35" fmla="val 529206"/>
                <a:gd name="f36" fmla="val -13699"/>
                <a:gd name="f37" fmla="val 752953"/>
                <a:gd name="f38" fmla="val 48082"/>
                <a:gd name="f39" fmla="val 966682"/>
                <a:gd name="f40" fmla="val 129900"/>
                <a:gd name="f41" fmla="val 1216033"/>
                <a:gd name="f42" fmla="val 267933"/>
                <a:gd name="f43" fmla="val 1292285"/>
                <a:gd name="f44" fmla="val 423777"/>
                <a:gd name="f45" fmla="val 1312322"/>
                <a:gd name="f46" fmla="val 709306"/>
                <a:gd name="f47" fmla="val 1349057"/>
                <a:gd name="f48" fmla="val 1147339"/>
                <a:gd name="f49" fmla="val 1335699"/>
                <a:gd name="f50" fmla="val 1285373"/>
                <a:gd name="f51" fmla="val 1332916"/>
                <a:gd name="f52" fmla="val 1374983"/>
                <a:gd name="f53" fmla="val 1474055"/>
                <a:gd name="f54" fmla="val 1290616"/>
                <a:gd name="f55" fmla="val 1497432"/>
                <a:gd name="f56" fmla="val 1234957"/>
                <a:gd name="f57" fmla="val 1335466"/>
                <a:gd name="f58" fmla="val 1283380"/>
                <a:gd name="f59" fmla="val 1171273"/>
                <a:gd name="f60" fmla="val 1216590"/>
                <a:gd name="f61" fmla="val 204483"/>
                <a:gd name="f62" fmla="val 513621"/>
                <a:gd name="f63" fmla="val 187785"/>
                <a:gd name="f64" fmla="val 470764"/>
                <a:gd name="f65" fmla="val 213388"/>
                <a:gd name="f66" fmla="val 431246"/>
                <a:gd name="f67" fmla="val 250123"/>
                <a:gd name="f68" fmla="val 410653"/>
                <a:gd name="f69" fmla="val 286857"/>
                <a:gd name="f70" fmla="val 390059"/>
                <a:gd name="f71" fmla="val 329714"/>
                <a:gd name="f72" fmla="val 396738"/>
                <a:gd name="f73" fmla="val 346969"/>
                <a:gd name="f74" fmla="val 439595"/>
                <a:gd name="f75" fmla="val 364223"/>
                <a:gd name="f76" fmla="val 482452"/>
                <a:gd name="f77" fmla="val 528092"/>
                <a:gd name="f78" fmla="val 302998"/>
                <a:gd name="f79" fmla="val 548129"/>
                <a:gd name="f80" fmla="val 275726"/>
                <a:gd name="f81" fmla="val 568167"/>
                <a:gd name="f82" fmla="val 221737"/>
                <a:gd name="f83" fmla="val 557035"/>
                <a:gd name="f84" fmla="val 592423"/>
                <a:gd name="f85" fmla="val 750170"/>
                <a:gd name="f86" fmla="val 559028"/>
                <a:gd name="f87" fmla="val 862601"/>
                <a:gd name="f88" fmla="val 500030"/>
                <a:gd name="f89" fmla="val 948872"/>
                <a:gd name="f90" fmla="val 447711"/>
                <a:gd name="f91" fmla="val 891543"/>
                <a:gd name="f92" fmla="val 384260"/>
                <a:gd name="f93" fmla="val 822526"/>
                <a:gd name="f94" fmla="val 359213"/>
                <a:gd name="f95" fmla="val 752397"/>
                <a:gd name="f96" fmla="val 321922"/>
                <a:gd name="f97" fmla="val 678927"/>
                <a:gd name="f98" fmla="val 311347"/>
                <a:gd name="f99" fmla="val 658334"/>
                <a:gd name="f100" fmla="val 636070"/>
                <a:gd name="f101" fmla="val 328601"/>
                <a:gd name="f102" fmla="val 631617"/>
                <a:gd name="f103" fmla="val 395948"/>
                <a:gd name="f104" fmla="val 627165"/>
                <a:gd name="f105" fmla="val 493907"/>
                <a:gd name="f106" fmla="val 618259"/>
                <a:gd name="f107" fmla="val 500586"/>
                <a:gd name="f108" fmla="val 617703"/>
                <a:gd name="f109" fmla="val 651421"/>
                <a:gd name="f110" fmla="val 611024"/>
                <a:gd name="f111" fmla="val 632497"/>
                <a:gd name="f112" fmla="val 609354"/>
                <a:gd name="f113" fmla="val 639733"/>
                <a:gd name="f114" fmla="val 503603"/>
                <a:gd name="f115" fmla="val 608008"/>
                <a:gd name="f116" fmla="val 467981"/>
                <a:gd name="f117" fmla="val 614130"/>
                <a:gd name="f118" fmla="val 430133"/>
                <a:gd name="f119" fmla="val 650865"/>
                <a:gd name="f120" fmla="val 396181"/>
                <a:gd name="f121" fmla="val 685373"/>
                <a:gd name="f122" fmla="val 364456"/>
                <a:gd name="f123" fmla="val 724891"/>
                <a:gd name="f124" fmla="val 360560"/>
                <a:gd name="f125" fmla="val 752720"/>
                <a:gd name="f126" fmla="val 387833"/>
                <a:gd name="f127" fmla="val 784445"/>
                <a:gd name="f128" fmla="val 418445"/>
                <a:gd name="f129" fmla="val 778879"/>
                <a:gd name="f130" fmla="val 459632"/>
                <a:gd name="f131" fmla="val 743814"/>
                <a:gd name="f132" fmla="val 494697"/>
                <a:gd name="f133" fmla="val 708750"/>
                <a:gd name="f134" fmla="val 530875"/>
                <a:gd name="f135" fmla="val 669789"/>
                <a:gd name="f136" fmla="val 530319"/>
                <a:gd name="f137" fmla="val 999844"/>
                <a:gd name="f138" fmla="val 930504"/>
                <a:gd name="f139" fmla="val 956430"/>
                <a:gd name="f140" fmla="val 973918"/>
                <a:gd name="f141" fmla="val 907451"/>
                <a:gd name="f142" fmla="val 1032916"/>
                <a:gd name="f143" fmla="val 841217"/>
                <a:gd name="f144" fmla="val 1038482"/>
                <a:gd name="f145" fmla="val 749380"/>
                <a:gd name="f146" fmla="val 1046274"/>
                <a:gd name="f147" fmla="val 729343"/>
                <a:gd name="f148" fmla="val 963343"/>
                <a:gd name="f149" fmla="val 893770"/>
                <a:gd name="f150" fmla="val 847016"/>
                <a:gd name="f151" fmla="val 745484"/>
                <a:gd name="f152" fmla="val 796367"/>
                <a:gd name="f153" fmla="val 758519"/>
                <a:gd name="f154" fmla="val 795577"/>
                <a:gd name="f155" fmla="val 739039"/>
                <a:gd name="f156" fmla="val 827302"/>
                <a:gd name="f157" fmla="val 720115"/>
                <a:gd name="f158" fmla="val 844000"/>
                <a:gd name="f159" fmla="val 742935"/>
                <a:gd name="f160" fmla="val 856245"/>
                <a:gd name="f161" fmla="val 759632"/>
                <a:gd name="f162" fmla="val 832312"/>
                <a:gd name="f163" fmla="val 775773"/>
                <a:gd name="f164" fmla="val 818397"/>
                <a:gd name="f165" fmla="val 788018"/>
                <a:gd name="f166" fmla="val 772757"/>
                <a:gd name="f167" fmla="val 828092"/>
                <a:gd name="f168" fmla="val 757173"/>
                <a:gd name="f169" fmla="val 931061"/>
                <a:gd name="f170" fmla="val 801143"/>
                <a:gd name="f171" fmla="val 972805"/>
                <a:gd name="f172" fmla="val 825633"/>
                <a:gd name="f173" fmla="val 996181"/>
                <a:gd name="f174" fmla="val 864037"/>
                <a:gd name="f175" fmla="val 990616"/>
                <a:gd name="f176" fmla="val 886857"/>
                <a:gd name="f177" fmla="val 968352"/>
                <a:gd name="f178" fmla="val 921922"/>
                <a:gd name="f179" fmla="val 936627"/>
                <a:gd name="f180" fmla="val 963109"/>
                <a:gd name="f181" fmla="val 893213"/>
                <a:gd name="f182" fmla="val 993722"/>
                <a:gd name="f183" fmla="val 867610"/>
                <a:gd name="f184" fmla="val 1017655"/>
                <a:gd name="f185" fmla="val 851469"/>
                <a:gd name="f186" fmla="val 1034352"/>
                <a:gd name="f187" fmla="val 870949"/>
                <a:gd name="f188" fmla="val 1048824"/>
                <a:gd name="f189" fmla="val 886534"/>
                <a:gd name="f190" fmla="val 1018768"/>
                <a:gd name="f191" fmla="val 912137"/>
                <a:gd name="f192" fmla="+- 0 0 -90"/>
                <a:gd name="f193" fmla="*/ f3 1 1497216"/>
                <a:gd name="f194" fmla="*/ f4 1 1335807"/>
                <a:gd name="f195" fmla="val f5"/>
                <a:gd name="f196" fmla="val f6"/>
                <a:gd name="f197" fmla="val f7"/>
                <a:gd name="f198" fmla="*/ f192 f0 1"/>
                <a:gd name="f199" fmla="+- f197 0 f195"/>
                <a:gd name="f200" fmla="+- f196 0 f195"/>
                <a:gd name="f201" fmla="*/ f198 1 f2"/>
                <a:gd name="f202" fmla="*/ f200 1 1497216"/>
                <a:gd name="f203" fmla="*/ f199 1 1335807"/>
                <a:gd name="f204" fmla="*/ 1161254 f200 1"/>
                <a:gd name="f205" fmla="*/ 1030690 f199 1"/>
                <a:gd name="f206" fmla="*/ 1181291 f200 1"/>
                <a:gd name="f207" fmla="*/ 722341 f199 1"/>
                <a:gd name="f208" fmla="*/ 943072 f200 1"/>
                <a:gd name="f209" fmla="*/ 127350 f199 1"/>
                <a:gd name="f210" fmla="*/ 394278 f200 1"/>
                <a:gd name="f211" fmla="*/ 27721 f199 1"/>
                <a:gd name="f212" fmla="*/ 78694 f200 1"/>
                <a:gd name="f213" fmla="*/ 328278 f199 1"/>
                <a:gd name="f214" fmla="*/ 48082 f200 1"/>
                <a:gd name="f215" fmla="*/ 966682 f199 1"/>
                <a:gd name="f216" fmla="*/ 423777 f200 1"/>
                <a:gd name="f217" fmla="*/ 1312322 f199 1"/>
                <a:gd name="f218" fmla="*/ 1285373 f200 1"/>
                <a:gd name="f219" fmla="*/ 1332916 f199 1"/>
                <a:gd name="f220" fmla="*/ 1497432 f200 1"/>
                <a:gd name="f221" fmla="*/ 1234957 f199 1"/>
                <a:gd name="f222" fmla="*/ 204483 f200 1"/>
                <a:gd name="f223" fmla="*/ 513621 f199 1"/>
                <a:gd name="f224" fmla="*/ 250123 f200 1"/>
                <a:gd name="f225" fmla="*/ 410653 f199 1"/>
                <a:gd name="f226" fmla="*/ 346969 f200 1"/>
                <a:gd name="f227" fmla="*/ 439595 f199 1"/>
                <a:gd name="f228" fmla="*/ 302998 f200 1"/>
                <a:gd name="f229" fmla="*/ 548129 f199 1"/>
                <a:gd name="f230" fmla="*/ 592423 f200 1"/>
                <a:gd name="f231" fmla="*/ 750170 f199 1"/>
                <a:gd name="f232" fmla="*/ 447711 f200 1"/>
                <a:gd name="f233" fmla="*/ 891543 f199 1"/>
                <a:gd name="f234" fmla="*/ 321922 f200 1"/>
                <a:gd name="f235" fmla="*/ 678927 f199 1"/>
                <a:gd name="f236" fmla="*/ 328601 f200 1"/>
                <a:gd name="f237" fmla="*/ 631617 f199 1"/>
                <a:gd name="f238" fmla="*/ 500586 f200 1"/>
                <a:gd name="f239" fmla="*/ 617703 f199 1"/>
                <a:gd name="f240" fmla="*/ 639733 f200 1"/>
                <a:gd name="f241" fmla="*/ 503603 f199 1"/>
                <a:gd name="f242" fmla="*/ 650865 f200 1"/>
                <a:gd name="f243" fmla="*/ 396181 f199 1"/>
                <a:gd name="f244" fmla="*/ 752720 f200 1"/>
                <a:gd name="f245" fmla="*/ 387833 f199 1"/>
                <a:gd name="f246" fmla="*/ 743814 f200 1"/>
                <a:gd name="f247" fmla="*/ 494697 f199 1"/>
                <a:gd name="f248" fmla="*/ 999844 f200 1"/>
                <a:gd name="f249" fmla="*/ 930504 f199 1"/>
                <a:gd name="f250" fmla="*/ 841217 f200 1"/>
                <a:gd name="f251" fmla="*/ 1038482 f199 1"/>
                <a:gd name="f252" fmla="*/ 729343 f200 1"/>
                <a:gd name="f253" fmla="*/ 893770 f199 1"/>
                <a:gd name="f254" fmla="*/ 778879 f200 1"/>
                <a:gd name="f255" fmla="*/ 758519 f199 1"/>
                <a:gd name="f256" fmla="*/ 844000 f200 1"/>
                <a:gd name="f257" fmla="*/ 742935 f199 1"/>
                <a:gd name="f258" fmla="*/ 818397 f200 1"/>
                <a:gd name="f259" fmla="*/ 788018 f199 1"/>
                <a:gd name="f260" fmla="*/ 801143 f200 1"/>
                <a:gd name="f261" fmla="*/ 972805 f199 1"/>
                <a:gd name="f262" fmla="*/ 886857 f200 1"/>
                <a:gd name="f263" fmla="*/ 968352 f199 1"/>
                <a:gd name="f264" fmla="*/ 963109 f200 1"/>
                <a:gd name="f265" fmla="*/ 893213 f199 1"/>
                <a:gd name="f266" fmla="*/ 1034352 f200 1"/>
                <a:gd name="f267" fmla="*/ 870949 f199 1"/>
                <a:gd name="f268" fmla="+- f201 0 f1"/>
                <a:gd name="f269" fmla="*/ f204 1 1497216"/>
                <a:gd name="f270" fmla="*/ f205 1 1335807"/>
                <a:gd name="f271" fmla="*/ f206 1 1497216"/>
                <a:gd name="f272" fmla="*/ f207 1 1335807"/>
                <a:gd name="f273" fmla="*/ f208 1 1497216"/>
                <a:gd name="f274" fmla="*/ f209 1 1335807"/>
                <a:gd name="f275" fmla="*/ f210 1 1497216"/>
                <a:gd name="f276" fmla="*/ f211 1 1335807"/>
                <a:gd name="f277" fmla="*/ f212 1 1497216"/>
                <a:gd name="f278" fmla="*/ f213 1 1335807"/>
                <a:gd name="f279" fmla="*/ f214 1 1497216"/>
                <a:gd name="f280" fmla="*/ f215 1 1335807"/>
                <a:gd name="f281" fmla="*/ f216 1 1497216"/>
                <a:gd name="f282" fmla="*/ f217 1 1335807"/>
                <a:gd name="f283" fmla="*/ f218 1 1497216"/>
                <a:gd name="f284" fmla="*/ f219 1 1335807"/>
                <a:gd name="f285" fmla="*/ f220 1 1497216"/>
                <a:gd name="f286" fmla="*/ f221 1 1335807"/>
                <a:gd name="f287" fmla="*/ f222 1 1497216"/>
                <a:gd name="f288" fmla="*/ f223 1 1335807"/>
                <a:gd name="f289" fmla="*/ f224 1 1497216"/>
                <a:gd name="f290" fmla="*/ f225 1 1335807"/>
                <a:gd name="f291" fmla="*/ f226 1 1497216"/>
                <a:gd name="f292" fmla="*/ f227 1 1335807"/>
                <a:gd name="f293" fmla="*/ f228 1 1497216"/>
                <a:gd name="f294" fmla="*/ f229 1 1335807"/>
                <a:gd name="f295" fmla="*/ f230 1 1497216"/>
                <a:gd name="f296" fmla="*/ f231 1 1335807"/>
                <a:gd name="f297" fmla="*/ f232 1 1497216"/>
                <a:gd name="f298" fmla="*/ f233 1 1335807"/>
                <a:gd name="f299" fmla="*/ f234 1 1497216"/>
                <a:gd name="f300" fmla="*/ f235 1 1335807"/>
                <a:gd name="f301" fmla="*/ f236 1 1497216"/>
                <a:gd name="f302" fmla="*/ f237 1 1335807"/>
                <a:gd name="f303" fmla="*/ f238 1 1497216"/>
                <a:gd name="f304" fmla="*/ f239 1 1335807"/>
                <a:gd name="f305" fmla="*/ f240 1 1497216"/>
                <a:gd name="f306" fmla="*/ f241 1 1335807"/>
                <a:gd name="f307" fmla="*/ f242 1 1497216"/>
                <a:gd name="f308" fmla="*/ f243 1 1335807"/>
                <a:gd name="f309" fmla="*/ f244 1 1497216"/>
                <a:gd name="f310" fmla="*/ f245 1 1335807"/>
                <a:gd name="f311" fmla="*/ f246 1 1497216"/>
                <a:gd name="f312" fmla="*/ f247 1 1335807"/>
                <a:gd name="f313" fmla="*/ f248 1 1497216"/>
                <a:gd name="f314" fmla="*/ f249 1 1335807"/>
                <a:gd name="f315" fmla="*/ f250 1 1497216"/>
                <a:gd name="f316" fmla="*/ f251 1 1335807"/>
                <a:gd name="f317" fmla="*/ f252 1 1497216"/>
                <a:gd name="f318" fmla="*/ f253 1 1335807"/>
                <a:gd name="f319" fmla="*/ f254 1 1497216"/>
                <a:gd name="f320" fmla="*/ f255 1 1335807"/>
                <a:gd name="f321" fmla="*/ f256 1 1497216"/>
                <a:gd name="f322" fmla="*/ f257 1 1335807"/>
                <a:gd name="f323" fmla="*/ f258 1 1497216"/>
                <a:gd name="f324" fmla="*/ f259 1 1335807"/>
                <a:gd name="f325" fmla="*/ f260 1 1497216"/>
                <a:gd name="f326" fmla="*/ f261 1 1335807"/>
                <a:gd name="f327" fmla="*/ f262 1 1497216"/>
                <a:gd name="f328" fmla="*/ f263 1 1335807"/>
                <a:gd name="f329" fmla="*/ f264 1 1497216"/>
                <a:gd name="f330" fmla="*/ f265 1 1335807"/>
                <a:gd name="f331" fmla="*/ f266 1 1497216"/>
                <a:gd name="f332" fmla="*/ f267 1 1335807"/>
                <a:gd name="f333" fmla="*/ f195 1 f202"/>
                <a:gd name="f334" fmla="*/ f196 1 f202"/>
                <a:gd name="f335" fmla="*/ f195 1 f203"/>
                <a:gd name="f336" fmla="*/ f197 1 f203"/>
                <a:gd name="f337" fmla="*/ f269 1 f202"/>
                <a:gd name="f338" fmla="*/ f270 1 f203"/>
                <a:gd name="f339" fmla="*/ f271 1 f202"/>
                <a:gd name="f340" fmla="*/ f272 1 f203"/>
                <a:gd name="f341" fmla="*/ f273 1 f202"/>
                <a:gd name="f342" fmla="*/ f274 1 f203"/>
                <a:gd name="f343" fmla="*/ f275 1 f202"/>
                <a:gd name="f344" fmla="*/ f276 1 f203"/>
                <a:gd name="f345" fmla="*/ f277 1 f202"/>
                <a:gd name="f346" fmla="*/ f278 1 f203"/>
                <a:gd name="f347" fmla="*/ f279 1 f202"/>
                <a:gd name="f348" fmla="*/ f280 1 f203"/>
                <a:gd name="f349" fmla="*/ f281 1 f202"/>
                <a:gd name="f350" fmla="*/ f282 1 f203"/>
                <a:gd name="f351" fmla="*/ f283 1 f202"/>
                <a:gd name="f352" fmla="*/ f284 1 f203"/>
                <a:gd name="f353" fmla="*/ f285 1 f202"/>
                <a:gd name="f354" fmla="*/ f286 1 f203"/>
                <a:gd name="f355" fmla="*/ f287 1 f202"/>
                <a:gd name="f356" fmla="*/ f288 1 f203"/>
                <a:gd name="f357" fmla="*/ f289 1 f202"/>
                <a:gd name="f358" fmla="*/ f290 1 f203"/>
                <a:gd name="f359" fmla="*/ f291 1 f202"/>
                <a:gd name="f360" fmla="*/ f292 1 f203"/>
                <a:gd name="f361" fmla="*/ f293 1 f202"/>
                <a:gd name="f362" fmla="*/ f294 1 f203"/>
                <a:gd name="f363" fmla="*/ f295 1 f202"/>
                <a:gd name="f364" fmla="*/ f296 1 f203"/>
                <a:gd name="f365" fmla="*/ f297 1 f202"/>
                <a:gd name="f366" fmla="*/ f298 1 f203"/>
                <a:gd name="f367" fmla="*/ f299 1 f202"/>
                <a:gd name="f368" fmla="*/ f300 1 f203"/>
                <a:gd name="f369" fmla="*/ f301 1 f202"/>
                <a:gd name="f370" fmla="*/ f302 1 f203"/>
                <a:gd name="f371" fmla="*/ f303 1 f202"/>
                <a:gd name="f372" fmla="*/ f304 1 f203"/>
                <a:gd name="f373" fmla="*/ f305 1 f202"/>
                <a:gd name="f374" fmla="*/ f306 1 f203"/>
                <a:gd name="f375" fmla="*/ f307 1 f202"/>
                <a:gd name="f376" fmla="*/ f308 1 f203"/>
                <a:gd name="f377" fmla="*/ f309 1 f202"/>
                <a:gd name="f378" fmla="*/ f310 1 f203"/>
                <a:gd name="f379" fmla="*/ f311 1 f202"/>
                <a:gd name="f380" fmla="*/ f312 1 f203"/>
                <a:gd name="f381" fmla="*/ f313 1 f202"/>
                <a:gd name="f382" fmla="*/ f314 1 f203"/>
                <a:gd name="f383" fmla="*/ f315 1 f202"/>
                <a:gd name="f384" fmla="*/ f316 1 f203"/>
                <a:gd name="f385" fmla="*/ f317 1 f202"/>
                <a:gd name="f386" fmla="*/ f318 1 f203"/>
                <a:gd name="f387" fmla="*/ f319 1 f202"/>
                <a:gd name="f388" fmla="*/ f320 1 f203"/>
                <a:gd name="f389" fmla="*/ f321 1 f202"/>
                <a:gd name="f390" fmla="*/ f322 1 f203"/>
                <a:gd name="f391" fmla="*/ f323 1 f202"/>
                <a:gd name="f392" fmla="*/ f324 1 f203"/>
                <a:gd name="f393" fmla="*/ f325 1 f202"/>
                <a:gd name="f394" fmla="*/ f326 1 f203"/>
                <a:gd name="f395" fmla="*/ f327 1 f202"/>
                <a:gd name="f396" fmla="*/ f328 1 f203"/>
                <a:gd name="f397" fmla="*/ f329 1 f202"/>
                <a:gd name="f398" fmla="*/ f330 1 f203"/>
                <a:gd name="f399" fmla="*/ f331 1 f202"/>
                <a:gd name="f400" fmla="*/ f332 1 f203"/>
                <a:gd name="f401" fmla="*/ f333 f193 1"/>
                <a:gd name="f402" fmla="*/ f334 f193 1"/>
                <a:gd name="f403" fmla="*/ f336 f194 1"/>
                <a:gd name="f404" fmla="*/ f335 f194 1"/>
                <a:gd name="f405" fmla="*/ f337 f193 1"/>
                <a:gd name="f406" fmla="*/ f338 f194 1"/>
                <a:gd name="f407" fmla="*/ f339 f193 1"/>
                <a:gd name="f408" fmla="*/ f340 f194 1"/>
                <a:gd name="f409" fmla="*/ f341 f193 1"/>
                <a:gd name="f410" fmla="*/ f342 f194 1"/>
                <a:gd name="f411" fmla="*/ f343 f193 1"/>
                <a:gd name="f412" fmla="*/ f344 f194 1"/>
                <a:gd name="f413" fmla="*/ f345 f193 1"/>
                <a:gd name="f414" fmla="*/ f346 f194 1"/>
                <a:gd name="f415" fmla="*/ f347 f193 1"/>
                <a:gd name="f416" fmla="*/ f348 f194 1"/>
                <a:gd name="f417" fmla="*/ f349 f193 1"/>
                <a:gd name="f418" fmla="*/ f350 f194 1"/>
                <a:gd name="f419" fmla="*/ f351 f193 1"/>
                <a:gd name="f420" fmla="*/ f352 f194 1"/>
                <a:gd name="f421" fmla="*/ f353 f193 1"/>
                <a:gd name="f422" fmla="*/ f354 f194 1"/>
                <a:gd name="f423" fmla="*/ f355 f193 1"/>
                <a:gd name="f424" fmla="*/ f356 f194 1"/>
                <a:gd name="f425" fmla="*/ f357 f193 1"/>
                <a:gd name="f426" fmla="*/ f358 f194 1"/>
                <a:gd name="f427" fmla="*/ f359 f193 1"/>
                <a:gd name="f428" fmla="*/ f360 f194 1"/>
                <a:gd name="f429" fmla="*/ f361 f193 1"/>
                <a:gd name="f430" fmla="*/ f362 f194 1"/>
                <a:gd name="f431" fmla="*/ f363 f193 1"/>
                <a:gd name="f432" fmla="*/ f364 f194 1"/>
                <a:gd name="f433" fmla="*/ f365 f193 1"/>
                <a:gd name="f434" fmla="*/ f366 f194 1"/>
                <a:gd name="f435" fmla="*/ f367 f193 1"/>
                <a:gd name="f436" fmla="*/ f368 f194 1"/>
                <a:gd name="f437" fmla="*/ f369 f193 1"/>
                <a:gd name="f438" fmla="*/ f370 f194 1"/>
                <a:gd name="f439" fmla="*/ f371 f193 1"/>
                <a:gd name="f440" fmla="*/ f372 f194 1"/>
                <a:gd name="f441" fmla="*/ f373 f193 1"/>
                <a:gd name="f442" fmla="*/ f374 f194 1"/>
                <a:gd name="f443" fmla="*/ f375 f193 1"/>
                <a:gd name="f444" fmla="*/ f376 f194 1"/>
                <a:gd name="f445" fmla="*/ f377 f193 1"/>
                <a:gd name="f446" fmla="*/ f378 f194 1"/>
                <a:gd name="f447" fmla="*/ f379 f193 1"/>
                <a:gd name="f448" fmla="*/ f380 f194 1"/>
                <a:gd name="f449" fmla="*/ f381 f193 1"/>
                <a:gd name="f450" fmla="*/ f382 f194 1"/>
                <a:gd name="f451" fmla="*/ f383 f193 1"/>
                <a:gd name="f452" fmla="*/ f384 f194 1"/>
                <a:gd name="f453" fmla="*/ f385 f193 1"/>
                <a:gd name="f454" fmla="*/ f386 f194 1"/>
                <a:gd name="f455" fmla="*/ f387 f193 1"/>
                <a:gd name="f456" fmla="*/ f388 f194 1"/>
                <a:gd name="f457" fmla="*/ f389 f193 1"/>
                <a:gd name="f458" fmla="*/ f390 f194 1"/>
                <a:gd name="f459" fmla="*/ f391 f193 1"/>
                <a:gd name="f460" fmla="*/ f392 f194 1"/>
                <a:gd name="f461" fmla="*/ f393 f193 1"/>
                <a:gd name="f462" fmla="*/ f394 f194 1"/>
                <a:gd name="f463" fmla="*/ f395 f193 1"/>
                <a:gd name="f464" fmla="*/ f396 f194 1"/>
                <a:gd name="f465" fmla="*/ f397 f193 1"/>
                <a:gd name="f466" fmla="*/ f398 f194 1"/>
                <a:gd name="f467" fmla="*/ f399 f193 1"/>
                <a:gd name="f468" fmla="*/ f400 f194 1"/>
              </a:gdLst>
              <a:ahLst/>
              <a:cxnLst>
                <a:cxn ang="3cd4">
                  <a:pos x="hc" y="t"/>
                </a:cxn>
                <a:cxn ang="0">
                  <a:pos x="r" y="vc"/>
                </a:cxn>
                <a:cxn ang="cd4">
                  <a:pos x="hc" y="b"/>
                </a:cxn>
                <a:cxn ang="cd2">
                  <a:pos x="l" y="vc"/>
                </a:cxn>
                <a:cxn ang="f268">
                  <a:pos x="f405" y="f406"/>
                </a:cxn>
                <a:cxn ang="f268">
                  <a:pos x="f407" y="f408"/>
                </a:cxn>
                <a:cxn ang="f268">
                  <a:pos x="f409" y="f410"/>
                </a:cxn>
                <a:cxn ang="f268">
                  <a:pos x="f411" y="f412"/>
                </a:cxn>
                <a:cxn ang="f268">
                  <a:pos x="f413" y="f414"/>
                </a:cxn>
                <a:cxn ang="f268">
                  <a:pos x="f415" y="f416"/>
                </a:cxn>
                <a:cxn ang="f268">
                  <a:pos x="f417" y="f418"/>
                </a:cxn>
                <a:cxn ang="f268">
                  <a:pos x="f419" y="f420"/>
                </a:cxn>
                <a:cxn ang="f268">
                  <a:pos x="f421" y="f422"/>
                </a:cxn>
                <a:cxn ang="f268">
                  <a:pos x="f405" y="f406"/>
                </a:cxn>
                <a:cxn ang="f268">
                  <a:pos x="f423" y="f424"/>
                </a:cxn>
                <a:cxn ang="f268">
                  <a:pos x="f425" y="f426"/>
                </a:cxn>
                <a:cxn ang="f268">
                  <a:pos x="f427" y="f428"/>
                </a:cxn>
                <a:cxn ang="f268">
                  <a:pos x="f429" y="f430"/>
                </a:cxn>
                <a:cxn ang="f268">
                  <a:pos x="f423" y="f424"/>
                </a:cxn>
                <a:cxn ang="f268">
                  <a:pos x="f431" y="f432"/>
                </a:cxn>
                <a:cxn ang="f268">
                  <a:pos x="f433" y="f434"/>
                </a:cxn>
                <a:cxn ang="f268">
                  <a:pos x="f435" y="f436"/>
                </a:cxn>
                <a:cxn ang="f268">
                  <a:pos x="f437" y="f438"/>
                </a:cxn>
                <a:cxn ang="f268">
                  <a:pos x="f439" y="f440"/>
                </a:cxn>
                <a:cxn ang="f268">
                  <a:pos x="f431" y="f432"/>
                </a:cxn>
                <a:cxn ang="f268">
                  <a:pos x="f441" y="f442"/>
                </a:cxn>
                <a:cxn ang="f268">
                  <a:pos x="f443" y="f444"/>
                </a:cxn>
                <a:cxn ang="f268">
                  <a:pos x="f445" y="f446"/>
                </a:cxn>
                <a:cxn ang="f268">
                  <a:pos x="f447" y="f448"/>
                </a:cxn>
                <a:cxn ang="f268">
                  <a:pos x="f441" y="f442"/>
                </a:cxn>
                <a:cxn ang="f268">
                  <a:pos x="f449" y="f450"/>
                </a:cxn>
                <a:cxn ang="f268">
                  <a:pos x="f451" y="f452"/>
                </a:cxn>
                <a:cxn ang="f268">
                  <a:pos x="f453" y="f454"/>
                </a:cxn>
                <a:cxn ang="f268">
                  <a:pos x="f455" y="f456"/>
                </a:cxn>
                <a:cxn ang="f268">
                  <a:pos x="f457" y="f458"/>
                </a:cxn>
                <a:cxn ang="f268">
                  <a:pos x="f459" y="f460"/>
                </a:cxn>
                <a:cxn ang="f268">
                  <a:pos x="f461" y="f462"/>
                </a:cxn>
                <a:cxn ang="f268">
                  <a:pos x="f463" y="f464"/>
                </a:cxn>
                <a:cxn ang="f268">
                  <a:pos x="f465" y="f466"/>
                </a:cxn>
                <a:cxn ang="f268">
                  <a:pos x="f467" y="f468"/>
                </a:cxn>
                <a:cxn ang="f268">
                  <a:pos x="f449" y="f450"/>
                </a:cxn>
              </a:cxnLst>
              <a:rect l="f401" t="f404" r="f402" b="f403"/>
              <a:pathLst>
                <a:path w="1497216" h="133580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1"/>
                    <a:pt x="f53" y="f54"/>
                    <a:pt x="f55" y="f56"/>
                  </a:cubicBezTo>
                  <a:cubicBezTo>
                    <a:pt x="f57" y="f58"/>
                    <a:pt x="f59" y="f60"/>
                    <a:pt x="f8" y="f9"/>
                  </a:cubicBezTo>
                  <a:close/>
                  <a:moveTo>
                    <a:pt x="f61" y="f62"/>
                  </a:moveTo>
                  <a:cubicBezTo>
                    <a:pt x="f63" y="f64"/>
                    <a:pt x="f65" y="f66"/>
                    <a:pt x="f67" y="f68"/>
                  </a:cubicBezTo>
                  <a:cubicBezTo>
                    <a:pt x="f69" y="f70"/>
                    <a:pt x="f71" y="f72"/>
                    <a:pt x="f73" y="f74"/>
                  </a:cubicBezTo>
                  <a:cubicBezTo>
                    <a:pt x="f75" y="f76"/>
                    <a:pt x="f71" y="f77"/>
                    <a:pt x="f78" y="f79"/>
                  </a:cubicBezTo>
                  <a:cubicBezTo>
                    <a:pt x="f80" y="f81"/>
                    <a:pt x="f82" y="f83"/>
                    <a:pt x="f61" y="f62"/>
                  </a:cubicBezTo>
                  <a:close/>
                  <a:moveTo>
                    <a:pt x="f84" y="f85"/>
                  </a:moveTo>
                  <a:cubicBezTo>
                    <a:pt x="f86" y="f87"/>
                    <a:pt x="f88" y="f89"/>
                    <a:pt x="f90" y="f91"/>
                  </a:cubicBezTo>
                  <a:cubicBezTo>
                    <a:pt x="f92" y="f93"/>
                    <a:pt x="f94" y="f95"/>
                    <a:pt x="f96" y="f97"/>
                  </a:cubicBezTo>
                  <a:cubicBezTo>
                    <a:pt x="f98" y="f99"/>
                    <a:pt x="f98" y="f100"/>
                    <a:pt x="f101" y="f102"/>
                  </a:cubicBezTo>
                  <a:cubicBezTo>
                    <a:pt x="f103" y="f104"/>
                    <a:pt x="f105" y="f106"/>
                    <a:pt x="f107" y="f108"/>
                  </a:cubicBezTo>
                  <a:cubicBezTo>
                    <a:pt x="f109" y="f110"/>
                    <a:pt x="f111" y="f112"/>
                    <a:pt x="f84" y="f85"/>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13" y="f114"/>
                  </a:cubicBezTo>
                  <a:close/>
                  <a:moveTo>
                    <a:pt x="f137" y="f138"/>
                  </a:moveTo>
                  <a:cubicBezTo>
                    <a:pt x="f139" y="f140"/>
                    <a:pt x="f141" y="f142"/>
                    <a:pt x="f143" y="f144"/>
                  </a:cubicBezTo>
                  <a:cubicBezTo>
                    <a:pt x="f145" y="f146"/>
                    <a:pt x="f147" y="f148"/>
                    <a:pt x="f147" y="f149"/>
                  </a:cubicBezTo>
                  <a:cubicBezTo>
                    <a:pt x="f147" y="f150"/>
                    <a:pt x="f151" y="f152"/>
                    <a:pt x="f129"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0" y="f181"/>
                  </a:cubicBezTo>
                  <a:cubicBezTo>
                    <a:pt x="f182" y="f183"/>
                    <a:pt x="f184" y="f185"/>
                    <a:pt x="f186" y="f187"/>
                  </a:cubicBezTo>
                  <a:cubicBezTo>
                    <a:pt x="f188" y="f189"/>
                    <a:pt x="f190" y="f191"/>
                    <a:pt x="f137" y="f138"/>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3" name="Freeform: Shape 32">
              <a:extLst>
                <a:ext uri="{FF2B5EF4-FFF2-40B4-BE49-F238E27FC236}">
                  <a16:creationId xmlns:a16="http://schemas.microsoft.com/office/drawing/2014/main" id="{CBA92ED6-0078-40D4-BEB1-432A2706DD4F}"/>
                </a:ext>
              </a:extLst>
            </p:cNvPr>
            <p:cNvSpPr/>
            <p:nvPr/>
          </p:nvSpPr>
          <p:spPr>
            <a:xfrm>
              <a:off x="6220535" y="2809868"/>
              <a:ext cx="53510" cy="53510"/>
            </a:xfrm>
            <a:custGeom>
              <a:avLst/>
              <a:gdLst>
                <a:gd name="f0" fmla="val 10800000"/>
                <a:gd name="f1" fmla="val 5400000"/>
                <a:gd name="f2" fmla="val 180"/>
                <a:gd name="f3" fmla="val w"/>
                <a:gd name="f4" fmla="val h"/>
                <a:gd name="f5" fmla="val 0"/>
                <a:gd name="f6" fmla="val 200371"/>
                <a:gd name="f7" fmla="val 62859"/>
                <a:gd name="f8" fmla="val 150385"/>
                <a:gd name="f9" fmla="val 47275"/>
                <a:gd name="f10" fmla="val 119216"/>
                <a:gd name="f11" fmla="val -25638"/>
                <a:gd name="f12" fmla="val 11238"/>
                <a:gd name="f13" fmla="val 9427"/>
                <a:gd name="f14" fmla="val 9012"/>
                <a:gd name="f15" fmla="val 62303"/>
                <a:gd name="f16" fmla="val 5672"/>
                <a:gd name="f17" fmla="val 139111"/>
                <a:gd name="f18" fmla="val 3446"/>
                <a:gd name="f19" fmla="val 194770"/>
                <a:gd name="f20" fmla="val 106"/>
                <a:gd name="f21" fmla="val 212581"/>
                <a:gd name="f22" fmla="val -1563"/>
                <a:gd name="f23" fmla="val 204232"/>
                <a:gd name="f24" fmla="val 16804"/>
                <a:gd name="f25" fmla="val 200892"/>
                <a:gd name="f26" fmla="val 29049"/>
                <a:gd name="f27" fmla="val 188648"/>
                <a:gd name="f28" fmla="val 75802"/>
                <a:gd name="f29" fmla="val 170280"/>
                <a:gd name="f30" fmla="val 128121"/>
                <a:gd name="f31" fmla="val 148017"/>
                <a:gd name="f32" fmla="val 172092"/>
                <a:gd name="f33" fmla="val 129649"/>
                <a:gd name="f34" fmla="val 207713"/>
                <a:gd name="f35" fmla="val 99594"/>
                <a:gd name="f36" fmla="val 224967"/>
                <a:gd name="f37" fmla="+- 0 0 -90"/>
                <a:gd name="f38" fmla="*/ f3 1 200371"/>
                <a:gd name="f39" fmla="*/ f4 1 200371"/>
                <a:gd name="f40" fmla="val f5"/>
                <a:gd name="f41" fmla="val f6"/>
                <a:gd name="f42" fmla="*/ f37 f0 1"/>
                <a:gd name="f43" fmla="+- f41 0 f40"/>
                <a:gd name="f44" fmla="*/ f42 1 f2"/>
                <a:gd name="f45" fmla="*/ f43 1 200371"/>
                <a:gd name="f46" fmla="*/ 62859 f43 1"/>
                <a:gd name="f47" fmla="*/ 150385 f43 1"/>
                <a:gd name="f48" fmla="*/ 9427 f43 1"/>
                <a:gd name="f49" fmla="*/ 9012 f43 1"/>
                <a:gd name="f50" fmla="*/ 194770 f43 1"/>
                <a:gd name="f51" fmla="*/ 106 f43 1"/>
                <a:gd name="f52" fmla="*/ 200892 f43 1"/>
                <a:gd name="f53" fmla="*/ 29049 f43 1"/>
                <a:gd name="f54" fmla="*/ 148017 f43 1"/>
                <a:gd name="f55" fmla="*/ 172092 f43 1"/>
                <a:gd name="f56" fmla="+- f44 0 f1"/>
                <a:gd name="f57" fmla="*/ f46 1 200371"/>
                <a:gd name="f58" fmla="*/ f47 1 200371"/>
                <a:gd name="f59" fmla="*/ f48 1 200371"/>
                <a:gd name="f60" fmla="*/ f49 1 200371"/>
                <a:gd name="f61" fmla="*/ f50 1 200371"/>
                <a:gd name="f62" fmla="*/ f51 1 200371"/>
                <a:gd name="f63" fmla="*/ f52 1 200371"/>
                <a:gd name="f64" fmla="*/ f53 1 200371"/>
                <a:gd name="f65" fmla="*/ f54 1 200371"/>
                <a:gd name="f66" fmla="*/ f55 1 200371"/>
                <a:gd name="f67" fmla="*/ f40 1 f45"/>
                <a:gd name="f68" fmla="*/ f41 1 f45"/>
                <a:gd name="f69" fmla="*/ f57 1 f45"/>
                <a:gd name="f70" fmla="*/ f58 1 f45"/>
                <a:gd name="f71" fmla="*/ f59 1 f45"/>
                <a:gd name="f72" fmla="*/ f60 1 f45"/>
                <a:gd name="f73" fmla="*/ f61 1 f45"/>
                <a:gd name="f74" fmla="*/ f62 1 f45"/>
                <a:gd name="f75" fmla="*/ f63 1 f45"/>
                <a:gd name="f76" fmla="*/ f64 1 f45"/>
                <a:gd name="f77" fmla="*/ f65 1 f45"/>
                <a:gd name="f78" fmla="*/ f66 1 f45"/>
                <a:gd name="f79" fmla="*/ f67 f38 1"/>
                <a:gd name="f80" fmla="*/ f68 f38 1"/>
                <a:gd name="f81" fmla="*/ f68 f39 1"/>
                <a:gd name="f82" fmla="*/ f67 f39 1"/>
                <a:gd name="f83" fmla="*/ f69 f38 1"/>
                <a:gd name="f84" fmla="*/ f70 f39 1"/>
                <a:gd name="f85" fmla="*/ f71 f38 1"/>
                <a:gd name="f86" fmla="*/ f72 f39 1"/>
                <a:gd name="f87" fmla="*/ f73 f38 1"/>
                <a:gd name="f88" fmla="*/ f74 f39 1"/>
                <a:gd name="f89" fmla="*/ f75 f38 1"/>
                <a:gd name="f90" fmla="*/ f76 f39 1"/>
                <a:gd name="f91" fmla="*/ f77 f38 1"/>
                <a:gd name="f92" fmla="*/ f78 f39 1"/>
              </a:gdLst>
              <a:ahLst/>
              <a:cxnLst>
                <a:cxn ang="3cd4">
                  <a:pos x="hc" y="t"/>
                </a:cxn>
                <a:cxn ang="0">
                  <a:pos x="r" y="vc"/>
                </a:cxn>
                <a:cxn ang="cd4">
                  <a:pos x="hc" y="b"/>
                </a:cxn>
                <a:cxn ang="cd2">
                  <a:pos x="l" y="vc"/>
                </a:cxn>
                <a:cxn ang="f56">
                  <a:pos x="f83" y="f84"/>
                </a:cxn>
                <a:cxn ang="f56">
                  <a:pos x="f85" y="f86"/>
                </a:cxn>
                <a:cxn ang="f56">
                  <a:pos x="f87" y="f88"/>
                </a:cxn>
                <a:cxn ang="f56">
                  <a:pos x="f89" y="f90"/>
                </a:cxn>
                <a:cxn ang="f56">
                  <a:pos x="f91" y="f92"/>
                </a:cxn>
                <a:cxn ang="f56">
                  <a:pos x="f83" y="f84"/>
                </a:cxn>
              </a:cxnLst>
              <a:rect l="f79" t="f82" r="f80" b="f81"/>
              <a:pathLst>
                <a:path w="200371" h="200371">
                  <a:moveTo>
                    <a:pt x="f7" y="f8"/>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7" y="f8"/>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4" name="Freeform: Shape 33">
              <a:extLst>
                <a:ext uri="{FF2B5EF4-FFF2-40B4-BE49-F238E27FC236}">
                  <a16:creationId xmlns:a16="http://schemas.microsoft.com/office/drawing/2014/main" id="{9AF4CBDA-01D1-4E7A-A1AF-CAD4A01EB37E}"/>
                </a:ext>
              </a:extLst>
            </p:cNvPr>
            <p:cNvSpPr/>
            <p:nvPr/>
          </p:nvSpPr>
          <p:spPr>
            <a:xfrm>
              <a:off x="6063112" y="2620076"/>
              <a:ext cx="1490" cy="1490"/>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5" name="Freeform: Shape 34">
              <a:extLst>
                <a:ext uri="{FF2B5EF4-FFF2-40B4-BE49-F238E27FC236}">
                  <a16:creationId xmlns:a16="http://schemas.microsoft.com/office/drawing/2014/main" id="{4B3FF873-4C90-4C4F-B173-791825B195A0}"/>
                </a:ext>
              </a:extLst>
            </p:cNvPr>
            <p:cNvSpPr/>
            <p:nvPr/>
          </p:nvSpPr>
          <p:spPr>
            <a:xfrm>
              <a:off x="6063112" y="2620076"/>
              <a:ext cx="1490" cy="1490"/>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6" name="Freeform: Shape 35">
              <a:extLst>
                <a:ext uri="{FF2B5EF4-FFF2-40B4-BE49-F238E27FC236}">
                  <a16:creationId xmlns:a16="http://schemas.microsoft.com/office/drawing/2014/main" id="{73A1F406-018F-49DA-B55C-FAAC84C04B71}"/>
                </a:ext>
              </a:extLst>
            </p:cNvPr>
            <p:cNvSpPr/>
            <p:nvPr/>
          </p:nvSpPr>
          <p:spPr>
            <a:xfrm>
              <a:off x="6063112" y="2620076"/>
              <a:ext cx="1490" cy="1490"/>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27" name="Graphic 121">
            <a:extLst>
              <a:ext uri="{FF2B5EF4-FFF2-40B4-BE49-F238E27FC236}">
                <a16:creationId xmlns:a16="http://schemas.microsoft.com/office/drawing/2014/main" id="{914C3F60-FCAC-4225-A9ED-5AD0FE50CB2F}"/>
              </a:ext>
            </a:extLst>
          </p:cNvPr>
          <p:cNvGrpSpPr/>
          <p:nvPr/>
        </p:nvGrpSpPr>
        <p:grpSpPr>
          <a:xfrm>
            <a:off x="4679615" y="1129384"/>
            <a:ext cx="544717" cy="396813"/>
            <a:chOff x="4679615" y="1129384"/>
            <a:chExt cx="544717" cy="396813"/>
          </a:xfrm>
        </p:grpSpPr>
        <p:sp>
          <p:nvSpPr>
            <p:cNvPr id="28" name="Freeform: Shape 37">
              <a:extLst>
                <a:ext uri="{FF2B5EF4-FFF2-40B4-BE49-F238E27FC236}">
                  <a16:creationId xmlns:a16="http://schemas.microsoft.com/office/drawing/2014/main" id="{62D6CFD0-3909-4EFB-8437-6DB90C60AB70}"/>
                </a:ext>
              </a:extLst>
            </p:cNvPr>
            <p:cNvSpPr/>
            <p:nvPr/>
          </p:nvSpPr>
          <p:spPr>
            <a:xfrm>
              <a:off x="4679615" y="1129384"/>
              <a:ext cx="544717" cy="396813"/>
            </a:xfrm>
            <a:custGeom>
              <a:avLst/>
              <a:gdLst>
                <a:gd name="f0" fmla="val 10800000"/>
                <a:gd name="f1" fmla="val 5400000"/>
                <a:gd name="f2" fmla="val 180"/>
                <a:gd name="f3" fmla="val w"/>
                <a:gd name="f4" fmla="val h"/>
                <a:gd name="f5" fmla="val 0"/>
                <a:gd name="f6" fmla="val 2273771"/>
                <a:gd name="f7" fmla="val 1656367"/>
                <a:gd name="f8" fmla="val 2269219"/>
                <a:gd name="f9" fmla="val 1166433"/>
                <a:gd name="f10" fmla="val 2248971"/>
                <a:gd name="f11" fmla="val 1106353"/>
                <a:gd name="f12" fmla="val 2173289"/>
                <a:gd name="f13" fmla="val 1065524"/>
                <a:gd name="f14" fmla="val 2114868"/>
                <a:gd name="f15" fmla="val 1051251"/>
                <a:gd name="f16" fmla="val 2075700"/>
                <a:gd name="f17" fmla="val 1043285"/>
                <a:gd name="f18" fmla="val 1805835"/>
                <a:gd name="f19" fmla="val 1019385"/>
                <a:gd name="f20" fmla="val 1719199"/>
                <a:gd name="f21" fmla="val 1009427"/>
                <a:gd name="f22" fmla="val 1573810"/>
                <a:gd name="f23" fmla="val 992830"/>
                <a:gd name="f24" fmla="val 1564848"/>
                <a:gd name="f25" fmla="val 946027"/>
                <a:gd name="f26" fmla="val 1535638"/>
                <a:gd name="f27" fmla="val 871673"/>
                <a:gd name="f28" fmla="val 1638206"/>
                <a:gd name="f29" fmla="val 925779"/>
                <a:gd name="f30" fmla="val 1673060"/>
                <a:gd name="f31" fmla="val 947355"/>
                <a:gd name="f32" fmla="val 1731481"/>
                <a:gd name="f33" fmla="val 926443"/>
                <a:gd name="f34" fmla="val 1776624"/>
                <a:gd name="f35" fmla="val 909514"/>
                <a:gd name="f36" fmla="val 1805503"/>
                <a:gd name="f37" fmla="val 888270"/>
                <a:gd name="f38" fmla="val 1852638"/>
                <a:gd name="f39" fmla="val 908186"/>
                <a:gd name="f40" fmla="val 1878861"/>
                <a:gd name="f41" fmla="val 920136"/>
                <a:gd name="f42" fmla="val 1920353"/>
                <a:gd name="f43" fmla="val 905863"/>
                <a:gd name="f44" fmla="val 1925332"/>
                <a:gd name="f45" fmla="val 877648"/>
                <a:gd name="f46" fmla="val 1935290"/>
                <a:gd name="f47" fmla="val 824538"/>
                <a:gd name="f48" fmla="val 1958526"/>
                <a:gd name="f49" fmla="val 814580"/>
                <a:gd name="f50" fmla="val 1944584"/>
                <a:gd name="f51" fmla="val 779062"/>
                <a:gd name="f52" fmla="val 1937614"/>
                <a:gd name="f53" fmla="val 761138"/>
                <a:gd name="f54" fmla="val 1919025"/>
                <a:gd name="f55" fmla="val 738234"/>
                <a:gd name="f56" fmla="val 1897781"/>
                <a:gd name="f57" fmla="val 733587"/>
                <a:gd name="f58" fmla="val 724957"/>
                <a:gd name="f59" fmla="val 1857617"/>
                <a:gd name="f60" fmla="val 721305"/>
                <a:gd name="f61" fmla="val 1859276"/>
                <a:gd name="f62" fmla="val 703713"/>
                <a:gd name="f63" fmla="val 1865251"/>
                <a:gd name="f64" fmla="val 650603"/>
                <a:gd name="f65" fmla="val 1839360"/>
                <a:gd name="f66" fmla="val 621392"/>
                <a:gd name="f67" fmla="val 1790234"/>
                <a:gd name="f68" fmla="val 610438"/>
                <a:gd name="f69" fmla="val 1768989"/>
                <a:gd name="f70" fmla="val 606455"/>
                <a:gd name="f71" fmla="val 1728161"/>
                <a:gd name="f72" fmla="val 586871"/>
                <a:gd name="f73" fmla="val 1713888"/>
                <a:gd name="f74" fmla="val 568614"/>
                <a:gd name="f75" fmla="val 1654139"/>
                <a:gd name="f76" fmla="val 496916"/>
                <a:gd name="f77" fmla="val 1611983"/>
                <a:gd name="f78" fmla="val 445797"/>
                <a:gd name="f79" fmla="val 1555222"/>
                <a:gd name="f80" fmla="val 377418"/>
                <a:gd name="f81" fmla="val 1549911"/>
                <a:gd name="f82" fmla="val 371111"/>
                <a:gd name="f83" fmla="val 1497465"/>
                <a:gd name="f84" fmla="val 315014"/>
                <a:gd name="f85" fmla="val 1483191"/>
                <a:gd name="f86" fmla="val 300409"/>
                <a:gd name="f87" fmla="val 1439044"/>
                <a:gd name="f88" fmla="val 254269"/>
                <a:gd name="f89" fmla="val 1415144"/>
                <a:gd name="f90" fmla="val 228710"/>
                <a:gd name="f91" fmla="val 1376971"/>
                <a:gd name="f92" fmla="val 177592"/>
                <a:gd name="f93" fmla="val 1354400"/>
                <a:gd name="f94" fmla="val 141411"/>
                <a:gd name="f95" fmla="val 1313239"/>
                <a:gd name="f96" fmla="val 124482"/>
                <a:gd name="f97" fmla="val 1293323"/>
                <a:gd name="f98" fmla="val 94276"/>
                <a:gd name="f99" fmla="val 1254155"/>
                <a:gd name="f100" fmla="val 36186"/>
                <a:gd name="f101" fmla="val 1237890"/>
                <a:gd name="f102" fmla="val 23241"/>
                <a:gd name="f103" fmla="val 1176481"/>
                <a:gd name="f104" fmla="val 4321"/>
                <a:gd name="f105" fmla="val 1142624"/>
                <a:gd name="f106" fmla="val -7629"/>
                <a:gd name="f107" fmla="val 1085198"/>
                <a:gd name="f108" fmla="val 6644"/>
                <a:gd name="f109" fmla="val 1061299"/>
                <a:gd name="f110" fmla="val 29548"/>
                <a:gd name="f111" fmla="val 1046362"/>
                <a:gd name="f112" fmla="val 40502"/>
                <a:gd name="f113" fmla="val 1041051"/>
                <a:gd name="f114" fmla="val 59754"/>
                <a:gd name="f115" fmla="val 1026114"/>
                <a:gd name="f116" fmla="val 70708"/>
                <a:gd name="f117" fmla="val 1002878"/>
                <a:gd name="f118" fmla="val 87637"/>
                <a:gd name="f119" fmla="val 975659"/>
                <a:gd name="f120" fmla="val 121494"/>
                <a:gd name="f121" fmla="val 946117"/>
                <a:gd name="f122" fmla="val 131121"/>
                <a:gd name="f123" fmla="val 901969"/>
                <a:gd name="f124" fmla="val 155352"/>
                <a:gd name="f125" fmla="val 881389"/>
                <a:gd name="f126" fmla="val 193857"/>
                <a:gd name="f127" fmla="val 856162"/>
                <a:gd name="f128" fmla="val 239000"/>
                <a:gd name="f129" fmla="val 818985"/>
                <a:gd name="f130" fmla="val 305056"/>
                <a:gd name="f131" fmla="val 824296"/>
                <a:gd name="f132" fmla="val 344224"/>
                <a:gd name="f133" fmla="val 773177"/>
                <a:gd name="f134" fmla="val 403309"/>
                <a:gd name="f135" fmla="val 721727"/>
                <a:gd name="f136" fmla="val 454428"/>
                <a:gd name="f137" fmla="val 631772"/>
                <a:gd name="f138" fmla="val 641972"/>
                <a:gd name="f139" fmla="val 613184"/>
                <a:gd name="f140" fmla="val 660561"/>
                <a:gd name="f141" fmla="val 583309"/>
                <a:gd name="f142" fmla="val 691431"/>
                <a:gd name="f143" fmla="val 568704"/>
                <a:gd name="f144" fmla="val 760806"/>
                <a:gd name="f145" fmla="val 559742"/>
                <a:gd name="f146" fmla="val 839807"/>
                <a:gd name="f147" fmla="val 542481"/>
                <a:gd name="f148" fmla="val 907854"/>
                <a:gd name="f149" fmla="val 537502"/>
                <a:gd name="f150" fmla="val 942376"/>
                <a:gd name="f151" fmla="val 1000797"/>
                <a:gd name="f152" fmla="val 544472"/>
                <a:gd name="f153" fmla="val 1019717"/>
                <a:gd name="f154" fmla="val 517917"/>
                <a:gd name="f155" fmla="val 1057226"/>
                <a:gd name="f156" fmla="val 512607"/>
                <a:gd name="f157" fmla="val 1074155"/>
                <a:gd name="f158" fmla="val 498665"/>
                <a:gd name="f159" fmla="val 1124277"/>
                <a:gd name="f160" fmla="val 489039"/>
                <a:gd name="f161" fmla="val 1146185"/>
                <a:gd name="f162" fmla="val 494018"/>
                <a:gd name="f163" fmla="val 1203278"/>
                <a:gd name="f164" fmla="val 498001"/>
                <a:gd name="f165" fmla="val 1241451"/>
                <a:gd name="f166" fmla="val 487047"/>
                <a:gd name="f167" fmla="val 1271326"/>
                <a:gd name="f168" fmla="val 462484"/>
                <a:gd name="f169" fmla="val 416013"/>
                <a:gd name="f170" fmla="val 195274"/>
                <a:gd name="f171" fmla="val 1312818"/>
                <a:gd name="f172" fmla="val 138845"/>
                <a:gd name="f173" fmla="val 1330411"/>
                <a:gd name="f174" fmla="val -38742"/>
                <a:gd name="f175" fmla="val 1385844"/>
                <a:gd name="f176" fmla="val -28120"/>
                <a:gd name="f177" fmla="val 1525922"/>
                <a:gd name="f178" fmla="val 70798"/>
                <a:gd name="f179" fmla="val 1588326"/>
                <a:gd name="f180" fmla="val 88059"/>
                <a:gd name="f181" fmla="val 1607246"/>
                <a:gd name="f182" fmla="val 217182"/>
                <a:gd name="f183" fmla="val 1626831"/>
                <a:gd name="f184" fmla="val 248384"/>
                <a:gd name="f185" fmla="val 1629818"/>
                <a:gd name="f186" fmla="val 488707"/>
                <a:gd name="f187" fmla="val 1655709"/>
                <a:gd name="f188" fmla="val 683554"/>
                <a:gd name="f189" fmla="val 1660024"/>
                <a:gd name="f190" fmla="val 923877"/>
                <a:gd name="f191" fmla="val 1658033"/>
                <a:gd name="f192" fmla="val 1260793"/>
                <a:gd name="f193" fmla="val 1656041"/>
                <a:gd name="f194" fmla="val 1566176"/>
                <a:gd name="f195" fmla="val 1602599"/>
                <a:gd name="f196" fmla="val 1893134"/>
                <a:gd name="f197" fmla="val 1515300"/>
                <a:gd name="f198" fmla="val 1964501"/>
                <a:gd name="f199" fmla="val 1496379"/>
                <a:gd name="f200" fmla="val 2115532"/>
                <a:gd name="f201" fmla="val 1422025"/>
                <a:gd name="f202" fmla="val 2201836"/>
                <a:gd name="f203" fmla="val 1362608"/>
                <a:gd name="f204" fmla="val 2257270"/>
                <a:gd name="f205" fmla="val 1325431"/>
                <a:gd name="f206" fmla="val 2290131"/>
                <a:gd name="f207" fmla="val 1242447"/>
                <a:gd name="f208" fmla="+- 0 0 -90"/>
                <a:gd name="f209" fmla="*/ f3 1 2273771"/>
                <a:gd name="f210" fmla="*/ f4 1 1656367"/>
                <a:gd name="f211" fmla="val f5"/>
                <a:gd name="f212" fmla="val f6"/>
                <a:gd name="f213" fmla="val f7"/>
                <a:gd name="f214" fmla="*/ f208 f0 1"/>
                <a:gd name="f215" fmla="+- f213 0 f211"/>
                <a:gd name="f216" fmla="+- f212 0 f211"/>
                <a:gd name="f217" fmla="*/ f214 1 f2"/>
                <a:gd name="f218" fmla="*/ f216 1 2273771"/>
                <a:gd name="f219" fmla="*/ f215 1 1656367"/>
                <a:gd name="f220" fmla="*/ 2269219 f216 1"/>
                <a:gd name="f221" fmla="*/ 1166433 f215 1"/>
                <a:gd name="f222" fmla="*/ 2114868 f216 1"/>
                <a:gd name="f223" fmla="*/ 1051251 f215 1"/>
                <a:gd name="f224" fmla="*/ 1719199 f216 1"/>
                <a:gd name="f225" fmla="*/ 1009427 f215 1"/>
                <a:gd name="f226" fmla="*/ 1535638 f216 1"/>
                <a:gd name="f227" fmla="*/ 871673 f215 1"/>
                <a:gd name="f228" fmla="*/ 1731481 f216 1"/>
                <a:gd name="f229" fmla="*/ 926443 f215 1"/>
                <a:gd name="f230" fmla="*/ 1852638 f216 1"/>
                <a:gd name="f231" fmla="*/ 908186 f215 1"/>
                <a:gd name="f232" fmla="*/ 1925332 f216 1"/>
                <a:gd name="f233" fmla="*/ 877648 f215 1"/>
                <a:gd name="f234" fmla="*/ 1944584 f216 1"/>
                <a:gd name="f235" fmla="*/ 779062 f215 1"/>
                <a:gd name="f236" fmla="*/ 1897781 f216 1"/>
                <a:gd name="f237" fmla="*/ 733587 f215 1"/>
                <a:gd name="f238" fmla="*/ 1859276 f216 1"/>
                <a:gd name="f239" fmla="*/ 703713 f215 1"/>
                <a:gd name="f240" fmla="*/ 1790234 f216 1"/>
                <a:gd name="f241" fmla="*/ 610438 f215 1"/>
                <a:gd name="f242" fmla="*/ 1713888 f216 1"/>
                <a:gd name="f243" fmla="*/ 568614 f215 1"/>
                <a:gd name="f244" fmla="*/ 1555222 f216 1"/>
                <a:gd name="f245" fmla="*/ 377418 f215 1"/>
                <a:gd name="f246" fmla="*/ 1483191 f216 1"/>
                <a:gd name="f247" fmla="*/ 300409 f215 1"/>
                <a:gd name="f248" fmla="*/ 1376971 f216 1"/>
                <a:gd name="f249" fmla="*/ 177592 f215 1"/>
                <a:gd name="f250" fmla="*/ 1293323 f216 1"/>
                <a:gd name="f251" fmla="*/ 94276 f215 1"/>
                <a:gd name="f252" fmla="*/ 1176481 f216 1"/>
                <a:gd name="f253" fmla="*/ 4321 f215 1"/>
                <a:gd name="f254" fmla="*/ 1061299 f216 1"/>
                <a:gd name="f255" fmla="*/ 29548 f215 1"/>
                <a:gd name="f256" fmla="*/ 1026114 f216 1"/>
                <a:gd name="f257" fmla="*/ 70708 f215 1"/>
                <a:gd name="f258" fmla="*/ 946117 f216 1"/>
                <a:gd name="f259" fmla="*/ 131121 f215 1"/>
                <a:gd name="f260" fmla="*/ 856162 f216 1"/>
                <a:gd name="f261" fmla="*/ 239000 f215 1"/>
                <a:gd name="f262" fmla="*/ 773177 f216 1"/>
                <a:gd name="f263" fmla="*/ 403309 f215 1"/>
                <a:gd name="f264" fmla="*/ 613184 f216 1"/>
                <a:gd name="f265" fmla="*/ 660561 f215 1"/>
                <a:gd name="f266" fmla="*/ 559742 f216 1"/>
                <a:gd name="f267" fmla="*/ 839807 f215 1"/>
                <a:gd name="f268" fmla="*/ 542481 f216 1"/>
                <a:gd name="f269" fmla="*/ 1000797 f215 1"/>
                <a:gd name="f270" fmla="*/ 512607 f216 1"/>
                <a:gd name="f271" fmla="*/ 1074155 f215 1"/>
                <a:gd name="f272" fmla="*/ 494018 f216 1"/>
                <a:gd name="f273" fmla="*/ 1203278 f215 1"/>
                <a:gd name="f274" fmla="*/ 462484 f216 1"/>
                <a:gd name="f275" fmla="*/ 1271326 f215 1"/>
                <a:gd name="f276" fmla="*/ 138845 f216 1"/>
                <a:gd name="f277" fmla="*/ 1330411 f215 1"/>
                <a:gd name="f278" fmla="*/ 70798 f216 1"/>
                <a:gd name="f279" fmla="*/ 1588326 f215 1"/>
                <a:gd name="f280" fmla="*/ 248384 f216 1"/>
                <a:gd name="f281" fmla="*/ 1629818 f215 1"/>
                <a:gd name="f282" fmla="*/ 923877 f216 1"/>
                <a:gd name="f283" fmla="*/ 1658033 f215 1"/>
                <a:gd name="f284" fmla="*/ 1893134 f216 1"/>
                <a:gd name="f285" fmla="*/ 1515300 f215 1"/>
                <a:gd name="f286" fmla="*/ 2201836 f216 1"/>
                <a:gd name="f287" fmla="*/ 1362608 f215 1"/>
                <a:gd name="f288" fmla="+- f217 0 f1"/>
                <a:gd name="f289" fmla="*/ f220 1 2273771"/>
                <a:gd name="f290" fmla="*/ f221 1 1656367"/>
                <a:gd name="f291" fmla="*/ f222 1 2273771"/>
                <a:gd name="f292" fmla="*/ f223 1 1656367"/>
                <a:gd name="f293" fmla="*/ f224 1 2273771"/>
                <a:gd name="f294" fmla="*/ f225 1 1656367"/>
                <a:gd name="f295" fmla="*/ f226 1 2273771"/>
                <a:gd name="f296" fmla="*/ f227 1 1656367"/>
                <a:gd name="f297" fmla="*/ f228 1 2273771"/>
                <a:gd name="f298" fmla="*/ f229 1 1656367"/>
                <a:gd name="f299" fmla="*/ f230 1 2273771"/>
                <a:gd name="f300" fmla="*/ f231 1 1656367"/>
                <a:gd name="f301" fmla="*/ f232 1 2273771"/>
                <a:gd name="f302" fmla="*/ f233 1 1656367"/>
                <a:gd name="f303" fmla="*/ f234 1 2273771"/>
                <a:gd name="f304" fmla="*/ f235 1 1656367"/>
                <a:gd name="f305" fmla="*/ f236 1 2273771"/>
                <a:gd name="f306" fmla="*/ f237 1 1656367"/>
                <a:gd name="f307" fmla="*/ f238 1 2273771"/>
                <a:gd name="f308" fmla="*/ f239 1 1656367"/>
                <a:gd name="f309" fmla="*/ f240 1 2273771"/>
                <a:gd name="f310" fmla="*/ f241 1 1656367"/>
                <a:gd name="f311" fmla="*/ f242 1 2273771"/>
                <a:gd name="f312" fmla="*/ f243 1 1656367"/>
                <a:gd name="f313" fmla="*/ f244 1 2273771"/>
                <a:gd name="f314" fmla="*/ f245 1 1656367"/>
                <a:gd name="f315" fmla="*/ f246 1 2273771"/>
                <a:gd name="f316" fmla="*/ f247 1 1656367"/>
                <a:gd name="f317" fmla="*/ f248 1 2273771"/>
                <a:gd name="f318" fmla="*/ f249 1 1656367"/>
                <a:gd name="f319" fmla="*/ f250 1 2273771"/>
                <a:gd name="f320" fmla="*/ f251 1 1656367"/>
                <a:gd name="f321" fmla="*/ f252 1 2273771"/>
                <a:gd name="f322" fmla="*/ f253 1 1656367"/>
                <a:gd name="f323" fmla="*/ f254 1 2273771"/>
                <a:gd name="f324" fmla="*/ f255 1 1656367"/>
                <a:gd name="f325" fmla="*/ f256 1 2273771"/>
                <a:gd name="f326" fmla="*/ f257 1 1656367"/>
                <a:gd name="f327" fmla="*/ f258 1 2273771"/>
                <a:gd name="f328" fmla="*/ f259 1 1656367"/>
                <a:gd name="f329" fmla="*/ f260 1 2273771"/>
                <a:gd name="f330" fmla="*/ f261 1 1656367"/>
                <a:gd name="f331" fmla="*/ f262 1 2273771"/>
                <a:gd name="f332" fmla="*/ f263 1 1656367"/>
                <a:gd name="f333" fmla="*/ f264 1 2273771"/>
                <a:gd name="f334" fmla="*/ f265 1 1656367"/>
                <a:gd name="f335" fmla="*/ f266 1 2273771"/>
                <a:gd name="f336" fmla="*/ f267 1 1656367"/>
                <a:gd name="f337" fmla="*/ f268 1 2273771"/>
                <a:gd name="f338" fmla="*/ f269 1 1656367"/>
                <a:gd name="f339" fmla="*/ f270 1 2273771"/>
                <a:gd name="f340" fmla="*/ f271 1 1656367"/>
                <a:gd name="f341" fmla="*/ f272 1 2273771"/>
                <a:gd name="f342" fmla="*/ f273 1 1656367"/>
                <a:gd name="f343" fmla="*/ f274 1 2273771"/>
                <a:gd name="f344" fmla="*/ f275 1 1656367"/>
                <a:gd name="f345" fmla="*/ f276 1 2273771"/>
                <a:gd name="f346" fmla="*/ f277 1 1656367"/>
                <a:gd name="f347" fmla="*/ f278 1 2273771"/>
                <a:gd name="f348" fmla="*/ f279 1 1656367"/>
                <a:gd name="f349" fmla="*/ f280 1 2273771"/>
                <a:gd name="f350" fmla="*/ f281 1 1656367"/>
                <a:gd name="f351" fmla="*/ f282 1 2273771"/>
                <a:gd name="f352" fmla="*/ f283 1 1656367"/>
                <a:gd name="f353" fmla="*/ f284 1 2273771"/>
                <a:gd name="f354" fmla="*/ f285 1 1656367"/>
                <a:gd name="f355" fmla="*/ f286 1 2273771"/>
                <a:gd name="f356" fmla="*/ f287 1 1656367"/>
                <a:gd name="f357" fmla="*/ f211 1 f218"/>
                <a:gd name="f358" fmla="*/ f212 1 f218"/>
                <a:gd name="f359" fmla="*/ f211 1 f219"/>
                <a:gd name="f360" fmla="*/ f213 1 f219"/>
                <a:gd name="f361" fmla="*/ f289 1 f218"/>
                <a:gd name="f362" fmla="*/ f290 1 f219"/>
                <a:gd name="f363" fmla="*/ f291 1 f218"/>
                <a:gd name="f364" fmla="*/ f292 1 f219"/>
                <a:gd name="f365" fmla="*/ f293 1 f218"/>
                <a:gd name="f366" fmla="*/ f294 1 f219"/>
                <a:gd name="f367" fmla="*/ f295 1 f218"/>
                <a:gd name="f368" fmla="*/ f296 1 f219"/>
                <a:gd name="f369" fmla="*/ f297 1 f218"/>
                <a:gd name="f370" fmla="*/ f298 1 f219"/>
                <a:gd name="f371" fmla="*/ f299 1 f218"/>
                <a:gd name="f372" fmla="*/ f300 1 f219"/>
                <a:gd name="f373" fmla="*/ f301 1 f218"/>
                <a:gd name="f374" fmla="*/ f302 1 f219"/>
                <a:gd name="f375" fmla="*/ f303 1 f218"/>
                <a:gd name="f376" fmla="*/ f304 1 f219"/>
                <a:gd name="f377" fmla="*/ f305 1 f218"/>
                <a:gd name="f378" fmla="*/ f306 1 f219"/>
                <a:gd name="f379" fmla="*/ f307 1 f218"/>
                <a:gd name="f380" fmla="*/ f308 1 f219"/>
                <a:gd name="f381" fmla="*/ f309 1 f218"/>
                <a:gd name="f382" fmla="*/ f310 1 f219"/>
                <a:gd name="f383" fmla="*/ f311 1 f218"/>
                <a:gd name="f384" fmla="*/ f312 1 f219"/>
                <a:gd name="f385" fmla="*/ f313 1 f218"/>
                <a:gd name="f386" fmla="*/ f314 1 f219"/>
                <a:gd name="f387" fmla="*/ f315 1 f218"/>
                <a:gd name="f388" fmla="*/ f316 1 f219"/>
                <a:gd name="f389" fmla="*/ f317 1 f218"/>
                <a:gd name="f390" fmla="*/ f318 1 f219"/>
                <a:gd name="f391" fmla="*/ f319 1 f218"/>
                <a:gd name="f392" fmla="*/ f320 1 f219"/>
                <a:gd name="f393" fmla="*/ f321 1 f218"/>
                <a:gd name="f394" fmla="*/ f322 1 f219"/>
                <a:gd name="f395" fmla="*/ f323 1 f218"/>
                <a:gd name="f396" fmla="*/ f324 1 f219"/>
                <a:gd name="f397" fmla="*/ f325 1 f218"/>
                <a:gd name="f398" fmla="*/ f326 1 f219"/>
                <a:gd name="f399" fmla="*/ f327 1 f218"/>
                <a:gd name="f400" fmla="*/ f328 1 f219"/>
                <a:gd name="f401" fmla="*/ f329 1 f218"/>
                <a:gd name="f402" fmla="*/ f330 1 f219"/>
                <a:gd name="f403" fmla="*/ f331 1 f218"/>
                <a:gd name="f404" fmla="*/ f332 1 f219"/>
                <a:gd name="f405" fmla="*/ f333 1 f218"/>
                <a:gd name="f406" fmla="*/ f334 1 f219"/>
                <a:gd name="f407" fmla="*/ f335 1 f218"/>
                <a:gd name="f408" fmla="*/ f336 1 f219"/>
                <a:gd name="f409" fmla="*/ f337 1 f218"/>
                <a:gd name="f410" fmla="*/ f338 1 f219"/>
                <a:gd name="f411" fmla="*/ f339 1 f218"/>
                <a:gd name="f412" fmla="*/ f340 1 f219"/>
                <a:gd name="f413" fmla="*/ f341 1 f218"/>
                <a:gd name="f414" fmla="*/ f342 1 f219"/>
                <a:gd name="f415" fmla="*/ f343 1 f218"/>
                <a:gd name="f416" fmla="*/ f344 1 f219"/>
                <a:gd name="f417" fmla="*/ f345 1 f218"/>
                <a:gd name="f418" fmla="*/ f346 1 f219"/>
                <a:gd name="f419" fmla="*/ f347 1 f218"/>
                <a:gd name="f420" fmla="*/ f348 1 f219"/>
                <a:gd name="f421" fmla="*/ f349 1 f218"/>
                <a:gd name="f422" fmla="*/ f350 1 f219"/>
                <a:gd name="f423" fmla="*/ f351 1 f218"/>
                <a:gd name="f424" fmla="*/ f352 1 f219"/>
                <a:gd name="f425" fmla="*/ f353 1 f218"/>
                <a:gd name="f426" fmla="*/ f354 1 f219"/>
                <a:gd name="f427" fmla="*/ f355 1 f218"/>
                <a:gd name="f428" fmla="*/ f356 1 f219"/>
                <a:gd name="f429" fmla="*/ f357 f209 1"/>
                <a:gd name="f430" fmla="*/ f358 f209 1"/>
                <a:gd name="f431" fmla="*/ f360 f210 1"/>
                <a:gd name="f432" fmla="*/ f359 f210 1"/>
                <a:gd name="f433" fmla="*/ f361 f209 1"/>
                <a:gd name="f434" fmla="*/ f362 f210 1"/>
                <a:gd name="f435" fmla="*/ f363 f209 1"/>
                <a:gd name="f436" fmla="*/ f364 f210 1"/>
                <a:gd name="f437" fmla="*/ f365 f209 1"/>
                <a:gd name="f438" fmla="*/ f366 f210 1"/>
                <a:gd name="f439" fmla="*/ f367 f209 1"/>
                <a:gd name="f440" fmla="*/ f368 f210 1"/>
                <a:gd name="f441" fmla="*/ f369 f209 1"/>
                <a:gd name="f442" fmla="*/ f370 f210 1"/>
                <a:gd name="f443" fmla="*/ f371 f209 1"/>
                <a:gd name="f444" fmla="*/ f372 f210 1"/>
                <a:gd name="f445" fmla="*/ f373 f209 1"/>
                <a:gd name="f446" fmla="*/ f374 f210 1"/>
                <a:gd name="f447" fmla="*/ f375 f209 1"/>
                <a:gd name="f448" fmla="*/ f376 f210 1"/>
                <a:gd name="f449" fmla="*/ f377 f209 1"/>
                <a:gd name="f450" fmla="*/ f378 f210 1"/>
                <a:gd name="f451" fmla="*/ f379 f209 1"/>
                <a:gd name="f452" fmla="*/ f380 f210 1"/>
                <a:gd name="f453" fmla="*/ f381 f209 1"/>
                <a:gd name="f454" fmla="*/ f382 f210 1"/>
                <a:gd name="f455" fmla="*/ f383 f209 1"/>
                <a:gd name="f456" fmla="*/ f384 f210 1"/>
                <a:gd name="f457" fmla="*/ f385 f209 1"/>
                <a:gd name="f458" fmla="*/ f386 f210 1"/>
                <a:gd name="f459" fmla="*/ f387 f209 1"/>
                <a:gd name="f460" fmla="*/ f388 f210 1"/>
                <a:gd name="f461" fmla="*/ f389 f209 1"/>
                <a:gd name="f462" fmla="*/ f390 f210 1"/>
                <a:gd name="f463" fmla="*/ f391 f209 1"/>
                <a:gd name="f464" fmla="*/ f392 f210 1"/>
                <a:gd name="f465" fmla="*/ f393 f209 1"/>
                <a:gd name="f466" fmla="*/ f394 f210 1"/>
                <a:gd name="f467" fmla="*/ f395 f209 1"/>
                <a:gd name="f468" fmla="*/ f396 f210 1"/>
                <a:gd name="f469" fmla="*/ f397 f209 1"/>
                <a:gd name="f470" fmla="*/ f398 f210 1"/>
                <a:gd name="f471" fmla="*/ f399 f209 1"/>
                <a:gd name="f472" fmla="*/ f400 f210 1"/>
                <a:gd name="f473" fmla="*/ f401 f209 1"/>
                <a:gd name="f474" fmla="*/ f402 f210 1"/>
                <a:gd name="f475" fmla="*/ f403 f209 1"/>
                <a:gd name="f476" fmla="*/ f404 f210 1"/>
                <a:gd name="f477" fmla="*/ f405 f209 1"/>
                <a:gd name="f478" fmla="*/ f406 f210 1"/>
                <a:gd name="f479" fmla="*/ f407 f209 1"/>
                <a:gd name="f480" fmla="*/ f408 f210 1"/>
                <a:gd name="f481" fmla="*/ f409 f209 1"/>
                <a:gd name="f482" fmla="*/ f410 f210 1"/>
                <a:gd name="f483" fmla="*/ f411 f209 1"/>
                <a:gd name="f484" fmla="*/ f412 f210 1"/>
                <a:gd name="f485" fmla="*/ f413 f209 1"/>
                <a:gd name="f486" fmla="*/ f414 f210 1"/>
                <a:gd name="f487" fmla="*/ f415 f209 1"/>
                <a:gd name="f488" fmla="*/ f416 f210 1"/>
                <a:gd name="f489" fmla="*/ f417 f209 1"/>
                <a:gd name="f490" fmla="*/ f418 f210 1"/>
                <a:gd name="f491" fmla="*/ f419 f209 1"/>
                <a:gd name="f492" fmla="*/ f420 f210 1"/>
                <a:gd name="f493" fmla="*/ f421 f209 1"/>
                <a:gd name="f494" fmla="*/ f422 f210 1"/>
                <a:gd name="f495" fmla="*/ f423 f209 1"/>
                <a:gd name="f496" fmla="*/ f424 f210 1"/>
                <a:gd name="f497" fmla="*/ f425 f209 1"/>
                <a:gd name="f498" fmla="*/ f426 f210 1"/>
                <a:gd name="f499" fmla="*/ f427 f209 1"/>
                <a:gd name="f500" fmla="*/ f428 f210 1"/>
              </a:gdLst>
              <a:ahLst/>
              <a:cxnLst>
                <a:cxn ang="3cd4">
                  <a:pos x="hc" y="t"/>
                </a:cxn>
                <a:cxn ang="0">
                  <a:pos x="r" y="vc"/>
                </a:cxn>
                <a:cxn ang="cd4">
                  <a:pos x="hc" y="b"/>
                </a:cxn>
                <a:cxn ang="cd2">
                  <a:pos x="l" y="vc"/>
                </a:cxn>
                <a:cxn ang="f288">
                  <a:pos x="f433" y="f434"/>
                </a:cxn>
                <a:cxn ang="f288">
                  <a:pos x="f435" y="f436"/>
                </a:cxn>
                <a:cxn ang="f288">
                  <a:pos x="f437" y="f438"/>
                </a:cxn>
                <a:cxn ang="f288">
                  <a:pos x="f439" y="f440"/>
                </a:cxn>
                <a:cxn ang="f288">
                  <a:pos x="f441" y="f442"/>
                </a:cxn>
                <a:cxn ang="f288">
                  <a:pos x="f443" y="f444"/>
                </a:cxn>
                <a:cxn ang="f288">
                  <a:pos x="f445" y="f446"/>
                </a:cxn>
                <a:cxn ang="f288">
                  <a:pos x="f447" y="f448"/>
                </a:cxn>
                <a:cxn ang="f288">
                  <a:pos x="f449" y="f450"/>
                </a:cxn>
                <a:cxn ang="f288">
                  <a:pos x="f451" y="f452"/>
                </a:cxn>
                <a:cxn ang="f288">
                  <a:pos x="f453" y="f454"/>
                </a:cxn>
                <a:cxn ang="f288">
                  <a:pos x="f455" y="f456"/>
                </a:cxn>
                <a:cxn ang="f288">
                  <a:pos x="f457" y="f458"/>
                </a:cxn>
                <a:cxn ang="f288">
                  <a:pos x="f459" y="f460"/>
                </a:cxn>
                <a:cxn ang="f288">
                  <a:pos x="f461" y="f462"/>
                </a:cxn>
                <a:cxn ang="f288">
                  <a:pos x="f463" y="f464"/>
                </a:cxn>
                <a:cxn ang="f288">
                  <a:pos x="f465" y="f466"/>
                </a:cxn>
                <a:cxn ang="f288">
                  <a:pos x="f467" y="f468"/>
                </a:cxn>
                <a:cxn ang="f288">
                  <a:pos x="f469" y="f470"/>
                </a:cxn>
                <a:cxn ang="f288">
                  <a:pos x="f471" y="f472"/>
                </a:cxn>
                <a:cxn ang="f288">
                  <a:pos x="f473" y="f474"/>
                </a:cxn>
                <a:cxn ang="f288">
                  <a:pos x="f475" y="f476"/>
                </a:cxn>
                <a:cxn ang="f288">
                  <a:pos x="f477" y="f478"/>
                </a:cxn>
                <a:cxn ang="f288">
                  <a:pos x="f479" y="f480"/>
                </a:cxn>
                <a:cxn ang="f288">
                  <a:pos x="f481" y="f482"/>
                </a:cxn>
                <a:cxn ang="f288">
                  <a:pos x="f483" y="f484"/>
                </a:cxn>
                <a:cxn ang="f288">
                  <a:pos x="f485" y="f486"/>
                </a:cxn>
                <a:cxn ang="f288">
                  <a:pos x="f487" y="f488"/>
                </a:cxn>
                <a:cxn ang="f288">
                  <a:pos x="f489" y="f490"/>
                </a:cxn>
                <a:cxn ang="f288">
                  <a:pos x="f491" y="f492"/>
                </a:cxn>
                <a:cxn ang="f288">
                  <a:pos x="f493" y="f494"/>
                </a:cxn>
                <a:cxn ang="f288">
                  <a:pos x="f495" y="f496"/>
                </a:cxn>
                <a:cxn ang="f288">
                  <a:pos x="f497" y="f498"/>
                </a:cxn>
                <a:cxn ang="f288">
                  <a:pos x="f499" y="f500"/>
                </a:cxn>
                <a:cxn ang="f288">
                  <a:pos x="f433" y="f434"/>
                </a:cxn>
              </a:cxnLst>
              <a:rect l="f429" t="f432" r="f430" b="f431"/>
              <a:pathLst>
                <a:path w="2273771" h="165636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40"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47" y="f151"/>
                  </a:cubicBezTo>
                  <a:cubicBezTo>
                    <a:pt x="f152" y="f153"/>
                    <a:pt x="f154" y="f155"/>
                    <a:pt x="f156" y="f157"/>
                  </a:cubicBezTo>
                  <a:cubicBezTo>
                    <a:pt x="f158" y="f159"/>
                    <a:pt x="f160" y="f161"/>
                    <a:pt x="f162" y="f163"/>
                  </a:cubicBezTo>
                  <a:cubicBezTo>
                    <a:pt x="f164" y="f165"/>
                    <a:pt x="f166" y="f167"/>
                    <a:pt x="f168" y="f167"/>
                  </a:cubicBezTo>
                  <a:cubicBezTo>
                    <a:pt x="f169" y="f167"/>
                    <a:pt x="f170" y="f171"/>
                    <a:pt x="f172" y="f173"/>
                  </a:cubicBezTo>
                  <a:cubicBezTo>
                    <a:pt x="f174" y="f175"/>
                    <a:pt x="f176" y="f177"/>
                    <a:pt x="f178" y="f179"/>
                  </a:cubicBezTo>
                  <a:cubicBezTo>
                    <a:pt x="f180" y="f181"/>
                    <a:pt x="f182" y="f183"/>
                    <a:pt x="f184" y="f185"/>
                  </a:cubicBezTo>
                  <a:cubicBezTo>
                    <a:pt x="f186" y="f187"/>
                    <a:pt x="f188" y="f189"/>
                    <a:pt x="f190" y="f191"/>
                  </a:cubicBezTo>
                  <a:cubicBezTo>
                    <a:pt x="f192" y="f193"/>
                    <a:pt x="f194" y="f195"/>
                    <a:pt x="f196" y="f197"/>
                  </a:cubicBezTo>
                  <a:cubicBezTo>
                    <a:pt x="f198" y="f199"/>
                    <a:pt x="f200" y="f201"/>
                    <a:pt x="f202" y="f203"/>
                  </a:cubicBezTo>
                  <a:cubicBezTo>
                    <a:pt x="f204" y="f205"/>
                    <a:pt x="f206" y="f207"/>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9" name="Freeform: Shape 38">
              <a:extLst>
                <a:ext uri="{FF2B5EF4-FFF2-40B4-BE49-F238E27FC236}">
                  <a16:creationId xmlns:a16="http://schemas.microsoft.com/office/drawing/2014/main" id="{E4735B53-EF9E-4761-B617-2946FA252440}"/>
                </a:ext>
              </a:extLst>
            </p:cNvPr>
            <p:cNvSpPr/>
            <p:nvPr/>
          </p:nvSpPr>
          <p:spPr>
            <a:xfrm>
              <a:off x="4802675" y="1145240"/>
              <a:ext cx="325242" cy="299795"/>
            </a:xfrm>
            <a:custGeom>
              <a:avLst/>
              <a:gdLst>
                <a:gd name="f0" fmla="val 10800000"/>
                <a:gd name="f1" fmla="val 5400000"/>
                <a:gd name="f2" fmla="val 180"/>
                <a:gd name="f3" fmla="val w"/>
                <a:gd name="f4" fmla="val h"/>
                <a:gd name="f5" fmla="val 0"/>
                <a:gd name="f6" fmla="val 1357623"/>
                <a:gd name="f7" fmla="val 1251403"/>
                <a:gd name="f8" fmla="val 1350604"/>
                <a:gd name="f9" fmla="val 728499"/>
                <a:gd name="f10" fmla="val 1333012"/>
                <a:gd name="f11" fmla="val 713893"/>
                <a:gd name="f12" fmla="val 1284217"/>
                <a:gd name="f13" fmla="val 701944"/>
                <a:gd name="f14" fmla="val 1288200"/>
                <a:gd name="f15" fmla="val 659788"/>
                <a:gd name="f16" fmla="val 1292183"/>
                <a:gd name="f17" fmla="val 616636"/>
                <a:gd name="f18" fmla="val 1266624"/>
                <a:gd name="f19" fmla="val 599707"/>
                <a:gd name="f20" fmla="val 1231771"/>
                <a:gd name="f21" fmla="val 587425"/>
                <a:gd name="f22" fmla="val 1197913"/>
                <a:gd name="f23" fmla="val 575476"/>
                <a:gd name="f24" fmla="val 1163060"/>
                <a:gd name="f25" fmla="val 562198"/>
                <a:gd name="f26" fmla="val 1141484"/>
                <a:gd name="f27" fmla="val 533319"/>
                <a:gd name="f28" fmla="val 1073768"/>
                <a:gd name="f29" fmla="val 444028"/>
                <a:gd name="f30" fmla="val 1007049"/>
                <a:gd name="f31" fmla="val 374985"/>
                <a:gd name="f32" fmla="val 930039"/>
                <a:gd name="f33" fmla="val 294656"/>
                <a:gd name="f34" fmla="val 888215"/>
                <a:gd name="f35" fmla="val 253496"/>
                <a:gd name="f36" fmla="val 851370"/>
                <a:gd name="f37" fmla="val 187773"/>
                <a:gd name="f38" fmla="val 802244"/>
                <a:gd name="f39" fmla="val 147940"/>
                <a:gd name="f40" fmla="val 763075"/>
                <a:gd name="f41" fmla="val 116074"/>
                <a:gd name="f42" fmla="val 724238"/>
                <a:gd name="f43" fmla="val 57985"/>
                <a:gd name="f44" fmla="val 693368"/>
                <a:gd name="f45" fmla="val 30766"/>
                <a:gd name="f46" fmla="val 639262"/>
                <a:gd name="f47" fmla="val -17033"/>
                <a:gd name="f48" fmla="val 581837"/>
                <a:gd name="f49" fmla="val -7075"/>
                <a:gd name="f50" fmla="val 535698"/>
                <a:gd name="f51" fmla="val 46367"/>
                <a:gd name="f52" fmla="val 516114"/>
                <a:gd name="f53" fmla="val 68275"/>
                <a:gd name="f54" fmla="val 490886"/>
                <a:gd name="f55" fmla="val 99477"/>
                <a:gd name="f56" fmla="val 463336"/>
                <a:gd name="f57" fmla="val 109435"/>
                <a:gd name="f58" fmla="val 400931"/>
                <a:gd name="f59" fmla="val 132007"/>
                <a:gd name="f60" fmla="val 369729"/>
                <a:gd name="f61" fmla="val 183457"/>
                <a:gd name="f62" fmla="val 346162"/>
                <a:gd name="f63" fmla="val 241215"/>
                <a:gd name="f64" fmla="val 330229"/>
                <a:gd name="f65" fmla="val 281711"/>
                <a:gd name="f66" fmla="val 302014"/>
                <a:gd name="f67" fmla="val 347435"/>
                <a:gd name="f68" fmla="val 280770"/>
                <a:gd name="f69" fmla="val 374653"/>
                <a:gd name="f70" fmla="val 209403"/>
                <a:gd name="f71" fmla="val 451663"/>
                <a:gd name="f72" fmla="val 173554"/>
                <a:gd name="f73" fmla="val 508092"/>
                <a:gd name="f74" fmla="val 138701"/>
                <a:gd name="f75" fmla="val 607673"/>
                <a:gd name="f76" fmla="val 134717"/>
                <a:gd name="f77" fmla="val 619623"/>
                <a:gd name="f78" fmla="val 114801"/>
                <a:gd name="f79" fmla="val 644850"/>
                <a:gd name="f80" fmla="val 106503"/>
                <a:gd name="f81" fmla="val 655804"/>
                <a:gd name="f82" fmla="val 80280"/>
                <a:gd name="f83" fmla="val 691986"/>
                <a:gd name="f84" fmla="val 82603"/>
                <a:gd name="f85" fmla="val 743436"/>
                <a:gd name="f86" fmla="val 70322"/>
                <a:gd name="f87" fmla="val 785592"/>
                <a:gd name="f88" fmla="val 46090"/>
                <a:gd name="f89" fmla="val 867580"/>
                <a:gd name="f90" fmla="val 74969"/>
                <a:gd name="f91" fmla="val 943594"/>
                <a:gd name="f92" fmla="val 35800"/>
                <a:gd name="f93" fmla="val 1000687"/>
                <a:gd name="f94" fmla="val 5262"/>
                <a:gd name="f95" fmla="val 1044835"/>
                <a:gd name="f96" fmla="val 6590"/>
                <a:gd name="f97" fmla="val 1115870"/>
                <a:gd name="f98" fmla="val 283"/>
                <a:gd name="f99" fmla="val 1164001"/>
                <a:gd name="f100" fmla="val -1377"/>
                <a:gd name="f101" fmla="val 1181593"/>
                <a:gd name="f102" fmla="val 4598"/>
                <a:gd name="f103" fmla="val 1182921"/>
                <a:gd name="f104" fmla="val 9577"/>
                <a:gd name="f105" fmla="val 1187900"/>
                <a:gd name="f106" fmla="val 1188232"/>
                <a:gd name="f107" fmla="val 34472"/>
                <a:gd name="f108" fmla="val 1214455"/>
                <a:gd name="f109" fmla="val 83599"/>
                <a:gd name="f110" fmla="val 1226405"/>
                <a:gd name="f111" fmla="val 119116"/>
                <a:gd name="f112" fmla="val 1235699"/>
                <a:gd name="f113" fmla="val 229320"/>
                <a:gd name="f114" fmla="val 1264246"/>
                <a:gd name="f115" fmla="val 322262"/>
                <a:gd name="f116" fmla="val 1257275"/>
                <a:gd name="f117" fmla="val 417528"/>
                <a:gd name="f118" fmla="val 1233375"/>
                <a:gd name="f119" fmla="val 566568"/>
                <a:gd name="f120" fmla="val 1196530"/>
                <a:gd name="f121" fmla="val 662830"/>
                <a:gd name="f122" fmla="val 1193211"/>
                <a:gd name="f123" fmla="val 805895"/>
                <a:gd name="f124" fmla="val 1136118"/>
                <a:gd name="f125" fmla="val 829794"/>
                <a:gd name="f126" fmla="val 1126492"/>
                <a:gd name="f127" fmla="val 883568"/>
                <a:gd name="f128" fmla="val 1118193"/>
                <a:gd name="f129" fmla="val 929044"/>
                <a:gd name="f130" fmla="val 1091306"/>
                <a:gd name="f131" fmla="val 942653"/>
                <a:gd name="f132" fmla="val 1083340"/>
                <a:gd name="f133" fmla="val 982154"/>
                <a:gd name="f134" fmla="val 1061100"/>
                <a:gd name="f135" fmla="val 995099"/>
                <a:gd name="f136" fmla="val 1050810"/>
                <a:gd name="f137" fmla="val 1058499"/>
                <a:gd name="f138" fmla="val 999360"/>
                <a:gd name="f139" fmla="val 1052192"/>
                <a:gd name="f140" fmla="val 966498"/>
                <a:gd name="f141" fmla="val 1004393"/>
                <a:gd name="f142" fmla="val 890816"/>
                <a:gd name="f143" fmla="val 987465"/>
                <a:gd name="f144" fmla="val 863929"/>
                <a:gd name="f145" fmla="val 974187"/>
                <a:gd name="f146" fmla="val 871896"/>
                <a:gd name="f147" fmla="val 953607"/>
                <a:gd name="f148" fmla="val 889820"/>
                <a:gd name="f149" fmla="val 909791"/>
                <a:gd name="f150" fmla="val 927661"/>
                <a:gd name="f151" fmla="val 850706"/>
                <a:gd name="f152" fmla="val 952224"/>
                <a:gd name="f153" fmla="val 794277"/>
                <a:gd name="f154" fmla="val 961187"/>
                <a:gd name="f155" fmla="val 843072"/>
                <a:gd name="f156" fmla="val 931312"/>
                <a:gd name="f157" fmla="val 909459"/>
                <a:gd name="f158" fmla="val 904426"/>
                <a:gd name="f159" fmla="val 948960"/>
                <a:gd name="f160" fmla="val 859614"/>
                <a:gd name="f161" fmla="val 982818"/>
                <a:gd name="f162" fmla="val 821773"/>
                <a:gd name="f163" fmla="val 977838"/>
                <a:gd name="f164" fmla="val 796214"/>
                <a:gd name="f165" fmla="val 928048"/>
                <a:gd name="f166" fmla="val 782272"/>
                <a:gd name="f167" fmla="val 909127"/>
                <a:gd name="f168" fmla="val 776298"/>
                <a:gd name="f169" fmla="val 873278"/>
                <a:gd name="f170" fmla="val 774638"/>
                <a:gd name="f171" fmla="val 859337"/>
                <a:gd name="f172" fmla="val 760697"/>
                <a:gd name="f173" fmla="val 789298"/>
                <a:gd name="f174" fmla="val 694641"/>
                <a:gd name="f175" fmla="val 731209"/>
                <a:gd name="f176" fmla="val 655527"/>
                <a:gd name="f177" fmla="val 556887"/>
                <a:gd name="f178" fmla="val 667809"/>
                <a:gd name="f179" fmla="val 543278"/>
                <a:gd name="f180" fmla="val 690049"/>
                <a:gd name="f181" fmla="val 547925"/>
                <a:gd name="f182" fmla="val 702994"/>
                <a:gd name="f183" fmla="val 552572"/>
                <a:gd name="f184" fmla="val 748138"/>
                <a:gd name="f185" fmla="val 585766"/>
                <a:gd name="f186" fmla="val 788966"/>
                <a:gd name="f187" fmla="val 623938"/>
                <a:gd name="f188" fmla="val 829130"/>
                <a:gd name="f189" fmla="val 663107"/>
                <a:gd name="f190" fmla="val 863984"/>
                <a:gd name="f191" fmla="val 696301"/>
                <a:gd name="f192" fmla="val 901825"/>
                <a:gd name="f193" fmla="val 726839"/>
                <a:gd name="f194" fmla="val 951947"/>
                <a:gd name="f195" fmla="val 736465"/>
                <a:gd name="f196" fmla="val 1003066"/>
                <a:gd name="f197" fmla="val 746091"/>
                <a:gd name="f198" fmla="val 1048209"/>
                <a:gd name="f199" fmla="val 766008"/>
                <a:gd name="f200" fmla="val 1090365"/>
                <a:gd name="f201" fmla="val 793558"/>
                <a:gd name="f202" fmla="val 1131194"/>
                <a:gd name="f203" fmla="val 821109"/>
                <a:gd name="f204" fmla="val 1174345"/>
                <a:gd name="f205" fmla="val 832727"/>
                <a:gd name="f206" fmla="val 1224468"/>
                <a:gd name="f207" fmla="val 812479"/>
                <a:gd name="f208" fmla="val 1249031"/>
                <a:gd name="f209" fmla="val 802853"/>
                <a:gd name="f210" fmla="val 1276582"/>
                <a:gd name="f211" fmla="val 801193"/>
                <a:gd name="f212" fmla="val 1304465"/>
                <a:gd name="f213" fmla="val 799201"/>
                <a:gd name="f214" fmla="val 1321726"/>
                <a:gd name="f215" fmla="val 798206"/>
                <a:gd name="f216" fmla="val 1347617"/>
                <a:gd name="f217" fmla="val 816462"/>
                <a:gd name="f218" fmla="val 1353592"/>
                <a:gd name="f219" fmla="val 792563"/>
                <a:gd name="f220" fmla="val 1358239"/>
                <a:gd name="f221" fmla="val 772314"/>
                <a:gd name="f222" fmla="val 1368197"/>
                <a:gd name="f223" fmla="val 747751"/>
                <a:gd name="f224" fmla="val 172890"/>
                <a:gd name="f225" fmla="val 1058113"/>
                <a:gd name="f226" fmla="val 201437"/>
                <a:gd name="f227" fmla="val 1055789"/>
                <a:gd name="f228" fmla="val 226996"/>
                <a:gd name="f229" fmla="val 1051142"/>
                <a:gd name="f230" fmla="val 255875"/>
                <a:gd name="f231" fmla="val 1049814"/>
                <a:gd name="f232" fmla="val 264505"/>
                <a:gd name="f233" fmla="val 277119"/>
                <a:gd name="f234" fmla="val 1053133"/>
                <a:gd name="f235" fmla="val 276787"/>
                <a:gd name="f236" fmla="val 1067739"/>
                <a:gd name="f237" fmla="val 1081348"/>
                <a:gd name="f238" fmla="val 266497"/>
                <a:gd name="f239" fmla="val 1089647"/>
                <a:gd name="f240" fmla="val 257866"/>
                <a:gd name="f241" fmla="val 1090974"/>
                <a:gd name="f242" fmla="val 228988"/>
                <a:gd name="f243" fmla="val 1096285"/>
                <a:gd name="f244" fmla="val 177205"/>
                <a:gd name="f245" fmla="val 1100269"/>
                <a:gd name="f246" fmla="val 147331"/>
                <a:gd name="f247" fmla="val 1103256"/>
                <a:gd name="f248" fmla="val 116129"/>
                <a:gd name="f249" fmla="val 1109895"/>
                <a:gd name="f250" fmla="val 111814"/>
                <a:gd name="f251" fmla="val 1084336"/>
                <a:gd name="f252" fmla="val 107831"/>
                <a:gd name="f253" fmla="val 1056453"/>
                <a:gd name="f254" fmla="val 145339"/>
                <a:gd name="f255" fmla="val 1060104"/>
                <a:gd name="f256" fmla="val 258198"/>
                <a:gd name="f257" fmla="val 1153379"/>
                <a:gd name="f258" fmla="val 208408"/>
                <a:gd name="f259" fmla="val 1154374"/>
                <a:gd name="f260" fmla="val 158285"/>
                <a:gd name="f261" fmla="val 1159353"/>
                <a:gd name="f262" fmla="val 108494"/>
                <a:gd name="f263" fmla="val 1155038"/>
                <a:gd name="f264" fmla="val 88578"/>
                <a:gd name="f265" fmla="val 69326"/>
                <a:gd name="f266" fmla="val 1157030"/>
                <a:gd name="f267" fmla="val 57708"/>
                <a:gd name="f268" fmla="val 1140433"/>
                <a:gd name="f269" fmla="val 49742"/>
                <a:gd name="f270" fmla="val 1129811"/>
                <a:gd name="f271" fmla="val 47418"/>
                <a:gd name="f272" fmla="val 1116534"/>
                <a:gd name="f273" fmla="val 52065"/>
                <a:gd name="f274" fmla="val 1102924"/>
                <a:gd name="f275" fmla="val 55384"/>
                <a:gd name="f276" fmla="val 1093630"/>
                <a:gd name="f277" fmla="val 66670"/>
                <a:gd name="f278" fmla="val 1072718"/>
                <a:gd name="f279" fmla="val 91234"/>
                <a:gd name="f280" fmla="val 1093298"/>
                <a:gd name="f281" fmla="val 1107903"/>
                <a:gd name="f282" fmla="val 1128815"/>
                <a:gd name="f283" fmla="val 100528"/>
                <a:gd name="f284" fmla="val 1134790"/>
                <a:gd name="f285" fmla="val 125091"/>
                <a:gd name="f286" fmla="val 1133794"/>
                <a:gd name="f287" fmla="val 228656"/>
                <a:gd name="f288" fmla="val 1130143"/>
                <a:gd name="f289" fmla="val 327573"/>
                <a:gd name="f290" fmla="val 1130807"/>
                <a:gd name="f291" fmla="val 430474"/>
                <a:gd name="f292" fmla="val 1113214"/>
                <a:gd name="f293" fmla="val 448066"/>
                <a:gd name="f294" fmla="val 1110559"/>
                <a:gd name="f295" fmla="val 471302"/>
                <a:gd name="f296" fmla="val 1101928"/>
                <a:gd name="f297" fmla="val 488895"/>
                <a:gd name="f298" fmla="val 1116865"/>
                <a:gd name="f299" fmla="val 415868"/>
                <a:gd name="f300" fmla="val 1148068"/>
                <a:gd name="f301" fmla="val 337531"/>
                <a:gd name="f302" fmla="val 1152383"/>
                <a:gd name="f303" fmla="+- 0 0 -90"/>
                <a:gd name="f304" fmla="*/ f3 1 1357623"/>
                <a:gd name="f305" fmla="*/ f4 1 1251403"/>
                <a:gd name="f306" fmla="val f5"/>
                <a:gd name="f307" fmla="val f6"/>
                <a:gd name="f308" fmla="val f7"/>
                <a:gd name="f309" fmla="*/ f303 f0 1"/>
                <a:gd name="f310" fmla="+- f308 0 f306"/>
                <a:gd name="f311" fmla="+- f307 0 f306"/>
                <a:gd name="f312" fmla="*/ f309 1 f2"/>
                <a:gd name="f313" fmla="*/ f311 1 1357623"/>
                <a:gd name="f314" fmla="*/ f310 1 1251403"/>
                <a:gd name="f315" fmla="*/ 1350604 f311 1"/>
                <a:gd name="f316" fmla="*/ 728499 f310 1"/>
                <a:gd name="f317" fmla="*/ 1288200 f311 1"/>
                <a:gd name="f318" fmla="*/ 659788 f310 1"/>
                <a:gd name="f319" fmla="*/ 1231771 f311 1"/>
                <a:gd name="f320" fmla="*/ 587425 f310 1"/>
                <a:gd name="f321" fmla="*/ 1141484 f311 1"/>
                <a:gd name="f322" fmla="*/ 533319 f310 1"/>
                <a:gd name="f323" fmla="*/ 930039 f311 1"/>
                <a:gd name="f324" fmla="*/ 294656 f310 1"/>
                <a:gd name="f325" fmla="*/ 802244 f311 1"/>
                <a:gd name="f326" fmla="*/ 147940 f310 1"/>
                <a:gd name="f327" fmla="*/ 693368 f311 1"/>
                <a:gd name="f328" fmla="*/ 30766 f310 1"/>
                <a:gd name="f329" fmla="*/ 535698 f311 1"/>
                <a:gd name="f330" fmla="*/ 46367 f310 1"/>
                <a:gd name="f331" fmla="*/ 463336 f311 1"/>
                <a:gd name="f332" fmla="*/ 109435 f310 1"/>
                <a:gd name="f333" fmla="*/ 346162 f311 1"/>
                <a:gd name="f334" fmla="*/ 241215 f310 1"/>
                <a:gd name="f335" fmla="*/ 280770 f311 1"/>
                <a:gd name="f336" fmla="*/ 374653 f310 1"/>
                <a:gd name="f337" fmla="*/ 138701 f311 1"/>
                <a:gd name="f338" fmla="*/ 607673 f310 1"/>
                <a:gd name="f339" fmla="*/ 106503 f311 1"/>
                <a:gd name="f340" fmla="*/ 655804 f310 1"/>
                <a:gd name="f341" fmla="*/ 70322 f311 1"/>
                <a:gd name="f342" fmla="*/ 785592 f310 1"/>
                <a:gd name="f343" fmla="*/ 35800 f311 1"/>
                <a:gd name="f344" fmla="*/ 1000687 f310 1"/>
                <a:gd name="f345" fmla="*/ 283 f311 1"/>
                <a:gd name="f346" fmla="*/ 1164001 f310 1"/>
                <a:gd name="f347" fmla="*/ 9577 f311 1"/>
                <a:gd name="f348" fmla="*/ 1187900 f310 1"/>
                <a:gd name="f349" fmla="*/ 1188232 f310 1"/>
                <a:gd name="f350" fmla="*/ 119116 f311 1"/>
                <a:gd name="f351" fmla="*/ 1235699 f310 1"/>
                <a:gd name="f352" fmla="*/ 417528 f311 1"/>
                <a:gd name="f353" fmla="*/ 1233375 f310 1"/>
                <a:gd name="f354" fmla="*/ 805895 f311 1"/>
                <a:gd name="f355" fmla="*/ 1136118 f310 1"/>
                <a:gd name="f356" fmla="*/ 929044 f311 1"/>
                <a:gd name="f357" fmla="*/ 1091306 f310 1"/>
                <a:gd name="f358" fmla="*/ 995099 f311 1"/>
                <a:gd name="f359" fmla="*/ 1050810 f310 1"/>
                <a:gd name="f360" fmla="*/ 1004393 f311 1"/>
                <a:gd name="f361" fmla="*/ 890816 f310 1"/>
                <a:gd name="f362" fmla="*/ 953607 f311 1"/>
                <a:gd name="f363" fmla="*/ 889820 f310 1"/>
                <a:gd name="f364" fmla="*/ 794277 f311 1"/>
                <a:gd name="f365" fmla="*/ 961187 f310 1"/>
                <a:gd name="f366" fmla="*/ 948960 f311 1"/>
                <a:gd name="f367" fmla="*/ 859614 f310 1"/>
                <a:gd name="f368" fmla="*/ 928048 f311 1"/>
                <a:gd name="f369" fmla="*/ 782272 f310 1"/>
                <a:gd name="f370" fmla="*/ 859337 f311 1"/>
                <a:gd name="f371" fmla="*/ 760697 f310 1"/>
                <a:gd name="f372" fmla="*/ 655527 f311 1"/>
                <a:gd name="f373" fmla="*/ 556887 f310 1"/>
                <a:gd name="f374" fmla="*/ 702994 f311 1"/>
                <a:gd name="f375" fmla="*/ 552572 f310 1"/>
                <a:gd name="f376" fmla="*/ 829130 f311 1"/>
                <a:gd name="f377" fmla="*/ 663107 f310 1"/>
                <a:gd name="f378" fmla="*/ 951947 f311 1"/>
                <a:gd name="f379" fmla="*/ 736465 f310 1"/>
                <a:gd name="f380" fmla="*/ 1090365 f311 1"/>
                <a:gd name="f381" fmla="*/ 793558 f310 1"/>
                <a:gd name="f382" fmla="*/ 1224468 f311 1"/>
                <a:gd name="f383" fmla="*/ 812479 f310 1"/>
                <a:gd name="f384" fmla="*/ 1304465 f311 1"/>
                <a:gd name="f385" fmla="*/ 799201 f310 1"/>
                <a:gd name="f386" fmla="*/ 1353592 f311 1"/>
                <a:gd name="f387" fmla="*/ 792563 f310 1"/>
                <a:gd name="f388" fmla="*/ 172890 f311 1"/>
                <a:gd name="f389" fmla="*/ 1058113 f310 1"/>
                <a:gd name="f390" fmla="*/ 255875 f311 1"/>
                <a:gd name="f391" fmla="*/ 1049814 f310 1"/>
                <a:gd name="f392" fmla="*/ 276787 f311 1"/>
                <a:gd name="f393" fmla="*/ 1067739 f310 1"/>
                <a:gd name="f394" fmla="*/ 257866 f311 1"/>
                <a:gd name="f395" fmla="*/ 1090974 f310 1"/>
                <a:gd name="f396" fmla="*/ 177205 f311 1"/>
                <a:gd name="f397" fmla="*/ 1100269 f310 1"/>
                <a:gd name="f398" fmla="*/ 111814 f311 1"/>
                <a:gd name="f399" fmla="*/ 1084336 f310 1"/>
                <a:gd name="f400" fmla="*/ 258198 f311 1"/>
                <a:gd name="f401" fmla="*/ 1153379 f310 1"/>
                <a:gd name="f402" fmla="*/ 108494 f311 1"/>
                <a:gd name="f403" fmla="*/ 1155038 f310 1"/>
                <a:gd name="f404" fmla="*/ 57708 f311 1"/>
                <a:gd name="f405" fmla="*/ 1140433 f310 1"/>
                <a:gd name="f406" fmla="*/ 52065 f311 1"/>
                <a:gd name="f407" fmla="*/ 1102924 f310 1"/>
                <a:gd name="f408" fmla="*/ 80280 f311 1"/>
                <a:gd name="f409" fmla="*/ 1116534 f310 1"/>
                <a:gd name="f410" fmla="*/ 125091 f311 1"/>
                <a:gd name="f411" fmla="*/ 1133794 f310 1"/>
                <a:gd name="f412" fmla="*/ 430474 f311 1"/>
                <a:gd name="f413" fmla="*/ 1113214 f310 1"/>
                <a:gd name="f414" fmla="*/ 488895 f311 1"/>
                <a:gd name="f415" fmla="*/ 1116865 f310 1"/>
                <a:gd name="f416" fmla="+- f312 0 f1"/>
                <a:gd name="f417" fmla="*/ f315 1 1357623"/>
                <a:gd name="f418" fmla="*/ f316 1 1251403"/>
                <a:gd name="f419" fmla="*/ f317 1 1357623"/>
                <a:gd name="f420" fmla="*/ f318 1 1251403"/>
                <a:gd name="f421" fmla="*/ f319 1 1357623"/>
                <a:gd name="f422" fmla="*/ f320 1 1251403"/>
                <a:gd name="f423" fmla="*/ f321 1 1357623"/>
                <a:gd name="f424" fmla="*/ f322 1 1251403"/>
                <a:gd name="f425" fmla="*/ f323 1 1357623"/>
                <a:gd name="f426" fmla="*/ f324 1 1251403"/>
                <a:gd name="f427" fmla="*/ f325 1 1357623"/>
                <a:gd name="f428" fmla="*/ f326 1 1251403"/>
                <a:gd name="f429" fmla="*/ f327 1 1357623"/>
                <a:gd name="f430" fmla="*/ f328 1 1251403"/>
                <a:gd name="f431" fmla="*/ f329 1 1357623"/>
                <a:gd name="f432" fmla="*/ f330 1 1251403"/>
                <a:gd name="f433" fmla="*/ f331 1 1357623"/>
                <a:gd name="f434" fmla="*/ f332 1 1251403"/>
                <a:gd name="f435" fmla="*/ f333 1 1357623"/>
                <a:gd name="f436" fmla="*/ f334 1 1251403"/>
                <a:gd name="f437" fmla="*/ f335 1 1357623"/>
                <a:gd name="f438" fmla="*/ f336 1 1251403"/>
                <a:gd name="f439" fmla="*/ f337 1 1357623"/>
                <a:gd name="f440" fmla="*/ f338 1 1251403"/>
                <a:gd name="f441" fmla="*/ f339 1 1357623"/>
                <a:gd name="f442" fmla="*/ f340 1 1251403"/>
                <a:gd name="f443" fmla="*/ f341 1 1357623"/>
                <a:gd name="f444" fmla="*/ f342 1 1251403"/>
                <a:gd name="f445" fmla="*/ f343 1 1357623"/>
                <a:gd name="f446" fmla="*/ f344 1 1251403"/>
                <a:gd name="f447" fmla="*/ f345 1 1357623"/>
                <a:gd name="f448" fmla="*/ f346 1 1251403"/>
                <a:gd name="f449" fmla="*/ f347 1 1357623"/>
                <a:gd name="f450" fmla="*/ f348 1 1251403"/>
                <a:gd name="f451" fmla="*/ f349 1 1251403"/>
                <a:gd name="f452" fmla="*/ f350 1 1357623"/>
                <a:gd name="f453" fmla="*/ f351 1 1251403"/>
                <a:gd name="f454" fmla="*/ f352 1 1357623"/>
                <a:gd name="f455" fmla="*/ f353 1 1251403"/>
                <a:gd name="f456" fmla="*/ f354 1 1357623"/>
                <a:gd name="f457" fmla="*/ f355 1 1251403"/>
                <a:gd name="f458" fmla="*/ f356 1 1357623"/>
                <a:gd name="f459" fmla="*/ f357 1 1251403"/>
                <a:gd name="f460" fmla="*/ f358 1 1357623"/>
                <a:gd name="f461" fmla="*/ f359 1 1251403"/>
                <a:gd name="f462" fmla="*/ f360 1 1357623"/>
                <a:gd name="f463" fmla="*/ f361 1 1251403"/>
                <a:gd name="f464" fmla="*/ f362 1 1357623"/>
                <a:gd name="f465" fmla="*/ f363 1 1251403"/>
                <a:gd name="f466" fmla="*/ f364 1 1357623"/>
                <a:gd name="f467" fmla="*/ f365 1 1251403"/>
                <a:gd name="f468" fmla="*/ f366 1 1357623"/>
                <a:gd name="f469" fmla="*/ f367 1 1251403"/>
                <a:gd name="f470" fmla="*/ f368 1 1357623"/>
                <a:gd name="f471" fmla="*/ f369 1 1251403"/>
                <a:gd name="f472" fmla="*/ f370 1 1357623"/>
                <a:gd name="f473" fmla="*/ f371 1 1251403"/>
                <a:gd name="f474" fmla="*/ f372 1 1357623"/>
                <a:gd name="f475" fmla="*/ f373 1 1251403"/>
                <a:gd name="f476" fmla="*/ f374 1 1357623"/>
                <a:gd name="f477" fmla="*/ f375 1 1251403"/>
                <a:gd name="f478" fmla="*/ f376 1 1357623"/>
                <a:gd name="f479" fmla="*/ f377 1 1251403"/>
                <a:gd name="f480" fmla="*/ f378 1 1357623"/>
                <a:gd name="f481" fmla="*/ f379 1 1251403"/>
                <a:gd name="f482" fmla="*/ f380 1 1357623"/>
                <a:gd name="f483" fmla="*/ f381 1 1251403"/>
                <a:gd name="f484" fmla="*/ f382 1 1357623"/>
                <a:gd name="f485" fmla="*/ f383 1 1251403"/>
                <a:gd name="f486" fmla="*/ f384 1 1357623"/>
                <a:gd name="f487" fmla="*/ f385 1 1251403"/>
                <a:gd name="f488" fmla="*/ f386 1 1357623"/>
                <a:gd name="f489" fmla="*/ f387 1 1251403"/>
                <a:gd name="f490" fmla="*/ f388 1 1357623"/>
                <a:gd name="f491" fmla="*/ f389 1 1251403"/>
                <a:gd name="f492" fmla="*/ f390 1 1357623"/>
                <a:gd name="f493" fmla="*/ f391 1 1251403"/>
                <a:gd name="f494" fmla="*/ f392 1 1357623"/>
                <a:gd name="f495" fmla="*/ f393 1 1251403"/>
                <a:gd name="f496" fmla="*/ f394 1 1357623"/>
                <a:gd name="f497" fmla="*/ f395 1 1251403"/>
                <a:gd name="f498" fmla="*/ f396 1 1357623"/>
                <a:gd name="f499" fmla="*/ f397 1 1251403"/>
                <a:gd name="f500" fmla="*/ f398 1 1357623"/>
                <a:gd name="f501" fmla="*/ f399 1 1251403"/>
                <a:gd name="f502" fmla="*/ f400 1 1357623"/>
                <a:gd name="f503" fmla="*/ f401 1 1251403"/>
                <a:gd name="f504" fmla="*/ f402 1 1357623"/>
                <a:gd name="f505" fmla="*/ f403 1 1251403"/>
                <a:gd name="f506" fmla="*/ f404 1 1357623"/>
                <a:gd name="f507" fmla="*/ f405 1 1251403"/>
                <a:gd name="f508" fmla="*/ f406 1 1357623"/>
                <a:gd name="f509" fmla="*/ f407 1 1251403"/>
                <a:gd name="f510" fmla="*/ f408 1 1357623"/>
                <a:gd name="f511" fmla="*/ f409 1 1251403"/>
                <a:gd name="f512" fmla="*/ f410 1 1357623"/>
                <a:gd name="f513" fmla="*/ f411 1 1251403"/>
                <a:gd name="f514" fmla="*/ f412 1 1357623"/>
                <a:gd name="f515" fmla="*/ f413 1 1251403"/>
                <a:gd name="f516" fmla="*/ f414 1 1357623"/>
                <a:gd name="f517" fmla="*/ f415 1 1251403"/>
                <a:gd name="f518" fmla="*/ f306 1 f313"/>
                <a:gd name="f519" fmla="*/ f307 1 f313"/>
                <a:gd name="f520" fmla="*/ f306 1 f314"/>
                <a:gd name="f521" fmla="*/ f308 1 f314"/>
                <a:gd name="f522" fmla="*/ f417 1 f313"/>
                <a:gd name="f523" fmla="*/ f418 1 f314"/>
                <a:gd name="f524" fmla="*/ f419 1 f313"/>
                <a:gd name="f525" fmla="*/ f420 1 f314"/>
                <a:gd name="f526" fmla="*/ f421 1 f313"/>
                <a:gd name="f527" fmla="*/ f422 1 f314"/>
                <a:gd name="f528" fmla="*/ f423 1 f313"/>
                <a:gd name="f529" fmla="*/ f424 1 f314"/>
                <a:gd name="f530" fmla="*/ f425 1 f313"/>
                <a:gd name="f531" fmla="*/ f426 1 f314"/>
                <a:gd name="f532" fmla="*/ f427 1 f313"/>
                <a:gd name="f533" fmla="*/ f428 1 f314"/>
                <a:gd name="f534" fmla="*/ f429 1 f313"/>
                <a:gd name="f535" fmla="*/ f430 1 f314"/>
                <a:gd name="f536" fmla="*/ f431 1 f313"/>
                <a:gd name="f537" fmla="*/ f432 1 f314"/>
                <a:gd name="f538" fmla="*/ f433 1 f313"/>
                <a:gd name="f539" fmla="*/ f434 1 f314"/>
                <a:gd name="f540" fmla="*/ f435 1 f313"/>
                <a:gd name="f541" fmla="*/ f436 1 f314"/>
                <a:gd name="f542" fmla="*/ f437 1 f313"/>
                <a:gd name="f543" fmla="*/ f438 1 f314"/>
                <a:gd name="f544" fmla="*/ f439 1 f313"/>
                <a:gd name="f545" fmla="*/ f440 1 f314"/>
                <a:gd name="f546" fmla="*/ f441 1 f313"/>
                <a:gd name="f547" fmla="*/ f442 1 f314"/>
                <a:gd name="f548" fmla="*/ f443 1 f313"/>
                <a:gd name="f549" fmla="*/ f444 1 f314"/>
                <a:gd name="f550" fmla="*/ f445 1 f313"/>
                <a:gd name="f551" fmla="*/ f446 1 f314"/>
                <a:gd name="f552" fmla="*/ f447 1 f313"/>
                <a:gd name="f553" fmla="*/ f448 1 f314"/>
                <a:gd name="f554" fmla="*/ f449 1 f313"/>
                <a:gd name="f555" fmla="*/ f450 1 f314"/>
                <a:gd name="f556" fmla="*/ f451 1 f314"/>
                <a:gd name="f557" fmla="*/ f452 1 f313"/>
                <a:gd name="f558" fmla="*/ f453 1 f314"/>
                <a:gd name="f559" fmla="*/ f454 1 f313"/>
                <a:gd name="f560" fmla="*/ f455 1 f314"/>
                <a:gd name="f561" fmla="*/ f456 1 f313"/>
                <a:gd name="f562" fmla="*/ f457 1 f314"/>
                <a:gd name="f563" fmla="*/ f458 1 f313"/>
                <a:gd name="f564" fmla="*/ f459 1 f314"/>
                <a:gd name="f565" fmla="*/ f460 1 f313"/>
                <a:gd name="f566" fmla="*/ f461 1 f314"/>
                <a:gd name="f567" fmla="*/ f462 1 f313"/>
                <a:gd name="f568" fmla="*/ f463 1 f314"/>
                <a:gd name="f569" fmla="*/ f464 1 f313"/>
                <a:gd name="f570" fmla="*/ f465 1 f314"/>
                <a:gd name="f571" fmla="*/ f466 1 f313"/>
                <a:gd name="f572" fmla="*/ f467 1 f314"/>
                <a:gd name="f573" fmla="*/ f468 1 f313"/>
                <a:gd name="f574" fmla="*/ f469 1 f314"/>
                <a:gd name="f575" fmla="*/ f470 1 f313"/>
                <a:gd name="f576" fmla="*/ f471 1 f314"/>
                <a:gd name="f577" fmla="*/ f472 1 f313"/>
                <a:gd name="f578" fmla="*/ f473 1 f314"/>
                <a:gd name="f579" fmla="*/ f474 1 f313"/>
                <a:gd name="f580" fmla="*/ f475 1 f314"/>
                <a:gd name="f581" fmla="*/ f476 1 f313"/>
                <a:gd name="f582" fmla="*/ f477 1 f314"/>
                <a:gd name="f583" fmla="*/ f478 1 f313"/>
                <a:gd name="f584" fmla="*/ f479 1 f314"/>
                <a:gd name="f585" fmla="*/ f480 1 f313"/>
                <a:gd name="f586" fmla="*/ f481 1 f314"/>
                <a:gd name="f587" fmla="*/ f482 1 f313"/>
                <a:gd name="f588" fmla="*/ f483 1 f314"/>
                <a:gd name="f589" fmla="*/ f484 1 f313"/>
                <a:gd name="f590" fmla="*/ f485 1 f314"/>
                <a:gd name="f591" fmla="*/ f486 1 f313"/>
                <a:gd name="f592" fmla="*/ f487 1 f314"/>
                <a:gd name="f593" fmla="*/ f488 1 f313"/>
                <a:gd name="f594" fmla="*/ f489 1 f314"/>
                <a:gd name="f595" fmla="*/ f490 1 f313"/>
                <a:gd name="f596" fmla="*/ f491 1 f314"/>
                <a:gd name="f597" fmla="*/ f492 1 f313"/>
                <a:gd name="f598" fmla="*/ f493 1 f314"/>
                <a:gd name="f599" fmla="*/ f494 1 f313"/>
                <a:gd name="f600" fmla="*/ f495 1 f314"/>
                <a:gd name="f601" fmla="*/ f496 1 f313"/>
                <a:gd name="f602" fmla="*/ f497 1 f314"/>
                <a:gd name="f603" fmla="*/ f498 1 f313"/>
                <a:gd name="f604" fmla="*/ f499 1 f314"/>
                <a:gd name="f605" fmla="*/ f500 1 f313"/>
                <a:gd name="f606" fmla="*/ f501 1 f314"/>
                <a:gd name="f607" fmla="*/ f502 1 f313"/>
                <a:gd name="f608" fmla="*/ f503 1 f314"/>
                <a:gd name="f609" fmla="*/ f504 1 f313"/>
                <a:gd name="f610" fmla="*/ f505 1 f314"/>
                <a:gd name="f611" fmla="*/ f506 1 f313"/>
                <a:gd name="f612" fmla="*/ f507 1 f314"/>
                <a:gd name="f613" fmla="*/ f508 1 f313"/>
                <a:gd name="f614" fmla="*/ f509 1 f314"/>
                <a:gd name="f615" fmla="*/ f510 1 f313"/>
                <a:gd name="f616" fmla="*/ f511 1 f314"/>
                <a:gd name="f617" fmla="*/ f512 1 f313"/>
                <a:gd name="f618" fmla="*/ f513 1 f314"/>
                <a:gd name="f619" fmla="*/ f514 1 f313"/>
                <a:gd name="f620" fmla="*/ f515 1 f314"/>
                <a:gd name="f621" fmla="*/ f516 1 f313"/>
                <a:gd name="f622" fmla="*/ f517 1 f314"/>
                <a:gd name="f623" fmla="*/ f518 f304 1"/>
                <a:gd name="f624" fmla="*/ f519 f304 1"/>
                <a:gd name="f625" fmla="*/ f521 f305 1"/>
                <a:gd name="f626" fmla="*/ f520 f305 1"/>
                <a:gd name="f627" fmla="*/ f522 f304 1"/>
                <a:gd name="f628" fmla="*/ f523 f305 1"/>
                <a:gd name="f629" fmla="*/ f524 f304 1"/>
                <a:gd name="f630" fmla="*/ f525 f305 1"/>
                <a:gd name="f631" fmla="*/ f526 f304 1"/>
                <a:gd name="f632" fmla="*/ f527 f305 1"/>
                <a:gd name="f633" fmla="*/ f528 f304 1"/>
                <a:gd name="f634" fmla="*/ f529 f305 1"/>
                <a:gd name="f635" fmla="*/ f530 f304 1"/>
                <a:gd name="f636" fmla="*/ f531 f305 1"/>
                <a:gd name="f637" fmla="*/ f532 f304 1"/>
                <a:gd name="f638" fmla="*/ f533 f305 1"/>
                <a:gd name="f639" fmla="*/ f534 f304 1"/>
                <a:gd name="f640" fmla="*/ f535 f305 1"/>
                <a:gd name="f641" fmla="*/ f536 f304 1"/>
                <a:gd name="f642" fmla="*/ f537 f305 1"/>
                <a:gd name="f643" fmla="*/ f538 f304 1"/>
                <a:gd name="f644" fmla="*/ f539 f305 1"/>
                <a:gd name="f645" fmla="*/ f540 f304 1"/>
                <a:gd name="f646" fmla="*/ f541 f305 1"/>
                <a:gd name="f647" fmla="*/ f542 f304 1"/>
                <a:gd name="f648" fmla="*/ f543 f305 1"/>
                <a:gd name="f649" fmla="*/ f544 f304 1"/>
                <a:gd name="f650" fmla="*/ f545 f305 1"/>
                <a:gd name="f651" fmla="*/ f546 f304 1"/>
                <a:gd name="f652" fmla="*/ f547 f305 1"/>
                <a:gd name="f653" fmla="*/ f548 f304 1"/>
                <a:gd name="f654" fmla="*/ f549 f305 1"/>
                <a:gd name="f655" fmla="*/ f550 f304 1"/>
                <a:gd name="f656" fmla="*/ f551 f305 1"/>
                <a:gd name="f657" fmla="*/ f552 f304 1"/>
                <a:gd name="f658" fmla="*/ f553 f305 1"/>
                <a:gd name="f659" fmla="*/ f554 f304 1"/>
                <a:gd name="f660" fmla="*/ f555 f305 1"/>
                <a:gd name="f661" fmla="*/ f556 f305 1"/>
                <a:gd name="f662" fmla="*/ f557 f304 1"/>
                <a:gd name="f663" fmla="*/ f558 f305 1"/>
                <a:gd name="f664" fmla="*/ f559 f304 1"/>
                <a:gd name="f665" fmla="*/ f560 f305 1"/>
                <a:gd name="f666" fmla="*/ f561 f304 1"/>
                <a:gd name="f667" fmla="*/ f562 f305 1"/>
                <a:gd name="f668" fmla="*/ f563 f304 1"/>
                <a:gd name="f669" fmla="*/ f564 f305 1"/>
                <a:gd name="f670" fmla="*/ f565 f304 1"/>
                <a:gd name="f671" fmla="*/ f566 f305 1"/>
                <a:gd name="f672" fmla="*/ f567 f304 1"/>
                <a:gd name="f673" fmla="*/ f568 f305 1"/>
                <a:gd name="f674" fmla="*/ f569 f304 1"/>
                <a:gd name="f675" fmla="*/ f570 f305 1"/>
                <a:gd name="f676" fmla="*/ f571 f304 1"/>
                <a:gd name="f677" fmla="*/ f572 f305 1"/>
                <a:gd name="f678" fmla="*/ f573 f304 1"/>
                <a:gd name="f679" fmla="*/ f574 f305 1"/>
                <a:gd name="f680" fmla="*/ f575 f304 1"/>
                <a:gd name="f681" fmla="*/ f576 f305 1"/>
                <a:gd name="f682" fmla="*/ f577 f304 1"/>
                <a:gd name="f683" fmla="*/ f578 f305 1"/>
                <a:gd name="f684" fmla="*/ f579 f304 1"/>
                <a:gd name="f685" fmla="*/ f580 f305 1"/>
                <a:gd name="f686" fmla="*/ f581 f304 1"/>
                <a:gd name="f687" fmla="*/ f582 f305 1"/>
                <a:gd name="f688" fmla="*/ f583 f304 1"/>
                <a:gd name="f689" fmla="*/ f584 f305 1"/>
                <a:gd name="f690" fmla="*/ f585 f304 1"/>
                <a:gd name="f691" fmla="*/ f586 f305 1"/>
                <a:gd name="f692" fmla="*/ f587 f304 1"/>
                <a:gd name="f693" fmla="*/ f588 f305 1"/>
                <a:gd name="f694" fmla="*/ f589 f304 1"/>
                <a:gd name="f695" fmla="*/ f590 f305 1"/>
                <a:gd name="f696" fmla="*/ f591 f304 1"/>
                <a:gd name="f697" fmla="*/ f592 f305 1"/>
                <a:gd name="f698" fmla="*/ f593 f304 1"/>
                <a:gd name="f699" fmla="*/ f594 f305 1"/>
                <a:gd name="f700" fmla="*/ f595 f304 1"/>
                <a:gd name="f701" fmla="*/ f596 f305 1"/>
                <a:gd name="f702" fmla="*/ f597 f304 1"/>
                <a:gd name="f703" fmla="*/ f598 f305 1"/>
                <a:gd name="f704" fmla="*/ f599 f304 1"/>
                <a:gd name="f705" fmla="*/ f600 f305 1"/>
                <a:gd name="f706" fmla="*/ f601 f304 1"/>
                <a:gd name="f707" fmla="*/ f602 f305 1"/>
                <a:gd name="f708" fmla="*/ f603 f304 1"/>
                <a:gd name="f709" fmla="*/ f604 f305 1"/>
                <a:gd name="f710" fmla="*/ f605 f304 1"/>
                <a:gd name="f711" fmla="*/ f606 f305 1"/>
                <a:gd name="f712" fmla="*/ f607 f304 1"/>
                <a:gd name="f713" fmla="*/ f608 f305 1"/>
                <a:gd name="f714" fmla="*/ f609 f304 1"/>
                <a:gd name="f715" fmla="*/ f610 f305 1"/>
                <a:gd name="f716" fmla="*/ f611 f304 1"/>
                <a:gd name="f717" fmla="*/ f612 f305 1"/>
                <a:gd name="f718" fmla="*/ f613 f304 1"/>
                <a:gd name="f719" fmla="*/ f614 f305 1"/>
                <a:gd name="f720" fmla="*/ f615 f304 1"/>
                <a:gd name="f721" fmla="*/ f616 f305 1"/>
                <a:gd name="f722" fmla="*/ f617 f304 1"/>
                <a:gd name="f723" fmla="*/ f618 f305 1"/>
                <a:gd name="f724" fmla="*/ f619 f304 1"/>
                <a:gd name="f725" fmla="*/ f620 f305 1"/>
                <a:gd name="f726" fmla="*/ f621 f304 1"/>
                <a:gd name="f727" fmla="*/ f622 f305 1"/>
              </a:gdLst>
              <a:ahLst/>
              <a:cxnLst>
                <a:cxn ang="3cd4">
                  <a:pos x="hc" y="t"/>
                </a:cxn>
                <a:cxn ang="0">
                  <a:pos x="r" y="vc"/>
                </a:cxn>
                <a:cxn ang="cd4">
                  <a:pos x="hc" y="b"/>
                </a:cxn>
                <a:cxn ang="cd2">
                  <a:pos x="l" y="vc"/>
                </a:cxn>
                <a:cxn ang="f416">
                  <a:pos x="f627" y="f628"/>
                </a:cxn>
                <a:cxn ang="f416">
                  <a:pos x="f629" y="f630"/>
                </a:cxn>
                <a:cxn ang="f416">
                  <a:pos x="f631" y="f632"/>
                </a:cxn>
                <a:cxn ang="f416">
                  <a:pos x="f633" y="f634"/>
                </a:cxn>
                <a:cxn ang="f416">
                  <a:pos x="f635" y="f636"/>
                </a:cxn>
                <a:cxn ang="f416">
                  <a:pos x="f637" y="f638"/>
                </a:cxn>
                <a:cxn ang="f416">
                  <a:pos x="f639" y="f640"/>
                </a:cxn>
                <a:cxn ang="f416">
                  <a:pos x="f641" y="f642"/>
                </a:cxn>
                <a:cxn ang="f416">
                  <a:pos x="f643" y="f644"/>
                </a:cxn>
                <a:cxn ang="f416">
                  <a:pos x="f645" y="f646"/>
                </a:cxn>
                <a:cxn ang="f416">
                  <a:pos x="f647" y="f648"/>
                </a:cxn>
                <a:cxn ang="f416">
                  <a:pos x="f649" y="f650"/>
                </a:cxn>
                <a:cxn ang="f416">
                  <a:pos x="f651" y="f652"/>
                </a:cxn>
                <a:cxn ang="f416">
                  <a:pos x="f653" y="f654"/>
                </a:cxn>
                <a:cxn ang="f416">
                  <a:pos x="f655" y="f656"/>
                </a:cxn>
                <a:cxn ang="f416">
                  <a:pos x="f657" y="f658"/>
                </a:cxn>
                <a:cxn ang="f416">
                  <a:pos x="f659" y="f660"/>
                </a:cxn>
                <a:cxn ang="f416">
                  <a:pos x="f659" y="f661"/>
                </a:cxn>
                <a:cxn ang="f416">
                  <a:pos x="f662" y="f663"/>
                </a:cxn>
                <a:cxn ang="f416">
                  <a:pos x="f664" y="f665"/>
                </a:cxn>
                <a:cxn ang="f416">
                  <a:pos x="f666" y="f667"/>
                </a:cxn>
                <a:cxn ang="f416">
                  <a:pos x="f668" y="f669"/>
                </a:cxn>
                <a:cxn ang="f416">
                  <a:pos x="f670" y="f671"/>
                </a:cxn>
                <a:cxn ang="f416">
                  <a:pos x="f672" y="f673"/>
                </a:cxn>
                <a:cxn ang="f416">
                  <a:pos x="f674" y="f675"/>
                </a:cxn>
                <a:cxn ang="f416">
                  <a:pos x="f676" y="f677"/>
                </a:cxn>
                <a:cxn ang="f416">
                  <a:pos x="f678" y="f679"/>
                </a:cxn>
                <a:cxn ang="f416">
                  <a:pos x="f680" y="f681"/>
                </a:cxn>
                <a:cxn ang="f416">
                  <a:pos x="f682" y="f683"/>
                </a:cxn>
                <a:cxn ang="f416">
                  <a:pos x="f684" y="f685"/>
                </a:cxn>
                <a:cxn ang="f416">
                  <a:pos x="f686" y="f687"/>
                </a:cxn>
                <a:cxn ang="f416">
                  <a:pos x="f688" y="f689"/>
                </a:cxn>
                <a:cxn ang="f416">
                  <a:pos x="f690" y="f691"/>
                </a:cxn>
                <a:cxn ang="f416">
                  <a:pos x="f692" y="f693"/>
                </a:cxn>
                <a:cxn ang="f416">
                  <a:pos x="f694" y="f695"/>
                </a:cxn>
                <a:cxn ang="f416">
                  <a:pos x="f696" y="f697"/>
                </a:cxn>
                <a:cxn ang="f416">
                  <a:pos x="f698" y="f699"/>
                </a:cxn>
                <a:cxn ang="f416">
                  <a:pos x="f627" y="f628"/>
                </a:cxn>
                <a:cxn ang="f416">
                  <a:pos x="f700" y="f701"/>
                </a:cxn>
                <a:cxn ang="f416">
                  <a:pos x="f702" y="f703"/>
                </a:cxn>
                <a:cxn ang="f416">
                  <a:pos x="f704" y="f705"/>
                </a:cxn>
                <a:cxn ang="f416">
                  <a:pos x="f706" y="f707"/>
                </a:cxn>
                <a:cxn ang="f416">
                  <a:pos x="f708" y="f709"/>
                </a:cxn>
                <a:cxn ang="f416">
                  <a:pos x="f710" y="f711"/>
                </a:cxn>
                <a:cxn ang="f416">
                  <a:pos x="f700" y="f701"/>
                </a:cxn>
                <a:cxn ang="f416">
                  <a:pos x="f712" y="f713"/>
                </a:cxn>
                <a:cxn ang="f416">
                  <a:pos x="f714" y="f715"/>
                </a:cxn>
                <a:cxn ang="f416">
                  <a:pos x="f716" y="f717"/>
                </a:cxn>
                <a:cxn ang="f416">
                  <a:pos x="f718" y="f719"/>
                </a:cxn>
                <a:cxn ang="f416">
                  <a:pos x="f720" y="f711"/>
                </a:cxn>
                <a:cxn ang="f416">
                  <a:pos x="f720" y="f721"/>
                </a:cxn>
                <a:cxn ang="f416">
                  <a:pos x="f722" y="f723"/>
                </a:cxn>
                <a:cxn ang="f416">
                  <a:pos x="f724" y="f725"/>
                </a:cxn>
                <a:cxn ang="f416">
                  <a:pos x="f726" y="f727"/>
                </a:cxn>
                <a:cxn ang="f416">
                  <a:pos x="f712" y="f713"/>
                </a:cxn>
              </a:cxnLst>
              <a:rect l="f623" t="f626" r="f624" b="f625"/>
              <a:pathLst>
                <a:path w="1357623" h="125140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4" y="f105"/>
                    <a:pt x="f104" y="f106"/>
                    <a:pt x="f104" y="f106"/>
                  </a:cubicBezTo>
                  <a:cubicBezTo>
                    <a:pt x="f107" y="f108"/>
                    <a:pt x="f109" y="f110"/>
                    <a:pt x="f111" y="f112"/>
                  </a:cubicBezTo>
                  <a:cubicBezTo>
                    <a:pt x="f113" y="f114"/>
                    <a:pt x="f115" y="f116"/>
                    <a:pt x="f117" y="f118"/>
                  </a:cubicBezTo>
                  <a:cubicBezTo>
                    <a:pt x="f119" y="f120"/>
                    <a:pt x="f121" y="f122"/>
                    <a:pt x="f123" y="f124"/>
                  </a:cubicBezTo>
                  <a:cubicBezTo>
                    <a:pt x="f125" y="f126"/>
                    <a:pt x="f127" y="f128"/>
                    <a:pt x="f129" y="f130"/>
                  </a:cubicBezTo>
                  <a:cubicBezTo>
                    <a:pt x="f131" y="f132"/>
                    <a:pt x="f133"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7" y="f168"/>
                    <a:pt x="f169" y="f170"/>
                    <a:pt x="f171" y="f172"/>
                  </a:cubicBezTo>
                  <a:cubicBezTo>
                    <a:pt x="f173" y="f174"/>
                    <a:pt x="f175" y="f17"/>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cubicBezTo>
                    <a:pt x="f202" y="f203"/>
                    <a:pt x="f204" y="f205"/>
                    <a:pt x="f206" y="f207"/>
                  </a:cubicBezTo>
                  <a:cubicBezTo>
                    <a:pt x="f208" y="f209"/>
                    <a:pt x="f210" y="f211"/>
                    <a:pt x="f212" y="f213"/>
                  </a:cubicBezTo>
                  <a:cubicBezTo>
                    <a:pt x="f214" y="f215"/>
                    <a:pt x="f216" y="f217"/>
                    <a:pt x="f218" y="f219"/>
                  </a:cubicBezTo>
                  <a:cubicBezTo>
                    <a:pt x="f220" y="f221"/>
                    <a:pt x="f222" y="f223"/>
                    <a:pt x="f8" y="f9"/>
                  </a:cubicBezTo>
                  <a:close/>
                  <a:moveTo>
                    <a:pt x="f224" y="f225"/>
                  </a:moveTo>
                  <a:cubicBezTo>
                    <a:pt x="f226" y="f227"/>
                    <a:pt x="f228" y="f229"/>
                    <a:pt x="f230" y="f231"/>
                  </a:cubicBezTo>
                  <a:cubicBezTo>
                    <a:pt x="f232" y="f231"/>
                    <a:pt x="f233" y="f234"/>
                    <a:pt x="f235" y="f236"/>
                  </a:cubicBezTo>
                  <a:cubicBezTo>
                    <a:pt x="f235" y="f237"/>
                    <a:pt x="f238" y="f239"/>
                    <a:pt x="f240" y="f241"/>
                  </a:cubicBezTo>
                  <a:cubicBezTo>
                    <a:pt x="f242" y="f243"/>
                    <a:pt x="f244" y="f245"/>
                    <a:pt x="f244" y="f245"/>
                  </a:cubicBezTo>
                  <a:cubicBezTo>
                    <a:pt x="f246" y="f247"/>
                    <a:pt x="f248" y="f249"/>
                    <a:pt x="f250" y="f251"/>
                  </a:cubicBezTo>
                  <a:cubicBezTo>
                    <a:pt x="f252" y="f253"/>
                    <a:pt x="f254" y="f255"/>
                    <a:pt x="f224" y="f225"/>
                  </a:cubicBezTo>
                  <a:close/>
                  <a:moveTo>
                    <a:pt x="f256" y="f257"/>
                  </a:moveTo>
                  <a:cubicBezTo>
                    <a:pt x="f258" y="f259"/>
                    <a:pt x="f260" y="f261"/>
                    <a:pt x="f262" y="f263"/>
                  </a:cubicBezTo>
                  <a:cubicBezTo>
                    <a:pt x="f264" y="f257"/>
                    <a:pt x="f265" y="f266"/>
                    <a:pt x="f267" y="f268"/>
                  </a:cubicBezTo>
                  <a:cubicBezTo>
                    <a:pt x="f269" y="f270"/>
                    <a:pt x="f271" y="f272"/>
                    <a:pt x="f273" y="f274"/>
                  </a:cubicBezTo>
                  <a:cubicBezTo>
                    <a:pt x="f275" y="f276"/>
                    <a:pt x="f277" y="f278"/>
                    <a:pt x="f82" y="f251"/>
                  </a:cubicBezTo>
                  <a:cubicBezTo>
                    <a:pt x="f279" y="f280"/>
                    <a:pt x="f82" y="f281"/>
                    <a:pt x="f82" y="f272"/>
                  </a:cubicBezTo>
                  <a:cubicBezTo>
                    <a:pt x="f82" y="f282"/>
                    <a:pt x="f283" y="f284"/>
                    <a:pt x="f285" y="f286"/>
                  </a:cubicBezTo>
                  <a:cubicBezTo>
                    <a:pt x="f287" y="f288"/>
                    <a:pt x="f289" y="f290"/>
                    <a:pt x="f291" y="f292"/>
                  </a:cubicBezTo>
                  <a:cubicBezTo>
                    <a:pt x="f293" y="f294"/>
                    <a:pt x="f295" y="f296"/>
                    <a:pt x="f297" y="f298"/>
                  </a:cubicBezTo>
                  <a:cubicBezTo>
                    <a:pt x="f299" y="f300"/>
                    <a:pt x="f301" y="f302"/>
                    <a:pt x="f256" y="f257"/>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0" name="Freeform: Shape 39">
              <a:extLst>
                <a:ext uri="{FF2B5EF4-FFF2-40B4-BE49-F238E27FC236}">
                  <a16:creationId xmlns:a16="http://schemas.microsoft.com/office/drawing/2014/main" id="{11AB2E51-FB26-40D7-AD66-944F4641100D}"/>
                </a:ext>
              </a:extLst>
            </p:cNvPr>
            <p:cNvSpPr/>
            <p:nvPr/>
          </p:nvSpPr>
          <p:spPr>
            <a:xfrm>
              <a:off x="4798990" y="1375111"/>
              <a:ext cx="269574" cy="97813"/>
            </a:xfrm>
            <a:custGeom>
              <a:avLst/>
              <a:gdLst>
                <a:gd name="f0" fmla="val 10800000"/>
                <a:gd name="f1" fmla="val 5400000"/>
                <a:gd name="f2" fmla="val 180"/>
                <a:gd name="f3" fmla="val w"/>
                <a:gd name="f4" fmla="val h"/>
                <a:gd name="f5" fmla="val 0"/>
                <a:gd name="f6" fmla="val 1125267"/>
                <a:gd name="f7" fmla="val 408283"/>
                <a:gd name="f8" fmla="val 8670"/>
                <a:gd name="f9" fmla="val 253932"/>
                <a:gd name="f10" fmla="val 127172"/>
                <a:gd name="f11" fmla="val 346875"/>
                <a:gd name="f12" fmla="val 269905"/>
                <a:gd name="f13" fmla="val 337580"/>
                <a:gd name="f14" fmla="val 357205"/>
                <a:gd name="f15" fmla="val 328286"/>
                <a:gd name="f16" fmla="val 549728"/>
                <a:gd name="f17" fmla="val 307374"/>
                <a:gd name="f18" fmla="val 577279"/>
                <a:gd name="f19" fmla="val 293433"/>
                <a:gd name="f20" fmla="val 766483"/>
                <a:gd name="f21" fmla="val 245634"/>
                <a:gd name="f22" fmla="val 891956"/>
                <a:gd name="f23" fmla="val 214100"/>
                <a:gd name="f24" fmla="val 1100080"/>
                <a:gd name="f25" fmla="val 143729"/>
                <a:gd name="f26" fmla="val 1110038"/>
                <a:gd name="f27" fmla="val 1151531"/>
                <a:gd name="f28" fmla="val 1117673"/>
                <a:gd name="f29" fmla="val 127132"/>
                <a:gd name="f30" fmla="val 1030373"/>
                <a:gd name="f31" fmla="val 194847"/>
                <a:gd name="f32" fmla="val 981247"/>
                <a:gd name="f33" fmla="val 233020"/>
                <a:gd name="f34" fmla="val 768143"/>
                <a:gd name="f35" fmla="val 334925"/>
                <a:gd name="f36" fmla="val 599851"/>
                <a:gd name="f37" fmla="val 370774"/>
                <a:gd name="f38" fmla="val 485996"/>
                <a:gd name="f39" fmla="val 394674"/>
                <a:gd name="f40" fmla="val 327662"/>
                <a:gd name="f41" fmla="val 412266"/>
                <a:gd name="f42" fmla="val 210488"/>
                <a:gd name="f43" fmla="val 410275"/>
                <a:gd name="f44" fmla="val 58461"/>
                <a:gd name="f45" fmla="val 407287"/>
                <a:gd name="f46" fmla="val -28839"/>
                <a:gd name="f47" fmla="val 302727"/>
                <a:gd name="f48" fmla="+- 0 0 -90"/>
                <a:gd name="f49" fmla="*/ f3 1 1125267"/>
                <a:gd name="f50" fmla="*/ f4 1 408283"/>
                <a:gd name="f51" fmla="val f5"/>
                <a:gd name="f52" fmla="val f6"/>
                <a:gd name="f53" fmla="val f7"/>
                <a:gd name="f54" fmla="*/ f48 f0 1"/>
                <a:gd name="f55" fmla="+- f53 0 f51"/>
                <a:gd name="f56" fmla="+- f52 0 f51"/>
                <a:gd name="f57" fmla="*/ f54 1 f2"/>
                <a:gd name="f58" fmla="*/ f56 1 1125267"/>
                <a:gd name="f59" fmla="*/ f55 1 408283"/>
                <a:gd name="f60" fmla="*/ 8670 f56 1"/>
                <a:gd name="f61" fmla="*/ 253932 f55 1"/>
                <a:gd name="f62" fmla="*/ 357205 f56 1"/>
                <a:gd name="f63" fmla="*/ 328286 f55 1"/>
                <a:gd name="f64" fmla="*/ 766483 f56 1"/>
                <a:gd name="f65" fmla="*/ 245634 f55 1"/>
                <a:gd name="f66" fmla="*/ 1110038 f56 1"/>
                <a:gd name="f67" fmla="*/ 0 f55 1"/>
                <a:gd name="f68" fmla="*/ 1030373 f56 1"/>
                <a:gd name="f69" fmla="*/ 194847 f55 1"/>
                <a:gd name="f70" fmla="*/ 599851 f56 1"/>
                <a:gd name="f71" fmla="*/ 370774 f55 1"/>
                <a:gd name="f72" fmla="*/ 210488 f56 1"/>
                <a:gd name="f73" fmla="*/ 410275 f55 1"/>
                <a:gd name="f74" fmla="+- f57 0 f1"/>
                <a:gd name="f75" fmla="*/ f60 1 1125267"/>
                <a:gd name="f76" fmla="*/ f61 1 408283"/>
                <a:gd name="f77" fmla="*/ f62 1 1125267"/>
                <a:gd name="f78" fmla="*/ f63 1 408283"/>
                <a:gd name="f79" fmla="*/ f64 1 1125267"/>
                <a:gd name="f80" fmla="*/ f65 1 408283"/>
                <a:gd name="f81" fmla="*/ f66 1 1125267"/>
                <a:gd name="f82" fmla="*/ f67 1 408283"/>
                <a:gd name="f83" fmla="*/ f68 1 1125267"/>
                <a:gd name="f84" fmla="*/ f69 1 408283"/>
                <a:gd name="f85" fmla="*/ f70 1 1125267"/>
                <a:gd name="f86" fmla="*/ f71 1 408283"/>
                <a:gd name="f87" fmla="*/ f72 1 1125267"/>
                <a:gd name="f88" fmla="*/ f73 1 408283"/>
                <a:gd name="f89" fmla="*/ f51 1 f58"/>
                <a:gd name="f90" fmla="*/ f52 1 f58"/>
                <a:gd name="f91" fmla="*/ f51 1 f59"/>
                <a:gd name="f92" fmla="*/ f53 1 f59"/>
                <a:gd name="f93" fmla="*/ f75 1 f58"/>
                <a:gd name="f94" fmla="*/ f76 1 f59"/>
                <a:gd name="f95" fmla="*/ f77 1 f58"/>
                <a:gd name="f96" fmla="*/ f78 1 f59"/>
                <a:gd name="f97" fmla="*/ f79 1 f58"/>
                <a:gd name="f98" fmla="*/ f80 1 f59"/>
                <a:gd name="f99" fmla="*/ f81 1 f58"/>
                <a:gd name="f100" fmla="*/ f82 1 f59"/>
                <a:gd name="f101" fmla="*/ f83 1 f58"/>
                <a:gd name="f102" fmla="*/ f84 1 f59"/>
                <a:gd name="f103" fmla="*/ f85 1 f58"/>
                <a:gd name="f104" fmla="*/ f86 1 f59"/>
                <a:gd name="f105" fmla="*/ f87 1 f58"/>
                <a:gd name="f106" fmla="*/ f88 1 f59"/>
                <a:gd name="f107" fmla="*/ f89 f49 1"/>
                <a:gd name="f108" fmla="*/ f90 f49 1"/>
                <a:gd name="f109" fmla="*/ f92 f50 1"/>
                <a:gd name="f110" fmla="*/ f91 f50 1"/>
                <a:gd name="f111" fmla="*/ f93 f49 1"/>
                <a:gd name="f112" fmla="*/ f94 f50 1"/>
                <a:gd name="f113" fmla="*/ f95 f49 1"/>
                <a:gd name="f114" fmla="*/ f96 f50 1"/>
                <a:gd name="f115" fmla="*/ f97 f49 1"/>
                <a:gd name="f116" fmla="*/ f98 f50 1"/>
                <a:gd name="f117" fmla="*/ f99 f49 1"/>
                <a:gd name="f118" fmla="*/ f100 f50 1"/>
                <a:gd name="f119" fmla="*/ f101 f49 1"/>
                <a:gd name="f120" fmla="*/ f102 f50 1"/>
                <a:gd name="f121" fmla="*/ f103 f49 1"/>
                <a:gd name="f122" fmla="*/ f104 f50 1"/>
                <a:gd name="f123" fmla="*/ f105 f49 1"/>
                <a:gd name="f124" fmla="*/ f106 f50 1"/>
              </a:gdLst>
              <a:ahLst/>
              <a:cxnLst>
                <a:cxn ang="3cd4">
                  <a:pos x="hc" y="t"/>
                </a:cxn>
                <a:cxn ang="0">
                  <a:pos x="r" y="vc"/>
                </a:cxn>
                <a:cxn ang="cd4">
                  <a:pos x="hc" y="b"/>
                </a:cxn>
                <a:cxn ang="cd2">
                  <a:pos x="l" y="vc"/>
                </a:cxn>
                <a:cxn ang="f74">
                  <a:pos x="f111" y="f112"/>
                </a:cxn>
                <a:cxn ang="f74">
                  <a:pos x="f113" y="f114"/>
                </a:cxn>
                <a:cxn ang="f74">
                  <a:pos x="f115" y="f116"/>
                </a:cxn>
                <a:cxn ang="f74">
                  <a:pos x="f117" y="f118"/>
                </a:cxn>
                <a:cxn ang="f74">
                  <a:pos x="f119" y="f120"/>
                </a:cxn>
                <a:cxn ang="f74">
                  <a:pos x="f121" y="f122"/>
                </a:cxn>
                <a:cxn ang="f74">
                  <a:pos x="f123" y="f124"/>
                </a:cxn>
                <a:cxn ang="f74">
                  <a:pos x="f111" y="f112"/>
                </a:cxn>
              </a:cxnLst>
              <a:rect l="f107" t="f110" r="f108" b="f109"/>
              <a:pathLst>
                <a:path w="1125267" h="408283">
                  <a:moveTo>
                    <a:pt x="f8" y="f9"/>
                  </a:moveTo>
                  <a:cubicBezTo>
                    <a:pt x="f10" y="f11"/>
                    <a:pt x="f12" y="f13"/>
                    <a:pt x="f14" y="f15"/>
                  </a:cubicBezTo>
                  <a:cubicBezTo>
                    <a:pt x="f16" y="f17"/>
                    <a:pt x="f18" y="f19"/>
                    <a:pt x="f20" y="f21"/>
                  </a:cubicBezTo>
                  <a:cubicBezTo>
                    <a:pt x="f22" y="f23"/>
                    <a:pt x="f24" y="f25"/>
                    <a:pt x="f26" y="f5"/>
                  </a:cubicBezTo>
                  <a:cubicBezTo>
                    <a:pt x="f27" y="f5"/>
                    <a:pt x="f28" y="f29"/>
                    <a:pt x="f30" y="f31"/>
                  </a:cubicBezTo>
                  <a:cubicBezTo>
                    <a:pt x="f32" y="f33"/>
                    <a:pt x="f34" y="f35"/>
                    <a:pt x="f36" y="f37"/>
                  </a:cubicBezTo>
                  <a:cubicBezTo>
                    <a:pt x="f38" y="f39"/>
                    <a:pt x="f40" y="f41"/>
                    <a:pt x="f42" y="f43"/>
                  </a:cubicBezTo>
                  <a:cubicBezTo>
                    <a:pt x="f44" y="f45"/>
                    <a:pt x="f46" y="f47"/>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1" name="Freeform: Shape 40">
              <a:extLst>
                <a:ext uri="{FF2B5EF4-FFF2-40B4-BE49-F238E27FC236}">
                  <a16:creationId xmlns:a16="http://schemas.microsoft.com/office/drawing/2014/main" id="{7B576CA2-53ED-4441-88CF-3EDAF6CE21D7}"/>
                </a:ext>
              </a:extLst>
            </p:cNvPr>
            <p:cNvSpPr/>
            <p:nvPr/>
          </p:nvSpPr>
          <p:spPr>
            <a:xfrm>
              <a:off x="4693596" y="1382216"/>
              <a:ext cx="515300" cy="135184"/>
            </a:xfrm>
            <a:custGeom>
              <a:avLst/>
              <a:gdLst>
                <a:gd name="f0" fmla="val 10800000"/>
                <a:gd name="f1" fmla="val 5400000"/>
                <a:gd name="f2" fmla="val 180"/>
                <a:gd name="f3" fmla="val w"/>
                <a:gd name="f4" fmla="val h"/>
                <a:gd name="f5" fmla="val 0"/>
                <a:gd name="f6" fmla="val 2150954"/>
                <a:gd name="f7" fmla="val 564293"/>
                <a:gd name="f8" fmla="val 2061854"/>
                <a:gd name="f9" fmla="val 52309"/>
                <a:gd name="f10" fmla="val 1932067"/>
                <a:gd name="f11" fmla="val 25422"/>
                <a:gd name="f12" fmla="val 1767094"/>
                <a:gd name="f13" fmla="val 3514"/>
                <a:gd name="f14" fmla="val 1635315"/>
                <a:gd name="f15" fmla="val 859"/>
                <a:gd name="f16" fmla="val 1582869"/>
                <a:gd name="f17" fmla="val -137"/>
                <a:gd name="f18" fmla="val 1601789"/>
                <a:gd name="f19" fmla="val -6112"/>
                <a:gd name="f20" fmla="val 1603781"/>
                <a:gd name="f21" fmla="val 35712"/>
                <a:gd name="f22" fmla="val 1607100"/>
                <a:gd name="f23" fmla="val 104755"/>
                <a:gd name="f24" fmla="val 1492582"/>
                <a:gd name="f25" fmla="val 199357"/>
                <a:gd name="f26" fmla="val 1464367"/>
                <a:gd name="f27" fmla="val 216950"/>
                <a:gd name="f28" fmla="val 1226700"/>
                <a:gd name="f29" fmla="val 366986"/>
                <a:gd name="f30" fmla="val 928952"/>
                <a:gd name="f31" fmla="val 421424"/>
                <a:gd name="f32" fmla="val 650125"/>
                <a:gd name="f33" fmla="val 414453"/>
                <a:gd name="f34" fmla="val 607969"/>
                <a:gd name="f35" fmla="val 413457"/>
                <a:gd name="f36" fmla="val 416441"/>
                <a:gd name="f37" fmla="val 348729"/>
                <a:gd name="f38" fmla="val 403827"/>
                <a:gd name="f39" fmla="val 264085"/>
                <a:gd name="f40" fmla="val 263086"/>
                <a:gd name="f41" fmla="val 276367"/>
                <a:gd name="f42" fmla="val 115374"/>
                <a:gd name="f43" fmla="val 284001"/>
                <a:gd name="f44" fmla="val 28738"/>
                <a:gd name="f45" fmla="val 347733"/>
                <a:gd name="f46" fmla="val -26364"/>
                <a:gd name="f47" fmla="val 397856"/>
                <a:gd name="f48" fmla="val 2183"/>
                <a:gd name="f49" fmla="val 496441"/>
                <a:gd name="f50" fmla="val 76869"/>
                <a:gd name="f51" fmla="val 508723"/>
                <a:gd name="f52" fmla="val 326486"/>
                <a:gd name="f53" fmla="val 550215"/>
                <a:gd name="f54" fmla="val 613612"/>
                <a:gd name="f55" fmla="val 573451"/>
                <a:gd name="f56" fmla="val 865220"/>
                <a:gd name="f57" fmla="val 561833"/>
                <a:gd name="f58" fmla="val 957831"/>
                <a:gd name="f59" fmla="val 557518"/>
                <a:gd name="f60" fmla="val 1129111"/>
                <a:gd name="f61" fmla="val 538597"/>
                <a:gd name="f62" fmla="val 1222053"/>
                <a:gd name="f63" fmla="val 533618"/>
                <a:gd name="f64" fmla="val 1410261"/>
                <a:gd name="f65" fmla="val 522001"/>
                <a:gd name="f66" fmla="val 1578886"/>
                <a:gd name="f67" fmla="val 465571"/>
                <a:gd name="f68" fmla="val 1761451"/>
                <a:gd name="f69" fmla="val 422419"/>
                <a:gd name="f70" fmla="val 1810578"/>
                <a:gd name="f71" fmla="val 410802"/>
                <a:gd name="f72" fmla="val 1971236"/>
                <a:gd name="f73" fmla="val 355036"/>
                <a:gd name="f74" fmla="val 2058535"/>
                <a:gd name="f75" fmla="val 292964"/>
                <a:gd name="f76" fmla="val 2109985"/>
                <a:gd name="f77" fmla="val 255123"/>
                <a:gd name="f78" fmla="val 2161436"/>
                <a:gd name="f79" fmla="val 232219"/>
                <a:gd name="f80" fmla="val 2149486"/>
                <a:gd name="f81" fmla="val 150563"/>
                <a:gd name="f82" fmla="val 2136209"/>
                <a:gd name="f83" fmla="val 95793"/>
                <a:gd name="f84" fmla="val 2110981"/>
                <a:gd name="f85" fmla="val 62267"/>
                <a:gd name="f86" fmla="+- 0 0 -90"/>
                <a:gd name="f87" fmla="*/ f3 1 2150954"/>
                <a:gd name="f88" fmla="*/ f4 1 564293"/>
                <a:gd name="f89" fmla="val f5"/>
                <a:gd name="f90" fmla="val f6"/>
                <a:gd name="f91" fmla="val f7"/>
                <a:gd name="f92" fmla="*/ f86 f0 1"/>
                <a:gd name="f93" fmla="+- f91 0 f89"/>
                <a:gd name="f94" fmla="+- f90 0 f89"/>
                <a:gd name="f95" fmla="*/ f92 1 f2"/>
                <a:gd name="f96" fmla="*/ f94 1 2150954"/>
                <a:gd name="f97" fmla="*/ f93 1 564293"/>
                <a:gd name="f98" fmla="*/ 2061854 f94 1"/>
                <a:gd name="f99" fmla="*/ 52309 f93 1"/>
                <a:gd name="f100" fmla="*/ 1635315 f94 1"/>
                <a:gd name="f101" fmla="*/ 859 f93 1"/>
                <a:gd name="f102" fmla="*/ 1603781 f94 1"/>
                <a:gd name="f103" fmla="*/ 35712 f93 1"/>
                <a:gd name="f104" fmla="*/ 1464367 f94 1"/>
                <a:gd name="f105" fmla="*/ 216950 f93 1"/>
                <a:gd name="f106" fmla="*/ 650125 f94 1"/>
                <a:gd name="f107" fmla="*/ 414453 f93 1"/>
                <a:gd name="f108" fmla="*/ 403827 f94 1"/>
                <a:gd name="f109" fmla="*/ 264085 f93 1"/>
                <a:gd name="f110" fmla="*/ 28738 f94 1"/>
                <a:gd name="f111" fmla="*/ 347733 f93 1"/>
                <a:gd name="f112" fmla="*/ 76869 f94 1"/>
                <a:gd name="f113" fmla="*/ 508723 f93 1"/>
                <a:gd name="f114" fmla="*/ 865220 f94 1"/>
                <a:gd name="f115" fmla="*/ 561833 f93 1"/>
                <a:gd name="f116" fmla="*/ 1222053 f94 1"/>
                <a:gd name="f117" fmla="*/ 533618 f93 1"/>
                <a:gd name="f118" fmla="*/ 1761451 f94 1"/>
                <a:gd name="f119" fmla="*/ 422419 f93 1"/>
                <a:gd name="f120" fmla="*/ 2058535 f94 1"/>
                <a:gd name="f121" fmla="*/ 292964 f93 1"/>
                <a:gd name="f122" fmla="*/ 2149486 f94 1"/>
                <a:gd name="f123" fmla="*/ 150563 f93 1"/>
                <a:gd name="f124" fmla="+- f95 0 f1"/>
                <a:gd name="f125" fmla="*/ f98 1 2150954"/>
                <a:gd name="f126" fmla="*/ f99 1 564293"/>
                <a:gd name="f127" fmla="*/ f100 1 2150954"/>
                <a:gd name="f128" fmla="*/ f101 1 564293"/>
                <a:gd name="f129" fmla="*/ f102 1 2150954"/>
                <a:gd name="f130" fmla="*/ f103 1 564293"/>
                <a:gd name="f131" fmla="*/ f104 1 2150954"/>
                <a:gd name="f132" fmla="*/ f105 1 564293"/>
                <a:gd name="f133" fmla="*/ f106 1 2150954"/>
                <a:gd name="f134" fmla="*/ f107 1 564293"/>
                <a:gd name="f135" fmla="*/ f108 1 2150954"/>
                <a:gd name="f136" fmla="*/ f109 1 564293"/>
                <a:gd name="f137" fmla="*/ f110 1 2150954"/>
                <a:gd name="f138" fmla="*/ f111 1 564293"/>
                <a:gd name="f139" fmla="*/ f112 1 2150954"/>
                <a:gd name="f140" fmla="*/ f113 1 564293"/>
                <a:gd name="f141" fmla="*/ f114 1 2150954"/>
                <a:gd name="f142" fmla="*/ f115 1 564293"/>
                <a:gd name="f143" fmla="*/ f116 1 2150954"/>
                <a:gd name="f144" fmla="*/ f117 1 564293"/>
                <a:gd name="f145" fmla="*/ f118 1 2150954"/>
                <a:gd name="f146" fmla="*/ f119 1 564293"/>
                <a:gd name="f147" fmla="*/ f120 1 2150954"/>
                <a:gd name="f148" fmla="*/ f121 1 564293"/>
                <a:gd name="f149" fmla="*/ f122 1 2150954"/>
                <a:gd name="f150" fmla="*/ f123 1 564293"/>
                <a:gd name="f151" fmla="*/ f89 1 f96"/>
                <a:gd name="f152" fmla="*/ f90 1 f96"/>
                <a:gd name="f153" fmla="*/ f89 1 f97"/>
                <a:gd name="f154" fmla="*/ f91 1 f97"/>
                <a:gd name="f155" fmla="*/ f125 1 f96"/>
                <a:gd name="f156" fmla="*/ f126 1 f97"/>
                <a:gd name="f157" fmla="*/ f127 1 f96"/>
                <a:gd name="f158" fmla="*/ f128 1 f97"/>
                <a:gd name="f159" fmla="*/ f129 1 f96"/>
                <a:gd name="f160" fmla="*/ f130 1 f97"/>
                <a:gd name="f161" fmla="*/ f131 1 f96"/>
                <a:gd name="f162" fmla="*/ f132 1 f97"/>
                <a:gd name="f163" fmla="*/ f133 1 f96"/>
                <a:gd name="f164" fmla="*/ f134 1 f97"/>
                <a:gd name="f165" fmla="*/ f135 1 f96"/>
                <a:gd name="f166" fmla="*/ f136 1 f97"/>
                <a:gd name="f167" fmla="*/ f137 1 f96"/>
                <a:gd name="f168" fmla="*/ f138 1 f97"/>
                <a:gd name="f169" fmla="*/ f139 1 f96"/>
                <a:gd name="f170" fmla="*/ f140 1 f97"/>
                <a:gd name="f171" fmla="*/ f141 1 f96"/>
                <a:gd name="f172" fmla="*/ f142 1 f97"/>
                <a:gd name="f173" fmla="*/ f143 1 f96"/>
                <a:gd name="f174" fmla="*/ f144 1 f97"/>
                <a:gd name="f175" fmla="*/ f145 1 f96"/>
                <a:gd name="f176" fmla="*/ f146 1 f97"/>
                <a:gd name="f177" fmla="*/ f147 1 f96"/>
                <a:gd name="f178" fmla="*/ f148 1 f97"/>
                <a:gd name="f179" fmla="*/ f149 1 f96"/>
                <a:gd name="f180" fmla="*/ f150 1 f97"/>
                <a:gd name="f181" fmla="*/ f151 f87 1"/>
                <a:gd name="f182" fmla="*/ f152 f87 1"/>
                <a:gd name="f183" fmla="*/ f154 f88 1"/>
                <a:gd name="f184" fmla="*/ f153 f88 1"/>
                <a:gd name="f185" fmla="*/ f155 f87 1"/>
                <a:gd name="f186" fmla="*/ f156 f88 1"/>
                <a:gd name="f187" fmla="*/ f157 f87 1"/>
                <a:gd name="f188" fmla="*/ f158 f88 1"/>
                <a:gd name="f189" fmla="*/ f159 f87 1"/>
                <a:gd name="f190" fmla="*/ f160 f88 1"/>
                <a:gd name="f191" fmla="*/ f161 f87 1"/>
                <a:gd name="f192" fmla="*/ f162 f88 1"/>
                <a:gd name="f193" fmla="*/ f163 f87 1"/>
                <a:gd name="f194" fmla="*/ f164 f88 1"/>
                <a:gd name="f195" fmla="*/ f165 f87 1"/>
                <a:gd name="f196" fmla="*/ f166 f88 1"/>
                <a:gd name="f197" fmla="*/ f167 f87 1"/>
                <a:gd name="f198" fmla="*/ f168 f88 1"/>
                <a:gd name="f199" fmla="*/ f169 f87 1"/>
                <a:gd name="f200" fmla="*/ f170 f88 1"/>
                <a:gd name="f201" fmla="*/ f171 f87 1"/>
                <a:gd name="f202" fmla="*/ f172 f88 1"/>
                <a:gd name="f203" fmla="*/ f173 f87 1"/>
                <a:gd name="f204" fmla="*/ f174 f88 1"/>
                <a:gd name="f205" fmla="*/ f175 f87 1"/>
                <a:gd name="f206" fmla="*/ f176 f88 1"/>
                <a:gd name="f207" fmla="*/ f177 f87 1"/>
                <a:gd name="f208" fmla="*/ f178 f88 1"/>
                <a:gd name="f209" fmla="*/ f179 f87 1"/>
                <a:gd name="f210" fmla="*/ f180 f88 1"/>
              </a:gdLst>
              <a:ahLst/>
              <a:cxnLst>
                <a:cxn ang="3cd4">
                  <a:pos x="hc" y="t"/>
                </a:cxn>
                <a:cxn ang="0">
                  <a:pos x="r" y="vc"/>
                </a:cxn>
                <a:cxn ang="cd4">
                  <a:pos x="hc" y="b"/>
                </a:cxn>
                <a:cxn ang="cd2">
                  <a:pos x="l" y="vc"/>
                </a:cxn>
                <a:cxn ang="f124">
                  <a:pos x="f185" y="f186"/>
                </a:cxn>
                <a:cxn ang="f124">
                  <a:pos x="f187" y="f188"/>
                </a:cxn>
                <a:cxn ang="f124">
                  <a:pos x="f189" y="f190"/>
                </a:cxn>
                <a:cxn ang="f124">
                  <a:pos x="f191" y="f192"/>
                </a:cxn>
                <a:cxn ang="f124">
                  <a:pos x="f193" y="f194"/>
                </a:cxn>
                <a:cxn ang="f124">
                  <a:pos x="f195" y="f196"/>
                </a:cxn>
                <a:cxn ang="f124">
                  <a:pos x="f197" y="f198"/>
                </a:cxn>
                <a:cxn ang="f124">
                  <a:pos x="f199" y="f200"/>
                </a:cxn>
                <a:cxn ang="f124">
                  <a:pos x="f201" y="f202"/>
                </a:cxn>
                <a:cxn ang="f124">
                  <a:pos x="f203" y="f204"/>
                </a:cxn>
                <a:cxn ang="f124">
                  <a:pos x="f205" y="f206"/>
                </a:cxn>
                <a:cxn ang="f124">
                  <a:pos x="f207" y="f208"/>
                </a:cxn>
                <a:cxn ang="f124">
                  <a:pos x="f209" y="f210"/>
                </a:cxn>
                <a:cxn ang="f124">
                  <a:pos x="f185" y="f186"/>
                </a:cxn>
              </a:cxnLst>
              <a:rect l="f181" t="f184" r="f182" b="f183"/>
              <a:pathLst>
                <a:path w="2150954" h="56429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nvGrpSpPr>
            <p:cNvPr id="32" name="Graphic 121">
              <a:extLst>
                <a:ext uri="{FF2B5EF4-FFF2-40B4-BE49-F238E27FC236}">
                  <a16:creationId xmlns:a16="http://schemas.microsoft.com/office/drawing/2014/main" id="{918DE3E1-4854-49B6-9D2A-A038CFF6608B}"/>
                </a:ext>
              </a:extLst>
            </p:cNvPr>
            <p:cNvGrpSpPr/>
            <p:nvPr/>
          </p:nvGrpSpPr>
          <p:grpSpPr>
            <a:xfrm>
              <a:off x="4802401" y="1278056"/>
              <a:ext cx="327016" cy="167828"/>
              <a:chOff x="4802401" y="1278056"/>
              <a:chExt cx="327016" cy="167828"/>
            </a:xfrm>
          </p:grpSpPr>
          <p:sp>
            <p:nvSpPr>
              <p:cNvPr id="33" name="Freeform: Shape 42">
                <a:extLst>
                  <a:ext uri="{FF2B5EF4-FFF2-40B4-BE49-F238E27FC236}">
                    <a16:creationId xmlns:a16="http://schemas.microsoft.com/office/drawing/2014/main" id="{81CFEA69-CD59-48F1-B6C1-0EC9406C65D0}"/>
                  </a:ext>
                </a:extLst>
              </p:cNvPr>
              <p:cNvSpPr/>
              <p:nvPr/>
            </p:nvSpPr>
            <p:spPr>
              <a:xfrm>
                <a:off x="4802401" y="1278888"/>
                <a:ext cx="249695" cy="166996"/>
              </a:xfrm>
              <a:custGeom>
                <a:avLst/>
                <a:gdLst>
                  <a:gd name="f0" fmla="val 10800000"/>
                  <a:gd name="f1" fmla="val 5400000"/>
                  <a:gd name="f2" fmla="val 180"/>
                  <a:gd name="f3" fmla="val w"/>
                  <a:gd name="f4" fmla="val h"/>
                  <a:gd name="f5" fmla="val 0"/>
                  <a:gd name="f6" fmla="val 1042283"/>
                  <a:gd name="f7" fmla="val 697068"/>
                  <a:gd name="f8" fmla="val 946461"/>
                  <a:gd name="f9" fmla="val 333929"/>
                  <a:gd name="f10" fmla="val 902646"/>
                  <a:gd name="f11" fmla="val 371770"/>
                  <a:gd name="f12" fmla="val 852191"/>
                  <a:gd name="f13" fmla="val 393678"/>
                  <a:gd name="f14" fmla="val 795430"/>
                  <a:gd name="f15" fmla="val 402640"/>
                  <a:gd name="f16" fmla="val 844225"/>
                  <a:gd name="f17" fmla="val 372766"/>
                  <a:gd name="f18" fmla="val 912936"/>
                  <a:gd name="f19" fmla="val 349530"/>
                  <a:gd name="f20" fmla="val 956088"/>
                  <a:gd name="f21" fmla="val 293765"/>
                  <a:gd name="f22" fmla="val 987290"/>
                  <a:gd name="f23" fmla="val 253932"/>
                  <a:gd name="f24" fmla="val 978991"/>
                  <a:gd name="f25" fmla="val 237335"/>
                  <a:gd name="f26" fmla="val 929201"/>
                  <a:gd name="f27" fmla="val 223394"/>
                  <a:gd name="f28" fmla="val 910280"/>
                  <a:gd name="f29" fmla="val 217419"/>
                  <a:gd name="f30" fmla="val 876755"/>
                  <a:gd name="f31" fmla="val 215095"/>
                  <a:gd name="f32" fmla="val 862813"/>
                  <a:gd name="f33" fmla="val 201154"/>
                  <a:gd name="f34" fmla="val 792111"/>
                  <a:gd name="f35" fmla="val 134435"/>
                  <a:gd name="f36" fmla="val 734685"/>
                  <a:gd name="f37" fmla="val 59749"/>
                  <a:gd name="f38" fmla="val 658008"/>
                  <a:gd name="f39" fmla="val 606226"/>
                  <a:gd name="f40" fmla="val 11286"/>
                  <a:gd name="f41" fmla="val 598259"/>
                  <a:gd name="f42" fmla="val 27883"/>
                  <a:gd name="f43" fmla="val 631121"/>
                  <a:gd name="f44" fmla="val 66719"/>
                  <a:gd name="f45" fmla="val 653029"/>
                  <a:gd name="f46" fmla="val 93606"/>
                  <a:gd name="f47" fmla="val 679916"/>
                  <a:gd name="f48" fmla="val 115514"/>
                  <a:gd name="f49" fmla="val 706471"/>
                  <a:gd name="f50" fmla="val 137422"/>
                  <a:gd name="f51" fmla="val 799745"/>
                  <a:gd name="f52" fmla="val 213104"/>
                  <a:gd name="f53" fmla="val 815678"/>
                  <a:gd name="f54" fmla="val 297084"/>
                  <a:gd name="f55" fmla="val 734354"/>
                  <a:gd name="f56" fmla="val 352849"/>
                  <a:gd name="f57" fmla="val 728379"/>
                  <a:gd name="f58" fmla="val 358824"/>
                  <a:gd name="f59" fmla="val 714437"/>
                  <a:gd name="f60" fmla="val 370442"/>
                  <a:gd name="f61" fmla="val 708462"/>
                  <a:gd name="f62" fmla="val 374425"/>
                  <a:gd name="f63" fmla="val 695517"/>
                  <a:gd name="f64" fmla="val 382392"/>
                  <a:gd name="f65" fmla="val 678588"/>
                  <a:gd name="f66" fmla="val 387371"/>
                  <a:gd name="f67" fmla="val 682571"/>
                  <a:gd name="f68" fmla="val 406291"/>
                  <a:gd name="f69" fmla="val 686555"/>
                  <a:gd name="f70" fmla="val 426208"/>
                  <a:gd name="f71" fmla="val 703483"/>
                  <a:gd name="f72" fmla="val 431187"/>
                  <a:gd name="f73" fmla="val 719416"/>
                  <a:gd name="f74" fmla="val 435170"/>
                  <a:gd name="f75" fmla="val 735349"/>
                  <a:gd name="f76" fmla="val 439153"/>
                  <a:gd name="f77" fmla="val 752278"/>
                  <a:gd name="f78" fmla="val 441145"/>
                  <a:gd name="f79" fmla="val 768211"/>
                  <a:gd name="f80" fmla="val 445128"/>
                  <a:gd name="f81" fmla="val 783148"/>
                  <a:gd name="f82" fmla="val 449111"/>
                  <a:gd name="f83" fmla="val 813023"/>
                  <a:gd name="f84" fmla="val 812027"/>
                  <a:gd name="f85" fmla="val 459069"/>
                  <a:gd name="f86" fmla="val 808044"/>
                  <a:gd name="f87" fmla="val 501889"/>
                  <a:gd name="f88" fmla="val 848872"/>
                  <a:gd name="f89" fmla="val 493923"/>
                  <a:gd name="f90" fmla="val 869784"/>
                  <a:gd name="f91" fmla="val 516827"/>
                  <a:gd name="f92" fmla="val 845884"/>
                  <a:gd name="f93" fmla="val 520810"/>
                  <a:gd name="f94" fmla="val 825968"/>
                  <a:gd name="f95" fmla="val 528776"/>
                  <a:gd name="f96" fmla="val 525789"/>
                  <a:gd name="f97" fmla="val 753274"/>
                  <a:gd name="f98" fmla="val 698836"/>
                  <a:gd name="f99" fmla="val 523797"/>
                  <a:gd name="f100" fmla="val 645062"/>
                  <a:gd name="f101" fmla="val 595272"/>
                  <a:gd name="f102" fmla="val 532760"/>
                  <a:gd name="f103" fmla="val 542826"/>
                  <a:gd name="f104" fmla="val 527780"/>
                  <a:gd name="f105" fmla="val 497018"/>
                  <a:gd name="f106" fmla="val 556659"/>
                  <a:gd name="f107" fmla="val 389803"/>
                  <a:gd name="f108" fmla="val 604458"/>
                  <a:gd name="f109" fmla="val 180682"/>
                  <a:gd name="f110" fmla="val 595164"/>
                  <a:gd name="f111" fmla="val 103672"/>
                  <a:gd name="f112" fmla="val 596492"/>
                  <a:gd name="f113" fmla="val 147488"/>
                  <a:gd name="f114" fmla="val 614416"/>
                  <a:gd name="f115" fmla="val 207569"/>
                  <a:gd name="f116" fmla="val 598483"/>
                  <a:gd name="f117" fmla="val 266322"/>
                  <a:gd name="f118" fmla="val 613420"/>
                  <a:gd name="f119" fmla="val 124916"/>
                  <a:gd name="f120" fmla="val 625702"/>
                  <a:gd name="f121" fmla="val 81101"/>
                  <a:gd name="f122" fmla="val 621719"/>
                  <a:gd name="f123" fmla="val 49235"/>
                  <a:gd name="f124" fmla="val 618731"/>
                  <a:gd name="f125" fmla="val -33418"/>
                  <a:gd name="f126" fmla="val 14713"/>
                  <a:gd name="f127" fmla="val 633005"/>
                  <a:gd name="f128" fmla="val 59857"/>
                  <a:gd name="f129" fmla="val 665203"/>
                  <a:gd name="f130" fmla="val 81765"/>
                  <a:gd name="f131" fmla="val 666862"/>
                  <a:gd name="f132" fmla="val 123257"/>
                  <a:gd name="f133" fmla="val 679808"/>
                  <a:gd name="f134" fmla="val 219519"/>
                  <a:gd name="f135" fmla="val 707691"/>
                  <a:gd name="f136" fmla="val 326402"/>
                  <a:gd name="f137" fmla="val 701384"/>
                  <a:gd name="f138" fmla="val 421668"/>
                  <a:gd name="f139" fmla="val 677484"/>
                  <a:gd name="f140" fmla="val 570708"/>
                  <a:gd name="f141" fmla="val 640639"/>
                  <a:gd name="f142" fmla="val 670953"/>
                  <a:gd name="f143" fmla="val 628358"/>
                  <a:gd name="f144" fmla="val 815014"/>
                  <a:gd name="f145" fmla="val 573588"/>
                  <a:gd name="f146" fmla="val 834930"/>
                  <a:gd name="f147" fmla="val 566617"/>
                  <a:gd name="f148" fmla="val 878746"/>
                  <a:gd name="f149" fmla="val 562634"/>
                  <a:gd name="f150" fmla="val 923890"/>
                  <a:gd name="f151" fmla="val 535747"/>
                  <a:gd name="f152" fmla="val 937499"/>
                  <a:gd name="f153" fmla="val 977332"/>
                  <a:gd name="f154" fmla="val 508860"/>
                  <a:gd name="f155" fmla="val 989945"/>
                  <a:gd name="f156" fmla="val 498570"/>
                  <a:gd name="f157" fmla="val 1060648"/>
                  <a:gd name="f158" fmla="val 446788"/>
                  <a:gd name="f159" fmla="val 1055337"/>
                  <a:gd name="f160" fmla="val 403968"/>
                  <a:gd name="f161" fmla="val 1007538"/>
                  <a:gd name="f162" fmla="val 328286"/>
                  <a:gd name="f163" fmla="val 991605"/>
                  <a:gd name="f164" fmla="val 301731"/>
                  <a:gd name="f165" fmla="val 967042"/>
                  <a:gd name="f166" fmla="val 316004"/>
                  <a:gd name="f167" fmla="+- 0 0 -90"/>
                  <a:gd name="f168" fmla="*/ f3 1 1042283"/>
                  <a:gd name="f169" fmla="*/ f4 1 697068"/>
                  <a:gd name="f170" fmla="val f5"/>
                  <a:gd name="f171" fmla="val f6"/>
                  <a:gd name="f172" fmla="val f7"/>
                  <a:gd name="f173" fmla="*/ f167 f0 1"/>
                  <a:gd name="f174" fmla="+- f172 0 f170"/>
                  <a:gd name="f175" fmla="+- f171 0 f170"/>
                  <a:gd name="f176" fmla="*/ f173 1 f2"/>
                  <a:gd name="f177" fmla="*/ f175 1 1042283"/>
                  <a:gd name="f178" fmla="*/ f174 1 697068"/>
                  <a:gd name="f179" fmla="*/ 946461 f175 1"/>
                  <a:gd name="f180" fmla="*/ 333929 f174 1"/>
                  <a:gd name="f181" fmla="*/ 795430 f175 1"/>
                  <a:gd name="f182" fmla="*/ 402640 f174 1"/>
                  <a:gd name="f183" fmla="*/ 956088 f175 1"/>
                  <a:gd name="f184" fmla="*/ 293765 f174 1"/>
                  <a:gd name="f185" fmla="*/ 929201 f175 1"/>
                  <a:gd name="f186" fmla="*/ 223394 f174 1"/>
                  <a:gd name="f187" fmla="*/ 862813 f175 1"/>
                  <a:gd name="f188" fmla="*/ 201154 f174 1"/>
                  <a:gd name="f189" fmla="*/ 658008 f175 1"/>
                  <a:gd name="f190" fmla="*/ 0 f174 1"/>
                  <a:gd name="f191" fmla="*/ 631121 f175 1"/>
                  <a:gd name="f192" fmla="*/ 66719 f174 1"/>
                  <a:gd name="f193" fmla="*/ 706471 f175 1"/>
                  <a:gd name="f194" fmla="*/ 137422 f174 1"/>
                  <a:gd name="f195" fmla="*/ 734354 f175 1"/>
                  <a:gd name="f196" fmla="*/ 352849 f174 1"/>
                  <a:gd name="f197" fmla="*/ 708462 f175 1"/>
                  <a:gd name="f198" fmla="*/ 374425 f174 1"/>
                  <a:gd name="f199" fmla="*/ 682571 f175 1"/>
                  <a:gd name="f200" fmla="*/ 406291 f174 1"/>
                  <a:gd name="f201" fmla="*/ 719416 f175 1"/>
                  <a:gd name="f202" fmla="*/ 435170 f174 1"/>
                  <a:gd name="f203" fmla="*/ 768211 f175 1"/>
                  <a:gd name="f204" fmla="*/ 445128 f174 1"/>
                  <a:gd name="f205" fmla="*/ 812027 f175 1"/>
                  <a:gd name="f206" fmla="*/ 459069 f174 1"/>
                  <a:gd name="f207" fmla="*/ 869784 f175 1"/>
                  <a:gd name="f208" fmla="*/ 516827 f174 1"/>
                  <a:gd name="f209" fmla="*/ 808044 f175 1"/>
                  <a:gd name="f210" fmla="*/ 525789 f174 1"/>
                  <a:gd name="f211" fmla="*/ 645062 f175 1"/>
                  <a:gd name="f212" fmla="*/ 528776 f174 1"/>
                  <a:gd name="f213" fmla="*/ 497018 f175 1"/>
                  <a:gd name="f214" fmla="*/ 556659 f174 1"/>
                  <a:gd name="f215" fmla="*/ 103672 f175 1"/>
                  <a:gd name="f216" fmla="*/ 596492 f174 1"/>
                  <a:gd name="f217" fmla="*/ 266322 f175 1"/>
                  <a:gd name="f218" fmla="*/ 613420 f174 1"/>
                  <a:gd name="f219" fmla="*/ 81101 f175 1"/>
                  <a:gd name="f220" fmla="*/ 621719 f174 1"/>
                  <a:gd name="f221" fmla="*/ 14713 f175 1"/>
                  <a:gd name="f222" fmla="*/ 633005 f174 1"/>
                  <a:gd name="f223" fmla="*/ 123257 f175 1"/>
                  <a:gd name="f224" fmla="*/ 679808 f174 1"/>
                  <a:gd name="f225" fmla="*/ 421668 f175 1"/>
                  <a:gd name="f226" fmla="*/ 677484 f174 1"/>
                  <a:gd name="f227" fmla="*/ 815014 f175 1"/>
                  <a:gd name="f228" fmla="*/ 573588 f174 1"/>
                  <a:gd name="f229" fmla="*/ 923890 f175 1"/>
                  <a:gd name="f230" fmla="*/ 535747 f174 1"/>
                  <a:gd name="f231" fmla="*/ 989945 f175 1"/>
                  <a:gd name="f232" fmla="*/ 498570 f174 1"/>
                  <a:gd name="f233" fmla="*/ 1007538 f175 1"/>
                  <a:gd name="f234" fmla="*/ 328286 f174 1"/>
                  <a:gd name="f235" fmla="+- f176 0 f1"/>
                  <a:gd name="f236" fmla="*/ f179 1 1042283"/>
                  <a:gd name="f237" fmla="*/ f180 1 697068"/>
                  <a:gd name="f238" fmla="*/ f181 1 1042283"/>
                  <a:gd name="f239" fmla="*/ f182 1 697068"/>
                  <a:gd name="f240" fmla="*/ f183 1 1042283"/>
                  <a:gd name="f241" fmla="*/ f184 1 697068"/>
                  <a:gd name="f242" fmla="*/ f185 1 1042283"/>
                  <a:gd name="f243" fmla="*/ f186 1 697068"/>
                  <a:gd name="f244" fmla="*/ f187 1 1042283"/>
                  <a:gd name="f245" fmla="*/ f188 1 697068"/>
                  <a:gd name="f246" fmla="*/ f189 1 1042283"/>
                  <a:gd name="f247" fmla="*/ f190 1 697068"/>
                  <a:gd name="f248" fmla="*/ f191 1 1042283"/>
                  <a:gd name="f249" fmla="*/ f192 1 697068"/>
                  <a:gd name="f250" fmla="*/ f193 1 1042283"/>
                  <a:gd name="f251" fmla="*/ f194 1 697068"/>
                  <a:gd name="f252" fmla="*/ f195 1 1042283"/>
                  <a:gd name="f253" fmla="*/ f196 1 697068"/>
                  <a:gd name="f254" fmla="*/ f197 1 1042283"/>
                  <a:gd name="f255" fmla="*/ f198 1 697068"/>
                  <a:gd name="f256" fmla="*/ f199 1 1042283"/>
                  <a:gd name="f257" fmla="*/ f200 1 697068"/>
                  <a:gd name="f258" fmla="*/ f201 1 1042283"/>
                  <a:gd name="f259" fmla="*/ f202 1 697068"/>
                  <a:gd name="f260" fmla="*/ f203 1 1042283"/>
                  <a:gd name="f261" fmla="*/ f204 1 697068"/>
                  <a:gd name="f262" fmla="*/ f205 1 1042283"/>
                  <a:gd name="f263" fmla="*/ f206 1 697068"/>
                  <a:gd name="f264" fmla="*/ f207 1 1042283"/>
                  <a:gd name="f265" fmla="*/ f208 1 697068"/>
                  <a:gd name="f266" fmla="*/ f209 1 1042283"/>
                  <a:gd name="f267" fmla="*/ f210 1 697068"/>
                  <a:gd name="f268" fmla="*/ f211 1 1042283"/>
                  <a:gd name="f269" fmla="*/ f212 1 697068"/>
                  <a:gd name="f270" fmla="*/ f213 1 1042283"/>
                  <a:gd name="f271" fmla="*/ f214 1 697068"/>
                  <a:gd name="f272" fmla="*/ f215 1 1042283"/>
                  <a:gd name="f273" fmla="*/ f216 1 697068"/>
                  <a:gd name="f274" fmla="*/ f217 1 1042283"/>
                  <a:gd name="f275" fmla="*/ f218 1 697068"/>
                  <a:gd name="f276" fmla="*/ f219 1 1042283"/>
                  <a:gd name="f277" fmla="*/ f220 1 697068"/>
                  <a:gd name="f278" fmla="*/ f221 1 1042283"/>
                  <a:gd name="f279" fmla="*/ f222 1 697068"/>
                  <a:gd name="f280" fmla="*/ f223 1 1042283"/>
                  <a:gd name="f281" fmla="*/ f224 1 697068"/>
                  <a:gd name="f282" fmla="*/ f225 1 1042283"/>
                  <a:gd name="f283" fmla="*/ f226 1 697068"/>
                  <a:gd name="f284" fmla="*/ f227 1 1042283"/>
                  <a:gd name="f285" fmla="*/ f228 1 697068"/>
                  <a:gd name="f286" fmla="*/ f229 1 1042283"/>
                  <a:gd name="f287" fmla="*/ f230 1 697068"/>
                  <a:gd name="f288" fmla="*/ f231 1 1042283"/>
                  <a:gd name="f289" fmla="*/ f232 1 697068"/>
                  <a:gd name="f290" fmla="*/ f233 1 1042283"/>
                  <a:gd name="f291" fmla="*/ f234 1 697068"/>
                  <a:gd name="f292" fmla="*/ f170 1 f177"/>
                  <a:gd name="f293" fmla="*/ f171 1 f177"/>
                  <a:gd name="f294" fmla="*/ f170 1 f178"/>
                  <a:gd name="f295" fmla="*/ f172 1 f178"/>
                  <a:gd name="f296" fmla="*/ f236 1 f177"/>
                  <a:gd name="f297" fmla="*/ f237 1 f178"/>
                  <a:gd name="f298" fmla="*/ f238 1 f177"/>
                  <a:gd name="f299" fmla="*/ f239 1 f178"/>
                  <a:gd name="f300" fmla="*/ f240 1 f177"/>
                  <a:gd name="f301" fmla="*/ f241 1 f178"/>
                  <a:gd name="f302" fmla="*/ f242 1 f177"/>
                  <a:gd name="f303" fmla="*/ f243 1 f178"/>
                  <a:gd name="f304" fmla="*/ f244 1 f177"/>
                  <a:gd name="f305" fmla="*/ f245 1 f178"/>
                  <a:gd name="f306" fmla="*/ f246 1 f177"/>
                  <a:gd name="f307" fmla="*/ f247 1 f178"/>
                  <a:gd name="f308" fmla="*/ f248 1 f177"/>
                  <a:gd name="f309" fmla="*/ f249 1 f178"/>
                  <a:gd name="f310" fmla="*/ f250 1 f177"/>
                  <a:gd name="f311" fmla="*/ f251 1 f178"/>
                  <a:gd name="f312" fmla="*/ f252 1 f177"/>
                  <a:gd name="f313" fmla="*/ f253 1 f178"/>
                  <a:gd name="f314" fmla="*/ f254 1 f177"/>
                  <a:gd name="f315" fmla="*/ f255 1 f178"/>
                  <a:gd name="f316" fmla="*/ f256 1 f177"/>
                  <a:gd name="f317" fmla="*/ f257 1 f178"/>
                  <a:gd name="f318" fmla="*/ f258 1 f177"/>
                  <a:gd name="f319" fmla="*/ f259 1 f178"/>
                  <a:gd name="f320" fmla="*/ f260 1 f177"/>
                  <a:gd name="f321" fmla="*/ f261 1 f178"/>
                  <a:gd name="f322" fmla="*/ f262 1 f177"/>
                  <a:gd name="f323" fmla="*/ f263 1 f178"/>
                  <a:gd name="f324" fmla="*/ f264 1 f177"/>
                  <a:gd name="f325" fmla="*/ f265 1 f178"/>
                  <a:gd name="f326" fmla="*/ f266 1 f177"/>
                  <a:gd name="f327" fmla="*/ f267 1 f178"/>
                  <a:gd name="f328" fmla="*/ f268 1 f177"/>
                  <a:gd name="f329" fmla="*/ f269 1 f178"/>
                  <a:gd name="f330" fmla="*/ f270 1 f177"/>
                  <a:gd name="f331" fmla="*/ f271 1 f178"/>
                  <a:gd name="f332" fmla="*/ f272 1 f177"/>
                  <a:gd name="f333" fmla="*/ f273 1 f178"/>
                  <a:gd name="f334" fmla="*/ f274 1 f177"/>
                  <a:gd name="f335" fmla="*/ f275 1 f178"/>
                  <a:gd name="f336" fmla="*/ f276 1 f177"/>
                  <a:gd name="f337" fmla="*/ f277 1 f178"/>
                  <a:gd name="f338" fmla="*/ f278 1 f177"/>
                  <a:gd name="f339" fmla="*/ f279 1 f178"/>
                  <a:gd name="f340" fmla="*/ f280 1 f177"/>
                  <a:gd name="f341" fmla="*/ f281 1 f178"/>
                  <a:gd name="f342" fmla="*/ f282 1 f177"/>
                  <a:gd name="f343" fmla="*/ f283 1 f178"/>
                  <a:gd name="f344" fmla="*/ f284 1 f177"/>
                  <a:gd name="f345" fmla="*/ f285 1 f178"/>
                  <a:gd name="f346" fmla="*/ f286 1 f177"/>
                  <a:gd name="f347" fmla="*/ f287 1 f178"/>
                  <a:gd name="f348" fmla="*/ f288 1 f177"/>
                  <a:gd name="f349" fmla="*/ f289 1 f178"/>
                  <a:gd name="f350" fmla="*/ f290 1 f177"/>
                  <a:gd name="f351" fmla="*/ f291 1 f178"/>
                  <a:gd name="f352" fmla="*/ f292 f168 1"/>
                  <a:gd name="f353" fmla="*/ f293 f168 1"/>
                  <a:gd name="f354" fmla="*/ f295 f169 1"/>
                  <a:gd name="f355" fmla="*/ f294 f169 1"/>
                  <a:gd name="f356" fmla="*/ f296 f168 1"/>
                  <a:gd name="f357" fmla="*/ f297 f169 1"/>
                  <a:gd name="f358" fmla="*/ f298 f168 1"/>
                  <a:gd name="f359" fmla="*/ f299 f169 1"/>
                  <a:gd name="f360" fmla="*/ f300 f168 1"/>
                  <a:gd name="f361" fmla="*/ f301 f169 1"/>
                  <a:gd name="f362" fmla="*/ f302 f168 1"/>
                  <a:gd name="f363" fmla="*/ f303 f169 1"/>
                  <a:gd name="f364" fmla="*/ f304 f168 1"/>
                  <a:gd name="f365" fmla="*/ f305 f169 1"/>
                  <a:gd name="f366" fmla="*/ f306 f168 1"/>
                  <a:gd name="f367" fmla="*/ f307 f169 1"/>
                  <a:gd name="f368" fmla="*/ f308 f168 1"/>
                  <a:gd name="f369" fmla="*/ f309 f169 1"/>
                  <a:gd name="f370" fmla="*/ f310 f168 1"/>
                  <a:gd name="f371" fmla="*/ f311 f169 1"/>
                  <a:gd name="f372" fmla="*/ f312 f168 1"/>
                  <a:gd name="f373" fmla="*/ f313 f169 1"/>
                  <a:gd name="f374" fmla="*/ f314 f168 1"/>
                  <a:gd name="f375" fmla="*/ f315 f169 1"/>
                  <a:gd name="f376" fmla="*/ f316 f168 1"/>
                  <a:gd name="f377" fmla="*/ f317 f169 1"/>
                  <a:gd name="f378" fmla="*/ f318 f168 1"/>
                  <a:gd name="f379" fmla="*/ f319 f169 1"/>
                  <a:gd name="f380" fmla="*/ f320 f168 1"/>
                  <a:gd name="f381" fmla="*/ f321 f169 1"/>
                  <a:gd name="f382" fmla="*/ f322 f168 1"/>
                  <a:gd name="f383" fmla="*/ f323 f169 1"/>
                  <a:gd name="f384" fmla="*/ f324 f168 1"/>
                  <a:gd name="f385" fmla="*/ f325 f169 1"/>
                  <a:gd name="f386" fmla="*/ f326 f168 1"/>
                  <a:gd name="f387" fmla="*/ f327 f169 1"/>
                  <a:gd name="f388" fmla="*/ f328 f168 1"/>
                  <a:gd name="f389" fmla="*/ f329 f169 1"/>
                  <a:gd name="f390" fmla="*/ f330 f168 1"/>
                  <a:gd name="f391" fmla="*/ f331 f169 1"/>
                  <a:gd name="f392" fmla="*/ f332 f168 1"/>
                  <a:gd name="f393" fmla="*/ f333 f169 1"/>
                  <a:gd name="f394" fmla="*/ f334 f168 1"/>
                  <a:gd name="f395" fmla="*/ f335 f169 1"/>
                  <a:gd name="f396" fmla="*/ f336 f168 1"/>
                  <a:gd name="f397" fmla="*/ f337 f169 1"/>
                  <a:gd name="f398" fmla="*/ f338 f168 1"/>
                  <a:gd name="f399" fmla="*/ f339 f169 1"/>
                  <a:gd name="f400" fmla="*/ f340 f168 1"/>
                  <a:gd name="f401" fmla="*/ f341 f169 1"/>
                  <a:gd name="f402" fmla="*/ f342 f168 1"/>
                  <a:gd name="f403" fmla="*/ f343 f169 1"/>
                  <a:gd name="f404" fmla="*/ f344 f168 1"/>
                  <a:gd name="f405" fmla="*/ f345 f169 1"/>
                  <a:gd name="f406" fmla="*/ f346 f168 1"/>
                  <a:gd name="f407" fmla="*/ f347 f169 1"/>
                  <a:gd name="f408" fmla="*/ f348 f168 1"/>
                  <a:gd name="f409" fmla="*/ f349 f169 1"/>
                  <a:gd name="f410" fmla="*/ f350 f168 1"/>
                  <a:gd name="f411" fmla="*/ f351 f169 1"/>
                </a:gdLst>
                <a:ahLst/>
                <a:cxnLst>
                  <a:cxn ang="3cd4">
                    <a:pos x="hc" y="t"/>
                  </a:cxn>
                  <a:cxn ang="0">
                    <a:pos x="r" y="vc"/>
                  </a:cxn>
                  <a:cxn ang="cd4">
                    <a:pos x="hc" y="b"/>
                  </a:cxn>
                  <a:cxn ang="cd2">
                    <a:pos x="l" y="vc"/>
                  </a:cxn>
                  <a:cxn ang="f235">
                    <a:pos x="f356" y="f357"/>
                  </a:cxn>
                  <a:cxn ang="f235">
                    <a:pos x="f358" y="f359"/>
                  </a:cxn>
                  <a:cxn ang="f235">
                    <a:pos x="f360" y="f361"/>
                  </a:cxn>
                  <a:cxn ang="f235">
                    <a:pos x="f362" y="f363"/>
                  </a:cxn>
                  <a:cxn ang="f235">
                    <a:pos x="f364" y="f365"/>
                  </a:cxn>
                  <a:cxn ang="f235">
                    <a:pos x="f366" y="f367"/>
                  </a:cxn>
                  <a:cxn ang="f235">
                    <a:pos x="f368" y="f369"/>
                  </a:cxn>
                  <a:cxn ang="f235">
                    <a:pos x="f370" y="f371"/>
                  </a:cxn>
                  <a:cxn ang="f235">
                    <a:pos x="f372" y="f373"/>
                  </a:cxn>
                  <a:cxn ang="f235">
                    <a:pos x="f374" y="f375"/>
                  </a:cxn>
                  <a:cxn ang="f235">
                    <a:pos x="f376" y="f377"/>
                  </a:cxn>
                  <a:cxn ang="f235">
                    <a:pos x="f378" y="f379"/>
                  </a:cxn>
                  <a:cxn ang="f235">
                    <a:pos x="f380" y="f381"/>
                  </a:cxn>
                  <a:cxn ang="f235">
                    <a:pos x="f382" y="f383"/>
                  </a:cxn>
                  <a:cxn ang="f235">
                    <a:pos x="f384" y="f385"/>
                  </a:cxn>
                  <a:cxn ang="f235">
                    <a:pos x="f386" y="f387"/>
                  </a:cxn>
                  <a:cxn ang="f235">
                    <a:pos x="f388" y="f389"/>
                  </a:cxn>
                  <a:cxn ang="f235">
                    <a:pos x="f390" y="f391"/>
                  </a:cxn>
                  <a:cxn ang="f235">
                    <a:pos x="f392" y="f393"/>
                  </a:cxn>
                  <a:cxn ang="f235">
                    <a:pos x="f394" y="f395"/>
                  </a:cxn>
                  <a:cxn ang="f235">
                    <a:pos x="f396" y="f397"/>
                  </a:cxn>
                  <a:cxn ang="f235">
                    <a:pos x="f398" y="f399"/>
                  </a:cxn>
                  <a:cxn ang="f235">
                    <a:pos x="f400" y="f401"/>
                  </a:cxn>
                  <a:cxn ang="f235">
                    <a:pos x="f402" y="f403"/>
                  </a:cxn>
                  <a:cxn ang="f235">
                    <a:pos x="f404" y="f405"/>
                  </a:cxn>
                  <a:cxn ang="f235">
                    <a:pos x="f406" y="f407"/>
                  </a:cxn>
                  <a:cxn ang="f235">
                    <a:pos x="f408" y="f409"/>
                  </a:cxn>
                  <a:cxn ang="f235">
                    <a:pos x="f410" y="f411"/>
                  </a:cxn>
                  <a:cxn ang="f235">
                    <a:pos x="f356" y="f357"/>
                  </a:cxn>
                </a:cxnLst>
                <a:rect l="f352" t="f355" r="f353" b="f354"/>
                <a:pathLst>
                  <a:path w="1042283" h="69706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5"/>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0"/>
                      <a:pt x="f84" y="f85"/>
                    </a:cubicBezTo>
                    <a:cubicBezTo>
                      <a:pt x="f86" y="f87"/>
                      <a:pt x="f88" y="f89"/>
                      <a:pt x="f90" y="f91"/>
                    </a:cubicBezTo>
                    <a:cubicBezTo>
                      <a:pt x="f92" y="f93"/>
                      <a:pt x="f94" y="f95"/>
                      <a:pt x="f86" y="f96"/>
                    </a:cubicBezTo>
                    <a:cubicBezTo>
                      <a:pt x="f97" y="f91"/>
                      <a:pt x="f98" y="f99"/>
                      <a:pt x="f100" y="f95"/>
                    </a:cubicBezTo>
                    <a:cubicBezTo>
                      <a:pt x="f101" y="f102"/>
                      <a:pt x="f103" y="f104"/>
                      <a:pt x="f105" y="f106"/>
                    </a:cubicBezTo>
                    <a:cubicBezTo>
                      <a:pt x="f107" y="f108"/>
                      <a:pt x="f109" y="f110"/>
                      <a:pt x="f111" y="f112"/>
                    </a:cubicBezTo>
                    <a:cubicBezTo>
                      <a:pt x="f113" y="f114"/>
                      <a:pt x="f115" y="f116"/>
                      <a:pt x="f117" y="f118"/>
                    </a:cubicBezTo>
                    <a:cubicBezTo>
                      <a:pt x="f115" y="f118"/>
                      <a:pt x="f119" y="f120"/>
                      <a:pt x="f121" y="f122"/>
                    </a:cubicBezTo>
                    <a:cubicBezTo>
                      <a:pt x="f123" y="f124"/>
                      <a:pt x="f125" y="f116"/>
                      <a:pt x="f126" y="f127"/>
                    </a:cubicBezTo>
                    <a:cubicBezTo>
                      <a:pt x="f128" y="f129"/>
                      <a:pt x="f130" y="f131"/>
                      <a:pt x="f132" y="f133"/>
                    </a:cubicBezTo>
                    <a:cubicBezTo>
                      <a:pt x="f134" y="f135"/>
                      <a:pt x="f136" y="f137"/>
                      <a:pt x="f138" y="f139"/>
                    </a:cubicBezTo>
                    <a:cubicBezTo>
                      <a:pt x="f140" y="f141"/>
                      <a:pt x="f142" y="f143"/>
                      <a:pt x="f144" y="f145"/>
                    </a:cubicBezTo>
                    <a:cubicBezTo>
                      <a:pt x="f146" y="f147"/>
                      <a:pt x="f148" y="f149"/>
                      <a:pt x="f150" y="f151"/>
                    </a:cubicBezTo>
                    <a:cubicBezTo>
                      <a:pt x="f152" y="f104"/>
                      <a:pt x="f153" y="f154"/>
                      <a:pt x="f155" y="f156"/>
                    </a:cubicBezTo>
                    <a:cubicBezTo>
                      <a:pt x="f157" y="f158"/>
                      <a:pt x="f159" y="f160"/>
                      <a:pt x="f161" y="f162"/>
                    </a:cubicBezTo>
                    <a:cubicBezTo>
                      <a:pt x="f163" y="f164"/>
                      <a:pt x="f165" y="f166"/>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4" name="Freeform: Shape 43">
                <a:extLst>
                  <a:ext uri="{FF2B5EF4-FFF2-40B4-BE49-F238E27FC236}">
                    <a16:creationId xmlns:a16="http://schemas.microsoft.com/office/drawing/2014/main" id="{ECB4BD7B-D78F-4125-AD96-178BEE6FAE2C}"/>
                  </a:ext>
                </a:extLst>
              </p:cNvPr>
              <p:cNvSpPr/>
              <p:nvPr/>
            </p:nvSpPr>
            <p:spPr>
              <a:xfrm>
                <a:off x="4971967" y="1278056"/>
                <a:ext cx="157450" cy="64410"/>
              </a:xfrm>
              <a:custGeom>
                <a:avLst/>
                <a:gdLst>
                  <a:gd name="f0" fmla="val 10800000"/>
                  <a:gd name="f1" fmla="val 5400000"/>
                  <a:gd name="f2" fmla="val 180"/>
                  <a:gd name="f3" fmla="val w"/>
                  <a:gd name="f4" fmla="val h"/>
                  <a:gd name="f5" fmla="val 0"/>
                  <a:gd name="f6" fmla="val 657235"/>
                  <a:gd name="f7" fmla="val 268869"/>
                  <a:gd name="f8" fmla="val 638979"/>
                  <a:gd name="f9" fmla="val 170422"/>
                  <a:gd name="f10" fmla="val 621719"/>
                  <a:gd name="f11" fmla="val 197973"/>
                  <a:gd name="f12" fmla="val 595828"/>
                  <a:gd name="f13" fmla="val 200960"/>
                  <a:gd name="f14" fmla="val 564294"/>
                  <a:gd name="f15" fmla="val 191334"/>
                  <a:gd name="f16" fmla="val 519150"/>
                  <a:gd name="f17" fmla="val 178056"/>
                  <a:gd name="f18" fmla="val 472015"/>
                  <a:gd name="f19" fmla="val 172413"/>
                  <a:gd name="f20" fmla="val 423884"/>
                  <a:gd name="f21" fmla="val 369446"/>
                  <a:gd name="f22" fmla="val 168430"/>
                  <a:gd name="f23" fmla="val 313349"/>
                  <a:gd name="f24" fmla="val 163783"/>
                  <a:gd name="f25" fmla="val 268205"/>
                  <a:gd name="f26" fmla="val 131253"/>
                  <a:gd name="f27" fmla="val 210780"/>
                  <a:gd name="f28" fmla="val 89429"/>
                  <a:gd name="f29" fmla="val 151363"/>
                  <a:gd name="f30" fmla="val 50260"/>
                  <a:gd name="f31" fmla="val 85972"/>
                  <a:gd name="f32" fmla="val 19058"/>
                  <a:gd name="f33" fmla="val 52778"/>
                  <a:gd name="f34" fmla="val 3789"/>
                  <a:gd name="f35" fmla="val 32530"/>
                  <a:gd name="f36" fmla="val -2849"/>
                  <a:gd name="f37" fmla="val 1134"/>
                  <a:gd name="f38" fmla="val 45144"/>
                  <a:gd name="f39" fmla="val 34328"/>
                  <a:gd name="f40" fmla="val 72500"/>
                  <a:gd name="f41" fmla="val 126136"/>
                  <a:gd name="f42" fmla="val 111669"/>
                  <a:gd name="f43" fmla="val 160990"/>
                  <a:gd name="f44" fmla="val 144863"/>
                  <a:gd name="f45" fmla="val 198830"/>
                  <a:gd name="f46" fmla="val 175401"/>
                  <a:gd name="f47" fmla="val 248953"/>
                  <a:gd name="f48" fmla="val 185027"/>
                  <a:gd name="f49" fmla="val 300071"/>
                  <a:gd name="f50" fmla="val 194653"/>
                  <a:gd name="f51" fmla="val 345215"/>
                  <a:gd name="f52" fmla="val 214570"/>
                  <a:gd name="f53" fmla="val 387371"/>
                  <a:gd name="f54" fmla="val 242120"/>
                  <a:gd name="f55" fmla="val 428199"/>
                  <a:gd name="f56" fmla="val 269671"/>
                  <a:gd name="f57" fmla="val 471351"/>
                  <a:gd name="f58" fmla="val 281289"/>
                  <a:gd name="f59" fmla="val 521474"/>
                  <a:gd name="f60" fmla="val 261041"/>
                  <a:gd name="f61" fmla="val 546037"/>
                  <a:gd name="f62" fmla="val 251415"/>
                  <a:gd name="f63" fmla="val 573588"/>
                  <a:gd name="f64" fmla="val 249755"/>
                  <a:gd name="f65" fmla="val 601471"/>
                  <a:gd name="f66" fmla="val 247763"/>
                  <a:gd name="f67" fmla="val 618731"/>
                  <a:gd name="f68" fmla="val 246767"/>
                  <a:gd name="f69" fmla="val 644622"/>
                  <a:gd name="f70" fmla="val 265024"/>
                  <a:gd name="f71" fmla="val 650597"/>
                  <a:gd name="f72" fmla="val 241125"/>
                  <a:gd name="f73" fmla="val 655576"/>
                  <a:gd name="f74" fmla="val 218885"/>
                  <a:gd name="f75" fmla="val 667858"/>
                  <a:gd name="f76" fmla="val 190338"/>
                  <a:gd name="f77" fmla="+- 0 0 -90"/>
                  <a:gd name="f78" fmla="*/ f3 1 657235"/>
                  <a:gd name="f79" fmla="*/ f4 1 268869"/>
                  <a:gd name="f80" fmla="val f5"/>
                  <a:gd name="f81" fmla="val f6"/>
                  <a:gd name="f82" fmla="val f7"/>
                  <a:gd name="f83" fmla="*/ f77 f0 1"/>
                  <a:gd name="f84" fmla="+- f82 0 f80"/>
                  <a:gd name="f85" fmla="+- f81 0 f80"/>
                  <a:gd name="f86" fmla="*/ f83 1 f2"/>
                  <a:gd name="f87" fmla="*/ f85 1 657235"/>
                  <a:gd name="f88" fmla="*/ f84 1 268869"/>
                  <a:gd name="f89" fmla="*/ 638979 f85 1"/>
                  <a:gd name="f90" fmla="*/ 170422 f84 1"/>
                  <a:gd name="f91" fmla="*/ 564294 f85 1"/>
                  <a:gd name="f92" fmla="*/ 191334 f84 1"/>
                  <a:gd name="f93" fmla="*/ 423884 f85 1"/>
                  <a:gd name="f94" fmla="*/ 268205 f85 1"/>
                  <a:gd name="f95" fmla="*/ 131253 f84 1"/>
                  <a:gd name="f96" fmla="*/ 85972 f85 1"/>
                  <a:gd name="f97" fmla="*/ 19058 f84 1"/>
                  <a:gd name="f98" fmla="*/ 0 f85 1"/>
                  <a:gd name="f99" fmla="*/ 1134 f84 1"/>
                  <a:gd name="f100" fmla="*/ 126136 f85 1"/>
                  <a:gd name="f101" fmla="*/ 111669 f84 1"/>
                  <a:gd name="f102" fmla="*/ 248953 f85 1"/>
                  <a:gd name="f103" fmla="*/ 185027 f84 1"/>
                  <a:gd name="f104" fmla="*/ 387371 f85 1"/>
                  <a:gd name="f105" fmla="*/ 242120 f84 1"/>
                  <a:gd name="f106" fmla="*/ 521474 f85 1"/>
                  <a:gd name="f107" fmla="*/ 261041 f84 1"/>
                  <a:gd name="f108" fmla="*/ 601471 f85 1"/>
                  <a:gd name="f109" fmla="*/ 247763 f84 1"/>
                  <a:gd name="f110" fmla="*/ 650597 f85 1"/>
                  <a:gd name="f111" fmla="*/ 241125 f84 1"/>
                  <a:gd name="f112" fmla="+- f86 0 f1"/>
                  <a:gd name="f113" fmla="*/ f89 1 657235"/>
                  <a:gd name="f114" fmla="*/ f90 1 268869"/>
                  <a:gd name="f115" fmla="*/ f91 1 657235"/>
                  <a:gd name="f116" fmla="*/ f92 1 268869"/>
                  <a:gd name="f117" fmla="*/ f93 1 657235"/>
                  <a:gd name="f118" fmla="*/ f94 1 657235"/>
                  <a:gd name="f119" fmla="*/ f95 1 268869"/>
                  <a:gd name="f120" fmla="*/ f96 1 657235"/>
                  <a:gd name="f121" fmla="*/ f97 1 268869"/>
                  <a:gd name="f122" fmla="*/ f98 1 657235"/>
                  <a:gd name="f123" fmla="*/ f99 1 268869"/>
                  <a:gd name="f124" fmla="*/ f100 1 657235"/>
                  <a:gd name="f125" fmla="*/ f101 1 268869"/>
                  <a:gd name="f126" fmla="*/ f102 1 657235"/>
                  <a:gd name="f127" fmla="*/ f103 1 268869"/>
                  <a:gd name="f128" fmla="*/ f104 1 657235"/>
                  <a:gd name="f129" fmla="*/ f105 1 268869"/>
                  <a:gd name="f130" fmla="*/ f106 1 657235"/>
                  <a:gd name="f131" fmla="*/ f107 1 268869"/>
                  <a:gd name="f132" fmla="*/ f108 1 657235"/>
                  <a:gd name="f133" fmla="*/ f109 1 268869"/>
                  <a:gd name="f134" fmla="*/ f110 1 657235"/>
                  <a:gd name="f135" fmla="*/ f111 1 268869"/>
                  <a:gd name="f136" fmla="*/ f80 1 f87"/>
                  <a:gd name="f137" fmla="*/ f81 1 f87"/>
                  <a:gd name="f138" fmla="*/ f80 1 f88"/>
                  <a:gd name="f139" fmla="*/ f82 1 f88"/>
                  <a:gd name="f140" fmla="*/ f113 1 f87"/>
                  <a:gd name="f141" fmla="*/ f114 1 f88"/>
                  <a:gd name="f142" fmla="*/ f115 1 f87"/>
                  <a:gd name="f143" fmla="*/ f116 1 f88"/>
                  <a:gd name="f144" fmla="*/ f117 1 f87"/>
                  <a:gd name="f145" fmla="*/ f118 1 f87"/>
                  <a:gd name="f146" fmla="*/ f119 1 f88"/>
                  <a:gd name="f147" fmla="*/ f120 1 f87"/>
                  <a:gd name="f148" fmla="*/ f121 1 f88"/>
                  <a:gd name="f149" fmla="*/ f122 1 f87"/>
                  <a:gd name="f150" fmla="*/ f123 1 f88"/>
                  <a:gd name="f151" fmla="*/ f124 1 f87"/>
                  <a:gd name="f152" fmla="*/ f125 1 f88"/>
                  <a:gd name="f153" fmla="*/ f126 1 f87"/>
                  <a:gd name="f154" fmla="*/ f127 1 f88"/>
                  <a:gd name="f155" fmla="*/ f128 1 f87"/>
                  <a:gd name="f156" fmla="*/ f129 1 f88"/>
                  <a:gd name="f157" fmla="*/ f130 1 f87"/>
                  <a:gd name="f158" fmla="*/ f131 1 f88"/>
                  <a:gd name="f159" fmla="*/ f132 1 f87"/>
                  <a:gd name="f160" fmla="*/ f133 1 f88"/>
                  <a:gd name="f161" fmla="*/ f134 1 f87"/>
                  <a:gd name="f162" fmla="*/ f135 1 f88"/>
                  <a:gd name="f163" fmla="*/ f136 f78 1"/>
                  <a:gd name="f164" fmla="*/ f137 f78 1"/>
                  <a:gd name="f165" fmla="*/ f139 f79 1"/>
                  <a:gd name="f166" fmla="*/ f138 f79 1"/>
                  <a:gd name="f167" fmla="*/ f140 f78 1"/>
                  <a:gd name="f168" fmla="*/ f141 f79 1"/>
                  <a:gd name="f169" fmla="*/ f142 f78 1"/>
                  <a:gd name="f170" fmla="*/ f143 f79 1"/>
                  <a:gd name="f171" fmla="*/ f144 f78 1"/>
                  <a:gd name="f172" fmla="*/ f145 f78 1"/>
                  <a:gd name="f173" fmla="*/ f146 f79 1"/>
                  <a:gd name="f174" fmla="*/ f147 f78 1"/>
                  <a:gd name="f175" fmla="*/ f148 f79 1"/>
                  <a:gd name="f176" fmla="*/ f149 f78 1"/>
                  <a:gd name="f177" fmla="*/ f150 f79 1"/>
                  <a:gd name="f178" fmla="*/ f151 f78 1"/>
                  <a:gd name="f179" fmla="*/ f152 f79 1"/>
                  <a:gd name="f180" fmla="*/ f153 f78 1"/>
                  <a:gd name="f181" fmla="*/ f154 f79 1"/>
                  <a:gd name="f182" fmla="*/ f155 f78 1"/>
                  <a:gd name="f183" fmla="*/ f156 f79 1"/>
                  <a:gd name="f184" fmla="*/ f157 f78 1"/>
                  <a:gd name="f185" fmla="*/ f158 f79 1"/>
                  <a:gd name="f186" fmla="*/ f159 f78 1"/>
                  <a:gd name="f187" fmla="*/ f160 f79 1"/>
                  <a:gd name="f188" fmla="*/ f161 f78 1"/>
                  <a:gd name="f189" fmla="*/ f162 f79 1"/>
                </a:gdLst>
                <a:ahLst/>
                <a:cxnLst>
                  <a:cxn ang="3cd4">
                    <a:pos x="hc" y="t"/>
                  </a:cxn>
                  <a:cxn ang="0">
                    <a:pos x="r" y="vc"/>
                  </a:cxn>
                  <a:cxn ang="cd4">
                    <a:pos x="hc" y="b"/>
                  </a:cxn>
                  <a:cxn ang="cd2">
                    <a:pos x="l" y="vc"/>
                  </a:cxn>
                  <a:cxn ang="f112">
                    <a:pos x="f167" y="f168"/>
                  </a:cxn>
                  <a:cxn ang="f112">
                    <a:pos x="f169" y="f170"/>
                  </a:cxn>
                  <a:cxn ang="f112">
                    <a:pos x="f171" y="f168"/>
                  </a:cxn>
                  <a:cxn ang="f112">
                    <a:pos x="f172" y="f173"/>
                  </a:cxn>
                  <a:cxn ang="f112">
                    <a:pos x="f174" y="f175"/>
                  </a:cxn>
                  <a:cxn ang="f112">
                    <a:pos x="f176" y="f177"/>
                  </a:cxn>
                  <a:cxn ang="f112">
                    <a:pos x="f178" y="f179"/>
                  </a:cxn>
                  <a:cxn ang="f112">
                    <a:pos x="f180" y="f181"/>
                  </a:cxn>
                  <a:cxn ang="f112">
                    <a:pos x="f182" y="f183"/>
                  </a:cxn>
                  <a:cxn ang="f112">
                    <a:pos x="f184" y="f185"/>
                  </a:cxn>
                  <a:cxn ang="f112">
                    <a:pos x="f186" y="f187"/>
                  </a:cxn>
                  <a:cxn ang="f112">
                    <a:pos x="f188" y="f189"/>
                  </a:cxn>
                  <a:cxn ang="f112">
                    <a:pos x="f167" y="f168"/>
                  </a:cxn>
                </a:cxnLst>
                <a:rect l="f163" t="f166" r="f164" b="f165"/>
                <a:pathLst>
                  <a:path w="657235" h="268869">
                    <a:moveTo>
                      <a:pt x="f8" y="f9"/>
                    </a:moveTo>
                    <a:cubicBezTo>
                      <a:pt x="f10" y="f11"/>
                      <a:pt x="f12" y="f13"/>
                      <a:pt x="f14" y="f15"/>
                    </a:cubicBezTo>
                    <a:cubicBezTo>
                      <a:pt x="f16" y="f17"/>
                      <a:pt x="f18" y="f19"/>
                      <a:pt x="f20" y="f9"/>
                    </a:cubicBezTo>
                    <a:cubicBezTo>
                      <a:pt x="f21" y="f22"/>
                      <a:pt x="f23" y="f24"/>
                      <a:pt x="f25" y="f26"/>
                    </a:cubicBezTo>
                    <a:cubicBezTo>
                      <a:pt x="f27" y="f28"/>
                      <a:pt x="f29" y="f30"/>
                      <a:pt x="f31" y="f32"/>
                    </a:cubicBezTo>
                    <a:cubicBezTo>
                      <a:pt x="f33" y="f34"/>
                      <a:pt x="f35" y="f36"/>
                      <a:pt x="f5" y="f37"/>
                    </a:cubicBezTo>
                    <a:cubicBezTo>
                      <a:pt x="f38" y="f39"/>
                      <a:pt x="f31"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grpSp>
        <p:nvGrpSpPr>
          <p:cNvPr id="35" name="Graphic 83">
            <a:extLst>
              <a:ext uri="{FF2B5EF4-FFF2-40B4-BE49-F238E27FC236}">
                <a16:creationId xmlns:a16="http://schemas.microsoft.com/office/drawing/2014/main" id="{43E10398-1DFE-4D18-B332-285C2D5691A3}"/>
              </a:ext>
            </a:extLst>
          </p:cNvPr>
          <p:cNvGrpSpPr/>
          <p:nvPr/>
        </p:nvGrpSpPr>
        <p:grpSpPr>
          <a:xfrm>
            <a:off x="4046594" y="371191"/>
            <a:ext cx="363345" cy="493017"/>
            <a:chOff x="4046594" y="371191"/>
            <a:chExt cx="363345" cy="493017"/>
          </a:xfrm>
        </p:grpSpPr>
        <p:sp>
          <p:nvSpPr>
            <p:cNvPr id="36" name="Freeform: Shape 45">
              <a:extLst>
                <a:ext uri="{FF2B5EF4-FFF2-40B4-BE49-F238E27FC236}">
                  <a16:creationId xmlns:a16="http://schemas.microsoft.com/office/drawing/2014/main" id="{0FEA2B31-20FA-41AF-8321-9D521815E9A6}"/>
                </a:ext>
              </a:extLst>
            </p:cNvPr>
            <p:cNvSpPr/>
            <p:nvPr/>
          </p:nvSpPr>
          <p:spPr>
            <a:xfrm>
              <a:off x="4046594" y="375928"/>
              <a:ext cx="363345" cy="488243"/>
            </a:xfrm>
            <a:custGeom>
              <a:avLst/>
              <a:gdLst>
                <a:gd name="f0" fmla="val 10800000"/>
                <a:gd name="f1" fmla="val 5400000"/>
                <a:gd name="f2" fmla="val 180"/>
                <a:gd name="f3" fmla="val w"/>
                <a:gd name="f4" fmla="val h"/>
                <a:gd name="f5" fmla="val 0"/>
                <a:gd name="f6" fmla="val 1236916"/>
                <a:gd name="f7" fmla="val 1662106"/>
                <a:gd name="f8" fmla="val 1229903"/>
                <a:gd name="f9" fmla="val 1483011"/>
                <a:gd name="f10" fmla="val 1279508"/>
                <a:gd name="f11" fmla="val 1283301"/>
                <a:gd name="f12" fmla="val 1085596"/>
                <a:gd name="f13" fmla="val 684814"/>
                <a:gd name="f14" fmla="val 917453"/>
                <a:gd name="f15" fmla="val 391690"/>
                <a:gd name="f16" fmla="val 859472"/>
                <a:gd name="f17" fmla="val 291191"/>
                <a:gd name="f18" fmla="val 710656"/>
                <a:gd name="f19" fmla="val 615954"/>
                <a:gd name="f20" fmla="val 510945"/>
                <a:gd name="f21" fmla="val 398206"/>
                <a:gd name="f22" fmla="val 255758"/>
                <a:gd name="f23" fmla="val 300283"/>
                <a:gd name="f24" fmla="val 430988"/>
                <a:gd name="f25" fmla="val 101861"/>
                <a:gd name="f26" fmla="val 784669"/>
                <a:gd name="f27" fmla="val -43090"/>
                <a:gd name="f28" fmla="val 1361896"/>
                <a:gd name="f29" fmla="val 11669"/>
                <a:gd name="f30" fmla="val 1493963"/>
                <a:gd name="f31" fmla="val 119255"/>
                <a:gd name="f32" fmla="val 1751654"/>
                <a:gd name="f33" fmla="val 1179009"/>
                <a:gd name="f34" fmla="val 1689808"/>
                <a:gd name="f35" fmla="+- 0 0 -90"/>
                <a:gd name="f36" fmla="*/ f3 1 1236916"/>
                <a:gd name="f37" fmla="*/ f4 1 1662106"/>
                <a:gd name="f38" fmla="val f5"/>
                <a:gd name="f39" fmla="val f6"/>
                <a:gd name="f40" fmla="val f7"/>
                <a:gd name="f41" fmla="*/ f35 f0 1"/>
                <a:gd name="f42" fmla="+- f40 0 f38"/>
                <a:gd name="f43" fmla="+- f39 0 f38"/>
                <a:gd name="f44" fmla="*/ f41 1 f2"/>
                <a:gd name="f45" fmla="*/ f43 1 1236916"/>
                <a:gd name="f46" fmla="*/ f42 1 1662106"/>
                <a:gd name="f47" fmla="*/ 1229903 f43 1"/>
                <a:gd name="f48" fmla="*/ 1483011 f42 1"/>
                <a:gd name="f49" fmla="*/ 917453 f43 1"/>
                <a:gd name="f50" fmla="*/ 391690 f42 1"/>
                <a:gd name="f51" fmla="*/ 615954 f43 1"/>
                <a:gd name="f52" fmla="*/ 0 f42 1"/>
                <a:gd name="f53" fmla="*/ 300283 f43 1"/>
                <a:gd name="f54" fmla="*/ 430988 f42 1"/>
                <a:gd name="f55" fmla="*/ 11669 f43 1"/>
                <a:gd name="f56" fmla="*/ 1493963 f42 1"/>
                <a:gd name="f57" fmla="+- f44 0 f1"/>
                <a:gd name="f58" fmla="*/ f47 1 1236916"/>
                <a:gd name="f59" fmla="*/ f48 1 1662106"/>
                <a:gd name="f60" fmla="*/ f49 1 1236916"/>
                <a:gd name="f61" fmla="*/ f50 1 1662106"/>
                <a:gd name="f62" fmla="*/ f51 1 1236916"/>
                <a:gd name="f63" fmla="*/ f52 1 1662106"/>
                <a:gd name="f64" fmla="*/ f53 1 1236916"/>
                <a:gd name="f65" fmla="*/ f54 1 1662106"/>
                <a:gd name="f66" fmla="*/ f55 1 1236916"/>
                <a:gd name="f67" fmla="*/ f56 1 1662106"/>
                <a:gd name="f68" fmla="*/ f38 1 f45"/>
                <a:gd name="f69" fmla="*/ f39 1 f45"/>
                <a:gd name="f70" fmla="*/ f38 1 f46"/>
                <a:gd name="f71" fmla="*/ f40 1 f46"/>
                <a:gd name="f72" fmla="*/ f58 1 f45"/>
                <a:gd name="f73" fmla="*/ f59 1 f46"/>
                <a:gd name="f74" fmla="*/ f60 1 f45"/>
                <a:gd name="f75" fmla="*/ f61 1 f46"/>
                <a:gd name="f76" fmla="*/ f62 1 f45"/>
                <a:gd name="f77" fmla="*/ f63 1 f46"/>
                <a:gd name="f78" fmla="*/ f64 1 f45"/>
                <a:gd name="f79" fmla="*/ f65 1 f46"/>
                <a:gd name="f80" fmla="*/ f66 1 f45"/>
                <a:gd name="f81" fmla="*/ f67 1 f46"/>
                <a:gd name="f82" fmla="*/ f68 f36 1"/>
                <a:gd name="f83" fmla="*/ f69 f36 1"/>
                <a:gd name="f84" fmla="*/ f71 f37 1"/>
                <a:gd name="f85" fmla="*/ f70 f37 1"/>
                <a:gd name="f86" fmla="*/ f72 f36 1"/>
                <a:gd name="f87" fmla="*/ f73 f37 1"/>
                <a:gd name="f88" fmla="*/ f74 f36 1"/>
                <a:gd name="f89" fmla="*/ f75 f37 1"/>
                <a:gd name="f90" fmla="*/ f76 f36 1"/>
                <a:gd name="f91" fmla="*/ f77 f37 1"/>
                <a:gd name="f92" fmla="*/ f78 f36 1"/>
                <a:gd name="f93" fmla="*/ f79 f37 1"/>
                <a:gd name="f94" fmla="*/ f80 f36 1"/>
                <a:gd name="f95" fmla="*/ f81 f37 1"/>
              </a:gdLst>
              <a:ahLst/>
              <a:cxnLst>
                <a:cxn ang="3cd4">
                  <a:pos x="hc" y="t"/>
                </a:cxn>
                <a:cxn ang="0">
                  <a:pos x="r" y="vc"/>
                </a:cxn>
                <a:cxn ang="cd4">
                  <a:pos x="hc" y="b"/>
                </a:cxn>
                <a:cxn ang="cd2">
                  <a:pos x="l" y="vc"/>
                </a:cxn>
                <a:cxn ang="f57">
                  <a:pos x="f86" y="f87"/>
                </a:cxn>
                <a:cxn ang="f57">
                  <a:pos x="f88" y="f89"/>
                </a:cxn>
                <a:cxn ang="f57">
                  <a:pos x="f90" y="f91"/>
                </a:cxn>
                <a:cxn ang="f57">
                  <a:pos x="f92" y="f93"/>
                </a:cxn>
                <a:cxn ang="f57">
                  <a:pos x="f94" y="f95"/>
                </a:cxn>
                <a:cxn ang="f57">
                  <a:pos x="f86" y="f87"/>
                </a:cxn>
              </a:cxnLst>
              <a:rect l="f82" t="f85" r="f83" b="f84"/>
              <a:pathLst>
                <a:path w="1236916" h="1662106">
                  <a:moveTo>
                    <a:pt x="f8" y="f9"/>
                  </a:moveTo>
                  <a:cubicBezTo>
                    <a:pt x="f10" y="f11"/>
                    <a:pt x="f12" y="f13"/>
                    <a:pt x="f14" y="f15"/>
                  </a:cubicBezTo>
                  <a:cubicBezTo>
                    <a:pt x="f16" y="f17"/>
                    <a:pt x="f18" y="f5"/>
                    <a:pt x="f19" y="f5"/>
                  </a:cubicBezTo>
                  <a:cubicBezTo>
                    <a:pt x="f20" y="f5"/>
                    <a:pt x="f21" y="f22"/>
                    <a:pt x="f23" y="f24"/>
                  </a:cubicBezTo>
                  <a:cubicBezTo>
                    <a:pt x="f25" y="f26"/>
                    <a:pt x="f27" y="f28"/>
                    <a:pt x="f29" y="f30"/>
                  </a:cubicBezTo>
                  <a:cubicBezTo>
                    <a:pt x="f31" y="f32"/>
                    <a:pt x="f33" y="f34"/>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7" name="Freeform: Shape 46">
              <a:extLst>
                <a:ext uri="{FF2B5EF4-FFF2-40B4-BE49-F238E27FC236}">
                  <a16:creationId xmlns:a16="http://schemas.microsoft.com/office/drawing/2014/main" id="{CDCAE776-EBF0-42A0-8182-FA1BBC7C08B6}"/>
                </a:ext>
              </a:extLst>
            </p:cNvPr>
            <p:cNvSpPr/>
            <p:nvPr/>
          </p:nvSpPr>
          <p:spPr>
            <a:xfrm>
              <a:off x="4046594" y="371191"/>
              <a:ext cx="363345" cy="488243"/>
            </a:xfrm>
            <a:custGeom>
              <a:avLst/>
              <a:gdLst>
                <a:gd name="f0" fmla="val 10800000"/>
                <a:gd name="f1" fmla="val 5400000"/>
                <a:gd name="f2" fmla="val 180"/>
                <a:gd name="f3" fmla="val w"/>
                <a:gd name="f4" fmla="val h"/>
                <a:gd name="f5" fmla="val 0"/>
                <a:gd name="f6" fmla="val 1236916"/>
                <a:gd name="f7" fmla="val 1662106"/>
                <a:gd name="f8" fmla="val 1229903"/>
                <a:gd name="f9" fmla="val 1483011"/>
                <a:gd name="f10" fmla="val 1279508"/>
                <a:gd name="f11" fmla="val 1283301"/>
                <a:gd name="f12" fmla="val 1085596"/>
                <a:gd name="f13" fmla="val 684814"/>
                <a:gd name="f14" fmla="val 917453"/>
                <a:gd name="f15" fmla="val 391690"/>
                <a:gd name="f16" fmla="val 859472"/>
                <a:gd name="f17" fmla="val 291191"/>
                <a:gd name="f18" fmla="val 710656"/>
                <a:gd name="f19" fmla="val 615954"/>
                <a:gd name="f20" fmla="val 510945"/>
                <a:gd name="f21" fmla="val 398206"/>
                <a:gd name="f22" fmla="val 255758"/>
                <a:gd name="f23" fmla="val 300283"/>
                <a:gd name="f24" fmla="val 430988"/>
                <a:gd name="f25" fmla="val 101861"/>
                <a:gd name="f26" fmla="val 784669"/>
                <a:gd name="f27" fmla="val -43090"/>
                <a:gd name="f28" fmla="val 1361896"/>
                <a:gd name="f29" fmla="val 11669"/>
                <a:gd name="f30" fmla="val 1493963"/>
                <a:gd name="f31" fmla="val 119255"/>
                <a:gd name="f32" fmla="val 1751654"/>
                <a:gd name="f33" fmla="val 1179009"/>
                <a:gd name="f34" fmla="val 1689808"/>
                <a:gd name="f35" fmla="+- 0 0 -90"/>
                <a:gd name="f36" fmla="*/ f3 1 1236916"/>
                <a:gd name="f37" fmla="*/ f4 1 1662106"/>
                <a:gd name="f38" fmla="val f5"/>
                <a:gd name="f39" fmla="val f6"/>
                <a:gd name="f40" fmla="val f7"/>
                <a:gd name="f41" fmla="*/ f35 f0 1"/>
                <a:gd name="f42" fmla="+- f40 0 f38"/>
                <a:gd name="f43" fmla="+- f39 0 f38"/>
                <a:gd name="f44" fmla="*/ f41 1 f2"/>
                <a:gd name="f45" fmla="*/ f43 1 1236916"/>
                <a:gd name="f46" fmla="*/ f42 1 1662106"/>
                <a:gd name="f47" fmla="*/ 1229903 f43 1"/>
                <a:gd name="f48" fmla="*/ 1483011 f42 1"/>
                <a:gd name="f49" fmla="*/ 917453 f43 1"/>
                <a:gd name="f50" fmla="*/ 391690 f42 1"/>
                <a:gd name="f51" fmla="*/ 615954 f43 1"/>
                <a:gd name="f52" fmla="*/ 0 f42 1"/>
                <a:gd name="f53" fmla="*/ 300283 f43 1"/>
                <a:gd name="f54" fmla="*/ 430988 f42 1"/>
                <a:gd name="f55" fmla="*/ 11669 f43 1"/>
                <a:gd name="f56" fmla="*/ 1493963 f42 1"/>
                <a:gd name="f57" fmla="+- f44 0 f1"/>
                <a:gd name="f58" fmla="*/ f47 1 1236916"/>
                <a:gd name="f59" fmla="*/ f48 1 1662106"/>
                <a:gd name="f60" fmla="*/ f49 1 1236916"/>
                <a:gd name="f61" fmla="*/ f50 1 1662106"/>
                <a:gd name="f62" fmla="*/ f51 1 1236916"/>
                <a:gd name="f63" fmla="*/ f52 1 1662106"/>
                <a:gd name="f64" fmla="*/ f53 1 1236916"/>
                <a:gd name="f65" fmla="*/ f54 1 1662106"/>
                <a:gd name="f66" fmla="*/ f55 1 1236916"/>
                <a:gd name="f67" fmla="*/ f56 1 1662106"/>
                <a:gd name="f68" fmla="*/ f38 1 f45"/>
                <a:gd name="f69" fmla="*/ f39 1 f45"/>
                <a:gd name="f70" fmla="*/ f38 1 f46"/>
                <a:gd name="f71" fmla="*/ f40 1 f46"/>
                <a:gd name="f72" fmla="*/ f58 1 f45"/>
                <a:gd name="f73" fmla="*/ f59 1 f46"/>
                <a:gd name="f74" fmla="*/ f60 1 f45"/>
                <a:gd name="f75" fmla="*/ f61 1 f46"/>
                <a:gd name="f76" fmla="*/ f62 1 f45"/>
                <a:gd name="f77" fmla="*/ f63 1 f46"/>
                <a:gd name="f78" fmla="*/ f64 1 f45"/>
                <a:gd name="f79" fmla="*/ f65 1 f46"/>
                <a:gd name="f80" fmla="*/ f66 1 f45"/>
                <a:gd name="f81" fmla="*/ f67 1 f46"/>
                <a:gd name="f82" fmla="*/ f68 f36 1"/>
                <a:gd name="f83" fmla="*/ f69 f36 1"/>
                <a:gd name="f84" fmla="*/ f71 f37 1"/>
                <a:gd name="f85" fmla="*/ f70 f37 1"/>
                <a:gd name="f86" fmla="*/ f72 f36 1"/>
                <a:gd name="f87" fmla="*/ f73 f37 1"/>
                <a:gd name="f88" fmla="*/ f74 f36 1"/>
                <a:gd name="f89" fmla="*/ f75 f37 1"/>
                <a:gd name="f90" fmla="*/ f76 f36 1"/>
                <a:gd name="f91" fmla="*/ f77 f37 1"/>
                <a:gd name="f92" fmla="*/ f78 f36 1"/>
                <a:gd name="f93" fmla="*/ f79 f37 1"/>
                <a:gd name="f94" fmla="*/ f80 f36 1"/>
                <a:gd name="f95" fmla="*/ f81 f37 1"/>
              </a:gdLst>
              <a:ahLst/>
              <a:cxnLst>
                <a:cxn ang="3cd4">
                  <a:pos x="hc" y="t"/>
                </a:cxn>
                <a:cxn ang="0">
                  <a:pos x="r" y="vc"/>
                </a:cxn>
                <a:cxn ang="cd4">
                  <a:pos x="hc" y="b"/>
                </a:cxn>
                <a:cxn ang="cd2">
                  <a:pos x="l" y="vc"/>
                </a:cxn>
                <a:cxn ang="f57">
                  <a:pos x="f86" y="f87"/>
                </a:cxn>
                <a:cxn ang="f57">
                  <a:pos x="f88" y="f89"/>
                </a:cxn>
                <a:cxn ang="f57">
                  <a:pos x="f90" y="f91"/>
                </a:cxn>
                <a:cxn ang="f57">
                  <a:pos x="f92" y="f93"/>
                </a:cxn>
                <a:cxn ang="f57">
                  <a:pos x="f94" y="f95"/>
                </a:cxn>
                <a:cxn ang="f57">
                  <a:pos x="f86" y="f87"/>
                </a:cxn>
              </a:cxnLst>
              <a:rect l="f82" t="f85" r="f83" b="f84"/>
              <a:pathLst>
                <a:path w="1236916" h="1662106">
                  <a:moveTo>
                    <a:pt x="f8" y="f9"/>
                  </a:moveTo>
                  <a:cubicBezTo>
                    <a:pt x="f10" y="f11"/>
                    <a:pt x="f12" y="f13"/>
                    <a:pt x="f14" y="f15"/>
                  </a:cubicBezTo>
                  <a:cubicBezTo>
                    <a:pt x="f16" y="f17"/>
                    <a:pt x="f18" y="f5"/>
                    <a:pt x="f19" y="f5"/>
                  </a:cubicBezTo>
                  <a:cubicBezTo>
                    <a:pt x="f20" y="f5"/>
                    <a:pt x="f21" y="f22"/>
                    <a:pt x="f23" y="f24"/>
                  </a:cubicBezTo>
                  <a:cubicBezTo>
                    <a:pt x="f25" y="f26"/>
                    <a:pt x="f27" y="f28"/>
                    <a:pt x="f29" y="f30"/>
                  </a:cubicBezTo>
                  <a:cubicBezTo>
                    <a:pt x="f31" y="f32"/>
                    <a:pt x="f33" y="f34"/>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8" name="Freeform: Shape 47">
              <a:extLst>
                <a:ext uri="{FF2B5EF4-FFF2-40B4-BE49-F238E27FC236}">
                  <a16:creationId xmlns:a16="http://schemas.microsoft.com/office/drawing/2014/main" id="{216A2D3A-D190-4401-A5C1-2C08164AD4B4}"/>
                </a:ext>
              </a:extLst>
            </p:cNvPr>
            <p:cNvSpPr/>
            <p:nvPr/>
          </p:nvSpPr>
          <p:spPr>
            <a:xfrm>
              <a:off x="4060795" y="581796"/>
              <a:ext cx="334963" cy="140040"/>
            </a:xfrm>
            <a:custGeom>
              <a:avLst/>
              <a:gdLst>
                <a:gd name="f0" fmla="val 10800000"/>
                <a:gd name="f1" fmla="val 5400000"/>
                <a:gd name="f2" fmla="val 180"/>
                <a:gd name="f3" fmla="val w"/>
                <a:gd name="f4" fmla="val h"/>
                <a:gd name="f5" fmla="val 0"/>
                <a:gd name="f6" fmla="val 1140281"/>
                <a:gd name="f7" fmla="val 476728"/>
                <a:gd name="f8" fmla="val 1140351"/>
                <a:gd name="f9" fmla="val 403286"/>
                <a:gd name="f10" fmla="val 1142283"/>
                <a:gd name="f11" fmla="val 414238"/>
                <a:gd name="f12" fmla="val 735776"/>
                <a:gd name="f13" fmla="val 481238"/>
                <a:gd name="f14" fmla="val 542508"/>
                <a:gd name="f15" fmla="val 478661"/>
                <a:gd name="f16" fmla="val 418172"/>
                <a:gd name="f17" fmla="val 12309"/>
                <a:gd name="f18" fmla="val 445805"/>
                <a:gd name="f19" fmla="val 713"/>
                <a:gd name="f20" fmla="val 394267"/>
                <a:gd name="f21" fmla="val -9595"/>
                <a:gd name="f22" fmla="val 347883"/>
                <a:gd name="f23" fmla="val 94770"/>
                <a:gd name="f24" fmla="val 70865"/>
                <a:gd name="f25" fmla="val 125693"/>
                <a:gd name="f26" fmla="val 5154"/>
                <a:gd name="f27" fmla="val 132135"/>
                <a:gd name="f28" fmla="val -8375"/>
                <a:gd name="f29" fmla="val 238433"/>
                <a:gd name="f30" fmla="val 27702"/>
                <a:gd name="f31" fmla="val 563767"/>
                <a:gd name="f32" fmla="val 34788"/>
                <a:gd name="f33" fmla="val 725468"/>
                <a:gd name="f34" fmla="val 38654"/>
                <a:gd name="f35" fmla="val 912939"/>
                <a:gd name="f36" fmla="val 15461"/>
                <a:gd name="f37" fmla="val 1007640"/>
                <a:gd name="f38" fmla="val 1055313"/>
                <a:gd name="f39" fmla="val 84394"/>
                <a:gd name="f40" fmla="val 1130043"/>
                <a:gd name="f41" fmla="val 353037"/>
                <a:gd name="f42" fmla="+- 0 0 -90"/>
                <a:gd name="f43" fmla="*/ f3 1 1140281"/>
                <a:gd name="f44" fmla="*/ f4 1 476728"/>
                <a:gd name="f45" fmla="val f5"/>
                <a:gd name="f46" fmla="val f6"/>
                <a:gd name="f47" fmla="val f7"/>
                <a:gd name="f48" fmla="*/ f42 f0 1"/>
                <a:gd name="f49" fmla="+- f47 0 f45"/>
                <a:gd name="f50" fmla="+- f46 0 f45"/>
                <a:gd name="f51" fmla="*/ f48 1 f2"/>
                <a:gd name="f52" fmla="*/ f50 1 1140281"/>
                <a:gd name="f53" fmla="*/ f49 1 476728"/>
                <a:gd name="f54" fmla="*/ 1140351 f50 1"/>
                <a:gd name="f55" fmla="*/ 403286 f49 1"/>
                <a:gd name="f56" fmla="*/ 542508 f50 1"/>
                <a:gd name="f57" fmla="*/ 478661 f49 1"/>
                <a:gd name="f58" fmla="*/ 713 f50 1"/>
                <a:gd name="f59" fmla="*/ 394267 f49 1"/>
                <a:gd name="f60" fmla="*/ 125693 f50 1"/>
                <a:gd name="f61" fmla="*/ 5154 f49 1"/>
                <a:gd name="f62" fmla="*/ 563767 f50 1"/>
                <a:gd name="f63" fmla="*/ 34788 f49 1"/>
                <a:gd name="f64" fmla="*/ 1007640 f50 1"/>
                <a:gd name="f65" fmla="*/ 0 f49 1"/>
                <a:gd name="f66" fmla="+- f51 0 f1"/>
                <a:gd name="f67" fmla="*/ f54 1 1140281"/>
                <a:gd name="f68" fmla="*/ f55 1 476728"/>
                <a:gd name="f69" fmla="*/ f56 1 1140281"/>
                <a:gd name="f70" fmla="*/ f57 1 476728"/>
                <a:gd name="f71" fmla="*/ f58 1 1140281"/>
                <a:gd name="f72" fmla="*/ f59 1 476728"/>
                <a:gd name="f73" fmla="*/ f60 1 1140281"/>
                <a:gd name="f74" fmla="*/ f61 1 476728"/>
                <a:gd name="f75" fmla="*/ f62 1 1140281"/>
                <a:gd name="f76" fmla="*/ f63 1 476728"/>
                <a:gd name="f77" fmla="*/ f64 1 1140281"/>
                <a:gd name="f78" fmla="*/ f65 1 476728"/>
                <a:gd name="f79" fmla="*/ f45 1 f52"/>
                <a:gd name="f80" fmla="*/ f46 1 f52"/>
                <a:gd name="f81" fmla="*/ f45 1 f53"/>
                <a:gd name="f82" fmla="*/ f47 1 f53"/>
                <a:gd name="f83" fmla="*/ f67 1 f52"/>
                <a:gd name="f84" fmla="*/ f68 1 f53"/>
                <a:gd name="f85" fmla="*/ f69 1 f52"/>
                <a:gd name="f86" fmla="*/ f70 1 f53"/>
                <a:gd name="f87" fmla="*/ f71 1 f52"/>
                <a:gd name="f88" fmla="*/ f72 1 f53"/>
                <a:gd name="f89" fmla="*/ f73 1 f52"/>
                <a:gd name="f90" fmla="*/ f74 1 f53"/>
                <a:gd name="f91" fmla="*/ f75 1 f52"/>
                <a:gd name="f92" fmla="*/ f76 1 f53"/>
                <a:gd name="f93" fmla="*/ f77 1 f52"/>
                <a:gd name="f94" fmla="*/ f78 1 f53"/>
                <a:gd name="f95" fmla="*/ f79 f43 1"/>
                <a:gd name="f96" fmla="*/ f80 f43 1"/>
                <a:gd name="f97" fmla="*/ f82 f44 1"/>
                <a:gd name="f98" fmla="*/ f81 f44 1"/>
                <a:gd name="f99" fmla="*/ f83 f43 1"/>
                <a:gd name="f100" fmla="*/ f84 f44 1"/>
                <a:gd name="f101" fmla="*/ f85 f43 1"/>
                <a:gd name="f102" fmla="*/ f86 f44 1"/>
                <a:gd name="f103" fmla="*/ f87 f43 1"/>
                <a:gd name="f104" fmla="*/ f88 f44 1"/>
                <a:gd name="f105" fmla="*/ f89 f43 1"/>
                <a:gd name="f106" fmla="*/ f90 f44 1"/>
                <a:gd name="f107" fmla="*/ f91 f43 1"/>
                <a:gd name="f108" fmla="*/ f92 f44 1"/>
                <a:gd name="f109" fmla="*/ f93 f43 1"/>
                <a:gd name="f110" fmla="*/ f94 f44 1"/>
              </a:gdLst>
              <a:ahLst/>
              <a:cxnLst>
                <a:cxn ang="3cd4">
                  <a:pos x="hc" y="t"/>
                </a:cxn>
                <a:cxn ang="0">
                  <a:pos x="r" y="vc"/>
                </a:cxn>
                <a:cxn ang="cd4">
                  <a:pos x="hc" y="b"/>
                </a:cxn>
                <a:cxn ang="cd2">
                  <a:pos x="l" y="vc"/>
                </a:cxn>
                <a:cxn ang="f66">
                  <a:pos x="f99" y="f100"/>
                </a:cxn>
                <a:cxn ang="f66">
                  <a:pos x="f101" y="f102"/>
                </a:cxn>
                <a:cxn ang="f66">
                  <a:pos x="f103" y="f104"/>
                </a:cxn>
                <a:cxn ang="f66">
                  <a:pos x="f105" y="f106"/>
                </a:cxn>
                <a:cxn ang="f66">
                  <a:pos x="f107" y="f108"/>
                </a:cxn>
                <a:cxn ang="f66">
                  <a:pos x="f109" y="f110"/>
                </a:cxn>
                <a:cxn ang="f66">
                  <a:pos x="f99" y="f100"/>
                </a:cxn>
              </a:cxnLst>
              <a:rect l="f95" t="f98" r="f96" b="f97"/>
              <a:pathLst>
                <a:path w="1140281" h="476728">
                  <a:moveTo>
                    <a:pt x="f8" y="f9"/>
                  </a:moveTo>
                  <a:cubicBezTo>
                    <a:pt x="f10" y="f11"/>
                    <a:pt x="f12" y="f13"/>
                    <a:pt x="f14" y="f15"/>
                  </a:cubicBezTo>
                  <a:cubicBezTo>
                    <a:pt x="f16" y="f7"/>
                    <a:pt x="f17" y="f18"/>
                    <a:pt x="f19" y="f20"/>
                  </a:cubicBezTo>
                  <a:cubicBezTo>
                    <a:pt x="f21" y="f22"/>
                    <a:pt x="f23" y="f24"/>
                    <a:pt x="f25" y="f26"/>
                  </a:cubicBezTo>
                  <a:cubicBezTo>
                    <a:pt x="f27" y="f28"/>
                    <a:pt x="f29" y="f30"/>
                    <a:pt x="f31" y="f32"/>
                  </a:cubicBezTo>
                  <a:cubicBezTo>
                    <a:pt x="f33" y="f34"/>
                    <a:pt x="f35" y="f36"/>
                    <a:pt x="f37" y="f5"/>
                  </a:cubicBezTo>
                  <a:cubicBezTo>
                    <a:pt x="f38" y="f39"/>
                    <a:pt x="f40" y="f41"/>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9" name="Freeform: Shape 48">
              <a:extLst>
                <a:ext uri="{FF2B5EF4-FFF2-40B4-BE49-F238E27FC236}">
                  <a16:creationId xmlns:a16="http://schemas.microsoft.com/office/drawing/2014/main" id="{56DC7358-B448-48CF-AF12-135333E3E0CA}"/>
                </a:ext>
              </a:extLst>
            </p:cNvPr>
            <p:cNvSpPr/>
            <p:nvPr/>
          </p:nvSpPr>
          <p:spPr>
            <a:xfrm>
              <a:off x="4046786" y="697678"/>
              <a:ext cx="361453" cy="166530"/>
            </a:xfrm>
            <a:custGeom>
              <a:avLst/>
              <a:gdLst>
                <a:gd name="f0" fmla="val 10800000"/>
                <a:gd name="f1" fmla="val 5400000"/>
                <a:gd name="f2" fmla="val 180"/>
                <a:gd name="f3" fmla="val w"/>
                <a:gd name="f4" fmla="val h"/>
                <a:gd name="f5" fmla="val 0"/>
                <a:gd name="f6" fmla="val 1230473"/>
                <a:gd name="f7" fmla="val 566919"/>
                <a:gd name="f8" fmla="val 1188684"/>
                <a:gd name="f9" fmla="val 9019"/>
                <a:gd name="f10" fmla="val 1190616"/>
                <a:gd name="f11" fmla="val 19971"/>
                <a:gd name="f12" fmla="val 784109"/>
                <a:gd name="f13" fmla="val 86971"/>
                <a:gd name="f14" fmla="val 590841"/>
                <a:gd name="f15" fmla="val 84394"/>
                <a:gd name="f16" fmla="val 466505"/>
                <a:gd name="f17" fmla="val 82461"/>
                <a:gd name="f18" fmla="val 60642"/>
                <a:gd name="f19" fmla="val 51538"/>
                <a:gd name="f20" fmla="val 49046"/>
                <a:gd name="f21" fmla="val 3306"/>
                <a:gd name="f22" fmla="val 184893"/>
                <a:gd name="f23" fmla="val -13444"/>
                <a:gd name="f24" fmla="val 340796"/>
                <a:gd name="f25" fmla="val 11681"/>
                <a:gd name="f26" fmla="val 401354"/>
                <a:gd name="f27" fmla="val 119267"/>
                <a:gd name="f28" fmla="val 659044"/>
                <a:gd name="f29" fmla="val 1179020"/>
                <a:gd name="f30" fmla="val 597199"/>
                <a:gd name="f31" fmla="val 1229914"/>
                <a:gd name="f32" fmla="val 390402"/>
                <a:gd name="f33" fmla="val 1258904"/>
                <a:gd name="f34" fmla="val 276373"/>
                <a:gd name="f35" fmla="val 1182886"/>
                <a:gd name="f36" fmla="val -19971"/>
                <a:gd name="f37" fmla="+- 0 0 -90"/>
                <a:gd name="f38" fmla="*/ f3 1 1230473"/>
                <a:gd name="f39" fmla="*/ f4 1 566919"/>
                <a:gd name="f40" fmla="val f5"/>
                <a:gd name="f41" fmla="val f6"/>
                <a:gd name="f42" fmla="val f7"/>
                <a:gd name="f43" fmla="*/ f37 f0 1"/>
                <a:gd name="f44" fmla="+- f42 0 f40"/>
                <a:gd name="f45" fmla="+- f41 0 f40"/>
                <a:gd name="f46" fmla="*/ f43 1 f2"/>
                <a:gd name="f47" fmla="*/ f45 1 1230473"/>
                <a:gd name="f48" fmla="*/ f44 1 566919"/>
                <a:gd name="f49" fmla="*/ 1188684 f45 1"/>
                <a:gd name="f50" fmla="*/ 9019 f44 1"/>
                <a:gd name="f51" fmla="*/ 590841 f45 1"/>
                <a:gd name="f52" fmla="*/ 84394 f44 1"/>
                <a:gd name="f53" fmla="*/ 49046 f45 1"/>
                <a:gd name="f54" fmla="*/ 0 f44 1"/>
                <a:gd name="f55" fmla="*/ 11681 f45 1"/>
                <a:gd name="f56" fmla="*/ 401354 f44 1"/>
                <a:gd name="f57" fmla="*/ 1229914 f45 1"/>
                <a:gd name="f58" fmla="*/ 390402 f44 1"/>
                <a:gd name="f59" fmla="+- f46 0 f1"/>
                <a:gd name="f60" fmla="*/ f49 1 1230473"/>
                <a:gd name="f61" fmla="*/ f50 1 566919"/>
                <a:gd name="f62" fmla="*/ f51 1 1230473"/>
                <a:gd name="f63" fmla="*/ f52 1 566919"/>
                <a:gd name="f64" fmla="*/ f53 1 1230473"/>
                <a:gd name="f65" fmla="*/ f54 1 566919"/>
                <a:gd name="f66" fmla="*/ f55 1 1230473"/>
                <a:gd name="f67" fmla="*/ f56 1 566919"/>
                <a:gd name="f68" fmla="*/ f57 1 1230473"/>
                <a:gd name="f69" fmla="*/ f58 1 566919"/>
                <a:gd name="f70" fmla="*/ f40 1 f47"/>
                <a:gd name="f71" fmla="*/ f41 1 f47"/>
                <a:gd name="f72" fmla="*/ f40 1 f48"/>
                <a:gd name="f73" fmla="*/ f42 1 f48"/>
                <a:gd name="f74" fmla="*/ f60 1 f47"/>
                <a:gd name="f75" fmla="*/ f61 1 f48"/>
                <a:gd name="f76" fmla="*/ f62 1 f47"/>
                <a:gd name="f77" fmla="*/ f63 1 f48"/>
                <a:gd name="f78" fmla="*/ f64 1 f47"/>
                <a:gd name="f79" fmla="*/ f65 1 f48"/>
                <a:gd name="f80" fmla="*/ f66 1 f47"/>
                <a:gd name="f81" fmla="*/ f67 1 f48"/>
                <a:gd name="f82" fmla="*/ f68 1 f47"/>
                <a:gd name="f83" fmla="*/ f69 1 f48"/>
                <a:gd name="f84" fmla="*/ f70 f38 1"/>
                <a:gd name="f85" fmla="*/ f71 f38 1"/>
                <a:gd name="f86" fmla="*/ f73 f39 1"/>
                <a:gd name="f87" fmla="*/ f72 f39 1"/>
                <a:gd name="f88" fmla="*/ f74 f38 1"/>
                <a:gd name="f89" fmla="*/ f75 f39 1"/>
                <a:gd name="f90" fmla="*/ f76 f38 1"/>
                <a:gd name="f91" fmla="*/ f77 f39 1"/>
                <a:gd name="f92" fmla="*/ f78 f38 1"/>
                <a:gd name="f93" fmla="*/ f79 f39 1"/>
                <a:gd name="f94" fmla="*/ f80 f38 1"/>
                <a:gd name="f95" fmla="*/ f81 f39 1"/>
                <a:gd name="f96" fmla="*/ f82 f38 1"/>
                <a:gd name="f97" fmla="*/ f83 f39 1"/>
              </a:gdLst>
              <a:ahLst/>
              <a:cxnLst>
                <a:cxn ang="3cd4">
                  <a:pos x="hc" y="t"/>
                </a:cxn>
                <a:cxn ang="0">
                  <a:pos x="r" y="vc"/>
                </a:cxn>
                <a:cxn ang="cd4">
                  <a:pos x="hc" y="b"/>
                </a:cxn>
                <a:cxn ang="cd2">
                  <a:pos x="l" y="vc"/>
                </a:cxn>
                <a:cxn ang="f59">
                  <a:pos x="f88" y="f89"/>
                </a:cxn>
                <a:cxn ang="f59">
                  <a:pos x="f90" y="f91"/>
                </a:cxn>
                <a:cxn ang="f59">
                  <a:pos x="f92" y="f93"/>
                </a:cxn>
                <a:cxn ang="f59">
                  <a:pos x="f92" y="f93"/>
                </a:cxn>
                <a:cxn ang="f59">
                  <a:pos x="f94" y="f95"/>
                </a:cxn>
                <a:cxn ang="f59">
                  <a:pos x="f96" y="f97"/>
                </a:cxn>
                <a:cxn ang="f59">
                  <a:pos x="f88" y="f89"/>
                </a:cxn>
              </a:cxnLst>
              <a:rect l="f84" t="f87" r="f85" b="f86"/>
              <a:pathLst>
                <a:path w="1230473" h="566919">
                  <a:moveTo>
                    <a:pt x="f8" y="f9"/>
                  </a:moveTo>
                  <a:cubicBezTo>
                    <a:pt x="f10" y="f11"/>
                    <a:pt x="f12" y="f13"/>
                    <a:pt x="f14" y="f15"/>
                  </a:cubicBezTo>
                  <a:cubicBezTo>
                    <a:pt x="f16" y="f17"/>
                    <a:pt x="f18" y="f19"/>
                    <a:pt x="f20" y="f5"/>
                  </a:cubicBezTo>
                  <a:cubicBezTo>
                    <a:pt x="f20" y="f5"/>
                    <a:pt x="f20" y="f5"/>
                    <a:pt x="f20" y="f5"/>
                  </a:cubicBezTo>
                  <a:cubicBezTo>
                    <a:pt x="f21" y="f22"/>
                    <a:pt x="f23" y="f24"/>
                    <a:pt x="f25" y="f26"/>
                  </a:cubicBezTo>
                  <a:cubicBezTo>
                    <a:pt x="f27" y="f28"/>
                    <a:pt x="f29" y="f30"/>
                    <a:pt x="f31" y="f32"/>
                  </a:cubicBezTo>
                  <a:cubicBezTo>
                    <a:pt x="f33" y="f34"/>
                    <a:pt x="f35" y="f36"/>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40" name="Freeform: Shape 49">
              <a:extLst>
                <a:ext uri="{FF2B5EF4-FFF2-40B4-BE49-F238E27FC236}">
                  <a16:creationId xmlns:a16="http://schemas.microsoft.com/office/drawing/2014/main" id="{AFD661D2-522C-4B92-9B6B-9E9535224EE1}"/>
                </a:ext>
              </a:extLst>
            </p:cNvPr>
            <p:cNvSpPr/>
            <p:nvPr/>
          </p:nvSpPr>
          <p:spPr>
            <a:xfrm>
              <a:off x="4074831" y="459193"/>
              <a:ext cx="132469" cy="342525"/>
            </a:xfrm>
            <a:custGeom>
              <a:avLst/>
              <a:gdLst>
                <a:gd name="f0" fmla="val 10800000"/>
                <a:gd name="f1" fmla="val 5400000"/>
                <a:gd name="f2" fmla="val 180"/>
                <a:gd name="f3" fmla="val w"/>
                <a:gd name="f4" fmla="val h"/>
                <a:gd name="f5" fmla="val 0"/>
                <a:gd name="f6" fmla="val 450958"/>
                <a:gd name="f7" fmla="val 1166051"/>
                <a:gd name="f8" fmla="val 418708"/>
                <a:gd name="f9" fmla="val 400026"/>
                <a:gd name="f10" fmla="val 383920"/>
                <a:gd name="f11" fmla="val 7086"/>
                <a:gd name="f12" fmla="val 373612"/>
                <a:gd name="f13" fmla="val 23192"/>
                <a:gd name="f14" fmla="val 359439"/>
                <a:gd name="f15" fmla="val 44452"/>
                <a:gd name="f16" fmla="val 244123"/>
                <a:gd name="f17" fmla="val 287325"/>
                <a:gd name="f18" fmla="val 207402"/>
                <a:gd name="f19" fmla="val 389113"/>
                <a:gd name="f20" fmla="val 204181"/>
                <a:gd name="f21" fmla="val 398777"/>
                <a:gd name="f22" fmla="val 44412"/>
                <a:gd name="f23" fmla="val 896764"/>
                <a:gd name="f24" fmla="val 35393"/>
                <a:gd name="f25" fmla="val 930264"/>
                <a:gd name="f26" fmla="val 22509"/>
                <a:gd name="f27" fmla="val 978581"/>
                <a:gd name="f28" fmla="val 6403"/>
                <a:gd name="f29" fmla="val 1026254"/>
                <a:gd name="f30" fmla="val 605"/>
                <a:gd name="f31" fmla="val 1075859"/>
                <a:gd name="f32" fmla="val -3260"/>
                <a:gd name="f33" fmla="val 1110004"/>
                <a:gd name="f34" fmla="val 11557"/>
                <a:gd name="f35" fmla="val 1142215"/>
                <a:gd name="f36" fmla="val 40547"/>
                <a:gd name="f37" fmla="val 1156388"/>
                <a:gd name="f38" fmla="val 70181"/>
                <a:gd name="f39" fmla="val 1171205"/>
                <a:gd name="f40" fmla="val 102393"/>
                <a:gd name="f41" fmla="val 1173138"/>
                <a:gd name="f42" fmla="val 133960"/>
                <a:gd name="f43" fmla="val 1162830"/>
                <a:gd name="f44" fmla="val 164883"/>
                <a:gd name="f45" fmla="val 1152522"/>
                <a:gd name="f46" fmla="val 183565"/>
                <a:gd name="f47" fmla="val 1131907"/>
                <a:gd name="f48" fmla="val 186142"/>
                <a:gd name="f49" fmla="val 1097119"/>
                <a:gd name="f50" fmla="val 189363"/>
                <a:gd name="f51" fmla="val 1048802"/>
                <a:gd name="f52" fmla="val 197094"/>
                <a:gd name="f53" fmla="val 1001773"/>
                <a:gd name="f54" fmla="val 205469"/>
                <a:gd name="f55" fmla="val 954101"/>
                <a:gd name="f56" fmla="val 211267"/>
                <a:gd name="f57" fmla="val 919956"/>
                <a:gd name="f58" fmla="val 339468"/>
                <a:gd name="f59" fmla="val 403286"/>
                <a:gd name="f60" fmla="val 342045"/>
                <a:gd name="f61" fmla="val 395556"/>
                <a:gd name="f62" fmla="val 354286"/>
                <a:gd name="f63" fmla="val 354325"/>
                <a:gd name="f64" fmla="val 426439"/>
                <a:gd name="f65" fmla="val 118538"/>
                <a:gd name="f66" fmla="val 450275"/>
                <a:gd name="f67" fmla="val 42519"/>
                <a:gd name="f68" fmla="val 457362"/>
                <a:gd name="f69" fmla="val 18038"/>
                <a:gd name="f70" fmla="val 444477"/>
                <a:gd name="f71" fmla="+- 0 0 -90"/>
                <a:gd name="f72" fmla="*/ f3 1 450958"/>
                <a:gd name="f73" fmla="*/ f4 1 1166051"/>
                <a:gd name="f74" fmla="val f5"/>
                <a:gd name="f75" fmla="val f6"/>
                <a:gd name="f76" fmla="val f7"/>
                <a:gd name="f77" fmla="*/ f71 f0 1"/>
                <a:gd name="f78" fmla="+- f76 0 f74"/>
                <a:gd name="f79" fmla="+- f75 0 f74"/>
                <a:gd name="f80" fmla="*/ f77 1 f2"/>
                <a:gd name="f81" fmla="*/ f79 1 450958"/>
                <a:gd name="f82" fmla="*/ f78 1 1166051"/>
                <a:gd name="f83" fmla="*/ 418708 f79 1"/>
                <a:gd name="f84" fmla="*/ 0 f78 1"/>
                <a:gd name="f85" fmla="*/ 373612 f79 1"/>
                <a:gd name="f86" fmla="*/ 23192 f78 1"/>
                <a:gd name="f87" fmla="*/ 207402 f79 1"/>
                <a:gd name="f88" fmla="*/ 389113 f78 1"/>
                <a:gd name="f89" fmla="*/ 35393 f79 1"/>
                <a:gd name="f90" fmla="*/ 930264 f78 1"/>
                <a:gd name="f91" fmla="*/ 605 f79 1"/>
                <a:gd name="f92" fmla="*/ 1075859 f78 1"/>
                <a:gd name="f93" fmla="*/ 40547 f79 1"/>
                <a:gd name="f94" fmla="*/ 1156388 f78 1"/>
                <a:gd name="f95" fmla="*/ 133960 f79 1"/>
                <a:gd name="f96" fmla="*/ 1162830 f78 1"/>
                <a:gd name="f97" fmla="*/ 186142 f79 1"/>
                <a:gd name="f98" fmla="*/ 1097119 f78 1"/>
                <a:gd name="f99" fmla="*/ 205469 f79 1"/>
                <a:gd name="f100" fmla="*/ 954101 f78 1"/>
                <a:gd name="f101" fmla="*/ 342045 f79 1"/>
                <a:gd name="f102" fmla="*/ 395556 f78 1"/>
                <a:gd name="f103" fmla="*/ 450275 f79 1"/>
                <a:gd name="f104" fmla="*/ 42519 f78 1"/>
                <a:gd name="f105" fmla="+- f80 0 f1"/>
                <a:gd name="f106" fmla="*/ f83 1 450958"/>
                <a:gd name="f107" fmla="*/ f84 1 1166051"/>
                <a:gd name="f108" fmla="*/ f85 1 450958"/>
                <a:gd name="f109" fmla="*/ f86 1 1166051"/>
                <a:gd name="f110" fmla="*/ f87 1 450958"/>
                <a:gd name="f111" fmla="*/ f88 1 1166051"/>
                <a:gd name="f112" fmla="*/ f89 1 450958"/>
                <a:gd name="f113" fmla="*/ f90 1 1166051"/>
                <a:gd name="f114" fmla="*/ f91 1 450958"/>
                <a:gd name="f115" fmla="*/ f92 1 1166051"/>
                <a:gd name="f116" fmla="*/ f93 1 450958"/>
                <a:gd name="f117" fmla="*/ f94 1 1166051"/>
                <a:gd name="f118" fmla="*/ f95 1 450958"/>
                <a:gd name="f119" fmla="*/ f96 1 1166051"/>
                <a:gd name="f120" fmla="*/ f97 1 450958"/>
                <a:gd name="f121" fmla="*/ f98 1 1166051"/>
                <a:gd name="f122" fmla="*/ f99 1 450958"/>
                <a:gd name="f123" fmla="*/ f100 1 1166051"/>
                <a:gd name="f124" fmla="*/ f101 1 450958"/>
                <a:gd name="f125" fmla="*/ f102 1 1166051"/>
                <a:gd name="f126" fmla="*/ f103 1 450958"/>
                <a:gd name="f127" fmla="*/ f104 1 1166051"/>
                <a:gd name="f128" fmla="*/ f74 1 f81"/>
                <a:gd name="f129" fmla="*/ f75 1 f81"/>
                <a:gd name="f130" fmla="*/ f74 1 f82"/>
                <a:gd name="f131" fmla="*/ f76 1 f82"/>
                <a:gd name="f132" fmla="*/ f106 1 f81"/>
                <a:gd name="f133" fmla="*/ f107 1 f82"/>
                <a:gd name="f134" fmla="*/ f108 1 f81"/>
                <a:gd name="f135" fmla="*/ f109 1 f82"/>
                <a:gd name="f136" fmla="*/ f110 1 f81"/>
                <a:gd name="f137" fmla="*/ f111 1 f82"/>
                <a:gd name="f138" fmla="*/ f112 1 f81"/>
                <a:gd name="f139" fmla="*/ f113 1 f82"/>
                <a:gd name="f140" fmla="*/ f114 1 f81"/>
                <a:gd name="f141" fmla="*/ f115 1 f82"/>
                <a:gd name="f142" fmla="*/ f116 1 f81"/>
                <a:gd name="f143" fmla="*/ f117 1 f82"/>
                <a:gd name="f144" fmla="*/ f118 1 f81"/>
                <a:gd name="f145" fmla="*/ f119 1 f82"/>
                <a:gd name="f146" fmla="*/ f120 1 f81"/>
                <a:gd name="f147" fmla="*/ f121 1 f82"/>
                <a:gd name="f148" fmla="*/ f122 1 f81"/>
                <a:gd name="f149" fmla="*/ f123 1 f82"/>
                <a:gd name="f150" fmla="*/ f124 1 f81"/>
                <a:gd name="f151" fmla="*/ f125 1 f82"/>
                <a:gd name="f152" fmla="*/ f126 1 f81"/>
                <a:gd name="f153" fmla="*/ f127 1 f82"/>
                <a:gd name="f154" fmla="*/ f128 f72 1"/>
                <a:gd name="f155" fmla="*/ f129 f72 1"/>
                <a:gd name="f156" fmla="*/ f131 f73 1"/>
                <a:gd name="f157" fmla="*/ f130 f73 1"/>
                <a:gd name="f158" fmla="*/ f132 f72 1"/>
                <a:gd name="f159" fmla="*/ f133 f73 1"/>
                <a:gd name="f160" fmla="*/ f134 f72 1"/>
                <a:gd name="f161" fmla="*/ f135 f73 1"/>
                <a:gd name="f162" fmla="*/ f136 f72 1"/>
                <a:gd name="f163" fmla="*/ f137 f73 1"/>
                <a:gd name="f164" fmla="*/ f138 f72 1"/>
                <a:gd name="f165" fmla="*/ f139 f73 1"/>
                <a:gd name="f166" fmla="*/ f140 f72 1"/>
                <a:gd name="f167" fmla="*/ f141 f73 1"/>
                <a:gd name="f168" fmla="*/ f142 f72 1"/>
                <a:gd name="f169" fmla="*/ f143 f73 1"/>
                <a:gd name="f170" fmla="*/ f144 f72 1"/>
                <a:gd name="f171" fmla="*/ f145 f73 1"/>
                <a:gd name="f172" fmla="*/ f146 f72 1"/>
                <a:gd name="f173" fmla="*/ f147 f73 1"/>
                <a:gd name="f174" fmla="*/ f148 f72 1"/>
                <a:gd name="f175" fmla="*/ f149 f73 1"/>
                <a:gd name="f176" fmla="*/ f150 f72 1"/>
                <a:gd name="f177" fmla="*/ f151 f73 1"/>
                <a:gd name="f178" fmla="*/ f152 f72 1"/>
                <a:gd name="f179" fmla="*/ f153 f73 1"/>
              </a:gdLst>
              <a:ahLst/>
              <a:cxnLst>
                <a:cxn ang="3cd4">
                  <a:pos x="hc" y="t"/>
                </a:cxn>
                <a:cxn ang="0">
                  <a:pos x="r" y="vc"/>
                </a:cxn>
                <a:cxn ang="cd4">
                  <a:pos x="hc" y="b"/>
                </a:cxn>
                <a:cxn ang="cd2">
                  <a:pos x="l" y="vc"/>
                </a:cxn>
                <a:cxn ang="f105">
                  <a:pos x="f158" y="f159"/>
                </a:cxn>
                <a:cxn ang="f105">
                  <a:pos x="f160" y="f161"/>
                </a:cxn>
                <a:cxn ang="f105">
                  <a:pos x="f162" y="f163"/>
                </a:cxn>
                <a:cxn ang="f105">
                  <a:pos x="f164" y="f165"/>
                </a:cxn>
                <a:cxn ang="f105">
                  <a:pos x="f166" y="f167"/>
                </a:cxn>
                <a:cxn ang="f105">
                  <a:pos x="f168" y="f169"/>
                </a:cxn>
                <a:cxn ang="f105">
                  <a:pos x="f170" y="f171"/>
                </a:cxn>
                <a:cxn ang="f105">
                  <a:pos x="f172" y="f173"/>
                </a:cxn>
                <a:cxn ang="f105">
                  <a:pos x="f174" y="f175"/>
                </a:cxn>
                <a:cxn ang="f105">
                  <a:pos x="f176" y="f177"/>
                </a:cxn>
                <a:cxn ang="f105">
                  <a:pos x="f178" y="f179"/>
                </a:cxn>
                <a:cxn ang="f105">
                  <a:pos x="f158" y="f159"/>
                </a:cxn>
              </a:cxnLst>
              <a:rect l="f154" t="f157" r="f155" b="f156"/>
              <a:pathLst>
                <a:path w="450958" h="1166051">
                  <a:moveTo>
                    <a:pt x="f8" y="f5"/>
                  </a:moveTo>
                  <a:cubicBezTo>
                    <a:pt x="f9" y="f5"/>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5"/>
                    <a:pt x="f8" y="f5"/>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41" name="Freeform 6">
            <a:extLst>
              <a:ext uri="{FF2B5EF4-FFF2-40B4-BE49-F238E27FC236}">
                <a16:creationId xmlns:a16="http://schemas.microsoft.com/office/drawing/2014/main" id="{0BCCF93D-2341-43D7-9A6E-74857E8117DD}"/>
              </a:ext>
            </a:extLst>
          </p:cNvPr>
          <p:cNvSpPr/>
          <p:nvPr/>
        </p:nvSpPr>
        <p:spPr>
          <a:xfrm>
            <a:off x="1243" y="0"/>
            <a:ext cx="998936" cy="5131594"/>
          </a:xfrm>
          <a:custGeom>
            <a:avLst/>
            <a:gdLst>
              <a:gd name="f0" fmla="val 10800000"/>
              <a:gd name="f1" fmla="val 5400000"/>
              <a:gd name="f2" fmla="val 180"/>
              <a:gd name="f3" fmla="val w"/>
              <a:gd name="f4" fmla="val h"/>
              <a:gd name="f5" fmla="val 0"/>
              <a:gd name="f6" fmla="val 420"/>
              <a:gd name="f7" fmla="val 2155"/>
              <a:gd name="f8" fmla="val 109"/>
              <a:gd name="f9" fmla="val 879"/>
              <a:gd name="f10" fmla="val 182"/>
              <a:gd name="f11" fmla="val 65"/>
              <a:gd name="f12" fmla="+- 0 0 -90"/>
              <a:gd name="f13" fmla="*/ f3 1 420"/>
              <a:gd name="f14" fmla="*/ f4 1 2155"/>
              <a:gd name="f15" fmla="val f5"/>
              <a:gd name="f16" fmla="val f6"/>
              <a:gd name="f17" fmla="val f7"/>
              <a:gd name="f18" fmla="*/ f12 f0 1"/>
              <a:gd name="f19" fmla="+- f17 0 f15"/>
              <a:gd name="f20" fmla="+- f16 0 f15"/>
              <a:gd name="f21" fmla="*/ f18 1 f2"/>
              <a:gd name="f22" fmla="*/ f20 1 420"/>
              <a:gd name="f23" fmla="*/ f19 1 2155"/>
              <a:gd name="f24" fmla="*/ 109 f20 1"/>
              <a:gd name="f25" fmla="*/ 879 f19 1"/>
              <a:gd name="f26" fmla="*/ 420 f20 1"/>
              <a:gd name="f27" fmla="*/ 0 f19 1"/>
              <a:gd name="f28" fmla="*/ 0 f20 1"/>
              <a:gd name="f29" fmla="*/ 2155 f19 1"/>
              <a:gd name="f30" fmla="+- f21 0 f1"/>
              <a:gd name="f31" fmla="*/ f24 1 420"/>
              <a:gd name="f32" fmla="*/ f25 1 2155"/>
              <a:gd name="f33" fmla="*/ f26 1 420"/>
              <a:gd name="f34" fmla="*/ f27 1 2155"/>
              <a:gd name="f35" fmla="*/ f28 1 420"/>
              <a:gd name="f36" fmla="*/ f29 1 2155"/>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3" y="f54"/>
              </a:cxn>
              <a:cxn ang="f30">
                <a:pos x="f55" y="f54"/>
              </a:cxn>
              <a:cxn ang="f30">
                <a:pos x="f55" y="f56"/>
              </a:cxn>
              <a:cxn ang="f30">
                <a:pos x="f51" y="f52"/>
              </a:cxn>
            </a:cxnLst>
            <a:rect l="f47" t="f50" r="f48" b="f49"/>
            <a:pathLst>
              <a:path w="420" h="2155">
                <a:moveTo>
                  <a:pt x="f8" y="f9"/>
                </a:moveTo>
                <a:cubicBezTo>
                  <a:pt x="f8" y="f9"/>
                  <a:pt x="f10" y="f11"/>
                  <a:pt x="f6" y="f5"/>
                </a:cubicBezTo>
                <a:cubicBezTo>
                  <a:pt x="f5" y="f5"/>
                  <a:pt x="f5" y="f5"/>
                  <a:pt x="f5" y="f5"/>
                </a:cubicBezTo>
                <a:cubicBezTo>
                  <a:pt x="f5" y="f7"/>
                  <a:pt x="f5" y="f7"/>
                  <a:pt x="f5" y="f7"/>
                </a:cubicBezTo>
                <a:lnTo>
                  <a:pt x="f8" y="f9"/>
                </a:lnTo>
                <a:close/>
              </a:path>
            </a:pathLst>
          </a:custGeom>
          <a:solidFill>
            <a:srgbClr val="BF62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050" b="0" i="0" u="none" strike="noStrike" kern="0" cap="none" spc="0" baseline="0">
              <a:solidFill>
                <a:srgbClr val="000000"/>
              </a:solidFill>
              <a:uFillTx/>
              <a:latin typeface="Arial"/>
              <a:ea typeface="Arial"/>
              <a:cs typeface="Arial"/>
            </a:endParaRPr>
          </a:p>
        </p:txBody>
      </p:sp>
      <p:sp>
        <p:nvSpPr>
          <p:cNvPr id="42" name="Freeform 6">
            <a:extLst>
              <a:ext uri="{FF2B5EF4-FFF2-40B4-BE49-F238E27FC236}">
                <a16:creationId xmlns:a16="http://schemas.microsoft.com/office/drawing/2014/main" id="{527E8F98-26B9-4496-8734-EB98ADF77E6C}"/>
              </a:ext>
            </a:extLst>
          </p:cNvPr>
          <p:cNvSpPr/>
          <p:nvPr/>
        </p:nvSpPr>
        <p:spPr>
          <a:xfrm rot="10799991">
            <a:off x="8143819" y="54279"/>
            <a:ext cx="998936" cy="5131594"/>
          </a:xfrm>
          <a:custGeom>
            <a:avLst/>
            <a:gdLst>
              <a:gd name="f0" fmla="val 10800000"/>
              <a:gd name="f1" fmla="val 5400000"/>
              <a:gd name="f2" fmla="val 180"/>
              <a:gd name="f3" fmla="val w"/>
              <a:gd name="f4" fmla="val h"/>
              <a:gd name="f5" fmla="val 0"/>
              <a:gd name="f6" fmla="val 420"/>
              <a:gd name="f7" fmla="val 2155"/>
              <a:gd name="f8" fmla="val 109"/>
              <a:gd name="f9" fmla="val 879"/>
              <a:gd name="f10" fmla="val 182"/>
              <a:gd name="f11" fmla="val 65"/>
              <a:gd name="f12" fmla="+- 0 0 -90"/>
              <a:gd name="f13" fmla="*/ f3 1 420"/>
              <a:gd name="f14" fmla="*/ f4 1 2155"/>
              <a:gd name="f15" fmla="val f5"/>
              <a:gd name="f16" fmla="val f6"/>
              <a:gd name="f17" fmla="val f7"/>
              <a:gd name="f18" fmla="*/ f12 f0 1"/>
              <a:gd name="f19" fmla="+- f17 0 f15"/>
              <a:gd name="f20" fmla="+- f16 0 f15"/>
              <a:gd name="f21" fmla="*/ f18 1 f2"/>
              <a:gd name="f22" fmla="*/ f20 1 420"/>
              <a:gd name="f23" fmla="*/ f19 1 2155"/>
              <a:gd name="f24" fmla="*/ 109 f20 1"/>
              <a:gd name="f25" fmla="*/ 879 f19 1"/>
              <a:gd name="f26" fmla="*/ 420 f20 1"/>
              <a:gd name="f27" fmla="*/ 0 f19 1"/>
              <a:gd name="f28" fmla="*/ 0 f20 1"/>
              <a:gd name="f29" fmla="*/ 2155 f19 1"/>
              <a:gd name="f30" fmla="+- f21 0 f1"/>
              <a:gd name="f31" fmla="*/ f24 1 420"/>
              <a:gd name="f32" fmla="*/ f25 1 2155"/>
              <a:gd name="f33" fmla="*/ f26 1 420"/>
              <a:gd name="f34" fmla="*/ f27 1 2155"/>
              <a:gd name="f35" fmla="*/ f28 1 420"/>
              <a:gd name="f36" fmla="*/ f29 1 2155"/>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3" y="f54"/>
              </a:cxn>
              <a:cxn ang="f30">
                <a:pos x="f55" y="f54"/>
              </a:cxn>
              <a:cxn ang="f30">
                <a:pos x="f55" y="f56"/>
              </a:cxn>
              <a:cxn ang="f30">
                <a:pos x="f51" y="f52"/>
              </a:cxn>
            </a:cxnLst>
            <a:rect l="f47" t="f50" r="f48" b="f49"/>
            <a:pathLst>
              <a:path w="420" h="2155">
                <a:moveTo>
                  <a:pt x="f8" y="f9"/>
                </a:moveTo>
                <a:cubicBezTo>
                  <a:pt x="f8" y="f9"/>
                  <a:pt x="f10" y="f11"/>
                  <a:pt x="f6" y="f5"/>
                </a:cubicBezTo>
                <a:cubicBezTo>
                  <a:pt x="f5" y="f5"/>
                  <a:pt x="f5" y="f5"/>
                  <a:pt x="f5" y="f5"/>
                </a:cubicBezTo>
                <a:cubicBezTo>
                  <a:pt x="f5" y="f7"/>
                  <a:pt x="f5" y="f7"/>
                  <a:pt x="f5" y="f7"/>
                </a:cubicBezTo>
                <a:lnTo>
                  <a:pt x="f8" y="f9"/>
                </a:lnTo>
                <a:close/>
              </a:path>
            </a:pathLst>
          </a:custGeom>
          <a:solidFill>
            <a:srgbClr val="BF62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05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name="Slide19">
    <p:bg>
      <p:bgPr>
        <a:solidFill>
          <a:srgbClr val="FFFFFF"/>
        </a:solidFill>
        <a:effectLst/>
      </p:bgPr>
    </p:bg>
    <p:spTree>
      <p:nvGrpSpPr>
        <p:cNvPr id="1" name=""/>
        <p:cNvGrpSpPr/>
        <p:nvPr/>
      </p:nvGrpSpPr>
      <p:grpSpPr>
        <a:xfrm>
          <a:off x="0" y="0"/>
          <a:ext cx="0" cy="0"/>
          <a:chOff x="0" y="0"/>
          <a:chExt cx="0" cy="0"/>
        </a:xfrm>
      </p:grpSpPr>
      <p:sp>
        <p:nvSpPr>
          <p:cNvPr id="2" name="Google Shape;654;p52">
            <a:extLst>
              <a:ext uri="{FF2B5EF4-FFF2-40B4-BE49-F238E27FC236}">
                <a16:creationId xmlns:a16="http://schemas.microsoft.com/office/drawing/2014/main" id="{0FE39B0D-B9EE-44EB-ABDC-47A0CE350E6B}"/>
              </a:ext>
            </a:extLst>
          </p:cNvPr>
          <p:cNvSpPr txBox="1">
            <a:spLocks noGrp="1"/>
          </p:cNvSpPr>
          <p:nvPr>
            <p:ph type="subTitle" idx="4294967295"/>
          </p:nvPr>
        </p:nvSpPr>
        <p:spPr>
          <a:xfrm>
            <a:off x="1694291" y="3083512"/>
            <a:ext cx="2266495" cy="696599"/>
          </a:xfrm>
        </p:spPr>
        <p:txBody>
          <a:bodyPr anchorCtr="1"/>
          <a:lstStyle/>
          <a:p>
            <a:pPr marL="0" lvl="0" indent="0" algn="ctr">
              <a:buNone/>
            </a:pPr>
            <a:r>
              <a:rPr lang="en-US">
                <a:solidFill>
                  <a:srgbClr val="000000"/>
                </a:solidFill>
              </a:rPr>
              <a:t>Mercury was named after a god and it’s the smallest planet in the Solar System</a:t>
            </a:r>
          </a:p>
        </p:txBody>
      </p:sp>
      <p:sp>
        <p:nvSpPr>
          <p:cNvPr id="3" name="Google Shape;655;p52">
            <a:extLst>
              <a:ext uri="{FF2B5EF4-FFF2-40B4-BE49-F238E27FC236}">
                <a16:creationId xmlns:a16="http://schemas.microsoft.com/office/drawing/2014/main" id="{7DA54232-CAA0-408D-8019-2C92FA7AC906}"/>
              </a:ext>
            </a:extLst>
          </p:cNvPr>
          <p:cNvSpPr txBox="1">
            <a:spLocks noGrp="1"/>
          </p:cNvSpPr>
          <p:nvPr>
            <p:ph type="title"/>
          </p:nvPr>
        </p:nvSpPr>
        <p:spPr/>
        <p:txBody>
          <a:bodyPr/>
          <a:lstStyle/>
          <a:p>
            <a:pPr lvl="0"/>
            <a:r>
              <a:rPr lang="en-US">
                <a:solidFill>
                  <a:srgbClr val="000000"/>
                </a:solidFill>
              </a:rPr>
              <a:t>Question</a:t>
            </a:r>
          </a:p>
        </p:txBody>
      </p:sp>
      <p:sp>
        <p:nvSpPr>
          <p:cNvPr id="4" name="Google Shape;656;p52">
            <a:extLst>
              <a:ext uri="{FF2B5EF4-FFF2-40B4-BE49-F238E27FC236}">
                <a16:creationId xmlns:a16="http://schemas.microsoft.com/office/drawing/2014/main" id="{CBAE11BF-55C1-453E-8AB2-BFEC86974B17}"/>
              </a:ext>
            </a:extLst>
          </p:cNvPr>
          <p:cNvSpPr txBox="1">
            <a:spLocks noGrp="1"/>
          </p:cNvSpPr>
          <p:nvPr>
            <p:ph type="subTitle" idx="4294967295"/>
          </p:nvPr>
        </p:nvSpPr>
        <p:spPr>
          <a:xfrm>
            <a:off x="5183194" y="3083512"/>
            <a:ext cx="2266495" cy="696599"/>
          </a:xfrm>
        </p:spPr>
        <p:txBody>
          <a:bodyPr anchorCtr="1"/>
          <a:lstStyle/>
          <a:p>
            <a:pPr marL="0" lvl="0" indent="0" algn="ctr">
              <a:buNone/>
            </a:pPr>
            <a:r>
              <a:rPr lang="en-US">
                <a:solidFill>
                  <a:srgbClr val="000000"/>
                </a:solidFill>
              </a:rPr>
              <a:t>Jupiter is a gas giant and it is in fact the largest planet in the entire Solar System</a:t>
            </a:r>
          </a:p>
        </p:txBody>
      </p:sp>
      <p:sp>
        <p:nvSpPr>
          <p:cNvPr id="5" name="Google Shape;657;p52">
            <a:extLst>
              <a:ext uri="{FF2B5EF4-FFF2-40B4-BE49-F238E27FC236}">
                <a16:creationId xmlns:a16="http://schemas.microsoft.com/office/drawing/2014/main" id="{ED83F1DE-1280-4188-A2F5-6F93413617CE}"/>
              </a:ext>
            </a:extLst>
          </p:cNvPr>
          <p:cNvSpPr txBox="1">
            <a:spLocks noGrp="1"/>
          </p:cNvSpPr>
          <p:nvPr>
            <p:ph type="title" idx="4294967295"/>
          </p:nvPr>
        </p:nvSpPr>
        <p:spPr>
          <a:xfrm>
            <a:off x="5183203" y="2643201"/>
            <a:ext cx="2266495" cy="470102"/>
          </a:xfrm>
        </p:spPr>
        <p:txBody>
          <a:bodyPr anchor="b"/>
          <a:lstStyle/>
          <a:p>
            <a:pPr lvl="0"/>
            <a:r>
              <a:rPr lang="en-US" sz="1800">
                <a:solidFill>
                  <a:srgbClr val="000000"/>
                </a:solidFill>
              </a:rPr>
              <a:t>Answer</a:t>
            </a:r>
          </a:p>
        </p:txBody>
      </p:sp>
      <p:sp>
        <p:nvSpPr>
          <p:cNvPr id="6" name="Google Shape;658;p52">
            <a:extLst>
              <a:ext uri="{FF2B5EF4-FFF2-40B4-BE49-F238E27FC236}">
                <a16:creationId xmlns:a16="http://schemas.microsoft.com/office/drawing/2014/main" id="{1EDEEFBE-3815-4E81-A9C7-9C65B2AE3D97}"/>
              </a:ext>
            </a:extLst>
          </p:cNvPr>
          <p:cNvSpPr txBox="1">
            <a:spLocks noGrp="1"/>
          </p:cNvSpPr>
          <p:nvPr>
            <p:ph type="title" idx="4294967295"/>
          </p:nvPr>
        </p:nvSpPr>
        <p:spPr>
          <a:xfrm>
            <a:off x="713076" y="285100"/>
            <a:ext cx="7717499" cy="612904"/>
          </a:xfrm>
        </p:spPr>
        <p:txBody>
          <a:bodyPr/>
          <a:lstStyle/>
          <a:p>
            <a:pPr lvl="0"/>
            <a:r>
              <a:rPr lang="en-US">
                <a:solidFill>
                  <a:srgbClr val="000000"/>
                </a:solidFill>
              </a:rPr>
              <a:t>Question and answer</a:t>
            </a:r>
          </a:p>
        </p:txBody>
      </p:sp>
      <p:sp>
        <p:nvSpPr>
          <p:cNvPr id="7" name="Google Shape;659;p52">
            <a:extLst>
              <a:ext uri="{FF2B5EF4-FFF2-40B4-BE49-F238E27FC236}">
                <a16:creationId xmlns:a16="http://schemas.microsoft.com/office/drawing/2014/main" id="{C28374DB-BE81-4425-97D9-4525015FC6FB}"/>
              </a:ext>
            </a:extLst>
          </p:cNvPr>
          <p:cNvSpPr/>
          <p:nvPr/>
        </p:nvSpPr>
        <p:spPr>
          <a:xfrm rot="5399996" flipH="1">
            <a:off x="5048041" y="3781104"/>
            <a:ext cx="886519" cy="1838254"/>
          </a:xfrm>
          <a:custGeom>
            <a:avLst/>
            <a:gdLst>
              <a:gd name="f0" fmla="val w"/>
              <a:gd name="f1" fmla="val h"/>
              <a:gd name="f2" fmla="val 0"/>
              <a:gd name="f3" fmla="val 100856"/>
              <a:gd name="f4" fmla="val 209130"/>
              <a:gd name="f5" fmla="val 66670"/>
              <a:gd name="f6" fmla="val 209129"/>
              <a:gd name="f7" fmla="val 64681"/>
              <a:gd name="f8" fmla="val 199340"/>
              <a:gd name="f9" fmla="val 65867"/>
              <a:gd name="f10" fmla="val 186740"/>
              <a:gd name="f11" fmla="val 82290"/>
              <a:gd name="f12" fmla="val 183089"/>
              <a:gd name="f13" fmla="val 84680"/>
              <a:gd name="f14" fmla="val 182630"/>
              <a:gd name="f15" fmla="val 89689"/>
              <a:gd name="f16" fmla="val 191864"/>
              <a:gd name="f17" fmla="val 94718"/>
              <a:gd name="f18" fmla="val 200736"/>
              <a:gd name="f19" fmla="val 99670"/>
              <a:gd name="f20" fmla="val 100855"/>
              <a:gd name="f21" fmla="val 62349"/>
              <a:gd name="f22" fmla="val 144257"/>
              <a:gd name="f23" fmla="val 20439"/>
              <a:gd name="f24" fmla="val 48506"/>
              <a:gd name="f25" fmla="val 2619"/>
              <a:gd name="f26" fmla="val 3078"/>
              <a:gd name="f27" fmla="val 9904"/>
              <a:gd name="f28" fmla="val 6596"/>
              <a:gd name="f29" fmla="val 18164"/>
              <a:gd name="f30" fmla="val 10497"/>
              <a:gd name="f31" fmla="val 27169"/>
              <a:gd name="f32" fmla="val 9617"/>
              <a:gd name="f33" fmla="val 28297"/>
              <a:gd name="f34" fmla="val 5009"/>
              <a:gd name="f35" fmla="val 34186"/>
              <a:gd name="f36" fmla="val 40361"/>
              <a:gd name="f37" fmla="val 41986"/>
              <a:gd name="f38" fmla="val 4837"/>
              <a:gd name="f39" fmla="val 36059"/>
              <a:gd name="f40" fmla="val 9445"/>
              <a:gd name="f41" fmla="val 30171"/>
              <a:gd name="f42" fmla="val 10955"/>
              <a:gd name="f43" fmla="val 28240"/>
              <a:gd name="f44" fmla="val 12791"/>
              <a:gd name="f45" fmla="val 32465"/>
              <a:gd name="f46" fmla="val 14703"/>
              <a:gd name="f47" fmla="val 36843"/>
              <a:gd name="f48" fmla="val 16691"/>
              <a:gd name="f49" fmla="val 41375"/>
              <a:gd name="f50" fmla="val 15716"/>
              <a:gd name="f51" fmla="val 46174"/>
              <a:gd name="f52" fmla="val 6711"/>
              <a:gd name="f53" fmla="val 54376"/>
              <a:gd name="f54" fmla="val 59940"/>
              <a:gd name="f55" fmla="val 61278"/>
              <a:gd name="f56" fmla="val 6367"/>
              <a:gd name="f57" fmla="val 56058"/>
              <a:gd name="f58" fmla="val 15200"/>
              <a:gd name="f59" fmla="val 48143"/>
              <a:gd name="f60" fmla="val 17303"/>
              <a:gd name="f61" fmla="val 42790"/>
              <a:gd name="f62" fmla="val 18775"/>
              <a:gd name="f63" fmla="val 46097"/>
              <a:gd name="f64" fmla="val 20267"/>
              <a:gd name="f65" fmla="val 49481"/>
              <a:gd name="f66" fmla="val 21796"/>
              <a:gd name="f67" fmla="val 52923"/>
              <a:gd name="f68" fmla="val 21567"/>
              <a:gd name="f69" fmla="val 54013"/>
              <a:gd name="f70" fmla="val 18431"/>
              <a:gd name="f71" fmla="val 68983"/>
              <a:gd name="f72" fmla="val 13384"/>
              <a:gd name="f73" fmla="val 74796"/>
              <a:gd name="f74" fmla="val 13307"/>
              <a:gd name="f75" fmla="val 74853"/>
              <a:gd name="f76" fmla="val 13269"/>
              <a:gd name="f77" fmla="val 74910"/>
              <a:gd name="f78" fmla="val 13212"/>
              <a:gd name="f79" fmla="val 74987"/>
              <a:gd name="f80" fmla="val 12198"/>
              <a:gd name="f81" fmla="val 76115"/>
              <a:gd name="f82" fmla="val 11108"/>
              <a:gd name="f83" fmla="val 76860"/>
              <a:gd name="f84" fmla="val 9942"/>
              <a:gd name="f85" fmla="val 77052"/>
              <a:gd name="f86" fmla="val 70360"/>
              <a:gd name="f87" fmla="val 71584"/>
              <a:gd name="f88" fmla="val 9407"/>
              <a:gd name="f89" fmla="val 77912"/>
              <a:gd name="f90" fmla="val 10133"/>
              <a:gd name="f91" fmla="val 79901"/>
              <a:gd name="f92" fmla="val 18144"/>
              <a:gd name="f93" fmla="val 102060"/>
              <a:gd name="f94" fmla="val 17341"/>
              <a:gd name="f95" fmla="val 108580"/>
              <a:gd name="f96" fmla="val 6501"/>
              <a:gd name="f97" fmla="val 112060"/>
              <a:gd name="f98" fmla="val 89269"/>
              <a:gd name="f99" fmla="val 92997"/>
              <a:gd name="f100" fmla="val 5526"/>
              <a:gd name="f101" fmla="val 112365"/>
              <a:gd name="f102" fmla="val 114144"/>
              <a:gd name="f103" fmla="val 115214"/>
              <a:gd name="f104" fmla="val 6080"/>
              <a:gd name="f105" fmla="val 113264"/>
              <a:gd name="f106" fmla="val 8298"/>
              <a:gd name="f107" fmla="val 114622"/>
              <a:gd name="f108" fmla="val 30018"/>
              <a:gd name="f109" fmla="val 128120"/>
              <a:gd name="f110" fmla="val 33899"/>
              <a:gd name="f111" fmla="val 136093"/>
              <a:gd name="f112" fmla="val 30629"/>
              <a:gd name="f113" fmla="val 148253"/>
              <a:gd name="f114" fmla="val 27092"/>
              <a:gd name="f115" fmla="val 143836"/>
              <a:gd name="f116" fmla="val 9980"/>
              <a:gd name="f117" fmla="val 122747"/>
              <a:gd name="f118" fmla="val 116094"/>
              <a:gd name="f119" fmla="val 117337"/>
              <a:gd name="f120" fmla="val 10420"/>
              <a:gd name="f121" fmla="val 124659"/>
              <a:gd name="f122" fmla="val 28488"/>
              <a:gd name="f123" fmla="val 147201"/>
              <a:gd name="f124" fmla="val 30285"/>
              <a:gd name="f125" fmla="val 149476"/>
              <a:gd name="f126" fmla="val 27226"/>
              <a:gd name="f127" fmla="val 160814"/>
              <a:gd name="f128" fmla="val 24033"/>
              <a:gd name="f129" fmla="val 156474"/>
              <a:gd name="f130" fmla="val 9770"/>
              <a:gd name="f131" fmla="val 137221"/>
              <a:gd name="f132" fmla="val 125730"/>
              <a:gd name="f133" fmla="val 127279"/>
              <a:gd name="f134" fmla="val 8240"/>
              <a:gd name="f135" fmla="val 137106"/>
              <a:gd name="f136" fmla="val 19808"/>
              <a:gd name="f137" fmla="val 152440"/>
              <a:gd name="f138" fmla="val 26901"/>
              <a:gd name="f139" fmla="val 162076"/>
              <a:gd name="f140" fmla="val 22274"/>
              <a:gd name="f141" fmla="val 179188"/>
              <a:gd name="f142" fmla="val 18909"/>
              <a:gd name="f143" fmla="val 167315"/>
              <a:gd name="f144" fmla="val 6807"/>
              <a:gd name="f145" fmla="val 152478"/>
              <a:gd name="f146" fmla="val 144792"/>
              <a:gd name="f147" fmla="val 146379"/>
              <a:gd name="f148" fmla="val 7227"/>
              <a:gd name="f149" fmla="val 154658"/>
              <a:gd name="f150" fmla="val 19349"/>
              <a:gd name="f151" fmla="val 169877"/>
              <a:gd name="f152" fmla="val 21739"/>
              <a:gd name="f153" fmla="val 181215"/>
              <a:gd name="f154" fmla="val 16137"/>
              <a:gd name="f155" fmla="val 201979"/>
              <a:gd name="f156" fmla="val 13957"/>
              <a:gd name="f157" fmla="val 196491"/>
              <a:gd name="f158" fmla="val 6137"/>
              <a:gd name="f159" fmla="val 177066"/>
              <a:gd name="f160" fmla="val 164600"/>
              <a:gd name="f161" fmla="val 166933"/>
              <a:gd name="f162" fmla="val 6654"/>
              <a:gd name="f163" fmla="val 180813"/>
              <a:gd name="f164" fmla="val 14894"/>
              <a:gd name="f165" fmla="val 201596"/>
              <a:gd name="f166" fmla="val 15697"/>
              <a:gd name="f167" fmla="val 203623"/>
              <a:gd name="f168" fmla="val 14206"/>
              <a:gd name="f169" fmla="val 15257"/>
              <a:gd name="f170" fmla="val 203872"/>
              <a:gd name="f171" fmla="val 27570"/>
              <a:gd name="f172" fmla="val 192209"/>
              <a:gd name="f173" fmla="val 58085"/>
              <a:gd name="f174" fmla="val 191310"/>
              <a:gd name="f175" fmla="val 61985"/>
              <a:gd name="f176" fmla="val 191253"/>
              <a:gd name="f177" fmla="val 65637"/>
              <a:gd name="f178" fmla="val 22504"/>
              <a:gd name="f179" fmla="val 54510"/>
              <a:gd name="f180" fmla="val 25066"/>
              <a:gd name="f181" fmla="val 60284"/>
              <a:gd name="f182" fmla="val 27742"/>
              <a:gd name="f183" fmla="val 66249"/>
              <a:gd name="f184" fmla="val 30496"/>
              <a:gd name="f185" fmla="val 72310"/>
              <a:gd name="f186" fmla="val 72348"/>
              <a:gd name="f187" fmla="val 72387"/>
              <a:gd name="f188" fmla="val 72425"/>
              <a:gd name="f189" fmla="val 73075"/>
              <a:gd name="f190" fmla="val 30706"/>
              <a:gd name="f191" fmla="val 73725"/>
              <a:gd name="f192" fmla="val 30763"/>
              <a:gd name="f193" fmla="val 74375"/>
              <a:gd name="f194" fmla="val 28526"/>
              <a:gd name="f195" fmla="val 74318"/>
              <a:gd name="f196" fmla="val 20324"/>
              <a:gd name="f197" fmla="val 74126"/>
              <a:gd name="f198" fmla="val 14798"/>
              <a:gd name="f199" fmla="val 74604"/>
              <a:gd name="f200" fmla="val 18966"/>
              <a:gd name="f201" fmla="val 69021"/>
              <a:gd name="f202" fmla="val 21624"/>
              <a:gd name="f203" fmla="val 58410"/>
              <a:gd name="f204" fmla="val 66975"/>
              <a:gd name="f205" fmla="val 148788"/>
              <a:gd name="f206" fmla="val 68620"/>
              <a:gd name="f207" fmla="val 152058"/>
              <a:gd name="f208" fmla="val 70283"/>
              <a:gd name="f209" fmla="val 155308"/>
              <a:gd name="f210" fmla="val 71946"/>
              <a:gd name="f211" fmla="val 158539"/>
              <a:gd name="f212" fmla="val 66211"/>
              <a:gd name="f213" fmla="val 162191"/>
              <a:gd name="f214" fmla="val 62540"/>
              <a:gd name="f215" fmla="val 176741"/>
              <a:gd name="f216" fmla="val 60456"/>
              <a:gd name="f217" fmla="val 178653"/>
              <a:gd name="f218" fmla="val 56249"/>
              <a:gd name="f219" fmla="val 157966"/>
              <a:gd name="f220" fmla="val 58257"/>
              <a:gd name="f221" fmla="val 155002"/>
              <a:gd name="f222" fmla="val 63763"/>
              <a:gd name="f223" fmla="val 148081"/>
              <a:gd name="f224" fmla="val 55217"/>
              <a:gd name="f225" fmla="val 158004"/>
              <a:gd name="f226" fmla="val 56976"/>
              <a:gd name="f227" fmla="val 166646"/>
              <a:gd name="f228" fmla="val 55198"/>
              <a:gd name="f229" fmla="val 165575"/>
              <a:gd name="f230" fmla="val 51297"/>
              <a:gd name="f231" fmla="val 163281"/>
              <a:gd name="f232" fmla="val 46804"/>
              <a:gd name="f233" fmla="val 160948"/>
              <a:gd name="f234" fmla="val 45906"/>
              <a:gd name="f235" fmla="val 155327"/>
              <a:gd name="f236" fmla="val 43057"/>
              <a:gd name="f237" fmla="val 142402"/>
              <a:gd name="f238" fmla="val 41872"/>
              <a:gd name="f239" fmla="val 137125"/>
              <a:gd name="f240" fmla="val 46881"/>
              <a:gd name="f241" fmla="val 143760"/>
              <a:gd name="f242" fmla="val 53458"/>
              <a:gd name="f243" fmla="val 153052"/>
              <a:gd name="f244" fmla="val 36881"/>
              <a:gd name="f245" fmla="val 128980"/>
              <a:gd name="f246" fmla="val 38640"/>
              <a:gd name="f247" fmla="val 122403"/>
              <a:gd name="f248" fmla="val 44395"/>
              <a:gd name="f249" fmla="val 123302"/>
              <a:gd name="f250" fmla="val 49864"/>
              <a:gd name="f251" fmla="val 133187"/>
              <a:gd name="f252" fmla="val 50322"/>
              <a:gd name="f253" fmla="val 134047"/>
              <a:gd name="f254" fmla="val 54337"/>
              <a:gd name="f255" fmla="val 153740"/>
              <a:gd name="f256" fmla="val 49462"/>
              <a:gd name="f257" fmla="val 38411"/>
              <a:gd name="f258" fmla="val 130892"/>
              <a:gd name="f259" fmla="val 60800"/>
              <a:gd name="f260" fmla="val 136456"/>
              <a:gd name="f261" fmla="val 62674"/>
              <a:gd name="f262" fmla="val 140223"/>
              <a:gd name="f263" fmla="val 64547"/>
              <a:gd name="f264" fmla="val 143989"/>
              <a:gd name="f265" fmla="val 66440"/>
              <a:gd name="f266" fmla="val 147717"/>
              <a:gd name="f267" fmla="val 62635"/>
              <a:gd name="f268" fmla="val 147794"/>
              <a:gd name="f269" fmla="val 57798"/>
              <a:gd name="f270" fmla="val 154027"/>
              <a:gd name="f271" fmla="val 55963"/>
              <a:gd name="f272" fmla="val 156589"/>
              <a:gd name="f273" fmla="val 51393"/>
              <a:gd name="f274" fmla="val 134181"/>
              <a:gd name="f275" fmla="val 55695"/>
              <a:gd name="f276" fmla="val 132192"/>
              <a:gd name="f277" fmla="val 60704"/>
              <a:gd name="f278" fmla="val 136380"/>
              <a:gd name="f279" fmla="val 60762"/>
              <a:gd name="f280" fmla="val 136418"/>
              <a:gd name="f281" fmla="val 60781"/>
              <a:gd name="f282" fmla="val 136437"/>
              <a:gd name="f283" fmla="val 59863"/>
              <a:gd name="f284" fmla="val 134525"/>
              <a:gd name="f285" fmla="val 57913"/>
              <a:gd name="f286" fmla="val 133320"/>
              <a:gd name="f287" fmla="val 54471"/>
              <a:gd name="f288" fmla="val 131753"/>
              <a:gd name="f289" fmla="val 51183"/>
              <a:gd name="f290" fmla="val 133148"/>
              <a:gd name="f291" fmla="val 45313"/>
              <a:gd name="f292" fmla="val 104335"/>
              <a:gd name="f293" fmla="val 50036"/>
              <a:gd name="f294" fmla="val 114354"/>
              <a:gd name="f295" fmla="val 54892"/>
              <a:gd name="f296" fmla="val 124468"/>
              <a:gd name="f297" fmla="val 49711"/>
              <a:gd name="f298" fmla="val 131007"/>
              <a:gd name="f299" fmla="val 47550"/>
              <a:gd name="f300" fmla="val 127661"/>
              <a:gd name="f301" fmla="val 43439"/>
              <a:gd name="f302" fmla="val 122212"/>
              <a:gd name="f303" fmla="val 38908"/>
              <a:gd name="f304" fmla="val 121428"/>
              <a:gd name="f305" fmla="val 43956"/>
              <a:gd name="f306" fmla="val 102767"/>
              <a:gd name="f307" fmla="val 38277"/>
              <a:gd name="f308" fmla="val 119860"/>
              <a:gd name="f309" fmla="val 37206"/>
              <a:gd name="f310" fmla="val 116132"/>
              <a:gd name="f311" fmla="val 34453"/>
              <a:gd name="f312" fmla="val 107911"/>
              <a:gd name="f313" fmla="val 30247"/>
              <a:gd name="f314" fmla="val 105502"/>
              <a:gd name="f315" fmla="val 43286"/>
              <a:gd name="f316" fmla="val 101314"/>
              <a:gd name="f317" fmla="val 29348"/>
              <a:gd name="f318" fmla="val 104718"/>
              <a:gd name="f319" fmla="val 29540"/>
              <a:gd name="f320" fmla="val 102175"/>
              <a:gd name="f321" fmla="val 29960"/>
              <a:gd name="f322" fmla="val 94737"/>
              <a:gd name="f323" fmla="val 28794"/>
              <a:gd name="f324" fmla="val 90932"/>
              <a:gd name="f325" fmla="val 42866"/>
              <a:gd name="f326" fmla="val 100378"/>
              <a:gd name="f327" fmla="val 42885"/>
              <a:gd name="f328" fmla="val 99173"/>
              <a:gd name="f329" fmla="val 28010"/>
              <a:gd name="f330" fmla="val 89173"/>
              <a:gd name="f331" fmla="val 29023"/>
              <a:gd name="f332" fmla="val 87663"/>
              <a:gd name="f333" fmla="val 32140"/>
              <a:gd name="f334" fmla="val 82329"/>
              <a:gd name="f335" fmla="val 31834"/>
              <a:gd name="f336" fmla="val 75254"/>
              <a:gd name="f337" fmla="val 35390"/>
              <a:gd name="f338" fmla="val 83074"/>
              <a:gd name="f339" fmla="val 39080"/>
              <a:gd name="f340" fmla="val 91066"/>
              <a:gd name="f341" fmla="val 11051"/>
              <a:gd name="f342" fmla="val 77797"/>
              <a:gd name="f343" fmla="val 12141"/>
              <a:gd name="f344" fmla="val 77319"/>
              <a:gd name="f345" fmla="val 13116"/>
              <a:gd name="f346" fmla="val 76612"/>
              <a:gd name="f347" fmla="val 13900"/>
              <a:gd name="f348" fmla="val 75713"/>
              <a:gd name="f349" fmla="val 19368"/>
              <a:gd name="f350" fmla="val 75121"/>
              <a:gd name="f351" fmla="val 28603"/>
              <a:gd name="f352" fmla="val 75331"/>
              <a:gd name="f353" fmla="val 30801"/>
              <a:gd name="f354" fmla="val 75388"/>
              <a:gd name="f355" fmla="val 31050"/>
              <a:gd name="f356" fmla="val 82061"/>
              <a:gd name="f357" fmla="val 28086"/>
              <a:gd name="f358" fmla="val 87185"/>
              <a:gd name="f359" fmla="val 27150"/>
              <a:gd name="f360" fmla="val 88600"/>
              <a:gd name="f361" fmla="val 10841"/>
              <a:gd name="f362" fmla="val 78887"/>
              <a:gd name="f363" fmla="val 27016"/>
              <a:gd name="f364" fmla="val 89728"/>
              <a:gd name="f365" fmla="val 28737"/>
              <a:gd name="f366" fmla="val 99613"/>
              <a:gd name="f367" fmla="val 105062"/>
              <a:gd name="f368" fmla="val 18412"/>
              <a:gd name="f369" fmla="val 108236"/>
              <a:gd name="f370" fmla="val 101678"/>
              <a:gd name="f371" fmla="val 12714"/>
              <a:gd name="f372" fmla="val 84126"/>
              <a:gd name="f373" fmla="val 28775"/>
              <a:gd name="f374" fmla="val 105980"/>
              <a:gd name="f375" fmla="val 34052"/>
              <a:gd name="f376" fmla="val 107452"/>
              <a:gd name="f377" fmla="val 37417"/>
              <a:gd name="f378" fmla="val 120472"/>
              <a:gd name="f379" fmla="val 37742"/>
              <a:gd name="f380" fmla="val 121830"/>
              <a:gd name="f381" fmla="val 36193"/>
              <a:gd name="f382" fmla="val 127565"/>
              <a:gd name="f383" fmla="val 32981"/>
              <a:gd name="f384" fmla="val 121371"/>
              <a:gd name="f385" fmla="val 21815"/>
              <a:gd name="f386" fmla="val 111677"/>
              <a:gd name="f387" fmla="val 18852"/>
              <a:gd name="f388" fmla="val 109153"/>
              <a:gd name="f389" fmla="val 7361"/>
              <a:gd name="f390" fmla="val 112843"/>
              <a:gd name="f391" fmla="val 17705"/>
              <a:gd name="f392" fmla="val 109536"/>
              <a:gd name="f393" fmla="val 19597"/>
              <a:gd name="f394" fmla="val 111123"/>
              <a:gd name="f395" fmla="val 33555"/>
              <a:gd name="f396" fmla="val 123015"/>
              <a:gd name="f397" fmla="val 35792"/>
              <a:gd name="f398" fmla="val 129133"/>
              <a:gd name="f399" fmla="val 34281"/>
              <a:gd name="f400" fmla="val 134678"/>
              <a:gd name="f401" fmla="val 29501"/>
              <a:gd name="f402" fmla="val 126896"/>
              <a:gd name="f403" fmla="val 11720"/>
              <a:gd name="f404" fmla="val 115558"/>
              <a:gd name="f405" fmla="val 36556"/>
              <a:gd name="f406" fmla="val 130204"/>
              <a:gd name="f407" fmla="val 37302"/>
              <a:gd name="f408" fmla="val 131160"/>
              <a:gd name="f409" fmla="val 38698"/>
              <a:gd name="f410" fmla="val 132919"/>
              <a:gd name="f411" fmla="val 40399"/>
              <a:gd name="f412" fmla="val 135156"/>
              <a:gd name="f413" fmla="val 40724"/>
              <a:gd name="f414" fmla="val 136647"/>
              <a:gd name="f415" fmla="val 44453"/>
              <a:gd name="f416" fmla="val 153109"/>
              <a:gd name="f417" fmla="val 45676"/>
              <a:gd name="f418" fmla="val 160355"/>
              <a:gd name="f419" fmla="val 40227"/>
              <a:gd name="f420" fmla="val 157583"/>
              <a:gd name="f421" fmla="val 34128"/>
              <a:gd name="f422" fmla="val 154926"/>
              <a:gd name="f423" fmla="val 154448"/>
              <a:gd name="f424" fmla="val 28067"/>
              <a:gd name="f425" fmla="val 161617"/>
              <a:gd name="f426" fmla="val 29750"/>
              <a:gd name="f427" fmla="val 155442"/>
              <a:gd name="f428" fmla="val 37895"/>
              <a:gd name="f429" fmla="val 156302"/>
              <a:gd name="f430" fmla="val 55313"/>
              <a:gd name="f431" fmla="val 166837"/>
              <a:gd name="f432" fmla="val 57244"/>
              <a:gd name="f433" fmla="val 168022"/>
              <a:gd name="f434" fmla="val 59232"/>
              <a:gd name="f435" fmla="val 177716"/>
              <a:gd name="f436" fmla="val 54701"/>
              <a:gd name="f437" fmla="val 174963"/>
              <a:gd name="f438" fmla="val 36308"/>
              <a:gd name="f439" fmla="val 163912"/>
              <a:gd name="f440" fmla="val 27819"/>
              <a:gd name="f441" fmla="val 162592"/>
              <a:gd name="f442" fmla="val 36461"/>
              <a:gd name="f443" fmla="val 165040"/>
              <a:gd name="f444" fmla="val 57397"/>
              <a:gd name="f445" fmla="val 177792"/>
              <a:gd name="f446" fmla="val 59519"/>
              <a:gd name="f447" fmla="val 179093"/>
              <a:gd name="f448" fmla="val 60551"/>
              <a:gd name="f449" fmla="val 184236"/>
              <a:gd name="f450" fmla="val 49194"/>
              <a:gd name="f451" fmla="val 27283"/>
              <a:gd name="f452" fmla="val 180259"/>
              <a:gd name="f453" fmla="val 22943"/>
              <a:gd name="f454" fmla="val 180641"/>
              <a:gd name="f455" fmla="val 17208"/>
              <a:gd name="f456" fmla="val 201940"/>
              <a:gd name="f457" fmla="val 22657"/>
              <a:gd name="f458" fmla="val 181693"/>
              <a:gd name="f459" fmla="val 25830"/>
              <a:gd name="f460" fmla="val 181406"/>
              <a:gd name="f461" fmla="val 49749"/>
              <a:gd name="f462" fmla="val 179494"/>
              <a:gd name="f463" fmla="val 60819"/>
              <a:gd name="f464" fmla="val 185517"/>
              <a:gd name="f465" fmla="val 61775"/>
              <a:gd name="f466" fmla="val 190220"/>
              <a:gd name="f467" fmla="val 57110"/>
              <a:gd name="f468" fmla="val 190297"/>
              <a:gd name="f469" fmla="val 29176"/>
              <a:gd name="f470" fmla="val 191195"/>
              <a:gd name="f471" fmla="val 61794"/>
              <a:gd name="f472" fmla="val 185173"/>
              <a:gd name="f473" fmla="val 62081"/>
              <a:gd name="f474" fmla="val 183643"/>
              <a:gd name="f475" fmla="val 65981"/>
              <a:gd name="f476" fmla="val 163663"/>
              <a:gd name="f477" fmla="val 72405"/>
              <a:gd name="f478" fmla="val 159457"/>
              <a:gd name="f479" fmla="val 76306"/>
              <a:gd name="f480" fmla="val 167009"/>
              <a:gd name="f481" fmla="val 80244"/>
              <a:gd name="f482" fmla="val 174466"/>
              <a:gd name="f483" fmla="val 84164"/>
              <a:gd name="f484" fmla="val 81028"/>
              <a:gd name="f485" fmla="val 182362"/>
              <a:gd name="f486" fmla="val 67052"/>
              <a:gd name="f487" fmla="val 185861"/>
              <a:gd name="f488" fmla="val 64127"/>
              <a:gd name="f489" fmla="val 196644"/>
              <a:gd name="f490" fmla="*/ f0 1 100856"/>
              <a:gd name="f491" fmla="*/ f1 1 209130"/>
              <a:gd name="f492" fmla="val f2"/>
              <a:gd name="f493" fmla="val f3"/>
              <a:gd name="f494" fmla="val f4"/>
              <a:gd name="f495" fmla="+- f494 0 f492"/>
              <a:gd name="f496" fmla="+- f493 0 f492"/>
              <a:gd name="f497" fmla="*/ f496 1 100856"/>
              <a:gd name="f498" fmla="*/ f495 1 209130"/>
              <a:gd name="f499" fmla="*/ f492 1 f497"/>
              <a:gd name="f500" fmla="*/ f493 1 f497"/>
              <a:gd name="f501" fmla="*/ f492 1 f498"/>
              <a:gd name="f502" fmla="*/ f494 1 f498"/>
              <a:gd name="f503" fmla="*/ f499 f490 1"/>
              <a:gd name="f504" fmla="*/ f500 f490 1"/>
              <a:gd name="f505" fmla="*/ f502 f491 1"/>
              <a:gd name="f506" fmla="*/ f501 f491 1"/>
            </a:gdLst>
            <a:ahLst/>
            <a:cxnLst>
              <a:cxn ang="3cd4">
                <a:pos x="hc" y="t"/>
              </a:cxn>
              <a:cxn ang="0">
                <a:pos x="r" y="vc"/>
              </a:cxn>
              <a:cxn ang="cd4">
                <a:pos x="hc" y="b"/>
              </a:cxn>
              <a:cxn ang="cd2">
                <a:pos x="l" y="vc"/>
              </a:cxn>
            </a:cxnLst>
            <a:rect l="f503" t="f506" r="f504" b="f505"/>
            <a:pathLst>
              <a:path w="100856" h="209130">
                <a:moveTo>
                  <a:pt x="f5" y="f6"/>
                </a:moveTo>
                <a:lnTo>
                  <a:pt x="f7" y="f8"/>
                </a:lnTo>
                <a:cubicBezTo>
                  <a:pt x="f9" y="f10"/>
                  <a:pt x="f11" y="f12"/>
                  <a:pt x="f13" y="f14"/>
                </a:cubicBezTo>
                <a:cubicBezTo>
                  <a:pt x="f15" y="f16"/>
                  <a:pt x="f17" y="f18"/>
                  <a:pt x="f19" y="f6"/>
                </a:cubicBezTo>
                <a:lnTo>
                  <a:pt x="f20" y="f6"/>
                </a:lnTo>
                <a:cubicBezTo>
                  <a:pt x="f21" y="f22"/>
                  <a:pt x="f23" y="f24"/>
                  <a:pt x="f2" y="f2"/>
                </a:cubicBezTo>
                <a:lnTo>
                  <a:pt x="f2" y="f25"/>
                </a:lnTo>
                <a:cubicBezTo>
                  <a:pt x="f26" y="f27"/>
                  <a:pt x="f28" y="f29"/>
                  <a:pt x="f30" y="f31"/>
                </a:cubicBezTo>
                <a:cubicBezTo>
                  <a:pt x="f32" y="f33"/>
                  <a:pt x="f34" y="f35"/>
                  <a:pt x="f2" y="f36"/>
                </a:cubicBezTo>
                <a:lnTo>
                  <a:pt x="f2" y="f37"/>
                </a:lnTo>
                <a:cubicBezTo>
                  <a:pt x="f38" y="f39"/>
                  <a:pt x="f40" y="f41"/>
                  <a:pt x="f42" y="f43"/>
                </a:cubicBezTo>
                <a:cubicBezTo>
                  <a:pt x="f44" y="f45"/>
                  <a:pt x="f46" y="f47"/>
                  <a:pt x="f48" y="f49"/>
                </a:cubicBezTo>
                <a:cubicBezTo>
                  <a:pt x="f50" y="f51"/>
                  <a:pt x="f52" y="f53"/>
                  <a:pt x="f2" y="f54"/>
                </a:cubicBezTo>
                <a:lnTo>
                  <a:pt x="f2" y="f55"/>
                </a:ln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lnTo>
                  <a:pt x="f2" y="f86"/>
                </a:lnTo>
                <a:lnTo>
                  <a:pt x="f2" y="f87"/>
                </a:lnTo>
                <a:lnTo>
                  <a:pt x="f88" y="f89"/>
                </a:lnTo>
                <a:cubicBezTo>
                  <a:pt x="f90" y="f91"/>
                  <a:pt x="f92" y="f93"/>
                  <a:pt x="f94" y="f95"/>
                </a:cubicBezTo>
                <a:lnTo>
                  <a:pt x="f96" y="f97"/>
                </a:lnTo>
                <a:lnTo>
                  <a:pt x="f2" y="f98"/>
                </a:lnTo>
                <a:lnTo>
                  <a:pt x="f2" y="f99"/>
                </a:lnTo>
                <a:lnTo>
                  <a:pt x="f100" y="f101"/>
                </a:lnTo>
                <a:lnTo>
                  <a:pt x="f2" y="f102"/>
                </a:lnTo>
                <a:lnTo>
                  <a:pt x="f2" y="f103"/>
                </a:lnTo>
                <a:lnTo>
                  <a:pt x="f104" y="f105"/>
                </a:lnTo>
                <a:cubicBezTo>
                  <a:pt x="f106" y="f107"/>
                  <a:pt x="f108" y="f109"/>
                  <a:pt x="f110" y="f111"/>
                </a:cubicBezTo>
                <a:lnTo>
                  <a:pt x="f112" y="f113"/>
                </a:lnTo>
                <a:cubicBezTo>
                  <a:pt x="f114" y="f115"/>
                  <a:pt x="f116" y="f117"/>
                  <a:pt x="f2" y="f118"/>
                </a:cubicBezTo>
                <a:lnTo>
                  <a:pt x="f2" y="f119"/>
                </a:lnTo>
                <a:cubicBezTo>
                  <a:pt x="f120" y="f121"/>
                  <a:pt x="f122" y="f123"/>
                  <a:pt x="f124" y="f125"/>
                </a:cubicBezTo>
                <a:lnTo>
                  <a:pt x="f126" y="f127"/>
                </a:lnTo>
                <a:cubicBezTo>
                  <a:pt x="f128" y="f129"/>
                  <a:pt x="f130" y="f131"/>
                  <a:pt x="f2" y="f132"/>
                </a:cubicBezTo>
                <a:lnTo>
                  <a:pt x="f2" y="f133"/>
                </a:lnTo>
                <a:cubicBezTo>
                  <a:pt x="f134" y="f135"/>
                  <a:pt x="f136" y="f137"/>
                  <a:pt x="f138" y="f139"/>
                </a:cubicBezTo>
                <a:lnTo>
                  <a:pt x="f140" y="f141"/>
                </a:lnTo>
                <a:cubicBezTo>
                  <a:pt x="f142" y="f143"/>
                  <a:pt x="f144" y="f145"/>
                  <a:pt x="f2" y="f146"/>
                </a:cubicBezTo>
                <a:lnTo>
                  <a:pt x="f2" y="f147"/>
                </a:lnTo>
                <a:cubicBezTo>
                  <a:pt x="f148" y="f149"/>
                  <a:pt x="f150" y="f151"/>
                  <a:pt x="f152" y="f153"/>
                </a:cubicBezTo>
                <a:lnTo>
                  <a:pt x="f154" y="f155"/>
                </a:lnTo>
                <a:cubicBezTo>
                  <a:pt x="f156" y="f157"/>
                  <a:pt x="f158" y="f159"/>
                  <a:pt x="f2" y="f160"/>
                </a:cubicBezTo>
                <a:lnTo>
                  <a:pt x="f2" y="f161"/>
                </a:lnTo>
                <a:cubicBezTo>
                  <a:pt x="f162" y="f163"/>
                  <a:pt x="f164" y="f165"/>
                  <a:pt x="f166" y="f167"/>
                </a:cubicBezTo>
                <a:lnTo>
                  <a:pt x="f168" y="f6"/>
                </a:lnTo>
                <a:lnTo>
                  <a:pt x="f169" y="f6"/>
                </a:lnTo>
                <a:lnTo>
                  <a:pt x="f48" y="f170"/>
                </a:lnTo>
                <a:cubicBezTo>
                  <a:pt x="f171" y="f172"/>
                  <a:pt x="f173" y="f174"/>
                  <a:pt x="f175" y="f176"/>
                </a:cubicBezTo>
                <a:lnTo>
                  <a:pt x="f177" y="f6"/>
                </a:lnTo>
                <a:lnTo>
                  <a:pt x="f5" y="f6"/>
                </a:lnTo>
                <a:close/>
                <a:moveTo>
                  <a:pt x="f178" y="f179"/>
                </a:moveTo>
                <a:cubicBezTo>
                  <a:pt x="f180" y="f181"/>
                  <a:pt x="f182" y="f183"/>
                  <a:pt x="f184" y="f185"/>
                </a:cubicBezTo>
                <a:cubicBezTo>
                  <a:pt x="f184" y="f186"/>
                  <a:pt x="f184" y="f187"/>
                  <a:pt x="f184" y="f188"/>
                </a:cubicBezTo>
                <a:cubicBezTo>
                  <a:pt x="f112" y="f189"/>
                  <a:pt x="f190" y="f191"/>
                  <a:pt x="f192" y="f193"/>
                </a:cubicBezTo>
                <a:cubicBezTo>
                  <a:pt x="f194" y="f195"/>
                  <a:pt x="f196" y="f197"/>
                  <a:pt x="f198" y="f199"/>
                </a:cubicBezTo>
                <a:cubicBezTo>
                  <a:pt x="f200" y="f201"/>
                  <a:pt x="f202" y="f203"/>
                  <a:pt x="f178" y="f179"/>
                </a:cubicBezTo>
                <a:close/>
                <a:moveTo>
                  <a:pt x="f204" y="f205"/>
                </a:moveTo>
                <a:cubicBezTo>
                  <a:pt x="f206" y="f207"/>
                  <a:pt x="f208" y="f209"/>
                  <a:pt x="f210" y="f211"/>
                </a:cubicBezTo>
                <a:cubicBezTo>
                  <a:pt x="f212" y="f213"/>
                  <a:pt x="f214" y="f215"/>
                  <a:pt x="f55" y="f14"/>
                </a:cubicBezTo>
                <a:lnTo>
                  <a:pt x="f216" y="f217"/>
                </a:lnTo>
                <a:cubicBezTo>
                  <a:pt x="f216" y="f217"/>
                  <a:pt x="f216" y="f217"/>
                  <a:pt x="f216" y="f217"/>
                </a:cubicBezTo>
                <a:lnTo>
                  <a:pt x="f218" y="f219"/>
                </a:lnTo>
                <a:cubicBezTo>
                  <a:pt x="f220" y="f221"/>
                  <a:pt x="f222" y="f223"/>
                  <a:pt x="f204" y="f205"/>
                </a:cubicBezTo>
                <a:close/>
                <a:moveTo>
                  <a:pt x="f224" y="f225"/>
                </a:moveTo>
                <a:lnTo>
                  <a:pt x="f226" y="f227"/>
                </a:lnTo>
                <a:cubicBezTo>
                  <a:pt x="f228" y="f229"/>
                  <a:pt x="f230" y="f231"/>
                  <a:pt x="f232" y="f233"/>
                </a:cubicBezTo>
                <a:cubicBezTo>
                  <a:pt x="f234" y="f235"/>
                  <a:pt x="f236" y="f237"/>
                  <a:pt x="f238" y="f239"/>
                </a:cubicBezTo>
                <a:cubicBezTo>
                  <a:pt x="f240" y="f241"/>
                  <a:pt x="f242" y="f243"/>
                  <a:pt x="f224" y="f225"/>
                </a:cubicBezTo>
                <a:close/>
                <a:moveTo>
                  <a:pt x="f244" y="f245"/>
                </a:moveTo>
                <a:lnTo>
                  <a:pt x="f246" y="f247"/>
                </a:lnTo>
                <a:cubicBezTo>
                  <a:pt x="f248" y="f249"/>
                  <a:pt x="f250" y="f251"/>
                  <a:pt x="f252" y="f253"/>
                </a:cubicBezTo>
                <a:lnTo>
                  <a:pt x="f254" y="f255"/>
                </a:lnTo>
                <a:cubicBezTo>
                  <a:pt x="f256" y="f146"/>
                  <a:pt x="f257" y="f258"/>
                  <a:pt x="f244" y="f245"/>
                </a:cubicBezTo>
                <a:close/>
                <a:moveTo>
                  <a:pt x="f259" y="f260"/>
                </a:moveTo>
                <a:cubicBezTo>
                  <a:pt x="f261" y="f262"/>
                  <a:pt x="f263" y="f264"/>
                  <a:pt x="f265" y="f266"/>
                </a:cubicBezTo>
                <a:cubicBezTo>
                  <a:pt x="f267" y="f268"/>
                  <a:pt x="f269" y="f270"/>
                  <a:pt x="f271" y="f272"/>
                </a:cubicBezTo>
                <a:lnTo>
                  <a:pt x="f273" y="f274"/>
                </a:lnTo>
                <a:cubicBezTo>
                  <a:pt x="f275" y="f276"/>
                  <a:pt x="f277" y="f278"/>
                  <a:pt x="f279" y="f280"/>
                </a:cubicBezTo>
                <a:cubicBezTo>
                  <a:pt x="f281" y="f282"/>
                  <a:pt x="f281" y="f282"/>
                  <a:pt x="f259" y="f260"/>
                </a:cubicBezTo>
                <a:close/>
                <a:moveTo>
                  <a:pt x="f283" y="f284"/>
                </a:moveTo>
                <a:cubicBezTo>
                  <a:pt x="f285" y="f286"/>
                  <a:pt x="f287" y="f288"/>
                  <a:pt x="f289" y="f290"/>
                </a:cubicBezTo>
                <a:lnTo>
                  <a:pt x="f291" y="f292"/>
                </a:lnTo>
                <a:cubicBezTo>
                  <a:pt x="f293" y="f294"/>
                  <a:pt x="f295" y="f296"/>
                  <a:pt x="f283" y="f284"/>
                </a:cubicBezTo>
                <a:close/>
                <a:moveTo>
                  <a:pt x="f297" y="f298"/>
                </a:moveTo>
                <a:cubicBezTo>
                  <a:pt x="f299" y="f300"/>
                  <a:pt x="f301" y="f302"/>
                  <a:pt x="f303" y="f304"/>
                </a:cubicBezTo>
                <a:lnTo>
                  <a:pt x="f305" y="f306"/>
                </a:lnTo>
                <a:close/>
                <a:moveTo>
                  <a:pt x="f307" y="f308"/>
                </a:moveTo>
                <a:cubicBezTo>
                  <a:pt x="f309" y="f310"/>
                  <a:pt x="f311" y="f312"/>
                  <a:pt x="f313" y="f314"/>
                </a:cubicBezTo>
                <a:lnTo>
                  <a:pt x="f315" y="f316"/>
                </a:lnTo>
                <a:close/>
                <a:moveTo>
                  <a:pt x="f317" y="f318"/>
                </a:moveTo>
                <a:cubicBezTo>
                  <a:pt x="f319" y="f320"/>
                  <a:pt x="f321" y="f322"/>
                  <a:pt x="f323" y="f324"/>
                </a:cubicBezTo>
                <a:lnTo>
                  <a:pt x="f325" y="f326"/>
                </a:lnTo>
                <a:close/>
                <a:moveTo>
                  <a:pt x="f327" y="f328"/>
                </a:moveTo>
                <a:lnTo>
                  <a:pt x="f329" y="f330"/>
                </a:lnTo>
                <a:cubicBezTo>
                  <a:pt x="f331" y="f332"/>
                  <a:pt x="f333" y="f334"/>
                  <a:pt x="f335" y="f336"/>
                </a:cubicBezTo>
                <a:cubicBezTo>
                  <a:pt x="f337" y="f338"/>
                  <a:pt x="f339" y="f340"/>
                  <a:pt x="f327" y="f328"/>
                </a:cubicBezTo>
                <a:close/>
                <a:moveTo>
                  <a:pt x="f341" y="f342"/>
                </a:moveTo>
                <a:cubicBezTo>
                  <a:pt x="f343" y="f344"/>
                  <a:pt x="f345" y="f346"/>
                  <a:pt x="f347" y="f348"/>
                </a:cubicBezTo>
                <a:cubicBezTo>
                  <a:pt x="f349" y="f350"/>
                  <a:pt x="f351" y="f352"/>
                  <a:pt x="f353" y="f354"/>
                </a:cubicBezTo>
                <a:cubicBezTo>
                  <a:pt x="f355" y="f356"/>
                  <a:pt x="f357" y="f358"/>
                  <a:pt x="f359" y="f360"/>
                </a:cubicBezTo>
                <a:close/>
                <a:moveTo>
                  <a:pt x="f361" y="f362"/>
                </a:moveTo>
                <a:lnTo>
                  <a:pt x="f363" y="f364"/>
                </a:lnTo>
                <a:cubicBezTo>
                  <a:pt x="f323" y="f324"/>
                  <a:pt x="f365" y="f366"/>
                  <a:pt x="f33" y="f367"/>
                </a:cubicBezTo>
                <a:lnTo>
                  <a:pt x="f368" y="f369"/>
                </a:lnTo>
                <a:cubicBezTo>
                  <a:pt x="f62" y="f370"/>
                  <a:pt x="f371" y="f372"/>
                  <a:pt x="f361" y="f362"/>
                </a:cubicBezTo>
                <a:close/>
                <a:moveTo>
                  <a:pt x="f373" y="f374"/>
                </a:moveTo>
                <a:cubicBezTo>
                  <a:pt x="f375" y="f376"/>
                  <a:pt x="f377" y="f378"/>
                  <a:pt x="f379" y="f380"/>
                </a:cubicBezTo>
                <a:lnTo>
                  <a:pt x="f381" y="f382"/>
                </a:lnTo>
                <a:cubicBezTo>
                  <a:pt x="f383" y="f384"/>
                  <a:pt x="f385" y="f386"/>
                  <a:pt x="f387" y="f388"/>
                </a:cubicBezTo>
                <a:close/>
                <a:moveTo>
                  <a:pt x="f389" y="f390"/>
                </a:moveTo>
                <a:lnTo>
                  <a:pt x="f391" y="f392"/>
                </a:lnTo>
                <a:cubicBezTo>
                  <a:pt x="f393" y="f394"/>
                  <a:pt x="f395" y="f396"/>
                  <a:pt x="f397" y="f398"/>
                </a:cubicBezTo>
                <a:lnTo>
                  <a:pt x="f399" y="f400"/>
                </a:lnTo>
                <a:cubicBezTo>
                  <a:pt x="f401" y="f402"/>
                  <a:pt x="f403" y="f404"/>
                  <a:pt x="f389" y="f390"/>
                </a:cubicBezTo>
                <a:close/>
                <a:moveTo>
                  <a:pt x="f405" y="f406"/>
                </a:moveTo>
                <a:cubicBezTo>
                  <a:pt x="f407" y="f408"/>
                  <a:pt x="f409" y="f410"/>
                  <a:pt x="f411" y="f412"/>
                </a:cubicBezTo>
                <a:cubicBezTo>
                  <a:pt x="f413" y="f414"/>
                  <a:pt x="f415" y="f416"/>
                  <a:pt x="f417" y="f418"/>
                </a:cubicBezTo>
                <a:cubicBezTo>
                  <a:pt x="f419" y="f420"/>
                  <a:pt x="f421" y="f422"/>
                  <a:pt x="f108" y="f423"/>
                </a:cubicBezTo>
                <a:close/>
                <a:moveTo>
                  <a:pt x="f424" y="f425"/>
                </a:moveTo>
                <a:lnTo>
                  <a:pt x="f426" y="f427"/>
                </a:lnTo>
                <a:cubicBezTo>
                  <a:pt x="f428" y="f429"/>
                  <a:pt x="f430" y="f431"/>
                  <a:pt x="f432" y="f433"/>
                </a:cubicBezTo>
                <a:lnTo>
                  <a:pt x="f434" y="f435"/>
                </a:lnTo>
                <a:cubicBezTo>
                  <a:pt x="f436" y="f437"/>
                  <a:pt x="f438" y="f439"/>
                  <a:pt x="f424" y="f425"/>
                </a:cubicBezTo>
                <a:close/>
                <a:moveTo>
                  <a:pt x="f440" y="f441"/>
                </a:moveTo>
                <a:cubicBezTo>
                  <a:pt x="f442" y="f443"/>
                  <a:pt x="f444" y="f445"/>
                  <a:pt x="f446" y="f447"/>
                </a:cubicBezTo>
                <a:lnTo>
                  <a:pt x="f448" y="f449"/>
                </a:lnTo>
                <a:cubicBezTo>
                  <a:pt x="f450" y="f217"/>
                  <a:pt x="f451" y="f452"/>
                  <a:pt x="f453" y="f454"/>
                </a:cubicBezTo>
                <a:close/>
                <a:moveTo>
                  <a:pt x="f455" y="f456"/>
                </a:moveTo>
                <a:lnTo>
                  <a:pt x="f457" y="f458"/>
                </a:lnTo>
                <a:cubicBezTo>
                  <a:pt x="f459" y="f460"/>
                  <a:pt x="f461" y="f462"/>
                  <a:pt x="f463" y="f464"/>
                </a:cubicBezTo>
                <a:lnTo>
                  <a:pt x="f465" y="f466"/>
                </a:lnTo>
                <a:cubicBezTo>
                  <a:pt x="f467" y="f468"/>
                  <a:pt x="f469" y="f470"/>
                  <a:pt x="f455" y="f456"/>
                </a:cubicBezTo>
                <a:close/>
                <a:moveTo>
                  <a:pt x="f471" y="f472"/>
                </a:moveTo>
                <a:cubicBezTo>
                  <a:pt x="f473" y="f474"/>
                  <a:pt x="f475" y="f476"/>
                  <a:pt x="f477" y="f478"/>
                </a:cubicBezTo>
                <a:cubicBezTo>
                  <a:pt x="f479" y="f480"/>
                  <a:pt x="f481" y="f482"/>
                  <a:pt x="f483" y="f458"/>
                </a:cubicBezTo>
                <a:cubicBezTo>
                  <a:pt x="f484" y="f485"/>
                  <a:pt x="f486" y="f487"/>
                  <a:pt x="f488" y="f48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660;p52">
            <a:extLst>
              <a:ext uri="{FF2B5EF4-FFF2-40B4-BE49-F238E27FC236}">
                <a16:creationId xmlns:a16="http://schemas.microsoft.com/office/drawing/2014/main" id="{5C286687-CCC0-4521-9B45-81644F146DAB}"/>
              </a:ext>
            </a:extLst>
          </p:cNvPr>
          <p:cNvSpPr/>
          <p:nvPr/>
        </p:nvSpPr>
        <p:spPr>
          <a:xfrm rot="5400013">
            <a:off x="3209439" y="3781103"/>
            <a:ext cx="886519" cy="1838254"/>
          </a:xfrm>
          <a:custGeom>
            <a:avLst/>
            <a:gdLst>
              <a:gd name="f0" fmla="val w"/>
              <a:gd name="f1" fmla="val h"/>
              <a:gd name="f2" fmla="val 0"/>
              <a:gd name="f3" fmla="val 100856"/>
              <a:gd name="f4" fmla="val 209130"/>
              <a:gd name="f5" fmla="val 66670"/>
              <a:gd name="f6" fmla="val 209129"/>
              <a:gd name="f7" fmla="val 64681"/>
              <a:gd name="f8" fmla="val 199340"/>
              <a:gd name="f9" fmla="val 65867"/>
              <a:gd name="f10" fmla="val 186740"/>
              <a:gd name="f11" fmla="val 82290"/>
              <a:gd name="f12" fmla="val 183089"/>
              <a:gd name="f13" fmla="val 84680"/>
              <a:gd name="f14" fmla="val 182630"/>
              <a:gd name="f15" fmla="val 89689"/>
              <a:gd name="f16" fmla="val 191864"/>
              <a:gd name="f17" fmla="val 94718"/>
              <a:gd name="f18" fmla="val 200736"/>
              <a:gd name="f19" fmla="val 99670"/>
              <a:gd name="f20" fmla="val 100855"/>
              <a:gd name="f21" fmla="val 62349"/>
              <a:gd name="f22" fmla="val 144257"/>
              <a:gd name="f23" fmla="val 20439"/>
              <a:gd name="f24" fmla="val 48506"/>
              <a:gd name="f25" fmla="val 2619"/>
              <a:gd name="f26" fmla="val 3078"/>
              <a:gd name="f27" fmla="val 9904"/>
              <a:gd name="f28" fmla="val 6596"/>
              <a:gd name="f29" fmla="val 18164"/>
              <a:gd name="f30" fmla="val 10497"/>
              <a:gd name="f31" fmla="val 27169"/>
              <a:gd name="f32" fmla="val 9617"/>
              <a:gd name="f33" fmla="val 28297"/>
              <a:gd name="f34" fmla="val 5009"/>
              <a:gd name="f35" fmla="val 34186"/>
              <a:gd name="f36" fmla="val 40361"/>
              <a:gd name="f37" fmla="val 41986"/>
              <a:gd name="f38" fmla="val 4837"/>
              <a:gd name="f39" fmla="val 36059"/>
              <a:gd name="f40" fmla="val 9445"/>
              <a:gd name="f41" fmla="val 30171"/>
              <a:gd name="f42" fmla="val 10955"/>
              <a:gd name="f43" fmla="val 28240"/>
              <a:gd name="f44" fmla="val 12791"/>
              <a:gd name="f45" fmla="val 32465"/>
              <a:gd name="f46" fmla="val 14703"/>
              <a:gd name="f47" fmla="val 36843"/>
              <a:gd name="f48" fmla="val 16691"/>
              <a:gd name="f49" fmla="val 41375"/>
              <a:gd name="f50" fmla="val 15716"/>
              <a:gd name="f51" fmla="val 46174"/>
              <a:gd name="f52" fmla="val 6711"/>
              <a:gd name="f53" fmla="val 54376"/>
              <a:gd name="f54" fmla="val 59940"/>
              <a:gd name="f55" fmla="val 61278"/>
              <a:gd name="f56" fmla="val 6367"/>
              <a:gd name="f57" fmla="val 56058"/>
              <a:gd name="f58" fmla="val 15200"/>
              <a:gd name="f59" fmla="val 48143"/>
              <a:gd name="f60" fmla="val 17303"/>
              <a:gd name="f61" fmla="val 42790"/>
              <a:gd name="f62" fmla="val 18775"/>
              <a:gd name="f63" fmla="val 46097"/>
              <a:gd name="f64" fmla="val 20267"/>
              <a:gd name="f65" fmla="val 49481"/>
              <a:gd name="f66" fmla="val 21796"/>
              <a:gd name="f67" fmla="val 52923"/>
              <a:gd name="f68" fmla="val 21567"/>
              <a:gd name="f69" fmla="val 54013"/>
              <a:gd name="f70" fmla="val 18431"/>
              <a:gd name="f71" fmla="val 68983"/>
              <a:gd name="f72" fmla="val 13384"/>
              <a:gd name="f73" fmla="val 74796"/>
              <a:gd name="f74" fmla="val 13307"/>
              <a:gd name="f75" fmla="val 74853"/>
              <a:gd name="f76" fmla="val 13269"/>
              <a:gd name="f77" fmla="val 74910"/>
              <a:gd name="f78" fmla="val 13212"/>
              <a:gd name="f79" fmla="val 74987"/>
              <a:gd name="f80" fmla="val 12198"/>
              <a:gd name="f81" fmla="val 76115"/>
              <a:gd name="f82" fmla="val 11108"/>
              <a:gd name="f83" fmla="val 76860"/>
              <a:gd name="f84" fmla="val 9942"/>
              <a:gd name="f85" fmla="val 77052"/>
              <a:gd name="f86" fmla="val 70360"/>
              <a:gd name="f87" fmla="val 71584"/>
              <a:gd name="f88" fmla="val 9407"/>
              <a:gd name="f89" fmla="val 77912"/>
              <a:gd name="f90" fmla="val 10133"/>
              <a:gd name="f91" fmla="val 79901"/>
              <a:gd name="f92" fmla="val 18144"/>
              <a:gd name="f93" fmla="val 102060"/>
              <a:gd name="f94" fmla="val 17341"/>
              <a:gd name="f95" fmla="val 108580"/>
              <a:gd name="f96" fmla="val 6501"/>
              <a:gd name="f97" fmla="val 112060"/>
              <a:gd name="f98" fmla="val 89269"/>
              <a:gd name="f99" fmla="val 92997"/>
              <a:gd name="f100" fmla="val 5526"/>
              <a:gd name="f101" fmla="val 112365"/>
              <a:gd name="f102" fmla="val 114144"/>
              <a:gd name="f103" fmla="val 115214"/>
              <a:gd name="f104" fmla="val 6080"/>
              <a:gd name="f105" fmla="val 113264"/>
              <a:gd name="f106" fmla="val 8298"/>
              <a:gd name="f107" fmla="val 114622"/>
              <a:gd name="f108" fmla="val 30018"/>
              <a:gd name="f109" fmla="val 128120"/>
              <a:gd name="f110" fmla="val 33899"/>
              <a:gd name="f111" fmla="val 136093"/>
              <a:gd name="f112" fmla="val 30629"/>
              <a:gd name="f113" fmla="val 148253"/>
              <a:gd name="f114" fmla="val 27092"/>
              <a:gd name="f115" fmla="val 143836"/>
              <a:gd name="f116" fmla="val 9980"/>
              <a:gd name="f117" fmla="val 122747"/>
              <a:gd name="f118" fmla="val 116094"/>
              <a:gd name="f119" fmla="val 117337"/>
              <a:gd name="f120" fmla="val 10420"/>
              <a:gd name="f121" fmla="val 124659"/>
              <a:gd name="f122" fmla="val 28488"/>
              <a:gd name="f123" fmla="val 147201"/>
              <a:gd name="f124" fmla="val 30285"/>
              <a:gd name="f125" fmla="val 149476"/>
              <a:gd name="f126" fmla="val 27226"/>
              <a:gd name="f127" fmla="val 160814"/>
              <a:gd name="f128" fmla="val 24033"/>
              <a:gd name="f129" fmla="val 156474"/>
              <a:gd name="f130" fmla="val 9770"/>
              <a:gd name="f131" fmla="val 137221"/>
              <a:gd name="f132" fmla="val 125730"/>
              <a:gd name="f133" fmla="val 127279"/>
              <a:gd name="f134" fmla="val 8240"/>
              <a:gd name="f135" fmla="val 137106"/>
              <a:gd name="f136" fmla="val 19808"/>
              <a:gd name="f137" fmla="val 152440"/>
              <a:gd name="f138" fmla="val 26901"/>
              <a:gd name="f139" fmla="val 162076"/>
              <a:gd name="f140" fmla="val 22274"/>
              <a:gd name="f141" fmla="val 179188"/>
              <a:gd name="f142" fmla="val 18909"/>
              <a:gd name="f143" fmla="val 167315"/>
              <a:gd name="f144" fmla="val 6807"/>
              <a:gd name="f145" fmla="val 152478"/>
              <a:gd name="f146" fmla="val 144792"/>
              <a:gd name="f147" fmla="val 146379"/>
              <a:gd name="f148" fmla="val 7227"/>
              <a:gd name="f149" fmla="val 154658"/>
              <a:gd name="f150" fmla="val 19349"/>
              <a:gd name="f151" fmla="val 169877"/>
              <a:gd name="f152" fmla="val 21739"/>
              <a:gd name="f153" fmla="val 181215"/>
              <a:gd name="f154" fmla="val 16137"/>
              <a:gd name="f155" fmla="val 201979"/>
              <a:gd name="f156" fmla="val 13957"/>
              <a:gd name="f157" fmla="val 196491"/>
              <a:gd name="f158" fmla="val 6137"/>
              <a:gd name="f159" fmla="val 177066"/>
              <a:gd name="f160" fmla="val 164600"/>
              <a:gd name="f161" fmla="val 166933"/>
              <a:gd name="f162" fmla="val 6654"/>
              <a:gd name="f163" fmla="val 180813"/>
              <a:gd name="f164" fmla="val 14894"/>
              <a:gd name="f165" fmla="val 201596"/>
              <a:gd name="f166" fmla="val 15697"/>
              <a:gd name="f167" fmla="val 203623"/>
              <a:gd name="f168" fmla="val 14206"/>
              <a:gd name="f169" fmla="val 15257"/>
              <a:gd name="f170" fmla="val 203872"/>
              <a:gd name="f171" fmla="val 27570"/>
              <a:gd name="f172" fmla="val 192209"/>
              <a:gd name="f173" fmla="val 58085"/>
              <a:gd name="f174" fmla="val 191310"/>
              <a:gd name="f175" fmla="val 61985"/>
              <a:gd name="f176" fmla="val 191253"/>
              <a:gd name="f177" fmla="val 65637"/>
              <a:gd name="f178" fmla="val 22504"/>
              <a:gd name="f179" fmla="val 54510"/>
              <a:gd name="f180" fmla="val 25066"/>
              <a:gd name="f181" fmla="val 60284"/>
              <a:gd name="f182" fmla="val 27742"/>
              <a:gd name="f183" fmla="val 66249"/>
              <a:gd name="f184" fmla="val 30496"/>
              <a:gd name="f185" fmla="val 72310"/>
              <a:gd name="f186" fmla="val 72348"/>
              <a:gd name="f187" fmla="val 72387"/>
              <a:gd name="f188" fmla="val 72425"/>
              <a:gd name="f189" fmla="val 73075"/>
              <a:gd name="f190" fmla="val 30706"/>
              <a:gd name="f191" fmla="val 73725"/>
              <a:gd name="f192" fmla="val 30763"/>
              <a:gd name="f193" fmla="val 74375"/>
              <a:gd name="f194" fmla="val 28526"/>
              <a:gd name="f195" fmla="val 74318"/>
              <a:gd name="f196" fmla="val 20324"/>
              <a:gd name="f197" fmla="val 74126"/>
              <a:gd name="f198" fmla="val 14798"/>
              <a:gd name="f199" fmla="val 74604"/>
              <a:gd name="f200" fmla="val 18966"/>
              <a:gd name="f201" fmla="val 69021"/>
              <a:gd name="f202" fmla="val 21624"/>
              <a:gd name="f203" fmla="val 58410"/>
              <a:gd name="f204" fmla="val 66975"/>
              <a:gd name="f205" fmla="val 148788"/>
              <a:gd name="f206" fmla="val 68620"/>
              <a:gd name="f207" fmla="val 152058"/>
              <a:gd name="f208" fmla="val 70283"/>
              <a:gd name="f209" fmla="val 155308"/>
              <a:gd name="f210" fmla="val 71946"/>
              <a:gd name="f211" fmla="val 158539"/>
              <a:gd name="f212" fmla="val 66211"/>
              <a:gd name="f213" fmla="val 162191"/>
              <a:gd name="f214" fmla="val 62540"/>
              <a:gd name="f215" fmla="val 176741"/>
              <a:gd name="f216" fmla="val 60456"/>
              <a:gd name="f217" fmla="val 178653"/>
              <a:gd name="f218" fmla="val 56249"/>
              <a:gd name="f219" fmla="val 157966"/>
              <a:gd name="f220" fmla="val 58257"/>
              <a:gd name="f221" fmla="val 155002"/>
              <a:gd name="f222" fmla="val 63763"/>
              <a:gd name="f223" fmla="val 148081"/>
              <a:gd name="f224" fmla="val 55217"/>
              <a:gd name="f225" fmla="val 158004"/>
              <a:gd name="f226" fmla="val 56976"/>
              <a:gd name="f227" fmla="val 166646"/>
              <a:gd name="f228" fmla="val 55198"/>
              <a:gd name="f229" fmla="val 165575"/>
              <a:gd name="f230" fmla="val 51297"/>
              <a:gd name="f231" fmla="val 163281"/>
              <a:gd name="f232" fmla="val 46804"/>
              <a:gd name="f233" fmla="val 160948"/>
              <a:gd name="f234" fmla="val 45906"/>
              <a:gd name="f235" fmla="val 155327"/>
              <a:gd name="f236" fmla="val 43057"/>
              <a:gd name="f237" fmla="val 142402"/>
              <a:gd name="f238" fmla="val 41872"/>
              <a:gd name="f239" fmla="val 137125"/>
              <a:gd name="f240" fmla="val 46881"/>
              <a:gd name="f241" fmla="val 143760"/>
              <a:gd name="f242" fmla="val 53458"/>
              <a:gd name="f243" fmla="val 153052"/>
              <a:gd name="f244" fmla="val 36881"/>
              <a:gd name="f245" fmla="val 128980"/>
              <a:gd name="f246" fmla="val 38640"/>
              <a:gd name="f247" fmla="val 122403"/>
              <a:gd name="f248" fmla="val 44395"/>
              <a:gd name="f249" fmla="val 123302"/>
              <a:gd name="f250" fmla="val 49864"/>
              <a:gd name="f251" fmla="val 133187"/>
              <a:gd name="f252" fmla="val 50322"/>
              <a:gd name="f253" fmla="val 134047"/>
              <a:gd name="f254" fmla="val 54337"/>
              <a:gd name="f255" fmla="val 153740"/>
              <a:gd name="f256" fmla="val 49462"/>
              <a:gd name="f257" fmla="val 38411"/>
              <a:gd name="f258" fmla="val 130892"/>
              <a:gd name="f259" fmla="val 60800"/>
              <a:gd name="f260" fmla="val 136456"/>
              <a:gd name="f261" fmla="val 62674"/>
              <a:gd name="f262" fmla="val 140223"/>
              <a:gd name="f263" fmla="val 64547"/>
              <a:gd name="f264" fmla="val 143989"/>
              <a:gd name="f265" fmla="val 66440"/>
              <a:gd name="f266" fmla="val 147717"/>
              <a:gd name="f267" fmla="val 62635"/>
              <a:gd name="f268" fmla="val 147794"/>
              <a:gd name="f269" fmla="val 57798"/>
              <a:gd name="f270" fmla="val 154027"/>
              <a:gd name="f271" fmla="val 55963"/>
              <a:gd name="f272" fmla="val 156589"/>
              <a:gd name="f273" fmla="val 51393"/>
              <a:gd name="f274" fmla="val 134181"/>
              <a:gd name="f275" fmla="val 55695"/>
              <a:gd name="f276" fmla="val 132192"/>
              <a:gd name="f277" fmla="val 60704"/>
              <a:gd name="f278" fmla="val 136380"/>
              <a:gd name="f279" fmla="val 60762"/>
              <a:gd name="f280" fmla="val 136418"/>
              <a:gd name="f281" fmla="val 60781"/>
              <a:gd name="f282" fmla="val 136437"/>
              <a:gd name="f283" fmla="val 59863"/>
              <a:gd name="f284" fmla="val 134525"/>
              <a:gd name="f285" fmla="val 57913"/>
              <a:gd name="f286" fmla="val 133320"/>
              <a:gd name="f287" fmla="val 54471"/>
              <a:gd name="f288" fmla="val 131753"/>
              <a:gd name="f289" fmla="val 51183"/>
              <a:gd name="f290" fmla="val 133148"/>
              <a:gd name="f291" fmla="val 45313"/>
              <a:gd name="f292" fmla="val 104335"/>
              <a:gd name="f293" fmla="val 50036"/>
              <a:gd name="f294" fmla="val 114354"/>
              <a:gd name="f295" fmla="val 54892"/>
              <a:gd name="f296" fmla="val 124468"/>
              <a:gd name="f297" fmla="val 49711"/>
              <a:gd name="f298" fmla="val 131007"/>
              <a:gd name="f299" fmla="val 47550"/>
              <a:gd name="f300" fmla="val 127661"/>
              <a:gd name="f301" fmla="val 43439"/>
              <a:gd name="f302" fmla="val 122212"/>
              <a:gd name="f303" fmla="val 38908"/>
              <a:gd name="f304" fmla="val 121428"/>
              <a:gd name="f305" fmla="val 43956"/>
              <a:gd name="f306" fmla="val 102767"/>
              <a:gd name="f307" fmla="val 38277"/>
              <a:gd name="f308" fmla="val 119860"/>
              <a:gd name="f309" fmla="val 37206"/>
              <a:gd name="f310" fmla="val 116132"/>
              <a:gd name="f311" fmla="val 34453"/>
              <a:gd name="f312" fmla="val 107911"/>
              <a:gd name="f313" fmla="val 30247"/>
              <a:gd name="f314" fmla="val 105502"/>
              <a:gd name="f315" fmla="val 43286"/>
              <a:gd name="f316" fmla="val 101314"/>
              <a:gd name="f317" fmla="val 29348"/>
              <a:gd name="f318" fmla="val 104718"/>
              <a:gd name="f319" fmla="val 29540"/>
              <a:gd name="f320" fmla="val 102175"/>
              <a:gd name="f321" fmla="val 29960"/>
              <a:gd name="f322" fmla="val 94737"/>
              <a:gd name="f323" fmla="val 28794"/>
              <a:gd name="f324" fmla="val 90932"/>
              <a:gd name="f325" fmla="val 42866"/>
              <a:gd name="f326" fmla="val 100378"/>
              <a:gd name="f327" fmla="val 42885"/>
              <a:gd name="f328" fmla="val 99173"/>
              <a:gd name="f329" fmla="val 28010"/>
              <a:gd name="f330" fmla="val 89173"/>
              <a:gd name="f331" fmla="val 29023"/>
              <a:gd name="f332" fmla="val 87663"/>
              <a:gd name="f333" fmla="val 32140"/>
              <a:gd name="f334" fmla="val 82329"/>
              <a:gd name="f335" fmla="val 31834"/>
              <a:gd name="f336" fmla="val 75254"/>
              <a:gd name="f337" fmla="val 35390"/>
              <a:gd name="f338" fmla="val 83074"/>
              <a:gd name="f339" fmla="val 39080"/>
              <a:gd name="f340" fmla="val 91066"/>
              <a:gd name="f341" fmla="val 11051"/>
              <a:gd name="f342" fmla="val 77797"/>
              <a:gd name="f343" fmla="val 12141"/>
              <a:gd name="f344" fmla="val 77319"/>
              <a:gd name="f345" fmla="val 13116"/>
              <a:gd name="f346" fmla="val 76612"/>
              <a:gd name="f347" fmla="val 13900"/>
              <a:gd name="f348" fmla="val 75713"/>
              <a:gd name="f349" fmla="val 19368"/>
              <a:gd name="f350" fmla="val 75121"/>
              <a:gd name="f351" fmla="val 28603"/>
              <a:gd name="f352" fmla="val 75331"/>
              <a:gd name="f353" fmla="val 30801"/>
              <a:gd name="f354" fmla="val 75388"/>
              <a:gd name="f355" fmla="val 31050"/>
              <a:gd name="f356" fmla="val 82061"/>
              <a:gd name="f357" fmla="val 28086"/>
              <a:gd name="f358" fmla="val 87185"/>
              <a:gd name="f359" fmla="val 27150"/>
              <a:gd name="f360" fmla="val 88600"/>
              <a:gd name="f361" fmla="val 10841"/>
              <a:gd name="f362" fmla="val 78887"/>
              <a:gd name="f363" fmla="val 27016"/>
              <a:gd name="f364" fmla="val 89728"/>
              <a:gd name="f365" fmla="val 28737"/>
              <a:gd name="f366" fmla="val 99613"/>
              <a:gd name="f367" fmla="val 105062"/>
              <a:gd name="f368" fmla="val 18412"/>
              <a:gd name="f369" fmla="val 108236"/>
              <a:gd name="f370" fmla="val 101678"/>
              <a:gd name="f371" fmla="val 12714"/>
              <a:gd name="f372" fmla="val 84126"/>
              <a:gd name="f373" fmla="val 28775"/>
              <a:gd name="f374" fmla="val 105980"/>
              <a:gd name="f375" fmla="val 34052"/>
              <a:gd name="f376" fmla="val 107452"/>
              <a:gd name="f377" fmla="val 37417"/>
              <a:gd name="f378" fmla="val 120472"/>
              <a:gd name="f379" fmla="val 37742"/>
              <a:gd name="f380" fmla="val 121830"/>
              <a:gd name="f381" fmla="val 36193"/>
              <a:gd name="f382" fmla="val 127565"/>
              <a:gd name="f383" fmla="val 32981"/>
              <a:gd name="f384" fmla="val 121371"/>
              <a:gd name="f385" fmla="val 21815"/>
              <a:gd name="f386" fmla="val 111677"/>
              <a:gd name="f387" fmla="val 18852"/>
              <a:gd name="f388" fmla="val 109153"/>
              <a:gd name="f389" fmla="val 7361"/>
              <a:gd name="f390" fmla="val 112843"/>
              <a:gd name="f391" fmla="val 17705"/>
              <a:gd name="f392" fmla="val 109536"/>
              <a:gd name="f393" fmla="val 19597"/>
              <a:gd name="f394" fmla="val 111123"/>
              <a:gd name="f395" fmla="val 33555"/>
              <a:gd name="f396" fmla="val 123015"/>
              <a:gd name="f397" fmla="val 35792"/>
              <a:gd name="f398" fmla="val 129133"/>
              <a:gd name="f399" fmla="val 34281"/>
              <a:gd name="f400" fmla="val 134678"/>
              <a:gd name="f401" fmla="val 29501"/>
              <a:gd name="f402" fmla="val 126896"/>
              <a:gd name="f403" fmla="val 11720"/>
              <a:gd name="f404" fmla="val 115558"/>
              <a:gd name="f405" fmla="val 36556"/>
              <a:gd name="f406" fmla="val 130204"/>
              <a:gd name="f407" fmla="val 37302"/>
              <a:gd name="f408" fmla="val 131160"/>
              <a:gd name="f409" fmla="val 38698"/>
              <a:gd name="f410" fmla="val 132919"/>
              <a:gd name="f411" fmla="val 40399"/>
              <a:gd name="f412" fmla="val 135156"/>
              <a:gd name="f413" fmla="val 40724"/>
              <a:gd name="f414" fmla="val 136647"/>
              <a:gd name="f415" fmla="val 44453"/>
              <a:gd name="f416" fmla="val 153109"/>
              <a:gd name="f417" fmla="val 45676"/>
              <a:gd name="f418" fmla="val 160355"/>
              <a:gd name="f419" fmla="val 40227"/>
              <a:gd name="f420" fmla="val 157583"/>
              <a:gd name="f421" fmla="val 34128"/>
              <a:gd name="f422" fmla="val 154926"/>
              <a:gd name="f423" fmla="val 154448"/>
              <a:gd name="f424" fmla="val 28067"/>
              <a:gd name="f425" fmla="val 161617"/>
              <a:gd name="f426" fmla="val 29750"/>
              <a:gd name="f427" fmla="val 155442"/>
              <a:gd name="f428" fmla="val 37895"/>
              <a:gd name="f429" fmla="val 156302"/>
              <a:gd name="f430" fmla="val 55313"/>
              <a:gd name="f431" fmla="val 166837"/>
              <a:gd name="f432" fmla="val 57244"/>
              <a:gd name="f433" fmla="val 168022"/>
              <a:gd name="f434" fmla="val 59232"/>
              <a:gd name="f435" fmla="val 177716"/>
              <a:gd name="f436" fmla="val 54701"/>
              <a:gd name="f437" fmla="val 174963"/>
              <a:gd name="f438" fmla="val 36308"/>
              <a:gd name="f439" fmla="val 163912"/>
              <a:gd name="f440" fmla="val 27819"/>
              <a:gd name="f441" fmla="val 162592"/>
              <a:gd name="f442" fmla="val 36461"/>
              <a:gd name="f443" fmla="val 165040"/>
              <a:gd name="f444" fmla="val 57397"/>
              <a:gd name="f445" fmla="val 177792"/>
              <a:gd name="f446" fmla="val 59519"/>
              <a:gd name="f447" fmla="val 179093"/>
              <a:gd name="f448" fmla="val 60551"/>
              <a:gd name="f449" fmla="val 184236"/>
              <a:gd name="f450" fmla="val 49194"/>
              <a:gd name="f451" fmla="val 27283"/>
              <a:gd name="f452" fmla="val 180259"/>
              <a:gd name="f453" fmla="val 22943"/>
              <a:gd name="f454" fmla="val 180641"/>
              <a:gd name="f455" fmla="val 17208"/>
              <a:gd name="f456" fmla="val 201940"/>
              <a:gd name="f457" fmla="val 22657"/>
              <a:gd name="f458" fmla="val 181693"/>
              <a:gd name="f459" fmla="val 25830"/>
              <a:gd name="f460" fmla="val 181406"/>
              <a:gd name="f461" fmla="val 49749"/>
              <a:gd name="f462" fmla="val 179494"/>
              <a:gd name="f463" fmla="val 60819"/>
              <a:gd name="f464" fmla="val 185517"/>
              <a:gd name="f465" fmla="val 61775"/>
              <a:gd name="f466" fmla="val 190220"/>
              <a:gd name="f467" fmla="val 57110"/>
              <a:gd name="f468" fmla="val 190297"/>
              <a:gd name="f469" fmla="val 29176"/>
              <a:gd name="f470" fmla="val 191195"/>
              <a:gd name="f471" fmla="val 61794"/>
              <a:gd name="f472" fmla="val 185173"/>
              <a:gd name="f473" fmla="val 62081"/>
              <a:gd name="f474" fmla="val 183643"/>
              <a:gd name="f475" fmla="val 65981"/>
              <a:gd name="f476" fmla="val 163663"/>
              <a:gd name="f477" fmla="val 72405"/>
              <a:gd name="f478" fmla="val 159457"/>
              <a:gd name="f479" fmla="val 76306"/>
              <a:gd name="f480" fmla="val 167009"/>
              <a:gd name="f481" fmla="val 80244"/>
              <a:gd name="f482" fmla="val 174466"/>
              <a:gd name="f483" fmla="val 84164"/>
              <a:gd name="f484" fmla="val 81028"/>
              <a:gd name="f485" fmla="val 182362"/>
              <a:gd name="f486" fmla="val 67052"/>
              <a:gd name="f487" fmla="val 185861"/>
              <a:gd name="f488" fmla="val 64127"/>
              <a:gd name="f489" fmla="val 196644"/>
              <a:gd name="f490" fmla="*/ f0 1 100856"/>
              <a:gd name="f491" fmla="*/ f1 1 209130"/>
              <a:gd name="f492" fmla="val f2"/>
              <a:gd name="f493" fmla="val f3"/>
              <a:gd name="f494" fmla="val f4"/>
              <a:gd name="f495" fmla="+- f494 0 f492"/>
              <a:gd name="f496" fmla="+- f493 0 f492"/>
              <a:gd name="f497" fmla="*/ f496 1 100856"/>
              <a:gd name="f498" fmla="*/ f495 1 209130"/>
              <a:gd name="f499" fmla="*/ f492 1 f497"/>
              <a:gd name="f500" fmla="*/ f493 1 f497"/>
              <a:gd name="f501" fmla="*/ f492 1 f498"/>
              <a:gd name="f502" fmla="*/ f494 1 f498"/>
              <a:gd name="f503" fmla="*/ f499 f490 1"/>
              <a:gd name="f504" fmla="*/ f500 f490 1"/>
              <a:gd name="f505" fmla="*/ f502 f491 1"/>
              <a:gd name="f506" fmla="*/ f501 f491 1"/>
            </a:gdLst>
            <a:ahLst/>
            <a:cxnLst>
              <a:cxn ang="3cd4">
                <a:pos x="hc" y="t"/>
              </a:cxn>
              <a:cxn ang="0">
                <a:pos x="r" y="vc"/>
              </a:cxn>
              <a:cxn ang="cd4">
                <a:pos x="hc" y="b"/>
              </a:cxn>
              <a:cxn ang="cd2">
                <a:pos x="l" y="vc"/>
              </a:cxn>
            </a:cxnLst>
            <a:rect l="f503" t="f506" r="f504" b="f505"/>
            <a:pathLst>
              <a:path w="100856" h="209130">
                <a:moveTo>
                  <a:pt x="f5" y="f6"/>
                </a:moveTo>
                <a:lnTo>
                  <a:pt x="f7" y="f8"/>
                </a:lnTo>
                <a:cubicBezTo>
                  <a:pt x="f9" y="f10"/>
                  <a:pt x="f11" y="f12"/>
                  <a:pt x="f13" y="f14"/>
                </a:cubicBezTo>
                <a:cubicBezTo>
                  <a:pt x="f15" y="f16"/>
                  <a:pt x="f17" y="f18"/>
                  <a:pt x="f19" y="f6"/>
                </a:cubicBezTo>
                <a:lnTo>
                  <a:pt x="f20" y="f6"/>
                </a:lnTo>
                <a:cubicBezTo>
                  <a:pt x="f21" y="f22"/>
                  <a:pt x="f23" y="f24"/>
                  <a:pt x="f2" y="f2"/>
                </a:cubicBezTo>
                <a:lnTo>
                  <a:pt x="f2" y="f25"/>
                </a:lnTo>
                <a:cubicBezTo>
                  <a:pt x="f26" y="f27"/>
                  <a:pt x="f28" y="f29"/>
                  <a:pt x="f30" y="f31"/>
                </a:cubicBezTo>
                <a:cubicBezTo>
                  <a:pt x="f32" y="f33"/>
                  <a:pt x="f34" y="f35"/>
                  <a:pt x="f2" y="f36"/>
                </a:cubicBezTo>
                <a:lnTo>
                  <a:pt x="f2" y="f37"/>
                </a:lnTo>
                <a:cubicBezTo>
                  <a:pt x="f38" y="f39"/>
                  <a:pt x="f40" y="f41"/>
                  <a:pt x="f42" y="f43"/>
                </a:cubicBezTo>
                <a:cubicBezTo>
                  <a:pt x="f44" y="f45"/>
                  <a:pt x="f46" y="f47"/>
                  <a:pt x="f48" y="f49"/>
                </a:cubicBezTo>
                <a:cubicBezTo>
                  <a:pt x="f50" y="f51"/>
                  <a:pt x="f52" y="f53"/>
                  <a:pt x="f2" y="f54"/>
                </a:cubicBezTo>
                <a:lnTo>
                  <a:pt x="f2" y="f55"/>
                </a:ln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lnTo>
                  <a:pt x="f2" y="f86"/>
                </a:lnTo>
                <a:lnTo>
                  <a:pt x="f2" y="f87"/>
                </a:lnTo>
                <a:lnTo>
                  <a:pt x="f88" y="f89"/>
                </a:lnTo>
                <a:cubicBezTo>
                  <a:pt x="f90" y="f91"/>
                  <a:pt x="f92" y="f93"/>
                  <a:pt x="f94" y="f95"/>
                </a:cubicBezTo>
                <a:lnTo>
                  <a:pt x="f96" y="f97"/>
                </a:lnTo>
                <a:lnTo>
                  <a:pt x="f2" y="f98"/>
                </a:lnTo>
                <a:lnTo>
                  <a:pt x="f2" y="f99"/>
                </a:lnTo>
                <a:lnTo>
                  <a:pt x="f100" y="f101"/>
                </a:lnTo>
                <a:lnTo>
                  <a:pt x="f2" y="f102"/>
                </a:lnTo>
                <a:lnTo>
                  <a:pt x="f2" y="f103"/>
                </a:lnTo>
                <a:lnTo>
                  <a:pt x="f104" y="f105"/>
                </a:lnTo>
                <a:cubicBezTo>
                  <a:pt x="f106" y="f107"/>
                  <a:pt x="f108" y="f109"/>
                  <a:pt x="f110" y="f111"/>
                </a:cubicBezTo>
                <a:lnTo>
                  <a:pt x="f112" y="f113"/>
                </a:lnTo>
                <a:cubicBezTo>
                  <a:pt x="f114" y="f115"/>
                  <a:pt x="f116" y="f117"/>
                  <a:pt x="f2" y="f118"/>
                </a:cubicBezTo>
                <a:lnTo>
                  <a:pt x="f2" y="f119"/>
                </a:lnTo>
                <a:cubicBezTo>
                  <a:pt x="f120" y="f121"/>
                  <a:pt x="f122" y="f123"/>
                  <a:pt x="f124" y="f125"/>
                </a:cubicBezTo>
                <a:lnTo>
                  <a:pt x="f126" y="f127"/>
                </a:lnTo>
                <a:cubicBezTo>
                  <a:pt x="f128" y="f129"/>
                  <a:pt x="f130" y="f131"/>
                  <a:pt x="f2" y="f132"/>
                </a:cubicBezTo>
                <a:lnTo>
                  <a:pt x="f2" y="f133"/>
                </a:lnTo>
                <a:cubicBezTo>
                  <a:pt x="f134" y="f135"/>
                  <a:pt x="f136" y="f137"/>
                  <a:pt x="f138" y="f139"/>
                </a:cubicBezTo>
                <a:lnTo>
                  <a:pt x="f140" y="f141"/>
                </a:lnTo>
                <a:cubicBezTo>
                  <a:pt x="f142" y="f143"/>
                  <a:pt x="f144" y="f145"/>
                  <a:pt x="f2" y="f146"/>
                </a:cubicBezTo>
                <a:lnTo>
                  <a:pt x="f2" y="f147"/>
                </a:lnTo>
                <a:cubicBezTo>
                  <a:pt x="f148" y="f149"/>
                  <a:pt x="f150" y="f151"/>
                  <a:pt x="f152" y="f153"/>
                </a:cubicBezTo>
                <a:lnTo>
                  <a:pt x="f154" y="f155"/>
                </a:lnTo>
                <a:cubicBezTo>
                  <a:pt x="f156" y="f157"/>
                  <a:pt x="f158" y="f159"/>
                  <a:pt x="f2" y="f160"/>
                </a:cubicBezTo>
                <a:lnTo>
                  <a:pt x="f2" y="f161"/>
                </a:lnTo>
                <a:cubicBezTo>
                  <a:pt x="f162" y="f163"/>
                  <a:pt x="f164" y="f165"/>
                  <a:pt x="f166" y="f167"/>
                </a:cubicBezTo>
                <a:lnTo>
                  <a:pt x="f168" y="f6"/>
                </a:lnTo>
                <a:lnTo>
                  <a:pt x="f169" y="f6"/>
                </a:lnTo>
                <a:lnTo>
                  <a:pt x="f48" y="f170"/>
                </a:lnTo>
                <a:cubicBezTo>
                  <a:pt x="f171" y="f172"/>
                  <a:pt x="f173" y="f174"/>
                  <a:pt x="f175" y="f176"/>
                </a:cubicBezTo>
                <a:lnTo>
                  <a:pt x="f177" y="f6"/>
                </a:lnTo>
                <a:lnTo>
                  <a:pt x="f5" y="f6"/>
                </a:lnTo>
                <a:close/>
                <a:moveTo>
                  <a:pt x="f178" y="f179"/>
                </a:moveTo>
                <a:cubicBezTo>
                  <a:pt x="f180" y="f181"/>
                  <a:pt x="f182" y="f183"/>
                  <a:pt x="f184" y="f185"/>
                </a:cubicBezTo>
                <a:cubicBezTo>
                  <a:pt x="f184" y="f186"/>
                  <a:pt x="f184" y="f187"/>
                  <a:pt x="f184" y="f188"/>
                </a:cubicBezTo>
                <a:cubicBezTo>
                  <a:pt x="f112" y="f189"/>
                  <a:pt x="f190" y="f191"/>
                  <a:pt x="f192" y="f193"/>
                </a:cubicBezTo>
                <a:cubicBezTo>
                  <a:pt x="f194" y="f195"/>
                  <a:pt x="f196" y="f197"/>
                  <a:pt x="f198" y="f199"/>
                </a:cubicBezTo>
                <a:cubicBezTo>
                  <a:pt x="f200" y="f201"/>
                  <a:pt x="f202" y="f203"/>
                  <a:pt x="f178" y="f179"/>
                </a:cubicBezTo>
                <a:close/>
                <a:moveTo>
                  <a:pt x="f204" y="f205"/>
                </a:moveTo>
                <a:cubicBezTo>
                  <a:pt x="f206" y="f207"/>
                  <a:pt x="f208" y="f209"/>
                  <a:pt x="f210" y="f211"/>
                </a:cubicBezTo>
                <a:cubicBezTo>
                  <a:pt x="f212" y="f213"/>
                  <a:pt x="f214" y="f215"/>
                  <a:pt x="f55" y="f14"/>
                </a:cubicBezTo>
                <a:lnTo>
                  <a:pt x="f216" y="f217"/>
                </a:lnTo>
                <a:cubicBezTo>
                  <a:pt x="f216" y="f217"/>
                  <a:pt x="f216" y="f217"/>
                  <a:pt x="f216" y="f217"/>
                </a:cubicBezTo>
                <a:lnTo>
                  <a:pt x="f218" y="f219"/>
                </a:lnTo>
                <a:cubicBezTo>
                  <a:pt x="f220" y="f221"/>
                  <a:pt x="f222" y="f223"/>
                  <a:pt x="f204" y="f205"/>
                </a:cubicBezTo>
                <a:close/>
                <a:moveTo>
                  <a:pt x="f224" y="f225"/>
                </a:moveTo>
                <a:lnTo>
                  <a:pt x="f226" y="f227"/>
                </a:lnTo>
                <a:cubicBezTo>
                  <a:pt x="f228" y="f229"/>
                  <a:pt x="f230" y="f231"/>
                  <a:pt x="f232" y="f233"/>
                </a:cubicBezTo>
                <a:cubicBezTo>
                  <a:pt x="f234" y="f235"/>
                  <a:pt x="f236" y="f237"/>
                  <a:pt x="f238" y="f239"/>
                </a:cubicBezTo>
                <a:cubicBezTo>
                  <a:pt x="f240" y="f241"/>
                  <a:pt x="f242" y="f243"/>
                  <a:pt x="f224" y="f225"/>
                </a:cubicBezTo>
                <a:close/>
                <a:moveTo>
                  <a:pt x="f244" y="f245"/>
                </a:moveTo>
                <a:lnTo>
                  <a:pt x="f246" y="f247"/>
                </a:lnTo>
                <a:cubicBezTo>
                  <a:pt x="f248" y="f249"/>
                  <a:pt x="f250" y="f251"/>
                  <a:pt x="f252" y="f253"/>
                </a:cubicBezTo>
                <a:lnTo>
                  <a:pt x="f254" y="f255"/>
                </a:lnTo>
                <a:cubicBezTo>
                  <a:pt x="f256" y="f146"/>
                  <a:pt x="f257" y="f258"/>
                  <a:pt x="f244" y="f245"/>
                </a:cubicBezTo>
                <a:close/>
                <a:moveTo>
                  <a:pt x="f259" y="f260"/>
                </a:moveTo>
                <a:cubicBezTo>
                  <a:pt x="f261" y="f262"/>
                  <a:pt x="f263" y="f264"/>
                  <a:pt x="f265" y="f266"/>
                </a:cubicBezTo>
                <a:cubicBezTo>
                  <a:pt x="f267" y="f268"/>
                  <a:pt x="f269" y="f270"/>
                  <a:pt x="f271" y="f272"/>
                </a:cubicBezTo>
                <a:lnTo>
                  <a:pt x="f273" y="f274"/>
                </a:lnTo>
                <a:cubicBezTo>
                  <a:pt x="f275" y="f276"/>
                  <a:pt x="f277" y="f278"/>
                  <a:pt x="f279" y="f280"/>
                </a:cubicBezTo>
                <a:cubicBezTo>
                  <a:pt x="f281" y="f282"/>
                  <a:pt x="f281" y="f282"/>
                  <a:pt x="f259" y="f260"/>
                </a:cubicBezTo>
                <a:close/>
                <a:moveTo>
                  <a:pt x="f283" y="f284"/>
                </a:moveTo>
                <a:cubicBezTo>
                  <a:pt x="f285" y="f286"/>
                  <a:pt x="f287" y="f288"/>
                  <a:pt x="f289" y="f290"/>
                </a:cubicBezTo>
                <a:lnTo>
                  <a:pt x="f291" y="f292"/>
                </a:lnTo>
                <a:cubicBezTo>
                  <a:pt x="f293" y="f294"/>
                  <a:pt x="f295" y="f296"/>
                  <a:pt x="f283" y="f284"/>
                </a:cubicBezTo>
                <a:close/>
                <a:moveTo>
                  <a:pt x="f297" y="f298"/>
                </a:moveTo>
                <a:cubicBezTo>
                  <a:pt x="f299" y="f300"/>
                  <a:pt x="f301" y="f302"/>
                  <a:pt x="f303" y="f304"/>
                </a:cubicBezTo>
                <a:lnTo>
                  <a:pt x="f305" y="f306"/>
                </a:lnTo>
                <a:close/>
                <a:moveTo>
                  <a:pt x="f307" y="f308"/>
                </a:moveTo>
                <a:cubicBezTo>
                  <a:pt x="f309" y="f310"/>
                  <a:pt x="f311" y="f312"/>
                  <a:pt x="f313" y="f314"/>
                </a:cubicBezTo>
                <a:lnTo>
                  <a:pt x="f315" y="f316"/>
                </a:lnTo>
                <a:close/>
                <a:moveTo>
                  <a:pt x="f317" y="f318"/>
                </a:moveTo>
                <a:cubicBezTo>
                  <a:pt x="f319" y="f320"/>
                  <a:pt x="f321" y="f322"/>
                  <a:pt x="f323" y="f324"/>
                </a:cubicBezTo>
                <a:lnTo>
                  <a:pt x="f325" y="f326"/>
                </a:lnTo>
                <a:close/>
                <a:moveTo>
                  <a:pt x="f327" y="f328"/>
                </a:moveTo>
                <a:lnTo>
                  <a:pt x="f329" y="f330"/>
                </a:lnTo>
                <a:cubicBezTo>
                  <a:pt x="f331" y="f332"/>
                  <a:pt x="f333" y="f334"/>
                  <a:pt x="f335" y="f336"/>
                </a:cubicBezTo>
                <a:cubicBezTo>
                  <a:pt x="f337" y="f338"/>
                  <a:pt x="f339" y="f340"/>
                  <a:pt x="f327" y="f328"/>
                </a:cubicBezTo>
                <a:close/>
                <a:moveTo>
                  <a:pt x="f341" y="f342"/>
                </a:moveTo>
                <a:cubicBezTo>
                  <a:pt x="f343" y="f344"/>
                  <a:pt x="f345" y="f346"/>
                  <a:pt x="f347" y="f348"/>
                </a:cubicBezTo>
                <a:cubicBezTo>
                  <a:pt x="f349" y="f350"/>
                  <a:pt x="f351" y="f352"/>
                  <a:pt x="f353" y="f354"/>
                </a:cubicBezTo>
                <a:cubicBezTo>
                  <a:pt x="f355" y="f356"/>
                  <a:pt x="f357" y="f358"/>
                  <a:pt x="f359" y="f360"/>
                </a:cubicBezTo>
                <a:close/>
                <a:moveTo>
                  <a:pt x="f361" y="f362"/>
                </a:moveTo>
                <a:lnTo>
                  <a:pt x="f363" y="f364"/>
                </a:lnTo>
                <a:cubicBezTo>
                  <a:pt x="f323" y="f324"/>
                  <a:pt x="f365" y="f366"/>
                  <a:pt x="f33" y="f367"/>
                </a:cubicBezTo>
                <a:lnTo>
                  <a:pt x="f368" y="f369"/>
                </a:lnTo>
                <a:cubicBezTo>
                  <a:pt x="f62" y="f370"/>
                  <a:pt x="f371" y="f372"/>
                  <a:pt x="f361" y="f362"/>
                </a:cubicBezTo>
                <a:close/>
                <a:moveTo>
                  <a:pt x="f373" y="f374"/>
                </a:moveTo>
                <a:cubicBezTo>
                  <a:pt x="f375" y="f376"/>
                  <a:pt x="f377" y="f378"/>
                  <a:pt x="f379" y="f380"/>
                </a:cubicBezTo>
                <a:lnTo>
                  <a:pt x="f381" y="f382"/>
                </a:lnTo>
                <a:cubicBezTo>
                  <a:pt x="f383" y="f384"/>
                  <a:pt x="f385" y="f386"/>
                  <a:pt x="f387" y="f388"/>
                </a:cubicBezTo>
                <a:close/>
                <a:moveTo>
                  <a:pt x="f389" y="f390"/>
                </a:moveTo>
                <a:lnTo>
                  <a:pt x="f391" y="f392"/>
                </a:lnTo>
                <a:cubicBezTo>
                  <a:pt x="f393" y="f394"/>
                  <a:pt x="f395" y="f396"/>
                  <a:pt x="f397" y="f398"/>
                </a:cubicBezTo>
                <a:lnTo>
                  <a:pt x="f399" y="f400"/>
                </a:lnTo>
                <a:cubicBezTo>
                  <a:pt x="f401" y="f402"/>
                  <a:pt x="f403" y="f404"/>
                  <a:pt x="f389" y="f390"/>
                </a:cubicBezTo>
                <a:close/>
                <a:moveTo>
                  <a:pt x="f405" y="f406"/>
                </a:moveTo>
                <a:cubicBezTo>
                  <a:pt x="f407" y="f408"/>
                  <a:pt x="f409" y="f410"/>
                  <a:pt x="f411" y="f412"/>
                </a:cubicBezTo>
                <a:cubicBezTo>
                  <a:pt x="f413" y="f414"/>
                  <a:pt x="f415" y="f416"/>
                  <a:pt x="f417" y="f418"/>
                </a:cubicBezTo>
                <a:cubicBezTo>
                  <a:pt x="f419" y="f420"/>
                  <a:pt x="f421" y="f422"/>
                  <a:pt x="f108" y="f423"/>
                </a:cubicBezTo>
                <a:close/>
                <a:moveTo>
                  <a:pt x="f424" y="f425"/>
                </a:moveTo>
                <a:lnTo>
                  <a:pt x="f426" y="f427"/>
                </a:lnTo>
                <a:cubicBezTo>
                  <a:pt x="f428" y="f429"/>
                  <a:pt x="f430" y="f431"/>
                  <a:pt x="f432" y="f433"/>
                </a:cubicBezTo>
                <a:lnTo>
                  <a:pt x="f434" y="f435"/>
                </a:lnTo>
                <a:cubicBezTo>
                  <a:pt x="f436" y="f437"/>
                  <a:pt x="f438" y="f439"/>
                  <a:pt x="f424" y="f425"/>
                </a:cubicBezTo>
                <a:close/>
                <a:moveTo>
                  <a:pt x="f440" y="f441"/>
                </a:moveTo>
                <a:cubicBezTo>
                  <a:pt x="f442" y="f443"/>
                  <a:pt x="f444" y="f445"/>
                  <a:pt x="f446" y="f447"/>
                </a:cubicBezTo>
                <a:lnTo>
                  <a:pt x="f448" y="f449"/>
                </a:lnTo>
                <a:cubicBezTo>
                  <a:pt x="f450" y="f217"/>
                  <a:pt x="f451" y="f452"/>
                  <a:pt x="f453" y="f454"/>
                </a:cubicBezTo>
                <a:close/>
                <a:moveTo>
                  <a:pt x="f455" y="f456"/>
                </a:moveTo>
                <a:lnTo>
                  <a:pt x="f457" y="f458"/>
                </a:lnTo>
                <a:cubicBezTo>
                  <a:pt x="f459" y="f460"/>
                  <a:pt x="f461" y="f462"/>
                  <a:pt x="f463" y="f464"/>
                </a:cubicBezTo>
                <a:lnTo>
                  <a:pt x="f465" y="f466"/>
                </a:lnTo>
                <a:cubicBezTo>
                  <a:pt x="f467" y="f468"/>
                  <a:pt x="f469" y="f470"/>
                  <a:pt x="f455" y="f456"/>
                </a:cubicBezTo>
                <a:close/>
                <a:moveTo>
                  <a:pt x="f471" y="f472"/>
                </a:moveTo>
                <a:cubicBezTo>
                  <a:pt x="f473" y="f474"/>
                  <a:pt x="f475" y="f476"/>
                  <a:pt x="f477" y="f478"/>
                </a:cubicBezTo>
                <a:cubicBezTo>
                  <a:pt x="f479" y="f480"/>
                  <a:pt x="f481" y="f482"/>
                  <a:pt x="f483" y="f458"/>
                </a:cubicBezTo>
                <a:cubicBezTo>
                  <a:pt x="f484" y="f485"/>
                  <a:pt x="f486" y="f487"/>
                  <a:pt x="f488" y="f48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9" name="Google Shape;661;p52">
            <a:extLst>
              <a:ext uri="{FF2B5EF4-FFF2-40B4-BE49-F238E27FC236}">
                <a16:creationId xmlns:a16="http://schemas.microsoft.com/office/drawing/2014/main" id="{95C74348-EF19-46A0-8117-916BFE3D99B8}"/>
              </a:ext>
            </a:extLst>
          </p:cNvPr>
          <p:cNvPicPr>
            <a:picLocks noChangeAspect="1"/>
          </p:cNvPicPr>
          <p:nvPr/>
        </p:nvPicPr>
        <p:blipFill>
          <a:blip r:embed="rId3">
            <a:alphaModFix/>
          </a:blip>
          <a:stretch>
            <a:fillRect/>
          </a:stretch>
        </p:blipFill>
        <p:spPr>
          <a:xfrm>
            <a:off x="1694300" y="1725125"/>
            <a:ext cx="2266495" cy="785670"/>
          </a:xfrm>
          <a:prstGeom prst="rect">
            <a:avLst/>
          </a:prstGeom>
          <a:noFill/>
          <a:ln cap="flat">
            <a:noFill/>
          </a:ln>
        </p:spPr>
      </p:pic>
      <p:sp>
        <p:nvSpPr>
          <p:cNvPr id="10" name="Google Shape;662;p52">
            <a:extLst>
              <a:ext uri="{FF2B5EF4-FFF2-40B4-BE49-F238E27FC236}">
                <a16:creationId xmlns:a16="http://schemas.microsoft.com/office/drawing/2014/main" id="{434121BF-0594-49F0-B62E-49CAC752B05C}"/>
              </a:ext>
            </a:extLst>
          </p:cNvPr>
          <p:cNvSpPr/>
          <p:nvPr/>
        </p:nvSpPr>
        <p:spPr>
          <a:xfrm>
            <a:off x="2429003" y="1725116"/>
            <a:ext cx="797082" cy="785707"/>
          </a:xfrm>
          <a:custGeom>
            <a:avLst/>
            <a:gdLst>
              <a:gd name="f0" fmla="val w"/>
              <a:gd name="f1" fmla="val h"/>
              <a:gd name="f2" fmla="val 0"/>
              <a:gd name="f3" fmla="val 72561"/>
              <a:gd name="f4" fmla="val 71542"/>
              <a:gd name="f5" fmla="val 15213"/>
              <a:gd name="f6" fmla="val 9701"/>
              <a:gd name="f7" fmla="val 5815"/>
              <a:gd name="f8" fmla="val 15734"/>
              <a:gd name="f9" fmla="val -2440"/>
              <a:gd name="f10" fmla="val 27989"/>
              <a:gd name="f11" fmla="val 735"/>
              <a:gd name="f12" fmla="val 38276"/>
              <a:gd name="f13" fmla="val 3910"/>
              <a:gd name="f14" fmla="val 48563"/>
              <a:gd name="f15" fmla="val 22452"/>
              <a:gd name="f16" fmla="val 70471"/>
              <a:gd name="f17" fmla="val 34263"/>
              <a:gd name="f18" fmla="val 71423"/>
              <a:gd name="f19" fmla="val 46074"/>
              <a:gd name="f20" fmla="val 72376"/>
              <a:gd name="f21" fmla="val 67791"/>
              <a:gd name="f22" fmla="val 55548"/>
              <a:gd name="f23" fmla="val 71601"/>
              <a:gd name="f24" fmla="val 43991"/>
              <a:gd name="f25" fmla="val 75411"/>
              <a:gd name="f26" fmla="val 32434"/>
              <a:gd name="f27" fmla="val 66521"/>
              <a:gd name="f28" fmla="val 7796"/>
              <a:gd name="f29" fmla="val 57123"/>
              <a:gd name="f30" fmla="val 2081"/>
              <a:gd name="f31" fmla="val 47725"/>
              <a:gd name="f32" fmla="val -3634"/>
              <a:gd name="f33" fmla="val 24611"/>
              <a:gd name="f34" fmla="val 3669"/>
              <a:gd name="f35" fmla="*/ f0 1 72561"/>
              <a:gd name="f36" fmla="*/ f1 1 71542"/>
              <a:gd name="f37" fmla="val f2"/>
              <a:gd name="f38" fmla="val f3"/>
              <a:gd name="f39" fmla="val f4"/>
              <a:gd name="f40" fmla="+- f39 0 f37"/>
              <a:gd name="f41" fmla="+- f38 0 f37"/>
              <a:gd name="f42" fmla="*/ f41 1 72561"/>
              <a:gd name="f43" fmla="*/ f40 1 7154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72561" h="7154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5" y="f6"/>
                </a:cubicBezTo>
                <a:close/>
              </a:path>
            </a:pathLst>
          </a:custGeom>
          <a:solidFill>
            <a:srgbClr val="BF6200"/>
          </a:solidFill>
          <a:ln cap="flat">
            <a:noFill/>
            <a:prstDash val="solid"/>
          </a:ln>
        </p:spPr>
        <p:txBody>
          <a:bodyPr lIns="0" tIns="0" rIns="0" bIns="0"/>
          <a:lstStyle/>
          <a:p>
            <a:endParaRPr lang="es-ES"/>
          </a:p>
        </p:txBody>
      </p:sp>
      <p:pic>
        <p:nvPicPr>
          <p:cNvPr id="11" name="Google Shape;663;p52">
            <a:extLst>
              <a:ext uri="{FF2B5EF4-FFF2-40B4-BE49-F238E27FC236}">
                <a16:creationId xmlns:a16="http://schemas.microsoft.com/office/drawing/2014/main" id="{39DAD89F-A649-42A6-8101-9796CC759BE5}"/>
              </a:ext>
            </a:extLst>
          </p:cNvPr>
          <p:cNvPicPr>
            <a:picLocks noChangeAspect="1"/>
          </p:cNvPicPr>
          <p:nvPr/>
        </p:nvPicPr>
        <p:blipFill>
          <a:blip r:embed="rId3">
            <a:alphaModFix/>
          </a:blip>
          <a:stretch>
            <a:fillRect/>
          </a:stretch>
        </p:blipFill>
        <p:spPr>
          <a:xfrm>
            <a:off x="5183203" y="1725125"/>
            <a:ext cx="2266495" cy="785670"/>
          </a:xfrm>
          <a:prstGeom prst="rect">
            <a:avLst/>
          </a:prstGeom>
          <a:noFill/>
          <a:ln cap="flat">
            <a:noFill/>
          </a:ln>
        </p:spPr>
      </p:pic>
      <p:sp>
        <p:nvSpPr>
          <p:cNvPr id="12" name="Google Shape;664;p52">
            <a:extLst>
              <a:ext uri="{FF2B5EF4-FFF2-40B4-BE49-F238E27FC236}">
                <a16:creationId xmlns:a16="http://schemas.microsoft.com/office/drawing/2014/main" id="{850A3053-1FD0-4F05-B88C-ECC7D0741B76}"/>
              </a:ext>
            </a:extLst>
          </p:cNvPr>
          <p:cNvSpPr/>
          <p:nvPr/>
        </p:nvSpPr>
        <p:spPr>
          <a:xfrm>
            <a:off x="5917905" y="1725116"/>
            <a:ext cx="797082" cy="785707"/>
          </a:xfrm>
          <a:custGeom>
            <a:avLst/>
            <a:gdLst>
              <a:gd name="f0" fmla="val w"/>
              <a:gd name="f1" fmla="val h"/>
              <a:gd name="f2" fmla="val 0"/>
              <a:gd name="f3" fmla="val 72561"/>
              <a:gd name="f4" fmla="val 71542"/>
              <a:gd name="f5" fmla="val 15213"/>
              <a:gd name="f6" fmla="val 9701"/>
              <a:gd name="f7" fmla="val 5815"/>
              <a:gd name="f8" fmla="val 15734"/>
              <a:gd name="f9" fmla="val -2440"/>
              <a:gd name="f10" fmla="val 27989"/>
              <a:gd name="f11" fmla="val 735"/>
              <a:gd name="f12" fmla="val 38276"/>
              <a:gd name="f13" fmla="val 3910"/>
              <a:gd name="f14" fmla="val 48563"/>
              <a:gd name="f15" fmla="val 22452"/>
              <a:gd name="f16" fmla="val 70471"/>
              <a:gd name="f17" fmla="val 34263"/>
              <a:gd name="f18" fmla="val 71423"/>
              <a:gd name="f19" fmla="val 46074"/>
              <a:gd name="f20" fmla="val 72376"/>
              <a:gd name="f21" fmla="val 67791"/>
              <a:gd name="f22" fmla="val 55548"/>
              <a:gd name="f23" fmla="val 71601"/>
              <a:gd name="f24" fmla="val 43991"/>
              <a:gd name="f25" fmla="val 75411"/>
              <a:gd name="f26" fmla="val 32434"/>
              <a:gd name="f27" fmla="val 66521"/>
              <a:gd name="f28" fmla="val 7796"/>
              <a:gd name="f29" fmla="val 57123"/>
              <a:gd name="f30" fmla="val 2081"/>
              <a:gd name="f31" fmla="val 47725"/>
              <a:gd name="f32" fmla="val -3634"/>
              <a:gd name="f33" fmla="val 24611"/>
              <a:gd name="f34" fmla="val 3669"/>
              <a:gd name="f35" fmla="*/ f0 1 72561"/>
              <a:gd name="f36" fmla="*/ f1 1 71542"/>
              <a:gd name="f37" fmla="val f2"/>
              <a:gd name="f38" fmla="val f3"/>
              <a:gd name="f39" fmla="val f4"/>
              <a:gd name="f40" fmla="+- f39 0 f37"/>
              <a:gd name="f41" fmla="+- f38 0 f37"/>
              <a:gd name="f42" fmla="*/ f41 1 72561"/>
              <a:gd name="f43" fmla="*/ f40 1 7154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72561" h="7154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5" y="f6"/>
                </a:cubicBezTo>
                <a:close/>
              </a:path>
            </a:pathLst>
          </a:custGeom>
          <a:solidFill>
            <a:srgbClr val="BF6200"/>
          </a:solidFill>
          <a:ln cap="flat">
            <a:noFill/>
            <a:prstDash val="solid"/>
          </a:ln>
        </p:spPr>
        <p:txBody>
          <a:bodyPr lIns="0" tIns="0" rIns="0" bIns="0"/>
          <a:lstStyle/>
          <a:p>
            <a:endParaRPr lang="es-ES"/>
          </a:p>
        </p:txBody>
      </p:sp>
      <p:grpSp>
        <p:nvGrpSpPr>
          <p:cNvPr id="13" name="Google Shape;665;p52">
            <a:extLst>
              <a:ext uri="{FF2B5EF4-FFF2-40B4-BE49-F238E27FC236}">
                <a16:creationId xmlns:a16="http://schemas.microsoft.com/office/drawing/2014/main" id="{07435319-38B9-4D6C-B113-961EFDA70CD2}"/>
              </a:ext>
            </a:extLst>
          </p:cNvPr>
          <p:cNvGrpSpPr/>
          <p:nvPr/>
        </p:nvGrpSpPr>
        <p:grpSpPr>
          <a:xfrm>
            <a:off x="2657904" y="1948330"/>
            <a:ext cx="339251" cy="339251"/>
            <a:chOff x="2657904" y="1948330"/>
            <a:chExt cx="339251" cy="339251"/>
          </a:xfrm>
        </p:grpSpPr>
        <p:sp>
          <p:nvSpPr>
            <p:cNvPr id="14" name="Google Shape;666;p52">
              <a:extLst>
                <a:ext uri="{FF2B5EF4-FFF2-40B4-BE49-F238E27FC236}">
                  <a16:creationId xmlns:a16="http://schemas.microsoft.com/office/drawing/2014/main" id="{0A283FA8-CFDF-4C09-936E-D7AAB867CF24}"/>
                </a:ext>
              </a:extLst>
            </p:cNvPr>
            <p:cNvSpPr/>
            <p:nvPr/>
          </p:nvSpPr>
          <p:spPr>
            <a:xfrm>
              <a:off x="2817559" y="2207416"/>
              <a:ext cx="19888" cy="19888"/>
            </a:xfrm>
            <a:custGeom>
              <a:avLst/>
              <a:gdLst>
                <a:gd name="f0" fmla="val w"/>
                <a:gd name="f1" fmla="val h"/>
                <a:gd name="f2" fmla="val 0"/>
                <a:gd name="f3" fmla="val 1130"/>
                <a:gd name="f4" fmla="val 566"/>
                <a:gd name="f5" fmla="val 1"/>
                <a:gd name="f6" fmla="val 253"/>
                <a:gd name="f7" fmla="val 250"/>
                <a:gd name="f8" fmla="val 564"/>
                <a:gd name="f9" fmla="val 877"/>
                <a:gd name="f10" fmla="val 876"/>
                <a:gd name="f11" fmla="val 1129"/>
                <a:gd name="f12" fmla="*/ f0 1 1130"/>
                <a:gd name="f13" fmla="*/ f1 1 1130"/>
                <a:gd name="f14" fmla="val f2"/>
                <a:gd name="f15" fmla="val f3"/>
                <a:gd name="f16" fmla="+- f15 0 f14"/>
                <a:gd name="f17" fmla="*/ f16 1 1130"/>
                <a:gd name="f18" fmla="*/ f14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1130" h="1130">
                  <a:moveTo>
                    <a:pt x="f4" y="f5"/>
                  </a:moveTo>
                  <a:cubicBezTo>
                    <a:pt x="f6" y="f5"/>
                    <a:pt x="f2" y="f7"/>
                    <a:pt x="f2" y="f8"/>
                  </a:cubicBezTo>
                  <a:cubicBezTo>
                    <a:pt x="f2" y="f9"/>
                    <a:pt x="f6" y="f3"/>
                    <a:pt x="f4" y="f3"/>
                  </a:cubicBezTo>
                  <a:cubicBezTo>
                    <a:pt x="f10" y="f3"/>
                    <a:pt x="f11" y="f9"/>
                    <a:pt x="f11" y="f8"/>
                  </a:cubicBezTo>
                  <a:cubicBezTo>
                    <a:pt x="f11" y="f7"/>
                    <a:pt x="f10"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 name="Google Shape;667;p52">
              <a:extLst>
                <a:ext uri="{FF2B5EF4-FFF2-40B4-BE49-F238E27FC236}">
                  <a16:creationId xmlns:a16="http://schemas.microsoft.com/office/drawing/2014/main" id="{BBBF8FBF-E6B5-435E-A296-43877321135F}"/>
                </a:ext>
              </a:extLst>
            </p:cNvPr>
            <p:cNvSpPr/>
            <p:nvPr/>
          </p:nvSpPr>
          <p:spPr>
            <a:xfrm>
              <a:off x="2767888" y="2010134"/>
              <a:ext cx="119274" cy="137260"/>
            </a:xfrm>
            <a:custGeom>
              <a:avLst/>
              <a:gdLst>
                <a:gd name="f0" fmla="val w"/>
                <a:gd name="f1" fmla="val h"/>
                <a:gd name="f2" fmla="val 0"/>
                <a:gd name="f3" fmla="val 6776"/>
                <a:gd name="f4" fmla="val 7798"/>
                <a:gd name="f5" fmla="val 3417"/>
                <a:gd name="f6" fmla="val 1"/>
                <a:gd name="f7" fmla="val 1713"/>
                <a:gd name="f8" fmla="val 1115"/>
                <a:gd name="f9" fmla="val 3304"/>
                <a:gd name="f10" fmla="val 3614"/>
                <a:gd name="f11" fmla="val 250"/>
                <a:gd name="f12" fmla="val 3867"/>
                <a:gd name="f13" fmla="val 564"/>
                <a:gd name="f14" fmla="val 877"/>
                <a:gd name="f15" fmla="val 1130"/>
                <a:gd name="f16" fmla="val 2069"/>
                <a:gd name="f17" fmla="val 2111"/>
                <a:gd name="f18" fmla="val 1061"/>
                <a:gd name="f19" fmla="val 3388"/>
                <a:gd name="f20" fmla="val 4665"/>
                <a:gd name="f21" fmla="val 5647"/>
                <a:gd name="f22" fmla="val 2066"/>
                <a:gd name="f23" fmla="val 4147"/>
                <a:gd name="f24" fmla="val 5174"/>
                <a:gd name="f25" fmla="val 4921"/>
                <a:gd name="f26" fmla="val 4424"/>
                <a:gd name="f27" fmla="val 5310"/>
                <a:gd name="f28" fmla="val 3617"/>
                <a:gd name="f29" fmla="val 5728"/>
                <a:gd name="f30" fmla="val 3108"/>
                <a:gd name="f31" fmla="val 6336"/>
                <a:gd name="f32" fmla="val 2912"/>
                <a:gd name="f33" fmla="val 7116"/>
                <a:gd name="f34" fmla="val 2870"/>
                <a:gd name="f35" fmla="val 7285"/>
                <a:gd name="f36" fmla="val 2906"/>
                <a:gd name="f37" fmla="val 7466"/>
                <a:gd name="f38" fmla="val 3015"/>
                <a:gd name="f39" fmla="val 7601"/>
                <a:gd name="f40" fmla="val 3118"/>
                <a:gd name="f41" fmla="val 7736"/>
                <a:gd name="f42" fmla="val 3277"/>
                <a:gd name="f43" fmla="val 3439"/>
                <a:gd name="f44" fmla="val 3686"/>
                <a:gd name="f45" fmla="val 3938"/>
                <a:gd name="f46" fmla="val 7652"/>
                <a:gd name="f47" fmla="val 4005"/>
                <a:gd name="f48" fmla="val 7399"/>
                <a:gd name="f49" fmla="val 4129"/>
                <a:gd name="f50" fmla="val 6936"/>
                <a:gd name="f51" fmla="val 4445"/>
                <a:gd name="f52" fmla="val 6568"/>
                <a:gd name="f53" fmla="val 4945"/>
                <a:gd name="f54" fmla="val 6312"/>
                <a:gd name="f55" fmla="val 6071"/>
                <a:gd name="f56" fmla="val 4569"/>
                <a:gd name="f57" fmla="val 1090"/>
                <a:gd name="f58" fmla="val 5101"/>
                <a:gd name="f59" fmla="*/ f0 1 6776"/>
                <a:gd name="f60" fmla="*/ f1 1 7798"/>
                <a:gd name="f61" fmla="val f2"/>
                <a:gd name="f62" fmla="val f3"/>
                <a:gd name="f63" fmla="val f4"/>
                <a:gd name="f64" fmla="+- f63 0 f61"/>
                <a:gd name="f65" fmla="+- f62 0 f61"/>
                <a:gd name="f66" fmla="*/ f65 1 6776"/>
                <a:gd name="f67" fmla="*/ f64 1 7798"/>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6775" h="7798">
                  <a:moveTo>
                    <a:pt x="f5" y="f6"/>
                  </a:moveTo>
                  <a:cubicBezTo>
                    <a:pt x="f7" y="f6"/>
                    <a:pt x="f2" y="f8"/>
                    <a:pt x="f2" y="f9"/>
                  </a:cubicBezTo>
                  <a:cubicBezTo>
                    <a:pt x="f2" y="f10"/>
                    <a:pt x="f11" y="f12"/>
                    <a:pt x="f13" y="f12"/>
                  </a:cubicBezTo>
                  <a:cubicBezTo>
                    <a:pt x="f14" y="f12"/>
                    <a:pt x="f15" y="f10"/>
                    <a:pt x="f15" y="f9"/>
                  </a:cubicBezTo>
                  <a:cubicBezTo>
                    <a:pt x="f15" y="f16"/>
                    <a:pt x="f17" y="f18"/>
                    <a:pt x="f19" y="f18"/>
                  </a:cubicBezTo>
                  <a:cubicBezTo>
                    <a:pt x="f20" y="f18"/>
                    <a:pt x="f21" y="f22"/>
                    <a:pt x="f21" y="f9"/>
                  </a:cubicBezTo>
                  <a:cubicBezTo>
                    <a:pt x="f21" y="f23"/>
                    <a:pt x="f24" y="f25"/>
                    <a:pt x="f26" y="f27"/>
                  </a:cubicBezTo>
                  <a:cubicBezTo>
                    <a:pt x="f28" y="f29"/>
                    <a:pt x="f30" y="f31"/>
                    <a:pt x="f32" y="f33"/>
                  </a:cubicBezTo>
                  <a:cubicBezTo>
                    <a:pt x="f34" y="f35"/>
                    <a:pt x="f36" y="f37"/>
                    <a:pt x="f38" y="f39"/>
                  </a:cubicBezTo>
                  <a:cubicBezTo>
                    <a:pt x="f40" y="f41"/>
                    <a:pt x="f42" y="f4"/>
                    <a:pt x="f43" y="f4"/>
                  </a:cubicBezTo>
                  <a:cubicBezTo>
                    <a:pt x="f44" y="f4"/>
                    <a:pt x="f45" y="f46"/>
                    <a:pt x="f47" y="f48"/>
                  </a:cubicBezTo>
                  <a:cubicBezTo>
                    <a:pt x="f49" y="f50"/>
                    <a:pt x="f51" y="f52"/>
                    <a:pt x="f53" y="f54"/>
                  </a:cubicBezTo>
                  <a:cubicBezTo>
                    <a:pt x="f55" y="f29"/>
                    <a:pt x="f3" y="f56"/>
                    <a:pt x="f3" y="f9"/>
                  </a:cubicBezTo>
                  <a:cubicBezTo>
                    <a:pt x="f3" y="f57"/>
                    <a:pt x="f58"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6" name="Google Shape;668;p52">
              <a:extLst>
                <a:ext uri="{FF2B5EF4-FFF2-40B4-BE49-F238E27FC236}">
                  <a16:creationId xmlns:a16="http://schemas.microsoft.com/office/drawing/2014/main" id="{191ED5EF-8CF9-4EFC-AE59-B9F8F3E6A090}"/>
                </a:ext>
              </a:extLst>
            </p:cNvPr>
            <p:cNvSpPr/>
            <p:nvPr/>
          </p:nvSpPr>
          <p:spPr>
            <a:xfrm>
              <a:off x="2657904" y="1948330"/>
              <a:ext cx="339251" cy="339251"/>
            </a:xfrm>
            <a:custGeom>
              <a:avLst/>
              <a:gdLst>
                <a:gd name="f0" fmla="val w"/>
                <a:gd name="f1" fmla="val h"/>
                <a:gd name="f2" fmla="val 0"/>
                <a:gd name="f3" fmla="val 19273"/>
                <a:gd name="f4" fmla="val 9636"/>
                <a:gd name="f5" fmla="val 2334"/>
                <a:gd name="f6" fmla="val 12223"/>
                <a:gd name="f7" fmla="val 14153"/>
                <a:gd name="f8" fmla="val 4367"/>
                <a:gd name="f9" fmla="val 6815"/>
                <a:gd name="f10" fmla="val 8501"/>
                <a:gd name="f11" fmla="val 13214"/>
                <a:gd name="f12" fmla="val 10049"/>
                <a:gd name="f13" fmla="val 11714"/>
                <a:gd name="f14" fmla="val 10826"/>
                <a:gd name="f15" fmla="val 11401"/>
                <a:gd name="f16" fmla="val 10986"/>
                <a:gd name="f17" fmla="val 11362"/>
                <a:gd name="f18" fmla="val 11142"/>
                <a:gd name="f19" fmla="val 11344"/>
                <a:gd name="f20" fmla="val 11202"/>
                <a:gd name="f21" fmla="val 11141"/>
                <a:gd name="f22" fmla="val 11958"/>
                <a:gd name="f23" fmla="val 10458"/>
                <a:gd name="f24" fmla="val 12455"/>
                <a:gd name="f25" fmla="val 9710"/>
                <a:gd name="f26" fmla="val 9569"/>
                <a:gd name="f27" fmla="val 9426"/>
                <a:gd name="f28" fmla="val 12438"/>
                <a:gd name="f29" fmla="val 9284"/>
                <a:gd name="f30" fmla="val 12401"/>
                <a:gd name="f31" fmla="val 8383"/>
                <a:gd name="f32" fmla="val 12169"/>
                <a:gd name="f33" fmla="val 7841"/>
                <a:gd name="f34" fmla="val 11254"/>
                <a:gd name="f35" fmla="val 8064"/>
                <a:gd name="f36" fmla="val 10353"/>
                <a:gd name="f37" fmla="val 8338"/>
                <a:gd name="f38" fmla="val 9260"/>
                <a:gd name="f39" fmla="val 9061"/>
                <a:gd name="f40" fmla="val 8384"/>
                <a:gd name="f41" fmla="val 10154"/>
                <a:gd name="f42" fmla="val 7818"/>
                <a:gd name="f43" fmla="val 10832"/>
                <a:gd name="f44" fmla="val 7465"/>
                <a:gd name="f45" fmla="val 10973"/>
                <a:gd name="f46" fmla="val 6556"/>
                <a:gd name="f47" fmla="val 10434"/>
                <a:gd name="f48" fmla="val 6017"/>
                <a:gd name="f49" fmla="val 10219"/>
                <a:gd name="f50" fmla="val 5801"/>
                <a:gd name="f51" fmla="val 9934"/>
                <a:gd name="f52" fmla="val 5700"/>
                <a:gd name="f53" fmla="val 9650"/>
                <a:gd name="f54" fmla="val 9078"/>
                <a:gd name="f55" fmla="val 8507"/>
                <a:gd name="f56" fmla="val 6109"/>
                <a:gd name="f57" fmla="val 7749"/>
                <a:gd name="f58" fmla="val 7748"/>
                <a:gd name="f59" fmla="val 6812"/>
                <a:gd name="f60" fmla="val 5875"/>
                <a:gd name="f61" fmla="val 5119"/>
                <a:gd name="f62" fmla="val 4388"/>
                <a:gd name="f63" fmla="val 7028"/>
                <a:gd name="f64" fmla="val 13588"/>
                <a:gd name="f65" fmla="val 9854"/>
                <a:gd name="f66" fmla="val 10074"/>
                <a:gd name="f67" fmla="val 13630"/>
                <a:gd name="f68" fmla="val 10284"/>
                <a:gd name="f69" fmla="val 13717"/>
                <a:gd name="f70" fmla="val 10916"/>
                <a:gd name="f71" fmla="val 13979"/>
                <a:gd name="f72" fmla="val 11328"/>
                <a:gd name="f73" fmla="val 14596"/>
                <a:gd name="f74" fmla="val 15283"/>
                <a:gd name="f75" fmla="val 16219"/>
                <a:gd name="f76" fmla="val 10570"/>
                <a:gd name="f77" fmla="val 16975"/>
                <a:gd name="f78" fmla="val 16978"/>
                <a:gd name="f79" fmla="val 8950"/>
                <a:gd name="f80" fmla="val 8332"/>
                <a:gd name="f81" fmla="val 16562"/>
                <a:gd name="f82" fmla="val 8070"/>
                <a:gd name="f83" fmla="val 15930"/>
                <a:gd name="f84" fmla="val 7808"/>
                <a:gd name="f85" fmla="val 15298"/>
                <a:gd name="f86" fmla="val 7953"/>
                <a:gd name="f87" fmla="val 14569"/>
                <a:gd name="f88" fmla="val 8438"/>
                <a:gd name="f89" fmla="val 14084"/>
                <a:gd name="f90" fmla="val 8762"/>
                <a:gd name="f91" fmla="val 13760"/>
                <a:gd name="f92" fmla="val 9195"/>
                <a:gd name="f93" fmla="val 1"/>
                <a:gd name="f94" fmla="val 4330"/>
                <a:gd name="f95" fmla="val 4331"/>
                <a:gd name="f96" fmla="val 9637"/>
                <a:gd name="f97" fmla="val 14945"/>
                <a:gd name="f98" fmla="val 14939"/>
                <a:gd name="f99" fmla="val 19272"/>
                <a:gd name="f100" fmla="val 14942"/>
                <a:gd name="f101" fmla="*/ f0 1 19273"/>
                <a:gd name="f102" fmla="*/ f1 1 19273"/>
                <a:gd name="f103" fmla="val f2"/>
                <a:gd name="f104" fmla="val f3"/>
                <a:gd name="f105" fmla="+- f104 0 f103"/>
                <a:gd name="f106" fmla="*/ f105 1 19273"/>
                <a:gd name="f107" fmla="*/ f103 1 f106"/>
                <a:gd name="f108" fmla="*/ f104 1 f106"/>
                <a:gd name="f109" fmla="*/ f107 f101 1"/>
                <a:gd name="f110" fmla="*/ f108 f101 1"/>
                <a:gd name="f111" fmla="*/ f108 f102 1"/>
                <a:gd name="f112" fmla="*/ f107 f102 1"/>
              </a:gdLst>
              <a:ahLst/>
              <a:cxnLst>
                <a:cxn ang="3cd4">
                  <a:pos x="hc" y="t"/>
                </a:cxn>
                <a:cxn ang="0">
                  <a:pos x="r" y="vc"/>
                </a:cxn>
                <a:cxn ang="cd4">
                  <a:pos x="hc" y="b"/>
                </a:cxn>
                <a:cxn ang="cd2">
                  <a:pos x="l" y="vc"/>
                </a:cxn>
              </a:cxnLst>
              <a:rect l="f109" t="f112" r="f110" b="f111"/>
              <a:pathLst>
                <a:path w="19273" h="19273">
                  <a:moveTo>
                    <a:pt x="f4" y="f5"/>
                  </a:moveTo>
                  <a:cubicBezTo>
                    <a:pt x="f6" y="f5"/>
                    <a:pt x="f7" y="f8"/>
                    <a:pt x="f7" y="f9"/>
                  </a:cubicBezTo>
                  <a:cubicBezTo>
                    <a:pt x="f7" y="f10"/>
                    <a:pt x="f11" y="f12"/>
                    <a:pt x="f13" y="f14"/>
                  </a:cubicBezTo>
                  <a:cubicBezTo>
                    <a:pt x="f15" y="f16"/>
                    <a:pt x="f17" y="f18"/>
                    <a:pt x="f19" y="f20"/>
                  </a:cubicBezTo>
                  <a:cubicBezTo>
                    <a:pt x="f21" y="f22"/>
                    <a:pt x="f23" y="f24"/>
                    <a:pt x="f25" y="f24"/>
                  </a:cubicBezTo>
                  <a:cubicBezTo>
                    <a:pt x="f26" y="f24"/>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2"/>
                  </a:cubicBezTo>
                  <a:cubicBezTo>
                    <a:pt x="f54" y="f52"/>
                    <a:pt x="f55" y="f56"/>
                    <a:pt x="f55" y="f9"/>
                  </a:cubicBezTo>
                  <a:cubicBezTo>
                    <a:pt x="f55" y="f57"/>
                    <a:pt x="f58" y="f55"/>
                    <a:pt x="f59" y="f55"/>
                  </a:cubicBezTo>
                  <a:cubicBezTo>
                    <a:pt x="f60" y="f55"/>
                    <a:pt x="f61" y="f57"/>
                    <a:pt x="f61" y="f9"/>
                  </a:cubicBezTo>
                  <a:cubicBezTo>
                    <a:pt x="f61" y="f62"/>
                    <a:pt x="f63" y="f5"/>
                    <a:pt x="f4" y="f5"/>
                  </a:cubicBezTo>
                  <a:close/>
                  <a:moveTo>
                    <a:pt x="f4" y="f64"/>
                  </a:moveTo>
                  <a:cubicBezTo>
                    <a:pt x="f65" y="f64"/>
                    <a:pt x="f66" y="f67"/>
                    <a:pt x="f68" y="f69"/>
                  </a:cubicBezTo>
                  <a:cubicBezTo>
                    <a:pt x="f70" y="f71"/>
                    <a:pt x="f72" y="f73"/>
                    <a:pt x="f72" y="f74"/>
                  </a:cubicBezTo>
                  <a:cubicBezTo>
                    <a:pt x="f72" y="f75"/>
                    <a:pt x="f76" y="f77"/>
                    <a:pt x="f4" y="f78"/>
                  </a:cubicBezTo>
                  <a:cubicBezTo>
                    <a:pt x="f79" y="f78"/>
                    <a:pt x="f80" y="f81"/>
                    <a:pt x="f82" y="f83"/>
                  </a:cubicBezTo>
                  <a:cubicBezTo>
                    <a:pt x="f84" y="f85"/>
                    <a:pt x="f86" y="f87"/>
                    <a:pt x="f88" y="f89"/>
                  </a:cubicBezTo>
                  <a:cubicBezTo>
                    <a:pt x="f90" y="f91"/>
                    <a:pt x="f92" y="f64"/>
                    <a:pt x="f4" y="f64"/>
                  </a:cubicBezTo>
                  <a:close/>
                  <a:moveTo>
                    <a:pt x="f4" y="f93"/>
                  </a:moveTo>
                  <a:cubicBezTo>
                    <a:pt x="f94" y="f93"/>
                    <a:pt x="f2" y="f95"/>
                    <a:pt x="f2" y="f96"/>
                  </a:cubicBezTo>
                  <a:cubicBezTo>
                    <a:pt x="f2" y="f97"/>
                    <a:pt x="f94" y="f3"/>
                    <a:pt x="f4" y="f3"/>
                  </a:cubicBezTo>
                  <a:cubicBezTo>
                    <a:pt x="f98" y="f3"/>
                    <a:pt x="f99" y="f97"/>
                    <a:pt x="f99" y="f96"/>
                  </a:cubicBezTo>
                  <a:cubicBezTo>
                    <a:pt x="f99" y="f95"/>
                    <a:pt x="f100" y="f93"/>
                    <a:pt x="f4" y="f9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grpSp>
        <p:nvGrpSpPr>
          <p:cNvPr id="17" name="Google Shape;669;p52">
            <a:extLst>
              <a:ext uri="{FF2B5EF4-FFF2-40B4-BE49-F238E27FC236}">
                <a16:creationId xmlns:a16="http://schemas.microsoft.com/office/drawing/2014/main" id="{5E0E00C4-074F-495E-8184-D0355AF3100D}"/>
              </a:ext>
            </a:extLst>
          </p:cNvPr>
          <p:cNvGrpSpPr/>
          <p:nvPr/>
        </p:nvGrpSpPr>
        <p:grpSpPr>
          <a:xfrm>
            <a:off x="6146807" y="1948330"/>
            <a:ext cx="339251" cy="339251"/>
            <a:chOff x="6146807" y="1948330"/>
            <a:chExt cx="339251" cy="339251"/>
          </a:xfrm>
        </p:grpSpPr>
        <p:sp>
          <p:nvSpPr>
            <p:cNvPr id="18" name="Google Shape;670;p52">
              <a:extLst>
                <a:ext uri="{FF2B5EF4-FFF2-40B4-BE49-F238E27FC236}">
                  <a16:creationId xmlns:a16="http://schemas.microsoft.com/office/drawing/2014/main" id="{BA137323-F431-4956-B8FF-4DBACB101020}"/>
                </a:ext>
              </a:extLst>
            </p:cNvPr>
            <p:cNvSpPr/>
            <p:nvPr/>
          </p:nvSpPr>
          <p:spPr>
            <a:xfrm>
              <a:off x="6306461" y="2028523"/>
              <a:ext cx="19888" cy="19888"/>
            </a:xfrm>
            <a:custGeom>
              <a:avLst/>
              <a:gdLst>
                <a:gd name="f0" fmla="val w"/>
                <a:gd name="f1" fmla="val h"/>
                <a:gd name="f2" fmla="val 0"/>
                <a:gd name="f3" fmla="val 1130"/>
                <a:gd name="f4" fmla="val 566"/>
                <a:gd name="f5" fmla="val 1"/>
                <a:gd name="f6" fmla="val 253"/>
                <a:gd name="f7" fmla="val 251"/>
                <a:gd name="f8" fmla="val 564"/>
                <a:gd name="f9" fmla="val 877"/>
                <a:gd name="f10" fmla="*/ f0 1 1130"/>
                <a:gd name="f11" fmla="*/ f1 1 1130"/>
                <a:gd name="f12" fmla="val f2"/>
                <a:gd name="f13" fmla="val f3"/>
                <a:gd name="f14" fmla="+- f13 0 f12"/>
                <a:gd name="f15" fmla="*/ f14 1 1130"/>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130" h="1130">
                  <a:moveTo>
                    <a:pt x="f4" y="f5"/>
                  </a:moveTo>
                  <a:cubicBezTo>
                    <a:pt x="f6" y="f5"/>
                    <a:pt x="f2" y="f7"/>
                    <a:pt x="f2" y="f8"/>
                  </a:cubicBezTo>
                  <a:cubicBezTo>
                    <a:pt x="f2" y="f9"/>
                    <a:pt x="f6" y="f3"/>
                    <a:pt x="f4" y="f3"/>
                  </a:cubicBezTo>
                  <a:cubicBezTo>
                    <a:pt x="f9" y="f3"/>
                    <a:pt x="f3" y="f9"/>
                    <a:pt x="f3" y="f8"/>
                  </a:cubicBezTo>
                  <a:cubicBezTo>
                    <a:pt x="f3" y="f7"/>
                    <a:pt x="f9"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9" name="Google Shape;671;p52">
              <a:extLst>
                <a:ext uri="{FF2B5EF4-FFF2-40B4-BE49-F238E27FC236}">
                  <a16:creationId xmlns:a16="http://schemas.microsoft.com/office/drawing/2014/main" id="{322840A2-31F9-4788-B89A-EEF7FA2671F5}"/>
                </a:ext>
              </a:extLst>
            </p:cNvPr>
            <p:cNvSpPr/>
            <p:nvPr/>
          </p:nvSpPr>
          <p:spPr>
            <a:xfrm>
              <a:off x="6306461" y="2108039"/>
              <a:ext cx="19888" cy="99404"/>
            </a:xfrm>
            <a:custGeom>
              <a:avLst/>
              <a:gdLst>
                <a:gd name="f0" fmla="val w"/>
                <a:gd name="f1" fmla="val h"/>
                <a:gd name="f2" fmla="val 0"/>
                <a:gd name="f3" fmla="val 1130"/>
                <a:gd name="f4" fmla="val 5647"/>
                <a:gd name="f5" fmla="*/ f0 1 1130"/>
                <a:gd name="f6" fmla="*/ f1 1 5647"/>
                <a:gd name="f7" fmla="val f2"/>
                <a:gd name="f8" fmla="val f3"/>
                <a:gd name="f9" fmla="val f4"/>
                <a:gd name="f10" fmla="+- f9 0 f7"/>
                <a:gd name="f11" fmla="+- f8 0 f7"/>
                <a:gd name="f12" fmla="*/ f11 1 1130"/>
                <a:gd name="f13" fmla="*/ f10 1 5647"/>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130" h="5647">
                  <a:moveTo>
                    <a:pt x="f2" y="f2"/>
                  </a:moveTo>
                  <a:lnTo>
                    <a:pt x="f2" y="f4"/>
                  </a:lnTo>
                  <a:lnTo>
                    <a:pt x="f3" y="f4"/>
                  </a:lnTo>
                  <a:lnTo>
                    <a:pt x="f3"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20" name="Google Shape;672;p52">
              <a:extLst>
                <a:ext uri="{FF2B5EF4-FFF2-40B4-BE49-F238E27FC236}">
                  <a16:creationId xmlns:a16="http://schemas.microsoft.com/office/drawing/2014/main" id="{ED6FD837-C138-42A2-81DE-084196962768}"/>
                </a:ext>
              </a:extLst>
            </p:cNvPr>
            <p:cNvSpPr/>
            <p:nvPr/>
          </p:nvSpPr>
          <p:spPr>
            <a:xfrm>
              <a:off x="6146807" y="1948330"/>
              <a:ext cx="339251" cy="339251"/>
            </a:xfrm>
            <a:custGeom>
              <a:avLst/>
              <a:gdLst>
                <a:gd name="f0" fmla="val w"/>
                <a:gd name="f1" fmla="val h"/>
                <a:gd name="f2" fmla="val 0"/>
                <a:gd name="f3" fmla="val 19273"/>
                <a:gd name="f4" fmla="val 9636"/>
                <a:gd name="f5" fmla="val 3427"/>
                <a:gd name="f6" fmla="val 10320"/>
                <a:gd name="f7" fmla="val 10937"/>
                <a:gd name="f8" fmla="val 3840"/>
                <a:gd name="f9" fmla="val 11199"/>
                <a:gd name="f10" fmla="val 4472"/>
                <a:gd name="f11" fmla="val 11461"/>
                <a:gd name="f12" fmla="val 5105"/>
                <a:gd name="f13" fmla="val 11317"/>
                <a:gd name="f14" fmla="val 5833"/>
                <a:gd name="f15" fmla="val 10832"/>
                <a:gd name="f16" fmla="val 6318"/>
                <a:gd name="f17" fmla="val 10508"/>
                <a:gd name="f18" fmla="val 6642"/>
                <a:gd name="f19" fmla="val 10074"/>
                <a:gd name="f20" fmla="val 6814"/>
                <a:gd name="f21" fmla="val 9634"/>
                <a:gd name="f22" fmla="val 9415"/>
                <a:gd name="f23" fmla="val 9195"/>
                <a:gd name="f24" fmla="val 6772"/>
                <a:gd name="f25" fmla="val 8986"/>
                <a:gd name="f26" fmla="val 6686"/>
                <a:gd name="f27" fmla="val 8354"/>
                <a:gd name="f28" fmla="val 6424"/>
                <a:gd name="f29" fmla="val 7941"/>
                <a:gd name="f30" fmla="val 5806"/>
                <a:gd name="f31" fmla="val 5120"/>
                <a:gd name="f32" fmla="val 4183"/>
                <a:gd name="f33" fmla="val 8700"/>
                <a:gd name="f34" fmla="val 10766"/>
                <a:gd name="f35" fmla="val 7944"/>
                <a:gd name="f36" fmla="val 11076"/>
                <a:gd name="f37" fmla="val 11329"/>
                <a:gd name="f38" fmla="val 8194"/>
                <a:gd name="f39" fmla="val 8507"/>
                <a:gd name="f40" fmla="val 14720"/>
                <a:gd name="f41" fmla="val 11895"/>
                <a:gd name="f42" fmla="val 12205"/>
                <a:gd name="f43" fmla="val 12458"/>
                <a:gd name="f44" fmla="val 14969"/>
                <a:gd name="f45" fmla="val 15283"/>
                <a:gd name="f46" fmla="val 15596"/>
                <a:gd name="f47" fmla="val 15849"/>
                <a:gd name="f48" fmla="val 7378"/>
                <a:gd name="f49" fmla="val 7065"/>
                <a:gd name="f50" fmla="val 6812"/>
                <a:gd name="f51" fmla="val 9073"/>
                <a:gd name="f52" fmla="val 8821"/>
                <a:gd name="f53" fmla="val 1693"/>
                <a:gd name="f54" fmla="val 1"/>
                <a:gd name="f55" fmla="val 756"/>
                <a:gd name="f56" fmla="val 759"/>
                <a:gd name="f57" fmla="val 1696"/>
                <a:gd name="f58" fmla="val 17580"/>
                <a:gd name="f59" fmla="val 18514"/>
                <a:gd name="f60" fmla="val 17577"/>
                <a:gd name="f61" fmla="val 19269"/>
                <a:gd name="f62" fmla="val 19272"/>
                <a:gd name="f63" fmla="*/ f0 1 19273"/>
                <a:gd name="f64" fmla="*/ f1 1 19273"/>
                <a:gd name="f65" fmla="val f2"/>
                <a:gd name="f66" fmla="val f3"/>
                <a:gd name="f67" fmla="+- f66 0 f65"/>
                <a:gd name="f68" fmla="*/ f67 1 19273"/>
                <a:gd name="f69" fmla="*/ f65 1 f68"/>
                <a:gd name="f70" fmla="*/ f66 1 f68"/>
                <a:gd name="f71" fmla="*/ f69 f63 1"/>
                <a:gd name="f72" fmla="*/ f70 f63 1"/>
                <a:gd name="f73" fmla="*/ f70 f64 1"/>
                <a:gd name="f74" fmla="*/ f69 f64 1"/>
              </a:gdLst>
              <a:ahLst/>
              <a:cxnLst>
                <a:cxn ang="3cd4">
                  <a:pos x="hc" y="t"/>
                </a:cxn>
                <a:cxn ang="0">
                  <a:pos x="r" y="vc"/>
                </a:cxn>
                <a:cxn ang="cd4">
                  <a:pos x="hc" y="b"/>
                </a:cxn>
                <a:cxn ang="cd2">
                  <a:pos x="l" y="vc"/>
                </a:cxn>
              </a:cxnLst>
              <a:rect l="f71" t="f74" r="f72" b="f73"/>
              <a:pathLst>
                <a:path w="19273" h="19273">
                  <a:moveTo>
                    <a:pt x="f4" y="f5"/>
                  </a:moveTo>
                  <a:cubicBezTo>
                    <a:pt x="f6" y="f5"/>
                    <a:pt x="f7" y="f8"/>
                    <a:pt x="f9" y="f10"/>
                  </a:cubicBezTo>
                  <a:cubicBezTo>
                    <a:pt x="f11" y="f12"/>
                    <a:pt x="f13" y="f14"/>
                    <a:pt x="f15" y="f16"/>
                  </a:cubicBezTo>
                  <a:cubicBezTo>
                    <a:pt x="f17" y="f18"/>
                    <a:pt x="f19" y="f20"/>
                    <a:pt x="f21" y="f20"/>
                  </a:cubicBezTo>
                  <a:cubicBezTo>
                    <a:pt x="f22" y="f20"/>
                    <a:pt x="f23" y="f24"/>
                    <a:pt x="f25" y="f26"/>
                  </a:cubicBezTo>
                  <a:cubicBezTo>
                    <a:pt x="f27" y="f28"/>
                    <a:pt x="f29" y="f30"/>
                    <a:pt x="f29" y="f31"/>
                  </a:cubicBezTo>
                  <a:cubicBezTo>
                    <a:pt x="f29" y="f32"/>
                    <a:pt x="f33" y="f5"/>
                    <a:pt x="f4" y="f5"/>
                  </a:cubicBezTo>
                  <a:close/>
                  <a:moveTo>
                    <a:pt x="f34" y="f35"/>
                  </a:moveTo>
                  <a:cubicBezTo>
                    <a:pt x="f36" y="f35"/>
                    <a:pt x="f37" y="f38"/>
                    <a:pt x="f37" y="f39"/>
                  </a:cubicBezTo>
                  <a:lnTo>
                    <a:pt x="f37" y="f40"/>
                  </a:lnTo>
                  <a:lnTo>
                    <a:pt x="f41" y="f40"/>
                  </a:lnTo>
                  <a:cubicBezTo>
                    <a:pt x="f42" y="f40"/>
                    <a:pt x="f43" y="f44"/>
                    <a:pt x="f43" y="f45"/>
                  </a:cubicBezTo>
                  <a:cubicBezTo>
                    <a:pt x="f43" y="f46"/>
                    <a:pt x="f42" y="f47"/>
                    <a:pt x="f41" y="f47"/>
                  </a:cubicBezTo>
                  <a:lnTo>
                    <a:pt x="f48" y="f47"/>
                  </a:lnTo>
                  <a:cubicBezTo>
                    <a:pt x="f49" y="f47"/>
                    <a:pt x="f50" y="f46"/>
                    <a:pt x="f50" y="f45"/>
                  </a:cubicBezTo>
                  <a:cubicBezTo>
                    <a:pt x="f50" y="f44"/>
                    <a:pt x="f49" y="f40"/>
                    <a:pt x="f48" y="f40"/>
                  </a:cubicBezTo>
                  <a:lnTo>
                    <a:pt x="f29" y="f40"/>
                  </a:lnTo>
                  <a:lnTo>
                    <a:pt x="f29" y="f51"/>
                  </a:lnTo>
                  <a:lnTo>
                    <a:pt x="f48" y="f51"/>
                  </a:lnTo>
                  <a:cubicBezTo>
                    <a:pt x="f49" y="f51"/>
                    <a:pt x="f50" y="f52"/>
                    <a:pt x="f50" y="f39"/>
                  </a:cubicBezTo>
                  <a:cubicBezTo>
                    <a:pt x="f50" y="f38"/>
                    <a:pt x="f49" y="f35"/>
                    <a:pt x="f48" y="f35"/>
                  </a:cubicBezTo>
                  <a:close/>
                  <a:moveTo>
                    <a:pt x="f53" y="f54"/>
                  </a:moveTo>
                  <a:cubicBezTo>
                    <a:pt x="f55" y="f54"/>
                    <a:pt x="f2" y="f56"/>
                    <a:pt x="f2" y="f57"/>
                  </a:cubicBezTo>
                  <a:lnTo>
                    <a:pt x="f2" y="f58"/>
                  </a:lnTo>
                  <a:cubicBezTo>
                    <a:pt x="f2" y="f59"/>
                    <a:pt x="f55" y="f3"/>
                    <a:pt x="f53" y="f3"/>
                  </a:cubicBezTo>
                  <a:lnTo>
                    <a:pt x="f60" y="f3"/>
                  </a:lnTo>
                  <a:cubicBezTo>
                    <a:pt x="f59" y="f3"/>
                    <a:pt x="f61" y="f59"/>
                    <a:pt x="f62" y="f58"/>
                  </a:cubicBezTo>
                  <a:lnTo>
                    <a:pt x="f62" y="f57"/>
                  </a:lnTo>
                  <a:cubicBezTo>
                    <a:pt x="f61" y="f56"/>
                    <a:pt x="f59" y="f54"/>
                    <a:pt x="f60" y="f5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sp>
        <p:nvSpPr>
          <p:cNvPr id="21" name="Trapecio 20">
            <a:extLst>
              <a:ext uri="{FF2B5EF4-FFF2-40B4-BE49-F238E27FC236}">
                <a16:creationId xmlns:a16="http://schemas.microsoft.com/office/drawing/2014/main" id="{02630C82-9E8E-47C7-8ABB-3D1AAAC15776}"/>
              </a:ext>
            </a:extLst>
          </p:cNvPr>
          <p:cNvSpPr/>
          <p:nvPr/>
        </p:nvSpPr>
        <p:spPr>
          <a:xfrm>
            <a:off x="1287374" y="4930874"/>
            <a:ext cx="6967325" cy="227082"/>
          </a:xfrm>
          <a:custGeom>
            <a:avLst>
              <a:gd name="f8" fmla="val 25000"/>
            </a:avLst>
            <a:gdLst>
              <a:gd name="f1" fmla="val 10800000"/>
              <a:gd name="f2" fmla="val 5400000"/>
              <a:gd name="f3" fmla="val 180"/>
              <a:gd name="f4" fmla="val w"/>
              <a:gd name="f5" fmla="val h"/>
              <a:gd name="f6" fmla="val ss"/>
              <a:gd name="f7" fmla="val 0"/>
              <a:gd name="f8" fmla="val 25000"/>
              <a:gd name="f9" fmla="+- 0 0 -270"/>
              <a:gd name="f10" fmla="+- 0 0 -9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 f35 1 3"/>
              <a:gd name="f41" fmla="*/ f36 1 4"/>
              <a:gd name="f42" fmla="min f36 f35"/>
              <a:gd name="f43" fmla="*/ 50000 f36 1"/>
              <a:gd name="f44" fmla="+- f14 f39 0"/>
              <a:gd name="f45" fmla="*/ f43 1 f42"/>
              <a:gd name="f46" fmla="*/ f42 f15 1"/>
              <a:gd name="f47" fmla="*/ f41 f15 1"/>
              <a:gd name="f48" fmla="*/ f40 f15 1"/>
              <a:gd name="f49" fmla="*/ f46 1 200000"/>
              <a:gd name="f50" fmla="*/ f46 1 100000"/>
              <a:gd name="f51" fmla="*/ f47 1 f45"/>
              <a:gd name="f52" fmla="*/ f48 1 f45"/>
              <a:gd name="f53" fmla="*/ f44 f29 1"/>
              <a:gd name="f54" fmla="+- f32 0 f50"/>
              <a:gd name="f55" fmla="+- f32 0 f49"/>
              <a:gd name="f56" fmla="+- f32 0 f51"/>
              <a:gd name="f57" fmla="*/ f51 f29 1"/>
              <a:gd name="f58" fmla="*/ f52 f29 1"/>
              <a:gd name="f59" fmla="*/ f50 f29 1"/>
              <a:gd name="f60" fmla="*/ f49 f29 1"/>
              <a:gd name="f61" fmla="*/ f56 f29 1"/>
              <a:gd name="f62" fmla="*/ f54 f29 1"/>
              <a:gd name="f63" fmla="*/ f55 f29 1"/>
            </a:gdLst>
            <a:ahLst/>
            <a:cxnLst>
              <a:cxn ang="3cd4">
                <a:pos x="hc" y="t"/>
              </a:cxn>
              <a:cxn ang="0">
                <a:pos x="r" y="vc"/>
              </a:cxn>
              <a:cxn ang="cd4">
                <a:pos x="hc" y="b"/>
              </a:cxn>
              <a:cxn ang="cd2">
                <a:pos x="l" y="vc"/>
              </a:cxn>
              <a:cxn ang="f27">
                <a:pos x="f60" y="f53"/>
              </a:cxn>
              <a:cxn ang="f28">
                <a:pos x="f63" y="f53"/>
              </a:cxn>
            </a:cxnLst>
            <a:rect l="f57" t="f58" r="f61" b="f37"/>
            <a:pathLst>
              <a:path>
                <a:moveTo>
                  <a:pt x="f34" y="f37"/>
                </a:moveTo>
                <a:lnTo>
                  <a:pt x="f59" y="f34"/>
                </a:lnTo>
                <a:lnTo>
                  <a:pt x="f62" y="f34"/>
                </a:lnTo>
                <a:lnTo>
                  <a:pt x="f38" y="f37"/>
                </a:lnTo>
                <a:close/>
              </a:path>
            </a:pathLst>
          </a:custGeom>
          <a:solidFill>
            <a:srgbClr val="BF62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Google Shape;888;p58">
            <a:extLst>
              <a:ext uri="{FF2B5EF4-FFF2-40B4-BE49-F238E27FC236}">
                <a16:creationId xmlns:a16="http://schemas.microsoft.com/office/drawing/2014/main" id="{FC0F84F3-193F-4071-B86D-4E7C281AE82B}"/>
              </a:ext>
            </a:extLst>
          </p:cNvPr>
          <p:cNvSpPr txBox="1">
            <a:spLocks noGrp="1"/>
          </p:cNvSpPr>
          <p:nvPr>
            <p:ph type="title"/>
          </p:nvPr>
        </p:nvSpPr>
        <p:spPr>
          <a:xfrm>
            <a:off x="994172" y="280345"/>
            <a:ext cx="7470904" cy="1250981"/>
          </a:xfrm>
        </p:spPr>
        <p:txBody>
          <a:bodyPr/>
          <a:lstStyle/>
          <a:p>
            <a:pPr lvl="0"/>
            <a:r>
              <a:rPr lang="en-US" sz="5400">
                <a:solidFill>
                  <a:srgbClr val="000000"/>
                </a:solidFill>
              </a:rPr>
              <a:t>Awesome words</a:t>
            </a:r>
          </a:p>
        </p:txBody>
      </p:sp>
      <p:sp>
        <p:nvSpPr>
          <p:cNvPr id="3" name="Freeform 8">
            <a:extLst>
              <a:ext uri="{FF2B5EF4-FFF2-40B4-BE49-F238E27FC236}">
                <a16:creationId xmlns:a16="http://schemas.microsoft.com/office/drawing/2014/main" id="{CDDAB3ED-98E5-4826-915F-76AC52C3A24B}"/>
              </a:ext>
            </a:extLst>
          </p:cNvPr>
          <p:cNvSpPr/>
          <p:nvPr/>
        </p:nvSpPr>
        <p:spPr>
          <a:xfrm>
            <a:off x="39145" y="-26938"/>
            <a:ext cx="427033" cy="5197367"/>
          </a:xfrm>
          <a:custGeom>
            <a:avLst/>
            <a:gdLst>
              <a:gd name="f0" fmla="val 10800000"/>
              <a:gd name="f1" fmla="val 5400000"/>
              <a:gd name="f2" fmla="val 180"/>
              <a:gd name="f3" fmla="val w"/>
              <a:gd name="f4" fmla="val h"/>
              <a:gd name="f5" fmla="val 0"/>
              <a:gd name="f6" fmla="val 110"/>
              <a:gd name="f7" fmla="val 920"/>
              <a:gd name="f8" fmla="val 45"/>
              <a:gd name="f9" fmla="val 41"/>
              <a:gd name="f10" fmla="val 254"/>
              <a:gd name="f11" fmla="val 680"/>
              <a:gd name="f12" fmla="val 5"/>
              <a:gd name="f13" fmla="val 71"/>
              <a:gd name="f14" fmla="val 70"/>
              <a:gd name="f15" fmla="val 908"/>
              <a:gd name="f16" fmla="val 896"/>
              <a:gd name="f17" fmla="val 885"/>
              <a:gd name="f18" fmla="val 69"/>
              <a:gd name="f19" fmla="val 658"/>
              <a:gd name="f20" fmla="val 255"/>
              <a:gd name="f21" fmla="+- 0 0 -90"/>
              <a:gd name="f22" fmla="*/ f3 1 110"/>
              <a:gd name="f23" fmla="*/ f4 1 920"/>
              <a:gd name="f24" fmla="val f5"/>
              <a:gd name="f25" fmla="val f6"/>
              <a:gd name="f26" fmla="val f7"/>
              <a:gd name="f27" fmla="*/ f21 f0 1"/>
              <a:gd name="f28" fmla="+- f26 0 f24"/>
              <a:gd name="f29" fmla="+- f25 0 f24"/>
              <a:gd name="f30" fmla="*/ f27 1 f2"/>
              <a:gd name="f31" fmla="*/ f29 1 110"/>
              <a:gd name="f32" fmla="*/ f28 1 920"/>
              <a:gd name="f33" fmla="*/ 110 f29 1"/>
              <a:gd name="f34" fmla="*/ 0 f28 1"/>
              <a:gd name="f35" fmla="*/ 45 f29 1"/>
              <a:gd name="f36" fmla="*/ 5 f29 1"/>
              <a:gd name="f37" fmla="*/ 920 f28 1"/>
              <a:gd name="f38" fmla="*/ 71 f29 1"/>
              <a:gd name="f39" fmla="*/ 70 f29 1"/>
              <a:gd name="f40" fmla="*/ 885 f28 1"/>
              <a:gd name="f41" fmla="+- f30 0 f1"/>
              <a:gd name="f42" fmla="*/ f33 1 110"/>
              <a:gd name="f43" fmla="*/ f34 1 920"/>
              <a:gd name="f44" fmla="*/ f35 1 110"/>
              <a:gd name="f45" fmla="*/ f36 1 110"/>
              <a:gd name="f46" fmla="*/ f37 1 920"/>
              <a:gd name="f47" fmla="*/ f38 1 110"/>
              <a:gd name="f48" fmla="*/ f39 1 110"/>
              <a:gd name="f49" fmla="*/ f40 1 920"/>
              <a:gd name="f50" fmla="*/ 0 1 f31"/>
              <a:gd name="f51" fmla="*/ f25 1 f31"/>
              <a:gd name="f52" fmla="*/ 0 1 f32"/>
              <a:gd name="f53" fmla="*/ f26 1 f32"/>
              <a:gd name="f54" fmla="*/ f42 1 f31"/>
              <a:gd name="f55" fmla="*/ f43 1 f32"/>
              <a:gd name="f56" fmla="*/ f44 1 f31"/>
              <a:gd name="f57" fmla="*/ f45 1 f31"/>
              <a:gd name="f58" fmla="*/ f46 1 f32"/>
              <a:gd name="f59" fmla="*/ f47 1 f31"/>
              <a:gd name="f60" fmla="*/ f48 1 f31"/>
              <a:gd name="f61" fmla="*/ f49 1 f32"/>
              <a:gd name="f62" fmla="*/ f50 f22 1"/>
              <a:gd name="f63" fmla="*/ f51 f22 1"/>
              <a:gd name="f64" fmla="*/ f53 f23 1"/>
              <a:gd name="f65" fmla="*/ f52 f23 1"/>
              <a:gd name="f66" fmla="*/ f54 f22 1"/>
              <a:gd name="f67" fmla="*/ f55 f23 1"/>
              <a:gd name="f68" fmla="*/ f56 f22 1"/>
              <a:gd name="f69" fmla="*/ f57 f22 1"/>
              <a:gd name="f70" fmla="*/ f58 f23 1"/>
              <a:gd name="f71" fmla="*/ f59 f22 1"/>
              <a:gd name="f72" fmla="*/ f60 f22 1"/>
              <a:gd name="f73" fmla="*/ f61 f23 1"/>
            </a:gdLst>
            <a:ahLst/>
            <a:cxnLst>
              <a:cxn ang="3cd4">
                <a:pos x="hc" y="t"/>
              </a:cxn>
              <a:cxn ang="0">
                <a:pos x="r" y="vc"/>
              </a:cxn>
              <a:cxn ang="cd4">
                <a:pos x="hc" y="b"/>
              </a:cxn>
              <a:cxn ang="cd2">
                <a:pos x="l" y="vc"/>
              </a:cxn>
              <a:cxn ang="f41">
                <a:pos x="f66" y="f67"/>
              </a:cxn>
              <a:cxn ang="f41">
                <a:pos x="f68" y="f67"/>
              </a:cxn>
              <a:cxn ang="f41">
                <a:pos x="f69" y="f70"/>
              </a:cxn>
              <a:cxn ang="f41">
                <a:pos x="f71" y="f70"/>
              </a:cxn>
              <a:cxn ang="f41">
                <a:pos x="f72" y="f73"/>
              </a:cxn>
              <a:cxn ang="f41">
                <a:pos x="f66" y="f67"/>
              </a:cxn>
            </a:cxnLst>
            <a:rect l="f62" t="f65" r="f63" b="f64"/>
            <a:pathLst>
              <a:path w="110" h="920">
                <a:moveTo>
                  <a:pt x="f6" y="f5"/>
                </a:moveTo>
                <a:cubicBezTo>
                  <a:pt x="f8" y="f5"/>
                  <a:pt x="f8" y="f5"/>
                  <a:pt x="f8" y="f5"/>
                </a:cubicBezTo>
                <a:cubicBezTo>
                  <a:pt x="f9" y="f10"/>
                  <a:pt x="f5" y="f11"/>
                  <a:pt x="f12" y="f7"/>
                </a:cubicBezTo>
                <a:cubicBezTo>
                  <a:pt x="f13" y="f7"/>
                  <a:pt x="f13" y="f7"/>
                  <a:pt x="f13" y="f7"/>
                </a:cubicBezTo>
                <a:cubicBezTo>
                  <a:pt x="f14" y="f15"/>
                  <a:pt x="f14" y="f16"/>
                  <a:pt x="f14" y="f17"/>
                </a:cubicBezTo>
                <a:cubicBezTo>
                  <a:pt x="f18" y="f19"/>
                  <a:pt x="f6" y="f20"/>
                  <a:pt x="f6" y="f5"/>
                </a:cubicBezTo>
                <a:close/>
              </a:path>
            </a:pathLst>
          </a:custGeom>
          <a:solidFill>
            <a:srgbClr val="BF62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4" name="Freeform 8">
            <a:extLst>
              <a:ext uri="{FF2B5EF4-FFF2-40B4-BE49-F238E27FC236}">
                <a16:creationId xmlns:a16="http://schemas.microsoft.com/office/drawing/2014/main" id="{5194AAEC-6B9C-4A90-83F1-C23AE34C7CEC}"/>
              </a:ext>
            </a:extLst>
          </p:cNvPr>
          <p:cNvSpPr/>
          <p:nvPr/>
        </p:nvSpPr>
        <p:spPr>
          <a:xfrm rot="10799991">
            <a:off x="8697462" y="-26930"/>
            <a:ext cx="427033" cy="5197367"/>
          </a:xfrm>
          <a:custGeom>
            <a:avLst/>
            <a:gdLst>
              <a:gd name="f0" fmla="val 10800000"/>
              <a:gd name="f1" fmla="val 5400000"/>
              <a:gd name="f2" fmla="val 180"/>
              <a:gd name="f3" fmla="val w"/>
              <a:gd name="f4" fmla="val h"/>
              <a:gd name="f5" fmla="val 0"/>
              <a:gd name="f6" fmla="val 110"/>
              <a:gd name="f7" fmla="val 920"/>
              <a:gd name="f8" fmla="val 45"/>
              <a:gd name="f9" fmla="val 41"/>
              <a:gd name="f10" fmla="val 254"/>
              <a:gd name="f11" fmla="val 680"/>
              <a:gd name="f12" fmla="val 5"/>
              <a:gd name="f13" fmla="val 71"/>
              <a:gd name="f14" fmla="val 70"/>
              <a:gd name="f15" fmla="val 908"/>
              <a:gd name="f16" fmla="val 896"/>
              <a:gd name="f17" fmla="val 885"/>
              <a:gd name="f18" fmla="val 69"/>
              <a:gd name="f19" fmla="val 658"/>
              <a:gd name="f20" fmla="val 255"/>
              <a:gd name="f21" fmla="+- 0 0 -90"/>
              <a:gd name="f22" fmla="*/ f3 1 110"/>
              <a:gd name="f23" fmla="*/ f4 1 920"/>
              <a:gd name="f24" fmla="val f5"/>
              <a:gd name="f25" fmla="val f6"/>
              <a:gd name="f26" fmla="val f7"/>
              <a:gd name="f27" fmla="*/ f21 f0 1"/>
              <a:gd name="f28" fmla="+- f26 0 f24"/>
              <a:gd name="f29" fmla="+- f25 0 f24"/>
              <a:gd name="f30" fmla="*/ f27 1 f2"/>
              <a:gd name="f31" fmla="*/ f29 1 110"/>
              <a:gd name="f32" fmla="*/ f28 1 920"/>
              <a:gd name="f33" fmla="*/ 110 f29 1"/>
              <a:gd name="f34" fmla="*/ 0 f28 1"/>
              <a:gd name="f35" fmla="*/ 45 f29 1"/>
              <a:gd name="f36" fmla="*/ 5 f29 1"/>
              <a:gd name="f37" fmla="*/ 920 f28 1"/>
              <a:gd name="f38" fmla="*/ 71 f29 1"/>
              <a:gd name="f39" fmla="*/ 70 f29 1"/>
              <a:gd name="f40" fmla="*/ 885 f28 1"/>
              <a:gd name="f41" fmla="+- f30 0 f1"/>
              <a:gd name="f42" fmla="*/ f33 1 110"/>
              <a:gd name="f43" fmla="*/ f34 1 920"/>
              <a:gd name="f44" fmla="*/ f35 1 110"/>
              <a:gd name="f45" fmla="*/ f36 1 110"/>
              <a:gd name="f46" fmla="*/ f37 1 920"/>
              <a:gd name="f47" fmla="*/ f38 1 110"/>
              <a:gd name="f48" fmla="*/ f39 1 110"/>
              <a:gd name="f49" fmla="*/ f40 1 920"/>
              <a:gd name="f50" fmla="*/ 0 1 f31"/>
              <a:gd name="f51" fmla="*/ f25 1 f31"/>
              <a:gd name="f52" fmla="*/ 0 1 f32"/>
              <a:gd name="f53" fmla="*/ f26 1 f32"/>
              <a:gd name="f54" fmla="*/ f42 1 f31"/>
              <a:gd name="f55" fmla="*/ f43 1 f32"/>
              <a:gd name="f56" fmla="*/ f44 1 f31"/>
              <a:gd name="f57" fmla="*/ f45 1 f31"/>
              <a:gd name="f58" fmla="*/ f46 1 f32"/>
              <a:gd name="f59" fmla="*/ f47 1 f31"/>
              <a:gd name="f60" fmla="*/ f48 1 f31"/>
              <a:gd name="f61" fmla="*/ f49 1 f32"/>
              <a:gd name="f62" fmla="*/ f50 f22 1"/>
              <a:gd name="f63" fmla="*/ f51 f22 1"/>
              <a:gd name="f64" fmla="*/ f53 f23 1"/>
              <a:gd name="f65" fmla="*/ f52 f23 1"/>
              <a:gd name="f66" fmla="*/ f54 f22 1"/>
              <a:gd name="f67" fmla="*/ f55 f23 1"/>
              <a:gd name="f68" fmla="*/ f56 f22 1"/>
              <a:gd name="f69" fmla="*/ f57 f22 1"/>
              <a:gd name="f70" fmla="*/ f58 f23 1"/>
              <a:gd name="f71" fmla="*/ f59 f22 1"/>
              <a:gd name="f72" fmla="*/ f60 f22 1"/>
              <a:gd name="f73" fmla="*/ f61 f23 1"/>
            </a:gdLst>
            <a:ahLst/>
            <a:cxnLst>
              <a:cxn ang="3cd4">
                <a:pos x="hc" y="t"/>
              </a:cxn>
              <a:cxn ang="0">
                <a:pos x="r" y="vc"/>
              </a:cxn>
              <a:cxn ang="cd4">
                <a:pos x="hc" y="b"/>
              </a:cxn>
              <a:cxn ang="cd2">
                <a:pos x="l" y="vc"/>
              </a:cxn>
              <a:cxn ang="f41">
                <a:pos x="f66" y="f67"/>
              </a:cxn>
              <a:cxn ang="f41">
                <a:pos x="f68" y="f67"/>
              </a:cxn>
              <a:cxn ang="f41">
                <a:pos x="f69" y="f70"/>
              </a:cxn>
              <a:cxn ang="f41">
                <a:pos x="f71" y="f70"/>
              </a:cxn>
              <a:cxn ang="f41">
                <a:pos x="f72" y="f73"/>
              </a:cxn>
              <a:cxn ang="f41">
                <a:pos x="f66" y="f67"/>
              </a:cxn>
            </a:cxnLst>
            <a:rect l="f62" t="f65" r="f63" b="f64"/>
            <a:pathLst>
              <a:path w="110" h="920">
                <a:moveTo>
                  <a:pt x="f6" y="f5"/>
                </a:moveTo>
                <a:cubicBezTo>
                  <a:pt x="f8" y="f5"/>
                  <a:pt x="f8" y="f5"/>
                  <a:pt x="f8" y="f5"/>
                </a:cubicBezTo>
                <a:cubicBezTo>
                  <a:pt x="f9" y="f10"/>
                  <a:pt x="f5" y="f11"/>
                  <a:pt x="f12" y="f7"/>
                </a:cubicBezTo>
                <a:cubicBezTo>
                  <a:pt x="f13" y="f7"/>
                  <a:pt x="f13" y="f7"/>
                  <a:pt x="f13" y="f7"/>
                </a:cubicBezTo>
                <a:cubicBezTo>
                  <a:pt x="f14" y="f15"/>
                  <a:pt x="f14" y="f16"/>
                  <a:pt x="f14" y="f17"/>
                </a:cubicBezTo>
                <a:cubicBezTo>
                  <a:pt x="f18" y="f19"/>
                  <a:pt x="f6" y="f20"/>
                  <a:pt x="f6" y="f5"/>
                </a:cubicBezTo>
                <a:close/>
              </a:path>
            </a:pathLst>
          </a:custGeom>
          <a:solidFill>
            <a:srgbClr val="BF62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nvGrpSpPr>
          <p:cNvPr id="5" name="Grupo 13">
            <a:extLst>
              <a:ext uri="{FF2B5EF4-FFF2-40B4-BE49-F238E27FC236}">
                <a16:creationId xmlns:a16="http://schemas.microsoft.com/office/drawing/2014/main" id="{31F8195D-B6C5-47C9-B3F3-6791647E6226}"/>
              </a:ext>
            </a:extLst>
          </p:cNvPr>
          <p:cNvGrpSpPr/>
          <p:nvPr/>
        </p:nvGrpSpPr>
        <p:grpSpPr>
          <a:xfrm>
            <a:off x="641396" y="4411056"/>
            <a:ext cx="970389" cy="732443"/>
            <a:chOff x="641396" y="4411056"/>
            <a:chExt cx="970389" cy="732443"/>
          </a:xfrm>
        </p:grpSpPr>
        <p:sp>
          <p:nvSpPr>
            <p:cNvPr id="6" name="Freeform 6">
              <a:extLst>
                <a:ext uri="{FF2B5EF4-FFF2-40B4-BE49-F238E27FC236}">
                  <a16:creationId xmlns:a16="http://schemas.microsoft.com/office/drawing/2014/main" id="{6C52187D-0EFC-447D-A59F-D9A0837D52C6}"/>
                </a:ext>
              </a:extLst>
            </p:cNvPr>
            <p:cNvSpPr/>
            <p:nvPr/>
          </p:nvSpPr>
          <p:spPr>
            <a:xfrm>
              <a:off x="641396" y="4633475"/>
              <a:ext cx="320707" cy="506915"/>
            </a:xfrm>
            <a:custGeom>
              <a:avLst/>
              <a:gdLst>
                <a:gd name="f0" fmla="val 10800000"/>
                <a:gd name="f1" fmla="val 5400000"/>
                <a:gd name="f2" fmla="val 180"/>
                <a:gd name="f3" fmla="val w"/>
                <a:gd name="f4" fmla="val h"/>
                <a:gd name="f5" fmla="val 0"/>
                <a:gd name="f6" fmla="val 429"/>
                <a:gd name="f7" fmla="val 676"/>
                <a:gd name="f8" fmla="val 187"/>
                <a:gd name="f9" fmla="val 675"/>
                <a:gd name="f10" fmla="val 133"/>
                <a:gd name="f11" fmla="val 80"/>
                <a:gd name="f12" fmla="val 27"/>
                <a:gd name="f13" fmla="val 3"/>
                <a:gd name="f14" fmla="val 672"/>
                <a:gd name="f15" fmla="val 648"/>
                <a:gd name="f16" fmla="val 13"/>
                <a:gd name="f17" fmla="val 560"/>
                <a:gd name="f18" fmla="val 25"/>
                <a:gd name="f19" fmla="val 472"/>
                <a:gd name="f20" fmla="val 36"/>
                <a:gd name="f21" fmla="val 385"/>
                <a:gd name="f22" fmla="val 42"/>
                <a:gd name="f23" fmla="val 338"/>
                <a:gd name="f24" fmla="val 47"/>
                <a:gd name="f25" fmla="val 292"/>
                <a:gd name="f26" fmla="val 55"/>
                <a:gd name="f27" fmla="val 246"/>
                <a:gd name="f28" fmla="val 66"/>
                <a:gd name="f29" fmla="val 176"/>
                <a:gd name="f30" fmla="val 92"/>
                <a:gd name="f31" fmla="val 113"/>
                <a:gd name="f32" fmla="val 144"/>
                <a:gd name="f33" fmla="val 62"/>
                <a:gd name="f34" fmla="val 196"/>
                <a:gd name="f35" fmla="val 12"/>
                <a:gd name="f36" fmla="val 259"/>
                <a:gd name="f37" fmla="val 327"/>
                <a:gd name="f38" fmla="val 23"/>
                <a:gd name="f39" fmla="val 386"/>
                <a:gd name="f40" fmla="val 43"/>
                <a:gd name="f41" fmla="val 410"/>
                <a:gd name="f42" fmla="val 93"/>
                <a:gd name="f43" fmla="val 420"/>
                <a:gd name="f44" fmla="val 150"/>
                <a:gd name="f45" fmla="val 201"/>
                <a:gd name="f46" fmla="val 425"/>
                <a:gd name="f47" fmla="val 252"/>
                <a:gd name="f48" fmla="val 419"/>
                <a:gd name="f49" fmla="val 303"/>
                <a:gd name="f50" fmla="val 404"/>
                <a:gd name="f51" fmla="val 389"/>
                <a:gd name="f52" fmla="val 535"/>
                <a:gd name="f53" fmla="val 376"/>
                <a:gd name="f54" fmla="val 650"/>
                <a:gd name="f55" fmla="val 373"/>
                <a:gd name="f56" fmla="val 670"/>
                <a:gd name="f57" fmla="val 366"/>
                <a:gd name="f58" fmla="val 347"/>
                <a:gd name="f59" fmla="val 293"/>
                <a:gd name="f60" fmla="val 674"/>
                <a:gd name="f61" fmla="val 240"/>
                <a:gd name="f62" fmla="+- 0 0 -90"/>
                <a:gd name="f63" fmla="*/ f3 1 429"/>
                <a:gd name="f64" fmla="*/ f4 1 676"/>
                <a:gd name="f65" fmla="val f5"/>
                <a:gd name="f66" fmla="val f6"/>
                <a:gd name="f67" fmla="val f7"/>
                <a:gd name="f68" fmla="*/ f62 f0 1"/>
                <a:gd name="f69" fmla="+- f67 0 f65"/>
                <a:gd name="f70" fmla="+- f66 0 f65"/>
                <a:gd name="f71" fmla="*/ f68 1 f2"/>
                <a:gd name="f72" fmla="*/ f70 1 429"/>
                <a:gd name="f73" fmla="*/ f69 1 676"/>
                <a:gd name="f74" fmla="*/ 187 f70 1"/>
                <a:gd name="f75" fmla="*/ 675 f69 1"/>
                <a:gd name="f76" fmla="*/ 27 f70 1"/>
                <a:gd name="f77" fmla="*/ 3 f70 1"/>
                <a:gd name="f78" fmla="*/ 648 f69 1"/>
                <a:gd name="f79" fmla="*/ 36 f70 1"/>
                <a:gd name="f80" fmla="*/ 385 f69 1"/>
                <a:gd name="f81" fmla="*/ 55 f70 1"/>
                <a:gd name="f82" fmla="*/ 246 f69 1"/>
                <a:gd name="f83" fmla="*/ 144 f70 1"/>
                <a:gd name="f84" fmla="*/ 62 f69 1"/>
                <a:gd name="f85" fmla="*/ 327 f70 1"/>
                <a:gd name="f86" fmla="*/ 23 f69 1"/>
                <a:gd name="f87" fmla="*/ 420 f70 1"/>
                <a:gd name="f88" fmla="*/ 150 f69 1"/>
                <a:gd name="f89" fmla="*/ 419 f70 1"/>
                <a:gd name="f90" fmla="*/ 303 f69 1"/>
                <a:gd name="f91" fmla="*/ 376 f70 1"/>
                <a:gd name="f92" fmla="*/ 650 f69 1"/>
                <a:gd name="f93" fmla="*/ 347 f70 1"/>
                <a:gd name="f94" fmla="+- f71 0 f1"/>
                <a:gd name="f95" fmla="*/ f74 1 429"/>
                <a:gd name="f96" fmla="*/ f75 1 676"/>
                <a:gd name="f97" fmla="*/ f76 1 429"/>
                <a:gd name="f98" fmla="*/ f77 1 429"/>
                <a:gd name="f99" fmla="*/ f78 1 676"/>
                <a:gd name="f100" fmla="*/ f79 1 429"/>
                <a:gd name="f101" fmla="*/ f80 1 676"/>
                <a:gd name="f102" fmla="*/ f81 1 429"/>
                <a:gd name="f103" fmla="*/ f82 1 676"/>
                <a:gd name="f104" fmla="*/ f83 1 429"/>
                <a:gd name="f105" fmla="*/ f84 1 676"/>
                <a:gd name="f106" fmla="*/ f85 1 429"/>
                <a:gd name="f107" fmla="*/ f86 1 676"/>
                <a:gd name="f108" fmla="*/ f87 1 429"/>
                <a:gd name="f109" fmla="*/ f88 1 676"/>
                <a:gd name="f110" fmla="*/ f89 1 429"/>
                <a:gd name="f111" fmla="*/ f90 1 676"/>
                <a:gd name="f112" fmla="*/ f91 1 429"/>
                <a:gd name="f113" fmla="*/ f92 1 676"/>
                <a:gd name="f114" fmla="*/ f93 1 429"/>
                <a:gd name="f115" fmla="*/ 0 1 f72"/>
                <a:gd name="f116" fmla="*/ f66 1 f72"/>
                <a:gd name="f117" fmla="*/ 0 1 f73"/>
                <a:gd name="f118" fmla="*/ f67 1 f73"/>
                <a:gd name="f119" fmla="*/ f95 1 f72"/>
                <a:gd name="f120" fmla="*/ f96 1 f73"/>
                <a:gd name="f121" fmla="*/ f97 1 f72"/>
                <a:gd name="f122" fmla="*/ f98 1 f72"/>
                <a:gd name="f123" fmla="*/ f99 1 f73"/>
                <a:gd name="f124" fmla="*/ f100 1 f72"/>
                <a:gd name="f125" fmla="*/ f101 1 f73"/>
                <a:gd name="f126" fmla="*/ f102 1 f72"/>
                <a:gd name="f127" fmla="*/ f103 1 f73"/>
                <a:gd name="f128" fmla="*/ f104 1 f72"/>
                <a:gd name="f129" fmla="*/ f105 1 f73"/>
                <a:gd name="f130" fmla="*/ f106 1 f72"/>
                <a:gd name="f131" fmla="*/ f107 1 f73"/>
                <a:gd name="f132" fmla="*/ f108 1 f72"/>
                <a:gd name="f133" fmla="*/ f109 1 f73"/>
                <a:gd name="f134" fmla="*/ f110 1 f72"/>
                <a:gd name="f135" fmla="*/ f111 1 f73"/>
                <a:gd name="f136" fmla="*/ f112 1 f72"/>
                <a:gd name="f137" fmla="*/ f113 1 f73"/>
                <a:gd name="f138" fmla="*/ f114 1 f72"/>
                <a:gd name="f139" fmla="*/ f115 f63 1"/>
                <a:gd name="f140" fmla="*/ f116 f63 1"/>
                <a:gd name="f141" fmla="*/ f118 f64 1"/>
                <a:gd name="f142" fmla="*/ f117 f64 1"/>
                <a:gd name="f143" fmla="*/ f119 f63 1"/>
                <a:gd name="f144" fmla="*/ f120 f64 1"/>
                <a:gd name="f145" fmla="*/ f121 f63 1"/>
                <a:gd name="f146" fmla="*/ f122 f63 1"/>
                <a:gd name="f147" fmla="*/ f123 f64 1"/>
                <a:gd name="f148" fmla="*/ f124 f63 1"/>
                <a:gd name="f149" fmla="*/ f125 f64 1"/>
                <a:gd name="f150" fmla="*/ f126 f63 1"/>
                <a:gd name="f151" fmla="*/ f127 f64 1"/>
                <a:gd name="f152" fmla="*/ f128 f63 1"/>
                <a:gd name="f153" fmla="*/ f129 f64 1"/>
                <a:gd name="f154" fmla="*/ f130 f63 1"/>
                <a:gd name="f155" fmla="*/ f131 f64 1"/>
                <a:gd name="f156" fmla="*/ f132 f63 1"/>
                <a:gd name="f157" fmla="*/ f133 f64 1"/>
                <a:gd name="f158" fmla="*/ f134 f63 1"/>
                <a:gd name="f159" fmla="*/ f135 f64 1"/>
                <a:gd name="f160" fmla="*/ f136 f63 1"/>
                <a:gd name="f161" fmla="*/ f137 f64 1"/>
                <a:gd name="f162" fmla="*/ f138 f63 1"/>
              </a:gdLst>
              <a:ahLst/>
              <a:cxnLst>
                <a:cxn ang="3cd4">
                  <a:pos x="hc" y="t"/>
                </a:cxn>
                <a:cxn ang="0">
                  <a:pos x="r" y="vc"/>
                </a:cxn>
                <a:cxn ang="cd4">
                  <a:pos x="hc" y="b"/>
                </a:cxn>
                <a:cxn ang="cd2">
                  <a:pos x="l" y="vc"/>
                </a:cxn>
                <a:cxn ang="f94">
                  <a:pos x="f143" y="f144"/>
                </a:cxn>
                <a:cxn ang="f94">
                  <a:pos x="f145" y="f144"/>
                </a:cxn>
                <a:cxn ang="f94">
                  <a:pos x="f146" y="f147"/>
                </a:cxn>
                <a:cxn ang="f94">
                  <a:pos x="f148" y="f149"/>
                </a:cxn>
                <a:cxn ang="f94">
                  <a:pos x="f150" y="f151"/>
                </a:cxn>
                <a:cxn ang="f94">
                  <a:pos x="f152" y="f153"/>
                </a:cxn>
                <a:cxn ang="f94">
                  <a:pos x="f154" y="f155"/>
                </a:cxn>
                <a:cxn ang="f94">
                  <a:pos x="f156" y="f157"/>
                </a:cxn>
                <a:cxn ang="f94">
                  <a:pos x="f158" y="f159"/>
                </a:cxn>
                <a:cxn ang="f94">
                  <a:pos x="f160" y="f161"/>
                </a:cxn>
                <a:cxn ang="f94">
                  <a:pos x="f162" y="f144"/>
                </a:cxn>
                <a:cxn ang="f94">
                  <a:pos x="f143" y="f144"/>
                </a:cxn>
                <a:cxn ang="f94">
                  <a:pos x="f143" y="f144"/>
                </a:cxn>
              </a:cxnLst>
              <a:rect l="f139" t="f142" r="f140" b="f141"/>
              <a:pathLst>
                <a:path w="429" h="676">
                  <a:moveTo>
                    <a:pt x="f8" y="f9"/>
                  </a:moveTo>
                  <a:cubicBezTo>
                    <a:pt x="f10" y="f9"/>
                    <a:pt x="f11" y="f9"/>
                    <a:pt x="f12" y="f9"/>
                  </a:cubicBezTo>
                  <a:cubicBezTo>
                    <a:pt x="f13" y="f9"/>
                    <a:pt x="f5" y="f14"/>
                    <a:pt x="f13" y="f15"/>
                  </a:cubicBezTo>
                  <a:cubicBezTo>
                    <a:pt x="f16" y="f17"/>
                    <a:pt x="f18" y="f19"/>
                    <a:pt x="f20" y="f21"/>
                  </a:cubicBezTo>
                  <a:cubicBezTo>
                    <a:pt x="f22" y="f23"/>
                    <a:pt x="f24" y="f25"/>
                    <a:pt x="f26" y="f27"/>
                  </a:cubicBezTo>
                  <a:cubicBezTo>
                    <a:pt x="f28" y="f29"/>
                    <a:pt x="f30" y="f31"/>
                    <a:pt x="f32" y="f33"/>
                  </a:cubicBezTo>
                  <a:cubicBezTo>
                    <a:pt x="f34" y="f35"/>
                    <a:pt x="f36" y="f5"/>
                    <a:pt x="f37" y="f38"/>
                  </a:cubicBezTo>
                  <a:cubicBezTo>
                    <a:pt x="f39" y="f40"/>
                    <a:pt x="f41" y="f42"/>
                    <a:pt x="f43" y="f44"/>
                  </a:cubicBezTo>
                  <a:cubicBezTo>
                    <a:pt x="f6" y="f45"/>
                    <a:pt x="f46" y="f47"/>
                    <a:pt x="f48" y="f49"/>
                  </a:cubicBezTo>
                  <a:cubicBezTo>
                    <a:pt x="f50" y="f48"/>
                    <a:pt x="f51" y="f52"/>
                    <a:pt x="f53" y="f54"/>
                  </a:cubicBezTo>
                  <a:cubicBezTo>
                    <a:pt x="f55" y="f56"/>
                    <a:pt x="f57" y="f7"/>
                    <a:pt x="f58" y="f9"/>
                  </a:cubicBezTo>
                  <a:cubicBezTo>
                    <a:pt x="f59" y="f60"/>
                    <a:pt x="f61" y="f9"/>
                    <a:pt x="f8" y="f9"/>
                  </a:cubicBezTo>
                  <a:cubicBezTo>
                    <a:pt x="f8" y="f9"/>
                    <a:pt x="f8" y="f9"/>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 name="Freeform 7">
              <a:extLst>
                <a:ext uri="{FF2B5EF4-FFF2-40B4-BE49-F238E27FC236}">
                  <a16:creationId xmlns:a16="http://schemas.microsoft.com/office/drawing/2014/main" id="{31EEAA93-F868-4F23-AC47-029D93E12AC2}"/>
                </a:ext>
              </a:extLst>
            </p:cNvPr>
            <p:cNvSpPr/>
            <p:nvPr/>
          </p:nvSpPr>
          <p:spPr>
            <a:xfrm>
              <a:off x="994172" y="4411056"/>
              <a:ext cx="289663" cy="732443"/>
            </a:xfrm>
            <a:custGeom>
              <a:avLst/>
              <a:gdLst>
                <a:gd name="f0" fmla="val 10800000"/>
                <a:gd name="f1" fmla="val 5400000"/>
                <a:gd name="f2" fmla="val 180"/>
                <a:gd name="f3" fmla="val w"/>
                <a:gd name="f4" fmla="val h"/>
                <a:gd name="f5" fmla="val 0"/>
                <a:gd name="f6" fmla="val 387"/>
                <a:gd name="f7" fmla="val 978"/>
                <a:gd name="f8" fmla="val 232"/>
                <a:gd name="f9" fmla="val 975"/>
                <a:gd name="f10" fmla="val 164"/>
                <a:gd name="f11" fmla="val 96"/>
                <a:gd name="f12" fmla="val 972"/>
                <a:gd name="f13" fmla="val 28"/>
                <a:gd name="f14" fmla="val 19"/>
                <a:gd name="f15" fmla="val 9"/>
                <a:gd name="f16" fmla="val 973"/>
                <a:gd name="f17" fmla="val 8"/>
                <a:gd name="f18" fmla="val 961"/>
                <a:gd name="f19" fmla="val 7"/>
                <a:gd name="f20" fmla="val 948"/>
                <a:gd name="f21" fmla="val 2"/>
                <a:gd name="f22" fmla="val 934"/>
                <a:gd name="f23" fmla="val 17"/>
                <a:gd name="f24" fmla="val 925"/>
                <a:gd name="f25" fmla="val 25"/>
                <a:gd name="f26" fmla="val 921"/>
                <a:gd name="f27" fmla="val 34"/>
                <a:gd name="f28" fmla="val 917"/>
                <a:gd name="f29" fmla="val 43"/>
                <a:gd name="f30" fmla="val 915"/>
                <a:gd name="f31" fmla="val 60"/>
                <a:gd name="f32" fmla="val 910"/>
                <a:gd name="f33" fmla="val 66"/>
                <a:gd name="f34" fmla="val 900"/>
                <a:gd name="f35" fmla="val 883"/>
                <a:gd name="f36" fmla="val 65"/>
                <a:gd name="f37" fmla="val 843"/>
                <a:gd name="f38" fmla="val 804"/>
                <a:gd name="f39" fmla="val 765"/>
                <a:gd name="f40" fmla="val 635"/>
                <a:gd name="f41" fmla="val 505"/>
                <a:gd name="f42" fmla="val 375"/>
                <a:gd name="f43" fmla="val 340"/>
                <a:gd name="f44" fmla="val 62"/>
                <a:gd name="f45" fmla="val 336"/>
                <a:gd name="f46" fmla="val 333"/>
                <a:gd name="f47" fmla="val 332"/>
                <a:gd name="f48" fmla="val 329"/>
                <a:gd name="f49" fmla="val 3"/>
                <a:gd name="f50" fmla="val 317"/>
                <a:gd name="f51" fmla="val 305"/>
                <a:gd name="f52" fmla="val 5"/>
                <a:gd name="f53" fmla="val 296"/>
                <a:gd name="f54" fmla="val 14"/>
                <a:gd name="f55" fmla="val 289"/>
                <a:gd name="f56" fmla="val 22"/>
                <a:gd name="f57" fmla="val 283"/>
                <a:gd name="f58" fmla="val 31"/>
                <a:gd name="f59" fmla="val 278"/>
                <a:gd name="f60" fmla="val 40"/>
                <a:gd name="f61" fmla="val 274"/>
                <a:gd name="f62" fmla="val 80"/>
                <a:gd name="f63" fmla="val 253"/>
                <a:gd name="f64" fmla="val 120"/>
                <a:gd name="f65" fmla="val 161"/>
                <a:gd name="f66" fmla="val 211"/>
                <a:gd name="f67" fmla="val 173"/>
                <a:gd name="f68" fmla="val 205"/>
                <a:gd name="f69" fmla="val 179"/>
                <a:gd name="f70" fmla="val 196"/>
                <a:gd name="f71" fmla="val 182"/>
                <a:gd name="f72" fmla="val 178"/>
                <a:gd name="f73" fmla="val 153"/>
                <a:gd name="f74" fmla="val 124"/>
                <a:gd name="f75" fmla="val 79"/>
                <a:gd name="f76" fmla="val 172"/>
                <a:gd name="f77" fmla="val 74"/>
                <a:gd name="f78" fmla="val 157"/>
                <a:gd name="f79" fmla="val 75"/>
                <a:gd name="f80" fmla="val 147"/>
                <a:gd name="f81" fmla="val 136"/>
                <a:gd name="f82" fmla="val 76"/>
                <a:gd name="f83" fmla="val 125"/>
                <a:gd name="f84" fmla="val 118"/>
                <a:gd name="f85" fmla="val 73"/>
                <a:gd name="f86" fmla="val 106"/>
                <a:gd name="f87" fmla="val 107"/>
                <a:gd name="f88" fmla="val 61"/>
                <a:gd name="f89" fmla="val 108"/>
                <a:gd name="f90" fmla="val 49"/>
                <a:gd name="f91" fmla="val 50"/>
                <a:gd name="f92" fmla="val 126"/>
                <a:gd name="f93" fmla="val 137"/>
                <a:gd name="f94" fmla="val 148"/>
                <a:gd name="f95" fmla="val 158"/>
                <a:gd name="f96" fmla="val 29"/>
                <a:gd name="f97" fmla="val 24"/>
                <a:gd name="f98" fmla="val 20"/>
                <a:gd name="f99" fmla="val 15"/>
                <a:gd name="f100" fmla="val 183"/>
                <a:gd name="f101" fmla="val 1"/>
                <a:gd name="f102" fmla="val 192"/>
                <a:gd name="f103" fmla="val 202"/>
                <a:gd name="f104" fmla="val 203"/>
                <a:gd name="f105" fmla="val 204"/>
                <a:gd name="f106" fmla="val 208"/>
                <a:gd name="f107" fmla="val 244"/>
                <a:gd name="f108" fmla="val 252"/>
                <a:gd name="f109" fmla="val 260"/>
                <a:gd name="f110" fmla="val 267"/>
                <a:gd name="f111" fmla="val 51"/>
                <a:gd name="f112" fmla="val 279"/>
                <a:gd name="f113" fmla="val 55"/>
                <a:gd name="f114" fmla="val 70"/>
                <a:gd name="f115" fmla="val 238"/>
                <a:gd name="f116" fmla="val 223"/>
                <a:gd name="f117" fmla="val 213"/>
                <a:gd name="f118" fmla="val 207"/>
                <a:gd name="f119" fmla="val 91"/>
                <a:gd name="f120" fmla="val 122"/>
                <a:gd name="f121" fmla="val 184"/>
                <a:gd name="f122" fmla="val 198"/>
                <a:gd name="f123" fmla="val 224"/>
                <a:gd name="f124" fmla="val 210"/>
                <a:gd name="f125" fmla="val 269"/>
                <a:gd name="f126" fmla="val 233"/>
                <a:gd name="f127" fmla="val 314"/>
                <a:gd name="f128" fmla="val 257"/>
                <a:gd name="f129" fmla="val 359"/>
                <a:gd name="f130" fmla="val 280"/>
                <a:gd name="f131" fmla="val 364"/>
                <a:gd name="f132" fmla="val 370"/>
                <a:gd name="f133" fmla="val 286"/>
                <a:gd name="f134" fmla="val 376"/>
                <a:gd name="f135" fmla="val 290"/>
                <a:gd name="f136" fmla="val 384"/>
                <a:gd name="f137" fmla="val 385"/>
                <a:gd name="f138" fmla="val 315"/>
                <a:gd name="f139" fmla="val 383"/>
                <a:gd name="f140" fmla="val 326"/>
                <a:gd name="f141" fmla="val 366"/>
                <a:gd name="f142" fmla="val 353"/>
                <a:gd name="f143" fmla="val 337"/>
                <a:gd name="f144" fmla="val 330"/>
                <a:gd name="f145" fmla="val 328"/>
                <a:gd name="f146" fmla="val 342"/>
                <a:gd name="f147" fmla="val 319"/>
                <a:gd name="f148" fmla="val 355"/>
                <a:gd name="f149" fmla="val 324"/>
                <a:gd name="f150" fmla="val 372"/>
                <a:gd name="f151" fmla="val 549"/>
                <a:gd name="f152" fmla="val 711"/>
                <a:gd name="f153" fmla="val 873"/>
                <a:gd name="f154" fmla="val 906"/>
                <a:gd name="f155" fmla="val 918"/>
                <a:gd name="f156" fmla="val 367"/>
                <a:gd name="f157" fmla="val 923"/>
                <a:gd name="f158" fmla="val 380"/>
                <a:gd name="f159" fmla="val 928"/>
                <a:gd name="f160" fmla="val 382"/>
                <a:gd name="f161" fmla="val 944"/>
                <a:gd name="f162" fmla="val 965"/>
                <a:gd name="f163" fmla="val 377"/>
                <a:gd name="f164" fmla="val 974"/>
                <a:gd name="f165" fmla="val 354"/>
                <a:gd name="f166" fmla="val 318"/>
                <a:gd name="f167" fmla="val 976"/>
                <a:gd name="f168" fmla="val 248"/>
                <a:gd name="f169" fmla="val 242"/>
                <a:gd name="f170" fmla="val 237"/>
                <a:gd name="f171" fmla="+- 0 0 -90"/>
                <a:gd name="f172" fmla="*/ f3 1 387"/>
                <a:gd name="f173" fmla="*/ f4 1 978"/>
                <a:gd name="f174" fmla="val f5"/>
                <a:gd name="f175" fmla="val f6"/>
                <a:gd name="f176" fmla="val f7"/>
                <a:gd name="f177" fmla="*/ f171 f0 1"/>
                <a:gd name="f178" fmla="+- f176 0 f174"/>
                <a:gd name="f179" fmla="+- f175 0 f174"/>
                <a:gd name="f180" fmla="*/ f177 1 f2"/>
                <a:gd name="f181" fmla="*/ f179 1 387"/>
                <a:gd name="f182" fmla="*/ f178 1 978"/>
                <a:gd name="f183" fmla="*/ 232 f179 1"/>
                <a:gd name="f184" fmla="*/ 975 f178 1"/>
                <a:gd name="f185" fmla="*/ 28 f179 1"/>
                <a:gd name="f186" fmla="*/ 972 f178 1"/>
                <a:gd name="f187" fmla="*/ 8 f179 1"/>
                <a:gd name="f188" fmla="*/ 961 f178 1"/>
                <a:gd name="f189" fmla="*/ 17 f179 1"/>
                <a:gd name="f190" fmla="*/ 925 f178 1"/>
                <a:gd name="f191" fmla="*/ 43 f179 1"/>
                <a:gd name="f192" fmla="*/ 915 f178 1"/>
                <a:gd name="f193" fmla="*/ 66 f179 1"/>
                <a:gd name="f194" fmla="*/ 883 f178 1"/>
                <a:gd name="f195" fmla="*/ 765 f178 1"/>
                <a:gd name="f196" fmla="*/ 375 f178 1"/>
                <a:gd name="f197" fmla="*/ 333 f178 1"/>
                <a:gd name="f198" fmla="*/ 3 f179 1"/>
                <a:gd name="f199" fmla="*/ 317 f178 1"/>
                <a:gd name="f200" fmla="*/ 14 f179 1"/>
                <a:gd name="f201" fmla="*/ 289 f178 1"/>
                <a:gd name="f202" fmla="*/ 40 f179 1"/>
                <a:gd name="f203" fmla="*/ 274 f178 1"/>
                <a:gd name="f204" fmla="*/ 161 f179 1"/>
                <a:gd name="f205" fmla="*/ 211 f178 1"/>
                <a:gd name="f206" fmla="*/ 179 f179 1"/>
                <a:gd name="f207" fmla="*/ 182 f178 1"/>
                <a:gd name="f208" fmla="*/ 96 f178 1"/>
                <a:gd name="f209" fmla="*/ 157 f179 1"/>
                <a:gd name="f210" fmla="*/ 75 f178 1"/>
                <a:gd name="f211" fmla="*/ 125 f179 1"/>
                <a:gd name="f212" fmla="*/ 74 f178 1"/>
                <a:gd name="f213" fmla="*/ 107 f179 1"/>
                <a:gd name="f214" fmla="*/ 61 f178 1"/>
                <a:gd name="f215" fmla="*/ 126 f179 1"/>
                <a:gd name="f216" fmla="*/ 50 f178 1"/>
                <a:gd name="f217" fmla="*/ 158 f179 1"/>
                <a:gd name="f218" fmla="*/ 29 f178 1"/>
                <a:gd name="f219" fmla="*/ 15 f178 1"/>
                <a:gd name="f220" fmla="*/ 192 f179 1"/>
                <a:gd name="f221" fmla="*/ 1 f178 1"/>
                <a:gd name="f222" fmla="*/ 204 f179 1"/>
                <a:gd name="f223" fmla="*/ 244 f179 1"/>
                <a:gd name="f224" fmla="*/ 267 f179 1"/>
                <a:gd name="f225" fmla="*/ 51 f178 1"/>
                <a:gd name="f226" fmla="*/ 279 f179 1"/>
                <a:gd name="f227" fmla="*/ 62 f178 1"/>
                <a:gd name="f228" fmla="*/ 223 f179 1"/>
                <a:gd name="f229" fmla="*/ 207 f179 1"/>
                <a:gd name="f230" fmla="*/ 91 f178 1"/>
                <a:gd name="f231" fmla="*/ 205 f179 1"/>
                <a:gd name="f232" fmla="*/ 184 f178 1"/>
                <a:gd name="f233" fmla="*/ 224 f179 1"/>
                <a:gd name="f234" fmla="*/ 210 f178 1"/>
                <a:gd name="f235" fmla="*/ 359 f179 1"/>
                <a:gd name="f236" fmla="*/ 280 f178 1"/>
                <a:gd name="f237" fmla="*/ 376 f179 1"/>
                <a:gd name="f238" fmla="*/ 290 f178 1"/>
                <a:gd name="f239" fmla="*/ 385 f179 1"/>
                <a:gd name="f240" fmla="*/ 315 f178 1"/>
                <a:gd name="f241" fmla="*/ 366 f179 1"/>
                <a:gd name="f242" fmla="*/ 332 f178 1"/>
                <a:gd name="f243" fmla="*/ 328 f179 1"/>
                <a:gd name="f244" fmla="*/ 342 f178 1"/>
                <a:gd name="f245" fmla="*/ 324 f179 1"/>
                <a:gd name="f246" fmla="*/ 387 f178 1"/>
                <a:gd name="f247" fmla="*/ 873 f178 1"/>
                <a:gd name="f248" fmla="*/ 355 f179 1"/>
                <a:gd name="f249" fmla="*/ 918 f178 1"/>
                <a:gd name="f250" fmla="*/ 382 f179 1"/>
                <a:gd name="f251" fmla="*/ 944 f178 1"/>
                <a:gd name="f252" fmla="*/ 354 f179 1"/>
                <a:gd name="f253" fmla="*/ 248 f179 1"/>
                <a:gd name="f254" fmla="+- f180 0 f1"/>
                <a:gd name="f255" fmla="*/ f183 1 387"/>
                <a:gd name="f256" fmla="*/ f184 1 978"/>
                <a:gd name="f257" fmla="*/ f185 1 387"/>
                <a:gd name="f258" fmla="*/ f186 1 978"/>
                <a:gd name="f259" fmla="*/ f187 1 387"/>
                <a:gd name="f260" fmla="*/ f188 1 978"/>
                <a:gd name="f261" fmla="*/ f189 1 387"/>
                <a:gd name="f262" fmla="*/ f190 1 978"/>
                <a:gd name="f263" fmla="*/ f191 1 387"/>
                <a:gd name="f264" fmla="*/ f192 1 978"/>
                <a:gd name="f265" fmla="*/ f193 1 387"/>
                <a:gd name="f266" fmla="*/ f194 1 978"/>
                <a:gd name="f267" fmla="*/ f195 1 978"/>
                <a:gd name="f268" fmla="*/ f196 1 978"/>
                <a:gd name="f269" fmla="*/ f197 1 978"/>
                <a:gd name="f270" fmla="*/ f198 1 387"/>
                <a:gd name="f271" fmla="*/ f199 1 978"/>
                <a:gd name="f272" fmla="*/ f200 1 387"/>
                <a:gd name="f273" fmla="*/ f201 1 978"/>
                <a:gd name="f274" fmla="*/ f202 1 387"/>
                <a:gd name="f275" fmla="*/ f203 1 978"/>
                <a:gd name="f276" fmla="*/ f204 1 387"/>
                <a:gd name="f277" fmla="*/ f205 1 978"/>
                <a:gd name="f278" fmla="*/ f206 1 387"/>
                <a:gd name="f279" fmla="*/ f207 1 978"/>
                <a:gd name="f280" fmla="*/ f208 1 978"/>
                <a:gd name="f281" fmla="*/ f209 1 387"/>
                <a:gd name="f282" fmla="*/ f210 1 978"/>
                <a:gd name="f283" fmla="*/ f211 1 387"/>
                <a:gd name="f284" fmla="*/ f212 1 978"/>
                <a:gd name="f285" fmla="*/ f213 1 387"/>
                <a:gd name="f286" fmla="*/ f214 1 978"/>
                <a:gd name="f287" fmla="*/ f215 1 387"/>
                <a:gd name="f288" fmla="*/ f216 1 978"/>
                <a:gd name="f289" fmla="*/ f217 1 387"/>
                <a:gd name="f290" fmla="*/ f218 1 978"/>
                <a:gd name="f291" fmla="*/ f219 1 978"/>
                <a:gd name="f292" fmla="*/ f220 1 387"/>
                <a:gd name="f293" fmla="*/ f221 1 978"/>
                <a:gd name="f294" fmla="*/ f222 1 387"/>
                <a:gd name="f295" fmla="*/ f223 1 387"/>
                <a:gd name="f296" fmla="*/ f224 1 387"/>
                <a:gd name="f297" fmla="*/ f225 1 978"/>
                <a:gd name="f298" fmla="*/ f226 1 387"/>
                <a:gd name="f299" fmla="*/ f227 1 978"/>
                <a:gd name="f300" fmla="*/ f228 1 387"/>
                <a:gd name="f301" fmla="*/ f229 1 387"/>
                <a:gd name="f302" fmla="*/ f230 1 978"/>
                <a:gd name="f303" fmla="*/ f231 1 387"/>
                <a:gd name="f304" fmla="*/ f232 1 978"/>
                <a:gd name="f305" fmla="*/ f233 1 387"/>
                <a:gd name="f306" fmla="*/ f234 1 978"/>
                <a:gd name="f307" fmla="*/ f235 1 387"/>
                <a:gd name="f308" fmla="*/ f236 1 978"/>
                <a:gd name="f309" fmla="*/ f237 1 387"/>
                <a:gd name="f310" fmla="*/ f238 1 978"/>
                <a:gd name="f311" fmla="*/ f239 1 387"/>
                <a:gd name="f312" fmla="*/ f240 1 978"/>
                <a:gd name="f313" fmla="*/ f241 1 387"/>
                <a:gd name="f314" fmla="*/ f242 1 978"/>
                <a:gd name="f315" fmla="*/ f243 1 387"/>
                <a:gd name="f316" fmla="*/ f244 1 978"/>
                <a:gd name="f317" fmla="*/ f245 1 387"/>
                <a:gd name="f318" fmla="*/ f246 1 978"/>
                <a:gd name="f319" fmla="*/ f247 1 978"/>
                <a:gd name="f320" fmla="*/ f248 1 387"/>
                <a:gd name="f321" fmla="*/ f249 1 978"/>
                <a:gd name="f322" fmla="*/ f250 1 387"/>
                <a:gd name="f323" fmla="*/ f251 1 978"/>
                <a:gd name="f324" fmla="*/ f252 1 387"/>
                <a:gd name="f325" fmla="*/ f253 1 387"/>
                <a:gd name="f326" fmla="*/ 0 1 f181"/>
                <a:gd name="f327" fmla="*/ f175 1 f181"/>
                <a:gd name="f328" fmla="*/ 0 1 f182"/>
                <a:gd name="f329" fmla="*/ f176 1 f182"/>
                <a:gd name="f330" fmla="*/ f255 1 f181"/>
                <a:gd name="f331" fmla="*/ f256 1 f182"/>
                <a:gd name="f332" fmla="*/ f257 1 f181"/>
                <a:gd name="f333" fmla="*/ f258 1 f182"/>
                <a:gd name="f334" fmla="*/ f259 1 f181"/>
                <a:gd name="f335" fmla="*/ f260 1 f182"/>
                <a:gd name="f336" fmla="*/ f261 1 f181"/>
                <a:gd name="f337" fmla="*/ f262 1 f182"/>
                <a:gd name="f338" fmla="*/ f263 1 f181"/>
                <a:gd name="f339" fmla="*/ f264 1 f182"/>
                <a:gd name="f340" fmla="*/ f265 1 f181"/>
                <a:gd name="f341" fmla="*/ f266 1 f182"/>
                <a:gd name="f342" fmla="*/ f267 1 f182"/>
                <a:gd name="f343" fmla="*/ f268 1 f182"/>
                <a:gd name="f344" fmla="*/ f269 1 f182"/>
                <a:gd name="f345" fmla="*/ f270 1 f181"/>
                <a:gd name="f346" fmla="*/ f271 1 f182"/>
                <a:gd name="f347" fmla="*/ f272 1 f181"/>
                <a:gd name="f348" fmla="*/ f273 1 f182"/>
                <a:gd name="f349" fmla="*/ f274 1 f181"/>
                <a:gd name="f350" fmla="*/ f275 1 f182"/>
                <a:gd name="f351" fmla="*/ f276 1 f181"/>
                <a:gd name="f352" fmla="*/ f277 1 f182"/>
                <a:gd name="f353" fmla="*/ f278 1 f181"/>
                <a:gd name="f354" fmla="*/ f279 1 f182"/>
                <a:gd name="f355" fmla="*/ f280 1 f182"/>
                <a:gd name="f356" fmla="*/ f281 1 f181"/>
                <a:gd name="f357" fmla="*/ f282 1 f182"/>
                <a:gd name="f358" fmla="*/ f283 1 f181"/>
                <a:gd name="f359" fmla="*/ f284 1 f182"/>
                <a:gd name="f360" fmla="*/ f285 1 f181"/>
                <a:gd name="f361" fmla="*/ f286 1 f182"/>
                <a:gd name="f362" fmla="*/ f287 1 f181"/>
                <a:gd name="f363" fmla="*/ f288 1 f182"/>
                <a:gd name="f364" fmla="*/ f289 1 f181"/>
                <a:gd name="f365" fmla="*/ f290 1 f182"/>
                <a:gd name="f366" fmla="*/ f291 1 f182"/>
                <a:gd name="f367" fmla="*/ f292 1 f181"/>
                <a:gd name="f368" fmla="*/ f293 1 f182"/>
                <a:gd name="f369" fmla="*/ f294 1 f181"/>
                <a:gd name="f370" fmla="*/ f295 1 f181"/>
                <a:gd name="f371" fmla="*/ f296 1 f181"/>
                <a:gd name="f372" fmla="*/ f297 1 f182"/>
                <a:gd name="f373" fmla="*/ f298 1 f181"/>
                <a:gd name="f374" fmla="*/ f299 1 f182"/>
                <a:gd name="f375" fmla="*/ f300 1 f181"/>
                <a:gd name="f376" fmla="*/ f301 1 f181"/>
                <a:gd name="f377" fmla="*/ f302 1 f182"/>
                <a:gd name="f378" fmla="*/ f303 1 f181"/>
                <a:gd name="f379" fmla="*/ f304 1 f182"/>
                <a:gd name="f380" fmla="*/ f305 1 f181"/>
                <a:gd name="f381" fmla="*/ f306 1 f182"/>
                <a:gd name="f382" fmla="*/ f307 1 f181"/>
                <a:gd name="f383" fmla="*/ f308 1 f182"/>
                <a:gd name="f384" fmla="*/ f309 1 f181"/>
                <a:gd name="f385" fmla="*/ f310 1 f182"/>
                <a:gd name="f386" fmla="*/ f311 1 f181"/>
                <a:gd name="f387" fmla="*/ f312 1 f182"/>
                <a:gd name="f388" fmla="*/ f313 1 f181"/>
                <a:gd name="f389" fmla="*/ f314 1 f182"/>
                <a:gd name="f390" fmla="*/ f315 1 f181"/>
                <a:gd name="f391" fmla="*/ f316 1 f182"/>
                <a:gd name="f392" fmla="*/ f317 1 f181"/>
                <a:gd name="f393" fmla="*/ f318 1 f182"/>
                <a:gd name="f394" fmla="*/ f319 1 f182"/>
                <a:gd name="f395" fmla="*/ f320 1 f181"/>
                <a:gd name="f396" fmla="*/ f321 1 f182"/>
                <a:gd name="f397" fmla="*/ f322 1 f181"/>
                <a:gd name="f398" fmla="*/ f323 1 f182"/>
                <a:gd name="f399" fmla="*/ f324 1 f181"/>
                <a:gd name="f400" fmla="*/ f325 1 f181"/>
                <a:gd name="f401" fmla="*/ f326 f172 1"/>
                <a:gd name="f402" fmla="*/ f327 f172 1"/>
                <a:gd name="f403" fmla="*/ f329 f173 1"/>
                <a:gd name="f404" fmla="*/ f328 f173 1"/>
                <a:gd name="f405" fmla="*/ f330 f172 1"/>
                <a:gd name="f406" fmla="*/ f331 f173 1"/>
                <a:gd name="f407" fmla="*/ f332 f172 1"/>
                <a:gd name="f408" fmla="*/ f333 f173 1"/>
                <a:gd name="f409" fmla="*/ f334 f172 1"/>
                <a:gd name="f410" fmla="*/ f335 f173 1"/>
                <a:gd name="f411" fmla="*/ f336 f172 1"/>
                <a:gd name="f412" fmla="*/ f337 f173 1"/>
                <a:gd name="f413" fmla="*/ f338 f172 1"/>
                <a:gd name="f414" fmla="*/ f339 f173 1"/>
                <a:gd name="f415" fmla="*/ f340 f172 1"/>
                <a:gd name="f416" fmla="*/ f341 f173 1"/>
                <a:gd name="f417" fmla="*/ f342 f173 1"/>
                <a:gd name="f418" fmla="*/ f343 f173 1"/>
                <a:gd name="f419" fmla="*/ f344 f173 1"/>
                <a:gd name="f420" fmla="*/ f345 f172 1"/>
                <a:gd name="f421" fmla="*/ f346 f173 1"/>
                <a:gd name="f422" fmla="*/ f347 f172 1"/>
                <a:gd name="f423" fmla="*/ f348 f173 1"/>
                <a:gd name="f424" fmla="*/ f349 f172 1"/>
                <a:gd name="f425" fmla="*/ f350 f173 1"/>
                <a:gd name="f426" fmla="*/ f351 f172 1"/>
                <a:gd name="f427" fmla="*/ f352 f173 1"/>
                <a:gd name="f428" fmla="*/ f353 f172 1"/>
                <a:gd name="f429" fmla="*/ f354 f173 1"/>
                <a:gd name="f430" fmla="*/ f355 f173 1"/>
                <a:gd name="f431" fmla="*/ f356 f172 1"/>
                <a:gd name="f432" fmla="*/ f357 f173 1"/>
                <a:gd name="f433" fmla="*/ f358 f172 1"/>
                <a:gd name="f434" fmla="*/ f359 f173 1"/>
                <a:gd name="f435" fmla="*/ f360 f172 1"/>
                <a:gd name="f436" fmla="*/ f361 f173 1"/>
                <a:gd name="f437" fmla="*/ f362 f172 1"/>
                <a:gd name="f438" fmla="*/ f363 f173 1"/>
                <a:gd name="f439" fmla="*/ f364 f172 1"/>
                <a:gd name="f440" fmla="*/ f365 f173 1"/>
                <a:gd name="f441" fmla="*/ f366 f173 1"/>
                <a:gd name="f442" fmla="*/ f367 f172 1"/>
                <a:gd name="f443" fmla="*/ f368 f173 1"/>
                <a:gd name="f444" fmla="*/ f369 f172 1"/>
                <a:gd name="f445" fmla="*/ f370 f172 1"/>
                <a:gd name="f446" fmla="*/ f371 f172 1"/>
                <a:gd name="f447" fmla="*/ f372 f173 1"/>
                <a:gd name="f448" fmla="*/ f373 f172 1"/>
                <a:gd name="f449" fmla="*/ f374 f173 1"/>
                <a:gd name="f450" fmla="*/ f375 f172 1"/>
                <a:gd name="f451" fmla="*/ f376 f172 1"/>
                <a:gd name="f452" fmla="*/ f377 f173 1"/>
                <a:gd name="f453" fmla="*/ f378 f172 1"/>
                <a:gd name="f454" fmla="*/ f379 f173 1"/>
                <a:gd name="f455" fmla="*/ f380 f172 1"/>
                <a:gd name="f456" fmla="*/ f381 f173 1"/>
                <a:gd name="f457" fmla="*/ f382 f172 1"/>
                <a:gd name="f458" fmla="*/ f383 f173 1"/>
                <a:gd name="f459" fmla="*/ f384 f172 1"/>
                <a:gd name="f460" fmla="*/ f385 f173 1"/>
                <a:gd name="f461" fmla="*/ f386 f172 1"/>
                <a:gd name="f462" fmla="*/ f387 f173 1"/>
                <a:gd name="f463" fmla="*/ f388 f172 1"/>
                <a:gd name="f464" fmla="*/ f389 f173 1"/>
                <a:gd name="f465" fmla="*/ f390 f172 1"/>
                <a:gd name="f466" fmla="*/ f391 f173 1"/>
                <a:gd name="f467" fmla="*/ f392 f172 1"/>
                <a:gd name="f468" fmla="*/ f393 f173 1"/>
                <a:gd name="f469" fmla="*/ f394 f173 1"/>
                <a:gd name="f470" fmla="*/ f395 f172 1"/>
                <a:gd name="f471" fmla="*/ f396 f173 1"/>
                <a:gd name="f472" fmla="*/ f397 f172 1"/>
                <a:gd name="f473" fmla="*/ f398 f173 1"/>
                <a:gd name="f474" fmla="*/ f399 f172 1"/>
                <a:gd name="f475" fmla="*/ f400 f172 1"/>
              </a:gdLst>
              <a:ahLst/>
              <a:cxnLst>
                <a:cxn ang="3cd4">
                  <a:pos x="hc" y="t"/>
                </a:cxn>
                <a:cxn ang="0">
                  <a:pos x="r" y="vc"/>
                </a:cxn>
                <a:cxn ang="cd4">
                  <a:pos x="hc" y="b"/>
                </a:cxn>
                <a:cxn ang="cd2">
                  <a:pos x="l" y="vc"/>
                </a:cxn>
                <a:cxn ang="f254">
                  <a:pos x="f405" y="f406"/>
                </a:cxn>
                <a:cxn ang="f254">
                  <a:pos x="f407" y="f408"/>
                </a:cxn>
                <a:cxn ang="f254">
                  <a:pos x="f409" y="f410"/>
                </a:cxn>
                <a:cxn ang="f254">
                  <a:pos x="f411" y="f412"/>
                </a:cxn>
                <a:cxn ang="f254">
                  <a:pos x="f413" y="f414"/>
                </a:cxn>
                <a:cxn ang="f254">
                  <a:pos x="f415" y="f416"/>
                </a:cxn>
                <a:cxn ang="f254">
                  <a:pos x="f415" y="f417"/>
                </a:cxn>
                <a:cxn ang="f254">
                  <a:pos x="f415" y="f418"/>
                </a:cxn>
                <a:cxn ang="f254">
                  <a:pos x="f407" y="f419"/>
                </a:cxn>
                <a:cxn ang="f254">
                  <a:pos x="f420" y="f421"/>
                </a:cxn>
                <a:cxn ang="f254">
                  <a:pos x="f422" y="f423"/>
                </a:cxn>
                <a:cxn ang="f254">
                  <a:pos x="f424" y="f425"/>
                </a:cxn>
                <a:cxn ang="f254">
                  <a:pos x="f426" y="f427"/>
                </a:cxn>
                <a:cxn ang="f254">
                  <a:pos x="f428" y="f429"/>
                </a:cxn>
                <a:cxn ang="f254">
                  <a:pos x="f428" y="f430"/>
                </a:cxn>
                <a:cxn ang="f254">
                  <a:pos x="f431" y="f432"/>
                </a:cxn>
                <a:cxn ang="f254">
                  <a:pos x="f433" y="f434"/>
                </a:cxn>
                <a:cxn ang="f254">
                  <a:pos x="f435" y="f436"/>
                </a:cxn>
                <a:cxn ang="f254">
                  <a:pos x="f437" y="f438"/>
                </a:cxn>
                <a:cxn ang="f254">
                  <a:pos x="f439" y="f438"/>
                </a:cxn>
                <a:cxn ang="f254">
                  <a:pos x="f428" y="f440"/>
                </a:cxn>
                <a:cxn ang="f254">
                  <a:pos x="f428" y="f441"/>
                </a:cxn>
                <a:cxn ang="f254">
                  <a:pos x="f442" y="f443"/>
                </a:cxn>
                <a:cxn ang="f254">
                  <a:pos x="f444" y="f441"/>
                </a:cxn>
                <a:cxn ang="f254">
                  <a:pos x="f445" y="f438"/>
                </a:cxn>
                <a:cxn ang="f254">
                  <a:pos x="f446" y="f447"/>
                </a:cxn>
                <a:cxn ang="f254">
                  <a:pos x="f448" y="f449"/>
                </a:cxn>
                <a:cxn ang="f254">
                  <a:pos x="f446" y="f434"/>
                </a:cxn>
                <a:cxn ang="f254">
                  <a:pos x="f450" y="f432"/>
                </a:cxn>
                <a:cxn ang="f254">
                  <a:pos x="f451" y="f452"/>
                </a:cxn>
                <a:cxn ang="f254">
                  <a:pos x="f453" y="f454"/>
                </a:cxn>
                <a:cxn ang="f254">
                  <a:pos x="f455" y="f456"/>
                </a:cxn>
                <a:cxn ang="f254">
                  <a:pos x="f457" y="f458"/>
                </a:cxn>
                <a:cxn ang="f254">
                  <a:pos x="f459" y="f460"/>
                </a:cxn>
                <a:cxn ang="f254">
                  <a:pos x="f461" y="f462"/>
                </a:cxn>
                <a:cxn ang="f254">
                  <a:pos x="f463" y="f464"/>
                </a:cxn>
                <a:cxn ang="f254">
                  <a:pos x="f465" y="f466"/>
                </a:cxn>
                <a:cxn ang="f254">
                  <a:pos x="f467" y="f468"/>
                </a:cxn>
                <a:cxn ang="f254">
                  <a:pos x="f467" y="f469"/>
                </a:cxn>
                <a:cxn ang="f254">
                  <a:pos x="f470" y="f471"/>
                </a:cxn>
                <a:cxn ang="f254">
                  <a:pos x="f472" y="f473"/>
                </a:cxn>
                <a:cxn ang="f254">
                  <a:pos x="f474" y="f406"/>
                </a:cxn>
                <a:cxn ang="f254">
                  <a:pos x="f475" y="f406"/>
                </a:cxn>
                <a:cxn ang="f254">
                  <a:pos x="f405" y="f406"/>
                </a:cxn>
              </a:cxnLst>
              <a:rect l="f401" t="f404" r="f402" b="f403"/>
              <a:pathLst>
                <a:path w="387" h="978">
                  <a:moveTo>
                    <a:pt x="f8" y="f9"/>
                  </a:moveTo>
                  <a:cubicBezTo>
                    <a:pt x="f10" y="f7"/>
                    <a:pt x="f11" y="f12"/>
                    <a:pt x="f13" y="f12"/>
                  </a:cubicBezTo>
                  <a:cubicBezTo>
                    <a:pt x="f14" y="f12"/>
                    <a:pt x="f15" y="f16"/>
                    <a:pt x="f17" y="f18"/>
                  </a:cubicBezTo>
                  <a:cubicBezTo>
                    <a:pt x="f19" y="f20"/>
                    <a:pt x="f21" y="f22"/>
                    <a:pt x="f23" y="f24"/>
                  </a:cubicBezTo>
                  <a:cubicBezTo>
                    <a:pt x="f25" y="f26"/>
                    <a:pt x="f27" y="f28"/>
                    <a:pt x="f29" y="f30"/>
                  </a:cubicBezTo>
                  <a:cubicBezTo>
                    <a:pt x="f31" y="f32"/>
                    <a:pt x="f33" y="f34"/>
                    <a:pt x="f33" y="f35"/>
                  </a:cubicBezTo>
                  <a:cubicBezTo>
                    <a:pt x="f36" y="f37"/>
                    <a:pt x="f33" y="f38"/>
                    <a:pt x="f33" y="f39"/>
                  </a:cubicBezTo>
                  <a:cubicBezTo>
                    <a:pt x="f33" y="f40"/>
                    <a:pt x="f33" y="f41"/>
                    <a:pt x="f33" y="f42"/>
                  </a:cubicBezTo>
                  <a:cubicBezTo>
                    <a:pt x="f33" y="f43"/>
                    <a:pt x="f44" y="f45"/>
                    <a:pt x="f13" y="f46"/>
                  </a:cubicBezTo>
                  <a:cubicBezTo>
                    <a:pt x="f23" y="f47"/>
                    <a:pt x="f19" y="f48"/>
                    <a:pt x="f49" y="f50"/>
                  </a:cubicBezTo>
                  <a:cubicBezTo>
                    <a:pt x="f5" y="f51"/>
                    <a:pt x="f52" y="f53"/>
                    <a:pt x="f54" y="f55"/>
                  </a:cubicBezTo>
                  <a:cubicBezTo>
                    <a:pt x="f56" y="f57"/>
                    <a:pt x="f58" y="f59"/>
                    <a:pt x="f60" y="f61"/>
                  </a:cubicBezTo>
                  <a:cubicBezTo>
                    <a:pt x="f62" y="f63"/>
                    <a:pt x="f64" y="f8"/>
                    <a:pt x="f65" y="f66"/>
                  </a:cubicBezTo>
                  <a:cubicBezTo>
                    <a:pt x="f67" y="f68"/>
                    <a:pt x="f69" y="f70"/>
                    <a:pt x="f69" y="f71"/>
                  </a:cubicBezTo>
                  <a:cubicBezTo>
                    <a:pt x="f72" y="f73"/>
                    <a:pt x="f72" y="f74"/>
                    <a:pt x="f69" y="f11"/>
                  </a:cubicBezTo>
                  <a:cubicBezTo>
                    <a:pt x="f69" y="f75"/>
                    <a:pt x="f76" y="f77"/>
                    <a:pt x="f78" y="f79"/>
                  </a:cubicBezTo>
                  <a:cubicBezTo>
                    <a:pt x="f80" y="f79"/>
                    <a:pt x="f81" y="f82"/>
                    <a:pt x="f83" y="f77"/>
                  </a:cubicBezTo>
                  <a:cubicBezTo>
                    <a:pt x="f84" y="f85"/>
                    <a:pt x="f86" y="f79"/>
                    <a:pt x="f87" y="f88"/>
                  </a:cubicBezTo>
                  <a:cubicBezTo>
                    <a:pt x="f89" y="f90"/>
                    <a:pt x="f84" y="f91"/>
                    <a:pt x="f92" y="f91"/>
                  </a:cubicBezTo>
                  <a:cubicBezTo>
                    <a:pt x="f93" y="f91"/>
                    <a:pt x="f94" y="f91"/>
                    <a:pt x="f95" y="f91"/>
                  </a:cubicBezTo>
                  <a:cubicBezTo>
                    <a:pt x="f67" y="f91"/>
                    <a:pt x="f69" y="f29"/>
                    <a:pt x="f69" y="f96"/>
                  </a:cubicBezTo>
                  <a:cubicBezTo>
                    <a:pt x="f72" y="f97"/>
                    <a:pt x="f69" y="f98"/>
                    <a:pt x="f69" y="f99"/>
                  </a:cubicBezTo>
                  <a:cubicBezTo>
                    <a:pt x="f69" y="f19"/>
                    <a:pt x="f100" y="f101"/>
                    <a:pt x="f102" y="f101"/>
                  </a:cubicBezTo>
                  <a:cubicBezTo>
                    <a:pt x="f103" y="f5"/>
                    <a:pt x="f104" y="f19"/>
                    <a:pt x="f105" y="f99"/>
                  </a:cubicBezTo>
                  <a:cubicBezTo>
                    <a:pt x="f106" y="f91"/>
                    <a:pt x="f106" y="f91"/>
                    <a:pt x="f107" y="f91"/>
                  </a:cubicBezTo>
                  <a:cubicBezTo>
                    <a:pt x="f108" y="f91"/>
                    <a:pt x="f109" y="f91"/>
                    <a:pt x="f110" y="f111"/>
                  </a:cubicBezTo>
                  <a:cubicBezTo>
                    <a:pt x="f61" y="f111"/>
                    <a:pt x="f112" y="f113"/>
                    <a:pt x="f112" y="f44"/>
                  </a:cubicBezTo>
                  <a:cubicBezTo>
                    <a:pt x="f112" y="f114"/>
                    <a:pt x="f61" y="f85"/>
                    <a:pt x="f110" y="f77"/>
                  </a:cubicBezTo>
                  <a:cubicBezTo>
                    <a:pt x="f108" y="f79"/>
                    <a:pt x="f115" y="f79"/>
                    <a:pt x="f116" y="f79"/>
                  </a:cubicBezTo>
                  <a:cubicBezTo>
                    <a:pt x="f117" y="f79"/>
                    <a:pt x="f106" y="f62"/>
                    <a:pt x="f118" y="f119"/>
                  </a:cubicBezTo>
                  <a:cubicBezTo>
                    <a:pt x="f104" y="f120"/>
                    <a:pt x="f68" y="f73"/>
                    <a:pt x="f68" y="f121"/>
                  </a:cubicBezTo>
                  <a:cubicBezTo>
                    <a:pt x="f68" y="f122"/>
                    <a:pt x="f117" y="f68"/>
                    <a:pt x="f123" y="f124"/>
                  </a:cubicBezTo>
                  <a:cubicBezTo>
                    <a:pt x="f125" y="f126"/>
                    <a:pt x="f127" y="f128"/>
                    <a:pt x="f129" y="f130"/>
                  </a:cubicBezTo>
                  <a:cubicBezTo>
                    <a:pt x="f131" y="f57"/>
                    <a:pt x="f132" y="f133"/>
                    <a:pt x="f134" y="f135"/>
                  </a:cubicBezTo>
                  <a:cubicBezTo>
                    <a:pt x="f136" y="f53"/>
                    <a:pt x="f6" y="f51"/>
                    <a:pt x="f137" y="f138"/>
                  </a:cubicBezTo>
                  <a:cubicBezTo>
                    <a:pt x="f139" y="f140"/>
                    <a:pt x="f42" y="f48"/>
                    <a:pt x="f141" y="f47"/>
                  </a:cubicBezTo>
                  <a:cubicBezTo>
                    <a:pt x="f142" y="f45"/>
                    <a:pt x="f143" y="f144"/>
                    <a:pt x="f145" y="f146"/>
                  </a:cubicBezTo>
                  <a:cubicBezTo>
                    <a:pt x="f147" y="f148"/>
                    <a:pt x="f149" y="f150"/>
                    <a:pt x="f149" y="f6"/>
                  </a:cubicBezTo>
                  <a:cubicBezTo>
                    <a:pt x="f149" y="f151"/>
                    <a:pt x="f149" y="f152"/>
                    <a:pt x="f149" y="f153"/>
                  </a:cubicBezTo>
                  <a:cubicBezTo>
                    <a:pt x="f149" y="f154"/>
                    <a:pt x="f149" y="f154"/>
                    <a:pt x="f148" y="f155"/>
                  </a:cubicBezTo>
                  <a:cubicBezTo>
                    <a:pt x="f156" y="f157"/>
                    <a:pt x="f158" y="f159"/>
                    <a:pt x="f160" y="f161"/>
                  </a:cubicBezTo>
                  <a:cubicBezTo>
                    <a:pt x="f136" y="f162"/>
                    <a:pt x="f163" y="f164"/>
                    <a:pt x="f165" y="f9"/>
                  </a:cubicBezTo>
                  <a:cubicBezTo>
                    <a:pt x="f166" y="f167"/>
                    <a:pt x="f57" y="f9"/>
                    <a:pt x="f168" y="f9"/>
                  </a:cubicBezTo>
                  <a:cubicBezTo>
                    <a:pt x="f169" y="f9"/>
                    <a:pt x="f170" y="f9"/>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8" name="Freeform 8">
              <a:extLst>
                <a:ext uri="{FF2B5EF4-FFF2-40B4-BE49-F238E27FC236}">
                  <a16:creationId xmlns:a16="http://schemas.microsoft.com/office/drawing/2014/main" id="{1B1478CD-729B-4ADA-8032-0AD7B9FF974F}"/>
                </a:ext>
              </a:extLst>
            </p:cNvPr>
            <p:cNvSpPr/>
            <p:nvPr/>
          </p:nvSpPr>
          <p:spPr>
            <a:xfrm>
              <a:off x="1280736" y="4633475"/>
              <a:ext cx="331049" cy="506915"/>
            </a:xfrm>
            <a:custGeom>
              <a:avLst/>
              <a:gdLst>
                <a:gd name="f0" fmla="val 10800000"/>
                <a:gd name="f1" fmla="val 5400000"/>
                <a:gd name="f2" fmla="val 180"/>
                <a:gd name="f3" fmla="val w"/>
                <a:gd name="f4" fmla="val h"/>
                <a:gd name="f5" fmla="val 0"/>
                <a:gd name="f6" fmla="val 442"/>
                <a:gd name="f7" fmla="val 676"/>
                <a:gd name="f8" fmla="val 260"/>
                <a:gd name="f9" fmla="val 675"/>
                <a:gd name="f10" fmla="val 210"/>
                <a:gd name="f11" fmla="val 160"/>
                <a:gd name="f12" fmla="val 674"/>
                <a:gd name="f13" fmla="val 110"/>
                <a:gd name="f14" fmla="val 90"/>
                <a:gd name="f15" fmla="val 81"/>
                <a:gd name="f16" fmla="val 670"/>
                <a:gd name="f17" fmla="val 78"/>
                <a:gd name="f18" fmla="val 650"/>
                <a:gd name="f19" fmla="val 59"/>
                <a:gd name="f20" fmla="val 548"/>
                <a:gd name="f21" fmla="val 39"/>
                <a:gd name="f22" fmla="val 446"/>
                <a:gd name="f23" fmla="val 19"/>
                <a:gd name="f24" fmla="val 344"/>
                <a:gd name="f25" fmla="val 14"/>
                <a:gd name="f26" fmla="val 314"/>
                <a:gd name="f27" fmla="val 8"/>
                <a:gd name="f28" fmla="val 285"/>
                <a:gd name="f29" fmla="val 3"/>
                <a:gd name="f30" fmla="val 255"/>
                <a:gd name="f31" fmla="val 243"/>
                <a:gd name="f32" fmla="val 4"/>
                <a:gd name="f33" fmla="val 235"/>
                <a:gd name="f34" fmla="val 18"/>
                <a:gd name="f35" fmla="val 234"/>
                <a:gd name="f36" fmla="val 33"/>
                <a:gd name="f37" fmla="val 233"/>
                <a:gd name="f38" fmla="val 34"/>
                <a:gd name="f39" fmla="val 222"/>
                <a:gd name="f40" fmla="val 35"/>
                <a:gd name="f41" fmla="val 211"/>
                <a:gd name="f42" fmla="val 43"/>
                <a:gd name="f43" fmla="val 154"/>
                <a:gd name="f44" fmla="val 99"/>
                <a:gd name="f45" fmla="val 96"/>
                <a:gd name="f46" fmla="val 53"/>
                <a:gd name="f47" fmla="val 139"/>
                <a:gd name="f48" fmla="val 134"/>
                <a:gd name="f49" fmla="val 178"/>
                <a:gd name="f50" fmla="val 42"/>
                <a:gd name="f51" fmla="val 236"/>
                <a:gd name="f52" fmla="val 87"/>
                <a:gd name="f53" fmla="val 280"/>
                <a:gd name="f54" fmla="val 144"/>
                <a:gd name="f55" fmla="val 311"/>
                <a:gd name="f56" fmla="val 318"/>
                <a:gd name="f57" fmla="val 224"/>
                <a:gd name="f58" fmla="val 325"/>
                <a:gd name="f59" fmla="val 343"/>
                <a:gd name="f60" fmla="val 357"/>
                <a:gd name="f61" fmla="val 359"/>
                <a:gd name="f62" fmla="val 246"/>
                <a:gd name="f63" fmla="val 361"/>
                <a:gd name="f64" fmla="val 257"/>
                <a:gd name="f65" fmla="val 374"/>
                <a:gd name="f66" fmla="val 388"/>
                <a:gd name="f67" fmla="val 393"/>
                <a:gd name="f68" fmla="val 401"/>
                <a:gd name="f69" fmla="val 461"/>
                <a:gd name="f70" fmla="val 413"/>
                <a:gd name="f71" fmla="val 524"/>
                <a:gd name="f72" fmla="val 425"/>
                <a:gd name="f73" fmla="val 587"/>
                <a:gd name="f74" fmla="val 437"/>
                <a:gd name="f75" fmla="val 672"/>
                <a:gd name="f76" fmla="val 440"/>
                <a:gd name="f77" fmla="val 416"/>
                <a:gd name="f78" fmla="val 364"/>
                <a:gd name="f79" fmla="val 312"/>
                <a:gd name="f80" fmla="+- 0 0 -90"/>
                <a:gd name="f81" fmla="*/ f3 1 442"/>
                <a:gd name="f82" fmla="*/ f4 1 676"/>
                <a:gd name="f83" fmla="val f5"/>
                <a:gd name="f84" fmla="val f6"/>
                <a:gd name="f85" fmla="val f7"/>
                <a:gd name="f86" fmla="*/ f80 f0 1"/>
                <a:gd name="f87" fmla="+- f85 0 f83"/>
                <a:gd name="f88" fmla="+- f84 0 f83"/>
                <a:gd name="f89" fmla="*/ f86 1 f2"/>
                <a:gd name="f90" fmla="*/ f88 1 442"/>
                <a:gd name="f91" fmla="*/ f87 1 676"/>
                <a:gd name="f92" fmla="*/ 260 f88 1"/>
                <a:gd name="f93" fmla="*/ 675 f87 1"/>
                <a:gd name="f94" fmla="*/ 110 f88 1"/>
                <a:gd name="f95" fmla="*/ 676 f87 1"/>
                <a:gd name="f96" fmla="*/ 78 f88 1"/>
                <a:gd name="f97" fmla="*/ 650 f87 1"/>
                <a:gd name="f98" fmla="*/ 19 f88 1"/>
                <a:gd name="f99" fmla="*/ 344 f87 1"/>
                <a:gd name="f100" fmla="*/ 3 f88 1"/>
                <a:gd name="f101" fmla="*/ 255 f87 1"/>
                <a:gd name="f102" fmla="*/ 18 f88 1"/>
                <a:gd name="f103" fmla="*/ 234 f87 1"/>
                <a:gd name="f104" fmla="*/ 35 f88 1"/>
                <a:gd name="f105" fmla="*/ 211 f87 1"/>
                <a:gd name="f106" fmla="*/ 96 f88 1"/>
                <a:gd name="f107" fmla="*/ 53 f87 1"/>
                <a:gd name="f108" fmla="*/ 178 f88 1"/>
                <a:gd name="f109" fmla="*/ 42 f87 1"/>
                <a:gd name="f110" fmla="*/ 311 f88 1"/>
                <a:gd name="f111" fmla="*/ 210 f87 1"/>
                <a:gd name="f112" fmla="*/ 343 f88 1"/>
                <a:gd name="f113" fmla="*/ 235 f87 1"/>
                <a:gd name="f114" fmla="*/ 361 f88 1"/>
                <a:gd name="f115" fmla="*/ 257 f87 1"/>
                <a:gd name="f116" fmla="*/ 401 f88 1"/>
                <a:gd name="f117" fmla="*/ 461 f87 1"/>
                <a:gd name="f118" fmla="*/ 437 f88 1"/>
                <a:gd name="f119" fmla="*/ 416 f88 1"/>
                <a:gd name="f120" fmla="+- f89 0 f1"/>
                <a:gd name="f121" fmla="*/ f92 1 442"/>
                <a:gd name="f122" fmla="*/ f93 1 676"/>
                <a:gd name="f123" fmla="*/ f94 1 442"/>
                <a:gd name="f124" fmla="*/ f95 1 676"/>
                <a:gd name="f125" fmla="*/ f96 1 442"/>
                <a:gd name="f126" fmla="*/ f97 1 676"/>
                <a:gd name="f127" fmla="*/ f98 1 442"/>
                <a:gd name="f128" fmla="*/ f99 1 676"/>
                <a:gd name="f129" fmla="*/ f100 1 442"/>
                <a:gd name="f130" fmla="*/ f101 1 676"/>
                <a:gd name="f131" fmla="*/ f102 1 442"/>
                <a:gd name="f132" fmla="*/ f103 1 676"/>
                <a:gd name="f133" fmla="*/ f104 1 442"/>
                <a:gd name="f134" fmla="*/ f105 1 676"/>
                <a:gd name="f135" fmla="*/ f106 1 442"/>
                <a:gd name="f136" fmla="*/ f107 1 676"/>
                <a:gd name="f137" fmla="*/ f108 1 442"/>
                <a:gd name="f138" fmla="*/ f109 1 676"/>
                <a:gd name="f139" fmla="*/ f110 1 442"/>
                <a:gd name="f140" fmla="*/ f111 1 676"/>
                <a:gd name="f141" fmla="*/ f112 1 442"/>
                <a:gd name="f142" fmla="*/ f113 1 676"/>
                <a:gd name="f143" fmla="*/ f114 1 442"/>
                <a:gd name="f144" fmla="*/ f115 1 676"/>
                <a:gd name="f145" fmla="*/ f116 1 442"/>
                <a:gd name="f146" fmla="*/ f117 1 676"/>
                <a:gd name="f147" fmla="*/ f118 1 442"/>
                <a:gd name="f148" fmla="*/ f119 1 442"/>
                <a:gd name="f149" fmla="*/ 0 1 f90"/>
                <a:gd name="f150" fmla="*/ f84 1 f90"/>
                <a:gd name="f151" fmla="*/ 0 1 f91"/>
                <a:gd name="f152" fmla="*/ f85 1 f91"/>
                <a:gd name="f153" fmla="*/ f121 1 f90"/>
                <a:gd name="f154" fmla="*/ f122 1 f91"/>
                <a:gd name="f155" fmla="*/ f123 1 f90"/>
                <a:gd name="f156" fmla="*/ f124 1 f91"/>
                <a:gd name="f157" fmla="*/ f125 1 f90"/>
                <a:gd name="f158" fmla="*/ f126 1 f91"/>
                <a:gd name="f159" fmla="*/ f127 1 f90"/>
                <a:gd name="f160" fmla="*/ f128 1 f91"/>
                <a:gd name="f161" fmla="*/ f129 1 f90"/>
                <a:gd name="f162" fmla="*/ f130 1 f91"/>
                <a:gd name="f163" fmla="*/ f131 1 f90"/>
                <a:gd name="f164" fmla="*/ f132 1 f91"/>
                <a:gd name="f165" fmla="*/ f133 1 f90"/>
                <a:gd name="f166" fmla="*/ f134 1 f91"/>
                <a:gd name="f167" fmla="*/ f135 1 f90"/>
                <a:gd name="f168" fmla="*/ f136 1 f91"/>
                <a:gd name="f169" fmla="*/ f137 1 f90"/>
                <a:gd name="f170" fmla="*/ f138 1 f91"/>
                <a:gd name="f171" fmla="*/ f139 1 f90"/>
                <a:gd name="f172" fmla="*/ f140 1 f91"/>
                <a:gd name="f173" fmla="*/ f141 1 f90"/>
                <a:gd name="f174" fmla="*/ f142 1 f91"/>
                <a:gd name="f175" fmla="*/ f143 1 f90"/>
                <a:gd name="f176" fmla="*/ f144 1 f91"/>
                <a:gd name="f177" fmla="*/ f145 1 f90"/>
                <a:gd name="f178" fmla="*/ f146 1 f91"/>
                <a:gd name="f179" fmla="*/ f147 1 f90"/>
                <a:gd name="f180" fmla="*/ f148 1 f90"/>
                <a:gd name="f181" fmla="*/ f149 f81 1"/>
                <a:gd name="f182" fmla="*/ f150 f81 1"/>
                <a:gd name="f183" fmla="*/ f152 f82 1"/>
                <a:gd name="f184" fmla="*/ f151 f82 1"/>
                <a:gd name="f185" fmla="*/ f153 f81 1"/>
                <a:gd name="f186" fmla="*/ f154 f82 1"/>
                <a:gd name="f187" fmla="*/ f155 f81 1"/>
                <a:gd name="f188" fmla="*/ f156 f82 1"/>
                <a:gd name="f189" fmla="*/ f157 f81 1"/>
                <a:gd name="f190" fmla="*/ f158 f82 1"/>
                <a:gd name="f191" fmla="*/ f159 f81 1"/>
                <a:gd name="f192" fmla="*/ f160 f82 1"/>
                <a:gd name="f193" fmla="*/ f161 f81 1"/>
                <a:gd name="f194" fmla="*/ f162 f82 1"/>
                <a:gd name="f195" fmla="*/ f163 f81 1"/>
                <a:gd name="f196" fmla="*/ f164 f82 1"/>
                <a:gd name="f197" fmla="*/ f165 f81 1"/>
                <a:gd name="f198" fmla="*/ f166 f82 1"/>
                <a:gd name="f199" fmla="*/ f167 f81 1"/>
                <a:gd name="f200" fmla="*/ f168 f82 1"/>
                <a:gd name="f201" fmla="*/ f169 f81 1"/>
                <a:gd name="f202" fmla="*/ f170 f82 1"/>
                <a:gd name="f203" fmla="*/ f171 f81 1"/>
                <a:gd name="f204" fmla="*/ f172 f82 1"/>
                <a:gd name="f205" fmla="*/ f173 f81 1"/>
                <a:gd name="f206" fmla="*/ f174 f82 1"/>
                <a:gd name="f207" fmla="*/ f175 f81 1"/>
                <a:gd name="f208" fmla="*/ f176 f82 1"/>
                <a:gd name="f209" fmla="*/ f177 f81 1"/>
                <a:gd name="f210" fmla="*/ f178 f82 1"/>
                <a:gd name="f211" fmla="*/ f179 f81 1"/>
                <a:gd name="f212" fmla="*/ f180 f81 1"/>
              </a:gdLst>
              <a:ahLst/>
              <a:cxnLst>
                <a:cxn ang="3cd4">
                  <a:pos x="hc" y="t"/>
                </a:cxn>
                <a:cxn ang="0">
                  <a:pos x="r" y="vc"/>
                </a:cxn>
                <a:cxn ang="cd4">
                  <a:pos x="hc" y="b"/>
                </a:cxn>
                <a:cxn ang="cd2">
                  <a:pos x="l" y="vc"/>
                </a:cxn>
                <a:cxn ang="f120">
                  <a:pos x="f185" y="f186"/>
                </a:cxn>
                <a:cxn ang="f120">
                  <a:pos x="f187" y="f188"/>
                </a:cxn>
                <a:cxn ang="f120">
                  <a:pos x="f189" y="f190"/>
                </a:cxn>
                <a:cxn ang="f120">
                  <a:pos x="f191" y="f192"/>
                </a:cxn>
                <a:cxn ang="f120">
                  <a:pos x="f193" y="f194"/>
                </a:cxn>
                <a:cxn ang="f120">
                  <a:pos x="f195" y="f196"/>
                </a:cxn>
                <a:cxn ang="f120">
                  <a:pos x="f197" y="f198"/>
                </a:cxn>
                <a:cxn ang="f120">
                  <a:pos x="f199" y="f200"/>
                </a:cxn>
                <a:cxn ang="f120">
                  <a:pos x="f201" y="f202"/>
                </a:cxn>
                <a:cxn ang="f120">
                  <a:pos x="f203" y="f204"/>
                </a:cxn>
                <a:cxn ang="f120">
                  <a:pos x="f205" y="f206"/>
                </a:cxn>
                <a:cxn ang="f120">
                  <a:pos x="f207" y="f208"/>
                </a:cxn>
                <a:cxn ang="f120">
                  <a:pos x="f209" y="f210"/>
                </a:cxn>
                <a:cxn ang="f120">
                  <a:pos x="f211" y="f190"/>
                </a:cxn>
                <a:cxn ang="f120">
                  <a:pos x="f212" y="f186"/>
                </a:cxn>
                <a:cxn ang="f120">
                  <a:pos x="f185" y="f186"/>
                </a:cxn>
              </a:cxnLst>
              <a:rect l="f181" t="f184" r="f182" b="f183"/>
              <a:pathLst>
                <a:path w="442" h="676">
                  <a:moveTo>
                    <a:pt x="f8" y="f9"/>
                  </a:moveTo>
                  <a:cubicBezTo>
                    <a:pt x="f10" y="f9"/>
                    <a:pt x="f11" y="f12"/>
                    <a:pt x="f13" y="f7"/>
                  </a:cubicBezTo>
                  <a:cubicBezTo>
                    <a:pt x="f14" y="f7"/>
                    <a:pt x="f15" y="f16"/>
                    <a:pt x="f17" y="f18"/>
                  </a:cubicBezTo>
                  <a:cubicBezTo>
                    <a:pt x="f19" y="f20"/>
                    <a:pt x="f21" y="f22"/>
                    <a:pt x="f23" y="f24"/>
                  </a:cubicBezTo>
                  <a:cubicBezTo>
                    <a:pt x="f25" y="f26"/>
                    <a:pt x="f27" y="f28"/>
                    <a:pt x="f29" y="f30"/>
                  </a:cubicBezTo>
                  <a:cubicBezTo>
                    <a:pt x="f5" y="f31"/>
                    <a:pt x="f32" y="f33"/>
                    <a:pt x="f34" y="f35"/>
                  </a:cubicBezTo>
                  <a:cubicBezTo>
                    <a:pt x="f36" y="f37"/>
                    <a:pt x="f38" y="f39"/>
                    <a:pt x="f40" y="f41"/>
                  </a:cubicBezTo>
                  <a:cubicBezTo>
                    <a:pt x="f42" y="f43"/>
                    <a:pt x="f19" y="f44"/>
                    <a:pt x="f45" y="f46"/>
                  </a:cubicBezTo>
                  <a:cubicBezTo>
                    <a:pt x="f47" y="f5"/>
                    <a:pt x="f48" y="f27"/>
                    <a:pt x="f49" y="f50"/>
                  </a:cubicBezTo>
                  <a:cubicBezTo>
                    <a:pt x="f51" y="f52"/>
                    <a:pt x="f53" y="f54"/>
                    <a:pt x="f55" y="f10"/>
                  </a:cubicBezTo>
                  <a:cubicBezTo>
                    <a:pt x="f56" y="f57"/>
                    <a:pt x="f58" y="f33"/>
                    <a:pt x="f59" y="f33"/>
                  </a:cubicBezTo>
                  <a:cubicBezTo>
                    <a:pt x="f60" y="f35"/>
                    <a:pt x="f61" y="f62"/>
                    <a:pt x="f63" y="f64"/>
                  </a:cubicBezTo>
                  <a:cubicBezTo>
                    <a:pt x="f65" y="f58"/>
                    <a:pt x="f66" y="f67"/>
                    <a:pt x="f68" y="f69"/>
                  </a:cubicBezTo>
                  <a:cubicBezTo>
                    <a:pt x="f70" y="f71"/>
                    <a:pt x="f72" y="f73"/>
                    <a:pt x="f74" y="f18"/>
                  </a:cubicBezTo>
                  <a:cubicBezTo>
                    <a:pt x="f6" y="f75"/>
                    <a:pt x="f76" y="f9"/>
                    <a:pt x="f77" y="f9"/>
                  </a:cubicBezTo>
                  <a:cubicBezTo>
                    <a:pt x="f78" y="f9"/>
                    <a:pt x="f79" y="f9"/>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grpSp>
        <p:nvGrpSpPr>
          <p:cNvPr id="9" name="Grupo 18">
            <a:extLst>
              <a:ext uri="{FF2B5EF4-FFF2-40B4-BE49-F238E27FC236}">
                <a16:creationId xmlns:a16="http://schemas.microsoft.com/office/drawing/2014/main" id="{52F7BDD8-2FCB-46FB-A215-259A41A25C8C}"/>
              </a:ext>
            </a:extLst>
          </p:cNvPr>
          <p:cNvGrpSpPr/>
          <p:nvPr/>
        </p:nvGrpSpPr>
        <p:grpSpPr>
          <a:xfrm>
            <a:off x="7518205" y="4590388"/>
            <a:ext cx="970389" cy="732443"/>
            <a:chOff x="7518205" y="4590388"/>
            <a:chExt cx="970389" cy="732443"/>
          </a:xfrm>
        </p:grpSpPr>
        <p:sp>
          <p:nvSpPr>
            <p:cNvPr id="10" name="Freeform 6">
              <a:extLst>
                <a:ext uri="{FF2B5EF4-FFF2-40B4-BE49-F238E27FC236}">
                  <a16:creationId xmlns:a16="http://schemas.microsoft.com/office/drawing/2014/main" id="{23DA9A94-7513-4BCD-80E6-17DF834E3334}"/>
                </a:ext>
              </a:extLst>
            </p:cNvPr>
            <p:cNvSpPr/>
            <p:nvPr/>
          </p:nvSpPr>
          <p:spPr>
            <a:xfrm>
              <a:off x="7518205" y="4812816"/>
              <a:ext cx="320707" cy="506915"/>
            </a:xfrm>
            <a:custGeom>
              <a:avLst/>
              <a:gdLst>
                <a:gd name="f0" fmla="val 10800000"/>
                <a:gd name="f1" fmla="val 5400000"/>
                <a:gd name="f2" fmla="val 180"/>
                <a:gd name="f3" fmla="val w"/>
                <a:gd name="f4" fmla="val h"/>
                <a:gd name="f5" fmla="val 0"/>
                <a:gd name="f6" fmla="val 429"/>
                <a:gd name="f7" fmla="val 676"/>
                <a:gd name="f8" fmla="val 187"/>
                <a:gd name="f9" fmla="val 675"/>
                <a:gd name="f10" fmla="val 133"/>
                <a:gd name="f11" fmla="val 80"/>
                <a:gd name="f12" fmla="val 27"/>
                <a:gd name="f13" fmla="val 3"/>
                <a:gd name="f14" fmla="val 672"/>
                <a:gd name="f15" fmla="val 648"/>
                <a:gd name="f16" fmla="val 13"/>
                <a:gd name="f17" fmla="val 560"/>
                <a:gd name="f18" fmla="val 25"/>
                <a:gd name="f19" fmla="val 472"/>
                <a:gd name="f20" fmla="val 36"/>
                <a:gd name="f21" fmla="val 385"/>
                <a:gd name="f22" fmla="val 42"/>
                <a:gd name="f23" fmla="val 338"/>
                <a:gd name="f24" fmla="val 47"/>
                <a:gd name="f25" fmla="val 292"/>
                <a:gd name="f26" fmla="val 55"/>
                <a:gd name="f27" fmla="val 246"/>
                <a:gd name="f28" fmla="val 66"/>
                <a:gd name="f29" fmla="val 176"/>
                <a:gd name="f30" fmla="val 92"/>
                <a:gd name="f31" fmla="val 113"/>
                <a:gd name="f32" fmla="val 144"/>
                <a:gd name="f33" fmla="val 62"/>
                <a:gd name="f34" fmla="val 196"/>
                <a:gd name="f35" fmla="val 12"/>
                <a:gd name="f36" fmla="val 259"/>
                <a:gd name="f37" fmla="val 327"/>
                <a:gd name="f38" fmla="val 23"/>
                <a:gd name="f39" fmla="val 386"/>
                <a:gd name="f40" fmla="val 43"/>
                <a:gd name="f41" fmla="val 410"/>
                <a:gd name="f42" fmla="val 93"/>
                <a:gd name="f43" fmla="val 420"/>
                <a:gd name="f44" fmla="val 150"/>
                <a:gd name="f45" fmla="val 201"/>
                <a:gd name="f46" fmla="val 425"/>
                <a:gd name="f47" fmla="val 252"/>
                <a:gd name="f48" fmla="val 419"/>
                <a:gd name="f49" fmla="val 303"/>
                <a:gd name="f50" fmla="val 404"/>
                <a:gd name="f51" fmla="val 389"/>
                <a:gd name="f52" fmla="val 535"/>
                <a:gd name="f53" fmla="val 376"/>
                <a:gd name="f54" fmla="val 650"/>
                <a:gd name="f55" fmla="val 373"/>
                <a:gd name="f56" fmla="val 670"/>
                <a:gd name="f57" fmla="val 366"/>
                <a:gd name="f58" fmla="val 347"/>
                <a:gd name="f59" fmla="val 293"/>
                <a:gd name="f60" fmla="val 674"/>
                <a:gd name="f61" fmla="val 240"/>
                <a:gd name="f62" fmla="+- 0 0 -90"/>
                <a:gd name="f63" fmla="*/ f3 1 429"/>
                <a:gd name="f64" fmla="*/ f4 1 676"/>
                <a:gd name="f65" fmla="val f5"/>
                <a:gd name="f66" fmla="val f6"/>
                <a:gd name="f67" fmla="val f7"/>
                <a:gd name="f68" fmla="*/ f62 f0 1"/>
                <a:gd name="f69" fmla="+- f67 0 f65"/>
                <a:gd name="f70" fmla="+- f66 0 f65"/>
                <a:gd name="f71" fmla="*/ f68 1 f2"/>
                <a:gd name="f72" fmla="*/ f70 1 429"/>
                <a:gd name="f73" fmla="*/ f69 1 676"/>
                <a:gd name="f74" fmla="*/ 187 f70 1"/>
                <a:gd name="f75" fmla="*/ 675 f69 1"/>
                <a:gd name="f76" fmla="*/ 27 f70 1"/>
                <a:gd name="f77" fmla="*/ 3 f70 1"/>
                <a:gd name="f78" fmla="*/ 648 f69 1"/>
                <a:gd name="f79" fmla="*/ 36 f70 1"/>
                <a:gd name="f80" fmla="*/ 385 f69 1"/>
                <a:gd name="f81" fmla="*/ 55 f70 1"/>
                <a:gd name="f82" fmla="*/ 246 f69 1"/>
                <a:gd name="f83" fmla="*/ 144 f70 1"/>
                <a:gd name="f84" fmla="*/ 62 f69 1"/>
                <a:gd name="f85" fmla="*/ 327 f70 1"/>
                <a:gd name="f86" fmla="*/ 23 f69 1"/>
                <a:gd name="f87" fmla="*/ 420 f70 1"/>
                <a:gd name="f88" fmla="*/ 150 f69 1"/>
                <a:gd name="f89" fmla="*/ 419 f70 1"/>
                <a:gd name="f90" fmla="*/ 303 f69 1"/>
                <a:gd name="f91" fmla="*/ 376 f70 1"/>
                <a:gd name="f92" fmla="*/ 650 f69 1"/>
                <a:gd name="f93" fmla="*/ 347 f70 1"/>
                <a:gd name="f94" fmla="+- f71 0 f1"/>
                <a:gd name="f95" fmla="*/ f74 1 429"/>
                <a:gd name="f96" fmla="*/ f75 1 676"/>
                <a:gd name="f97" fmla="*/ f76 1 429"/>
                <a:gd name="f98" fmla="*/ f77 1 429"/>
                <a:gd name="f99" fmla="*/ f78 1 676"/>
                <a:gd name="f100" fmla="*/ f79 1 429"/>
                <a:gd name="f101" fmla="*/ f80 1 676"/>
                <a:gd name="f102" fmla="*/ f81 1 429"/>
                <a:gd name="f103" fmla="*/ f82 1 676"/>
                <a:gd name="f104" fmla="*/ f83 1 429"/>
                <a:gd name="f105" fmla="*/ f84 1 676"/>
                <a:gd name="f106" fmla="*/ f85 1 429"/>
                <a:gd name="f107" fmla="*/ f86 1 676"/>
                <a:gd name="f108" fmla="*/ f87 1 429"/>
                <a:gd name="f109" fmla="*/ f88 1 676"/>
                <a:gd name="f110" fmla="*/ f89 1 429"/>
                <a:gd name="f111" fmla="*/ f90 1 676"/>
                <a:gd name="f112" fmla="*/ f91 1 429"/>
                <a:gd name="f113" fmla="*/ f92 1 676"/>
                <a:gd name="f114" fmla="*/ f93 1 429"/>
                <a:gd name="f115" fmla="*/ 0 1 f72"/>
                <a:gd name="f116" fmla="*/ f66 1 f72"/>
                <a:gd name="f117" fmla="*/ 0 1 f73"/>
                <a:gd name="f118" fmla="*/ f67 1 f73"/>
                <a:gd name="f119" fmla="*/ f95 1 f72"/>
                <a:gd name="f120" fmla="*/ f96 1 f73"/>
                <a:gd name="f121" fmla="*/ f97 1 f72"/>
                <a:gd name="f122" fmla="*/ f98 1 f72"/>
                <a:gd name="f123" fmla="*/ f99 1 f73"/>
                <a:gd name="f124" fmla="*/ f100 1 f72"/>
                <a:gd name="f125" fmla="*/ f101 1 f73"/>
                <a:gd name="f126" fmla="*/ f102 1 f72"/>
                <a:gd name="f127" fmla="*/ f103 1 f73"/>
                <a:gd name="f128" fmla="*/ f104 1 f72"/>
                <a:gd name="f129" fmla="*/ f105 1 f73"/>
                <a:gd name="f130" fmla="*/ f106 1 f72"/>
                <a:gd name="f131" fmla="*/ f107 1 f73"/>
                <a:gd name="f132" fmla="*/ f108 1 f72"/>
                <a:gd name="f133" fmla="*/ f109 1 f73"/>
                <a:gd name="f134" fmla="*/ f110 1 f72"/>
                <a:gd name="f135" fmla="*/ f111 1 f73"/>
                <a:gd name="f136" fmla="*/ f112 1 f72"/>
                <a:gd name="f137" fmla="*/ f113 1 f73"/>
                <a:gd name="f138" fmla="*/ f114 1 f72"/>
                <a:gd name="f139" fmla="*/ f115 f63 1"/>
                <a:gd name="f140" fmla="*/ f116 f63 1"/>
                <a:gd name="f141" fmla="*/ f118 f64 1"/>
                <a:gd name="f142" fmla="*/ f117 f64 1"/>
                <a:gd name="f143" fmla="*/ f119 f63 1"/>
                <a:gd name="f144" fmla="*/ f120 f64 1"/>
                <a:gd name="f145" fmla="*/ f121 f63 1"/>
                <a:gd name="f146" fmla="*/ f122 f63 1"/>
                <a:gd name="f147" fmla="*/ f123 f64 1"/>
                <a:gd name="f148" fmla="*/ f124 f63 1"/>
                <a:gd name="f149" fmla="*/ f125 f64 1"/>
                <a:gd name="f150" fmla="*/ f126 f63 1"/>
                <a:gd name="f151" fmla="*/ f127 f64 1"/>
                <a:gd name="f152" fmla="*/ f128 f63 1"/>
                <a:gd name="f153" fmla="*/ f129 f64 1"/>
                <a:gd name="f154" fmla="*/ f130 f63 1"/>
                <a:gd name="f155" fmla="*/ f131 f64 1"/>
                <a:gd name="f156" fmla="*/ f132 f63 1"/>
                <a:gd name="f157" fmla="*/ f133 f64 1"/>
                <a:gd name="f158" fmla="*/ f134 f63 1"/>
                <a:gd name="f159" fmla="*/ f135 f64 1"/>
                <a:gd name="f160" fmla="*/ f136 f63 1"/>
                <a:gd name="f161" fmla="*/ f137 f64 1"/>
                <a:gd name="f162" fmla="*/ f138 f63 1"/>
              </a:gdLst>
              <a:ahLst/>
              <a:cxnLst>
                <a:cxn ang="3cd4">
                  <a:pos x="hc" y="t"/>
                </a:cxn>
                <a:cxn ang="0">
                  <a:pos x="r" y="vc"/>
                </a:cxn>
                <a:cxn ang="cd4">
                  <a:pos x="hc" y="b"/>
                </a:cxn>
                <a:cxn ang="cd2">
                  <a:pos x="l" y="vc"/>
                </a:cxn>
                <a:cxn ang="f94">
                  <a:pos x="f143" y="f144"/>
                </a:cxn>
                <a:cxn ang="f94">
                  <a:pos x="f145" y="f144"/>
                </a:cxn>
                <a:cxn ang="f94">
                  <a:pos x="f146" y="f147"/>
                </a:cxn>
                <a:cxn ang="f94">
                  <a:pos x="f148" y="f149"/>
                </a:cxn>
                <a:cxn ang="f94">
                  <a:pos x="f150" y="f151"/>
                </a:cxn>
                <a:cxn ang="f94">
                  <a:pos x="f152" y="f153"/>
                </a:cxn>
                <a:cxn ang="f94">
                  <a:pos x="f154" y="f155"/>
                </a:cxn>
                <a:cxn ang="f94">
                  <a:pos x="f156" y="f157"/>
                </a:cxn>
                <a:cxn ang="f94">
                  <a:pos x="f158" y="f159"/>
                </a:cxn>
                <a:cxn ang="f94">
                  <a:pos x="f160" y="f161"/>
                </a:cxn>
                <a:cxn ang="f94">
                  <a:pos x="f162" y="f144"/>
                </a:cxn>
                <a:cxn ang="f94">
                  <a:pos x="f143" y="f144"/>
                </a:cxn>
                <a:cxn ang="f94">
                  <a:pos x="f143" y="f144"/>
                </a:cxn>
              </a:cxnLst>
              <a:rect l="f139" t="f142" r="f140" b="f141"/>
              <a:pathLst>
                <a:path w="429" h="676">
                  <a:moveTo>
                    <a:pt x="f8" y="f9"/>
                  </a:moveTo>
                  <a:cubicBezTo>
                    <a:pt x="f10" y="f9"/>
                    <a:pt x="f11" y="f9"/>
                    <a:pt x="f12" y="f9"/>
                  </a:cubicBezTo>
                  <a:cubicBezTo>
                    <a:pt x="f13" y="f9"/>
                    <a:pt x="f5" y="f14"/>
                    <a:pt x="f13" y="f15"/>
                  </a:cubicBezTo>
                  <a:cubicBezTo>
                    <a:pt x="f16" y="f17"/>
                    <a:pt x="f18" y="f19"/>
                    <a:pt x="f20" y="f21"/>
                  </a:cubicBezTo>
                  <a:cubicBezTo>
                    <a:pt x="f22" y="f23"/>
                    <a:pt x="f24" y="f25"/>
                    <a:pt x="f26" y="f27"/>
                  </a:cubicBezTo>
                  <a:cubicBezTo>
                    <a:pt x="f28" y="f29"/>
                    <a:pt x="f30" y="f31"/>
                    <a:pt x="f32" y="f33"/>
                  </a:cubicBezTo>
                  <a:cubicBezTo>
                    <a:pt x="f34" y="f35"/>
                    <a:pt x="f36" y="f5"/>
                    <a:pt x="f37" y="f38"/>
                  </a:cubicBezTo>
                  <a:cubicBezTo>
                    <a:pt x="f39" y="f40"/>
                    <a:pt x="f41" y="f42"/>
                    <a:pt x="f43" y="f44"/>
                  </a:cubicBezTo>
                  <a:cubicBezTo>
                    <a:pt x="f6" y="f45"/>
                    <a:pt x="f46" y="f47"/>
                    <a:pt x="f48" y="f49"/>
                  </a:cubicBezTo>
                  <a:cubicBezTo>
                    <a:pt x="f50" y="f48"/>
                    <a:pt x="f51" y="f52"/>
                    <a:pt x="f53" y="f54"/>
                  </a:cubicBezTo>
                  <a:cubicBezTo>
                    <a:pt x="f55" y="f56"/>
                    <a:pt x="f57" y="f7"/>
                    <a:pt x="f58" y="f9"/>
                  </a:cubicBezTo>
                  <a:cubicBezTo>
                    <a:pt x="f59" y="f60"/>
                    <a:pt x="f61" y="f9"/>
                    <a:pt x="f8" y="f9"/>
                  </a:cubicBezTo>
                  <a:cubicBezTo>
                    <a:pt x="f8" y="f9"/>
                    <a:pt x="f8" y="f9"/>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 name="Freeform 7">
              <a:extLst>
                <a:ext uri="{FF2B5EF4-FFF2-40B4-BE49-F238E27FC236}">
                  <a16:creationId xmlns:a16="http://schemas.microsoft.com/office/drawing/2014/main" id="{941FFCFE-5D11-49DC-9099-D200BFBEEFAE}"/>
                </a:ext>
              </a:extLst>
            </p:cNvPr>
            <p:cNvSpPr/>
            <p:nvPr/>
          </p:nvSpPr>
          <p:spPr>
            <a:xfrm>
              <a:off x="7870981" y="4590388"/>
              <a:ext cx="289663" cy="732443"/>
            </a:xfrm>
            <a:custGeom>
              <a:avLst/>
              <a:gdLst>
                <a:gd name="f0" fmla="val 10800000"/>
                <a:gd name="f1" fmla="val 5400000"/>
                <a:gd name="f2" fmla="val 180"/>
                <a:gd name="f3" fmla="val w"/>
                <a:gd name="f4" fmla="val h"/>
                <a:gd name="f5" fmla="val 0"/>
                <a:gd name="f6" fmla="val 387"/>
                <a:gd name="f7" fmla="val 978"/>
                <a:gd name="f8" fmla="val 232"/>
                <a:gd name="f9" fmla="val 975"/>
                <a:gd name="f10" fmla="val 164"/>
                <a:gd name="f11" fmla="val 96"/>
                <a:gd name="f12" fmla="val 972"/>
                <a:gd name="f13" fmla="val 28"/>
                <a:gd name="f14" fmla="val 19"/>
                <a:gd name="f15" fmla="val 9"/>
                <a:gd name="f16" fmla="val 973"/>
                <a:gd name="f17" fmla="val 8"/>
                <a:gd name="f18" fmla="val 961"/>
                <a:gd name="f19" fmla="val 7"/>
                <a:gd name="f20" fmla="val 948"/>
                <a:gd name="f21" fmla="val 2"/>
                <a:gd name="f22" fmla="val 934"/>
                <a:gd name="f23" fmla="val 17"/>
                <a:gd name="f24" fmla="val 925"/>
                <a:gd name="f25" fmla="val 25"/>
                <a:gd name="f26" fmla="val 921"/>
                <a:gd name="f27" fmla="val 34"/>
                <a:gd name="f28" fmla="val 917"/>
                <a:gd name="f29" fmla="val 43"/>
                <a:gd name="f30" fmla="val 915"/>
                <a:gd name="f31" fmla="val 60"/>
                <a:gd name="f32" fmla="val 910"/>
                <a:gd name="f33" fmla="val 66"/>
                <a:gd name="f34" fmla="val 900"/>
                <a:gd name="f35" fmla="val 883"/>
                <a:gd name="f36" fmla="val 65"/>
                <a:gd name="f37" fmla="val 843"/>
                <a:gd name="f38" fmla="val 804"/>
                <a:gd name="f39" fmla="val 765"/>
                <a:gd name="f40" fmla="val 635"/>
                <a:gd name="f41" fmla="val 505"/>
                <a:gd name="f42" fmla="val 375"/>
                <a:gd name="f43" fmla="val 340"/>
                <a:gd name="f44" fmla="val 62"/>
                <a:gd name="f45" fmla="val 336"/>
                <a:gd name="f46" fmla="val 333"/>
                <a:gd name="f47" fmla="val 332"/>
                <a:gd name="f48" fmla="val 329"/>
                <a:gd name="f49" fmla="val 3"/>
                <a:gd name="f50" fmla="val 317"/>
                <a:gd name="f51" fmla="val 305"/>
                <a:gd name="f52" fmla="val 5"/>
                <a:gd name="f53" fmla="val 296"/>
                <a:gd name="f54" fmla="val 14"/>
                <a:gd name="f55" fmla="val 289"/>
                <a:gd name="f56" fmla="val 22"/>
                <a:gd name="f57" fmla="val 283"/>
                <a:gd name="f58" fmla="val 31"/>
                <a:gd name="f59" fmla="val 278"/>
                <a:gd name="f60" fmla="val 40"/>
                <a:gd name="f61" fmla="val 274"/>
                <a:gd name="f62" fmla="val 80"/>
                <a:gd name="f63" fmla="val 253"/>
                <a:gd name="f64" fmla="val 120"/>
                <a:gd name="f65" fmla="val 161"/>
                <a:gd name="f66" fmla="val 211"/>
                <a:gd name="f67" fmla="val 173"/>
                <a:gd name="f68" fmla="val 205"/>
                <a:gd name="f69" fmla="val 179"/>
                <a:gd name="f70" fmla="val 196"/>
                <a:gd name="f71" fmla="val 182"/>
                <a:gd name="f72" fmla="val 178"/>
                <a:gd name="f73" fmla="val 153"/>
                <a:gd name="f74" fmla="val 124"/>
                <a:gd name="f75" fmla="val 79"/>
                <a:gd name="f76" fmla="val 172"/>
                <a:gd name="f77" fmla="val 74"/>
                <a:gd name="f78" fmla="val 157"/>
                <a:gd name="f79" fmla="val 75"/>
                <a:gd name="f80" fmla="val 147"/>
                <a:gd name="f81" fmla="val 136"/>
                <a:gd name="f82" fmla="val 76"/>
                <a:gd name="f83" fmla="val 125"/>
                <a:gd name="f84" fmla="val 118"/>
                <a:gd name="f85" fmla="val 73"/>
                <a:gd name="f86" fmla="val 106"/>
                <a:gd name="f87" fmla="val 107"/>
                <a:gd name="f88" fmla="val 61"/>
                <a:gd name="f89" fmla="val 108"/>
                <a:gd name="f90" fmla="val 49"/>
                <a:gd name="f91" fmla="val 50"/>
                <a:gd name="f92" fmla="val 126"/>
                <a:gd name="f93" fmla="val 137"/>
                <a:gd name="f94" fmla="val 148"/>
                <a:gd name="f95" fmla="val 158"/>
                <a:gd name="f96" fmla="val 29"/>
                <a:gd name="f97" fmla="val 24"/>
                <a:gd name="f98" fmla="val 20"/>
                <a:gd name="f99" fmla="val 15"/>
                <a:gd name="f100" fmla="val 183"/>
                <a:gd name="f101" fmla="val 1"/>
                <a:gd name="f102" fmla="val 192"/>
                <a:gd name="f103" fmla="val 202"/>
                <a:gd name="f104" fmla="val 203"/>
                <a:gd name="f105" fmla="val 204"/>
                <a:gd name="f106" fmla="val 208"/>
                <a:gd name="f107" fmla="val 244"/>
                <a:gd name="f108" fmla="val 252"/>
                <a:gd name="f109" fmla="val 260"/>
                <a:gd name="f110" fmla="val 267"/>
                <a:gd name="f111" fmla="val 51"/>
                <a:gd name="f112" fmla="val 279"/>
                <a:gd name="f113" fmla="val 55"/>
                <a:gd name="f114" fmla="val 70"/>
                <a:gd name="f115" fmla="val 238"/>
                <a:gd name="f116" fmla="val 223"/>
                <a:gd name="f117" fmla="val 213"/>
                <a:gd name="f118" fmla="val 207"/>
                <a:gd name="f119" fmla="val 91"/>
                <a:gd name="f120" fmla="val 122"/>
                <a:gd name="f121" fmla="val 184"/>
                <a:gd name="f122" fmla="val 198"/>
                <a:gd name="f123" fmla="val 224"/>
                <a:gd name="f124" fmla="val 210"/>
                <a:gd name="f125" fmla="val 269"/>
                <a:gd name="f126" fmla="val 233"/>
                <a:gd name="f127" fmla="val 314"/>
                <a:gd name="f128" fmla="val 257"/>
                <a:gd name="f129" fmla="val 359"/>
                <a:gd name="f130" fmla="val 280"/>
                <a:gd name="f131" fmla="val 364"/>
                <a:gd name="f132" fmla="val 370"/>
                <a:gd name="f133" fmla="val 286"/>
                <a:gd name="f134" fmla="val 376"/>
                <a:gd name="f135" fmla="val 290"/>
                <a:gd name="f136" fmla="val 384"/>
                <a:gd name="f137" fmla="val 385"/>
                <a:gd name="f138" fmla="val 315"/>
                <a:gd name="f139" fmla="val 383"/>
                <a:gd name="f140" fmla="val 326"/>
                <a:gd name="f141" fmla="val 366"/>
                <a:gd name="f142" fmla="val 353"/>
                <a:gd name="f143" fmla="val 337"/>
                <a:gd name="f144" fmla="val 330"/>
                <a:gd name="f145" fmla="val 328"/>
                <a:gd name="f146" fmla="val 342"/>
                <a:gd name="f147" fmla="val 319"/>
                <a:gd name="f148" fmla="val 355"/>
                <a:gd name="f149" fmla="val 324"/>
                <a:gd name="f150" fmla="val 372"/>
                <a:gd name="f151" fmla="val 549"/>
                <a:gd name="f152" fmla="val 711"/>
                <a:gd name="f153" fmla="val 873"/>
                <a:gd name="f154" fmla="val 906"/>
                <a:gd name="f155" fmla="val 918"/>
                <a:gd name="f156" fmla="val 367"/>
                <a:gd name="f157" fmla="val 923"/>
                <a:gd name="f158" fmla="val 380"/>
                <a:gd name="f159" fmla="val 928"/>
                <a:gd name="f160" fmla="val 382"/>
                <a:gd name="f161" fmla="val 944"/>
                <a:gd name="f162" fmla="val 965"/>
                <a:gd name="f163" fmla="val 377"/>
                <a:gd name="f164" fmla="val 974"/>
                <a:gd name="f165" fmla="val 354"/>
                <a:gd name="f166" fmla="val 318"/>
                <a:gd name="f167" fmla="val 976"/>
                <a:gd name="f168" fmla="val 248"/>
                <a:gd name="f169" fmla="val 242"/>
                <a:gd name="f170" fmla="val 237"/>
                <a:gd name="f171" fmla="+- 0 0 -90"/>
                <a:gd name="f172" fmla="*/ f3 1 387"/>
                <a:gd name="f173" fmla="*/ f4 1 978"/>
                <a:gd name="f174" fmla="val f5"/>
                <a:gd name="f175" fmla="val f6"/>
                <a:gd name="f176" fmla="val f7"/>
                <a:gd name="f177" fmla="*/ f171 f0 1"/>
                <a:gd name="f178" fmla="+- f176 0 f174"/>
                <a:gd name="f179" fmla="+- f175 0 f174"/>
                <a:gd name="f180" fmla="*/ f177 1 f2"/>
                <a:gd name="f181" fmla="*/ f179 1 387"/>
                <a:gd name="f182" fmla="*/ f178 1 978"/>
                <a:gd name="f183" fmla="*/ 232 f179 1"/>
                <a:gd name="f184" fmla="*/ 975 f178 1"/>
                <a:gd name="f185" fmla="*/ 28 f179 1"/>
                <a:gd name="f186" fmla="*/ 972 f178 1"/>
                <a:gd name="f187" fmla="*/ 8 f179 1"/>
                <a:gd name="f188" fmla="*/ 961 f178 1"/>
                <a:gd name="f189" fmla="*/ 17 f179 1"/>
                <a:gd name="f190" fmla="*/ 925 f178 1"/>
                <a:gd name="f191" fmla="*/ 43 f179 1"/>
                <a:gd name="f192" fmla="*/ 915 f178 1"/>
                <a:gd name="f193" fmla="*/ 66 f179 1"/>
                <a:gd name="f194" fmla="*/ 883 f178 1"/>
                <a:gd name="f195" fmla="*/ 765 f178 1"/>
                <a:gd name="f196" fmla="*/ 375 f178 1"/>
                <a:gd name="f197" fmla="*/ 333 f178 1"/>
                <a:gd name="f198" fmla="*/ 3 f179 1"/>
                <a:gd name="f199" fmla="*/ 317 f178 1"/>
                <a:gd name="f200" fmla="*/ 14 f179 1"/>
                <a:gd name="f201" fmla="*/ 289 f178 1"/>
                <a:gd name="f202" fmla="*/ 40 f179 1"/>
                <a:gd name="f203" fmla="*/ 274 f178 1"/>
                <a:gd name="f204" fmla="*/ 161 f179 1"/>
                <a:gd name="f205" fmla="*/ 211 f178 1"/>
                <a:gd name="f206" fmla="*/ 179 f179 1"/>
                <a:gd name="f207" fmla="*/ 182 f178 1"/>
                <a:gd name="f208" fmla="*/ 96 f178 1"/>
                <a:gd name="f209" fmla="*/ 157 f179 1"/>
                <a:gd name="f210" fmla="*/ 75 f178 1"/>
                <a:gd name="f211" fmla="*/ 125 f179 1"/>
                <a:gd name="f212" fmla="*/ 74 f178 1"/>
                <a:gd name="f213" fmla="*/ 107 f179 1"/>
                <a:gd name="f214" fmla="*/ 61 f178 1"/>
                <a:gd name="f215" fmla="*/ 126 f179 1"/>
                <a:gd name="f216" fmla="*/ 50 f178 1"/>
                <a:gd name="f217" fmla="*/ 158 f179 1"/>
                <a:gd name="f218" fmla="*/ 29 f178 1"/>
                <a:gd name="f219" fmla="*/ 15 f178 1"/>
                <a:gd name="f220" fmla="*/ 192 f179 1"/>
                <a:gd name="f221" fmla="*/ 1 f178 1"/>
                <a:gd name="f222" fmla="*/ 204 f179 1"/>
                <a:gd name="f223" fmla="*/ 244 f179 1"/>
                <a:gd name="f224" fmla="*/ 267 f179 1"/>
                <a:gd name="f225" fmla="*/ 51 f178 1"/>
                <a:gd name="f226" fmla="*/ 279 f179 1"/>
                <a:gd name="f227" fmla="*/ 62 f178 1"/>
                <a:gd name="f228" fmla="*/ 223 f179 1"/>
                <a:gd name="f229" fmla="*/ 207 f179 1"/>
                <a:gd name="f230" fmla="*/ 91 f178 1"/>
                <a:gd name="f231" fmla="*/ 205 f179 1"/>
                <a:gd name="f232" fmla="*/ 184 f178 1"/>
                <a:gd name="f233" fmla="*/ 224 f179 1"/>
                <a:gd name="f234" fmla="*/ 210 f178 1"/>
                <a:gd name="f235" fmla="*/ 359 f179 1"/>
                <a:gd name="f236" fmla="*/ 280 f178 1"/>
                <a:gd name="f237" fmla="*/ 376 f179 1"/>
                <a:gd name="f238" fmla="*/ 290 f178 1"/>
                <a:gd name="f239" fmla="*/ 385 f179 1"/>
                <a:gd name="f240" fmla="*/ 315 f178 1"/>
                <a:gd name="f241" fmla="*/ 366 f179 1"/>
                <a:gd name="f242" fmla="*/ 332 f178 1"/>
                <a:gd name="f243" fmla="*/ 328 f179 1"/>
                <a:gd name="f244" fmla="*/ 342 f178 1"/>
                <a:gd name="f245" fmla="*/ 324 f179 1"/>
                <a:gd name="f246" fmla="*/ 387 f178 1"/>
                <a:gd name="f247" fmla="*/ 873 f178 1"/>
                <a:gd name="f248" fmla="*/ 355 f179 1"/>
                <a:gd name="f249" fmla="*/ 918 f178 1"/>
                <a:gd name="f250" fmla="*/ 382 f179 1"/>
                <a:gd name="f251" fmla="*/ 944 f178 1"/>
                <a:gd name="f252" fmla="*/ 354 f179 1"/>
                <a:gd name="f253" fmla="*/ 248 f179 1"/>
                <a:gd name="f254" fmla="+- f180 0 f1"/>
                <a:gd name="f255" fmla="*/ f183 1 387"/>
                <a:gd name="f256" fmla="*/ f184 1 978"/>
                <a:gd name="f257" fmla="*/ f185 1 387"/>
                <a:gd name="f258" fmla="*/ f186 1 978"/>
                <a:gd name="f259" fmla="*/ f187 1 387"/>
                <a:gd name="f260" fmla="*/ f188 1 978"/>
                <a:gd name="f261" fmla="*/ f189 1 387"/>
                <a:gd name="f262" fmla="*/ f190 1 978"/>
                <a:gd name="f263" fmla="*/ f191 1 387"/>
                <a:gd name="f264" fmla="*/ f192 1 978"/>
                <a:gd name="f265" fmla="*/ f193 1 387"/>
                <a:gd name="f266" fmla="*/ f194 1 978"/>
                <a:gd name="f267" fmla="*/ f195 1 978"/>
                <a:gd name="f268" fmla="*/ f196 1 978"/>
                <a:gd name="f269" fmla="*/ f197 1 978"/>
                <a:gd name="f270" fmla="*/ f198 1 387"/>
                <a:gd name="f271" fmla="*/ f199 1 978"/>
                <a:gd name="f272" fmla="*/ f200 1 387"/>
                <a:gd name="f273" fmla="*/ f201 1 978"/>
                <a:gd name="f274" fmla="*/ f202 1 387"/>
                <a:gd name="f275" fmla="*/ f203 1 978"/>
                <a:gd name="f276" fmla="*/ f204 1 387"/>
                <a:gd name="f277" fmla="*/ f205 1 978"/>
                <a:gd name="f278" fmla="*/ f206 1 387"/>
                <a:gd name="f279" fmla="*/ f207 1 978"/>
                <a:gd name="f280" fmla="*/ f208 1 978"/>
                <a:gd name="f281" fmla="*/ f209 1 387"/>
                <a:gd name="f282" fmla="*/ f210 1 978"/>
                <a:gd name="f283" fmla="*/ f211 1 387"/>
                <a:gd name="f284" fmla="*/ f212 1 978"/>
                <a:gd name="f285" fmla="*/ f213 1 387"/>
                <a:gd name="f286" fmla="*/ f214 1 978"/>
                <a:gd name="f287" fmla="*/ f215 1 387"/>
                <a:gd name="f288" fmla="*/ f216 1 978"/>
                <a:gd name="f289" fmla="*/ f217 1 387"/>
                <a:gd name="f290" fmla="*/ f218 1 978"/>
                <a:gd name="f291" fmla="*/ f219 1 978"/>
                <a:gd name="f292" fmla="*/ f220 1 387"/>
                <a:gd name="f293" fmla="*/ f221 1 978"/>
                <a:gd name="f294" fmla="*/ f222 1 387"/>
                <a:gd name="f295" fmla="*/ f223 1 387"/>
                <a:gd name="f296" fmla="*/ f224 1 387"/>
                <a:gd name="f297" fmla="*/ f225 1 978"/>
                <a:gd name="f298" fmla="*/ f226 1 387"/>
                <a:gd name="f299" fmla="*/ f227 1 978"/>
                <a:gd name="f300" fmla="*/ f228 1 387"/>
                <a:gd name="f301" fmla="*/ f229 1 387"/>
                <a:gd name="f302" fmla="*/ f230 1 978"/>
                <a:gd name="f303" fmla="*/ f231 1 387"/>
                <a:gd name="f304" fmla="*/ f232 1 978"/>
                <a:gd name="f305" fmla="*/ f233 1 387"/>
                <a:gd name="f306" fmla="*/ f234 1 978"/>
                <a:gd name="f307" fmla="*/ f235 1 387"/>
                <a:gd name="f308" fmla="*/ f236 1 978"/>
                <a:gd name="f309" fmla="*/ f237 1 387"/>
                <a:gd name="f310" fmla="*/ f238 1 978"/>
                <a:gd name="f311" fmla="*/ f239 1 387"/>
                <a:gd name="f312" fmla="*/ f240 1 978"/>
                <a:gd name="f313" fmla="*/ f241 1 387"/>
                <a:gd name="f314" fmla="*/ f242 1 978"/>
                <a:gd name="f315" fmla="*/ f243 1 387"/>
                <a:gd name="f316" fmla="*/ f244 1 978"/>
                <a:gd name="f317" fmla="*/ f245 1 387"/>
                <a:gd name="f318" fmla="*/ f246 1 978"/>
                <a:gd name="f319" fmla="*/ f247 1 978"/>
                <a:gd name="f320" fmla="*/ f248 1 387"/>
                <a:gd name="f321" fmla="*/ f249 1 978"/>
                <a:gd name="f322" fmla="*/ f250 1 387"/>
                <a:gd name="f323" fmla="*/ f251 1 978"/>
                <a:gd name="f324" fmla="*/ f252 1 387"/>
                <a:gd name="f325" fmla="*/ f253 1 387"/>
                <a:gd name="f326" fmla="*/ 0 1 f181"/>
                <a:gd name="f327" fmla="*/ f175 1 f181"/>
                <a:gd name="f328" fmla="*/ 0 1 f182"/>
                <a:gd name="f329" fmla="*/ f176 1 f182"/>
                <a:gd name="f330" fmla="*/ f255 1 f181"/>
                <a:gd name="f331" fmla="*/ f256 1 f182"/>
                <a:gd name="f332" fmla="*/ f257 1 f181"/>
                <a:gd name="f333" fmla="*/ f258 1 f182"/>
                <a:gd name="f334" fmla="*/ f259 1 f181"/>
                <a:gd name="f335" fmla="*/ f260 1 f182"/>
                <a:gd name="f336" fmla="*/ f261 1 f181"/>
                <a:gd name="f337" fmla="*/ f262 1 f182"/>
                <a:gd name="f338" fmla="*/ f263 1 f181"/>
                <a:gd name="f339" fmla="*/ f264 1 f182"/>
                <a:gd name="f340" fmla="*/ f265 1 f181"/>
                <a:gd name="f341" fmla="*/ f266 1 f182"/>
                <a:gd name="f342" fmla="*/ f267 1 f182"/>
                <a:gd name="f343" fmla="*/ f268 1 f182"/>
                <a:gd name="f344" fmla="*/ f269 1 f182"/>
                <a:gd name="f345" fmla="*/ f270 1 f181"/>
                <a:gd name="f346" fmla="*/ f271 1 f182"/>
                <a:gd name="f347" fmla="*/ f272 1 f181"/>
                <a:gd name="f348" fmla="*/ f273 1 f182"/>
                <a:gd name="f349" fmla="*/ f274 1 f181"/>
                <a:gd name="f350" fmla="*/ f275 1 f182"/>
                <a:gd name="f351" fmla="*/ f276 1 f181"/>
                <a:gd name="f352" fmla="*/ f277 1 f182"/>
                <a:gd name="f353" fmla="*/ f278 1 f181"/>
                <a:gd name="f354" fmla="*/ f279 1 f182"/>
                <a:gd name="f355" fmla="*/ f280 1 f182"/>
                <a:gd name="f356" fmla="*/ f281 1 f181"/>
                <a:gd name="f357" fmla="*/ f282 1 f182"/>
                <a:gd name="f358" fmla="*/ f283 1 f181"/>
                <a:gd name="f359" fmla="*/ f284 1 f182"/>
                <a:gd name="f360" fmla="*/ f285 1 f181"/>
                <a:gd name="f361" fmla="*/ f286 1 f182"/>
                <a:gd name="f362" fmla="*/ f287 1 f181"/>
                <a:gd name="f363" fmla="*/ f288 1 f182"/>
                <a:gd name="f364" fmla="*/ f289 1 f181"/>
                <a:gd name="f365" fmla="*/ f290 1 f182"/>
                <a:gd name="f366" fmla="*/ f291 1 f182"/>
                <a:gd name="f367" fmla="*/ f292 1 f181"/>
                <a:gd name="f368" fmla="*/ f293 1 f182"/>
                <a:gd name="f369" fmla="*/ f294 1 f181"/>
                <a:gd name="f370" fmla="*/ f295 1 f181"/>
                <a:gd name="f371" fmla="*/ f296 1 f181"/>
                <a:gd name="f372" fmla="*/ f297 1 f182"/>
                <a:gd name="f373" fmla="*/ f298 1 f181"/>
                <a:gd name="f374" fmla="*/ f299 1 f182"/>
                <a:gd name="f375" fmla="*/ f300 1 f181"/>
                <a:gd name="f376" fmla="*/ f301 1 f181"/>
                <a:gd name="f377" fmla="*/ f302 1 f182"/>
                <a:gd name="f378" fmla="*/ f303 1 f181"/>
                <a:gd name="f379" fmla="*/ f304 1 f182"/>
                <a:gd name="f380" fmla="*/ f305 1 f181"/>
                <a:gd name="f381" fmla="*/ f306 1 f182"/>
                <a:gd name="f382" fmla="*/ f307 1 f181"/>
                <a:gd name="f383" fmla="*/ f308 1 f182"/>
                <a:gd name="f384" fmla="*/ f309 1 f181"/>
                <a:gd name="f385" fmla="*/ f310 1 f182"/>
                <a:gd name="f386" fmla="*/ f311 1 f181"/>
                <a:gd name="f387" fmla="*/ f312 1 f182"/>
                <a:gd name="f388" fmla="*/ f313 1 f181"/>
                <a:gd name="f389" fmla="*/ f314 1 f182"/>
                <a:gd name="f390" fmla="*/ f315 1 f181"/>
                <a:gd name="f391" fmla="*/ f316 1 f182"/>
                <a:gd name="f392" fmla="*/ f317 1 f181"/>
                <a:gd name="f393" fmla="*/ f318 1 f182"/>
                <a:gd name="f394" fmla="*/ f319 1 f182"/>
                <a:gd name="f395" fmla="*/ f320 1 f181"/>
                <a:gd name="f396" fmla="*/ f321 1 f182"/>
                <a:gd name="f397" fmla="*/ f322 1 f181"/>
                <a:gd name="f398" fmla="*/ f323 1 f182"/>
                <a:gd name="f399" fmla="*/ f324 1 f181"/>
                <a:gd name="f400" fmla="*/ f325 1 f181"/>
                <a:gd name="f401" fmla="*/ f326 f172 1"/>
                <a:gd name="f402" fmla="*/ f327 f172 1"/>
                <a:gd name="f403" fmla="*/ f329 f173 1"/>
                <a:gd name="f404" fmla="*/ f328 f173 1"/>
                <a:gd name="f405" fmla="*/ f330 f172 1"/>
                <a:gd name="f406" fmla="*/ f331 f173 1"/>
                <a:gd name="f407" fmla="*/ f332 f172 1"/>
                <a:gd name="f408" fmla="*/ f333 f173 1"/>
                <a:gd name="f409" fmla="*/ f334 f172 1"/>
                <a:gd name="f410" fmla="*/ f335 f173 1"/>
                <a:gd name="f411" fmla="*/ f336 f172 1"/>
                <a:gd name="f412" fmla="*/ f337 f173 1"/>
                <a:gd name="f413" fmla="*/ f338 f172 1"/>
                <a:gd name="f414" fmla="*/ f339 f173 1"/>
                <a:gd name="f415" fmla="*/ f340 f172 1"/>
                <a:gd name="f416" fmla="*/ f341 f173 1"/>
                <a:gd name="f417" fmla="*/ f342 f173 1"/>
                <a:gd name="f418" fmla="*/ f343 f173 1"/>
                <a:gd name="f419" fmla="*/ f344 f173 1"/>
                <a:gd name="f420" fmla="*/ f345 f172 1"/>
                <a:gd name="f421" fmla="*/ f346 f173 1"/>
                <a:gd name="f422" fmla="*/ f347 f172 1"/>
                <a:gd name="f423" fmla="*/ f348 f173 1"/>
                <a:gd name="f424" fmla="*/ f349 f172 1"/>
                <a:gd name="f425" fmla="*/ f350 f173 1"/>
                <a:gd name="f426" fmla="*/ f351 f172 1"/>
                <a:gd name="f427" fmla="*/ f352 f173 1"/>
                <a:gd name="f428" fmla="*/ f353 f172 1"/>
                <a:gd name="f429" fmla="*/ f354 f173 1"/>
                <a:gd name="f430" fmla="*/ f355 f173 1"/>
                <a:gd name="f431" fmla="*/ f356 f172 1"/>
                <a:gd name="f432" fmla="*/ f357 f173 1"/>
                <a:gd name="f433" fmla="*/ f358 f172 1"/>
                <a:gd name="f434" fmla="*/ f359 f173 1"/>
                <a:gd name="f435" fmla="*/ f360 f172 1"/>
                <a:gd name="f436" fmla="*/ f361 f173 1"/>
                <a:gd name="f437" fmla="*/ f362 f172 1"/>
                <a:gd name="f438" fmla="*/ f363 f173 1"/>
                <a:gd name="f439" fmla="*/ f364 f172 1"/>
                <a:gd name="f440" fmla="*/ f365 f173 1"/>
                <a:gd name="f441" fmla="*/ f366 f173 1"/>
                <a:gd name="f442" fmla="*/ f367 f172 1"/>
                <a:gd name="f443" fmla="*/ f368 f173 1"/>
                <a:gd name="f444" fmla="*/ f369 f172 1"/>
                <a:gd name="f445" fmla="*/ f370 f172 1"/>
                <a:gd name="f446" fmla="*/ f371 f172 1"/>
                <a:gd name="f447" fmla="*/ f372 f173 1"/>
                <a:gd name="f448" fmla="*/ f373 f172 1"/>
                <a:gd name="f449" fmla="*/ f374 f173 1"/>
                <a:gd name="f450" fmla="*/ f375 f172 1"/>
                <a:gd name="f451" fmla="*/ f376 f172 1"/>
                <a:gd name="f452" fmla="*/ f377 f173 1"/>
                <a:gd name="f453" fmla="*/ f378 f172 1"/>
                <a:gd name="f454" fmla="*/ f379 f173 1"/>
                <a:gd name="f455" fmla="*/ f380 f172 1"/>
                <a:gd name="f456" fmla="*/ f381 f173 1"/>
                <a:gd name="f457" fmla="*/ f382 f172 1"/>
                <a:gd name="f458" fmla="*/ f383 f173 1"/>
                <a:gd name="f459" fmla="*/ f384 f172 1"/>
                <a:gd name="f460" fmla="*/ f385 f173 1"/>
                <a:gd name="f461" fmla="*/ f386 f172 1"/>
                <a:gd name="f462" fmla="*/ f387 f173 1"/>
                <a:gd name="f463" fmla="*/ f388 f172 1"/>
                <a:gd name="f464" fmla="*/ f389 f173 1"/>
                <a:gd name="f465" fmla="*/ f390 f172 1"/>
                <a:gd name="f466" fmla="*/ f391 f173 1"/>
                <a:gd name="f467" fmla="*/ f392 f172 1"/>
                <a:gd name="f468" fmla="*/ f393 f173 1"/>
                <a:gd name="f469" fmla="*/ f394 f173 1"/>
                <a:gd name="f470" fmla="*/ f395 f172 1"/>
                <a:gd name="f471" fmla="*/ f396 f173 1"/>
                <a:gd name="f472" fmla="*/ f397 f172 1"/>
                <a:gd name="f473" fmla="*/ f398 f173 1"/>
                <a:gd name="f474" fmla="*/ f399 f172 1"/>
                <a:gd name="f475" fmla="*/ f400 f172 1"/>
              </a:gdLst>
              <a:ahLst/>
              <a:cxnLst>
                <a:cxn ang="3cd4">
                  <a:pos x="hc" y="t"/>
                </a:cxn>
                <a:cxn ang="0">
                  <a:pos x="r" y="vc"/>
                </a:cxn>
                <a:cxn ang="cd4">
                  <a:pos x="hc" y="b"/>
                </a:cxn>
                <a:cxn ang="cd2">
                  <a:pos x="l" y="vc"/>
                </a:cxn>
                <a:cxn ang="f254">
                  <a:pos x="f405" y="f406"/>
                </a:cxn>
                <a:cxn ang="f254">
                  <a:pos x="f407" y="f408"/>
                </a:cxn>
                <a:cxn ang="f254">
                  <a:pos x="f409" y="f410"/>
                </a:cxn>
                <a:cxn ang="f254">
                  <a:pos x="f411" y="f412"/>
                </a:cxn>
                <a:cxn ang="f254">
                  <a:pos x="f413" y="f414"/>
                </a:cxn>
                <a:cxn ang="f254">
                  <a:pos x="f415" y="f416"/>
                </a:cxn>
                <a:cxn ang="f254">
                  <a:pos x="f415" y="f417"/>
                </a:cxn>
                <a:cxn ang="f254">
                  <a:pos x="f415" y="f418"/>
                </a:cxn>
                <a:cxn ang="f254">
                  <a:pos x="f407" y="f419"/>
                </a:cxn>
                <a:cxn ang="f254">
                  <a:pos x="f420" y="f421"/>
                </a:cxn>
                <a:cxn ang="f254">
                  <a:pos x="f422" y="f423"/>
                </a:cxn>
                <a:cxn ang="f254">
                  <a:pos x="f424" y="f425"/>
                </a:cxn>
                <a:cxn ang="f254">
                  <a:pos x="f426" y="f427"/>
                </a:cxn>
                <a:cxn ang="f254">
                  <a:pos x="f428" y="f429"/>
                </a:cxn>
                <a:cxn ang="f254">
                  <a:pos x="f428" y="f430"/>
                </a:cxn>
                <a:cxn ang="f254">
                  <a:pos x="f431" y="f432"/>
                </a:cxn>
                <a:cxn ang="f254">
                  <a:pos x="f433" y="f434"/>
                </a:cxn>
                <a:cxn ang="f254">
                  <a:pos x="f435" y="f436"/>
                </a:cxn>
                <a:cxn ang="f254">
                  <a:pos x="f437" y="f438"/>
                </a:cxn>
                <a:cxn ang="f254">
                  <a:pos x="f439" y="f438"/>
                </a:cxn>
                <a:cxn ang="f254">
                  <a:pos x="f428" y="f440"/>
                </a:cxn>
                <a:cxn ang="f254">
                  <a:pos x="f428" y="f441"/>
                </a:cxn>
                <a:cxn ang="f254">
                  <a:pos x="f442" y="f443"/>
                </a:cxn>
                <a:cxn ang="f254">
                  <a:pos x="f444" y="f441"/>
                </a:cxn>
                <a:cxn ang="f254">
                  <a:pos x="f445" y="f438"/>
                </a:cxn>
                <a:cxn ang="f254">
                  <a:pos x="f446" y="f447"/>
                </a:cxn>
                <a:cxn ang="f254">
                  <a:pos x="f448" y="f449"/>
                </a:cxn>
                <a:cxn ang="f254">
                  <a:pos x="f446" y="f434"/>
                </a:cxn>
                <a:cxn ang="f254">
                  <a:pos x="f450" y="f432"/>
                </a:cxn>
                <a:cxn ang="f254">
                  <a:pos x="f451" y="f452"/>
                </a:cxn>
                <a:cxn ang="f254">
                  <a:pos x="f453" y="f454"/>
                </a:cxn>
                <a:cxn ang="f254">
                  <a:pos x="f455" y="f456"/>
                </a:cxn>
                <a:cxn ang="f254">
                  <a:pos x="f457" y="f458"/>
                </a:cxn>
                <a:cxn ang="f254">
                  <a:pos x="f459" y="f460"/>
                </a:cxn>
                <a:cxn ang="f254">
                  <a:pos x="f461" y="f462"/>
                </a:cxn>
                <a:cxn ang="f254">
                  <a:pos x="f463" y="f464"/>
                </a:cxn>
                <a:cxn ang="f254">
                  <a:pos x="f465" y="f466"/>
                </a:cxn>
                <a:cxn ang="f254">
                  <a:pos x="f467" y="f468"/>
                </a:cxn>
                <a:cxn ang="f254">
                  <a:pos x="f467" y="f469"/>
                </a:cxn>
                <a:cxn ang="f254">
                  <a:pos x="f470" y="f471"/>
                </a:cxn>
                <a:cxn ang="f254">
                  <a:pos x="f472" y="f473"/>
                </a:cxn>
                <a:cxn ang="f254">
                  <a:pos x="f474" y="f406"/>
                </a:cxn>
                <a:cxn ang="f254">
                  <a:pos x="f475" y="f406"/>
                </a:cxn>
                <a:cxn ang="f254">
                  <a:pos x="f405" y="f406"/>
                </a:cxn>
              </a:cxnLst>
              <a:rect l="f401" t="f404" r="f402" b="f403"/>
              <a:pathLst>
                <a:path w="387" h="978">
                  <a:moveTo>
                    <a:pt x="f8" y="f9"/>
                  </a:moveTo>
                  <a:cubicBezTo>
                    <a:pt x="f10" y="f7"/>
                    <a:pt x="f11" y="f12"/>
                    <a:pt x="f13" y="f12"/>
                  </a:cubicBezTo>
                  <a:cubicBezTo>
                    <a:pt x="f14" y="f12"/>
                    <a:pt x="f15" y="f16"/>
                    <a:pt x="f17" y="f18"/>
                  </a:cubicBezTo>
                  <a:cubicBezTo>
                    <a:pt x="f19" y="f20"/>
                    <a:pt x="f21" y="f22"/>
                    <a:pt x="f23" y="f24"/>
                  </a:cubicBezTo>
                  <a:cubicBezTo>
                    <a:pt x="f25" y="f26"/>
                    <a:pt x="f27" y="f28"/>
                    <a:pt x="f29" y="f30"/>
                  </a:cubicBezTo>
                  <a:cubicBezTo>
                    <a:pt x="f31" y="f32"/>
                    <a:pt x="f33" y="f34"/>
                    <a:pt x="f33" y="f35"/>
                  </a:cubicBezTo>
                  <a:cubicBezTo>
                    <a:pt x="f36" y="f37"/>
                    <a:pt x="f33" y="f38"/>
                    <a:pt x="f33" y="f39"/>
                  </a:cubicBezTo>
                  <a:cubicBezTo>
                    <a:pt x="f33" y="f40"/>
                    <a:pt x="f33" y="f41"/>
                    <a:pt x="f33" y="f42"/>
                  </a:cubicBezTo>
                  <a:cubicBezTo>
                    <a:pt x="f33" y="f43"/>
                    <a:pt x="f44" y="f45"/>
                    <a:pt x="f13" y="f46"/>
                  </a:cubicBezTo>
                  <a:cubicBezTo>
                    <a:pt x="f23" y="f47"/>
                    <a:pt x="f19" y="f48"/>
                    <a:pt x="f49" y="f50"/>
                  </a:cubicBezTo>
                  <a:cubicBezTo>
                    <a:pt x="f5" y="f51"/>
                    <a:pt x="f52" y="f53"/>
                    <a:pt x="f54" y="f55"/>
                  </a:cubicBezTo>
                  <a:cubicBezTo>
                    <a:pt x="f56" y="f57"/>
                    <a:pt x="f58" y="f59"/>
                    <a:pt x="f60" y="f61"/>
                  </a:cubicBezTo>
                  <a:cubicBezTo>
                    <a:pt x="f62" y="f63"/>
                    <a:pt x="f64" y="f8"/>
                    <a:pt x="f65" y="f66"/>
                  </a:cubicBezTo>
                  <a:cubicBezTo>
                    <a:pt x="f67" y="f68"/>
                    <a:pt x="f69" y="f70"/>
                    <a:pt x="f69" y="f71"/>
                  </a:cubicBezTo>
                  <a:cubicBezTo>
                    <a:pt x="f72" y="f73"/>
                    <a:pt x="f72" y="f74"/>
                    <a:pt x="f69" y="f11"/>
                  </a:cubicBezTo>
                  <a:cubicBezTo>
                    <a:pt x="f69" y="f75"/>
                    <a:pt x="f76" y="f77"/>
                    <a:pt x="f78" y="f79"/>
                  </a:cubicBezTo>
                  <a:cubicBezTo>
                    <a:pt x="f80" y="f79"/>
                    <a:pt x="f81" y="f82"/>
                    <a:pt x="f83" y="f77"/>
                  </a:cubicBezTo>
                  <a:cubicBezTo>
                    <a:pt x="f84" y="f85"/>
                    <a:pt x="f86" y="f79"/>
                    <a:pt x="f87" y="f88"/>
                  </a:cubicBezTo>
                  <a:cubicBezTo>
                    <a:pt x="f89" y="f90"/>
                    <a:pt x="f84" y="f91"/>
                    <a:pt x="f92" y="f91"/>
                  </a:cubicBezTo>
                  <a:cubicBezTo>
                    <a:pt x="f93" y="f91"/>
                    <a:pt x="f94" y="f91"/>
                    <a:pt x="f95" y="f91"/>
                  </a:cubicBezTo>
                  <a:cubicBezTo>
                    <a:pt x="f67" y="f91"/>
                    <a:pt x="f69" y="f29"/>
                    <a:pt x="f69" y="f96"/>
                  </a:cubicBezTo>
                  <a:cubicBezTo>
                    <a:pt x="f72" y="f97"/>
                    <a:pt x="f69" y="f98"/>
                    <a:pt x="f69" y="f99"/>
                  </a:cubicBezTo>
                  <a:cubicBezTo>
                    <a:pt x="f69" y="f19"/>
                    <a:pt x="f100" y="f101"/>
                    <a:pt x="f102" y="f101"/>
                  </a:cubicBezTo>
                  <a:cubicBezTo>
                    <a:pt x="f103" y="f5"/>
                    <a:pt x="f104" y="f19"/>
                    <a:pt x="f105" y="f99"/>
                  </a:cubicBezTo>
                  <a:cubicBezTo>
                    <a:pt x="f106" y="f91"/>
                    <a:pt x="f106" y="f91"/>
                    <a:pt x="f107" y="f91"/>
                  </a:cubicBezTo>
                  <a:cubicBezTo>
                    <a:pt x="f108" y="f91"/>
                    <a:pt x="f109" y="f91"/>
                    <a:pt x="f110" y="f111"/>
                  </a:cubicBezTo>
                  <a:cubicBezTo>
                    <a:pt x="f61" y="f111"/>
                    <a:pt x="f112" y="f113"/>
                    <a:pt x="f112" y="f44"/>
                  </a:cubicBezTo>
                  <a:cubicBezTo>
                    <a:pt x="f112" y="f114"/>
                    <a:pt x="f61" y="f85"/>
                    <a:pt x="f110" y="f77"/>
                  </a:cubicBezTo>
                  <a:cubicBezTo>
                    <a:pt x="f108" y="f79"/>
                    <a:pt x="f115" y="f79"/>
                    <a:pt x="f116" y="f79"/>
                  </a:cubicBezTo>
                  <a:cubicBezTo>
                    <a:pt x="f117" y="f79"/>
                    <a:pt x="f106" y="f62"/>
                    <a:pt x="f118" y="f119"/>
                  </a:cubicBezTo>
                  <a:cubicBezTo>
                    <a:pt x="f104" y="f120"/>
                    <a:pt x="f68" y="f73"/>
                    <a:pt x="f68" y="f121"/>
                  </a:cubicBezTo>
                  <a:cubicBezTo>
                    <a:pt x="f68" y="f122"/>
                    <a:pt x="f117" y="f68"/>
                    <a:pt x="f123" y="f124"/>
                  </a:cubicBezTo>
                  <a:cubicBezTo>
                    <a:pt x="f125" y="f126"/>
                    <a:pt x="f127" y="f128"/>
                    <a:pt x="f129" y="f130"/>
                  </a:cubicBezTo>
                  <a:cubicBezTo>
                    <a:pt x="f131" y="f57"/>
                    <a:pt x="f132" y="f133"/>
                    <a:pt x="f134" y="f135"/>
                  </a:cubicBezTo>
                  <a:cubicBezTo>
                    <a:pt x="f136" y="f53"/>
                    <a:pt x="f6" y="f51"/>
                    <a:pt x="f137" y="f138"/>
                  </a:cubicBezTo>
                  <a:cubicBezTo>
                    <a:pt x="f139" y="f140"/>
                    <a:pt x="f42" y="f48"/>
                    <a:pt x="f141" y="f47"/>
                  </a:cubicBezTo>
                  <a:cubicBezTo>
                    <a:pt x="f142" y="f45"/>
                    <a:pt x="f143" y="f144"/>
                    <a:pt x="f145" y="f146"/>
                  </a:cubicBezTo>
                  <a:cubicBezTo>
                    <a:pt x="f147" y="f148"/>
                    <a:pt x="f149" y="f150"/>
                    <a:pt x="f149" y="f6"/>
                  </a:cubicBezTo>
                  <a:cubicBezTo>
                    <a:pt x="f149" y="f151"/>
                    <a:pt x="f149" y="f152"/>
                    <a:pt x="f149" y="f153"/>
                  </a:cubicBezTo>
                  <a:cubicBezTo>
                    <a:pt x="f149" y="f154"/>
                    <a:pt x="f149" y="f154"/>
                    <a:pt x="f148" y="f155"/>
                  </a:cubicBezTo>
                  <a:cubicBezTo>
                    <a:pt x="f156" y="f157"/>
                    <a:pt x="f158" y="f159"/>
                    <a:pt x="f160" y="f161"/>
                  </a:cubicBezTo>
                  <a:cubicBezTo>
                    <a:pt x="f136" y="f162"/>
                    <a:pt x="f163" y="f164"/>
                    <a:pt x="f165" y="f9"/>
                  </a:cubicBezTo>
                  <a:cubicBezTo>
                    <a:pt x="f166" y="f167"/>
                    <a:pt x="f57" y="f9"/>
                    <a:pt x="f168" y="f9"/>
                  </a:cubicBezTo>
                  <a:cubicBezTo>
                    <a:pt x="f169" y="f9"/>
                    <a:pt x="f170" y="f9"/>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2" name="Freeform 8">
              <a:extLst>
                <a:ext uri="{FF2B5EF4-FFF2-40B4-BE49-F238E27FC236}">
                  <a16:creationId xmlns:a16="http://schemas.microsoft.com/office/drawing/2014/main" id="{A2CF566A-71F2-4D45-95CD-AF57EDE40A5A}"/>
                </a:ext>
              </a:extLst>
            </p:cNvPr>
            <p:cNvSpPr/>
            <p:nvPr/>
          </p:nvSpPr>
          <p:spPr>
            <a:xfrm>
              <a:off x="8157545" y="4812816"/>
              <a:ext cx="331049" cy="506915"/>
            </a:xfrm>
            <a:custGeom>
              <a:avLst/>
              <a:gdLst>
                <a:gd name="f0" fmla="val 10800000"/>
                <a:gd name="f1" fmla="val 5400000"/>
                <a:gd name="f2" fmla="val 180"/>
                <a:gd name="f3" fmla="val w"/>
                <a:gd name="f4" fmla="val h"/>
                <a:gd name="f5" fmla="val 0"/>
                <a:gd name="f6" fmla="val 442"/>
                <a:gd name="f7" fmla="val 676"/>
                <a:gd name="f8" fmla="val 260"/>
                <a:gd name="f9" fmla="val 675"/>
                <a:gd name="f10" fmla="val 210"/>
                <a:gd name="f11" fmla="val 160"/>
                <a:gd name="f12" fmla="val 674"/>
                <a:gd name="f13" fmla="val 110"/>
                <a:gd name="f14" fmla="val 90"/>
                <a:gd name="f15" fmla="val 81"/>
                <a:gd name="f16" fmla="val 670"/>
                <a:gd name="f17" fmla="val 78"/>
                <a:gd name="f18" fmla="val 650"/>
                <a:gd name="f19" fmla="val 59"/>
                <a:gd name="f20" fmla="val 548"/>
                <a:gd name="f21" fmla="val 39"/>
                <a:gd name="f22" fmla="val 446"/>
                <a:gd name="f23" fmla="val 19"/>
                <a:gd name="f24" fmla="val 344"/>
                <a:gd name="f25" fmla="val 14"/>
                <a:gd name="f26" fmla="val 314"/>
                <a:gd name="f27" fmla="val 8"/>
                <a:gd name="f28" fmla="val 285"/>
                <a:gd name="f29" fmla="val 3"/>
                <a:gd name="f30" fmla="val 255"/>
                <a:gd name="f31" fmla="val 243"/>
                <a:gd name="f32" fmla="val 4"/>
                <a:gd name="f33" fmla="val 235"/>
                <a:gd name="f34" fmla="val 18"/>
                <a:gd name="f35" fmla="val 234"/>
                <a:gd name="f36" fmla="val 33"/>
                <a:gd name="f37" fmla="val 233"/>
                <a:gd name="f38" fmla="val 34"/>
                <a:gd name="f39" fmla="val 222"/>
                <a:gd name="f40" fmla="val 35"/>
                <a:gd name="f41" fmla="val 211"/>
                <a:gd name="f42" fmla="val 43"/>
                <a:gd name="f43" fmla="val 154"/>
                <a:gd name="f44" fmla="val 99"/>
                <a:gd name="f45" fmla="val 96"/>
                <a:gd name="f46" fmla="val 53"/>
                <a:gd name="f47" fmla="val 139"/>
                <a:gd name="f48" fmla="val 134"/>
                <a:gd name="f49" fmla="val 178"/>
                <a:gd name="f50" fmla="val 42"/>
                <a:gd name="f51" fmla="val 236"/>
                <a:gd name="f52" fmla="val 87"/>
                <a:gd name="f53" fmla="val 280"/>
                <a:gd name="f54" fmla="val 144"/>
                <a:gd name="f55" fmla="val 311"/>
                <a:gd name="f56" fmla="val 318"/>
                <a:gd name="f57" fmla="val 224"/>
                <a:gd name="f58" fmla="val 325"/>
                <a:gd name="f59" fmla="val 343"/>
                <a:gd name="f60" fmla="val 357"/>
                <a:gd name="f61" fmla="val 359"/>
                <a:gd name="f62" fmla="val 246"/>
                <a:gd name="f63" fmla="val 361"/>
                <a:gd name="f64" fmla="val 257"/>
                <a:gd name="f65" fmla="val 374"/>
                <a:gd name="f66" fmla="val 388"/>
                <a:gd name="f67" fmla="val 393"/>
                <a:gd name="f68" fmla="val 401"/>
                <a:gd name="f69" fmla="val 461"/>
                <a:gd name="f70" fmla="val 413"/>
                <a:gd name="f71" fmla="val 524"/>
                <a:gd name="f72" fmla="val 425"/>
                <a:gd name="f73" fmla="val 587"/>
                <a:gd name="f74" fmla="val 437"/>
                <a:gd name="f75" fmla="val 672"/>
                <a:gd name="f76" fmla="val 440"/>
                <a:gd name="f77" fmla="val 416"/>
                <a:gd name="f78" fmla="val 364"/>
                <a:gd name="f79" fmla="val 312"/>
                <a:gd name="f80" fmla="+- 0 0 -90"/>
                <a:gd name="f81" fmla="*/ f3 1 442"/>
                <a:gd name="f82" fmla="*/ f4 1 676"/>
                <a:gd name="f83" fmla="val f5"/>
                <a:gd name="f84" fmla="val f6"/>
                <a:gd name="f85" fmla="val f7"/>
                <a:gd name="f86" fmla="*/ f80 f0 1"/>
                <a:gd name="f87" fmla="+- f85 0 f83"/>
                <a:gd name="f88" fmla="+- f84 0 f83"/>
                <a:gd name="f89" fmla="*/ f86 1 f2"/>
                <a:gd name="f90" fmla="*/ f88 1 442"/>
                <a:gd name="f91" fmla="*/ f87 1 676"/>
                <a:gd name="f92" fmla="*/ 260 f88 1"/>
                <a:gd name="f93" fmla="*/ 675 f87 1"/>
                <a:gd name="f94" fmla="*/ 110 f88 1"/>
                <a:gd name="f95" fmla="*/ 676 f87 1"/>
                <a:gd name="f96" fmla="*/ 78 f88 1"/>
                <a:gd name="f97" fmla="*/ 650 f87 1"/>
                <a:gd name="f98" fmla="*/ 19 f88 1"/>
                <a:gd name="f99" fmla="*/ 344 f87 1"/>
                <a:gd name="f100" fmla="*/ 3 f88 1"/>
                <a:gd name="f101" fmla="*/ 255 f87 1"/>
                <a:gd name="f102" fmla="*/ 18 f88 1"/>
                <a:gd name="f103" fmla="*/ 234 f87 1"/>
                <a:gd name="f104" fmla="*/ 35 f88 1"/>
                <a:gd name="f105" fmla="*/ 211 f87 1"/>
                <a:gd name="f106" fmla="*/ 96 f88 1"/>
                <a:gd name="f107" fmla="*/ 53 f87 1"/>
                <a:gd name="f108" fmla="*/ 178 f88 1"/>
                <a:gd name="f109" fmla="*/ 42 f87 1"/>
                <a:gd name="f110" fmla="*/ 311 f88 1"/>
                <a:gd name="f111" fmla="*/ 210 f87 1"/>
                <a:gd name="f112" fmla="*/ 343 f88 1"/>
                <a:gd name="f113" fmla="*/ 235 f87 1"/>
                <a:gd name="f114" fmla="*/ 361 f88 1"/>
                <a:gd name="f115" fmla="*/ 257 f87 1"/>
                <a:gd name="f116" fmla="*/ 401 f88 1"/>
                <a:gd name="f117" fmla="*/ 461 f87 1"/>
                <a:gd name="f118" fmla="*/ 437 f88 1"/>
                <a:gd name="f119" fmla="*/ 416 f88 1"/>
                <a:gd name="f120" fmla="+- f89 0 f1"/>
                <a:gd name="f121" fmla="*/ f92 1 442"/>
                <a:gd name="f122" fmla="*/ f93 1 676"/>
                <a:gd name="f123" fmla="*/ f94 1 442"/>
                <a:gd name="f124" fmla="*/ f95 1 676"/>
                <a:gd name="f125" fmla="*/ f96 1 442"/>
                <a:gd name="f126" fmla="*/ f97 1 676"/>
                <a:gd name="f127" fmla="*/ f98 1 442"/>
                <a:gd name="f128" fmla="*/ f99 1 676"/>
                <a:gd name="f129" fmla="*/ f100 1 442"/>
                <a:gd name="f130" fmla="*/ f101 1 676"/>
                <a:gd name="f131" fmla="*/ f102 1 442"/>
                <a:gd name="f132" fmla="*/ f103 1 676"/>
                <a:gd name="f133" fmla="*/ f104 1 442"/>
                <a:gd name="f134" fmla="*/ f105 1 676"/>
                <a:gd name="f135" fmla="*/ f106 1 442"/>
                <a:gd name="f136" fmla="*/ f107 1 676"/>
                <a:gd name="f137" fmla="*/ f108 1 442"/>
                <a:gd name="f138" fmla="*/ f109 1 676"/>
                <a:gd name="f139" fmla="*/ f110 1 442"/>
                <a:gd name="f140" fmla="*/ f111 1 676"/>
                <a:gd name="f141" fmla="*/ f112 1 442"/>
                <a:gd name="f142" fmla="*/ f113 1 676"/>
                <a:gd name="f143" fmla="*/ f114 1 442"/>
                <a:gd name="f144" fmla="*/ f115 1 676"/>
                <a:gd name="f145" fmla="*/ f116 1 442"/>
                <a:gd name="f146" fmla="*/ f117 1 676"/>
                <a:gd name="f147" fmla="*/ f118 1 442"/>
                <a:gd name="f148" fmla="*/ f119 1 442"/>
                <a:gd name="f149" fmla="*/ 0 1 f90"/>
                <a:gd name="f150" fmla="*/ f84 1 f90"/>
                <a:gd name="f151" fmla="*/ 0 1 f91"/>
                <a:gd name="f152" fmla="*/ f85 1 f91"/>
                <a:gd name="f153" fmla="*/ f121 1 f90"/>
                <a:gd name="f154" fmla="*/ f122 1 f91"/>
                <a:gd name="f155" fmla="*/ f123 1 f90"/>
                <a:gd name="f156" fmla="*/ f124 1 f91"/>
                <a:gd name="f157" fmla="*/ f125 1 f90"/>
                <a:gd name="f158" fmla="*/ f126 1 f91"/>
                <a:gd name="f159" fmla="*/ f127 1 f90"/>
                <a:gd name="f160" fmla="*/ f128 1 f91"/>
                <a:gd name="f161" fmla="*/ f129 1 f90"/>
                <a:gd name="f162" fmla="*/ f130 1 f91"/>
                <a:gd name="f163" fmla="*/ f131 1 f90"/>
                <a:gd name="f164" fmla="*/ f132 1 f91"/>
                <a:gd name="f165" fmla="*/ f133 1 f90"/>
                <a:gd name="f166" fmla="*/ f134 1 f91"/>
                <a:gd name="f167" fmla="*/ f135 1 f90"/>
                <a:gd name="f168" fmla="*/ f136 1 f91"/>
                <a:gd name="f169" fmla="*/ f137 1 f90"/>
                <a:gd name="f170" fmla="*/ f138 1 f91"/>
                <a:gd name="f171" fmla="*/ f139 1 f90"/>
                <a:gd name="f172" fmla="*/ f140 1 f91"/>
                <a:gd name="f173" fmla="*/ f141 1 f90"/>
                <a:gd name="f174" fmla="*/ f142 1 f91"/>
                <a:gd name="f175" fmla="*/ f143 1 f90"/>
                <a:gd name="f176" fmla="*/ f144 1 f91"/>
                <a:gd name="f177" fmla="*/ f145 1 f90"/>
                <a:gd name="f178" fmla="*/ f146 1 f91"/>
                <a:gd name="f179" fmla="*/ f147 1 f90"/>
                <a:gd name="f180" fmla="*/ f148 1 f90"/>
                <a:gd name="f181" fmla="*/ f149 f81 1"/>
                <a:gd name="f182" fmla="*/ f150 f81 1"/>
                <a:gd name="f183" fmla="*/ f152 f82 1"/>
                <a:gd name="f184" fmla="*/ f151 f82 1"/>
                <a:gd name="f185" fmla="*/ f153 f81 1"/>
                <a:gd name="f186" fmla="*/ f154 f82 1"/>
                <a:gd name="f187" fmla="*/ f155 f81 1"/>
                <a:gd name="f188" fmla="*/ f156 f82 1"/>
                <a:gd name="f189" fmla="*/ f157 f81 1"/>
                <a:gd name="f190" fmla="*/ f158 f82 1"/>
                <a:gd name="f191" fmla="*/ f159 f81 1"/>
                <a:gd name="f192" fmla="*/ f160 f82 1"/>
                <a:gd name="f193" fmla="*/ f161 f81 1"/>
                <a:gd name="f194" fmla="*/ f162 f82 1"/>
                <a:gd name="f195" fmla="*/ f163 f81 1"/>
                <a:gd name="f196" fmla="*/ f164 f82 1"/>
                <a:gd name="f197" fmla="*/ f165 f81 1"/>
                <a:gd name="f198" fmla="*/ f166 f82 1"/>
                <a:gd name="f199" fmla="*/ f167 f81 1"/>
                <a:gd name="f200" fmla="*/ f168 f82 1"/>
                <a:gd name="f201" fmla="*/ f169 f81 1"/>
                <a:gd name="f202" fmla="*/ f170 f82 1"/>
                <a:gd name="f203" fmla="*/ f171 f81 1"/>
                <a:gd name="f204" fmla="*/ f172 f82 1"/>
                <a:gd name="f205" fmla="*/ f173 f81 1"/>
                <a:gd name="f206" fmla="*/ f174 f82 1"/>
                <a:gd name="f207" fmla="*/ f175 f81 1"/>
                <a:gd name="f208" fmla="*/ f176 f82 1"/>
                <a:gd name="f209" fmla="*/ f177 f81 1"/>
                <a:gd name="f210" fmla="*/ f178 f82 1"/>
                <a:gd name="f211" fmla="*/ f179 f81 1"/>
                <a:gd name="f212" fmla="*/ f180 f81 1"/>
              </a:gdLst>
              <a:ahLst/>
              <a:cxnLst>
                <a:cxn ang="3cd4">
                  <a:pos x="hc" y="t"/>
                </a:cxn>
                <a:cxn ang="0">
                  <a:pos x="r" y="vc"/>
                </a:cxn>
                <a:cxn ang="cd4">
                  <a:pos x="hc" y="b"/>
                </a:cxn>
                <a:cxn ang="cd2">
                  <a:pos x="l" y="vc"/>
                </a:cxn>
                <a:cxn ang="f120">
                  <a:pos x="f185" y="f186"/>
                </a:cxn>
                <a:cxn ang="f120">
                  <a:pos x="f187" y="f188"/>
                </a:cxn>
                <a:cxn ang="f120">
                  <a:pos x="f189" y="f190"/>
                </a:cxn>
                <a:cxn ang="f120">
                  <a:pos x="f191" y="f192"/>
                </a:cxn>
                <a:cxn ang="f120">
                  <a:pos x="f193" y="f194"/>
                </a:cxn>
                <a:cxn ang="f120">
                  <a:pos x="f195" y="f196"/>
                </a:cxn>
                <a:cxn ang="f120">
                  <a:pos x="f197" y="f198"/>
                </a:cxn>
                <a:cxn ang="f120">
                  <a:pos x="f199" y="f200"/>
                </a:cxn>
                <a:cxn ang="f120">
                  <a:pos x="f201" y="f202"/>
                </a:cxn>
                <a:cxn ang="f120">
                  <a:pos x="f203" y="f204"/>
                </a:cxn>
                <a:cxn ang="f120">
                  <a:pos x="f205" y="f206"/>
                </a:cxn>
                <a:cxn ang="f120">
                  <a:pos x="f207" y="f208"/>
                </a:cxn>
                <a:cxn ang="f120">
                  <a:pos x="f209" y="f210"/>
                </a:cxn>
                <a:cxn ang="f120">
                  <a:pos x="f211" y="f190"/>
                </a:cxn>
                <a:cxn ang="f120">
                  <a:pos x="f212" y="f186"/>
                </a:cxn>
                <a:cxn ang="f120">
                  <a:pos x="f185" y="f186"/>
                </a:cxn>
              </a:cxnLst>
              <a:rect l="f181" t="f184" r="f182" b="f183"/>
              <a:pathLst>
                <a:path w="442" h="676">
                  <a:moveTo>
                    <a:pt x="f8" y="f9"/>
                  </a:moveTo>
                  <a:cubicBezTo>
                    <a:pt x="f10" y="f9"/>
                    <a:pt x="f11" y="f12"/>
                    <a:pt x="f13" y="f7"/>
                  </a:cubicBezTo>
                  <a:cubicBezTo>
                    <a:pt x="f14" y="f7"/>
                    <a:pt x="f15" y="f16"/>
                    <a:pt x="f17" y="f18"/>
                  </a:cubicBezTo>
                  <a:cubicBezTo>
                    <a:pt x="f19" y="f20"/>
                    <a:pt x="f21" y="f22"/>
                    <a:pt x="f23" y="f24"/>
                  </a:cubicBezTo>
                  <a:cubicBezTo>
                    <a:pt x="f25" y="f26"/>
                    <a:pt x="f27" y="f28"/>
                    <a:pt x="f29" y="f30"/>
                  </a:cubicBezTo>
                  <a:cubicBezTo>
                    <a:pt x="f5" y="f31"/>
                    <a:pt x="f32" y="f33"/>
                    <a:pt x="f34" y="f35"/>
                  </a:cubicBezTo>
                  <a:cubicBezTo>
                    <a:pt x="f36" y="f37"/>
                    <a:pt x="f38" y="f39"/>
                    <a:pt x="f40" y="f41"/>
                  </a:cubicBezTo>
                  <a:cubicBezTo>
                    <a:pt x="f42" y="f43"/>
                    <a:pt x="f19" y="f44"/>
                    <a:pt x="f45" y="f46"/>
                  </a:cubicBezTo>
                  <a:cubicBezTo>
                    <a:pt x="f47" y="f5"/>
                    <a:pt x="f48" y="f27"/>
                    <a:pt x="f49" y="f50"/>
                  </a:cubicBezTo>
                  <a:cubicBezTo>
                    <a:pt x="f51" y="f52"/>
                    <a:pt x="f53" y="f54"/>
                    <a:pt x="f55" y="f10"/>
                  </a:cubicBezTo>
                  <a:cubicBezTo>
                    <a:pt x="f56" y="f57"/>
                    <a:pt x="f58" y="f33"/>
                    <a:pt x="f59" y="f33"/>
                  </a:cubicBezTo>
                  <a:cubicBezTo>
                    <a:pt x="f60" y="f35"/>
                    <a:pt x="f61" y="f62"/>
                    <a:pt x="f63" y="f64"/>
                  </a:cubicBezTo>
                  <a:cubicBezTo>
                    <a:pt x="f65" y="f58"/>
                    <a:pt x="f66" y="f67"/>
                    <a:pt x="f68" y="f69"/>
                  </a:cubicBezTo>
                  <a:cubicBezTo>
                    <a:pt x="f70" y="f71"/>
                    <a:pt x="f72" y="f73"/>
                    <a:pt x="f74" y="f18"/>
                  </a:cubicBezTo>
                  <a:cubicBezTo>
                    <a:pt x="f6" y="f75"/>
                    <a:pt x="f76" y="f9"/>
                    <a:pt x="f77" y="f9"/>
                  </a:cubicBezTo>
                  <a:cubicBezTo>
                    <a:pt x="f78" y="f9"/>
                    <a:pt x="f79" y="f9"/>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pic>
        <p:nvPicPr>
          <p:cNvPr id="13" name="Picture 10" descr="boys in skeleton and pirate costumes holding jack o'lantern - halloween niños fotografías e imágenes de stock">
            <a:extLst>
              <a:ext uri="{FF2B5EF4-FFF2-40B4-BE49-F238E27FC236}">
                <a16:creationId xmlns:a16="http://schemas.microsoft.com/office/drawing/2014/main" id="{C0B18C21-0DBE-4CF2-865E-CDB6CF15498E}"/>
              </a:ext>
            </a:extLst>
          </p:cNvPr>
          <p:cNvPicPr>
            <a:picLocks noChangeAspect="1"/>
          </p:cNvPicPr>
          <p:nvPr/>
        </p:nvPicPr>
        <p:blipFill>
          <a:blip r:embed="rId3"/>
          <a:stretch>
            <a:fillRect/>
          </a:stretch>
        </p:blipFill>
        <p:spPr>
          <a:xfrm>
            <a:off x="1433834" y="1284238"/>
            <a:ext cx="5829300" cy="3886200"/>
          </a:xfrm>
          <a:prstGeom prst="rect">
            <a:avLst/>
          </a:prstGeom>
          <a:noFill/>
          <a:ln cap="flat">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name="Slide26">
    <p:bg>
      <p:bgPr>
        <a:solidFill>
          <a:srgbClr val="FFFFFF"/>
        </a:solidFill>
        <a:effectLst/>
      </p:bgPr>
    </p:bg>
    <p:spTree>
      <p:nvGrpSpPr>
        <p:cNvPr id="1" name=""/>
        <p:cNvGrpSpPr/>
        <p:nvPr/>
      </p:nvGrpSpPr>
      <p:grpSpPr>
        <a:xfrm>
          <a:off x="0" y="0"/>
          <a:ext cx="0" cy="0"/>
          <a:chOff x="0" y="0"/>
          <a:chExt cx="0" cy="0"/>
        </a:xfrm>
      </p:grpSpPr>
      <p:sp>
        <p:nvSpPr>
          <p:cNvPr id="2" name="Elipse 5">
            <a:extLst>
              <a:ext uri="{FF2B5EF4-FFF2-40B4-BE49-F238E27FC236}">
                <a16:creationId xmlns:a16="http://schemas.microsoft.com/office/drawing/2014/main" id="{54828224-03C2-4784-A5E8-78C043C1DEA8}"/>
              </a:ext>
            </a:extLst>
          </p:cNvPr>
          <p:cNvSpPr/>
          <p:nvPr/>
        </p:nvSpPr>
        <p:spPr>
          <a:xfrm>
            <a:off x="625641" y="770418"/>
            <a:ext cx="4249719" cy="42497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F62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3" name="Google Shape;893;p59">
            <a:extLst>
              <a:ext uri="{FF2B5EF4-FFF2-40B4-BE49-F238E27FC236}">
                <a16:creationId xmlns:a16="http://schemas.microsoft.com/office/drawing/2014/main" id="{BDF7E5A2-8922-479A-AC48-4D185C5FE2B1}"/>
              </a:ext>
            </a:extLst>
          </p:cNvPr>
          <p:cNvSpPr txBox="1">
            <a:spLocks noGrp="1"/>
          </p:cNvSpPr>
          <p:nvPr>
            <p:ph type="title"/>
          </p:nvPr>
        </p:nvSpPr>
        <p:spPr/>
        <p:txBody>
          <a:bodyPr/>
          <a:lstStyle/>
          <a:p>
            <a:pPr lvl="0"/>
            <a:r>
              <a:rPr lang="en-US">
                <a:solidFill>
                  <a:srgbClr val="000000"/>
                </a:solidFill>
              </a:rPr>
              <a:t>A picture always reinforces the concept</a:t>
            </a:r>
          </a:p>
        </p:txBody>
      </p:sp>
      <p:sp>
        <p:nvSpPr>
          <p:cNvPr id="4" name="Google Shape;894;p59">
            <a:extLst>
              <a:ext uri="{FF2B5EF4-FFF2-40B4-BE49-F238E27FC236}">
                <a16:creationId xmlns:a16="http://schemas.microsoft.com/office/drawing/2014/main" id="{23225A60-9FD4-40A9-9C64-086864A22715}"/>
              </a:ext>
            </a:extLst>
          </p:cNvPr>
          <p:cNvSpPr txBox="1">
            <a:spLocks noGrp="1"/>
          </p:cNvSpPr>
          <p:nvPr>
            <p:ph type="subTitle" idx="4294967295"/>
          </p:nvPr>
        </p:nvSpPr>
        <p:spPr>
          <a:xfrm>
            <a:off x="5124471" y="3312871"/>
            <a:ext cx="3306296" cy="1295695"/>
          </a:xfrm>
        </p:spPr>
        <p:txBody>
          <a:bodyPr anchorCtr="1"/>
          <a:lstStyle/>
          <a:p>
            <a:pPr marL="0" lvl="0" indent="0" algn="ctr">
              <a:buNone/>
            </a:pPr>
            <a:r>
              <a:rPr lang="en-US">
                <a:solidFill>
                  <a:srgbClr val="000000"/>
                </a:solidFill>
              </a:rPr>
              <a:t>Images reveal large amounts of data, so remember: you can use an image instead of a long text. Your audience will appreciate it</a:t>
            </a:r>
          </a:p>
        </p:txBody>
      </p:sp>
      <p:sp>
        <p:nvSpPr>
          <p:cNvPr id="5" name="Elipse 1">
            <a:extLst>
              <a:ext uri="{FF2B5EF4-FFF2-40B4-BE49-F238E27FC236}">
                <a16:creationId xmlns:a16="http://schemas.microsoft.com/office/drawing/2014/main" id="{FB539FDE-76C2-465C-96A8-CB828312B4AE}"/>
              </a:ext>
            </a:extLst>
          </p:cNvPr>
          <p:cNvSpPr/>
          <p:nvPr/>
        </p:nvSpPr>
        <p:spPr>
          <a:xfrm>
            <a:off x="896852" y="559338"/>
            <a:ext cx="4205170" cy="420517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blipFill>
            <a:blip r:embed="rId3">
              <a:alphaModFix/>
            </a:blip>
            <a:stretch>
              <a:fillRect/>
            </a:stretch>
          </a:blipFill>
          <a:ln w="57150" cap="flat">
            <a:solidFill>
              <a:srgbClr val="BF62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pic>
        <p:nvPicPr>
          <p:cNvPr id="2" name="Picture 2" descr="excited boy with halloween candy - halloween niños fotografías e imágenes de stock">
            <a:extLst>
              <a:ext uri="{FF2B5EF4-FFF2-40B4-BE49-F238E27FC236}">
                <a16:creationId xmlns:a16="http://schemas.microsoft.com/office/drawing/2014/main" id="{D8E1B1BC-7E88-4220-884D-124B2BD35132}"/>
              </a:ext>
            </a:extLst>
          </p:cNvPr>
          <p:cNvPicPr>
            <a:picLocks noChangeAspect="1"/>
          </p:cNvPicPr>
          <p:nvPr/>
        </p:nvPicPr>
        <p:blipFill>
          <a:blip r:embed="rId3"/>
          <a:stretch>
            <a:fillRect/>
          </a:stretch>
        </p:blipFill>
        <p:spPr>
          <a:xfrm>
            <a:off x="-13935" y="0"/>
            <a:ext cx="9157935" cy="5143499"/>
          </a:xfrm>
          <a:prstGeom prst="rect">
            <a:avLst/>
          </a:prstGeom>
          <a:noFill/>
          <a:ln cap="flat">
            <a:noFill/>
          </a:ln>
        </p:spPr>
      </p:pic>
      <p:sp>
        <p:nvSpPr>
          <p:cNvPr id="3" name="Rectángulo 12">
            <a:extLst>
              <a:ext uri="{FF2B5EF4-FFF2-40B4-BE49-F238E27FC236}">
                <a16:creationId xmlns:a16="http://schemas.microsoft.com/office/drawing/2014/main" id="{F1ADA443-4D7B-4CDA-B616-F330C278D0AA}"/>
              </a:ext>
            </a:extLst>
          </p:cNvPr>
          <p:cNvSpPr/>
          <p:nvPr/>
        </p:nvSpPr>
        <p:spPr>
          <a:xfrm>
            <a:off x="252667" y="156417"/>
            <a:ext cx="8650708" cy="4799996"/>
          </a:xfrm>
          <a:prstGeom prst="rect">
            <a:avLst/>
          </a:prstGeom>
          <a:solidFill>
            <a:srgbClr val="000000">
              <a:alpha val="32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pic>
        <p:nvPicPr>
          <p:cNvPr id="4" name="Google Shape;902;p60">
            <a:extLst>
              <a:ext uri="{FF2B5EF4-FFF2-40B4-BE49-F238E27FC236}">
                <a16:creationId xmlns:a16="http://schemas.microsoft.com/office/drawing/2014/main" id="{DFC45E93-92F7-4CA5-A7EE-B895678BCFAF}"/>
              </a:ext>
            </a:extLst>
          </p:cNvPr>
          <p:cNvPicPr>
            <a:picLocks noChangeAspect="1"/>
          </p:cNvPicPr>
          <p:nvPr/>
        </p:nvPicPr>
        <p:blipFill>
          <a:blip r:embed="rId4">
            <a:alphaModFix/>
          </a:blip>
          <a:stretch>
            <a:fillRect/>
          </a:stretch>
        </p:blipFill>
        <p:spPr>
          <a:xfrm>
            <a:off x="1225744" y="3823344"/>
            <a:ext cx="6847438" cy="1191728"/>
          </a:xfrm>
          <a:prstGeom prst="rect">
            <a:avLst/>
          </a:prstGeom>
          <a:noFill/>
          <a:ln cap="flat">
            <a:noFill/>
          </a:ln>
        </p:spPr>
      </p:pic>
      <p:grpSp>
        <p:nvGrpSpPr>
          <p:cNvPr id="5" name="Grupo 1">
            <a:extLst>
              <a:ext uri="{FF2B5EF4-FFF2-40B4-BE49-F238E27FC236}">
                <a16:creationId xmlns:a16="http://schemas.microsoft.com/office/drawing/2014/main" id="{E747BE07-D0C3-4A5C-832E-64BC50FDC93A}"/>
              </a:ext>
            </a:extLst>
          </p:cNvPr>
          <p:cNvGrpSpPr/>
          <p:nvPr/>
        </p:nvGrpSpPr>
        <p:grpSpPr>
          <a:xfrm>
            <a:off x="1763941" y="1371755"/>
            <a:ext cx="5602181" cy="1694675"/>
            <a:chOff x="1763941" y="1371755"/>
            <a:chExt cx="5602181" cy="1694675"/>
          </a:xfrm>
        </p:grpSpPr>
        <p:sp>
          <p:nvSpPr>
            <p:cNvPr id="6" name="Google Shape;904;p60">
              <a:extLst>
                <a:ext uri="{FF2B5EF4-FFF2-40B4-BE49-F238E27FC236}">
                  <a16:creationId xmlns:a16="http://schemas.microsoft.com/office/drawing/2014/main" id="{6949C245-053F-4FFE-B827-8758359EDB46}"/>
                </a:ext>
              </a:extLst>
            </p:cNvPr>
            <p:cNvSpPr/>
            <p:nvPr/>
          </p:nvSpPr>
          <p:spPr>
            <a:xfrm flipH="1">
              <a:off x="1763941" y="1876888"/>
              <a:ext cx="1161041" cy="904625"/>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905;p60">
              <a:extLst>
                <a:ext uri="{FF2B5EF4-FFF2-40B4-BE49-F238E27FC236}">
                  <a16:creationId xmlns:a16="http://schemas.microsoft.com/office/drawing/2014/main" id="{D4E9B11F-9565-4BA3-A745-2EFA8C65A24B}"/>
                </a:ext>
              </a:extLst>
            </p:cNvPr>
            <p:cNvSpPr/>
            <p:nvPr/>
          </p:nvSpPr>
          <p:spPr>
            <a:xfrm>
              <a:off x="6205081" y="1876888"/>
              <a:ext cx="1161041" cy="904625"/>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906;p60">
              <a:extLst>
                <a:ext uri="{FF2B5EF4-FFF2-40B4-BE49-F238E27FC236}">
                  <a16:creationId xmlns:a16="http://schemas.microsoft.com/office/drawing/2014/main" id="{210D5A43-DEF8-49A7-B28F-75483DE21C68}"/>
                </a:ext>
              </a:extLst>
            </p:cNvPr>
            <p:cNvSpPr/>
            <p:nvPr/>
          </p:nvSpPr>
          <p:spPr>
            <a:xfrm>
              <a:off x="4370228" y="1371755"/>
              <a:ext cx="1526691" cy="1693733"/>
            </a:xfrm>
            <a:custGeom>
              <a:avLst/>
              <a:gdLst>
                <a:gd name="f0" fmla="val w"/>
                <a:gd name="f1" fmla="val h"/>
                <a:gd name="f2" fmla="val 0"/>
                <a:gd name="f3" fmla="val 188506"/>
                <a:gd name="f4" fmla="val 209131"/>
                <a:gd name="f5" fmla="val 185087"/>
                <a:gd name="f6" fmla="val 128728"/>
                <a:gd name="f7" fmla="val 186107"/>
                <a:gd name="f8" fmla="val 123512"/>
                <a:gd name="f9" fmla="val 187066"/>
                <a:gd name="f10" fmla="val 118355"/>
                <a:gd name="f11" fmla="val 187606"/>
                <a:gd name="f12" fmla="val 113139"/>
                <a:gd name="f13" fmla="val 188505"/>
                <a:gd name="f14" fmla="val 103906"/>
                <a:gd name="f15" fmla="val 187965"/>
                <a:gd name="f16" fmla="val 94672"/>
                <a:gd name="f17" fmla="val 185987"/>
                <a:gd name="f18" fmla="val 85619"/>
                <a:gd name="f19" fmla="val 185147"/>
                <a:gd name="f20" fmla="val 81722"/>
                <a:gd name="f21" fmla="val 183589"/>
                <a:gd name="f22" fmla="val 78064"/>
                <a:gd name="f23" fmla="val 181370"/>
                <a:gd name="f24" fmla="val 74707"/>
                <a:gd name="f25" fmla="val 179871"/>
                <a:gd name="f26" fmla="val 72188"/>
                <a:gd name="f27" fmla="val 177533"/>
                <a:gd name="f28" fmla="val 70270"/>
                <a:gd name="f29" fmla="val 174775"/>
                <a:gd name="f30" fmla="val 69311"/>
                <a:gd name="f31" fmla="val 173396"/>
                <a:gd name="f32" fmla="val 68831"/>
                <a:gd name="f33" fmla="val 171897"/>
                <a:gd name="f34" fmla="val 68531"/>
                <a:gd name="f35" fmla="val 170398"/>
                <a:gd name="f36" fmla="val 68351"/>
                <a:gd name="f37" fmla="val 166561"/>
                <a:gd name="f38" fmla="val 67692"/>
                <a:gd name="f39" fmla="val 162604"/>
                <a:gd name="f40" fmla="val 68291"/>
                <a:gd name="f41" fmla="val 159126"/>
                <a:gd name="f42" fmla="val 70030"/>
                <a:gd name="f43" fmla="val 158586"/>
                <a:gd name="f44" fmla="val 158047"/>
                <a:gd name="f45" fmla="val 70450"/>
                <a:gd name="f46" fmla="val 157507"/>
                <a:gd name="f47" fmla="val 70570"/>
                <a:gd name="f48" fmla="val 157387"/>
                <a:gd name="f49" fmla="val 70510"/>
                <a:gd name="f50" fmla="val 157327"/>
                <a:gd name="f51" fmla="val 70390"/>
                <a:gd name="f52" fmla="val 157207"/>
                <a:gd name="f53" fmla="val 156968"/>
                <a:gd name="f54" fmla="val 69790"/>
                <a:gd name="f55" fmla="val 156728"/>
                <a:gd name="f56" fmla="val 156548"/>
                <a:gd name="f57" fmla="val 155469"/>
                <a:gd name="f58" fmla="val 65473"/>
                <a:gd name="f59" fmla="val 153010"/>
                <a:gd name="f60" fmla="val 63735"/>
                <a:gd name="f61" fmla="val 149593"/>
                <a:gd name="f62" fmla="val 63135"/>
                <a:gd name="f63" fmla="val 147854"/>
                <a:gd name="f64" fmla="val 62775"/>
                <a:gd name="f65" fmla="val 146055"/>
                <a:gd name="f66" fmla="val 62655"/>
                <a:gd name="f67" fmla="val 144317"/>
                <a:gd name="f68" fmla="val 62715"/>
                <a:gd name="f69" fmla="val 144377"/>
                <a:gd name="f70" fmla="val 62056"/>
                <a:gd name="f71" fmla="val 144437"/>
                <a:gd name="f72" fmla="val 61456"/>
                <a:gd name="f73" fmla="val 60797"/>
                <a:gd name="f74" fmla="val 144557"/>
                <a:gd name="f75" fmla="val 56240"/>
                <a:gd name="f76" fmla="val 143118"/>
                <a:gd name="f77" fmla="val 52403"/>
                <a:gd name="f78" fmla="val 139820"/>
                <a:gd name="f79" fmla="val 49525"/>
                <a:gd name="f80" fmla="val 140120"/>
                <a:gd name="f81" fmla="val 48925"/>
                <a:gd name="f82" fmla="val 140420"/>
                <a:gd name="f83" fmla="val 48266"/>
                <a:gd name="f84" fmla="val 140719"/>
                <a:gd name="f85" fmla="val 47666"/>
                <a:gd name="f86" fmla="val 142458"/>
                <a:gd name="f87" fmla="val 44129"/>
                <a:gd name="f88" fmla="val 144736"/>
                <a:gd name="f89" fmla="val 40831"/>
                <a:gd name="f90" fmla="val 147494"/>
                <a:gd name="f91" fmla="val 38013"/>
                <a:gd name="f92" fmla="val 149773"/>
                <a:gd name="f93" fmla="val 35735"/>
                <a:gd name="f94" fmla="val 152591"/>
                <a:gd name="f95" fmla="val 34236"/>
                <a:gd name="f96" fmla="val 155709"/>
                <a:gd name="f97" fmla="val 33576"/>
                <a:gd name="f98" fmla="val 156668"/>
                <a:gd name="f99" fmla="val 33336"/>
                <a:gd name="f100" fmla="val 157627"/>
                <a:gd name="f101" fmla="val 33516"/>
                <a:gd name="f102" fmla="val 159186"/>
                <a:gd name="f103" fmla="val 159426"/>
                <a:gd name="f104" fmla="val 34296"/>
                <a:gd name="f105" fmla="val 159066"/>
                <a:gd name="f106" fmla="val 34715"/>
                <a:gd name="f107" fmla="val 158706"/>
                <a:gd name="f108" fmla="val 35195"/>
                <a:gd name="f109" fmla="val 158287"/>
                <a:gd name="f110" fmla="val 35675"/>
                <a:gd name="f111" fmla="val 157927"/>
                <a:gd name="f112" fmla="val 36154"/>
                <a:gd name="f113" fmla="val 37893"/>
                <a:gd name="f114" fmla="val 156008"/>
                <a:gd name="f115" fmla="val 39932"/>
                <a:gd name="f116" fmla="val 155948"/>
                <a:gd name="f117" fmla="val 42030"/>
                <a:gd name="f118" fmla="val 45328"/>
                <a:gd name="f119" fmla="val 157028"/>
                <a:gd name="f120" fmla="val 46527"/>
                <a:gd name="f121" fmla="val 160205"/>
                <a:gd name="f122" fmla="val 46887"/>
                <a:gd name="f123" fmla="val 160385"/>
                <a:gd name="f124" fmla="val 160565"/>
                <a:gd name="f125" fmla="val 160745"/>
                <a:gd name="f126" fmla="val 46947"/>
                <a:gd name="f127" fmla="val 162783"/>
                <a:gd name="f128" fmla="val 47186"/>
                <a:gd name="f129" fmla="val 164642"/>
                <a:gd name="f130" fmla="val 45987"/>
                <a:gd name="f131" fmla="val 165302"/>
                <a:gd name="f132" fmla="val 44069"/>
                <a:gd name="f133" fmla="val 41311"/>
                <a:gd name="f134" fmla="val 166141"/>
                <a:gd name="f135" fmla="val 164162"/>
                <a:gd name="f136" fmla="val 163323"/>
                <a:gd name="f137" fmla="val 34535"/>
                <a:gd name="f138" fmla="val 163263"/>
                <a:gd name="f139" fmla="val 34475"/>
                <a:gd name="f140" fmla="val 164342"/>
                <a:gd name="f141" fmla="val 165781"/>
                <a:gd name="f142" fmla="val 32317"/>
                <a:gd name="f143" fmla="val 167280"/>
                <a:gd name="f144" fmla="val 31118"/>
                <a:gd name="f145" fmla="val 168839"/>
                <a:gd name="f146" fmla="val 29919"/>
                <a:gd name="f147" fmla="val 169619"/>
                <a:gd name="f148" fmla="val 29259"/>
                <a:gd name="f149" fmla="val 170458"/>
                <a:gd name="f150" fmla="val 28660"/>
                <a:gd name="f151" fmla="val 171837"/>
                <a:gd name="f152" fmla="val 27640"/>
                <a:gd name="f153" fmla="val 170038"/>
                <a:gd name="f154" fmla="val 168300"/>
                <a:gd name="f155" fmla="val 28120"/>
                <a:gd name="f156" fmla="val 166741"/>
                <a:gd name="f157" fmla="val 28959"/>
                <a:gd name="f158" fmla="val 164942"/>
                <a:gd name="f159" fmla="val 31058"/>
                <a:gd name="f160" fmla="val 161764"/>
                <a:gd name="f161" fmla="val 32377"/>
                <a:gd name="f162" fmla="val 161165"/>
                <a:gd name="f163" fmla="val 32977"/>
                <a:gd name="f164" fmla="val 160325"/>
                <a:gd name="f165" fmla="val 33156"/>
                <a:gd name="f166" fmla="val 159606"/>
                <a:gd name="f167" fmla="val 32917"/>
                <a:gd name="f168" fmla="val 158527"/>
                <a:gd name="f169" fmla="val 32557"/>
                <a:gd name="f170" fmla="val 156188"/>
                <a:gd name="f171" fmla="val 151871"/>
                <a:gd name="f172" fmla="val 32257"/>
                <a:gd name="f173" fmla="val 147674"/>
                <a:gd name="f174" fmla="val 34056"/>
                <a:gd name="f175" fmla="val 144617"/>
                <a:gd name="f176" fmla="val 37174"/>
                <a:gd name="f177" fmla="val 142038"/>
                <a:gd name="f178" fmla="val 139880"/>
                <a:gd name="f179" fmla="val 43049"/>
                <a:gd name="f180" fmla="val 138261"/>
                <a:gd name="f181" fmla="val 138021"/>
                <a:gd name="f182" fmla="val 137841"/>
                <a:gd name="f183" fmla="val 47426"/>
                <a:gd name="f184" fmla="val 137661"/>
                <a:gd name="f185" fmla="val 47906"/>
                <a:gd name="f186" fmla="val 136282"/>
                <a:gd name="f187" fmla="val 47006"/>
                <a:gd name="f188" fmla="val 134844"/>
                <a:gd name="f189" fmla="val 46107"/>
                <a:gd name="f190" fmla="val 133345"/>
                <a:gd name="f191" fmla="val 130886"/>
                <a:gd name="f192" fmla="val 128308"/>
                <a:gd name="f193" fmla="val 42929"/>
                <a:gd name="f194" fmla="val 125790"/>
                <a:gd name="f195" fmla="val 41610"/>
                <a:gd name="f196" fmla="val 124531"/>
                <a:gd name="f197" fmla="val 40951"/>
                <a:gd name="f198" fmla="val 123392"/>
                <a:gd name="f199" fmla="val 40231"/>
                <a:gd name="f200" fmla="val 122253"/>
                <a:gd name="f201" fmla="val 39332"/>
                <a:gd name="f202" fmla="val 120514"/>
                <a:gd name="f203" fmla="val 120214"/>
                <a:gd name="f204" fmla="val 36694"/>
                <a:gd name="f205" fmla="val 121113"/>
                <a:gd name="f206" fmla="val 121473"/>
                <a:gd name="f207" fmla="val 33816"/>
                <a:gd name="f208" fmla="val 122013"/>
                <a:gd name="f209" fmla="val 33036"/>
                <a:gd name="f210" fmla="val 122672"/>
                <a:gd name="f211" fmla="val 125190"/>
                <a:gd name="f212" fmla="val 26741"/>
                <a:gd name="f213" fmla="val 131846"/>
                <a:gd name="f214" fmla="val 24882"/>
                <a:gd name="f215" fmla="val 138081"/>
                <a:gd name="f216" fmla="val 21585"/>
                <a:gd name="f217" fmla="val 145096"/>
                <a:gd name="f218" fmla="val 19966"/>
                <a:gd name="f219" fmla="val 152171"/>
                <a:gd name="f220" fmla="val 20206"/>
                <a:gd name="f221" fmla="val 153670"/>
                <a:gd name="f222" fmla="val 20266"/>
                <a:gd name="f223" fmla="val 155169"/>
                <a:gd name="f224" fmla="val 20146"/>
                <a:gd name="f225" fmla="val 20086"/>
                <a:gd name="f226" fmla="val 19366"/>
                <a:gd name="f227" fmla="val 158766"/>
                <a:gd name="f228" fmla="val 18407"/>
                <a:gd name="f229" fmla="val 159006"/>
                <a:gd name="f230" fmla="val 17747"/>
                <a:gd name="f231" fmla="val 17088"/>
                <a:gd name="f232" fmla="val 159306"/>
                <a:gd name="f233" fmla="val 16368"/>
                <a:gd name="f234" fmla="val 159726"/>
                <a:gd name="f235" fmla="val 14390"/>
                <a:gd name="f236" fmla="val 160145"/>
                <a:gd name="f237" fmla="val 12411"/>
                <a:gd name="f238" fmla="val 160445"/>
                <a:gd name="f239" fmla="val 10433"/>
                <a:gd name="f240" fmla="val 8574"/>
                <a:gd name="f241" fmla="val 160865"/>
                <a:gd name="f242" fmla="val 6775"/>
                <a:gd name="f243" fmla="val 4917"/>
                <a:gd name="f244" fmla="val 161345"/>
                <a:gd name="f245" fmla="val 3658"/>
                <a:gd name="f246" fmla="val 160685"/>
                <a:gd name="f247" fmla="val 2458"/>
                <a:gd name="f248" fmla="val 159546"/>
                <a:gd name="f249" fmla="val 1919"/>
                <a:gd name="f250" fmla="val 158107"/>
                <a:gd name="f251" fmla="val 1019"/>
                <a:gd name="f252" fmla="val 156488"/>
                <a:gd name="f253" fmla="val 540"/>
                <a:gd name="f254" fmla="val 154809"/>
                <a:gd name="f255" fmla="val 420"/>
                <a:gd name="f256" fmla="val 120"/>
                <a:gd name="f257" fmla="val 139280"/>
                <a:gd name="f258" fmla="val 959"/>
                <a:gd name="f259" fmla="val 133764"/>
                <a:gd name="f260" fmla="val 1859"/>
                <a:gd name="f261" fmla="val 128608"/>
                <a:gd name="f262" fmla="val 4137"/>
                <a:gd name="f263" fmla="val 124231"/>
                <a:gd name="f264" fmla="val 7555"/>
                <a:gd name="f265" fmla="val 119435"/>
                <a:gd name="f266" fmla="val 11212"/>
                <a:gd name="f267" fmla="val 115238"/>
                <a:gd name="f268" fmla="val 15529"/>
                <a:gd name="f269" fmla="val 111760"/>
                <a:gd name="f270" fmla="val 20386"/>
                <a:gd name="f271" fmla="val 110801"/>
                <a:gd name="f272" fmla="val 21765"/>
                <a:gd name="f273" fmla="val 109841"/>
                <a:gd name="f274" fmla="val 23084"/>
                <a:gd name="f275" fmla="val 108882"/>
                <a:gd name="f276" fmla="val 24463"/>
                <a:gd name="f277" fmla="val 106124"/>
                <a:gd name="f278" fmla="val 28360"/>
                <a:gd name="f279" fmla="val 102347"/>
                <a:gd name="f280" fmla="val 31418"/>
                <a:gd name="f281" fmla="val 98030"/>
                <a:gd name="f282" fmla="val 33396"/>
                <a:gd name="f283" fmla="val 96351"/>
                <a:gd name="f284" fmla="val 34116"/>
                <a:gd name="f285" fmla="val 94732"/>
                <a:gd name="f286" fmla="val 34835"/>
                <a:gd name="f287" fmla="val 93053"/>
                <a:gd name="f288" fmla="val 35435"/>
                <a:gd name="f289" fmla="val 92994"/>
                <a:gd name="f290" fmla="val 35375"/>
                <a:gd name="f291" fmla="val 91615"/>
                <a:gd name="f292" fmla="val 33936"/>
                <a:gd name="f293" fmla="val 90355"/>
                <a:gd name="f294" fmla="val 89276"/>
                <a:gd name="f295" fmla="val 30578"/>
                <a:gd name="f296" fmla="val 88137"/>
                <a:gd name="f297" fmla="val 28720"/>
                <a:gd name="f298" fmla="val 86998"/>
                <a:gd name="f299" fmla="val 26861"/>
                <a:gd name="f300" fmla="val 85859"/>
                <a:gd name="f301" fmla="val 24942"/>
                <a:gd name="f302" fmla="val 84899"/>
                <a:gd name="f303" fmla="val 23263"/>
                <a:gd name="f304" fmla="val 83820"/>
                <a:gd name="f305" fmla="val 21705"/>
                <a:gd name="f306" fmla="val 82561"/>
                <a:gd name="f307" fmla="val 14869"/>
                <a:gd name="f308" fmla="val 71529"/>
                <a:gd name="f309" fmla="val 11752"/>
                <a:gd name="f310" fmla="val 64574"/>
                <a:gd name="f311" fmla="val 11632"/>
                <a:gd name="f312" fmla="val 60017"/>
                <a:gd name="f313" fmla="val 11452"/>
                <a:gd name="f314" fmla="val 56420"/>
                <a:gd name="f315" fmla="val 13371"/>
                <a:gd name="f316" fmla="val 53662"/>
                <a:gd name="f317" fmla="val 16968"/>
                <a:gd name="f318" fmla="val 18527"/>
                <a:gd name="f319" fmla="val 51563"/>
                <a:gd name="f320" fmla="val 51263"/>
                <a:gd name="f321" fmla="val 22424"/>
                <a:gd name="f322" fmla="val 22664"/>
                <a:gd name="f323" fmla="val 51383"/>
                <a:gd name="f324" fmla="val 22904"/>
                <a:gd name="f325" fmla="val 51623"/>
                <a:gd name="f326" fmla="val 23024"/>
                <a:gd name="f327" fmla="val 51803"/>
                <a:gd name="f328" fmla="val 51983"/>
                <a:gd name="f329" fmla="val 22964"/>
                <a:gd name="f330" fmla="val 52103"/>
                <a:gd name="f331" fmla="val 22844"/>
                <a:gd name="f332" fmla="val 53422"/>
                <a:gd name="f333" fmla="val 21345"/>
                <a:gd name="f334" fmla="val 54921"/>
                <a:gd name="f335" fmla="val 56540"/>
                <a:gd name="f336" fmla="val 18707"/>
                <a:gd name="f337" fmla="val 58338"/>
                <a:gd name="f338" fmla="val 17148"/>
                <a:gd name="f339" fmla="val 60617"/>
                <a:gd name="f340" fmla="val 16248"/>
                <a:gd name="f341" fmla="val 63015"/>
                <a:gd name="f342" fmla="val 68111"/>
                <a:gd name="f343" fmla="val 16129"/>
                <a:gd name="f344" fmla="val 73028"/>
                <a:gd name="f345" fmla="val 17687"/>
                <a:gd name="f346" fmla="val 77105"/>
                <a:gd name="f347" fmla="val 20685"/>
                <a:gd name="f348" fmla="val 80163"/>
                <a:gd name="f349" fmla="val 82741"/>
                <a:gd name="f350" fmla="val 26022"/>
                <a:gd name="f351" fmla="val 84719"/>
                <a:gd name="f352" fmla="val 29319"/>
                <a:gd name="f353" fmla="val 85979"/>
                <a:gd name="f354" fmla="val 31238"/>
                <a:gd name="f355" fmla="val 87238"/>
                <a:gd name="f356" fmla="val 88557"/>
                <a:gd name="f357" fmla="val 35015"/>
                <a:gd name="f358" fmla="val 88916"/>
                <a:gd name="f359" fmla="val 35555"/>
                <a:gd name="f360" fmla="val 35974"/>
                <a:gd name="f361" fmla="val 89756"/>
                <a:gd name="f362" fmla="val 36454"/>
                <a:gd name="f363" fmla="val 89456"/>
                <a:gd name="f364" fmla="val 36514"/>
                <a:gd name="f365" fmla="val 89156"/>
                <a:gd name="f366" fmla="val 36574"/>
                <a:gd name="f367" fmla="val 88797"/>
                <a:gd name="f368" fmla="val 86878"/>
                <a:gd name="f369" fmla="val 37114"/>
                <a:gd name="f370" fmla="val 37653"/>
                <a:gd name="f371" fmla="val 82921"/>
                <a:gd name="f372" fmla="val 38133"/>
                <a:gd name="f373" fmla="val 77045"/>
                <a:gd name="f374" fmla="val 39392"/>
                <a:gd name="f375" fmla="val 72308"/>
                <a:gd name="f376" fmla="val 42630"/>
                <a:gd name="f377" fmla="val 68051"/>
                <a:gd name="f378" fmla="val 46767"/>
                <a:gd name="f379" fmla="val 67272"/>
                <a:gd name="f380" fmla="val 47546"/>
                <a:gd name="f381" fmla="val 66493"/>
                <a:gd name="f382" fmla="val 48445"/>
                <a:gd name="f383" fmla="val 65833"/>
                <a:gd name="f384" fmla="val 49345"/>
                <a:gd name="f385" fmla="val 65773"/>
                <a:gd name="f386" fmla="val 49405"/>
                <a:gd name="f387" fmla="val 65233"/>
                <a:gd name="f388" fmla="val 49824"/>
                <a:gd name="f389" fmla="val 64634"/>
                <a:gd name="f390" fmla="val 50184"/>
                <a:gd name="f391" fmla="val 63974"/>
                <a:gd name="f392" fmla="val 50664"/>
                <a:gd name="f393" fmla="val 63615"/>
                <a:gd name="f394" fmla="val 50124"/>
                <a:gd name="f395" fmla="val 63255"/>
                <a:gd name="f396" fmla="val 49765"/>
                <a:gd name="f397" fmla="val 62415"/>
                <a:gd name="f398" fmla="val 48326"/>
                <a:gd name="f399" fmla="val 61816"/>
                <a:gd name="f400" fmla="val 47366"/>
                <a:gd name="f401" fmla="val 61276"/>
                <a:gd name="f402" fmla="val 46347"/>
                <a:gd name="f403" fmla="val 60257"/>
                <a:gd name="f404" fmla="val 44548"/>
                <a:gd name="f405" fmla="val 58698"/>
                <a:gd name="f406" fmla="val 43169"/>
                <a:gd name="f407" fmla="val 56839"/>
                <a:gd name="f408" fmla="val 42390"/>
                <a:gd name="f409" fmla="val 54681"/>
                <a:gd name="f410" fmla="val 41430"/>
                <a:gd name="f411" fmla="val 52283"/>
                <a:gd name="f412" fmla="val 40891"/>
                <a:gd name="f413" fmla="val 49944"/>
                <a:gd name="f414" fmla="val 42809"/>
                <a:gd name="f415" fmla="val 40471"/>
                <a:gd name="f416" fmla="val 35795"/>
                <a:gd name="f417" fmla="val 42750"/>
                <a:gd name="f418" fmla="val 30219"/>
                <a:gd name="f419" fmla="val 20505"/>
                <a:gd name="f420" fmla="val 17268"/>
                <a:gd name="f421" fmla="val 62296"/>
                <a:gd name="f422" fmla="val 12651"/>
                <a:gd name="f423" fmla="val 70210"/>
                <a:gd name="f424" fmla="val 9114"/>
                <a:gd name="f425" fmla="val 78664"/>
                <a:gd name="f426" fmla="val 6595"/>
                <a:gd name="f427" fmla="val 87418"/>
                <a:gd name="f428" fmla="val 5037"/>
                <a:gd name="f429" fmla="val 92694"/>
                <a:gd name="f430" fmla="val 3777"/>
                <a:gd name="f431" fmla="val 97970"/>
                <a:gd name="f432" fmla="val 2758"/>
                <a:gd name="f433" fmla="val 103306"/>
                <a:gd name="f434" fmla="val 108403"/>
                <a:gd name="f435" fmla="val 1079"/>
                <a:gd name="f436" fmla="val 113559"/>
                <a:gd name="f437" fmla="val 660"/>
                <a:gd name="f438" fmla="val 118715"/>
                <a:gd name="f439" fmla="val 128188"/>
                <a:gd name="f440" fmla="val 137662"/>
                <a:gd name="f441" fmla="val 147135"/>
                <a:gd name="f442" fmla="val 1499"/>
                <a:gd name="f443" fmla="val 2518"/>
                <a:gd name="f444" fmla="val 3957"/>
                <a:gd name="f445" fmla="val 163203"/>
                <a:gd name="f446" fmla="val 166801"/>
                <a:gd name="f447" fmla="val 6416"/>
                <a:gd name="f448" fmla="val 170158"/>
                <a:gd name="f449" fmla="val 8394"/>
                <a:gd name="f450" fmla="val 173276"/>
                <a:gd name="f451" fmla="val 11152"/>
                <a:gd name="f452" fmla="val 177413"/>
                <a:gd name="f453" fmla="val 14989"/>
                <a:gd name="f454" fmla="val 179572"/>
                <a:gd name="f455" fmla="val 179392"/>
                <a:gd name="f456" fmla="val 22184"/>
                <a:gd name="f457" fmla="val 179332"/>
                <a:gd name="f458" fmla="val 24343"/>
                <a:gd name="f459" fmla="val 179032"/>
                <a:gd name="f460" fmla="val 26501"/>
                <a:gd name="f461" fmla="val 178432"/>
                <a:gd name="f462" fmla="val 177713"/>
                <a:gd name="f463" fmla="val 29679"/>
                <a:gd name="f464" fmla="val 178013"/>
                <a:gd name="f465" fmla="val 31178"/>
                <a:gd name="f466" fmla="val 180051"/>
                <a:gd name="f467" fmla="val 31657"/>
                <a:gd name="f468" fmla="val 180711"/>
                <a:gd name="f469" fmla="val 32077"/>
                <a:gd name="f470" fmla="val 181430"/>
                <a:gd name="f471" fmla="val 32437"/>
                <a:gd name="f472" fmla="val 182090"/>
                <a:gd name="f473" fmla="val 33756"/>
                <a:gd name="f474" fmla="val 184488"/>
                <a:gd name="f475" fmla="val 36274"/>
                <a:gd name="f476" fmla="val 185927"/>
                <a:gd name="f477" fmla="val 39032"/>
                <a:gd name="f478" fmla="val 185807"/>
                <a:gd name="f479" fmla="val 41131"/>
                <a:gd name="f480" fmla="val 43229"/>
                <a:gd name="f481" fmla="val 185627"/>
                <a:gd name="f482" fmla="val 185447"/>
                <a:gd name="f483" fmla="val 46707"/>
                <a:gd name="f484" fmla="val 185327"/>
                <a:gd name="f485" fmla="val 48086"/>
                <a:gd name="f486" fmla="val 185088"/>
                <a:gd name="f487" fmla="val 184908"/>
                <a:gd name="f488" fmla="val 54141"/>
                <a:gd name="f489" fmla="val 185387"/>
                <a:gd name="f490" fmla="val 55640"/>
                <a:gd name="f491" fmla="val 187186"/>
                <a:gd name="f492" fmla="val 56180"/>
                <a:gd name="f493" fmla="val 187786"/>
                <a:gd name="f494" fmla="val 56660"/>
                <a:gd name="f495" fmla="val 188385"/>
                <a:gd name="f496" fmla="val 57139"/>
                <a:gd name="f497" fmla="val 189045"/>
                <a:gd name="f498" fmla="val 57799"/>
                <a:gd name="f499" fmla="val 189884"/>
                <a:gd name="f500" fmla="val 58398"/>
                <a:gd name="f501" fmla="val 190724"/>
                <a:gd name="f502" fmla="val 59058"/>
                <a:gd name="f503" fmla="val 191563"/>
                <a:gd name="f504" fmla="val 60377"/>
                <a:gd name="f505" fmla="val 193242"/>
                <a:gd name="f506" fmla="val 62236"/>
                <a:gd name="f507" fmla="val 194381"/>
                <a:gd name="f508" fmla="val 64334"/>
                <a:gd name="f509" fmla="val 194861"/>
                <a:gd name="f510" fmla="val 66672"/>
                <a:gd name="f511" fmla="val 195460"/>
                <a:gd name="f512" fmla="val 69071"/>
                <a:gd name="f513" fmla="val 71409"/>
                <a:gd name="f514" fmla="val 194801"/>
                <a:gd name="f515" fmla="val 73867"/>
                <a:gd name="f516" fmla="val 194021"/>
                <a:gd name="f517" fmla="val 76565"/>
                <a:gd name="f518" fmla="val 194621"/>
                <a:gd name="f519" fmla="val 78544"/>
                <a:gd name="f520" fmla="val 196360"/>
                <a:gd name="f521" fmla="val 79323"/>
                <a:gd name="f522" fmla="val 197019"/>
                <a:gd name="f523" fmla="val 197679"/>
                <a:gd name="f524" fmla="val 81062"/>
                <a:gd name="f525" fmla="val 198278"/>
                <a:gd name="f526" fmla="val 82381"/>
                <a:gd name="f527" fmla="val 199297"/>
                <a:gd name="f528" fmla="val 83700"/>
                <a:gd name="f529" fmla="val 200317"/>
                <a:gd name="f530" fmla="val 85079"/>
                <a:gd name="f531" fmla="val 201216"/>
                <a:gd name="f532" fmla="val 89096"/>
                <a:gd name="f533" fmla="val 203794"/>
                <a:gd name="f534" fmla="val 93713"/>
                <a:gd name="f535" fmla="val 205413"/>
                <a:gd name="f536" fmla="val 98450"/>
                <a:gd name="f537" fmla="val 205893"/>
                <a:gd name="f538" fmla="val 103426"/>
                <a:gd name="f539" fmla="val 206492"/>
                <a:gd name="f540" fmla="val 108522"/>
                <a:gd name="f541" fmla="val 206073"/>
                <a:gd name="f542" fmla="val 113319"/>
                <a:gd name="f543" fmla="val 204574"/>
                <a:gd name="f544" fmla="val 116796"/>
                <a:gd name="f545" fmla="val 203554"/>
                <a:gd name="f546" fmla="val 116736"/>
                <a:gd name="f547" fmla="val 202835"/>
                <a:gd name="f548" fmla="val 205833"/>
                <a:gd name="f549" fmla="val 123452"/>
                <a:gd name="f550" fmla="val 208171"/>
                <a:gd name="f551" fmla="val 127289"/>
                <a:gd name="f552" fmla="val 209130"/>
                <a:gd name="f553" fmla="val 130946"/>
                <a:gd name="f554" fmla="val 208531"/>
                <a:gd name="f555" fmla="val 134963"/>
                <a:gd name="f556" fmla="val 207931"/>
                <a:gd name="f557" fmla="val 138861"/>
                <a:gd name="f558" fmla="val 206672"/>
                <a:gd name="f559" fmla="val 142398"/>
                <a:gd name="f560" fmla="val 204694"/>
                <a:gd name="f561" fmla="val 147614"/>
                <a:gd name="f562" fmla="val 201936"/>
                <a:gd name="f563" fmla="val 197978"/>
                <a:gd name="f564" fmla="val 155649"/>
                <a:gd name="f565" fmla="val 193542"/>
                <a:gd name="f566" fmla="val 159846"/>
                <a:gd name="f567" fmla="val 188685"/>
                <a:gd name="f568" fmla="val 163563"/>
                <a:gd name="f569" fmla="val 183409"/>
                <a:gd name="f570" fmla="val 177893"/>
                <a:gd name="f571" fmla="val 172257"/>
                <a:gd name="f572" fmla="val 172916"/>
                <a:gd name="f573" fmla="val 166441"/>
                <a:gd name="f574" fmla="val 175374"/>
                <a:gd name="f575" fmla="val 179751"/>
                <a:gd name="f576" fmla="val 149113"/>
                <a:gd name="f577" fmla="val 181490"/>
                <a:gd name="f578" fmla="val 143298"/>
                <a:gd name="f579" fmla="val 182929"/>
                <a:gd name="f580" fmla="val 138501"/>
                <a:gd name="f581" fmla="val 184128"/>
                <a:gd name="f582" fmla="val 133644"/>
                <a:gd name="f583" fmla="val 161404"/>
                <a:gd name="f584" fmla="val 36874"/>
                <a:gd name="f585" fmla="val 162724"/>
                <a:gd name="f586" fmla="val 39632"/>
                <a:gd name="f587" fmla="val 162304"/>
                <a:gd name="f588" fmla="val 42869"/>
                <a:gd name="f589" fmla="val 160625"/>
                <a:gd name="f590" fmla="val 44848"/>
                <a:gd name="f591" fmla="val 45208"/>
                <a:gd name="f592" fmla="val 45028"/>
                <a:gd name="f593" fmla="val 44608"/>
                <a:gd name="f594" fmla="val 159246"/>
                <a:gd name="f595" fmla="val 43409"/>
                <a:gd name="f596" fmla="val 42150"/>
                <a:gd name="f597" fmla="val 41011"/>
                <a:gd name="f598" fmla="val 39452"/>
                <a:gd name="f599" fmla="val 139340"/>
                <a:gd name="f600" fmla="val 106304"/>
                <a:gd name="f601" fmla="val 142998"/>
                <a:gd name="f602" fmla="val 102107"/>
                <a:gd name="f603" fmla="val 146535"/>
                <a:gd name="f604" fmla="val 97910"/>
                <a:gd name="f605" fmla="val 150193"/>
                <a:gd name="f606" fmla="val 150852"/>
                <a:gd name="f607" fmla="val 92874"/>
                <a:gd name="f608" fmla="val 151631"/>
                <a:gd name="f609" fmla="val 92154"/>
                <a:gd name="f610" fmla="val 152351"/>
                <a:gd name="f611" fmla="val 91375"/>
                <a:gd name="f612" fmla="val 152891"/>
                <a:gd name="f613" fmla="val 90775"/>
                <a:gd name="f614" fmla="val 153730"/>
                <a:gd name="f615" fmla="val 90535"/>
                <a:gd name="f616" fmla="val 154509"/>
                <a:gd name="f617" fmla="val 91135"/>
                <a:gd name="f618" fmla="val 91495"/>
                <a:gd name="f619" fmla="val 156428"/>
                <a:gd name="f620" fmla="val 93293"/>
                <a:gd name="f621" fmla="val 156368"/>
                <a:gd name="f622" fmla="val 156068"/>
                <a:gd name="f623" fmla="val 96111"/>
                <a:gd name="f624" fmla="val 97370"/>
                <a:gd name="f625" fmla="val 154749"/>
                <a:gd name="f626" fmla="val 99169"/>
                <a:gd name="f627" fmla="val 153910"/>
                <a:gd name="f628" fmla="val 100908"/>
                <a:gd name="f629" fmla="val 152951"/>
                <a:gd name="f630" fmla="val 102587"/>
                <a:gd name="f631" fmla="val 149833"/>
                <a:gd name="f632" fmla="val 108103"/>
                <a:gd name="f633" fmla="val 113499"/>
                <a:gd name="f634" fmla="val 143357"/>
                <a:gd name="f635" fmla="val 118955"/>
                <a:gd name="f636" fmla="val 141978"/>
                <a:gd name="f637" fmla="val 121413"/>
                <a:gd name="f638" fmla="val 140300"/>
                <a:gd name="f639" fmla="val 123692"/>
                <a:gd name="f640" fmla="val 138381"/>
                <a:gd name="f641" fmla="val 125730"/>
                <a:gd name="f642" fmla="val 137721"/>
                <a:gd name="f643" fmla="val 126210"/>
                <a:gd name="f644" fmla="val 137602"/>
                <a:gd name="f645" fmla="val 127169"/>
                <a:gd name="f646" fmla="val 127829"/>
                <a:gd name="f647" fmla="val 130347"/>
                <a:gd name="f648" fmla="val 132745"/>
                <a:gd name="f649" fmla="val 142338"/>
                <a:gd name="f650" fmla="val 135083"/>
                <a:gd name="f651" fmla="val 144676"/>
                <a:gd name="f652" fmla="val 147255"/>
                <a:gd name="f653" fmla="val 141739"/>
                <a:gd name="f654" fmla="val 150013"/>
                <a:gd name="f655" fmla="val 144796"/>
                <a:gd name="f656" fmla="val 150792"/>
                <a:gd name="f657" fmla="val 145756"/>
                <a:gd name="f658" fmla="val 151572"/>
                <a:gd name="f659" fmla="val 146715"/>
                <a:gd name="f660" fmla="val 152411"/>
                <a:gd name="f661" fmla="val 148214"/>
                <a:gd name="f662" fmla="val 149173"/>
                <a:gd name="f663" fmla="val 152471"/>
                <a:gd name="f664" fmla="val 150492"/>
                <a:gd name="f665" fmla="val 151332"/>
                <a:gd name="f666" fmla="val 150672"/>
                <a:gd name="f667" fmla="val 150372"/>
                <a:gd name="f668" fmla="val 149713"/>
                <a:gd name="f669" fmla="val 148993"/>
                <a:gd name="f670" fmla="val 146175"/>
                <a:gd name="f671" fmla="val 141559"/>
                <a:gd name="f672" fmla="val 137302"/>
                <a:gd name="f673" fmla="val 142758"/>
                <a:gd name="f674" fmla="val 133464"/>
                <a:gd name="f675" fmla="val 132145"/>
                <a:gd name="f676" fmla="val 136642"/>
                <a:gd name="f677" fmla="val 129687"/>
                <a:gd name="f678" fmla="val 135263"/>
                <a:gd name="f679" fmla="val 129387"/>
                <a:gd name="f680" fmla="val 134724"/>
                <a:gd name="f681" fmla="val 128968"/>
                <a:gd name="f682" fmla="val 134244"/>
                <a:gd name="f683" fmla="val 128428"/>
                <a:gd name="f684" fmla="val 134004"/>
                <a:gd name="f685" fmla="val 134124"/>
                <a:gd name="f686" fmla="val 127229"/>
                <a:gd name="f687" fmla="val 134424"/>
                <a:gd name="f688" fmla="val 126809"/>
                <a:gd name="f689" fmla="val 120754"/>
                <a:gd name="f690" fmla="val 139101"/>
                <a:gd name="f691" fmla="val 113619"/>
                <a:gd name="f692" fmla="val 106244"/>
                <a:gd name="f693" fmla="val 103366"/>
                <a:gd name="f694" fmla="val 142698"/>
                <a:gd name="f695" fmla="val 100488"/>
                <a:gd name="f696" fmla="val 142878"/>
                <a:gd name="f697" fmla="val 97550"/>
                <a:gd name="f698" fmla="val 142818"/>
                <a:gd name="f699" fmla="val 96591"/>
                <a:gd name="f700" fmla="val 95632"/>
                <a:gd name="f701" fmla="val 142578"/>
                <a:gd name="f702" fmla="val 94792"/>
                <a:gd name="f703" fmla="val 142158"/>
                <a:gd name="f704" fmla="val 94612"/>
                <a:gd name="f705" fmla="val 142098"/>
                <a:gd name="f706" fmla="val 94552"/>
                <a:gd name="f707" fmla="val 141919"/>
                <a:gd name="f708" fmla="val 141619"/>
                <a:gd name="f709" fmla="val 141439"/>
                <a:gd name="f710" fmla="val 141379"/>
                <a:gd name="f711" fmla="val 95572"/>
                <a:gd name="f712" fmla="val 141019"/>
                <a:gd name="f713" fmla="val 96411"/>
                <a:gd name="f714" fmla="val 140659"/>
                <a:gd name="f715" fmla="val 97191"/>
                <a:gd name="f716" fmla="val 140360"/>
                <a:gd name="f717" fmla="val 100668"/>
                <a:gd name="f718" fmla="val 139161"/>
                <a:gd name="f719" fmla="val 103606"/>
                <a:gd name="f720" fmla="val 137122"/>
                <a:gd name="f721" fmla="val 106544"/>
                <a:gd name="f722" fmla="val 135023"/>
                <a:gd name="f723" fmla="val 111400"/>
                <a:gd name="f724" fmla="val 131546"/>
                <a:gd name="f725" fmla="val 116017"/>
                <a:gd name="f726" fmla="val 127709"/>
                <a:gd name="f727" fmla="val 120574"/>
                <a:gd name="f728" fmla="val 123871"/>
                <a:gd name="f729" fmla="val 120993"/>
                <a:gd name="f730" fmla="val 123572"/>
                <a:gd name="f731" fmla="val 123212"/>
                <a:gd name="f732" fmla="val 121773"/>
                <a:gd name="f733" fmla="val 122852"/>
                <a:gd name="f734" fmla="val 122612"/>
                <a:gd name="f735" fmla="val 122133"/>
                <a:gd name="f736" fmla="val 122073"/>
                <a:gd name="f737" fmla="val 121893"/>
                <a:gd name="f738" fmla="val 121173"/>
                <a:gd name="f739" fmla="val 121713"/>
                <a:gd name="f740" fmla="val 121533"/>
                <a:gd name="f741" fmla="val 119854"/>
                <a:gd name="f742" fmla="val 119075"/>
                <a:gd name="f743" fmla="val 110021"/>
                <a:gd name="f744" fmla="val 118595"/>
                <a:gd name="f745" fmla="val 99829"/>
                <a:gd name="f746" fmla="val 120094"/>
                <a:gd name="f747" fmla="val 89816"/>
                <a:gd name="f748" fmla="val 88737"/>
                <a:gd name="f749" fmla="val 87717"/>
                <a:gd name="f750" fmla="val 86698"/>
                <a:gd name="f751" fmla="val 85499"/>
                <a:gd name="f752" fmla="val 121833"/>
                <a:gd name="f753" fmla="val 84420"/>
                <a:gd name="f754" fmla="val 123032"/>
                <a:gd name="f755" fmla="val 84000"/>
                <a:gd name="f756" fmla="val 124471"/>
                <a:gd name="f757" fmla="val 83400"/>
                <a:gd name="f758" fmla="val 124951"/>
                <a:gd name="f759" fmla="val 83520"/>
                <a:gd name="f760" fmla="val 126390"/>
                <a:gd name="f761" fmla="val 93473"/>
                <a:gd name="f762" fmla="val 128788"/>
                <a:gd name="f763" fmla="val 101567"/>
                <a:gd name="f764" fmla="val 130826"/>
                <a:gd name="f765" fmla="val 109722"/>
                <a:gd name="f766" fmla="val 131066"/>
                <a:gd name="f767" fmla="val 111101"/>
                <a:gd name="f768" fmla="val 112480"/>
                <a:gd name="f769" fmla="val 132265"/>
                <a:gd name="f770" fmla="val 113679"/>
                <a:gd name="f771" fmla="val 137182"/>
                <a:gd name="f772" fmla="val 108942"/>
                <a:gd name="f773" fmla="val 31538"/>
                <a:gd name="f774" fmla="val 36394"/>
                <a:gd name="f775" fmla="val 115298"/>
                <a:gd name="f776" fmla="val 45448"/>
                <a:gd name="f777" fmla="val 106184"/>
                <a:gd name="f778" fmla="val 105764"/>
                <a:gd name="f779" fmla="val 46227"/>
                <a:gd name="f780" fmla="val 105045"/>
                <a:gd name="f781" fmla="val 104325"/>
                <a:gd name="f782" fmla="val 44308"/>
                <a:gd name="f783" fmla="val 93173"/>
                <a:gd name="f784" fmla="val 45508"/>
                <a:gd name="f785" fmla="val 82141"/>
                <a:gd name="f786" fmla="val 47966"/>
                <a:gd name="f787" fmla="val 71169"/>
                <a:gd name="f788" fmla="val 48625"/>
                <a:gd name="f789" fmla="val 65054"/>
                <a:gd name="f790" fmla="val 50604"/>
                <a:gd name="f791" fmla="val 50844"/>
                <a:gd name="f792" fmla="val 51443"/>
                <a:gd name="f793" fmla="val 60677"/>
                <a:gd name="f794" fmla="val 60557"/>
                <a:gd name="f795" fmla="val 52582"/>
                <a:gd name="f796" fmla="val 53002"/>
                <a:gd name="f797" fmla="val 61036"/>
                <a:gd name="f798" fmla="val 61876"/>
                <a:gd name="f799" fmla="val 52882"/>
                <a:gd name="f800" fmla="val 62355"/>
                <a:gd name="f801" fmla="val 66073"/>
                <a:gd name="f802" fmla="val 69850"/>
                <a:gd name="f803" fmla="val 52523"/>
                <a:gd name="f804" fmla="val 73627"/>
                <a:gd name="f805" fmla="val 53062"/>
                <a:gd name="f806" fmla="val 80522"/>
                <a:gd name="f807" fmla="val 94313"/>
                <a:gd name="f808" fmla="val 54801"/>
                <a:gd name="f809" fmla="val 95032"/>
                <a:gd name="f810" fmla="val 95872"/>
                <a:gd name="f811" fmla="val 55221"/>
                <a:gd name="f812" fmla="val 96531"/>
                <a:gd name="f813" fmla="val 55700"/>
                <a:gd name="f814" fmla="val 96471"/>
                <a:gd name="f815" fmla="val 56060"/>
                <a:gd name="f816" fmla="val 96231"/>
                <a:gd name="f817" fmla="val 56300"/>
                <a:gd name="f818" fmla="val 61996"/>
                <a:gd name="f819" fmla="val 90415"/>
                <a:gd name="f820" fmla="val 67632"/>
                <a:gd name="f821" fmla="val 84839"/>
                <a:gd name="f822" fmla="val 73148"/>
                <a:gd name="f823" fmla="val 79143"/>
                <a:gd name="f824" fmla="val 77525"/>
                <a:gd name="f825" fmla="val 76385"/>
                <a:gd name="f826" fmla="val 75966"/>
                <a:gd name="f827" fmla="val 78004"/>
                <a:gd name="f828" fmla="val 74407"/>
                <a:gd name="f829" fmla="val 78964"/>
                <a:gd name="f830" fmla="val 73388"/>
                <a:gd name="f831" fmla="val 73328"/>
                <a:gd name="f832" fmla="val 81602"/>
                <a:gd name="f833" fmla="val 74167"/>
                <a:gd name="f834" fmla="val 81901"/>
                <a:gd name="f835" fmla="val 82021"/>
                <a:gd name="f836" fmla="val 74767"/>
                <a:gd name="f837" fmla="val 75126"/>
                <a:gd name="f838" fmla="val 75726"/>
                <a:gd name="f839" fmla="val 81482"/>
                <a:gd name="f840" fmla="val 76266"/>
                <a:gd name="f841" fmla="val 81182"/>
                <a:gd name="f842" fmla="val 76805"/>
                <a:gd name="f843" fmla="val 80462"/>
                <a:gd name="f844" fmla="val 78184"/>
                <a:gd name="f845" fmla="val 79743"/>
                <a:gd name="f846" fmla="val 79623"/>
                <a:gd name="f847" fmla="val 78844"/>
                <a:gd name="f848" fmla="val 80942"/>
                <a:gd name="f849" fmla="val 76146"/>
                <a:gd name="f850" fmla="val 73747"/>
                <a:gd name="f851" fmla="val 70869"/>
                <a:gd name="f852" fmla="val 68171"/>
                <a:gd name="f853" fmla="val 96831"/>
                <a:gd name="f854" fmla="val 100428"/>
                <a:gd name="f855" fmla="val 103726"/>
                <a:gd name="f856" fmla="val 59537"/>
                <a:gd name="f857" fmla="val 106484"/>
                <a:gd name="f858" fmla="val 58278"/>
                <a:gd name="f859" fmla="val 107863"/>
                <a:gd name="f860" fmla="val 57679"/>
                <a:gd name="f861" fmla="val 57499"/>
                <a:gd name="f862" fmla="val 109242"/>
                <a:gd name="f863" fmla="val 57739"/>
                <a:gd name="f864" fmla="val 59717"/>
                <a:gd name="f865" fmla="val 117456"/>
                <a:gd name="f866" fmla="val 124651"/>
                <a:gd name="f867" fmla="val 66373"/>
                <a:gd name="f868" fmla="val 131186"/>
                <a:gd name="f869" fmla="val 67572"/>
                <a:gd name="f870" fmla="val 133105"/>
                <a:gd name="f871" fmla="val 68891"/>
                <a:gd name="f872" fmla="val 70150"/>
                <a:gd name="f873" fmla="val 136882"/>
                <a:gd name="f874" fmla="val 137482"/>
                <a:gd name="f875" fmla="val 70689"/>
                <a:gd name="f876" fmla="val 138201"/>
                <a:gd name="f877" fmla="val 139220"/>
                <a:gd name="f878" fmla="val 69910"/>
                <a:gd name="f879" fmla="val 139400"/>
                <a:gd name="f880" fmla="val 69550"/>
                <a:gd name="f881" fmla="val 69310"/>
                <a:gd name="f882" fmla="val 69131"/>
                <a:gd name="f883" fmla="val 139041"/>
                <a:gd name="f884" fmla="val 66433"/>
                <a:gd name="f885" fmla="val 65293"/>
                <a:gd name="f886" fmla="val 135743"/>
                <a:gd name="f887" fmla="val 130527"/>
                <a:gd name="f888" fmla="val 54861"/>
                <a:gd name="f889" fmla="val 118056"/>
                <a:gd name="f890" fmla="val 117636"/>
                <a:gd name="f891" fmla="val 50424"/>
                <a:gd name="f892" fmla="val 117276"/>
                <a:gd name="f893" fmla="val 50244"/>
                <a:gd name="f894" fmla="val 116856"/>
                <a:gd name="f895" fmla="val 116437"/>
                <a:gd name="f896" fmla="val 49884"/>
                <a:gd name="f897" fmla="val 116077"/>
                <a:gd name="f898" fmla="val 49465"/>
                <a:gd name="f899" fmla="val 115837"/>
                <a:gd name="f900" fmla="val 48385"/>
                <a:gd name="f901" fmla="val 116377"/>
                <a:gd name="f902" fmla="val 116797"/>
                <a:gd name="f903" fmla="val 43829"/>
                <a:gd name="f904" fmla="val 119615"/>
                <a:gd name="f905" fmla="val 123931"/>
                <a:gd name="f906" fmla="val 32857"/>
                <a:gd name="f907" fmla="val 124711"/>
                <a:gd name="f908" fmla="val 30878"/>
                <a:gd name="f909" fmla="val 125250"/>
                <a:gd name="f910" fmla="val 28899"/>
                <a:gd name="f911" fmla="val 125370"/>
                <a:gd name="f912" fmla="val 27700"/>
                <a:gd name="f913" fmla="val 125490"/>
                <a:gd name="f914" fmla="val 26561"/>
                <a:gd name="f915" fmla="val 125131"/>
                <a:gd name="f916" fmla="val 25662"/>
                <a:gd name="f917" fmla="val 124351"/>
                <a:gd name="f918" fmla="val 122732"/>
                <a:gd name="f919" fmla="val 29559"/>
                <a:gd name="f920" fmla="val 121053"/>
                <a:gd name="f921" fmla="val 166021"/>
                <a:gd name="f922" fmla="val 153250"/>
                <a:gd name="f923" fmla="val 162424"/>
                <a:gd name="f924" fmla="val 157148"/>
                <a:gd name="f925" fmla="val 160925"/>
                <a:gd name="f926" fmla="val 155589"/>
                <a:gd name="f927" fmla="val 168240"/>
                <a:gd name="f928" fmla="val 153310"/>
                <a:gd name="f929" fmla="val 175614"/>
                <a:gd name="f930" fmla="val 182030"/>
                <a:gd name="f931" fmla="val 143717"/>
                <a:gd name="f932" fmla="val 182689"/>
                <a:gd name="f933" fmla="val 142938"/>
                <a:gd name="f934" fmla="val 183349"/>
                <a:gd name="f935" fmla="val 183948"/>
                <a:gd name="f936" fmla="val 184188"/>
                <a:gd name="f937" fmla="val 141319"/>
                <a:gd name="f938" fmla="val 184248"/>
                <a:gd name="f939" fmla="val 184068"/>
                <a:gd name="f940" fmla="val 181130"/>
                <a:gd name="f941" fmla="val 143957"/>
                <a:gd name="f942" fmla="val 174835"/>
                <a:gd name="f943" fmla="val 144077"/>
                <a:gd name="f944" fmla="val 174116"/>
                <a:gd name="f945" fmla="val 144197"/>
                <a:gd name="f946" fmla="val 173456"/>
                <a:gd name="f947" fmla="val 172736"/>
                <a:gd name="f948" fmla="val 144257"/>
                <a:gd name="f949" fmla="val 171058"/>
                <a:gd name="f950" fmla="val 170518"/>
                <a:gd name="f951" fmla="val 170578"/>
                <a:gd name="f952" fmla="val 139460"/>
                <a:gd name="f953" fmla="val 170758"/>
                <a:gd name="f954" fmla="val 137002"/>
                <a:gd name="f955" fmla="val 171417"/>
                <a:gd name="f956" fmla="val 172617"/>
                <a:gd name="f957" fmla="val 173156"/>
                <a:gd name="f958" fmla="val 173996"/>
                <a:gd name="f959" fmla="val 175015"/>
                <a:gd name="f960" fmla="val 131906"/>
                <a:gd name="f961" fmla="val 176874"/>
                <a:gd name="f962" fmla="val 131126"/>
                <a:gd name="f963" fmla="val 178732"/>
                <a:gd name="f964" fmla="val 180591"/>
                <a:gd name="f965" fmla="val 182210"/>
                <a:gd name="f966" fmla="val 128908"/>
                <a:gd name="f967" fmla="val 183829"/>
                <a:gd name="f968" fmla="val 127948"/>
                <a:gd name="f969" fmla="val 186766"/>
                <a:gd name="f970" fmla="val 126749"/>
                <a:gd name="f971" fmla="val 125430"/>
                <a:gd name="f972" fmla="val 187486"/>
                <a:gd name="f973" fmla="val 121293"/>
                <a:gd name="f974" fmla="val 187546"/>
                <a:gd name="f975" fmla="val 117156"/>
                <a:gd name="f976" fmla="val 187426"/>
                <a:gd name="f977" fmla="val 113019"/>
                <a:gd name="f978" fmla="val 187126"/>
                <a:gd name="f979" fmla="val 106724"/>
                <a:gd name="f980" fmla="val 186587"/>
                <a:gd name="f981" fmla="val 94193"/>
                <a:gd name="f982" fmla="val 184668"/>
                <a:gd name="f983" fmla="val 94073"/>
                <a:gd name="f984" fmla="val 94013"/>
                <a:gd name="f985" fmla="val 93893"/>
                <a:gd name="f986" fmla="val 184608"/>
                <a:gd name="f987" fmla="val 92814"/>
                <a:gd name="f988" fmla="val 181190"/>
                <a:gd name="f989" fmla="val 178912"/>
                <a:gd name="f990" fmla="val 95272"/>
                <a:gd name="f991" fmla="val 176634"/>
                <a:gd name="f992" fmla="val 174895"/>
                <a:gd name="f993" fmla="val 95931"/>
                <a:gd name="f994" fmla="val 96051"/>
                <a:gd name="f995" fmla="val 170878"/>
                <a:gd name="f996" fmla="val 170338"/>
                <a:gd name="f997" fmla="val 169859"/>
                <a:gd name="f998" fmla="val 168899"/>
                <a:gd name="f999" fmla="val 95452"/>
                <a:gd name="f1000" fmla="val 168120"/>
                <a:gd name="f1001" fmla="val 167820"/>
                <a:gd name="f1002" fmla="val 91914"/>
                <a:gd name="f1003" fmla="val 166681"/>
                <a:gd name="f1004" fmla="val 166381"/>
                <a:gd name="f1005" fmla="val 86098"/>
                <a:gd name="f1006" fmla="val 166981"/>
                <a:gd name="f1007" fmla="val 85199"/>
                <a:gd name="f1008" fmla="val 167160"/>
                <a:gd name="f1009" fmla="val 84480"/>
                <a:gd name="f1010" fmla="val 167760"/>
                <a:gd name="f1011" fmla="val 84120"/>
                <a:gd name="f1012" fmla="val 168599"/>
                <a:gd name="f1013" fmla="val 169259"/>
                <a:gd name="f1014" fmla="val 83280"/>
                <a:gd name="f1015" fmla="val 82201"/>
                <a:gd name="f1016" fmla="val 173576"/>
                <a:gd name="f1017" fmla="val 176694"/>
                <a:gd name="f1018" fmla="val 80103"/>
                <a:gd name="f1019" fmla="val 179991"/>
                <a:gd name="f1020" fmla="val 80043"/>
                <a:gd name="f1021" fmla="val 180291"/>
                <a:gd name="f1022" fmla="val 79983"/>
                <a:gd name="f1023" fmla="val 180531"/>
                <a:gd name="f1024" fmla="val 79443"/>
                <a:gd name="f1025" fmla="val 181670"/>
                <a:gd name="f1026" fmla="val 78424"/>
                <a:gd name="f1027" fmla="val 181011"/>
                <a:gd name="f1028" fmla="val 74347"/>
                <a:gd name="f1029" fmla="val 180471"/>
                <a:gd name="f1030" fmla="val 179931"/>
                <a:gd name="f1031" fmla="val 70929"/>
                <a:gd name="f1032" fmla="val 179632"/>
                <a:gd name="f1033" fmla="val 69610"/>
                <a:gd name="f1034" fmla="val 179212"/>
                <a:gd name="f1035" fmla="val 68471"/>
                <a:gd name="f1036" fmla="val 178372"/>
                <a:gd name="f1037" fmla="val 177173"/>
                <a:gd name="f1038" fmla="val 174355"/>
                <a:gd name="f1039" fmla="val 171477"/>
                <a:gd name="f1040" fmla="val 168480"/>
                <a:gd name="f1041" fmla="val 165482"/>
                <a:gd name="f1042" fmla="val 164762"/>
                <a:gd name="f1043" fmla="val 67212"/>
                <a:gd name="f1044" fmla="val 164043"/>
                <a:gd name="f1045" fmla="val 63195"/>
                <a:gd name="f1046" fmla="val 164103"/>
                <a:gd name="f1047" fmla="val 61216"/>
                <a:gd name="f1048" fmla="val 164462"/>
                <a:gd name="f1049" fmla="val 59298"/>
                <a:gd name="f1050" fmla="val 164822"/>
                <a:gd name="f1051" fmla="val 57979"/>
                <a:gd name="f1052" fmla="val 168959"/>
                <a:gd name="f1053" fmla="val 57259"/>
                <a:gd name="f1054" fmla="val 170098"/>
                <a:gd name="f1055" fmla="val 57019"/>
                <a:gd name="f1056" fmla="val 171178"/>
                <a:gd name="f1057" fmla="val 172197"/>
                <a:gd name="f1058" fmla="val 56600"/>
                <a:gd name="f1059" fmla="val 56360"/>
                <a:gd name="f1060" fmla="val 174295"/>
                <a:gd name="f1061" fmla="val 174715"/>
                <a:gd name="f1062" fmla="val 55820"/>
                <a:gd name="f1063" fmla="val 55400"/>
                <a:gd name="f1064" fmla="val 55041"/>
                <a:gd name="f1065" fmla="val 174655"/>
                <a:gd name="f1066" fmla="val 54381"/>
                <a:gd name="f1067" fmla="val 174535"/>
                <a:gd name="f1068" fmla="val 53302"/>
                <a:gd name="f1069" fmla="val 174175"/>
                <a:gd name="f1070" fmla="val 52223"/>
                <a:gd name="f1071" fmla="val 173756"/>
                <a:gd name="f1072" fmla="val 51144"/>
                <a:gd name="f1073" fmla="val 49764"/>
                <a:gd name="f1074" fmla="val 172796"/>
                <a:gd name="f1075" fmla="val 172317"/>
                <a:gd name="f1076" fmla="val 43109"/>
                <a:gd name="f1077" fmla="val 170998"/>
                <a:gd name="f1078" fmla="val 169679"/>
                <a:gd name="f1079" fmla="val 35854"/>
                <a:gd name="f1080" fmla="val 168420"/>
                <a:gd name="f1081" fmla="val 167041"/>
                <a:gd name="f1082" fmla="val 30698"/>
                <a:gd name="f1083" fmla="val 166261"/>
                <a:gd name="f1084" fmla="val 30099"/>
                <a:gd name="f1085" fmla="val 166081"/>
                <a:gd name="f1086" fmla="val 29739"/>
                <a:gd name="f1087" fmla="val 165422"/>
                <a:gd name="f1088" fmla="val 163503"/>
                <a:gd name="f1089" fmla="val 30398"/>
                <a:gd name="f1090" fmla="val 162244"/>
                <a:gd name="f1091" fmla="val 30638"/>
                <a:gd name="f1092" fmla="val 156608"/>
                <a:gd name="f1093" fmla="val 31837"/>
                <a:gd name="f1094" fmla="val 154450"/>
                <a:gd name="f1095" fmla="val 31957"/>
                <a:gd name="f1096" fmla="val 153370"/>
                <a:gd name="f1097" fmla="val 153190"/>
                <a:gd name="f1098" fmla="val 26321"/>
                <a:gd name="f1099" fmla="val 151452"/>
                <a:gd name="f1100" fmla="val 23923"/>
                <a:gd name="f1101" fmla="val 150612"/>
                <a:gd name="f1102" fmla="val 150313"/>
                <a:gd name="f1103" fmla="val 22244"/>
                <a:gd name="f1104" fmla="val 151392"/>
                <a:gd name="f1105" fmla="val 21645"/>
                <a:gd name="f1106" fmla="val 153011"/>
                <a:gd name="f1107" fmla="val 21225"/>
                <a:gd name="f1108" fmla="val 154629"/>
                <a:gd name="f1109" fmla="val 20985"/>
                <a:gd name="f1110" fmla="val 156248"/>
                <a:gd name="f1111" fmla="val 20805"/>
                <a:gd name="f1112" fmla="val 157088"/>
                <a:gd name="f1113" fmla="val 20625"/>
                <a:gd name="f1114" fmla="val 157987"/>
                <a:gd name="f1115" fmla="val 20446"/>
                <a:gd name="f1116" fmla="val 158826"/>
                <a:gd name="f1117" fmla="val 20326"/>
                <a:gd name="f1118" fmla="val 19846"/>
                <a:gd name="f1119" fmla="val 19606"/>
                <a:gd name="f1120" fmla="val 18767"/>
                <a:gd name="f1121" fmla="val 158227"/>
                <a:gd name="f1122" fmla="val 18167"/>
                <a:gd name="f1123" fmla="val 157208"/>
                <a:gd name="f1124" fmla="val 17807"/>
                <a:gd name="f1125" fmla="val 156128"/>
                <a:gd name="f1126" fmla="val 151811"/>
                <a:gd name="f1127" fmla="val 15229"/>
                <a:gd name="f1128" fmla="val 147375"/>
                <a:gd name="f1129" fmla="val 14570"/>
                <a:gd name="f1130" fmla="val 13491"/>
                <a:gd name="f1131" fmla="val 134664"/>
                <a:gd name="f1132" fmla="val 13191"/>
                <a:gd name="f1133" fmla="val 13730"/>
                <a:gd name="f1134" fmla="val 118176"/>
                <a:gd name="f1135" fmla="val 14030"/>
                <a:gd name="f1136" fmla="val 112899"/>
                <a:gd name="f1137" fmla="val 107623"/>
                <a:gd name="f1138" fmla="val 15709"/>
                <a:gd name="f1139" fmla="val 102527"/>
                <a:gd name="f1140" fmla="val 16668"/>
                <a:gd name="f1141" fmla="val 106784"/>
                <a:gd name="f1142" fmla="val 18047"/>
                <a:gd name="f1143" fmla="val 110861"/>
                <a:gd name="f1144" fmla="val 115118"/>
                <a:gd name="f1145" fmla="val 19306"/>
                <a:gd name="f1146" fmla="val 126330"/>
                <a:gd name="f1147" fmla="val 23803"/>
                <a:gd name="f1148" fmla="val 131666"/>
                <a:gd name="f1149" fmla="val 26621"/>
                <a:gd name="f1150" fmla="val 30938"/>
                <a:gd name="f1151" fmla="val 140540"/>
                <a:gd name="f1152" fmla="val 141859"/>
                <a:gd name="f1153" fmla="val 35495"/>
                <a:gd name="f1154" fmla="val 144137"/>
                <a:gd name="f1155" fmla="val 144497"/>
                <a:gd name="f1156" fmla="val 145156"/>
                <a:gd name="f1157" fmla="val 36334"/>
                <a:gd name="f1158" fmla="val 145876"/>
                <a:gd name="f1159" fmla="val 36034"/>
                <a:gd name="f1160" fmla="val 148154"/>
                <a:gd name="f1161" fmla="val 150432"/>
                <a:gd name="f1162" fmla="val 35914"/>
                <a:gd name="f1163" fmla="val 152711"/>
                <a:gd name="f1164" fmla="val 154569"/>
                <a:gd name="f1165" fmla="val 155529"/>
                <a:gd name="f1166" fmla="val 37593"/>
                <a:gd name="f1167" fmla="val 156788"/>
                <a:gd name="f1168" fmla="val 46587"/>
                <a:gd name="f1169" fmla="val 155289"/>
                <a:gd name="f1170" fmla="val 51084"/>
                <a:gd name="f1171" fmla="val 154210"/>
                <a:gd name="f1172" fmla="val 153071"/>
                <a:gd name="f1173" fmla="val 52043"/>
                <a:gd name="f1174" fmla="val 151931"/>
                <a:gd name="f1175" fmla="val 54021"/>
                <a:gd name="f1176" fmla="val 150972"/>
                <a:gd name="f1177" fmla="val 59178"/>
                <a:gd name="f1178" fmla="val 152291"/>
                <a:gd name="f1179" fmla="val 64394"/>
                <a:gd name="f1180" fmla="val 154989"/>
                <a:gd name="f1181" fmla="val 78604"/>
                <a:gd name="f1182" fmla="val 96891"/>
                <a:gd name="f1183" fmla="val 159786"/>
                <a:gd name="f1184" fmla="val 101867"/>
                <a:gd name="f1185" fmla="val 106904"/>
                <a:gd name="f1186" fmla="val 111880"/>
                <a:gd name="f1187" fmla="val 160985"/>
                <a:gd name="f1188" fmla="val 112120"/>
                <a:gd name="f1189" fmla="val 112420"/>
                <a:gd name="f1190" fmla="val 112659"/>
                <a:gd name="f1191" fmla="val 161405"/>
                <a:gd name="f1192" fmla="val 113439"/>
                <a:gd name="f1193" fmla="val 161884"/>
                <a:gd name="f1194" fmla="val 163023"/>
                <a:gd name="f1195" fmla="val 113199"/>
                <a:gd name="f1196" fmla="val 165242"/>
                <a:gd name="f1197" fmla="val 168060"/>
                <a:gd name="f1198" fmla="val 169499"/>
                <a:gd name="f1199" fmla="val 112959"/>
                <a:gd name="f1200" fmla="val 170278"/>
                <a:gd name="f1201" fmla="val 114398"/>
                <a:gd name="f1202" fmla="val 114638"/>
                <a:gd name="f1203" fmla="val 171238"/>
                <a:gd name="f1204" fmla="val 114878"/>
                <a:gd name="f1205" fmla="val 171298"/>
                <a:gd name="f1206" fmla="val 115178"/>
                <a:gd name="f1207" fmla="val 117876"/>
                <a:gd name="f1208" fmla="val 120634"/>
                <a:gd name="f1209" fmla="val 171537"/>
                <a:gd name="f1210" fmla="val 123332"/>
                <a:gd name="f1211" fmla="val 171657"/>
                <a:gd name="f1212" fmla="val 124111"/>
                <a:gd name="f1213" fmla="val 171597"/>
                <a:gd name="f1214" fmla="val 126569"/>
                <a:gd name="f1215" fmla="val 171717"/>
                <a:gd name="f1216" fmla="val 167640"/>
                <a:gd name="f1217" fmla="val 130047"/>
                <a:gd name="f1218" fmla="val 165722"/>
                <a:gd name="f1219" fmla="val 130766"/>
                <a:gd name="f1220" fmla="val 163863"/>
                <a:gd name="f1221" fmla="val 131426"/>
                <a:gd name="f1222" fmla="val 161944"/>
                <a:gd name="f1223" fmla="val 131606"/>
                <a:gd name="f1224" fmla="val 161285"/>
                <a:gd name="f1225" fmla="val 132205"/>
                <a:gd name="f1226" fmla="val 160805"/>
                <a:gd name="f1227" fmla="val 132925"/>
                <a:gd name="f1228" fmla="val 136702"/>
                <a:gd name="f1229" fmla="val 140479"/>
                <a:gd name="f1230" fmla="val 160026"/>
                <a:gd name="f1231" fmla="val 159906"/>
                <a:gd name="f1232" fmla="val 158347"/>
                <a:gd name="f1233" fmla="val 154090"/>
                <a:gd name="f1234" fmla="val 150732"/>
                <a:gd name="f1235" fmla="val 148814"/>
                <a:gd name="f1236" fmla="val 164402"/>
                <a:gd name="f1237" fmla="val 146835"/>
                <a:gd name="f1238" fmla="val 145516"/>
                <a:gd name="f1239" fmla="val 145396"/>
                <a:gd name="f1240" fmla="val 145576"/>
                <a:gd name="f1241" fmla="val 166921"/>
                <a:gd name="f1242" fmla="val 148034"/>
                <a:gd name="f1243" fmla="*/ f0 1 188506"/>
                <a:gd name="f1244" fmla="*/ f1 1 209131"/>
                <a:gd name="f1245" fmla="val f2"/>
                <a:gd name="f1246" fmla="val f3"/>
                <a:gd name="f1247" fmla="val f4"/>
                <a:gd name="f1248" fmla="+- f1247 0 f1245"/>
                <a:gd name="f1249" fmla="+- f1246 0 f1245"/>
                <a:gd name="f1250" fmla="*/ f1249 1 188506"/>
                <a:gd name="f1251" fmla="*/ f1248 1 209131"/>
                <a:gd name="f1252" fmla="*/ f1245 1 f1250"/>
                <a:gd name="f1253" fmla="*/ f1246 1 f1250"/>
                <a:gd name="f1254" fmla="*/ f1245 1 f1251"/>
                <a:gd name="f1255" fmla="*/ f1247 1 f1251"/>
                <a:gd name="f1256" fmla="*/ f1252 f1243 1"/>
                <a:gd name="f1257" fmla="*/ f1253 f1243 1"/>
                <a:gd name="f1258" fmla="*/ f1255 f1244 1"/>
                <a:gd name="f1259" fmla="*/ f1254 f1244 1"/>
              </a:gdLst>
              <a:ahLst/>
              <a:cxnLst>
                <a:cxn ang="3cd4">
                  <a:pos x="hc" y="t"/>
                </a:cxn>
                <a:cxn ang="0">
                  <a:pos x="r" y="vc"/>
                </a:cxn>
                <a:cxn ang="cd4">
                  <a:pos x="hc" y="b"/>
                </a:cxn>
                <a:cxn ang="cd2">
                  <a:pos x="l" y="vc"/>
                </a:cxn>
              </a:cxnLst>
              <a:rect l="f1256" t="f1259" r="f1257" b="f1258"/>
              <a:pathLst>
                <a:path w="188506" h="209131">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28"/>
                    <a:pt x="f44" y="f45"/>
                    <a:pt x="f46" y="f47"/>
                  </a:cubicBezTo>
                  <a:cubicBezTo>
                    <a:pt x="f48" y="f49"/>
                    <a:pt x="f50" y="f51"/>
                    <a:pt x="f52" y="f28"/>
                  </a:cubicBezTo>
                  <a:cubicBezTo>
                    <a:pt x="f53" y="f54"/>
                    <a:pt x="f55" y="f30"/>
                    <a:pt x="f56" y="f32"/>
                  </a:cubicBezTo>
                  <a:cubicBezTo>
                    <a:pt x="f57" y="f58"/>
                    <a:pt x="f59" y="f60"/>
                    <a:pt x="f61" y="f62"/>
                  </a:cubicBezTo>
                  <a:cubicBezTo>
                    <a:pt x="f63" y="f64"/>
                    <a:pt x="f65" y="f66"/>
                    <a:pt x="f67" y="f68"/>
                  </a:cubicBezTo>
                  <a:cubicBezTo>
                    <a:pt x="f69" y="f70"/>
                    <a:pt x="f71" y="f72"/>
                    <a:pt x="f71"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99"/>
                    <a:pt x="f43" y="f101"/>
                  </a:cubicBezTo>
                  <a:cubicBezTo>
                    <a:pt x="f102" y="f97"/>
                    <a:pt x="f103" y="f104"/>
                    <a:pt x="f105" y="f106"/>
                  </a:cubicBezTo>
                  <a:cubicBezTo>
                    <a:pt x="f107" y="f108"/>
                    <a:pt x="f109" y="f110"/>
                    <a:pt x="f111" y="f112"/>
                  </a:cubicBezTo>
                  <a:cubicBezTo>
                    <a:pt x="f98" y="f113"/>
                    <a:pt x="f114" y="f115"/>
                    <a:pt x="f116" y="f117"/>
                  </a:cubicBezTo>
                  <a:cubicBezTo>
                    <a:pt x="f116" y="f118"/>
                    <a:pt x="f119" y="f120"/>
                    <a:pt x="f121" y="f122"/>
                  </a:cubicBezTo>
                  <a:cubicBezTo>
                    <a:pt x="f123" y="f122"/>
                    <a:pt x="f124" y="f122"/>
                    <a:pt x="f125" y="f126"/>
                  </a:cubicBezTo>
                  <a:cubicBezTo>
                    <a:pt x="f127" y="f128"/>
                    <a:pt x="f129" y="f130"/>
                    <a:pt x="f131" y="f132"/>
                  </a:cubicBezTo>
                  <a:cubicBezTo>
                    <a:pt x="f37" y="f133"/>
                    <a:pt x="f134" y="f91"/>
                    <a:pt x="f135" y="f110"/>
                  </a:cubicBezTo>
                  <a:cubicBezTo>
                    <a:pt x="f136" y="f137"/>
                    <a:pt x="f138" y="f139"/>
                    <a:pt x="f140" y="f97"/>
                  </a:cubicBezTo>
                  <a:cubicBezTo>
                    <a:pt x="f141" y="f142"/>
                    <a:pt x="f143" y="f144"/>
                    <a:pt x="f145" y="f146"/>
                  </a:cubicBezTo>
                  <a:cubicBezTo>
                    <a:pt x="f147" y="f148"/>
                    <a:pt x="f149" y="f150"/>
                    <a:pt x="f151" y="f152"/>
                  </a:cubicBezTo>
                  <a:cubicBezTo>
                    <a:pt x="f153" y="f152"/>
                    <a:pt x="f154" y="f155"/>
                    <a:pt x="f156" y="f157"/>
                  </a:cubicBezTo>
                  <a:cubicBezTo>
                    <a:pt x="f158" y="f146"/>
                    <a:pt x="f138" y="f159"/>
                    <a:pt x="f160" y="f161"/>
                  </a:cubicBezTo>
                  <a:cubicBezTo>
                    <a:pt x="f162" y="f163"/>
                    <a:pt x="f164" y="f165"/>
                    <a:pt x="f166" y="f167"/>
                  </a:cubicBezTo>
                  <a:cubicBezTo>
                    <a:pt x="f168" y="f169"/>
                    <a:pt x="f48" y="f142"/>
                    <a:pt x="f170" y="f142"/>
                  </a:cubicBezTo>
                  <a:cubicBezTo>
                    <a:pt x="f171" y="f172"/>
                    <a:pt x="f173" y="f174"/>
                    <a:pt x="f175" y="f176"/>
                  </a:cubicBezTo>
                  <a:cubicBezTo>
                    <a:pt x="f177" y="f115"/>
                    <a:pt x="f178" y="f179"/>
                    <a:pt x="f180" y="f120"/>
                  </a:cubicBezTo>
                  <a:cubicBezTo>
                    <a:pt x="f181" y="f126"/>
                    <a:pt x="f182" y="f183"/>
                    <a:pt x="f184" y="f185"/>
                  </a:cubicBezTo>
                  <a:cubicBezTo>
                    <a:pt x="f186" y="f187"/>
                    <a:pt x="f188" y="f189"/>
                    <a:pt x="f190" y="f118"/>
                  </a:cubicBezTo>
                  <a:cubicBezTo>
                    <a:pt x="f191" y="f132"/>
                    <a:pt x="f192" y="f193"/>
                    <a:pt x="f194" y="f195"/>
                  </a:cubicBezTo>
                  <a:cubicBezTo>
                    <a:pt x="f196" y="f197"/>
                    <a:pt x="f198" y="f199"/>
                    <a:pt x="f200" y="f201"/>
                  </a:cubicBezTo>
                  <a:cubicBezTo>
                    <a:pt x="f202" y="f91"/>
                    <a:pt x="f203" y="f204"/>
                    <a:pt x="f205" y="f106"/>
                  </a:cubicBezTo>
                  <a:cubicBezTo>
                    <a:pt x="f206" y="f207"/>
                    <a:pt x="f208" y="f209"/>
                    <a:pt x="f210" y="f172"/>
                  </a:cubicBezTo>
                  <a:cubicBezTo>
                    <a:pt x="f211" y="f148"/>
                    <a:pt x="f192" y="f212"/>
                    <a:pt x="f213" y="f214"/>
                  </a:cubicBezTo>
                  <a:cubicBezTo>
                    <a:pt x="f215" y="f216"/>
                    <a:pt x="f217" y="f218"/>
                    <a:pt x="f219" y="f220"/>
                  </a:cubicBezTo>
                  <a:cubicBezTo>
                    <a:pt x="f221" y="f222"/>
                    <a:pt x="f223" y="f224"/>
                    <a:pt x="f98" y="f225"/>
                  </a:cubicBezTo>
                  <a:cubicBezTo>
                    <a:pt x="f100" y="f225"/>
                    <a:pt x="f168" y="f226"/>
                    <a:pt x="f227" y="f228"/>
                  </a:cubicBezTo>
                  <a:cubicBezTo>
                    <a:pt x="f229" y="f230"/>
                    <a:pt x="f102" y="f231"/>
                    <a:pt x="f232" y="f233"/>
                  </a:cubicBezTo>
                  <a:cubicBezTo>
                    <a:pt x="f234" y="f235"/>
                    <a:pt x="f236" y="f237"/>
                    <a:pt x="f238" y="f239"/>
                  </a:cubicBezTo>
                  <a:cubicBezTo>
                    <a:pt x="f125" y="f240"/>
                    <a:pt x="f241" y="f242"/>
                    <a:pt x="f162" y="f243"/>
                  </a:cubicBezTo>
                  <a:cubicBezTo>
                    <a:pt x="f244" y="f245"/>
                    <a:pt x="f246" y="f247"/>
                    <a:pt x="f248" y="f249"/>
                  </a:cubicBezTo>
                  <a:cubicBezTo>
                    <a:pt x="f250" y="f251"/>
                    <a:pt x="f252" y="f253"/>
                    <a:pt x="f254" y="f255"/>
                  </a:cubicBezTo>
                  <a:cubicBezTo>
                    <a:pt x="f61" y="f2"/>
                    <a:pt x="f69" y="f256"/>
                    <a:pt x="f257" y="f258"/>
                  </a:cubicBezTo>
                  <a:cubicBezTo>
                    <a:pt x="f259" y="f260"/>
                    <a:pt x="f261" y="f262"/>
                    <a:pt x="f263" y="f264"/>
                  </a:cubicBezTo>
                  <a:cubicBezTo>
                    <a:pt x="f265" y="f266"/>
                    <a:pt x="f267" y="f268"/>
                    <a:pt x="f269" y="f270"/>
                  </a:cubicBezTo>
                  <a:cubicBezTo>
                    <a:pt x="f271" y="f272"/>
                    <a:pt x="f273" y="f274"/>
                    <a:pt x="f275" y="f276"/>
                  </a:cubicBezTo>
                  <a:cubicBezTo>
                    <a:pt x="f277" y="f278"/>
                    <a:pt x="f279" y="f280"/>
                    <a:pt x="f281" y="f282"/>
                  </a:cubicBezTo>
                  <a:cubicBezTo>
                    <a:pt x="f283" y="f284"/>
                    <a:pt x="f285" y="f286"/>
                    <a:pt x="f287" y="f288"/>
                  </a:cubicBezTo>
                  <a:cubicBezTo>
                    <a:pt x="f289" y="f288"/>
                    <a:pt x="f289" y="f290"/>
                    <a:pt x="f289" y="f290"/>
                  </a:cubicBezTo>
                  <a:cubicBezTo>
                    <a:pt x="f291" y="f292"/>
                    <a:pt x="f293" y="f142"/>
                    <a:pt x="f294" y="f295"/>
                  </a:cubicBezTo>
                  <a:cubicBezTo>
                    <a:pt x="f296" y="f297"/>
                    <a:pt x="f298" y="f299"/>
                    <a:pt x="f300" y="f301"/>
                  </a:cubicBezTo>
                  <a:cubicBezTo>
                    <a:pt x="f302" y="f303"/>
                    <a:pt x="f304" y="f305"/>
                    <a:pt x="f306" y="f220"/>
                  </a:cubicBezTo>
                  <a:cubicBezTo>
                    <a:pt x="f22" y="f307"/>
                    <a:pt x="f308" y="f309"/>
                    <a:pt x="f310" y="f311"/>
                  </a:cubicBezTo>
                  <a:cubicBezTo>
                    <a:pt x="f312" y="f313"/>
                    <a:pt x="f314" y="f315"/>
                    <a:pt x="f316" y="f317"/>
                  </a:cubicBezTo>
                  <a:cubicBezTo>
                    <a:pt x="f77" y="f318"/>
                    <a:pt x="f319" y="f270"/>
                    <a:pt x="f320" y="f321"/>
                  </a:cubicBezTo>
                  <a:cubicBezTo>
                    <a:pt x="f320" y="f322"/>
                    <a:pt x="f323" y="f324"/>
                    <a:pt x="f325" y="f326"/>
                  </a:cubicBezTo>
                  <a:cubicBezTo>
                    <a:pt x="f327" y="f326"/>
                    <a:pt x="f328" y="f329"/>
                    <a:pt x="f330" y="f331"/>
                  </a:cubicBezTo>
                  <a:cubicBezTo>
                    <a:pt x="f332" y="f333"/>
                    <a:pt x="f334" y="f218"/>
                    <a:pt x="f335" y="f336"/>
                  </a:cubicBezTo>
                  <a:cubicBezTo>
                    <a:pt x="f337" y="f338"/>
                    <a:pt x="f339" y="f340"/>
                    <a:pt x="f341" y="f340"/>
                  </a:cubicBezTo>
                  <a:cubicBezTo>
                    <a:pt x="f342" y="f343"/>
                    <a:pt x="f344" y="f345"/>
                    <a:pt x="f346" y="f347"/>
                  </a:cubicBezTo>
                  <a:cubicBezTo>
                    <a:pt x="f348" y="f274"/>
                    <a:pt x="f349" y="f350"/>
                    <a:pt x="f351" y="f352"/>
                  </a:cubicBezTo>
                  <a:cubicBezTo>
                    <a:pt x="f353" y="f354"/>
                    <a:pt x="f355" y="f165"/>
                    <a:pt x="f356" y="f357"/>
                  </a:cubicBezTo>
                  <a:cubicBezTo>
                    <a:pt x="f358" y="f359"/>
                    <a:pt x="f294" y="f360"/>
                    <a:pt x="f361" y="f362"/>
                  </a:cubicBezTo>
                  <a:cubicBezTo>
                    <a:pt x="f363" y="f364"/>
                    <a:pt x="f365" y="f366"/>
                    <a:pt x="f367" y="f204"/>
                  </a:cubicBezTo>
                  <a:cubicBezTo>
                    <a:pt x="f368" y="f369"/>
                    <a:pt x="f302" y="f370"/>
                    <a:pt x="f371" y="f372"/>
                  </a:cubicBezTo>
                  <a:cubicBezTo>
                    <a:pt x="f373" y="f374"/>
                    <a:pt x="f375" y="f376"/>
                    <a:pt x="f377" y="f378"/>
                  </a:cubicBezTo>
                  <a:cubicBezTo>
                    <a:pt x="f379" y="f380"/>
                    <a:pt x="f381" y="f382"/>
                    <a:pt x="f383" y="f384"/>
                  </a:cubicBezTo>
                  <a:cubicBezTo>
                    <a:pt x="f383" y="f384"/>
                    <a:pt x="f385" y="f386"/>
                    <a:pt x="f385" y="f386"/>
                  </a:cubicBezTo>
                  <a:cubicBezTo>
                    <a:pt x="f387" y="f388"/>
                    <a:pt x="f389" y="f390"/>
                    <a:pt x="f391" y="f392"/>
                  </a:cubicBezTo>
                  <a:cubicBezTo>
                    <a:pt x="f393" y="f394"/>
                    <a:pt x="f395" y="f396"/>
                    <a:pt x="f341" y="f384"/>
                  </a:cubicBezTo>
                  <a:cubicBezTo>
                    <a:pt x="f397" y="f398"/>
                    <a:pt x="f399" y="f400"/>
                    <a:pt x="f401" y="f402"/>
                  </a:cubicBezTo>
                  <a:cubicBezTo>
                    <a:pt x="f403" y="f404"/>
                    <a:pt x="f405" y="f406"/>
                    <a:pt x="f407" y="f408"/>
                  </a:cubicBezTo>
                  <a:cubicBezTo>
                    <a:pt x="f409" y="f410"/>
                    <a:pt x="f411" y="f412"/>
                    <a:pt x="f413" y="f89"/>
                  </a:cubicBezTo>
                  <a:cubicBezTo>
                    <a:pt x="f414" y="f415"/>
                    <a:pt x="f416" y="f417"/>
                    <a:pt x="f418" y="f128"/>
                  </a:cubicBezTo>
                  <a:cubicBezTo>
                    <a:pt x="f301" y="f320"/>
                    <a:pt x="f419" y="f314"/>
                    <a:pt x="f420" y="f421"/>
                  </a:cubicBezTo>
                  <a:cubicBezTo>
                    <a:pt x="f422" y="f423"/>
                    <a:pt x="f424" y="f425"/>
                    <a:pt x="f426" y="f427"/>
                  </a:cubicBezTo>
                  <a:cubicBezTo>
                    <a:pt x="f428" y="f429"/>
                    <a:pt x="f430" y="f431"/>
                    <a:pt x="f432" y="f433"/>
                  </a:cubicBezTo>
                  <a:cubicBezTo>
                    <a:pt x="f260" y="f434"/>
                    <a:pt x="f435" y="f436"/>
                    <a:pt x="f437" y="f438"/>
                  </a:cubicBezTo>
                  <a:cubicBezTo>
                    <a:pt x="f2" y="f439"/>
                    <a:pt x="f256" y="f440"/>
                    <a:pt x="f251" y="f441"/>
                  </a:cubicBezTo>
                  <a:cubicBezTo>
                    <a:pt x="f442" y="f94"/>
                    <a:pt x="f443" y="f111"/>
                    <a:pt x="f444" y="f445"/>
                  </a:cubicBezTo>
                  <a:cubicBezTo>
                    <a:pt x="f243" y="f446"/>
                    <a:pt x="f447" y="f448"/>
                    <a:pt x="f449" y="f450"/>
                  </a:cubicBezTo>
                  <a:cubicBezTo>
                    <a:pt x="f451" y="f452"/>
                    <a:pt x="f453" y="f454"/>
                    <a:pt x="f218" y="f455"/>
                  </a:cubicBezTo>
                  <a:cubicBezTo>
                    <a:pt x="f456" y="f457"/>
                    <a:pt x="f458" y="f459"/>
                    <a:pt x="f460" y="f461"/>
                  </a:cubicBezTo>
                  <a:cubicBezTo>
                    <a:pt x="f157" y="f462"/>
                    <a:pt x="f463" y="f464"/>
                    <a:pt x="f465" y="f466"/>
                  </a:cubicBezTo>
                  <a:cubicBezTo>
                    <a:pt x="f467" y="f468"/>
                    <a:pt x="f469" y="f470"/>
                    <a:pt x="f471" y="f472"/>
                  </a:cubicBezTo>
                  <a:cubicBezTo>
                    <a:pt x="f473" y="f474"/>
                    <a:pt x="f475" y="f476"/>
                    <a:pt x="f477" y="f478"/>
                  </a:cubicBezTo>
                  <a:cubicBezTo>
                    <a:pt x="f479" y="f478"/>
                    <a:pt x="f480" y="f481"/>
                    <a:pt x="f118" y="f482"/>
                  </a:cubicBezTo>
                  <a:cubicBezTo>
                    <a:pt x="f483" y="f484"/>
                    <a:pt x="f485" y="f486"/>
                    <a:pt x="f79" y="f487"/>
                  </a:cubicBezTo>
                  <a:cubicBezTo>
                    <a:pt x="f327" y="f474"/>
                    <a:pt x="f488" y="f489"/>
                    <a:pt x="f490" y="f491"/>
                  </a:cubicBezTo>
                  <a:cubicBezTo>
                    <a:pt x="f492" y="f493"/>
                    <a:pt x="f494" y="f495"/>
                    <a:pt x="f496" y="f497"/>
                  </a:cubicBezTo>
                  <a:cubicBezTo>
                    <a:pt x="f498" y="f499"/>
                    <a:pt x="f500" y="f501"/>
                    <a:pt x="f502" y="f503"/>
                  </a:cubicBezTo>
                  <a:cubicBezTo>
                    <a:pt x="f504" y="f505"/>
                    <a:pt x="f506" y="f507"/>
                    <a:pt x="f508" y="f509"/>
                  </a:cubicBezTo>
                  <a:cubicBezTo>
                    <a:pt x="f510" y="f511"/>
                    <a:pt x="f512" y="f511"/>
                    <a:pt x="f513" y="f514"/>
                  </a:cubicBezTo>
                  <a:cubicBezTo>
                    <a:pt x="f515" y="f516"/>
                    <a:pt x="f517" y="f518"/>
                    <a:pt x="f519" y="f520"/>
                  </a:cubicBezTo>
                  <a:cubicBezTo>
                    <a:pt x="f521" y="f522"/>
                    <a:pt x="f348" y="f523"/>
                    <a:pt x="f524" y="f525"/>
                  </a:cubicBezTo>
                  <a:cubicBezTo>
                    <a:pt x="f526" y="f527"/>
                    <a:pt x="f528" y="f529"/>
                    <a:pt x="f530" y="f531"/>
                  </a:cubicBezTo>
                  <a:cubicBezTo>
                    <a:pt x="f532" y="f533"/>
                    <a:pt x="f534" y="f535"/>
                    <a:pt x="f536" y="f537"/>
                  </a:cubicBezTo>
                  <a:cubicBezTo>
                    <a:pt x="f538" y="f539"/>
                    <a:pt x="f540" y="f541"/>
                    <a:pt x="f542" y="f543"/>
                  </a:cubicBezTo>
                  <a:cubicBezTo>
                    <a:pt x="f544" y="f545"/>
                    <a:pt x="f546" y="f547"/>
                    <a:pt x="f202" y="f548"/>
                  </a:cubicBezTo>
                  <a:cubicBezTo>
                    <a:pt x="f549" y="f550"/>
                    <a:pt x="f551" y="f552"/>
                    <a:pt x="f553" y="f554"/>
                  </a:cubicBezTo>
                  <a:cubicBezTo>
                    <a:pt x="f555" y="f556"/>
                    <a:pt x="f557" y="f558"/>
                    <a:pt x="f559" y="f560"/>
                  </a:cubicBezTo>
                  <a:cubicBezTo>
                    <a:pt x="f561" y="f562"/>
                    <a:pt x="f171" y="f563"/>
                    <a:pt x="f564" y="f565"/>
                  </a:cubicBezTo>
                  <a:cubicBezTo>
                    <a:pt x="f566" y="f567"/>
                    <a:pt x="f568" y="f569"/>
                    <a:pt x="f446" y="f570"/>
                  </a:cubicBezTo>
                  <a:cubicBezTo>
                    <a:pt x="f153" y="f571"/>
                    <a:pt x="f572" y="f573"/>
                    <a:pt x="f574" y="f123"/>
                  </a:cubicBezTo>
                  <a:cubicBezTo>
                    <a:pt x="f462" y="f254"/>
                    <a:pt x="f575" y="f576"/>
                    <a:pt x="f577" y="f578"/>
                  </a:cubicBezTo>
                  <a:cubicBezTo>
                    <a:pt x="f579" y="f580"/>
                    <a:pt x="f581" y="f582"/>
                    <a:pt x="f5" y="f6"/>
                  </a:cubicBezTo>
                  <a:close/>
                  <a:moveTo>
                    <a:pt x="f583" y="f584"/>
                  </a:moveTo>
                  <a:cubicBezTo>
                    <a:pt x="f585" y="f586"/>
                    <a:pt x="f587" y="f588"/>
                    <a:pt x="f589" y="f590"/>
                  </a:cubicBezTo>
                  <a:cubicBezTo>
                    <a:pt x="f164" y="f591"/>
                    <a:pt x="f234" y="f592"/>
                    <a:pt x="f166" y="f593"/>
                  </a:cubicBezTo>
                  <a:cubicBezTo>
                    <a:pt x="f594" y="f595"/>
                    <a:pt x="f102" y="f596"/>
                    <a:pt x="f103" y="f597"/>
                  </a:cubicBezTo>
                  <a:cubicBezTo>
                    <a:pt x="f234" y="f598"/>
                    <a:pt x="f238" y="f91"/>
                    <a:pt x="f583" y="f584"/>
                  </a:cubicBezTo>
                  <a:close/>
                  <a:moveTo>
                    <a:pt x="f599" y="f600"/>
                  </a:moveTo>
                  <a:cubicBezTo>
                    <a:pt x="f601" y="f602"/>
                    <a:pt x="f603" y="f604"/>
                    <a:pt x="f605" y="f534"/>
                  </a:cubicBezTo>
                  <a:cubicBezTo>
                    <a:pt x="f606" y="f607"/>
                    <a:pt x="f608" y="f609"/>
                    <a:pt x="f610" y="f611"/>
                  </a:cubicBezTo>
                  <a:cubicBezTo>
                    <a:pt x="f612" y="f613"/>
                    <a:pt x="f614" y="f615"/>
                    <a:pt x="f616" y="f613"/>
                  </a:cubicBezTo>
                  <a:cubicBezTo>
                    <a:pt x="f170" y="f617"/>
                    <a:pt x="f252" y="f618"/>
                    <a:pt x="f619" y="f620"/>
                  </a:cubicBezTo>
                  <a:cubicBezTo>
                    <a:pt x="f621" y="f285"/>
                    <a:pt x="f622" y="f623"/>
                    <a:pt x="f57" y="f624"/>
                  </a:cubicBezTo>
                  <a:cubicBezTo>
                    <a:pt x="f625" y="f626"/>
                    <a:pt x="f627" y="f628"/>
                    <a:pt x="f629" y="f630"/>
                  </a:cubicBezTo>
                  <a:cubicBezTo>
                    <a:pt x="f631" y="f632"/>
                    <a:pt x="f603" y="f633"/>
                    <a:pt x="f634" y="f635"/>
                  </a:cubicBezTo>
                  <a:cubicBezTo>
                    <a:pt x="f636" y="f637"/>
                    <a:pt x="f638" y="f639"/>
                    <a:pt x="f640" y="f641"/>
                  </a:cubicBezTo>
                  <a:cubicBezTo>
                    <a:pt x="f642" y="f643"/>
                    <a:pt x="f644" y="f645"/>
                    <a:pt x="f181" y="f646"/>
                  </a:cubicBezTo>
                  <a:cubicBezTo>
                    <a:pt x="f257" y="f647"/>
                    <a:pt x="f84" y="f648"/>
                    <a:pt x="f649" y="f650"/>
                  </a:cubicBezTo>
                  <a:cubicBezTo>
                    <a:pt x="f651" y="f580"/>
                    <a:pt x="f652" y="f653"/>
                    <a:pt x="f654" y="f655"/>
                  </a:cubicBezTo>
                  <a:cubicBezTo>
                    <a:pt x="f656" y="f657"/>
                    <a:pt x="f658" y="f659"/>
                    <a:pt x="f660" y="f561"/>
                  </a:cubicBezTo>
                  <a:cubicBezTo>
                    <a:pt x="f629" y="f661"/>
                    <a:pt x="f59" y="f662"/>
                    <a:pt x="f663" y="f92"/>
                  </a:cubicBezTo>
                  <a:cubicBezTo>
                    <a:pt x="f219" y="f664"/>
                    <a:pt x="f665" y="f656"/>
                    <a:pt x="f666" y="f667"/>
                  </a:cubicBezTo>
                  <a:cubicBezTo>
                    <a:pt x="f662" y="f668"/>
                    <a:pt x="f173" y="f669"/>
                    <a:pt x="f670" y="f661"/>
                  </a:cubicBezTo>
                  <a:cubicBezTo>
                    <a:pt x="f671" y="f657"/>
                    <a:pt x="f672" y="f673"/>
                    <a:pt x="f674" y="f257"/>
                  </a:cubicBezTo>
                  <a:cubicBezTo>
                    <a:pt x="f675" y="f181"/>
                    <a:pt x="f191" y="f676"/>
                    <a:pt x="f677" y="f678"/>
                  </a:cubicBezTo>
                  <a:cubicBezTo>
                    <a:pt x="f679" y="f680"/>
                    <a:pt x="f681" y="f682"/>
                    <a:pt x="f683" y="f684"/>
                  </a:cubicBezTo>
                  <a:cubicBezTo>
                    <a:pt x="f646" y="f685"/>
                    <a:pt x="f686" y="f687"/>
                    <a:pt x="f688" y="f188"/>
                  </a:cubicBezTo>
                  <a:cubicBezTo>
                    <a:pt x="f689" y="f690"/>
                    <a:pt x="f691" y="f653"/>
                    <a:pt x="f692" y="f559"/>
                  </a:cubicBezTo>
                  <a:cubicBezTo>
                    <a:pt x="f693" y="f694"/>
                    <a:pt x="f695" y="f696"/>
                    <a:pt x="f697" y="f698"/>
                  </a:cubicBezTo>
                  <a:cubicBezTo>
                    <a:pt x="f699" y="f698"/>
                    <a:pt x="f700" y="f701"/>
                    <a:pt x="f702" y="f703"/>
                  </a:cubicBezTo>
                  <a:cubicBezTo>
                    <a:pt x="f704" y="f705"/>
                    <a:pt x="f706" y="f707"/>
                    <a:pt x="f706" y="f653"/>
                  </a:cubicBezTo>
                  <a:cubicBezTo>
                    <a:pt x="f706" y="f708"/>
                    <a:pt x="f704" y="f709"/>
                    <a:pt x="f702" y="f710"/>
                  </a:cubicBezTo>
                  <a:cubicBezTo>
                    <a:pt x="f711" y="f712"/>
                    <a:pt x="f713" y="f714"/>
                    <a:pt x="f715" y="f716"/>
                  </a:cubicBezTo>
                  <a:cubicBezTo>
                    <a:pt x="f717" y="f718"/>
                    <a:pt x="f719" y="f720"/>
                    <a:pt x="f721" y="f722"/>
                  </a:cubicBezTo>
                  <a:cubicBezTo>
                    <a:pt x="f723" y="f724"/>
                    <a:pt x="f725" y="f726"/>
                    <a:pt x="f727" y="f728"/>
                  </a:cubicBezTo>
                  <a:cubicBezTo>
                    <a:pt x="f729" y="f730"/>
                    <a:pt x="f637" y="f731"/>
                    <a:pt x="f732" y="f733"/>
                  </a:cubicBezTo>
                  <a:cubicBezTo>
                    <a:pt x="f208" y="f734"/>
                    <a:pt x="f735" y="f200"/>
                    <a:pt x="f736" y="f737"/>
                  </a:cubicBezTo>
                  <a:cubicBezTo>
                    <a:pt x="f737" y="f738"/>
                    <a:pt x="f739" y="f202"/>
                    <a:pt x="f740" y="f741"/>
                  </a:cubicBezTo>
                  <a:cubicBezTo>
                    <a:pt x="f742" y="f743"/>
                    <a:pt x="f744" y="f745"/>
                    <a:pt x="f746" y="f747"/>
                  </a:cubicBezTo>
                  <a:cubicBezTo>
                    <a:pt x="f203" y="f748"/>
                    <a:pt x="f727" y="f749"/>
                    <a:pt x="f689" y="f750"/>
                  </a:cubicBezTo>
                  <a:cubicBezTo>
                    <a:pt x="f729" y="f751"/>
                    <a:pt x="f752" y="f753"/>
                    <a:pt x="f754" y="f755"/>
                  </a:cubicBezTo>
                  <a:cubicBezTo>
                    <a:pt x="f756" y="f757"/>
                    <a:pt x="f758" y="f759"/>
                    <a:pt x="f211" y="f530"/>
                  </a:cubicBezTo>
                  <a:cubicBezTo>
                    <a:pt x="f760" y="f761"/>
                    <a:pt x="f762" y="f763"/>
                    <a:pt x="f764" y="f765"/>
                  </a:cubicBezTo>
                  <a:cubicBezTo>
                    <a:pt x="f766" y="f767"/>
                    <a:pt x="f724" y="f768"/>
                    <a:pt x="f769" y="f770"/>
                  </a:cubicBezTo>
                  <a:cubicBezTo>
                    <a:pt x="f188" y="f723"/>
                    <a:pt x="f771" y="f772"/>
                    <a:pt x="f599" y="f600"/>
                  </a:cubicBezTo>
                  <a:close/>
                  <a:moveTo>
                    <a:pt x="f773" y="f265"/>
                  </a:moveTo>
                  <a:cubicBezTo>
                    <a:pt x="f774" y="f775"/>
                    <a:pt x="f597" y="f271"/>
                    <a:pt x="f776" y="f777"/>
                  </a:cubicBezTo>
                  <a:cubicBezTo>
                    <a:pt x="f130" y="f778"/>
                    <a:pt x="f779" y="f780"/>
                    <a:pt x="f189" y="f781"/>
                  </a:cubicBezTo>
                  <a:cubicBezTo>
                    <a:pt x="f782" y="f783"/>
                    <a:pt x="f784" y="f785"/>
                    <a:pt x="f786" y="f787"/>
                  </a:cubicBezTo>
                  <a:cubicBezTo>
                    <a:pt x="f788" y="f377"/>
                    <a:pt x="f79" y="f789"/>
                    <a:pt x="f790" y="f70"/>
                  </a:cubicBezTo>
                  <a:cubicBezTo>
                    <a:pt x="f791" y="f401"/>
                    <a:pt x="f792" y="f793"/>
                    <a:pt x="f411" y="f794"/>
                  </a:cubicBezTo>
                  <a:cubicBezTo>
                    <a:pt x="f795" y="f504"/>
                    <a:pt x="f796" y="f339"/>
                    <a:pt x="f796" y="f797"/>
                  </a:cubicBezTo>
                  <a:cubicBezTo>
                    <a:pt x="f796" y="f72"/>
                    <a:pt x="f796" y="f798"/>
                    <a:pt x="f799" y="f800"/>
                  </a:cubicBezTo>
                  <a:cubicBezTo>
                    <a:pt x="f77" y="f801"/>
                    <a:pt x="f411" y="f802"/>
                    <a:pt x="f803" y="f804"/>
                  </a:cubicBezTo>
                  <a:cubicBezTo>
                    <a:pt x="f805" y="f806"/>
                    <a:pt x="f316" y="f427"/>
                    <a:pt x="f409" y="f807"/>
                  </a:cubicBezTo>
                  <a:cubicBezTo>
                    <a:pt x="f808" y="f809"/>
                    <a:pt x="f409" y="f810"/>
                    <a:pt x="f811" y="f812"/>
                  </a:cubicBezTo>
                  <a:cubicBezTo>
                    <a:pt x="f813" y="f814"/>
                    <a:pt x="f815" y="f816"/>
                    <a:pt x="f817" y="f810"/>
                  </a:cubicBezTo>
                  <a:cubicBezTo>
                    <a:pt x="f818" y="f819"/>
                    <a:pt x="f820" y="f821"/>
                    <a:pt x="f822" y="f823"/>
                  </a:cubicBezTo>
                  <a:cubicBezTo>
                    <a:pt x="f24" y="f824"/>
                    <a:pt x="f825" y="f826"/>
                    <a:pt x="f827" y="f828"/>
                  </a:cubicBezTo>
                  <a:cubicBezTo>
                    <a:pt x="f829" y="f830"/>
                    <a:pt x="f806" y="f831"/>
                    <a:pt x="f832" y="f833"/>
                  </a:cubicBezTo>
                  <a:cubicBezTo>
                    <a:pt x="f834" y="f828"/>
                    <a:pt x="f835" y="f836"/>
                    <a:pt x="f834" y="f837"/>
                  </a:cubicBezTo>
                  <a:cubicBezTo>
                    <a:pt x="f20" y="f838"/>
                    <a:pt x="f839" y="f840"/>
                    <a:pt x="f841" y="f842"/>
                  </a:cubicBezTo>
                  <a:cubicBezTo>
                    <a:pt x="f843" y="f844"/>
                    <a:pt x="f845" y="f846"/>
                    <a:pt x="f847" y="f848"/>
                  </a:cubicBezTo>
                  <a:cubicBezTo>
                    <a:pt x="f849" y="f302"/>
                    <a:pt x="f850" y="f532"/>
                    <a:pt x="f851" y="f289"/>
                  </a:cubicBezTo>
                  <a:cubicBezTo>
                    <a:pt x="f852" y="f853"/>
                    <a:pt x="f387" y="f854"/>
                    <a:pt x="f818" y="f855"/>
                  </a:cubicBezTo>
                  <a:cubicBezTo>
                    <a:pt x="f793" y="f780"/>
                    <a:pt x="f856" y="f857"/>
                    <a:pt x="f858" y="f859"/>
                  </a:cubicBezTo>
                  <a:cubicBezTo>
                    <a:pt x="f860" y="f434"/>
                    <a:pt x="f861" y="f862"/>
                    <a:pt x="f863" y="f743"/>
                  </a:cubicBezTo>
                  <a:cubicBezTo>
                    <a:pt x="f864" y="f865"/>
                    <a:pt x="f506" y="f866"/>
                    <a:pt x="f867" y="f868"/>
                  </a:cubicBezTo>
                  <a:cubicBezTo>
                    <a:pt x="f869" y="f870"/>
                    <a:pt x="f871" y="f722"/>
                    <a:pt x="f872" y="f873"/>
                  </a:cubicBezTo>
                  <a:cubicBezTo>
                    <a:pt x="f47" y="f874"/>
                    <a:pt x="f875" y="f876"/>
                    <a:pt x="f51" y="f557"/>
                  </a:cubicBezTo>
                  <a:cubicBezTo>
                    <a:pt x="f28" y="f877"/>
                    <a:pt x="f878" y="f879"/>
                    <a:pt x="f880" y="f257"/>
                  </a:cubicBezTo>
                  <a:cubicBezTo>
                    <a:pt x="f881" y="f718"/>
                    <a:pt x="f882" y="f883"/>
                    <a:pt x="f871" y="f557"/>
                  </a:cubicBezTo>
                  <a:cubicBezTo>
                    <a:pt x="f38" y="f182"/>
                    <a:pt x="f884" y="f873"/>
                    <a:pt x="f885" y="f886"/>
                  </a:cubicBezTo>
                  <a:cubicBezTo>
                    <a:pt x="f864" y="f887"/>
                    <a:pt x="f888" y="f196"/>
                    <a:pt x="f791" y="f889"/>
                  </a:cubicBezTo>
                  <a:cubicBezTo>
                    <a:pt x="f790" y="f890"/>
                    <a:pt x="f891" y="f892"/>
                    <a:pt x="f893" y="f894"/>
                  </a:cubicBezTo>
                  <a:cubicBezTo>
                    <a:pt x="f394" y="f895"/>
                    <a:pt x="f896" y="f897"/>
                    <a:pt x="f898" y="f899"/>
                  </a:cubicBezTo>
                  <a:cubicBezTo>
                    <a:pt x="f81" y="f725"/>
                    <a:pt x="f900" y="f901"/>
                    <a:pt x="f786" y="f902"/>
                  </a:cubicBezTo>
                  <a:cubicBezTo>
                    <a:pt x="f903" y="f904"/>
                    <a:pt x="f374" y="f208"/>
                    <a:pt x="f106" y="f905"/>
                  </a:cubicBezTo>
                  <a:cubicBezTo>
                    <a:pt x="f906" y="f907"/>
                    <a:pt x="f908" y="f909"/>
                    <a:pt x="f910" y="f911"/>
                  </a:cubicBezTo>
                  <a:cubicBezTo>
                    <a:pt x="f912" y="f913"/>
                    <a:pt x="f914" y="f915"/>
                    <a:pt x="f916" y="f917"/>
                  </a:cubicBezTo>
                  <a:cubicBezTo>
                    <a:pt x="f152" y="f918"/>
                    <a:pt x="f919" y="f920"/>
                    <a:pt x="f773" y="f265"/>
                  </a:cubicBezTo>
                  <a:close/>
                  <a:moveTo>
                    <a:pt x="f921" y="f662"/>
                  </a:moveTo>
                  <a:cubicBezTo>
                    <a:pt x="f140" y="f922"/>
                    <a:pt x="f923" y="f924"/>
                    <a:pt x="f236" y="f925"/>
                  </a:cubicBezTo>
                  <a:cubicBezTo>
                    <a:pt x="f111" y="f129"/>
                    <a:pt x="f926" y="f927"/>
                    <a:pt x="f928" y="f33"/>
                  </a:cubicBezTo>
                  <a:cubicBezTo>
                    <a:pt x="f656" y="f929"/>
                    <a:pt x="f63" y="f459"/>
                    <a:pt x="f74" y="f930"/>
                  </a:cubicBezTo>
                  <a:cubicBezTo>
                    <a:pt x="f931" y="f932"/>
                    <a:pt x="f933" y="f934"/>
                    <a:pt x="f177" y="f935"/>
                  </a:cubicBezTo>
                  <a:cubicBezTo>
                    <a:pt x="f653" y="f936"/>
                    <a:pt x="f937" y="f938"/>
                    <a:pt x="f712" y="f939"/>
                  </a:cubicBezTo>
                  <a:cubicBezTo>
                    <a:pt x="f559" y="f940"/>
                    <a:pt x="f634" y="f464"/>
                    <a:pt x="f941" y="f942"/>
                  </a:cubicBezTo>
                  <a:cubicBezTo>
                    <a:pt x="f943" y="f944"/>
                    <a:pt x="f945" y="f946"/>
                    <a:pt x="f945" y="f947"/>
                  </a:cubicBezTo>
                  <a:cubicBezTo>
                    <a:pt x="f948" y="f949"/>
                    <a:pt x="f931" y="f950"/>
                    <a:pt x="f177" y="f951"/>
                  </a:cubicBezTo>
                  <a:cubicBezTo>
                    <a:pt x="f952" y="f953"/>
                    <a:pt x="f954" y="f955"/>
                    <a:pt x="f680" y="f956"/>
                  </a:cubicBezTo>
                  <a:cubicBezTo>
                    <a:pt x="f259" y="f957"/>
                    <a:pt x="f870" y="f958"/>
                    <a:pt x="f648" y="f959"/>
                  </a:cubicBezTo>
                  <a:cubicBezTo>
                    <a:pt x="f960" y="f961"/>
                    <a:pt x="f962" y="f963"/>
                    <a:pt x="f647" y="f964"/>
                  </a:cubicBezTo>
                  <a:cubicBezTo>
                    <a:pt x="f677" y="f965"/>
                    <a:pt x="f966" y="f967"/>
                    <a:pt x="f192" y="f482"/>
                  </a:cubicBezTo>
                  <a:cubicBezTo>
                    <a:pt x="f968" y="f969"/>
                    <a:pt x="f970" y="f11"/>
                    <a:pt x="f971" y="f972"/>
                  </a:cubicBezTo>
                  <a:cubicBezTo>
                    <a:pt x="f973" y="f974"/>
                    <a:pt x="f975" y="f976"/>
                    <a:pt x="f977" y="f978"/>
                  </a:cubicBezTo>
                  <a:cubicBezTo>
                    <a:pt x="f979" y="f980"/>
                    <a:pt x="f854" y="f481"/>
                    <a:pt x="f981" y="f982"/>
                  </a:cubicBezTo>
                  <a:cubicBezTo>
                    <a:pt x="f983" y="f982"/>
                    <a:pt x="f984" y="f982"/>
                    <a:pt x="f985" y="f986"/>
                  </a:cubicBezTo>
                  <a:cubicBezTo>
                    <a:pt x="f287" y="f474"/>
                    <a:pt x="f987" y="f581"/>
                    <a:pt x="f783" y="f569"/>
                  </a:cubicBezTo>
                  <a:cubicBezTo>
                    <a:pt x="f983" y="f988"/>
                    <a:pt x="f285" y="f989"/>
                    <a:pt x="f990" y="f991"/>
                  </a:cubicBezTo>
                  <a:cubicBezTo>
                    <a:pt x="f700" y="f992"/>
                    <a:pt x="f993" y="f957"/>
                    <a:pt x="f994" y="f955"/>
                  </a:cubicBezTo>
                  <a:cubicBezTo>
                    <a:pt x="f623" y="f995"/>
                    <a:pt x="f623" y="f996"/>
                    <a:pt x="f994" y="f997"/>
                  </a:cubicBezTo>
                  <a:cubicBezTo>
                    <a:pt x="f994" y="f998"/>
                    <a:pt x="f999" y="f1000"/>
                    <a:pt x="f704" y="f1001"/>
                  </a:cubicBezTo>
                  <a:cubicBezTo>
                    <a:pt x="f1002" y="f1003"/>
                    <a:pt x="f358" y="f1004"/>
                    <a:pt x="f1005" y="f1006"/>
                  </a:cubicBezTo>
                  <a:cubicBezTo>
                    <a:pt x="f1007" y="f1008"/>
                    <a:pt x="f1009" y="f1010"/>
                    <a:pt x="f1011" y="f1012"/>
                  </a:cubicBezTo>
                  <a:cubicBezTo>
                    <a:pt x="f304" y="f1013"/>
                    <a:pt x="f759" y="f997"/>
                    <a:pt x="f1014" y="f950"/>
                  </a:cubicBezTo>
                  <a:cubicBezTo>
                    <a:pt x="f1015" y="f1016"/>
                    <a:pt x="f841" y="f1017"/>
                    <a:pt x="f348" y="f575"/>
                  </a:cubicBezTo>
                  <a:cubicBezTo>
                    <a:pt x="f1018" y="f1019"/>
                    <a:pt x="f1020" y="f1021"/>
                    <a:pt x="f1022" y="f1023"/>
                  </a:cubicBezTo>
                  <a:cubicBezTo>
                    <a:pt x="f846" y="f577"/>
                    <a:pt x="f1024" y="f1025"/>
                    <a:pt x="f1026" y="f577"/>
                  </a:cubicBezTo>
                  <a:cubicBezTo>
                    <a:pt x="f825" y="f1027"/>
                    <a:pt x="f1028" y="f1029"/>
                    <a:pt x="f375" y="f1030"/>
                  </a:cubicBezTo>
                  <a:cubicBezTo>
                    <a:pt x="f1031" y="f1032"/>
                    <a:pt x="f1033" y="f1034"/>
                    <a:pt x="f1035" y="f989"/>
                  </a:cubicBezTo>
                  <a:cubicBezTo>
                    <a:pt x="f342" y="f1036"/>
                    <a:pt x="f852" y="f462"/>
                    <a:pt x="f34" y="f1037"/>
                  </a:cubicBezTo>
                  <a:cubicBezTo>
                    <a:pt x="f880" y="f1038"/>
                    <a:pt x="f423" y="f1039"/>
                    <a:pt x="f49" y="f1040"/>
                  </a:cubicBezTo>
                  <a:cubicBezTo>
                    <a:pt x="f1031" y="f1041"/>
                    <a:pt x="f28" y="f1042"/>
                    <a:pt x="f1043" y="f140"/>
                  </a:cubicBezTo>
                  <a:cubicBezTo>
                    <a:pt x="f387" y="f1044"/>
                    <a:pt x="f1045" y="f1046"/>
                    <a:pt x="f1047" y="f1048"/>
                  </a:cubicBezTo>
                  <a:cubicBezTo>
                    <a:pt x="f1049" y="f1050"/>
                    <a:pt x="f1051" y="f141"/>
                    <a:pt x="f860" y="f1001"/>
                  </a:cubicBezTo>
                  <a:cubicBezTo>
                    <a:pt x="f861" y="f1052"/>
                    <a:pt x="f1053" y="f1054"/>
                    <a:pt x="f1055" y="f1056"/>
                  </a:cubicBezTo>
                  <a:cubicBezTo>
                    <a:pt x="f407" y="f1057"/>
                    <a:pt x="f1058" y="f450"/>
                    <a:pt x="f1059" y="f1060"/>
                  </a:cubicBezTo>
                  <a:cubicBezTo>
                    <a:pt x="f817" y="f1061"/>
                    <a:pt x="f1062" y="f959"/>
                    <a:pt x="f1063" y="f942"/>
                  </a:cubicBezTo>
                  <a:cubicBezTo>
                    <a:pt x="f1064" y="f29"/>
                    <a:pt x="f409" y="f1065"/>
                    <a:pt x="f1066" y="f1067"/>
                  </a:cubicBezTo>
                  <a:cubicBezTo>
                    <a:pt x="f1068" y="f1069"/>
                    <a:pt x="f1070" y="f1071"/>
                    <a:pt x="f1072" y="f31"/>
                  </a:cubicBezTo>
                  <a:cubicBezTo>
                    <a:pt x="f1073" y="f1074"/>
                    <a:pt x="f398" y="f1075"/>
                    <a:pt x="f122" y="f33"/>
                  </a:cubicBezTo>
                  <a:cubicBezTo>
                    <a:pt x="f1076" y="f1077"/>
                    <a:pt x="f598" y="f1078"/>
                    <a:pt x="f1079" y="f1080"/>
                  </a:cubicBezTo>
                  <a:cubicBezTo>
                    <a:pt x="f284" y="f1001"/>
                    <a:pt x="f161" y="f1081"/>
                    <a:pt x="f1082" y="f1083"/>
                  </a:cubicBezTo>
                  <a:cubicBezTo>
                    <a:pt x="f1084" y="f1085"/>
                    <a:pt x="f1086" y="f1087"/>
                    <a:pt x="f146" y="f1050"/>
                  </a:cubicBezTo>
                  <a:cubicBezTo>
                    <a:pt x="f418" y="f1088"/>
                    <a:pt x="f1089" y="f1090"/>
                    <a:pt x="f1091" y="f925"/>
                  </a:cubicBezTo>
                  <a:cubicBezTo>
                    <a:pt x="f159" y="f227"/>
                    <a:pt x="f280" y="f1092"/>
                    <a:pt x="f1093" y="f1094"/>
                  </a:cubicBezTo>
                  <a:cubicBezTo>
                    <a:pt x="f1095" y="f627"/>
                    <a:pt x="f467" y="f1096"/>
                    <a:pt x="f144" y="f1097"/>
                  </a:cubicBezTo>
                  <a:cubicBezTo>
                    <a:pt x="f297" y="f610"/>
                    <a:pt x="f1098" y="f1099"/>
                    <a:pt x="f1100" y="f1101"/>
                  </a:cubicBezTo>
                  <a:cubicBezTo>
                    <a:pt x="f303" y="f1102"/>
                    <a:pt x="f321" y="f666"/>
                    <a:pt x="f1103" y="f1104"/>
                  </a:cubicBezTo>
                  <a:cubicBezTo>
                    <a:pt x="f1105" y="f1106"/>
                    <a:pt x="f1107" y="f1108"/>
                    <a:pt x="f1109" y="f1110"/>
                  </a:cubicBezTo>
                  <a:cubicBezTo>
                    <a:pt x="f1111" y="f1112"/>
                    <a:pt x="f1113" y="f1114"/>
                    <a:pt x="f1115" y="f1116"/>
                  </a:cubicBezTo>
                  <a:cubicBezTo>
                    <a:pt x="f1117" y="f102"/>
                    <a:pt x="f1118" y="f594"/>
                    <a:pt x="f1119" y="f229"/>
                  </a:cubicBezTo>
                  <a:cubicBezTo>
                    <a:pt x="f1120" y="f1121"/>
                    <a:pt x="f1122" y="f1123"/>
                    <a:pt x="f1124" y="f1125"/>
                  </a:cubicBezTo>
                  <a:cubicBezTo>
                    <a:pt x="f233" y="f1126"/>
                    <a:pt x="f1127" y="f1128"/>
                    <a:pt x="f1129" y="f698"/>
                  </a:cubicBezTo>
                  <a:cubicBezTo>
                    <a:pt x="f1130" y="f1131"/>
                    <a:pt x="f1132" y="f760"/>
                    <a:pt x="f1133" y="f1134"/>
                  </a:cubicBezTo>
                  <a:cubicBezTo>
                    <a:pt x="f1135" y="f1136"/>
                    <a:pt x="f235" y="f1137"/>
                    <a:pt x="f1138" y="f1139"/>
                  </a:cubicBezTo>
                  <a:cubicBezTo>
                    <a:pt x="f1140" y="f1141"/>
                    <a:pt x="f1142" y="f1143"/>
                    <a:pt x="f336" y="f1144"/>
                  </a:cubicBezTo>
                  <a:cubicBezTo>
                    <a:pt x="f1145" y="f635"/>
                    <a:pt x="f1117" y="f210"/>
                    <a:pt x="f305" y="f1146"/>
                  </a:cubicBezTo>
                  <a:cubicBezTo>
                    <a:pt x="f1147" y="f1148"/>
                    <a:pt x="f1149" y="f676"/>
                    <a:pt x="f1150" y="f1151"/>
                  </a:cubicBezTo>
                  <a:cubicBezTo>
                    <a:pt x="f161" y="f1152"/>
                    <a:pt x="f292" y="f601"/>
                    <a:pt x="f1153" y="f1154"/>
                  </a:cubicBezTo>
                  <a:cubicBezTo>
                    <a:pt x="f112" y="f1155"/>
                    <a:pt x="f362" y="f1156"/>
                    <a:pt x="f1157" y="f1158"/>
                  </a:cubicBezTo>
                  <a:cubicBezTo>
                    <a:pt x="f1159" y="f1160"/>
                    <a:pt x="f1079" y="f1161"/>
                    <a:pt x="f1162" y="f1163"/>
                  </a:cubicBezTo>
                  <a:cubicBezTo>
                    <a:pt x="f1162" y="f928"/>
                    <a:pt x="f360" y="f627"/>
                    <a:pt x="f1159" y="f1164"/>
                  </a:cubicBezTo>
                  <a:cubicBezTo>
                    <a:pt x="f1159" y="f1165"/>
                    <a:pt x="f204" y="f619"/>
                    <a:pt x="f1166" y="f1167"/>
                  </a:cubicBezTo>
                  <a:cubicBezTo>
                    <a:pt x="f415" y="f111"/>
                    <a:pt x="f595" y="f1116"/>
                    <a:pt x="f1168" y="f109"/>
                  </a:cubicBezTo>
                  <a:cubicBezTo>
                    <a:pt x="f900" y="f250"/>
                    <a:pt x="f896" y="f53"/>
                    <a:pt x="f790" y="f1169"/>
                  </a:cubicBezTo>
                  <a:cubicBezTo>
                    <a:pt x="f1170" y="f1171"/>
                    <a:pt x="f319" y="f1172"/>
                    <a:pt x="f1173" y="f1174"/>
                  </a:cubicBezTo>
                  <a:cubicBezTo>
                    <a:pt x="f795" y="f666"/>
                    <a:pt x="f795" y="f1101"/>
                    <a:pt x="f1175" y="f1176"/>
                  </a:cubicBezTo>
                  <a:cubicBezTo>
                    <a:pt x="f1177" y="f1178"/>
                    <a:pt x="f1179" y="f614"/>
                    <a:pt x="f1033" y="f1180"/>
                  </a:cubicBezTo>
                  <a:cubicBezTo>
                    <a:pt x="f1181" y="f924"/>
                    <a:pt x="f749" y="f227"/>
                    <a:pt x="f1182" y="f1183"/>
                  </a:cubicBezTo>
                  <a:cubicBezTo>
                    <a:pt x="f1184" y="f123"/>
                    <a:pt x="f1185" y="f124"/>
                    <a:pt x="f1186" y="f1187"/>
                  </a:cubicBezTo>
                  <a:cubicBezTo>
                    <a:pt x="f1188" y="f1187"/>
                    <a:pt x="f1189" y="f1187"/>
                    <a:pt x="f1190" y="f1187"/>
                  </a:cubicBezTo>
                  <a:cubicBezTo>
                    <a:pt x="f12" y="f1187"/>
                    <a:pt x="f633" y="f1191"/>
                    <a:pt x="f1192" y="f1193"/>
                  </a:cubicBezTo>
                  <a:cubicBezTo>
                    <a:pt x="f542" y="f1194"/>
                    <a:pt x="f1195" y="f1046"/>
                    <a:pt x="f12" y="f1196"/>
                  </a:cubicBezTo>
                  <a:cubicBezTo>
                    <a:pt x="f977" y="f1003"/>
                    <a:pt x="f977" y="f1197"/>
                    <a:pt x="f977" y="f1198"/>
                  </a:cubicBezTo>
                  <a:cubicBezTo>
                    <a:pt x="f1199" y="f1200"/>
                    <a:pt x="f436" y="f1077"/>
                    <a:pt x="f1201" y="f1056"/>
                  </a:cubicBezTo>
                  <a:cubicBezTo>
                    <a:pt x="f1202" y="f1203"/>
                    <a:pt x="f1204" y="f1205"/>
                    <a:pt x="f1206" y="f1205"/>
                  </a:cubicBezTo>
                  <a:cubicBezTo>
                    <a:pt x="f1207" y="f1039"/>
                    <a:pt x="f1208" y="f1209"/>
                    <a:pt x="f1210" y="f1211"/>
                  </a:cubicBezTo>
                  <a:cubicBezTo>
                    <a:pt x="f730" y="f1211"/>
                    <a:pt x="f728" y="f1211"/>
                    <a:pt x="f1212" y="f1213"/>
                  </a:cubicBezTo>
                  <a:cubicBezTo>
                    <a:pt x="f1214" y="f1215"/>
                    <a:pt x="f762" y="f153"/>
                    <a:pt x="f679" y="f1216"/>
                  </a:cubicBezTo>
                  <a:cubicBezTo>
                    <a:pt x="f1217" y="f1218"/>
                    <a:pt x="f1219" y="f1220"/>
                    <a:pt x="f1221" y="f1222"/>
                  </a:cubicBezTo>
                  <a:cubicBezTo>
                    <a:pt x="f1223" y="f1224"/>
                    <a:pt x="f1225" y="f1226"/>
                    <a:pt x="f1227" y="f1226"/>
                  </a:cubicBezTo>
                  <a:cubicBezTo>
                    <a:pt x="f1228" y="f124"/>
                    <a:pt x="f1229" y="f1230"/>
                    <a:pt x="f948" y="f1231"/>
                  </a:cubicBezTo>
                  <a:cubicBezTo>
                    <a:pt x="f668" y="f234"/>
                    <a:pt x="f1171" y="f48"/>
                    <a:pt x="f1232" y="f1233"/>
                  </a:cubicBezTo>
                  <a:cubicBezTo>
                    <a:pt x="f121" y="f663"/>
                    <a:pt x="f1222" y="f1234"/>
                    <a:pt x="f568" y="f1235"/>
                  </a:cubicBezTo>
                  <a:cubicBezTo>
                    <a:pt x="f1236" y="f63"/>
                    <a:pt x="f1196" y="f1237"/>
                    <a:pt x="f134" y="f1158"/>
                  </a:cubicBezTo>
                  <a:cubicBezTo>
                    <a:pt x="f1004" y="f1238"/>
                    <a:pt x="f446" y="f1239"/>
                    <a:pt x="f1008" y="f1240"/>
                  </a:cubicBezTo>
                  <a:cubicBezTo>
                    <a:pt x="f1241" y="f1237"/>
                    <a:pt x="f37" y="f1242"/>
                    <a:pt x="f921" y="f66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907;p60">
              <a:extLst>
                <a:ext uri="{FF2B5EF4-FFF2-40B4-BE49-F238E27FC236}">
                  <a16:creationId xmlns:a16="http://schemas.microsoft.com/office/drawing/2014/main" id="{9A69A483-5083-4827-9CD5-3229CEFC3277}"/>
                </a:ext>
              </a:extLst>
            </p:cNvPr>
            <p:cNvSpPr/>
            <p:nvPr/>
          </p:nvSpPr>
          <p:spPr>
            <a:xfrm flipH="1">
              <a:off x="3232550" y="1876906"/>
              <a:ext cx="1072216" cy="1189524"/>
            </a:xfrm>
            <a:custGeom>
              <a:avLst/>
              <a:gdLst>
                <a:gd name="f0" fmla="val w"/>
                <a:gd name="f1" fmla="val h"/>
                <a:gd name="f2" fmla="val 0"/>
                <a:gd name="f3" fmla="val 188506"/>
                <a:gd name="f4" fmla="val 209131"/>
                <a:gd name="f5" fmla="val 185087"/>
                <a:gd name="f6" fmla="val 128728"/>
                <a:gd name="f7" fmla="val 186107"/>
                <a:gd name="f8" fmla="val 123512"/>
                <a:gd name="f9" fmla="val 187066"/>
                <a:gd name="f10" fmla="val 118355"/>
                <a:gd name="f11" fmla="val 187606"/>
                <a:gd name="f12" fmla="val 113139"/>
                <a:gd name="f13" fmla="val 188505"/>
                <a:gd name="f14" fmla="val 103906"/>
                <a:gd name="f15" fmla="val 187965"/>
                <a:gd name="f16" fmla="val 94672"/>
                <a:gd name="f17" fmla="val 185987"/>
                <a:gd name="f18" fmla="val 85619"/>
                <a:gd name="f19" fmla="val 185147"/>
                <a:gd name="f20" fmla="val 81722"/>
                <a:gd name="f21" fmla="val 183589"/>
                <a:gd name="f22" fmla="val 78064"/>
                <a:gd name="f23" fmla="val 181370"/>
                <a:gd name="f24" fmla="val 74707"/>
                <a:gd name="f25" fmla="val 179871"/>
                <a:gd name="f26" fmla="val 72188"/>
                <a:gd name="f27" fmla="val 177533"/>
                <a:gd name="f28" fmla="val 70270"/>
                <a:gd name="f29" fmla="val 174775"/>
                <a:gd name="f30" fmla="val 69311"/>
                <a:gd name="f31" fmla="val 173396"/>
                <a:gd name="f32" fmla="val 68831"/>
                <a:gd name="f33" fmla="val 171897"/>
                <a:gd name="f34" fmla="val 68531"/>
                <a:gd name="f35" fmla="val 170398"/>
                <a:gd name="f36" fmla="val 68351"/>
                <a:gd name="f37" fmla="val 166561"/>
                <a:gd name="f38" fmla="val 67692"/>
                <a:gd name="f39" fmla="val 162604"/>
                <a:gd name="f40" fmla="val 68291"/>
                <a:gd name="f41" fmla="val 159126"/>
                <a:gd name="f42" fmla="val 70030"/>
                <a:gd name="f43" fmla="val 158586"/>
                <a:gd name="f44" fmla="val 158047"/>
                <a:gd name="f45" fmla="val 70450"/>
                <a:gd name="f46" fmla="val 157507"/>
                <a:gd name="f47" fmla="val 70570"/>
                <a:gd name="f48" fmla="val 157387"/>
                <a:gd name="f49" fmla="val 70510"/>
                <a:gd name="f50" fmla="val 157327"/>
                <a:gd name="f51" fmla="val 70390"/>
                <a:gd name="f52" fmla="val 157207"/>
                <a:gd name="f53" fmla="val 156968"/>
                <a:gd name="f54" fmla="val 69790"/>
                <a:gd name="f55" fmla="val 156728"/>
                <a:gd name="f56" fmla="val 156548"/>
                <a:gd name="f57" fmla="val 155469"/>
                <a:gd name="f58" fmla="val 65473"/>
                <a:gd name="f59" fmla="val 153010"/>
                <a:gd name="f60" fmla="val 63735"/>
                <a:gd name="f61" fmla="val 149593"/>
                <a:gd name="f62" fmla="val 63135"/>
                <a:gd name="f63" fmla="val 147854"/>
                <a:gd name="f64" fmla="val 62775"/>
                <a:gd name="f65" fmla="val 146055"/>
                <a:gd name="f66" fmla="val 62655"/>
                <a:gd name="f67" fmla="val 144317"/>
                <a:gd name="f68" fmla="val 62715"/>
                <a:gd name="f69" fmla="val 144377"/>
                <a:gd name="f70" fmla="val 62056"/>
                <a:gd name="f71" fmla="val 144437"/>
                <a:gd name="f72" fmla="val 61456"/>
                <a:gd name="f73" fmla="val 60797"/>
                <a:gd name="f74" fmla="val 144557"/>
                <a:gd name="f75" fmla="val 56240"/>
                <a:gd name="f76" fmla="val 143118"/>
                <a:gd name="f77" fmla="val 52403"/>
                <a:gd name="f78" fmla="val 139820"/>
                <a:gd name="f79" fmla="val 49525"/>
                <a:gd name="f80" fmla="val 140120"/>
                <a:gd name="f81" fmla="val 48925"/>
                <a:gd name="f82" fmla="val 140420"/>
                <a:gd name="f83" fmla="val 48266"/>
                <a:gd name="f84" fmla="val 140719"/>
                <a:gd name="f85" fmla="val 47666"/>
                <a:gd name="f86" fmla="val 142458"/>
                <a:gd name="f87" fmla="val 44129"/>
                <a:gd name="f88" fmla="val 144736"/>
                <a:gd name="f89" fmla="val 40831"/>
                <a:gd name="f90" fmla="val 147494"/>
                <a:gd name="f91" fmla="val 38013"/>
                <a:gd name="f92" fmla="val 149773"/>
                <a:gd name="f93" fmla="val 35735"/>
                <a:gd name="f94" fmla="val 152591"/>
                <a:gd name="f95" fmla="val 34236"/>
                <a:gd name="f96" fmla="val 155709"/>
                <a:gd name="f97" fmla="val 33576"/>
                <a:gd name="f98" fmla="val 156668"/>
                <a:gd name="f99" fmla="val 33336"/>
                <a:gd name="f100" fmla="val 157627"/>
                <a:gd name="f101" fmla="val 33516"/>
                <a:gd name="f102" fmla="val 159186"/>
                <a:gd name="f103" fmla="val 159426"/>
                <a:gd name="f104" fmla="val 34296"/>
                <a:gd name="f105" fmla="val 159066"/>
                <a:gd name="f106" fmla="val 34715"/>
                <a:gd name="f107" fmla="val 158706"/>
                <a:gd name="f108" fmla="val 35195"/>
                <a:gd name="f109" fmla="val 158287"/>
                <a:gd name="f110" fmla="val 35675"/>
                <a:gd name="f111" fmla="val 157927"/>
                <a:gd name="f112" fmla="val 36154"/>
                <a:gd name="f113" fmla="val 37893"/>
                <a:gd name="f114" fmla="val 156008"/>
                <a:gd name="f115" fmla="val 39932"/>
                <a:gd name="f116" fmla="val 155948"/>
                <a:gd name="f117" fmla="val 42030"/>
                <a:gd name="f118" fmla="val 45328"/>
                <a:gd name="f119" fmla="val 157028"/>
                <a:gd name="f120" fmla="val 46527"/>
                <a:gd name="f121" fmla="val 160205"/>
                <a:gd name="f122" fmla="val 46887"/>
                <a:gd name="f123" fmla="val 160385"/>
                <a:gd name="f124" fmla="val 160565"/>
                <a:gd name="f125" fmla="val 160745"/>
                <a:gd name="f126" fmla="val 46947"/>
                <a:gd name="f127" fmla="val 162783"/>
                <a:gd name="f128" fmla="val 47186"/>
                <a:gd name="f129" fmla="val 164642"/>
                <a:gd name="f130" fmla="val 45987"/>
                <a:gd name="f131" fmla="val 165302"/>
                <a:gd name="f132" fmla="val 44069"/>
                <a:gd name="f133" fmla="val 41311"/>
                <a:gd name="f134" fmla="val 166141"/>
                <a:gd name="f135" fmla="val 164162"/>
                <a:gd name="f136" fmla="val 163323"/>
                <a:gd name="f137" fmla="val 34535"/>
                <a:gd name="f138" fmla="val 163263"/>
                <a:gd name="f139" fmla="val 34475"/>
                <a:gd name="f140" fmla="val 164342"/>
                <a:gd name="f141" fmla="val 165781"/>
                <a:gd name="f142" fmla="val 32317"/>
                <a:gd name="f143" fmla="val 167280"/>
                <a:gd name="f144" fmla="val 31118"/>
                <a:gd name="f145" fmla="val 168839"/>
                <a:gd name="f146" fmla="val 29919"/>
                <a:gd name="f147" fmla="val 169619"/>
                <a:gd name="f148" fmla="val 29259"/>
                <a:gd name="f149" fmla="val 170458"/>
                <a:gd name="f150" fmla="val 28660"/>
                <a:gd name="f151" fmla="val 171837"/>
                <a:gd name="f152" fmla="val 27640"/>
                <a:gd name="f153" fmla="val 170038"/>
                <a:gd name="f154" fmla="val 168300"/>
                <a:gd name="f155" fmla="val 28120"/>
                <a:gd name="f156" fmla="val 166741"/>
                <a:gd name="f157" fmla="val 28959"/>
                <a:gd name="f158" fmla="val 164942"/>
                <a:gd name="f159" fmla="val 31058"/>
                <a:gd name="f160" fmla="val 161764"/>
                <a:gd name="f161" fmla="val 32377"/>
                <a:gd name="f162" fmla="val 161165"/>
                <a:gd name="f163" fmla="val 32977"/>
                <a:gd name="f164" fmla="val 160325"/>
                <a:gd name="f165" fmla="val 33156"/>
                <a:gd name="f166" fmla="val 159606"/>
                <a:gd name="f167" fmla="val 32917"/>
                <a:gd name="f168" fmla="val 158527"/>
                <a:gd name="f169" fmla="val 32557"/>
                <a:gd name="f170" fmla="val 156188"/>
                <a:gd name="f171" fmla="val 151871"/>
                <a:gd name="f172" fmla="val 32257"/>
                <a:gd name="f173" fmla="val 147674"/>
                <a:gd name="f174" fmla="val 34056"/>
                <a:gd name="f175" fmla="val 144617"/>
                <a:gd name="f176" fmla="val 37174"/>
                <a:gd name="f177" fmla="val 142038"/>
                <a:gd name="f178" fmla="val 139880"/>
                <a:gd name="f179" fmla="val 43049"/>
                <a:gd name="f180" fmla="val 138261"/>
                <a:gd name="f181" fmla="val 138021"/>
                <a:gd name="f182" fmla="val 137841"/>
                <a:gd name="f183" fmla="val 47426"/>
                <a:gd name="f184" fmla="val 137661"/>
                <a:gd name="f185" fmla="val 47906"/>
                <a:gd name="f186" fmla="val 136282"/>
                <a:gd name="f187" fmla="val 47006"/>
                <a:gd name="f188" fmla="val 134844"/>
                <a:gd name="f189" fmla="val 46107"/>
                <a:gd name="f190" fmla="val 133345"/>
                <a:gd name="f191" fmla="val 130886"/>
                <a:gd name="f192" fmla="val 128308"/>
                <a:gd name="f193" fmla="val 42929"/>
                <a:gd name="f194" fmla="val 125790"/>
                <a:gd name="f195" fmla="val 41610"/>
                <a:gd name="f196" fmla="val 124531"/>
                <a:gd name="f197" fmla="val 40951"/>
                <a:gd name="f198" fmla="val 123392"/>
                <a:gd name="f199" fmla="val 40231"/>
                <a:gd name="f200" fmla="val 122253"/>
                <a:gd name="f201" fmla="val 39332"/>
                <a:gd name="f202" fmla="val 120514"/>
                <a:gd name="f203" fmla="val 120214"/>
                <a:gd name="f204" fmla="val 36694"/>
                <a:gd name="f205" fmla="val 121113"/>
                <a:gd name="f206" fmla="val 121473"/>
                <a:gd name="f207" fmla="val 33816"/>
                <a:gd name="f208" fmla="val 122013"/>
                <a:gd name="f209" fmla="val 33036"/>
                <a:gd name="f210" fmla="val 122672"/>
                <a:gd name="f211" fmla="val 125190"/>
                <a:gd name="f212" fmla="val 26741"/>
                <a:gd name="f213" fmla="val 131846"/>
                <a:gd name="f214" fmla="val 24882"/>
                <a:gd name="f215" fmla="val 138081"/>
                <a:gd name="f216" fmla="val 21585"/>
                <a:gd name="f217" fmla="val 145096"/>
                <a:gd name="f218" fmla="val 19966"/>
                <a:gd name="f219" fmla="val 152171"/>
                <a:gd name="f220" fmla="val 20206"/>
                <a:gd name="f221" fmla="val 153670"/>
                <a:gd name="f222" fmla="val 20266"/>
                <a:gd name="f223" fmla="val 155169"/>
                <a:gd name="f224" fmla="val 20146"/>
                <a:gd name="f225" fmla="val 20086"/>
                <a:gd name="f226" fmla="val 19366"/>
                <a:gd name="f227" fmla="val 158766"/>
                <a:gd name="f228" fmla="val 18407"/>
                <a:gd name="f229" fmla="val 159006"/>
                <a:gd name="f230" fmla="val 17747"/>
                <a:gd name="f231" fmla="val 17088"/>
                <a:gd name="f232" fmla="val 159306"/>
                <a:gd name="f233" fmla="val 16368"/>
                <a:gd name="f234" fmla="val 159726"/>
                <a:gd name="f235" fmla="val 14390"/>
                <a:gd name="f236" fmla="val 160145"/>
                <a:gd name="f237" fmla="val 12411"/>
                <a:gd name="f238" fmla="val 160445"/>
                <a:gd name="f239" fmla="val 10433"/>
                <a:gd name="f240" fmla="val 8574"/>
                <a:gd name="f241" fmla="val 160865"/>
                <a:gd name="f242" fmla="val 6775"/>
                <a:gd name="f243" fmla="val 4917"/>
                <a:gd name="f244" fmla="val 161345"/>
                <a:gd name="f245" fmla="val 3658"/>
                <a:gd name="f246" fmla="val 160685"/>
                <a:gd name="f247" fmla="val 2458"/>
                <a:gd name="f248" fmla="val 159546"/>
                <a:gd name="f249" fmla="val 1919"/>
                <a:gd name="f250" fmla="val 158107"/>
                <a:gd name="f251" fmla="val 1019"/>
                <a:gd name="f252" fmla="val 156488"/>
                <a:gd name="f253" fmla="val 540"/>
                <a:gd name="f254" fmla="val 154809"/>
                <a:gd name="f255" fmla="val 420"/>
                <a:gd name="f256" fmla="val 120"/>
                <a:gd name="f257" fmla="val 139280"/>
                <a:gd name="f258" fmla="val 959"/>
                <a:gd name="f259" fmla="val 133764"/>
                <a:gd name="f260" fmla="val 1859"/>
                <a:gd name="f261" fmla="val 128608"/>
                <a:gd name="f262" fmla="val 4137"/>
                <a:gd name="f263" fmla="val 124231"/>
                <a:gd name="f264" fmla="val 7555"/>
                <a:gd name="f265" fmla="val 119435"/>
                <a:gd name="f266" fmla="val 11212"/>
                <a:gd name="f267" fmla="val 115238"/>
                <a:gd name="f268" fmla="val 15529"/>
                <a:gd name="f269" fmla="val 111760"/>
                <a:gd name="f270" fmla="val 20386"/>
                <a:gd name="f271" fmla="val 110801"/>
                <a:gd name="f272" fmla="val 21765"/>
                <a:gd name="f273" fmla="val 109841"/>
                <a:gd name="f274" fmla="val 23084"/>
                <a:gd name="f275" fmla="val 108882"/>
                <a:gd name="f276" fmla="val 24463"/>
                <a:gd name="f277" fmla="val 106124"/>
                <a:gd name="f278" fmla="val 28360"/>
                <a:gd name="f279" fmla="val 102347"/>
                <a:gd name="f280" fmla="val 31418"/>
                <a:gd name="f281" fmla="val 98030"/>
                <a:gd name="f282" fmla="val 33396"/>
                <a:gd name="f283" fmla="val 96351"/>
                <a:gd name="f284" fmla="val 34116"/>
                <a:gd name="f285" fmla="val 94732"/>
                <a:gd name="f286" fmla="val 34835"/>
                <a:gd name="f287" fmla="val 93053"/>
                <a:gd name="f288" fmla="val 35435"/>
                <a:gd name="f289" fmla="val 92994"/>
                <a:gd name="f290" fmla="val 35375"/>
                <a:gd name="f291" fmla="val 91615"/>
                <a:gd name="f292" fmla="val 33936"/>
                <a:gd name="f293" fmla="val 90355"/>
                <a:gd name="f294" fmla="val 89276"/>
                <a:gd name="f295" fmla="val 30578"/>
                <a:gd name="f296" fmla="val 88137"/>
                <a:gd name="f297" fmla="val 28720"/>
                <a:gd name="f298" fmla="val 86998"/>
                <a:gd name="f299" fmla="val 26861"/>
                <a:gd name="f300" fmla="val 85859"/>
                <a:gd name="f301" fmla="val 24942"/>
                <a:gd name="f302" fmla="val 84899"/>
                <a:gd name="f303" fmla="val 23263"/>
                <a:gd name="f304" fmla="val 83820"/>
                <a:gd name="f305" fmla="val 21705"/>
                <a:gd name="f306" fmla="val 82561"/>
                <a:gd name="f307" fmla="val 14869"/>
                <a:gd name="f308" fmla="val 71529"/>
                <a:gd name="f309" fmla="val 11752"/>
                <a:gd name="f310" fmla="val 64574"/>
                <a:gd name="f311" fmla="val 11632"/>
                <a:gd name="f312" fmla="val 60017"/>
                <a:gd name="f313" fmla="val 11452"/>
                <a:gd name="f314" fmla="val 56420"/>
                <a:gd name="f315" fmla="val 13371"/>
                <a:gd name="f316" fmla="val 53662"/>
                <a:gd name="f317" fmla="val 16968"/>
                <a:gd name="f318" fmla="val 18527"/>
                <a:gd name="f319" fmla="val 51563"/>
                <a:gd name="f320" fmla="val 51263"/>
                <a:gd name="f321" fmla="val 22424"/>
                <a:gd name="f322" fmla="val 22664"/>
                <a:gd name="f323" fmla="val 51383"/>
                <a:gd name="f324" fmla="val 22904"/>
                <a:gd name="f325" fmla="val 51623"/>
                <a:gd name="f326" fmla="val 23024"/>
                <a:gd name="f327" fmla="val 51803"/>
                <a:gd name="f328" fmla="val 51983"/>
                <a:gd name="f329" fmla="val 22964"/>
                <a:gd name="f330" fmla="val 52103"/>
                <a:gd name="f331" fmla="val 22844"/>
                <a:gd name="f332" fmla="val 53422"/>
                <a:gd name="f333" fmla="val 21345"/>
                <a:gd name="f334" fmla="val 54921"/>
                <a:gd name="f335" fmla="val 56540"/>
                <a:gd name="f336" fmla="val 18707"/>
                <a:gd name="f337" fmla="val 58338"/>
                <a:gd name="f338" fmla="val 17148"/>
                <a:gd name="f339" fmla="val 60617"/>
                <a:gd name="f340" fmla="val 16248"/>
                <a:gd name="f341" fmla="val 63015"/>
                <a:gd name="f342" fmla="val 68111"/>
                <a:gd name="f343" fmla="val 16129"/>
                <a:gd name="f344" fmla="val 73028"/>
                <a:gd name="f345" fmla="val 17687"/>
                <a:gd name="f346" fmla="val 77105"/>
                <a:gd name="f347" fmla="val 20685"/>
                <a:gd name="f348" fmla="val 80163"/>
                <a:gd name="f349" fmla="val 82741"/>
                <a:gd name="f350" fmla="val 26022"/>
                <a:gd name="f351" fmla="val 84719"/>
                <a:gd name="f352" fmla="val 29319"/>
                <a:gd name="f353" fmla="val 85979"/>
                <a:gd name="f354" fmla="val 31238"/>
                <a:gd name="f355" fmla="val 87238"/>
                <a:gd name="f356" fmla="val 88557"/>
                <a:gd name="f357" fmla="val 35015"/>
                <a:gd name="f358" fmla="val 88916"/>
                <a:gd name="f359" fmla="val 35555"/>
                <a:gd name="f360" fmla="val 35974"/>
                <a:gd name="f361" fmla="val 89756"/>
                <a:gd name="f362" fmla="val 36454"/>
                <a:gd name="f363" fmla="val 89456"/>
                <a:gd name="f364" fmla="val 36514"/>
                <a:gd name="f365" fmla="val 89156"/>
                <a:gd name="f366" fmla="val 36574"/>
                <a:gd name="f367" fmla="val 88797"/>
                <a:gd name="f368" fmla="val 86878"/>
                <a:gd name="f369" fmla="val 37114"/>
                <a:gd name="f370" fmla="val 37653"/>
                <a:gd name="f371" fmla="val 82921"/>
                <a:gd name="f372" fmla="val 38133"/>
                <a:gd name="f373" fmla="val 77045"/>
                <a:gd name="f374" fmla="val 39392"/>
                <a:gd name="f375" fmla="val 72308"/>
                <a:gd name="f376" fmla="val 42630"/>
                <a:gd name="f377" fmla="val 68051"/>
                <a:gd name="f378" fmla="val 46767"/>
                <a:gd name="f379" fmla="val 67272"/>
                <a:gd name="f380" fmla="val 47546"/>
                <a:gd name="f381" fmla="val 66493"/>
                <a:gd name="f382" fmla="val 48445"/>
                <a:gd name="f383" fmla="val 65833"/>
                <a:gd name="f384" fmla="val 49345"/>
                <a:gd name="f385" fmla="val 65773"/>
                <a:gd name="f386" fmla="val 49405"/>
                <a:gd name="f387" fmla="val 65233"/>
                <a:gd name="f388" fmla="val 49824"/>
                <a:gd name="f389" fmla="val 64634"/>
                <a:gd name="f390" fmla="val 50184"/>
                <a:gd name="f391" fmla="val 63974"/>
                <a:gd name="f392" fmla="val 50664"/>
                <a:gd name="f393" fmla="val 63615"/>
                <a:gd name="f394" fmla="val 50124"/>
                <a:gd name="f395" fmla="val 63255"/>
                <a:gd name="f396" fmla="val 49765"/>
                <a:gd name="f397" fmla="val 62415"/>
                <a:gd name="f398" fmla="val 48326"/>
                <a:gd name="f399" fmla="val 61816"/>
                <a:gd name="f400" fmla="val 47366"/>
                <a:gd name="f401" fmla="val 61276"/>
                <a:gd name="f402" fmla="val 46347"/>
                <a:gd name="f403" fmla="val 60257"/>
                <a:gd name="f404" fmla="val 44548"/>
                <a:gd name="f405" fmla="val 58698"/>
                <a:gd name="f406" fmla="val 43169"/>
                <a:gd name="f407" fmla="val 56839"/>
                <a:gd name="f408" fmla="val 42390"/>
                <a:gd name="f409" fmla="val 54681"/>
                <a:gd name="f410" fmla="val 41430"/>
                <a:gd name="f411" fmla="val 52283"/>
                <a:gd name="f412" fmla="val 40891"/>
                <a:gd name="f413" fmla="val 49944"/>
                <a:gd name="f414" fmla="val 42809"/>
                <a:gd name="f415" fmla="val 40471"/>
                <a:gd name="f416" fmla="val 35795"/>
                <a:gd name="f417" fmla="val 42750"/>
                <a:gd name="f418" fmla="val 30219"/>
                <a:gd name="f419" fmla="val 20505"/>
                <a:gd name="f420" fmla="val 17268"/>
                <a:gd name="f421" fmla="val 62296"/>
                <a:gd name="f422" fmla="val 12651"/>
                <a:gd name="f423" fmla="val 70210"/>
                <a:gd name="f424" fmla="val 9114"/>
                <a:gd name="f425" fmla="val 78664"/>
                <a:gd name="f426" fmla="val 6595"/>
                <a:gd name="f427" fmla="val 87418"/>
                <a:gd name="f428" fmla="val 5037"/>
                <a:gd name="f429" fmla="val 92694"/>
                <a:gd name="f430" fmla="val 3777"/>
                <a:gd name="f431" fmla="val 97970"/>
                <a:gd name="f432" fmla="val 2758"/>
                <a:gd name="f433" fmla="val 103306"/>
                <a:gd name="f434" fmla="val 108403"/>
                <a:gd name="f435" fmla="val 1079"/>
                <a:gd name="f436" fmla="val 113559"/>
                <a:gd name="f437" fmla="val 660"/>
                <a:gd name="f438" fmla="val 118715"/>
                <a:gd name="f439" fmla="val 128188"/>
                <a:gd name="f440" fmla="val 137662"/>
                <a:gd name="f441" fmla="val 147135"/>
                <a:gd name="f442" fmla="val 1499"/>
                <a:gd name="f443" fmla="val 2518"/>
                <a:gd name="f444" fmla="val 3957"/>
                <a:gd name="f445" fmla="val 163203"/>
                <a:gd name="f446" fmla="val 166801"/>
                <a:gd name="f447" fmla="val 6416"/>
                <a:gd name="f448" fmla="val 170158"/>
                <a:gd name="f449" fmla="val 8394"/>
                <a:gd name="f450" fmla="val 173276"/>
                <a:gd name="f451" fmla="val 11152"/>
                <a:gd name="f452" fmla="val 177413"/>
                <a:gd name="f453" fmla="val 14989"/>
                <a:gd name="f454" fmla="val 179572"/>
                <a:gd name="f455" fmla="val 179392"/>
                <a:gd name="f456" fmla="val 22184"/>
                <a:gd name="f457" fmla="val 179332"/>
                <a:gd name="f458" fmla="val 24343"/>
                <a:gd name="f459" fmla="val 179032"/>
                <a:gd name="f460" fmla="val 26501"/>
                <a:gd name="f461" fmla="val 178432"/>
                <a:gd name="f462" fmla="val 177713"/>
                <a:gd name="f463" fmla="val 29679"/>
                <a:gd name="f464" fmla="val 178013"/>
                <a:gd name="f465" fmla="val 31178"/>
                <a:gd name="f466" fmla="val 180051"/>
                <a:gd name="f467" fmla="val 31657"/>
                <a:gd name="f468" fmla="val 180711"/>
                <a:gd name="f469" fmla="val 32077"/>
                <a:gd name="f470" fmla="val 181430"/>
                <a:gd name="f471" fmla="val 32437"/>
                <a:gd name="f472" fmla="val 182090"/>
                <a:gd name="f473" fmla="val 33756"/>
                <a:gd name="f474" fmla="val 184488"/>
                <a:gd name="f475" fmla="val 36274"/>
                <a:gd name="f476" fmla="val 185927"/>
                <a:gd name="f477" fmla="val 39032"/>
                <a:gd name="f478" fmla="val 185807"/>
                <a:gd name="f479" fmla="val 41131"/>
                <a:gd name="f480" fmla="val 43229"/>
                <a:gd name="f481" fmla="val 185627"/>
                <a:gd name="f482" fmla="val 185447"/>
                <a:gd name="f483" fmla="val 46707"/>
                <a:gd name="f484" fmla="val 185327"/>
                <a:gd name="f485" fmla="val 48086"/>
                <a:gd name="f486" fmla="val 185088"/>
                <a:gd name="f487" fmla="val 184908"/>
                <a:gd name="f488" fmla="val 54141"/>
                <a:gd name="f489" fmla="val 185387"/>
                <a:gd name="f490" fmla="val 55640"/>
                <a:gd name="f491" fmla="val 187186"/>
                <a:gd name="f492" fmla="val 56180"/>
                <a:gd name="f493" fmla="val 187786"/>
                <a:gd name="f494" fmla="val 56660"/>
                <a:gd name="f495" fmla="val 188385"/>
                <a:gd name="f496" fmla="val 57139"/>
                <a:gd name="f497" fmla="val 189045"/>
                <a:gd name="f498" fmla="val 57799"/>
                <a:gd name="f499" fmla="val 189884"/>
                <a:gd name="f500" fmla="val 58398"/>
                <a:gd name="f501" fmla="val 190724"/>
                <a:gd name="f502" fmla="val 59058"/>
                <a:gd name="f503" fmla="val 191563"/>
                <a:gd name="f504" fmla="val 60377"/>
                <a:gd name="f505" fmla="val 193242"/>
                <a:gd name="f506" fmla="val 62236"/>
                <a:gd name="f507" fmla="val 194381"/>
                <a:gd name="f508" fmla="val 64334"/>
                <a:gd name="f509" fmla="val 194861"/>
                <a:gd name="f510" fmla="val 66672"/>
                <a:gd name="f511" fmla="val 195460"/>
                <a:gd name="f512" fmla="val 69071"/>
                <a:gd name="f513" fmla="val 71409"/>
                <a:gd name="f514" fmla="val 194801"/>
                <a:gd name="f515" fmla="val 73867"/>
                <a:gd name="f516" fmla="val 194021"/>
                <a:gd name="f517" fmla="val 76565"/>
                <a:gd name="f518" fmla="val 194621"/>
                <a:gd name="f519" fmla="val 78544"/>
                <a:gd name="f520" fmla="val 196360"/>
                <a:gd name="f521" fmla="val 79323"/>
                <a:gd name="f522" fmla="val 197019"/>
                <a:gd name="f523" fmla="val 197679"/>
                <a:gd name="f524" fmla="val 81062"/>
                <a:gd name="f525" fmla="val 198278"/>
                <a:gd name="f526" fmla="val 82381"/>
                <a:gd name="f527" fmla="val 199297"/>
                <a:gd name="f528" fmla="val 83700"/>
                <a:gd name="f529" fmla="val 200317"/>
                <a:gd name="f530" fmla="val 85079"/>
                <a:gd name="f531" fmla="val 201216"/>
                <a:gd name="f532" fmla="val 89096"/>
                <a:gd name="f533" fmla="val 203794"/>
                <a:gd name="f534" fmla="val 93713"/>
                <a:gd name="f535" fmla="val 205413"/>
                <a:gd name="f536" fmla="val 98450"/>
                <a:gd name="f537" fmla="val 205893"/>
                <a:gd name="f538" fmla="val 103426"/>
                <a:gd name="f539" fmla="val 206492"/>
                <a:gd name="f540" fmla="val 108522"/>
                <a:gd name="f541" fmla="val 206073"/>
                <a:gd name="f542" fmla="val 113319"/>
                <a:gd name="f543" fmla="val 204574"/>
                <a:gd name="f544" fmla="val 116796"/>
                <a:gd name="f545" fmla="val 203554"/>
                <a:gd name="f546" fmla="val 116736"/>
                <a:gd name="f547" fmla="val 202835"/>
                <a:gd name="f548" fmla="val 205833"/>
                <a:gd name="f549" fmla="val 123452"/>
                <a:gd name="f550" fmla="val 208171"/>
                <a:gd name="f551" fmla="val 127289"/>
                <a:gd name="f552" fmla="val 209130"/>
                <a:gd name="f553" fmla="val 130946"/>
                <a:gd name="f554" fmla="val 208531"/>
                <a:gd name="f555" fmla="val 134963"/>
                <a:gd name="f556" fmla="val 207931"/>
                <a:gd name="f557" fmla="val 138861"/>
                <a:gd name="f558" fmla="val 206672"/>
                <a:gd name="f559" fmla="val 142398"/>
                <a:gd name="f560" fmla="val 204694"/>
                <a:gd name="f561" fmla="val 147614"/>
                <a:gd name="f562" fmla="val 201936"/>
                <a:gd name="f563" fmla="val 197978"/>
                <a:gd name="f564" fmla="val 155649"/>
                <a:gd name="f565" fmla="val 193542"/>
                <a:gd name="f566" fmla="val 159846"/>
                <a:gd name="f567" fmla="val 188685"/>
                <a:gd name="f568" fmla="val 163563"/>
                <a:gd name="f569" fmla="val 183409"/>
                <a:gd name="f570" fmla="val 177893"/>
                <a:gd name="f571" fmla="val 172257"/>
                <a:gd name="f572" fmla="val 172916"/>
                <a:gd name="f573" fmla="val 166441"/>
                <a:gd name="f574" fmla="val 175374"/>
                <a:gd name="f575" fmla="val 179751"/>
                <a:gd name="f576" fmla="val 149113"/>
                <a:gd name="f577" fmla="val 181490"/>
                <a:gd name="f578" fmla="val 143298"/>
                <a:gd name="f579" fmla="val 182929"/>
                <a:gd name="f580" fmla="val 138501"/>
                <a:gd name="f581" fmla="val 184128"/>
                <a:gd name="f582" fmla="val 133644"/>
                <a:gd name="f583" fmla="val 161404"/>
                <a:gd name="f584" fmla="val 36874"/>
                <a:gd name="f585" fmla="val 162724"/>
                <a:gd name="f586" fmla="val 39632"/>
                <a:gd name="f587" fmla="val 162304"/>
                <a:gd name="f588" fmla="val 42869"/>
                <a:gd name="f589" fmla="val 160625"/>
                <a:gd name="f590" fmla="val 44848"/>
                <a:gd name="f591" fmla="val 45208"/>
                <a:gd name="f592" fmla="val 45028"/>
                <a:gd name="f593" fmla="val 44608"/>
                <a:gd name="f594" fmla="val 159246"/>
                <a:gd name="f595" fmla="val 43409"/>
                <a:gd name="f596" fmla="val 42150"/>
                <a:gd name="f597" fmla="val 41011"/>
                <a:gd name="f598" fmla="val 39452"/>
                <a:gd name="f599" fmla="val 139340"/>
                <a:gd name="f600" fmla="val 106304"/>
                <a:gd name="f601" fmla="val 142998"/>
                <a:gd name="f602" fmla="val 102107"/>
                <a:gd name="f603" fmla="val 146535"/>
                <a:gd name="f604" fmla="val 97910"/>
                <a:gd name="f605" fmla="val 150193"/>
                <a:gd name="f606" fmla="val 150852"/>
                <a:gd name="f607" fmla="val 92874"/>
                <a:gd name="f608" fmla="val 151631"/>
                <a:gd name="f609" fmla="val 92154"/>
                <a:gd name="f610" fmla="val 152351"/>
                <a:gd name="f611" fmla="val 91375"/>
                <a:gd name="f612" fmla="val 152891"/>
                <a:gd name="f613" fmla="val 90775"/>
                <a:gd name="f614" fmla="val 153730"/>
                <a:gd name="f615" fmla="val 90535"/>
                <a:gd name="f616" fmla="val 154509"/>
                <a:gd name="f617" fmla="val 91135"/>
                <a:gd name="f618" fmla="val 91495"/>
                <a:gd name="f619" fmla="val 156428"/>
                <a:gd name="f620" fmla="val 93293"/>
                <a:gd name="f621" fmla="val 156368"/>
                <a:gd name="f622" fmla="val 156068"/>
                <a:gd name="f623" fmla="val 96111"/>
                <a:gd name="f624" fmla="val 97370"/>
                <a:gd name="f625" fmla="val 154749"/>
                <a:gd name="f626" fmla="val 99169"/>
                <a:gd name="f627" fmla="val 153910"/>
                <a:gd name="f628" fmla="val 100908"/>
                <a:gd name="f629" fmla="val 152951"/>
                <a:gd name="f630" fmla="val 102587"/>
                <a:gd name="f631" fmla="val 149833"/>
                <a:gd name="f632" fmla="val 108103"/>
                <a:gd name="f633" fmla="val 113499"/>
                <a:gd name="f634" fmla="val 143357"/>
                <a:gd name="f635" fmla="val 118955"/>
                <a:gd name="f636" fmla="val 141978"/>
                <a:gd name="f637" fmla="val 121413"/>
                <a:gd name="f638" fmla="val 140300"/>
                <a:gd name="f639" fmla="val 123692"/>
                <a:gd name="f640" fmla="val 138381"/>
                <a:gd name="f641" fmla="val 125730"/>
                <a:gd name="f642" fmla="val 137721"/>
                <a:gd name="f643" fmla="val 126210"/>
                <a:gd name="f644" fmla="val 137602"/>
                <a:gd name="f645" fmla="val 127169"/>
                <a:gd name="f646" fmla="val 127829"/>
                <a:gd name="f647" fmla="val 130347"/>
                <a:gd name="f648" fmla="val 132745"/>
                <a:gd name="f649" fmla="val 142338"/>
                <a:gd name="f650" fmla="val 135083"/>
                <a:gd name="f651" fmla="val 144676"/>
                <a:gd name="f652" fmla="val 147255"/>
                <a:gd name="f653" fmla="val 141739"/>
                <a:gd name="f654" fmla="val 150013"/>
                <a:gd name="f655" fmla="val 144796"/>
                <a:gd name="f656" fmla="val 150792"/>
                <a:gd name="f657" fmla="val 145756"/>
                <a:gd name="f658" fmla="val 151572"/>
                <a:gd name="f659" fmla="val 146715"/>
                <a:gd name="f660" fmla="val 152411"/>
                <a:gd name="f661" fmla="val 148214"/>
                <a:gd name="f662" fmla="val 149173"/>
                <a:gd name="f663" fmla="val 152471"/>
                <a:gd name="f664" fmla="val 150492"/>
                <a:gd name="f665" fmla="val 151332"/>
                <a:gd name="f666" fmla="val 150672"/>
                <a:gd name="f667" fmla="val 150372"/>
                <a:gd name="f668" fmla="val 149713"/>
                <a:gd name="f669" fmla="val 148993"/>
                <a:gd name="f670" fmla="val 146175"/>
                <a:gd name="f671" fmla="val 141559"/>
                <a:gd name="f672" fmla="val 137302"/>
                <a:gd name="f673" fmla="val 142758"/>
                <a:gd name="f674" fmla="val 133464"/>
                <a:gd name="f675" fmla="val 132145"/>
                <a:gd name="f676" fmla="val 136642"/>
                <a:gd name="f677" fmla="val 129687"/>
                <a:gd name="f678" fmla="val 135263"/>
                <a:gd name="f679" fmla="val 129387"/>
                <a:gd name="f680" fmla="val 134724"/>
                <a:gd name="f681" fmla="val 128968"/>
                <a:gd name="f682" fmla="val 134244"/>
                <a:gd name="f683" fmla="val 128428"/>
                <a:gd name="f684" fmla="val 134004"/>
                <a:gd name="f685" fmla="val 134124"/>
                <a:gd name="f686" fmla="val 127229"/>
                <a:gd name="f687" fmla="val 134424"/>
                <a:gd name="f688" fmla="val 126809"/>
                <a:gd name="f689" fmla="val 120754"/>
                <a:gd name="f690" fmla="val 139101"/>
                <a:gd name="f691" fmla="val 113619"/>
                <a:gd name="f692" fmla="val 106244"/>
                <a:gd name="f693" fmla="val 103366"/>
                <a:gd name="f694" fmla="val 142698"/>
                <a:gd name="f695" fmla="val 100488"/>
                <a:gd name="f696" fmla="val 142878"/>
                <a:gd name="f697" fmla="val 97550"/>
                <a:gd name="f698" fmla="val 142818"/>
                <a:gd name="f699" fmla="val 96591"/>
                <a:gd name="f700" fmla="val 95632"/>
                <a:gd name="f701" fmla="val 142578"/>
                <a:gd name="f702" fmla="val 94792"/>
                <a:gd name="f703" fmla="val 142158"/>
                <a:gd name="f704" fmla="val 94612"/>
                <a:gd name="f705" fmla="val 142098"/>
                <a:gd name="f706" fmla="val 94552"/>
                <a:gd name="f707" fmla="val 141919"/>
                <a:gd name="f708" fmla="val 141619"/>
                <a:gd name="f709" fmla="val 141439"/>
                <a:gd name="f710" fmla="val 141379"/>
                <a:gd name="f711" fmla="val 95572"/>
                <a:gd name="f712" fmla="val 141019"/>
                <a:gd name="f713" fmla="val 96411"/>
                <a:gd name="f714" fmla="val 140659"/>
                <a:gd name="f715" fmla="val 97191"/>
                <a:gd name="f716" fmla="val 140360"/>
                <a:gd name="f717" fmla="val 100668"/>
                <a:gd name="f718" fmla="val 139161"/>
                <a:gd name="f719" fmla="val 103606"/>
                <a:gd name="f720" fmla="val 137122"/>
                <a:gd name="f721" fmla="val 106544"/>
                <a:gd name="f722" fmla="val 135023"/>
                <a:gd name="f723" fmla="val 111400"/>
                <a:gd name="f724" fmla="val 131546"/>
                <a:gd name="f725" fmla="val 116017"/>
                <a:gd name="f726" fmla="val 127709"/>
                <a:gd name="f727" fmla="val 120574"/>
                <a:gd name="f728" fmla="val 123871"/>
                <a:gd name="f729" fmla="val 120993"/>
                <a:gd name="f730" fmla="val 123572"/>
                <a:gd name="f731" fmla="val 123212"/>
                <a:gd name="f732" fmla="val 121773"/>
                <a:gd name="f733" fmla="val 122852"/>
                <a:gd name="f734" fmla="val 122612"/>
                <a:gd name="f735" fmla="val 122133"/>
                <a:gd name="f736" fmla="val 122073"/>
                <a:gd name="f737" fmla="val 121893"/>
                <a:gd name="f738" fmla="val 121173"/>
                <a:gd name="f739" fmla="val 121713"/>
                <a:gd name="f740" fmla="val 121533"/>
                <a:gd name="f741" fmla="val 119854"/>
                <a:gd name="f742" fmla="val 119075"/>
                <a:gd name="f743" fmla="val 110021"/>
                <a:gd name="f744" fmla="val 118595"/>
                <a:gd name="f745" fmla="val 99829"/>
                <a:gd name="f746" fmla="val 120094"/>
                <a:gd name="f747" fmla="val 89816"/>
                <a:gd name="f748" fmla="val 88737"/>
                <a:gd name="f749" fmla="val 87717"/>
                <a:gd name="f750" fmla="val 86698"/>
                <a:gd name="f751" fmla="val 85499"/>
                <a:gd name="f752" fmla="val 121833"/>
                <a:gd name="f753" fmla="val 84420"/>
                <a:gd name="f754" fmla="val 123032"/>
                <a:gd name="f755" fmla="val 84000"/>
                <a:gd name="f756" fmla="val 124471"/>
                <a:gd name="f757" fmla="val 83400"/>
                <a:gd name="f758" fmla="val 124951"/>
                <a:gd name="f759" fmla="val 83520"/>
                <a:gd name="f760" fmla="val 126390"/>
                <a:gd name="f761" fmla="val 93473"/>
                <a:gd name="f762" fmla="val 128788"/>
                <a:gd name="f763" fmla="val 101567"/>
                <a:gd name="f764" fmla="val 130826"/>
                <a:gd name="f765" fmla="val 109722"/>
                <a:gd name="f766" fmla="val 131066"/>
                <a:gd name="f767" fmla="val 111101"/>
                <a:gd name="f768" fmla="val 112480"/>
                <a:gd name="f769" fmla="val 132265"/>
                <a:gd name="f770" fmla="val 113679"/>
                <a:gd name="f771" fmla="val 137182"/>
                <a:gd name="f772" fmla="val 108942"/>
                <a:gd name="f773" fmla="val 31538"/>
                <a:gd name="f774" fmla="val 36394"/>
                <a:gd name="f775" fmla="val 115298"/>
                <a:gd name="f776" fmla="val 45448"/>
                <a:gd name="f777" fmla="val 106184"/>
                <a:gd name="f778" fmla="val 105764"/>
                <a:gd name="f779" fmla="val 46227"/>
                <a:gd name="f780" fmla="val 105045"/>
                <a:gd name="f781" fmla="val 104325"/>
                <a:gd name="f782" fmla="val 44308"/>
                <a:gd name="f783" fmla="val 93173"/>
                <a:gd name="f784" fmla="val 45508"/>
                <a:gd name="f785" fmla="val 82141"/>
                <a:gd name="f786" fmla="val 47966"/>
                <a:gd name="f787" fmla="val 71169"/>
                <a:gd name="f788" fmla="val 48625"/>
                <a:gd name="f789" fmla="val 65054"/>
                <a:gd name="f790" fmla="val 50604"/>
                <a:gd name="f791" fmla="val 50844"/>
                <a:gd name="f792" fmla="val 51443"/>
                <a:gd name="f793" fmla="val 60677"/>
                <a:gd name="f794" fmla="val 60557"/>
                <a:gd name="f795" fmla="val 52582"/>
                <a:gd name="f796" fmla="val 53002"/>
                <a:gd name="f797" fmla="val 61036"/>
                <a:gd name="f798" fmla="val 61876"/>
                <a:gd name="f799" fmla="val 52882"/>
                <a:gd name="f800" fmla="val 62355"/>
                <a:gd name="f801" fmla="val 66073"/>
                <a:gd name="f802" fmla="val 69850"/>
                <a:gd name="f803" fmla="val 52523"/>
                <a:gd name="f804" fmla="val 73627"/>
                <a:gd name="f805" fmla="val 53062"/>
                <a:gd name="f806" fmla="val 80522"/>
                <a:gd name="f807" fmla="val 94313"/>
                <a:gd name="f808" fmla="val 54801"/>
                <a:gd name="f809" fmla="val 95032"/>
                <a:gd name="f810" fmla="val 95872"/>
                <a:gd name="f811" fmla="val 55221"/>
                <a:gd name="f812" fmla="val 96531"/>
                <a:gd name="f813" fmla="val 55700"/>
                <a:gd name="f814" fmla="val 96471"/>
                <a:gd name="f815" fmla="val 56060"/>
                <a:gd name="f816" fmla="val 96231"/>
                <a:gd name="f817" fmla="val 56300"/>
                <a:gd name="f818" fmla="val 61996"/>
                <a:gd name="f819" fmla="val 90415"/>
                <a:gd name="f820" fmla="val 67632"/>
                <a:gd name="f821" fmla="val 84839"/>
                <a:gd name="f822" fmla="val 73148"/>
                <a:gd name="f823" fmla="val 79143"/>
                <a:gd name="f824" fmla="val 77525"/>
                <a:gd name="f825" fmla="val 76385"/>
                <a:gd name="f826" fmla="val 75966"/>
                <a:gd name="f827" fmla="val 78004"/>
                <a:gd name="f828" fmla="val 74407"/>
                <a:gd name="f829" fmla="val 78964"/>
                <a:gd name="f830" fmla="val 73388"/>
                <a:gd name="f831" fmla="val 73328"/>
                <a:gd name="f832" fmla="val 81602"/>
                <a:gd name="f833" fmla="val 74167"/>
                <a:gd name="f834" fmla="val 81901"/>
                <a:gd name="f835" fmla="val 82021"/>
                <a:gd name="f836" fmla="val 74767"/>
                <a:gd name="f837" fmla="val 75126"/>
                <a:gd name="f838" fmla="val 75726"/>
                <a:gd name="f839" fmla="val 81482"/>
                <a:gd name="f840" fmla="val 76266"/>
                <a:gd name="f841" fmla="val 81182"/>
                <a:gd name="f842" fmla="val 76805"/>
                <a:gd name="f843" fmla="val 80462"/>
                <a:gd name="f844" fmla="val 78184"/>
                <a:gd name="f845" fmla="val 79743"/>
                <a:gd name="f846" fmla="val 79623"/>
                <a:gd name="f847" fmla="val 78844"/>
                <a:gd name="f848" fmla="val 80942"/>
                <a:gd name="f849" fmla="val 76146"/>
                <a:gd name="f850" fmla="val 73747"/>
                <a:gd name="f851" fmla="val 70869"/>
                <a:gd name="f852" fmla="val 68171"/>
                <a:gd name="f853" fmla="val 96831"/>
                <a:gd name="f854" fmla="val 100428"/>
                <a:gd name="f855" fmla="val 103726"/>
                <a:gd name="f856" fmla="val 59537"/>
                <a:gd name="f857" fmla="val 106484"/>
                <a:gd name="f858" fmla="val 58278"/>
                <a:gd name="f859" fmla="val 107863"/>
                <a:gd name="f860" fmla="val 57679"/>
                <a:gd name="f861" fmla="val 57499"/>
                <a:gd name="f862" fmla="val 109242"/>
                <a:gd name="f863" fmla="val 57739"/>
                <a:gd name="f864" fmla="val 59717"/>
                <a:gd name="f865" fmla="val 117456"/>
                <a:gd name="f866" fmla="val 124651"/>
                <a:gd name="f867" fmla="val 66373"/>
                <a:gd name="f868" fmla="val 131186"/>
                <a:gd name="f869" fmla="val 67572"/>
                <a:gd name="f870" fmla="val 133105"/>
                <a:gd name="f871" fmla="val 68891"/>
                <a:gd name="f872" fmla="val 70150"/>
                <a:gd name="f873" fmla="val 136882"/>
                <a:gd name="f874" fmla="val 137482"/>
                <a:gd name="f875" fmla="val 70689"/>
                <a:gd name="f876" fmla="val 138201"/>
                <a:gd name="f877" fmla="val 139220"/>
                <a:gd name="f878" fmla="val 69910"/>
                <a:gd name="f879" fmla="val 139400"/>
                <a:gd name="f880" fmla="val 69550"/>
                <a:gd name="f881" fmla="val 69310"/>
                <a:gd name="f882" fmla="val 69131"/>
                <a:gd name="f883" fmla="val 139041"/>
                <a:gd name="f884" fmla="val 66433"/>
                <a:gd name="f885" fmla="val 65293"/>
                <a:gd name="f886" fmla="val 135743"/>
                <a:gd name="f887" fmla="val 130527"/>
                <a:gd name="f888" fmla="val 54861"/>
                <a:gd name="f889" fmla="val 118056"/>
                <a:gd name="f890" fmla="val 117636"/>
                <a:gd name="f891" fmla="val 50424"/>
                <a:gd name="f892" fmla="val 117276"/>
                <a:gd name="f893" fmla="val 50244"/>
                <a:gd name="f894" fmla="val 116856"/>
                <a:gd name="f895" fmla="val 116437"/>
                <a:gd name="f896" fmla="val 49884"/>
                <a:gd name="f897" fmla="val 116077"/>
                <a:gd name="f898" fmla="val 49465"/>
                <a:gd name="f899" fmla="val 115837"/>
                <a:gd name="f900" fmla="val 48385"/>
                <a:gd name="f901" fmla="val 116377"/>
                <a:gd name="f902" fmla="val 116797"/>
                <a:gd name="f903" fmla="val 43829"/>
                <a:gd name="f904" fmla="val 119615"/>
                <a:gd name="f905" fmla="val 123931"/>
                <a:gd name="f906" fmla="val 32857"/>
                <a:gd name="f907" fmla="val 124711"/>
                <a:gd name="f908" fmla="val 30878"/>
                <a:gd name="f909" fmla="val 125250"/>
                <a:gd name="f910" fmla="val 28899"/>
                <a:gd name="f911" fmla="val 125370"/>
                <a:gd name="f912" fmla="val 27700"/>
                <a:gd name="f913" fmla="val 125490"/>
                <a:gd name="f914" fmla="val 26561"/>
                <a:gd name="f915" fmla="val 125131"/>
                <a:gd name="f916" fmla="val 25662"/>
                <a:gd name="f917" fmla="val 124351"/>
                <a:gd name="f918" fmla="val 122732"/>
                <a:gd name="f919" fmla="val 29559"/>
                <a:gd name="f920" fmla="val 121053"/>
                <a:gd name="f921" fmla="val 166021"/>
                <a:gd name="f922" fmla="val 153250"/>
                <a:gd name="f923" fmla="val 162424"/>
                <a:gd name="f924" fmla="val 157148"/>
                <a:gd name="f925" fmla="val 160925"/>
                <a:gd name="f926" fmla="val 155589"/>
                <a:gd name="f927" fmla="val 168240"/>
                <a:gd name="f928" fmla="val 153310"/>
                <a:gd name="f929" fmla="val 175614"/>
                <a:gd name="f930" fmla="val 182030"/>
                <a:gd name="f931" fmla="val 143717"/>
                <a:gd name="f932" fmla="val 182689"/>
                <a:gd name="f933" fmla="val 142938"/>
                <a:gd name="f934" fmla="val 183349"/>
                <a:gd name="f935" fmla="val 183948"/>
                <a:gd name="f936" fmla="val 184188"/>
                <a:gd name="f937" fmla="val 141319"/>
                <a:gd name="f938" fmla="val 184248"/>
                <a:gd name="f939" fmla="val 184068"/>
                <a:gd name="f940" fmla="val 181130"/>
                <a:gd name="f941" fmla="val 143957"/>
                <a:gd name="f942" fmla="val 174835"/>
                <a:gd name="f943" fmla="val 144077"/>
                <a:gd name="f944" fmla="val 174116"/>
                <a:gd name="f945" fmla="val 144197"/>
                <a:gd name="f946" fmla="val 173456"/>
                <a:gd name="f947" fmla="val 172736"/>
                <a:gd name="f948" fmla="val 144257"/>
                <a:gd name="f949" fmla="val 171058"/>
                <a:gd name="f950" fmla="val 170518"/>
                <a:gd name="f951" fmla="val 170578"/>
                <a:gd name="f952" fmla="val 139460"/>
                <a:gd name="f953" fmla="val 170758"/>
                <a:gd name="f954" fmla="val 137002"/>
                <a:gd name="f955" fmla="val 171417"/>
                <a:gd name="f956" fmla="val 172617"/>
                <a:gd name="f957" fmla="val 173156"/>
                <a:gd name="f958" fmla="val 173996"/>
                <a:gd name="f959" fmla="val 175015"/>
                <a:gd name="f960" fmla="val 131906"/>
                <a:gd name="f961" fmla="val 176874"/>
                <a:gd name="f962" fmla="val 131126"/>
                <a:gd name="f963" fmla="val 178732"/>
                <a:gd name="f964" fmla="val 180591"/>
                <a:gd name="f965" fmla="val 182210"/>
                <a:gd name="f966" fmla="val 128908"/>
                <a:gd name="f967" fmla="val 183829"/>
                <a:gd name="f968" fmla="val 127948"/>
                <a:gd name="f969" fmla="val 186766"/>
                <a:gd name="f970" fmla="val 126749"/>
                <a:gd name="f971" fmla="val 125430"/>
                <a:gd name="f972" fmla="val 187486"/>
                <a:gd name="f973" fmla="val 121293"/>
                <a:gd name="f974" fmla="val 187546"/>
                <a:gd name="f975" fmla="val 117156"/>
                <a:gd name="f976" fmla="val 187426"/>
                <a:gd name="f977" fmla="val 113019"/>
                <a:gd name="f978" fmla="val 187126"/>
                <a:gd name="f979" fmla="val 106724"/>
                <a:gd name="f980" fmla="val 186587"/>
                <a:gd name="f981" fmla="val 94193"/>
                <a:gd name="f982" fmla="val 184668"/>
                <a:gd name="f983" fmla="val 94073"/>
                <a:gd name="f984" fmla="val 94013"/>
                <a:gd name="f985" fmla="val 93893"/>
                <a:gd name="f986" fmla="val 184608"/>
                <a:gd name="f987" fmla="val 92814"/>
                <a:gd name="f988" fmla="val 181190"/>
                <a:gd name="f989" fmla="val 178912"/>
                <a:gd name="f990" fmla="val 95272"/>
                <a:gd name="f991" fmla="val 176634"/>
                <a:gd name="f992" fmla="val 174895"/>
                <a:gd name="f993" fmla="val 95931"/>
                <a:gd name="f994" fmla="val 96051"/>
                <a:gd name="f995" fmla="val 170878"/>
                <a:gd name="f996" fmla="val 170338"/>
                <a:gd name="f997" fmla="val 169859"/>
                <a:gd name="f998" fmla="val 168899"/>
                <a:gd name="f999" fmla="val 95452"/>
                <a:gd name="f1000" fmla="val 168120"/>
                <a:gd name="f1001" fmla="val 167820"/>
                <a:gd name="f1002" fmla="val 91914"/>
                <a:gd name="f1003" fmla="val 166681"/>
                <a:gd name="f1004" fmla="val 166381"/>
                <a:gd name="f1005" fmla="val 86098"/>
                <a:gd name="f1006" fmla="val 166981"/>
                <a:gd name="f1007" fmla="val 85199"/>
                <a:gd name="f1008" fmla="val 167160"/>
                <a:gd name="f1009" fmla="val 84480"/>
                <a:gd name="f1010" fmla="val 167760"/>
                <a:gd name="f1011" fmla="val 84120"/>
                <a:gd name="f1012" fmla="val 168599"/>
                <a:gd name="f1013" fmla="val 169259"/>
                <a:gd name="f1014" fmla="val 83280"/>
                <a:gd name="f1015" fmla="val 82201"/>
                <a:gd name="f1016" fmla="val 173576"/>
                <a:gd name="f1017" fmla="val 176694"/>
                <a:gd name="f1018" fmla="val 80103"/>
                <a:gd name="f1019" fmla="val 179991"/>
                <a:gd name="f1020" fmla="val 80043"/>
                <a:gd name="f1021" fmla="val 180291"/>
                <a:gd name="f1022" fmla="val 79983"/>
                <a:gd name="f1023" fmla="val 180531"/>
                <a:gd name="f1024" fmla="val 79443"/>
                <a:gd name="f1025" fmla="val 181670"/>
                <a:gd name="f1026" fmla="val 78424"/>
                <a:gd name="f1027" fmla="val 181011"/>
                <a:gd name="f1028" fmla="val 74347"/>
                <a:gd name="f1029" fmla="val 180471"/>
                <a:gd name="f1030" fmla="val 179931"/>
                <a:gd name="f1031" fmla="val 70929"/>
                <a:gd name="f1032" fmla="val 179632"/>
                <a:gd name="f1033" fmla="val 69610"/>
                <a:gd name="f1034" fmla="val 179212"/>
                <a:gd name="f1035" fmla="val 68471"/>
                <a:gd name="f1036" fmla="val 178372"/>
                <a:gd name="f1037" fmla="val 177173"/>
                <a:gd name="f1038" fmla="val 174355"/>
                <a:gd name="f1039" fmla="val 171477"/>
                <a:gd name="f1040" fmla="val 168480"/>
                <a:gd name="f1041" fmla="val 165482"/>
                <a:gd name="f1042" fmla="val 164762"/>
                <a:gd name="f1043" fmla="val 67212"/>
                <a:gd name="f1044" fmla="val 164043"/>
                <a:gd name="f1045" fmla="val 63195"/>
                <a:gd name="f1046" fmla="val 164103"/>
                <a:gd name="f1047" fmla="val 61216"/>
                <a:gd name="f1048" fmla="val 164462"/>
                <a:gd name="f1049" fmla="val 59298"/>
                <a:gd name="f1050" fmla="val 164822"/>
                <a:gd name="f1051" fmla="val 57979"/>
                <a:gd name="f1052" fmla="val 168959"/>
                <a:gd name="f1053" fmla="val 57259"/>
                <a:gd name="f1054" fmla="val 170098"/>
                <a:gd name="f1055" fmla="val 57019"/>
                <a:gd name="f1056" fmla="val 171178"/>
                <a:gd name="f1057" fmla="val 172197"/>
                <a:gd name="f1058" fmla="val 56600"/>
                <a:gd name="f1059" fmla="val 56360"/>
                <a:gd name="f1060" fmla="val 174295"/>
                <a:gd name="f1061" fmla="val 174715"/>
                <a:gd name="f1062" fmla="val 55820"/>
                <a:gd name="f1063" fmla="val 55400"/>
                <a:gd name="f1064" fmla="val 55041"/>
                <a:gd name="f1065" fmla="val 174655"/>
                <a:gd name="f1066" fmla="val 54381"/>
                <a:gd name="f1067" fmla="val 174535"/>
                <a:gd name="f1068" fmla="val 53302"/>
                <a:gd name="f1069" fmla="val 174175"/>
                <a:gd name="f1070" fmla="val 52223"/>
                <a:gd name="f1071" fmla="val 173756"/>
                <a:gd name="f1072" fmla="val 51144"/>
                <a:gd name="f1073" fmla="val 49764"/>
                <a:gd name="f1074" fmla="val 172796"/>
                <a:gd name="f1075" fmla="val 172317"/>
                <a:gd name="f1076" fmla="val 43109"/>
                <a:gd name="f1077" fmla="val 170998"/>
                <a:gd name="f1078" fmla="val 169679"/>
                <a:gd name="f1079" fmla="val 35854"/>
                <a:gd name="f1080" fmla="val 168420"/>
                <a:gd name="f1081" fmla="val 167041"/>
                <a:gd name="f1082" fmla="val 30698"/>
                <a:gd name="f1083" fmla="val 166261"/>
                <a:gd name="f1084" fmla="val 30099"/>
                <a:gd name="f1085" fmla="val 166081"/>
                <a:gd name="f1086" fmla="val 29739"/>
                <a:gd name="f1087" fmla="val 165422"/>
                <a:gd name="f1088" fmla="val 163503"/>
                <a:gd name="f1089" fmla="val 30398"/>
                <a:gd name="f1090" fmla="val 162244"/>
                <a:gd name="f1091" fmla="val 30638"/>
                <a:gd name="f1092" fmla="val 156608"/>
                <a:gd name="f1093" fmla="val 31837"/>
                <a:gd name="f1094" fmla="val 154450"/>
                <a:gd name="f1095" fmla="val 31957"/>
                <a:gd name="f1096" fmla="val 153370"/>
                <a:gd name="f1097" fmla="val 153190"/>
                <a:gd name="f1098" fmla="val 26321"/>
                <a:gd name="f1099" fmla="val 151452"/>
                <a:gd name="f1100" fmla="val 23923"/>
                <a:gd name="f1101" fmla="val 150612"/>
                <a:gd name="f1102" fmla="val 150313"/>
                <a:gd name="f1103" fmla="val 22244"/>
                <a:gd name="f1104" fmla="val 151392"/>
                <a:gd name="f1105" fmla="val 21645"/>
                <a:gd name="f1106" fmla="val 153011"/>
                <a:gd name="f1107" fmla="val 21225"/>
                <a:gd name="f1108" fmla="val 154629"/>
                <a:gd name="f1109" fmla="val 20985"/>
                <a:gd name="f1110" fmla="val 156248"/>
                <a:gd name="f1111" fmla="val 20805"/>
                <a:gd name="f1112" fmla="val 157088"/>
                <a:gd name="f1113" fmla="val 20625"/>
                <a:gd name="f1114" fmla="val 157987"/>
                <a:gd name="f1115" fmla="val 20446"/>
                <a:gd name="f1116" fmla="val 158826"/>
                <a:gd name="f1117" fmla="val 20326"/>
                <a:gd name="f1118" fmla="val 19846"/>
                <a:gd name="f1119" fmla="val 19606"/>
                <a:gd name="f1120" fmla="val 18767"/>
                <a:gd name="f1121" fmla="val 158227"/>
                <a:gd name="f1122" fmla="val 18167"/>
                <a:gd name="f1123" fmla="val 157208"/>
                <a:gd name="f1124" fmla="val 17807"/>
                <a:gd name="f1125" fmla="val 156128"/>
                <a:gd name="f1126" fmla="val 151811"/>
                <a:gd name="f1127" fmla="val 15229"/>
                <a:gd name="f1128" fmla="val 147375"/>
                <a:gd name="f1129" fmla="val 14570"/>
                <a:gd name="f1130" fmla="val 13491"/>
                <a:gd name="f1131" fmla="val 134664"/>
                <a:gd name="f1132" fmla="val 13191"/>
                <a:gd name="f1133" fmla="val 13730"/>
                <a:gd name="f1134" fmla="val 118176"/>
                <a:gd name="f1135" fmla="val 14030"/>
                <a:gd name="f1136" fmla="val 112899"/>
                <a:gd name="f1137" fmla="val 107623"/>
                <a:gd name="f1138" fmla="val 15709"/>
                <a:gd name="f1139" fmla="val 102527"/>
                <a:gd name="f1140" fmla="val 16668"/>
                <a:gd name="f1141" fmla="val 106784"/>
                <a:gd name="f1142" fmla="val 18047"/>
                <a:gd name="f1143" fmla="val 110861"/>
                <a:gd name="f1144" fmla="val 115118"/>
                <a:gd name="f1145" fmla="val 19306"/>
                <a:gd name="f1146" fmla="val 126330"/>
                <a:gd name="f1147" fmla="val 23803"/>
                <a:gd name="f1148" fmla="val 131666"/>
                <a:gd name="f1149" fmla="val 26621"/>
                <a:gd name="f1150" fmla="val 30938"/>
                <a:gd name="f1151" fmla="val 140540"/>
                <a:gd name="f1152" fmla="val 141859"/>
                <a:gd name="f1153" fmla="val 35495"/>
                <a:gd name="f1154" fmla="val 144137"/>
                <a:gd name="f1155" fmla="val 144497"/>
                <a:gd name="f1156" fmla="val 145156"/>
                <a:gd name="f1157" fmla="val 36334"/>
                <a:gd name="f1158" fmla="val 145876"/>
                <a:gd name="f1159" fmla="val 36034"/>
                <a:gd name="f1160" fmla="val 148154"/>
                <a:gd name="f1161" fmla="val 150432"/>
                <a:gd name="f1162" fmla="val 35914"/>
                <a:gd name="f1163" fmla="val 152711"/>
                <a:gd name="f1164" fmla="val 154569"/>
                <a:gd name="f1165" fmla="val 155529"/>
                <a:gd name="f1166" fmla="val 37593"/>
                <a:gd name="f1167" fmla="val 156788"/>
                <a:gd name="f1168" fmla="val 46587"/>
                <a:gd name="f1169" fmla="val 155289"/>
                <a:gd name="f1170" fmla="val 51084"/>
                <a:gd name="f1171" fmla="val 154210"/>
                <a:gd name="f1172" fmla="val 153071"/>
                <a:gd name="f1173" fmla="val 52043"/>
                <a:gd name="f1174" fmla="val 151931"/>
                <a:gd name="f1175" fmla="val 54021"/>
                <a:gd name="f1176" fmla="val 150972"/>
                <a:gd name="f1177" fmla="val 59178"/>
                <a:gd name="f1178" fmla="val 152291"/>
                <a:gd name="f1179" fmla="val 64394"/>
                <a:gd name="f1180" fmla="val 154989"/>
                <a:gd name="f1181" fmla="val 78604"/>
                <a:gd name="f1182" fmla="val 96891"/>
                <a:gd name="f1183" fmla="val 159786"/>
                <a:gd name="f1184" fmla="val 101867"/>
                <a:gd name="f1185" fmla="val 106904"/>
                <a:gd name="f1186" fmla="val 111880"/>
                <a:gd name="f1187" fmla="val 160985"/>
                <a:gd name="f1188" fmla="val 112120"/>
                <a:gd name="f1189" fmla="val 112420"/>
                <a:gd name="f1190" fmla="val 112659"/>
                <a:gd name="f1191" fmla="val 161405"/>
                <a:gd name="f1192" fmla="val 113439"/>
                <a:gd name="f1193" fmla="val 161884"/>
                <a:gd name="f1194" fmla="val 163023"/>
                <a:gd name="f1195" fmla="val 113199"/>
                <a:gd name="f1196" fmla="val 165242"/>
                <a:gd name="f1197" fmla="val 168060"/>
                <a:gd name="f1198" fmla="val 169499"/>
                <a:gd name="f1199" fmla="val 112959"/>
                <a:gd name="f1200" fmla="val 170278"/>
                <a:gd name="f1201" fmla="val 114398"/>
                <a:gd name="f1202" fmla="val 114638"/>
                <a:gd name="f1203" fmla="val 171238"/>
                <a:gd name="f1204" fmla="val 114878"/>
                <a:gd name="f1205" fmla="val 171298"/>
                <a:gd name="f1206" fmla="val 115178"/>
                <a:gd name="f1207" fmla="val 117876"/>
                <a:gd name="f1208" fmla="val 120634"/>
                <a:gd name="f1209" fmla="val 171537"/>
                <a:gd name="f1210" fmla="val 123332"/>
                <a:gd name="f1211" fmla="val 171657"/>
                <a:gd name="f1212" fmla="val 124111"/>
                <a:gd name="f1213" fmla="val 171597"/>
                <a:gd name="f1214" fmla="val 126569"/>
                <a:gd name="f1215" fmla="val 171717"/>
                <a:gd name="f1216" fmla="val 167640"/>
                <a:gd name="f1217" fmla="val 130047"/>
                <a:gd name="f1218" fmla="val 165722"/>
                <a:gd name="f1219" fmla="val 130766"/>
                <a:gd name="f1220" fmla="val 163863"/>
                <a:gd name="f1221" fmla="val 131426"/>
                <a:gd name="f1222" fmla="val 161944"/>
                <a:gd name="f1223" fmla="val 131606"/>
                <a:gd name="f1224" fmla="val 161285"/>
                <a:gd name="f1225" fmla="val 132205"/>
                <a:gd name="f1226" fmla="val 160805"/>
                <a:gd name="f1227" fmla="val 132925"/>
                <a:gd name="f1228" fmla="val 136702"/>
                <a:gd name="f1229" fmla="val 140479"/>
                <a:gd name="f1230" fmla="val 160026"/>
                <a:gd name="f1231" fmla="val 159906"/>
                <a:gd name="f1232" fmla="val 158347"/>
                <a:gd name="f1233" fmla="val 154090"/>
                <a:gd name="f1234" fmla="val 150732"/>
                <a:gd name="f1235" fmla="val 148814"/>
                <a:gd name="f1236" fmla="val 164402"/>
                <a:gd name="f1237" fmla="val 146835"/>
                <a:gd name="f1238" fmla="val 145516"/>
                <a:gd name="f1239" fmla="val 145396"/>
                <a:gd name="f1240" fmla="val 145576"/>
                <a:gd name="f1241" fmla="val 166921"/>
                <a:gd name="f1242" fmla="val 148034"/>
                <a:gd name="f1243" fmla="*/ f0 1 188506"/>
                <a:gd name="f1244" fmla="*/ f1 1 209131"/>
                <a:gd name="f1245" fmla="val f2"/>
                <a:gd name="f1246" fmla="val f3"/>
                <a:gd name="f1247" fmla="val f4"/>
                <a:gd name="f1248" fmla="+- f1247 0 f1245"/>
                <a:gd name="f1249" fmla="+- f1246 0 f1245"/>
                <a:gd name="f1250" fmla="*/ f1249 1 188506"/>
                <a:gd name="f1251" fmla="*/ f1248 1 209131"/>
                <a:gd name="f1252" fmla="*/ f1245 1 f1250"/>
                <a:gd name="f1253" fmla="*/ f1246 1 f1250"/>
                <a:gd name="f1254" fmla="*/ f1245 1 f1251"/>
                <a:gd name="f1255" fmla="*/ f1247 1 f1251"/>
                <a:gd name="f1256" fmla="*/ f1252 f1243 1"/>
                <a:gd name="f1257" fmla="*/ f1253 f1243 1"/>
                <a:gd name="f1258" fmla="*/ f1255 f1244 1"/>
                <a:gd name="f1259" fmla="*/ f1254 f1244 1"/>
              </a:gdLst>
              <a:ahLst/>
              <a:cxnLst>
                <a:cxn ang="3cd4">
                  <a:pos x="hc" y="t"/>
                </a:cxn>
                <a:cxn ang="0">
                  <a:pos x="r" y="vc"/>
                </a:cxn>
                <a:cxn ang="cd4">
                  <a:pos x="hc" y="b"/>
                </a:cxn>
                <a:cxn ang="cd2">
                  <a:pos x="l" y="vc"/>
                </a:cxn>
              </a:cxnLst>
              <a:rect l="f1256" t="f1259" r="f1257" b="f1258"/>
              <a:pathLst>
                <a:path w="188506" h="209131">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28"/>
                    <a:pt x="f44" y="f45"/>
                    <a:pt x="f46" y="f47"/>
                  </a:cubicBezTo>
                  <a:cubicBezTo>
                    <a:pt x="f48" y="f49"/>
                    <a:pt x="f50" y="f51"/>
                    <a:pt x="f52" y="f28"/>
                  </a:cubicBezTo>
                  <a:cubicBezTo>
                    <a:pt x="f53" y="f54"/>
                    <a:pt x="f55" y="f30"/>
                    <a:pt x="f56" y="f32"/>
                  </a:cubicBezTo>
                  <a:cubicBezTo>
                    <a:pt x="f57" y="f58"/>
                    <a:pt x="f59" y="f60"/>
                    <a:pt x="f61" y="f62"/>
                  </a:cubicBezTo>
                  <a:cubicBezTo>
                    <a:pt x="f63" y="f64"/>
                    <a:pt x="f65" y="f66"/>
                    <a:pt x="f67" y="f68"/>
                  </a:cubicBezTo>
                  <a:cubicBezTo>
                    <a:pt x="f69" y="f70"/>
                    <a:pt x="f71" y="f72"/>
                    <a:pt x="f71"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99"/>
                    <a:pt x="f43" y="f101"/>
                  </a:cubicBezTo>
                  <a:cubicBezTo>
                    <a:pt x="f102" y="f97"/>
                    <a:pt x="f103" y="f104"/>
                    <a:pt x="f105" y="f106"/>
                  </a:cubicBezTo>
                  <a:cubicBezTo>
                    <a:pt x="f107" y="f108"/>
                    <a:pt x="f109" y="f110"/>
                    <a:pt x="f111" y="f112"/>
                  </a:cubicBezTo>
                  <a:cubicBezTo>
                    <a:pt x="f98" y="f113"/>
                    <a:pt x="f114" y="f115"/>
                    <a:pt x="f116" y="f117"/>
                  </a:cubicBezTo>
                  <a:cubicBezTo>
                    <a:pt x="f116" y="f118"/>
                    <a:pt x="f119" y="f120"/>
                    <a:pt x="f121" y="f122"/>
                  </a:cubicBezTo>
                  <a:cubicBezTo>
                    <a:pt x="f123" y="f122"/>
                    <a:pt x="f124" y="f122"/>
                    <a:pt x="f125" y="f126"/>
                  </a:cubicBezTo>
                  <a:cubicBezTo>
                    <a:pt x="f127" y="f128"/>
                    <a:pt x="f129" y="f130"/>
                    <a:pt x="f131" y="f132"/>
                  </a:cubicBezTo>
                  <a:cubicBezTo>
                    <a:pt x="f37" y="f133"/>
                    <a:pt x="f134" y="f91"/>
                    <a:pt x="f135" y="f110"/>
                  </a:cubicBezTo>
                  <a:cubicBezTo>
                    <a:pt x="f136" y="f137"/>
                    <a:pt x="f138" y="f139"/>
                    <a:pt x="f140" y="f97"/>
                  </a:cubicBezTo>
                  <a:cubicBezTo>
                    <a:pt x="f141" y="f142"/>
                    <a:pt x="f143" y="f144"/>
                    <a:pt x="f145" y="f146"/>
                  </a:cubicBezTo>
                  <a:cubicBezTo>
                    <a:pt x="f147" y="f148"/>
                    <a:pt x="f149" y="f150"/>
                    <a:pt x="f151" y="f152"/>
                  </a:cubicBezTo>
                  <a:cubicBezTo>
                    <a:pt x="f153" y="f152"/>
                    <a:pt x="f154" y="f155"/>
                    <a:pt x="f156" y="f157"/>
                  </a:cubicBezTo>
                  <a:cubicBezTo>
                    <a:pt x="f158" y="f146"/>
                    <a:pt x="f138" y="f159"/>
                    <a:pt x="f160" y="f161"/>
                  </a:cubicBezTo>
                  <a:cubicBezTo>
                    <a:pt x="f162" y="f163"/>
                    <a:pt x="f164" y="f165"/>
                    <a:pt x="f166" y="f167"/>
                  </a:cubicBezTo>
                  <a:cubicBezTo>
                    <a:pt x="f168" y="f169"/>
                    <a:pt x="f48" y="f142"/>
                    <a:pt x="f170" y="f142"/>
                  </a:cubicBezTo>
                  <a:cubicBezTo>
                    <a:pt x="f171" y="f172"/>
                    <a:pt x="f173" y="f174"/>
                    <a:pt x="f175" y="f176"/>
                  </a:cubicBezTo>
                  <a:cubicBezTo>
                    <a:pt x="f177" y="f115"/>
                    <a:pt x="f178" y="f179"/>
                    <a:pt x="f180" y="f120"/>
                  </a:cubicBezTo>
                  <a:cubicBezTo>
                    <a:pt x="f181" y="f126"/>
                    <a:pt x="f182" y="f183"/>
                    <a:pt x="f184" y="f185"/>
                  </a:cubicBezTo>
                  <a:cubicBezTo>
                    <a:pt x="f186" y="f187"/>
                    <a:pt x="f188" y="f189"/>
                    <a:pt x="f190" y="f118"/>
                  </a:cubicBezTo>
                  <a:cubicBezTo>
                    <a:pt x="f191" y="f132"/>
                    <a:pt x="f192" y="f193"/>
                    <a:pt x="f194" y="f195"/>
                  </a:cubicBezTo>
                  <a:cubicBezTo>
                    <a:pt x="f196" y="f197"/>
                    <a:pt x="f198" y="f199"/>
                    <a:pt x="f200" y="f201"/>
                  </a:cubicBezTo>
                  <a:cubicBezTo>
                    <a:pt x="f202" y="f91"/>
                    <a:pt x="f203" y="f204"/>
                    <a:pt x="f205" y="f106"/>
                  </a:cubicBezTo>
                  <a:cubicBezTo>
                    <a:pt x="f206" y="f207"/>
                    <a:pt x="f208" y="f209"/>
                    <a:pt x="f210" y="f172"/>
                  </a:cubicBezTo>
                  <a:cubicBezTo>
                    <a:pt x="f211" y="f148"/>
                    <a:pt x="f192" y="f212"/>
                    <a:pt x="f213" y="f214"/>
                  </a:cubicBezTo>
                  <a:cubicBezTo>
                    <a:pt x="f215" y="f216"/>
                    <a:pt x="f217" y="f218"/>
                    <a:pt x="f219" y="f220"/>
                  </a:cubicBezTo>
                  <a:cubicBezTo>
                    <a:pt x="f221" y="f222"/>
                    <a:pt x="f223" y="f224"/>
                    <a:pt x="f98" y="f225"/>
                  </a:cubicBezTo>
                  <a:cubicBezTo>
                    <a:pt x="f100" y="f225"/>
                    <a:pt x="f168" y="f226"/>
                    <a:pt x="f227" y="f228"/>
                  </a:cubicBezTo>
                  <a:cubicBezTo>
                    <a:pt x="f229" y="f230"/>
                    <a:pt x="f102" y="f231"/>
                    <a:pt x="f232" y="f233"/>
                  </a:cubicBezTo>
                  <a:cubicBezTo>
                    <a:pt x="f234" y="f235"/>
                    <a:pt x="f236" y="f237"/>
                    <a:pt x="f238" y="f239"/>
                  </a:cubicBezTo>
                  <a:cubicBezTo>
                    <a:pt x="f125" y="f240"/>
                    <a:pt x="f241" y="f242"/>
                    <a:pt x="f162" y="f243"/>
                  </a:cubicBezTo>
                  <a:cubicBezTo>
                    <a:pt x="f244" y="f245"/>
                    <a:pt x="f246" y="f247"/>
                    <a:pt x="f248" y="f249"/>
                  </a:cubicBezTo>
                  <a:cubicBezTo>
                    <a:pt x="f250" y="f251"/>
                    <a:pt x="f252" y="f253"/>
                    <a:pt x="f254" y="f255"/>
                  </a:cubicBezTo>
                  <a:cubicBezTo>
                    <a:pt x="f61" y="f2"/>
                    <a:pt x="f69" y="f256"/>
                    <a:pt x="f257" y="f258"/>
                  </a:cubicBezTo>
                  <a:cubicBezTo>
                    <a:pt x="f259" y="f260"/>
                    <a:pt x="f261" y="f262"/>
                    <a:pt x="f263" y="f264"/>
                  </a:cubicBezTo>
                  <a:cubicBezTo>
                    <a:pt x="f265" y="f266"/>
                    <a:pt x="f267" y="f268"/>
                    <a:pt x="f269" y="f270"/>
                  </a:cubicBezTo>
                  <a:cubicBezTo>
                    <a:pt x="f271" y="f272"/>
                    <a:pt x="f273" y="f274"/>
                    <a:pt x="f275" y="f276"/>
                  </a:cubicBezTo>
                  <a:cubicBezTo>
                    <a:pt x="f277" y="f278"/>
                    <a:pt x="f279" y="f280"/>
                    <a:pt x="f281" y="f282"/>
                  </a:cubicBezTo>
                  <a:cubicBezTo>
                    <a:pt x="f283" y="f284"/>
                    <a:pt x="f285" y="f286"/>
                    <a:pt x="f287" y="f288"/>
                  </a:cubicBezTo>
                  <a:cubicBezTo>
                    <a:pt x="f289" y="f288"/>
                    <a:pt x="f289" y="f290"/>
                    <a:pt x="f289" y="f290"/>
                  </a:cubicBezTo>
                  <a:cubicBezTo>
                    <a:pt x="f291" y="f292"/>
                    <a:pt x="f293" y="f142"/>
                    <a:pt x="f294" y="f295"/>
                  </a:cubicBezTo>
                  <a:cubicBezTo>
                    <a:pt x="f296" y="f297"/>
                    <a:pt x="f298" y="f299"/>
                    <a:pt x="f300" y="f301"/>
                  </a:cubicBezTo>
                  <a:cubicBezTo>
                    <a:pt x="f302" y="f303"/>
                    <a:pt x="f304" y="f305"/>
                    <a:pt x="f306" y="f220"/>
                  </a:cubicBezTo>
                  <a:cubicBezTo>
                    <a:pt x="f22" y="f307"/>
                    <a:pt x="f308" y="f309"/>
                    <a:pt x="f310" y="f311"/>
                  </a:cubicBezTo>
                  <a:cubicBezTo>
                    <a:pt x="f312" y="f313"/>
                    <a:pt x="f314" y="f315"/>
                    <a:pt x="f316" y="f317"/>
                  </a:cubicBezTo>
                  <a:cubicBezTo>
                    <a:pt x="f77" y="f318"/>
                    <a:pt x="f319" y="f270"/>
                    <a:pt x="f320" y="f321"/>
                  </a:cubicBezTo>
                  <a:cubicBezTo>
                    <a:pt x="f320" y="f322"/>
                    <a:pt x="f323" y="f324"/>
                    <a:pt x="f325" y="f326"/>
                  </a:cubicBezTo>
                  <a:cubicBezTo>
                    <a:pt x="f327" y="f326"/>
                    <a:pt x="f328" y="f329"/>
                    <a:pt x="f330" y="f331"/>
                  </a:cubicBezTo>
                  <a:cubicBezTo>
                    <a:pt x="f332" y="f333"/>
                    <a:pt x="f334" y="f218"/>
                    <a:pt x="f335" y="f336"/>
                  </a:cubicBezTo>
                  <a:cubicBezTo>
                    <a:pt x="f337" y="f338"/>
                    <a:pt x="f339" y="f340"/>
                    <a:pt x="f341" y="f340"/>
                  </a:cubicBezTo>
                  <a:cubicBezTo>
                    <a:pt x="f342" y="f343"/>
                    <a:pt x="f344" y="f345"/>
                    <a:pt x="f346" y="f347"/>
                  </a:cubicBezTo>
                  <a:cubicBezTo>
                    <a:pt x="f348" y="f274"/>
                    <a:pt x="f349" y="f350"/>
                    <a:pt x="f351" y="f352"/>
                  </a:cubicBezTo>
                  <a:cubicBezTo>
                    <a:pt x="f353" y="f354"/>
                    <a:pt x="f355" y="f165"/>
                    <a:pt x="f356" y="f357"/>
                  </a:cubicBezTo>
                  <a:cubicBezTo>
                    <a:pt x="f358" y="f359"/>
                    <a:pt x="f294" y="f360"/>
                    <a:pt x="f361" y="f362"/>
                  </a:cubicBezTo>
                  <a:cubicBezTo>
                    <a:pt x="f363" y="f364"/>
                    <a:pt x="f365" y="f366"/>
                    <a:pt x="f367" y="f204"/>
                  </a:cubicBezTo>
                  <a:cubicBezTo>
                    <a:pt x="f368" y="f369"/>
                    <a:pt x="f302" y="f370"/>
                    <a:pt x="f371" y="f372"/>
                  </a:cubicBezTo>
                  <a:cubicBezTo>
                    <a:pt x="f373" y="f374"/>
                    <a:pt x="f375" y="f376"/>
                    <a:pt x="f377" y="f378"/>
                  </a:cubicBezTo>
                  <a:cubicBezTo>
                    <a:pt x="f379" y="f380"/>
                    <a:pt x="f381" y="f382"/>
                    <a:pt x="f383" y="f384"/>
                  </a:cubicBezTo>
                  <a:cubicBezTo>
                    <a:pt x="f383" y="f384"/>
                    <a:pt x="f385" y="f386"/>
                    <a:pt x="f385" y="f386"/>
                  </a:cubicBezTo>
                  <a:cubicBezTo>
                    <a:pt x="f387" y="f388"/>
                    <a:pt x="f389" y="f390"/>
                    <a:pt x="f391" y="f392"/>
                  </a:cubicBezTo>
                  <a:cubicBezTo>
                    <a:pt x="f393" y="f394"/>
                    <a:pt x="f395" y="f396"/>
                    <a:pt x="f341" y="f384"/>
                  </a:cubicBezTo>
                  <a:cubicBezTo>
                    <a:pt x="f397" y="f398"/>
                    <a:pt x="f399" y="f400"/>
                    <a:pt x="f401" y="f402"/>
                  </a:cubicBezTo>
                  <a:cubicBezTo>
                    <a:pt x="f403" y="f404"/>
                    <a:pt x="f405" y="f406"/>
                    <a:pt x="f407" y="f408"/>
                  </a:cubicBezTo>
                  <a:cubicBezTo>
                    <a:pt x="f409" y="f410"/>
                    <a:pt x="f411" y="f412"/>
                    <a:pt x="f413" y="f89"/>
                  </a:cubicBezTo>
                  <a:cubicBezTo>
                    <a:pt x="f414" y="f415"/>
                    <a:pt x="f416" y="f417"/>
                    <a:pt x="f418" y="f128"/>
                  </a:cubicBezTo>
                  <a:cubicBezTo>
                    <a:pt x="f301" y="f320"/>
                    <a:pt x="f419" y="f314"/>
                    <a:pt x="f420" y="f421"/>
                  </a:cubicBezTo>
                  <a:cubicBezTo>
                    <a:pt x="f422" y="f423"/>
                    <a:pt x="f424" y="f425"/>
                    <a:pt x="f426" y="f427"/>
                  </a:cubicBezTo>
                  <a:cubicBezTo>
                    <a:pt x="f428" y="f429"/>
                    <a:pt x="f430" y="f431"/>
                    <a:pt x="f432" y="f433"/>
                  </a:cubicBezTo>
                  <a:cubicBezTo>
                    <a:pt x="f260" y="f434"/>
                    <a:pt x="f435" y="f436"/>
                    <a:pt x="f437" y="f438"/>
                  </a:cubicBezTo>
                  <a:cubicBezTo>
                    <a:pt x="f2" y="f439"/>
                    <a:pt x="f256" y="f440"/>
                    <a:pt x="f251" y="f441"/>
                  </a:cubicBezTo>
                  <a:cubicBezTo>
                    <a:pt x="f442" y="f94"/>
                    <a:pt x="f443" y="f111"/>
                    <a:pt x="f444" y="f445"/>
                  </a:cubicBezTo>
                  <a:cubicBezTo>
                    <a:pt x="f243" y="f446"/>
                    <a:pt x="f447" y="f448"/>
                    <a:pt x="f449" y="f450"/>
                  </a:cubicBezTo>
                  <a:cubicBezTo>
                    <a:pt x="f451" y="f452"/>
                    <a:pt x="f453" y="f454"/>
                    <a:pt x="f218" y="f455"/>
                  </a:cubicBezTo>
                  <a:cubicBezTo>
                    <a:pt x="f456" y="f457"/>
                    <a:pt x="f458" y="f459"/>
                    <a:pt x="f460" y="f461"/>
                  </a:cubicBezTo>
                  <a:cubicBezTo>
                    <a:pt x="f157" y="f462"/>
                    <a:pt x="f463" y="f464"/>
                    <a:pt x="f465" y="f466"/>
                  </a:cubicBezTo>
                  <a:cubicBezTo>
                    <a:pt x="f467" y="f468"/>
                    <a:pt x="f469" y="f470"/>
                    <a:pt x="f471" y="f472"/>
                  </a:cubicBezTo>
                  <a:cubicBezTo>
                    <a:pt x="f473" y="f474"/>
                    <a:pt x="f475" y="f476"/>
                    <a:pt x="f477" y="f478"/>
                  </a:cubicBezTo>
                  <a:cubicBezTo>
                    <a:pt x="f479" y="f478"/>
                    <a:pt x="f480" y="f481"/>
                    <a:pt x="f118" y="f482"/>
                  </a:cubicBezTo>
                  <a:cubicBezTo>
                    <a:pt x="f483" y="f484"/>
                    <a:pt x="f485" y="f486"/>
                    <a:pt x="f79" y="f487"/>
                  </a:cubicBezTo>
                  <a:cubicBezTo>
                    <a:pt x="f327" y="f474"/>
                    <a:pt x="f488" y="f489"/>
                    <a:pt x="f490" y="f491"/>
                  </a:cubicBezTo>
                  <a:cubicBezTo>
                    <a:pt x="f492" y="f493"/>
                    <a:pt x="f494" y="f495"/>
                    <a:pt x="f496" y="f497"/>
                  </a:cubicBezTo>
                  <a:cubicBezTo>
                    <a:pt x="f498" y="f499"/>
                    <a:pt x="f500" y="f501"/>
                    <a:pt x="f502" y="f503"/>
                  </a:cubicBezTo>
                  <a:cubicBezTo>
                    <a:pt x="f504" y="f505"/>
                    <a:pt x="f506" y="f507"/>
                    <a:pt x="f508" y="f509"/>
                  </a:cubicBezTo>
                  <a:cubicBezTo>
                    <a:pt x="f510" y="f511"/>
                    <a:pt x="f512" y="f511"/>
                    <a:pt x="f513" y="f514"/>
                  </a:cubicBezTo>
                  <a:cubicBezTo>
                    <a:pt x="f515" y="f516"/>
                    <a:pt x="f517" y="f518"/>
                    <a:pt x="f519" y="f520"/>
                  </a:cubicBezTo>
                  <a:cubicBezTo>
                    <a:pt x="f521" y="f522"/>
                    <a:pt x="f348" y="f523"/>
                    <a:pt x="f524" y="f525"/>
                  </a:cubicBezTo>
                  <a:cubicBezTo>
                    <a:pt x="f526" y="f527"/>
                    <a:pt x="f528" y="f529"/>
                    <a:pt x="f530" y="f531"/>
                  </a:cubicBezTo>
                  <a:cubicBezTo>
                    <a:pt x="f532" y="f533"/>
                    <a:pt x="f534" y="f535"/>
                    <a:pt x="f536" y="f537"/>
                  </a:cubicBezTo>
                  <a:cubicBezTo>
                    <a:pt x="f538" y="f539"/>
                    <a:pt x="f540" y="f541"/>
                    <a:pt x="f542" y="f543"/>
                  </a:cubicBezTo>
                  <a:cubicBezTo>
                    <a:pt x="f544" y="f545"/>
                    <a:pt x="f546" y="f547"/>
                    <a:pt x="f202" y="f548"/>
                  </a:cubicBezTo>
                  <a:cubicBezTo>
                    <a:pt x="f549" y="f550"/>
                    <a:pt x="f551" y="f552"/>
                    <a:pt x="f553" y="f554"/>
                  </a:cubicBezTo>
                  <a:cubicBezTo>
                    <a:pt x="f555" y="f556"/>
                    <a:pt x="f557" y="f558"/>
                    <a:pt x="f559" y="f560"/>
                  </a:cubicBezTo>
                  <a:cubicBezTo>
                    <a:pt x="f561" y="f562"/>
                    <a:pt x="f171" y="f563"/>
                    <a:pt x="f564" y="f565"/>
                  </a:cubicBezTo>
                  <a:cubicBezTo>
                    <a:pt x="f566" y="f567"/>
                    <a:pt x="f568" y="f569"/>
                    <a:pt x="f446" y="f570"/>
                  </a:cubicBezTo>
                  <a:cubicBezTo>
                    <a:pt x="f153" y="f571"/>
                    <a:pt x="f572" y="f573"/>
                    <a:pt x="f574" y="f123"/>
                  </a:cubicBezTo>
                  <a:cubicBezTo>
                    <a:pt x="f462" y="f254"/>
                    <a:pt x="f575" y="f576"/>
                    <a:pt x="f577" y="f578"/>
                  </a:cubicBezTo>
                  <a:cubicBezTo>
                    <a:pt x="f579" y="f580"/>
                    <a:pt x="f581" y="f582"/>
                    <a:pt x="f5" y="f6"/>
                  </a:cubicBezTo>
                  <a:close/>
                  <a:moveTo>
                    <a:pt x="f583" y="f584"/>
                  </a:moveTo>
                  <a:cubicBezTo>
                    <a:pt x="f585" y="f586"/>
                    <a:pt x="f587" y="f588"/>
                    <a:pt x="f589" y="f590"/>
                  </a:cubicBezTo>
                  <a:cubicBezTo>
                    <a:pt x="f164" y="f591"/>
                    <a:pt x="f234" y="f592"/>
                    <a:pt x="f166" y="f593"/>
                  </a:cubicBezTo>
                  <a:cubicBezTo>
                    <a:pt x="f594" y="f595"/>
                    <a:pt x="f102" y="f596"/>
                    <a:pt x="f103" y="f597"/>
                  </a:cubicBezTo>
                  <a:cubicBezTo>
                    <a:pt x="f234" y="f598"/>
                    <a:pt x="f238" y="f91"/>
                    <a:pt x="f583" y="f584"/>
                  </a:cubicBezTo>
                  <a:close/>
                  <a:moveTo>
                    <a:pt x="f599" y="f600"/>
                  </a:moveTo>
                  <a:cubicBezTo>
                    <a:pt x="f601" y="f602"/>
                    <a:pt x="f603" y="f604"/>
                    <a:pt x="f605" y="f534"/>
                  </a:cubicBezTo>
                  <a:cubicBezTo>
                    <a:pt x="f606" y="f607"/>
                    <a:pt x="f608" y="f609"/>
                    <a:pt x="f610" y="f611"/>
                  </a:cubicBezTo>
                  <a:cubicBezTo>
                    <a:pt x="f612" y="f613"/>
                    <a:pt x="f614" y="f615"/>
                    <a:pt x="f616" y="f613"/>
                  </a:cubicBezTo>
                  <a:cubicBezTo>
                    <a:pt x="f170" y="f617"/>
                    <a:pt x="f252" y="f618"/>
                    <a:pt x="f619" y="f620"/>
                  </a:cubicBezTo>
                  <a:cubicBezTo>
                    <a:pt x="f621" y="f285"/>
                    <a:pt x="f622" y="f623"/>
                    <a:pt x="f57" y="f624"/>
                  </a:cubicBezTo>
                  <a:cubicBezTo>
                    <a:pt x="f625" y="f626"/>
                    <a:pt x="f627" y="f628"/>
                    <a:pt x="f629" y="f630"/>
                  </a:cubicBezTo>
                  <a:cubicBezTo>
                    <a:pt x="f631" y="f632"/>
                    <a:pt x="f603" y="f633"/>
                    <a:pt x="f634" y="f635"/>
                  </a:cubicBezTo>
                  <a:cubicBezTo>
                    <a:pt x="f636" y="f637"/>
                    <a:pt x="f638" y="f639"/>
                    <a:pt x="f640" y="f641"/>
                  </a:cubicBezTo>
                  <a:cubicBezTo>
                    <a:pt x="f642" y="f643"/>
                    <a:pt x="f644" y="f645"/>
                    <a:pt x="f181" y="f646"/>
                  </a:cubicBezTo>
                  <a:cubicBezTo>
                    <a:pt x="f257" y="f647"/>
                    <a:pt x="f84" y="f648"/>
                    <a:pt x="f649" y="f650"/>
                  </a:cubicBezTo>
                  <a:cubicBezTo>
                    <a:pt x="f651" y="f580"/>
                    <a:pt x="f652" y="f653"/>
                    <a:pt x="f654" y="f655"/>
                  </a:cubicBezTo>
                  <a:cubicBezTo>
                    <a:pt x="f656" y="f657"/>
                    <a:pt x="f658" y="f659"/>
                    <a:pt x="f660" y="f561"/>
                  </a:cubicBezTo>
                  <a:cubicBezTo>
                    <a:pt x="f629" y="f661"/>
                    <a:pt x="f59" y="f662"/>
                    <a:pt x="f663" y="f92"/>
                  </a:cubicBezTo>
                  <a:cubicBezTo>
                    <a:pt x="f219" y="f664"/>
                    <a:pt x="f665" y="f656"/>
                    <a:pt x="f666" y="f667"/>
                  </a:cubicBezTo>
                  <a:cubicBezTo>
                    <a:pt x="f662" y="f668"/>
                    <a:pt x="f173" y="f669"/>
                    <a:pt x="f670" y="f661"/>
                  </a:cubicBezTo>
                  <a:cubicBezTo>
                    <a:pt x="f671" y="f657"/>
                    <a:pt x="f672" y="f673"/>
                    <a:pt x="f674" y="f257"/>
                  </a:cubicBezTo>
                  <a:cubicBezTo>
                    <a:pt x="f675" y="f181"/>
                    <a:pt x="f191" y="f676"/>
                    <a:pt x="f677" y="f678"/>
                  </a:cubicBezTo>
                  <a:cubicBezTo>
                    <a:pt x="f679" y="f680"/>
                    <a:pt x="f681" y="f682"/>
                    <a:pt x="f683" y="f684"/>
                  </a:cubicBezTo>
                  <a:cubicBezTo>
                    <a:pt x="f646" y="f685"/>
                    <a:pt x="f686" y="f687"/>
                    <a:pt x="f688" y="f188"/>
                  </a:cubicBezTo>
                  <a:cubicBezTo>
                    <a:pt x="f689" y="f690"/>
                    <a:pt x="f691" y="f653"/>
                    <a:pt x="f692" y="f559"/>
                  </a:cubicBezTo>
                  <a:cubicBezTo>
                    <a:pt x="f693" y="f694"/>
                    <a:pt x="f695" y="f696"/>
                    <a:pt x="f697" y="f698"/>
                  </a:cubicBezTo>
                  <a:cubicBezTo>
                    <a:pt x="f699" y="f698"/>
                    <a:pt x="f700" y="f701"/>
                    <a:pt x="f702" y="f703"/>
                  </a:cubicBezTo>
                  <a:cubicBezTo>
                    <a:pt x="f704" y="f705"/>
                    <a:pt x="f706" y="f707"/>
                    <a:pt x="f706" y="f653"/>
                  </a:cubicBezTo>
                  <a:cubicBezTo>
                    <a:pt x="f706" y="f708"/>
                    <a:pt x="f704" y="f709"/>
                    <a:pt x="f702" y="f710"/>
                  </a:cubicBezTo>
                  <a:cubicBezTo>
                    <a:pt x="f711" y="f712"/>
                    <a:pt x="f713" y="f714"/>
                    <a:pt x="f715" y="f716"/>
                  </a:cubicBezTo>
                  <a:cubicBezTo>
                    <a:pt x="f717" y="f718"/>
                    <a:pt x="f719" y="f720"/>
                    <a:pt x="f721" y="f722"/>
                  </a:cubicBezTo>
                  <a:cubicBezTo>
                    <a:pt x="f723" y="f724"/>
                    <a:pt x="f725" y="f726"/>
                    <a:pt x="f727" y="f728"/>
                  </a:cubicBezTo>
                  <a:cubicBezTo>
                    <a:pt x="f729" y="f730"/>
                    <a:pt x="f637" y="f731"/>
                    <a:pt x="f732" y="f733"/>
                  </a:cubicBezTo>
                  <a:cubicBezTo>
                    <a:pt x="f208" y="f734"/>
                    <a:pt x="f735" y="f200"/>
                    <a:pt x="f736" y="f737"/>
                  </a:cubicBezTo>
                  <a:cubicBezTo>
                    <a:pt x="f737" y="f738"/>
                    <a:pt x="f739" y="f202"/>
                    <a:pt x="f740" y="f741"/>
                  </a:cubicBezTo>
                  <a:cubicBezTo>
                    <a:pt x="f742" y="f743"/>
                    <a:pt x="f744" y="f745"/>
                    <a:pt x="f746" y="f747"/>
                  </a:cubicBezTo>
                  <a:cubicBezTo>
                    <a:pt x="f203" y="f748"/>
                    <a:pt x="f727" y="f749"/>
                    <a:pt x="f689" y="f750"/>
                  </a:cubicBezTo>
                  <a:cubicBezTo>
                    <a:pt x="f729" y="f751"/>
                    <a:pt x="f752" y="f753"/>
                    <a:pt x="f754" y="f755"/>
                  </a:cubicBezTo>
                  <a:cubicBezTo>
                    <a:pt x="f756" y="f757"/>
                    <a:pt x="f758" y="f759"/>
                    <a:pt x="f211" y="f530"/>
                  </a:cubicBezTo>
                  <a:cubicBezTo>
                    <a:pt x="f760" y="f761"/>
                    <a:pt x="f762" y="f763"/>
                    <a:pt x="f764" y="f765"/>
                  </a:cubicBezTo>
                  <a:cubicBezTo>
                    <a:pt x="f766" y="f767"/>
                    <a:pt x="f724" y="f768"/>
                    <a:pt x="f769" y="f770"/>
                  </a:cubicBezTo>
                  <a:cubicBezTo>
                    <a:pt x="f188" y="f723"/>
                    <a:pt x="f771" y="f772"/>
                    <a:pt x="f599" y="f600"/>
                  </a:cubicBezTo>
                  <a:close/>
                  <a:moveTo>
                    <a:pt x="f773" y="f265"/>
                  </a:moveTo>
                  <a:cubicBezTo>
                    <a:pt x="f774" y="f775"/>
                    <a:pt x="f597" y="f271"/>
                    <a:pt x="f776" y="f777"/>
                  </a:cubicBezTo>
                  <a:cubicBezTo>
                    <a:pt x="f130" y="f778"/>
                    <a:pt x="f779" y="f780"/>
                    <a:pt x="f189" y="f781"/>
                  </a:cubicBezTo>
                  <a:cubicBezTo>
                    <a:pt x="f782" y="f783"/>
                    <a:pt x="f784" y="f785"/>
                    <a:pt x="f786" y="f787"/>
                  </a:cubicBezTo>
                  <a:cubicBezTo>
                    <a:pt x="f788" y="f377"/>
                    <a:pt x="f79" y="f789"/>
                    <a:pt x="f790" y="f70"/>
                  </a:cubicBezTo>
                  <a:cubicBezTo>
                    <a:pt x="f791" y="f401"/>
                    <a:pt x="f792" y="f793"/>
                    <a:pt x="f411" y="f794"/>
                  </a:cubicBezTo>
                  <a:cubicBezTo>
                    <a:pt x="f795" y="f504"/>
                    <a:pt x="f796" y="f339"/>
                    <a:pt x="f796" y="f797"/>
                  </a:cubicBezTo>
                  <a:cubicBezTo>
                    <a:pt x="f796" y="f72"/>
                    <a:pt x="f796" y="f798"/>
                    <a:pt x="f799" y="f800"/>
                  </a:cubicBezTo>
                  <a:cubicBezTo>
                    <a:pt x="f77" y="f801"/>
                    <a:pt x="f411" y="f802"/>
                    <a:pt x="f803" y="f804"/>
                  </a:cubicBezTo>
                  <a:cubicBezTo>
                    <a:pt x="f805" y="f806"/>
                    <a:pt x="f316" y="f427"/>
                    <a:pt x="f409" y="f807"/>
                  </a:cubicBezTo>
                  <a:cubicBezTo>
                    <a:pt x="f808" y="f809"/>
                    <a:pt x="f409" y="f810"/>
                    <a:pt x="f811" y="f812"/>
                  </a:cubicBezTo>
                  <a:cubicBezTo>
                    <a:pt x="f813" y="f814"/>
                    <a:pt x="f815" y="f816"/>
                    <a:pt x="f817" y="f810"/>
                  </a:cubicBezTo>
                  <a:cubicBezTo>
                    <a:pt x="f818" y="f819"/>
                    <a:pt x="f820" y="f821"/>
                    <a:pt x="f822" y="f823"/>
                  </a:cubicBezTo>
                  <a:cubicBezTo>
                    <a:pt x="f24" y="f824"/>
                    <a:pt x="f825" y="f826"/>
                    <a:pt x="f827" y="f828"/>
                  </a:cubicBezTo>
                  <a:cubicBezTo>
                    <a:pt x="f829" y="f830"/>
                    <a:pt x="f806" y="f831"/>
                    <a:pt x="f832" y="f833"/>
                  </a:cubicBezTo>
                  <a:cubicBezTo>
                    <a:pt x="f834" y="f828"/>
                    <a:pt x="f835" y="f836"/>
                    <a:pt x="f834" y="f837"/>
                  </a:cubicBezTo>
                  <a:cubicBezTo>
                    <a:pt x="f20" y="f838"/>
                    <a:pt x="f839" y="f840"/>
                    <a:pt x="f841" y="f842"/>
                  </a:cubicBezTo>
                  <a:cubicBezTo>
                    <a:pt x="f843" y="f844"/>
                    <a:pt x="f845" y="f846"/>
                    <a:pt x="f847" y="f848"/>
                  </a:cubicBezTo>
                  <a:cubicBezTo>
                    <a:pt x="f849" y="f302"/>
                    <a:pt x="f850" y="f532"/>
                    <a:pt x="f851" y="f289"/>
                  </a:cubicBezTo>
                  <a:cubicBezTo>
                    <a:pt x="f852" y="f853"/>
                    <a:pt x="f387" y="f854"/>
                    <a:pt x="f818" y="f855"/>
                  </a:cubicBezTo>
                  <a:cubicBezTo>
                    <a:pt x="f793" y="f780"/>
                    <a:pt x="f856" y="f857"/>
                    <a:pt x="f858" y="f859"/>
                  </a:cubicBezTo>
                  <a:cubicBezTo>
                    <a:pt x="f860" y="f434"/>
                    <a:pt x="f861" y="f862"/>
                    <a:pt x="f863" y="f743"/>
                  </a:cubicBezTo>
                  <a:cubicBezTo>
                    <a:pt x="f864" y="f865"/>
                    <a:pt x="f506" y="f866"/>
                    <a:pt x="f867" y="f868"/>
                  </a:cubicBezTo>
                  <a:cubicBezTo>
                    <a:pt x="f869" y="f870"/>
                    <a:pt x="f871" y="f722"/>
                    <a:pt x="f872" y="f873"/>
                  </a:cubicBezTo>
                  <a:cubicBezTo>
                    <a:pt x="f47" y="f874"/>
                    <a:pt x="f875" y="f876"/>
                    <a:pt x="f51" y="f557"/>
                  </a:cubicBezTo>
                  <a:cubicBezTo>
                    <a:pt x="f28" y="f877"/>
                    <a:pt x="f878" y="f879"/>
                    <a:pt x="f880" y="f257"/>
                  </a:cubicBezTo>
                  <a:cubicBezTo>
                    <a:pt x="f881" y="f718"/>
                    <a:pt x="f882" y="f883"/>
                    <a:pt x="f871" y="f557"/>
                  </a:cubicBezTo>
                  <a:cubicBezTo>
                    <a:pt x="f38" y="f182"/>
                    <a:pt x="f884" y="f873"/>
                    <a:pt x="f885" y="f886"/>
                  </a:cubicBezTo>
                  <a:cubicBezTo>
                    <a:pt x="f864" y="f887"/>
                    <a:pt x="f888" y="f196"/>
                    <a:pt x="f791" y="f889"/>
                  </a:cubicBezTo>
                  <a:cubicBezTo>
                    <a:pt x="f790" y="f890"/>
                    <a:pt x="f891" y="f892"/>
                    <a:pt x="f893" y="f894"/>
                  </a:cubicBezTo>
                  <a:cubicBezTo>
                    <a:pt x="f394" y="f895"/>
                    <a:pt x="f896" y="f897"/>
                    <a:pt x="f898" y="f899"/>
                  </a:cubicBezTo>
                  <a:cubicBezTo>
                    <a:pt x="f81" y="f725"/>
                    <a:pt x="f900" y="f901"/>
                    <a:pt x="f786" y="f902"/>
                  </a:cubicBezTo>
                  <a:cubicBezTo>
                    <a:pt x="f903" y="f904"/>
                    <a:pt x="f374" y="f208"/>
                    <a:pt x="f106" y="f905"/>
                  </a:cubicBezTo>
                  <a:cubicBezTo>
                    <a:pt x="f906" y="f907"/>
                    <a:pt x="f908" y="f909"/>
                    <a:pt x="f910" y="f911"/>
                  </a:cubicBezTo>
                  <a:cubicBezTo>
                    <a:pt x="f912" y="f913"/>
                    <a:pt x="f914" y="f915"/>
                    <a:pt x="f916" y="f917"/>
                  </a:cubicBezTo>
                  <a:cubicBezTo>
                    <a:pt x="f152" y="f918"/>
                    <a:pt x="f919" y="f920"/>
                    <a:pt x="f773" y="f265"/>
                  </a:cubicBezTo>
                  <a:close/>
                  <a:moveTo>
                    <a:pt x="f921" y="f662"/>
                  </a:moveTo>
                  <a:cubicBezTo>
                    <a:pt x="f140" y="f922"/>
                    <a:pt x="f923" y="f924"/>
                    <a:pt x="f236" y="f925"/>
                  </a:cubicBezTo>
                  <a:cubicBezTo>
                    <a:pt x="f111" y="f129"/>
                    <a:pt x="f926" y="f927"/>
                    <a:pt x="f928" y="f33"/>
                  </a:cubicBezTo>
                  <a:cubicBezTo>
                    <a:pt x="f656" y="f929"/>
                    <a:pt x="f63" y="f459"/>
                    <a:pt x="f74" y="f930"/>
                  </a:cubicBezTo>
                  <a:cubicBezTo>
                    <a:pt x="f931" y="f932"/>
                    <a:pt x="f933" y="f934"/>
                    <a:pt x="f177" y="f935"/>
                  </a:cubicBezTo>
                  <a:cubicBezTo>
                    <a:pt x="f653" y="f936"/>
                    <a:pt x="f937" y="f938"/>
                    <a:pt x="f712" y="f939"/>
                  </a:cubicBezTo>
                  <a:cubicBezTo>
                    <a:pt x="f559" y="f940"/>
                    <a:pt x="f634" y="f464"/>
                    <a:pt x="f941" y="f942"/>
                  </a:cubicBezTo>
                  <a:cubicBezTo>
                    <a:pt x="f943" y="f944"/>
                    <a:pt x="f945" y="f946"/>
                    <a:pt x="f945" y="f947"/>
                  </a:cubicBezTo>
                  <a:cubicBezTo>
                    <a:pt x="f948" y="f949"/>
                    <a:pt x="f931" y="f950"/>
                    <a:pt x="f177" y="f951"/>
                  </a:cubicBezTo>
                  <a:cubicBezTo>
                    <a:pt x="f952" y="f953"/>
                    <a:pt x="f954" y="f955"/>
                    <a:pt x="f680" y="f956"/>
                  </a:cubicBezTo>
                  <a:cubicBezTo>
                    <a:pt x="f259" y="f957"/>
                    <a:pt x="f870" y="f958"/>
                    <a:pt x="f648" y="f959"/>
                  </a:cubicBezTo>
                  <a:cubicBezTo>
                    <a:pt x="f960" y="f961"/>
                    <a:pt x="f962" y="f963"/>
                    <a:pt x="f647" y="f964"/>
                  </a:cubicBezTo>
                  <a:cubicBezTo>
                    <a:pt x="f677" y="f965"/>
                    <a:pt x="f966" y="f967"/>
                    <a:pt x="f192" y="f482"/>
                  </a:cubicBezTo>
                  <a:cubicBezTo>
                    <a:pt x="f968" y="f969"/>
                    <a:pt x="f970" y="f11"/>
                    <a:pt x="f971" y="f972"/>
                  </a:cubicBezTo>
                  <a:cubicBezTo>
                    <a:pt x="f973" y="f974"/>
                    <a:pt x="f975" y="f976"/>
                    <a:pt x="f977" y="f978"/>
                  </a:cubicBezTo>
                  <a:cubicBezTo>
                    <a:pt x="f979" y="f980"/>
                    <a:pt x="f854" y="f481"/>
                    <a:pt x="f981" y="f982"/>
                  </a:cubicBezTo>
                  <a:cubicBezTo>
                    <a:pt x="f983" y="f982"/>
                    <a:pt x="f984" y="f982"/>
                    <a:pt x="f985" y="f986"/>
                  </a:cubicBezTo>
                  <a:cubicBezTo>
                    <a:pt x="f287" y="f474"/>
                    <a:pt x="f987" y="f581"/>
                    <a:pt x="f783" y="f569"/>
                  </a:cubicBezTo>
                  <a:cubicBezTo>
                    <a:pt x="f983" y="f988"/>
                    <a:pt x="f285" y="f989"/>
                    <a:pt x="f990" y="f991"/>
                  </a:cubicBezTo>
                  <a:cubicBezTo>
                    <a:pt x="f700" y="f992"/>
                    <a:pt x="f993" y="f957"/>
                    <a:pt x="f994" y="f955"/>
                  </a:cubicBezTo>
                  <a:cubicBezTo>
                    <a:pt x="f623" y="f995"/>
                    <a:pt x="f623" y="f996"/>
                    <a:pt x="f994" y="f997"/>
                  </a:cubicBezTo>
                  <a:cubicBezTo>
                    <a:pt x="f994" y="f998"/>
                    <a:pt x="f999" y="f1000"/>
                    <a:pt x="f704" y="f1001"/>
                  </a:cubicBezTo>
                  <a:cubicBezTo>
                    <a:pt x="f1002" y="f1003"/>
                    <a:pt x="f358" y="f1004"/>
                    <a:pt x="f1005" y="f1006"/>
                  </a:cubicBezTo>
                  <a:cubicBezTo>
                    <a:pt x="f1007" y="f1008"/>
                    <a:pt x="f1009" y="f1010"/>
                    <a:pt x="f1011" y="f1012"/>
                  </a:cubicBezTo>
                  <a:cubicBezTo>
                    <a:pt x="f304" y="f1013"/>
                    <a:pt x="f759" y="f997"/>
                    <a:pt x="f1014" y="f950"/>
                  </a:cubicBezTo>
                  <a:cubicBezTo>
                    <a:pt x="f1015" y="f1016"/>
                    <a:pt x="f841" y="f1017"/>
                    <a:pt x="f348" y="f575"/>
                  </a:cubicBezTo>
                  <a:cubicBezTo>
                    <a:pt x="f1018" y="f1019"/>
                    <a:pt x="f1020" y="f1021"/>
                    <a:pt x="f1022" y="f1023"/>
                  </a:cubicBezTo>
                  <a:cubicBezTo>
                    <a:pt x="f846" y="f577"/>
                    <a:pt x="f1024" y="f1025"/>
                    <a:pt x="f1026" y="f577"/>
                  </a:cubicBezTo>
                  <a:cubicBezTo>
                    <a:pt x="f825" y="f1027"/>
                    <a:pt x="f1028" y="f1029"/>
                    <a:pt x="f375" y="f1030"/>
                  </a:cubicBezTo>
                  <a:cubicBezTo>
                    <a:pt x="f1031" y="f1032"/>
                    <a:pt x="f1033" y="f1034"/>
                    <a:pt x="f1035" y="f989"/>
                  </a:cubicBezTo>
                  <a:cubicBezTo>
                    <a:pt x="f342" y="f1036"/>
                    <a:pt x="f852" y="f462"/>
                    <a:pt x="f34" y="f1037"/>
                  </a:cubicBezTo>
                  <a:cubicBezTo>
                    <a:pt x="f880" y="f1038"/>
                    <a:pt x="f423" y="f1039"/>
                    <a:pt x="f49" y="f1040"/>
                  </a:cubicBezTo>
                  <a:cubicBezTo>
                    <a:pt x="f1031" y="f1041"/>
                    <a:pt x="f28" y="f1042"/>
                    <a:pt x="f1043" y="f140"/>
                  </a:cubicBezTo>
                  <a:cubicBezTo>
                    <a:pt x="f387" y="f1044"/>
                    <a:pt x="f1045" y="f1046"/>
                    <a:pt x="f1047" y="f1048"/>
                  </a:cubicBezTo>
                  <a:cubicBezTo>
                    <a:pt x="f1049" y="f1050"/>
                    <a:pt x="f1051" y="f141"/>
                    <a:pt x="f860" y="f1001"/>
                  </a:cubicBezTo>
                  <a:cubicBezTo>
                    <a:pt x="f861" y="f1052"/>
                    <a:pt x="f1053" y="f1054"/>
                    <a:pt x="f1055" y="f1056"/>
                  </a:cubicBezTo>
                  <a:cubicBezTo>
                    <a:pt x="f407" y="f1057"/>
                    <a:pt x="f1058" y="f450"/>
                    <a:pt x="f1059" y="f1060"/>
                  </a:cubicBezTo>
                  <a:cubicBezTo>
                    <a:pt x="f817" y="f1061"/>
                    <a:pt x="f1062" y="f959"/>
                    <a:pt x="f1063" y="f942"/>
                  </a:cubicBezTo>
                  <a:cubicBezTo>
                    <a:pt x="f1064" y="f29"/>
                    <a:pt x="f409" y="f1065"/>
                    <a:pt x="f1066" y="f1067"/>
                  </a:cubicBezTo>
                  <a:cubicBezTo>
                    <a:pt x="f1068" y="f1069"/>
                    <a:pt x="f1070" y="f1071"/>
                    <a:pt x="f1072" y="f31"/>
                  </a:cubicBezTo>
                  <a:cubicBezTo>
                    <a:pt x="f1073" y="f1074"/>
                    <a:pt x="f398" y="f1075"/>
                    <a:pt x="f122" y="f33"/>
                  </a:cubicBezTo>
                  <a:cubicBezTo>
                    <a:pt x="f1076" y="f1077"/>
                    <a:pt x="f598" y="f1078"/>
                    <a:pt x="f1079" y="f1080"/>
                  </a:cubicBezTo>
                  <a:cubicBezTo>
                    <a:pt x="f284" y="f1001"/>
                    <a:pt x="f161" y="f1081"/>
                    <a:pt x="f1082" y="f1083"/>
                  </a:cubicBezTo>
                  <a:cubicBezTo>
                    <a:pt x="f1084" y="f1085"/>
                    <a:pt x="f1086" y="f1087"/>
                    <a:pt x="f146" y="f1050"/>
                  </a:cubicBezTo>
                  <a:cubicBezTo>
                    <a:pt x="f418" y="f1088"/>
                    <a:pt x="f1089" y="f1090"/>
                    <a:pt x="f1091" y="f925"/>
                  </a:cubicBezTo>
                  <a:cubicBezTo>
                    <a:pt x="f159" y="f227"/>
                    <a:pt x="f280" y="f1092"/>
                    <a:pt x="f1093" y="f1094"/>
                  </a:cubicBezTo>
                  <a:cubicBezTo>
                    <a:pt x="f1095" y="f627"/>
                    <a:pt x="f467" y="f1096"/>
                    <a:pt x="f144" y="f1097"/>
                  </a:cubicBezTo>
                  <a:cubicBezTo>
                    <a:pt x="f297" y="f610"/>
                    <a:pt x="f1098" y="f1099"/>
                    <a:pt x="f1100" y="f1101"/>
                  </a:cubicBezTo>
                  <a:cubicBezTo>
                    <a:pt x="f303" y="f1102"/>
                    <a:pt x="f321" y="f666"/>
                    <a:pt x="f1103" y="f1104"/>
                  </a:cubicBezTo>
                  <a:cubicBezTo>
                    <a:pt x="f1105" y="f1106"/>
                    <a:pt x="f1107" y="f1108"/>
                    <a:pt x="f1109" y="f1110"/>
                  </a:cubicBezTo>
                  <a:cubicBezTo>
                    <a:pt x="f1111" y="f1112"/>
                    <a:pt x="f1113" y="f1114"/>
                    <a:pt x="f1115" y="f1116"/>
                  </a:cubicBezTo>
                  <a:cubicBezTo>
                    <a:pt x="f1117" y="f102"/>
                    <a:pt x="f1118" y="f594"/>
                    <a:pt x="f1119" y="f229"/>
                  </a:cubicBezTo>
                  <a:cubicBezTo>
                    <a:pt x="f1120" y="f1121"/>
                    <a:pt x="f1122" y="f1123"/>
                    <a:pt x="f1124" y="f1125"/>
                  </a:cubicBezTo>
                  <a:cubicBezTo>
                    <a:pt x="f233" y="f1126"/>
                    <a:pt x="f1127" y="f1128"/>
                    <a:pt x="f1129" y="f698"/>
                  </a:cubicBezTo>
                  <a:cubicBezTo>
                    <a:pt x="f1130" y="f1131"/>
                    <a:pt x="f1132" y="f760"/>
                    <a:pt x="f1133" y="f1134"/>
                  </a:cubicBezTo>
                  <a:cubicBezTo>
                    <a:pt x="f1135" y="f1136"/>
                    <a:pt x="f235" y="f1137"/>
                    <a:pt x="f1138" y="f1139"/>
                  </a:cubicBezTo>
                  <a:cubicBezTo>
                    <a:pt x="f1140" y="f1141"/>
                    <a:pt x="f1142" y="f1143"/>
                    <a:pt x="f336" y="f1144"/>
                  </a:cubicBezTo>
                  <a:cubicBezTo>
                    <a:pt x="f1145" y="f635"/>
                    <a:pt x="f1117" y="f210"/>
                    <a:pt x="f305" y="f1146"/>
                  </a:cubicBezTo>
                  <a:cubicBezTo>
                    <a:pt x="f1147" y="f1148"/>
                    <a:pt x="f1149" y="f676"/>
                    <a:pt x="f1150" y="f1151"/>
                  </a:cubicBezTo>
                  <a:cubicBezTo>
                    <a:pt x="f161" y="f1152"/>
                    <a:pt x="f292" y="f601"/>
                    <a:pt x="f1153" y="f1154"/>
                  </a:cubicBezTo>
                  <a:cubicBezTo>
                    <a:pt x="f112" y="f1155"/>
                    <a:pt x="f362" y="f1156"/>
                    <a:pt x="f1157" y="f1158"/>
                  </a:cubicBezTo>
                  <a:cubicBezTo>
                    <a:pt x="f1159" y="f1160"/>
                    <a:pt x="f1079" y="f1161"/>
                    <a:pt x="f1162" y="f1163"/>
                  </a:cubicBezTo>
                  <a:cubicBezTo>
                    <a:pt x="f1162" y="f928"/>
                    <a:pt x="f360" y="f627"/>
                    <a:pt x="f1159" y="f1164"/>
                  </a:cubicBezTo>
                  <a:cubicBezTo>
                    <a:pt x="f1159" y="f1165"/>
                    <a:pt x="f204" y="f619"/>
                    <a:pt x="f1166" y="f1167"/>
                  </a:cubicBezTo>
                  <a:cubicBezTo>
                    <a:pt x="f415" y="f111"/>
                    <a:pt x="f595" y="f1116"/>
                    <a:pt x="f1168" y="f109"/>
                  </a:cubicBezTo>
                  <a:cubicBezTo>
                    <a:pt x="f900" y="f250"/>
                    <a:pt x="f896" y="f53"/>
                    <a:pt x="f790" y="f1169"/>
                  </a:cubicBezTo>
                  <a:cubicBezTo>
                    <a:pt x="f1170" y="f1171"/>
                    <a:pt x="f319" y="f1172"/>
                    <a:pt x="f1173" y="f1174"/>
                  </a:cubicBezTo>
                  <a:cubicBezTo>
                    <a:pt x="f795" y="f666"/>
                    <a:pt x="f795" y="f1101"/>
                    <a:pt x="f1175" y="f1176"/>
                  </a:cubicBezTo>
                  <a:cubicBezTo>
                    <a:pt x="f1177" y="f1178"/>
                    <a:pt x="f1179" y="f614"/>
                    <a:pt x="f1033" y="f1180"/>
                  </a:cubicBezTo>
                  <a:cubicBezTo>
                    <a:pt x="f1181" y="f924"/>
                    <a:pt x="f749" y="f227"/>
                    <a:pt x="f1182" y="f1183"/>
                  </a:cubicBezTo>
                  <a:cubicBezTo>
                    <a:pt x="f1184" y="f123"/>
                    <a:pt x="f1185" y="f124"/>
                    <a:pt x="f1186" y="f1187"/>
                  </a:cubicBezTo>
                  <a:cubicBezTo>
                    <a:pt x="f1188" y="f1187"/>
                    <a:pt x="f1189" y="f1187"/>
                    <a:pt x="f1190" y="f1187"/>
                  </a:cubicBezTo>
                  <a:cubicBezTo>
                    <a:pt x="f12" y="f1187"/>
                    <a:pt x="f633" y="f1191"/>
                    <a:pt x="f1192" y="f1193"/>
                  </a:cubicBezTo>
                  <a:cubicBezTo>
                    <a:pt x="f542" y="f1194"/>
                    <a:pt x="f1195" y="f1046"/>
                    <a:pt x="f12" y="f1196"/>
                  </a:cubicBezTo>
                  <a:cubicBezTo>
                    <a:pt x="f977" y="f1003"/>
                    <a:pt x="f977" y="f1197"/>
                    <a:pt x="f977" y="f1198"/>
                  </a:cubicBezTo>
                  <a:cubicBezTo>
                    <a:pt x="f1199" y="f1200"/>
                    <a:pt x="f436" y="f1077"/>
                    <a:pt x="f1201" y="f1056"/>
                  </a:cubicBezTo>
                  <a:cubicBezTo>
                    <a:pt x="f1202" y="f1203"/>
                    <a:pt x="f1204" y="f1205"/>
                    <a:pt x="f1206" y="f1205"/>
                  </a:cubicBezTo>
                  <a:cubicBezTo>
                    <a:pt x="f1207" y="f1039"/>
                    <a:pt x="f1208" y="f1209"/>
                    <a:pt x="f1210" y="f1211"/>
                  </a:cubicBezTo>
                  <a:cubicBezTo>
                    <a:pt x="f730" y="f1211"/>
                    <a:pt x="f728" y="f1211"/>
                    <a:pt x="f1212" y="f1213"/>
                  </a:cubicBezTo>
                  <a:cubicBezTo>
                    <a:pt x="f1214" y="f1215"/>
                    <a:pt x="f762" y="f153"/>
                    <a:pt x="f679" y="f1216"/>
                  </a:cubicBezTo>
                  <a:cubicBezTo>
                    <a:pt x="f1217" y="f1218"/>
                    <a:pt x="f1219" y="f1220"/>
                    <a:pt x="f1221" y="f1222"/>
                  </a:cubicBezTo>
                  <a:cubicBezTo>
                    <a:pt x="f1223" y="f1224"/>
                    <a:pt x="f1225" y="f1226"/>
                    <a:pt x="f1227" y="f1226"/>
                  </a:cubicBezTo>
                  <a:cubicBezTo>
                    <a:pt x="f1228" y="f124"/>
                    <a:pt x="f1229" y="f1230"/>
                    <a:pt x="f948" y="f1231"/>
                  </a:cubicBezTo>
                  <a:cubicBezTo>
                    <a:pt x="f668" y="f234"/>
                    <a:pt x="f1171" y="f48"/>
                    <a:pt x="f1232" y="f1233"/>
                  </a:cubicBezTo>
                  <a:cubicBezTo>
                    <a:pt x="f121" y="f663"/>
                    <a:pt x="f1222" y="f1234"/>
                    <a:pt x="f568" y="f1235"/>
                  </a:cubicBezTo>
                  <a:cubicBezTo>
                    <a:pt x="f1236" y="f63"/>
                    <a:pt x="f1196" y="f1237"/>
                    <a:pt x="f134" y="f1158"/>
                  </a:cubicBezTo>
                  <a:cubicBezTo>
                    <a:pt x="f1004" y="f1238"/>
                    <a:pt x="f446" y="f1239"/>
                    <a:pt x="f1008" y="f1240"/>
                  </a:cubicBezTo>
                  <a:cubicBezTo>
                    <a:pt x="f1241" y="f1237"/>
                    <a:pt x="f37" y="f1242"/>
                    <a:pt x="f921" y="f66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0" name="Google Shape;908;p60">
            <a:extLst>
              <a:ext uri="{FF2B5EF4-FFF2-40B4-BE49-F238E27FC236}">
                <a16:creationId xmlns:a16="http://schemas.microsoft.com/office/drawing/2014/main" id="{1ACDEAC4-F895-4D20-90D0-005577832329}"/>
              </a:ext>
            </a:extLst>
          </p:cNvPr>
          <p:cNvSpPr/>
          <p:nvPr/>
        </p:nvSpPr>
        <p:spPr>
          <a:xfrm flipH="1">
            <a:off x="6301907" y="0"/>
            <a:ext cx="2842092" cy="1371755"/>
          </a:xfrm>
          <a:custGeom>
            <a:avLst/>
            <a:gdLst>
              <a:gd name="f0" fmla="val w"/>
              <a:gd name="f1" fmla="val h"/>
              <a:gd name="f2" fmla="val 0"/>
              <a:gd name="f3" fmla="val 284779"/>
              <a:gd name="f4" fmla="val 137450"/>
              <a:gd name="f5" fmla="val 45835"/>
              <a:gd name="f6" fmla="val 6159"/>
              <a:gd name="f7" fmla="val 50552"/>
              <a:gd name="f8" fmla="val 12791"/>
              <a:gd name="f9" fmla="val 55296"/>
              <a:gd name="f10" fmla="val 19616"/>
              <a:gd name="f11" fmla="val 59985"/>
              <a:gd name="f12" fmla="val 20143"/>
              <a:gd name="f13" fmla="val 62010"/>
              <a:gd name="f14" fmla="val 27107"/>
              <a:gd name="f15" fmla="val 89839"/>
              <a:gd name="f16" fmla="val 20837"/>
              <a:gd name="f17" fmla="val 101631"/>
              <a:gd name="f18" fmla="val 95360"/>
              <a:gd name="f19" fmla="val 96359"/>
              <a:gd name="f20" fmla="val 24943"/>
              <a:gd name="f21" fmla="val 103850"/>
              <a:gd name="f22" fmla="val 24666"/>
              <a:gd name="f23" fmla="val 106874"/>
              <a:gd name="f24" fmla="val 22585"/>
              <a:gd name="f25" fmla="val 127628"/>
              <a:gd name="f26" fmla="val 13651"/>
              <a:gd name="f27" fmla="val 135063"/>
              <a:gd name="f28" fmla="val 8546"/>
              <a:gd name="f29" fmla="val 135702"/>
              <a:gd name="f30" fmla="val 3995"/>
              <a:gd name="f31" fmla="val 136146"/>
              <a:gd name="f32" fmla="val 136478"/>
              <a:gd name="f33" fmla="val 4023"/>
              <a:gd name="f34" fmla="val 137117"/>
              <a:gd name="f35" fmla="val 8629"/>
              <a:gd name="f36" fmla="val 136645"/>
              <a:gd name="f37" fmla="val 13762"/>
              <a:gd name="f38" fmla="val 136035"/>
              <a:gd name="f39" fmla="val 13789"/>
              <a:gd name="f40" fmla="val 13817"/>
              <a:gd name="f41" fmla="val 13900"/>
              <a:gd name="f42" fmla="val 13956"/>
              <a:gd name="f43" fmla="val 136007"/>
              <a:gd name="f44" fmla="val 14011"/>
              <a:gd name="f45" fmla="val 135979"/>
              <a:gd name="f46" fmla="val 18617"/>
              <a:gd name="f47" fmla="val 135424"/>
              <a:gd name="f48" fmla="val 23667"/>
              <a:gd name="f49" fmla="val 134731"/>
              <a:gd name="f50" fmla="val 29049"/>
              <a:gd name="f51" fmla="val 133870"/>
              <a:gd name="f52" fmla="val 29077"/>
              <a:gd name="f53" fmla="val 133898"/>
              <a:gd name="f54" fmla="val 29105"/>
              <a:gd name="f55" fmla="val 29188"/>
              <a:gd name="f56" fmla="val 29271"/>
              <a:gd name="f57" fmla="val 29327"/>
              <a:gd name="f58" fmla="val 133843"/>
              <a:gd name="f59" fmla="val 31158"/>
              <a:gd name="f60" fmla="val 133537"/>
              <a:gd name="f61" fmla="val 33017"/>
              <a:gd name="f62" fmla="val 133232"/>
              <a:gd name="f63" fmla="val 34904"/>
              <a:gd name="f64" fmla="val 132927"/>
              <a:gd name="f65" fmla="val 34931"/>
              <a:gd name="f66" fmla="val 34959"/>
              <a:gd name="f67" fmla="val 35015"/>
              <a:gd name="f68" fmla="val 37651"/>
              <a:gd name="f69" fmla="val 132955"/>
              <a:gd name="f70" fmla="val 38871"/>
              <a:gd name="f71" fmla="val 134398"/>
              <a:gd name="f72" fmla="val 136728"/>
              <a:gd name="f73" fmla="val 136978"/>
              <a:gd name="f74" fmla="val 39038"/>
              <a:gd name="f75" fmla="val 137200"/>
              <a:gd name="f76" fmla="val 39288"/>
              <a:gd name="f77" fmla="val 137228"/>
              <a:gd name="f78" fmla="val 39343"/>
              <a:gd name="f79" fmla="val 39565"/>
              <a:gd name="f80" fmla="val 39759"/>
              <a:gd name="f81" fmla="val 137061"/>
              <a:gd name="f82" fmla="val 39815"/>
              <a:gd name="f83" fmla="val 136811"/>
              <a:gd name="f84" fmla="val 136784"/>
              <a:gd name="f85" fmla="val 40536"/>
              <a:gd name="f86" fmla="val 45391"/>
              <a:gd name="f87" fmla="val 131013"/>
              <a:gd name="f88" fmla="val 130985"/>
              <a:gd name="f89" fmla="val 48000"/>
              <a:gd name="f90" fmla="val 130486"/>
              <a:gd name="f91" fmla="val 50635"/>
              <a:gd name="f92" fmla="val 129931"/>
              <a:gd name="f93" fmla="val 53354"/>
              <a:gd name="f94" fmla="val 129348"/>
              <a:gd name="f95" fmla="val 53438"/>
              <a:gd name="f96" fmla="val 53493"/>
              <a:gd name="f97" fmla="val 53549"/>
              <a:gd name="f98" fmla="val 129320"/>
              <a:gd name="f99" fmla="val 56240"/>
              <a:gd name="f100" fmla="val 128738"/>
              <a:gd name="f101" fmla="val 58987"/>
              <a:gd name="f102" fmla="val 128127"/>
              <a:gd name="f103" fmla="val 61789"/>
              <a:gd name="f104" fmla="val 127461"/>
              <a:gd name="f105" fmla="val 61817"/>
              <a:gd name="f106" fmla="val 61872"/>
              <a:gd name="f107" fmla="val 61900"/>
              <a:gd name="f108" fmla="val 127434"/>
              <a:gd name="f109" fmla="val 66700"/>
              <a:gd name="f110" fmla="val 126324"/>
              <a:gd name="f111" fmla="val 71666"/>
              <a:gd name="f112" fmla="val 125075"/>
              <a:gd name="f113" fmla="val 76772"/>
              <a:gd name="f114" fmla="val 123716"/>
              <a:gd name="f115" fmla="val 81266"/>
              <a:gd name="f116" fmla="val 124576"/>
              <a:gd name="f117" fmla="val 82626"/>
              <a:gd name="f118" fmla="val 129403"/>
              <a:gd name="f119" fmla="val 82737"/>
              <a:gd name="f120" fmla="val 129875"/>
              <a:gd name="f121" fmla="val 82765"/>
              <a:gd name="f122" fmla="val 137366"/>
              <a:gd name="f123" fmla="val 83680"/>
              <a:gd name="f124" fmla="val 83708"/>
              <a:gd name="f125" fmla="val 132483"/>
              <a:gd name="f126" fmla="val 84818"/>
              <a:gd name="f127" fmla="val 124992"/>
              <a:gd name="f128" fmla="val 88730"/>
              <a:gd name="f129" fmla="val 120719"/>
              <a:gd name="f130" fmla="val 89312"/>
              <a:gd name="f131" fmla="val 120137"/>
              <a:gd name="f132" fmla="val 89756"/>
              <a:gd name="f133" fmla="val 119998"/>
              <a:gd name="f134" fmla="val 90173"/>
              <a:gd name="f135" fmla="val 119887"/>
              <a:gd name="f136" fmla="val 90617"/>
              <a:gd name="f137" fmla="val 119748"/>
              <a:gd name="f138" fmla="val 96721"/>
              <a:gd name="f139" fmla="val 117917"/>
              <a:gd name="f140" fmla="val 102769"/>
              <a:gd name="f141" fmla="val 115947"/>
              <a:gd name="f142" fmla="val 108734"/>
              <a:gd name="f143" fmla="val 113866"/>
              <a:gd name="f144" fmla="val 108762"/>
              <a:gd name="f145" fmla="val 113838"/>
              <a:gd name="f146" fmla="val 108790"/>
              <a:gd name="f147" fmla="val 108818"/>
              <a:gd name="f148" fmla="val 125271"/>
              <a:gd name="f149" fmla="val 108123"/>
              <a:gd name="f150" fmla="val 141391"/>
              <a:gd name="f151" fmla="val 101464"/>
              <a:gd name="f152" fmla="val 157067"/>
              <a:gd name="f153" fmla="val 93917"/>
              <a:gd name="f154" fmla="val 157844"/>
              <a:gd name="f155" fmla="val 94084"/>
              <a:gd name="f156" fmla="val 162311"/>
              <a:gd name="f157" fmla="val 95194"/>
              <a:gd name="f158" fmla="val 163254"/>
              <a:gd name="f159" fmla="val 100715"/>
              <a:gd name="f160" fmla="val 107346"/>
              <a:gd name="f161" fmla="val 163282"/>
              <a:gd name="f162" fmla="val 107956"/>
              <a:gd name="f163" fmla="val 164197"/>
              <a:gd name="f164" fmla="val 164225"/>
              <a:gd name="f165" fmla="val 95471"/>
              <a:gd name="f166" fmla="val 165196"/>
              <a:gd name="f167" fmla="val 92502"/>
              <a:gd name="f168" fmla="val 166944"/>
              <a:gd name="f169" fmla="val 89867"/>
              <a:gd name="f170" fmla="val 169303"/>
              <a:gd name="f171" fmla="val 87813"/>
              <a:gd name="f172" fmla="val 174269"/>
              <a:gd name="f173" fmla="val 85233"/>
              <a:gd name="f174" fmla="val 179180"/>
              <a:gd name="f175" fmla="val 82542"/>
              <a:gd name="f176" fmla="val 184035"/>
              <a:gd name="f177" fmla="val 79767"/>
              <a:gd name="f178" fmla="val 184063"/>
              <a:gd name="f179" fmla="val 184119"/>
              <a:gd name="f180" fmla="val 79740"/>
              <a:gd name="f181" fmla="val 184146"/>
              <a:gd name="f182" fmla="val 79712"/>
              <a:gd name="f183" fmla="val 187060"/>
              <a:gd name="f184" fmla="val 78047"/>
              <a:gd name="f185" fmla="val 189973"/>
              <a:gd name="f186" fmla="val 76355"/>
              <a:gd name="f187" fmla="val 192831"/>
              <a:gd name="f188" fmla="val 74634"/>
              <a:gd name="f189" fmla="val 196216"/>
              <a:gd name="f190" fmla="val 72609"/>
              <a:gd name="f191" fmla="val 199517"/>
              <a:gd name="f192" fmla="val 70528"/>
              <a:gd name="f193" fmla="val 202819"/>
              <a:gd name="f194" fmla="val 68420"/>
              <a:gd name="f195" fmla="val 202847"/>
              <a:gd name="f196" fmla="val 202874"/>
              <a:gd name="f197" fmla="val 68392"/>
              <a:gd name="f198" fmla="val 202958"/>
              <a:gd name="f199" fmla="val 68364"/>
              <a:gd name="f200" fmla="val 203013"/>
              <a:gd name="f201" fmla="val 68336"/>
              <a:gd name="f202" fmla="val 203041"/>
              <a:gd name="f203" fmla="val 68281"/>
              <a:gd name="f204" fmla="val 207314"/>
              <a:gd name="f205" fmla="val 65534"/>
              <a:gd name="f206" fmla="val 211531"/>
              <a:gd name="f207" fmla="val 62732"/>
              <a:gd name="f208" fmla="val 215665"/>
              <a:gd name="f209" fmla="val 59874"/>
              <a:gd name="f210" fmla="val 81793"/>
              <a:gd name="f211" fmla="val 82431"/>
              <a:gd name="f212" fmla="val 216636"/>
              <a:gd name="f213" fmla="val 71694"/>
              <a:gd name="f214" fmla="val 217718"/>
              <a:gd name="f215" fmla="val 59153"/>
              <a:gd name="f216" fmla="val 233117"/>
              <a:gd name="f217" fmla="val 47167"/>
              <a:gd name="f218" fmla="val 233283"/>
              <a:gd name="f219" fmla="val 47028"/>
              <a:gd name="f220" fmla="val 233311"/>
              <a:gd name="f221" fmla="val 47000"/>
              <a:gd name="f222" fmla="val 233339"/>
              <a:gd name="f223" fmla="val 46973"/>
              <a:gd name="f224" fmla="val 233367"/>
              <a:gd name="f225" fmla="val 46917"/>
              <a:gd name="f226" fmla="val 234615"/>
              <a:gd name="f227" fmla="val 45974"/>
              <a:gd name="f228" fmla="val 235836"/>
              <a:gd name="f229" fmla="val 45003"/>
              <a:gd name="f230" fmla="val 237085"/>
              <a:gd name="f231" fmla="val 44032"/>
              <a:gd name="f232" fmla="val 237168"/>
              <a:gd name="f233" fmla="val 44004"/>
              <a:gd name="f234" fmla="val 237251"/>
              <a:gd name="f235" fmla="val 43948"/>
              <a:gd name="f236" fmla="val 237307"/>
              <a:gd name="f237" fmla="val 43865"/>
              <a:gd name="f238" fmla="val 246712"/>
              <a:gd name="f239" fmla="val 36429"/>
              <a:gd name="f240" fmla="val 255785"/>
              <a:gd name="f241" fmla="val 28578"/>
              <a:gd name="f242" fmla="val 264525"/>
              <a:gd name="f243" fmla="val 20365"/>
              <a:gd name="f244" fmla="val 264553"/>
              <a:gd name="f245" fmla="val 265107"/>
              <a:gd name="f246" fmla="val 20032"/>
              <a:gd name="f247" fmla="val 265773"/>
              <a:gd name="f248" fmla="val 19977"/>
              <a:gd name="f249" fmla="val 266384"/>
              <a:gd name="f250" fmla="val 20198"/>
              <a:gd name="f251" fmla="val 267521"/>
              <a:gd name="f252" fmla="val 20698"/>
              <a:gd name="f253" fmla="val 268076"/>
              <a:gd name="f254" fmla="val 22224"/>
              <a:gd name="f255" fmla="val 268187"/>
              <a:gd name="f256" fmla="val 22529"/>
              <a:gd name="f257" fmla="val 25137"/>
              <a:gd name="f258" fmla="val 25415"/>
              <a:gd name="f259" fmla="val 268409"/>
              <a:gd name="f260" fmla="val 25637"/>
              <a:gd name="f261" fmla="val 268659"/>
              <a:gd name="f262" fmla="val 268936"/>
              <a:gd name="f263" fmla="val 269131"/>
              <a:gd name="f264" fmla="val 15981"/>
              <a:gd name="f265" fmla="val 274485"/>
              <a:gd name="f266" fmla="val 10793"/>
              <a:gd name="f267" fmla="val 279702"/>
              <a:gd name="f268" fmla="val 5466"/>
              <a:gd name="f269" fmla="val 283503"/>
              <a:gd name="f270" fmla="val 15593"/>
              <a:gd name="f271" fmla="val 253205"/>
              <a:gd name="f272" fmla="val 30076"/>
              <a:gd name="f273" fmla="val 236419"/>
              <a:gd name="f274" fmla="val 43255"/>
              <a:gd name="f275" fmla="val 232729"/>
              <a:gd name="f276" fmla="val 44642"/>
              <a:gd name="f277" fmla="val 198130"/>
              <a:gd name="f278" fmla="val 56711"/>
              <a:gd name="f279" fmla="val 184452"/>
              <a:gd name="f280" fmla="val 37040"/>
              <a:gd name="f281" fmla="val 191721"/>
              <a:gd name="f282" fmla="val 28605"/>
              <a:gd name="f283" fmla="val 198491"/>
              <a:gd name="f284" fmla="val 20531"/>
              <a:gd name="f285" fmla="val 204428"/>
              <a:gd name="f286" fmla="val 13345"/>
              <a:gd name="f287" fmla="val 204484"/>
              <a:gd name="f288" fmla="val 13318"/>
              <a:gd name="f289" fmla="val 204539"/>
              <a:gd name="f290" fmla="val 13234"/>
              <a:gd name="f291" fmla="val 204567"/>
              <a:gd name="f292" fmla="val 13179"/>
              <a:gd name="f293" fmla="val 208562"/>
              <a:gd name="f294" fmla="val 8324"/>
              <a:gd name="f295" fmla="val 212169"/>
              <a:gd name="f296" fmla="val 3884"/>
              <a:gd name="f297" fmla="val 215332"/>
              <a:gd name="f298" fmla="val 214084"/>
              <a:gd name="f299" fmla="val 211059"/>
              <a:gd name="f300" fmla="val 3746"/>
              <a:gd name="f301" fmla="val 207591"/>
              <a:gd name="f302" fmla="val 8018"/>
              <a:gd name="f303" fmla="val 203762"/>
              <a:gd name="f304" fmla="val 12624"/>
              <a:gd name="f305" fmla="val 184424"/>
              <a:gd name="f306" fmla="val 24610"/>
              <a:gd name="f307" fmla="val 136147"/>
              <a:gd name="f308" fmla="val 28494"/>
              <a:gd name="f309" fmla="val 130181"/>
              <a:gd name="f310" fmla="val 28938"/>
              <a:gd name="f311" fmla="val 132373"/>
              <a:gd name="f312" fmla="val 18173"/>
              <a:gd name="f313" fmla="val 134343"/>
              <a:gd name="f314" fmla="val 8157"/>
              <a:gd name="f315" fmla="val 135925"/>
              <a:gd name="f316" fmla="val 134954"/>
              <a:gd name="f317" fmla="val 133012"/>
              <a:gd name="f318" fmla="val 10072"/>
              <a:gd name="f319" fmla="val 130459"/>
              <a:gd name="f320" fmla="val 23001"/>
              <a:gd name="f321" fmla="val 127629"/>
              <a:gd name="f322" fmla="val 36568"/>
              <a:gd name="f323" fmla="val 123023"/>
              <a:gd name="f324" fmla="val 36735"/>
              <a:gd name="f325" fmla="val 78214"/>
              <a:gd name="f326" fmla="val 38039"/>
              <a:gd name="f327" fmla="val 64980"/>
              <a:gd name="f328" fmla="val 23195"/>
              <a:gd name="f329" fmla="val 53632"/>
              <a:gd name="f330" fmla="val 52578"/>
              <a:gd name="f331" fmla="val 58071"/>
              <a:gd name="f332" fmla="val 11237"/>
              <a:gd name="f333" fmla="val 56046"/>
              <a:gd name="f334" fmla="val 14649"/>
              <a:gd name="f335" fmla="val 30797"/>
              <a:gd name="f336" fmla="val 56850"/>
              <a:gd name="f337" fmla="val 20199"/>
              <a:gd name="f338" fmla="val 59236"/>
              <a:gd name="f339" fmla="val 13151"/>
              <a:gd name="f340" fmla="val 54381"/>
              <a:gd name="f341" fmla="val 6326"/>
              <a:gd name="f342" fmla="val 49497"/>
              <a:gd name="f343" fmla="val 16925"/>
              <a:gd name="f344" fmla="val 20504"/>
              <a:gd name="f345" fmla="val 267826"/>
              <a:gd name="f346" fmla="val 20004"/>
              <a:gd name="f347" fmla="val 267327"/>
              <a:gd name="f348" fmla="val 19588"/>
              <a:gd name="f349" fmla="val 266744"/>
              <a:gd name="f350" fmla="val 19338"/>
              <a:gd name="f351" fmla="val 266467"/>
              <a:gd name="f352" fmla="val 19200"/>
              <a:gd name="f353" fmla="val 266162"/>
              <a:gd name="f354" fmla="val 19144"/>
              <a:gd name="f355" fmla="val 265857"/>
              <a:gd name="f356" fmla="val 19116"/>
              <a:gd name="f357" fmla="val 266633"/>
              <a:gd name="f358" fmla="val 18395"/>
              <a:gd name="f359" fmla="val 267410"/>
              <a:gd name="f360" fmla="val 17646"/>
              <a:gd name="f361" fmla="val 28883"/>
              <a:gd name="f362" fmla="val 24055"/>
              <a:gd name="f363" fmla="val 133704"/>
              <a:gd name="f364" fmla="val 19505"/>
              <a:gd name="f365" fmla="val 134342"/>
              <a:gd name="f366" fmla="val 15288"/>
              <a:gd name="f367" fmla="val 134869"/>
              <a:gd name="f368" fmla="val 23639"/>
              <a:gd name="f369" fmla="val 126573"/>
              <a:gd name="f370" fmla="val 25581"/>
              <a:gd name="f371" fmla="val 107485"/>
              <a:gd name="f372" fmla="val 25886"/>
              <a:gd name="f373" fmla="val 104044"/>
              <a:gd name="f374" fmla="val 43394"/>
              <a:gd name="f375" fmla="val 106153"/>
              <a:gd name="f376" fmla="val 42867"/>
              <a:gd name="f377" fmla="val 115170"/>
              <a:gd name="f378" fmla="val 30298"/>
              <a:gd name="f379" fmla="val 131151"/>
              <a:gd name="f380" fmla="val 35597"/>
              <a:gd name="f381" fmla="val 70611"/>
              <a:gd name="f382" fmla="val 38538"/>
              <a:gd name="f383" fmla="val 72526"/>
              <a:gd name="f384" fmla="val 41479"/>
              <a:gd name="f385" fmla="val 74413"/>
              <a:gd name="f386" fmla="val 44420"/>
              <a:gd name="f387" fmla="val 76271"/>
              <a:gd name="f388" fmla="val 44476"/>
              <a:gd name="f389" fmla="val 44559"/>
              <a:gd name="f390" fmla="val 76410"/>
              <a:gd name="f391" fmla="val 76438"/>
              <a:gd name="f392" fmla="val 44670"/>
              <a:gd name="f393" fmla="val 76466"/>
              <a:gd name="f394" fmla="val 44726"/>
              <a:gd name="f395" fmla="val 44753"/>
              <a:gd name="f396" fmla="val 76493"/>
              <a:gd name="f397" fmla="val 49109"/>
              <a:gd name="f398" fmla="val 79240"/>
              <a:gd name="f399" fmla="val 81904"/>
              <a:gd name="f400" fmla="val 57627"/>
              <a:gd name="f401" fmla="val 84484"/>
              <a:gd name="f402" fmla="val 58820"/>
              <a:gd name="f403" fmla="val 90532"/>
              <a:gd name="f404" fmla="val 45308"/>
              <a:gd name="f405" fmla="val 103711"/>
              <a:gd name="f406" fmla="val 43727"/>
              <a:gd name="f407" fmla="val 105210"/>
              <a:gd name="f408" fmla="val 26580"/>
              <a:gd name="f409" fmla="val 103184"/>
              <a:gd name="f410" fmla="val 35819"/>
              <a:gd name="f411" fmla="val 94861"/>
              <a:gd name="f412" fmla="val 35736"/>
              <a:gd name="f413" fmla="val 75078"/>
              <a:gd name="f414" fmla="val 68032"/>
              <a:gd name="f415" fmla="val 90754"/>
              <a:gd name="f416" fmla="val 72915"/>
              <a:gd name="f417" fmla="val 93668"/>
              <a:gd name="f418" fmla="val 77521"/>
              <a:gd name="f419" fmla="val 96387"/>
              <a:gd name="f420" fmla="val 98856"/>
              <a:gd name="f421" fmla="val 78963"/>
              <a:gd name="f422" fmla="val 108456"/>
              <a:gd name="f423" fmla="val 67671"/>
              <a:gd name="f424" fmla="val 108040"/>
              <a:gd name="f425" fmla="val 67199"/>
              <a:gd name="f426" fmla="val 108012"/>
              <a:gd name="f427" fmla="val 67172"/>
              <a:gd name="f428" fmla="val 54575"/>
              <a:gd name="f429" fmla="val 106514"/>
              <a:gd name="f430" fmla="val 62066"/>
              <a:gd name="f431" fmla="val 103628"/>
              <a:gd name="f432" fmla="val 66977"/>
              <a:gd name="f433" fmla="val 93168"/>
              <a:gd name="f434" fmla="val 52023"/>
              <a:gd name="f435" fmla="val 106208"/>
              <a:gd name="f436" fmla="val 44948"/>
              <a:gd name="f437" fmla="val 105376"/>
              <a:gd name="f438" fmla="val 47916"/>
              <a:gd name="f439" fmla="val 102463"/>
              <a:gd name="f440" fmla="val 58765"/>
              <a:gd name="f441" fmla="val 91448"/>
              <a:gd name="f442" fmla="val 58654"/>
              <a:gd name="f443" fmla="val 85094"/>
              <a:gd name="f444" fmla="val 61567"/>
              <a:gd name="f445" fmla="val 86870"/>
              <a:gd name="f446" fmla="val 64425"/>
              <a:gd name="f447" fmla="val 88590"/>
              <a:gd name="f448" fmla="val 90255"/>
              <a:gd name="f449" fmla="val 66228"/>
              <a:gd name="f450" fmla="val 60402"/>
              <a:gd name="f451" fmla="val 105043"/>
              <a:gd name="f452" fmla="val 94723"/>
              <a:gd name="f453" fmla="val 86149"/>
              <a:gd name="f454" fmla="val 91615"/>
              <a:gd name="f455" fmla="val 94306"/>
              <a:gd name="f456" fmla="val 83791"/>
              <a:gd name="f457" fmla="val 97607"/>
              <a:gd name="f458" fmla="val 82432"/>
              <a:gd name="f459" fmla="val 98135"/>
              <a:gd name="f460" fmla="val 78298"/>
              <a:gd name="f461" fmla="val 95721"/>
              <a:gd name="f462" fmla="val 73803"/>
              <a:gd name="f463" fmla="val 93085"/>
              <a:gd name="f464" fmla="val 69086"/>
              <a:gd name="f465" fmla="val 90283"/>
              <a:gd name="f466" fmla="val 80573"/>
              <a:gd name="f467" fmla="val 87314"/>
              <a:gd name="f468" fmla="val 85928"/>
              <a:gd name="f469" fmla="val 74829"/>
              <a:gd name="f470" fmla="val 87315"/>
              <a:gd name="f471" fmla="val 71000"/>
              <a:gd name="f472" fmla="val 89257"/>
              <a:gd name="f473" fmla="val 72803"/>
              <a:gd name="f474" fmla="val 100522"/>
              <a:gd name="f475" fmla="val 84207"/>
              <a:gd name="f476" fmla="val 114977"/>
              <a:gd name="f477" fmla="val 78463"/>
              <a:gd name="f478" fmla="val 118806"/>
              <a:gd name="f479" fmla="val 76632"/>
              <a:gd name="f480" fmla="val 117724"/>
              <a:gd name="f481" fmla="val 81099"/>
              <a:gd name="f482" fmla="val 116669"/>
              <a:gd name="f483" fmla="val 85372"/>
              <a:gd name="f484" fmla="val 115643"/>
              <a:gd name="f485" fmla="val 89367"/>
              <a:gd name="f486" fmla="val 105821"/>
              <a:gd name="f487" fmla="val 96303"/>
              <a:gd name="f488" fmla="val 96443"/>
              <a:gd name="f489" fmla="val 86704"/>
              <a:gd name="f490" fmla="val 95666"/>
              <a:gd name="f491" fmla="val 85871"/>
              <a:gd name="f492" fmla="val 82654"/>
              <a:gd name="f493" fmla="val 99355"/>
              <a:gd name="f494" fmla="val 85539"/>
              <a:gd name="f495" fmla="val 101020"/>
              <a:gd name="f496" fmla="val 88230"/>
              <a:gd name="f497" fmla="val 102574"/>
              <a:gd name="f498" fmla="val 90755"/>
              <a:gd name="f499" fmla="val 104017"/>
              <a:gd name="f500" fmla="val 90478"/>
              <a:gd name="f501" fmla="val 105237"/>
              <a:gd name="f502" fmla="val 89229"/>
              <a:gd name="f503" fmla="val 109815"/>
              <a:gd name="f504" fmla="val 85761"/>
              <a:gd name="f505" fmla="val 110204"/>
              <a:gd name="f506" fmla="val 71528"/>
              <a:gd name="f507" fmla="val 108539"/>
              <a:gd name="f508" fmla="val 75412"/>
              <a:gd name="f509" fmla="val 107734"/>
              <a:gd name="f510" fmla="val 80711"/>
              <a:gd name="f511" fmla="val 105515"/>
              <a:gd name="f512" fmla="val 104488"/>
              <a:gd name="f513" fmla="val 98357"/>
              <a:gd name="f514" fmla="val 108317"/>
              <a:gd name="f515" fmla="val 103463"/>
              <a:gd name="f516" fmla="val 111147"/>
              <a:gd name="f517" fmla="val 106182"/>
              <a:gd name="f518" fmla="val 112645"/>
              <a:gd name="f519" fmla="val 87897"/>
              <a:gd name="f520" fmla="val 110481"/>
              <a:gd name="f521" fmla="val 90284"/>
              <a:gd name="f522" fmla="val 109038"/>
              <a:gd name="f523" fmla="val 91282"/>
              <a:gd name="f524" fmla="val 105876"/>
              <a:gd name="f525" fmla="val 91449"/>
              <a:gd name="f526" fmla="val 103295"/>
              <a:gd name="f527" fmla="val 88980"/>
              <a:gd name="f528" fmla="val 101908"/>
              <a:gd name="f529" fmla="val 86316"/>
              <a:gd name="f530" fmla="val 100382"/>
              <a:gd name="f531" fmla="val 83486"/>
              <a:gd name="f532" fmla="val 98745"/>
              <a:gd name="f533" fmla="val 85900"/>
              <a:gd name="f534" fmla="val 97691"/>
              <a:gd name="f535" fmla="val 92226"/>
              <a:gd name="f536" fmla="val 94417"/>
              <a:gd name="f537" fmla="val 95305"/>
              <a:gd name="f538" fmla="val 99828"/>
              <a:gd name="f539" fmla="val 96553"/>
              <a:gd name="f540" fmla="val 99467"/>
              <a:gd name="f541" fmla="val 97635"/>
              <a:gd name="f542" fmla="val 97303"/>
              <a:gd name="f543" fmla="val 103545"/>
              <a:gd name="f544" fmla="val 96776"/>
              <a:gd name="f545" fmla="val 88174"/>
              <a:gd name="f546" fmla="val 100133"/>
              <a:gd name="f547" fmla="val 90893"/>
              <a:gd name="f548" fmla="val 107569"/>
              <a:gd name="f549" fmla="val 115282"/>
              <a:gd name="f550" fmla="val 114894"/>
              <a:gd name="f551" fmla="val 92169"/>
              <a:gd name="f552" fmla="val 114533"/>
              <a:gd name="f553" fmla="val 93529"/>
              <a:gd name="f554" fmla="val 114172"/>
              <a:gd name="f555" fmla="val 113035"/>
              <a:gd name="f556" fmla="val 95527"/>
              <a:gd name="f557" fmla="val 100688"/>
              <a:gd name="f558" fmla="val 96165"/>
              <a:gd name="f559" fmla="val 116420"/>
              <a:gd name="f560" fmla="val 90116"/>
              <a:gd name="f561" fmla="val 118667"/>
              <a:gd name="f562" fmla="val 90033"/>
              <a:gd name="f563" fmla="val 130792"/>
              <a:gd name="f564" fmla="val 89284"/>
              <a:gd name="f565" fmla="val 140142"/>
              <a:gd name="f566" fmla="val 83957"/>
              <a:gd name="f567" fmla="val 136924"/>
              <a:gd name="f568" fmla="val 87175"/>
              <a:gd name="f569" fmla="val 133761"/>
              <a:gd name="f570" fmla="val 90311"/>
              <a:gd name="f571" fmla="val 130598"/>
              <a:gd name="f572" fmla="val 93335"/>
              <a:gd name="f573" fmla="val 129377"/>
              <a:gd name="f574" fmla="val 93779"/>
              <a:gd name="f575" fmla="val 119389"/>
              <a:gd name="f576" fmla="val 97108"/>
              <a:gd name="f577" fmla="val 115143"/>
              <a:gd name="f578" fmla="val 94944"/>
              <a:gd name="f579" fmla="val 115560"/>
              <a:gd name="f580" fmla="val 93390"/>
              <a:gd name="f581" fmla="val 116004"/>
              <a:gd name="f582" fmla="val 91781"/>
              <a:gd name="f583" fmla="val 89145"/>
              <a:gd name="f584" fmla="val 117696"/>
              <a:gd name="f585" fmla="val 85178"/>
              <a:gd name="f586" fmla="val 118750"/>
              <a:gd name="f587" fmla="val 80905"/>
              <a:gd name="f588" fmla="val 119805"/>
              <a:gd name="f589" fmla="val 125631"/>
              <a:gd name="f590" fmla="val 79212"/>
              <a:gd name="f591" fmla="val 143777"/>
              <a:gd name="f592" fmla="val 75744"/>
              <a:gd name="f593" fmla="val 149270"/>
              <a:gd name="f594" fmla="val 74579"/>
              <a:gd name="f595" fmla="val 147411"/>
              <a:gd name="f596" fmla="val 76521"/>
              <a:gd name="f597" fmla="val 145552"/>
              <a:gd name="f598" fmla="val 143693"/>
              <a:gd name="f599" fmla="val 80350"/>
              <a:gd name="f600" fmla="val 134898"/>
              <a:gd name="f601" fmla="val 87758"/>
              <a:gd name="f602" fmla="val 119888"/>
              <a:gd name="f603" fmla="val 88979"/>
              <a:gd name="f604" fmla="val 120054"/>
              <a:gd name="f605" fmla="val 75495"/>
              <a:gd name="f606" fmla="val 121081"/>
              <a:gd name="f607" fmla="val 71083"/>
              <a:gd name="f608" fmla="val 122135"/>
              <a:gd name="f609" fmla="val 66477"/>
              <a:gd name="f610" fmla="val 123190"/>
              <a:gd name="f611" fmla="val 61816"/>
              <a:gd name="f612" fmla="val 126630"/>
              <a:gd name="f613" fmla="val 62593"/>
              <a:gd name="f614" fmla="val 147800"/>
              <a:gd name="f615" fmla="val 67032"/>
              <a:gd name="f616" fmla="val 161728"/>
              <a:gd name="f617" fmla="val 61234"/>
              <a:gd name="f618" fmla="val 158010"/>
              <a:gd name="f619" fmla="val 65312"/>
              <a:gd name="f620" fmla="val 154209"/>
              <a:gd name="f621" fmla="val 69363"/>
              <a:gd name="f622" fmla="val 150436"/>
              <a:gd name="f623" fmla="val 73358"/>
              <a:gd name="f624" fmla="val 148271"/>
              <a:gd name="f625" fmla="val 73830"/>
              <a:gd name="f626" fmla="val 125825"/>
              <a:gd name="f627" fmla="val 78630"/>
              <a:gd name="f628" fmla="val 119083"/>
              <a:gd name="f629" fmla="val 75439"/>
              <a:gd name="f630" fmla="val 117002"/>
              <a:gd name="f631" fmla="val 76577"/>
              <a:gd name="f632" fmla="val 99773"/>
              <a:gd name="f633" fmla="val 85289"/>
              <a:gd name="f634" fmla="val 87648"/>
              <a:gd name="f635" fmla="val 69502"/>
              <a:gd name="f636" fmla="val 83958"/>
              <a:gd name="f637" fmla="val 61927"/>
              <a:gd name="f638" fmla="val 89118"/>
              <a:gd name="f639" fmla="val 63093"/>
              <a:gd name="f640" fmla="val 112480"/>
              <a:gd name="f641" fmla="val 67920"/>
              <a:gd name="f642" fmla="val 122108"/>
              <a:gd name="f643" fmla="val 62316"/>
              <a:gd name="f644" fmla="val 121109"/>
              <a:gd name="f645" fmla="val 66783"/>
              <a:gd name="f646" fmla="val 120082"/>
              <a:gd name="f647" fmla="val 71194"/>
              <a:gd name="f648" fmla="val 86732"/>
              <a:gd name="f649" fmla="val 69807"/>
              <a:gd name="f650" fmla="val 86177"/>
              <a:gd name="f651" fmla="val 71555"/>
              <a:gd name="f652" fmla="val 80878"/>
              <a:gd name="f653" fmla="val 86926"/>
              <a:gd name="f654" fmla="val 67893"/>
              <a:gd name="f655" fmla="val 89589"/>
              <a:gd name="f656" fmla="val 65035"/>
              <a:gd name="f657" fmla="val 87841"/>
              <a:gd name="f658" fmla="val 86065"/>
              <a:gd name="f659" fmla="val 59014"/>
              <a:gd name="f660" fmla="val 62927"/>
              <a:gd name="f661" fmla="val 81848"/>
              <a:gd name="f662" fmla="val 81017"/>
              <a:gd name="f663" fmla="val 70473"/>
              <a:gd name="f664" fmla="val 83319"/>
              <a:gd name="f665" fmla="val 62815"/>
              <a:gd name="f666" fmla="val 58099"/>
              <a:gd name="f667" fmla="val 83652"/>
              <a:gd name="f668" fmla="val 54742"/>
              <a:gd name="f669" fmla="val 81599"/>
              <a:gd name="f670" fmla="val 51301"/>
              <a:gd name="f671" fmla="val 79462"/>
              <a:gd name="f672" fmla="val 47805"/>
              <a:gd name="f673" fmla="val 77270"/>
              <a:gd name="f674" fmla="val 49720"/>
              <a:gd name="f675" fmla="val 77603"/>
              <a:gd name="f676" fmla="val 51634"/>
              <a:gd name="f677" fmla="val 77770"/>
              <a:gd name="f678" fmla="val 53576"/>
              <a:gd name="f679" fmla="val 77742"/>
              <a:gd name="f680" fmla="val 59986"/>
              <a:gd name="f681" fmla="val 66728"/>
              <a:gd name="f682" fmla="val 70140"/>
              <a:gd name="f683" fmla="val 75522"/>
              <a:gd name="f684" fmla="val 64730"/>
              <a:gd name="f685" fmla="val 79573"/>
              <a:gd name="f686" fmla="val 59347"/>
              <a:gd name="f687" fmla="val 82903"/>
              <a:gd name="f688" fmla="val 133121"/>
              <a:gd name="f689" fmla="val 38455"/>
              <a:gd name="f690" fmla="val 132844"/>
              <a:gd name="f691" fmla="val 132622"/>
              <a:gd name="f692" fmla="val 37567"/>
              <a:gd name="f693" fmla="val 132455"/>
              <a:gd name="f694" fmla="val 38011"/>
              <a:gd name="f695" fmla="val 132372"/>
              <a:gd name="f696" fmla="val 38427"/>
              <a:gd name="f697" fmla="val 132289"/>
              <a:gd name="f698" fmla="val 132233"/>
              <a:gd name="f699" fmla="val 132039"/>
              <a:gd name="f700" fmla="val 40675"/>
              <a:gd name="f701" fmla="val 131901"/>
              <a:gd name="f702" fmla="val 41535"/>
              <a:gd name="f703" fmla="val 131734"/>
              <a:gd name="f704" fmla="val 42395"/>
              <a:gd name="f705" fmla="val 131568"/>
              <a:gd name="f706" fmla="val 41368"/>
              <a:gd name="f707" fmla="val 132317"/>
              <a:gd name="f708" fmla="val 40481"/>
              <a:gd name="f709" fmla="val 133260"/>
              <a:gd name="f710" fmla="val 53132"/>
              <a:gd name="f711" fmla="val 128432"/>
              <a:gd name="f712" fmla="val 44975"/>
              <a:gd name="f713" fmla="val 130180"/>
              <a:gd name="f714" fmla="val 37318"/>
              <a:gd name="f715" fmla="val 131595"/>
              <a:gd name="f716" fmla="val 30270"/>
              <a:gd name="f717" fmla="val 132733"/>
              <a:gd name="f718" fmla="val 33294"/>
              <a:gd name="f719" fmla="val 128849"/>
              <a:gd name="f720" fmla="val 43782"/>
              <a:gd name="f721" fmla="val 114837"/>
              <a:gd name="f722" fmla="val 44365"/>
              <a:gd name="f723" fmla="val 106264"/>
              <a:gd name="f724" fmla="val 51717"/>
              <a:gd name="f725" fmla="val 107124"/>
              <a:gd name="f726" fmla="val 109094"/>
              <a:gd name="f727" fmla="val 58349"/>
              <a:gd name="f728" fmla="val 122883"/>
              <a:gd name="f729" fmla="val 61456"/>
              <a:gd name="f730" fmla="val 59125"/>
              <a:gd name="f731" fmla="val 127101"/>
              <a:gd name="f732" fmla="val 54603"/>
              <a:gd name="f733" fmla="val 128099"/>
              <a:gd name="f734" fmla="val 122051"/>
              <a:gd name="f735" fmla="val 54159"/>
              <a:gd name="f736" fmla="val 110398"/>
              <a:gd name="f737" fmla="val 52827"/>
              <a:gd name="f738" fmla="val 107263"/>
              <a:gd name="f739" fmla="val 66839"/>
              <a:gd name="f740" fmla="val 108928"/>
              <a:gd name="f741" fmla="val 69974"/>
              <a:gd name="f742" fmla="val 116058"/>
              <a:gd name="f743" fmla="val 62455"/>
              <a:gd name="f744" fmla="val 125380"/>
              <a:gd name="f745" fmla="val 73414"/>
              <a:gd name="f746" fmla="val 123605"/>
              <a:gd name="f747" fmla="val 69863"/>
              <a:gd name="f748" fmla="val 124520"/>
              <a:gd name="f749" fmla="val 66367"/>
              <a:gd name="f750" fmla="val 125408"/>
              <a:gd name="f751" fmla="val 62954"/>
              <a:gd name="f752" fmla="val 126213"/>
              <a:gd name="f753" fmla="val 65146"/>
              <a:gd name="f754" fmla="val 123355"/>
              <a:gd name="f755" fmla="val 70362"/>
              <a:gd name="f756" fmla="val 115614"/>
              <a:gd name="f757" fmla="val 67921"/>
              <a:gd name="f758" fmla="val 109066"/>
              <a:gd name="f759" fmla="val 111119"/>
              <a:gd name="f760" fmla="val 84596"/>
              <a:gd name="f761" fmla="val 112923"/>
              <a:gd name="f762" fmla="val 81988"/>
              <a:gd name="f763" fmla="val 119360"/>
              <a:gd name="f764" fmla="val 127295"/>
              <a:gd name="f765" fmla="val 81849"/>
              <a:gd name="f766" fmla="val 125491"/>
              <a:gd name="f767" fmla="val 80351"/>
              <a:gd name="f768" fmla="val 124049"/>
              <a:gd name="f769" fmla="val 78492"/>
              <a:gd name="f770" fmla="val 123244"/>
              <a:gd name="f771" fmla="val 79907"/>
              <a:gd name="f772" fmla="val 122856"/>
              <a:gd name="f773" fmla="val 81322"/>
              <a:gd name="f774" fmla="val 122467"/>
              <a:gd name="f775" fmla="val 128210"/>
              <a:gd name="f776" fmla="val 121774"/>
              <a:gd name="f777" fmla="val 84984"/>
              <a:gd name="f778" fmla="val 121413"/>
              <a:gd name="f779" fmla="val 86288"/>
              <a:gd name="f780" fmla="val 121024"/>
              <a:gd name="f781" fmla="val 87592"/>
              <a:gd name="f782" fmla="val 120664"/>
              <a:gd name="f783" fmla="val 85844"/>
              <a:gd name="f784" fmla="val 122911"/>
              <a:gd name="f785" fmla="val 84540"/>
              <a:gd name="f786" fmla="val 125464"/>
              <a:gd name="f787" fmla="val 90367"/>
              <a:gd name="f788" fmla="val 118833"/>
              <a:gd name="f789" fmla="val 120192"/>
              <a:gd name="f790" fmla="val 81377"/>
              <a:gd name="f791" fmla="val 121468"/>
              <a:gd name="f792" fmla="val 77021"/>
              <a:gd name="f793" fmla="val 122634"/>
              <a:gd name="f794" fmla="val 118250"/>
              <a:gd name="f795" fmla="val 85678"/>
              <a:gd name="f796" fmla="val 112756"/>
              <a:gd name="f797" fmla="val 86150"/>
              <a:gd name="f798" fmla="val 111230"/>
              <a:gd name="f799" fmla="val 106431"/>
              <a:gd name="f800" fmla="val 113644"/>
              <a:gd name="f801" fmla="val 100910"/>
              <a:gd name="f802" fmla="val 115531"/>
              <a:gd name="f803" fmla="val 95555"/>
              <a:gd name="f804" fmla="val 117279"/>
              <a:gd name="f805" fmla="val 92975"/>
              <a:gd name="f806" fmla="val 104183"/>
              <a:gd name="f807" fmla="val 97359"/>
              <a:gd name="f808" fmla="val 99551"/>
              <a:gd name="f809" fmla="val 99661"/>
              <a:gd name="f810" fmla="val 100383"/>
              <a:gd name="f811" fmla="val 97718"/>
              <a:gd name="f812" fmla="val 107513"/>
              <a:gd name="f813" fmla="val 112285"/>
              <a:gd name="f814" fmla="val 105211"/>
              <a:gd name="f815" fmla="val 111036"/>
              <a:gd name="f816" fmla="val 100050"/>
              <a:gd name="f817" fmla="val 108178"/>
              <a:gd name="f818" fmla="val 108568"/>
              <a:gd name="f819" fmla="val 112257"/>
              <a:gd name="f820" fmla="val 101382"/>
              <a:gd name="f821" fmla="val 106071"/>
              <a:gd name="f822" fmla="val 99605"/>
              <a:gd name="f823" fmla="val 111564"/>
              <a:gd name="f824" fmla="val 97302"/>
              <a:gd name="f825" fmla="val 113812"/>
              <a:gd name="f826" fmla="val 96137"/>
              <a:gd name="f827" fmla="val 111925"/>
              <a:gd name="f828" fmla="val 102962"/>
              <a:gd name="f829" fmla="val 110149"/>
              <a:gd name="f830" fmla="val 95860"/>
              <a:gd name="f831" fmla="val 118612"/>
              <a:gd name="f832" fmla="val 97580"/>
              <a:gd name="f833" fmla="val 125548"/>
              <a:gd name="f834" fmla="val 95887"/>
              <a:gd name="f835" fmla="val 129016"/>
              <a:gd name="f836" fmla="val 122385"/>
              <a:gd name="f837" fmla="val 101159"/>
              <a:gd name="f838" fmla="val 115920"/>
              <a:gd name="f839" fmla="val 106930"/>
              <a:gd name="f840" fmla="val 109789"/>
              <a:gd name="f841" fmla="val 111841"/>
              <a:gd name="f842" fmla="val 111315"/>
              <a:gd name="f843" fmla="val 113063"/>
              <a:gd name="f844" fmla="val 102491"/>
              <a:gd name="f845" fmla="val 111120"/>
              <a:gd name="f846" fmla="val 112007"/>
              <a:gd name="f847" fmla="val 117308"/>
              <a:gd name="f848" fmla="val 106985"/>
              <a:gd name="f849" fmla="val 123828"/>
              <a:gd name="f850" fmla="val 101131"/>
              <a:gd name="f851" fmla="val 130514"/>
              <a:gd name="f852" fmla="val 94750"/>
              <a:gd name="f853" fmla="val 131430"/>
              <a:gd name="f854" fmla="val 97885"/>
              <a:gd name="f855" fmla="val 137950"/>
              <a:gd name="f856" fmla="val 99466"/>
              <a:gd name="f857" fmla="val 141224"/>
              <a:gd name="f858" fmla="val 100077"/>
              <a:gd name="f859" fmla="val 130820"/>
              <a:gd name="f860" fmla="val 104627"/>
              <a:gd name="f861" fmla="val 120720"/>
              <a:gd name="f862" fmla="val 108595"/>
              <a:gd name="f863" fmla="val 142833"/>
              <a:gd name="f864" fmla="val 99383"/>
              <a:gd name="f865" fmla="val 139337"/>
              <a:gd name="f866" fmla="val 131236"/>
              <a:gd name="f867" fmla="val 96997"/>
              <a:gd name="f868" fmla="val 131375"/>
              <a:gd name="f869" fmla="val 135481"/>
              <a:gd name="f870" fmla="val 89978"/>
              <a:gd name="f871" fmla="val 139643"/>
              <a:gd name="f872" fmla="val 143804"/>
              <a:gd name="f873" fmla="val 144137"/>
              <a:gd name="f874" fmla="val 83457"/>
              <a:gd name="f875" fmla="val 145247"/>
              <a:gd name="f876" fmla="val 87619"/>
              <a:gd name="f877" fmla="val 148854"/>
              <a:gd name="f878" fmla="val 151213"/>
              <a:gd name="f879" fmla="val 92003"/>
              <a:gd name="f880" fmla="val 92724"/>
              <a:gd name="f881" fmla="val 157760"/>
              <a:gd name="f882" fmla="val 92447"/>
              <a:gd name="f883" fmla="val 152739"/>
              <a:gd name="f884" fmla="val 94888"/>
              <a:gd name="f885" fmla="val 147744"/>
              <a:gd name="f886" fmla="val 97191"/>
              <a:gd name="f887" fmla="val 162227"/>
              <a:gd name="f888" fmla="val 95610"/>
              <a:gd name="f889" fmla="val 160479"/>
              <a:gd name="f890" fmla="val 94056"/>
              <a:gd name="f891" fmla="val 158343"/>
              <a:gd name="f892" fmla="val 93307"/>
              <a:gd name="f893" fmla="val 159342"/>
              <a:gd name="f894" fmla="val 92808"/>
              <a:gd name="f895" fmla="val 160341"/>
              <a:gd name="f896" fmla="val 92336"/>
              <a:gd name="f897" fmla="val 161340"/>
              <a:gd name="f898" fmla="val 91836"/>
              <a:gd name="f899" fmla="val 161367"/>
              <a:gd name="f900" fmla="val 161395"/>
              <a:gd name="f901" fmla="val 91809"/>
              <a:gd name="f902" fmla="val 162033"/>
              <a:gd name="f903" fmla="val 91504"/>
              <a:gd name="f904" fmla="val 162644"/>
              <a:gd name="f905" fmla="val 91198"/>
              <a:gd name="f906" fmla="val 92919"/>
              <a:gd name="f907" fmla="val 90394"/>
              <a:gd name="f908" fmla="val 165002"/>
              <a:gd name="f909" fmla="val 90005"/>
              <a:gd name="f910" fmla="val 165807"/>
              <a:gd name="f911" fmla="val 166611"/>
              <a:gd name="f912" fmla="val 89173"/>
              <a:gd name="f913" fmla="val 165668"/>
              <a:gd name="f914" fmla="val 164863"/>
              <a:gd name="f915" fmla="val 91587"/>
              <a:gd name="f916" fmla="val 92891"/>
              <a:gd name="f917" fmla="val 160618"/>
              <a:gd name="f918" fmla="val 91032"/>
              <a:gd name="f919" fmla="val 155957"/>
              <a:gd name="f920" fmla="val 92031"/>
              <a:gd name="f921" fmla="val 152184"/>
              <a:gd name="f922" fmla="val 91531"/>
              <a:gd name="f923" fmla="val 149409"/>
              <a:gd name="f924" fmla="val 89506"/>
              <a:gd name="f925" fmla="val 86648"/>
              <a:gd name="f926" fmla="val 144776"/>
              <a:gd name="f927" fmla="val 81710"/>
              <a:gd name="f928" fmla="val 144637"/>
              <a:gd name="f929" fmla="val 80738"/>
              <a:gd name="f930" fmla="val 146690"/>
              <a:gd name="f931" fmla="val 148743"/>
              <a:gd name="f932" fmla="val 150796"/>
              <a:gd name="f933" fmla="val 74357"/>
              <a:gd name="f934" fmla="val 161423"/>
              <a:gd name="f935" fmla="val 176156"/>
              <a:gd name="f936" fmla="val 79989"/>
              <a:gd name="f937" fmla="val 181677"/>
              <a:gd name="f938" fmla="val 79906"/>
              <a:gd name="f939" fmla="val 174574"/>
              <a:gd name="f940" fmla="val 83901"/>
              <a:gd name="f941" fmla="val 167555"/>
              <a:gd name="f942" fmla="val 183453"/>
              <a:gd name="f943" fmla="val 78880"/>
              <a:gd name="f944" fmla="val 180789"/>
              <a:gd name="f945" fmla="val 79018"/>
              <a:gd name="f946" fmla="val 163504"/>
              <a:gd name="f947" fmla="val 151490"/>
              <a:gd name="f948" fmla="val 73608"/>
              <a:gd name="f949" fmla="val 155652"/>
              <a:gd name="f950" fmla="val 69252"/>
              <a:gd name="f951" fmla="val 159786"/>
              <a:gd name="f952" fmla="val 64785"/>
              <a:gd name="f953" fmla="val 163837"/>
              <a:gd name="f954" fmla="val 60318"/>
              <a:gd name="f955" fmla="val 166417"/>
              <a:gd name="f956" fmla="val 61539"/>
              <a:gd name="f957" fmla="val 183730"/>
              <a:gd name="f958" fmla="val 69585"/>
              <a:gd name="f959" fmla="val 196021"/>
              <a:gd name="f960" fmla="val 197159"/>
              <a:gd name="f961" fmla="val 198269"/>
              <a:gd name="f962" fmla="val 199406"/>
              <a:gd name="f963" fmla="val 69335"/>
              <a:gd name="f964" fmla="val 194079"/>
              <a:gd name="f965" fmla="val 72692"/>
              <a:gd name="f966" fmla="val 188752"/>
              <a:gd name="f967" fmla="val 75883"/>
              <a:gd name="f968" fmla="val 67060"/>
              <a:gd name="f969" fmla="val 59208"/>
              <a:gd name="f970" fmla="val 219744"/>
              <a:gd name="f971" fmla="val 57016"/>
              <a:gd name="f972" fmla="val 222851"/>
              <a:gd name="f973" fmla="val 54797"/>
              <a:gd name="f974" fmla="val 225903"/>
              <a:gd name="f975" fmla="val 52549"/>
              <a:gd name="f976" fmla="val 222379"/>
              <a:gd name="f977" fmla="val 56323"/>
              <a:gd name="f978" fmla="val 218440"/>
              <a:gd name="f979" fmla="val 234116"/>
              <a:gd name="f980" fmla="val 45058"/>
              <a:gd name="f981" fmla="val 223434"/>
              <a:gd name="f982" fmla="val 212669"/>
              <a:gd name="f983" fmla="val 60901"/>
              <a:gd name="f984" fmla="val 201959"/>
              <a:gd name="f985" fmla="val 67726"/>
              <a:gd name="f986" fmla="val 191221"/>
              <a:gd name="f987" fmla="val 168304"/>
              <a:gd name="f988" fmla="val 61345"/>
              <a:gd name="f989" fmla="val 164530"/>
              <a:gd name="f990" fmla="val 59569"/>
              <a:gd name="f991" fmla="val 171189"/>
              <a:gd name="f992" fmla="val 52244"/>
              <a:gd name="f993" fmla="val 177654"/>
              <a:gd name="f994" fmla="val 44892"/>
              <a:gd name="f995" fmla="val 183813"/>
              <a:gd name="f996" fmla="val 37789"/>
              <a:gd name="f997" fmla="val 196271"/>
              <a:gd name="f998" fmla="val 55352"/>
              <a:gd name="f999" fmla="val 224849"/>
              <a:gd name="f1000" fmla="val 48027"/>
              <a:gd name="f1001" fmla="val 129987"/>
              <a:gd name="f1002" fmla="val 29909"/>
              <a:gd name="f1003" fmla="val 134454"/>
              <a:gd name="f1004" fmla="val 29576"/>
              <a:gd name="f1005" fmla="val 180928"/>
              <a:gd name="f1006" fmla="val 25997"/>
              <a:gd name="f1007" fmla="val 202042"/>
              <a:gd name="f1008" fmla="val 14733"/>
              <a:gd name="f1009" fmla="val 196465"/>
              <a:gd name="f1010" fmla="val 21447"/>
              <a:gd name="f1011" fmla="val 190223"/>
              <a:gd name="f1012" fmla="val 183536"/>
              <a:gd name="f1013" fmla="val 36624"/>
              <a:gd name="f1014" fmla="val 180456"/>
              <a:gd name="f1015" fmla="val 139226"/>
              <a:gd name="f1016" fmla="val 49581"/>
              <a:gd name="f1017" fmla="val 128545"/>
              <a:gd name="f1018" fmla="val 36873"/>
              <a:gd name="f1019" fmla="val 129044"/>
              <a:gd name="f1020" fmla="val 34543"/>
              <a:gd name="f1021" fmla="val 129516"/>
              <a:gd name="f1022" fmla="val 32212"/>
              <a:gd name="f1023" fmla="val 128323"/>
              <a:gd name="f1024" fmla="val 174297"/>
              <a:gd name="f1025" fmla="val 40286"/>
              <a:gd name="f1026" fmla="val 182371"/>
              <a:gd name="f1027" fmla="val 37955"/>
              <a:gd name="f1028" fmla="val 176322"/>
              <a:gd name="f1029" fmla="val 169941"/>
              <a:gd name="f1030" fmla="val 52189"/>
              <a:gd name="f1031" fmla="val 163393"/>
              <a:gd name="f1032" fmla="val 59402"/>
              <a:gd name="f1033" fmla="val 150075"/>
              <a:gd name="f1034" fmla="val 66394"/>
              <a:gd name="f1035" fmla="val 126852"/>
              <a:gd name="f1036" fmla="val 61650"/>
              <a:gd name="f1037" fmla="val 123384"/>
              <a:gd name="f1038" fmla="val 60873"/>
              <a:gd name="f1039" fmla="val 125076"/>
              <a:gd name="f1040" fmla="val 53326"/>
              <a:gd name="f1041" fmla="val 126741"/>
              <a:gd name="f1042" fmla="val 45585"/>
              <a:gd name="f1043" fmla="val 127435"/>
              <a:gd name="f1044" fmla="val 37539"/>
              <a:gd name="f1045" fmla="val 45280"/>
              <a:gd name="f1046" fmla="val 124133"/>
              <a:gd name="f1047" fmla="val 53243"/>
              <a:gd name="f1048" fmla="val 122413"/>
              <a:gd name="f1049" fmla="val 60956"/>
              <a:gd name="f1050" fmla="val 121636"/>
              <a:gd name="f1051" fmla="val 61511"/>
              <a:gd name="f1052" fmla="val 120804"/>
              <a:gd name="f1053" fmla="val 61955"/>
              <a:gd name="f1054" fmla="val 119943"/>
              <a:gd name="f1055" fmla="val 62288"/>
              <a:gd name="f1056" fmla="val 117446"/>
              <a:gd name="f1057" fmla="val 89202"/>
              <a:gd name="f1058" fmla="val 48804"/>
              <a:gd name="f1059" fmla="val 77215"/>
              <a:gd name="f1060" fmla="val 31768"/>
              <a:gd name="f1061" fmla="val 38483"/>
              <a:gd name="f1062" fmla="val 122773"/>
              <a:gd name="f1063" fmla="val 37733"/>
              <a:gd name="f1064" fmla="val 75662"/>
              <a:gd name="f1065" fmla="val 86482"/>
              <a:gd name="f1066" fmla="val 47749"/>
              <a:gd name="f1067" fmla="val 112868"/>
              <a:gd name="f1068" fmla="val 60179"/>
              <a:gd name="f1069" fmla="val 62760"/>
              <a:gd name="f1070" fmla="val 107347"/>
              <a:gd name="f1071" fmla="val 66200"/>
              <a:gd name="f1072" fmla="val 85733"/>
              <a:gd name="f1073" fmla="val 61372"/>
              <a:gd name="f1074" fmla="val 83403"/>
              <a:gd name="f1075" fmla="val 60845"/>
              <a:gd name="f1076" fmla="val 25748"/>
              <a:gd name="f1077" fmla="val 68781"/>
              <a:gd name="f1078" fmla="val 27912"/>
              <a:gd name="f1079" fmla="val 71999"/>
              <a:gd name="f1080" fmla="val 29715"/>
              <a:gd name="f1081" fmla="val 82598"/>
              <a:gd name="f1082" fmla="val 82570"/>
              <a:gd name="f1083" fmla="val 64840"/>
              <a:gd name="f1084" fmla="val 77576"/>
              <a:gd name="f1085" fmla="val 69724"/>
              <a:gd name="f1086" fmla="val 72083"/>
              <a:gd name="f1087" fmla="val 74052"/>
              <a:gd name="f1088" fmla="val 70779"/>
              <a:gd name="f1089" fmla="val 74385"/>
              <a:gd name="f1090" fmla="val 54298"/>
              <a:gd name="f1091" fmla="val 78824"/>
              <a:gd name="f1092" fmla="val 45142"/>
              <a:gd name="f1093" fmla="val 75606"/>
              <a:gd name="f1094" fmla="val 42145"/>
              <a:gd name="f1095" fmla="val 73719"/>
              <a:gd name="f1096" fmla="val 39121"/>
              <a:gd name="f1097" fmla="val 71777"/>
              <a:gd name="f1098" fmla="val 36097"/>
              <a:gd name="f1099" fmla="val 69835"/>
              <a:gd name="f1100" fmla="val 55408"/>
              <a:gd name="f1101" fmla="val 61178"/>
              <a:gd name="f1102" fmla="val 63232"/>
              <a:gd name="f1103" fmla="val 31574"/>
              <a:gd name="f1104" fmla="val 64758"/>
              <a:gd name="f1105" fmla="val 24887"/>
              <a:gd name="f1106" fmla="val 58598"/>
              <a:gd name="f1107" fmla="val 12263"/>
              <a:gd name="f1108" fmla="val 64092"/>
              <a:gd name="f1109" fmla="val 23528"/>
              <a:gd name="f1110" fmla="val 63565"/>
              <a:gd name="f1111" fmla="val 26080"/>
              <a:gd name="f1112" fmla="val 56129"/>
              <a:gd name="f1113" fmla="val 60373"/>
              <a:gd name="f1114" fmla="val 35153"/>
              <a:gd name="f1115" fmla="val 69196"/>
              <a:gd name="f1116" fmla="val 30464"/>
              <a:gd name="f1117" fmla="val 66144"/>
              <a:gd name="f1118" fmla="val 25803"/>
              <a:gd name="f1119" fmla="val 63037"/>
              <a:gd name="f1120" fmla="val 21197"/>
              <a:gd name="f1121" fmla="val 59930"/>
              <a:gd name="f1122" fmla="val 32296"/>
              <a:gd name="f1123" fmla="val 55796"/>
              <a:gd name="f1124" fmla="val 54991"/>
              <a:gd name="f1125" fmla="val 18312"/>
              <a:gd name="f1126" fmla="val 34599"/>
              <a:gd name="f1127" fmla="val 69973"/>
              <a:gd name="f1128" fmla="val 34710"/>
              <a:gd name="f1129" fmla="val 72221"/>
              <a:gd name="f1130" fmla="val 35403"/>
              <a:gd name="f1131" fmla="val 25332"/>
              <a:gd name="f1132" fmla="val 102990"/>
              <a:gd name="f1133" fmla="val 21780"/>
              <a:gd name="f1134" fmla="val 27607"/>
              <a:gd name="f1135" fmla="val 90588"/>
              <a:gd name="f1136" fmla="val 22196"/>
              <a:gd name="f1137" fmla="val 66450"/>
              <a:gd name="f1138" fmla="val 20809"/>
              <a:gd name="f1139" fmla="val 60790"/>
              <a:gd name="f1140" fmla="val 25359"/>
              <a:gd name="f1141" fmla="val 63897"/>
              <a:gd name="f1142" fmla="val 29965"/>
              <a:gd name="f1143" fmla="*/ f0 1 284779"/>
              <a:gd name="f1144" fmla="*/ f1 1 137450"/>
              <a:gd name="f1145" fmla="val f2"/>
              <a:gd name="f1146" fmla="val f3"/>
              <a:gd name="f1147" fmla="val f4"/>
              <a:gd name="f1148" fmla="+- f1147 0 f1145"/>
              <a:gd name="f1149" fmla="+- f1146 0 f1145"/>
              <a:gd name="f1150" fmla="*/ f1149 1 284779"/>
              <a:gd name="f1151" fmla="*/ f1148 1 137450"/>
              <a:gd name="f1152" fmla="*/ f1145 1 f1150"/>
              <a:gd name="f1153" fmla="*/ f1146 1 f1150"/>
              <a:gd name="f1154" fmla="*/ f1145 1 f1151"/>
              <a:gd name="f1155" fmla="*/ f1147 1 f1151"/>
              <a:gd name="f1156" fmla="*/ f1152 f1143 1"/>
              <a:gd name="f1157" fmla="*/ f1153 f1143 1"/>
              <a:gd name="f1158" fmla="*/ f1155 f1144 1"/>
              <a:gd name="f1159" fmla="*/ f1154 f1144 1"/>
            </a:gdLst>
            <a:ahLst/>
            <a:cxnLst>
              <a:cxn ang="3cd4">
                <a:pos x="hc" y="t"/>
              </a:cxn>
              <a:cxn ang="0">
                <a:pos x="r" y="vc"/>
              </a:cxn>
              <a:cxn ang="cd4">
                <a:pos x="hc" y="b"/>
              </a:cxn>
              <a:cxn ang="cd2">
                <a:pos x="l" y="vc"/>
              </a:cxn>
            </a:cxnLst>
            <a:rect l="f1156" t="f1159" r="f1157" b="f1158"/>
            <a:pathLst>
              <a:path w="284779" h="137450">
                <a:moveTo>
                  <a:pt x="f2" y="f5"/>
                </a:moveTo>
                <a:cubicBezTo>
                  <a:pt x="f6" y="f7"/>
                  <a:pt x="f8" y="f9"/>
                  <a:pt x="f10" y="f11"/>
                </a:cubicBezTo>
                <a:cubicBezTo>
                  <a:pt x="f12" y="f13"/>
                  <a:pt x="f14" y="f15"/>
                  <a:pt x="f16" y="f17"/>
                </a:cubicBezTo>
                <a:lnTo>
                  <a:pt x="f2" y="f18"/>
                </a:lnTo>
                <a:lnTo>
                  <a:pt x="f2" y="f19"/>
                </a:lnTo>
                <a:lnTo>
                  <a:pt x="f20" y="f21"/>
                </a:lnTo>
                <a:cubicBezTo>
                  <a:pt x="f22" y="f23"/>
                  <a:pt x="f24" y="f25"/>
                  <a:pt x="f26" y="f27"/>
                </a:cubicBezTo>
                <a:cubicBezTo>
                  <a:pt x="f28" y="f29"/>
                  <a:pt x="f30" y="f31"/>
                  <a:pt x="f2" y="f32"/>
                </a:cubicBezTo>
                <a:lnTo>
                  <a:pt x="f2" y="f4"/>
                </a:lnTo>
                <a:cubicBezTo>
                  <a:pt x="f33" y="f34"/>
                  <a:pt x="f35" y="f36"/>
                  <a:pt x="f37" y="f38"/>
                </a:cubicBezTo>
                <a:cubicBezTo>
                  <a:pt x="f39" y="f38"/>
                  <a:pt x="f40" y="f38"/>
                  <a:pt x="f40" y="f38"/>
                </a:cubicBezTo>
                <a:cubicBezTo>
                  <a:pt x="f41" y="f38"/>
                  <a:pt x="f42" y="f43"/>
                  <a:pt x="f44" y="f45"/>
                </a:cubicBezTo>
                <a:cubicBezTo>
                  <a:pt x="f46" y="f47"/>
                  <a:pt x="f48" y="f49"/>
                  <a:pt x="f50" y="f51"/>
                </a:cubicBezTo>
                <a:cubicBezTo>
                  <a:pt x="f52" y="f53"/>
                  <a:pt x="f54" y="f53"/>
                  <a:pt x="f54" y="f53"/>
                </a:cubicBezTo>
                <a:cubicBezTo>
                  <a:pt x="f55" y="f53"/>
                  <a:pt x="f56" y="f51"/>
                  <a:pt x="f57" y="f58"/>
                </a:cubicBezTo>
                <a:cubicBezTo>
                  <a:pt x="f59" y="f60"/>
                  <a:pt x="f61" y="f62"/>
                  <a:pt x="f63" y="f64"/>
                </a:cubicBezTo>
                <a:cubicBezTo>
                  <a:pt x="f65" y="f64"/>
                  <a:pt x="f65" y="f64"/>
                  <a:pt x="f66" y="f64"/>
                </a:cubicBezTo>
                <a:lnTo>
                  <a:pt x="f66" y="f64"/>
                </a:lnTo>
                <a:cubicBezTo>
                  <a:pt x="f67" y="f64"/>
                  <a:pt x="f68" y="f69"/>
                  <a:pt x="f70" y="f71"/>
                </a:cubicBezTo>
                <a:lnTo>
                  <a:pt x="f70" y="f72"/>
                </a:lnTo>
                <a:cubicBezTo>
                  <a:pt x="f70" y="f73"/>
                  <a:pt x="f74" y="f75"/>
                  <a:pt x="f76" y="f77"/>
                </a:cubicBezTo>
                <a:lnTo>
                  <a:pt x="f78" y="f77"/>
                </a:lnTo>
                <a:cubicBezTo>
                  <a:pt x="f79" y="f77"/>
                  <a:pt x="f80" y="f81"/>
                  <a:pt x="f82" y="f83"/>
                </a:cubicBezTo>
                <a:cubicBezTo>
                  <a:pt x="f82" y="f84"/>
                  <a:pt x="f85" y="f69"/>
                  <a:pt x="f86" y="f87"/>
                </a:cubicBezTo>
                <a:cubicBezTo>
                  <a:pt x="f86" y="f88"/>
                  <a:pt x="f86" y="f88"/>
                  <a:pt x="f86" y="f88"/>
                </a:cubicBezTo>
                <a:cubicBezTo>
                  <a:pt x="f89" y="f90"/>
                  <a:pt x="f91" y="f92"/>
                  <a:pt x="f93" y="f94"/>
                </a:cubicBezTo>
                <a:cubicBezTo>
                  <a:pt x="f93" y="f94"/>
                  <a:pt x="f93" y="f94"/>
                  <a:pt x="f93" y="f94"/>
                </a:cubicBezTo>
                <a:cubicBezTo>
                  <a:pt x="f95" y="f94"/>
                  <a:pt x="f96" y="f94"/>
                  <a:pt x="f97" y="f98"/>
                </a:cubicBezTo>
                <a:cubicBezTo>
                  <a:pt x="f99" y="f100"/>
                  <a:pt x="f101" y="f102"/>
                  <a:pt x="f103" y="f104"/>
                </a:cubicBezTo>
                <a:cubicBezTo>
                  <a:pt x="f105" y="f104"/>
                  <a:pt x="f106" y="f104"/>
                  <a:pt x="f107" y="f108"/>
                </a:cubicBezTo>
                <a:cubicBezTo>
                  <a:pt x="f109" y="f110"/>
                  <a:pt x="f111" y="f112"/>
                  <a:pt x="f113" y="f114"/>
                </a:cubicBezTo>
                <a:cubicBezTo>
                  <a:pt x="f115" y="f116"/>
                  <a:pt x="f117" y="f118"/>
                  <a:pt x="f119" y="f120"/>
                </a:cubicBezTo>
                <a:lnTo>
                  <a:pt x="f119" y="f72"/>
                </a:lnTo>
                <a:cubicBezTo>
                  <a:pt x="f121" y="f122"/>
                  <a:pt x="f123" y="f122"/>
                  <a:pt x="f124" y="f72"/>
                </a:cubicBezTo>
                <a:lnTo>
                  <a:pt x="f124" y="f125"/>
                </a:lnTo>
                <a:cubicBezTo>
                  <a:pt x="f126" y="f127"/>
                  <a:pt x="f128" y="f129"/>
                  <a:pt x="f130" y="f131"/>
                </a:cubicBezTo>
                <a:cubicBezTo>
                  <a:pt x="f132" y="f133"/>
                  <a:pt x="f134" y="f135"/>
                  <a:pt x="f136" y="f137"/>
                </a:cubicBezTo>
                <a:cubicBezTo>
                  <a:pt x="f138" y="f139"/>
                  <a:pt x="f140" y="f141"/>
                  <a:pt x="f142" y="f143"/>
                </a:cubicBezTo>
                <a:cubicBezTo>
                  <a:pt x="f144" y="f145"/>
                  <a:pt x="f146" y="f145"/>
                  <a:pt x="f147" y="f145"/>
                </a:cubicBezTo>
                <a:cubicBezTo>
                  <a:pt x="f147" y="f145"/>
                  <a:pt x="f147" y="f145"/>
                  <a:pt x="f147" y="f145"/>
                </a:cubicBezTo>
                <a:cubicBezTo>
                  <a:pt x="f148" y="f149"/>
                  <a:pt x="f150" y="f151"/>
                  <a:pt x="f152" y="f153"/>
                </a:cubicBezTo>
                <a:cubicBezTo>
                  <a:pt x="f154" y="f155"/>
                  <a:pt x="f156" y="f157"/>
                  <a:pt x="f158" y="f159"/>
                </a:cubicBezTo>
                <a:lnTo>
                  <a:pt x="f158" y="f160"/>
                </a:lnTo>
                <a:cubicBezTo>
                  <a:pt x="f161" y="f162"/>
                  <a:pt x="f163" y="f162"/>
                  <a:pt x="f164" y="f160"/>
                </a:cubicBezTo>
                <a:lnTo>
                  <a:pt x="f164" y="f165"/>
                </a:lnTo>
                <a:cubicBezTo>
                  <a:pt x="f166" y="f167"/>
                  <a:pt x="f168" y="f169"/>
                  <a:pt x="f170" y="f171"/>
                </a:cubicBezTo>
                <a:cubicBezTo>
                  <a:pt x="f172" y="f173"/>
                  <a:pt x="f174" y="f175"/>
                  <a:pt x="f176" y="f177"/>
                </a:cubicBezTo>
                <a:cubicBezTo>
                  <a:pt x="f178" y="f177"/>
                  <a:pt x="f179" y="f180"/>
                  <a:pt x="f181" y="f182"/>
                </a:cubicBezTo>
                <a:cubicBezTo>
                  <a:pt x="f183" y="f184"/>
                  <a:pt x="f185" y="f186"/>
                  <a:pt x="f187" y="f188"/>
                </a:cubicBezTo>
                <a:cubicBezTo>
                  <a:pt x="f189" y="f190"/>
                  <a:pt x="f191" y="f192"/>
                  <a:pt x="f193" y="f194"/>
                </a:cubicBezTo>
                <a:cubicBezTo>
                  <a:pt x="f195" y="f194"/>
                  <a:pt x="f196" y="f197"/>
                  <a:pt x="f196" y="f197"/>
                </a:cubicBezTo>
                <a:cubicBezTo>
                  <a:pt x="f198" y="f199"/>
                  <a:pt x="f200" y="f201"/>
                  <a:pt x="f202" y="f203"/>
                </a:cubicBezTo>
                <a:cubicBezTo>
                  <a:pt x="f204" y="f205"/>
                  <a:pt x="f206" y="f207"/>
                  <a:pt x="f208" y="f209"/>
                </a:cubicBezTo>
                <a:lnTo>
                  <a:pt x="f208" y="f210"/>
                </a:lnTo>
                <a:cubicBezTo>
                  <a:pt x="f208" y="f211"/>
                  <a:pt x="f212" y="f211"/>
                  <a:pt x="f212" y="f210"/>
                </a:cubicBezTo>
                <a:lnTo>
                  <a:pt x="f212" y="f213"/>
                </a:lnTo>
                <a:cubicBezTo>
                  <a:pt x="f214" y="f215"/>
                  <a:pt x="f216" y="f217"/>
                  <a:pt x="f218" y="f219"/>
                </a:cubicBezTo>
                <a:cubicBezTo>
                  <a:pt x="f220" y="f221"/>
                  <a:pt x="f222" y="f223"/>
                  <a:pt x="f224" y="f225"/>
                </a:cubicBezTo>
                <a:cubicBezTo>
                  <a:pt x="f226" y="f227"/>
                  <a:pt x="f228" y="f229"/>
                  <a:pt x="f230" y="f231"/>
                </a:cubicBezTo>
                <a:lnTo>
                  <a:pt x="f230" y="f231"/>
                </a:lnTo>
                <a:cubicBezTo>
                  <a:pt x="f232" y="f233"/>
                  <a:pt x="f234" y="f235"/>
                  <a:pt x="f236" y="f237"/>
                </a:cubicBezTo>
                <a:cubicBezTo>
                  <a:pt x="f238" y="f239"/>
                  <a:pt x="f240" y="f241"/>
                  <a:pt x="f242" y="f243"/>
                </a:cubicBezTo>
                <a:cubicBezTo>
                  <a:pt x="f244" y="f243"/>
                  <a:pt x="f244" y="f243"/>
                  <a:pt x="f244" y="f243"/>
                </a:cubicBezTo>
                <a:cubicBezTo>
                  <a:pt x="f245" y="f246"/>
                  <a:pt x="f247" y="f248"/>
                  <a:pt x="f249" y="f250"/>
                </a:cubicBezTo>
                <a:cubicBezTo>
                  <a:pt x="f251" y="f252"/>
                  <a:pt x="f253" y="f254"/>
                  <a:pt x="f255" y="f256"/>
                </a:cubicBezTo>
                <a:lnTo>
                  <a:pt x="f255" y="f257"/>
                </a:lnTo>
                <a:cubicBezTo>
                  <a:pt x="f255" y="f258"/>
                  <a:pt x="f259" y="f260"/>
                  <a:pt x="f261" y="f260"/>
                </a:cubicBezTo>
                <a:cubicBezTo>
                  <a:pt x="f262" y="f260"/>
                  <a:pt x="f263" y="f258"/>
                  <a:pt x="f263" y="f257"/>
                </a:cubicBezTo>
                <a:lnTo>
                  <a:pt x="f263" y="f264"/>
                </a:lnTo>
                <a:cubicBezTo>
                  <a:pt x="f265" y="f266"/>
                  <a:pt x="f267" y="f268"/>
                  <a:pt x="f3" y="f2"/>
                </a:cubicBezTo>
                <a:lnTo>
                  <a:pt x="f269" y="f2"/>
                </a:lnTo>
                <a:cubicBezTo>
                  <a:pt x="f262" y="f270"/>
                  <a:pt x="f271" y="f272"/>
                  <a:pt x="f273" y="f274"/>
                </a:cubicBezTo>
                <a:cubicBezTo>
                  <a:pt x="f275" y="f276"/>
                  <a:pt x="f277" y="f278"/>
                  <a:pt x="f279" y="f280"/>
                </a:cubicBezTo>
                <a:cubicBezTo>
                  <a:pt x="f281" y="f282"/>
                  <a:pt x="f283" y="f284"/>
                  <a:pt x="f285" y="f286"/>
                </a:cubicBezTo>
                <a:cubicBezTo>
                  <a:pt x="f287" y="f288"/>
                  <a:pt x="f289" y="f290"/>
                  <a:pt x="f291" y="f292"/>
                </a:cubicBezTo>
                <a:cubicBezTo>
                  <a:pt x="f293" y="f294"/>
                  <a:pt x="f295" y="f296"/>
                  <a:pt x="f297" y="f2"/>
                </a:cubicBezTo>
                <a:lnTo>
                  <a:pt x="f298" y="f2"/>
                </a:lnTo>
                <a:cubicBezTo>
                  <a:pt x="f299" y="f300"/>
                  <a:pt x="f301" y="f302"/>
                  <a:pt x="f303" y="f304"/>
                </a:cubicBezTo>
                <a:cubicBezTo>
                  <a:pt x="f305" y="f306"/>
                  <a:pt x="f307" y="f308"/>
                  <a:pt x="f309" y="f310"/>
                </a:cubicBezTo>
                <a:cubicBezTo>
                  <a:pt x="f311" y="f312"/>
                  <a:pt x="f313" y="f314"/>
                  <a:pt x="f315" y="f2"/>
                </a:cubicBezTo>
                <a:lnTo>
                  <a:pt x="f316" y="f2"/>
                </a:lnTo>
                <a:cubicBezTo>
                  <a:pt x="f317" y="f318"/>
                  <a:pt x="f319" y="f320"/>
                  <a:pt x="f321" y="f322"/>
                </a:cubicBezTo>
                <a:cubicBezTo>
                  <a:pt x="f323" y="f324"/>
                  <a:pt x="f325" y="f326"/>
                  <a:pt x="f327" y="f328"/>
                </a:cubicBezTo>
                <a:lnTo>
                  <a:pt x="f329" y="f2"/>
                </a:lnTo>
                <a:lnTo>
                  <a:pt x="f330" y="f2"/>
                </a:lnTo>
                <a:lnTo>
                  <a:pt x="f331" y="f332"/>
                </a:lnTo>
                <a:cubicBezTo>
                  <a:pt x="f333" y="f334"/>
                  <a:pt x="f335" y="f336"/>
                  <a:pt x="f337" y="f338"/>
                </a:cubicBezTo>
                <a:cubicBezTo>
                  <a:pt x="f339" y="f340"/>
                  <a:pt x="f341" y="f342"/>
                  <a:pt x="f2" y="f276"/>
                </a:cubicBezTo>
                <a:lnTo>
                  <a:pt x="f2" y="f5"/>
                </a:lnTo>
                <a:close/>
                <a:moveTo>
                  <a:pt x="f255" y="f343"/>
                </a:moveTo>
                <a:lnTo>
                  <a:pt x="f255" y="f344"/>
                </a:lnTo>
                <a:cubicBezTo>
                  <a:pt x="f345" y="f346"/>
                  <a:pt x="f347" y="f348"/>
                  <a:pt x="f349" y="f350"/>
                </a:cubicBezTo>
                <a:cubicBezTo>
                  <a:pt x="f351" y="f352"/>
                  <a:pt x="f353" y="f354"/>
                  <a:pt x="f355" y="f356"/>
                </a:cubicBezTo>
                <a:cubicBezTo>
                  <a:pt x="f357" y="f358"/>
                  <a:pt x="f359" y="f360"/>
                  <a:pt x="f255" y="f343"/>
                </a:cubicBezTo>
                <a:close/>
                <a:moveTo>
                  <a:pt x="f361" y="f69"/>
                </a:moveTo>
                <a:cubicBezTo>
                  <a:pt x="f362" y="f363"/>
                  <a:pt x="f364" y="f365"/>
                  <a:pt x="f366" y="f367"/>
                </a:cubicBezTo>
                <a:cubicBezTo>
                  <a:pt x="f368" y="f369"/>
                  <a:pt x="f370" y="f371"/>
                  <a:pt x="f372" y="f373"/>
                </a:cubicBezTo>
                <a:lnTo>
                  <a:pt x="f374" y="f375"/>
                </a:lnTo>
                <a:cubicBezTo>
                  <a:pt x="f376" y="f377"/>
                  <a:pt x="f378" y="f379"/>
                  <a:pt x="f361" y="f69"/>
                </a:cubicBezTo>
                <a:close/>
                <a:moveTo>
                  <a:pt x="f380" y="f381"/>
                </a:moveTo>
                <a:cubicBezTo>
                  <a:pt x="f382" y="f383"/>
                  <a:pt x="f384" y="f385"/>
                  <a:pt x="f386" y="f387"/>
                </a:cubicBezTo>
                <a:cubicBezTo>
                  <a:pt x="f388" y="f186"/>
                  <a:pt x="f389" y="f390"/>
                  <a:pt x="f276" y="f391"/>
                </a:cubicBezTo>
                <a:cubicBezTo>
                  <a:pt x="f392" y="f393"/>
                  <a:pt x="f394" y="f393"/>
                  <a:pt x="f395" y="f396"/>
                </a:cubicBezTo>
                <a:cubicBezTo>
                  <a:pt x="f397" y="f398"/>
                  <a:pt x="f95" y="f399"/>
                  <a:pt x="f400" y="f401"/>
                </a:cubicBezTo>
                <a:cubicBezTo>
                  <a:pt x="f402" y="f403"/>
                  <a:pt x="f404" y="f405"/>
                  <a:pt x="f406" y="f407"/>
                </a:cubicBezTo>
                <a:lnTo>
                  <a:pt x="f408" y="f409"/>
                </a:lnTo>
                <a:cubicBezTo>
                  <a:pt x="f410" y="f411"/>
                  <a:pt x="f412" y="f413"/>
                  <a:pt x="f380" y="f381"/>
                </a:cubicBezTo>
                <a:close/>
                <a:moveTo>
                  <a:pt x="f414" y="f415"/>
                </a:moveTo>
                <a:cubicBezTo>
                  <a:pt x="f416" y="f417"/>
                  <a:pt x="f418" y="f419"/>
                  <a:pt x="f210" y="f420"/>
                </a:cubicBezTo>
                <a:cubicBezTo>
                  <a:pt x="f421" y="f422"/>
                  <a:pt x="f423" y="f424"/>
                  <a:pt x="f425" y="f426"/>
                </a:cubicBezTo>
                <a:lnTo>
                  <a:pt x="f427" y="f426"/>
                </a:lnTo>
                <a:lnTo>
                  <a:pt x="f428" y="f429"/>
                </a:lnTo>
                <a:cubicBezTo>
                  <a:pt x="f430" y="f431"/>
                  <a:pt x="f432" y="f433"/>
                  <a:pt x="f414" y="f415"/>
                </a:cubicBezTo>
                <a:close/>
                <a:moveTo>
                  <a:pt x="f434" y="f435"/>
                </a:moveTo>
                <a:lnTo>
                  <a:pt x="f436" y="f437"/>
                </a:lnTo>
                <a:cubicBezTo>
                  <a:pt x="f438" y="f439"/>
                  <a:pt x="f440" y="f441"/>
                  <a:pt x="f442" y="f443"/>
                </a:cubicBezTo>
                <a:cubicBezTo>
                  <a:pt x="f444" y="f445"/>
                  <a:pt x="f446" y="f447"/>
                  <a:pt x="f425" y="f448"/>
                </a:cubicBezTo>
                <a:cubicBezTo>
                  <a:pt x="f449" y="f167"/>
                  <a:pt x="f450" y="f451"/>
                  <a:pt x="f434" y="f435"/>
                </a:cubicBezTo>
                <a:close/>
                <a:moveTo>
                  <a:pt x="f452" y="f453"/>
                </a:moveTo>
                <a:cubicBezTo>
                  <a:pt x="f454" y="f455"/>
                  <a:pt x="f456" y="f457"/>
                  <a:pt x="f458" y="f459"/>
                </a:cubicBezTo>
                <a:cubicBezTo>
                  <a:pt x="f460" y="f461"/>
                  <a:pt x="f462" y="f463"/>
                  <a:pt x="f464" y="f465"/>
                </a:cubicBezTo>
                <a:cubicBezTo>
                  <a:pt x="f466" y="f467"/>
                  <a:pt x="f468" y="f469"/>
                  <a:pt x="f470" y="f471"/>
                </a:cubicBezTo>
                <a:close/>
                <a:moveTo>
                  <a:pt x="f472" y="f473"/>
                </a:moveTo>
                <a:cubicBezTo>
                  <a:pt x="f474" y="f475"/>
                  <a:pt x="f476" y="f477"/>
                  <a:pt x="f478" y="f479"/>
                </a:cubicBezTo>
                <a:cubicBezTo>
                  <a:pt x="f480" y="f481"/>
                  <a:pt x="f482" y="f483"/>
                  <a:pt x="f484" y="f485"/>
                </a:cubicBezTo>
                <a:cubicBezTo>
                  <a:pt x="f486" y="f487"/>
                  <a:pt x="f488" y="f489"/>
                  <a:pt x="f490" y="f491"/>
                </a:cubicBezTo>
                <a:close/>
                <a:moveTo>
                  <a:pt x="f492" y="f493"/>
                </a:moveTo>
                <a:cubicBezTo>
                  <a:pt x="f494" y="f495"/>
                  <a:pt x="f496" y="f497"/>
                  <a:pt x="f498" y="f499"/>
                </a:cubicBezTo>
                <a:cubicBezTo>
                  <a:pt x="f500" y="f501"/>
                  <a:pt x="f502" y="f503"/>
                  <a:pt x="f504" y="f505"/>
                </a:cubicBezTo>
                <a:lnTo>
                  <a:pt x="f506" y="f507"/>
                </a:lnTo>
                <a:cubicBezTo>
                  <a:pt x="f508" y="f509"/>
                  <a:pt x="f510" y="f511"/>
                  <a:pt x="f492" y="f493"/>
                </a:cubicBezTo>
                <a:close/>
                <a:moveTo>
                  <a:pt x="f454" y="f512"/>
                </a:moveTo>
                <a:cubicBezTo>
                  <a:pt x="f513" y="f514"/>
                  <a:pt x="f515" y="f516"/>
                  <a:pt x="f517" y="f518"/>
                </a:cubicBezTo>
                <a:lnTo>
                  <a:pt x="f519" y="f520"/>
                </a:lnTo>
                <a:cubicBezTo>
                  <a:pt x="f521" y="f522"/>
                  <a:pt x="f523" y="f524"/>
                  <a:pt x="f454" y="f512"/>
                </a:cubicBezTo>
                <a:close/>
                <a:moveTo>
                  <a:pt x="f525" y="f526"/>
                </a:moveTo>
                <a:cubicBezTo>
                  <a:pt x="f527" y="f528"/>
                  <a:pt x="f529" y="f530"/>
                  <a:pt x="f531" y="f532"/>
                </a:cubicBezTo>
                <a:cubicBezTo>
                  <a:pt x="f533" y="f534"/>
                  <a:pt x="f535" y="f536"/>
                  <a:pt x="f537" y="f467"/>
                </a:cubicBezTo>
                <a:lnTo>
                  <a:pt x="f538" y="f539"/>
                </a:lnTo>
                <a:cubicBezTo>
                  <a:pt x="f540" y="f541"/>
                  <a:pt x="f542" y="f543"/>
                  <a:pt x="f525" y="f526"/>
                </a:cubicBezTo>
                <a:close/>
                <a:moveTo>
                  <a:pt x="f544" y="f545"/>
                </a:moveTo>
                <a:cubicBezTo>
                  <a:pt x="f546" y="f547"/>
                  <a:pt x="f548" y="f165"/>
                  <a:pt x="f549" y="f415"/>
                </a:cubicBezTo>
                <a:cubicBezTo>
                  <a:pt x="f550" y="f551"/>
                  <a:pt x="f552" y="f553"/>
                  <a:pt x="f554" y="f411"/>
                </a:cubicBezTo>
                <a:cubicBezTo>
                  <a:pt x="f555" y="f556"/>
                  <a:pt x="f486" y="f493"/>
                  <a:pt x="f557" y="f558"/>
                </a:cubicBezTo>
                <a:close/>
                <a:moveTo>
                  <a:pt x="f559" y="f560"/>
                </a:moveTo>
                <a:cubicBezTo>
                  <a:pt x="f561" y="f562"/>
                  <a:pt x="f563" y="f564"/>
                  <a:pt x="f565" y="f566"/>
                </a:cubicBezTo>
                <a:cubicBezTo>
                  <a:pt x="f567" y="f568"/>
                  <a:pt x="f569" y="f570"/>
                  <a:pt x="f571" y="f572"/>
                </a:cubicBezTo>
                <a:cubicBezTo>
                  <a:pt x="f573" y="f574"/>
                  <a:pt x="f575" y="f576"/>
                  <a:pt x="f577" y="f578"/>
                </a:cubicBezTo>
                <a:cubicBezTo>
                  <a:pt x="f579" y="f580"/>
                  <a:pt x="f581" y="f582"/>
                  <a:pt x="f559" y="f560"/>
                </a:cubicBezTo>
                <a:close/>
                <a:moveTo>
                  <a:pt x="f482" y="f583"/>
                </a:moveTo>
                <a:cubicBezTo>
                  <a:pt x="f584" y="f585"/>
                  <a:pt x="f586" y="f587"/>
                  <a:pt x="f588" y="f391"/>
                </a:cubicBezTo>
                <a:cubicBezTo>
                  <a:pt x="f589" y="f590"/>
                  <a:pt x="f591" y="f592"/>
                  <a:pt x="f593" y="f594"/>
                </a:cubicBezTo>
                <a:cubicBezTo>
                  <a:pt x="f595" y="f596"/>
                  <a:pt x="f597" y="f477"/>
                  <a:pt x="f598" y="f599"/>
                </a:cubicBezTo>
                <a:cubicBezTo>
                  <a:pt x="f600" y="f601"/>
                  <a:pt x="f602" y="f603"/>
                  <a:pt x="f482" y="f583"/>
                </a:cubicBezTo>
                <a:close/>
                <a:moveTo>
                  <a:pt x="f604" y="f605"/>
                </a:moveTo>
                <a:cubicBezTo>
                  <a:pt x="f606" y="f607"/>
                  <a:pt x="f608" y="f609"/>
                  <a:pt x="f610" y="f611"/>
                </a:cubicBezTo>
                <a:cubicBezTo>
                  <a:pt x="f612" y="f613"/>
                  <a:pt x="f614" y="f615"/>
                  <a:pt x="f616" y="f617"/>
                </a:cubicBezTo>
                <a:cubicBezTo>
                  <a:pt x="f618" y="f619"/>
                  <a:pt x="f620" y="f621"/>
                  <a:pt x="f622" y="f623"/>
                </a:cubicBezTo>
                <a:cubicBezTo>
                  <a:pt x="f624" y="f625"/>
                  <a:pt x="f626" y="f627"/>
                  <a:pt x="f604" y="f605"/>
                </a:cubicBezTo>
                <a:close/>
                <a:moveTo>
                  <a:pt x="f628" y="f629"/>
                </a:moveTo>
                <a:cubicBezTo>
                  <a:pt x="f630" y="f631"/>
                  <a:pt x="f632" y="f633"/>
                  <a:pt x="f634" y="f635"/>
                </a:cubicBezTo>
                <a:lnTo>
                  <a:pt x="f636" y="f637"/>
                </a:lnTo>
                <a:cubicBezTo>
                  <a:pt x="f638" y="f639"/>
                  <a:pt x="f640" y="f641"/>
                  <a:pt x="f642" y="f643"/>
                </a:cubicBezTo>
                <a:cubicBezTo>
                  <a:pt x="f644" y="f645"/>
                  <a:pt x="f646" y="f647"/>
                  <a:pt x="f628" y="f629"/>
                </a:cubicBezTo>
                <a:close/>
                <a:moveTo>
                  <a:pt x="f648" y="f649"/>
                </a:moveTo>
                <a:cubicBezTo>
                  <a:pt x="f650" y="f651"/>
                  <a:pt x="f652" y="f653"/>
                  <a:pt x="f654" y="f655"/>
                </a:cubicBezTo>
                <a:cubicBezTo>
                  <a:pt x="f656" y="f657"/>
                  <a:pt x="f430" y="f658"/>
                  <a:pt x="f659" y="f475"/>
                </a:cubicBezTo>
                <a:cubicBezTo>
                  <a:pt x="f660" y="f661"/>
                  <a:pt x="f662" y="f663"/>
                  <a:pt x="f664" y="f665"/>
                </a:cubicBezTo>
                <a:close/>
                <a:moveTo>
                  <a:pt x="f666" y="f667"/>
                </a:moveTo>
                <a:cubicBezTo>
                  <a:pt x="f668" y="f669"/>
                  <a:pt x="f670" y="f671"/>
                  <a:pt x="f672" y="f673"/>
                </a:cubicBezTo>
                <a:cubicBezTo>
                  <a:pt x="f674" y="f675"/>
                  <a:pt x="f676" y="f677"/>
                  <a:pt x="f678" y="f679"/>
                </a:cubicBezTo>
                <a:cubicBezTo>
                  <a:pt x="f680" y="f679"/>
                  <a:pt x="f681" y="f186"/>
                  <a:pt x="f682" y="f683"/>
                </a:cubicBezTo>
                <a:cubicBezTo>
                  <a:pt x="f684" y="f685"/>
                  <a:pt x="f686" y="f687"/>
                  <a:pt x="f666" y="f667"/>
                </a:cubicBezTo>
                <a:close/>
                <a:moveTo>
                  <a:pt x="f70" y="f688"/>
                </a:moveTo>
                <a:cubicBezTo>
                  <a:pt x="f689" y="f690"/>
                  <a:pt x="f326" y="f691"/>
                  <a:pt x="f692" y="f693"/>
                </a:cubicBezTo>
                <a:cubicBezTo>
                  <a:pt x="f694" y="f695"/>
                  <a:pt x="f696" y="f697"/>
                  <a:pt x="f70" y="f698"/>
                </a:cubicBezTo>
                <a:close/>
                <a:moveTo>
                  <a:pt x="f82" y="f365"/>
                </a:moveTo>
                <a:lnTo>
                  <a:pt x="f82" y="f699"/>
                </a:lnTo>
                <a:cubicBezTo>
                  <a:pt x="f700" y="f701"/>
                  <a:pt x="f702" y="f703"/>
                  <a:pt x="f704" y="f705"/>
                </a:cubicBezTo>
                <a:cubicBezTo>
                  <a:pt x="f706" y="f707"/>
                  <a:pt x="f708" y="f709"/>
                  <a:pt x="f82" y="f365"/>
                </a:cubicBezTo>
                <a:close/>
                <a:moveTo>
                  <a:pt x="f710" y="f711"/>
                </a:moveTo>
                <a:cubicBezTo>
                  <a:pt x="f712" y="f713"/>
                  <a:pt x="f714" y="f715"/>
                  <a:pt x="f716" y="f717"/>
                </a:cubicBezTo>
                <a:cubicBezTo>
                  <a:pt x="f718" y="f719"/>
                  <a:pt x="f720" y="f721"/>
                  <a:pt x="f722" y="f723"/>
                </a:cubicBezTo>
                <a:lnTo>
                  <a:pt x="f724" y="f725"/>
                </a:lnTo>
                <a:cubicBezTo>
                  <a:pt x="f330" y="f726"/>
                  <a:pt x="f727" y="f728"/>
                  <a:pt x="f710" y="f711"/>
                </a:cubicBezTo>
                <a:close/>
                <a:moveTo>
                  <a:pt x="f729" y="f369"/>
                </a:moveTo>
                <a:cubicBezTo>
                  <a:pt x="f730" y="f731"/>
                  <a:pt x="f336" y="f25"/>
                  <a:pt x="f732" y="f733"/>
                </a:cubicBezTo>
                <a:cubicBezTo>
                  <a:pt x="f442" y="f734"/>
                  <a:pt x="f735" y="f736"/>
                  <a:pt x="f737" y="f738"/>
                </a:cubicBezTo>
                <a:lnTo>
                  <a:pt x="f739" y="f740"/>
                </a:lnTo>
                <a:cubicBezTo>
                  <a:pt x="f741" y="f742"/>
                  <a:pt x="f743" y="f744"/>
                  <a:pt x="f729" y="f369"/>
                </a:cubicBezTo>
                <a:close/>
                <a:moveTo>
                  <a:pt x="f745" y="f746"/>
                </a:moveTo>
                <a:cubicBezTo>
                  <a:pt x="f747" y="f748"/>
                  <a:pt x="f749" y="f750"/>
                  <a:pt x="f751" y="f752"/>
                </a:cubicBezTo>
                <a:cubicBezTo>
                  <a:pt x="f753" y="f754"/>
                  <a:pt x="f755" y="f756"/>
                  <a:pt x="f757" y="f758"/>
                </a:cubicBezTo>
                <a:lnTo>
                  <a:pt x="f585" y="f759"/>
                </a:lnTo>
                <a:cubicBezTo>
                  <a:pt x="f760" y="f761"/>
                  <a:pt x="f762" y="f763"/>
                  <a:pt x="f745" y="f746"/>
                </a:cubicBezTo>
                <a:close/>
                <a:moveTo>
                  <a:pt x="f119" y="f764"/>
                </a:moveTo>
                <a:cubicBezTo>
                  <a:pt x="f765" y="f766"/>
                  <a:pt x="f767" y="f768"/>
                  <a:pt x="f769" y="f770"/>
                </a:cubicBezTo>
                <a:cubicBezTo>
                  <a:pt x="f771" y="f772"/>
                  <a:pt x="f773" y="f774"/>
                  <a:pt x="f119" y="f734"/>
                </a:cubicBezTo>
                <a:lnTo>
                  <a:pt x="f119" y="f764"/>
                </a:lnTo>
                <a:close/>
                <a:moveTo>
                  <a:pt x="f124" y="f775"/>
                </a:moveTo>
                <a:lnTo>
                  <a:pt x="f124" y="f776"/>
                </a:lnTo>
                <a:cubicBezTo>
                  <a:pt x="f777" y="f778"/>
                  <a:pt x="f779" y="f780"/>
                  <a:pt x="f781" y="f782"/>
                </a:cubicBezTo>
                <a:cubicBezTo>
                  <a:pt x="f783" y="f784"/>
                  <a:pt x="f785" y="f786"/>
                  <a:pt x="f124" y="f775"/>
                </a:cubicBezTo>
                <a:close/>
                <a:moveTo>
                  <a:pt x="f787" y="f788"/>
                </a:moveTo>
                <a:cubicBezTo>
                  <a:pt x="f783" y="f789"/>
                  <a:pt x="f790" y="f791"/>
                  <a:pt x="f792" y="f793"/>
                </a:cubicBezTo>
                <a:cubicBezTo>
                  <a:pt x="f123" y="f794"/>
                  <a:pt x="f795" y="f796"/>
                  <a:pt x="f797" y="f798"/>
                </a:cubicBezTo>
                <a:lnTo>
                  <a:pt x="f799" y="f800"/>
                </a:lnTo>
                <a:cubicBezTo>
                  <a:pt x="f801" y="f802"/>
                  <a:pt x="f803" y="f804"/>
                  <a:pt x="f787" y="f788"/>
                </a:cubicBezTo>
                <a:close/>
                <a:moveTo>
                  <a:pt x="f805" y="f806"/>
                </a:moveTo>
                <a:cubicBezTo>
                  <a:pt x="f807" y="f543"/>
                  <a:pt x="f808" y="f809"/>
                  <a:pt x="f810" y="f811"/>
                </a:cubicBezTo>
                <a:lnTo>
                  <a:pt x="f812" y="f813"/>
                </a:lnTo>
                <a:cubicBezTo>
                  <a:pt x="f814" y="f815"/>
                  <a:pt x="f816" y="f817"/>
                  <a:pt x="f805" y="f806"/>
                </a:cubicBezTo>
                <a:close/>
                <a:moveTo>
                  <a:pt x="f818" y="f819"/>
                </a:moveTo>
                <a:lnTo>
                  <a:pt x="f820" y="f457"/>
                </a:lnTo>
                <a:cubicBezTo>
                  <a:pt x="f821" y="f822"/>
                  <a:pt x="f823" y="f824"/>
                  <a:pt x="f825" y="f826"/>
                </a:cubicBezTo>
                <a:cubicBezTo>
                  <a:pt x="f827" y="f828"/>
                  <a:pt x="f829" y="f507"/>
                  <a:pt x="f818" y="f819"/>
                </a:cubicBezTo>
                <a:close/>
                <a:moveTo>
                  <a:pt x="f550" y="f830"/>
                </a:moveTo>
                <a:cubicBezTo>
                  <a:pt x="f831" y="f832"/>
                  <a:pt x="f833" y="f834"/>
                  <a:pt x="f835" y="f411"/>
                </a:cubicBezTo>
                <a:cubicBezTo>
                  <a:pt x="f836" y="f837"/>
                  <a:pt x="f838" y="f839"/>
                  <a:pt x="f840" y="f841"/>
                </a:cubicBezTo>
                <a:cubicBezTo>
                  <a:pt x="f842" y="f426"/>
                  <a:pt x="f843" y="f844"/>
                  <a:pt x="f550" y="f830"/>
                </a:cubicBezTo>
                <a:close/>
                <a:moveTo>
                  <a:pt x="f845" y="f846"/>
                </a:moveTo>
                <a:cubicBezTo>
                  <a:pt x="f847" y="f848"/>
                  <a:pt x="f849" y="f850"/>
                  <a:pt x="f851" y="f852"/>
                </a:cubicBezTo>
                <a:cubicBezTo>
                  <a:pt x="f853" y="f854"/>
                  <a:pt x="f855" y="f856"/>
                  <a:pt x="f857" y="f858"/>
                </a:cubicBezTo>
                <a:cubicBezTo>
                  <a:pt x="f859" y="f860"/>
                  <a:pt x="f861" y="f862"/>
                  <a:pt x="f845" y="f846"/>
                </a:cubicBezTo>
                <a:close/>
                <a:moveTo>
                  <a:pt x="f863" y="f864"/>
                </a:moveTo>
                <a:cubicBezTo>
                  <a:pt x="f865" y="f420"/>
                  <a:pt x="f866" y="f867"/>
                  <a:pt x="f868" y="f153"/>
                </a:cubicBezTo>
                <a:cubicBezTo>
                  <a:pt x="f869" y="f870"/>
                  <a:pt x="f871" y="f783"/>
                  <a:pt x="f872" y="f669"/>
                </a:cubicBezTo>
                <a:cubicBezTo>
                  <a:pt x="f873" y="f874"/>
                  <a:pt x="f875" y="f876"/>
                  <a:pt x="f877" y="f448"/>
                </a:cubicBezTo>
                <a:cubicBezTo>
                  <a:pt x="f878" y="f879"/>
                  <a:pt x="f620" y="f880"/>
                  <a:pt x="f881" y="f882"/>
                </a:cubicBezTo>
                <a:cubicBezTo>
                  <a:pt x="f883" y="f884"/>
                  <a:pt x="f885" y="f886"/>
                  <a:pt x="f863" y="f493"/>
                </a:cubicBezTo>
                <a:close/>
                <a:moveTo>
                  <a:pt x="f158" y="f541"/>
                </a:moveTo>
                <a:cubicBezTo>
                  <a:pt x="f887" y="f888"/>
                  <a:pt x="f889" y="f890"/>
                  <a:pt x="f891" y="f892"/>
                </a:cubicBezTo>
                <a:cubicBezTo>
                  <a:pt x="f893" y="f894"/>
                  <a:pt x="f895" y="f896"/>
                  <a:pt x="f897" y="f898"/>
                </a:cubicBezTo>
                <a:cubicBezTo>
                  <a:pt x="f899" y="f898"/>
                  <a:pt x="f899" y="f898"/>
                  <a:pt x="f900" y="f901"/>
                </a:cubicBezTo>
                <a:cubicBezTo>
                  <a:pt x="f902" y="f903"/>
                  <a:pt x="f904" y="f905"/>
                  <a:pt x="f158" y="f547"/>
                </a:cubicBezTo>
                <a:lnTo>
                  <a:pt x="f158" y="f541"/>
                </a:lnTo>
                <a:close/>
                <a:moveTo>
                  <a:pt x="f164" y="f906"/>
                </a:moveTo>
                <a:lnTo>
                  <a:pt x="f164" y="f907"/>
                </a:lnTo>
                <a:cubicBezTo>
                  <a:pt x="f908" y="f909"/>
                  <a:pt x="f910" y="f655"/>
                  <a:pt x="f911" y="f912"/>
                </a:cubicBezTo>
                <a:cubicBezTo>
                  <a:pt x="f913" y="f570"/>
                  <a:pt x="f914" y="f915"/>
                  <a:pt x="f164" y="f916"/>
                </a:cubicBezTo>
                <a:close/>
                <a:moveTo>
                  <a:pt x="f917" y="f918"/>
                </a:moveTo>
                <a:cubicBezTo>
                  <a:pt x="f919" y="f920"/>
                  <a:pt x="f921" y="f922"/>
                  <a:pt x="f923" y="f924"/>
                </a:cubicBezTo>
                <a:cubicBezTo>
                  <a:pt x="f597" y="f925"/>
                  <a:pt x="f926" y="f927"/>
                  <a:pt x="f928" y="f929"/>
                </a:cubicBezTo>
                <a:cubicBezTo>
                  <a:pt x="f930" y="f627"/>
                  <a:pt x="f931" y="f396"/>
                  <a:pt x="f932" y="f933"/>
                </a:cubicBezTo>
                <a:cubicBezTo>
                  <a:pt x="f934" y="f182"/>
                  <a:pt x="f935" y="f936"/>
                  <a:pt x="f937" y="f938"/>
                </a:cubicBezTo>
                <a:cubicBezTo>
                  <a:pt x="f939" y="f940"/>
                  <a:pt x="f941" y="f876"/>
                  <a:pt x="f917" y="f918"/>
                </a:cubicBezTo>
                <a:close/>
                <a:moveTo>
                  <a:pt x="f942" y="f943"/>
                </a:moveTo>
                <a:cubicBezTo>
                  <a:pt x="f944" y="f945"/>
                  <a:pt x="f946" y="f685"/>
                  <a:pt x="f947" y="f948"/>
                </a:cubicBezTo>
                <a:cubicBezTo>
                  <a:pt x="f949" y="f950"/>
                  <a:pt x="f951" y="f952"/>
                  <a:pt x="f953" y="f954"/>
                </a:cubicBezTo>
                <a:cubicBezTo>
                  <a:pt x="f955" y="f956"/>
                  <a:pt x="f957" y="f958"/>
                  <a:pt x="f959" y="f958"/>
                </a:cubicBezTo>
                <a:cubicBezTo>
                  <a:pt x="f960" y="f958"/>
                  <a:pt x="f961" y="f635"/>
                  <a:pt x="f962" y="f963"/>
                </a:cubicBezTo>
                <a:cubicBezTo>
                  <a:pt x="f964" y="f965"/>
                  <a:pt x="f966" y="f967"/>
                  <a:pt x="f942" y="f943"/>
                </a:cubicBezTo>
                <a:close/>
                <a:moveTo>
                  <a:pt x="f212" y="f968"/>
                </a:moveTo>
                <a:lnTo>
                  <a:pt x="f212" y="f969"/>
                </a:lnTo>
                <a:cubicBezTo>
                  <a:pt x="f970" y="f971"/>
                  <a:pt x="f972" y="f973"/>
                  <a:pt x="f974" y="f975"/>
                </a:cubicBezTo>
                <a:cubicBezTo>
                  <a:pt x="f976" y="f977"/>
                  <a:pt x="f978" y="f729"/>
                  <a:pt x="f212" y="f968"/>
                </a:cubicBezTo>
                <a:close/>
                <a:moveTo>
                  <a:pt x="f979" y="f980"/>
                </a:moveTo>
                <a:cubicBezTo>
                  <a:pt x="f981" y="f93"/>
                  <a:pt x="f982" y="f983"/>
                  <a:pt x="f984" y="f985"/>
                </a:cubicBezTo>
                <a:cubicBezTo>
                  <a:pt x="f986" y="f111"/>
                  <a:pt x="f987" y="f988"/>
                  <a:pt x="f989" y="f990"/>
                </a:cubicBezTo>
                <a:cubicBezTo>
                  <a:pt x="f991" y="f992"/>
                  <a:pt x="f993" y="f994"/>
                  <a:pt x="f995" y="f996"/>
                </a:cubicBezTo>
                <a:cubicBezTo>
                  <a:pt x="f997" y="f998"/>
                  <a:pt x="f999" y="f1000"/>
                  <a:pt x="f979" y="f980"/>
                </a:cubicBezTo>
                <a:close/>
                <a:moveTo>
                  <a:pt x="f1001" y="f1002"/>
                </a:moveTo>
                <a:cubicBezTo>
                  <a:pt x="f1003" y="f1004"/>
                  <a:pt x="f1005" y="f1006"/>
                  <a:pt x="f1007" y="f1008"/>
                </a:cubicBezTo>
                <a:cubicBezTo>
                  <a:pt x="f1009" y="f1010"/>
                  <a:pt x="f1011" y="f361"/>
                  <a:pt x="f1012" y="f1013"/>
                </a:cubicBezTo>
                <a:cubicBezTo>
                  <a:pt x="f1014" y="f692"/>
                  <a:pt x="f1015" y="f1016"/>
                  <a:pt x="f1017" y="f1018"/>
                </a:cubicBezTo>
                <a:cubicBezTo>
                  <a:pt x="f1019" y="f1020"/>
                  <a:pt x="f1021" y="f1022"/>
                  <a:pt x="f1001" y="f1002"/>
                </a:cubicBezTo>
                <a:close/>
                <a:moveTo>
                  <a:pt x="f1023" y="f694"/>
                </a:moveTo>
                <a:cubicBezTo>
                  <a:pt x="f1015" y="f342"/>
                  <a:pt x="f1024" y="f1025"/>
                  <a:pt x="f1026" y="f1027"/>
                </a:cubicBezTo>
                <a:cubicBezTo>
                  <a:pt x="f1028" y="f712"/>
                  <a:pt x="f1029" y="f1030"/>
                  <a:pt x="f1031" y="f1032"/>
                </a:cubicBezTo>
                <a:cubicBezTo>
                  <a:pt x="f1033" y="f1034"/>
                  <a:pt x="f1035" y="f1036"/>
                  <a:pt x="f1037" y="f1038"/>
                </a:cubicBezTo>
                <a:cubicBezTo>
                  <a:pt x="f1039" y="f1040"/>
                  <a:pt x="f1041" y="f1042"/>
                  <a:pt x="f1023" y="f694"/>
                </a:cubicBezTo>
                <a:close/>
                <a:moveTo>
                  <a:pt x="f1043" y="f1044"/>
                </a:moveTo>
                <a:cubicBezTo>
                  <a:pt x="f626" y="f1045"/>
                  <a:pt x="f1046" y="f1047"/>
                  <a:pt x="f1048" y="f1049"/>
                </a:cubicBezTo>
                <a:cubicBezTo>
                  <a:pt x="f1050" y="f1051"/>
                  <a:pt x="f1052" y="f1053"/>
                  <a:pt x="f1054" y="f1055"/>
                </a:cubicBezTo>
                <a:cubicBezTo>
                  <a:pt x="f1056" y="f617"/>
                  <a:pt x="f1057" y="f1058"/>
                  <a:pt x="f1059" y="f1060"/>
                </a:cubicBezTo>
                <a:cubicBezTo>
                  <a:pt x="f556" y="f1061"/>
                  <a:pt x="f1062" y="f1063"/>
                  <a:pt x="f1043" y="f1044"/>
                </a:cubicBezTo>
                <a:close/>
                <a:moveTo>
                  <a:pt x="f1064" y="f59"/>
                </a:moveTo>
                <a:cubicBezTo>
                  <a:pt x="f1065" y="f1066"/>
                  <a:pt x="f1067" y="f1068"/>
                  <a:pt x="f831" y="f1069"/>
                </a:cubicBezTo>
                <a:cubicBezTo>
                  <a:pt x="f1070" y="f1071"/>
                  <a:pt x="f1072" y="f1073"/>
                  <a:pt x="f1074" y="f1075"/>
                </a:cubicBezTo>
                <a:lnTo>
                  <a:pt x="f449" y="f1076"/>
                </a:lnTo>
                <a:cubicBezTo>
                  <a:pt x="f1077" y="f1078"/>
                  <a:pt x="f1079" y="f1080"/>
                  <a:pt x="f1064" y="f59"/>
                </a:cubicBezTo>
                <a:close/>
                <a:moveTo>
                  <a:pt x="f1081" y="f988"/>
                </a:moveTo>
                <a:cubicBezTo>
                  <a:pt x="f1082" y="f1083"/>
                  <a:pt x="f1084" y="f1085"/>
                  <a:pt x="f1086" y="f1087"/>
                </a:cubicBezTo>
                <a:cubicBezTo>
                  <a:pt x="f1088" y="f1089"/>
                  <a:pt x="f1090" y="f1091"/>
                  <a:pt x="f1092" y="f1093"/>
                </a:cubicBezTo>
                <a:cubicBezTo>
                  <a:pt x="f1094" y="f1095"/>
                  <a:pt x="f1096" y="f1097"/>
                  <a:pt x="f1098" y="f1099"/>
                </a:cubicBezTo>
                <a:cubicBezTo>
                  <a:pt x="f1100" y="f1101"/>
                  <a:pt x="f1102" y="f1103"/>
                  <a:pt x="f1104" y="f1105"/>
                </a:cubicBezTo>
                <a:close/>
                <a:moveTo>
                  <a:pt x="f1106" y="f1107"/>
                </a:moveTo>
                <a:lnTo>
                  <a:pt x="f1108" y="f1109"/>
                </a:lnTo>
                <a:cubicBezTo>
                  <a:pt x="f1110" y="f1111"/>
                  <a:pt x="f1112" y="f1113"/>
                  <a:pt x="f1114" y="f1115"/>
                </a:cubicBezTo>
                <a:cubicBezTo>
                  <a:pt x="f1116" y="f1117"/>
                  <a:pt x="f1118" y="f1119"/>
                  <a:pt x="f1120" y="f1121"/>
                </a:cubicBezTo>
                <a:cubicBezTo>
                  <a:pt x="f1122" y="f1123"/>
                  <a:pt x="f1124" y="f1125"/>
                  <a:pt x="f1106" y="f1107"/>
                </a:cubicBezTo>
                <a:close/>
                <a:moveTo>
                  <a:pt x="f1126" y="f1127"/>
                </a:moveTo>
                <a:cubicBezTo>
                  <a:pt x="f1128" y="f1129"/>
                  <a:pt x="f1130" y="f884"/>
                  <a:pt x="f1131" y="f1132"/>
                </a:cubicBezTo>
                <a:lnTo>
                  <a:pt x="f1133" y="f528"/>
                </a:lnTo>
                <a:cubicBezTo>
                  <a:pt x="f1134" y="f1135"/>
                  <a:pt x="f1136" y="f1137"/>
                  <a:pt x="f1138" y="f1139"/>
                </a:cubicBezTo>
                <a:cubicBezTo>
                  <a:pt x="f1140" y="f1141"/>
                  <a:pt x="f1142" y="f432"/>
                  <a:pt x="f1126" y="f112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909;p60">
            <a:extLst>
              <a:ext uri="{FF2B5EF4-FFF2-40B4-BE49-F238E27FC236}">
                <a16:creationId xmlns:a16="http://schemas.microsoft.com/office/drawing/2014/main" id="{DE12B4EA-A7D2-4E47-894E-27A8048F7D11}"/>
              </a:ext>
            </a:extLst>
          </p:cNvPr>
          <p:cNvSpPr/>
          <p:nvPr/>
        </p:nvSpPr>
        <p:spPr>
          <a:xfrm>
            <a:off x="9" y="0"/>
            <a:ext cx="2842092" cy="1371755"/>
          </a:xfrm>
          <a:custGeom>
            <a:avLst/>
            <a:gdLst>
              <a:gd name="f0" fmla="val w"/>
              <a:gd name="f1" fmla="val h"/>
              <a:gd name="f2" fmla="val 0"/>
              <a:gd name="f3" fmla="val 284779"/>
              <a:gd name="f4" fmla="val 137450"/>
              <a:gd name="f5" fmla="val 45835"/>
              <a:gd name="f6" fmla="val 6159"/>
              <a:gd name="f7" fmla="val 50552"/>
              <a:gd name="f8" fmla="val 12791"/>
              <a:gd name="f9" fmla="val 55296"/>
              <a:gd name="f10" fmla="val 19616"/>
              <a:gd name="f11" fmla="val 59985"/>
              <a:gd name="f12" fmla="val 20143"/>
              <a:gd name="f13" fmla="val 62010"/>
              <a:gd name="f14" fmla="val 27107"/>
              <a:gd name="f15" fmla="val 89839"/>
              <a:gd name="f16" fmla="val 20837"/>
              <a:gd name="f17" fmla="val 101631"/>
              <a:gd name="f18" fmla="val 95360"/>
              <a:gd name="f19" fmla="val 96359"/>
              <a:gd name="f20" fmla="val 24943"/>
              <a:gd name="f21" fmla="val 103850"/>
              <a:gd name="f22" fmla="val 24666"/>
              <a:gd name="f23" fmla="val 106874"/>
              <a:gd name="f24" fmla="val 22585"/>
              <a:gd name="f25" fmla="val 127628"/>
              <a:gd name="f26" fmla="val 13651"/>
              <a:gd name="f27" fmla="val 135063"/>
              <a:gd name="f28" fmla="val 8546"/>
              <a:gd name="f29" fmla="val 135702"/>
              <a:gd name="f30" fmla="val 3995"/>
              <a:gd name="f31" fmla="val 136146"/>
              <a:gd name="f32" fmla="val 136478"/>
              <a:gd name="f33" fmla="val 4023"/>
              <a:gd name="f34" fmla="val 137117"/>
              <a:gd name="f35" fmla="val 8629"/>
              <a:gd name="f36" fmla="val 136645"/>
              <a:gd name="f37" fmla="val 13762"/>
              <a:gd name="f38" fmla="val 136035"/>
              <a:gd name="f39" fmla="val 13789"/>
              <a:gd name="f40" fmla="val 13817"/>
              <a:gd name="f41" fmla="val 13900"/>
              <a:gd name="f42" fmla="val 13956"/>
              <a:gd name="f43" fmla="val 136007"/>
              <a:gd name="f44" fmla="val 14011"/>
              <a:gd name="f45" fmla="val 135979"/>
              <a:gd name="f46" fmla="val 18617"/>
              <a:gd name="f47" fmla="val 135424"/>
              <a:gd name="f48" fmla="val 23667"/>
              <a:gd name="f49" fmla="val 134731"/>
              <a:gd name="f50" fmla="val 29049"/>
              <a:gd name="f51" fmla="val 133870"/>
              <a:gd name="f52" fmla="val 29077"/>
              <a:gd name="f53" fmla="val 133898"/>
              <a:gd name="f54" fmla="val 29105"/>
              <a:gd name="f55" fmla="val 29188"/>
              <a:gd name="f56" fmla="val 29271"/>
              <a:gd name="f57" fmla="val 29327"/>
              <a:gd name="f58" fmla="val 133843"/>
              <a:gd name="f59" fmla="val 31158"/>
              <a:gd name="f60" fmla="val 133537"/>
              <a:gd name="f61" fmla="val 33017"/>
              <a:gd name="f62" fmla="val 133232"/>
              <a:gd name="f63" fmla="val 34904"/>
              <a:gd name="f64" fmla="val 132927"/>
              <a:gd name="f65" fmla="val 34931"/>
              <a:gd name="f66" fmla="val 34959"/>
              <a:gd name="f67" fmla="val 35015"/>
              <a:gd name="f68" fmla="val 37651"/>
              <a:gd name="f69" fmla="val 132955"/>
              <a:gd name="f70" fmla="val 38871"/>
              <a:gd name="f71" fmla="val 134398"/>
              <a:gd name="f72" fmla="val 136728"/>
              <a:gd name="f73" fmla="val 136978"/>
              <a:gd name="f74" fmla="val 39038"/>
              <a:gd name="f75" fmla="val 137200"/>
              <a:gd name="f76" fmla="val 39288"/>
              <a:gd name="f77" fmla="val 137228"/>
              <a:gd name="f78" fmla="val 39343"/>
              <a:gd name="f79" fmla="val 39565"/>
              <a:gd name="f80" fmla="val 39759"/>
              <a:gd name="f81" fmla="val 137061"/>
              <a:gd name="f82" fmla="val 39815"/>
              <a:gd name="f83" fmla="val 136811"/>
              <a:gd name="f84" fmla="val 136784"/>
              <a:gd name="f85" fmla="val 40536"/>
              <a:gd name="f86" fmla="val 45391"/>
              <a:gd name="f87" fmla="val 131013"/>
              <a:gd name="f88" fmla="val 130985"/>
              <a:gd name="f89" fmla="val 48000"/>
              <a:gd name="f90" fmla="val 130486"/>
              <a:gd name="f91" fmla="val 50635"/>
              <a:gd name="f92" fmla="val 129931"/>
              <a:gd name="f93" fmla="val 53354"/>
              <a:gd name="f94" fmla="val 129348"/>
              <a:gd name="f95" fmla="val 53438"/>
              <a:gd name="f96" fmla="val 53493"/>
              <a:gd name="f97" fmla="val 53549"/>
              <a:gd name="f98" fmla="val 129320"/>
              <a:gd name="f99" fmla="val 56240"/>
              <a:gd name="f100" fmla="val 128738"/>
              <a:gd name="f101" fmla="val 58987"/>
              <a:gd name="f102" fmla="val 128127"/>
              <a:gd name="f103" fmla="val 61789"/>
              <a:gd name="f104" fmla="val 127461"/>
              <a:gd name="f105" fmla="val 61817"/>
              <a:gd name="f106" fmla="val 61872"/>
              <a:gd name="f107" fmla="val 61900"/>
              <a:gd name="f108" fmla="val 127434"/>
              <a:gd name="f109" fmla="val 66700"/>
              <a:gd name="f110" fmla="val 126324"/>
              <a:gd name="f111" fmla="val 71666"/>
              <a:gd name="f112" fmla="val 125075"/>
              <a:gd name="f113" fmla="val 76772"/>
              <a:gd name="f114" fmla="val 123716"/>
              <a:gd name="f115" fmla="val 81266"/>
              <a:gd name="f116" fmla="val 124576"/>
              <a:gd name="f117" fmla="val 82626"/>
              <a:gd name="f118" fmla="val 129403"/>
              <a:gd name="f119" fmla="val 82737"/>
              <a:gd name="f120" fmla="val 129875"/>
              <a:gd name="f121" fmla="val 82765"/>
              <a:gd name="f122" fmla="val 137366"/>
              <a:gd name="f123" fmla="val 83680"/>
              <a:gd name="f124" fmla="val 83708"/>
              <a:gd name="f125" fmla="val 132483"/>
              <a:gd name="f126" fmla="val 84818"/>
              <a:gd name="f127" fmla="val 124992"/>
              <a:gd name="f128" fmla="val 88730"/>
              <a:gd name="f129" fmla="val 120719"/>
              <a:gd name="f130" fmla="val 89312"/>
              <a:gd name="f131" fmla="val 120137"/>
              <a:gd name="f132" fmla="val 89756"/>
              <a:gd name="f133" fmla="val 119998"/>
              <a:gd name="f134" fmla="val 90173"/>
              <a:gd name="f135" fmla="val 119887"/>
              <a:gd name="f136" fmla="val 90617"/>
              <a:gd name="f137" fmla="val 119748"/>
              <a:gd name="f138" fmla="val 96721"/>
              <a:gd name="f139" fmla="val 117917"/>
              <a:gd name="f140" fmla="val 102769"/>
              <a:gd name="f141" fmla="val 115947"/>
              <a:gd name="f142" fmla="val 108734"/>
              <a:gd name="f143" fmla="val 113866"/>
              <a:gd name="f144" fmla="val 108762"/>
              <a:gd name="f145" fmla="val 113838"/>
              <a:gd name="f146" fmla="val 108790"/>
              <a:gd name="f147" fmla="val 108818"/>
              <a:gd name="f148" fmla="val 125271"/>
              <a:gd name="f149" fmla="val 108123"/>
              <a:gd name="f150" fmla="val 141391"/>
              <a:gd name="f151" fmla="val 101464"/>
              <a:gd name="f152" fmla="val 157067"/>
              <a:gd name="f153" fmla="val 93917"/>
              <a:gd name="f154" fmla="val 157844"/>
              <a:gd name="f155" fmla="val 94084"/>
              <a:gd name="f156" fmla="val 162311"/>
              <a:gd name="f157" fmla="val 95194"/>
              <a:gd name="f158" fmla="val 163254"/>
              <a:gd name="f159" fmla="val 100715"/>
              <a:gd name="f160" fmla="val 107346"/>
              <a:gd name="f161" fmla="val 163282"/>
              <a:gd name="f162" fmla="val 107956"/>
              <a:gd name="f163" fmla="val 164197"/>
              <a:gd name="f164" fmla="val 164225"/>
              <a:gd name="f165" fmla="val 95471"/>
              <a:gd name="f166" fmla="val 165196"/>
              <a:gd name="f167" fmla="val 92502"/>
              <a:gd name="f168" fmla="val 166944"/>
              <a:gd name="f169" fmla="val 89867"/>
              <a:gd name="f170" fmla="val 169303"/>
              <a:gd name="f171" fmla="val 87813"/>
              <a:gd name="f172" fmla="val 174269"/>
              <a:gd name="f173" fmla="val 85233"/>
              <a:gd name="f174" fmla="val 179180"/>
              <a:gd name="f175" fmla="val 82542"/>
              <a:gd name="f176" fmla="val 184035"/>
              <a:gd name="f177" fmla="val 79767"/>
              <a:gd name="f178" fmla="val 184063"/>
              <a:gd name="f179" fmla="val 184119"/>
              <a:gd name="f180" fmla="val 79740"/>
              <a:gd name="f181" fmla="val 184146"/>
              <a:gd name="f182" fmla="val 79712"/>
              <a:gd name="f183" fmla="val 187060"/>
              <a:gd name="f184" fmla="val 78047"/>
              <a:gd name="f185" fmla="val 189973"/>
              <a:gd name="f186" fmla="val 76355"/>
              <a:gd name="f187" fmla="val 192831"/>
              <a:gd name="f188" fmla="val 74634"/>
              <a:gd name="f189" fmla="val 196216"/>
              <a:gd name="f190" fmla="val 72609"/>
              <a:gd name="f191" fmla="val 199517"/>
              <a:gd name="f192" fmla="val 70528"/>
              <a:gd name="f193" fmla="val 202819"/>
              <a:gd name="f194" fmla="val 68420"/>
              <a:gd name="f195" fmla="val 202847"/>
              <a:gd name="f196" fmla="val 202874"/>
              <a:gd name="f197" fmla="val 68392"/>
              <a:gd name="f198" fmla="val 202958"/>
              <a:gd name="f199" fmla="val 68364"/>
              <a:gd name="f200" fmla="val 203013"/>
              <a:gd name="f201" fmla="val 68336"/>
              <a:gd name="f202" fmla="val 203041"/>
              <a:gd name="f203" fmla="val 68281"/>
              <a:gd name="f204" fmla="val 207314"/>
              <a:gd name="f205" fmla="val 65534"/>
              <a:gd name="f206" fmla="val 211531"/>
              <a:gd name="f207" fmla="val 62732"/>
              <a:gd name="f208" fmla="val 215665"/>
              <a:gd name="f209" fmla="val 59874"/>
              <a:gd name="f210" fmla="val 81793"/>
              <a:gd name="f211" fmla="val 82431"/>
              <a:gd name="f212" fmla="val 216636"/>
              <a:gd name="f213" fmla="val 71694"/>
              <a:gd name="f214" fmla="val 217718"/>
              <a:gd name="f215" fmla="val 59153"/>
              <a:gd name="f216" fmla="val 233117"/>
              <a:gd name="f217" fmla="val 47167"/>
              <a:gd name="f218" fmla="val 233283"/>
              <a:gd name="f219" fmla="val 47028"/>
              <a:gd name="f220" fmla="val 233311"/>
              <a:gd name="f221" fmla="val 47000"/>
              <a:gd name="f222" fmla="val 233339"/>
              <a:gd name="f223" fmla="val 46973"/>
              <a:gd name="f224" fmla="val 233367"/>
              <a:gd name="f225" fmla="val 46917"/>
              <a:gd name="f226" fmla="val 234615"/>
              <a:gd name="f227" fmla="val 45974"/>
              <a:gd name="f228" fmla="val 235836"/>
              <a:gd name="f229" fmla="val 45003"/>
              <a:gd name="f230" fmla="val 237085"/>
              <a:gd name="f231" fmla="val 44032"/>
              <a:gd name="f232" fmla="val 237168"/>
              <a:gd name="f233" fmla="val 44004"/>
              <a:gd name="f234" fmla="val 237251"/>
              <a:gd name="f235" fmla="val 43948"/>
              <a:gd name="f236" fmla="val 237307"/>
              <a:gd name="f237" fmla="val 43865"/>
              <a:gd name="f238" fmla="val 246712"/>
              <a:gd name="f239" fmla="val 36429"/>
              <a:gd name="f240" fmla="val 255785"/>
              <a:gd name="f241" fmla="val 28578"/>
              <a:gd name="f242" fmla="val 264525"/>
              <a:gd name="f243" fmla="val 20365"/>
              <a:gd name="f244" fmla="val 264553"/>
              <a:gd name="f245" fmla="val 265107"/>
              <a:gd name="f246" fmla="val 20032"/>
              <a:gd name="f247" fmla="val 265773"/>
              <a:gd name="f248" fmla="val 19977"/>
              <a:gd name="f249" fmla="val 266384"/>
              <a:gd name="f250" fmla="val 20198"/>
              <a:gd name="f251" fmla="val 267521"/>
              <a:gd name="f252" fmla="val 20698"/>
              <a:gd name="f253" fmla="val 268076"/>
              <a:gd name="f254" fmla="val 22224"/>
              <a:gd name="f255" fmla="val 268187"/>
              <a:gd name="f256" fmla="val 22529"/>
              <a:gd name="f257" fmla="val 25137"/>
              <a:gd name="f258" fmla="val 25415"/>
              <a:gd name="f259" fmla="val 268409"/>
              <a:gd name="f260" fmla="val 25637"/>
              <a:gd name="f261" fmla="val 268659"/>
              <a:gd name="f262" fmla="val 268936"/>
              <a:gd name="f263" fmla="val 269131"/>
              <a:gd name="f264" fmla="val 15981"/>
              <a:gd name="f265" fmla="val 274485"/>
              <a:gd name="f266" fmla="val 10793"/>
              <a:gd name="f267" fmla="val 279702"/>
              <a:gd name="f268" fmla="val 5466"/>
              <a:gd name="f269" fmla="val 283503"/>
              <a:gd name="f270" fmla="val 15593"/>
              <a:gd name="f271" fmla="val 253205"/>
              <a:gd name="f272" fmla="val 30076"/>
              <a:gd name="f273" fmla="val 236419"/>
              <a:gd name="f274" fmla="val 43255"/>
              <a:gd name="f275" fmla="val 232729"/>
              <a:gd name="f276" fmla="val 44642"/>
              <a:gd name="f277" fmla="val 198130"/>
              <a:gd name="f278" fmla="val 56711"/>
              <a:gd name="f279" fmla="val 184452"/>
              <a:gd name="f280" fmla="val 37040"/>
              <a:gd name="f281" fmla="val 191721"/>
              <a:gd name="f282" fmla="val 28605"/>
              <a:gd name="f283" fmla="val 198491"/>
              <a:gd name="f284" fmla="val 20531"/>
              <a:gd name="f285" fmla="val 204428"/>
              <a:gd name="f286" fmla="val 13345"/>
              <a:gd name="f287" fmla="val 204484"/>
              <a:gd name="f288" fmla="val 13318"/>
              <a:gd name="f289" fmla="val 204539"/>
              <a:gd name="f290" fmla="val 13234"/>
              <a:gd name="f291" fmla="val 204567"/>
              <a:gd name="f292" fmla="val 13179"/>
              <a:gd name="f293" fmla="val 208562"/>
              <a:gd name="f294" fmla="val 8324"/>
              <a:gd name="f295" fmla="val 212169"/>
              <a:gd name="f296" fmla="val 3884"/>
              <a:gd name="f297" fmla="val 215332"/>
              <a:gd name="f298" fmla="val 214084"/>
              <a:gd name="f299" fmla="val 211059"/>
              <a:gd name="f300" fmla="val 3746"/>
              <a:gd name="f301" fmla="val 207591"/>
              <a:gd name="f302" fmla="val 8018"/>
              <a:gd name="f303" fmla="val 203762"/>
              <a:gd name="f304" fmla="val 12624"/>
              <a:gd name="f305" fmla="val 184424"/>
              <a:gd name="f306" fmla="val 24610"/>
              <a:gd name="f307" fmla="val 136147"/>
              <a:gd name="f308" fmla="val 28494"/>
              <a:gd name="f309" fmla="val 130181"/>
              <a:gd name="f310" fmla="val 28938"/>
              <a:gd name="f311" fmla="val 132373"/>
              <a:gd name="f312" fmla="val 18173"/>
              <a:gd name="f313" fmla="val 134343"/>
              <a:gd name="f314" fmla="val 8157"/>
              <a:gd name="f315" fmla="val 135925"/>
              <a:gd name="f316" fmla="val 134954"/>
              <a:gd name="f317" fmla="val 133012"/>
              <a:gd name="f318" fmla="val 10072"/>
              <a:gd name="f319" fmla="val 130459"/>
              <a:gd name="f320" fmla="val 23001"/>
              <a:gd name="f321" fmla="val 127629"/>
              <a:gd name="f322" fmla="val 36568"/>
              <a:gd name="f323" fmla="val 123023"/>
              <a:gd name="f324" fmla="val 36735"/>
              <a:gd name="f325" fmla="val 78214"/>
              <a:gd name="f326" fmla="val 38039"/>
              <a:gd name="f327" fmla="val 64980"/>
              <a:gd name="f328" fmla="val 23195"/>
              <a:gd name="f329" fmla="val 53632"/>
              <a:gd name="f330" fmla="val 52578"/>
              <a:gd name="f331" fmla="val 58071"/>
              <a:gd name="f332" fmla="val 11237"/>
              <a:gd name="f333" fmla="val 56046"/>
              <a:gd name="f334" fmla="val 14649"/>
              <a:gd name="f335" fmla="val 30797"/>
              <a:gd name="f336" fmla="val 56850"/>
              <a:gd name="f337" fmla="val 20199"/>
              <a:gd name="f338" fmla="val 59236"/>
              <a:gd name="f339" fmla="val 13151"/>
              <a:gd name="f340" fmla="val 54381"/>
              <a:gd name="f341" fmla="val 6326"/>
              <a:gd name="f342" fmla="val 49497"/>
              <a:gd name="f343" fmla="val 16925"/>
              <a:gd name="f344" fmla="val 20504"/>
              <a:gd name="f345" fmla="val 267826"/>
              <a:gd name="f346" fmla="val 20004"/>
              <a:gd name="f347" fmla="val 267327"/>
              <a:gd name="f348" fmla="val 19588"/>
              <a:gd name="f349" fmla="val 266744"/>
              <a:gd name="f350" fmla="val 19338"/>
              <a:gd name="f351" fmla="val 266467"/>
              <a:gd name="f352" fmla="val 19200"/>
              <a:gd name="f353" fmla="val 266162"/>
              <a:gd name="f354" fmla="val 19144"/>
              <a:gd name="f355" fmla="val 265857"/>
              <a:gd name="f356" fmla="val 19116"/>
              <a:gd name="f357" fmla="val 266633"/>
              <a:gd name="f358" fmla="val 18395"/>
              <a:gd name="f359" fmla="val 267410"/>
              <a:gd name="f360" fmla="val 17646"/>
              <a:gd name="f361" fmla="val 28883"/>
              <a:gd name="f362" fmla="val 24055"/>
              <a:gd name="f363" fmla="val 133704"/>
              <a:gd name="f364" fmla="val 19505"/>
              <a:gd name="f365" fmla="val 134342"/>
              <a:gd name="f366" fmla="val 15288"/>
              <a:gd name="f367" fmla="val 134869"/>
              <a:gd name="f368" fmla="val 23639"/>
              <a:gd name="f369" fmla="val 126573"/>
              <a:gd name="f370" fmla="val 25581"/>
              <a:gd name="f371" fmla="val 107485"/>
              <a:gd name="f372" fmla="val 25886"/>
              <a:gd name="f373" fmla="val 104044"/>
              <a:gd name="f374" fmla="val 43394"/>
              <a:gd name="f375" fmla="val 106153"/>
              <a:gd name="f376" fmla="val 42867"/>
              <a:gd name="f377" fmla="val 115170"/>
              <a:gd name="f378" fmla="val 30298"/>
              <a:gd name="f379" fmla="val 131151"/>
              <a:gd name="f380" fmla="val 35597"/>
              <a:gd name="f381" fmla="val 70611"/>
              <a:gd name="f382" fmla="val 38538"/>
              <a:gd name="f383" fmla="val 72526"/>
              <a:gd name="f384" fmla="val 41479"/>
              <a:gd name="f385" fmla="val 74413"/>
              <a:gd name="f386" fmla="val 44420"/>
              <a:gd name="f387" fmla="val 76271"/>
              <a:gd name="f388" fmla="val 44476"/>
              <a:gd name="f389" fmla="val 44559"/>
              <a:gd name="f390" fmla="val 76410"/>
              <a:gd name="f391" fmla="val 76438"/>
              <a:gd name="f392" fmla="val 44670"/>
              <a:gd name="f393" fmla="val 76466"/>
              <a:gd name="f394" fmla="val 44726"/>
              <a:gd name="f395" fmla="val 44753"/>
              <a:gd name="f396" fmla="val 76493"/>
              <a:gd name="f397" fmla="val 49109"/>
              <a:gd name="f398" fmla="val 79240"/>
              <a:gd name="f399" fmla="val 81904"/>
              <a:gd name="f400" fmla="val 57627"/>
              <a:gd name="f401" fmla="val 84484"/>
              <a:gd name="f402" fmla="val 58820"/>
              <a:gd name="f403" fmla="val 90532"/>
              <a:gd name="f404" fmla="val 45308"/>
              <a:gd name="f405" fmla="val 103711"/>
              <a:gd name="f406" fmla="val 43727"/>
              <a:gd name="f407" fmla="val 105210"/>
              <a:gd name="f408" fmla="val 26580"/>
              <a:gd name="f409" fmla="val 103184"/>
              <a:gd name="f410" fmla="val 35819"/>
              <a:gd name="f411" fmla="val 94861"/>
              <a:gd name="f412" fmla="val 35736"/>
              <a:gd name="f413" fmla="val 75078"/>
              <a:gd name="f414" fmla="val 68032"/>
              <a:gd name="f415" fmla="val 90754"/>
              <a:gd name="f416" fmla="val 72915"/>
              <a:gd name="f417" fmla="val 93668"/>
              <a:gd name="f418" fmla="val 77521"/>
              <a:gd name="f419" fmla="val 96387"/>
              <a:gd name="f420" fmla="val 98856"/>
              <a:gd name="f421" fmla="val 78963"/>
              <a:gd name="f422" fmla="val 108456"/>
              <a:gd name="f423" fmla="val 67671"/>
              <a:gd name="f424" fmla="val 108040"/>
              <a:gd name="f425" fmla="val 67199"/>
              <a:gd name="f426" fmla="val 108012"/>
              <a:gd name="f427" fmla="val 67172"/>
              <a:gd name="f428" fmla="val 54575"/>
              <a:gd name="f429" fmla="val 106514"/>
              <a:gd name="f430" fmla="val 62066"/>
              <a:gd name="f431" fmla="val 103628"/>
              <a:gd name="f432" fmla="val 66977"/>
              <a:gd name="f433" fmla="val 93168"/>
              <a:gd name="f434" fmla="val 52023"/>
              <a:gd name="f435" fmla="val 106208"/>
              <a:gd name="f436" fmla="val 44948"/>
              <a:gd name="f437" fmla="val 105376"/>
              <a:gd name="f438" fmla="val 47916"/>
              <a:gd name="f439" fmla="val 102463"/>
              <a:gd name="f440" fmla="val 58765"/>
              <a:gd name="f441" fmla="val 91448"/>
              <a:gd name="f442" fmla="val 58654"/>
              <a:gd name="f443" fmla="val 85094"/>
              <a:gd name="f444" fmla="val 61567"/>
              <a:gd name="f445" fmla="val 86870"/>
              <a:gd name="f446" fmla="val 64425"/>
              <a:gd name="f447" fmla="val 88590"/>
              <a:gd name="f448" fmla="val 90255"/>
              <a:gd name="f449" fmla="val 66228"/>
              <a:gd name="f450" fmla="val 60402"/>
              <a:gd name="f451" fmla="val 105043"/>
              <a:gd name="f452" fmla="val 94723"/>
              <a:gd name="f453" fmla="val 86149"/>
              <a:gd name="f454" fmla="val 91615"/>
              <a:gd name="f455" fmla="val 94306"/>
              <a:gd name="f456" fmla="val 83791"/>
              <a:gd name="f457" fmla="val 97607"/>
              <a:gd name="f458" fmla="val 82432"/>
              <a:gd name="f459" fmla="val 98135"/>
              <a:gd name="f460" fmla="val 78298"/>
              <a:gd name="f461" fmla="val 95721"/>
              <a:gd name="f462" fmla="val 73803"/>
              <a:gd name="f463" fmla="val 93085"/>
              <a:gd name="f464" fmla="val 69086"/>
              <a:gd name="f465" fmla="val 90283"/>
              <a:gd name="f466" fmla="val 80573"/>
              <a:gd name="f467" fmla="val 87314"/>
              <a:gd name="f468" fmla="val 85928"/>
              <a:gd name="f469" fmla="val 74829"/>
              <a:gd name="f470" fmla="val 87315"/>
              <a:gd name="f471" fmla="val 71000"/>
              <a:gd name="f472" fmla="val 89257"/>
              <a:gd name="f473" fmla="val 72803"/>
              <a:gd name="f474" fmla="val 100522"/>
              <a:gd name="f475" fmla="val 84207"/>
              <a:gd name="f476" fmla="val 114977"/>
              <a:gd name="f477" fmla="val 78463"/>
              <a:gd name="f478" fmla="val 118806"/>
              <a:gd name="f479" fmla="val 76632"/>
              <a:gd name="f480" fmla="val 117724"/>
              <a:gd name="f481" fmla="val 81099"/>
              <a:gd name="f482" fmla="val 116669"/>
              <a:gd name="f483" fmla="val 85372"/>
              <a:gd name="f484" fmla="val 115643"/>
              <a:gd name="f485" fmla="val 89367"/>
              <a:gd name="f486" fmla="val 105821"/>
              <a:gd name="f487" fmla="val 96303"/>
              <a:gd name="f488" fmla="val 96443"/>
              <a:gd name="f489" fmla="val 86704"/>
              <a:gd name="f490" fmla="val 95666"/>
              <a:gd name="f491" fmla="val 85871"/>
              <a:gd name="f492" fmla="val 82654"/>
              <a:gd name="f493" fmla="val 99355"/>
              <a:gd name="f494" fmla="val 85539"/>
              <a:gd name="f495" fmla="val 101020"/>
              <a:gd name="f496" fmla="val 88230"/>
              <a:gd name="f497" fmla="val 102574"/>
              <a:gd name="f498" fmla="val 90755"/>
              <a:gd name="f499" fmla="val 104017"/>
              <a:gd name="f500" fmla="val 90478"/>
              <a:gd name="f501" fmla="val 105237"/>
              <a:gd name="f502" fmla="val 89229"/>
              <a:gd name="f503" fmla="val 109815"/>
              <a:gd name="f504" fmla="val 85761"/>
              <a:gd name="f505" fmla="val 110204"/>
              <a:gd name="f506" fmla="val 71528"/>
              <a:gd name="f507" fmla="val 108539"/>
              <a:gd name="f508" fmla="val 75412"/>
              <a:gd name="f509" fmla="val 107734"/>
              <a:gd name="f510" fmla="val 80711"/>
              <a:gd name="f511" fmla="val 105515"/>
              <a:gd name="f512" fmla="val 104488"/>
              <a:gd name="f513" fmla="val 98357"/>
              <a:gd name="f514" fmla="val 108317"/>
              <a:gd name="f515" fmla="val 103463"/>
              <a:gd name="f516" fmla="val 111147"/>
              <a:gd name="f517" fmla="val 106182"/>
              <a:gd name="f518" fmla="val 112645"/>
              <a:gd name="f519" fmla="val 87897"/>
              <a:gd name="f520" fmla="val 110481"/>
              <a:gd name="f521" fmla="val 90284"/>
              <a:gd name="f522" fmla="val 109038"/>
              <a:gd name="f523" fmla="val 91282"/>
              <a:gd name="f524" fmla="val 105876"/>
              <a:gd name="f525" fmla="val 91449"/>
              <a:gd name="f526" fmla="val 103295"/>
              <a:gd name="f527" fmla="val 88980"/>
              <a:gd name="f528" fmla="val 101908"/>
              <a:gd name="f529" fmla="val 86316"/>
              <a:gd name="f530" fmla="val 100382"/>
              <a:gd name="f531" fmla="val 83486"/>
              <a:gd name="f532" fmla="val 98745"/>
              <a:gd name="f533" fmla="val 85900"/>
              <a:gd name="f534" fmla="val 97691"/>
              <a:gd name="f535" fmla="val 92226"/>
              <a:gd name="f536" fmla="val 94417"/>
              <a:gd name="f537" fmla="val 95305"/>
              <a:gd name="f538" fmla="val 99828"/>
              <a:gd name="f539" fmla="val 96553"/>
              <a:gd name="f540" fmla="val 99467"/>
              <a:gd name="f541" fmla="val 97635"/>
              <a:gd name="f542" fmla="val 97303"/>
              <a:gd name="f543" fmla="val 103545"/>
              <a:gd name="f544" fmla="val 96776"/>
              <a:gd name="f545" fmla="val 88174"/>
              <a:gd name="f546" fmla="val 100133"/>
              <a:gd name="f547" fmla="val 90893"/>
              <a:gd name="f548" fmla="val 107569"/>
              <a:gd name="f549" fmla="val 115282"/>
              <a:gd name="f550" fmla="val 114894"/>
              <a:gd name="f551" fmla="val 92169"/>
              <a:gd name="f552" fmla="val 114533"/>
              <a:gd name="f553" fmla="val 93529"/>
              <a:gd name="f554" fmla="val 114172"/>
              <a:gd name="f555" fmla="val 113035"/>
              <a:gd name="f556" fmla="val 95527"/>
              <a:gd name="f557" fmla="val 100688"/>
              <a:gd name="f558" fmla="val 96165"/>
              <a:gd name="f559" fmla="val 116420"/>
              <a:gd name="f560" fmla="val 90116"/>
              <a:gd name="f561" fmla="val 118667"/>
              <a:gd name="f562" fmla="val 90033"/>
              <a:gd name="f563" fmla="val 130792"/>
              <a:gd name="f564" fmla="val 89284"/>
              <a:gd name="f565" fmla="val 140142"/>
              <a:gd name="f566" fmla="val 83957"/>
              <a:gd name="f567" fmla="val 136924"/>
              <a:gd name="f568" fmla="val 87175"/>
              <a:gd name="f569" fmla="val 133761"/>
              <a:gd name="f570" fmla="val 90311"/>
              <a:gd name="f571" fmla="val 130598"/>
              <a:gd name="f572" fmla="val 93335"/>
              <a:gd name="f573" fmla="val 129377"/>
              <a:gd name="f574" fmla="val 93779"/>
              <a:gd name="f575" fmla="val 119389"/>
              <a:gd name="f576" fmla="val 97108"/>
              <a:gd name="f577" fmla="val 115143"/>
              <a:gd name="f578" fmla="val 94944"/>
              <a:gd name="f579" fmla="val 115560"/>
              <a:gd name="f580" fmla="val 93390"/>
              <a:gd name="f581" fmla="val 116004"/>
              <a:gd name="f582" fmla="val 91781"/>
              <a:gd name="f583" fmla="val 89145"/>
              <a:gd name="f584" fmla="val 117696"/>
              <a:gd name="f585" fmla="val 85178"/>
              <a:gd name="f586" fmla="val 118750"/>
              <a:gd name="f587" fmla="val 80905"/>
              <a:gd name="f588" fmla="val 119805"/>
              <a:gd name="f589" fmla="val 125631"/>
              <a:gd name="f590" fmla="val 79212"/>
              <a:gd name="f591" fmla="val 143777"/>
              <a:gd name="f592" fmla="val 75744"/>
              <a:gd name="f593" fmla="val 149270"/>
              <a:gd name="f594" fmla="val 74579"/>
              <a:gd name="f595" fmla="val 147411"/>
              <a:gd name="f596" fmla="val 76521"/>
              <a:gd name="f597" fmla="val 145552"/>
              <a:gd name="f598" fmla="val 143693"/>
              <a:gd name="f599" fmla="val 80350"/>
              <a:gd name="f600" fmla="val 134898"/>
              <a:gd name="f601" fmla="val 87758"/>
              <a:gd name="f602" fmla="val 119888"/>
              <a:gd name="f603" fmla="val 88979"/>
              <a:gd name="f604" fmla="val 120054"/>
              <a:gd name="f605" fmla="val 75495"/>
              <a:gd name="f606" fmla="val 121081"/>
              <a:gd name="f607" fmla="val 71083"/>
              <a:gd name="f608" fmla="val 122135"/>
              <a:gd name="f609" fmla="val 66477"/>
              <a:gd name="f610" fmla="val 123190"/>
              <a:gd name="f611" fmla="val 61816"/>
              <a:gd name="f612" fmla="val 126630"/>
              <a:gd name="f613" fmla="val 62593"/>
              <a:gd name="f614" fmla="val 147800"/>
              <a:gd name="f615" fmla="val 67032"/>
              <a:gd name="f616" fmla="val 161728"/>
              <a:gd name="f617" fmla="val 61234"/>
              <a:gd name="f618" fmla="val 158010"/>
              <a:gd name="f619" fmla="val 65312"/>
              <a:gd name="f620" fmla="val 154209"/>
              <a:gd name="f621" fmla="val 69363"/>
              <a:gd name="f622" fmla="val 150436"/>
              <a:gd name="f623" fmla="val 73358"/>
              <a:gd name="f624" fmla="val 148271"/>
              <a:gd name="f625" fmla="val 73830"/>
              <a:gd name="f626" fmla="val 125825"/>
              <a:gd name="f627" fmla="val 78630"/>
              <a:gd name="f628" fmla="val 119083"/>
              <a:gd name="f629" fmla="val 75439"/>
              <a:gd name="f630" fmla="val 117002"/>
              <a:gd name="f631" fmla="val 76577"/>
              <a:gd name="f632" fmla="val 99773"/>
              <a:gd name="f633" fmla="val 85289"/>
              <a:gd name="f634" fmla="val 87648"/>
              <a:gd name="f635" fmla="val 69502"/>
              <a:gd name="f636" fmla="val 83958"/>
              <a:gd name="f637" fmla="val 61927"/>
              <a:gd name="f638" fmla="val 89118"/>
              <a:gd name="f639" fmla="val 63093"/>
              <a:gd name="f640" fmla="val 112480"/>
              <a:gd name="f641" fmla="val 67920"/>
              <a:gd name="f642" fmla="val 122108"/>
              <a:gd name="f643" fmla="val 62316"/>
              <a:gd name="f644" fmla="val 121109"/>
              <a:gd name="f645" fmla="val 66783"/>
              <a:gd name="f646" fmla="val 120082"/>
              <a:gd name="f647" fmla="val 71194"/>
              <a:gd name="f648" fmla="val 86732"/>
              <a:gd name="f649" fmla="val 69807"/>
              <a:gd name="f650" fmla="val 86177"/>
              <a:gd name="f651" fmla="val 71555"/>
              <a:gd name="f652" fmla="val 80878"/>
              <a:gd name="f653" fmla="val 86926"/>
              <a:gd name="f654" fmla="val 67893"/>
              <a:gd name="f655" fmla="val 89589"/>
              <a:gd name="f656" fmla="val 65035"/>
              <a:gd name="f657" fmla="val 87841"/>
              <a:gd name="f658" fmla="val 86065"/>
              <a:gd name="f659" fmla="val 59014"/>
              <a:gd name="f660" fmla="val 62927"/>
              <a:gd name="f661" fmla="val 81848"/>
              <a:gd name="f662" fmla="val 81017"/>
              <a:gd name="f663" fmla="val 70473"/>
              <a:gd name="f664" fmla="val 83319"/>
              <a:gd name="f665" fmla="val 62815"/>
              <a:gd name="f666" fmla="val 58099"/>
              <a:gd name="f667" fmla="val 83652"/>
              <a:gd name="f668" fmla="val 54742"/>
              <a:gd name="f669" fmla="val 81599"/>
              <a:gd name="f670" fmla="val 51301"/>
              <a:gd name="f671" fmla="val 79462"/>
              <a:gd name="f672" fmla="val 47805"/>
              <a:gd name="f673" fmla="val 77270"/>
              <a:gd name="f674" fmla="val 49720"/>
              <a:gd name="f675" fmla="val 77603"/>
              <a:gd name="f676" fmla="val 51634"/>
              <a:gd name="f677" fmla="val 77770"/>
              <a:gd name="f678" fmla="val 53576"/>
              <a:gd name="f679" fmla="val 77742"/>
              <a:gd name="f680" fmla="val 59986"/>
              <a:gd name="f681" fmla="val 66728"/>
              <a:gd name="f682" fmla="val 70140"/>
              <a:gd name="f683" fmla="val 75522"/>
              <a:gd name="f684" fmla="val 64730"/>
              <a:gd name="f685" fmla="val 79573"/>
              <a:gd name="f686" fmla="val 59347"/>
              <a:gd name="f687" fmla="val 82903"/>
              <a:gd name="f688" fmla="val 133121"/>
              <a:gd name="f689" fmla="val 38455"/>
              <a:gd name="f690" fmla="val 132844"/>
              <a:gd name="f691" fmla="val 132622"/>
              <a:gd name="f692" fmla="val 37567"/>
              <a:gd name="f693" fmla="val 132455"/>
              <a:gd name="f694" fmla="val 38011"/>
              <a:gd name="f695" fmla="val 132372"/>
              <a:gd name="f696" fmla="val 38427"/>
              <a:gd name="f697" fmla="val 132289"/>
              <a:gd name="f698" fmla="val 132233"/>
              <a:gd name="f699" fmla="val 132039"/>
              <a:gd name="f700" fmla="val 40675"/>
              <a:gd name="f701" fmla="val 131901"/>
              <a:gd name="f702" fmla="val 41535"/>
              <a:gd name="f703" fmla="val 131734"/>
              <a:gd name="f704" fmla="val 42395"/>
              <a:gd name="f705" fmla="val 131568"/>
              <a:gd name="f706" fmla="val 41368"/>
              <a:gd name="f707" fmla="val 132317"/>
              <a:gd name="f708" fmla="val 40481"/>
              <a:gd name="f709" fmla="val 133260"/>
              <a:gd name="f710" fmla="val 53132"/>
              <a:gd name="f711" fmla="val 128432"/>
              <a:gd name="f712" fmla="val 44975"/>
              <a:gd name="f713" fmla="val 130180"/>
              <a:gd name="f714" fmla="val 37318"/>
              <a:gd name="f715" fmla="val 131595"/>
              <a:gd name="f716" fmla="val 30270"/>
              <a:gd name="f717" fmla="val 132733"/>
              <a:gd name="f718" fmla="val 33294"/>
              <a:gd name="f719" fmla="val 128849"/>
              <a:gd name="f720" fmla="val 43782"/>
              <a:gd name="f721" fmla="val 114837"/>
              <a:gd name="f722" fmla="val 44365"/>
              <a:gd name="f723" fmla="val 106264"/>
              <a:gd name="f724" fmla="val 51717"/>
              <a:gd name="f725" fmla="val 107124"/>
              <a:gd name="f726" fmla="val 109094"/>
              <a:gd name="f727" fmla="val 58349"/>
              <a:gd name="f728" fmla="val 122883"/>
              <a:gd name="f729" fmla="val 61456"/>
              <a:gd name="f730" fmla="val 59125"/>
              <a:gd name="f731" fmla="val 127101"/>
              <a:gd name="f732" fmla="val 54603"/>
              <a:gd name="f733" fmla="val 128099"/>
              <a:gd name="f734" fmla="val 122051"/>
              <a:gd name="f735" fmla="val 54159"/>
              <a:gd name="f736" fmla="val 110398"/>
              <a:gd name="f737" fmla="val 52827"/>
              <a:gd name="f738" fmla="val 107263"/>
              <a:gd name="f739" fmla="val 66839"/>
              <a:gd name="f740" fmla="val 108928"/>
              <a:gd name="f741" fmla="val 69974"/>
              <a:gd name="f742" fmla="val 116058"/>
              <a:gd name="f743" fmla="val 62455"/>
              <a:gd name="f744" fmla="val 125380"/>
              <a:gd name="f745" fmla="val 73414"/>
              <a:gd name="f746" fmla="val 123605"/>
              <a:gd name="f747" fmla="val 69863"/>
              <a:gd name="f748" fmla="val 124520"/>
              <a:gd name="f749" fmla="val 66367"/>
              <a:gd name="f750" fmla="val 125408"/>
              <a:gd name="f751" fmla="val 62954"/>
              <a:gd name="f752" fmla="val 126213"/>
              <a:gd name="f753" fmla="val 65146"/>
              <a:gd name="f754" fmla="val 123355"/>
              <a:gd name="f755" fmla="val 70362"/>
              <a:gd name="f756" fmla="val 115614"/>
              <a:gd name="f757" fmla="val 67921"/>
              <a:gd name="f758" fmla="val 109066"/>
              <a:gd name="f759" fmla="val 111119"/>
              <a:gd name="f760" fmla="val 84596"/>
              <a:gd name="f761" fmla="val 112923"/>
              <a:gd name="f762" fmla="val 81988"/>
              <a:gd name="f763" fmla="val 119360"/>
              <a:gd name="f764" fmla="val 127295"/>
              <a:gd name="f765" fmla="val 81849"/>
              <a:gd name="f766" fmla="val 125491"/>
              <a:gd name="f767" fmla="val 80351"/>
              <a:gd name="f768" fmla="val 124049"/>
              <a:gd name="f769" fmla="val 78492"/>
              <a:gd name="f770" fmla="val 123244"/>
              <a:gd name="f771" fmla="val 79907"/>
              <a:gd name="f772" fmla="val 122856"/>
              <a:gd name="f773" fmla="val 81322"/>
              <a:gd name="f774" fmla="val 122467"/>
              <a:gd name="f775" fmla="val 128210"/>
              <a:gd name="f776" fmla="val 121774"/>
              <a:gd name="f777" fmla="val 84984"/>
              <a:gd name="f778" fmla="val 121413"/>
              <a:gd name="f779" fmla="val 86288"/>
              <a:gd name="f780" fmla="val 121024"/>
              <a:gd name="f781" fmla="val 87592"/>
              <a:gd name="f782" fmla="val 120664"/>
              <a:gd name="f783" fmla="val 85844"/>
              <a:gd name="f784" fmla="val 122911"/>
              <a:gd name="f785" fmla="val 84540"/>
              <a:gd name="f786" fmla="val 125464"/>
              <a:gd name="f787" fmla="val 90367"/>
              <a:gd name="f788" fmla="val 118833"/>
              <a:gd name="f789" fmla="val 120192"/>
              <a:gd name="f790" fmla="val 81377"/>
              <a:gd name="f791" fmla="val 121468"/>
              <a:gd name="f792" fmla="val 77021"/>
              <a:gd name="f793" fmla="val 122634"/>
              <a:gd name="f794" fmla="val 118250"/>
              <a:gd name="f795" fmla="val 85678"/>
              <a:gd name="f796" fmla="val 112756"/>
              <a:gd name="f797" fmla="val 86150"/>
              <a:gd name="f798" fmla="val 111230"/>
              <a:gd name="f799" fmla="val 106431"/>
              <a:gd name="f800" fmla="val 113644"/>
              <a:gd name="f801" fmla="val 100910"/>
              <a:gd name="f802" fmla="val 115531"/>
              <a:gd name="f803" fmla="val 95555"/>
              <a:gd name="f804" fmla="val 117279"/>
              <a:gd name="f805" fmla="val 92975"/>
              <a:gd name="f806" fmla="val 104183"/>
              <a:gd name="f807" fmla="val 97359"/>
              <a:gd name="f808" fmla="val 99551"/>
              <a:gd name="f809" fmla="val 99661"/>
              <a:gd name="f810" fmla="val 100383"/>
              <a:gd name="f811" fmla="val 97718"/>
              <a:gd name="f812" fmla="val 107513"/>
              <a:gd name="f813" fmla="val 112285"/>
              <a:gd name="f814" fmla="val 105211"/>
              <a:gd name="f815" fmla="val 111036"/>
              <a:gd name="f816" fmla="val 100050"/>
              <a:gd name="f817" fmla="val 108178"/>
              <a:gd name="f818" fmla="val 108568"/>
              <a:gd name="f819" fmla="val 112257"/>
              <a:gd name="f820" fmla="val 101382"/>
              <a:gd name="f821" fmla="val 106071"/>
              <a:gd name="f822" fmla="val 99605"/>
              <a:gd name="f823" fmla="val 111564"/>
              <a:gd name="f824" fmla="val 97302"/>
              <a:gd name="f825" fmla="val 113812"/>
              <a:gd name="f826" fmla="val 96137"/>
              <a:gd name="f827" fmla="val 111925"/>
              <a:gd name="f828" fmla="val 102962"/>
              <a:gd name="f829" fmla="val 110149"/>
              <a:gd name="f830" fmla="val 95860"/>
              <a:gd name="f831" fmla="val 118612"/>
              <a:gd name="f832" fmla="val 97580"/>
              <a:gd name="f833" fmla="val 125548"/>
              <a:gd name="f834" fmla="val 95887"/>
              <a:gd name="f835" fmla="val 129016"/>
              <a:gd name="f836" fmla="val 122385"/>
              <a:gd name="f837" fmla="val 101159"/>
              <a:gd name="f838" fmla="val 115920"/>
              <a:gd name="f839" fmla="val 106930"/>
              <a:gd name="f840" fmla="val 109789"/>
              <a:gd name="f841" fmla="val 111841"/>
              <a:gd name="f842" fmla="val 111315"/>
              <a:gd name="f843" fmla="val 113063"/>
              <a:gd name="f844" fmla="val 102491"/>
              <a:gd name="f845" fmla="val 111120"/>
              <a:gd name="f846" fmla="val 112007"/>
              <a:gd name="f847" fmla="val 117308"/>
              <a:gd name="f848" fmla="val 106985"/>
              <a:gd name="f849" fmla="val 123828"/>
              <a:gd name="f850" fmla="val 101131"/>
              <a:gd name="f851" fmla="val 130514"/>
              <a:gd name="f852" fmla="val 94750"/>
              <a:gd name="f853" fmla="val 131430"/>
              <a:gd name="f854" fmla="val 97885"/>
              <a:gd name="f855" fmla="val 137950"/>
              <a:gd name="f856" fmla="val 99466"/>
              <a:gd name="f857" fmla="val 141224"/>
              <a:gd name="f858" fmla="val 100077"/>
              <a:gd name="f859" fmla="val 130820"/>
              <a:gd name="f860" fmla="val 104627"/>
              <a:gd name="f861" fmla="val 120720"/>
              <a:gd name="f862" fmla="val 108595"/>
              <a:gd name="f863" fmla="val 142833"/>
              <a:gd name="f864" fmla="val 99383"/>
              <a:gd name="f865" fmla="val 139337"/>
              <a:gd name="f866" fmla="val 131236"/>
              <a:gd name="f867" fmla="val 96997"/>
              <a:gd name="f868" fmla="val 131375"/>
              <a:gd name="f869" fmla="val 135481"/>
              <a:gd name="f870" fmla="val 89978"/>
              <a:gd name="f871" fmla="val 139643"/>
              <a:gd name="f872" fmla="val 143804"/>
              <a:gd name="f873" fmla="val 144137"/>
              <a:gd name="f874" fmla="val 83457"/>
              <a:gd name="f875" fmla="val 145247"/>
              <a:gd name="f876" fmla="val 87619"/>
              <a:gd name="f877" fmla="val 148854"/>
              <a:gd name="f878" fmla="val 151213"/>
              <a:gd name="f879" fmla="val 92003"/>
              <a:gd name="f880" fmla="val 92724"/>
              <a:gd name="f881" fmla="val 157760"/>
              <a:gd name="f882" fmla="val 92447"/>
              <a:gd name="f883" fmla="val 152739"/>
              <a:gd name="f884" fmla="val 94888"/>
              <a:gd name="f885" fmla="val 147744"/>
              <a:gd name="f886" fmla="val 97191"/>
              <a:gd name="f887" fmla="val 162227"/>
              <a:gd name="f888" fmla="val 95610"/>
              <a:gd name="f889" fmla="val 160479"/>
              <a:gd name="f890" fmla="val 94056"/>
              <a:gd name="f891" fmla="val 158343"/>
              <a:gd name="f892" fmla="val 93307"/>
              <a:gd name="f893" fmla="val 159342"/>
              <a:gd name="f894" fmla="val 92808"/>
              <a:gd name="f895" fmla="val 160341"/>
              <a:gd name="f896" fmla="val 92336"/>
              <a:gd name="f897" fmla="val 161340"/>
              <a:gd name="f898" fmla="val 91836"/>
              <a:gd name="f899" fmla="val 161367"/>
              <a:gd name="f900" fmla="val 161395"/>
              <a:gd name="f901" fmla="val 91809"/>
              <a:gd name="f902" fmla="val 162033"/>
              <a:gd name="f903" fmla="val 91504"/>
              <a:gd name="f904" fmla="val 162644"/>
              <a:gd name="f905" fmla="val 91198"/>
              <a:gd name="f906" fmla="val 92919"/>
              <a:gd name="f907" fmla="val 90394"/>
              <a:gd name="f908" fmla="val 165002"/>
              <a:gd name="f909" fmla="val 90005"/>
              <a:gd name="f910" fmla="val 165807"/>
              <a:gd name="f911" fmla="val 166611"/>
              <a:gd name="f912" fmla="val 89173"/>
              <a:gd name="f913" fmla="val 165668"/>
              <a:gd name="f914" fmla="val 164863"/>
              <a:gd name="f915" fmla="val 91587"/>
              <a:gd name="f916" fmla="val 92891"/>
              <a:gd name="f917" fmla="val 160618"/>
              <a:gd name="f918" fmla="val 91032"/>
              <a:gd name="f919" fmla="val 155957"/>
              <a:gd name="f920" fmla="val 92031"/>
              <a:gd name="f921" fmla="val 152184"/>
              <a:gd name="f922" fmla="val 91531"/>
              <a:gd name="f923" fmla="val 149409"/>
              <a:gd name="f924" fmla="val 89506"/>
              <a:gd name="f925" fmla="val 86648"/>
              <a:gd name="f926" fmla="val 144776"/>
              <a:gd name="f927" fmla="val 81710"/>
              <a:gd name="f928" fmla="val 144637"/>
              <a:gd name="f929" fmla="val 80738"/>
              <a:gd name="f930" fmla="val 146690"/>
              <a:gd name="f931" fmla="val 148743"/>
              <a:gd name="f932" fmla="val 150796"/>
              <a:gd name="f933" fmla="val 74357"/>
              <a:gd name="f934" fmla="val 161423"/>
              <a:gd name="f935" fmla="val 176156"/>
              <a:gd name="f936" fmla="val 79989"/>
              <a:gd name="f937" fmla="val 181677"/>
              <a:gd name="f938" fmla="val 79906"/>
              <a:gd name="f939" fmla="val 174574"/>
              <a:gd name="f940" fmla="val 83901"/>
              <a:gd name="f941" fmla="val 167555"/>
              <a:gd name="f942" fmla="val 183453"/>
              <a:gd name="f943" fmla="val 78880"/>
              <a:gd name="f944" fmla="val 180789"/>
              <a:gd name="f945" fmla="val 79018"/>
              <a:gd name="f946" fmla="val 163504"/>
              <a:gd name="f947" fmla="val 151490"/>
              <a:gd name="f948" fmla="val 73608"/>
              <a:gd name="f949" fmla="val 155652"/>
              <a:gd name="f950" fmla="val 69252"/>
              <a:gd name="f951" fmla="val 159786"/>
              <a:gd name="f952" fmla="val 64785"/>
              <a:gd name="f953" fmla="val 163837"/>
              <a:gd name="f954" fmla="val 60318"/>
              <a:gd name="f955" fmla="val 166417"/>
              <a:gd name="f956" fmla="val 61539"/>
              <a:gd name="f957" fmla="val 183730"/>
              <a:gd name="f958" fmla="val 69585"/>
              <a:gd name="f959" fmla="val 196021"/>
              <a:gd name="f960" fmla="val 197159"/>
              <a:gd name="f961" fmla="val 198269"/>
              <a:gd name="f962" fmla="val 199406"/>
              <a:gd name="f963" fmla="val 69335"/>
              <a:gd name="f964" fmla="val 194079"/>
              <a:gd name="f965" fmla="val 72692"/>
              <a:gd name="f966" fmla="val 188752"/>
              <a:gd name="f967" fmla="val 75883"/>
              <a:gd name="f968" fmla="val 67060"/>
              <a:gd name="f969" fmla="val 59208"/>
              <a:gd name="f970" fmla="val 219744"/>
              <a:gd name="f971" fmla="val 57016"/>
              <a:gd name="f972" fmla="val 222851"/>
              <a:gd name="f973" fmla="val 54797"/>
              <a:gd name="f974" fmla="val 225903"/>
              <a:gd name="f975" fmla="val 52549"/>
              <a:gd name="f976" fmla="val 222379"/>
              <a:gd name="f977" fmla="val 56323"/>
              <a:gd name="f978" fmla="val 218440"/>
              <a:gd name="f979" fmla="val 234116"/>
              <a:gd name="f980" fmla="val 45058"/>
              <a:gd name="f981" fmla="val 223434"/>
              <a:gd name="f982" fmla="val 212669"/>
              <a:gd name="f983" fmla="val 60901"/>
              <a:gd name="f984" fmla="val 201959"/>
              <a:gd name="f985" fmla="val 67726"/>
              <a:gd name="f986" fmla="val 191221"/>
              <a:gd name="f987" fmla="val 168304"/>
              <a:gd name="f988" fmla="val 61345"/>
              <a:gd name="f989" fmla="val 164530"/>
              <a:gd name="f990" fmla="val 59569"/>
              <a:gd name="f991" fmla="val 171189"/>
              <a:gd name="f992" fmla="val 52244"/>
              <a:gd name="f993" fmla="val 177654"/>
              <a:gd name="f994" fmla="val 44892"/>
              <a:gd name="f995" fmla="val 183813"/>
              <a:gd name="f996" fmla="val 37789"/>
              <a:gd name="f997" fmla="val 196271"/>
              <a:gd name="f998" fmla="val 55352"/>
              <a:gd name="f999" fmla="val 224849"/>
              <a:gd name="f1000" fmla="val 48027"/>
              <a:gd name="f1001" fmla="val 129987"/>
              <a:gd name="f1002" fmla="val 29909"/>
              <a:gd name="f1003" fmla="val 134454"/>
              <a:gd name="f1004" fmla="val 29576"/>
              <a:gd name="f1005" fmla="val 180928"/>
              <a:gd name="f1006" fmla="val 25997"/>
              <a:gd name="f1007" fmla="val 202042"/>
              <a:gd name="f1008" fmla="val 14733"/>
              <a:gd name="f1009" fmla="val 196465"/>
              <a:gd name="f1010" fmla="val 21447"/>
              <a:gd name="f1011" fmla="val 190223"/>
              <a:gd name="f1012" fmla="val 183536"/>
              <a:gd name="f1013" fmla="val 36624"/>
              <a:gd name="f1014" fmla="val 180456"/>
              <a:gd name="f1015" fmla="val 139226"/>
              <a:gd name="f1016" fmla="val 49581"/>
              <a:gd name="f1017" fmla="val 128545"/>
              <a:gd name="f1018" fmla="val 36873"/>
              <a:gd name="f1019" fmla="val 129044"/>
              <a:gd name="f1020" fmla="val 34543"/>
              <a:gd name="f1021" fmla="val 129516"/>
              <a:gd name="f1022" fmla="val 32212"/>
              <a:gd name="f1023" fmla="val 128323"/>
              <a:gd name="f1024" fmla="val 174297"/>
              <a:gd name="f1025" fmla="val 40286"/>
              <a:gd name="f1026" fmla="val 182371"/>
              <a:gd name="f1027" fmla="val 37955"/>
              <a:gd name="f1028" fmla="val 176322"/>
              <a:gd name="f1029" fmla="val 169941"/>
              <a:gd name="f1030" fmla="val 52189"/>
              <a:gd name="f1031" fmla="val 163393"/>
              <a:gd name="f1032" fmla="val 59402"/>
              <a:gd name="f1033" fmla="val 150075"/>
              <a:gd name="f1034" fmla="val 66394"/>
              <a:gd name="f1035" fmla="val 126852"/>
              <a:gd name="f1036" fmla="val 61650"/>
              <a:gd name="f1037" fmla="val 123384"/>
              <a:gd name="f1038" fmla="val 60873"/>
              <a:gd name="f1039" fmla="val 125076"/>
              <a:gd name="f1040" fmla="val 53326"/>
              <a:gd name="f1041" fmla="val 126741"/>
              <a:gd name="f1042" fmla="val 45585"/>
              <a:gd name="f1043" fmla="val 127435"/>
              <a:gd name="f1044" fmla="val 37539"/>
              <a:gd name="f1045" fmla="val 45280"/>
              <a:gd name="f1046" fmla="val 124133"/>
              <a:gd name="f1047" fmla="val 53243"/>
              <a:gd name="f1048" fmla="val 122413"/>
              <a:gd name="f1049" fmla="val 60956"/>
              <a:gd name="f1050" fmla="val 121636"/>
              <a:gd name="f1051" fmla="val 61511"/>
              <a:gd name="f1052" fmla="val 120804"/>
              <a:gd name="f1053" fmla="val 61955"/>
              <a:gd name="f1054" fmla="val 119943"/>
              <a:gd name="f1055" fmla="val 62288"/>
              <a:gd name="f1056" fmla="val 117446"/>
              <a:gd name="f1057" fmla="val 89202"/>
              <a:gd name="f1058" fmla="val 48804"/>
              <a:gd name="f1059" fmla="val 77215"/>
              <a:gd name="f1060" fmla="val 31768"/>
              <a:gd name="f1061" fmla="val 38483"/>
              <a:gd name="f1062" fmla="val 122773"/>
              <a:gd name="f1063" fmla="val 37733"/>
              <a:gd name="f1064" fmla="val 75662"/>
              <a:gd name="f1065" fmla="val 86482"/>
              <a:gd name="f1066" fmla="val 47749"/>
              <a:gd name="f1067" fmla="val 112868"/>
              <a:gd name="f1068" fmla="val 60179"/>
              <a:gd name="f1069" fmla="val 62760"/>
              <a:gd name="f1070" fmla="val 107347"/>
              <a:gd name="f1071" fmla="val 66200"/>
              <a:gd name="f1072" fmla="val 85733"/>
              <a:gd name="f1073" fmla="val 61372"/>
              <a:gd name="f1074" fmla="val 83403"/>
              <a:gd name="f1075" fmla="val 60845"/>
              <a:gd name="f1076" fmla="val 25748"/>
              <a:gd name="f1077" fmla="val 68781"/>
              <a:gd name="f1078" fmla="val 27912"/>
              <a:gd name="f1079" fmla="val 71999"/>
              <a:gd name="f1080" fmla="val 29715"/>
              <a:gd name="f1081" fmla="val 82598"/>
              <a:gd name="f1082" fmla="val 82570"/>
              <a:gd name="f1083" fmla="val 64840"/>
              <a:gd name="f1084" fmla="val 77576"/>
              <a:gd name="f1085" fmla="val 69724"/>
              <a:gd name="f1086" fmla="val 72083"/>
              <a:gd name="f1087" fmla="val 74052"/>
              <a:gd name="f1088" fmla="val 70779"/>
              <a:gd name="f1089" fmla="val 74385"/>
              <a:gd name="f1090" fmla="val 54298"/>
              <a:gd name="f1091" fmla="val 78824"/>
              <a:gd name="f1092" fmla="val 45142"/>
              <a:gd name="f1093" fmla="val 75606"/>
              <a:gd name="f1094" fmla="val 42145"/>
              <a:gd name="f1095" fmla="val 73719"/>
              <a:gd name="f1096" fmla="val 39121"/>
              <a:gd name="f1097" fmla="val 71777"/>
              <a:gd name="f1098" fmla="val 36097"/>
              <a:gd name="f1099" fmla="val 69835"/>
              <a:gd name="f1100" fmla="val 55408"/>
              <a:gd name="f1101" fmla="val 61178"/>
              <a:gd name="f1102" fmla="val 63232"/>
              <a:gd name="f1103" fmla="val 31574"/>
              <a:gd name="f1104" fmla="val 64758"/>
              <a:gd name="f1105" fmla="val 24887"/>
              <a:gd name="f1106" fmla="val 58598"/>
              <a:gd name="f1107" fmla="val 12263"/>
              <a:gd name="f1108" fmla="val 64092"/>
              <a:gd name="f1109" fmla="val 23528"/>
              <a:gd name="f1110" fmla="val 63565"/>
              <a:gd name="f1111" fmla="val 26080"/>
              <a:gd name="f1112" fmla="val 56129"/>
              <a:gd name="f1113" fmla="val 60373"/>
              <a:gd name="f1114" fmla="val 35153"/>
              <a:gd name="f1115" fmla="val 69196"/>
              <a:gd name="f1116" fmla="val 30464"/>
              <a:gd name="f1117" fmla="val 66144"/>
              <a:gd name="f1118" fmla="val 25803"/>
              <a:gd name="f1119" fmla="val 63037"/>
              <a:gd name="f1120" fmla="val 21197"/>
              <a:gd name="f1121" fmla="val 59930"/>
              <a:gd name="f1122" fmla="val 32296"/>
              <a:gd name="f1123" fmla="val 55796"/>
              <a:gd name="f1124" fmla="val 54991"/>
              <a:gd name="f1125" fmla="val 18312"/>
              <a:gd name="f1126" fmla="val 34599"/>
              <a:gd name="f1127" fmla="val 69973"/>
              <a:gd name="f1128" fmla="val 34710"/>
              <a:gd name="f1129" fmla="val 72221"/>
              <a:gd name="f1130" fmla="val 35403"/>
              <a:gd name="f1131" fmla="val 25332"/>
              <a:gd name="f1132" fmla="val 102990"/>
              <a:gd name="f1133" fmla="val 21780"/>
              <a:gd name="f1134" fmla="val 27607"/>
              <a:gd name="f1135" fmla="val 90588"/>
              <a:gd name="f1136" fmla="val 22196"/>
              <a:gd name="f1137" fmla="val 66450"/>
              <a:gd name="f1138" fmla="val 20809"/>
              <a:gd name="f1139" fmla="val 60790"/>
              <a:gd name="f1140" fmla="val 25359"/>
              <a:gd name="f1141" fmla="val 63897"/>
              <a:gd name="f1142" fmla="val 29965"/>
              <a:gd name="f1143" fmla="*/ f0 1 284779"/>
              <a:gd name="f1144" fmla="*/ f1 1 137450"/>
              <a:gd name="f1145" fmla="val f2"/>
              <a:gd name="f1146" fmla="val f3"/>
              <a:gd name="f1147" fmla="val f4"/>
              <a:gd name="f1148" fmla="+- f1147 0 f1145"/>
              <a:gd name="f1149" fmla="+- f1146 0 f1145"/>
              <a:gd name="f1150" fmla="*/ f1149 1 284779"/>
              <a:gd name="f1151" fmla="*/ f1148 1 137450"/>
              <a:gd name="f1152" fmla="*/ f1145 1 f1150"/>
              <a:gd name="f1153" fmla="*/ f1146 1 f1150"/>
              <a:gd name="f1154" fmla="*/ f1145 1 f1151"/>
              <a:gd name="f1155" fmla="*/ f1147 1 f1151"/>
              <a:gd name="f1156" fmla="*/ f1152 f1143 1"/>
              <a:gd name="f1157" fmla="*/ f1153 f1143 1"/>
              <a:gd name="f1158" fmla="*/ f1155 f1144 1"/>
              <a:gd name="f1159" fmla="*/ f1154 f1144 1"/>
            </a:gdLst>
            <a:ahLst/>
            <a:cxnLst>
              <a:cxn ang="3cd4">
                <a:pos x="hc" y="t"/>
              </a:cxn>
              <a:cxn ang="0">
                <a:pos x="r" y="vc"/>
              </a:cxn>
              <a:cxn ang="cd4">
                <a:pos x="hc" y="b"/>
              </a:cxn>
              <a:cxn ang="cd2">
                <a:pos x="l" y="vc"/>
              </a:cxn>
            </a:cxnLst>
            <a:rect l="f1156" t="f1159" r="f1157" b="f1158"/>
            <a:pathLst>
              <a:path w="284779" h="137450">
                <a:moveTo>
                  <a:pt x="f2" y="f5"/>
                </a:moveTo>
                <a:cubicBezTo>
                  <a:pt x="f6" y="f7"/>
                  <a:pt x="f8" y="f9"/>
                  <a:pt x="f10" y="f11"/>
                </a:cubicBezTo>
                <a:cubicBezTo>
                  <a:pt x="f12" y="f13"/>
                  <a:pt x="f14" y="f15"/>
                  <a:pt x="f16" y="f17"/>
                </a:cubicBezTo>
                <a:lnTo>
                  <a:pt x="f2" y="f18"/>
                </a:lnTo>
                <a:lnTo>
                  <a:pt x="f2" y="f19"/>
                </a:lnTo>
                <a:lnTo>
                  <a:pt x="f20" y="f21"/>
                </a:lnTo>
                <a:cubicBezTo>
                  <a:pt x="f22" y="f23"/>
                  <a:pt x="f24" y="f25"/>
                  <a:pt x="f26" y="f27"/>
                </a:cubicBezTo>
                <a:cubicBezTo>
                  <a:pt x="f28" y="f29"/>
                  <a:pt x="f30" y="f31"/>
                  <a:pt x="f2" y="f32"/>
                </a:cubicBezTo>
                <a:lnTo>
                  <a:pt x="f2" y="f4"/>
                </a:lnTo>
                <a:cubicBezTo>
                  <a:pt x="f33" y="f34"/>
                  <a:pt x="f35" y="f36"/>
                  <a:pt x="f37" y="f38"/>
                </a:cubicBezTo>
                <a:cubicBezTo>
                  <a:pt x="f39" y="f38"/>
                  <a:pt x="f40" y="f38"/>
                  <a:pt x="f40" y="f38"/>
                </a:cubicBezTo>
                <a:cubicBezTo>
                  <a:pt x="f41" y="f38"/>
                  <a:pt x="f42" y="f43"/>
                  <a:pt x="f44" y="f45"/>
                </a:cubicBezTo>
                <a:cubicBezTo>
                  <a:pt x="f46" y="f47"/>
                  <a:pt x="f48" y="f49"/>
                  <a:pt x="f50" y="f51"/>
                </a:cubicBezTo>
                <a:cubicBezTo>
                  <a:pt x="f52" y="f53"/>
                  <a:pt x="f54" y="f53"/>
                  <a:pt x="f54" y="f53"/>
                </a:cubicBezTo>
                <a:cubicBezTo>
                  <a:pt x="f55" y="f53"/>
                  <a:pt x="f56" y="f51"/>
                  <a:pt x="f57" y="f58"/>
                </a:cubicBezTo>
                <a:cubicBezTo>
                  <a:pt x="f59" y="f60"/>
                  <a:pt x="f61" y="f62"/>
                  <a:pt x="f63" y="f64"/>
                </a:cubicBezTo>
                <a:cubicBezTo>
                  <a:pt x="f65" y="f64"/>
                  <a:pt x="f65" y="f64"/>
                  <a:pt x="f66" y="f64"/>
                </a:cubicBezTo>
                <a:lnTo>
                  <a:pt x="f66" y="f64"/>
                </a:lnTo>
                <a:cubicBezTo>
                  <a:pt x="f67" y="f64"/>
                  <a:pt x="f68" y="f69"/>
                  <a:pt x="f70" y="f71"/>
                </a:cubicBezTo>
                <a:lnTo>
                  <a:pt x="f70" y="f72"/>
                </a:lnTo>
                <a:cubicBezTo>
                  <a:pt x="f70" y="f73"/>
                  <a:pt x="f74" y="f75"/>
                  <a:pt x="f76" y="f77"/>
                </a:cubicBezTo>
                <a:lnTo>
                  <a:pt x="f78" y="f77"/>
                </a:lnTo>
                <a:cubicBezTo>
                  <a:pt x="f79" y="f77"/>
                  <a:pt x="f80" y="f81"/>
                  <a:pt x="f82" y="f83"/>
                </a:cubicBezTo>
                <a:cubicBezTo>
                  <a:pt x="f82" y="f84"/>
                  <a:pt x="f85" y="f69"/>
                  <a:pt x="f86" y="f87"/>
                </a:cubicBezTo>
                <a:cubicBezTo>
                  <a:pt x="f86" y="f88"/>
                  <a:pt x="f86" y="f88"/>
                  <a:pt x="f86" y="f88"/>
                </a:cubicBezTo>
                <a:cubicBezTo>
                  <a:pt x="f89" y="f90"/>
                  <a:pt x="f91" y="f92"/>
                  <a:pt x="f93" y="f94"/>
                </a:cubicBezTo>
                <a:cubicBezTo>
                  <a:pt x="f93" y="f94"/>
                  <a:pt x="f93" y="f94"/>
                  <a:pt x="f93" y="f94"/>
                </a:cubicBezTo>
                <a:cubicBezTo>
                  <a:pt x="f95" y="f94"/>
                  <a:pt x="f96" y="f94"/>
                  <a:pt x="f97" y="f98"/>
                </a:cubicBezTo>
                <a:cubicBezTo>
                  <a:pt x="f99" y="f100"/>
                  <a:pt x="f101" y="f102"/>
                  <a:pt x="f103" y="f104"/>
                </a:cubicBezTo>
                <a:cubicBezTo>
                  <a:pt x="f105" y="f104"/>
                  <a:pt x="f106" y="f104"/>
                  <a:pt x="f107" y="f108"/>
                </a:cubicBezTo>
                <a:cubicBezTo>
                  <a:pt x="f109" y="f110"/>
                  <a:pt x="f111" y="f112"/>
                  <a:pt x="f113" y="f114"/>
                </a:cubicBezTo>
                <a:cubicBezTo>
                  <a:pt x="f115" y="f116"/>
                  <a:pt x="f117" y="f118"/>
                  <a:pt x="f119" y="f120"/>
                </a:cubicBezTo>
                <a:lnTo>
                  <a:pt x="f119" y="f72"/>
                </a:lnTo>
                <a:cubicBezTo>
                  <a:pt x="f121" y="f122"/>
                  <a:pt x="f123" y="f122"/>
                  <a:pt x="f124" y="f72"/>
                </a:cubicBezTo>
                <a:lnTo>
                  <a:pt x="f124" y="f125"/>
                </a:lnTo>
                <a:cubicBezTo>
                  <a:pt x="f126" y="f127"/>
                  <a:pt x="f128" y="f129"/>
                  <a:pt x="f130" y="f131"/>
                </a:cubicBezTo>
                <a:cubicBezTo>
                  <a:pt x="f132" y="f133"/>
                  <a:pt x="f134" y="f135"/>
                  <a:pt x="f136" y="f137"/>
                </a:cubicBezTo>
                <a:cubicBezTo>
                  <a:pt x="f138" y="f139"/>
                  <a:pt x="f140" y="f141"/>
                  <a:pt x="f142" y="f143"/>
                </a:cubicBezTo>
                <a:cubicBezTo>
                  <a:pt x="f144" y="f145"/>
                  <a:pt x="f146" y="f145"/>
                  <a:pt x="f147" y="f145"/>
                </a:cubicBezTo>
                <a:cubicBezTo>
                  <a:pt x="f147" y="f145"/>
                  <a:pt x="f147" y="f145"/>
                  <a:pt x="f147" y="f145"/>
                </a:cubicBezTo>
                <a:cubicBezTo>
                  <a:pt x="f148" y="f149"/>
                  <a:pt x="f150" y="f151"/>
                  <a:pt x="f152" y="f153"/>
                </a:cubicBezTo>
                <a:cubicBezTo>
                  <a:pt x="f154" y="f155"/>
                  <a:pt x="f156" y="f157"/>
                  <a:pt x="f158" y="f159"/>
                </a:cubicBezTo>
                <a:lnTo>
                  <a:pt x="f158" y="f160"/>
                </a:lnTo>
                <a:cubicBezTo>
                  <a:pt x="f161" y="f162"/>
                  <a:pt x="f163" y="f162"/>
                  <a:pt x="f164" y="f160"/>
                </a:cubicBezTo>
                <a:lnTo>
                  <a:pt x="f164" y="f165"/>
                </a:lnTo>
                <a:cubicBezTo>
                  <a:pt x="f166" y="f167"/>
                  <a:pt x="f168" y="f169"/>
                  <a:pt x="f170" y="f171"/>
                </a:cubicBezTo>
                <a:cubicBezTo>
                  <a:pt x="f172" y="f173"/>
                  <a:pt x="f174" y="f175"/>
                  <a:pt x="f176" y="f177"/>
                </a:cubicBezTo>
                <a:cubicBezTo>
                  <a:pt x="f178" y="f177"/>
                  <a:pt x="f179" y="f180"/>
                  <a:pt x="f181" y="f182"/>
                </a:cubicBezTo>
                <a:cubicBezTo>
                  <a:pt x="f183" y="f184"/>
                  <a:pt x="f185" y="f186"/>
                  <a:pt x="f187" y="f188"/>
                </a:cubicBezTo>
                <a:cubicBezTo>
                  <a:pt x="f189" y="f190"/>
                  <a:pt x="f191" y="f192"/>
                  <a:pt x="f193" y="f194"/>
                </a:cubicBezTo>
                <a:cubicBezTo>
                  <a:pt x="f195" y="f194"/>
                  <a:pt x="f196" y="f197"/>
                  <a:pt x="f196" y="f197"/>
                </a:cubicBezTo>
                <a:cubicBezTo>
                  <a:pt x="f198" y="f199"/>
                  <a:pt x="f200" y="f201"/>
                  <a:pt x="f202" y="f203"/>
                </a:cubicBezTo>
                <a:cubicBezTo>
                  <a:pt x="f204" y="f205"/>
                  <a:pt x="f206" y="f207"/>
                  <a:pt x="f208" y="f209"/>
                </a:cubicBezTo>
                <a:lnTo>
                  <a:pt x="f208" y="f210"/>
                </a:lnTo>
                <a:cubicBezTo>
                  <a:pt x="f208" y="f211"/>
                  <a:pt x="f212" y="f211"/>
                  <a:pt x="f212" y="f210"/>
                </a:cubicBezTo>
                <a:lnTo>
                  <a:pt x="f212" y="f213"/>
                </a:lnTo>
                <a:cubicBezTo>
                  <a:pt x="f214" y="f215"/>
                  <a:pt x="f216" y="f217"/>
                  <a:pt x="f218" y="f219"/>
                </a:cubicBezTo>
                <a:cubicBezTo>
                  <a:pt x="f220" y="f221"/>
                  <a:pt x="f222" y="f223"/>
                  <a:pt x="f224" y="f225"/>
                </a:cubicBezTo>
                <a:cubicBezTo>
                  <a:pt x="f226" y="f227"/>
                  <a:pt x="f228" y="f229"/>
                  <a:pt x="f230" y="f231"/>
                </a:cubicBezTo>
                <a:lnTo>
                  <a:pt x="f230" y="f231"/>
                </a:lnTo>
                <a:cubicBezTo>
                  <a:pt x="f232" y="f233"/>
                  <a:pt x="f234" y="f235"/>
                  <a:pt x="f236" y="f237"/>
                </a:cubicBezTo>
                <a:cubicBezTo>
                  <a:pt x="f238" y="f239"/>
                  <a:pt x="f240" y="f241"/>
                  <a:pt x="f242" y="f243"/>
                </a:cubicBezTo>
                <a:cubicBezTo>
                  <a:pt x="f244" y="f243"/>
                  <a:pt x="f244" y="f243"/>
                  <a:pt x="f244" y="f243"/>
                </a:cubicBezTo>
                <a:cubicBezTo>
                  <a:pt x="f245" y="f246"/>
                  <a:pt x="f247" y="f248"/>
                  <a:pt x="f249" y="f250"/>
                </a:cubicBezTo>
                <a:cubicBezTo>
                  <a:pt x="f251" y="f252"/>
                  <a:pt x="f253" y="f254"/>
                  <a:pt x="f255" y="f256"/>
                </a:cubicBezTo>
                <a:lnTo>
                  <a:pt x="f255" y="f257"/>
                </a:lnTo>
                <a:cubicBezTo>
                  <a:pt x="f255" y="f258"/>
                  <a:pt x="f259" y="f260"/>
                  <a:pt x="f261" y="f260"/>
                </a:cubicBezTo>
                <a:cubicBezTo>
                  <a:pt x="f262" y="f260"/>
                  <a:pt x="f263" y="f258"/>
                  <a:pt x="f263" y="f257"/>
                </a:cubicBezTo>
                <a:lnTo>
                  <a:pt x="f263" y="f264"/>
                </a:lnTo>
                <a:cubicBezTo>
                  <a:pt x="f265" y="f266"/>
                  <a:pt x="f267" y="f268"/>
                  <a:pt x="f3" y="f2"/>
                </a:cubicBezTo>
                <a:lnTo>
                  <a:pt x="f269" y="f2"/>
                </a:lnTo>
                <a:cubicBezTo>
                  <a:pt x="f262" y="f270"/>
                  <a:pt x="f271" y="f272"/>
                  <a:pt x="f273" y="f274"/>
                </a:cubicBezTo>
                <a:cubicBezTo>
                  <a:pt x="f275" y="f276"/>
                  <a:pt x="f277" y="f278"/>
                  <a:pt x="f279" y="f280"/>
                </a:cubicBezTo>
                <a:cubicBezTo>
                  <a:pt x="f281" y="f282"/>
                  <a:pt x="f283" y="f284"/>
                  <a:pt x="f285" y="f286"/>
                </a:cubicBezTo>
                <a:cubicBezTo>
                  <a:pt x="f287" y="f288"/>
                  <a:pt x="f289" y="f290"/>
                  <a:pt x="f291" y="f292"/>
                </a:cubicBezTo>
                <a:cubicBezTo>
                  <a:pt x="f293" y="f294"/>
                  <a:pt x="f295" y="f296"/>
                  <a:pt x="f297" y="f2"/>
                </a:cubicBezTo>
                <a:lnTo>
                  <a:pt x="f298" y="f2"/>
                </a:lnTo>
                <a:cubicBezTo>
                  <a:pt x="f299" y="f300"/>
                  <a:pt x="f301" y="f302"/>
                  <a:pt x="f303" y="f304"/>
                </a:cubicBezTo>
                <a:cubicBezTo>
                  <a:pt x="f305" y="f306"/>
                  <a:pt x="f307" y="f308"/>
                  <a:pt x="f309" y="f310"/>
                </a:cubicBezTo>
                <a:cubicBezTo>
                  <a:pt x="f311" y="f312"/>
                  <a:pt x="f313" y="f314"/>
                  <a:pt x="f315" y="f2"/>
                </a:cubicBezTo>
                <a:lnTo>
                  <a:pt x="f316" y="f2"/>
                </a:lnTo>
                <a:cubicBezTo>
                  <a:pt x="f317" y="f318"/>
                  <a:pt x="f319" y="f320"/>
                  <a:pt x="f321" y="f322"/>
                </a:cubicBezTo>
                <a:cubicBezTo>
                  <a:pt x="f323" y="f324"/>
                  <a:pt x="f325" y="f326"/>
                  <a:pt x="f327" y="f328"/>
                </a:cubicBezTo>
                <a:lnTo>
                  <a:pt x="f329" y="f2"/>
                </a:lnTo>
                <a:lnTo>
                  <a:pt x="f330" y="f2"/>
                </a:lnTo>
                <a:lnTo>
                  <a:pt x="f331" y="f332"/>
                </a:lnTo>
                <a:cubicBezTo>
                  <a:pt x="f333" y="f334"/>
                  <a:pt x="f335" y="f336"/>
                  <a:pt x="f337" y="f338"/>
                </a:cubicBezTo>
                <a:cubicBezTo>
                  <a:pt x="f339" y="f340"/>
                  <a:pt x="f341" y="f342"/>
                  <a:pt x="f2" y="f276"/>
                </a:cubicBezTo>
                <a:lnTo>
                  <a:pt x="f2" y="f5"/>
                </a:lnTo>
                <a:close/>
                <a:moveTo>
                  <a:pt x="f255" y="f343"/>
                </a:moveTo>
                <a:lnTo>
                  <a:pt x="f255" y="f344"/>
                </a:lnTo>
                <a:cubicBezTo>
                  <a:pt x="f345" y="f346"/>
                  <a:pt x="f347" y="f348"/>
                  <a:pt x="f349" y="f350"/>
                </a:cubicBezTo>
                <a:cubicBezTo>
                  <a:pt x="f351" y="f352"/>
                  <a:pt x="f353" y="f354"/>
                  <a:pt x="f355" y="f356"/>
                </a:cubicBezTo>
                <a:cubicBezTo>
                  <a:pt x="f357" y="f358"/>
                  <a:pt x="f359" y="f360"/>
                  <a:pt x="f255" y="f343"/>
                </a:cubicBezTo>
                <a:close/>
                <a:moveTo>
                  <a:pt x="f361" y="f69"/>
                </a:moveTo>
                <a:cubicBezTo>
                  <a:pt x="f362" y="f363"/>
                  <a:pt x="f364" y="f365"/>
                  <a:pt x="f366" y="f367"/>
                </a:cubicBezTo>
                <a:cubicBezTo>
                  <a:pt x="f368" y="f369"/>
                  <a:pt x="f370" y="f371"/>
                  <a:pt x="f372" y="f373"/>
                </a:cubicBezTo>
                <a:lnTo>
                  <a:pt x="f374" y="f375"/>
                </a:lnTo>
                <a:cubicBezTo>
                  <a:pt x="f376" y="f377"/>
                  <a:pt x="f378" y="f379"/>
                  <a:pt x="f361" y="f69"/>
                </a:cubicBezTo>
                <a:close/>
                <a:moveTo>
                  <a:pt x="f380" y="f381"/>
                </a:moveTo>
                <a:cubicBezTo>
                  <a:pt x="f382" y="f383"/>
                  <a:pt x="f384" y="f385"/>
                  <a:pt x="f386" y="f387"/>
                </a:cubicBezTo>
                <a:cubicBezTo>
                  <a:pt x="f388" y="f186"/>
                  <a:pt x="f389" y="f390"/>
                  <a:pt x="f276" y="f391"/>
                </a:cubicBezTo>
                <a:cubicBezTo>
                  <a:pt x="f392" y="f393"/>
                  <a:pt x="f394" y="f393"/>
                  <a:pt x="f395" y="f396"/>
                </a:cubicBezTo>
                <a:cubicBezTo>
                  <a:pt x="f397" y="f398"/>
                  <a:pt x="f95" y="f399"/>
                  <a:pt x="f400" y="f401"/>
                </a:cubicBezTo>
                <a:cubicBezTo>
                  <a:pt x="f402" y="f403"/>
                  <a:pt x="f404" y="f405"/>
                  <a:pt x="f406" y="f407"/>
                </a:cubicBezTo>
                <a:lnTo>
                  <a:pt x="f408" y="f409"/>
                </a:lnTo>
                <a:cubicBezTo>
                  <a:pt x="f410" y="f411"/>
                  <a:pt x="f412" y="f413"/>
                  <a:pt x="f380" y="f381"/>
                </a:cubicBezTo>
                <a:close/>
                <a:moveTo>
                  <a:pt x="f414" y="f415"/>
                </a:moveTo>
                <a:cubicBezTo>
                  <a:pt x="f416" y="f417"/>
                  <a:pt x="f418" y="f419"/>
                  <a:pt x="f210" y="f420"/>
                </a:cubicBezTo>
                <a:cubicBezTo>
                  <a:pt x="f421" y="f422"/>
                  <a:pt x="f423" y="f424"/>
                  <a:pt x="f425" y="f426"/>
                </a:cubicBezTo>
                <a:lnTo>
                  <a:pt x="f427" y="f426"/>
                </a:lnTo>
                <a:lnTo>
                  <a:pt x="f428" y="f429"/>
                </a:lnTo>
                <a:cubicBezTo>
                  <a:pt x="f430" y="f431"/>
                  <a:pt x="f432" y="f433"/>
                  <a:pt x="f414" y="f415"/>
                </a:cubicBezTo>
                <a:close/>
                <a:moveTo>
                  <a:pt x="f434" y="f435"/>
                </a:moveTo>
                <a:lnTo>
                  <a:pt x="f436" y="f437"/>
                </a:lnTo>
                <a:cubicBezTo>
                  <a:pt x="f438" y="f439"/>
                  <a:pt x="f440" y="f441"/>
                  <a:pt x="f442" y="f443"/>
                </a:cubicBezTo>
                <a:cubicBezTo>
                  <a:pt x="f444" y="f445"/>
                  <a:pt x="f446" y="f447"/>
                  <a:pt x="f425" y="f448"/>
                </a:cubicBezTo>
                <a:cubicBezTo>
                  <a:pt x="f449" y="f167"/>
                  <a:pt x="f450" y="f451"/>
                  <a:pt x="f434" y="f435"/>
                </a:cubicBezTo>
                <a:close/>
                <a:moveTo>
                  <a:pt x="f452" y="f453"/>
                </a:moveTo>
                <a:cubicBezTo>
                  <a:pt x="f454" y="f455"/>
                  <a:pt x="f456" y="f457"/>
                  <a:pt x="f458" y="f459"/>
                </a:cubicBezTo>
                <a:cubicBezTo>
                  <a:pt x="f460" y="f461"/>
                  <a:pt x="f462" y="f463"/>
                  <a:pt x="f464" y="f465"/>
                </a:cubicBezTo>
                <a:cubicBezTo>
                  <a:pt x="f466" y="f467"/>
                  <a:pt x="f468" y="f469"/>
                  <a:pt x="f470" y="f471"/>
                </a:cubicBezTo>
                <a:close/>
                <a:moveTo>
                  <a:pt x="f472" y="f473"/>
                </a:moveTo>
                <a:cubicBezTo>
                  <a:pt x="f474" y="f475"/>
                  <a:pt x="f476" y="f477"/>
                  <a:pt x="f478" y="f479"/>
                </a:cubicBezTo>
                <a:cubicBezTo>
                  <a:pt x="f480" y="f481"/>
                  <a:pt x="f482" y="f483"/>
                  <a:pt x="f484" y="f485"/>
                </a:cubicBezTo>
                <a:cubicBezTo>
                  <a:pt x="f486" y="f487"/>
                  <a:pt x="f488" y="f489"/>
                  <a:pt x="f490" y="f491"/>
                </a:cubicBezTo>
                <a:close/>
                <a:moveTo>
                  <a:pt x="f492" y="f493"/>
                </a:moveTo>
                <a:cubicBezTo>
                  <a:pt x="f494" y="f495"/>
                  <a:pt x="f496" y="f497"/>
                  <a:pt x="f498" y="f499"/>
                </a:cubicBezTo>
                <a:cubicBezTo>
                  <a:pt x="f500" y="f501"/>
                  <a:pt x="f502" y="f503"/>
                  <a:pt x="f504" y="f505"/>
                </a:cubicBezTo>
                <a:lnTo>
                  <a:pt x="f506" y="f507"/>
                </a:lnTo>
                <a:cubicBezTo>
                  <a:pt x="f508" y="f509"/>
                  <a:pt x="f510" y="f511"/>
                  <a:pt x="f492" y="f493"/>
                </a:cubicBezTo>
                <a:close/>
                <a:moveTo>
                  <a:pt x="f454" y="f512"/>
                </a:moveTo>
                <a:cubicBezTo>
                  <a:pt x="f513" y="f514"/>
                  <a:pt x="f515" y="f516"/>
                  <a:pt x="f517" y="f518"/>
                </a:cubicBezTo>
                <a:lnTo>
                  <a:pt x="f519" y="f520"/>
                </a:lnTo>
                <a:cubicBezTo>
                  <a:pt x="f521" y="f522"/>
                  <a:pt x="f523" y="f524"/>
                  <a:pt x="f454" y="f512"/>
                </a:cubicBezTo>
                <a:close/>
                <a:moveTo>
                  <a:pt x="f525" y="f526"/>
                </a:moveTo>
                <a:cubicBezTo>
                  <a:pt x="f527" y="f528"/>
                  <a:pt x="f529" y="f530"/>
                  <a:pt x="f531" y="f532"/>
                </a:cubicBezTo>
                <a:cubicBezTo>
                  <a:pt x="f533" y="f534"/>
                  <a:pt x="f535" y="f536"/>
                  <a:pt x="f537" y="f467"/>
                </a:cubicBezTo>
                <a:lnTo>
                  <a:pt x="f538" y="f539"/>
                </a:lnTo>
                <a:cubicBezTo>
                  <a:pt x="f540" y="f541"/>
                  <a:pt x="f542" y="f543"/>
                  <a:pt x="f525" y="f526"/>
                </a:cubicBezTo>
                <a:close/>
                <a:moveTo>
                  <a:pt x="f544" y="f545"/>
                </a:moveTo>
                <a:cubicBezTo>
                  <a:pt x="f546" y="f547"/>
                  <a:pt x="f548" y="f165"/>
                  <a:pt x="f549" y="f415"/>
                </a:cubicBezTo>
                <a:cubicBezTo>
                  <a:pt x="f550" y="f551"/>
                  <a:pt x="f552" y="f553"/>
                  <a:pt x="f554" y="f411"/>
                </a:cubicBezTo>
                <a:cubicBezTo>
                  <a:pt x="f555" y="f556"/>
                  <a:pt x="f486" y="f493"/>
                  <a:pt x="f557" y="f558"/>
                </a:cubicBezTo>
                <a:close/>
                <a:moveTo>
                  <a:pt x="f559" y="f560"/>
                </a:moveTo>
                <a:cubicBezTo>
                  <a:pt x="f561" y="f562"/>
                  <a:pt x="f563" y="f564"/>
                  <a:pt x="f565" y="f566"/>
                </a:cubicBezTo>
                <a:cubicBezTo>
                  <a:pt x="f567" y="f568"/>
                  <a:pt x="f569" y="f570"/>
                  <a:pt x="f571" y="f572"/>
                </a:cubicBezTo>
                <a:cubicBezTo>
                  <a:pt x="f573" y="f574"/>
                  <a:pt x="f575" y="f576"/>
                  <a:pt x="f577" y="f578"/>
                </a:cubicBezTo>
                <a:cubicBezTo>
                  <a:pt x="f579" y="f580"/>
                  <a:pt x="f581" y="f582"/>
                  <a:pt x="f559" y="f560"/>
                </a:cubicBezTo>
                <a:close/>
                <a:moveTo>
                  <a:pt x="f482" y="f583"/>
                </a:moveTo>
                <a:cubicBezTo>
                  <a:pt x="f584" y="f585"/>
                  <a:pt x="f586" y="f587"/>
                  <a:pt x="f588" y="f391"/>
                </a:cubicBezTo>
                <a:cubicBezTo>
                  <a:pt x="f589" y="f590"/>
                  <a:pt x="f591" y="f592"/>
                  <a:pt x="f593" y="f594"/>
                </a:cubicBezTo>
                <a:cubicBezTo>
                  <a:pt x="f595" y="f596"/>
                  <a:pt x="f597" y="f477"/>
                  <a:pt x="f598" y="f599"/>
                </a:cubicBezTo>
                <a:cubicBezTo>
                  <a:pt x="f600" y="f601"/>
                  <a:pt x="f602" y="f603"/>
                  <a:pt x="f482" y="f583"/>
                </a:cubicBezTo>
                <a:close/>
                <a:moveTo>
                  <a:pt x="f604" y="f605"/>
                </a:moveTo>
                <a:cubicBezTo>
                  <a:pt x="f606" y="f607"/>
                  <a:pt x="f608" y="f609"/>
                  <a:pt x="f610" y="f611"/>
                </a:cubicBezTo>
                <a:cubicBezTo>
                  <a:pt x="f612" y="f613"/>
                  <a:pt x="f614" y="f615"/>
                  <a:pt x="f616" y="f617"/>
                </a:cubicBezTo>
                <a:cubicBezTo>
                  <a:pt x="f618" y="f619"/>
                  <a:pt x="f620" y="f621"/>
                  <a:pt x="f622" y="f623"/>
                </a:cubicBezTo>
                <a:cubicBezTo>
                  <a:pt x="f624" y="f625"/>
                  <a:pt x="f626" y="f627"/>
                  <a:pt x="f604" y="f605"/>
                </a:cubicBezTo>
                <a:close/>
                <a:moveTo>
                  <a:pt x="f628" y="f629"/>
                </a:moveTo>
                <a:cubicBezTo>
                  <a:pt x="f630" y="f631"/>
                  <a:pt x="f632" y="f633"/>
                  <a:pt x="f634" y="f635"/>
                </a:cubicBezTo>
                <a:lnTo>
                  <a:pt x="f636" y="f637"/>
                </a:lnTo>
                <a:cubicBezTo>
                  <a:pt x="f638" y="f639"/>
                  <a:pt x="f640" y="f641"/>
                  <a:pt x="f642" y="f643"/>
                </a:cubicBezTo>
                <a:cubicBezTo>
                  <a:pt x="f644" y="f645"/>
                  <a:pt x="f646" y="f647"/>
                  <a:pt x="f628" y="f629"/>
                </a:cubicBezTo>
                <a:close/>
                <a:moveTo>
                  <a:pt x="f648" y="f649"/>
                </a:moveTo>
                <a:cubicBezTo>
                  <a:pt x="f650" y="f651"/>
                  <a:pt x="f652" y="f653"/>
                  <a:pt x="f654" y="f655"/>
                </a:cubicBezTo>
                <a:cubicBezTo>
                  <a:pt x="f656" y="f657"/>
                  <a:pt x="f430" y="f658"/>
                  <a:pt x="f659" y="f475"/>
                </a:cubicBezTo>
                <a:cubicBezTo>
                  <a:pt x="f660" y="f661"/>
                  <a:pt x="f662" y="f663"/>
                  <a:pt x="f664" y="f665"/>
                </a:cubicBezTo>
                <a:close/>
                <a:moveTo>
                  <a:pt x="f666" y="f667"/>
                </a:moveTo>
                <a:cubicBezTo>
                  <a:pt x="f668" y="f669"/>
                  <a:pt x="f670" y="f671"/>
                  <a:pt x="f672" y="f673"/>
                </a:cubicBezTo>
                <a:cubicBezTo>
                  <a:pt x="f674" y="f675"/>
                  <a:pt x="f676" y="f677"/>
                  <a:pt x="f678" y="f679"/>
                </a:cubicBezTo>
                <a:cubicBezTo>
                  <a:pt x="f680" y="f679"/>
                  <a:pt x="f681" y="f186"/>
                  <a:pt x="f682" y="f683"/>
                </a:cubicBezTo>
                <a:cubicBezTo>
                  <a:pt x="f684" y="f685"/>
                  <a:pt x="f686" y="f687"/>
                  <a:pt x="f666" y="f667"/>
                </a:cubicBezTo>
                <a:close/>
                <a:moveTo>
                  <a:pt x="f70" y="f688"/>
                </a:moveTo>
                <a:cubicBezTo>
                  <a:pt x="f689" y="f690"/>
                  <a:pt x="f326" y="f691"/>
                  <a:pt x="f692" y="f693"/>
                </a:cubicBezTo>
                <a:cubicBezTo>
                  <a:pt x="f694" y="f695"/>
                  <a:pt x="f696" y="f697"/>
                  <a:pt x="f70" y="f698"/>
                </a:cubicBezTo>
                <a:close/>
                <a:moveTo>
                  <a:pt x="f82" y="f365"/>
                </a:moveTo>
                <a:lnTo>
                  <a:pt x="f82" y="f699"/>
                </a:lnTo>
                <a:cubicBezTo>
                  <a:pt x="f700" y="f701"/>
                  <a:pt x="f702" y="f703"/>
                  <a:pt x="f704" y="f705"/>
                </a:cubicBezTo>
                <a:cubicBezTo>
                  <a:pt x="f706" y="f707"/>
                  <a:pt x="f708" y="f709"/>
                  <a:pt x="f82" y="f365"/>
                </a:cubicBezTo>
                <a:close/>
                <a:moveTo>
                  <a:pt x="f710" y="f711"/>
                </a:moveTo>
                <a:cubicBezTo>
                  <a:pt x="f712" y="f713"/>
                  <a:pt x="f714" y="f715"/>
                  <a:pt x="f716" y="f717"/>
                </a:cubicBezTo>
                <a:cubicBezTo>
                  <a:pt x="f718" y="f719"/>
                  <a:pt x="f720" y="f721"/>
                  <a:pt x="f722" y="f723"/>
                </a:cubicBezTo>
                <a:lnTo>
                  <a:pt x="f724" y="f725"/>
                </a:lnTo>
                <a:cubicBezTo>
                  <a:pt x="f330" y="f726"/>
                  <a:pt x="f727" y="f728"/>
                  <a:pt x="f710" y="f711"/>
                </a:cubicBezTo>
                <a:close/>
                <a:moveTo>
                  <a:pt x="f729" y="f369"/>
                </a:moveTo>
                <a:cubicBezTo>
                  <a:pt x="f730" y="f731"/>
                  <a:pt x="f336" y="f25"/>
                  <a:pt x="f732" y="f733"/>
                </a:cubicBezTo>
                <a:cubicBezTo>
                  <a:pt x="f442" y="f734"/>
                  <a:pt x="f735" y="f736"/>
                  <a:pt x="f737" y="f738"/>
                </a:cubicBezTo>
                <a:lnTo>
                  <a:pt x="f739" y="f740"/>
                </a:lnTo>
                <a:cubicBezTo>
                  <a:pt x="f741" y="f742"/>
                  <a:pt x="f743" y="f744"/>
                  <a:pt x="f729" y="f369"/>
                </a:cubicBezTo>
                <a:close/>
                <a:moveTo>
                  <a:pt x="f745" y="f746"/>
                </a:moveTo>
                <a:cubicBezTo>
                  <a:pt x="f747" y="f748"/>
                  <a:pt x="f749" y="f750"/>
                  <a:pt x="f751" y="f752"/>
                </a:cubicBezTo>
                <a:cubicBezTo>
                  <a:pt x="f753" y="f754"/>
                  <a:pt x="f755" y="f756"/>
                  <a:pt x="f757" y="f758"/>
                </a:cubicBezTo>
                <a:lnTo>
                  <a:pt x="f585" y="f759"/>
                </a:lnTo>
                <a:cubicBezTo>
                  <a:pt x="f760" y="f761"/>
                  <a:pt x="f762" y="f763"/>
                  <a:pt x="f745" y="f746"/>
                </a:cubicBezTo>
                <a:close/>
                <a:moveTo>
                  <a:pt x="f119" y="f764"/>
                </a:moveTo>
                <a:cubicBezTo>
                  <a:pt x="f765" y="f766"/>
                  <a:pt x="f767" y="f768"/>
                  <a:pt x="f769" y="f770"/>
                </a:cubicBezTo>
                <a:cubicBezTo>
                  <a:pt x="f771" y="f772"/>
                  <a:pt x="f773" y="f774"/>
                  <a:pt x="f119" y="f734"/>
                </a:cubicBezTo>
                <a:lnTo>
                  <a:pt x="f119" y="f764"/>
                </a:lnTo>
                <a:close/>
                <a:moveTo>
                  <a:pt x="f124" y="f775"/>
                </a:moveTo>
                <a:lnTo>
                  <a:pt x="f124" y="f776"/>
                </a:lnTo>
                <a:cubicBezTo>
                  <a:pt x="f777" y="f778"/>
                  <a:pt x="f779" y="f780"/>
                  <a:pt x="f781" y="f782"/>
                </a:cubicBezTo>
                <a:cubicBezTo>
                  <a:pt x="f783" y="f784"/>
                  <a:pt x="f785" y="f786"/>
                  <a:pt x="f124" y="f775"/>
                </a:cubicBezTo>
                <a:close/>
                <a:moveTo>
                  <a:pt x="f787" y="f788"/>
                </a:moveTo>
                <a:cubicBezTo>
                  <a:pt x="f783" y="f789"/>
                  <a:pt x="f790" y="f791"/>
                  <a:pt x="f792" y="f793"/>
                </a:cubicBezTo>
                <a:cubicBezTo>
                  <a:pt x="f123" y="f794"/>
                  <a:pt x="f795" y="f796"/>
                  <a:pt x="f797" y="f798"/>
                </a:cubicBezTo>
                <a:lnTo>
                  <a:pt x="f799" y="f800"/>
                </a:lnTo>
                <a:cubicBezTo>
                  <a:pt x="f801" y="f802"/>
                  <a:pt x="f803" y="f804"/>
                  <a:pt x="f787" y="f788"/>
                </a:cubicBezTo>
                <a:close/>
                <a:moveTo>
                  <a:pt x="f805" y="f806"/>
                </a:moveTo>
                <a:cubicBezTo>
                  <a:pt x="f807" y="f543"/>
                  <a:pt x="f808" y="f809"/>
                  <a:pt x="f810" y="f811"/>
                </a:cubicBezTo>
                <a:lnTo>
                  <a:pt x="f812" y="f813"/>
                </a:lnTo>
                <a:cubicBezTo>
                  <a:pt x="f814" y="f815"/>
                  <a:pt x="f816" y="f817"/>
                  <a:pt x="f805" y="f806"/>
                </a:cubicBezTo>
                <a:close/>
                <a:moveTo>
                  <a:pt x="f818" y="f819"/>
                </a:moveTo>
                <a:lnTo>
                  <a:pt x="f820" y="f457"/>
                </a:lnTo>
                <a:cubicBezTo>
                  <a:pt x="f821" y="f822"/>
                  <a:pt x="f823" y="f824"/>
                  <a:pt x="f825" y="f826"/>
                </a:cubicBezTo>
                <a:cubicBezTo>
                  <a:pt x="f827" y="f828"/>
                  <a:pt x="f829" y="f507"/>
                  <a:pt x="f818" y="f819"/>
                </a:cubicBezTo>
                <a:close/>
                <a:moveTo>
                  <a:pt x="f550" y="f830"/>
                </a:moveTo>
                <a:cubicBezTo>
                  <a:pt x="f831" y="f832"/>
                  <a:pt x="f833" y="f834"/>
                  <a:pt x="f835" y="f411"/>
                </a:cubicBezTo>
                <a:cubicBezTo>
                  <a:pt x="f836" y="f837"/>
                  <a:pt x="f838" y="f839"/>
                  <a:pt x="f840" y="f841"/>
                </a:cubicBezTo>
                <a:cubicBezTo>
                  <a:pt x="f842" y="f426"/>
                  <a:pt x="f843" y="f844"/>
                  <a:pt x="f550" y="f830"/>
                </a:cubicBezTo>
                <a:close/>
                <a:moveTo>
                  <a:pt x="f845" y="f846"/>
                </a:moveTo>
                <a:cubicBezTo>
                  <a:pt x="f847" y="f848"/>
                  <a:pt x="f849" y="f850"/>
                  <a:pt x="f851" y="f852"/>
                </a:cubicBezTo>
                <a:cubicBezTo>
                  <a:pt x="f853" y="f854"/>
                  <a:pt x="f855" y="f856"/>
                  <a:pt x="f857" y="f858"/>
                </a:cubicBezTo>
                <a:cubicBezTo>
                  <a:pt x="f859" y="f860"/>
                  <a:pt x="f861" y="f862"/>
                  <a:pt x="f845" y="f846"/>
                </a:cubicBezTo>
                <a:close/>
                <a:moveTo>
                  <a:pt x="f863" y="f864"/>
                </a:moveTo>
                <a:cubicBezTo>
                  <a:pt x="f865" y="f420"/>
                  <a:pt x="f866" y="f867"/>
                  <a:pt x="f868" y="f153"/>
                </a:cubicBezTo>
                <a:cubicBezTo>
                  <a:pt x="f869" y="f870"/>
                  <a:pt x="f871" y="f783"/>
                  <a:pt x="f872" y="f669"/>
                </a:cubicBezTo>
                <a:cubicBezTo>
                  <a:pt x="f873" y="f874"/>
                  <a:pt x="f875" y="f876"/>
                  <a:pt x="f877" y="f448"/>
                </a:cubicBezTo>
                <a:cubicBezTo>
                  <a:pt x="f878" y="f879"/>
                  <a:pt x="f620" y="f880"/>
                  <a:pt x="f881" y="f882"/>
                </a:cubicBezTo>
                <a:cubicBezTo>
                  <a:pt x="f883" y="f884"/>
                  <a:pt x="f885" y="f886"/>
                  <a:pt x="f863" y="f493"/>
                </a:cubicBezTo>
                <a:close/>
                <a:moveTo>
                  <a:pt x="f158" y="f541"/>
                </a:moveTo>
                <a:cubicBezTo>
                  <a:pt x="f887" y="f888"/>
                  <a:pt x="f889" y="f890"/>
                  <a:pt x="f891" y="f892"/>
                </a:cubicBezTo>
                <a:cubicBezTo>
                  <a:pt x="f893" y="f894"/>
                  <a:pt x="f895" y="f896"/>
                  <a:pt x="f897" y="f898"/>
                </a:cubicBezTo>
                <a:cubicBezTo>
                  <a:pt x="f899" y="f898"/>
                  <a:pt x="f899" y="f898"/>
                  <a:pt x="f900" y="f901"/>
                </a:cubicBezTo>
                <a:cubicBezTo>
                  <a:pt x="f902" y="f903"/>
                  <a:pt x="f904" y="f905"/>
                  <a:pt x="f158" y="f547"/>
                </a:cubicBezTo>
                <a:lnTo>
                  <a:pt x="f158" y="f541"/>
                </a:lnTo>
                <a:close/>
                <a:moveTo>
                  <a:pt x="f164" y="f906"/>
                </a:moveTo>
                <a:lnTo>
                  <a:pt x="f164" y="f907"/>
                </a:lnTo>
                <a:cubicBezTo>
                  <a:pt x="f908" y="f909"/>
                  <a:pt x="f910" y="f655"/>
                  <a:pt x="f911" y="f912"/>
                </a:cubicBezTo>
                <a:cubicBezTo>
                  <a:pt x="f913" y="f570"/>
                  <a:pt x="f914" y="f915"/>
                  <a:pt x="f164" y="f916"/>
                </a:cubicBezTo>
                <a:close/>
                <a:moveTo>
                  <a:pt x="f917" y="f918"/>
                </a:moveTo>
                <a:cubicBezTo>
                  <a:pt x="f919" y="f920"/>
                  <a:pt x="f921" y="f922"/>
                  <a:pt x="f923" y="f924"/>
                </a:cubicBezTo>
                <a:cubicBezTo>
                  <a:pt x="f597" y="f925"/>
                  <a:pt x="f926" y="f927"/>
                  <a:pt x="f928" y="f929"/>
                </a:cubicBezTo>
                <a:cubicBezTo>
                  <a:pt x="f930" y="f627"/>
                  <a:pt x="f931" y="f396"/>
                  <a:pt x="f932" y="f933"/>
                </a:cubicBezTo>
                <a:cubicBezTo>
                  <a:pt x="f934" y="f182"/>
                  <a:pt x="f935" y="f936"/>
                  <a:pt x="f937" y="f938"/>
                </a:cubicBezTo>
                <a:cubicBezTo>
                  <a:pt x="f939" y="f940"/>
                  <a:pt x="f941" y="f876"/>
                  <a:pt x="f917" y="f918"/>
                </a:cubicBezTo>
                <a:close/>
                <a:moveTo>
                  <a:pt x="f942" y="f943"/>
                </a:moveTo>
                <a:cubicBezTo>
                  <a:pt x="f944" y="f945"/>
                  <a:pt x="f946" y="f685"/>
                  <a:pt x="f947" y="f948"/>
                </a:cubicBezTo>
                <a:cubicBezTo>
                  <a:pt x="f949" y="f950"/>
                  <a:pt x="f951" y="f952"/>
                  <a:pt x="f953" y="f954"/>
                </a:cubicBezTo>
                <a:cubicBezTo>
                  <a:pt x="f955" y="f956"/>
                  <a:pt x="f957" y="f958"/>
                  <a:pt x="f959" y="f958"/>
                </a:cubicBezTo>
                <a:cubicBezTo>
                  <a:pt x="f960" y="f958"/>
                  <a:pt x="f961" y="f635"/>
                  <a:pt x="f962" y="f963"/>
                </a:cubicBezTo>
                <a:cubicBezTo>
                  <a:pt x="f964" y="f965"/>
                  <a:pt x="f966" y="f967"/>
                  <a:pt x="f942" y="f943"/>
                </a:cubicBezTo>
                <a:close/>
                <a:moveTo>
                  <a:pt x="f212" y="f968"/>
                </a:moveTo>
                <a:lnTo>
                  <a:pt x="f212" y="f969"/>
                </a:lnTo>
                <a:cubicBezTo>
                  <a:pt x="f970" y="f971"/>
                  <a:pt x="f972" y="f973"/>
                  <a:pt x="f974" y="f975"/>
                </a:cubicBezTo>
                <a:cubicBezTo>
                  <a:pt x="f976" y="f977"/>
                  <a:pt x="f978" y="f729"/>
                  <a:pt x="f212" y="f968"/>
                </a:cubicBezTo>
                <a:close/>
                <a:moveTo>
                  <a:pt x="f979" y="f980"/>
                </a:moveTo>
                <a:cubicBezTo>
                  <a:pt x="f981" y="f93"/>
                  <a:pt x="f982" y="f983"/>
                  <a:pt x="f984" y="f985"/>
                </a:cubicBezTo>
                <a:cubicBezTo>
                  <a:pt x="f986" y="f111"/>
                  <a:pt x="f987" y="f988"/>
                  <a:pt x="f989" y="f990"/>
                </a:cubicBezTo>
                <a:cubicBezTo>
                  <a:pt x="f991" y="f992"/>
                  <a:pt x="f993" y="f994"/>
                  <a:pt x="f995" y="f996"/>
                </a:cubicBezTo>
                <a:cubicBezTo>
                  <a:pt x="f997" y="f998"/>
                  <a:pt x="f999" y="f1000"/>
                  <a:pt x="f979" y="f980"/>
                </a:cubicBezTo>
                <a:close/>
                <a:moveTo>
                  <a:pt x="f1001" y="f1002"/>
                </a:moveTo>
                <a:cubicBezTo>
                  <a:pt x="f1003" y="f1004"/>
                  <a:pt x="f1005" y="f1006"/>
                  <a:pt x="f1007" y="f1008"/>
                </a:cubicBezTo>
                <a:cubicBezTo>
                  <a:pt x="f1009" y="f1010"/>
                  <a:pt x="f1011" y="f361"/>
                  <a:pt x="f1012" y="f1013"/>
                </a:cubicBezTo>
                <a:cubicBezTo>
                  <a:pt x="f1014" y="f692"/>
                  <a:pt x="f1015" y="f1016"/>
                  <a:pt x="f1017" y="f1018"/>
                </a:cubicBezTo>
                <a:cubicBezTo>
                  <a:pt x="f1019" y="f1020"/>
                  <a:pt x="f1021" y="f1022"/>
                  <a:pt x="f1001" y="f1002"/>
                </a:cubicBezTo>
                <a:close/>
                <a:moveTo>
                  <a:pt x="f1023" y="f694"/>
                </a:moveTo>
                <a:cubicBezTo>
                  <a:pt x="f1015" y="f342"/>
                  <a:pt x="f1024" y="f1025"/>
                  <a:pt x="f1026" y="f1027"/>
                </a:cubicBezTo>
                <a:cubicBezTo>
                  <a:pt x="f1028" y="f712"/>
                  <a:pt x="f1029" y="f1030"/>
                  <a:pt x="f1031" y="f1032"/>
                </a:cubicBezTo>
                <a:cubicBezTo>
                  <a:pt x="f1033" y="f1034"/>
                  <a:pt x="f1035" y="f1036"/>
                  <a:pt x="f1037" y="f1038"/>
                </a:cubicBezTo>
                <a:cubicBezTo>
                  <a:pt x="f1039" y="f1040"/>
                  <a:pt x="f1041" y="f1042"/>
                  <a:pt x="f1023" y="f694"/>
                </a:cubicBezTo>
                <a:close/>
                <a:moveTo>
                  <a:pt x="f1043" y="f1044"/>
                </a:moveTo>
                <a:cubicBezTo>
                  <a:pt x="f626" y="f1045"/>
                  <a:pt x="f1046" y="f1047"/>
                  <a:pt x="f1048" y="f1049"/>
                </a:cubicBezTo>
                <a:cubicBezTo>
                  <a:pt x="f1050" y="f1051"/>
                  <a:pt x="f1052" y="f1053"/>
                  <a:pt x="f1054" y="f1055"/>
                </a:cubicBezTo>
                <a:cubicBezTo>
                  <a:pt x="f1056" y="f617"/>
                  <a:pt x="f1057" y="f1058"/>
                  <a:pt x="f1059" y="f1060"/>
                </a:cubicBezTo>
                <a:cubicBezTo>
                  <a:pt x="f556" y="f1061"/>
                  <a:pt x="f1062" y="f1063"/>
                  <a:pt x="f1043" y="f1044"/>
                </a:cubicBezTo>
                <a:close/>
                <a:moveTo>
                  <a:pt x="f1064" y="f59"/>
                </a:moveTo>
                <a:cubicBezTo>
                  <a:pt x="f1065" y="f1066"/>
                  <a:pt x="f1067" y="f1068"/>
                  <a:pt x="f831" y="f1069"/>
                </a:cubicBezTo>
                <a:cubicBezTo>
                  <a:pt x="f1070" y="f1071"/>
                  <a:pt x="f1072" y="f1073"/>
                  <a:pt x="f1074" y="f1075"/>
                </a:cubicBezTo>
                <a:lnTo>
                  <a:pt x="f449" y="f1076"/>
                </a:lnTo>
                <a:cubicBezTo>
                  <a:pt x="f1077" y="f1078"/>
                  <a:pt x="f1079" y="f1080"/>
                  <a:pt x="f1064" y="f59"/>
                </a:cubicBezTo>
                <a:close/>
                <a:moveTo>
                  <a:pt x="f1081" y="f988"/>
                </a:moveTo>
                <a:cubicBezTo>
                  <a:pt x="f1082" y="f1083"/>
                  <a:pt x="f1084" y="f1085"/>
                  <a:pt x="f1086" y="f1087"/>
                </a:cubicBezTo>
                <a:cubicBezTo>
                  <a:pt x="f1088" y="f1089"/>
                  <a:pt x="f1090" y="f1091"/>
                  <a:pt x="f1092" y="f1093"/>
                </a:cubicBezTo>
                <a:cubicBezTo>
                  <a:pt x="f1094" y="f1095"/>
                  <a:pt x="f1096" y="f1097"/>
                  <a:pt x="f1098" y="f1099"/>
                </a:cubicBezTo>
                <a:cubicBezTo>
                  <a:pt x="f1100" y="f1101"/>
                  <a:pt x="f1102" y="f1103"/>
                  <a:pt x="f1104" y="f1105"/>
                </a:cubicBezTo>
                <a:close/>
                <a:moveTo>
                  <a:pt x="f1106" y="f1107"/>
                </a:moveTo>
                <a:lnTo>
                  <a:pt x="f1108" y="f1109"/>
                </a:lnTo>
                <a:cubicBezTo>
                  <a:pt x="f1110" y="f1111"/>
                  <a:pt x="f1112" y="f1113"/>
                  <a:pt x="f1114" y="f1115"/>
                </a:cubicBezTo>
                <a:cubicBezTo>
                  <a:pt x="f1116" y="f1117"/>
                  <a:pt x="f1118" y="f1119"/>
                  <a:pt x="f1120" y="f1121"/>
                </a:cubicBezTo>
                <a:cubicBezTo>
                  <a:pt x="f1122" y="f1123"/>
                  <a:pt x="f1124" y="f1125"/>
                  <a:pt x="f1106" y="f1107"/>
                </a:cubicBezTo>
                <a:close/>
                <a:moveTo>
                  <a:pt x="f1126" y="f1127"/>
                </a:moveTo>
                <a:cubicBezTo>
                  <a:pt x="f1128" y="f1129"/>
                  <a:pt x="f1130" y="f884"/>
                  <a:pt x="f1131" y="f1132"/>
                </a:cubicBezTo>
                <a:lnTo>
                  <a:pt x="f1133" y="f528"/>
                </a:lnTo>
                <a:cubicBezTo>
                  <a:pt x="f1134" y="f1135"/>
                  <a:pt x="f1136" y="f1137"/>
                  <a:pt x="f1138" y="f1139"/>
                </a:cubicBezTo>
                <a:cubicBezTo>
                  <a:pt x="f1140" y="f1141"/>
                  <a:pt x="f1142" y="f432"/>
                  <a:pt x="f1126" y="f112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900;p60">
            <a:extLst>
              <a:ext uri="{FF2B5EF4-FFF2-40B4-BE49-F238E27FC236}">
                <a16:creationId xmlns:a16="http://schemas.microsoft.com/office/drawing/2014/main" id="{2134FF7F-F237-4204-B2AA-B0E8CDED1214}"/>
              </a:ext>
            </a:extLst>
          </p:cNvPr>
          <p:cNvSpPr txBox="1">
            <a:spLocks noGrp="1"/>
          </p:cNvSpPr>
          <p:nvPr>
            <p:ph type="title"/>
          </p:nvPr>
        </p:nvSpPr>
        <p:spPr>
          <a:xfrm>
            <a:off x="906453" y="3403049"/>
            <a:ext cx="7331101" cy="1143896"/>
          </a:xfrm>
        </p:spPr>
        <p:txBody>
          <a:bodyPr/>
          <a:lstStyle/>
          <a:p>
            <a:pPr lvl="0"/>
            <a:r>
              <a:rPr lang="en-US">
                <a:solidFill>
                  <a:srgbClr val="FFFFFF"/>
                </a:solidFill>
              </a:rPr>
              <a:t>4,498,300,000</a:t>
            </a:r>
          </a:p>
        </p:txBody>
      </p:sp>
      <p:sp>
        <p:nvSpPr>
          <p:cNvPr id="13" name="Google Shape;901;p60">
            <a:extLst>
              <a:ext uri="{FF2B5EF4-FFF2-40B4-BE49-F238E27FC236}">
                <a16:creationId xmlns:a16="http://schemas.microsoft.com/office/drawing/2014/main" id="{44249557-59AE-4F62-8FBC-BBBBC59AD4B7}"/>
              </a:ext>
            </a:extLst>
          </p:cNvPr>
          <p:cNvSpPr txBox="1">
            <a:spLocks noGrp="1"/>
          </p:cNvSpPr>
          <p:nvPr>
            <p:ph type="subTitle" idx="4294967295"/>
          </p:nvPr>
        </p:nvSpPr>
        <p:spPr>
          <a:xfrm>
            <a:off x="1851449" y="4330497"/>
            <a:ext cx="5441100" cy="432904"/>
          </a:xfrm>
        </p:spPr>
        <p:txBody>
          <a:bodyPr anchorCtr="1"/>
          <a:lstStyle/>
          <a:p>
            <a:pPr marL="0" lvl="0" indent="0" algn="ctr">
              <a:buNone/>
            </a:pPr>
            <a:r>
              <a:rPr lang="en-US" sz="1800"/>
              <a:t>Big numbers catch your audience’s attention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name="Slide28">
    <p:bg>
      <p:bgPr>
        <a:solidFill>
          <a:srgbClr val="FFFFFF"/>
        </a:solidFill>
        <a:effectLst/>
      </p:bgPr>
    </p:bg>
    <p:spTree>
      <p:nvGrpSpPr>
        <p:cNvPr id="1" name=""/>
        <p:cNvGrpSpPr/>
        <p:nvPr/>
      </p:nvGrpSpPr>
      <p:grpSpPr>
        <a:xfrm>
          <a:off x="0" y="0"/>
          <a:ext cx="0" cy="0"/>
          <a:chOff x="0" y="0"/>
          <a:chExt cx="0" cy="0"/>
        </a:xfrm>
      </p:grpSpPr>
      <p:sp>
        <p:nvSpPr>
          <p:cNvPr id="2" name="Rectángulo 3">
            <a:extLst>
              <a:ext uri="{FF2B5EF4-FFF2-40B4-BE49-F238E27FC236}">
                <a16:creationId xmlns:a16="http://schemas.microsoft.com/office/drawing/2014/main" id="{62609B64-BED0-4AA0-97C0-14ADFDD7CD0D}"/>
              </a:ext>
            </a:extLst>
          </p:cNvPr>
          <p:cNvSpPr/>
          <p:nvPr/>
        </p:nvSpPr>
        <p:spPr>
          <a:xfrm>
            <a:off x="5307296" y="-13341"/>
            <a:ext cx="943962" cy="5156841"/>
          </a:xfrm>
          <a:prstGeom prst="rect">
            <a:avLst/>
          </a:prstGeom>
          <a:solidFill>
            <a:srgbClr val="BF62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pic>
        <p:nvPicPr>
          <p:cNvPr id="3" name="Picture 2" descr="ghost costume - halloween niños fotografías e imágenes de stock">
            <a:extLst>
              <a:ext uri="{FF2B5EF4-FFF2-40B4-BE49-F238E27FC236}">
                <a16:creationId xmlns:a16="http://schemas.microsoft.com/office/drawing/2014/main" id="{78C0CC0B-DD4B-46FB-A190-AE6321CCB447}"/>
              </a:ext>
            </a:extLst>
          </p:cNvPr>
          <p:cNvPicPr>
            <a:picLocks noGrp="1" noChangeAspect="1"/>
          </p:cNvPicPr>
          <p:nvPr>
            <p:ph type="pic" idx="4294967295"/>
          </p:nvPr>
        </p:nvPicPr>
        <p:blipFill>
          <a:blip r:embed="rId3"/>
          <a:stretch>
            <a:fillRect/>
          </a:stretch>
        </p:blipFill>
        <p:spPr>
          <a:xfrm>
            <a:off x="6063916" y="27"/>
            <a:ext cx="3080211" cy="5143499"/>
          </a:xfrm>
        </p:spPr>
      </p:pic>
      <p:sp>
        <p:nvSpPr>
          <p:cNvPr id="4" name="Google Shape;915;p61">
            <a:extLst>
              <a:ext uri="{FF2B5EF4-FFF2-40B4-BE49-F238E27FC236}">
                <a16:creationId xmlns:a16="http://schemas.microsoft.com/office/drawing/2014/main" id="{5CCE7C55-72D2-4850-8725-F79C2BDC82FB}"/>
              </a:ext>
            </a:extLst>
          </p:cNvPr>
          <p:cNvSpPr txBox="1">
            <a:spLocks noGrp="1"/>
          </p:cNvSpPr>
          <p:nvPr>
            <p:ph type="title"/>
          </p:nvPr>
        </p:nvSpPr>
        <p:spPr>
          <a:xfrm>
            <a:off x="665536" y="941319"/>
            <a:ext cx="4829101" cy="522003"/>
          </a:xfrm>
        </p:spPr>
        <p:txBody>
          <a:bodyPr/>
          <a:lstStyle/>
          <a:p>
            <a:pPr lvl="0"/>
            <a:r>
              <a:rPr lang="en-US">
                <a:solidFill>
                  <a:srgbClr val="000000"/>
                </a:solidFill>
              </a:rPr>
              <a:t>9h 55m 23s</a:t>
            </a:r>
          </a:p>
        </p:txBody>
      </p:sp>
      <p:sp>
        <p:nvSpPr>
          <p:cNvPr id="5" name="Google Shape;916;p61">
            <a:extLst>
              <a:ext uri="{FF2B5EF4-FFF2-40B4-BE49-F238E27FC236}">
                <a16:creationId xmlns:a16="http://schemas.microsoft.com/office/drawing/2014/main" id="{4D0AD18F-FF30-4C93-9161-F96949EA8923}"/>
              </a:ext>
            </a:extLst>
          </p:cNvPr>
          <p:cNvSpPr txBox="1">
            <a:spLocks noGrp="1"/>
          </p:cNvSpPr>
          <p:nvPr>
            <p:ph type="subTitle" idx="4294967295"/>
          </p:nvPr>
        </p:nvSpPr>
        <p:spPr>
          <a:xfrm>
            <a:off x="665536" y="1468947"/>
            <a:ext cx="4829101" cy="461698"/>
          </a:xfrm>
          <a:solidFill>
            <a:srgbClr val="BF6200"/>
          </a:solidFill>
        </p:spPr>
        <p:txBody>
          <a:bodyPr anchor="ctr" anchorCtr="1"/>
          <a:lstStyle/>
          <a:p>
            <a:pPr marL="0" lvl="0" indent="0" algn="ctr">
              <a:buNone/>
            </a:pPr>
            <a:r>
              <a:rPr lang="en-US" sz="1600">
                <a:solidFill>
                  <a:srgbClr val="000000"/>
                </a:solidFill>
              </a:rPr>
              <a:t>Jupiter's rotation period</a:t>
            </a:r>
          </a:p>
        </p:txBody>
      </p:sp>
      <p:sp>
        <p:nvSpPr>
          <p:cNvPr id="6" name="Google Shape;917;p61">
            <a:extLst>
              <a:ext uri="{FF2B5EF4-FFF2-40B4-BE49-F238E27FC236}">
                <a16:creationId xmlns:a16="http://schemas.microsoft.com/office/drawing/2014/main" id="{16EDE918-ACA7-437A-B8E8-A5CFA7AC7D4A}"/>
              </a:ext>
            </a:extLst>
          </p:cNvPr>
          <p:cNvSpPr txBox="1">
            <a:spLocks noGrp="1"/>
          </p:cNvSpPr>
          <p:nvPr>
            <p:ph type="title" idx="4294967295"/>
          </p:nvPr>
        </p:nvSpPr>
        <p:spPr>
          <a:xfrm>
            <a:off x="665536" y="2254608"/>
            <a:ext cx="4829101" cy="522003"/>
          </a:xfrm>
        </p:spPr>
        <p:txBody>
          <a:bodyPr anchor="ctr"/>
          <a:lstStyle/>
          <a:p>
            <a:pPr lvl="0"/>
            <a:r>
              <a:rPr lang="en-US" sz="4800">
                <a:solidFill>
                  <a:srgbClr val="000000"/>
                </a:solidFill>
              </a:rPr>
              <a:t>333,000</a:t>
            </a:r>
          </a:p>
        </p:txBody>
      </p:sp>
      <p:sp>
        <p:nvSpPr>
          <p:cNvPr id="7" name="Google Shape;918;p61">
            <a:extLst>
              <a:ext uri="{FF2B5EF4-FFF2-40B4-BE49-F238E27FC236}">
                <a16:creationId xmlns:a16="http://schemas.microsoft.com/office/drawing/2014/main" id="{F3D7025A-639C-4728-BD95-067CAE83D894}"/>
              </a:ext>
            </a:extLst>
          </p:cNvPr>
          <p:cNvSpPr txBox="1">
            <a:spLocks noGrp="1"/>
          </p:cNvSpPr>
          <p:nvPr>
            <p:ph type="subTitle" idx="4294967295"/>
          </p:nvPr>
        </p:nvSpPr>
        <p:spPr>
          <a:xfrm>
            <a:off x="665536" y="2782180"/>
            <a:ext cx="4829101" cy="461698"/>
          </a:xfrm>
          <a:solidFill>
            <a:srgbClr val="BF6200"/>
          </a:solidFill>
        </p:spPr>
        <p:txBody>
          <a:bodyPr anchor="ctr" anchorCtr="1"/>
          <a:lstStyle/>
          <a:p>
            <a:pPr marL="0" lvl="0" indent="0" algn="ctr">
              <a:buNone/>
            </a:pPr>
            <a:r>
              <a:rPr lang="en-US" sz="1600">
                <a:solidFill>
                  <a:srgbClr val="000000"/>
                </a:solidFill>
              </a:rPr>
              <a:t>The Sun’s mass compared to Earth’s</a:t>
            </a:r>
          </a:p>
        </p:txBody>
      </p:sp>
      <p:sp>
        <p:nvSpPr>
          <p:cNvPr id="8" name="Google Shape;919;p61">
            <a:extLst>
              <a:ext uri="{FF2B5EF4-FFF2-40B4-BE49-F238E27FC236}">
                <a16:creationId xmlns:a16="http://schemas.microsoft.com/office/drawing/2014/main" id="{E78EE5E0-C256-4258-A76A-DAA55E53E1EE}"/>
              </a:ext>
            </a:extLst>
          </p:cNvPr>
          <p:cNvSpPr txBox="1">
            <a:spLocks noGrp="1"/>
          </p:cNvSpPr>
          <p:nvPr>
            <p:ph type="title" idx="4294967295"/>
          </p:nvPr>
        </p:nvSpPr>
        <p:spPr>
          <a:xfrm>
            <a:off x="665536" y="3567906"/>
            <a:ext cx="4829101" cy="522003"/>
          </a:xfrm>
        </p:spPr>
        <p:txBody>
          <a:bodyPr anchor="ctr"/>
          <a:lstStyle/>
          <a:p>
            <a:pPr lvl="0"/>
            <a:r>
              <a:rPr lang="en-US" sz="4800">
                <a:solidFill>
                  <a:srgbClr val="000000"/>
                </a:solidFill>
              </a:rPr>
              <a:t>386,000 km</a:t>
            </a:r>
          </a:p>
        </p:txBody>
      </p:sp>
      <p:sp>
        <p:nvSpPr>
          <p:cNvPr id="9" name="Google Shape;920;p61">
            <a:extLst>
              <a:ext uri="{FF2B5EF4-FFF2-40B4-BE49-F238E27FC236}">
                <a16:creationId xmlns:a16="http://schemas.microsoft.com/office/drawing/2014/main" id="{209EDF41-F0FF-4954-8CE7-CFAD9F1D9202}"/>
              </a:ext>
            </a:extLst>
          </p:cNvPr>
          <p:cNvSpPr txBox="1">
            <a:spLocks noGrp="1"/>
          </p:cNvSpPr>
          <p:nvPr>
            <p:ph type="subTitle" idx="4294967295"/>
          </p:nvPr>
        </p:nvSpPr>
        <p:spPr>
          <a:xfrm>
            <a:off x="665536" y="4095414"/>
            <a:ext cx="4829101" cy="461698"/>
          </a:xfrm>
          <a:solidFill>
            <a:srgbClr val="BF6200"/>
          </a:solidFill>
        </p:spPr>
        <p:txBody>
          <a:bodyPr anchor="ctr" anchorCtr="1"/>
          <a:lstStyle/>
          <a:p>
            <a:pPr marL="0" lvl="0" indent="0" algn="ctr">
              <a:buNone/>
            </a:pPr>
            <a:r>
              <a:rPr lang="en-US" sz="1600">
                <a:solidFill>
                  <a:srgbClr val="000000"/>
                </a:solidFill>
              </a:rPr>
              <a:t>Distance between Earth and the Moon</a:t>
            </a:r>
          </a:p>
        </p:txBody>
      </p:sp>
      <p:sp>
        <p:nvSpPr>
          <p:cNvPr id="10" name="Rectángulo 12">
            <a:extLst>
              <a:ext uri="{FF2B5EF4-FFF2-40B4-BE49-F238E27FC236}">
                <a16:creationId xmlns:a16="http://schemas.microsoft.com/office/drawing/2014/main" id="{DB1CC592-144D-42C9-A174-FF8EDFAD5A37}"/>
              </a:ext>
            </a:extLst>
          </p:cNvPr>
          <p:cNvSpPr/>
          <p:nvPr/>
        </p:nvSpPr>
        <p:spPr>
          <a:xfrm>
            <a:off x="252667" y="156417"/>
            <a:ext cx="8650708" cy="4799996"/>
          </a:xfrm>
          <a:prstGeom prst="rect">
            <a:avLst/>
          </a:prstGeom>
          <a:no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name="Slide29">
    <p:bg>
      <p:bgPr>
        <a:solidFill>
          <a:srgbClr val="FFFFFF"/>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13D4FEEA-2E2F-4C70-A4CE-1CE914BEED09}"/>
              </a:ext>
            </a:extLst>
          </p:cNvPr>
          <p:cNvSpPr/>
          <p:nvPr/>
        </p:nvSpPr>
        <p:spPr>
          <a:xfrm>
            <a:off x="4235144" y="0"/>
            <a:ext cx="427033" cy="5143499"/>
          </a:xfrm>
          <a:custGeom>
            <a:avLst/>
            <a:gdLst>
              <a:gd name="f0" fmla="val 10800000"/>
              <a:gd name="f1" fmla="val 5400000"/>
              <a:gd name="f2" fmla="val 180"/>
              <a:gd name="f3" fmla="val w"/>
              <a:gd name="f4" fmla="val h"/>
              <a:gd name="f5" fmla="val 0"/>
              <a:gd name="f6" fmla="val 110"/>
              <a:gd name="f7" fmla="val 920"/>
              <a:gd name="f8" fmla="val 45"/>
              <a:gd name="f9" fmla="val 41"/>
              <a:gd name="f10" fmla="val 254"/>
              <a:gd name="f11" fmla="val 680"/>
              <a:gd name="f12" fmla="val 5"/>
              <a:gd name="f13" fmla="val 71"/>
              <a:gd name="f14" fmla="val 70"/>
              <a:gd name="f15" fmla="val 908"/>
              <a:gd name="f16" fmla="val 896"/>
              <a:gd name="f17" fmla="val 885"/>
              <a:gd name="f18" fmla="val 69"/>
              <a:gd name="f19" fmla="val 658"/>
              <a:gd name="f20" fmla="val 255"/>
              <a:gd name="f21" fmla="+- 0 0 -90"/>
              <a:gd name="f22" fmla="*/ f3 1 110"/>
              <a:gd name="f23" fmla="*/ f4 1 920"/>
              <a:gd name="f24" fmla="val f5"/>
              <a:gd name="f25" fmla="val f6"/>
              <a:gd name="f26" fmla="val f7"/>
              <a:gd name="f27" fmla="*/ f21 f0 1"/>
              <a:gd name="f28" fmla="+- f26 0 f24"/>
              <a:gd name="f29" fmla="+- f25 0 f24"/>
              <a:gd name="f30" fmla="*/ f27 1 f2"/>
              <a:gd name="f31" fmla="*/ f29 1 110"/>
              <a:gd name="f32" fmla="*/ f28 1 920"/>
              <a:gd name="f33" fmla="*/ 110 f29 1"/>
              <a:gd name="f34" fmla="*/ 0 f28 1"/>
              <a:gd name="f35" fmla="*/ 45 f29 1"/>
              <a:gd name="f36" fmla="*/ 5 f29 1"/>
              <a:gd name="f37" fmla="*/ 920 f28 1"/>
              <a:gd name="f38" fmla="*/ 71 f29 1"/>
              <a:gd name="f39" fmla="*/ 70 f29 1"/>
              <a:gd name="f40" fmla="*/ 885 f28 1"/>
              <a:gd name="f41" fmla="+- f30 0 f1"/>
              <a:gd name="f42" fmla="*/ f33 1 110"/>
              <a:gd name="f43" fmla="*/ f34 1 920"/>
              <a:gd name="f44" fmla="*/ f35 1 110"/>
              <a:gd name="f45" fmla="*/ f36 1 110"/>
              <a:gd name="f46" fmla="*/ f37 1 920"/>
              <a:gd name="f47" fmla="*/ f38 1 110"/>
              <a:gd name="f48" fmla="*/ f39 1 110"/>
              <a:gd name="f49" fmla="*/ f40 1 920"/>
              <a:gd name="f50" fmla="*/ 0 1 f31"/>
              <a:gd name="f51" fmla="*/ f25 1 f31"/>
              <a:gd name="f52" fmla="*/ 0 1 f32"/>
              <a:gd name="f53" fmla="*/ f26 1 f32"/>
              <a:gd name="f54" fmla="*/ f42 1 f31"/>
              <a:gd name="f55" fmla="*/ f43 1 f32"/>
              <a:gd name="f56" fmla="*/ f44 1 f31"/>
              <a:gd name="f57" fmla="*/ f45 1 f31"/>
              <a:gd name="f58" fmla="*/ f46 1 f32"/>
              <a:gd name="f59" fmla="*/ f47 1 f31"/>
              <a:gd name="f60" fmla="*/ f48 1 f31"/>
              <a:gd name="f61" fmla="*/ f49 1 f32"/>
              <a:gd name="f62" fmla="*/ f50 f22 1"/>
              <a:gd name="f63" fmla="*/ f51 f22 1"/>
              <a:gd name="f64" fmla="*/ f53 f23 1"/>
              <a:gd name="f65" fmla="*/ f52 f23 1"/>
              <a:gd name="f66" fmla="*/ f54 f22 1"/>
              <a:gd name="f67" fmla="*/ f55 f23 1"/>
              <a:gd name="f68" fmla="*/ f56 f22 1"/>
              <a:gd name="f69" fmla="*/ f57 f22 1"/>
              <a:gd name="f70" fmla="*/ f58 f23 1"/>
              <a:gd name="f71" fmla="*/ f59 f22 1"/>
              <a:gd name="f72" fmla="*/ f60 f22 1"/>
              <a:gd name="f73" fmla="*/ f61 f23 1"/>
            </a:gdLst>
            <a:ahLst/>
            <a:cxnLst>
              <a:cxn ang="3cd4">
                <a:pos x="hc" y="t"/>
              </a:cxn>
              <a:cxn ang="0">
                <a:pos x="r" y="vc"/>
              </a:cxn>
              <a:cxn ang="cd4">
                <a:pos x="hc" y="b"/>
              </a:cxn>
              <a:cxn ang="cd2">
                <a:pos x="l" y="vc"/>
              </a:cxn>
              <a:cxn ang="f41">
                <a:pos x="f66" y="f67"/>
              </a:cxn>
              <a:cxn ang="f41">
                <a:pos x="f68" y="f67"/>
              </a:cxn>
              <a:cxn ang="f41">
                <a:pos x="f69" y="f70"/>
              </a:cxn>
              <a:cxn ang="f41">
                <a:pos x="f71" y="f70"/>
              </a:cxn>
              <a:cxn ang="f41">
                <a:pos x="f72" y="f73"/>
              </a:cxn>
              <a:cxn ang="f41">
                <a:pos x="f66" y="f67"/>
              </a:cxn>
            </a:cxnLst>
            <a:rect l="f62" t="f65" r="f63" b="f64"/>
            <a:pathLst>
              <a:path w="110" h="920">
                <a:moveTo>
                  <a:pt x="f6" y="f5"/>
                </a:moveTo>
                <a:cubicBezTo>
                  <a:pt x="f8" y="f5"/>
                  <a:pt x="f8" y="f5"/>
                  <a:pt x="f8" y="f5"/>
                </a:cubicBezTo>
                <a:cubicBezTo>
                  <a:pt x="f9" y="f10"/>
                  <a:pt x="f5" y="f11"/>
                  <a:pt x="f12" y="f7"/>
                </a:cubicBezTo>
                <a:cubicBezTo>
                  <a:pt x="f13" y="f7"/>
                  <a:pt x="f13" y="f7"/>
                  <a:pt x="f13" y="f7"/>
                </a:cubicBezTo>
                <a:cubicBezTo>
                  <a:pt x="f14" y="f15"/>
                  <a:pt x="f14" y="f16"/>
                  <a:pt x="f14" y="f17"/>
                </a:cubicBezTo>
                <a:cubicBezTo>
                  <a:pt x="f18" y="f19"/>
                  <a:pt x="f6" y="f20"/>
                  <a:pt x="f6" y="f5"/>
                </a:cubicBezTo>
                <a:close/>
              </a:path>
            </a:pathLst>
          </a:custGeom>
          <a:solidFill>
            <a:srgbClr val="BF631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3" name="Google Shape;965;p64">
            <a:extLst>
              <a:ext uri="{FF2B5EF4-FFF2-40B4-BE49-F238E27FC236}">
                <a16:creationId xmlns:a16="http://schemas.microsoft.com/office/drawing/2014/main" id="{08233B50-487B-4BA9-8121-3FE6F8971A94}"/>
              </a:ext>
            </a:extLst>
          </p:cNvPr>
          <p:cNvSpPr/>
          <p:nvPr/>
        </p:nvSpPr>
        <p:spPr>
          <a:xfrm rot="16200004" flipH="1" flipV="1">
            <a:off x="6669290" y="1018819"/>
            <a:ext cx="625193" cy="1904393"/>
          </a:xfrm>
          <a:custGeom>
            <a:avLst/>
            <a:gdLst>
              <a:gd name="f0" fmla="val w"/>
              <a:gd name="f1" fmla="val h"/>
              <a:gd name="f2" fmla="val 0"/>
              <a:gd name="f3" fmla="val 17730"/>
              <a:gd name="f4" fmla="val 251896"/>
              <a:gd name="f5" fmla="val 130"/>
              <a:gd name="f6" fmla="val 8"/>
              <a:gd name="f7" fmla="val 1447"/>
              <a:gd name="f8" fmla="val -514"/>
              <a:gd name="f9" fmla="val 14498"/>
              <a:gd name="f10" fmla="val 24530"/>
              <a:gd name="f11" fmla="val 16413"/>
              <a:gd name="f12" fmla="val 54441"/>
              <a:gd name="f13" fmla="val 18328"/>
              <a:gd name="f14" fmla="val 84352"/>
              <a:gd name="f15" fmla="val 11427"/>
              <a:gd name="f16" fmla="val 146571"/>
              <a:gd name="f17" fmla="val 11618"/>
              <a:gd name="f18" fmla="val 179472"/>
              <a:gd name="f19" fmla="val 11809"/>
              <a:gd name="f20" fmla="val 212373"/>
              <a:gd name="f21" fmla="val 18905"/>
              <a:gd name="f22" fmla="val 250385"/>
              <a:gd name="f23" fmla="val 17561"/>
              <a:gd name="f24" fmla="val 251849"/>
              <a:gd name="f25" fmla="val 16218"/>
              <a:gd name="f26" fmla="val 253313"/>
              <a:gd name="f27" fmla="val 5066"/>
              <a:gd name="f28" fmla="val 220634"/>
              <a:gd name="f29" fmla="val 3557"/>
              <a:gd name="f30" fmla="val 188254"/>
              <a:gd name="f31" fmla="val 2049"/>
              <a:gd name="f32" fmla="val 155874"/>
              <a:gd name="f33" fmla="val 9081"/>
              <a:gd name="f34" fmla="val 88945"/>
              <a:gd name="f35" fmla="val 8510"/>
              <a:gd name="f36" fmla="val 57571"/>
              <a:gd name="f37" fmla="val 7939"/>
              <a:gd name="f38" fmla="val 26197"/>
              <a:gd name="f39" fmla="val -1187"/>
              <a:gd name="f40" fmla="val 530"/>
              <a:gd name="f41" fmla="*/ f0 1 17730"/>
              <a:gd name="f42" fmla="*/ f1 1 251896"/>
              <a:gd name="f43" fmla="val f2"/>
              <a:gd name="f44" fmla="val f3"/>
              <a:gd name="f45" fmla="val f4"/>
              <a:gd name="f46" fmla="+- f45 0 f43"/>
              <a:gd name="f47" fmla="+- f44 0 f43"/>
              <a:gd name="f48" fmla="*/ f47 1 17730"/>
              <a:gd name="f49" fmla="*/ f46 1 251896"/>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17730" h="251896">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5" y="f6"/>
                </a:cubicBezTo>
                <a:close/>
              </a:path>
            </a:pathLst>
          </a:custGeom>
          <a:solidFill>
            <a:srgbClr val="BF6200"/>
          </a:solidFill>
          <a:ln cap="flat">
            <a:noFill/>
            <a:prstDash val="solid"/>
          </a:ln>
        </p:spPr>
        <p:txBody>
          <a:bodyPr lIns="0" tIns="0" rIns="0" bIns="0"/>
          <a:lstStyle/>
          <a:p>
            <a:endParaRPr lang="es-ES"/>
          </a:p>
        </p:txBody>
      </p:sp>
      <p:sp>
        <p:nvSpPr>
          <p:cNvPr id="4" name="Google Shape;965;p64">
            <a:extLst>
              <a:ext uri="{FF2B5EF4-FFF2-40B4-BE49-F238E27FC236}">
                <a16:creationId xmlns:a16="http://schemas.microsoft.com/office/drawing/2014/main" id="{C8C08DBE-2FDC-4F51-80FA-15BAA534FF40}"/>
              </a:ext>
            </a:extLst>
          </p:cNvPr>
          <p:cNvSpPr/>
          <p:nvPr/>
        </p:nvSpPr>
        <p:spPr>
          <a:xfrm rot="16199987" flipH="1">
            <a:off x="1743733" y="1212275"/>
            <a:ext cx="574087" cy="1748707"/>
          </a:xfrm>
          <a:custGeom>
            <a:avLst/>
            <a:gdLst>
              <a:gd name="f0" fmla="val w"/>
              <a:gd name="f1" fmla="val h"/>
              <a:gd name="f2" fmla="val 0"/>
              <a:gd name="f3" fmla="val 17730"/>
              <a:gd name="f4" fmla="val 251896"/>
              <a:gd name="f5" fmla="val 130"/>
              <a:gd name="f6" fmla="val 8"/>
              <a:gd name="f7" fmla="val 1447"/>
              <a:gd name="f8" fmla="val -514"/>
              <a:gd name="f9" fmla="val 14498"/>
              <a:gd name="f10" fmla="val 24530"/>
              <a:gd name="f11" fmla="val 16413"/>
              <a:gd name="f12" fmla="val 54441"/>
              <a:gd name="f13" fmla="val 18328"/>
              <a:gd name="f14" fmla="val 84352"/>
              <a:gd name="f15" fmla="val 11427"/>
              <a:gd name="f16" fmla="val 146571"/>
              <a:gd name="f17" fmla="val 11618"/>
              <a:gd name="f18" fmla="val 179472"/>
              <a:gd name="f19" fmla="val 11809"/>
              <a:gd name="f20" fmla="val 212373"/>
              <a:gd name="f21" fmla="val 18905"/>
              <a:gd name="f22" fmla="val 250385"/>
              <a:gd name="f23" fmla="val 17561"/>
              <a:gd name="f24" fmla="val 251849"/>
              <a:gd name="f25" fmla="val 16218"/>
              <a:gd name="f26" fmla="val 253313"/>
              <a:gd name="f27" fmla="val 5066"/>
              <a:gd name="f28" fmla="val 220634"/>
              <a:gd name="f29" fmla="val 3557"/>
              <a:gd name="f30" fmla="val 188254"/>
              <a:gd name="f31" fmla="val 2049"/>
              <a:gd name="f32" fmla="val 155874"/>
              <a:gd name="f33" fmla="val 9081"/>
              <a:gd name="f34" fmla="val 88945"/>
              <a:gd name="f35" fmla="val 8510"/>
              <a:gd name="f36" fmla="val 57571"/>
              <a:gd name="f37" fmla="val 7939"/>
              <a:gd name="f38" fmla="val 26197"/>
              <a:gd name="f39" fmla="val -1187"/>
              <a:gd name="f40" fmla="val 530"/>
              <a:gd name="f41" fmla="*/ f0 1 17730"/>
              <a:gd name="f42" fmla="*/ f1 1 251896"/>
              <a:gd name="f43" fmla="val f2"/>
              <a:gd name="f44" fmla="val f3"/>
              <a:gd name="f45" fmla="val f4"/>
              <a:gd name="f46" fmla="+- f45 0 f43"/>
              <a:gd name="f47" fmla="+- f44 0 f43"/>
              <a:gd name="f48" fmla="*/ f47 1 17730"/>
              <a:gd name="f49" fmla="*/ f46 1 251896"/>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17730" h="251896">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5" y="f6"/>
                </a:cubicBezTo>
                <a:close/>
              </a:path>
            </a:pathLst>
          </a:custGeom>
          <a:solidFill>
            <a:srgbClr val="BF6200"/>
          </a:solidFill>
          <a:ln cap="flat">
            <a:noFill/>
            <a:prstDash val="solid"/>
          </a:ln>
        </p:spPr>
        <p:txBody>
          <a:bodyPr lIns="0" tIns="0" rIns="0" bIns="0"/>
          <a:lstStyle/>
          <a:p>
            <a:endParaRPr lang="es-ES"/>
          </a:p>
        </p:txBody>
      </p:sp>
      <p:sp>
        <p:nvSpPr>
          <p:cNvPr id="5" name="Rectángulo 1">
            <a:extLst>
              <a:ext uri="{FF2B5EF4-FFF2-40B4-BE49-F238E27FC236}">
                <a16:creationId xmlns:a16="http://schemas.microsoft.com/office/drawing/2014/main" id="{C740B73C-8759-4FE7-BC88-4231CEC6066E}"/>
              </a:ext>
            </a:extLst>
          </p:cNvPr>
          <p:cNvSpPr/>
          <p:nvPr/>
        </p:nvSpPr>
        <p:spPr>
          <a:xfrm>
            <a:off x="132350" y="108283"/>
            <a:ext cx="8891332" cy="4944974"/>
          </a:xfrm>
          <a:prstGeom prst="rect">
            <a:avLst/>
          </a:prstGeom>
          <a:no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6" name="Google Shape;925;p62">
            <a:extLst>
              <a:ext uri="{FF2B5EF4-FFF2-40B4-BE49-F238E27FC236}">
                <a16:creationId xmlns:a16="http://schemas.microsoft.com/office/drawing/2014/main" id="{BDC5F5A4-04EE-4A7C-9F2D-B90994FFA34D}"/>
              </a:ext>
            </a:extLst>
          </p:cNvPr>
          <p:cNvSpPr/>
          <p:nvPr/>
        </p:nvSpPr>
        <p:spPr>
          <a:xfrm>
            <a:off x="1991965" y="1329299"/>
            <a:ext cx="2178100" cy="2088745"/>
          </a:xfrm>
          <a:custGeom>
            <a:avLst/>
            <a:gdLst>
              <a:gd name="f0" fmla="val w"/>
              <a:gd name="f1" fmla="val h"/>
              <a:gd name="f2" fmla="val 0"/>
              <a:gd name="f3" fmla="val 87124"/>
              <a:gd name="f4" fmla="val 83550"/>
              <a:gd name="f5" fmla="val 17855"/>
              <a:gd name="f6" fmla="val 10183"/>
              <a:gd name="f7" fmla="val 7083"/>
              <a:gd name="f8" fmla="val 17037"/>
              <a:gd name="f9" fmla="val -2300"/>
              <a:gd name="f10" fmla="val 32246"/>
              <a:gd name="f11" fmla="val 500"/>
              <a:gd name="f12" fmla="val 44436"/>
              <a:gd name="f13" fmla="val 3300"/>
              <a:gd name="f14" fmla="val 56626"/>
              <a:gd name="f15" fmla="val 20388"/>
              <a:gd name="f16" fmla="val 81095"/>
              <a:gd name="f17" fmla="val 34653"/>
              <a:gd name="f18" fmla="val 83321"/>
              <a:gd name="f19" fmla="val 48918"/>
              <a:gd name="f20" fmla="val 85547"/>
              <a:gd name="f21" fmla="val 81008"/>
              <a:gd name="f22" fmla="val 71129"/>
              <a:gd name="f23" fmla="val 86088"/>
              <a:gd name="f24" fmla="val 57794"/>
              <a:gd name="f25" fmla="val 91168"/>
              <a:gd name="f26" fmla="val 44459"/>
              <a:gd name="f27" fmla="val 76505"/>
              <a:gd name="f28" fmla="val 11246"/>
              <a:gd name="f29" fmla="val 65133"/>
              <a:gd name="f30" fmla="val 3311"/>
              <a:gd name="f31" fmla="val 53761"/>
              <a:gd name="f32" fmla="val -4624"/>
              <a:gd name="f33" fmla="val 28627"/>
              <a:gd name="f34" fmla="val 3329"/>
              <a:gd name="f35" fmla="*/ f0 1 87124"/>
              <a:gd name="f36" fmla="*/ f1 1 83550"/>
              <a:gd name="f37" fmla="val f2"/>
              <a:gd name="f38" fmla="val f3"/>
              <a:gd name="f39" fmla="val f4"/>
              <a:gd name="f40" fmla="+- f39 0 f37"/>
              <a:gd name="f41" fmla="+- f38 0 f37"/>
              <a:gd name="f42" fmla="*/ f41 1 87124"/>
              <a:gd name="f43" fmla="*/ f40 1 83550"/>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87124" h="83550">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5" y="f6"/>
                </a:cubicBezTo>
                <a:close/>
              </a:path>
            </a:pathLst>
          </a:custGeom>
          <a:solidFill>
            <a:srgbClr val="BF6200"/>
          </a:solidFill>
          <a:ln cap="flat">
            <a:noFill/>
            <a:prstDash val="solid"/>
          </a:ln>
        </p:spPr>
        <p:txBody>
          <a:bodyPr lIns="0" tIns="0" rIns="0" bIns="0"/>
          <a:lstStyle/>
          <a:p>
            <a:endParaRPr lang="es-ES"/>
          </a:p>
        </p:txBody>
      </p:sp>
      <p:sp>
        <p:nvSpPr>
          <p:cNvPr id="7" name="Google Shape;926;p62">
            <a:extLst>
              <a:ext uri="{FF2B5EF4-FFF2-40B4-BE49-F238E27FC236}">
                <a16:creationId xmlns:a16="http://schemas.microsoft.com/office/drawing/2014/main" id="{85C602CC-5CE0-4F6B-8F71-8D49B4F415A9}"/>
              </a:ext>
            </a:extLst>
          </p:cNvPr>
          <p:cNvSpPr/>
          <p:nvPr/>
        </p:nvSpPr>
        <p:spPr>
          <a:xfrm>
            <a:off x="5005617" y="1316233"/>
            <a:ext cx="2170172" cy="2099800"/>
          </a:xfrm>
          <a:custGeom>
            <a:avLst/>
            <a:gdLst>
              <a:gd name="f0" fmla="val w"/>
              <a:gd name="f1" fmla="val h"/>
              <a:gd name="f2" fmla="val 0"/>
              <a:gd name="f3" fmla="val 86807"/>
              <a:gd name="f4" fmla="val 83992"/>
              <a:gd name="f5" fmla="val 14691"/>
              <a:gd name="f6" fmla="val 8787"/>
              <a:gd name="f7" fmla="val 5230"/>
              <a:gd name="f8" fmla="val 17804"/>
              <a:gd name="f9" fmla="val -3914"/>
              <a:gd name="f10" fmla="val 45046"/>
              <a:gd name="f11" fmla="val 1737"/>
              <a:gd name="f12" fmla="val 57555"/>
              <a:gd name="f13" fmla="val 7389"/>
              <a:gd name="f14" fmla="val 70065"/>
              <a:gd name="f15" fmla="val 34440"/>
              <a:gd name="f16" fmla="val 85686"/>
              <a:gd name="f17" fmla="val 48600"/>
              <a:gd name="f18" fmla="val 83844"/>
              <a:gd name="f19" fmla="val 62761"/>
              <a:gd name="f20" fmla="val 82003"/>
              <a:gd name="f21" fmla="val 85049"/>
              <a:gd name="f22" fmla="val 59905"/>
              <a:gd name="f23" fmla="val 86700"/>
              <a:gd name="f24" fmla="val 46506"/>
              <a:gd name="f25" fmla="val 88351"/>
              <a:gd name="f26" fmla="val 33108"/>
              <a:gd name="f27" fmla="val 70508"/>
              <a:gd name="f28" fmla="val 9740"/>
              <a:gd name="f29" fmla="val 58506"/>
              <a:gd name="f30" fmla="val 3453"/>
              <a:gd name="f31" fmla="val 46505"/>
              <a:gd name="f32" fmla="val -2833"/>
              <a:gd name="f33" fmla="val 24153"/>
              <a:gd name="f34" fmla="val -230"/>
              <a:gd name="f35" fmla="*/ f0 1 86807"/>
              <a:gd name="f36" fmla="*/ f1 1 83992"/>
              <a:gd name="f37" fmla="val f2"/>
              <a:gd name="f38" fmla="val f3"/>
              <a:gd name="f39" fmla="val f4"/>
              <a:gd name="f40" fmla="+- f39 0 f37"/>
              <a:gd name="f41" fmla="+- f38 0 f37"/>
              <a:gd name="f42" fmla="*/ f41 1 86807"/>
              <a:gd name="f43" fmla="*/ f40 1 8399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86807" h="8399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5" y="f6"/>
                </a:cubicBezTo>
                <a:close/>
              </a:path>
            </a:pathLst>
          </a:custGeom>
          <a:solidFill>
            <a:srgbClr val="BF6200"/>
          </a:solidFill>
          <a:ln cap="flat">
            <a:noFill/>
            <a:prstDash val="solid"/>
          </a:ln>
        </p:spPr>
        <p:txBody>
          <a:bodyPr lIns="0" tIns="0" rIns="0" bIns="0"/>
          <a:lstStyle/>
          <a:p>
            <a:endParaRPr lang="es-ES"/>
          </a:p>
        </p:txBody>
      </p:sp>
      <p:sp>
        <p:nvSpPr>
          <p:cNvPr id="8" name="Google Shape;927;p62">
            <a:extLst>
              <a:ext uri="{FF2B5EF4-FFF2-40B4-BE49-F238E27FC236}">
                <a16:creationId xmlns:a16="http://schemas.microsoft.com/office/drawing/2014/main" id="{ECEAB158-7386-48AC-9B46-D434B241DF07}"/>
              </a:ext>
            </a:extLst>
          </p:cNvPr>
          <p:cNvSpPr txBox="1">
            <a:spLocks noGrp="1"/>
          </p:cNvSpPr>
          <p:nvPr>
            <p:ph type="title"/>
          </p:nvPr>
        </p:nvSpPr>
        <p:spPr>
          <a:xfrm>
            <a:off x="-1038292" y="303407"/>
            <a:ext cx="7275597" cy="612904"/>
          </a:xfrm>
        </p:spPr>
        <p:txBody>
          <a:bodyPr/>
          <a:lstStyle/>
          <a:p>
            <a:pPr lvl="0"/>
            <a:r>
              <a:rPr lang="en-US">
                <a:solidFill>
                  <a:srgbClr val="000000"/>
                </a:solidFill>
              </a:rPr>
              <a:t>Our team</a:t>
            </a:r>
          </a:p>
        </p:txBody>
      </p:sp>
      <p:sp>
        <p:nvSpPr>
          <p:cNvPr id="9" name="Google Shape;928;p62">
            <a:extLst>
              <a:ext uri="{FF2B5EF4-FFF2-40B4-BE49-F238E27FC236}">
                <a16:creationId xmlns:a16="http://schemas.microsoft.com/office/drawing/2014/main" id="{72AB47BB-B07C-4A10-8D05-64087751890B}"/>
              </a:ext>
            </a:extLst>
          </p:cNvPr>
          <p:cNvSpPr txBox="1">
            <a:spLocks noGrp="1"/>
          </p:cNvSpPr>
          <p:nvPr>
            <p:ph type="subTitle" idx="4294967295"/>
          </p:nvPr>
        </p:nvSpPr>
        <p:spPr>
          <a:xfrm>
            <a:off x="1982446" y="3864720"/>
            <a:ext cx="2174397" cy="692996"/>
          </a:xfrm>
        </p:spPr>
        <p:txBody>
          <a:bodyPr anchorCtr="1"/>
          <a:lstStyle/>
          <a:p>
            <a:pPr marL="0" lvl="0" indent="0" algn="ctr">
              <a:buNone/>
            </a:pPr>
            <a:r>
              <a:rPr lang="en-US">
                <a:solidFill>
                  <a:srgbClr val="000000"/>
                </a:solidFill>
              </a:rPr>
              <a:t>You can speak a bit about this person here</a:t>
            </a:r>
          </a:p>
        </p:txBody>
      </p:sp>
      <p:sp>
        <p:nvSpPr>
          <p:cNvPr id="10" name="Google Shape;929;p62">
            <a:extLst>
              <a:ext uri="{FF2B5EF4-FFF2-40B4-BE49-F238E27FC236}">
                <a16:creationId xmlns:a16="http://schemas.microsoft.com/office/drawing/2014/main" id="{A5D0D6B1-C12B-4DFD-8EF4-45B652D8413D}"/>
              </a:ext>
            </a:extLst>
          </p:cNvPr>
          <p:cNvSpPr txBox="1">
            <a:spLocks noGrp="1"/>
          </p:cNvSpPr>
          <p:nvPr>
            <p:ph type="subTitle" idx="4294967295"/>
          </p:nvPr>
        </p:nvSpPr>
        <p:spPr>
          <a:xfrm>
            <a:off x="1982446" y="3530077"/>
            <a:ext cx="2174397" cy="438299"/>
          </a:xfrm>
        </p:spPr>
        <p:txBody>
          <a:bodyPr anchor="b" anchorCtr="1"/>
          <a:lstStyle/>
          <a:p>
            <a:pPr marL="0" lvl="0" indent="0" algn="ctr">
              <a:buNone/>
            </a:pPr>
            <a:r>
              <a:rPr lang="en-US" sz="1800">
                <a:solidFill>
                  <a:srgbClr val="000000"/>
                </a:solidFill>
                <a:latin typeface="Fontdiner Swanky"/>
              </a:rPr>
              <a:t>Rick Shane</a:t>
            </a:r>
          </a:p>
        </p:txBody>
      </p:sp>
      <p:sp>
        <p:nvSpPr>
          <p:cNvPr id="11" name="Google Shape;930;p62">
            <a:extLst>
              <a:ext uri="{FF2B5EF4-FFF2-40B4-BE49-F238E27FC236}">
                <a16:creationId xmlns:a16="http://schemas.microsoft.com/office/drawing/2014/main" id="{FEDE3806-FAE8-4BEF-A015-D35925E5C9D8}"/>
              </a:ext>
            </a:extLst>
          </p:cNvPr>
          <p:cNvSpPr txBox="1">
            <a:spLocks noGrp="1"/>
          </p:cNvSpPr>
          <p:nvPr>
            <p:ph type="subTitle" idx="4294967295"/>
          </p:nvPr>
        </p:nvSpPr>
        <p:spPr>
          <a:xfrm>
            <a:off x="4987155" y="3530077"/>
            <a:ext cx="2174397" cy="438299"/>
          </a:xfrm>
        </p:spPr>
        <p:txBody>
          <a:bodyPr anchor="b" anchorCtr="1"/>
          <a:lstStyle/>
          <a:p>
            <a:pPr marL="0" lvl="0" indent="0" algn="ctr">
              <a:buNone/>
            </a:pPr>
            <a:r>
              <a:rPr lang="en-US" sz="1800">
                <a:solidFill>
                  <a:srgbClr val="000000"/>
                </a:solidFill>
                <a:latin typeface="Fontdiner Swanky"/>
              </a:rPr>
              <a:t>Carol Stanford</a:t>
            </a:r>
          </a:p>
        </p:txBody>
      </p:sp>
      <p:pic>
        <p:nvPicPr>
          <p:cNvPr id="12" name="Google Shape;931;p62">
            <a:extLst>
              <a:ext uri="{FF2B5EF4-FFF2-40B4-BE49-F238E27FC236}">
                <a16:creationId xmlns:a16="http://schemas.microsoft.com/office/drawing/2014/main" id="{73D987AA-2317-4AB6-9C06-BB5297134EA9}"/>
              </a:ext>
            </a:extLst>
          </p:cNvPr>
          <p:cNvPicPr>
            <a:picLocks noChangeAspect="1"/>
          </p:cNvPicPr>
          <p:nvPr/>
        </p:nvPicPr>
        <p:blipFill>
          <a:blip r:embed="rId3">
            <a:alphaModFix/>
          </a:blip>
          <a:stretch>
            <a:fillRect/>
          </a:stretch>
        </p:blipFill>
        <p:spPr>
          <a:xfrm>
            <a:off x="2138296" y="1420776"/>
            <a:ext cx="1862696" cy="1888501"/>
          </a:xfrm>
          <a:prstGeom prst="rect">
            <a:avLst/>
          </a:prstGeom>
          <a:noFill/>
          <a:ln cap="flat">
            <a:noFill/>
          </a:ln>
        </p:spPr>
      </p:pic>
      <p:pic>
        <p:nvPicPr>
          <p:cNvPr id="13" name="Google Shape;932;p62">
            <a:extLst>
              <a:ext uri="{FF2B5EF4-FFF2-40B4-BE49-F238E27FC236}">
                <a16:creationId xmlns:a16="http://schemas.microsoft.com/office/drawing/2014/main" id="{E7650D0F-D002-4A6C-80E0-4536F051705D}"/>
              </a:ext>
            </a:extLst>
          </p:cNvPr>
          <p:cNvPicPr>
            <a:picLocks noChangeAspect="1"/>
          </p:cNvPicPr>
          <p:nvPr/>
        </p:nvPicPr>
        <p:blipFill>
          <a:blip r:embed="rId4">
            <a:alphaModFix/>
          </a:blip>
          <a:stretch>
            <a:fillRect/>
          </a:stretch>
        </p:blipFill>
        <p:spPr>
          <a:xfrm>
            <a:off x="5143006" y="1420712"/>
            <a:ext cx="1862696" cy="1888802"/>
          </a:xfrm>
          <a:prstGeom prst="rect">
            <a:avLst/>
          </a:prstGeom>
          <a:noFill/>
          <a:ln cap="flat">
            <a:noFill/>
          </a:ln>
        </p:spPr>
      </p:pic>
      <p:sp>
        <p:nvSpPr>
          <p:cNvPr id="14" name="Google Shape;933;p62">
            <a:extLst>
              <a:ext uri="{FF2B5EF4-FFF2-40B4-BE49-F238E27FC236}">
                <a16:creationId xmlns:a16="http://schemas.microsoft.com/office/drawing/2014/main" id="{D70B67F1-9AB1-41AA-8202-E67C6ED77813}"/>
              </a:ext>
            </a:extLst>
          </p:cNvPr>
          <p:cNvSpPr txBox="1">
            <a:spLocks noGrp="1"/>
          </p:cNvSpPr>
          <p:nvPr>
            <p:ph type="subTitle" idx="4294967295"/>
          </p:nvPr>
        </p:nvSpPr>
        <p:spPr>
          <a:xfrm>
            <a:off x="4987155" y="3864720"/>
            <a:ext cx="2174397" cy="692996"/>
          </a:xfrm>
        </p:spPr>
        <p:txBody>
          <a:bodyPr anchorCtr="1"/>
          <a:lstStyle/>
          <a:p>
            <a:pPr marL="0" lvl="0" indent="0" algn="ctr">
              <a:buNone/>
            </a:pPr>
            <a:r>
              <a:rPr lang="en-US">
                <a:solidFill>
                  <a:srgbClr val="000000"/>
                </a:solidFill>
              </a:rPr>
              <a:t>You can speak a bit about this person here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name="Slide30">
    <p:bg>
      <p:bgPr>
        <a:blipFill>
          <a:blip r:embed="rId3"/>
          <a:stretch>
            <a:fillRect/>
          </a:stretch>
        </a:blipFill>
        <a:effectLst/>
      </p:bgPr>
    </p:bg>
    <p:spTree>
      <p:nvGrpSpPr>
        <p:cNvPr id="1" name=""/>
        <p:cNvGrpSpPr/>
        <p:nvPr/>
      </p:nvGrpSpPr>
      <p:grpSpPr>
        <a:xfrm>
          <a:off x="0" y="0"/>
          <a:ext cx="0" cy="0"/>
          <a:chOff x="0" y="0"/>
          <a:chExt cx="0" cy="0"/>
        </a:xfrm>
      </p:grpSpPr>
      <p:sp>
        <p:nvSpPr>
          <p:cNvPr id="2" name="Rectángulo 5">
            <a:extLst>
              <a:ext uri="{FF2B5EF4-FFF2-40B4-BE49-F238E27FC236}">
                <a16:creationId xmlns:a16="http://schemas.microsoft.com/office/drawing/2014/main" id="{3AE83A52-EF2A-4F93-9DDE-873B806742D4}"/>
              </a:ext>
            </a:extLst>
          </p:cNvPr>
          <p:cNvSpPr/>
          <p:nvPr/>
        </p:nvSpPr>
        <p:spPr>
          <a:xfrm>
            <a:off x="132350" y="108283"/>
            <a:ext cx="8891332" cy="4944974"/>
          </a:xfrm>
          <a:prstGeom prst="rect">
            <a:avLst/>
          </a:prstGeom>
          <a:solidFill>
            <a:srgbClr val="000000">
              <a:alpha val="38000"/>
            </a:srgbClr>
          </a:solid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3" name="Google Shape;938;p63">
            <a:extLst>
              <a:ext uri="{FF2B5EF4-FFF2-40B4-BE49-F238E27FC236}">
                <a16:creationId xmlns:a16="http://schemas.microsoft.com/office/drawing/2014/main" id="{3C9D81D5-2549-4082-AB45-8DDAC6FCB38E}"/>
              </a:ext>
            </a:extLst>
          </p:cNvPr>
          <p:cNvSpPr txBox="1">
            <a:spLocks noGrp="1"/>
          </p:cNvSpPr>
          <p:nvPr>
            <p:ph type="title"/>
          </p:nvPr>
        </p:nvSpPr>
        <p:spPr/>
        <p:txBody>
          <a:bodyPr/>
          <a:lstStyle/>
          <a:p>
            <a:pPr lvl="0"/>
            <a:r>
              <a:rPr lang="en-US">
                <a:solidFill>
                  <a:srgbClr val="FFFFFF"/>
                </a:solidFill>
              </a:rPr>
              <a:t>A picture is worth a thousand words</a:t>
            </a:r>
          </a:p>
        </p:txBody>
      </p:sp>
      <p:sp>
        <p:nvSpPr>
          <p:cNvPr id="4" name="Google Shape;939;p63">
            <a:extLst>
              <a:ext uri="{FF2B5EF4-FFF2-40B4-BE49-F238E27FC236}">
                <a16:creationId xmlns:a16="http://schemas.microsoft.com/office/drawing/2014/main" id="{35FEC694-11EA-4E20-91B5-E5CEC9BEC21D}"/>
              </a:ext>
            </a:extLst>
          </p:cNvPr>
          <p:cNvSpPr/>
          <p:nvPr/>
        </p:nvSpPr>
        <p:spPr>
          <a:xfrm rot="10800009" flipH="1">
            <a:off x="0" y="-9"/>
            <a:ext cx="888284" cy="1841912"/>
          </a:xfrm>
          <a:custGeom>
            <a:avLst/>
            <a:gdLst>
              <a:gd name="f0" fmla="val w"/>
              <a:gd name="f1" fmla="val h"/>
              <a:gd name="f2" fmla="val 0"/>
              <a:gd name="f3" fmla="val 100856"/>
              <a:gd name="f4" fmla="val 209130"/>
              <a:gd name="f5" fmla="val 66670"/>
              <a:gd name="f6" fmla="val 209129"/>
              <a:gd name="f7" fmla="val 64681"/>
              <a:gd name="f8" fmla="val 199340"/>
              <a:gd name="f9" fmla="val 65867"/>
              <a:gd name="f10" fmla="val 186740"/>
              <a:gd name="f11" fmla="val 82290"/>
              <a:gd name="f12" fmla="val 183089"/>
              <a:gd name="f13" fmla="val 84680"/>
              <a:gd name="f14" fmla="val 182630"/>
              <a:gd name="f15" fmla="val 89689"/>
              <a:gd name="f16" fmla="val 191864"/>
              <a:gd name="f17" fmla="val 94718"/>
              <a:gd name="f18" fmla="val 200736"/>
              <a:gd name="f19" fmla="val 99670"/>
              <a:gd name="f20" fmla="val 100855"/>
              <a:gd name="f21" fmla="val 62349"/>
              <a:gd name="f22" fmla="val 144257"/>
              <a:gd name="f23" fmla="val 20439"/>
              <a:gd name="f24" fmla="val 48506"/>
              <a:gd name="f25" fmla="val 2619"/>
              <a:gd name="f26" fmla="val 3078"/>
              <a:gd name="f27" fmla="val 9904"/>
              <a:gd name="f28" fmla="val 6596"/>
              <a:gd name="f29" fmla="val 18164"/>
              <a:gd name="f30" fmla="val 10497"/>
              <a:gd name="f31" fmla="val 27169"/>
              <a:gd name="f32" fmla="val 9617"/>
              <a:gd name="f33" fmla="val 28297"/>
              <a:gd name="f34" fmla="val 5009"/>
              <a:gd name="f35" fmla="val 34186"/>
              <a:gd name="f36" fmla="val 40361"/>
              <a:gd name="f37" fmla="val 41986"/>
              <a:gd name="f38" fmla="val 4837"/>
              <a:gd name="f39" fmla="val 36059"/>
              <a:gd name="f40" fmla="val 9445"/>
              <a:gd name="f41" fmla="val 30171"/>
              <a:gd name="f42" fmla="val 10955"/>
              <a:gd name="f43" fmla="val 28240"/>
              <a:gd name="f44" fmla="val 12791"/>
              <a:gd name="f45" fmla="val 32465"/>
              <a:gd name="f46" fmla="val 14703"/>
              <a:gd name="f47" fmla="val 36843"/>
              <a:gd name="f48" fmla="val 16691"/>
              <a:gd name="f49" fmla="val 41375"/>
              <a:gd name="f50" fmla="val 15716"/>
              <a:gd name="f51" fmla="val 46174"/>
              <a:gd name="f52" fmla="val 6711"/>
              <a:gd name="f53" fmla="val 54376"/>
              <a:gd name="f54" fmla="val 59940"/>
              <a:gd name="f55" fmla="val 61278"/>
              <a:gd name="f56" fmla="val 6367"/>
              <a:gd name="f57" fmla="val 56058"/>
              <a:gd name="f58" fmla="val 15200"/>
              <a:gd name="f59" fmla="val 48143"/>
              <a:gd name="f60" fmla="val 17303"/>
              <a:gd name="f61" fmla="val 42790"/>
              <a:gd name="f62" fmla="val 18775"/>
              <a:gd name="f63" fmla="val 46097"/>
              <a:gd name="f64" fmla="val 20267"/>
              <a:gd name="f65" fmla="val 49481"/>
              <a:gd name="f66" fmla="val 21796"/>
              <a:gd name="f67" fmla="val 52923"/>
              <a:gd name="f68" fmla="val 21567"/>
              <a:gd name="f69" fmla="val 54013"/>
              <a:gd name="f70" fmla="val 18431"/>
              <a:gd name="f71" fmla="val 68983"/>
              <a:gd name="f72" fmla="val 13384"/>
              <a:gd name="f73" fmla="val 74796"/>
              <a:gd name="f74" fmla="val 13307"/>
              <a:gd name="f75" fmla="val 74853"/>
              <a:gd name="f76" fmla="val 13269"/>
              <a:gd name="f77" fmla="val 74910"/>
              <a:gd name="f78" fmla="val 13212"/>
              <a:gd name="f79" fmla="val 74987"/>
              <a:gd name="f80" fmla="val 12198"/>
              <a:gd name="f81" fmla="val 76115"/>
              <a:gd name="f82" fmla="val 11108"/>
              <a:gd name="f83" fmla="val 76860"/>
              <a:gd name="f84" fmla="val 9942"/>
              <a:gd name="f85" fmla="val 77052"/>
              <a:gd name="f86" fmla="val 70360"/>
              <a:gd name="f87" fmla="val 71584"/>
              <a:gd name="f88" fmla="val 9407"/>
              <a:gd name="f89" fmla="val 77912"/>
              <a:gd name="f90" fmla="val 10133"/>
              <a:gd name="f91" fmla="val 79901"/>
              <a:gd name="f92" fmla="val 18144"/>
              <a:gd name="f93" fmla="val 102060"/>
              <a:gd name="f94" fmla="val 17341"/>
              <a:gd name="f95" fmla="val 108580"/>
              <a:gd name="f96" fmla="val 6501"/>
              <a:gd name="f97" fmla="val 112060"/>
              <a:gd name="f98" fmla="val 89269"/>
              <a:gd name="f99" fmla="val 92997"/>
              <a:gd name="f100" fmla="val 5526"/>
              <a:gd name="f101" fmla="val 112365"/>
              <a:gd name="f102" fmla="val 114144"/>
              <a:gd name="f103" fmla="val 115214"/>
              <a:gd name="f104" fmla="val 6080"/>
              <a:gd name="f105" fmla="val 113264"/>
              <a:gd name="f106" fmla="val 8298"/>
              <a:gd name="f107" fmla="val 114622"/>
              <a:gd name="f108" fmla="val 30018"/>
              <a:gd name="f109" fmla="val 128120"/>
              <a:gd name="f110" fmla="val 33899"/>
              <a:gd name="f111" fmla="val 136093"/>
              <a:gd name="f112" fmla="val 30629"/>
              <a:gd name="f113" fmla="val 148253"/>
              <a:gd name="f114" fmla="val 27092"/>
              <a:gd name="f115" fmla="val 143836"/>
              <a:gd name="f116" fmla="val 9980"/>
              <a:gd name="f117" fmla="val 122747"/>
              <a:gd name="f118" fmla="val 116094"/>
              <a:gd name="f119" fmla="val 117337"/>
              <a:gd name="f120" fmla="val 10420"/>
              <a:gd name="f121" fmla="val 124659"/>
              <a:gd name="f122" fmla="val 28488"/>
              <a:gd name="f123" fmla="val 147201"/>
              <a:gd name="f124" fmla="val 30285"/>
              <a:gd name="f125" fmla="val 149476"/>
              <a:gd name="f126" fmla="val 27226"/>
              <a:gd name="f127" fmla="val 160814"/>
              <a:gd name="f128" fmla="val 24033"/>
              <a:gd name="f129" fmla="val 156474"/>
              <a:gd name="f130" fmla="val 9770"/>
              <a:gd name="f131" fmla="val 137221"/>
              <a:gd name="f132" fmla="val 125730"/>
              <a:gd name="f133" fmla="val 127279"/>
              <a:gd name="f134" fmla="val 8240"/>
              <a:gd name="f135" fmla="val 137106"/>
              <a:gd name="f136" fmla="val 19808"/>
              <a:gd name="f137" fmla="val 152440"/>
              <a:gd name="f138" fmla="val 26901"/>
              <a:gd name="f139" fmla="val 162076"/>
              <a:gd name="f140" fmla="val 22274"/>
              <a:gd name="f141" fmla="val 179188"/>
              <a:gd name="f142" fmla="val 18909"/>
              <a:gd name="f143" fmla="val 167315"/>
              <a:gd name="f144" fmla="val 6807"/>
              <a:gd name="f145" fmla="val 152478"/>
              <a:gd name="f146" fmla="val 144792"/>
              <a:gd name="f147" fmla="val 146379"/>
              <a:gd name="f148" fmla="val 7227"/>
              <a:gd name="f149" fmla="val 154658"/>
              <a:gd name="f150" fmla="val 19349"/>
              <a:gd name="f151" fmla="val 169877"/>
              <a:gd name="f152" fmla="val 21739"/>
              <a:gd name="f153" fmla="val 181215"/>
              <a:gd name="f154" fmla="val 16137"/>
              <a:gd name="f155" fmla="val 201979"/>
              <a:gd name="f156" fmla="val 13957"/>
              <a:gd name="f157" fmla="val 196491"/>
              <a:gd name="f158" fmla="val 6137"/>
              <a:gd name="f159" fmla="val 177066"/>
              <a:gd name="f160" fmla="val 164600"/>
              <a:gd name="f161" fmla="val 166933"/>
              <a:gd name="f162" fmla="val 6654"/>
              <a:gd name="f163" fmla="val 180813"/>
              <a:gd name="f164" fmla="val 14894"/>
              <a:gd name="f165" fmla="val 201596"/>
              <a:gd name="f166" fmla="val 15697"/>
              <a:gd name="f167" fmla="val 203623"/>
              <a:gd name="f168" fmla="val 14206"/>
              <a:gd name="f169" fmla="val 15257"/>
              <a:gd name="f170" fmla="val 203872"/>
              <a:gd name="f171" fmla="val 27570"/>
              <a:gd name="f172" fmla="val 192209"/>
              <a:gd name="f173" fmla="val 58085"/>
              <a:gd name="f174" fmla="val 191310"/>
              <a:gd name="f175" fmla="val 61985"/>
              <a:gd name="f176" fmla="val 191253"/>
              <a:gd name="f177" fmla="val 65637"/>
              <a:gd name="f178" fmla="val 22504"/>
              <a:gd name="f179" fmla="val 54510"/>
              <a:gd name="f180" fmla="val 25066"/>
              <a:gd name="f181" fmla="val 60284"/>
              <a:gd name="f182" fmla="val 27742"/>
              <a:gd name="f183" fmla="val 66249"/>
              <a:gd name="f184" fmla="val 30496"/>
              <a:gd name="f185" fmla="val 72310"/>
              <a:gd name="f186" fmla="val 72348"/>
              <a:gd name="f187" fmla="val 72387"/>
              <a:gd name="f188" fmla="val 72425"/>
              <a:gd name="f189" fmla="val 73075"/>
              <a:gd name="f190" fmla="val 30706"/>
              <a:gd name="f191" fmla="val 73725"/>
              <a:gd name="f192" fmla="val 30763"/>
              <a:gd name="f193" fmla="val 74375"/>
              <a:gd name="f194" fmla="val 28526"/>
              <a:gd name="f195" fmla="val 74318"/>
              <a:gd name="f196" fmla="val 20324"/>
              <a:gd name="f197" fmla="val 74126"/>
              <a:gd name="f198" fmla="val 14798"/>
              <a:gd name="f199" fmla="val 74604"/>
              <a:gd name="f200" fmla="val 18966"/>
              <a:gd name="f201" fmla="val 69021"/>
              <a:gd name="f202" fmla="val 21624"/>
              <a:gd name="f203" fmla="val 58410"/>
              <a:gd name="f204" fmla="val 66975"/>
              <a:gd name="f205" fmla="val 148788"/>
              <a:gd name="f206" fmla="val 68620"/>
              <a:gd name="f207" fmla="val 152058"/>
              <a:gd name="f208" fmla="val 70283"/>
              <a:gd name="f209" fmla="val 155308"/>
              <a:gd name="f210" fmla="val 71946"/>
              <a:gd name="f211" fmla="val 158539"/>
              <a:gd name="f212" fmla="val 66211"/>
              <a:gd name="f213" fmla="val 162191"/>
              <a:gd name="f214" fmla="val 62540"/>
              <a:gd name="f215" fmla="val 176741"/>
              <a:gd name="f216" fmla="val 60456"/>
              <a:gd name="f217" fmla="val 178653"/>
              <a:gd name="f218" fmla="val 56249"/>
              <a:gd name="f219" fmla="val 157966"/>
              <a:gd name="f220" fmla="val 58257"/>
              <a:gd name="f221" fmla="val 155002"/>
              <a:gd name="f222" fmla="val 63763"/>
              <a:gd name="f223" fmla="val 148081"/>
              <a:gd name="f224" fmla="val 55217"/>
              <a:gd name="f225" fmla="val 158004"/>
              <a:gd name="f226" fmla="val 56976"/>
              <a:gd name="f227" fmla="val 166646"/>
              <a:gd name="f228" fmla="val 55198"/>
              <a:gd name="f229" fmla="val 165575"/>
              <a:gd name="f230" fmla="val 51297"/>
              <a:gd name="f231" fmla="val 163281"/>
              <a:gd name="f232" fmla="val 46804"/>
              <a:gd name="f233" fmla="val 160948"/>
              <a:gd name="f234" fmla="val 45906"/>
              <a:gd name="f235" fmla="val 155327"/>
              <a:gd name="f236" fmla="val 43057"/>
              <a:gd name="f237" fmla="val 142402"/>
              <a:gd name="f238" fmla="val 41872"/>
              <a:gd name="f239" fmla="val 137125"/>
              <a:gd name="f240" fmla="val 46881"/>
              <a:gd name="f241" fmla="val 143760"/>
              <a:gd name="f242" fmla="val 53458"/>
              <a:gd name="f243" fmla="val 153052"/>
              <a:gd name="f244" fmla="val 36881"/>
              <a:gd name="f245" fmla="val 128980"/>
              <a:gd name="f246" fmla="val 38640"/>
              <a:gd name="f247" fmla="val 122403"/>
              <a:gd name="f248" fmla="val 44395"/>
              <a:gd name="f249" fmla="val 123302"/>
              <a:gd name="f250" fmla="val 49864"/>
              <a:gd name="f251" fmla="val 133187"/>
              <a:gd name="f252" fmla="val 50322"/>
              <a:gd name="f253" fmla="val 134047"/>
              <a:gd name="f254" fmla="val 54337"/>
              <a:gd name="f255" fmla="val 153740"/>
              <a:gd name="f256" fmla="val 49462"/>
              <a:gd name="f257" fmla="val 38411"/>
              <a:gd name="f258" fmla="val 130892"/>
              <a:gd name="f259" fmla="val 60800"/>
              <a:gd name="f260" fmla="val 136456"/>
              <a:gd name="f261" fmla="val 62674"/>
              <a:gd name="f262" fmla="val 140223"/>
              <a:gd name="f263" fmla="val 64547"/>
              <a:gd name="f264" fmla="val 143989"/>
              <a:gd name="f265" fmla="val 66440"/>
              <a:gd name="f266" fmla="val 147717"/>
              <a:gd name="f267" fmla="val 62635"/>
              <a:gd name="f268" fmla="val 147794"/>
              <a:gd name="f269" fmla="val 57798"/>
              <a:gd name="f270" fmla="val 154027"/>
              <a:gd name="f271" fmla="val 55963"/>
              <a:gd name="f272" fmla="val 156589"/>
              <a:gd name="f273" fmla="val 51393"/>
              <a:gd name="f274" fmla="val 134181"/>
              <a:gd name="f275" fmla="val 55695"/>
              <a:gd name="f276" fmla="val 132192"/>
              <a:gd name="f277" fmla="val 60704"/>
              <a:gd name="f278" fmla="val 136380"/>
              <a:gd name="f279" fmla="val 60762"/>
              <a:gd name="f280" fmla="val 136418"/>
              <a:gd name="f281" fmla="val 60781"/>
              <a:gd name="f282" fmla="val 136437"/>
              <a:gd name="f283" fmla="val 59863"/>
              <a:gd name="f284" fmla="val 134525"/>
              <a:gd name="f285" fmla="val 57913"/>
              <a:gd name="f286" fmla="val 133320"/>
              <a:gd name="f287" fmla="val 54471"/>
              <a:gd name="f288" fmla="val 131753"/>
              <a:gd name="f289" fmla="val 51183"/>
              <a:gd name="f290" fmla="val 133148"/>
              <a:gd name="f291" fmla="val 45313"/>
              <a:gd name="f292" fmla="val 104335"/>
              <a:gd name="f293" fmla="val 50036"/>
              <a:gd name="f294" fmla="val 114354"/>
              <a:gd name="f295" fmla="val 54892"/>
              <a:gd name="f296" fmla="val 124468"/>
              <a:gd name="f297" fmla="val 49711"/>
              <a:gd name="f298" fmla="val 131007"/>
              <a:gd name="f299" fmla="val 47550"/>
              <a:gd name="f300" fmla="val 127661"/>
              <a:gd name="f301" fmla="val 43439"/>
              <a:gd name="f302" fmla="val 122212"/>
              <a:gd name="f303" fmla="val 38908"/>
              <a:gd name="f304" fmla="val 121428"/>
              <a:gd name="f305" fmla="val 43956"/>
              <a:gd name="f306" fmla="val 102767"/>
              <a:gd name="f307" fmla="val 38277"/>
              <a:gd name="f308" fmla="val 119860"/>
              <a:gd name="f309" fmla="val 37206"/>
              <a:gd name="f310" fmla="val 116132"/>
              <a:gd name="f311" fmla="val 34453"/>
              <a:gd name="f312" fmla="val 107911"/>
              <a:gd name="f313" fmla="val 30247"/>
              <a:gd name="f314" fmla="val 105502"/>
              <a:gd name="f315" fmla="val 43286"/>
              <a:gd name="f316" fmla="val 101314"/>
              <a:gd name="f317" fmla="val 29348"/>
              <a:gd name="f318" fmla="val 104718"/>
              <a:gd name="f319" fmla="val 29540"/>
              <a:gd name="f320" fmla="val 102175"/>
              <a:gd name="f321" fmla="val 29960"/>
              <a:gd name="f322" fmla="val 94737"/>
              <a:gd name="f323" fmla="val 28794"/>
              <a:gd name="f324" fmla="val 90932"/>
              <a:gd name="f325" fmla="val 42866"/>
              <a:gd name="f326" fmla="val 100378"/>
              <a:gd name="f327" fmla="val 42885"/>
              <a:gd name="f328" fmla="val 99173"/>
              <a:gd name="f329" fmla="val 28010"/>
              <a:gd name="f330" fmla="val 89173"/>
              <a:gd name="f331" fmla="val 29023"/>
              <a:gd name="f332" fmla="val 87663"/>
              <a:gd name="f333" fmla="val 32140"/>
              <a:gd name="f334" fmla="val 82329"/>
              <a:gd name="f335" fmla="val 31834"/>
              <a:gd name="f336" fmla="val 75254"/>
              <a:gd name="f337" fmla="val 35390"/>
              <a:gd name="f338" fmla="val 83074"/>
              <a:gd name="f339" fmla="val 39080"/>
              <a:gd name="f340" fmla="val 91066"/>
              <a:gd name="f341" fmla="val 11051"/>
              <a:gd name="f342" fmla="val 77797"/>
              <a:gd name="f343" fmla="val 12141"/>
              <a:gd name="f344" fmla="val 77319"/>
              <a:gd name="f345" fmla="val 13116"/>
              <a:gd name="f346" fmla="val 76612"/>
              <a:gd name="f347" fmla="val 13900"/>
              <a:gd name="f348" fmla="val 75713"/>
              <a:gd name="f349" fmla="val 19368"/>
              <a:gd name="f350" fmla="val 75121"/>
              <a:gd name="f351" fmla="val 28603"/>
              <a:gd name="f352" fmla="val 75331"/>
              <a:gd name="f353" fmla="val 30801"/>
              <a:gd name="f354" fmla="val 75388"/>
              <a:gd name="f355" fmla="val 31050"/>
              <a:gd name="f356" fmla="val 82061"/>
              <a:gd name="f357" fmla="val 28086"/>
              <a:gd name="f358" fmla="val 87185"/>
              <a:gd name="f359" fmla="val 27150"/>
              <a:gd name="f360" fmla="val 88600"/>
              <a:gd name="f361" fmla="val 10841"/>
              <a:gd name="f362" fmla="val 78887"/>
              <a:gd name="f363" fmla="val 27016"/>
              <a:gd name="f364" fmla="val 89728"/>
              <a:gd name="f365" fmla="val 28737"/>
              <a:gd name="f366" fmla="val 99613"/>
              <a:gd name="f367" fmla="val 105062"/>
              <a:gd name="f368" fmla="val 18412"/>
              <a:gd name="f369" fmla="val 108236"/>
              <a:gd name="f370" fmla="val 101678"/>
              <a:gd name="f371" fmla="val 12714"/>
              <a:gd name="f372" fmla="val 84126"/>
              <a:gd name="f373" fmla="val 28775"/>
              <a:gd name="f374" fmla="val 105980"/>
              <a:gd name="f375" fmla="val 34052"/>
              <a:gd name="f376" fmla="val 107452"/>
              <a:gd name="f377" fmla="val 37417"/>
              <a:gd name="f378" fmla="val 120472"/>
              <a:gd name="f379" fmla="val 37742"/>
              <a:gd name="f380" fmla="val 121830"/>
              <a:gd name="f381" fmla="val 36193"/>
              <a:gd name="f382" fmla="val 127565"/>
              <a:gd name="f383" fmla="val 32981"/>
              <a:gd name="f384" fmla="val 121371"/>
              <a:gd name="f385" fmla="val 21815"/>
              <a:gd name="f386" fmla="val 111677"/>
              <a:gd name="f387" fmla="val 18852"/>
              <a:gd name="f388" fmla="val 109153"/>
              <a:gd name="f389" fmla="val 7361"/>
              <a:gd name="f390" fmla="val 112843"/>
              <a:gd name="f391" fmla="val 17705"/>
              <a:gd name="f392" fmla="val 109536"/>
              <a:gd name="f393" fmla="val 19597"/>
              <a:gd name="f394" fmla="val 111123"/>
              <a:gd name="f395" fmla="val 33555"/>
              <a:gd name="f396" fmla="val 123015"/>
              <a:gd name="f397" fmla="val 35792"/>
              <a:gd name="f398" fmla="val 129133"/>
              <a:gd name="f399" fmla="val 34281"/>
              <a:gd name="f400" fmla="val 134678"/>
              <a:gd name="f401" fmla="val 29501"/>
              <a:gd name="f402" fmla="val 126896"/>
              <a:gd name="f403" fmla="val 11720"/>
              <a:gd name="f404" fmla="val 115558"/>
              <a:gd name="f405" fmla="val 36556"/>
              <a:gd name="f406" fmla="val 130204"/>
              <a:gd name="f407" fmla="val 37302"/>
              <a:gd name="f408" fmla="val 131160"/>
              <a:gd name="f409" fmla="val 38698"/>
              <a:gd name="f410" fmla="val 132919"/>
              <a:gd name="f411" fmla="val 40399"/>
              <a:gd name="f412" fmla="val 135156"/>
              <a:gd name="f413" fmla="val 40724"/>
              <a:gd name="f414" fmla="val 136647"/>
              <a:gd name="f415" fmla="val 44453"/>
              <a:gd name="f416" fmla="val 153109"/>
              <a:gd name="f417" fmla="val 45676"/>
              <a:gd name="f418" fmla="val 160355"/>
              <a:gd name="f419" fmla="val 40227"/>
              <a:gd name="f420" fmla="val 157583"/>
              <a:gd name="f421" fmla="val 34128"/>
              <a:gd name="f422" fmla="val 154926"/>
              <a:gd name="f423" fmla="val 154448"/>
              <a:gd name="f424" fmla="val 28067"/>
              <a:gd name="f425" fmla="val 161617"/>
              <a:gd name="f426" fmla="val 29750"/>
              <a:gd name="f427" fmla="val 155442"/>
              <a:gd name="f428" fmla="val 37895"/>
              <a:gd name="f429" fmla="val 156302"/>
              <a:gd name="f430" fmla="val 55313"/>
              <a:gd name="f431" fmla="val 166837"/>
              <a:gd name="f432" fmla="val 57244"/>
              <a:gd name="f433" fmla="val 168022"/>
              <a:gd name="f434" fmla="val 59232"/>
              <a:gd name="f435" fmla="val 177716"/>
              <a:gd name="f436" fmla="val 54701"/>
              <a:gd name="f437" fmla="val 174963"/>
              <a:gd name="f438" fmla="val 36308"/>
              <a:gd name="f439" fmla="val 163912"/>
              <a:gd name="f440" fmla="val 27819"/>
              <a:gd name="f441" fmla="val 162592"/>
              <a:gd name="f442" fmla="val 36461"/>
              <a:gd name="f443" fmla="val 165040"/>
              <a:gd name="f444" fmla="val 57397"/>
              <a:gd name="f445" fmla="val 177792"/>
              <a:gd name="f446" fmla="val 59519"/>
              <a:gd name="f447" fmla="val 179093"/>
              <a:gd name="f448" fmla="val 60551"/>
              <a:gd name="f449" fmla="val 184236"/>
              <a:gd name="f450" fmla="val 49194"/>
              <a:gd name="f451" fmla="val 27283"/>
              <a:gd name="f452" fmla="val 180259"/>
              <a:gd name="f453" fmla="val 22943"/>
              <a:gd name="f454" fmla="val 180641"/>
              <a:gd name="f455" fmla="val 17208"/>
              <a:gd name="f456" fmla="val 201940"/>
              <a:gd name="f457" fmla="val 22657"/>
              <a:gd name="f458" fmla="val 181693"/>
              <a:gd name="f459" fmla="val 25830"/>
              <a:gd name="f460" fmla="val 181406"/>
              <a:gd name="f461" fmla="val 49749"/>
              <a:gd name="f462" fmla="val 179494"/>
              <a:gd name="f463" fmla="val 60819"/>
              <a:gd name="f464" fmla="val 185517"/>
              <a:gd name="f465" fmla="val 61775"/>
              <a:gd name="f466" fmla="val 190220"/>
              <a:gd name="f467" fmla="val 57110"/>
              <a:gd name="f468" fmla="val 190297"/>
              <a:gd name="f469" fmla="val 29176"/>
              <a:gd name="f470" fmla="val 191195"/>
              <a:gd name="f471" fmla="val 61794"/>
              <a:gd name="f472" fmla="val 185173"/>
              <a:gd name="f473" fmla="val 62081"/>
              <a:gd name="f474" fmla="val 183643"/>
              <a:gd name="f475" fmla="val 65981"/>
              <a:gd name="f476" fmla="val 163663"/>
              <a:gd name="f477" fmla="val 72405"/>
              <a:gd name="f478" fmla="val 159457"/>
              <a:gd name="f479" fmla="val 76306"/>
              <a:gd name="f480" fmla="val 167009"/>
              <a:gd name="f481" fmla="val 80244"/>
              <a:gd name="f482" fmla="val 174466"/>
              <a:gd name="f483" fmla="val 84164"/>
              <a:gd name="f484" fmla="val 81028"/>
              <a:gd name="f485" fmla="val 182362"/>
              <a:gd name="f486" fmla="val 67052"/>
              <a:gd name="f487" fmla="val 185861"/>
              <a:gd name="f488" fmla="val 64127"/>
              <a:gd name="f489" fmla="val 196644"/>
              <a:gd name="f490" fmla="*/ f0 1 100856"/>
              <a:gd name="f491" fmla="*/ f1 1 209130"/>
              <a:gd name="f492" fmla="val f2"/>
              <a:gd name="f493" fmla="val f3"/>
              <a:gd name="f494" fmla="val f4"/>
              <a:gd name="f495" fmla="+- f494 0 f492"/>
              <a:gd name="f496" fmla="+- f493 0 f492"/>
              <a:gd name="f497" fmla="*/ f496 1 100856"/>
              <a:gd name="f498" fmla="*/ f495 1 209130"/>
              <a:gd name="f499" fmla="*/ f492 1 f497"/>
              <a:gd name="f500" fmla="*/ f493 1 f497"/>
              <a:gd name="f501" fmla="*/ f492 1 f498"/>
              <a:gd name="f502" fmla="*/ f494 1 f498"/>
              <a:gd name="f503" fmla="*/ f499 f490 1"/>
              <a:gd name="f504" fmla="*/ f500 f490 1"/>
              <a:gd name="f505" fmla="*/ f502 f491 1"/>
              <a:gd name="f506" fmla="*/ f501 f491 1"/>
            </a:gdLst>
            <a:ahLst/>
            <a:cxnLst>
              <a:cxn ang="3cd4">
                <a:pos x="hc" y="t"/>
              </a:cxn>
              <a:cxn ang="0">
                <a:pos x="r" y="vc"/>
              </a:cxn>
              <a:cxn ang="cd4">
                <a:pos x="hc" y="b"/>
              </a:cxn>
              <a:cxn ang="cd2">
                <a:pos x="l" y="vc"/>
              </a:cxn>
            </a:cxnLst>
            <a:rect l="f503" t="f506" r="f504" b="f505"/>
            <a:pathLst>
              <a:path w="100856" h="209130">
                <a:moveTo>
                  <a:pt x="f5" y="f6"/>
                </a:moveTo>
                <a:lnTo>
                  <a:pt x="f7" y="f8"/>
                </a:lnTo>
                <a:cubicBezTo>
                  <a:pt x="f9" y="f10"/>
                  <a:pt x="f11" y="f12"/>
                  <a:pt x="f13" y="f14"/>
                </a:cubicBezTo>
                <a:cubicBezTo>
                  <a:pt x="f15" y="f16"/>
                  <a:pt x="f17" y="f18"/>
                  <a:pt x="f19" y="f6"/>
                </a:cubicBezTo>
                <a:lnTo>
                  <a:pt x="f20" y="f6"/>
                </a:lnTo>
                <a:cubicBezTo>
                  <a:pt x="f21" y="f22"/>
                  <a:pt x="f23" y="f24"/>
                  <a:pt x="f2" y="f2"/>
                </a:cubicBezTo>
                <a:lnTo>
                  <a:pt x="f2" y="f25"/>
                </a:lnTo>
                <a:cubicBezTo>
                  <a:pt x="f26" y="f27"/>
                  <a:pt x="f28" y="f29"/>
                  <a:pt x="f30" y="f31"/>
                </a:cubicBezTo>
                <a:cubicBezTo>
                  <a:pt x="f32" y="f33"/>
                  <a:pt x="f34" y="f35"/>
                  <a:pt x="f2" y="f36"/>
                </a:cubicBezTo>
                <a:lnTo>
                  <a:pt x="f2" y="f37"/>
                </a:lnTo>
                <a:cubicBezTo>
                  <a:pt x="f38" y="f39"/>
                  <a:pt x="f40" y="f41"/>
                  <a:pt x="f42" y="f43"/>
                </a:cubicBezTo>
                <a:cubicBezTo>
                  <a:pt x="f44" y="f45"/>
                  <a:pt x="f46" y="f47"/>
                  <a:pt x="f48" y="f49"/>
                </a:cubicBezTo>
                <a:cubicBezTo>
                  <a:pt x="f50" y="f51"/>
                  <a:pt x="f52" y="f53"/>
                  <a:pt x="f2" y="f54"/>
                </a:cubicBezTo>
                <a:lnTo>
                  <a:pt x="f2" y="f55"/>
                </a:ln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lnTo>
                  <a:pt x="f2" y="f86"/>
                </a:lnTo>
                <a:lnTo>
                  <a:pt x="f2" y="f87"/>
                </a:lnTo>
                <a:lnTo>
                  <a:pt x="f88" y="f89"/>
                </a:lnTo>
                <a:cubicBezTo>
                  <a:pt x="f90" y="f91"/>
                  <a:pt x="f92" y="f93"/>
                  <a:pt x="f94" y="f95"/>
                </a:cubicBezTo>
                <a:lnTo>
                  <a:pt x="f96" y="f97"/>
                </a:lnTo>
                <a:lnTo>
                  <a:pt x="f2" y="f98"/>
                </a:lnTo>
                <a:lnTo>
                  <a:pt x="f2" y="f99"/>
                </a:lnTo>
                <a:lnTo>
                  <a:pt x="f100" y="f101"/>
                </a:lnTo>
                <a:lnTo>
                  <a:pt x="f2" y="f102"/>
                </a:lnTo>
                <a:lnTo>
                  <a:pt x="f2" y="f103"/>
                </a:lnTo>
                <a:lnTo>
                  <a:pt x="f104" y="f105"/>
                </a:lnTo>
                <a:cubicBezTo>
                  <a:pt x="f106" y="f107"/>
                  <a:pt x="f108" y="f109"/>
                  <a:pt x="f110" y="f111"/>
                </a:cubicBezTo>
                <a:lnTo>
                  <a:pt x="f112" y="f113"/>
                </a:lnTo>
                <a:cubicBezTo>
                  <a:pt x="f114" y="f115"/>
                  <a:pt x="f116" y="f117"/>
                  <a:pt x="f2" y="f118"/>
                </a:cubicBezTo>
                <a:lnTo>
                  <a:pt x="f2" y="f119"/>
                </a:lnTo>
                <a:cubicBezTo>
                  <a:pt x="f120" y="f121"/>
                  <a:pt x="f122" y="f123"/>
                  <a:pt x="f124" y="f125"/>
                </a:cubicBezTo>
                <a:lnTo>
                  <a:pt x="f126" y="f127"/>
                </a:lnTo>
                <a:cubicBezTo>
                  <a:pt x="f128" y="f129"/>
                  <a:pt x="f130" y="f131"/>
                  <a:pt x="f2" y="f132"/>
                </a:cubicBezTo>
                <a:lnTo>
                  <a:pt x="f2" y="f133"/>
                </a:lnTo>
                <a:cubicBezTo>
                  <a:pt x="f134" y="f135"/>
                  <a:pt x="f136" y="f137"/>
                  <a:pt x="f138" y="f139"/>
                </a:cubicBezTo>
                <a:lnTo>
                  <a:pt x="f140" y="f141"/>
                </a:lnTo>
                <a:cubicBezTo>
                  <a:pt x="f142" y="f143"/>
                  <a:pt x="f144" y="f145"/>
                  <a:pt x="f2" y="f146"/>
                </a:cubicBezTo>
                <a:lnTo>
                  <a:pt x="f2" y="f147"/>
                </a:lnTo>
                <a:cubicBezTo>
                  <a:pt x="f148" y="f149"/>
                  <a:pt x="f150" y="f151"/>
                  <a:pt x="f152" y="f153"/>
                </a:cubicBezTo>
                <a:lnTo>
                  <a:pt x="f154" y="f155"/>
                </a:lnTo>
                <a:cubicBezTo>
                  <a:pt x="f156" y="f157"/>
                  <a:pt x="f158" y="f159"/>
                  <a:pt x="f2" y="f160"/>
                </a:cubicBezTo>
                <a:lnTo>
                  <a:pt x="f2" y="f161"/>
                </a:lnTo>
                <a:cubicBezTo>
                  <a:pt x="f162" y="f163"/>
                  <a:pt x="f164" y="f165"/>
                  <a:pt x="f166" y="f167"/>
                </a:cubicBezTo>
                <a:lnTo>
                  <a:pt x="f168" y="f6"/>
                </a:lnTo>
                <a:lnTo>
                  <a:pt x="f169" y="f6"/>
                </a:lnTo>
                <a:lnTo>
                  <a:pt x="f48" y="f170"/>
                </a:lnTo>
                <a:cubicBezTo>
                  <a:pt x="f171" y="f172"/>
                  <a:pt x="f173" y="f174"/>
                  <a:pt x="f175" y="f176"/>
                </a:cubicBezTo>
                <a:lnTo>
                  <a:pt x="f177" y="f6"/>
                </a:lnTo>
                <a:lnTo>
                  <a:pt x="f5" y="f6"/>
                </a:lnTo>
                <a:close/>
                <a:moveTo>
                  <a:pt x="f178" y="f179"/>
                </a:moveTo>
                <a:cubicBezTo>
                  <a:pt x="f180" y="f181"/>
                  <a:pt x="f182" y="f183"/>
                  <a:pt x="f184" y="f185"/>
                </a:cubicBezTo>
                <a:cubicBezTo>
                  <a:pt x="f184" y="f186"/>
                  <a:pt x="f184" y="f187"/>
                  <a:pt x="f184" y="f188"/>
                </a:cubicBezTo>
                <a:cubicBezTo>
                  <a:pt x="f112" y="f189"/>
                  <a:pt x="f190" y="f191"/>
                  <a:pt x="f192" y="f193"/>
                </a:cubicBezTo>
                <a:cubicBezTo>
                  <a:pt x="f194" y="f195"/>
                  <a:pt x="f196" y="f197"/>
                  <a:pt x="f198" y="f199"/>
                </a:cubicBezTo>
                <a:cubicBezTo>
                  <a:pt x="f200" y="f201"/>
                  <a:pt x="f202" y="f203"/>
                  <a:pt x="f178" y="f179"/>
                </a:cubicBezTo>
                <a:close/>
                <a:moveTo>
                  <a:pt x="f204" y="f205"/>
                </a:moveTo>
                <a:cubicBezTo>
                  <a:pt x="f206" y="f207"/>
                  <a:pt x="f208" y="f209"/>
                  <a:pt x="f210" y="f211"/>
                </a:cubicBezTo>
                <a:cubicBezTo>
                  <a:pt x="f212" y="f213"/>
                  <a:pt x="f214" y="f215"/>
                  <a:pt x="f55" y="f14"/>
                </a:cubicBezTo>
                <a:lnTo>
                  <a:pt x="f216" y="f217"/>
                </a:lnTo>
                <a:cubicBezTo>
                  <a:pt x="f216" y="f217"/>
                  <a:pt x="f216" y="f217"/>
                  <a:pt x="f216" y="f217"/>
                </a:cubicBezTo>
                <a:lnTo>
                  <a:pt x="f218" y="f219"/>
                </a:lnTo>
                <a:cubicBezTo>
                  <a:pt x="f220" y="f221"/>
                  <a:pt x="f222" y="f223"/>
                  <a:pt x="f204" y="f205"/>
                </a:cubicBezTo>
                <a:close/>
                <a:moveTo>
                  <a:pt x="f224" y="f225"/>
                </a:moveTo>
                <a:lnTo>
                  <a:pt x="f226" y="f227"/>
                </a:lnTo>
                <a:cubicBezTo>
                  <a:pt x="f228" y="f229"/>
                  <a:pt x="f230" y="f231"/>
                  <a:pt x="f232" y="f233"/>
                </a:cubicBezTo>
                <a:cubicBezTo>
                  <a:pt x="f234" y="f235"/>
                  <a:pt x="f236" y="f237"/>
                  <a:pt x="f238" y="f239"/>
                </a:cubicBezTo>
                <a:cubicBezTo>
                  <a:pt x="f240" y="f241"/>
                  <a:pt x="f242" y="f243"/>
                  <a:pt x="f224" y="f225"/>
                </a:cubicBezTo>
                <a:close/>
                <a:moveTo>
                  <a:pt x="f244" y="f245"/>
                </a:moveTo>
                <a:lnTo>
                  <a:pt x="f246" y="f247"/>
                </a:lnTo>
                <a:cubicBezTo>
                  <a:pt x="f248" y="f249"/>
                  <a:pt x="f250" y="f251"/>
                  <a:pt x="f252" y="f253"/>
                </a:cubicBezTo>
                <a:lnTo>
                  <a:pt x="f254" y="f255"/>
                </a:lnTo>
                <a:cubicBezTo>
                  <a:pt x="f256" y="f146"/>
                  <a:pt x="f257" y="f258"/>
                  <a:pt x="f244" y="f245"/>
                </a:cubicBezTo>
                <a:close/>
                <a:moveTo>
                  <a:pt x="f259" y="f260"/>
                </a:moveTo>
                <a:cubicBezTo>
                  <a:pt x="f261" y="f262"/>
                  <a:pt x="f263" y="f264"/>
                  <a:pt x="f265" y="f266"/>
                </a:cubicBezTo>
                <a:cubicBezTo>
                  <a:pt x="f267" y="f268"/>
                  <a:pt x="f269" y="f270"/>
                  <a:pt x="f271" y="f272"/>
                </a:cubicBezTo>
                <a:lnTo>
                  <a:pt x="f273" y="f274"/>
                </a:lnTo>
                <a:cubicBezTo>
                  <a:pt x="f275" y="f276"/>
                  <a:pt x="f277" y="f278"/>
                  <a:pt x="f279" y="f280"/>
                </a:cubicBezTo>
                <a:cubicBezTo>
                  <a:pt x="f281" y="f282"/>
                  <a:pt x="f281" y="f282"/>
                  <a:pt x="f259" y="f260"/>
                </a:cubicBezTo>
                <a:close/>
                <a:moveTo>
                  <a:pt x="f283" y="f284"/>
                </a:moveTo>
                <a:cubicBezTo>
                  <a:pt x="f285" y="f286"/>
                  <a:pt x="f287" y="f288"/>
                  <a:pt x="f289" y="f290"/>
                </a:cubicBezTo>
                <a:lnTo>
                  <a:pt x="f291" y="f292"/>
                </a:lnTo>
                <a:cubicBezTo>
                  <a:pt x="f293" y="f294"/>
                  <a:pt x="f295" y="f296"/>
                  <a:pt x="f283" y="f284"/>
                </a:cubicBezTo>
                <a:close/>
                <a:moveTo>
                  <a:pt x="f297" y="f298"/>
                </a:moveTo>
                <a:cubicBezTo>
                  <a:pt x="f299" y="f300"/>
                  <a:pt x="f301" y="f302"/>
                  <a:pt x="f303" y="f304"/>
                </a:cubicBezTo>
                <a:lnTo>
                  <a:pt x="f305" y="f306"/>
                </a:lnTo>
                <a:close/>
                <a:moveTo>
                  <a:pt x="f307" y="f308"/>
                </a:moveTo>
                <a:cubicBezTo>
                  <a:pt x="f309" y="f310"/>
                  <a:pt x="f311" y="f312"/>
                  <a:pt x="f313" y="f314"/>
                </a:cubicBezTo>
                <a:lnTo>
                  <a:pt x="f315" y="f316"/>
                </a:lnTo>
                <a:close/>
                <a:moveTo>
                  <a:pt x="f317" y="f318"/>
                </a:moveTo>
                <a:cubicBezTo>
                  <a:pt x="f319" y="f320"/>
                  <a:pt x="f321" y="f322"/>
                  <a:pt x="f323" y="f324"/>
                </a:cubicBezTo>
                <a:lnTo>
                  <a:pt x="f325" y="f326"/>
                </a:lnTo>
                <a:close/>
                <a:moveTo>
                  <a:pt x="f327" y="f328"/>
                </a:moveTo>
                <a:lnTo>
                  <a:pt x="f329" y="f330"/>
                </a:lnTo>
                <a:cubicBezTo>
                  <a:pt x="f331" y="f332"/>
                  <a:pt x="f333" y="f334"/>
                  <a:pt x="f335" y="f336"/>
                </a:cubicBezTo>
                <a:cubicBezTo>
                  <a:pt x="f337" y="f338"/>
                  <a:pt x="f339" y="f340"/>
                  <a:pt x="f327" y="f328"/>
                </a:cubicBezTo>
                <a:close/>
                <a:moveTo>
                  <a:pt x="f341" y="f342"/>
                </a:moveTo>
                <a:cubicBezTo>
                  <a:pt x="f343" y="f344"/>
                  <a:pt x="f345" y="f346"/>
                  <a:pt x="f347" y="f348"/>
                </a:cubicBezTo>
                <a:cubicBezTo>
                  <a:pt x="f349" y="f350"/>
                  <a:pt x="f351" y="f352"/>
                  <a:pt x="f353" y="f354"/>
                </a:cubicBezTo>
                <a:cubicBezTo>
                  <a:pt x="f355" y="f356"/>
                  <a:pt x="f357" y="f358"/>
                  <a:pt x="f359" y="f360"/>
                </a:cubicBezTo>
                <a:close/>
                <a:moveTo>
                  <a:pt x="f361" y="f362"/>
                </a:moveTo>
                <a:lnTo>
                  <a:pt x="f363" y="f364"/>
                </a:lnTo>
                <a:cubicBezTo>
                  <a:pt x="f323" y="f324"/>
                  <a:pt x="f365" y="f366"/>
                  <a:pt x="f33" y="f367"/>
                </a:cubicBezTo>
                <a:lnTo>
                  <a:pt x="f368" y="f369"/>
                </a:lnTo>
                <a:cubicBezTo>
                  <a:pt x="f62" y="f370"/>
                  <a:pt x="f371" y="f372"/>
                  <a:pt x="f361" y="f362"/>
                </a:cubicBezTo>
                <a:close/>
                <a:moveTo>
                  <a:pt x="f373" y="f374"/>
                </a:moveTo>
                <a:cubicBezTo>
                  <a:pt x="f375" y="f376"/>
                  <a:pt x="f377" y="f378"/>
                  <a:pt x="f379" y="f380"/>
                </a:cubicBezTo>
                <a:lnTo>
                  <a:pt x="f381" y="f382"/>
                </a:lnTo>
                <a:cubicBezTo>
                  <a:pt x="f383" y="f384"/>
                  <a:pt x="f385" y="f386"/>
                  <a:pt x="f387" y="f388"/>
                </a:cubicBezTo>
                <a:close/>
                <a:moveTo>
                  <a:pt x="f389" y="f390"/>
                </a:moveTo>
                <a:lnTo>
                  <a:pt x="f391" y="f392"/>
                </a:lnTo>
                <a:cubicBezTo>
                  <a:pt x="f393" y="f394"/>
                  <a:pt x="f395" y="f396"/>
                  <a:pt x="f397" y="f398"/>
                </a:cubicBezTo>
                <a:lnTo>
                  <a:pt x="f399" y="f400"/>
                </a:lnTo>
                <a:cubicBezTo>
                  <a:pt x="f401" y="f402"/>
                  <a:pt x="f403" y="f404"/>
                  <a:pt x="f389" y="f390"/>
                </a:cubicBezTo>
                <a:close/>
                <a:moveTo>
                  <a:pt x="f405" y="f406"/>
                </a:moveTo>
                <a:cubicBezTo>
                  <a:pt x="f407" y="f408"/>
                  <a:pt x="f409" y="f410"/>
                  <a:pt x="f411" y="f412"/>
                </a:cubicBezTo>
                <a:cubicBezTo>
                  <a:pt x="f413" y="f414"/>
                  <a:pt x="f415" y="f416"/>
                  <a:pt x="f417" y="f418"/>
                </a:cubicBezTo>
                <a:cubicBezTo>
                  <a:pt x="f419" y="f420"/>
                  <a:pt x="f421" y="f422"/>
                  <a:pt x="f108" y="f423"/>
                </a:cubicBezTo>
                <a:close/>
                <a:moveTo>
                  <a:pt x="f424" y="f425"/>
                </a:moveTo>
                <a:lnTo>
                  <a:pt x="f426" y="f427"/>
                </a:lnTo>
                <a:cubicBezTo>
                  <a:pt x="f428" y="f429"/>
                  <a:pt x="f430" y="f431"/>
                  <a:pt x="f432" y="f433"/>
                </a:cubicBezTo>
                <a:lnTo>
                  <a:pt x="f434" y="f435"/>
                </a:lnTo>
                <a:cubicBezTo>
                  <a:pt x="f436" y="f437"/>
                  <a:pt x="f438" y="f439"/>
                  <a:pt x="f424" y="f425"/>
                </a:cubicBezTo>
                <a:close/>
                <a:moveTo>
                  <a:pt x="f440" y="f441"/>
                </a:moveTo>
                <a:cubicBezTo>
                  <a:pt x="f442" y="f443"/>
                  <a:pt x="f444" y="f445"/>
                  <a:pt x="f446" y="f447"/>
                </a:cubicBezTo>
                <a:lnTo>
                  <a:pt x="f448" y="f449"/>
                </a:lnTo>
                <a:cubicBezTo>
                  <a:pt x="f450" y="f217"/>
                  <a:pt x="f451" y="f452"/>
                  <a:pt x="f453" y="f454"/>
                </a:cubicBezTo>
                <a:close/>
                <a:moveTo>
                  <a:pt x="f455" y="f456"/>
                </a:moveTo>
                <a:lnTo>
                  <a:pt x="f457" y="f458"/>
                </a:lnTo>
                <a:cubicBezTo>
                  <a:pt x="f459" y="f460"/>
                  <a:pt x="f461" y="f462"/>
                  <a:pt x="f463" y="f464"/>
                </a:cubicBezTo>
                <a:lnTo>
                  <a:pt x="f465" y="f466"/>
                </a:lnTo>
                <a:cubicBezTo>
                  <a:pt x="f467" y="f468"/>
                  <a:pt x="f469" y="f470"/>
                  <a:pt x="f455" y="f456"/>
                </a:cubicBezTo>
                <a:close/>
                <a:moveTo>
                  <a:pt x="f471" y="f472"/>
                </a:moveTo>
                <a:cubicBezTo>
                  <a:pt x="f473" y="f474"/>
                  <a:pt x="f475" y="f476"/>
                  <a:pt x="f477" y="f478"/>
                </a:cubicBezTo>
                <a:cubicBezTo>
                  <a:pt x="f479" y="f480"/>
                  <a:pt x="f481" y="f482"/>
                  <a:pt x="f483" y="f458"/>
                </a:cubicBezTo>
                <a:cubicBezTo>
                  <a:pt x="f484" y="f485"/>
                  <a:pt x="f486" y="f487"/>
                  <a:pt x="f488" y="f489"/>
                </a:cubicBezTo>
                <a:close/>
              </a:path>
            </a:pathLst>
          </a:custGeom>
          <a:gradFill>
            <a:gsLst>
              <a:gs pos="0">
                <a:srgbClr val="FFF2CC"/>
              </a:gs>
              <a:gs pos="100000">
                <a:srgbClr val="FF8E70"/>
              </a:gs>
            </a:gsLst>
            <a:lin ang="5400000"/>
          </a:gra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940;p63">
            <a:extLst>
              <a:ext uri="{FF2B5EF4-FFF2-40B4-BE49-F238E27FC236}">
                <a16:creationId xmlns:a16="http://schemas.microsoft.com/office/drawing/2014/main" id="{7F2021F6-28A3-421D-A92C-BC7695EE19C9}"/>
              </a:ext>
            </a:extLst>
          </p:cNvPr>
          <p:cNvSpPr/>
          <p:nvPr/>
        </p:nvSpPr>
        <p:spPr>
          <a:xfrm rot="10799991">
            <a:off x="8189146" y="0"/>
            <a:ext cx="954853" cy="1979941"/>
          </a:xfrm>
          <a:custGeom>
            <a:avLst/>
            <a:gdLst>
              <a:gd name="f0" fmla="val w"/>
              <a:gd name="f1" fmla="val h"/>
              <a:gd name="f2" fmla="val 0"/>
              <a:gd name="f3" fmla="val 100856"/>
              <a:gd name="f4" fmla="val 209130"/>
              <a:gd name="f5" fmla="val 66670"/>
              <a:gd name="f6" fmla="val 209129"/>
              <a:gd name="f7" fmla="val 64681"/>
              <a:gd name="f8" fmla="val 199340"/>
              <a:gd name="f9" fmla="val 65867"/>
              <a:gd name="f10" fmla="val 186740"/>
              <a:gd name="f11" fmla="val 82290"/>
              <a:gd name="f12" fmla="val 183089"/>
              <a:gd name="f13" fmla="val 84680"/>
              <a:gd name="f14" fmla="val 182630"/>
              <a:gd name="f15" fmla="val 89689"/>
              <a:gd name="f16" fmla="val 191864"/>
              <a:gd name="f17" fmla="val 94718"/>
              <a:gd name="f18" fmla="val 200736"/>
              <a:gd name="f19" fmla="val 99670"/>
              <a:gd name="f20" fmla="val 100855"/>
              <a:gd name="f21" fmla="val 62349"/>
              <a:gd name="f22" fmla="val 144257"/>
              <a:gd name="f23" fmla="val 20439"/>
              <a:gd name="f24" fmla="val 48506"/>
              <a:gd name="f25" fmla="val 2619"/>
              <a:gd name="f26" fmla="val 3078"/>
              <a:gd name="f27" fmla="val 9904"/>
              <a:gd name="f28" fmla="val 6596"/>
              <a:gd name="f29" fmla="val 18164"/>
              <a:gd name="f30" fmla="val 10497"/>
              <a:gd name="f31" fmla="val 27169"/>
              <a:gd name="f32" fmla="val 9617"/>
              <a:gd name="f33" fmla="val 28297"/>
              <a:gd name="f34" fmla="val 5009"/>
              <a:gd name="f35" fmla="val 34186"/>
              <a:gd name="f36" fmla="val 40361"/>
              <a:gd name="f37" fmla="val 41986"/>
              <a:gd name="f38" fmla="val 4837"/>
              <a:gd name="f39" fmla="val 36059"/>
              <a:gd name="f40" fmla="val 9445"/>
              <a:gd name="f41" fmla="val 30171"/>
              <a:gd name="f42" fmla="val 10955"/>
              <a:gd name="f43" fmla="val 28240"/>
              <a:gd name="f44" fmla="val 12791"/>
              <a:gd name="f45" fmla="val 32465"/>
              <a:gd name="f46" fmla="val 14703"/>
              <a:gd name="f47" fmla="val 36843"/>
              <a:gd name="f48" fmla="val 16691"/>
              <a:gd name="f49" fmla="val 41375"/>
              <a:gd name="f50" fmla="val 15716"/>
              <a:gd name="f51" fmla="val 46174"/>
              <a:gd name="f52" fmla="val 6711"/>
              <a:gd name="f53" fmla="val 54376"/>
              <a:gd name="f54" fmla="val 59940"/>
              <a:gd name="f55" fmla="val 61278"/>
              <a:gd name="f56" fmla="val 6367"/>
              <a:gd name="f57" fmla="val 56058"/>
              <a:gd name="f58" fmla="val 15200"/>
              <a:gd name="f59" fmla="val 48143"/>
              <a:gd name="f60" fmla="val 17303"/>
              <a:gd name="f61" fmla="val 42790"/>
              <a:gd name="f62" fmla="val 18775"/>
              <a:gd name="f63" fmla="val 46097"/>
              <a:gd name="f64" fmla="val 20267"/>
              <a:gd name="f65" fmla="val 49481"/>
              <a:gd name="f66" fmla="val 21796"/>
              <a:gd name="f67" fmla="val 52923"/>
              <a:gd name="f68" fmla="val 21567"/>
              <a:gd name="f69" fmla="val 54013"/>
              <a:gd name="f70" fmla="val 18431"/>
              <a:gd name="f71" fmla="val 68983"/>
              <a:gd name="f72" fmla="val 13384"/>
              <a:gd name="f73" fmla="val 74796"/>
              <a:gd name="f74" fmla="val 13307"/>
              <a:gd name="f75" fmla="val 74853"/>
              <a:gd name="f76" fmla="val 13269"/>
              <a:gd name="f77" fmla="val 74910"/>
              <a:gd name="f78" fmla="val 13212"/>
              <a:gd name="f79" fmla="val 74987"/>
              <a:gd name="f80" fmla="val 12198"/>
              <a:gd name="f81" fmla="val 76115"/>
              <a:gd name="f82" fmla="val 11108"/>
              <a:gd name="f83" fmla="val 76860"/>
              <a:gd name="f84" fmla="val 9942"/>
              <a:gd name="f85" fmla="val 77052"/>
              <a:gd name="f86" fmla="val 70360"/>
              <a:gd name="f87" fmla="val 71584"/>
              <a:gd name="f88" fmla="val 9407"/>
              <a:gd name="f89" fmla="val 77912"/>
              <a:gd name="f90" fmla="val 10133"/>
              <a:gd name="f91" fmla="val 79901"/>
              <a:gd name="f92" fmla="val 18144"/>
              <a:gd name="f93" fmla="val 102060"/>
              <a:gd name="f94" fmla="val 17341"/>
              <a:gd name="f95" fmla="val 108580"/>
              <a:gd name="f96" fmla="val 6501"/>
              <a:gd name="f97" fmla="val 112060"/>
              <a:gd name="f98" fmla="val 89269"/>
              <a:gd name="f99" fmla="val 92997"/>
              <a:gd name="f100" fmla="val 5526"/>
              <a:gd name="f101" fmla="val 112365"/>
              <a:gd name="f102" fmla="val 114144"/>
              <a:gd name="f103" fmla="val 115214"/>
              <a:gd name="f104" fmla="val 6080"/>
              <a:gd name="f105" fmla="val 113264"/>
              <a:gd name="f106" fmla="val 8298"/>
              <a:gd name="f107" fmla="val 114622"/>
              <a:gd name="f108" fmla="val 30018"/>
              <a:gd name="f109" fmla="val 128120"/>
              <a:gd name="f110" fmla="val 33899"/>
              <a:gd name="f111" fmla="val 136093"/>
              <a:gd name="f112" fmla="val 30629"/>
              <a:gd name="f113" fmla="val 148253"/>
              <a:gd name="f114" fmla="val 27092"/>
              <a:gd name="f115" fmla="val 143836"/>
              <a:gd name="f116" fmla="val 9980"/>
              <a:gd name="f117" fmla="val 122747"/>
              <a:gd name="f118" fmla="val 116094"/>
              <a:gd name="f119" fmla="val 117337"/>
              <a:gd name="f120" fmla="val 10420"/>
              <a:gd name="f121" fmla="val 124659"/>
              <a:gd name="f122" fmla="val 28488"/>
              <a:gd name="f123" fmla="val 147201"/>
              <a:gd name="f124" fmla="val 30285"/>
              <a:gd name="f125" fmla="val 149476"/>
              <a:gd name="f126" fmla="val 27226"/>
              <a:gd name="f127" fmla="val 160814"/>
              <a:gd name="f128" fmla="val 24033"/>
              <a:gd name="f129" fmla="val 156474"/>
              <a:gd name="f130" fmla="val 9770"/>
              <a:gd name="f131" fmla="val 137221"/>
              <a:gd name="f132" fmla="val 125730"/>
              <a:gd name="f133" fmla="val 127279"/>
              <a:gd name="f134" fmla="val 8240"/>
              <a:gd name="f135" fmla="val 137106"/>
              <a:gd name="f136" fmla="val 19808"/>
              <a:gd name="f137" fmla="val 152440"/>
              <a:gd name="f138" fmla="val 26901"/>
              <a:gd name="f139" fmla="val 162076"/>
              <a:gd name="f140" fmla="val 22274"/>
              <a:gd name="f141" fmla="val 179188"/>
              <a:gd name="f142" fmla="val 18909"/>
              <a:gd name="f143" fmla="val 167315"/>
              <a:gd name="f144" fmla="val 6807"/>
              <a:gd name="f145" fmla="val 152478"/>
              <a:gd name="f146" fmla="val 144792"/>
              <a:gd name="f147" fmla="val 146379"/>
              <a:gd name="f148" fmla="val 7227"/>
              <a:gd name="f149" fmla="val 154658"/>
              <a:gd name="f150" fmla="val 19349"/>
              <a:gd name="f151" fmla="val 169877"/>
              <a:gd name="f152" fmla="val 21739"/>
              <a:gd name="f153" fmla="val 181215"/>
              <a:gd name="f154" fmla="val 16137"/>
              <a:gd name="f155" fmla="val 201979"/>
              <a:gd name="f156" fmla="val 13957"/>
              <a:gd name="f157" fmla="val 196491"/>
              <a:gd name="f158" fmla="val 6137"/>
              <a:gd name="f159" fmla="val 177066"/>
              <a:gd name="f160" fmla="val 164600"/>
              <a:gd name="f161" fmla="val 166933"/>
              <a:gd name="f162" fmla="val 6654"/>
              <a:gd name="f163" fmla="val 180813"/>
              <a:gd name="f164" fmla="val 14894"/>
              <a:gd name="f165" fmla="val 201596"/>
              <a:gd name="f166" fmla="val 15697"/>
              <a:gd name="f167" fmla="val 203623"/>
              <a:gd name="f168" fmla="val 14206"/>
              <a:gd name="f169" fmla="val 15257"/>
              <a:gd name="f170" fmla="val 203872"/>
              <a:gd name="f171" fmla="val 27570"/>
              <a:gd name="f172" fmla="val 192209"/>
              <a:gd name="f173" fmla="val 58085"/>
              <a:gd name="f174" fmla="val 191310"/>
              <a:gd name="f175" fmla="val 61985"/>
              <a:gd name="f176" fmla="val 191253"/>
              <a:gd name="f177" fmla="val 65637"/>
              <a:gd name="f178" fmla="val 22504"/>
              <a:gd name="f179" fmla="val 54510"/>
              <a:gd name="f180" fmla="val 25066"/>
              <a:gd name="f181" fmla="val 60284"/>
              <a:gd name="f182" fmla="val 27742"/>
              <a:gd name="f183" fmla="val 66249"/>
              <a:gd name="f184" fmla="val 30496"/>
              <a:gd name="f185" fmla="val 72310"/>
              <a:gd name="f186" fmla="val 72348"/>
              <a:gd name="f187" fmla="val 72387"/>
              <a:gd name="f188" fmla="val 72425"/>
              <a:gd name="f189" fmla="val 73075"/>
              <a:gd name="f190" fmla="val 30706"/>
              <a:gd name="f191" fmla="val 73725"/>
              <a:gd name="f192" fmla="val 30763"/>
              <a:gd name="f193" fmla="val 74375"/>
              <a:gd name="f194" fmla="val 28526"/>
              <a:gd name="f195" fmla="val 74318"/>
              <a:gd name="f196" fmla="val 20324"/>
              <a:gd name="f197" fmla="val 74126"/>
              <a:gd name="f198" fmla="val 14798"/>
              <a:gd name="f199" fmla="val 74604"/>
              <a:gd name="f200" fmla="val 18966"/>
              <a:gd name="f201" fmla="val 69021"/>
              <a:gd name="f202" fmla="val 21624"/>
              <a:gd name="f203" fmla="val 58410"/>
              <a:gd name="f204" fmla="val 66975"/>
              <a:gd name="f205" fmla="val 148788"/>
              <a:gd name="f206" fmla="val 68620"/>
              <a:gd name="f207" fmla="val 152058"/>
              <a:gd name="f208" fmla="val 70283"/>
              <a:gd name="f209" fmla="val 155308"/>
              <a:gd name="f210" fmla="val 71946"/>
              <a:gd name="f211" fmla="val 158539"/>
              <a:gd name="f212" fmla="val 66211"/>
              <a:gd name="f213" fmla="val 162191"/>
              <a:gd name="f214" fmla="val 62540"/>
              <a:gd name="f215" fmla="val 176741"/>
              <a:gd name="f216" fmla="val 60456"/>
              <a:gd name="f217" fmla="val 178653"/>
              <a:gd name="f218" fmla="val 56249"/>
              <a:gd name="f219" fmla="val 157966"/>
              <a:gd name="f220" fmla="val 58257"/>
              <a:gd name="f221" fmla="val 155002"/>
              <a:gd name="f222" fmla="val 63763"/>
              <a:gd name="f223" fmla="val 148081"/>
              <a:gd name="f224" fmla="val 55217"/>
              <a:gd name="f225" fmla="val 158004"/>
              <a:gd name="f226" fmla="val 56976"/>
              <a:gd name="f227" fmla="val 166646"/>
              <a:gd name="f228" fmla="val 55198"/>
              <a:gd name="f229" fmla="val 165575"/>
              <a:gd name="f230" fmla="val 51297"/>
              <a:gd name="f231" fmla="val 163281"/>
              <a:gd name="f232" fmla="val 46804"/>
              <a:gd name="f233" fmla="val 160948"/>
              <a:gd name="f234" fmla="val 45906"/>
              <a:gd name="f235" fmla="val 155327"/>
              <a:gd name="f236" fmla="val 43057"/>
              <a:gd name="f237" fmla="val 142402"/>
              <a:gd name="f238" fmla="val 41872"/>
              <a:gd name="f239" fmla="val 137125"/>
              <a:gd name="f240" fmla="val 46881"/>
              <a:gd name="f241" fmla="val 143760"/>
              <a:gd name="f242" fmla="val 53458"/>
              <a:gd name="f243" fmla="val 153052"/>
              <a:gd name="f244" fmla="val 36881"/>
              <a:gd name="f245" fmla="val 128980"/>
              <a:gd name="f246" fmla="val 38640"/>
              <a:gd name="f247" fmla="val 122403"/>
              <a:gd name="f248" fmla="val 44395"/>
              <a:gd name="f249" fmla="val 123302"/>
              <a:gd name="f250" fmla="val 49864"/>
              <a:gd name="f251" fmla="val 133187"/>
              <a:gd name="f252" fmla="val 50322"/>
              <a:gd name="f253" fmla="val 134047"/>
              <a:gd name="f254" fmla="val 54337"/>
              <a:gd name="f255" fmla="val 153740"/>
              <a:gd name="f256" fmla="val 49462"/>
              <a:gd name="f257" fmla="val 38411"/>
              <a:gd name="f258" fmla="val 130892"/>
              <a:gd name="f259" fmla="val 60800"/>
              <a:gd name="f260" fmla="val 136456"/>
              <a:gd name="f261" fmla="val 62674"/>
              <a:gd name="f262" fmla="val 140223"/>
              <a:gd name="f263" fmla="val 64547"/>
              <a:gd name="f264" fmla="val 143989"/>
              <a:gd name="f265" fmla="val 66440"/>
              <a:gd name="f266" fmla="val 147717"/>
              <a:gd name="f267" fmla="val 62635"/>
              <a:gd name="f268" fmla="val 147794"/>
              <a:gd name="f269" fmla="val 57798"/>
              <a:gd name="f270" fmla="val 154027"/>
              <a:gd name="f271" fmla="val 55963"/>
              <a:gd name="f272" fmla="val 156589"/>
              <a:gd name="f273" fmla="val 51393"/>
              <a:gd name="f274" fmla="val 134181"/>
              <a:gd name="f275" fmla="val 55695"/>
              <a:gd name="f276" fmla="val 132192"/>
              <a:gd name="f277" fmla="val 60704"/>
              <a:gd name="f278" fmla="val 136380"/>
              <a:gd name="f279" fmla="val 60762"/>
              <a:gd name="f280" fmla="val 136418"/>
              <a:gd name="f281" fmla="val 60781"/>
              <a:gd name="f282" fmla="val 136437"/>
              <a:gd name="f283" fmla="val 59863"/>
              <a:gd name="f284" fmla="val 134525"/>
              <a:gd name="f285" fmla="val 57913"/>
              <a:gd name="f286" fmla="val 133320"/>
              <a:gd name="f287" fmla="val 54471"/>
              <a:gd name="f288" fmla="val 131753"/>
              <a:gd name="f289" fmla="val 51183"/>
              <a:gd name="f290" fmla="val 133148"/>
              <a:gd name="f291" fmla="val 45313"/>
              <a:gd name="f292" fmla="val 104335"/>
              <a:gd name="f293" fmla="val 50036"/>
              <a:gd name="f294" fmla="val 114354"/>
              <a:gd name="f295" fmla="val 54892"/>
              <a:gd name="f296" fmla="val 124468"/>
              <a:gd name="f297" fmla="val 49711"/>
              <a:gd name="f298" fmla="val 131007"/>
              <a:gd name="f299" fmla="val 47550"/>
              <a:gd name="f300" fmla="val 127661"/>
              <a:gd name="f301" fmla="val 43439"/>
              <a:gd name="f302" fmla="val 122212"/>
              <a:gd name="f303" fmla="val 38908"/>
              <a:gd name="f304" fmla="val 121428"/>
              <a:gd name="f305" fmla="val 43956"/>
              <a:gd name="f306" fmla="val 102767"/>
              <a:gd name="f307" fmla="val 38277"/>
              <a:gd name="f308" fmla="val 119860"/>
              <a:gd name="f309" fmla="val 37206"/>
              <a:gd name="f310" fmla="val 116132"/>
              <a:gd name="f311" fmla="val 34453"/>
              <a:gd name="f312" fmla="val 107911"/>
              <a:gd name="f313" fmla="val 30247"/>
              <a:gd name="f314" fmla="val 105502"/>
              <a:gd name="f315" fmla="val 43286"/>
              <a:gd name="f316" fmla="val 101314"/>
              <a:gd name="f317" fmla="val 29348"/>
              <a:gd name="f318" fmla="val 104718"/>
              <a:gd name="f319" fmla="val 29540"/>
              <a:gd name="f320" fmla="val 102175"/>
              <a:gd name="f321" fmla="val 29960"/>
              <a:gd name="f322" fmla="val 94737"/>
              <a:gd name="f323" fmla="val 28794"/>
              <a:gd name="f324" fmla="val 90932"/>
              <a:gd name="f325" fmla="val 42866"/>
              <a:gd name="f326" fmla="val 100378"/>
              <a:gd name="f327" fmla="val 42885"/>
              <a:gd name="f328" fmla="val 99173"/>
              <a:gd name="f329" fmla="val 28010"/>
              <a:gd name="f330" fmla="val 89173"/>
              <a:gd name="f331" fmla="val 29023"/>
              <a:gd name="f332" fmla="val 87663"/>
              <a:gd name="f333" fmla="val 32140"/>
              <a:gd name="f334" fmla="val 82329"/>
              <a:gd name="f335" fmla="val 31834"/>
              <a:gd name="f336" fmla="val 75254"/>
              <a:gd name="f337" fmla="val 35390"/>
              <a:gd name="f338" fmla="val 83074"/>
              <a:gd name="f339" fmla="val 39080"/>
              <a:gd name="f340" fmla="val 91066"/>
              <a:gd name="f341" fmla="val 11051"/>
              <a:gd name="f342" fmla="val 77797"/>
              <a:gd name="f343" fmla="val 12141"/>
              <a:gd name="f344" fmla="val 77319"/>
              <a:gd name="f345" fmla="val 13116"/>
              <a:gd name="f346" fmla="val 76612"/>
              <a:gd name="f347" fmla="val 13900"/>
              <a:gd name="f348" fmla="val 75713"/>
              <a:gd name="f349" fmla="val 19368"/>
              <a:gd name="f350" fmla="val 75121"/>
              <a:gd name="f351" fmla="val 28603"/>
              <a:gd name="f352" fmla="val 75331"/>
              <a:gd name="f353" fmla="val 30801"/>
              <a:gd name="f354" fmla="val 75388"/>
              <a:gd name="f355" fmla="val 31050"/>
              <a:gd name="f356" fmla="val 82061"/>
              <a:gd name="f357" fmla="val 28086"/>
              <a:gd name="f358" fmla="val 87185"/>
              <a:gd name="f359" fmla="val 27150"/>
              <a:gd name="f360" fmla="val 88600"/>
              <a:gd name="f361" fmla="val 10841"/>
              <a:gd name="f362" fmla="val 78887"/>
              <a:gd name="f363" fmla="val 27016"/>
              <a:gd name="f364" fmla="val 89728"/>
              <a:gd name="f365" fmla="val 28737"/>
              <a:gd name="f366" fmla="val 99613"/>
              <a:gd name="f367" fmla="val 105062"/>
              <a:gd name="f368" fmla="val 18412"/>
              <a:gd name="f369" fmla="val 108236"/>
              <a:gd name="f370" fmla="val 101678"/>
              <a:gd name="f371" fmla="val 12714"/>
              <a:gd name="f372" fmla="val 84126"/>
              <a:gd name="f373" fmla="val 28775"/>
              <a:gd name="f374" fmla="val 105980"/>
              <a:gd name="f375" fmla="val 34052"/>
              <a:gd name="f376" fmla="val 107452"/>
              <a:gd name="f377" fmla="val 37417"/>
              <a:gd name="f378" fmla="val 120472"/>
              <a:gd name="f379" fmla="val 37742"/>
              <a:gd name="f380" fmla="val 121830"/>
              <a:gd name="f381" fmla="val 36193"/>
              <a:gd name="f382" fmla="val 127565"/>
              <a:gd name="f383" fmla="val 32981"/>
              <a:gd name="f384" fmla="val 121371"/>
              <a:gd name="f385" fmla="val 21815"/>
              <a:gd name="f386" fmla="val 111677"/>
              <a:gd name="f387" fmla="val 18852"/>
              <a:gd name="f388" fmla="val 109153"/>
              <a:gd name="f389" fmla="val 7361"/>
              <a:gd name="f390" fmla="val 112843"/>
              <a:gd name="f391" fmla="val 17705"/>
              <a:gd name="f392" fmla="val 109536"/>
              <a:gd name="f393" fmla="val 19597"/>
              <a:gd name="f394" fmla="val 111123"/>
              <a:gd name="f395" fmla="val 33555"/>
              <a:gd name="f396" fmla="val 123015"/>
              <a:gd name="f397" fmla="val 35792"/>
              <a:gd name="f398" fmla="val 129133"/>
              <a:gd name="f399" fmla="val 34281"/>
              <a:gd name="f400" fmla="val 134678"/>
              <a:gd name="f401" fmla="val 29501"/>
              <a:gd name="f402" fmla="val 126896"/>
              <a:gd name="f403" fmla="val 11720"/>
              <a:gd name="f404" fmla="val 115558"/>
              <a:gd name="f405" fmla="val 36556"/>
              <a:gd name="f406" fmla="val 130204"/>
              <a:gd name="f407" fmla="val 37302"/>
              <a:gd name="f408" fmla="val 131160"/>
              <a:gd name="f409" fmla="val 38698"/>
              <a:gd name="f410" fmla="val 132919"/>
              <a:gd name="f411" fmla="val 40399"/>
              <a:gd name="f412" fmla="val 135156"/>
              <a:gd name="f413" fmla="val 40724"/>
              <a:gd name="f414" fmla="val 136647"/>
              <a:gd name="f415" fmla="val 44453"/>
              <a:gd name="f416" fmla="val 153109"/>
              <a:gd name="f417" fmla="val 45676"/>
              <a:gd name="f418" fmla="val 160355"/>
              <a:gd name="f419" fmla="val 40227"/>
              <a:gd name="f420" fmla="val 157583"/>
              <a:gd name="f421" fmla="val 34128"/>
              <a:gd name="f422" fmla="val 154926"/>
              <a:gd name="f423" fmla="val 154448"/>
              <a:gd name="f424" fmla="val 28067"/>
              <a:gd name="f425" fmla="val 161617"/>
              <a:gd name="f426" fmla="val 29750"/>
              <a:gd name="f427" fmla="val 155442"/>
              <a:gd name="f428" fmla="val 37895"/>
              <a:gd name="f429" fmla="val 156302"/>
              <a:gd name="f430" fmla="val 55313"/>
              <a:gd name="f431" fmla="val 166837"/>
              <a:gd name="f432" fmla="val 57244"/>
              <a:gd name="f433" fmla="val 168022"/>
              <a:gd name="f434" fmla="val 59232"/>
              <a:gd name="f435" fmla="val 177716"/>
              <a:gd name="f436" fmla="val 54701"/>
              <a:gd name="f437" fmla="val 174963"/>
              <a:gd name="f438" fmla="val 36308"/>
              <a:gd name="f439" fmla="val 163912"/>
              <a:gd name="f440" fmla="val 27819"/>
              <a:gd name="f441" fmla="val 162592"/>
              <a:gd name="f442" fmla="val 36461"/>
              <a:gd name="f443" fmla="val 165040"/>
              <a:gd name="f444" fmla="val 57397"/>
              <a:gd name="f445" fmla="val 177792"/>
              <a:gd name="f446" fmla="val 59519"/>
              <a:gd name="f447" fmla="val 179093"/>
              <a:gd name="f448" fmla="val 60551"/>
              <a:gd name="f449" fmla="val 184236"/>
              <a:gd name="f450" fmla="val 49194"/>
              <a:gd name="f451" fmla="val 27283"/>
              <a:gd name="f452" fmla="val 180259"/>
              <a:gd name="f453" fmla="val 22943"/>
              <a:gd name="f454" fmla="val 180641"/>
              <a:gd name="f455" fmla="val 17208"/>
              <a:gd name="f456" fmla="val 201940"/>
              <a:gd name="f457" fmla="val 22657"/>
              <a:gd name="f458" fmla="val 181693"/>
              <a:gd name="f459" fmla="val 25830"/>
              <a:gd name="f460" fmla="val 181406"/>
              <a:gd name="f461" fmla="val 49749"/>
              <a:gd name="f462" fmla="val 179494"/>
              <a:gd name="f463" fmla="val 60819"/>
              <a:gd name="f464" fmla="val 185517"/>
              <a:gd name="f465" fmla="val 61775"/>
              <a:gd name="f466" fmla="val 190220"/>
              <a:gd name="f467" fmla="val 57110"/>
              <a:gd name="f468" fmla="val 190297"/>
              <a:gd name="f469" fmla="val 29176"/>
              <a:gd name="f470" fmla="val 191195"/>
              <a:gd name="f471" fmla="val 61794"/>
              <a:gd name="f472" fmla="val 185173"/>
              <a:gd name="f473" fmla="val 62081"/>
              <a:gd name="f474" fmla="val 183643"/>
              <a:gd name="f475" fmla="val 65981"/>
              <a:gd name="f476" fmla="val 163663"/>
              <a:gd name="f477" fmla="val 72405"/>
              <a:gd name="f478" fmla="val 159457"/>
              <a:gd name="f479" fmla="val 76306"/>
              <a:gd name="f480" fmla="val 167009"/>
              <a:gd name="f481" fmla="val 80244"/>
              <a:gd name="f482" fmla="val 174466"/>
              <a:gd name="f483" fmla="val 84164"/>
              <a:gd name="f484" fmla="val 81028"/>
              <a:gd name="f485" fmla="val 182362"/>
              <a:gd name="f486" fmla="val 67052"/>
              <a:gd name="f487" fmla="val 185861"/>
              <a:gd name="f488" fmla="val 64127"/>
              <a:gd name="f489" fmla="val 196644"/>
              <a:gd name="f490" fmla="*/ f0 1 100856"/>
              <a:gd name="f491" fmla="*/ f1 1 209130"/>
              <a:gd name="f492" fmla="val f2"/>
              <a:gd name="f493" fmla="val f3"/>
              <a:gd name="f494" fmla="val f4"/>
              <a:gd name="f495" fmla="+- f494 0 f492"/>
              <a:gd name="f496" fmla="+- f493 0 f492"/>
              <a:gd name="f497" fmla="*/ f496 1 100856"/>
              <a:gd name="f498" fmla="*/ f495 1 209130"/>
              <a:gd name="f499" fmla="*/ f492 1 f497"/>
              <a:gd name="f500" fmla="*/ f493 1 f497"/>
              <a:gd name="f501" fmla="*/ f492 1 f498"/>
              <a:gd name="f502" fmla="*/ f494 1 f498"/>
              <a:gd name="f503" fmla="*/ f499 f490 1"/>
              <a:gd name="f504" fmla="*/ f500 f490 1"/>
              <a:gd name="f505" fmla="*/ f502 f491 1"/>
              <a:gd name="f506" fmla="*/ f501 f491 1"/>
            </a:gdLst>
            <a:ahLst/>
            <a:cxnLst>
              <a:cxn ang="3cd4">
                <a:pos x="hc" y="t"/>
              </a:cxn>
              <a:cxn ang="0">
                <a:pos x="r" y="vc"/>
              </a:cxn>
              <a:cxn ang="cd4">
                <a:pos x="hc" y="b"/>
              </a:cxn>
              <a:cxn ang="cd2">
                <a:pos x="l" y="vc"/>
              </a:cxn>
            </a:cxnLst>
            <a:rect l="f503" t="f506" r="f504" b="f505"/>
            <a:pathLst>
              <a:path w="100856" h="209130">
                <a:moveTo>
                  <a:pt x="f5" y="f6"/>
                </a:moveTo>
                <a:lnTo>
                  <a:pt x="f7" y="f8"/>
                </a:lnTo>
                <a:cubicBezTo>
                  <a:pt x="f9" y="f10"/>
                  <a:pt x="f11" y="f12"/>
                  <a:pt x="f13" y="f14"/>
                </a:cubicBezTo>
                <a:cubicBezTo>
                  <a:pt x="f15" y="f16"/>
                  <a:pt x="f17" y="f18"/>
                  <a:pt x="f19" y="f6"/>
                </a:cubicBezTo>
                <a:lnTo>
                  <a:pt x="f20" y="f6"/>
                </a:lnTo>
                <a:cubicBezTo>
                  <a:pt x="f21" y="f22"/>
                  <a:pt x="f23" y="f24"/>
                  <a:pt x="f2" y="f2"/>
                </a:cubicBezTo>
                <a:lnTo>
                  <a:pt x="f2" y="f25"/>
                </a:lnTo>
                <a:cubicBezTo>
                  <a:pt x="f26" y="f27"/>
                  <a:pt x="f28" y="f29"/>
                  <a:pt x="f30" y="f31"/>
                </a:cubicBezTo>
                <a:cubicBezTo>
                  <a:pt x="f32" y="f33"/>
                  <a:pt x="f34" y="f35"/>
                  <a:pt x="f2" y="f36"/>
                </a:cubicBezTo>
                <a:lnTo>
                  <a:pt x="f2" y="f37"/>
                </a:lnTo>
                <a:cubicBezTo>
                  <a:pt x="f38" y="f39"/>
                  <a:pt x="f40" y="f41"/>
                  <a:pt x="f42" y="f43"/>
                </a:cubicBezTo>
                <a:cubicBezTo>
                  <a:pt x="f44" y="f45"/>
                  <a:pt x="f46" y="f47"/>
                  <a:pt x="f48" y="f49"/>
                </a:cubicBezTo>
                <a:cubicBezTo>
                  <a:pt x="f50" y="f51"/>
                  <a:pt x="f52" y="f53"/>
                  <a:pt x="f2" y="f54"/>
                </a:cubicBezTo>
                <a:lnTo>
                  <a:pt x="f2" y="f55"/>
                </a:ln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lnTo>
                  <a:pt x="f2" y="f86"/>
                </a:lnTo>
                <a:lnTo>
                  <a:pt x="f2" y="f87"/>
                </a:lnTo>
                <a:lnTo>
                  <a:pt x="f88" y="f89"/>
                </a:lnTo>
                <a:cubicBezTo>
                  <a:pt x="f90" y="f91"/>
                  <a:pt x="f92" y="f93"/>
                  <a:pt x="f94" y="f95"/>
                </a:cubicBezTo>
                <a:lnTo>
                  <a:pt x="f96" y="f97"/>
                </a:lnTo>
                <a:lnTo>
                  <a:pt x="f2" y="f98"/>
                </a:lnTo>
                <a:lnTo>
                  <a:pt x="f2" y="f99"/>
                </a:lnTo>
                <a:lnTo>
                  <a:pt x="f100" y="f101"/>
                </a:lnTo>
                <a:lnTo>
                  <a:pt x="f2" y="f102"/>
                </a:lnTo>
                <a:lnTo>
                  <a:pt x="f2" y="f103"/>
                </a:lnTo>
                <a:lnTo>
                  <a:pt x="f104" y="f105"/>
                </a:lnTo>
                <a:cubicBezTo>
                  <a:pt x="f106" y="f107"/>
                  <a:pt x="f108" y="f109"/>
                  <a:pt x="f110" y="f111"/>
                </a:cubicBezTo>
                <a:lnTo>
                  <a:pt x="f112" y="f113"/>
                </a:lnTo>
                <a:cubicBezTo>
                  <a:pt x="f114" y="f115"/>
                  <a:pt x="f116" y="f117"/>
                  <a:pt x="f2" y="f118"/>
                </a:cubicBezTo>
                <a:lnTo>
                  <a:pt x="f2" y="f119"/>
                </a:lnTo>
                <a:cubicBezTo>
                  <a:pt x="f120" y="f121"/>
                  <a:pt x="f122" y="f123"/>
                  <a:pt x="f124" y="f125"/>
                </a:cubicBezTo>
                <a:lnTo>
                  <a:pt x="f126" y="f127"/>
                </a:lnTo>
                <a:cubicBezTo>
                  <a:pt x="f128" y="f129"/>
                  <a:pt x="f130" y="f131"/>
                  <a:pt x="f2" y="f132"/>
                </a:cubicBezTo>
                <a:lnTo>
                  <a:pt x="f2" y="f133"/>
                </a:lnTo>
                <a:cubicBezTo>
                  <a:pt x="f134" y="f135"/>
                  <a:pt x="f136" y="f137"/>
                  <a:pt x="f138" y="f139"/>
                </a:cubicBezTo>
                <a:lnTo>
                  <a:pt x="f140" y="f141"/>
                </a:lnTo>
                <a:cubicBezTo>
                  <a:pt x="f142" y="f143"/>
                  <a:pt x="f144" y="f145"/>
                  <a:pt x="f2" y="f146"/>
                </a:cubicBezTo>
                <a:lnTo>
                  <a:pt x="f2" y="f147"/>
                </a:lnTo>
                <a:cubicBezTo>
                  <a:pt x="f148" y="f149"/>
                  <a:pt x="f150" y="f151"/>
                  <a:pt x="f152" y="f153"/>
                </a:cubicBezTo>
                <a:lnTo>
                  <a:pt x="f154" y="f155"/>
                </a:lnTo>
                <a:cubicBezTo>
                  <a:pt x="f156" y="f157"/>
                  <a:pt x="f158" y="f159"/>
                  <a:pt x="f2" y="f160"/>
                </a:cubicBezTo>
                <a:lnTo>
                  <a:pt x="f2" y="f161"/>
                </a:lnTo>
                <a:cubicBezTo>
                  <a:pt x="f162" y="f163"/>
                  <a:pt x="f164" y="f165"/>
                  <a:pt x="f166" y="f167"/>
                </a:cubicBezTo>
                <a:lnTo>
                  <a:pt x="f168" y="f6"/>
                </a:lnTo>
                <a:lnTo>
                  <a:pt x="f169" y="f6"/>
                </a:lnTo>
                <a:lnTo>
                  <a:pt x="f48" y="f170"/>
                </a:lnTo>
                <a:cubicBezTo>
                  <a:pt x="f171" y="f172"/>
                  <a:pt x="f173" y="f174"/>
                  <a:pt x="f175" y="f176"/>
                </a:cubicBezTo>
                <a:lnTo>
                  <a:pt x="f177" y="f6"/>
                </a:lnTo>
                <a:lnTo>
                  <a:pt x="f5" y="f6"/>
                </a:lnTo>
                <a:close/>
                <a:moveTo>
                  <a:pt x="f178" y="f179"/>
                </a:moveTo>
                <a:cubicBezTo>
                  <a:pt x="f180" y="f181"/>
                  <a:pt x="f182" y="f183"/>
                  <a:pt x="f184" y="f185"/>
                </a:cubicBezTo>
                <a:cubicBezTo>
                  <a:pt x="f184" y="f186"/>
                  <a:pt x="f184" y="f187"/>
                  <a:pt x="f184" y="f188"/>
                </a:cubicBezTo>
                <a:cubicBezTo>
                  <a:pt x="f112" y="f189"/>
                  <a:pt x="f190" y="f191"/>
                  <a:pt x="f192" y="f193"/>
                </a:cubicBezTo>
                <a:cubicBezTo>
                  <a:pt x="f194" y="f195"/>
                  <a:pt x="f196" y="f197"/>
                  <a:pt x="f198" y="f199"/>
                </a:cubicBezTo>
                <a:cubicBezTo>
                  <a:pt x="f200" y="f201"/>
                  <a:pt x="f202" y="f203"/>
                  <a:pt x="f178" y="f179"/>
                </a:cubicBezTo>
                <a:close/>
                <a:moveTo>
                  <a:pt x="f204" y="f205"/>
                </a:moveTo>
                <a:cubicBezTo>
                  <a:pt x="f206" y="f207"/>
                  <a:pt x="f208" y="f209"/>
                  <a:pt x="f210" y="f211"/>
                </a:cubicBezTo>
                <a:cubicBezTo>
                  <a:pt x="f212" y="f213"/>
                  <a:pt x="f214" y="f215"/>
                  <a:pt x="f55" y="f14"/>
                </a:cubicBezTo>
                <a:lnTo>
                  <a:pt x="f216" y="f217"/>
                </a:lnTo>
                <a:cubicBezTo>
                  <a:pt x="f216" y="f217"/>
                  <a:pt x="f216" y="f217"/>
                  <a:pt x="f216" y="f217"/>
                </a:cubicBezTo>
                <a:lnTo>
                  <a:pt x="f218" y="f219"/>
                </a:lnTo>
                <a:cubicBezTo>
                  <a:pt x="f220" y="f221"/>
                  <a:pt x="f222" y="f223"/>
                  <a:pt x="f204" y="f205"/>
                </a:cubicBezTo>
                <a:close/>
                <a:moveTo>
                  <a:pt x="f224" y="f225"/>
                </a:moveTo>
                <a:lnTo>
                  <a:pt x="f226" y="f227"/>
                </a:lnTo>
                <a:cubicBezTo>
                  <a:pt x="f228" y="f229"/>
                  <a:pt x="f230" y="f231"/>
                  <a:pt x="f232" y="f233"/>
                </a:cubicBezTo>
                <a:cubicBezTo>
                  <a:pt x="f234" y="f235"/>
                  <a:pt x="f236" y="f237"/>
                  <a:pt x="f238" y="f239"/>
                </a:cubicBezTo>
                <a:cubicBezTo>
                  <a:pt x="f240" y="f241"/>
                  <a:pt x="f242" y="f243"/>
                  <a:pt x="f224" y="f225"/>
                </a:cubicBezTo>
                <a:close/>
                <a:moveTo>
                  <a:pt x="f244" y="f245"/>
                </a:moveTo>
                <a:lnTo>
                  <a:pt x="f246" y="f247"/>
                </a:lnTo>
                <a:cubicBezTo>
                  <a:pt x="f248" y="f249"/>
                  <a:pt x="f250" y="f251"/>
                  <a:pt x="f252" y="f253"/>
                </a:cubicBezTo>
                <a:lnTo>
                  <a:pt x="f254" y="f255"/>
                </a:lnTo>
                <a:cubicBezTo>
                  <a:pt x="f256" y="f146"/>
                  <a:pt x="f257" y="f258"/>
                  <a:pt x="f244" y="f245"/>
                </a:cubicBezTo>
                <a:close/>
                <a:moveTo>
                  <a:pt x="f259" y="f260"/>
                </a:moveTo>
                <a:cubicBezTo>
                  <a:pt x="f261" y="f262"/>
                  <a:pt x="f263" y="f264"/>
                  <a:pt x="f265" y="f266"/>
                </a:cubicBezTo>
                <a:cubicBezTo>
                  <a:pt x="f267" y="f268"/>
                  <a:pt x="f269" y="f270"/>
                  <a:pt x="f271" y="f272"/>
                </a:cubicBezTo>
                <a:lnTo>
                  <a:pt x="f273" y="f274"/>
                </a:lnTo>
                <a:cubicBezTo>
                  <a:pt x="f275" y="f276"/>
                  <a:pt x="f277" y="f278"/>
                  <a:pt x="f279" y="f280"/>
                </a:cubicBezTo>
                <a:cubicBezTo>
                  <a:pt x="f281" y="f282"/>
                  <a:pt x="f281" y="f282"/>
                  <a:pt x="f259" y="f260"/>
                </a:cubicBezTo>
                <a:close/>
                <a:moveTo>
                  <a:pt x="f283" y="f284"/>
                </a:moveTo>
                <a:cubicBezTo>
                  <a:pt x="f285" y="f286"/>
                  <a:pt x="f287" y="f288"/>
                  <a:pt x="f289" y="f290"/>
                </a:cubicBezTo>
                <a:lnTo>
                  <a:pt x="f291" y="f292"/>
                </a:lnTo>
                <a:cubicBezTo>
                  <a:pt x="f293" y="f294"/>
                  <a:pt x="f295" y="f296"/>
                  <a:pt x="f283" y="f284"/>
                </a:cubicBezTo>
                <a:close/>
                <a:moveTo>
                  <a:pt x="f297" y="f298"/>
                </a:moveTo>
                <a:cubicBezTo>
                  <a:pt x="f299" y="f300"/>
                  <a:pt x="f301" y="f302"/>
                  <a:pt x="f303" y="f304"/>
                </a:cubicBezTo>
                <a:lnTo>
                  <a:pt x="f305" y="f306"/>
                </a:lnTo>
                <a:close/>
                <a:moveTo>
                  <a:pt x="f307" y="f308"/>
                </a:moveTo>
                <a:cubicBezTo>
                  <a:pt x="f309" y="f310"/>
                  <a:pt x="f311" y="f312"/>
                  <a:pt x="f313" y="f314"/>
                </a:cubicBezTo>
                <a:lnTo>
                  <a:pt x="f315" y="f316"/>
                </a:lnTo>
                <a:close/>
                <a:moveTo>
                  <a:pt x="f317" y="f318"/>
                </a:moveTo>
                <a:cubicBezTo>
                  <a:pt x="f319" y="f320"/>
                  <a:pt x="f321" y="f322"/>
                  <a:pt x="f323" y="f324"/>
                </a:cubicBezTo>
                <a:lnTo>
                  <a:pt x="f325" y="f326"/>
                </a:lnTo>
                <a:close/>
                <a:moveTo>
                  <a:pt x="f327" y="f328"/>
                </a:moveTo>
                <a:lnTo>
                  <a:pt x="f329" y="f330"/>
                </a:lnTo>
                <a:cubicBezTo>
                  <a:pt x="f331" y="f332"/>
                  <a:pt x="f333" y="f334"/>
                  <a:pt x="f335" y="f336"/>
                </a:cubicBezTo>
                <a:cubicBezTo>
                  <a:pt x="f337" y="f338"/>
                  <a:pt x="f339" y="f340"/>
                  <a:pt x="f327" y="f328"/>
                </a:cubicBezTo>
                <a:close/>
                <a:moveTo>
                  <a:pt x="f341" y="f342"/>
                </a:moveTo>
                <a:cubicBezTo>
                  <a:pt x="f343" y="f344"/>
                  <a:pt x="f345" y="f346"/>
                  <a:pt x="f347" y="f348"/>
                </a:cubicBezTo>
                <a:cubicBezTo>
                  <a:pt x="f349" y="f350"/>
                  <a:pt x="f351" y="f352"/>
                  <a:pt x="f353" y="f354"/>
                </a:cubicBezTo>
                <a:cubicBezTo>
                  <a:pt x="f355" y="f356"/>
                  <a:pt x="f357" y="f358"/>
                  <a:pt x="f359" y="f360"/>
                </a:cubicBezTo>
                <a:close/>
                <a:moveTo>
                  <a:pt x="f361" y="f362"/>
                </a:moveTo>
                <a:lnTo>
                  <a:pt x="f363" y="f364"/>
                </a:lnTo>
                <a:cubicBezTo>
                  <a:pt x="f323" y="f324"/>
                  <a:pt x="f365" y="f366"/>
                  <a:pt x="f33" y="f367"/>
                </a:cubicBezTo>
                <a:lnTo>
                  <a:pt x="f368" y="f369"/>
                </a:lnTo>
                <a:cubicBezTo>
                  <a:pt x="f62" y="f370"/>
                  <a:pt x="f371" y="f372"/>
                  <a:pt x="f361" y="f362"/>
                </a:cubicBezTo>
                <a:close/>
                <a:moveTo>
                  <a:pt x="f373" y="f374"/>
                </a:moveTo>
                <a:cubicBezTo>
                  <a:pt x="f375" y="f376"/>
                  <a:pt x="f377" y="f378"/>
                  <a:pt x="f379" y="f380"/>
                </a:cubicBezTo>
                <a:lnTo>
                  <a:pt x="f381" y="f382"/>
                </a:lnTo>
                <a:cubicBezTo>
                  <a:pt x="f383" y="f384"/>
                  <a:pt x="f385" y="f386"/>
                  <a:pt x="f387" y="f388"/>
                </a:cubicBezTo>
                <a:close/>
                <a:moveTo>
                  <a:pt x="f389" y="f390"/>
                </a:moveTo>
                <a:lnTo>
                  <a:pt x="f391" y="f392"/>
                </a:lnTo>
                <a:cubicBezTo>
                  <a:pt x="f393" y="f394"/>
                  <a:pt x="f395" y="f396"/>
                  <a:pt x="f397" y="f398"/>
                </a:cubicBezTo>
                <a:lnTo>
                  <a:pt x="f399" y="f400"/>
                </a:lnTo>
                <a:cubicBezTo>
                  <a:pt x="f401" y="f402"/>
                  <a:pt x="f403" y="f404"/>
                  <a:pt x="f389" y="f390"/>
                </a:cubicBezTo>
                <a:close/>
                <a:moveTo>
                  <a:pt x="f405" y="f406"/>
                </a:moveTo>
                <a:cubicBezTo>
                  <a:pt x="f407" y="f408"/>
                  <a:pt x="f409" y="f410"/>
                  <a:pt x="f411" y="f412"/>
                </a:cubicBezTo>
                <a:cubicBezTo>
                  <a:pt x="f413" y="f414"/>
                  <a:pt x="f415" y="f416"/>
                  <a:pt x="f417" y="f418"/>
                </a:cubicBezTo>
                <a:cubicBezTo>
                  <a:pt x="f419" y="f420"/>
                  <a:pt x="f421" y="f422"/>
                  <a:pt x="f108" y="f423"/>
                </a:cubicBezTo>
                <a:close/>
                <a:moveTo>
                  <a:pt x="f424" y="f425"/>
                </a:moveTo>
                <a:lnTo>
                  <a:pt x="f426" y="f427"/>
                </a:lnTo>
                <a:cubicBezTo>
                  <a:pt x="f428" y="f429"/>
                  <a:pt x="f430" y="f431"/>
                  <a:pt x="f432" y="f433"/>
                </a:cubicBezTo>
                <a:lnTo>
                  <a:pt x="f434" y="f435"/>
                </a:lnTo>
                <a:cubicBezTo>
                  <a:pt x="f436" y="f437"/>
                  <a:pt x="f438" y="f439"/>
                  <a:pt x="f424" y="f425"/>
                </a:cubicBezTo>
                <a:close/>
                <a:moveTo>
                  <a:pt x="f440" y="f441"/>
                </a:moveTo>
                <a:cubicBezTo>
                  <a:pt x="f442" y="f443"/>
                  <a:pt x="f444" y="f445"/>
                  <a:pt x="f446" y="f447"/>
                </a:cubicBezTo>
                <a:lnTo>
                  <a:pt x="f448" y="f449"/>
                </a:lnTo>
                <a:cubicBezTo>
                  <a:pt x="f450" y="f217"/>
                  <a:pt x="f451" y="f452"/>
                  <a:pt x="f453" y="f454"/>
                </a:cubicBezTo>
                <a:close/>
                <a:moveTo>
                  <a:pt x="f455" y="f456"/>
                </a:moveTo>
                <a:lnTo>
                  <a:pt x="f457" y="f458"/>
                </a:lnTo>
                <a:cubicBezTo>
                  <a:pt x="f459" y="f460"/>
                  <a:pt x="f461" y="f462"/>
                  <a:pt x="f463" y="f464"/>
                </a:cubicBezTo>
                <a:lnTo>
                  <a:pt x="f465" y="f466"/>
                </a:lnTo>
                <a:cubicBezTo>
                  <a:pt x="f467" y="f468"/>
                  <a:pt x="f469" y="f470"/>
                  <a:pt x="f455" y="f456"/>
                </a:cubicBezTo>
                <a:close/>
                <a:moveTo>
                  <a:pt x="f471" y="f472"/>
                </a:moveTo>
                <a:cubicBezTo>
                  <a:pt x="f473" y="f474"/>
                  <a:pt x="f475" y="f476"/>
                  <a:pt x="f477" y="f478"/>
                </a:cubicBezTo>
                <a:cubicBezTo>
                  <a:pt x="f479" y="f480"/>
                  <a:pt x="f481" y="f482"/>
                  <a:pt x="f483" y="f458"/>
                </a:cubicBezTo>
                <a:cubicBezTo>
                  <a:pt x="f484" y="f485"/>
                  <a:pt x="f486" y="f487"/>
                  <a:pt x="f488" y="f489"/>
                </a:cubicBezTo>
                <a:close/>
              </a:path>
            </a:pathLst>
          </a:custGeom>
          <a:gradFill>
            <a:gsLst>
              <a:gs pos="0">
                <a:srgbClr val="45ABF3"/>
              </a:gs>
              <a:gs pos="100000">
                <a:srgbClr val="FFF2CC"/>
              </a:gs>
            </a:gsLst>
            <a:lin ang="5400000"/>
          </a:gra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Trapecio 4">
            <a:extLst>
              <a:ext uri="{FF2B5EF4-FFF2-40B4-BE49-F238E27FC236}">
                <a16:creationId xmlns:a16="http://schemas.microsoft.com/office/drawing/2014/main" id="{3AA1AB4E-3059-41FC-8756-37895F4886FD}"/>
              </a:ext>
            </a:extLst>
          </p:cNvPr>
          <p:cNvSpPr/>
          <p:nvPr/>
        </p:nvSpPr>
        <p:spPr>
          <a:xfrm>
            <a:off x="2613821" y="4812916"/>
            <a:ext cx="3916366" cy="330583"/>
          </a:xfrm>
          <a:custGeom>
            <a:avLst>
              <a:gd name="f8" fmla="val 25000"/>
            </a:avLst>
            <a:gdLst>
              <a:gd name="f1" fmla="val 10800000"/>
              <a:gd name="f2" fmla="val 5400000"/>
              <a:gd name="f3" fmla="val 180"/>
              <a:gd name="f4" fmla="val w"/>
              <a:gd name="f5" fmla="val h"/>
              <a:gd name="f6" fmla="val ss"/>
              <a:gd name="f7" fmla="val 0"/>
              <a:gd name="f8" fmla="val 25000"/>
              <a:gd name="f9" fmla="+- 0 0 -270"/>
              <a:gd name="f10" fmla="+- 0 0 -9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 f35 1 3"/>
              <a:gd name="f41" fmla="*/ f36 1 4"/>
              <a:gd name="f42" fmla="min f36 f35"/>
              <a:gd name="f43" fmla="*/ 50000 f36 1"/>
              <a:gd name="f44" fmla="+- f14 f39 0"/>
              <a:gd name="f45" fmla="*/ f43 1 f42"/>
              <a:gd name="f46" fmla="*/ f42 f15 1"/>
              <a:gd name="f47" fmla="*/ f41 f15 1"/>
              <a:gd name="f48" fmla="*/ f40 f15 1"/>
              <a:gd name="f49" fmla="*/ f46 1 200000"/>
              <a:gd name="f50" fmla="*/ f46 1 100000"/>
              <a:gd name="f51" fmla="*/ f47 1 f45"/>
              <a:gd name="f52" fmla="*/ f48 1 f45"/>
              <a:gd name="f53" fmla="*/ f44 f29 1"/>
              <a:gd name="f54" fmla="+- f32 0 f50"/>
              <a:gd name="f55" fmla="+- f32 0 f49"/>
              <a:gd name="f56" fmla="+- f32 0 f51"/>
              <a:gd name="f57" fmla="*/ f51 f29 1"/>
              <a:gd name="f58" fmla="*/ f52 f29 1"/>
              <a:gd name="f59" fmla="*/ f50 f29 1"/>
              <a:gd name="f60" fmla="*/ f49 f29 1"/>
              <a:gd name="f61" fmla="*/ f56 f29 1"/>
              <a:gd name="f62" fmla="*/ f54 f29 1"/>
              <a:gd name="f63" fmla="*/ f55 f29 1"/>
            </a:gdLst>
            <a:ahLst/>
            <a:cxnLst>
              <a:cxn ang="3cd4">
                <a:pos x="hc" y="t"/>
              </a:cxn>
              <a:cxn ang="0">
                <a:pos x="r" y="vc"/>
              </a:cxn>
              <a:cxn ang="cd4">
                <a:pos x="hc" y="b"/>
              </a:cxn>
              <a:cxn ang="cd2">
                <a:pos x="l" y="vc"/>
              </a:cxn>
              <a:cxn ang="f27">
                <a:pos x="f60" y="f53"/>
              </a:cxn>
              <a:cxn ang="f28">
                <a:pos x="f63" y="f53"/>
              </a:cxn>
            </a:cxnLst>
            <a:rect l="f57" t="f58" r="f61" b="f37"/>
            <a:pathLst>
              <a:path>
                <a:moveTo>
                  <a:pt x="f34" y="f37"/>
                </a:moveTo>
                <a:lnTo>
                  <a:pt x="f59" y="f34"/>
                </a:lnTo>
                <a:lnTo>
                  <a:pt x="f62" y="f34"/>
                </a:lnTo>
                <a:lnTo>
                  <a:pt x="f38" y="f37"/>
                </a:lnTo>
                <a:close/>
              </a:path>
            </a:pathLst>
          </a:custGeom>
          <a:solidFill>
            <a:srgbClr val="BF62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name="Slide31">
    <p:bg>
      <p:bgPr>
        <a:solidFill>
          <a:srgbClr val="FFFFFF"/>
        </a:solidFill>
        <a:effectLst/>
      </p:bgPr>
    </p:bg>
    <p:spTree>
      <p:nvGrpSpPr>
        <p:cNvPr id="1" name=""/>
        <p:cNvGrpSpPr/>
        <p:nvPr/>
      </p:nvGrpSpPr>
      <p:grpSpPr>
        <a:xfrm>
          <a:off x="0" y="0"/>
          <a:ext cx="0" cy="0"/>
          <a:chOff x="0" y="0"/>
          <a:chExt cx="0" cy="0"/>
        </a:xfrm>
      </p:grpSpPr>
      <p:pic>
        <p:nvPicPr>
          <p:cNvPr id="2" name="Picture 2" descr="niña disfrazada de bruja sosteniendo jack-o-lantern pumpkins en halloween trick or treat - halloween niños fotografías e imágenes de stock">
            <a:extLst>
              <a:ext uri="{FF2B5EF4-FFF2-40B4-BE49-F238E27FC236}">
                <a16:creationId xmlns:a16="http://schemas.microsoft.com/office/drawing/2014/main" id="{796B5613-4EBD-44ED-A06C-CFDFCE8C8694}"/>
              </a:ext>
            </a:extLst>
          </p:cNvPr>
          <p:cNvPicPr>
            <a:picLocks noChangeAspect="1"/>
          </p:cNvPicPr>
          <p:nvPr/>
        </p:nvPicPr>
        <p:blipFill>
          <a:blip r:embed="rId3"/>
          <a:stretch>
            <a:fillRect/>
          </a:stretch>
        </p:blipFill>
        <p:spPr>
          <a:xfrm>
            <a:off x="-5340" y="0"/>
            <a:ext cx="2888059" cy="5143499"/>
          </a:xfrm>
          <a:prstGeom prst="rect">
            <a:avLst/>
          </a:prstGeom>
          <a:noFill/>
          <a:ln cap="flat">
            <a:noFill/>
          </a:ln>
        </p:spPr>
      </p:pic>
      <p:pic>
        <p:nvPicPr>
          <p:cNvPr id="3" name="Google Shape;945;p64">
            <a:extLst>
              <a:ext uri="{FF2B5EF4-FFF2-40B4-BE49-F238E27FC236}">
                <a16:creationId xmlns:a16="http://schemas.microsoft.com/office/drawing/2014/main" id="{4F42D7DD-37F6-449C-A112-E657C7CA36BD}"/>
              </a:ext>
            </a:extLst>
          </p:cNvPr>
          <p:cNvPicPr>
            <a:picLocks noChangeAspect="1"/>
          </p:cNvPicPr>
          <p:nvPr/>
        </p:nvPicPr>
        <p:blipFill>
          <a:blip r:embed="rId4">
            <a:alphaModFix/>
          </a:blip>
          <a:stretch>
            <a:fillRect/>
          </a:stretch>
        </p:blipFill>
        <p:spPr>
          <a:xfrm>
            <a:off x="4718834" y="3664147"/>
            <a:ext cx="2324103" cy="987049"/>
          </a:xfrm>
          <a:prstGeom prst="rect">
            <a:avLst/>
          </a:prstGeom>
          <a:noFill/>
          <a:ln cap="flat">
            <a:noFill/>
          </a:ln>
        </p:spPr>
      </p:pic>
      <p:sp>
        <p:nvSpPr>
          <p:cNvPr id="4" name="Google Shape;947;p64">
            <a:extLst>
              <a:ext uri="{FF2B5EF4-FFF2-40B4-BE49-F238E27FC236}">
                <a16:creationId xmlns:a16="http://schemas.microsoft.com/office/drawing/2014/main" id="{C427AA47-63C2-404D-A1C3-C2179EB5D2D1}"/>
              </a:ext>
            </a:extLst>
          </p:cNvPr>
          <p:cNvSpPr txBox="1">
            <a:spLocks noGrp="1"/>
          </p:cNvSpPr>
          <p:nvPr>
            <p:ph type="title"/>
          </p:nvPr>
        </p:nvSpPr>
        <p:spPr/>
        <p:txBody>
          <a:bodyPr/>
          <a:lstStyle/>
          <a:p>
            <a:pPr lvl="0"/>
            <a:r>
              <a:rPr lang="en-US">
                <a:solidFill>
                  <a:srgbClr val="000000"/>
                </a:solidFill>
              </a:rPr>
              <a:t>Thanks!</a:t>
            </a:r>
          </a:p>
        </p:txBody>
      </p:sp>
      <p:sp>
        <p:nvSpPr>
          <p:cNvPr id="5" name="Google Shape;948;p64">
            <a:extLst>
              <a:ext uri="{FF2B5EF4-FFF2-40B4-BE49-F238E27FC236}">
                <a16:creationId xmlns:a16="http://schemas.microsoft.com/office/drawing/2014/main" id="{193093AD-DCE0-40CF-BC93-52AF2AC02432}"/>
              </a:ext>
            </a:extLst>
          </p:cNvPr>
          <p:cNvSpPr txBox="1">
            <a:spLocks noGrp="1"/>
          </p:cNvSpPr>
          <p:nvPr>
            <p:ph type="subTitle" idx="4294967295"/>
          </p:nvPr>
        </p:nvSpPr>
        <p:spPr>
          <a:xfrm>
            <a:off x="3705605" y="1644923"/>
            <a:ext cx="4285500" cy="1247397"/>
          </a:xfrm>
        </p:spPr>
        <p:txBody>
          <a:bodyPr anchorCtr="1"/>
          <a:lstStyle/>
          <a:p>
            <a:pPr marL="0" lvl="0" indent="0" algn="ctr">
              <a:buNone/>
            </a:pPr>
            <a:r>
              <a:rPr lang="en-US" sz="1800">
                <a:solidFill>
                  <a:srgbClr val="000000"/>
                </a:solidFill>
                <a:latin typeface="Fontdiner Swanky"/>
              </a:rPr>
              <a:t>Do you have any questions?</a:t>
            </a:r>
          </a:p>
        </p:txBody>
      </p:sp>
      <p:sp>
        <p:nvSpPr>
          <p:cNvPr id="6" name="Google Shape;949;p64">
            <a:extLst>
              <a:ext uri="{FF2B5EF4-FFF2-40B4-BE49-F238E27FC236}">
                <a16:creationId xmlns:a16="http://schemas.microsoft.com/office/drawing/2014/main" id="{CA8B8BA9-8E63-4DEB-81FE-76684E7D9EEF}"/>
              </a:ext>
            </a:extLst>
          </p:cNvPr>
          <p:cNvSpPr txBox="1">
            <a:spLocks noGrp="1"/>
          </p:cNvSpPr>
          <p:nvPr>
            <p:ph type="subTitle" idx="4294967295"/>
          </p:nvPr>
        </p:nvSpPr>
        <p:spPr>
          <a:xfrm>
            <a:off x="4128397" y="4527797"/>
            <a:ext cx="3556503" cy="340202"/>
          </a:xfrm>
        </p:spPr>
        <p:txBody>
          <a:bodyPr anchorCtr="1"/>
          <a:lstStyle/>
          <a:p>
            <a:pPr marL="0" lvl="0" indent="0" algn="ctr">
              <a:spcBef>
                <a:spcPts val="300"/>
              </a:spcBef>
              <a:buNone/>
            </a:pPr>
            <a:r>
              <a:rPr lang="en-US" b="1">
                <a:solidFill>
                  <a:srgbClr val="000000"/>
                </a:solidFill>
              </a:rPr>
              <a:t>Free Template</a:t>
            </a:r>
          </a:p>
        </p:txBody>
      </p:sp>
      <p:grpSp>
        <p:nvGrpSpPr>
          <p:cNvPr id="7" name="Google Shape;950;p64">
            <a:extLst>
              <a:ext uri="{FF2B5EF4-FFF2-40B4-BE49-F238E27FC236}">
                <a16:creationId xmlns:a16="http://schemas.microsoft.com/office/drawing/2014/main" id="{27F2F307-8316-421E-A5A2-D926DB6FD6DA}"/>
              </a:ext>
            </a:extLst>
          </p:cNvPr>
          <p:cNvGrpSpPr/>
          <p:nvPr/>
        </p:nvGrpSpPr>
        <p:grpSpPr>
          <a:xfrm>
            <a:off x="6373578" y="4015852"/>
            <a:ext cx="455325" cy="454859"/>
            <a:chOff x="6373578" y="4015852"/>
            <a:chExt cx="455325" cy="454859"/>
          </a:xfrm>
        </p:grpSpPr>
        <p:sp>
          <p:nvSpPr>
            <p:cNvPr id="8" name="Google Shape;951;p64">
              <a:extLst>
                <a:ext uri="{FF2B5EF4-FFF2-40B4-BE49-F238E27FC236}">
                  <a16:creationId xmlns:a16="http://schemas.microsoft.com/office/drawing/2014/main" id="{56B74610-554C-4E01-A9BE-FFDDD36BAF70}"/>
                </a:ext>
              </a:extLst>
            </p:cNvPr>
            <p:cNvSpPr/>
            <p:nvPr/>
          </p:nvSpPr>
          <p:spPr>
            <a:xfrm>
              <a:off x="6373578" y="4015852"/>
              <a:ext cx="455325" cy="454859"/>
            </a:xfrm>
            <a:custGeom>
              <a:avLst/>
              <a:gdLst>
                <a:gd name="f0" fmla="val w"/>
                <a:gd name="f1" fmla="val h"/>
                <a:gd name="f2" fmla="val 0"/>
                <a:gd name="f3" fmla="val 13613"/>
                <a:gd name="f4" fmla="val 13599"/>
                <a:gd name="f5" fmla="val 6814"/>
                <a:gd name="f6" fmla="val 3046"/>
                <a:gd name="f7" fmla="val 6799"/>
                <a:gd name="f8" fmla="val 10552"/>
                <a:gd name="f9" fmla="val 13598"/>
                <a:gd name="f10" fmla="val 10567"/>
                <a:gd name="f11" fmla="*/ f0 1 13613"/>
                <a:gd name="f12" fmla="*/ f1 1 13599"/>
                <a:gd name="f13" fmla="val f2"/>
                <a:gd name="f14" fmla="val f3"/>
                <a:gd name="f15" fmla="val f4"/>
                <a:gd name="f16" fmla="+- f15 0 f13"/>
                <a:gd name="f17" fmla="+- f14 0 f13"/>
                <a:gd name="f18" fmla="*/ f17 1 13613"/>
                <a:gd name="f19" fmla="*/ f16 1 1359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613" h="13599">
                  <a:moveTo>
                    <a:pt x="f5" y="f2"/>
                  </a:moveTo>
                  <a:cubicBezTo>
                    <a:pt x="f6" y="f2"/>
                    <a:pt x="f2" y="f6"/>
                    <a:pt x="f2" y="f7"/>
                  </a:cubicBezTo>
                  <a:cubicBezTo>
                    <a:pt x="f2" y="f8"/>
                    <a:pt x="f6" y="f9"/>
                    <a:pt x="f5" y="f9"/>
                  </a:cubicBezTo>
                  <a:cubicBezTo>
                    <a:pt x="f10" y="f9"/>
                    <a:pt x="f3" y="f8"/>
                    <a:pt x="f3" y="f7"/>
                  </a:cubicBezTo>
                  <a:cubicBezTo>
                    <a:pt x="f3" y="f6"/>
                    <a:pt x="f10" y="f2"/>
                    <a:pt x="f5" y="f2"/>
                  </a:cubicBezTo>
                  <a:close/>
                </a:path>
              </a:pathLst>
            </a:custGeom>
            <a:solidFill>
              <a:srgbClr val="BF62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952;p64">
              <a:extLst>
                <a:ext uri="{FF2B5EF4-FFF2-40B4-BE49-F238E27FC236}">
                  <a16:creationId xmlns:a16="http://schemas.microsoft.com/office/drawing/2014/main" id="{D1531BB1-5940-4FBB-A6DC-55D78D9E773D}"/>
                </a:ext>
              </a:extLst>
            </p:cNvPr>
            <p:cNvSpPr/>
            <p:nvPr/>
          </p:nvSpPr>
          <p:spPr>
            <a:xfrm>
              <a:off x="6482218" y="4203195"/>
              <a:ext cx="50237" cy="149211"/>
            </a:xfrm>
            <a:custGeom>
              <a:avLst/>
              <a:gdLst>
                <a:gd name="f0" fmla="val w"/>
                <a:gd name="f1" fmla="val h"/>
                <a:gd name="f2" fmla="val 0"/>
                <a:gd name="f3" fmla="val 1502"/>
                <a:gd name="f4" fmla="val 4461"/>
                <a:gd name="f5" fmla="val 58"/>
                <a:gd name="f6" fmla="val 29"/>
                <a:gd name="f7" fmla="val 4403"/>
                <a:gd name="f8" fmla="val 4432"/>
                <a:gd name="f9" fmla="val 1444"/>
                <a:gd name="f10" fmla="val 1473"/>
                <a:gd name="f11" fmla="val 4446"/>
                <a:gd name="f12" fmla="*/ f0 1 1502"/>
                <a:gd name="f13" fmla="*/ f1 1 4461"/>
                <a:gd name="f14" fmla="val f2"/>
                <a:gd name="f15" fmla="val f3"/>
                <a:gd name="f16" fmla="val f4"/>
                <a:gd name="f17" fmla="+- f16 0 f14"/>
                <a:gd name="f18" fmla="+- f15 0 f14"/>
                <a:gd name="f19" fmla="*/ f18 1 1502"/>
                <a:gd name="f20" fmla="*/ f17 1 4461"/>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502" h="4461">
                  <a:moveTo>
                    <a:pt x="f5" y="f2"/>
                  </a:moveTo>
                  <a:cubicBezTo>
                    <a:pt x="f6" y="f2"/>
                    <a:pt x="f2" y="f6"/>
                    <a:pt x="f2" y="f5"/>
                  </a:cubicBezTo>
                  <a:lnTo>
                    <a:pt x="f2" y="f7"/>
                  </a:lnTo>
                  <a:cubicBezTo>
                    <a:pt x="f2" y="f8"/>
                    <a:pt x="f6" y="f4"/>
                    <a:pt x="f5" y="f4"/>
                  </a:cubicBezTo>
                  <a:lnTo>
                    <a:pt x="f9" y="f4"/>
                  </a:lnTo>
                  <a:cubicBezTo>
                    <a:pt x="f10" y="f4"/>
                    <a:pt x="f3" y="f11"/>
                    <a:pt x="f3" y="f7"/>
                  </a:cubicBezTo>
                  <a:lnTo>
                    <a:pt x="f3" y="f5"/>
                  </a:lnTo>
                  <a:cubicBezTo>
                    <a:pt x="f3" y="f6"/>
                    <a:pt x="f10" y="f2"/>
                    <a:pt x="f9"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953;p64">
              <a:extLst>
                <a:ext uri="{FF2B5EF4-FFF2-40B4-BE49-F238E27FC236}">
                  <a16:creationId xmlns:a16="http://schemas.microsoft.com/office/drawing/2014/main" id="{E9B44DF2-5AEB-407B-9FA2-F713F1E3943F}"/>
                </a:ext>
              </a:extLst>
            </p:cNvPr>
            <p:cNvSpPr/>
            <p:nvPr/>
          </p:nvSpPr>
          <p:spPr>
            <a:xfrm>
              <a:off x="6461918" y="4114159"/>
              <a:ext cx="70536" cy="60569"/>
            </a:xfrm>
            <a:custGeom>
              <a:avLst/>
              <a:gdLst>
                <a:gd name="f0" fmla="val w"/>
                <a:gd name="f1" fmla="val h"/>
                <a:gd name="f2" fmla="val 0"/>
                <a:gd name="f3" fmla="val 2109"/>
                <a:gd name="f4" fmla="val 1811"/>
                <a:gd name="f5" fmla="val 1208"/>
                <a:gd name="f6" fmla="val 987"/>
                <a:gd name="f7" fmla="val 761"/>
                <a:gd name="f8" fmla="val 83"/>
                <a:gd name="f9" fmla="val 578"/>
                <a:gd name="f10" fmla="val 266"/>
                <a:gd name="f11" fmla="val 1"/>
                <a:gd name="f12" fmla="val 829"/>
                <a:gd name="f13" fmla="val 405"/>
                <a:gd name="f14" fmla="val 1810"/>
                <a:gd name="f15" fmla="val 1214"/>
                <a:gd name="f16" fmla="val 1704"/>
                <a:gd name="f17" fmla="val 1406"/>
                <a:gd name="f18" fmla="val 901"/>
                <a:gd name="f19" fmla="val 355"/>
                <a:gd name="f20" fmla="val 1668"/>
                <a:gd name="f21" fmla="*/ f0 1 2109"/>
                <a:gd name="f22" fmla="*/ f1 1 1811"/>
                <a:gd name="f23" fmla="val f2"/>
                <a:gd name="f24" fmla="val f3"/>
                <a:gd name="f25" fmla="val f4"/>
                <a:gd name="f26" fmla="+- f25 0 f23"/>
                <a:gd name="f27" fmla="+- f24 0 f23"/>
                <a:gd name="f28" fmla="*/ f27 1 2109"/>
                <a:gd name="f29" fmla="*/ f26 1 18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109" h="1811">
                  <a:moveTo>
                    <a:pt x="f5" y="f2"/>
                  </a:moveTo>
                  <a:cubicBezTo>
                    <a:pt x="f6" y="f2"/>
                    <a:pt x="f7" y="f8"/>
                    <a:pt x="f9" y="f10"/>
                  </a:cubicBezTo>
                  <a:cubicBezTo>
                    <a:pt x="f11" y="f12"/>
                    <a:pt x="f13" y="f14"/>
                    <a:pt x="f15" y="f14"/>
                  </a:cubicBezTo>
                  <a:cubicBezTo>
                    <a:pt x="f16" y="f14"/>
                    <a:pt x="f3" y="f17"/>
                    <a:pt x="f3" y="f18"/>
                  </a:cubicBezTo>
                  <a:cubicBezTo>
                    <a:pt x="f3" y="f19"/>
                    <a:pt x="f20"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954;p64">
              <a:extLst>
                <a:ext uri="{FF2B5EF4-FFF2-40B4-BE49-F238E27FC236}">
                  <a16:creationId xmlns:a16="http://schemas.microsoft.com/office/drawing/2014/main" id="{56F330C0-27E2-4C82-8975-8F899EB6340C}"/>
                </a:ext>
              </a:extLst>
            </p:cNvPr>
            <p:cNvSpPr/>
            <p:nvPr/>
          </p:nvSpPr>
          <p:spPr>
            <a:xfrm>
              <a:off x="6581192" y="4203158"/>
              <a:ext cx="159379" cy="149742"/>
            </a:xfrm>
            <a:custGeom>
              <a:avLst/>
              <a:gdLst>
                <a:gd name="f0" fmla="val w"/>
                <a:gd name="f1" fmla="val h"/>
                <a:gd name="f2" fmla="val 0"/>
                <a:gd name="f3" fmla="val 4765"/>
                <a:gd name="f4" fmla="val 4477"/>
                <a:gd name="f5" fmla="val 2716"/>
                <a:gd name="f6" fmla="val 1"/>
                <a:gd name="f7" fmla="val 2701"/>
                <a:gd name="f8" fmla="val 2686"/>
                <a:gd name="f9" fmla="val 2671"/>
                <a:gd name="f10" fmla="val 2180"/>
                <a:gd name="f11" fmla="val 1718"/>
                <a:gd name="f12" fmla="val 145"/>
                <a:gd name="f13" fmla="val 1314"/>
                <a:gd name="f14" fmla="val 434"/>
                <a:gd name="f15" fmla="val 1304"/>
                <a:gd name="f16" fmla="val 441"/>
                <a:gd name="f17" fmla="val 1294"/>
                <a:gd name="f18" fmla="val 444"/>
                <a:gd name="f19" fmla="val 1284"/>
                <a:gd name="f20" fmla="val 1248"/>
                <a:gd name="f21" fmla="val 1213"/>
                <a:gd name="f22" fmla="val 410"/>
                <a:gd name="f23" fmla="val 376"/>
                <a:gd name="f24" fmla="val 59"/>
                <a:gd name="f25" fmla="val 30"/>
                <a:gd name="f26" fmla="val 1170"/>
                <a:gd name="f27" fmla="val 1141"/>
                <a:gd name="f28" fmla="val 58"/>
                <a:gd name="f29" fmla="val 29"/>
                <a:gd name="f30" fmla="val 4389"/>
                <a:gd name="f31" fmla="val 4433"/>
                <a:gd name="f32" fmla="val 4462"/>
                <a:gd name="f33" fmla="val 1430"/>
                <a:gd name="f34" fmla="val 1473"/>
                <a:gd name="f35" fmla="val 1502"/>
                <a:gd name="f36" fmla="val 2859"/>
                <a:gd name="f37" fmla="val 2354"/>
                <a:gd name="f38" fmla="val 1617"/>
                <a:gd name="f39" fmla="val 2382"/>
                <a:gd name="f40" fmla="val 3133"/>
                <a:gd name="f41" fmla="val 3249"/>
                <a:gd name="f42" fmla="val 4404"/>
                <a:gd name="f43" fmla="val 3277"/>
                <a:gd name="f44" fmla="val 3321"/>
                <a:gd name="f45" fmla="val 4476"/>
                <a:gd name="f46" fmla="val 4692"/>
                <a:gd name="f47" fmla="val 4721"/>
                <a:gd name="f48" fmla="val 4750"/>
                <a:gd name="f49" fmla="val 2383"/>
                <a:gd name="f50" fmla="val 4764"/>
                <a:gd name="f51" fmla="val 1806"/>
                <a:gd name="f52" fmla="val 4591"/>
                <a:gd name="f53" fmla="val 1243"/>
                <a:gd name="f54" fmla="val 4259"/>
                <a:gd name="f55" fmla="val 766"/>
                <a:gd name="f56" fmla="val 3893"/>
                <a:gd name="f57" fmla="val 287"/>
                <a:gd name="f58" fmla="val 3320"/>
                <a:gd name="f59" fmla="*/ f0 1 4765"/>
                <a:gd name="f60" fmla="*/ f1 1 4477"/>
                <a:gd name="f61" fmla="val f2"/>
                <a:gd name="f62" fmla="val f3"/>
                <a:gd name="f63" fmla="val f4"/>
                <a:gd name="f64" fmla="+- f63 0 f61"/>
                <a:gd name="f65" fmla="+- f62 0 f61"/>
                <a:gd name="f66" fmla="*/ f65 1 4765"/>
                <a:gd name="f67" fmla="*/ f64 1 4477"/>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4765" h="4477">
                  <a:moveTo>
                    <a:pt x="f5" y="f6"/>
                  </a:moveTo>
                  <a:cubicBezTo>
                    <a:pt x="f7" y="f6"/>
                    <a:pt x="f8" y="f6"/>
                    <a:pt x="f9" y="f6"/>
                  </a:cubicBezTo>
                  <a:cubicBezTo>
                    <a:pt x="f10" y="f6"/>
                    <a:pt x="f11" y="f12"/>
                    <a:pt x="f13" y="f14"/>
                  </a:cubicBezTo>
                  <a:cubicBezTo>
                    <a:pt x="f15" y="f16"/>
                    <a:pt x="f17" y="f18"/>
                    <a:pt x="f19" y="f18"/>
                  </a:cubicBezTo>
                  <a:cubicBezTo>
                    <a:pt x="f20" y="f18"/>
                    <a:pt x="f21" y="f22"/>
                    <a:pt x="f21" y="f23"/>
                  </a:cubicBezTo>
                  <a:lnTo>
                    <a:pt x="f21" y="f24"/>
                  </a:lnTo>
                  <a:cubicBezTo>
                    <a:pt x="f21" y="f25"/>
                    <a:pt x="f26" y="f6"/>
                    <a:pt x="f27" y="f6"/>
                  </a:cubicBezTo>
                  <a:lnTo>
                    <a:pt x="f28" y="f6"/>
                  </a:lnTo>
                  <a:cubicBezTo>
                    <a:pt x="f29" y="f6"/>
                    <a:pt x="f6" y="f25"/>
                    <a:pt x="f6" y="f24"/>
                  </a:cubicBezTo>
                  <a:lnTo>
                    <a:pt x="f6" y="f30"/>
                  </a:lnTo>
                  <a:cubicBezTo>
                    <a:pt x="f6" y="f31"/>
                    <a:pt x="f29" y="f32"/>
                    <a:pt x="f28" y="f32"/>
                  </a:cubicBezTo>
                  <a:lnTo>
                    <a:pt x="f33" y="f32"/>
                  </a:lnTo>
                  <a:cubicBezTo>
                    <a:pt x="f34" y="f32"/>
                    <a:pt x="f35" y="f31"/>
                    <a:pt x="f35" y="f30"/>
                  </a:cubicBezTo>
                  <a:lnTo>
                    <a:pt x="f35" y="f36"/>
                  </a:lnTo>
                  <a:cubicBezTo>
                    <a:pt x="f35" y="f37"/>
                    <a:pt x="f38" y="f35"/>
                    <a:pt x="f39" y="f35"/>
                  </a:cubicBezTo>
                  <a:cubicBezTo>
                    <a:pt x="f40" y="f35"/>
                    <a:pt x="f41" y="f37"/>
                    <a:pt x="f41" y="f36"/>
                  </a:cubicBezTo>
                  <a:lnTo>
                    <a:pt x="f41" y="f42"/>
                  </a:lnTo>
                  <a:cubicBezTo>
                    <a:pt x="f41" y="f31"/>
                    <a:pt x="f43" y="f32"/>
                    <a:pt x="f44" y="f32"/>
                  </a:cubicBezTo>
                  <a:lnTo>
                    <a:pt x="f44" y="f45"/>
                  </a:lnTo>
                  <a:lnTo>
                    <a:pt x="f46" y="f45"/>
                  </a:lnTo>
                  <a:cubicBezTo>
                    <a:pt x="f47" y="f45"/>
                    <a:pt x="f48" y="f31"/>
                    <a:pt x="f48" y="f42"/>
                  </a:cubicBezTo>
                  <a:lnTo>
                    <a:pt x="f48" y="f49"/>
                  </a:lnTo>
                  <a:cubicBezTo>
                    <a:pt x="f50" y="f51"/>
                    <a:pt x="f52" y="f53"/>
                    <a:pt x="f54" y="f55"/>
                  </a:cubicBezTo>
                  <a:cubicBezTo>
                    <a:pt x="f56" y="f57"/>
                    <a:pt x="f58"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 name="Google Shape;955;p64">
            <a:extLst>
              <a:ext uri="{FF2B5EF4-FFF2-40B4-BE49-F238E27FC236}">
                <a16:creationId xmlns:a16="http://schemas.microsoft.com/office/drawing/2014/main" id="{C5231DBF-D97F-4617-8D14-AC8BE4C9173B}"/>
              </a:ext>
            </a:extLst>
          </p:cNvPr>
          <p:cNvGrpSpPr/>
          <p:nvPr/>
        </p:nvGrpSpPr>
        <p:grpSpPr>
          <a:xfrm>
            <a:off x="5649026" y="4015852"/>
            <a:ext cx="455325" cy="454859"/>
            <a:chOff x="5649026" y="4015852"/>
            <a:chExt cx="455325" cy="454859"/>
          </a:xfrm>
        </p:grpSpPr>
        <p:sp>
          <p:nvSpPr>
            <p:cNvPr id="13" name="Google Shape;956;p64">
              <a:extLst>
                <a:ext uri="{FF2B5EF4-FFF2-40B4-BE49-F238E27FC236}">
                  <a16:creationId xmlns:a16="http://schemas.microsoft.com/office/drawing/2014/main" id="{EDB3F211-7A45-4BFE-BB54-CFB0068E91C0}"/>
                </a:ext>
              </a:extLst>
            </p:cNvPr>
            <p:cNvSpPr/>
            <p:nvPr/>
          </p:nvSpPr>
          <p:spPr>
            <a:xfrm>
              <a:off x="5649026" y="4015852"/>
              <a:ext cx="455325" cy="454859"/>
            </a:xfrm>
            <a:custGeom>
              <a:avLst/>
              <a:gdLst>
                <a:gd name="f0" fmla="val w"/>
                <a:gd name="f1" fmla="val h"/>
                <a:gd name="f2" fmla="val 0"/>
                <a:gd name="f3" fmla="val 13613"/>
                <a:gd name="f4" fmla="val 13599"/>
                <a:gd name="f5" fmla="val 6814"/>
                <a:gd name="f6" fmla="val 3046"/>
                <a:gd name="f7" fmla="val 6799"/>
                <a:gd name="f8" fmla="val 10552"/>
                <a:gd name="f9" fmla="val 13598"/>
                <a:gd name="f10" fmla="val 10567"/>
                <a:gd name="f11" fmla="*/ f0 1 13613"/>
                <a:gd name="f12" fmla="*/ f1 1 13599"/>
                <a:gd name="f13" fmla="val f2"/>
                <a:gd name="f14" fmla="val f3"/>
                <a:gd name="f15" fmla="val f4"/>
                <a:gd name="f16" fmla="+- f15 0 f13"/>
                <a:gd name="f17" fmla="+- f14 0 f13"/>
                <a:gd name="f18" fmla="*/ f17 1 13613"/>
                <a:gd name="f19" fmla="*/ f16 1 1359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613" h="13599">
                  <a:moveTo>
                    <a:pt x="f5" y="f2"/>
                  </a:moveTo>
                  <a:cubicBezTo>
                    <a:pt x="f6" y="f2"/>
                    <a:pt x="f2" y="f6"/>
                    <a:pt x="f2" y="f7"/>
                  </a:cubicBezTo>
                  <a:cubicBezTo>
                    <a:pt x="f2" y="f8"/>
                    <a:pt x="f6" y="f9"/>
                    <a:pt x="f5" y="f9"/>
                  </a:cubicBezTo>
                  <a:cubicBezTo>
                    <a:pt x="f10" y="f9"/>
                    <a:pt x="f3" y="f8"/>
                    <a:pt x="f3" y="f7"/>
                  </a:cubicBezTo>
                  <a:cubicBezTo>
                    <a:pt x="f3" y="f6"/>
                    <a:pt x="f10" y="f2"/>
                    <a:pt x="f5" y="f2"/>
                  </a:cubicBezTo>
                  <a:close/>
                </a:path>
              </a:pathLst>
            </a:custGeom>
            <a:solidFill>
              <a:srgbClr val="BF62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4" name="Google Shape;957;p64">
              <a:extLst>
                <a:ext uri="{FF2B5EF4-FFF2-40B4-BE49-F238E27FC236}">
                  <a16:creationId xmlns:a16="http://schemas.microsoft.com/office/drawing/2014/main" id="{524B9C06-82E2-44B5-86CD-20E135E694DA}"/>
                </a:ext>
              </a:extLst>
            </p:cNvPr>
            <p:cNvGrpSpPr/>
            <p:nvPr/>
          </p:nvGrpSpPr>
          <p:grpSpPr>
            <a:xfrm>
              <a:off x="5751402" y="4114425"/>
              <a:ext cx="258162" cy="258144"/>
              <a:chOff x="5751402" y="4114425"/>
              <a:chExt cx="258162" cy="258144"/>
            </a:xfrm>
          </p:grpSpPr>
          <p:sp>
            <p:nvSpPr>
              <p:cNvPr id="15" name="Google Shape;958;p64">
                <a:extLst>
                  <a:ext uri="{FF2B5EF4-FFF2-40B4-BE49-F238E27FC236}">
                    <a16:creationId xmlns:a16="http://schemas.microsoft.com/office/drawing/2014/main" id="{72E37635-6B99-47FB-8780-24D058F4DF61}"/>
                  </a:ext>
                </a:extLst>
              </p:cNvPr>
              <p:cNvSpPr/>
              <p:nvPr/>
            </p:nvSpPr>
            <p:spPr>
              <a:xfrm>
                <a:off x="5751402" y="4114425"/>
                <a:ext cx="258162" cy="258144"/>
              </a:xfrm>
              <a:custGeom>
                <a:avLst/>
                <a:gdLst>
                  <a:gd name="f0" fmla="val w"/>
                  <a:gd name="f1" fmla="val h"/>
                  <a:gd name="f2" fmla="val 0"/>
                  <a:gd name="f3" fmla="val 12288"/>
                  <a:gd name="f4" fmla="val 12287"/>
                  <a:gd name="f5" fmla="val 10053"/>
                  <a:gd name="f6" fmla="val 1117"/>
                  <a:gd name="f7" fmla="val 10669"/>
                  <a:gd name="f8" fmla="val 11171"/>
                  <a:gd name="f9" fmla="val 1617"/>
                  <a:gd name="f10" fmla="val 2233"/>
                  <a:gd name="f11" fmla="val 11170"/>
                  <a:gd name="f12" fmla="val 2850"/>
                  <a:gd name="f13" fmla="val 3351"/>
                  <a:gd name="f14" fmla="val 9438"/>
                  <a:gd name="f15" fmla="val 8937"/>
                  <a:gd name="f16" fmla="val 6144"/>
                  <a:gd name="f17" fmla="val 8300"/>
                  <a:gd name="f18" fmla="val 3988"/>
                  <a:gd name="f19" fmla="val 8299"/>
                  <a:gd name="f20" fmla="val 10054"/>
                  <a:gd name="f21" fmla="val 3989"/>
                  <a:gd name="f22" fmla="val 2234"/>
                  <a:gd name="f23" fmla="val 3987"/>
                  <a:gd name="f24" fmla="val 1675"/>
                  <a:gd name="f25" fmla="val 1"/>
                  <a:gd name="f26" fmla="val 752"/>
                  <a:gd name="f27" fmla="val 751"/>
                  <a:gd name="f28" fmla="val 1676"/>
                  <a:gd name="f29" fmla="val 10611"/>
                  <a:gd name="f30" fmla="val 11536"/>
                  <a:gd name="f31" fmla="val 12286"/>
                  <a:gd name="f32" fmla="val 10612"/>
                  <a:gd name="f33" fmla="*/ f0 1 12288"/>
                  <a:gd name="f34" fmla="*/ f1 1 12287"/>
                  <a:gd name="f35" fmla="val f2"/>
                  <a:gd name="f36" fmla="val f3"/>
                  <a:gd name="f37" fmla="val f4"/>
                  <a:gd name="f38" fmla="+- f37 0 f35"/>
                  <a:gd name="f39" fmla="+- f36 0 f35"/>
                  <a:gd name="f40" fmla="*/ f39 1 12288"/>
                  <a:gd name="f41" fmla="*/ f38 1 1228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2288" h="12287">
                    <a:moveTo>
                      <a:pt x="f5" y="f6"/>
                    </a:moveTo>
                    <a:cubicBezTo>
                      <a:pt x="f7" y="f6"/>
                      <a:pt x="f8" y="f9"/>
                      <a:pt x="f8" y="f10"/>
                    </a:cubicBezTo>
                    <a:cubicBezTo>
                      <a:pt x="f11" y="f12"/>
                      <a:pt x="f7" y="f13"/>
                      <a:pt x="f5" y="f13"/>
                    </a:cubicBezTo>
                    <a:cubicBezTo>
                      <a:pt x="f14" y="f13"/>
                      <a:pt x="f15" y="f12"/>
                      <a:pt x="f15" y="f10"/>
                    </a:cubicBezTo>
                    <a:cubicBezTo>
                      <a:pt x="f15" y="f9"/>
                      <a:pt x="f14" y="f6"/>
                      <a:pt x="f5" y="f6"/>
                    </a:cubicBezTo>
                    <a:close/>
                    <a:moveTo>
                      <a:pt x="f16" y="f10"/>
                    </a:moveTo>
                    <a:cubicBezTo>
                      <a:pt x="f17" y="f10"/>
                      <a:pt x="f5" y="f18"/>
                      <a:pt x="f5" y="f16"/>
                    </a:cubicBezTo>
                    <a:cubicBezTo>
                      <a:pt x="f5" y="f19"/>
                      <a:pt x="f17" y="f20"/>
                      <a:pt x="f16" y="f20"/>
                    </a:cubicBezTo>
                    <a:cubicBezTo>
                      <a:pt x="f21" y="f20"/>
                      <a:pt x="f22" y="f19"/>
                      <a:pt x="f22" y="f16"/>
                    </a:cubicBezTo>
                    <a:cubicBezTo>
                      <a:pt x="f22" y="f18"/>
                      <a:pt x="f23" y="f10"/>
                      <a:pt x="f16" y="f10"/>
                    </a:cubicBezTo>
                    <a:close/>
                    <a:moveTo>
                      <a:pt x="f24" y="f25"/>
                    </a:moveTo>
                    <a:cubicBezTo>
                      <a:pt x="f26" y="f25"/>
                      <a:pt x="f2" y="f27"/>
                      <a:pt x="f2" y="f28"/>
                    </a:cubicBezTo>
                    <a:lnTo>
                      <a:pt x="f2" y="f29"/>
                    </a:lnTo>
                    <a:cubicBezTo>
                      <a:pt x="f2" y="f30"/>
                      <a:pt x="f26" y="f31"/>
                      <a:pt x="f24" y="f31"/>
                    </a:cubicBezTo>
                    <a:lnTo>
                      <a:pt x="f32" y="f31"/>
                    </a:lnTo>
                    <a:cubicBezTo>
                      <a:pt x="f30" y="f31"/>
                      <a:pt x="f3" y="f30"/>
                      <a:pt x="f3" y="f29"/>
                    </a:cubicBezTo>
                    <a:lnTo>
                      <a:pt x="f3" y="f28"/>
                    </a:lnTo>
                    <a:cubicBezTo>
                      <a:pt x="f3" y="f26"/>
                      <a:pt x="f30" y="f25"/>
                      <a:pt x="f32" y="f2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959;p64">
                <a:extLst>
                  <a:ext uri="{FF2B5EF4-FFF2-40B4-BE49-F238E27FC236}">
                    <a16:creationId xmlns:a16="http://schemas.microsoft.com/office/drawing/2014/main" id="{225BE2AD-B7AA-4012-BCCF-9E2FFB42F76D}"/>
                  </a:ext>
                </a:extLst>
              </p:cNvPr>
              <p:cNvSpPr/>
              <p:nvPr/>
            </p:nvSpPr>
            <p:spPr>
              <a:xfrm>
                <a:off x="5821774" y="4184824"/>
                <a:ext cx="117399" cy="117335"/>
              </a:xfrm>
              <a:custGeom>
                <a:avLst/>
                <a:gdLst>
                  <a:gd name="f0" fmla="val w"/>
                  <a:gd name="f1" fmla="val h"/>
                  <a:gd name="f2" fmla="val 0"/>
                  <a:gd name="f3" fmla="val 5588"/>
                  <a:gd name="f4" fmla="val 5585"/>
                  <a:gd name="f5" fmla="val 2794"/>
                  <a:gd name="f6" fmla="val 1255"/>
                  <a:gd name="f7" fmla="val 1"/>
                  <a:gd name="f8" fmla="val 1252"/>
                  <a:gd name="f9" fmla="val 2793"/>
                  <a:gd name="f10" fmla="val 4332"/>
                  <a:gd name="f11" fmla="val 4333"/>
                  <a:gd name="f12" fmla="val 5587"/>
                  <a:gd name="f13" fmla="*/ f0 1 5588"/>
                  <a:gd name="f14" fmla="*/ f1 1 5585"/>
                  <a:gd name="f15" fmla="val f2"/>
                  <a:gd name="f16" fmla="val f3"/>
                  <a:gd name="f17" fmla="val f4"/>
                  <a:gd name="f18" fmla="+- f17 0 f15"/>
                  <a:gd name="f19" fmla="+- f16 0 f15"/>
                  <a:gd name="f20" fmla="*/ f19 1 5588"/>
                  <a:gd name="f21" fmla="*/ f18 1 558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588" h="5585">
                    <a:moveTo>
                      <a:pt x="f5" y="f2"/>
                    </a:moveTo>
                    <a:cubicBezTo>
                      <a:pt x="f6" y="f2"/>
                      <a:pt x="f7" y="f8"/>
                      <a:pt x="f7" y="f9"/>
                    </a:cubicBezTo>
                    <a:cubicBezTo>
                      <a:pt x="f7" y="f10"/>
                      <a:pt x="f6" y="f4"/>
                      <a:pt x="f5" y="f4"/>
                    </a:cubicBezTo>
                    <a:cubicBezTo>
                      <a:pt x="f11" y="f4"/>
                      <a:pt x="f12" y="f10"/>
                      <a:pt x="f12" y="f9"/>
                    </a:cubicBezTo>
                    <a:cubicBezTo>
                      <a:pt x="f12" y="f8"/>
                      <a:pt x="f11"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17" name="Google Shape;960;p64">
            <a:extLst>
              <a:ext uri="{FF2B5EF4-FFF2-40B4-BE49-F238E27FC236}">
                <a16:creationId xmlns:a16="http://schemas.microsoft.com/office/drawing/2014/main" id="{ADADB301-BB21-4034-BE4B-8BAE9B061F6A}"/>
              </a:ext>
            </a:extLst>
          </p:cNvPr>
          <p:cNvGrpSpPr/>
          <p:nvPr/>
        </p:nvGrpSpPr>
        <p:grpSpPr>
          <a:xfrm>
            <a:off x="4924464" y="4015852"/>
            <a:ext cx="455325" cy="455326"/>
            <a:chOff x="4924464" y="4015852"/>
            <a:chExt cx="455325" cy="455326"/>
          </a:xfrm>
        </p:grpSpPr>
        <p:sp>
          <p:nvSpPr>
            <p:cNvPr id="18" name="Google Shape;961;p64">
              <a:extLst>
                <a:ext uri="{FF2B5EF4-FFF2-40B4-BE49-F238E27FC236}">
                  <a16:creationId xmlns:a16="http://schemas.microsoft.com/office/drawing/2014/main" id="{82908624-464E-4550-B791-10B2E69DF4DC}"/>
                </a:ext>
              </a:extLst>
            </p:cNvPr>
            <p:cNvSpPr/>
            <p:nvPr/>
          </p:nvSpPr>
          <p:spPr>
            <a:xfrm>
              <a:off x="4924464" y="4015852"/>
              <a:ext cx="455325" cy="454859"/>
            </a:xfrm>
            <a:custGeom>
              <a:avLst/>
              <a:gdLst>
                <a:gd name="f0" fmla="val w"/>
                <a:gd name="f1" fmla="val h"/>
                <a:gd name="f2" fmla="val 0"/>
                <a:gd name="f3" fmla="val 13613"/>
                <a:gd name="f4" fmla="val 13599"/>
                <a:gd name="f5" fmla="val 6799"/>
                <a:gd name="f6" fmla="val 3046"/>
                <a:gd name="f7" fmla="val 10552"/>
                <a:gd name="f8" fmla="val 13598"/>
                <a:gd name="f9" fmla="val 10567"/>
                <a:gd name="f10" fmla="*/ f0 1 13613"/>
                <a:gd name="f11" fmla="*/ f1 1 13599"/>
                <a:gd name="f12" fmla="val f2"/>
                <a:gd name="f13" fmla="val f3"/>
                <a:gd name="f14" fmla="val f4"/>
                <a:gd name="f15" fmla="+- f14 0 f12"/>
                <a:gd name="f16" fmla="+- f13 0 f12"/>
                <a:gd name="f17" fmla="*/ f16 1 13613"/>
                <a:gd name="f18" fmla="*/ f15 1 13599"/>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3613" h="13599">
                  <a:moveTo>
                    <a:pt x="f5" y="f2"/>
                  </a:moveTo>
                  <a:cubicBezTo>
                    <a:pt x="f6" y="f2"/>
                    <a:pt x="f2" y="f6"/>
                    <a:pt x="f2" y="f5"/>
                  </a:cubicBezTo>
                  <a:cubicBezTo>
                    <a:pt x="f2" y="f7"/>
                    <a:pt x="f6" y="f8"/>
                    <a:pt x="f5" y="f8"/>
                  </a:cubicBezTo>
                  <a:cubicBezTo>
                    <a:pt x="f9" y="f8"/>
                    <a:pt x="f3" y="f7"/>
                    <a:pt x="f3" y="f5"/>
                  </a:cubicBezTo>
                  <a:cubicBezTo>
                    <a:pt x="f3" y="f6"/>
                    <a:pt x="f9" y="f2"/>
                    <a:pt x="f5" y="f2"/>
                  </a:cubicBezTo>
                  <a:close/>
                </a:path>
              </a:pathLst>
            </a:custGeom>
            <a:solidFill>
              <a:srgbClr val="BF62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962;p64">
              <a:extLst>
                <a:ext uri="{FF2B5EF4-FFF2-40B4-BE49-F238E27FC236}">
                  <a16:creationId xmlns:a16="http://schemas.microsoft.com/office/drawing/2014/main" id="{F10506A9-2148-4EC6-9EBA-3BE1AEBD6F16}"/>
                </a:ext>
              </a:extLst>
            </p:cNvPr>
            <p:cNvSpPr/>
            <p:nvPr/>
          </p:nvSpPr>
          <p:spPr>
            <a:xfrm>
              <a:off x="5003642" y="4114361"/>
              <a:ext cx="247747" cy="356817"/>
            </a:xfrm>
            <a:custGeom>
              <a:avLst/>
              <a:gdLst>
                <a:gd name="f0" fmla="val w"/>
                <a:gd name="f1" fmla="val h"/>
                <a:gd name="f2" fmla="val 0"/>
                <a:gd name="f3" fmla="val 7407"/>
                <a:gd name="f4" fmla="val 10668"/>
                <a:gd name="f5" fmla="val 6208"/>
                <a:gd name="f6" fmla="val 4086"/>
                <a:gd name="f7" fmla="val 14"/>
                <a:gd name="f8" fmla="val 2079"/>
                <a:gd name="f9" fmla="val 1732"/>
                <a:gd name="f10" fmla="val 3854"/>
                <a:gd name="f11" fmla="val 4114"/>
                <a:gd name="f12" fmla="val 4129"/>
                <a:gd name="f13" fmla="val 2051"/>
                <a:gd name="f14" fmla="val 4157"/>
                <a:gd name="f15" fmla="val 2036"/>
                <a:gd name="f16" fmla="val 174"/>
                <a:gd name="f17" fmla="val 73"/>
                <a:gd name="f18" fmla="val 1"/>
                <a:gd name="f19" fmla="val 4230"/>
                <a:gd name="f20" fmla="val 4331"/>
                <a:gd name="f21" fmla="val 6048"/>
                <a:gd name="f22" fmla="val 6149"/>
                <a:gd name="f23" fmla="val 6236"/>
                <a:gd name="f24" fmla="val 6251"/>
                <a:gd name="f25" fmla="val 6279"/>
                <a:gd name="f26" fmla="val 10220"/>
                <a:gd name="f27" fmla="val 10235"/>
                <a:gd name="f28" fmla="val 10249"/>
                <a:gd name="f29" fmla="val 2108"/>
                <a:gd name="f30" fmla="val 10264"/>
                <a:gd name="f31" fmla="val 2743"/>
                <a:gd name="f32" fmla="val 10495"/>
                <a:gd name="f33" fmla="val 3422"/>
                <a:gd name="f34" fmla="val 10624"/>
                <a:gd name="f35" fmla="val 4100"/>
                <a:gd name="f36" fmla="val 4144"/>
                <a:gd name="f37" fmla="val 10639"/>
                <a:gd name="f38" fmla="val 4158"/>
                <a:gd name="f39" fmla="val 4187"/>
                <a:gd name="f40" fmla="val 7218"/>
                <a:gd name="f41" fmla="val 7319"/>
                <a:gd name="f42" fmla="val 7406"/>
                <a:gd name="f43" fmla="val 4143"/>
                <a:gd name="f44" fmla="val 2714"/>
                <a:gd name="f45" fmla="val 5068"/>
                <a:gd name="f46" fmla="val 1992"/>
                <a:gd name="f47" fmla="val 1891"/>
                <a:gd name="f48" fmla="val 173"/>
                <a:gd name="f49" fmla="val 72"/>
                <a:gd name="f50" fmla="*/ f0 1 7407"/>
                <a:gd name="f51" fmla="*/ f1 1 10668"/>
                <a:gd name="f52" fmla="val f2"/>
                <a:gd name="f53" fmla="val f3"/>
                <a:gd name="f54" fmla="val f4"/>
                <a:gd name="f55" fmla="+- f54 0 f52"/>
                <a:gd name="f56" fmla="+- f53 0 f52"/>
                <a:gd name="f57" fmla="*/ f56 1 7407"/>
                <a:gd name="f58" fmla="*/ f55 1 1066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7406" h="10668">
                  <a:moveTo>
                    <a:pt x="f5" y="f2"/>
                  </a:moveTo>
                  <a:cubicBezTo>
                    <a:pt x="f6" y="f7"/>
                    <a:pt x="f8" y="f9"/>
                    <a:pt x="f8" y="f10"/>
                  </a:cubicBezTo>
                  <a:lnTo>
                    <a:pt x="f8" y="f11"/>
                  </a:lnTo>
                  <a:cubicBezTo>
                    <a:pt x="f8" y="f12"/>
                    <a:pt x="f13" y="f14"/>
                    <a:pt x="f15" y="f14"/>
                  </a:cubicBezTo>
                  <a:lnTo>
                    <a:pt x="f16" y="f14"/>
                  </a:lnTo>
                  <a:cubicBezTo>
                    <a:pt x="f17" y="f14"/>
                    <a:pt x="f18" y="f19"/>
                    <a:pt x="f18" y="f20"/>
                  </a:cubicBezTo>
                  <a:lnTo>
                    <a:pt x="f18" y="f21"/>
                  </a:lnTo>
                  <a:cubicBezTo>
                    <a:pt x="f18" y="f22"/>
                    <a:pt x="f17" y="f23"/>
                    <a:pt x="f16" y="f23"/>
                  </a:cubicBezTo>
                  <a:lnTo>
                    <a:pt x="f15" y="f23"/>
                  </a:lnTo>
                  <a:cubicBezTo>
                    <a:pt x="f13" y="f23"/>
                    <a:pt x="f8" y="f24"/>
                    <a:pt x="f8" y="f25"/>
                  </a:cubicBezTo>
                  <a:lnTo>
                    <a:pt x="f8" y="f26"/>
                  </a:lnTo>
                  <a:cubicBezTo>
                    <a:pt x="f8" y="f27"/>
                    <a:pt x="f8" y="f28"/>
                    <a:pt x="f29" y="f30"/>
                  </a:cubicBezTo>
                  <a:cubicBezTo>
                    <a:pt x="f31" y="f32"/>
                    <a:pt x="f33" y="f34"/>
                    <a:pt x="f35" y="f4"/>
                  </a:cubicBezTo>
                  <a:cubicBezTo>
                    <a:pt x="f12" y="f4"/>
                    <a:pt x="f36" y="f37"/>
                    <a:pt x="f36" y="f34"/>
                  </a:cubicBezTo>
                  <a:lnTo>
                    <a:pt x="f36" y="f25"/>
                  </a:lnTo>
                  <a:cubicBezTo>
                    <a:pt x="f36" y="f24"/>
                    <a:pt x="f38" y="f23"/>
                    <a:pt x="f39" y="f23"/>
                  </a:cubicBezTo>
                  <a:lnTo>
                    <a:pt x="f40" y="f23"/>
                  </a:lnTo>
                  <a:cubicBezTo>
                    <a:pt x="f41" y="f23"/>
                    <a:pt x="f42" y="f22"/>
                    <a:pt x="f42" y="f21"/>
                  </a:cubicBezTo>
                  <a:lnTo>
                    <a:pt x="f42" y="f20"/>
                  </a:lnTo>
                  <a:cubicBezTo>
                    <a:pt x="f42" y="f19"/>
                    <a:pt x="f41" y="f43"/>
                    <a:pt x="f40" y="f43"/>
                  </a:cubicBezTo>
                  <a:lnTo>
                    <a:pt x="f39" y="f43"/>
                  </a:lnTo>
                  <a:cubicBezTo>
                    <a:pt x="f38" y="f43"/>
                    <a:pt x="f36" y="f12"/>
                    <a:pt x="f36" y="f35"/>
                  </a:cubicBezTo>
                  <a:lnTo>
                    <a:pt x="f36" y="f10"/>
                  </a:lnTo>
                  <a:cubicBezTo>
                    <a:pt x="f36" y="f44"/>
                    <a:pt x="f45" y="f8"/>
                    <a:pt x="f5" y="f8"/>
                  </a:cubicBezTo>
                  <a:lnTo>
                    <a:pt x="f40" y="f8"/>
                  </a:lnTo>
                  <a:cubicBezTo>
                    <a:pt x="f41" y="f8"/>
                    <a:pt x="f42" y="f46"/>
                    <a:pt x="f42" y="f47"/>
                  </a:cubicBezTo>
                  <a:lnTo>
                    <a:pt x="f42" y="f48"/>
                  </a:lnTo>
                  <a:cubicBezTo>
                    <a:pt x="f42" y="f49"/>
                    <a:pt x="f41" y="f2"/>
                    <a:pt x="f40"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0" name="Google Shape;963;p64">
            <a:extLst>
              <a:ext uri="{FF2B5EF4-FFF2-40B4-BE49-F238E27FC236}">
                <a16:creationId xmlns:a16="http://schemas.microsoft.com/office/drawing/2014/main" id="{5FEFCF73-F393-40A8-B273-0AA4DD0722F8}"/>
              </a:ext>
            </a:extLst>
          </p:cNvPr>
          <p:cNvSpPr/>
          <p:nvPr/>
        </p:nvSpPr>
        <p:spPr>
          <a:xfrm flipH="1">
            <a:off x="6273049" y="15764"/>
            <a:ext cx="2868171" cy="2158944"/>
          </a:xfrm>
          <a:custGeom>
            <a:avLst/>
            <a:gdLst>
              <a:gd name="f0" fmla="val w"/>
              <a:gd name="f1" fmla="val h"/>
              <a:gd name="f2" fmla="val 0"/>
              <a:gd name="f3" fmla="val 285036"/>
              <a:gd name="f4" fmla="val 214553"/>
              <a:gd name="f5" fmla="val 191519"/>
              <a:gd name="f6" fmla="val 49973"/>
              <a:gd name="f7" fmla="val 190560"/>
              <a:gd name="f8" fmla="val 50910"/>
              <a:gd name="f9" fmla="val 177972"/>
              <a:gd name="f10" fmla="val 63788"/>
              <a:gd name="f11" fmla="val 174021"/>
              <a:gd name="f12" fmla="val 77470"/>
              <a:gd name="f13" fmla="val 170450"/>
              <a:gd name="f14" fmla="val 89768"/>
              <a:gd name="f15" fmla="val 169446"/>
              <a:gd name="f16" fmla="val 115903"/>
              <a:gd name="f17" fmla="val 169223"/>
              <a:gd name="f18" fmla="val 122978"/>
              <a:gd name="f19" fmla="val 132397"/>
              <a:gd name="f20" fmla="val 133156"/>
              <a:gd name="f21" fmla="val 168084"/>
              <a:gd name="f22" fmla="val 125009"/>
              <a:gd name="f23" fmla="val 168040"/>
              <a:gd name="f24" fmla="val 124920"/>
              <a:gd name="f25" fmla="val 168017"/>
              <a:gd name="f26" fmla="val 124853"/>
              <a:gd name="f27" fmla="val 124764"/>
              <a:gd name="f28" fmla="val 124719"/>
              <a:gd name="f29" fmla="val 124049"/>
              <a:gd name="f30" fmla="val 122956"/>
              <a:gd name="f31" fmla="val 85728"/>
              <a:gd name="f32" fmla="val 164603"/>
              <a:gd name="f33" fmla="val 71109"/>
              <a:gd name="f34" fmla="val 155742"/>
              <a:gd name="f35" fmla="val 69859"/>
              <a:gd name="f36" fmla="val 154470"/>
              <a:gd name="f37" fmla="val 69747"/>
              <a:gd name="f38" fmla="val 99520"/>
              <a:gd name="f39" fmla="val 99097"/>
              <a:gd name="f40" fmla="val 70483"/>
              <a:gd name="f41" fmla="val 132776"/>
              <a:gd name="f42" fmla="val 69300"/>
              <a:gd name="f43" fmla="val 134160"/>
              <a:gd name="f44" fmla="val 68854"/>
              <a:gd name="f45" fmla="val 135544"/>
              <a:gd name="f46" fmla="val 63765"/>
              <a:gd name="f47" fmla="val 151457"/>
              <a:gd name="f48" fmla="val 162125"/>
              <a:gd name="f49" fmla="val 183909"/>
              <a:gd name="f50" fmla="val 184668"/>
              <a:gd name="f51" fmla="val 62605"/>
              <a:gd name="f52" fmla="val 154894"/>
              <a:gd name="f53" fmla="val 61734"/>
              <a:gd name="f54" fmla="val 148020"/>
              <a:gd name="f55" fmla="val 58833"/>
              <a:gd name="f56" fmla="val 147306"/>
              <a:gd name="f57" fmla="val 58007"/>
              <a:gd name="f58" fmla="val 147239"/>
              <a:gd name="f59" fmla="val 28256"/>
              <a:gd name="f60" fmla="val 181766"/>
              <a:gd name="f61" fmla="val 27943"/>
              <a:gd name="f62" fmla="val 182369"/>
              <a:gd name="f63" fmla="val 24261"/>
              <a:gd name="f64" fmla="val 189979"/>
              <a:gd name="f65" fmla="val 23971"/>
              <a:gd name="f66" fmla="val 197055"/>
              <a:gd name="f67" fmla="val 213481"/>
              <a:gd name="f68" fmla="val 213794"/>
              <a:gd name="f69" fmla="val 23725"/>
              <a:gd name="f70" fmla="val 214039"/>
              <a:gd name="f71" fmla="val 23413"/>
              <a:gd name="f72" fmla="val 23100"/>
              <a:gd name="f73" fmla="val 22855"/>
              <a:gd name="f74" fmla="val 22832"/>
              <a:gd name="f75" fmla="val 213392"/>
              <a:gd name="f76" fmla="val 22564"/>
              <a:gd name="f77" fmla="val 204531"/>
              <a:gd name="f78" fmla="val 197032"/>
              <a:gd name="f79" fmla="val 188060"/>
              <a:gd name="f80" fmla="val 212789"/>
              <a:gd name="f81" fmla="val 30756"/>
              <a:gd name="f82" fmla="val 177124"/>
              <a:gd name="f83" fmla="val 32095"/>
              <a:gd name="f84" fmla="val 137396"/>
              <a:gd name="f85" fmla="val 7499"/>
              <a:gd name="f86" fmla="val 117220"/>
              <a:gd name="f87" fmla="val 5178"/>
              <a:gd name="f88" fmla="val 115412"/>
              <a:gd name="f89" fmla="val 116305"/>
              <a:gd name="f90" fmla="val 115144"/>
              <a:gd name="f91" fmla="val 5245"/>
              <a:gd name="f92" fmla="val 114251"/>
              <a:gd name="f93" fmla="val 15891"/>
              <a:gd name="f94" fmla="val 112399"/>
              <a:gd name="f95" fmla="val 16739"/>
              <a:gd name="f96" fmla="val 110747"/>
              <a:gd name="f97" fmla="val 21181"/>
              <a:gd name="f98" fmla="val 100726"/>
              <a:gd name="f99" fmla="val 10066"/>
              <a:gd name="f100" fmla="val 89388"/>
              <a:gd name="f101" fmla="val 88272"/>
              <a:gd name="f102" fmla="val 87134"/>
              <a:gd name="f103" fmla="val 1473"/>
              <a:gd name="f104" fmla="val 86866"/>
              <a:gd name="f105" fmla="val 30465"/>
              <a:gd name="f106" fmla="val 81376"/>
              <a:gd name="f107" fmla="val 41603"/>
              <a:gd name="f108" fmla="val 39528"/>
              <a:gd name="f109" fmla="val 3683"/>
              <a:gd name="f110" fmla="val 1"/>
              <a:gd name="f111" fmla="val 5267"/>
              <a:gd name="f112" fmla="val 37407"/>
              <a:gd name="f113" fmla="val 33479"/>
              <a:gd name="f114" fmla="val 37875"/>
              <a:gd name="f115" fmla="val 33792"/>
              <a:gd name="f116" fmla="val 46736"/>
              <a:gd name="f117" fmla="val 39505"/>
              <a:gd name="f118" fmla="val 58699"/>
              <a:gd name="f119" fmla="val 36894"/>
              <a:gd name="f120" fmla="val 70015"/>
              <a:gd name="f121" fmla="val 34439"/>
              <a:gd name="f122" fmla="val 80371"/>
              <a:gd name="f123" fmla="val 25534"/>
              <a:gd name="f124" fmla="val 89499"/>
              <a:gd name="f125" fmla="val 10468"/>
              <a:gd name="f126" fmla="val 88406"/>
              <a:gd name="f127" fmla="val 89566"/>
              <a:gd name="f128" fmla="val 90637"/>
              <a:gd name="f129" fmla="val 10446"/>
              <a:gd name="f130" fmla="val 91374"/>
              <a:gd name="f131" fmla="val 11741"/>
              <a:gd name="f132" fmla="val 100324"/>
              <a:gd name="f133" fmla="val 27118"/>
              <a:gd name="f134" fmla="val 117085"/>
              <a:gd name="f135" fmla="val 31917"/>
              <a:gd name="f136" fmla="val 128245"/>
              <a:gd name="f137" fmla="val 35109"/>
              <a:gd name="f138" fmla="val 140431"/>
              <a:gd name="f139" fmla="val 33011"/>
              <a:gd name="f140" fmla="val 153287"/>
              <a:gd name="f141" fmla="val 25668"/>
              <a:gd name="f142" fmla="val 172570"/>
              <a:gd name="f143" fmla="val 173999"/>
              <a:gd name="f144" fmla="val 164469"/>
              <a:gd name="f145" fmla="val 12678"/>
              <a:gd name="f146" fmla="val 166745"/>
              <a:gd name="f147" fmla="val 19932"/>
              <a:gd name="f148" fmla="val 171231"/>
              <a:gd name="f149" fmla="val 25333"/>
              <a:gd name="f150" fmla="val 177838"/>
              <a:gd name="f151" fmla="val 28725"/>
              <a:gd name="f152" fmla="val 197144"/>
              <a:gd name="f153" fmla="val 38724"/>
              <a:gd name="f154" fmla="val 228613"/>
              <a:gd name="f155" fmla="val 28636"/>
              <a:gd name="f156" fmla="val 229618"/>
              <a:gd name="f157" fmla="val 28324"/>
              <a:gd name="f158" fmla="val 282625"/>
              <a:gd name="f159" fmla="val 186721"/>
              <a:gd name="f160" fmla="val 189957"/>
              <a:gd name="f161" fmla="val 24462"/>
              <a:gd name="f162" fmla="val 188172"/>
              <a:gd name="f163" fmla="val 25042"/>
              <a:gd name="f164" fmla="val 186431"/>
              <a:gd name="f165" fmla="val 25711"/>
              <a:gd name="f166" fmla="val 184712"/>
              <a:gd name="f167" fmla="val 102155"/>
              <a:gd name="f168" fmla="val 169959"/>
              <a:gd name="f169" fmla="val 93115"/>
              <a:gd name="f170" fmla="val 171120"/>
              <a:gd name="f171" fmla="val 83384"/>
              <a:gd name="f172" fmla="val 172928"/>
              <a:gd name="f173" fmla="val 77157"/>
              <a:gd name="f174" fmla="val 176030"/>
              <a:gd name="f175" fmla="val 66422"/>
              <a:gd name="f176" fmla="val 184310"/>
              <a:gd name="f177" fmla="val 56200"/>
              <a:gd name="f178" fmla="val 188395"/>
              <a:gd name="f179" fmla="val 51625"/>
              <a:gd name="f180" fmla="val 61869"/>
              <a:gd name="f181" fmla="val 185806"/>
              <a:gd name="f182" fmla="val 51714"/>
              <a:gd name="f183" fmla="val 167549"/>
              <a:gd name="f184" fmla="val 55731"/>
              <a:gd name="f185" fmla="val 141659"/>
              <a:gd name="f186" fmla="val 48768"/>
              <a:gd name="f187" fmla="val 138110"/>
              <a:gd name="f188" fmla="val 47786"/>
              <a:gd name="f189" fmla="val 134316"/>
              <a:gd name="f190" fmla="val 52807"/>
              <a:gd name="f191" fmla="val 141748"/>
              <a:gd name="f192" fmla="val 59771"/>
              <a:gd name="f193" fmla="val 165227"/>
              <a:gd name="f194" fmla="val 61445"/>
              <a:gd name="f195" fmla="val 167325"/>
              <a:gd name="f196" fmla="val 61579"/>
              <a:gd name="f197" fmla="val 35130"/>
              <a:gd name="f198" fmla="val 109096"/>
              <a:gd name="f199" fmla="val 51066"/>
              <a:gd name="f200" fmla="val 106350"/>
              <a:gd name="f201" fmla="val 51557"/>
              <a:gd name="f202" fmla="val 100592"/>
              <a:gd name="f203" fmla="val 44102"/>
              <a:gd name="f204" fmla="val 93941"/>
              <a:gd name="f205" fmla="val 43031"/>
              <a:gd name="f206" fmla="val 93026"/>
              <a:gd name="f207" fmla="val 28033"/>
              <a:gd name="f208" fmla="val 30131"/>
              <a:gd name="f209" fmla="val 93472"/>
              <a:gd name="f210" fmla="val 36291"/>
              <a:gd name="f211" fmla="val 100458"/>
              <a:gd name="f212" fmla="val 78273"/>
              <a:gd name="f213" fmla="val 101664"/>
              <a:gd name="f214" fmla="val 95057"/>
              <a:gd name="f215" fmla="val 98762"/>
              <a:gd name="f216" fmla="val 77112"/>
              <a:gd name="f217" fmla="val 96776"/>
              <a:gd name="f218" fmla="val 77692"/>
              <a:gd name="f219" fmla="val 97959"/>
              <a:gd name="f220" fmla="val 78474"/>
              <a:gd name="f221" fmla="val 99967"/>
              <a:gd name="f222" fmla="val 122933"/>
              <a:gd name="f223" fmla="val 66043"/>
              <a:gd name="f224" fmla="val 65931"/>
              <a:gd name="f225" fmla="val 122911"/>
              <a:gd name="f226" fmla="val 65864"/>
              <a:gd name="f227" fmla="val 65842"/>
              <a:gd name="f228" fmla="val 122888"/>
              <a:gd name="f229" fmla="val 65529"/>
              <a:gd name="f230" fmla="val 123134"/>
              <a:gd name="f231" fmla="val 65261"/>
              <a:gd name="f232" fmla="val 123446"/>
              <a:gd name="f233" fmla="val 65217"/>
              <a:gd name="f234" fmla="val 123469"/>
              <a:gd name="f235" fmla="val 123513"/>
              <a:gd name="f236" fmla="val 123558"/>
              <a:gd name="f237" fmla="val 65239"/>
              <a:gd name="f238" fmla="val 125522"/>
              <a:gd name="f239" fmla="val 120835"/>
              <a:gd name="f240" fmla="val 62181"/>
              <a:gd name="f241" fmla="val 101909"/>
              <a:gd name="f242" fmla="val 60106"/>
              <a:gd name="f243" fmla="val 95235"/>
              <a:gd name="f244" fmla="val 55017"/>
              <a:gd name="f245" fmla="val 95882"/>
              <a:gd name="f246" fmla="val 61289"/>
              <a:gd name="f247" fmla="val 97088"/>
              <a:gd name="f248" fmla="val 107734"/>
              <a:gd name="f249" fmla="val 73787"/>
              <a:gd name="f250" fmla="val 119496"/>
              <a:gd name="f251" fmla="val 70529"/>
              <a:gd name="f252" fmla="val 119518"/>
              <a:gd name="f253" fmla="val 119541"/>
              <a:gd name="f254" fmla="val 119563"/>
              <a:gd name="f255" fmla="val 119585"/>
              <a:gd name="f256" fmla="val 72426"/>
              <a:gd name="f257" fmla="val 121862"/>
              <a:gd name="f258" fmla="val 74122"/>
              <a:gd name="f259" fmla="val 124785"/>
              <a:gd name="f260" fmla="val 75059"/>
              <a:gd name="f261" fmla="val 127754"/>
              <a:gd name="f262" fmla="val 75506"/>
              <a:gd name="f263" fmla="val 124875"/>
              <a:gd name="f264" fmla="val 73296"/>
              <a:gd name="f265" fmla="val 123692"/>
              <a:gd name="f266" fmla="val 69725"/>
              <a:gd name="f267" fmla="val 123201"/>
              <a:gd name="f268" fmla="val 67583"/>
              <a:gd name="f269" fmla="val 96061"/>
              <a:gd name="f270" fmla="val 63141"/>
              <a:gd name="f271" fmla="val 97512"/>
              <a:gd name="f272" fmla="val 77135"/>
              <a:gd name="f273" fmla="val 98360"/>
              <a:gd name="f274" fmla="val 77961"/>
              <a:gd name="f275" fmla="val 103538"/>
              <a:gd name="f276" fmla="val 82759"/>
              <a:gd name="f277" fmla="val 110501"/>
              <a:gd name="f278" fmla="val 82581"/>
              <a:gd name="f279" fmla="val 118514"/>
              <a:gd name="f280" fmla="val 71935"/>
              <a:gd name="f281" fmla="val 108180"/>
              <a:gd name="f282" fmla="val 73988"/>
              <a:gd name="f283" fmla="val 99208"/>
              <a:gd name="f284" fmla="val 66266"/>
              <a:gd name="f285" fmla="val 94856"/>
              <a:gd name="f286" fmla="val 62628"/>
              <a:gd name="f287" fmla="val 91932"/>
              <a:gd name="f288" fmla="val 64927"/>
              <a:gd name="f289" fmla="val 81844"/>
              <a:gd name="f290" fmla="val 72069"/>
              <a:gd name="f291" fmla="val 72693"/>
              <a:gd name="f292" fmla="val 70261"/>
              <a:gd name="f293" fmla="val 80192"/>
              <a:gd name="f294" fmla="val 78072"/>
              <a:gd name="f295" fmla="val 83942"/>
              <a:gd name="f296" fmla="val 78876"/>
              <a:gd name="f297" fmla="val 93539"/>
              <a:gd name="f298" fmla="val 80148"/>
              <a:gd name="f299" fmla="val 96373"/>
              <a:gd name="f300" fmla="val 77180"/>
              <a:gd name="f301" fmla="val 70952"/>
              <a:gd name="f302" fmla="val 70105"/>
              <a:gd name="f303" fmla="val 68921"/>
              <a:gd name="f304" fmla="val 73430"/>
              <a:gd name="f305" fmla="val 59346"/>
              <a:gd name="f306" fmla="val 88116"/>
              <a:gd name="f307" fmla="val 46490"/>
              <a:gd name="f308" fmla="val 92267"/>
              <a:gd name="f309" fmla="val 56958"/>
              <a:gd name="f310" fmla="val 93406"/>
              <a:gd name="f311" fmla="val 63118"/>
              <a:gd name="f312" fmla="val 91151"/>
              <a:gd name="f313" fmla="val 78607"/>
              <a:gd name="f314" fmla="val 84344"/>
              <a:gd name="f315" fmla="val 79299"/>
              <a:gd name="f316" fmla="val 78787"/>
              <a:gd name="f317" fmla="val 59413"/>
              <a:gd name="f318" fmla="val 93673"/>
              <a:gd name="f319" fmla="val 76063"/>
              <a:gd name="f320" fmla="val 95526"/>
              <a:gd name="f321" fmla="val 80326"/>
              <a:gd name="f322" fmla="val 94388"/>
              <a:gd name="f323" fmla="val 85973"/>
              <a:gd name="f324" fmla="val 88786"/>
              <a:gd name="f325" fmla="val 87446"/>
              <a:gd name="f326" fmla="val 87268"/>
              <a:gd name="f327" fmla="val 80259"/>
              <a:gd name="f328" fmla="val 79769"/>
              <a:gd name="f329" fmla="val 78340"/>
              <a:gd name="f330" fmla="val 85616"/>
              <a:gd name="f331" fmla="val 64837"/>
              <a:gd name="f332" fmla="val 91531"/>
              <a:gd name="f333" fmla="val 78496"/>
              <a:gd name="f334" fmla="val 95794"/>
              <a:gd name="f335" fmla="val 97646"/>
              <a:gd name="f336" fmla="val 97892"/>
              <a:gd name="f337" fmla="val 88249"/>
              <a:gd name="f338" fmla="val 88094"/>
              <a:gd name="f339" fmla="val 86888"/>
              <a:gd name="f340" fmla="val 89500"/>
              <a:gd name="f341" fmla="val 82580"/>
              <a:gd name="f342" fmla="val 93785"/>
              <a:gd name="f343" fmla="val 75751"/>
              <a:gd name="f344" fmla="val 96642"/>
              <a:gd name="f345" fmla="val 58074"/>
              <a:gd name="f346" fmla="val 94678"/>
              <a:gd name="f347" fmla="val 59793"/>
              <a:gd name="f348" fmla="val 98316"/>
              <a:gd name="f349" fmla="val 58119"/>
              <a:gd name="f350" fmla="val 103204"/>
              <a:gd name="f351" fmla="val 57226"/>
              <a:gd name="f352" fmla="val 105279"/>
              <a:gd name="f353" fmla="val 77067"/>
              <a:gd name="f354" fmla="val 101864"/>
              <a:gd name="f355" fmla="val 77492"/>
              <a:gd name="f356" fmla="val 100280"/>
              <a:gd name="f357" fmla="val 76398"/>
              <a:gd name="f358" fmla="val 97780"/>
              <a:gd name="f359" fmla="val 56668"/>
              <a:gd name="f360" fmla="val 94521"/>
              <a:gd name="f361" fmla="val 44995"/>
              <a:gd name="f362" fmla="val 93249"/>
              <a:gd name="f363" fmla="val 47472"/>
              <a:gd name="f364" fmla="val 95593"/>
              <a:gd name="f365" fmla="val 52472"/>
              <a:gd name="f366" fmla="val 100994"/>
              <a:gd name="f367" fmla="val 52226"/>
              <a:gd name="f368" fmla="val 106150"/>
              <a:gd name="f369" fmla="val 55864"/>
              <a:gd name="f370" fmla="val 105525"/>
              <a:gd name="f371" fmla="val 56467"/>
              <a:gd name="f372" fmla="val 104253"/>
              <a:gd name="f373" fmla="val 59078"/>
              <a:gd name="f374" fmla="val 98159"/>
              <a:gd name="f375" fmla="val 94544"/>
              <a:gd name="f376" fmla="val 43254"/>
              <a:gd name="f377" fmla="val 91910"/>
              <a:gd name="f378" fmla="val 57360"/>
              <a:gd name="f379" fmla="val 68475"/>
              <a:gd name="f380" fmla="val 71957"/>
              <a:gd name="f381" fmla="val 70149"/>
              <a:gd name="f382" fmla="val 69234"/>
              <a:gd name="f383" fmla="val 57337"/>
              <a:gd name="f384" fmla="val 55910"/>
              <a:gd name="f385" fmla="val 56534"/>
              <a:gd name="f386" fmla="val 61512"/>
              <a:gd name="f387" fmla="val 51959"/>
              <a:gd name="f388" fmla="val 85192"/>
              <a:gd name="f389" fmla="val 32251"/>
              <a:gd name="f390" fmla="val 90683"/>
              <a:gd name="f391" fmla="val 64323"/>
              <a:gd name="f392" fmla="val 61534"/>
              <a:gd name="f393" fmla="val 66957"/>
              <a:gd name="f394" fmla="val 61244"/>
              <a:gd name="f395" fmla="val 88517"/>
              <a:gd name="f396" fmla="val 58432"/>
              <a:gd name="f397" fmla="val 93137"/>
              <a:gd name="f398" fmla="val 45978"/>
              <a:gd name="f399" fmla="val 92222"/>
              <a:gd name="f400" fmla="val 36872"/>
              <a:gd name="f401" fmla="val 88696"/>
              <a:gd name="f402" fmla="val 40755"/>
              <a:gd name="f403" fmla="val 75036"/>
              <a:gd name="f404" fmla="val 54593"/>
              <a:gd name="f405" fmla="val 58230"/>
              <a:gd name="f406" fmla="val 55196"/>
              <a:gd name="f407" fmla="val 65328"/>
              <a:gd name="f408" fmla="val 62583"/>
              <a:gd name="f409" fmla="val 71175"/>
              <a:gd name="f410" fmla="val 68654"/>
              <a:gd name="f411" fmla="val 80839"/>
              <a:gd name="f412" fmla="val 72046"/>
              <a:gd name="f413" fmla="val 92936"/>
              <a:gd name="f414" fmla="val 62717"/>
              <a:gd name="f415" fmla="val 94722"/>
              <a:gd name="f416" fmla="val 61266"/>
              <a:gd name="f417" fmla="val 93383"/>
              <a:gd name="f418" fmla="val 48210"/>
              <a:gd name="f419" fmla="val 87669"/>
              <a:gd name="f420" fmla="val 59034"/>
              <a:gd name="f421" fmla="val 70059"/>
              <a:gd name="f422" fmla="val 61980"/>
              <a:gd name="f423" fmla="val 53343"/>
              <a:gd name="f424" fmla="val 100525"/>
              <a:gd name="f425" fmla="val 59057"/>
              <a:gd name="f426" fmla="val 123402"/>
              <a:gd name="f427" fmla="val 126325"/>
              <a:gd name="f428" fmla="val 136235"/>
              <a:gd name="f429" fmla="val 48366"/>
              <a:gd name="f430" fmla="val 123647"/>
              <a:gd name="f431" fmla="val 52116"/>
              <a:gd name="f432" fmla="val 98605"/>
              <a:gd name="f433" fmla="val 39349"/>
              <a:gd name="f434" fmla="val 93316"/>
              <a:gd name="f435" fmla="val 36537"/>
              <a:gd name="f436" fmla="val 81666"/>
              <a:gd name="f437" fmla="val 62472"/>
              <a:gd name="f438" fmla="val 156099"/>
              <a:gd name="f439" fmla="val 68877"/>
              <a:gd name="f440" fmla="val 158978"/>
              <a:gd name="f441" fmla="val 69614"/>
              <a:gd name="f442" fmla="val 164736"/>
              <a:gd name="f443" fmla="val 72247"/>
              <a:gd name="f444" fmla="val 165428"/>
              <a:gd name="f445" fmla="val 159246"/>
              <a:gd name="f446" fmla="val 62092"/>
              <a:gd name="f447" fmla="val 140520"/>
              <a:gd name="f448" fmla="val 60061"/>
              <a:gd name="f449" fmla="val 133624"/>
              <a:gd name="f450" fmla="val 53722"/>
              <a:gd name="f451" fmla="val 130053"/>
              <a:gd name="f452" fmla="val 58476"/>
              <a:gd name="f453" fmla="val 131928"/>
              <a:gd name="f454" fmla="val 60262"/>
              <a:gd name="f455" fmla="val 141592"/>
              <a:gd name="f456" fmla="val 69078"/>
              <a:gd name="f457" fmla="val 151992"/>
              <a:gd name="f458" fmla="val 69770"/>
              <a:gd name="f459" fmla="val 150207"/>
              <a:gd name="f460" fmla="val 70730"/>
              <a:gd name="f461" fmla="val 140186"/>
              <a:gd name="f462" fmla="val 69279"/>
              <a:gd name="f463" fmla="val 131437"/>
              <a:gd name="f464" fmla="val 61400"/>
              <a:gd name="f465" fmla="val 129361"/>
              <a:gd name="f466" fmla="val 59391"/>
              <a:gd name="f467" fmla="val 124138"/>
              <a:gd name="f468" fmla="val 66355"/>
              <a:gd name="f469" fmla="val 124451"/>
              <a:gd name="f470" fmla="val 68252"/>
              <a:gd name="f471" fmla="val 125790"/>
              <a:gd name="f472" fmla="val 74144"/>
              <a:gd name="f473" fmla="val 130700"/>
              <a:gd name="f474" fmla="val 75818"/>
              <a:gd name="f475" fmla="val 134561"/>
              <a:gd name="f476" fmla="val 75997"/>
              <a:gd name="f477" fmla="val 138422"/>
              <a:gd name="f478" fmla="val 75729"/>
              <a:gd name="f479" fmla="val 142217"/>
              <a:gd name="f480" fmla="val 74992"/>
              <a:gd name="f481" fmla="val 139092"/>
              <a:gd name="f482" fmla="val 76666"/>
              <a:gd name="f483" fmla="val 137083"/>
              <a:gd name="f484" fmla="val 76912"/>
              <a:gd name="f485" fmla="val 135075"/>
              <a:gd name="f486" fmla="val 77046"/>
              <a:gd name="f487" fmla="val 133043"/>
              <a:gd name="f488" fmla="val 128334"/>
              <a:gd name="f489" fmla="val 122844"/>
              <a:gd name="f490" fmla="val 76265"/>
              <a:gd name="f491" fmla="val 118893"/>
              <a:gd name="f492" fmla="val 73318"/>
              <a:gd name="f493" fmla="val 116483"/>
              <a:gd name="f494" fmla="val 76532"/>
              <a:gd name="f495" fmla="val 117108"/>
              <a:gd name="f496" fmla="val 77805"/>
              <a:gd name="f497" fmla="val 119741"/>
              <a:gd name="f498" fmla="val 84991"/>
              <a:gd name="f499" fmla="val 114340"/>
              <a:gd name="f500" fmla="val 89879"/>
              <a:gd name="f501" fmla="val 122330"/>
              <a:gd name="f502" fmla="val 118983"/>
              <a:gd name="f503" fmla="val 83340"/>
              <a:gd name="f504" fmla="val 116639"/>
              <a:gd name="f505" fmla="val 79300"/>
              <a:gd name="f506" fmla="val 115724"/>
              <a:gd name="f507" fmla="val 77559"/>
              <a:gd name="f508" fmla="val 111394"/>
              <a:gd name="f509" fmla="val 83295"/>
              <a:gd name="f510" fmla="val 111573"/>
              <a:gd name="f511" fmla="val 84322"/>
              <a:gd name="f512" fmla="val 112443"/>
              <a:gd name="f513" fmla="val 88384"/>
              <a:gd name="f514" fmla="val 113247"/>
              <a:gd name="f515" fmla="val 90459"/>
              <a:gd name="f516" fmla="val 111707"/>
              <a:gd name="f517" fmla="val 88919"/>
              <a:gd name="f518" fmla="val 110858"/>
              <a:gd name="f519" fmla="val 86152"/>
              <a:gd name="f520" fmla="val 110479"/>
              <a:gd name="f521" fmla="val 84523"/>
              <a:gd name="f522" fmla="val 101172"/>
              <a:gd name="f523" fmla="val 96910"/>
              <a:gd name="f524" fmla="val 99565"/>
              <a:gd name="f525" fmla="val 97133"/>
              <a:gd name="f526" fmla="val 109653"/>
              <a:gd name="f527" fmla="val 83719"/>
              <a:gd name="f528" fmla="val 103984"/>
              <a:gd name="f529" fmla="val 83563"/>
              <a:gd name="f530" fmla="val 99654"/>
              <a:gd name="f531" fmla="val 80528"/>
              <a:gd name="f532" fmla="val 97690"/>
              <a:gd name="f533" fmla="val 78854"/>
              <a:gd name="f534" fmla="val 96507"/>
              <a:gd name="f535" fmla="val 78563"/>
              <a:gd name="f536" fmla="val 92959"/>
              <a:gd name="f537" fmla="val 81063"/>
              <a:gd name="f538" fmla="val 85102"/>
              <a:gd name="f539" fmla="val 80103"/>
              <a:gd name="f540" fmla="val 81554"/>
              <a:gd name="f541" fmla="val 79501"/>
              <a:gd name="f542" fmla="val 98404"/>
              <a:gd name="f543" fmla="val 97044"/>
              <a:gd name="f544" fmla="val 97668"/>
              <a:gd name="f545" fmla="val 99476"/>
              <a:gd name="f546" fmla="val 86040"/>
              <a:gd name="f547" fmla="val 101485"/>
              <a:gd name="f548" fmla="val 86553"/>
              <a:gd name="f549" fmla="val 103047"/>
              <a:gd name="f550" fmla="val 87781"/>
              <a:gd name="f551" fmla="val 107176"/>
              <a:gd name="f552" fmla="val 111350"/>
              <a:gd name="f553" fmla="val 86084"/>
              <a:gd name="f554" fmla="val 112935"/>
              <a:gd name="f555" fmla="val 86999"/>
              <a:gd name="f556" fmla="val 108359"/>
              <a:gd name="f557" fmla="val 85392"/>
              <a:gd name="f558" fmla="val 103181"/>
              <a:gd name="f559" fmla="val 84879"/>
              <a:gd name="f560" fmla="val 101686"/>
              <a:gd name="f561" fmla="val 78518"/>
              <a:gd name="f562" fmla="val 102779"/>
              <a:gd name="f563" fmla="val 79835"/>
              <a:gd name="f564" fmla="val 104766"/>
              <a:gd name="f565" fmla="val 83183"/>
              <a:gd name="f566" fmla="val 110390"/>
              <a:gd name="f567" fmla="val 82915"/>
              <a:gd name="f568" fmla="val 116617"/>
              <a:gd name="f569" fmla="val 81621"/>
              <a:gd name="f570" fmla="val 118090"/>
              <a:gd name="f571" fmla="val 82670"/>
              <a:gd name="f572" fmla="val 111194"/>
              <a:gd name="f573" fmla="val 78250"/>
              <a:gd name="f574" fmla="val 104386"/>
              <a:gd name="f575" fmla="val 77268"/>
              <a:gd name="f576" fmla="val 102980"/>
              <a:gd name="f577" fmla="val 64279"/>
              <a:gd name="f578" fmla="val 105235"/>
              <a:gd name="f579" fmla="val 66801"/>
              <a:gd name="f580" fmla="val 108136"/>
              <a:gd name="f581" fmla="val 75461"/>
              <a:gd name="f582" fmla="val 118380"/>
              <a:gd name="f583" fmla="val 76956"/>
              <a:gd name="f584" fmla="val 123491"/>
              <a:gd name="f585" fmla="val 76018"/>
              <a:gd name="f586" fmla="val 124585"/>
              <a:gd name="f587" fmla="val 75661"/>
              <a:gd name="f588" fmla="val 120635"/>
              <a:gd name="f589" fmla="val 66711"/>
              <a:gd name="f590" fmla="val 109698"/>
              <a:gd name="f591" fmla="val 62962"/>
              <a:gd name="f592" fmla="val 105458"/>
              <a:gd name="f593" fmla="val 52695"/>
              <a:gd name="f594" fmla="val 107221"/>
              <a:gd name="f595" fmla="val 53186"/>
              <a:gd name="f596" fmla="val 107801"/>
              <a:gd name="f597" fmla="val 53900"/>
              <a:gd name="f598" fmla="val 108649"/>
              <a:gd name="f599" fmla="val 54726"/>
              <a:gd name="f600" fmla="val 109721"/>
              <a:gd name="f601" fmla="val 60551"/>
              <a:gd name="f602" fmla="val 112421"/>
              <a:gd name="f603" fmla="val 68363"/>
              <a:gd name="f604" fmla="val 127687"/>
              <a:gd name="f605" fmla="val 70193"/>
              <a:gd name="f606" fmla="val 131370"/>
              <a:gd name="f607" fmla="val 133490"/>
              <a:gd name="f608" fmla="val 69367"/>
              <a:gd name="f609" fmla="val 132307"/>
              <a:gd name="f610" fmla="val 68318"/>
              <a:gd name="f611" fmla="val 130165"/>
              <a:gd name="f612" fmla="val 62292"/>
              <a:gd name="f613" fmla="val 118113"/>
              <a:gd name="f614" fmla="val 57025"/>
              <a:gd name="f615" fmla="val 112845"/>
              <a:gd name="f616" fmla="val 61221"/>
              <a:gd name="f617" fmla="val 118916"/>
              <a:gd name="f618" fmla="val 66377"/>
              <a:gd name="f619" fmla="val 128335"/>
              <a:gd name="f620" fmla="val 65372"/>
              <a:gd name="f621" fmla="val 136972"/>
              <a:gd name="f622" fmla="val 151390"/>
              <a:gd name="f623" fmla="val 64725"/>
              <a:gd name="f624" fmla="val 146301"/>
              <a:gd name="f625" fmla="val 65953"/>
              <a:gd name="f626" fmla="val 141280"/>
              <a:gd name="f627" fmla="val 67426"/>
              <a:gd name="f628" fmla="val 136325"/>
              <a:gd name="f629" fmla="val 140588"/>
              <a:gd name="f630" fmla="val 141905"/>
              <a:gd name="f631" fmla="val 58877"/>
              <a:gd name="f632" fmla="val 146257"/>
              <a:gd name="f633" fmla="val 59926"/>
              <a:gd name="f634" fmla="val 146569"/>
              <a:gd name="f635" fmla="val 61489"/>
              <a:gd name="f636" fmla="val 147507"/>
              <a:gd name="f637" fmla="val 144538"/>
              <a:gd name="f638" fmla="val 63922"/>
              <a:gd name="f639" fmla="val 138646"/>
              <a:gd name="f640" fmla="val 66935"/>
              <a:gd name="f641" fmla="val 125813"/>
              <a:gd name="f642" fmla="val 53231"/>
              <a:gd name="f643" fmla="val 109587"/>
              <a:gd name="f644" fmla="val 51378"/>
              <a:gd name="f645" fmla="val 107444"/>
              <a:gd name="f646" fmla="val 34148"/>
              <a:gd name="f647" fmla="val 110413"/>
              <a:gd name="f648" fmla="val 48611"/>
              <a:gd name="f649" fmla="val 117956"/>
              <a:gd name="f650" fmla="val 57092"/>
              <a:gd name="f651" fmla="val 139673"/>
              <a:gd name="f652" fmla="val 57985"/>
              <a:gd name="f653" fmla="val 145520"/>
              <a:gd name="f654" fmla="val 56936"/>
              <a:gd name="f655" fmla="val 142552"/>
              <a:gd name="f656" fmla="val 47740"/>
              <a:gd name="f657" fmla="val 117599"/>
              <a:gd name="f658" fmla="val 32206"/>
              <a:gd name="f659" fmla="val 18480"/>
              <a:gd name="f660" fmla="val 113113"/>
              <a:gd name="f661" fmla="val 25801"/>
              <a:gd name="f662" fmla="val 115970"/>
              <a:gd name="f663" fmla="val 50262"/>
              <a:gd name="f664" fmla="val 127486"/>
              <a:gd name="f665" fmla="val 51222"/>
              <a:gd name="f666" fmla="val 153376"/>
              <a:gd name="f667" fmla="val 6673"/>
              <a:gd name="f668" fmla="val 11539"/>
              <a:gd name="f669" fmla="val 119251"/>
              <a:gd name="f670" fmla="val 32608"/>
              <a:gd name="f671" fmla="val 139159"/>
              <a:gd name="f672" fmla="val 31916"/>
              <a:gd name="f673" fmla="val 175785"/>
              <a:gd name="f674" fmla="val 50128"/>
              <a:gd name="f675" fmla="val 154649"/>
              <a:gd name="f676" fmla="val 49928"/>
              <a:gd name="f677" fmla="val 125165"/>
              <a:gd name="f678" fmla="val 16226"/>
              <a:gd name="f679" fmla="val 113515"/>
              <a:gd name="f680" fmla="val 17253"/>
              <a:gd name="f681" fmla="val 112176"/>
              <a:gd name="f682" fmla="val 34840"/>
              <a:gd name="f683" fmla="val 109140"/>
              <a:gd name="f684" fmla="val 27586"/>
              <a:gd name="f685" fmla="val 91330"/>
              <a:gd name="f686" fmla="val 11829"/>
              <a:gd name="f687" fmla="val 89589"/>
              <a:gd name="f688" fmla="val 21114"/>
              <a:gd name="f689" fmla="val 99789"/>
              <a:gd name="f690" fmla="val 3214"/>
              <a:gd name="f691" fmla="val 87491"/>
              <a:gd name="f692" fmla="val 90303"/>
              <a:gd name="f693" fmla="val 52070"/>
              <a:gd name="f694" fmla="val 86598"/>
              <a:gd name="f695" fmla="val 55998"/>
              <a:gd name="f696" fmla="val 57762"/>
              <a:gd name="f697" fmla="val 56333"/>
              <a:gd name="f698" fmla="val 54861"/>
              <a:gd name="f699" fmla="val 42518"/>
              <a:gd name="f700" fmla="val 40465"/>
              <a:gd name="f701" fmla="val 33054"/>
              <a:gd name="f702" fmla="val 75149"/>
              <a:gd name="f703" fmla="val 11338"/>
              <a:gd name="f704" fmla="val 89678"/>
              <a:gd name="f705" fmla="val 12343"/>
              <a:gd name="f706" fmla="val 80572"/>
              <a:gd name="f707" fmla="val 26917"/>
              <a:gd name="f708" fmla="val 70238"/>
              <a:gd name="f709" fmla="val 35555"/>
              <a:gd name="f710" fmla="val 58900"/>
              <a:gd name="f711" fmla="val 38010"/>
              <a:gd name="f712" fmla="val 56735"/>
              <a:gd name="f713" fmla="val 38501"/>
              <a:gd name="f714" fmla="val 54525"/>
              <a:gd name="f715" fmla="val 52316"/>
              <a:gd name="f716" fmla="val 48053"/>
              <a:gd name="f717" fmla="val 43834"/>
              <a:gd name="f718" fmla="val 37831"/>
              <a:gd name="f719" fmla="val 39929"/>
              <a:gd name="f720" fmla="val 36113"/>
              <a:gd name="f721" fmla="val 57159"/>
              <a:gd name="f722" fmla="val 54080"/>
              <a:gd name="f723" fmla="val 75594"/>
              <a:gd name="f724" fmla="val 54035"/>
              <a:gd name="f725" fmla="val 37206"/>
              <a:gd name="f726" fmla="val 92044"/>
              <a:gd name="f727" fmla="val 35332"/>
              <a:gd name="f728" fmla="val 116773"/>
              <a:gd name="f729" fmla="val 102712"/>
              <a:gd name="f730" fmla="val 28971"/>
              <a:gd name="f731" fmla="val 94030"/>
              <a:gd name="f732" fmla="val 17744"/>
              <a:gd name="f733" fmla="val 90905"/>
              <a:gd name="f734" fmla="val 13035"/>
              <a:gd name="f735" fmla="val 93182"/>
              <a:gd name="f736" fmla="val 35153"/>
              <a:gd name="f737" fmla="val 96150"/>
              <a:gd name="f738" fmla="val 36760"/>
              <a:gd name="f739" fmla="val 125701"/>
              <a:gd name="f740" fmla="val 52383"/>
              <a:gd name="f741" fmla="val 137507"/>
              <a:gd name="f742" fmla="val 46647"/>
              <a:gd name="f743" fmla="val 151613"/>
              <a:gd name="f744" fmla="val 27877"/>
              <a:gd name="f745" fmla="val 139293"/>
              <a:gd name="f746" fmla="val 34372"/>
              <a:gd name="f747" fmla="val 127598"/>
              <a:gd name="f748" fmla="val 199376"/>
              <a:gd name="f749" fmla="val 34260"/>
              <a:gd name="f750" fmla="val 191720"/>
              <a:gd name="f751" fmla="val 183842"/>
              <a:gd name="f752" fmla="val 33122"/>
              <a:gd name="f753" fmla="val 177302"/>
              <a:gd name="f754" fmla="val 29752"/>
              <a:gd name="f755" fmla="val 170673"/>
              <a:gd name="f756" fmla="val 26315"/>
              <a:gd name="f757" fmla="val 166098"/>
              <a:gd name="f758" fmla="val 20936"/>
              <a:gd name="f759" fmla="val 163665"/>
              <a:gd name="f760" fmla="val 13772"/>
              <a:gd name="f761" fmla="val 138846"/>
              <a:gd name="f762" fmla="val 46781"/>
              <a:gd name="f763" fmla="val 47228"/>
              <a:gd name="f764" fmla="val 144292"/>
              <a:gd name="f765" fmla="val 149403"/>
              <a:gd name="f766" fmla="val 49214"/>
              <a:gd name="f767" fmla="val 168665"/>
              <a:gd name="f768" fmla="val 50509"/>
              <a:gd name="f769" fmla="val 192724"/>
              <a:gd name="f770" fmla="val 38032"/>
              <a:gd name="f771" fmla="val 199487"/>
              <a:gd name="f772" fmla="val 199442"/>
              <a:gd name="f773" fmla="val 199398"/>
              <a:gd name="f774" fmla="val 201853"/>
              <a:gd name="f775" fmla="val 34216"/>
              <a:gd name="f776" fmla="val 200670"/>
              <a:gd name="f777" fmla="val 34930"/>
              <a:gd name="f778" fmla="val 176945"/>
              <a:gd name="f779" fmla="val 48857"/>
              <a:gd name="f780" fmla="val 155764"/>
              <a:gd name="f781" fmla="val 50308"/>
              <a:gd name="f782" fmla="val 166968"/>
              <a:gd name="f783" fmla="val 52026"/>
              <a:gd name="f784" fmla="val 181141"/>
              <a:gd name="f785" fmla="val 52919"/>
              <a:gd name="f786" fmla="val 190939"/>
              <a:gd name="f787" fmla="val 48969"/>
              <a:gd name="f788" fmla="val 224931"/>
              <a:gd name="f789" fmla="val 30823"/>
              <a:gd name="f790" fmla="val 219708"/>
              <a:gd name="f791" fmla="val 32140"/>
              <a:gd name="f792" fmla="val 211093"/>
              <a:gd name="f793" fmla="val 33948"/>
              <a:gd name="f794" fmla="*/ f0 1 285036"/>
              <a:gd name="f795" fmla="*/ f1 1 214553"/>
              <a:gd name="f796" fmla="val f2"/>
              <a:gd name="f797" fmla="val f3"/>
              <a:gd name="f798" fmla="val f4"/>
              <a:gd name="f799" fmla="+- f798 0 f796"/>
              <a:gd name="f800" fmla="+- f797 0 f796"/>
              <a:gd name="f801" fmla="*/ f800 1 285036"/>
              <a:gd name="f802" fmla="*/ f799 1 214553"/>
              <a:gd name="f803" fmla="*/ f796 1 f801"/>
              <a:gd name="f804" fmla="*/ f797 1 f801"/>
              <a:gd name="f805" fmla="*/ f796 1 f802"/>
              <a:gd name="f806" fmla="*/ f798 1 f802"/>
              <a:gd name="f807" fmla="*/ f803 f794 1"/>
              <a:gd name="f808" fmla="*/ f804 f794 1"/>
              <a:gd name="f809" fmla="*/ f806 f795 1"/>
              <a:gd name="f810" fmla="*/ f805 f795 1"/>
            </a:gdLst>
            <a:ahLst/>
            <a:cxnLst>
              <a:cxn ang="3cd4">
                <a:pos x="hc" y="t"/>
              </a:cxn>
              <a:cxn ang="0">
                <a:pos x="r" y="vc"/>
              </a:cxn>
              <a:cxn ang="cd4">
                <a:pos x="hc" y="b"/>
              </a:cxn>
              <a:cxn ang="cd2">
                <a:pos x="l" y="vc"/>
              </a:cxn>
            </a:cxnLst>
            <a:rect l="f807" t="f810" r="f808" b="f809"/>
            <a:pathLst>
              <a:path w="285036" h="214553">
                <a:moveTo>
                  <a:pt x="f5" y="f6"/>
                </a:moveTo>
                <a:cubicBezTo>
                  <a:pt x="f7" y="f8"/>
                  <a:pt x="f9" y="f10"/>
                  <a:pt x="f11" y="f12"/>
                </a:cubicBezTo>
                <a:cubicBezTo>
                  <a:pt x="f13" y="f14"/>
                  <a:pt x="f15" y="f16"/>
                  <a:pt x="f17" y="f18"/>
                </a:cubicBezTo>
                <a:lnTo>
                  <a:pt x="f17" y="f19"/>
                </a:lnTo>
                <a:cubicBezTo>
                  <a:pt x="f17" y="f20"/>
                  <a:pt x="f21" y="f20"/>
                  <a:pt x="f21" y="f19"/>
                </a:cubicBezTo>
                <a:lnTo>
                  <a:pt x="f21" y="f22"/>
                </a:lnTo>
                <a:cubicBezTo>
                  <a:pt x="f23" y="f24"/>
                  <a:pt x="f25" y="f26"/>
                  <a:pt x="f23" y="f27"/>
                </a:cubicBezTo>
                <a:cubicBezTo>
                  <a:pt x="f23" y="f28"/>
                  <a:pt x="f23" y="f29"/>
                  <a:pt x="f21" y="f30"/>
                </a:cubicBezTo>
                <a:lnTo>
                  <a:pt x="f21" y="f31"/>
                </a:lnTo>
                <a:cubicBezTo>
                  <a:pt x="f32" y="f33"/>
                  <a:pt x="f34" y="f35"/>
                  <a:pt x="f36" y="f37"/>
                </a:cubicBezTo>
                <a:lnTo>
                  <a:pt x="f38" y="f39"/>
                </a:lnTo>
                <a:lnTo>
                  <a:pt x="f40" y="f41"/>
                </a:lnTo>
                <a:cubicBezTo>
                  <a:pt x="f40" y="f41"/>
                  <a:pt x="f40" y="f41"/>
                  <a:pt x="f40" y="f41"/>
                </a:cubicBezTo>
                <a:lnTo>
                  <a:pt x="f42" y="f43"/>
                </a:lnTo>
                <a:cubicBezTo>
                  <a:pt x="f44" y="f45"/>
                  <a:pt x="f46" y="f47"/>
                  <a:pt x="f46" y="f48"/>
                </a:cubicBezTo>
                <a:lnTo>
                  <a:pt x="f46" y="f49"/>
                </a:lnTo>
                <a:cubicBezTo>
                  <a:pt x="f46" y="f50"/>
                  <a:pt x="f51" y="f50"/>
                  <a:pt x="f51" y="f49"/>
                </a:cubicBezTo>
                <a:lnTo>
                  <a:pt x="f51" y="f52"/>
                </a:lnTo>
                <a:cubicBezTo>
                  <a:pt x="f53" y="f54"/>
                  <a:pt x="f55" y="f56"/>
                  <a:pt x="f57" y="f58"/>
                </a:cubicBezTo>
                <a:lnTo>
                  <a:pt x="f59" y="f60"/>
                </a:lnTo>
                <a:cubicBezTo>
                  <a:pt x="f61" y="f62"/>
                  <a:pt x="f63" y="f64"/>
                  <a:pt x="f65" y="f66"/>
                </a:cubicBezTo>
                <a:lnTo>
                  <a:pt x="f65" y="f67"/>
                </a:lnTo>
                <a:cubicBezTo>
                  <a:pt x="f65" y="f68"/>
                  <a:pt x="f69" y="f70"/>
                  <a:pt x="f71" y="f70"/>
                </a:cubicBezTo>
                <a:lnTo>
                  <a:pt x="f71" y="f70"/>
                </a:lnTo>
                <a:cubicBezTo>
                  <a:pt x="f72" y="f70"/>
                  <a:pt x="f73" y="f68"/>
                  <a:pt x="f74" y="f67"/>
                </a:cubicBezTo>
                <a:cubicBezTo>
                  <a:pt x="f74" y="f75"/>
                  <a:pt x="f76" y="f77"/>
                  <a:pt x="f74" y="f78"/>
                </a:cubicBezTo>
                <a:lnTo>
                  <a:pt x="f74" y="f79"/>
                </a:lnTo>
                <a:lnTo>
                  <a:pt x="f2" y="f4"/>
                </a:lnTo>
                <a:lnTo>
                  <a:pt x="f2" y="f80"/>
                </a:lnTo>
                <a:lnTo>
                  <a:pt x="f81" y="f82"/>
                </a:lnTo>
                <a:cubicBezTo>
                  <a:pt x="f83" y="f84"/>
                  <a:pt x="f85" y="f86"/>
                  <a:pt x="f87" y="f88"/>
                </a:cubicBezTo>
                <a:lnTo>
                  <a:pt x="f2" y="f89"/>
                </a:lnTo>
                <a:lnTo>
                  <a:pt x="f2" y="f90"/>
                </a:lnTo>
                <a:lnTo>
                  <a:pt x="f91" y="f92"/>
                </a:lnTo>
                <a:lnTo>
                  <a:pt x="f91" y="f92"/>
                </a:lnTo>
                <a:lnTo>
                  <a:pt x="f93" y="f94"/>
                </a:lnTo>
                <a:cubicBezTo>
                  <a:pt x="f95" y="f96"/>
                  <a:pt x="f97" y="f98"/>
                  <a:pt x="f99" y="f100"/>
                </a:cubicBezTo>
                <a:lnTo>
                  <a:pt x="f2" y="f101"/>
                </a:lnTo>
                <a:lnTo>
                  <a:pt x="f2" y="f102"/>
                </a:lnTo>
                <a:cubicBezTo>
                  <a:pt x="f103" y="f104"/>
                  <a:pt x="f105" y="f106"/>
                  <a:pt x="f107" y="f108"/>
                </a:cubicBezTo>
                <a:lnTo>
                  <a:pt x="f109" y="f110"/>
                </a:lnTo>
                <a:lnTo>
                  <a:pt x="f111" y="f110"/>
                </a:lnTo>
                <a:lnTo>
                  <a:pt x="f112" y="f113"/>
                </a:lnTo>
                <a:cubicBezTo>
                  <a:pt x="f114" y="f115"/>
                  <a:pt x="f116" y="f117"/>
                  <a:pt x="f118" y="f119"/>
                </a:cubicBezTo>
                <a:cubicBezTo>
                  <a:pt x="f120" y="f121"/>
                  <a:pt x="f122" y="f123"/>
                  <a:pt x="f124" y="f125"/>
                </a:cubicBezTo>
                <a:lnTo>
                  <a:pt x="f126" y="f110"/>
                </a:lnTo>
                <a:lnTo>
                  <a:pt x="f127" y="f110"/>
                </a:lnTo>
                <a:lnTo>
                  <a:pt x="f128" y="f129"/>
                </a:lnTo>
                <a:cubicBezTo>
                  <a:pt x="f130" y="f131"/>
                  <a:pt x="f132" y="f133"/>
                  <a:pt x="f134" y="f135"/>
                </a:cubicBezTo>
                <a:cubicBezTo>
                  <a:pt x="f136" y="f137"/>
                  <a:pt x="f138" y="f139"/>
                  <a:pt x="f140" y="f141"/>
                </a:cubicBezTo>
                <a:lnTo>
                  <a:pt x="f142" y="f110"/>
                </a:lnTo>
                <a:lnTo>
                  <a:pt x="f143" y="f110"/>
                </a:lnTo>
                <a:lnTo>
                  <a:pt x="f144" y="f145"/>
                </a:lnTo>
                <a:cubicBezTo>
                  <a:pt x="f146" y="f147"/>
                  <a:pt x="f148" y="f149"/>
                  <a:pt x="f150" y="f151"/>
                </a:cubicBezTo>
                <a:cubicBezTo>
                  <a:pt x="f152" y="f153"/>
                  <a:pt x="f154" y="f155"/>
                  <a:pt x="f156" y="f157"/>
                </a:cubicBezTo>
                <a:lnTo>
                  <a:pt x="f158" y="f110"/>
                </a:lnTo>
                <a:lnTo>
                  <a:pt x="f3" y="f110"/>
                </a:lnTo>
                <a:close/>
                <a:moveTo>
                  <a:pt x="f65" y="f159"/>
                </a:moveTo>
                <a:lnTo>
                  <a:pt x="f65" y="f160"/>
                </a:lnTo>
                <a:cubicBezTo>
                  <a:pt x="f161" y="f162"/>
                  <a:pt x="f163" y="f164"/>
                  <a:pt x="f165" y="f166"/>
                </a:cubicBezTo>
                <a:close/>
                <a:moveTo>
                  <a:pt x="f17" y="f167"/>
                </a:moveTo>
                <a:cubicBezTo>
                  <a:pt x="f168" y="f169"/>
                  <a:pt x="f170" y="f171"/>
                  <a:pt x="f172" y="f173"/>
                </a:cubicBezTo>
                <a:cubicBezTo>
                  <a:pt x="f174" y="f175"/>
                  <a:pt x="f176" y="f177"/>
                  <a:pt x="f178" y="f179"/>
                </a:cubicBezTo>
                <a:lnTo>
                  <a:pt x="f17" y="f180"/>
                </a:lnTo>
                <a:lnTo>
                  <a:pt x="f17" y="f167"/>
                </a:lnTo>
                <a:close/>
                <a:moveTo>
                  <a:pt x="f181" y="f182"/>
                </a:moveTo>
                <a:cubicBezTo>
                  <a:pt x="f183" y="f184"/>
                  <a:pt x="f185" y="f186"/>
                  <a:pt x="f187" y="f188"/>
                </a:cubicBezTo>
                <a:lnTo>
                  <a:pt x="f189" y="f190"/>
                </a:lnTo>
                <a:cubicBezTo>
                  <a:pt x="f191" y="f192"/>
                  <a:pt x="f193" y="f194"/>
                  <a:pt x="f195" y="f196"/>
                </a:cubicBezTo>
                <a:close/>
                <a:moveTo>
                  <a:pt x="f197" y="f198"/>
                </a:moveTo>
                <a:lnTo>
                  <a:pt x="f199" y="f200"/>
                </a:lnTo>
                <a:cubicBezTo>
                  <a:pt x="f201" y="f202"/>
                  <a:pt x="f203" y="f204"/>
                  <a:pt x="f205" y="f206"/>
                </a:cubicBezTo>
                <a:lnTo>
                  <a:pt x="f207" y="f130"/>
                </a:lnTo>
                <a:cubicBezTo>
                  <a:pt x="f208" y="f209"/>
                  <a:pt x="f210" y="f211"/>
                  <a:pt x="f197" y="f198"/>
                </a:cubicBezTo>
                <a:close/>
                <a:moveTo>
                  <a:pt x="f212" y="f213"/>
                </a:moveTo>
                <a:lnTo>
                  <a:pt x="f214" y="f215"/>
                </a:lnTo>
                <a:lnTo>
                  <a:pt x="f216" y="f217"/>
                </a:lnTo>
                <a:cubicBezTo>
                  <a:pt x="f218" y="f219"/>
                  <a:pt x="f220" y="f221"/>
                  <a:pt x="f212" y="f213"/>
                </a:cubicBezTo>
                <a:close/>
                <a:moveTo>
                  <a:pt x="f222" y="f223"/>
                </a:moveTo>
                <a:cubicBezTo>
                  <a:pt x="f222" y="f224"/>
                  <a:pt x="f225" y="f226"/>
                  <a:pt x="f225" y="f227"/>
                </a:cubicBezTo>
                <a:cubicBezTo>
                  <a:pt x="f228" y="f229"/>
                  <a:pt x="f230" y="f231"/>
                  <a:pt x="f232" y="f233"/>
                </a:cubicBezTo>
                <a:cubicBezTo>
                  <a:pt x="f234" y="f233"/>
                  <a:pt x="f235" y="f233"/>
                  <a:pt x="f236" y="f237"/>
                </a:cubicBezTo>
                <a:lnTo>
                  <a:pt x="f238" y="f51"/>
                </a:lnTo>
                <a:cubicBezTo>
                  <a:pt x="f239" y="f240"/>
                  <a:pt x="f241" y="f242"/>
                  <a:pt x="f243" y="f244"/>
                </a:cubicBezTo>
                <a:lnTo>
                  <a:pt x="f245" y="f246"/>
                </a:lnTo>
                <a:cubicBezTo>
                  <a:pt x="f247" y="f51"/>
                  <a:pt x="f248" y="f249"/>
                  <a:pt x="f250" y="f251"/>
                </a:cubicBezTo>
                <a:cubicBezTo>
                  <a:pt x="f252" y="f251"/>
                  <a:pt x="f253" y="f251"/>
                  <a:pt x="f254" y="f251"/>
                </a:cubicBezTo>
                <a:close/>
                <a:moveTo>
                  <a:pt x="f255" y="f256"/>
                </a:moveTo>
                <a:cubicBezTo>
                  <a:pt x="f257" y="f258"/>
                  <a:pt x="f259" y="f260"/>
                  <a:pt x="f261" y="f262"/>
                </a:cubicBezTo>
                <a:cubicBezTo>
                  <a:pt x="f263" y="f264"/>
                  <a:pt x="f265" y="f266"/>
                  <a:pt x="f267" y="f268"/>
                </a:cubicBezTo>
                <a:close/>
                <a:moveTo>
                  <a:pt x="f269" y="f270"/>
                </a:moveTo>
                <a:lnTo>
                  <a:pt x="f271" y="f272"/>
                </a:lnTo>
                <a:cubicBezTo>
                  <a:pt x="f273" y="f274"/>
                  <a:pt x="f275" y="f276"/>
                  <a:pt x="f277" y="f278"/>
                </a:cubicBezTo>
                <a:lnTo>
                  <a:pt x="f279" y="f280"/>
                </a:lnTo>
                <a:cubicBezTo>
                  <a:pt x="f281" y="f282"/>
                  <a:pt x="f283" y="f284"/>
                  <a:pt x="f269" y="f270"/>
                </a:cubicBezTo>
                <a:close/>
                <a:moveTo>
                  <a:pt x="f285" y="f286"/>
                </a:moveTo>
                <a:cubicBezTo>
                  <a:pt x="f287" y="f288"/>
                  <a:pt x="f289" y="f290"/>
                  <a:pt x="f291" y="f292"/>
                </a:cubicBezTo>
                <a:lnTo>
                  <a:pt x="f293" y="f294"/>
                </a:lnTo>
                <a:cubicBezTo>
                  <a:pt x="f295" y="f296"/>
                  <a:pt x="f297" y="f298"/>
                  <a:pt x="f299" y="f300"/>
                </a:cubicBezTo>
                <a:close/>
                <a:moveTo>
                  <a:pt x="f301" y="f302"/>
                </a:moveTo>
                <a:cubicBezTo>
                  <a:pt x="f303" y="f304"/>
                  <a:pt x="f305" y="f306"/>
                  <a:pt x="f307" y="f308"/>
                </a:cubicBezTo>
                <a:lnTo>
                  <a:pt x="f309" y="f310"/>
                </a:lnTo>
                <a:cubicBezTo>
                  <a:pt x="f311" y="f312"/>
                  <a:pt x="f313" y="f314"/>
                  <a:pt x="f315" y="f316"/>
                </a:cubicBezTo>
                <a:close/>
                <a:moveTo>
                  <a:pt x="f317" y="f318"/>
                </a:moveTo>
                <a:lnTo>
                  <a:pt x="f319" y="f320"/>
                </a:lnTo>
                <a:cubicBezTo>
                  <a:pt x="f321" y="f322"/>
                  <a:pt x="f323" y="f324"/>
                  <a:pt x="f325" y="f326"/>
                </a:cubicBezTo>
                <a:lnTo>
                  <a:pt x="f327" y="f328"/>
                </a:lnTo>
                <a:cubicBezTo>
                  <a:pt x="f329" y="f330"/>
                  <a:pt x="f331" y="f332"/>
                  <a:pt x="f317" y="f318"/>
                </a:cubicBezTo>
                <a:close/>
                <a:moveTo>
                  <a:pt x="f333" y="f334"/>
                </a:moveTo>
                <a:lnTo>
                  <a:pt x="f335" y="f336"/>
                </a:lnTo>
                <a:lnTo>
                  <a:pt x="f337" y="f338"/>
                </a:lnTo>
                <a:cubicBezTo>
                  <a:pt x="f339" y="f340"/>
                  <a:pt x="f341" y="f342"/>
                  <a:pt x="f333" y="f334"/>
                </a:cubicBezTo>
                <a:close/>
                <a:moveTo>
                  <a:pt x="f343" y="f344"/>
                </a:moveTo>
                <a:lnTo>
                  <a:pt x="f345" y="f346"/>
                </a:lnTo>
                <a:cubicBezTo>
                  <a:pt x="f347" y="f348"/>
                  <a:pt x="f349" y="f350"/>
                  <a:pt x="f351" y="f352"/>
                </a:cubicBezTo>
                <a:lnTo>
                  <a:pt x="f353" y="f354"/>
                </a:lnTo>
                <a:cubicBezTo>
                  <a:pt x="f355" y="f356"/>
                  <a:pt x="f357" y="f358"/>
                  <a:pt x="f343" y="f344"/>
                </a:cubicBezTo>
                <a:close/>
                <a:moveTo>
                  <a:pt x="f359" y="f360"/>
                </a:moveTo>
                <a:lnTo>
                  <a:pt x="f361" y="f362"/>
                </a:lnTo>
                <a:cubicBezTo>
                  <a:pt x="f363" y="f364"/>
                  <a:pt x="f365" y="f366"/>
                  <a:pt x="f367" y="f368"/>
                </a:cubicBezTo>
                <a:lnTo>
                  <a:pt x="f369" y="f370"/>
                </a:lnTo>
                <a:cubicBezTo>
                  <a:pt x="f371" y="f372"/>
                  <a:pt x="f373" y="f374"/>
                  <a:pt x="f359" y="f375"/>
                </a:cubicBezTo>
                <a:close/>
                <a:moveTo>
                  <a:pt x="f376" y="f377"/>
                </a:moveTo>
                <a:cubicBezTo>
                  <a:pt x="f378" y="f100"/>
                  <a:pt x="f379" y="f380"/>
                  <a:pt x="f381" y="f382"/>
                </a:cubicBezTo>
                <a:lnTo>
                  <a:pt x="f383" y="f384"/>
                </a:lnTo>
                <a:cubicBezTo>
                  <a:pt x="f385" y="f386"/>
                  <a:pt x="f387" y="f388"/>
                  <a:pt x="f389" y="f390"/>
                </a:cubicBezTo>
                <a:close/>
                <a:moveTo>
                  <a:pt x="f391" y="f392"/>
                </a:moveTo>
                <a:cubicBezTo>
                  <a:pt x="f393" y="f394"/>
                  <a:pt x="f395" y="f396"/>
                  <a:pt x="f397" y="f398"/>
                </a:cubicBezTo>
                <a:lnTo>
                  <a:pt x="f399" y="f400"/>
                </a:lnTo>
                <a:cubicBezTo>
                  <a:pt x="f401" y="f402"/>
                  <a:pt x="f403" y="f404"/>
                  <a:pt x="f405" y="f406"/>
                </a:cubicBezTo>
                <a:close/>
                <a:moveTo>
                  <a:pt x="f407" y="f408"/>
                </a:moveTo>
                <a:lnTo>
                  <a:pt x="f409" y="f410"/>
                </a:lnTo>
                <a:cubicBezTo>
                  <a:pt x="f411" y="f412"/>
                  <a:pt x="f413" y="f414"/>
                  <a:pt x="f415" y="f416"/>
                </a:cubicBezTo>
                <a:lnTo>
                  <a:pt x="f417" y="f418"/>
                </a:lnTo>
                <a:cubicBezTo>
                  <a:pt x="f419" y="f420"/>
                  <a:pt x="f421" y="f422"/>
                  <a:pt x="f407" y="f408"/>
                </a:cubicBezTo>
                <a:close/>
                <a:moveTo>
                  <a:pt x="f214" y="f423"/>
                </a:moveTo>
                <a:cubicBezTo>
                  <a:pt x="f424" y="f425"/>
                  <a:pt x="f426" y="f416"/>
                  <a:pt x="f427" y="f392"/>
                </a:cubicBezTo>
                <a:lnTo>
                  <a:pt x="f428" y="f429"/>
                </a:lnTo>
                <a:cubicBezTo>
                  <a:pt x="f430" y="f431"/>
                  <a:pt x="f432" y="f433"/>
                  <a:pt x="f434" y="f435"/>
                </a:cubicBezTo>
                <a:close/>
                <a:moveTo>
                  <a:pt x="f21" y="f436"/>
                </a:moveTo>
                <a:lnTo>
                  <a:pt x="f21" y="f437"/>
                </a:lnTo>
                <a:lnTo>
                  <a:pt x="f438" y="f439"/>
                </a:lnTo>
                <a:cubicBezTo>
                  <a:pt x="f440" y="f441"/>
                  <a:pt x="f442" y="f443"/>
                  <a:pt x="f21" y="f436"/>
                </a:cubicBezTo>
                <a:close/>
                <a:moveTo>
                  <a:pt x="f444" y="f51"/>
                </a:moveTo>
                <a:cubicBezTo>
                  <a:pt x="f445" y="f446"/>
                  <a:pt x="f447" y="f448"/>
                  <a:pt x="f449" y="f450"/>
                </a:cubicBezTo>
                <a:lnTo>
                  <a:pt x="f451" y="f452"/>
                </a:lnTo>
                <a:cubicBezTo>
                  <a:pt x="f453" y="f454"/>
                  <a:pt x="f455" y="f456"/>
                  <a:pt x="f457" y="f458"/>
                </a:cubicBezTo>
                <a:close/>
                <a:moveTo>
                  <a:pt x="f459" y="f460"/>
                </a:moveTo>
                <a:cubicBezTo>
                  <a:pt x="f461" y="f462"/>
                  <a:pt x="f463" y="f464"/>
                  <a:pt x="f465" y="f466"/>
                </a:cubicBezTo>
                <a:lnTo>
                  <a:pt x="f467" y="f468"/>
                </a:lnTo>
                <a:cubicBezTo>
                  <a:pt x="f469" y="f470"/>
                  <a:pt x="f471" y="f472"/>
                  <a:pt x="f473" y="f474"/>
                </a:cubicBezTo>
                <a:cubicBezTo>
                  <a:pt x="f475" y="f476"/>
                  <a:pt x="f477" y="f478"/>
                  <a:pt x="f479" y="f480"/>
                </a:cubicBezTo>
                <a:close/>
                <a:moveTo>
                  <a:pt x="f481" y="f482"/>
                </a:moveTo>
                <a:cubicBezTo>
                  <a:pt x="f483" y="f484"/>
                  <a:pt x="f485" y="f486"/>
                  <a:pt x="f487" y="f486"/>
                </a:cubicBezTo>
                <a:cubicBezTo>
                  <a:pt x="f488" y="f486"/>
                  <a:pt x="f489" y="f490"/>
                  <a:pt x="f491" y="f492"/>
                </a:cubicBezTo>
                <a:lnTo>
                  <a:pt x="f493" y="f494"/>
                </a:lnTo>
                <a:cubicBezTo>
                  <a:pt x="f495" y="f496"/>
                  <a:pt x="f497" y="f276"/>
                  <a:pt x="f235" y="f498"/>
                </a:cubicBezTo>
                <a:close/>
                <a:moveTo>
                  <a:pt x="f499" y="f500"/>
                </a:moveTo>
                <a:lnTo>
                  <a:pt x="f501" y="f330"/>
                </a:lnTo>
                <a:cubicBezTo>
                  <a:pt x="f502" y="f503"/>
                  <a:pt x="f504" y="f505"/>
                  <a:pt x="f506" y="f507"/>
                </a:cubicBezTo>
                <a:lnTo>
                  <a:pt x="f508" y="f509"/>
                </a:lnTo>
                <a:cubicBezTo>
                  <a:pt x="f510" y="f511"/>
                  <a:pt x="f512" y="f513"/>
                  <a:pt x="f499" y="f500"/>
                </a:cubicBezTo>
                <a:close/>
                <a:moveTo>
                  <a:pt x="f514" y="f515"/>
                </a:moveTo>
                <a:cubicBezTo>
                  <a:pt x="f516" y="f517"/>
                  <a:pt x="f518" y="f519"/>
                  <a:pt x="f520" y="f521"/>
                </a:cubicBezTo>
                <a:lnTo>
                  <a:pt x="f522" y="f523"/>
                </a:lnTo>
                <a:close/>
                <a:moveTo>
                  <a:pt x="f524" y="f525"/>
                </a:moveTo>
                <a:lnTo>
                  <a:pt x="f526" y="f527"/>
                </a:lnTo>
                <a:cubicBezTo>
                  <a:pt x="f528" y="f529"/>
                  <a:pt x="f530" y="f531"/>
                  <a:pt x="f532" y="f533"/>
                </a:cubicBezTo>
                <a:close/>
                <a:moveTo>
                  <a:pt x="f534" y="f535"/>
                </a:moveTo>
                <a:cubicBezTo>
                  <a:pt x="f536" y="f537"/>
                  <a:pt x="f538" y="f539"/>
                  <a:pt x="f540" y="f541"/>
                </a:cubicBezTo>
                <a:lnTo>
                  <a:pt x="f542" y="f543"/>
                </a:lnTo>
                <a:close/>
                <a:moveTo>
                  <a:pt x="f544" y="f545"/>
                </a:moveTo>
                <a:lnTo>
                  <a:pt x="f546" y="f547"/>
                </a:lnTo>
                <a:cubicBezTo>
                  <a:pt x="f548" y="f549"/>
                  <a:pt x="f550" y="f551"/>
                  <a:pt x="f325" y="f552"/>
                </a:cubicBezTo>
                <a:close/>
                <a:moveTo>
                  <a:pt x="f553" y="f554"/>
                </a:moveTo>
                <a:cubicBezTo>
                  <a:pt x="f555" y="f556"/>
                  <a:pt x="f557" y="f558"/>
                  <a:pt x="f559" y="f560"/>
                </a:cubicBezTo>
                <a:lnTo>
                  <a:pt x="f561" y="f562"/>
                </a:lnTo>
                <a:cubicBezTo>
                  <a:pt x="f563" y="f564"/>
                  <a:pt x="f565" y="f566"/>
                  <a:pt x="f567" y="f568"/>
                </a:cubicBezTo>
                <a:close/>
                <a:moveTo>
                  <a:pt x="f569" y="f570"/>
                </a:moveTo>
                <a:cubicBezTo>
                  <a:pt x="f571" y="f572"/>
                  <a:pt x="f573" y="f574"/>
                  <a:pt x="f575" y="f576"/>
                </a:cubicBezTo>
                <a:lnTo>
                  <a:pt x="f577" y="f578"/>
                </a:lnTo>
                <a:cubicBezTo>
                  <a:pt x="f579" y="f580"/>
                  <a:pt x="f581" y="f582"/>
                  <a:pt x="f583" y="f584"/>
                </a:cubicBezTo>
                <a:close/>
                <a:moveTo>
                  <a:pt x="f585" y="f586"/>
                </a:moveTo>
                <a:cubicBezTo>
                  <a:pt x="f587" y="f588"/>
                  <a:pt x="f589" y="f590"/>
                  <a:pt x="f591" y="f592"/>
                </a:cubicBezTo>
                <a:lnTo>
                  <a:pt x="f593" y="f594"/>
                </a:lnTo>
                <a:cubicBezTo>
                  <a:pt x="f595" y="f596"/>
                  <a:pt x="f597" y="f598"/>
                  <a:pt x="f599" y="f600"/>
                </a:cubicBezTo>
                <a:cubicBezTo>
                  <a:pt x="f601" y="f602"/>
                  <a:pt x="f603" y="f604"/>
                  <a:pt x="f605" y="f606"/>
                </a:cubicBezTo>
                <a:close/>
                <a:moveTo>
                  <a:pt x="f603" y="f607"/>
                </a:moveTo>
                <a:lnTo>
                  <a:pt x="f608" y="f609"/>
                </a:lnTo>
                <a:cubicBezTo>
                  <a:pt x="f610" y="f611"/>
                  <a:pt x="f612" y="f613"/>
                  <a:pt x="f614" y="f615"/>
                </a:cubicBezTo>
                <a:cubicBezTo>
                  <a:pt x="f616" y="f617"/>
                  <a:pt x="f618" y="f619"/>
                  <a:pt x="f620" y="f621"/>
                </a:cubicBezTo>
                <a:lnTo>
                  <a:pt x="f603" y="f607"/>
                </a:lnTo>
                <a:close/>
                <a:moveTo>
                  <a:pt x="f46" y="f622"/>
                </a:moveTo>
                <a:cubicBezTo>
                  <a:pt x="f623" y="f624"/>
                  <a:pt x="f625" y="f626"/>
                  <a:pt x="f627" y="f628"/>
                </a:cubicBezTo>
                <a:lnTo>
                  <a:pt x="f46" y="f629"/>
                </a:lnTo>
                <a:close/>
                <a:moveTo>
                  <a:pt x="f51" y="f459"/>
                </a:moveTo>
                <a:lnTo>
                  <a:pt x="f51" y="f630"/>
                </a:lnTo>
                <a:lnTo>
                  <a:pt x="f631" y="f632"/>
                </a:lnTo>
                <a:cubicBezTo>
                  <a:pt x="f633" y="f634"/>
                  <a:pt x="f635" y="f636"/>
                  <a:pt x="f51" y="f459"/>
                </a:cubicBezTo>
                <a:close/>
                <a:moveTo>
                  <a:pt x="f55" y="f637"/>
                </a:moveTo>
                <a:lnTo>
                  <a:pt x="f638" y="f639"/>
                </a:lnTo>
                <a:cubicBezTo>
                  <a:pt x="f640" y="f641"/>
                  <a:pt x="f642" y="f643"/>
                  <a:pt x="f644" y="f645"/>
                </a:cubicBezTo>
                <a:lnTo>
                  <a:pt x="f646" y="f647"/>
                </a:lnTo>
                <a:cubicBezTo>
                  <a:pt x="f648" y="f649"/>
                  <a:pt x="f650" y="f651"/>
                  <a:pt x="f55" y="f637"/>
                </a:cubicBezTo>
                <a:close/>
                <a:moveTo>
                  <a:pt x="f652" y="f653"/>
                </a:moveTo>
                <a:cubicBezTo>
                  <a:pt x="f654" y="f655"/>
                  <a:pt x="f656" y="f657"/>
                  <a:pt x="f658" y="f96"/>
                </a:cubicBezTo>
                <a:lnTo>
                  <a:pt x="f659" y="f660"/>
                </a:lnTo>
                <a:cubicBezTo>
                  <a:pt x="f661" y="f662"/>
                  <a:pt x="f663" y="f664"/>
                  <a:pt x="f665" y="f666"/>
                </a:cubicBezTo>
                <a:close/>
                <a:moveTo>
                  <a:pt x="f667" y="f90"/>
                </a:moveTo>
                <a:cubicBezTo>
                  <a:pt x="f668" y="f669"/>
                  <a:pt x="f670" y="f671"/>
                  <a:pt x="f672" y="f673"/>
                </a:cubicBezTo>
                <a:lnTo>
                  <a:pt x="f674" y="f675"/>
                </a:lnTo>
                <a:cubicBezTo>
                  <a:pt x="f676" y="f677"/>
                  <a:pt x="f659" y="f92"/>
                  <a:pt x="f678" y="f679"/>
                </a:cubicBezTo>
                <a:close/>
                <a:moveTo>
                  <a:pt x="f680" y="f681"/>
                </a:moveTo>
                <a:lnTo>
                  <a:pt x="f682" y="f683"/>
                </a:lnTo>
                <a:lnTo>
                  <a:pt x="f684" y="f685"/>
                </a:lnTo>
                <a:lnTo>
                  <a:pt x="f686" y="f687"/>
                </a:lnTo>
                <a:cubicBezTo>
                  <a:pt x="f688" y="f689"/>
                  <a:pt x="f659" y="f683"/>
                  <a:pt x="f680" y="f681"/>
                </a:cubicBezTo>
                <a:close/>
                <a:moveTo>
                  <a:pt x="f690" y="f691"/>
                </a:moveTo>
                <a:lnTo>
                  <a:pt x="f151" y="f692"/>
                </a:lnTo>
                <a:cubicBezTo>
                  <a:pt x="f693" y="f694"/>
                  <a:pt x="f695" y="f696"/>
                  <a:pt x="f697" y="f698"/>
                </a:cubicBezTo>
                <a:lnTo>
                  <a:pt x="f699" y="f700"/>
                </a:lnTo>
                <a:cubicBezTo>
                  <a:pt x="f701" y="f702"/>
                  <a:pt x="f703" y="f498"/>
                  <a:pt x="f690" y="f691"/>
                </a:cubicBezTo>
                <a:close/>
                <a:moveTo>
                  <a:pt x="f704" y="f705"/>
                </a:moveTo>
                <a:cubicBezTo>
                  <a:pt x="f706" y="f707"/>
                  <a:pt x="f708" y="f709"/>
                  <a:pt x="f710" y="f711"/>
                </a:cubicBezTo>
                <a:cubicBezTo>
                  <a:pt x="f712" y="f713"/>
                  <a:pt x="f714" y="f153"/>
                  <a:pt x="f715" y="f153"/>
                </a:cubicBezTo>
                <a:cubicBezTo>
                  <a:pt x="f716" y="f153"/>
                  <a:pt x="f717" y="f718"/>
                  <a:pt x="f719" y="f720"/>
                </a:cubicBezTo>
                <a:lnTo>
                  <a:pt x="f721" y="f722"/>
                </a:lnTo>
                <a:cubicBezTo>
                  <a:pt x="f723" y="f724"/>
                  <a:pt x="f515" y="f725"/>
                  <a:pt x="f726" y="f727"/>
                </a:cubicBezTo>
                <a:close/>
                <a:moveTo>
                  <a:pt x="f728" y="f139"/>
                </a:moveTo>
                <a:cubicBezTo>
                  <a:pt x="f729" y="f730"/>
                  <a:pt x="f731" y="f732"/>
                  <a:pt x="f733" y="f734"/>
                </a:cubicBezTo>
                <a:lnTo>
                  <a:pt x="f735" y="f736"/>
                </a:lnTo>
                <a:cubicBezTo>
                  <a:pt x="f737" y="f738"/>
                  <a:pt x="f739" y="f740"/>
                  <a:pt x="f741" y="f742"/>
                </a:cubicBezTo>
                <a:lnTo>
                  <a:pt x="f743" y="f744"/>
                </a:lnTo>
                <a:cubicBezTo>
                  <a:pt x="f745" y="f746"/>
                  <a:pt x="f747" y="f720"/>
                  <a:pt x="f728" y="f139"/>
                </a:cubicBezTo>
                <a:close/>
                <a:moveTo>
                  <a:pt x="f748" y="f749"/>
                </a:moveTo>
                <a:cubicBezTo>
                  <a:pt x="f750" y="f749"/>
                  <a:pt x="f751" y="f752"/>
                  <a:pt x="f753" y="f754"/>
                </a:cubicBezTo>
                <a:cubicBezTo>
                  <a:pt x="f755" y="f756"/>
                  <a:pt x="f757" y="f758"/>
                  <a:pt x="f759" y="f760"/>
                </a:cubicBezTo>
                <a:lnTo>
                  <a:pt x="f761" y="f762"/>
                </a:lnTo>
                <a:cubicBezTo>
                  <a:pt x="f138" y="f763"/>
                  <a:pt x="f764" y="f418"/>
                  <a:pt x="f765" y="f766"/>
                </a:cubicBezTo>
                <a:cubicBezTo>
                  <a:pt x="f767" y="f768"/>
                  <a:pt x="f769" y="f770"/>
                  <a:pt x="f771" y="f749"/>
                </a:cubicBezTo>
                <a:cubicBezTo>
                  <a:pt x="f772" y="f749"/>
                  <a:pt x="f773" y="f749"/>
                  <a:pt x="f748" y="f749"/>
                </a:cubicBezTo>
                <a:close/>
                <a:moveTo>
                  <a:pt x="f774" y="f775"/>
                </a:moveTo>
                <a:cubicBezTo>
                  <a:pt x="f776" y="f777"/>
                  <a:pt x="f778" y="f779"/>
                  <a:pt x="f780" y="f781"/>
                </a:cubicBezTo>
                <a:cubicBezTo>
                  <a:pt x="f782" y="f783"/>
                  <a:pt x="f784" y="f785"/>
                  <a:pt x="f786" y="f787"/>
                </a:cubicBezTo>
                <a:lnTo>
                  <a:pt x="f788" y="f789"/>
                </a:lnTo>
                <a:cubicBezTo>
                  <a:pt x="f790" y="f791"/>
                  <a:pt x="f792" y="f793"/>
                  <a:pt x="f774" y="f77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964;p64">
            <a:extLst>
              <a:ext uri="{FF2B5EF4-FFF2-40B4-BE49-F238E27FC236}">
                <a16:creationId xmlns:a16="http://schemas.microsoft.com/office/drawing/2014/main" id="{47C2D4FA-7A47-4EA7-83F7-3FACDD8DED5D}"/>
              </a:ext>
            </a:extLst>
          </p:cNvPr>
          <p:cNvSpPr/>
          <p:nvPr/>
        </p:nvSpPr>
        <p:spPr>
          <a:xfrm>
            <a:off x="7222306" y="2013143"/>
            <a:ext cx="993724" cy="774259"/>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964;p64">
            <a:extLst>
              <a:ext uri="{FF2B5EF4-FFF2-40B4-BE49-F238E27FC236}">
                <a16:creationId xmlns:a16="http://schemas.microsoft.com/office/drawing/2014/main" id="{2F685574-3425-440A-8125-D2A4E0E70096}"/>
              </a:ext>
            </a:extLst>
          </p:cNvPr>
          <p:cNvSpPr/>
          <p:nvPr/>
        </p:nvSpPr>
        <p:spPr>
          <a:xfrm flipH="1">
            <a:off x="3734885" y="2204782"/>
            <a:ext cx="1040797" cy="810935"/>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654;p52">
            <a:extLst>
              <a:ext uri="{FF2B5EF4-FFF2-40B4-BE49-F238E27FC236}">
                <a16:creationId xmlns:a16="http://schemas.microsoft.com/office/drawing/2014/main" id="{0784BADA-C6B8-47FE-BEF0-B1ADE248BDD0}"/>
              </a:ext>
            </a:extLst>
          </p:cNvPr>
          <p:cNvSpPr txBox="1"/>
          <p:nvPr/>
        </p:nvSpPr>
        <p:spPr>
          <a:xfrm>
            <a:off x="4776432" y="2463722"/>
            <a:ext cx="2266495" cy="696599"/>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Assistant"/>
                <a:ea typeface="Assistant"/>
                <a:cs typeface="Assistant"/>
              </a:rPr>
              <a:t>Mercury was named after a god and it’s the smallest planet in the Solar System</a:t>
            </a:r>
          </a:p>
        </p:txBody>
      </p:sp>
      <p:sp>
        <p:nvSpPr>
          <p:cNvPr id="24" name="Freeform 8">
            <a:extLst>
              <a:ext uri="{FF2B5EF4-FFF2-40B4-BE49-F238E27FC236}">
                <a16:creationId xmlns:a16="http://schemas.microsoft.com/office/drawing/2014/main" id="{3B2FCB40-856F-4DBC-81B6-8F31812D9AB9}"/>
              </a:ext>
            </a:extLst>
          </p:cNvPr>
          <p:cNvSpPr/>
          <p:nvPr/>
        </p:nvSpPr>
        <p:spPr>
          <a:xfrm>
            <a:off x="2669206" y="-53867"/>
            <a:ext cx="427033" cy="5197367"/>
          </a:xfrm>
          <a:custGeom>
            <a:avLst/>
            <a:gdLst>
              <a:gd name="f0" fmla="val 10800000"/>
              <a:gd name="f1" fmla="val 5400000"/>
              <a:gd name="f2" fmla="val 180"/>
              <a:gd name="f3" fmla="val w"/>
              <a:gd name="f4" fmla="val h"/>
              <a:gd name="f5" fmla="val 0"/>
              <a:gd name="f6" fmla="val 110"/>
              <a:gd name="f7" fmla="val 920"/>
              <a:gd name="f8" fmla="val 45"/>
              <a:gd name="f9" fmla="val 41"/>
              <a:gd name="f10" fmla="val 254"/>
              <a:gd name="f11" fmla="val 680"/>
              <a:gd name="f12" fmla="val 5"/>
              <a:gd name="f13" fmla="val 71"/>
              <a:gd name="f14" fmla="val 70"/>
              <a:gd name="f15" fmla="val 908"/>
              <a:gd name="f16" fmla="val 896"/>
              <a:gd name="f17" fmla="val 885"/>
              <a:gd name="f18" fmla="val 69"/>
              <a:gd name="f19" fmla="val 658"/>
              <a:gd name="f20" fmla="val 255"/>
              <a:gd name="f21" fmla="+- 0 0 -90"/>
              <a:gd name="f22" fmla="*/ f3 1 110"/>
              <a:gd name="f23" fmla="*/ f4 1 920"/>
              <a:gd name="f24" fmla="val f5"/>
              <a:gd name="f25" fmla="val f6"/>
              <a:gd name="f26" fmla="val f7"/>
              <a:gd name="f27" fmla="*/ f21 f0 1"/>
              <a:gd name="f28" fmla="+- f26 0 f24"/>
              <a:gd name="f29" fmla="+- f25 0 f24"/>
              <a:gd name="f30" fmla="*/ f27 1 f2"/>
              <a:gd name="f31" fmla="*/ f29 1 110"/>
              <a:gd name="f32" fmla="*/ f28 1 920"/>
              <a:gd name="f33" fmla="*/ 110 f29 1"/>
              <a:gd name="f34" fmla="*/ 0 f28 1"/>
              <a:gd name="f35" fmla="*/ 45 f29 1"/>
              <a:gd name="f36" fmla="*/ 5 f29 1"/>
              <a:gd name="f37" fmla="*/ 920 f28 1"/>
              <a:gd name="f38" fmla="*/ 71 f29 1"/>
              <a:gd name="f39" fmla="*/ 70 f29 1"/>
              <a:gd name="f40" fmla="*/ 885 f28 1"/>
              <a:gd name="f41" fmla="+- f30 0 f1"/>
              <a:gd name="f42" fmla="*/ f33 1 110"/>
              <a:gd name="f43" fmla="*/ f34 1 920"/>
              <a:gd name="f44" fmla="*/ f35 1 110"/>
              <a:gd name="f45" fmla="*/ f36 1 110"/>
              <a:gd name="f46" fmla="*/ f37 1 920"/>
              <a:gd name="f47" fmla="*/ f38 1 110"/>
              <a:gd name="f48" fmla="*/ f39 1 110"/>
              <a:gd name="f49" fmla="*/ f40 1 920"/>
              <a:gd name="f50" fmla="*/ 0 1 f31"/>
              <a:gd name="f51" fmla="*/ f25 1 f31"/>
              <a:gd name="f52" fmla="*/ 0 1 f32"/>
              <a:gd name="f53" fmla="*/ f26 1 f32"/>
              <a:gd name="f54" fmla="*/ f42 1 f31"/>
              <a:gd name="f55" fmla="*/ f43 1 f32"/>
              <a:gd name="f56" fmla="*/ f44 1 f31"/>
              <a:gd name="f57" fmla="*/ f45 1 f31"/>
              <a:gd name="f58" fmla="*/ f46 1 f32"/>
              <a:gd name="f59" fmla="*/ f47 1 f31"/>
              <a:gd name="f60" fmla="*/ f48 1 f31"/>
              <a:gd name="f61" fmla="*/ f49 1 f32"/>
              <a:gd name="f62" fmla="*/ f50 f22 1"/>
              <a:gd name="f63" fmla="*/ f51 f22 1"/>
              <a:gd name="f64" fmla="*/ f53 f23 1"/>
              <a:gd name="f65" fmla="*/ f52 f23 1"/>
              <a:gd name="f66" fmla="*/ f54 f22 1"/>
              <a:gd name="f67" fmla="*/ f55 f23 1"/>
              <a:gd name="f68" fmla="*/ f56 f22 1"/>
              <a:gd name="f69" fmla="*/ f57 f22 1"/>
              <a:gd name="f70" fmla="*/ f58 f23 1"/>
              <a:gd name="f71" fmla="*/ f59 f22 1"/>
              <a:gd name="f72" fmla="*/ f60 f22 1"/>
              <a:gd name="f73" fmla="*/ f61 f23 1"/>
            </a:gdLst>
            <a:ahLst/>
            <a:cxnLst>
              <a:cxn ang="3cd4">
                <a:pos x="hc" y="t"/>
              </a:cxn>
              <a:cxn ang="0">
                <a:pos x="r" y="vc"/>
              </a:cxn>
              <a:cxn ang="cd4">
                <a:pos x="hc" y="b"/>
              </a:cxn>
              <a:cxn ang="cd2">
                <a:pos x="l" y="vc"/>
              </a:cxn>
              <a:cxn ang="f41">
                <a:pos x="f66" y="f67"/>
              </a:cxn>
              <a:cxn ang="f41">
                <a:pos x="f68" y="f67"/>
              </a:cxn>
              <a:cxn ang="f41">
                <a:pos x="f69" y="f70"/>
              </a:cxn>
              <a:cxn ang="f41">
                <a:pos x="f71" y="f70"/>
              </a:cxn>
              <a:cxn ang="f41">
                <a:pos x="f72" y="f73"/>
              </a:cxn>
              <a:cxn ang="f41">
                <a:pos x="f66" y="f67"/>
              </a:cxn>
            </a:cxnLst>
            <a:rect l="f62" t="f65" r="f63" b="f64"/>
            <a:pathLst>
              <a:path w="110" h="920">
                <a:moveTo>
                  <a:pt x="f6" y="f5"/>
                </a:moveTo>
                <a:cubicBezTo>
                  <a:pt x="f8" y="f5"/>
                  <a:pt x="f8" y="f5"/>
                  <a:pt x="f8" y="f5"/>
                </a:cubicBezTo>
                <a:cubicBezTo>
                  <a:pt x="f9" y="f10"/>
                  <a:pt x="f5" y="f11"/>
                  <a:pt x="f12" y="f7"/>
                </a:cubicBezTo>
                <a:cubicBezTo>
                  <a:pt x="f13" y="f7"/>
                  <a:pt x="f13" y="f7"/>
                  <a:pt x="f13" y="f7"/>
                </a:cubicBezTo>
                <a:cubicBezTo>
                  <a:pt x="f14" y="f15"/>
                  <a:pt x="f14" y="f16"/>
                  <a:pt x="f14" y="f17"/>
                </a:cubicBezTo>
                <a:cubicBezTo>
                  <a:pt x="f18" y="f19"/>
                  <a:pt x="f6" y="f20"/>
                  <a:pt x="f6" y="f5"/>
                </a:cubicBezTo>
                <a:close/>
              </a:path>
            </a:pathLst>
          </a:custGeom>
          <a:solidFill>
            <a:srgbClr val="BF631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315B96-2860-469A-A4FD-46FF74536F50}"/>
              </a:ext>
            </a:extLst>
          </p:cNvPr>
          <p:cNvSpPr txBox="1">
            <a:spLocks noGrp="1"/>
          </p:cNvSpPr>
          <p:nvPr>
            <p:ph type="body" idx="4294967295"/>
          </p:nvPr>
        </p:nvSpPr>
        <p:spPr>
          <a:xfrm>
            <a:off x="-19778" y="242965"/>
            <a:ext cx="4777868" cy="543181"/>
          </a:xfrm>
        </p:spPr>
        <p:txBody>
          <a:bodyPr anchor="ctr" anchorCtr="1"/>
          <a:lstStyle/>
          <a:p>
            <a:pPr marL="0" lvl="0" indent="0" algn="ctr">
              <a:buNone/>
            </a:pPr>
            <a:r>
              <a:rPr lang="en-US" sz="4050">
                <a:solidFill>
                  <a:srgbClr val="BF6200"/>
                </a:solidFill>
                <a:latin typeface="Aharoni" panose="02010803020104030203" pitchFamily="2" charset="-79"/>
                <a:cs typeface="Aharoni" panose="02010803020104030203" pitchFamily="2" charset="-79"/>
              </a:rPr>
              <a:t>Infographic Style</a:t>
            </a:r>
          </a:p>
        </p:txBody>
      </p:sp>
      <p:grpSp>
        <p:nvGrpSpPr>
          <p:cNvPr id="3" name="Group 2">
            <a:extLst>
              <a:ext uri="{FF2B5EF4-FFF2-40B4-BE49-F238E27FC236}">
                <a16:creationId xmlns:a16="http://schemas.microsoft.com/office/drawing/2014/main" id="{199319B7-E7D3-4E35-8DB0-7B8D5A25E59B}"/>
              </a:ext>
            </a:extLst>
          </p:cNvPr>
          <p:cNvGrpSpPr/>
          <p:nvPr/>
        </p:nvGrpSpPr>
        <p:grpSpPr>
          <a:xfrm>
            <a:off x="-66678" y="970434"/>
            <a:ext cx="9273543" cy="4214743"/>
            <a:chOff x="-66678" y="970434"/>
            <a:chExt cx="9273543" cy="4214743"/>
          </a:xfrm>
        </p:grpSpPr>
        <p:sp>
          <p:nvSpPr>
            <p:cNvPr id="4" name="Freeform: Shape 3">
              <a:extLst>
                <a:ext uri="{FF2B5EF4-FFF2-40B4-BE49-F238E27FC236}">
                  <a16:creationId xmlns:a16="http://schemas.microsoft.com/office/drawing/2014/main" id="{7396DC86-BF2D-44B6-830B-93D9EDC1BBCE}"/>
                </a:ext>
              </a:extLst>
            </p:cNvPr>
            <p:cNvSpPr/>
            <p:nvPr/>
          </p:nvSpPr>
          <p:spPr>
            <a:xfrm>
              <a:off x="-66678" y="970434"/>
              <a:ext cx="9273543" cy="4214743"/>
            </a:xfrm>
            <a:custGeom>
              <a:avLst/>
              <a:gdLst>
                <a:gd name="f0" fmla="val 10800000"/>
                <a:gd name="f1" fmla="val 5400000"/>
                <a:gd name="f2" fmla="val 180"/>
                <a:gd name="f3" fmla="val w"/>
                <a:gd name="f4" fmla="val h"/>
                <a:gd name="f5" fmla="val 0"/>
                <a:gd name="f6" fmla="val 12242773"/>
                <a:gd name="f7" fmla="val 6114828"/>
                <a:gd name="f8" fmla="val 2187480"/>
                <a:gd name="f9" fmla="val 4459442"/>
                <a:gd name="f10" fmla="val 2187957"/>
                <a:gd name="f11" fmla="val 4459597"/>
                <a:gd name="f12" fmla="val 2187966"/>
                <a:gd name="f13" fmla="val 4459593"/>
                <a:gd name="f14" fmla="val 2187975"/>
                <a:gd name="f15" fmla="val 4459588"/>
                <a:gd name="f16" fmla="val 2187983"/>
                <a:gd name="f17" fmla="val 4459584"/>
                <a:gd name="f18" fmla="val 4149108"/>
                <a:gd name="f19" fmla="val 4380319"/>
                <a:gd name="f20" fmla="val 4160297"/>
                <a:gd name="f21" fmla="val 4431688"/>
                <a:gd name="f22" fmla="val 4160806"/>
                <a:gd name="f23" fmla="val 4433214"/>
                <a:gd name="f24" fmla="val 4161314"/>
                <a:gd name="f25" fmla="val 4435248"/>
                <a:gd name="f26" fmla="val 4162841"/>
                <a:gd name="f27" fmla="val 4436266"/>
                <a:gd name="f28" fmla="val 4176065"/>
                <a:gd name="f29" fmla="val 4446946"/>
                <a:gd name="f30" fmla="val 4177080"/>
                <a:gd name="f31" fmla="val 4459662"/>
                <a:gd name="f32" fmla="val 4185219"/>
                <a:gd name="f33" fmla="val 4451524"/>
                <a:gd name="f34" fmla="val 4189796"/>
                <a:gd name="f35" fmla="val 4454575"/>
                <a:gd name="f36" fmla="val 4192847"/>
                <a:gd name="f37" fmla="val 4463730"/>
                <a:gd name="f38" fmla="val 4194883"/>
                <a:gd name="f39" fmla="val 4469325"/>
                <a:gd name="f40" fmla="val 4194374"/>
                <a:gd name="f41" fmla="val 4476954"/>
                <a:gd name="f42" fmla="val 4206581"/>
                <a:gd name="f43" fmla="val 4471867"/>
                <a:gd name="f44" fmla="val 4213701"/>
                <a:gd name="f45" fmla="val 4468816"/>
                <a:gd name="f46" fmla="val 4209123"/>
                <a:gd name="f47" fmla="val 4483057"/>
                <a:gd name="f48" fmla="val 4489669"/>
                <a:gd name="f49" fmla="val 4222855"/>
                <a:gd name="f50" fmla="val 4486109"/>
                <a:gd name="f51" fmla="val 4232010"/>
                <a:gd name="f52" fmla="val 4482040"/>
                <a:gd name="f53" fmla="val 4235060"/>
                <a:gd name="f54" fmla="val 4498823"/>
                <a:gd name="f55" fmla="val 4236077"/>
                <a:gd name="f56" fmla="val 4507470"/>
                <a:gd name="f57" fmla="val 4243706"/>
                <a:gd name="f58" fmla="val 4499332"/>
                <a:gd name="f59" fmla="val 4247267"/>
                <a:gd name="f60" fmla="val 4496789"/>
                <a:gd name="f61" fmla="val 4254387"/>
                <a:gd name="f62" fmla="val 4492212"/>
                <a:gd name="f63" fmla="val 4259982"/>
                <a:gd name="f64" fmla="val 4490686"/>
                <a:gd name="f65" fmla="val 4262524"/>
                <a:gd name="f66" fmla="val 4500858"/>
                <a:gd name="f67" fmla="val 4264053"/>
                <a:gd name="f68" fmla="val 4508487"/>
                <a:gd name="f69" fmla="val 4268629"/>
                <a:gd name="f70" fmla="val 4274224"/>
                <a:gd name="f71" fmla="val 4505436"/>
                <a:gd name="f72" fmla="val 4284394"/>
                <a:gd name="f73" fmla="val 4499841"/>
                <a:gd name="f74" fmla="val 4293042"/>
                <a:gd name="f75" fmla="val 4497807"/>
                <a:gd name="f76" fmla="val 4291514"/>
                <a:gd name="f77" fmla="val 4515607"/>
                <a:gd name="f78" fmla="val 4299145"/>
                <a:gd name="f79" fmla="val 4512047"/>
                <a:gd name="f80" fmla="val 4304739"/>
                <a:gd name="f81" fmla="val 4509505"/>
                <a:gd name="f82" fmla="val 4310334"/>
                <a:gd name="f83" fmla="val 4506452"/>
                <a:gd name="f84" fmla="val 4313385"/>
                <a:gd name="f85" fmla="val 4504927"/>
                <a:gd name="f86" fmla="val 4316437"/>
                <a:gd name="f87" fmla="val 4502893"/>
                <a:gd name="f88" fmla="val 4319996"/>
                <a:gd name="f89" fmla="val 4505944"/>
                <a:gd name="f90" fmla="val 4332711"/>
                <a:gd name="f91" fmla="val 4517642"/>
                <a:gd name="f92" fmla="val 4344919"/>
                <a:gd name="f93" fmla="val 4515099"/>
                <a:gd name="f94" fmla="val 4357126"/>
                <a:gd name="f95" fmla="val 4504418"/>
                <a:gd name="f96" fmla="val 4369332"/>
                <a:gd name="f97" fmla="val 4493738"/>
                <a:gd name="f98" fmla="val 4381539"/>
                <a:gd name="f99" fmla="val 4393744"/>
                <a:gd name="f100" fmla="val 4472885"/>
                <a:gd name="f101" fmla="val 4375435"/>
                <a:gd name="f102" fmla="val 4483565"/>
                <a:gd name="f103" fmla="val 4367807"/>
                <a:gd name="f104" fmla="val 4358143"/>
                <a:gd name="f105" fmla="val 4456609"/>
                <a:gd name="f106" fmla="val 4355092"/>
                <a:gd name="f107" fmla="val 4352548"/>
                <a:gd name="f108" fmla="val 4350006"/>
                <a:gd name="f109" fmla="val 4474920"/>
                <a:gd name="f110" fmla="val 4343392"/>
                <a:gd name="f111" fmla="val 4339325"/>
                <a:gd name="f112" fmla="val 4458135"/>
                <a:gd name="f113" fmla="val 4328644"/>
                <a:gd name="f114" fmla="val 4466273"/>
                <a:gd name="f115" fmla="val 4314912"/>
                <a:gd name="f116" fmla="val 4476445"/>
                <a:gd name="f117" fmla="val 4305248"/>
                <a:gd name="f118" fmla="val 4475936"/>
                <a:gd name="f119" fmla="val 4301689"/>
                <a:gd name="f120" fmla="val 4456101"/>
                <a:gd name="f121" fmla="val 4298128"/>
                <a:gd name="f122" fmla="val 4287447"/>
                <a:gd name="f123" fmla="val 4470342"/>
                <a:gd name="f124" fmla="val 4280327"/>
                <a:gd name="f125" fmla="val 4276766"/>
                <a:gd name="f126" fmla="val 4453049"/>
                <a:gd name="f127" fmla="val 4275240"/>
                <a:gd name="f128" fmla="val 4444404"/>
                <a:gd name="f129" fmla="val 4270662"/>
                <a:gd name="f130" fmla="val 4442369"/>
                <a:gd name="f131" fmla="val 4449998"/>
                <a:gd name="f132" fmla="val 4256931"/>
                <a:gd name="f133" fmla="val 4459153"/>
                <a:gd name="f134" fmla="val 4251845"/>
                <a:gd name="f135" fmla="val 4455593"/>
                <a:gd name="f136" fmla="val 4447455"/>
                <a:gd name="f137" fmla="val 4440843"/>
                <a:gd name="f138" fmla="val 4239638"/>
                <a:gd name="f139" fmla="val 4435757"/>
                <a:gd name="f140" fmla="val 4231502"/>
                <a:gd name="f141" fmla="val 4442877"/>
                <a:gd name="f142" fmla="val 4225399"/>
                <a:gd name="f143" fmla="val 4447964"/>
                <a:gd name="f144" fmla="val 4222346"/>
                <a:gd name="f145" fmla="val 4220313"/>
                <a:gd name="f146" fmla="val 4438300"/>
                <a:gd name="f147" fmla="val 4219295"/>
                <a:gd name="f148" fmla="val 4218278"/>
                <a:gd name="f149" fmla="val 4430162"/>
                <a:gd name="f150" fmla="val 4217770"/>
                <a:gd name="f151" fmla="val 4203528"/>
                <a:gd name="f152" fmla="val 4415413"/>
                <a:gd name="f153" fmla="val 4186235"/>
                <a:gd name="f154" fmla="val 4415922"/>
                <a:gd name="f155" fmla="val 4170978"/>
                <a:gd name="f156" fmla="val 4417448"/>
                <a:gd name="f157" fmla="val 4167926"/>
                <a:gd name="f158" fmla="val 4409310"/>
                <a:gd name="f159" fmla="val 4163348"/>
                <a:gd name="f160" fmla="val 4400663"/>
                <a:gd name="f161" fmla="val 4159280"/>
                <a:gd name="f162" fmla="val 4393543"/>
                <a:gd name="f163" fmla="val 4155720"/>
                <a:gd name="f164" fmla="val 4386423"/>
                <a:gd name="f165" fmla="val 4288972"/>
                <a:gd name="f166" fmla="val 4374725"/>
                <a:gd name="f167" fmla="val 4384388"/>
                <a:gd name="f168" fmla="val 4273715"/>
                <a:gd name="f169" fmla="val 4392017"/>
                <a:gd name="f170" fmla="val 4267104"/>
                <a:gd name="f171" fmla="val 4399646"/>
                <a:gd name="f172" fmla="val 4254895"/>
                <a:gd name="f173" fmla="val 4413887"/>
                <a:gd name="f174" fmla="val 4414396"/>
                <a:gd name="f175" fmla="val 4273205"/>
                <a:gd name="f176" fmla="val 4418973"/>
                <a:gd name="f177" fmla="val 4281852"/>
                <a:gd name="f178" fmla="val 4421008"/>
                <a:gd name="f179" fmla="val 4429145"/>
                <a:gd name="f180" fmla="val 4423042"/>
                <a:gd name="f181" fmla="val 4297619"/>
                <a:gd name="f182" fmla="val 4406258"/>
                <a:gd name="f183" fmla="val 4295584"/>
                <a:gd name="f184" fmla="val 4397103"/>
                <a:gd name="f185" fmla="val 4294058"/>
                <a:gd name="f186" fmla="val 4390492"/>
                <a:gd name="f187" fmla="val 4292023"/>
                <a:gd name="f188" fmla="val 2453635"/>
                <a:gd name="f189" fmla="val 4372119"/>
                <a:gd name="f190" fmla="val 2434179"/>
                <a:gd name="f191" fmla="val 4394493"/>
                <a:gd name="f192" fmla="val 2417642"/>
                <a:gd name="f193" fmla="val 4418812"/>
                <a:gd name="f194" fmla="val 2412778"/>
                <a:gd name="f195" fmla="val 4452859"/>
                <a:gd name="f196" fmla="val 2442449"/>
                <a:gd name="f197" fmla="val 4429998"/>
                <a:gd name="f198" fmla="val 2449258"/>
                <a:gd name="f199" fmla="val 4401301"/>
                <a:gd name="f200" fmla="val 4356298"/>
                <a:gd name="f201" fmla="val 4361438"/>
                <a:gd name="f202" fmla="val 4354835"/>
                <a:gd name="f203" fmla="val 4362773"/>
                <a:gd name="f204" fmla="val 4354327"/>
                <a:gd name="f205" fmla="val 4365316"/>
                <a:gd name="f206" fmla="val 4354582"/>
                <a:gd name="f207" fmla="val 4368622"/>
                <a:gd name="f208" fmla="val 4355598"/>
                <a:gd name="f209" fmla="val 4403206"/>
                <a:gd name="f210" fmla="val 4358651"/>
                <a:gd name="f211" fmla="val 4409819"/>
                <a:gd name="f212" fmla="val 4362210"/>
                <a:gd name="f213" fmla="val 4411345"/>
                <a:gd name="f214" fmla="val 4367296"/>
                <a:gd name="f215" fmla="val 4407784"/>
                <a:gd name="f216" fmla="val 4379502"/>
                <a:gd name="f217" fmla="val 4399138"/>
                <a:gd name="f218" fmla="val 4393236"/>
                <a:gd name="f219" fmla="val 4403917"/>
                <a:gd name="f220" fmla="val 4391200"/>
                <a:gd name="f221" fmla="val 4371165"/>
                <a:gd name="f222" fmla="val 4376960"/>
                <a:gd name="f223" fmla="val 4367605"/>
                <a:gd name="f224" fmla="val 4363737"/>
                <a:gd name="f225" fmla="val 4361501"/>
                <a:gd name="f226" fmla="val 4360176"/>
                <a:gd name="f227" fmla="val 4359976"/>
                <a:gd name="f228" fmla="val 4357760"/>
                <a:gd name="f229" fmla="val 4360103"/>
                <a:gd name="f230" fmla="val 4195898"/>
                <a:gd name="f231" fmla="val 4332002"/>
                <a:gd name="f232" fmla="val 4202513"/>
                <a:gd name="f233" fmla="val 4347769"/>
                <a:gd name="f234" fmla="val 4208106"/>
                <a:gd name="f235" fmla="val 4360484"/>
                <a:gd name="f236" fmla="val 4213192"/>
                <a:gd name="f237" fmla="val 4373200"/>
                <a:gd name="f238" fmla="val 4215734"/>
                <a:gd name="f239" fmla="val 4379811"/>
                <a:gd name="f240" fmla="val 4218785"/>
                <a:gd name="f241" fmla="val 4381845"/>
                <a:gd name="f242" fmla="val 4223873"/>
                <a:gd name="f243" fmla="val 4375234"/>
                <a:gd name="f244" fmla="val 4224381"/>
                <a:gd name="f245" fmla="val 4224890"/>
                <a:gd name="f246" fmla="val 4374216"/>
                <a:gd name="f247" fmla="val 4373708"/>
                <a:gd name="f248" fmla="val 4362518"/>
                <a:gd name="f249" fmla="val 4251336"/>
                <a:gd name="f250" fmla="val 4347260"/>
                <a:gd name="f251" fmla="val 4246250"/>
                <a:gd name="f252" fmla="val 4341666"/>
                <a:gd name="f253" fmla="val 4235569"/>
                <a:gd name="f254" fmla="val 4330477"/>
                <a:gd name="f255" fmla="val 4332511"/>
                <a:gd name="f256" fmla="val 2451690"/>
                <a:gd name="f257" fmla="val 4306944"/>
                <a:gd name="f258" fmla="val 2444880"/>
                <a:gd name="f259" fmla="val 4330776"/>
                <a:gd name="f260" fmla="val 2438557"/>
                <a:gd name="f261" fmla="val 4351690"/>
                <a:gd name="f262" fmla="val 2432233"/>
                <a:gd name="f263" fmla="val 4375524"/>
                <a:gd name="f264" fmla="val 2464335"/>
                <a:gd name="f265" fmla="val 4359960"/>
                <a:gd name="f266" fmla="val 2465307"/>
                <a:gd name="f267" fmla="val 4358013"/>
                <a:gd name="f268" fmla="val 2471630"/>
                <a:gd name="f269" fmla="val 4315698"/>
                <a:gd name="f270" fmla="val 4312780"/>
                <a:gd name="f271" fmla="val 2459470"/>
                <a:gd name="f272" fmla="val 4310348"/>
                <a:gd name="f273" fmla="val 2398674"/>
                <a:gd name="f274" fmla="val 4286028"/>
                <a:gd name="f275" fmla="val 2385054"/>
                <a:gd name="f276" fmla="val 4347800"/>
                <a:gd name="f277" fmla="val 2371921"/>
                <a:gd name="f278" fmla="val 4406652"/>
                <a:gd name="f279" fmla="val 2358789"/>
                <a:gd name="f280" fmla="val 4465505"/>
                <a:gd name="f281" fmla="val 2386514"/>
                <a:gd name="f282" fmla="val 4474746"/>
                <a:gd name="f283" fmla="val 2386998"/>
                <a:gd name="f284" fmla="val 4473773"/>
                <a:gd name="f285" fmla="val 2392838"/>
                <a:gd name="f286" fmla="val 4447509"/>
                <a:gd name="f287" fmla="val 2396727"/>
                <a:gd name="f288" fmla="val 2404510"/>
                <a:gd name="f289" fmla="val 4413947"/>
                <a:gd name="f290" fmla="val 2409860"/>
                <a:gd name="f291" fmla="val 4396925"/>
                <a:gd name="f292" fmla="val 2419587"/>
                <a:gd name="f293" fmla="val 4365309"/>
                <a:gd name="f294" fmla="val 2428829"/>
                <a:gd name="f295" fmla="val 4333694"/>
                <a:gd name="f296" fmla="val 4301592"/>
                <a:gd name="f297" fmla="val 2423965"/>
                <a:gd name="f298" fmla="val 4296242"/>
                <a:gd name="f299" fmla="val 4291864"/>
                <a:gd name="f300" fmla="val 2307720"/>
                <a:gd name="f301" fmla="val 4250036"/>
                <a:gd name="f302" fmla="val 2302046"/>
                <a:gd name="f303" fmla="val 4272896"/>
                <a:gd name="f304" fmla="val 2340226"/>
                <a:gd name="f305" fmla="val 4389872"/>
                <a:gd name="f306" fmla="val 2347116"/>
                <a:gd name="f307" fmla="val 4416380"/>
                <a:gd name="f308" fmla="val 2347603"/>
                <a:gd name="f309" fmla="val 2348576"/>
                <a:gd name="f310" fmla="val 4411516"/>
                <a:gd name="f311" fmla="val 2349063"/>
                <a:gd name="f312" fmla="val 4409084"/>
                <a:gd name="f313" fmla="val 2359762"/>
                <a:gd name="f314" fmla="val 4366283"/>
                <a:gd name="f315" fmla="val 2370463"/>
                <a:gd name="f316" fmla="val 4322993"/>
                <a:gd name="f317" fmla="val 2381162"/>
                <a:gd name="f318" fmla="val 4279218"/>
                <a:gd name="f319" fmla="val 2356358"/>
                <a:gd name="f320" fmla="val 4269005"/>
                <a:gd name="f321" fmla="val 2333011"/>
                <a:gd name="f322" fmla="val 4259764"/>
                <a:gd name="f323" fmla="val 2246920"/>
                <a:gd name="f324" fmla="val 4225717"/>
                <a:gd name="f325" fmla="val 2234760"/>
                <a:gd name="f326" fmla="val 4295756"/>
                <a:gd name="f327" fmla="val 2223088"/>
                <a:gd name="f328" fmla="val 4364336"/>
                <a:gd name="f329" fmla="val 2211416"/>
                <a:gd name="f330" fmla="val 4433890"/>
                <a:gd name="f331" fmla="val 2244488"/>
                <a:gd name="f332" fmla="val 4429511"/>
                <a:gd name="f333" fmla="val 2289236"/>
                <a:gd name="f334" fmla="val 4319588"/>
                <a:gd name="f335" fmla="val 2290694"/>
                <a:gd name="f336" fmla="val 4243226"/>
                <a:gd name="f337" fmla="val 2276591"/>
                <a:gd name="f338" fmla="val 4237390"/>
                <a:gd name="f339" fmla="val 2262485"/>
                <a:gd name="f340" fmla="val 4232040"/>
                <a:gd name="f341" fmla="val 940974"/>
                <a:gd name="f342" fmla="val 4224257"/>
                <a:gd name="f343" fmla="val 830565"/>
                <a:gd name="f344" fmla="val 4239821"/>
                <a:gd name="f345" fmla="val 867043"/>
                <a:gd name="f346" fmla="val 4312293"/>
                <a:gd name="f347" fmla="val 913736"/>
                <a:gd name="f348" fmla="val 4415407"/>
                <a:gd name="f349" fmla="val 949243"/>
                <a:gd name="f350" fmla="val 4486419"/>
                <a:gd name="f351" fmla="val 951188"/>
                <a:gd name="f352" fmla="val 4485446"/>
                <a:gd name="f353" fmla="val 953622"/>
                <a:gd name="f354" fmla="val 4484474"/>
                <a:gd name="f355" fmla="val 955566"/>
                <a:gd name="f356" fmla="val 4483987"/>
                <a:gd name="f357" fmla="val 944380"/>
                <a:gd name="f358" fmla="val 4454804"/>
                <a:gd name="f359" fmla="val 922006"/>
                <a:gd name="f360" fmla="val 4393520"/>
                <a:gd name="f361" fmla="val 911792"/>
                <a:gd name="f362" fmla="val 4367741"/>
                <a:gd name="f363" fmla="val 4382332"/>
                <a:gd name="f364" fmla="val 954108"/>
                <a:gd name="f365" fmla="val 4402274"/>
                <a:gd name="f366" fmla="val 959458"/>
                <a:gd name="f367" fmla="val 4436321"/>
                <a:gd name="f368" fmla="val 960916"/>
                <a:gd name="f369" fmla="val 969672"/>
                <a:gd name="f370" fmla="val 4464531"/>
                <a:gd name="f371" fmla="val 973561"/>
                <a:gd name="f372" fmla="val 4475233"/>
                <a:gd name="f373" fmla="val 975993"/>
                <a:gd name="f374" fmla="val 4474259"/>
                <a:gd name="f375" fmla="val 4466963"/>
                <a:gd name="f376" fmla="val 978427"/>
                <a:gd name="f377" fmla="val 4466476"/>
                <a:gd name="f378" fmla="val 4384765"/>
                <a:gd name="f379" fmla="val 960429"/>
                <a:gd name="f380" fmla="val 4384278"/>
                <a:gd name="f381" fmla="val 961889"/>
                <a:gd name="f382" fmla="val 4383792"/>
                <a:gd name="f383" fmla="val 972591"/>
                <a:gd name="f384" fmla="val 4406166"/>
                <a:gd name="f385" fmla="val 983289"/>
                <a:gd name="f386" fmla="val 4428053"/>
                <a:gd name="f387" fmla="val 993991"/>
                <a:gd name="f388" fmla="val 4450427"/>
                <a:gd name="f389" fmla="val 994478"/>
                <a:gd name="f390" fmla="val 4449941"/>
                <a:gd name="f391" fmla="val 995450"/>
                <a:gd name="f392" fmla="val 995936"/>
                <a:gd name="f393" fmla="val 4449454"/>
                <a:gd name="f394" fmla="val 977453"/>
                <a:gd name="f395" fmla="val 4374551"/>
                <a:gd name="f396" fmla="val 4299647"/>
                <a:gd name="f397" fmla="val 1028524"/>
                <a:gd name="f398" fmla="val 4212584"/>
                <a:gd name="f399" fmla="val 963834"/>
                <a:gd name="f400" fmla="val 4221826"/>
                <a:gd name="f401" fmla="val 1021483"/>
                <a:gd name="f402" fmla="val 4463202"/>
                <a:gd name="f403" fmla="val 1021641"/>
                <a:gd name="f404" fmla="val 4463095"/>
                <a:gd name="f405" fmla="val 1030964"/>
                <a:gd name="f406" fmla="val 4461213"/>
                <a:gd name="f407" fmla="val 1032240"/>
                <a:gd name="f408" fmla="val 4432636"/>
                <a:gd name="f409" fmla="val 1028067"/>
                <a:gd name="f410" fmla="val 4393945"/>
                <a:gd name="f411" fmla="val 1009189"/>
                <a:gd name="f412" fmla="val 4357648"/>
                <a:gd name="f413" fmla="val 1003719"/>
                <a:gd name="f414" fmla="val 4318616"/>
                <a:gd name="f415" fmla="val 1019282"/>
                <a:gd name="f416" fmla="val 4344880"/>
                <a:gd name="f417" fmla="val 1034848"/>
                <a:gd name="f418" fmla="val 4371632"/>
                <a:gd name="f419" fmla="val 1050412"/>
                <a:gd name="f420" fmla="val 4397896"/>
                <a:gd name="f421" fmla="val 1052357"/>
                <a:gd name="f422" fmla="val 1044574"/>
                <a:gd name="f423" fmla="val 4335639"/>
                <a:gd name="f424" fmla="val 1036306"/>
                <a:gd name="f425" fmla="val 4274842"/>
                <a:gd name="f426" fmla="val 2202173"/>
                <a:gd name="f427" fmla="val 4207720"/>
                <a:gd name="f428" fmla="val 2184177"/>
                <a:gd name="f429" fmla="val 4271437"/>
                <a:gd name="f430" fmla="val 2161317"/>
                <a:gd name="f431" fmla="val 4332721"/>
                <a:gd name="f432" fmla="val 2159370"/>
                <a:gd name="f433" fmla="val 4398383"/>
                <a:gd name="f434" fmla="val 2163262"/>
                <a:gd name="f435" fmla="val 4398869"/>
                <a:gd name="f436" fmla="val 2165208"/>
                <a:gd name="f437" fmla="val 4399843"/>
                <a:gd name="f438" fmla="val 2206063"/>
                <a:gd name="f439" fmla="val 4302079"/>
                <a:gd name="f440" fmla="val 2208983"/>
                <a:gd name="f441" fmla="val 4303539"/>
                <a:gd name="f442" fmla="val 2202658"/>
                <a:gd name="f443" fmla="val 4339044"/>
                <a:gd name="f444" fmla="val 2196337"/>
                <a:gd name="f445" fmla="val 4375037"/>
                <a:gd name="f446" fmla="val 2190015"/>
                <a:gd name="f447" fmla="val 4410542"/>
                <a:gd name="f448" fmla="val 2213360"/>
                <a:gd name="f449" fmla="val 4348285"/>
                <a:gd name="f450" fmla="val 2214334"/>
                <a:gd name="f451" fmla="val 4282623"/>
                <a:gd name="f452" fmla="val 2226980"/>
                <a:gd name="f453" fmla="val 4217934"/>
                <a:gd name="f454" fmla="val 2218225"/>
                <a:gd name="f455" fmla="val 4214529"/>
                <a:gd name="f456" fmla="val 2210928"/>
                <a:gd name="f457" fmla="val 4211611"/>
                <a:gd name="f458" fmla="val 1096618"/>
                <a:gd name="f459" fmla="val 4203830"/>
                <a:gd name="f460" fmla="val 1048465"/>
                <a:gd name="f461" fmla="val 4210638"/>
                <a:gd name="f462" fmla="val 1090292"/>
                <a:gd name="f463" fmla="val 4449235"/>
                <a:gd name="f464" fmla="val 1092521"/>
                <a:gd name="f465" fmla="val 4448785"/>
                <a:gd name="f466" fmla="val 1110741"/>
                <a:gd name="f467" fmla="val 1118018"/>
                <a:gd name="f468" fmla="val 4446536"/>
                <a:gd name="f469" fmla="val 1110723"/>
                <a:gd name="f470" fmla="val 4364823"/>
                <a:gd name="f471" fmla="val 1103913"/>
                <a:gd name="f472" fmla="val 4284570"/>
                <a:gd name="f473" fmla="val 1149634"/>
                <a:gd name="f474" fmla="val 4197020"/>
                <a:gd name="f475" fmla="val 1136015"/>
                <a:gd name="f476" fmla="val 4198965"/>
                <a:gd name="f477" fmla="val 1123855"/>
                <a:gd name="f478" fmla="val 4200912"/>
                <a:gd name="f479" fmla="val 1111209"/>
                <a:gd name="f480" fmla="val 4202370"/>
                <a:gd name="f481" fmla="val 1123369"/>
                <a:gd name="f482" fmla="val 4281651"/>
                <a:gd name="f483" fmla="val 1135043"/>
                <a:gd name="f484" fmla="val 4358500"/>
                <a:gd name="f485" fmla="val 1147203"/>
                <a:gd name="f486" fmla="val 4436808"/>
                <a:gd name="f487" fmla="val 1182221"/>
                <a:gd name="f488" fmla="val 4426106"/>
                <a:gd name="f489" fmla="val 1171522"/>
                <a:gd name="f490" fmla="val 4348772"/>
                <a:gd name="f491" fmla="val 1160819"/>
                <a:gd name="f492" fmla="val 4273868"/>
                <a:gd name="f493" fmla="val 1218215"/>
                <a:gd name="f494" fmla="val 4187292"/>
                <a:gd name="f495" fmla="val 1172495"/>
                <a:gd name="f496" fmla="val 4194102"/>
                <a:gd name="f497" fmla="val 1186113"/>
                <a:gd name="f498" fmla="val 1199732"/>
                <a:gd name="f499" fmla="val 4341475"/>
                <a:gd name="f500" fmla="val 1213350"/>
                <a:gd name="f501" fmla="val 4415894"/>
                <a:gd name="f502" fmla="val 1246911"/>
                <a:gd name="f503" fmla="val 4404706"/>
                <a:gd name="f504" fmla="val 1237184"/>
                <a:gd name="f505" fmla="val 4331749"/>
                <a:gd name="f506" fmla="val 1227456"/>
                <a:gd name="f507" fmla="val 1175898"/>
                <a:gd name="f508" fmla="val 3883300"/>
                <a:gd name="f509" fmla="val 741557"/>
                <a:gd name="f510" fmla="val 3933398"/>
                <a:gd name="f511" fmla="val 743015"/>
                <a:gd name="f512" fmla="val 3946531"/>
                <a:gd name="f513" fmla="val 744960"/>
                <a:gd name="f514" fmla="val 3957717"/>
                <a:gd name="f515" fmla="val 745934"/>
                <a:gd name="f516" fmla="val 3969392"/>
                <a:gd name="f517" fmla="val 754203"/>
                <a:gd name="f518" fmla="val 4042348"/>
                <a:gd name="f519" fmla="val 768794"/>
                <a:gd name="f520" fmla="val 4113847"/>
                <a:gd name="f521" fmla="val 800895"/>
                <a:gd name="f522" fmla="val 4180482"/>
                <a:gd name="f523" fmla="val 806733"/>
                <a:gd name="f524" fmla="val 4192642"/>
                <a:gd name="f525" fmla="val 812083"/>
                <a:gd name="f526" fmla="val 4194589"/>
                <a:gd name="f527" fmla="val 824729"/>
                <a:gd name="f528" fmla="val 4193128"/>
                <a:gd name="f529" fmla="val 899631"/>
                <a:gd name="f530" fmla="val 4182914"/>
                <a:gd name="f531" fmla="val 975021"/>
                <a:gd name="f532" fmla="val 4174159"/>
                <a:gd name="f533" fmla="val 1049925"/>
                <a:gd name="f534" fmla="val 4164918"/>
                <a:gd name="f535" fmla="val 1212378"/>
                <a:gd name="f536" fmla="val 4144491"/>
                <a:gd name="f537" fmla="val 1200219"/>
                <a:gd name="f538" fmla="val 4056941"/>
                <a:gd name="f539" fmla="val 1188059"/>
                <a:gd name="f540" fmla="val 3970850"/>
                <a:gd name="f541" fmla="val 2321339"/>
                <a:gd name="f542" fmla="val 3841472"/>
                <a:gd name="f543" fmla="val 2284859"/>
                <a:gd name="f544" fmla="val 3950909"/>
                <a:gd name="f545" fmla="val 2249353"/>
                <a:gd name="f546" fmla="val 4057428"/>
                <a:gd name="f547" fmla="val 2213846"/>
                <a:gd name="f548" fmla="val 4165405"/>
                <a:gd name="f549" fmla="val 2489142"/>
                <a:gd name="f550" fmla="val 4265114"/>
                <a:gd name="f551" fmla="val 2499354"/>
                <a:gd name="f552" fmla="val 4235443"/>
                <a:gd name="f553" fmla="val 2506650"/>
                <a:gd name="f554" fmla="val 4207235"/>
                <a:gd name="f555" fmla="val 2518809"/>
                <a:gd name="f556" fmla="val 2548966"/>
                <a:gd name="f557" fmla="val 4114820"/>
                <a:gd name="f558" fmla="val 2565017"/>
                <a:gd name="f559" fmla="val 4084178"/>
                <a:gd name="f560" fmla="val 2616574"/>
                <a:gd name="f561" fmla="val 4032620"/>
                <a:gd name="f562" fmla="val 2634083"/>
                <a:gd name="f563" fmla="val 4015111"/>
                <a:gd name="f564" fmla="val 2655971"/>
                <a:gd name="f565" fmla="val 4002952"/>
                <a:gd name="f566" fmla="val 2677372"/>
                <a:gd name="f567" fmla="val 3986414"/>
                <a:gd name="f568" fmla="val 2671048"/>
                <a:gd name="f569" fmla="val 3633298"/>
                <a:gd name="f570" fmla="val 2649648"/>
                <a:gd name="f571" fmla="val 3712580"/>
                <a:gd name="f572" fmla="val 2629221"/>
                <a:gd name="f573" fmla="val 3788943"/>
                <a:gd name="f574" fmla="val 2608791"/>
                <a:gd name="f575" fmla="val 3865791"/>
                <a:gd name="f576" fmla="val 2600037"/>
                <a:gd name="f577" fmla="val 3899351"/>
                <a:gd name="f578" fmla="val 2632139"/>
                <a:gd name="f579" fmla="val 3913458"/>
                <a:gd name="f580" fmla="val 2633597"/>
                <a:gd name="f581" fmla="val 3913942"/>
                <a:gd name="f582" fmla="val 2635543"/>
                <a:gd name="f583" fmla="val 2638948"/>
                <a:gd name="f584" fmla="val 3914429"/>
                <a:gd name="f585" fmla="val 3884274"/>
                <a:gd name="f586" fmla="val 3854603"/>
                <a:gd name="f587" fmla="val 2656944"/>
                <a:gd name="f588" fmla="val 3831258"/>
                <a:gd name="f589" fmla="val 2654026"/>
                <a:gd name="f590" fmla="val 3855577"/>
                <a:gd name="f591" fmla="val 2645758"/>
                <a:gd name="f592" fmla="val 3878924"/>
                <a:gd name="f593" fmla="val 2658404"/>
                <a:gd name="f594" fmla="val 3902756"/>
                <a:gd name="f595" fmla="val 2665699"/>
                <a:gd name="f596" fmla="val 3876977"/>
                <a:gd name="f597" fmla="val 2673482"/>
                <a:gd name="f598" fmla="val 3851200"/>
                <a:gd name="f599" fmla="val 2680776"/>
                <a:gd name="f600" fmla="val 3825421"/>
                <a:gd name="f601" fmla="val 2681749"/>
                <a:gd name="f602" fmla="val 2682722"/>
                <a:gd name="f603" fmla="val 3825908"/>
                <a:gd name="f604" fmla="val 2683695"/>
                <a:gd name="f605" fmla="val 2682236"/>
                <a:gd name="f606" fmla="val 2680292"/>
                <a:gd name="f607" fmla="val 3876491"/>
                <a:gd name="f608" fmla="val 2678832"/>
                <a:gd name="f609" fmla="val 3902270"/>
                <a:gd name="f610" fmla="val 2692934"/>
                <a:gd name="f611" fmla="val 3815207"/>
                <a:gd name="f612" fmla="val 2701692"/>
                <a:gd name="f613" fmla="val 3727171"/>
                <a:gd name="f614" fmla="val 2710934"/>
                <a:gd name="f615" fmla="val 3638650"/>
                <a:gd name="f616" fmla="val 2563558"/>
                <a:gd name="f617" fmla="val 3616762"/>
                <a:gd name="f618" fmla="val 2546046"/>
                <a:gd name="f619" fmla="val 3694584"/>
                <a:gd name="f620" fmla="val 2528538"/>
                <a:gd name="f621" fmla="val 3769972"/>
                <a:gd name="f622" fmla="val 2512487"/>
                <a:gd name="f623" fmla="val 3845362"/>
                <a:gd name="f624" fmla="val 2511515"/>
                <a:gd name="f625" fmla="val 3849254"/>
                <a:gd name="f626" fmla="val 2515891"/>
                <a:gd name="f627" fmla="val 3856550"/>
                <a:gd name="f628" fmla="val 2520269"/>
                <a:gd name="f629" fmla="val 3858982"/>
                <a:gd name="f630" fmla="val 2537293"/>
                <a:gd name="f631" fmla="val 3868223"/>
                <a:gd name="f632" fmla="val 2554803"/>
                <a:gd name="f633" fmla="val 3876006"/>
                <a:gd name="f634" fmla="val 2573773"/>
                <a:gd name="f635" fmla="val 3885247"/>
                <a:gd name="f636" fmla="val 2599063"/>
                <a:gd name="f637" fmla="val 3800129"/>
                <a:gd name="f638" fmla="val 2624355"/>
                <a:gd name="f639" fmla="val 3715498"/>
                <a:gd name="f640" fmla="val 2650133"/>
                <a:gd name="f641" fmla="val 3629408"/>
                <a:gd name="f642" fmla="val 2450230"/>
                <a:gd name="f643" fmla="val 3599738"/>
                <a:gd name="f644" fmla="val 2436612"/>
                <a:gd name="f645" fmla="val 3670263"/>
                <a:gd name="f646" fmla="val 3737872"/>
                <a:gd name="f647" fmla="val 2410832"/>
                <a:gd name="f648" fmla="val 3807426"/>
                <a:gd name="f649" fmla="val 2468712"/>
                <a:gd name="f650" fmla="val 3835149"/>
                <a:gd name="f651" fmla="val 2491573"/>
                <a:gd name="f652" fmla="val 3760246"/>
                <a:gd name="f653" fmla="val 2513461"/>
                <a:gd name="f654" fmla="val 3686801"/>
                <a:gd name="f655" fmla="val 2536321"/>
                <a:gd name="f656" fmla="val 3612384"/>
                <a:gd name="f657" fmla="val 2427855"/>
                <a:gd name="f658" fmla="val 3594875"/>
                <a:gd name="f659" fmla="val 2393322"/>
                <a:gd name="f660" fmla="val 3651781"/>
                <a:gd name="f661" fmla="val 3715011"/>
                <a:gd name="f662" fmla="val 2346630"/>
                <a:gd name="f663" fmla="val 3776782"/>
                <a:gd name="f664" fmla="val 3783105"/>
                <a:gd name="f665" fmla="val 2371435"/>
                <a:gd name="f666" fmla="val 3788456"/>
                <a:gd name="f667" fmla="val 2384080"/>
                <a:gd name="f668" fmla="val 3794293"/>
                <a:gd name="f669" fmla="val 2401592"/>
                <a:gd name="f670" fmla="val 3728144"/>
                <a:gd name="f671" fmla="val 2418130"/>
                <a:gd name="f672" fmla="val 3663455"/>
                <a:gd name="f673" fmla="val 2435152"/>
                <a:gd name="f674" fmla="val 3598765"/>
                <a:gd name="f675" fmla="val 2432721"/>
                <a:gd name="f676" fmla="val 3597306"/>
                <a:gd name="f677" fmla="val 2430289"/>
                <a:gd name="f678" fmla="val 3596333"/>
                <a:gd name="f679" fmla="val 837861"/>
                <a:gd name="f680" fmla="val 3287479"/>
                <a:gd name="f681" fmla="val 824242"/>
                <a:gd name="f682" fmla="val 3288452"/>
                <a:gd name="f683" fmla="val 813543"/>
                <a:gd name="f684" fmla="val 3286992"/>
                <a:gd name="f685" fmla="val 787277"/>
                <a:gd name="f686" fmla="val 3291857"/>
                <a:gd name="f687" fmla="val 779981"/>
                <a:gd name="f688" fmla="val 3339036"/>
                <a:gd name="f689" fmla="val 3525808"/>
                <a:gd name="f690" fmla="val 736693"/>
                <a:gd name="f691" fmla="val 3561800"/>
                <a:gd name="f692" fmla="val 808677"/>
                <a:gd name="f693" fmla="val 818892"/>
                <a:gd name="f694" fmla="val 3469387"/>
                <a:gd name="f695" fmla="val 828134"/>
                <a:gd name="f696" fmla="val 3378919"/>
                <a:gd name="f697" fmla="val 920059"/>
                <a:gd name="f698" fmla="val 3277751"/>
                <a:gd name="f699" fmla="val 905468"/>
                <a:gd name="f700" fmla="val 3279211"/>
                <a:gd name="f701" fmla="val 888931"/>
                <a:gd name="f702" fmla="val 3281155"/>
                <a:gd name="f703" fmla="val 861694"/>
                <a:gd name="f704" fmla="val 858288"/>
                <a:gd name="f705" fmla="val 3335145"/>
                <a:gd name="f706" fmla="val 852452"/>
                <a:gd name="f707" fmla="val 3408101"/>
                <a:gd name="f708" fmla="val 848074"/>
                <a:gd name="f709" fmla="val 3462091"/>
                <a:gd name="f710" fmla="val 845156"/>
                <a:gd name="f711" fmla="val 3494679"/>
                <a:gd name="f712" fmla="val 842724"/>
                <a:gd name="f713" fmla="val 3527266"/>
                <a:gd name="f714" fmla="val 840293"/>
                <a:gd name="f715" fmla="val 3558881"/>
                <a:gd name="f716" fmla="val 937084"/>
                <a:gd name="f717" fmla="val 931246"/>
                <a:gd name="f718" fmla="val 3464037"/>
                <a:gd name="f719" fmla="val 925898"/>
                <a:gd name="f720" fmla="val 3371623"/>
                <a:gd name="f721" fmla="val 1009069"/>
                <a:gd name="f722" fmla="val 3267536"/>
                <a:gd name="f723" fmla="val 941946"/>
                <a:gd name="f724" fmla="val 3275319"/>
                <a:gd name="f725" fmla="val 948757"/>
                <a:gd name="f726" fmla="val 3370650"/>
                <a:gd name="f727" fmla="val 956053"/>
                <a:gd name="f728" fmla="val 3463551"/>
                <a:gd name="f729" fmla="val 962863"/>
                <a:gd name="f730" fmla="val 3556937"/>
                <a:gd name="f731" fmla="val 968212"/>
                <a:gd name="f732" fmla="val 978913"/>
                <a:gd name="f733" fmla="val 3557423"/>
                <a:gd name="f734" fmla="val 985237"/>
                <a:gd name="f735" fmla="val 966752"/>
                <a:gd name="f736" fmla="val 3513162"/>
                <a:gd name="f737" fmla="val 973075"/>
                <a:gd name="f738" fmla="val 3480087"/>
                <a:gd name="f739" fmla="val 3461604"/>
                <a:gd name="f740" fmla="val 986695"/>
                <a:gd name="f741" fmla="val 3501489"/>
                <a:gd name="f742" fmla="val 3518025"/>
                <a:gd name="f743" fmla="val 3531644"/>
                <a:gd name="f744" fmla="val 1011014"/>
                <a:gd name="f745" fmla="val 3498084"/>
                <a:gd name="f746" fmla="val 1020254"/>
                <a:gd name="f747" fmla="val 3323957"/>
                <a:gd name="f748" fmla="val 1065977"/>
                <a:gd name="f749" fmla="val 3262673"/>
                <a:gd name="f750" fmla="val 1040198"/>
                <a:gd name="f751" fmla="val 3265104"/>
                <a:gd name="f752" fmla="val 3557908"/>
                <a:gd name="f753" fmla="val 1041171"/>
                <a:gd name="f754" fmla="val 1046034"/>
                <a:gd name="f755" fmla="val 3559368"/>
                <a:gd name="f756" fmla="val 1047494"/>
                <a:gd name="f757" fmla="val 1075703"/>
                <a:gd name="f758" fmla="val 3515593"/>
                <a:gd name="f759" fmla="val 1078135"/>
                <a:gd name="f760" fmla="val 3467927"/>
                <a:gd name="f761" fmla="val 1081541"/>
                <a:gd name="f762" fmla="val 3410535"/>
                <a:gd name="f763" fmla="val 1099050"/>
                <a:gd name="f764" fmla="val 3466956"/>
                <a:gd name="f765" fmla="val 1100510"/>
                <a:gd name="f766" fmla="val 3508784"/>
                <a:gd name="f767" fmla="val 1079594"/>
                <a:gd name="f768" fmla="val 3554990"/>
                <a:gd name="f769" fmla="val 1130178"/>
                <a:gd name="f770" fmla="val 1108291"/>
                <a:gd name="f771" fmla="val 3455281"/>
                <a:gd name="f772" fmla="val 1086890"/>
                <a:gd name="f773" fmla="val 3358977"/>
                <a:gd name="f774" fmla="val 1462450"/>
                <a:gd name="f775" fmla="val 3142331"/>
                <a:gd name="f776" fmla="val 1494967"/>
                <a:gd name="f777" fmla="val 3146913"/>
                <a:gd name="f778" fmla="val 1495355"/>
                <a:gd name="f779" fmla="val 1528835"/>
                <a:gd name="f780" fmla="val 2728781"/>
                <a:gd name="f781" fmla="val 2742059"/>
                <a:gd name="f782" fmla="val 1529634"/>
                <a:gd name="f783" fmla="val 2734373"/>
                <a:gd name="f784" fmla="val 1530002"/>
                <a:gd name="f785" fmla="val 2731244"/>
                <a:gd name="f786" fmla="val 1530291"/>
                <a:gd name="f787" fmla="val 2729352"/>
                <a:gd name="f788" fmla="val 1530474"/>
                <a:gd name="f789" fmla="val 2729108"/>
                <a:gd name="f790" fmla="val 2164235"/>
                <a:gd name="f791" fmla="val 2169099"/>
                <a:gd name="f792" fmla="val 2175909"/>
                <a:gd name="f793" fmla="val 2918"/>
                <a:gd name="f794" fmla="val 2178340"/>
                <a:gd name="f795" fmla="val 6809"/>
                <a:gd name="f796" fmla="val 2189528"/>
                <a:gd name="f797" fmla="val 23832"/>
                <a:gd name="f798" fmla="val 2199255"/>
                <a:gd name="f799" fmla="val 41829"/>
                <a:gd name="f800" fmla="val 60799"/>
                <a:gd name="f801" fmla="val 2167641"/>
                <a:gd name="f802" fmla="val 92412"/>
                <a:gd name="f803" fmla="val 2164722"/>
                <a:gd name="f804" fmla="val 75876"/>
                <a:gd name="f805" fmla="val 2161803"/>
                <a:gd name="f806" fmla="val 61770"/>
                <a:gd name="f807" fmla="val 47666"/>
                <a:gd name="f808" fmla="val 2157425"/>
                <a:gd name="f809" fmla="val 2156452"/>
                <a:gd name="f810" fmla="val 47179"/>
                <a:gd name="f811" fmla="val 2154994"/>
                <a:gd name="f812" fmla="val 2122891"/>
                <a:gd name="f813" fmla="val 53016"/>
                <a:gd name="f814" fmla="val 2105381"/>
                <a:gd name="f815" fmla="val 69067"/>
                <a:gd name="f816" fmla="val 105058"/>
                <a:gd name="f817" fmla="val 134729"/>
                <a:gd name="f818" fmla="val 2097113"/>
                <a:gd name="f819" fmla="val 163912"/>
                <a:gd name="f820" fmla="val 2093223"/>
                <a:gd name="f821" fmla="val 193581"/>
                <a:gd name="f822" fmla="val 2092250"/>
                <a:gd name="f823" fmla="val 200877"/>
                <a:gd name="f824" fmla="val 2092736"/>
                <a:gd name="f825" fmla="val 208659"/>
                <a:gd name="f826" fmla="val 2094681"/>
                <a:gd name="f827" fmla="val 215468"/>
                <a:gd name="f828" fmla="val 2179314"/>
                <a:gd name="f829" fmla="val 551561"/>
                <a:gd name="f830" fmla="val 1219854"/>
                <a:gd name="f831" fmla="val 2446338"/>
                <a:gd name="f832" fmla="val 1247578"/>
                <a:gd name="f833" fmla="val 2365114"/>
                <a:gd name="f834" fmla="val 2353439"/>
                <a:gd name="f835" fmla="val 1247093"/>
                <a:gd name="f836" fmla="val 2245948"/>
                <a:gd name="f837" fmla="val 1786980"/>
                <a:gd name="f838" fmla="val 1800599"/>
                <a:gd name="f839" fmla="val 2228438"/>
                <a:gd name="f840" fmla="val 1993693"/>
                <a:gd name="f841" fmla="val 2230871"/>
                <a:gd name="f842" fmla="val 2431440"/>
                <a:gd name="f843" fmla="val 2572005"/>
                <a:gd name="f844" fmla="val 2571032"/>
                <a:gd name="f845" fmla="val 2612683"/>
                <a:gd name="f846" fmla="val 2263638"/>
                <a:gd name="f847" fmla="val 2737197"/>
                <a:gd name="f848" fmla="val 2062277"/>
                <a:gd name="f849" fmla="val 2756166"/>
                <a:gd name="f850" fmla="val 2036984"/>
                <a:gd name="f851" fmla="val 2791187"/>
                <a:gd name="f852" fmla="val 1960619"/>
                <a:gd name="f853" fmla="val 2799455"/>
                <a:gd name="f854" fmla="val 1957701"/>
                <a:gd name="f855" fmla="val 2833988"/>
                <a:gd name="f856" fmla="val 1908577"/>
                <a:gd name="f857" fmla="val 2919593"/>
                <a:gd name="f858" fmla="val 1936787"/>
                <a:gd name="f859" fmla="val 2950235"/>
                <a:gd name="f860" fmla="val 1945541"/>
                <a:gd name="f861" fmla="val 2975039"/>
                <a:gd name="f862" fmla="val 1952838"/>
                <a:gd name="f863" fmla="val 2962881"/>
                <a:gd name="f864" fmla="val 2001477"/>
                <a:gd name="f865" fmla="val 2022876"/>
                <a:gd name="f866" fmla="val 2952178"/>
                <a:gd name="f867" fmla="val 2024822"/>
                <a:gd name="f868" fmla="val 2922511"/>
                <a:gd name="f869" fmla="val 2030659"/>
                <a:gd name="f870" fmla="val 2911809"/>
                <a:gd name="f871" fmla="val 2026769"/>
                <a:gd name="f872" fmla="val 2916675"/>
                <a:gd name="f873" fmla="val 2012662"/>
                <a:gd name="f874" fmla="val 2921538"/>
                <a:gd name="f875" fmla="val 1999532"/>
                <a:gd name="f876" fmla="val 2926403"/>
                <a:gd name="f877" fmla="val 1985425"/>
                <a:gd name="f878" fmla="val 2915701"/>
                <a:gd name="f879" fmla="val 1983480"/>
                <a:gd name="f880" fmla="val 2905972"/>
                <a:gd name="f881" fmla="val 1982507"/>
                <a:gd name="f882" fmla="val 2896245"/>
                <a:gd name="f883" fmla="val 1980562"/>
                <a:gd name="f884" fmla="val 2882628"/>
                <a:gd name="f885" fmla="val 1977643"/>
                <a:gd name="f886" fmla="val 2873871"/>
                <a:gd name="f887" fmla="val 1981535"/>
                <a:gd name="f888" fmla="val 2866088"/>
                <a:gd name="f889" fmla="val 1994180"/>
                <a:gd name="f890" fmla="val 2851498"/>
                <a:gd name="f891" fmla="val 2018500"/>
                <a:gd name="f892" fmla="val 2811613"/>
                <a:gd name="f893" fmla="val 2075892"/>
                <a:gd name="f894" fmla="val 2081729"/>
                <a:gd name="f895" fmla="val 2814532"/>
                <a:gd name="f896" fmla="val 2327354"/>
                <a:gd name="f897" fmla="val 2924456"/>
                <a:gd name="f898" fmla="val 2996133"/>
                <a:gd name="f899" fmla="val 2935156"/>
                <a:gd name="f900" fmla="val 3052556"/>
                <a:gd name="f901" fmla="val 2936128"/>
                <a:gd name="f902" fmla="val 3058390"/>
                <a:gd name="f903" fmla="val 2940506"/>
                <a:gd name="f904" fmla="val 3065687"/>
                <a:gd name="f905" fmla="val 2945857"/>
                <a:gd name="f906" fmla="val 3068605"/>
                <a:gd name="f907" fmla="val 2971636"/>
                <a:gd name="f908" fmla="val 3083198"/>
                <a:gd name="f909" fmla="val 2998387"/>
                <a:gd name="f910" fmla="val 3096815"/>
                <a:gd name="f911" fmla="val 3026112"/>
                <a:gd name="f912" fmla="val 3111406"/>
                <a:gd name="f913" fmla="val 3040214"/>
                <a:gd name="f914" fmla="val 3088061"/>
                <a:gd name="f915" fmla="val 3053349"/>
                <a:gd name="f916" fmla="val 3065200"/>
                <a:gd name="f917" fmla="val 3066967"/>
                <a:gd name="f918" fmla="val 3041854"/>
                <a:gd name="f919" fmla="val 3054809"/>
                <a:gd name="f920" fmla="val 3031640"/>
                <a:gd name="f921" fmla="val 3044106"/>
                <a:gd name="f922" fmla="val 3022399"/>
                <a:gd name="f923" fmla="val 3030974"/>
                <a:gd name="f924" fmla="val 3011211"/>
                <a:gd name="f925" fmla="val 3107338"/>
                <a:gd name="f926" fmla="val 3005377"/>
                <a:gd name="f927" fmla="val 3111228"/>
                <a:gd name="f928" fmla="val 3035531"/>
                <a:gd name="f929" fmla="val 3114632"/>
                <a:gd name="f930" fmla="val 3064228"/>
                <a:gd name="f931" fmla="val 3117551"/>
                <a:gd name="f932" fmla="val 3092924"/>
                <a:gd name="f933" fmla="val 3118037"/>
                <a:gd name="f934" fmla="val 3050917"/>
                <a:gd name="f935" fmla="val 3152749"/>
                <a:gd name="f936" fmla="val 3020274"/>
                <a:gd name="f937" fmla="val 3176583"/>
                <a:gd name="f938" fmla="val 2761518"/>
                <a:gd name="f939" fmla="val 2646730"/>
                <a:gd name="f940" fmla="val 3208197"/>
                <a:gd name="f941" fmla="val 2536805"/>
                <a:gd name="f942" fmla="val 3382811"/>
                <a:gd name="f943" fmla="val 2440015"/>
                <a:gd name="f944" fmla="val 3567151"/>
                <a:gd name="f945" fmla="val 2762490"/>
                <a:gd name="f946" fmla="val 3595846"/>
                <a:gd name="f947" fmla="val 2761032"/>
                <a:gd name="f948" fmla="val 3611897"/>
                <a:gd name="f949" fmla="val 2760058"/>
                <a:gd name="f950" fmla="val 3627462"/>
                <a:gd name="f951" fmla="val 2758598"/>
                <a:gd name="f952" fmla="val 3644973"/>
                <a:gd name="f953" fmla="val 2728930"/>
                <a:gd name="f954" fmla="val 3642053"/>
                <a:gd name="f955" fmla="val 2724064"/>
                <a:gd name="f956" fmla="val 3730576"/>
                <a:gd name="f957" fmla="val 2719201"/>
                <a:gd name="f958" fmla="val 3818612"/>
                <a:gd name="f959" fmla="val 2713851"/>
                <a:gd name="f960" fmla="val 3907134"/>
                <a:gd name="f961" fmla="val 3870654"/>
                <a:gd name="f962" fmla="val 2736709"/>
                <a:gd name="f963" fmla="val 3827366"/>
                <a:gd name="f964" fmla="val 2748385"/>
                <a:gd name="f965" fmla="val 3787970"/>
                <a:gd name="f966" fmla="val 2766868"/>
                <a:gd name="f967" fmla="val 3834663"/>
                <a:gd name="f968" fmla="val 2753735"/>
                <a:gd name="f969" fmla="val 3908106"/>
                <a:gd name="f970" fmla="val 2718715"/>
                <a:gd name="f971" fmla="val 3953827"/>
                <a:gd name="f972" fmla="val 2730388"/>
                <a:gd name="f973" fmla="val 3959664"/>
                <a:gd name="f974" fmla="val 2741576"/>
                <a:gd name="f975" fmla="val 3965500"/>
                <a:gd name="f976" fmla="val 2754708"/>
                <a:gd name="f977" fmla="val 3971823"/>
                <a:gd name="f978" fmla="val 2749844"/>
                <a:gd name="f979" fmla="val 3984956"/>
                <a:gd name="f980" fmla="val 2744981"/>
                <a:gd name="f981" fmla="val 3997602"/>
                <a:gd name="f982" fmla="val 2740116"/>
                <a:gd name="f983" fmla="val 4010248"/>
                <a:gd name="f984" fmla="val 2735738"/>
                <a:gd name="f985" fmla="val 4010733"/>
                <a:gd name="f986" fmla="val 2734766"/>
                <a:gd name="f987" fmla="val 2705582"/>
                <a:gd name="f988" fmla="val 3988846"/>
                <a:gd name="f989" fmla="val 2685641"/>
                <a:gd name="f990" fmla="val 4002465"/>
                <a:gd name="f991" fmla="val 2664241"/>
                <a:gd name="f992" fmla="val 4025326"/>
                <a:gd name="f993" fmla="val 2596145"/>
                <a:gd name="f994" fmla="val 4096824"/>
                <a:gd name="f995" fmla="val 2546533"/>
                <a:gd name="f996" fmla="val 4178537"/>
                <a:gd name="f997" fmla="val 2514919"/>
                <a:gd name="f998" fmla="val 4271923"/>
                <a:gd name="f999" fmla="val 2505192"/>
                <a:gd name="f1000" fmla="val 4301105"/>
                <a:gd name="f1001" fmla="val 2489628"/>
                <a:gd name="f1002" fmla="val 4329802"/>
                <a:gd name="f1003" fmla="val 2485737"/>
                <a:gd name="f1004" fmla="val 2481845"/>
                <a:gd name="f1005" fmla="val 4388655"/>
                <a:gd name="f1006" fmla="val 2462388"/>
                <a:gd name="f1007" fmla="val 4411029"/>
                <a:gd name="f1008" fmla="val 4443131"/>
                <a:gd name="f1009" fmla="val 2507623"/>
                <a:gd name="f1010" fmla="val 4378927"/>
                <a:gd name="f1011" fmla="val 2508597"/>
                <a:gd name="f1012" fmla="val 4379414"/>
                <a:gd name="f1013" fmla="val 2509568"/>
                <a:gd name="f1014" fmla="val 4379900"/>
                <a:gd name="f1015" fmla="val 2510541"/>
                <a:gd name="f1016" fmla="val 4380874"/>
                <a:gd name="f1017" fmla="val 4486906"/>
                <a:gd name="f1018" fmla="val 2467740"/>
                <a:gd name="f1019" fmla="val 4495660"/>
                <a:gd name="f1020" fmla="val 2478927"/>
                <a:gd name="f1021" fmla="val 4493229"/>
                <a:gd name="f1022" fmla="val 2488168"/>
                <a:gd name="f1023" fmla="val 4482041"/>
                <a:gd name="f1024" fmla="val 4461613"/>
                <a:gd name="f1025" fmla="val 2522215"/>
                <a:gd name="f1026" fmla="val 4440699"/>
                <a:gd name="f1027" fmla="val 2538265"/>
                <a:gd name="f1028" fmla="val 4419783"/>
                <a:gd name="f1029" fmla="val 2553830"/>
                <a:gd name="f1030" fmla="val 2568422"/>
                <a:gd name="f1031" fmla="val 2583500"/>
                <a:gd name="f1032" fmla="val 2582528"/>
                <a:gd name="f1033" fmla="val 2542643"/>
                <a:gd name="f1034" fmla="val 4468910"/>
                <a:gd name="f1035" fmla="val 2513947"/>
                <a:gd name="f1036" fmla="val 4506846"/>
                <a:gd name="f1037" fmla="val 2544589"/>
                <a:gd name="f1038" fmla="val 4513656"/>
                <a:gd name="f1039" fmla="val 2553295"/>
                <a:gd name="f1040" fmla="val 4505941"/>
                <a:gd name="f1041" fmla="val 2605387"/>
                <a:gd name="f1042" fmla="val 4528249"/>
                <a:gd name="f1043" fmla="val 2657480"/>
                <a:gd name="f1044" fmla="val 4550557"/>
                <a:gd name="f1045" fmla="val 2690692"/>
                <a:gd name="f1046" fmla="val 4570240"/>
                <a:gd name="f1047" fmla="val 2826501"/>
                <a:gd name="f1048" fmla="val 4640693"/>
                <a:gd name="f1049" fmla="val 3043878"/>
                <a:gd name="f1050" fmla="val 4754290"/>
                <a:gd name="f1051" fmla="val 3049674"/>
                <a:gd name="f1052" fmla="val 4753166"/>
                <a:gd name="f1053" fmla="val 3053871"/>
                <a:gd name="f1054" fmla="val 4749670"/>
                <a:gd name="f1055" fmla="val 3056160"/>
                <a:gd name="f1056" fmla="val 4743821"/>
                <a:gd name="f1057" fmla="val 3056922"/>
                <a:gd name="f1058" fmla="val 4735428"/>
                <a:gd name="f1059" fmla="val 3058448"/>
                <a:gd name="f1060" fmla="val 4720679"/>
                <a:gd name="f1061" fmla="val 3060483"/>
                <a:gd name="f1062" fmla="val 4706438"/>
                <a:gd name="f1063" fmla="val 3060992"/>
                <a:gd name="f1064" fmla="val 4691689"/>
                <a:gd name="f1065" fmla="val 3061499"/>
                <a:gd name="f1066" fmla="val 4669310"/>
                <a:gd name="f1067" fmla="val 3055904"/>
                <a:gd name="f1068" fmla="val 4663716"/>
                <a:gd name="f1069" fmla="val 3034035"/>
                <a:gd name="f1070" fmla="val 4662698"/>
                <a:gd name="f1071" fmla="val 3018270"/>
                <a:gd name="f1072" fmla="val 4662190"/>
                <a:gd name="f1073" fmla="val 3002501"/>
                <a:gd name="f1074" fmla="val 4666259"/>
                <a:gd name="f1075" fmla="val 2986734"/>
                <a:gd name="f1076" fmla="val 4665241"/>
                <a:gd name="f1077" fmla="val 2977071"/>
                <a:gd name="f1078" fmla="val 4664733"/>
                <a:gd name="f1079" fmla="val 2970460"/>
                <a:gd name="f1080" fmla="val 4661173"/>
                <a:gd name="f1081" fmla="val 4651000"/>
                <a:gd name="f1082" fmla="val 4632182"/>
                <a:gd name="f1083" fmla="val 2966391"/>
                <a:gd name="f1084" fmla="val 4613873"/>
                <a:gd name="f1085" fmla="val 4595055"/>
                <a:gd name="f1086" fmla="val 4574202"/>
                <a:gd name="f1087" fmla="val 2972495"/>
                <a:gd name="f1088" fmla="val 4568607"/>
                <a:gd name="f1089" fmla="val 2993347"/>
                <a:gd name="f1090" fmla="val 4567590"/>
                <a:gd name="f1091" fmla="val 3006570"/>
                <a:gd name="f1092" fmla="val 4567081"/>
                <a:gd name="f1093" fmla="val 3020304"/>
                <a:gd name="f1094" fmla="val 3033526"/>
                <a:gd name="f1095" fmla="val 3066076"/>
                <a:gd name="f1096" fmla="val 3071671"/>
                <a:gd name="f1097" fmla="val 4561487"/>
                <a:gd name="f1098" fmla="val 3074723"/>
                <a:gd name="f1099" fmla="val 4528936"/>
                <a:gd name="f1100" fmla="val 3076757"/>
                <a:gd name="f1101" fmla="val 4503506"/>
                <a:gd name="f1102" fmla="val 3078792"/>
                <a:gd name="f1103" fmla="val 4477568"/>
                <a:gd name="f1104" fmla="val 3081843"/>
                <a:gd name="f1105" fmla="val 4452138"/>
                <a:gd name="f1106" fmla="val 3083368"/>
                <a:gd name="f1107" fmla="val 4438914"/>
                <a:gd name="f1108" fmla="val 3089472"/>
                <a:gd name="f1109" fmla="val 4433319"/>
                <a:gd name="f1110" fmla="val 3102186"/>
                <a:gd name="f1111" fmla="val 4434336"/>
                <a:gd name="f1112" fmla="val 3118462"/>
                <a:gd name="f1113" fmla="val 4434845"/>
                <a:gd name="f1114" fmla="val 3134737"/>
                <a:gd name="f1115" fmla="val 4436880"/>
                <a:gd name="f1116" fmla="val 3151013"/>
                <a:gd name="f1117" fmla="val 4439423"/>
                <a:gd name="f1118" fmla="val 3163219"/>
                <a:gd name="f1119" fmla="val 4440948"/>
                <a:gd name="f1120" fmla="val 3169831"/>
                <a:gd name="f1121" fmla="val 4447052"/>
                <a:gd name="f1122" fmla="val 3168307"/>
                <a:gd name="f1123" fmla="val 4462310"/>
                <a:gd name="f1124" fmla="val 3165762"/>
                <a:gd name="f1125" fmla="val 4487231"/>
                <a:gd name="f1126" fmla="val 3163728"/>
                <a:gd name="f1127" fmla="val 4512153"/>
                <a:gd name="f1128" fmla="val 3161693"/>
                <a:gd name="f1129" fmla="val 4537583"/>
                <a:gd name="f1130" fmla="val 3160168"/>
                <a:gd name="f1131" fmla="val 4556909"/>
                <a:gd name="f1132" fmla="val 4562504"/>
                <a:gd name="f1133" fmla="val 3186107"/>
                <a:gd name="f1134" fmla="val 3202892"/>
                <a:gd name="f1135" fmla="val 4560470"/>
                <a:gd name="f1136" fmla="val 3220184"/>
                <a:gd name="f1137" fmla="val 4560978"/>
                <a:gd name="f1138" fmla="val 3236967"/>
                <a:gd name="f1139" fmla="val 3244595"/>
                <a:gd name="f1140" fmla="val 3252732"/>
                <a:gd name="f1141" fmla="val 4563012"/>
                <a:gd name="f1142" fmla="val 4571659"/>
                <a:gd name="f1143" fmla="val 4594546"/>
                <a:gd name="f1144" fmla="val 3259854"/>
                <a:gd name="f1145" fmla="val 4616924"/>
                <a:gd name="f1146" fmla="val 3254768"/>
                <a:gd name="f1147" fmla="val 4639811"/>
                <a:gd name="f1148" fmla="val 4648458"/>
                <a:gd name="f1149" fmla="val 3249173"/>
                <a:gd name="f1150" fmla="val 4650493"/>
                <a:gd name="f1151" fmla="val 3241544"/>
                <a:gd name="f1152" fmla="val 4652018"/>
                <a:gd name="f1153" fmla="val 4656087"/>
                <a:gd name="f1154" fmla="val 3197804"/>
                <a:gd name="f1155" fmla="val 4655578"/>
                <a:gd name="f1156" fmla="val 3176444"/>
                <a:gd name="f1157" fmla="val 4658630"/>
                <a:gd name="f1158" fmla="val 3157624"/>
                <a:gd name="f1159" fmla="val 3151521"/>
                <a:gd name="f1160" fmla="val 3149995"/>
                <a:gd name="f1161" fmla="val 4684568"/>
                <a:gd name="f1162" fmla="val 3148979"/>
                <a:gd name="f1163" fmla="val 4696267"/>
                <a:gd name="f1164" fmla="val 3144401"/>
                <a:gd name="f1165" fmla="val 4771539"/>
                <a:gd name="f1166" fmla="val 3165254"/>
                <a:gd name="f1167" fmla="val 4777642"/>
                <a:gd name="f1168" fmla="val 3185597"/>
                <a:gd name="f1169" fmla="val 4783237"/>
                <a:gd name="f1170" fmla="val 3205434"/>
                <a:gd name="f1171" fmla="val 4788832"/>
                <a:gd name="f1172" fmla="val 3225777"/>
                <a:gd name="f1173" fmla="val 4794934"/>
                <a:gd name="f1174" fmla="val 3243579"/>
                <a:gd name="f1175" fmla="val 4800529"/>
                <a:gd name="f1176" fmla="val 3249681"/>
                <a:gd name="f1177" fmla="val 4796461"/>
                <a:gd name="f1178" fmla="val 3254260"/>
                <a:gd name="f1179" fmla="val 3257310"/>
                <a:gd name="f1180" fmla="val 4764418"/>
                <a:gd name="f1181" fmla="val 3258836"/>
                <a:gd name="f1182" fmla="val 4751195"/>
                <a:gd name="f1183" fmla="val 3263922"/>
                <a:gd name="f1184" fmla="val 4738480"/>
                <a:gd name="f1185" fmla="val 3325463"/>
                <a:gd name="f1186" fmla="val 4589460"/>
                <a:gd name="f1187" fmla="val 3360557"/>
                <a:gd name="f1188" fmla="val 4556401"/>
                <a:gd name="f1189" fmla="val 3394124"/>
                <a:gd name="f1190" fmla="val 4524867"/>
                <a:gd name="f1191" fmla="val 3435321"/>
                <a:gd name="f1192" fmla="val 4486214"/>
                <a:gd name="f1193" fmla="val 3491266"/>
                <a:gd name="f1194" fmla="val 4480111"/>
                <a:gd name="f1195" fmla="val 3543145"/>
                <a:gd name="f1196" fmla="val 4502998"/>
                <a:gd name="f1197" fmla="val 3591461"/>
                <a:gd name="f1198" fmla="val 4524359"/>
                <a:gd name="f1199" fmla="val 3610788"/>
                <a:gd name="f1200" fmla="val 4569625"/>
                <a:gd name="f1201" fmla="val 3617909"/>
                <a:gd name="f1202" fmla="val 4620484"/>
                <a:gd name="f1203" fmla="val 3622994"/>
                <a:gd name="f1204" fmla="val 4660664"/>
                <a:gd name="f1205" fmla="val 4699826"/>
                <a:gd name="f1206" fmla="val 3608246"/>
                <a:gd name="f1207" fmla="val 4807141"/>
                <a:gd name="f1208" fmla="val 3562980"/>
                <a:gd name="f1209" fmla="val 4871225"/>
                <a:gd name="f1210" fmla="val 3528902"/>
                <a:gd name="f1211" fmla="val 4932766"/>
                <a:gd name="f1212" fmla="val 3522293"/>
                <a:gd name="f1213" fmla="val 4944463"/>
                <a:gd name="f1214" fmla="val 3523309"/>
                <a:gd name="f1215" fmla="val 4950567"/>
                <a:gd name="f1216" fmla="val 3534497"/>
                <a:gd name="f1217" fmla="val 4958196"/>
                <a:gd name="f1218" fmla="val 3560437"/>
                <a:gd name="f1219" fmla="val 4975997"/>
                <a:gd name="f1220" fmla="val 3586376"/>
                <a:gd name="f1221" fmla="val 4994306"/>
                <a:gd name="f1222" fmla="val 3611806"/>
                <a:gd name="f1223" fmla="val 5013125"/>
                <a:gd name="f1224" fmla="val 3620452"/>
                <a:gd name="f1225" fmla="val 5019736"/>
                <a:gd name="f1226" fmla="val 3626046"/>
                <a:gd name="f1227" fmla="val 5019228"/>
                <a:gd name="f1228" fmla="val 3633166"/>
                <a:gd name="f1229" fmla="val 5010582"/>
                <a:gd name="f1230" fmla="val 3653511"/>
                <a:gd name="f1231" fmla="val 4985660"/>
                <a:gd name="f1232" fmla="val 3676906"/>
                <a:gd name="f1233" fmla="val 4963282"/>
                <a:gd name="f1234" fmla="val 3701827"/>
                <a:gd name="f1235" fmla="val 4942938"/>
                <a:gd name="f1236" fmla="val 3735904"/>
                <a:gd name="f1237" fmla="val 4914965"/>
                <a:gd name="f1238" fmla="val 3771506"/>
                <a:gd name="f1239" fmla="val 4889026"/>
                <a:gd name="f1240" fmla="val 3815755"/>
                <a:gd name="f1241" fmla="val 4879871"/>
                <a:gd name="f1242" fmla="val 3848814"/>
                <a:gd name="f1243" fmla="val 4872751"/>
                <a:gd name="f1244" fmla="val 3877295"/>
                <a:gd name="f1245" fmla="val 4881397"/>
                <a:gd name="f1246" fmla="val 3899164"/>
                <a:gd name="f1247" fmla="val 4907844"/>
                <a:gd name="f1248" fmla="val 3931715"/>
                <a:gd name="f1249" fmla="val 4947515"/>
                <a:gd name="f1250" fmla="val 3935784"/>
                <a:gd name="f1251" fmla="val 4999393"/>
                <a:gd name="f1252" fmla="val 3909336"/>
                <a:gd name="f1253" fmla="val 5043641"/>
                <a:gd name="f1254" fmla="val 3898403"/>
                <a:gd name="f1255" fmla="val 5061697"/>
                <a:gd name="f1256" fmla="val 3884798"/>
                <a:gd name="f1257" fmla="val 5076827"/>
                <a:gd name="f1258" fmla="val 3869476"/>
                <a:gd name="f1259" fmla="val 5090115"/>
                <a:gd name="f1260" fmla="val 3837818"/>
                <a:gd name="f1261" fmla="val 5112464"/>
                <a:gd name="f1262" fmla="val 3908178"/>
                <a:gd name="f1263" fmla="val 5134733"/>
                <a:gd name="f1264" fmla="val 4103292"/>
                <a:gd name="f1265" fmla="val 5185924"/>
                <a:gd name="f1266" fmla="val 4104362"/>
                <a:gd name="f1267" fmla="val 5180628"/>
                <a:gd name="f1268" fmla="val 4121628"/>
                <a:gd name="f1269" fmla="val 5096859"/>
                <a:gd name="f1270" fmla="val 4149552"/>
                <a:gd name="f1271" fmla="val 4969916"/>
                <a:gd name="f1272" fmla="val 4145548"/>
                <a:gd name="f1273" fmla="val 4963685"/>
                <a:gd name="f1274" fmla="val 4126730"/>
                <a:gd name="f1275" fmla="val 5009968"/>
                <a:gd name="f1276" fmla="val 4108419"/>
                <a:gd name="f1277" fmla="val 5054216"/>
                <a:gd name="f1278" fmla="val 4090110"/>
                <a:gd name="f1279" fmla="val 5098464"/>
                <a:gd name="f1280" fmla="val 4088585"/>
                <a:gd name="f1281" fmla="val 5097956"/>
                <a:gd name="f1282" fmla="val 4086551"/>
                <a:gd name="f1283" fmla="val 4085023"/>
                <a:gd name="f1284" fmla="val 5097447"/>
                <a:gd name="f1285" fmla="val 4888921"/>
                <a:gd name="f1286" fmla="val 4083499"/>
                <a:gd name="f1287" fmla="val 4888412"/>
                <a:gd name="f1288" fmla="val 4081973"/>
                <a:gd name="f1289" fmla="val 4887903"/>
                <a:gd name="f1290" fmla="val 4080446"/>
                <a:gd name="f1291" fmla="val 4072818"/>
                <a:gd name="f1292" fmla="val 4902145"/>
                <a:gd name="f1293" fmla="val 4053491"/>
                <a:gd name="f1294" fmla="val 4929609"/>
                <a:gd name="f1295" fmla="val 4051965"/>
                <a:gd name="f1296" fmla="val 4929101"/>
                <a:gd name="f1297" fmla="val 4831449"/>
                <a:gd name="f1298" fmla="val 4043830"/>
                <a:gd name="f1299" fmla="val 4835009"/>
                <a:gd name="f1300" fmla="val 4033656"/>
                <a:gd name="f1301" fmla="val 4857387"/>
                <a:gd name="f1302" fmla="val 4028061"/>
                <a:gd name="f1303" fmla="val 4856879"/>
                <a:gd name="f1304" fmla="val 4020941"/>
                <a:gd name="f1305" fmla="val 4855862"/>
                <a:gd name="f1306" fmla="val 4000599"/>
                <a:gd name="f1307" fmla="val 4796355"/>
                <a:gd name="f1308" fmla="val 3991442"/>
                <a:gd name="f1309" fmla="val 4773977"/>
                <a:gd name="f1310" fmla="val 3986864"/>
                <a:gd name="f1311" fmla="val 3972624"/>
                <a:gd name="f1312" fmla="val 4813139"/>
                <a:gd name="f1313" fmla="val 3941090"/>
                <a:gd name="f1314" fmla="val 4890446"/>
                <a:gd name="f1315" fmla="val 3940075"/>
                <a:gd name="f1316" fmla="val 3936005"/>
                <a:gd name="f1317" fmla="val 4837043"/>
                <a:gd name="f1318" fmla="val 3932444"/>
                <a:gd name="f1319" fmla="val 4783640"/>
                <a:gd name="f1320" fmla="val 3927867"/>
                <a:gd name="f1321" fmla="val 4725151"/>
                <a:gd name="f1322" fmla="val 3914133"/>
                <a:gd name="f1323" fmla="val 4744987"/>
                <a:gd name="f1324" fmla="val 3909049"/>
                <a:gd name="f1325" fmla="val 4762788"/>
                <a:gd name="f1326" fmla="val 3894808"/>
                <a:gd name="f1327" fmla="val 4779063"/>
                <a:gd name="f1328" fmla="val 3883617"/>
                <a:gd name="f1329" fmla="val 4743461"/>
                <a:gd name="f1330" fmla="val 3873446"/>
                <a:gd name="f1331" fmla="val 4710910"/>
                <a:gd name="f1332" fmla="val 3862257"/>
                <a:gd name="f1333" fmla="val 4675817"/>
                <a:gd name="f1334" fmla="val 3856408"/>
                <a:gd name="f1335" fmla="val 4681920"/>
                <a:gd name="f1336" fmla="val 3852720"/>
                <a:gd name="f1337" fmla="val 4688659"/>
                <a:gd name="f1338" fmla="val 3848842"/>
                <a:gd name="f1339" fmla="val 4695144"/>
                <a:gd name="f1340" fmla="val 3842352"/>
                <a:gd name="f1341" fmla="val 4703080"/>
                <a:gd name="f1342" fmla="val 3831322"/>
                <a:gd name="f1343" fmla="val 4678578"/>
                <a:gd name="f1344" fmla="val 3830216"/>
                <a:gd name="f1345" fmla="val 4664755"/>
                <a:gd name="f1346" fmla="val 3828436"/>
                <a:gd name="f1347" fmla="val 4641232"/>
                <a:gd name="f1348" fmla="val 3826657"/>
                <a:gd name="f1349" fmla="val 4614785"/>
                <a:gd name="f1350" fmla="val 3826149"/>
                <a:gd name="f1351" fmla="val 4599018"/>
                <a:gd name="f1352" fmla="val 3825638"/>
                <a:gd name="f1353" fmla="val 4583251"/>
                <a:gd name="f1354" fmla="val 3819026"/>
                <a:gd name="f1355" fmla="val 4575622"/>
                <a:gd name="f1356" fmla="val 3803767"/>
                <a:gd name="f1357" fmla="val 4574097"/>
                <a:gd name="f1358" fmla="val 3786476"/>
                <a:gd name="f1359" fmla="val 4572571"/>
                <a:gd name="f1360" fmla="val 3785967"/>
                <a:gd name="f1361" fmla="val 4562399"/>
                <a:gd name="f1362" fmla="val 3789527"/>
                <a:gd name="f1363" fmla="val 4548158"/>
                <a:gd name="f1364" fmla="val 3793088"/>
                <a:gd name="f1365" fmla="val 4533409"/>
                <a:gd name="f1366" fmla="val 3797664"/>
                <a:gd name="f1367" fmla="val 4527814"/>
                <a:gd name="f1368" fmla="val 3814448"/>
                <a:gd name="f1369" fmla="val 4532392"/>
                <a:gd name="f1370" fmla="val 4200477"/>
                <a:gd name="f1371" fmla="val 4628009"/>
                <a:gd name="f1372" fmla="val 4214718"/>
                <a:gd name="f1373" fmla="val 4631569"/>
                <a:gd name="f1374" fmla="val 4627500"/>
                <a:gd name="f1375" fmla="val 4221329"/>
                <a:gd name="f1376" fmla="val 4223364"/>
                <a:gd name="f1377" fmla="val 4601561"/>
                <a:gd name="f1378" fmla="val 4588337"/>
                <a:gd name="f1379" fmla="val 4229468"/>
                <a:gd name="f1380" fmla="val 4575114"/>
                <a:gd name="f1381" fmla="val 4234552"/>
                <a:gd name="f1382" fmla="val 4558330"/>
                <a:gd name="f1383" fmla="val 4229974"/>
                <a:gd name="f1384" fmla="val 4550192"/>
                <a:gd name="f1385" fmla="val 4212683"/>
                <a:gd name="f1386" fmla="val 4544597"/>
                <a:gd name="f1387" fmla="val 4176571"/>
                <a:gd name="f1388" fmla="val 4120626"/>
                <a:gd name="f1389" fmla="val 4482549"/>
                <a:gd name="f1390" fmla="val 4094687"/>
                <a:gd name="f1391" fmla="val 4452033"/>
                <a:gd name="f1392" fmla="val 4416939"/>
                <a:gd name="f1393" fmla="val 4375742"/>
                <a:gd name="f1394" fmla="val 4093671"/>
                <a:gd name="f1395" fmla="val 4327933"/>
                <a:gd name="f1396" fmla="val 4123678"/>
                <a:gd name="f1397" fmla="val 4297417"/>
                <a:gd name="f1398" fmla="val 4164367"/>
                <a:gd name="f1399" fmla="val 4276056"/>
                <a:gd name="f1400" fmla="val 4255203"/>
                <a:gd name="f1401" fmla="val 4245740"/>
                <a:gd name="f1402" fmla="val 4249100"/>
                <a:gd name="f1403" fmla="val 4289991"/>
                <a:gd name="f1404" fmla="val 4251135"/>
                <a:gd name="f1405" fmla="val 4300161"/>
                <a:gd name="f1406" fmla="val 4251643"/>
                <a:gd name="f1407" fmla="val 4312876"/>
                <a:gd name="f1408" fmla="val 4258764"/>
                <a:gd name="f1409" fmla="val 4319490"/>
                <a:gd name="f1410" fmla="val 4245032"/>
                <a:gd name="f1411" fmla="val 4326608"/>
                <a:gd name="f1412" fmla="val 4229265"/>
                <a:gd name="f1413" fmla="val 4327118"/>
                <a:gd name="f1414" fmla="val 4213498"/>
                <a:gd name="f1415" fmla="val 4315929"/>
                <a:gd name="f1416" fmla="val 4198749"/>
                <a:gd name="f1417" fmla="val 4194680"/>
                <a:gd name="f1418" fmla="val 4306773"/>
                <a:gd name="f1419" fmla="val 4193155"/>
                <a:gd name="f1420" fmla="val 4307790"/>
                <a:gd name="f1421" fmla="val 4186034"/>
                <a:gd name="f1422" fmla="val 4312622"/>
                <a:gd name="f1423" fmla="val 4183491"/>
                <a:gd name="f1424" fmla="val 4316946"/>
                <a:gd name="f1425" fmla="val 4183364"/>
                <a:gd name="f1426" fmla="val 4320824"/>
                <a:gd name="f1427" fmla="val 4184636"/>
                <a:gd name="f1428" fmla="val 4324703"/>
                <a:gd name="f1429" fmla="val 4185907"/>
                <a:gd name="f1430" fmla="val 4328135"/>
                <a:gd name="f1431" fmla="val 4188577"/>
                <a:gd name="f1432" fmla="val 4331188"/>
                <a:gd name="f1433" fmla="val 4191628"/>
                <a:gd name="f1434" fmla="val 4345936"/>
                <a:gd name="f1435" fmla="val 4206378"/>
                <a:gd name="f1436" fmla="val 4224687"/>
                <a:gd name="f1437" fmla="val 4344411"/>
                <a:gd name="f1438" fmla="val 4244523"/>
                <a:gd name="f1439" fmla="val 4256729"/>
                <a:gd name="f1440" fmla="val 4343903"/>
                <a:gd name="f1441" fmla="val 4259272"/>
                <a:gd name="f1442" fmla="val 4353564"/>
                <a:gd name="f1443" fmla="val 4262324"/>
                <a:gd name="f1444" fmla="val 4391709"/>
                <a:gd name="f1445" fmla="val 4273005"/>
                <a:gd name="f1446" fmla="val 4425785"/>
                <a:gd name="f1447" fmla="val 4291823"/>
                <a:gd name="f1448" fmla="val 4454776"/>
                <a:gd name="f1449" fmla="val 4319796"/>
                <a:gd name="f1450" fmla="val 4525472"/>
                <a:gd name="f1451" fmla="val 4388966"/>
                <a:gd name="f1452" fmla="val 4514282"/>
                <a:gd name="f1453" fmla="val 4429347"/>
                <a:gd name="f1454" fmla="val 4387133"/>
                <a:gd name="f1455" fmla="val 4340850"/>
                <a:gd name="f1456" fmla="val 4566468"/>
                <a:gd name="f1457" fmla="val 4292533"/>
                <a:gd name="f1458" fmla="val 4561382"/>
                <a:gd name="f1459" fmla="val 4563416"/>
                <a:gd name="f1460" fmla="val 4272190"/>
                <a:gd name="f1461" fmla="val 4576640"/>
                <a:gd name="f1462" fmla="val 4269646"/>
                <a:gd name="f1463" fmla="val 4594441"/>
                <a:gd name="f1464" fmla="val 4265068"/>
                <a:gd name="f1465" fmla="val 4612242"/>
                <a:gd name="f1466" fmla="val 4260999"/>
                <a:gd name="f1467" fmla="val 4629534"/>
                <a:gd name="f1468" fmla="val 4258456"/>
                <a:gd name="f1469" fmla="val 4639198"/>
                <a:gd name="f1470" fmla="val 4643775"/>
                <a:gd name="f1471" fmla="val 4271682"/>
                <a:gd name="f1472" fmla="val 4645809"/>
                <a:gd name="f1473" fmla="val 4663304"/>
                <a:gd name="f1474" fmla="val 4741935"/>
                <a:gd name="f1475" fmla="val 4678052"/>
                <a:gd name="f1476" fmla="val 4745495"/>
                <a:gd name="f1477" fmla="val 4678561"/>
                <a:gd name="f1478" fmla="val 4753124"/>
                <a:gd name="f1479" fmla="val 4675000"/>
                <a:gd name="f1480" fmla="val 4764822"/>
                <a:gd name="f1481" fmla="val 4671949"/>
                <a:gd name="f1482" fmla="val 4776011"/>
                <a:gd name="f1483" fmla="val 4789235"/>
                <a:gd name="f1484" fmla="val 4653638"/>
                <a:gd name="f1485" fmla="val 4784149"/>
                <a:gd name="f1486" fmla="val 4632278"/>
                <a:gd name="f1487" fmla="val 4778554"/>
                <a:gd name="f1488" fmla="val 4610409"/>
                <a:gd name="f1489" fmla="val 4589047"/>
                <a:gd name="f1490" fmla="val 4767874"/>
                <a:gd name="f1491" fmla="val 4576331"/>
                <a:gd name="f1492" fmla="val 4764314"/>
                <a:gd name="f1493" fmla="val 4571756"/>
                <a:gd name="f1494" fmla="val 4766348"/>
                <a:gd name="f1495" fmla="val 4570738"/>
                <a:gd name="f1496" fmla="val 4780588"/>
                <a:gd name="f1497" fmla="val 4569211"/>
                <a:gd name="f1498" fmla="val 4815173"/>
                <a:gd name="f1499" fmla="val 4541748"/>
                <a:gd name="f1500" fmla="val 4940798"/>
                <a:gd name="f1501" fmla="val 4520894"/>
                <a:gd name="f1502" fmla="val 4517335"/>
                <a:gd name="f1503" fmla="val 4967754"/>
                <a:gd name="f1504" fmla="val 4512247"/>
                <a:gd name="f1505" fmla="val 4973349"/>
                <a:gd name="f1506" fmla="val 4506145"/>
                <a:gd name="f1507" fmla="val 4971823"/>
                <a:gd name="f1508" fmla="val 4499024"/>
                <a:gd name="f1509" fmla="val 4969788"/>
                <a:gd name="f1510" fmla="val 4502077"/>
                <a:gd name="f1511" fmla="val 4961651"/>
                <a:gd name="f1512" fmla="val 4501568"/>
                <a:gd name="f1513" fmla="val 4956564"/>
                <a:gd name="f1514" fmla="val 4500549"/>
                <a:gd name="f1515" fmla="val 4941815"/>
                <a:gd name="f1516" fmla="val 4503093"/>
                <a:gd name="f1517" fmla="val 4926557"/>
                <a:gd name="f1518" fmla="val 4907739"/>
                <a:gd name="f1519" fmla="val 4486817"/>
                <a:gd name="f1520" fmla="val 4483259"/>
                <a:gd name="f1521" fmla="val 4950462"/>
                <a:gd name="f1522" fmla="val 4470544"/>
                <a:gd name="f1523" fmla="val 4968771"/>
                <a:gd name="f1524" fmla="val 4462404"/>
                <a:gd name="f1525" fmla="val 4465457"/>
                <a:gd name="f1526" fmla="val 4942833"/>
                <a:gd name="f1527" fmla="val 4456302"/>
                <a:gd name="f1528" fmla="val 4931135"/>
                <a:gd name="f1529" fmla="val 4429855"/>
                <a:gd name="f1530" fmla="val 4404425"/>
                <a:gd name="f1531" fmla="val 5013528"/>
                <a:gd name="f1532" fmla="val 4378994"/>
                <a:gd name="f1533" fmla="val 5054725"/>
                <a:gd name="f1534" fmla="val 4373910"/>
                <a:gd name="f1535" fmla="val 5050147"/>
                <a:gd name="f1536" fmla="val 4374925"/>
                <a:gd name="f1537" fmla="val 5046587"/>
                <a:gd name="f1538" fmla="val 5043026"/>
                <a:gd name="f1539" fmla="val 4932661"/>
                <a:gd name="f1540" fmla="val 4921472"/>
                <a:gd name="f1541" fmla="val 4371366"/>
                <a:gd name="f1542" fmla="val 4917403"/>
                <a:gd name="f1543" fmla="val 4360685"/>
                <a:gd name="f1544" fmla="val 4923506"/>
                <a:gd name="f1545" fmla="val 4928083"/>
                <a:gd name="f1546" fmla="val 4335255"/>
                <a:gd name="f1547" fmla="val 4935712"/>
                <a:gd name="f1548" fmla="val 4327627"/>
                <a:gd name="f1549" fmla="val 4939781"/>
                <a:gd name="f1550" fmla="val 4324066"/>
                <a:gd name="f1551" fmla="val 4937238"/>
                <a:gd name="f1552" fmla="val 4321015"/>
                <a:gd name="f1553" fmla="val 4309826"/>
                <a:gd name="f1554" fmla="val 4903161"/>
                <a:gd name="f1555" fmla="val 4309318"/>
                <a:gd name="f1556" fmla="val 4288464"/>
                <a:gd name="f1557" fmla="val 4924014"/>
                <a:gd name="f1558" fmla="val 4938255"/>
                <a:gd name="f1559" fmla="val 4263034"/>
                <a:gd name="f1560" fmla="val 4919437"/>
                <a:gd name="f1561" fmla="val 4250320"/>
                <a:gd name="f1562" fmla="val 4970297"/>
                <a:gd name="f1563" fmla="val 4237605"/>
                <a:gd name="f1564" fmla="val 5020139"/>
                <a:gd name="f1565" fmla="val 5069474"/>
                <a:gd name="f1566" fmla="val 5068966"/>
                <a:gd name="f1567" fmla="val 4221839"/>
                <a:gd name="f1568" fmla="val 5068457"/>
                <a:gd name="f1569" fmla="val 5012510"/>
                <a:gd name="f1570" fmla="val 4957073"/>
                <a:gd name="f1571" fmla="val 4901127"/>
                <a:gd name="f1572" fmla="val 4204546"/>
                <a:gd name="f1573" fmla="val 4905196"/>
                <a:gd name="f1574" fmla="val 4203020"/>
                <a:gd name="f1575" fmla="val 4908756"/>
                <a:gd name="f1576" fmla="val 4912825"/>
                <a:gd name="f1577" fmla="val 4143384"/>
                <a:gd name="f1578" fmla="val 5196442"/>
                <a:gd name="f1579" fmla="val 4147034"/>
                <a:gd name="f1580" fmla="val 5197400"/>
                <a:gd name="f1581" fmla="val 4222427"/>
                <a:gd name="f1582" fmla="val 5216617"/>
                <a:gd name="f1583" fmla="val 4292373"/>
                <a:gd name="f1584" fmla="val 5234687"/>
                <a:gd name="f1585" fmla="val 4353218"/>
                <a:gd name="f1586" fmla="val 5253184"/>
                <a:gd name="f1587" fmla="val 4495273"/>
                <a:gd name="f1588" fmla="val 5292722"/>
                <a:gd name="f1589" fmla="val 4497500"/>
                <a:gd name="f1590" fmla="val 5285780"/>
                <a:gd name="f1591" fmla="val 4502450"/>
                <a:gd name="f1592" fmla="val 5215609"/>
                <a:gd name="f1593" fmla="val 4513479"/>
                <a:gd name="f1594" fmla="val 5146354"/>
                <a:gd name="f1595" fmla="val 4536809"/>
                <a:gd name="f1596" fmla="val 5079632"/>
                <a:gd name="f1597" fmla="val 4549763"/>
                <a:gd name="f1598" fmla="val 5041953"/>
                <a:gd name="f1599" fmla="val 4566833"/>
                <a:gd name="f1600" fmla="val 5006342"/>
                <a:gd name="f1601" fmla="val 4592987"/>
                <a:gd name="f1602" fmla="val 4975419"/>
                <a:gd name="f1603" fmla="val 4618247"/>
                <a:gd name="f1604" fmla="val 4946342"/>
                <a:gd name="f1605" fmla="val 4647549"/>
                <a:gd name="f1606" fmla="val 4923644"/>
                <a:gd name="f1607" fmla="val 4682624"/>
                <a:gd name="f1608" fmla="val 4917659"/>
                <a:gd name="f1609" fmla="val 4694315"/>
                <a:gd name="f1610" fmla="val 4915664"/>
                <a:gd name="f1611" fmla="val 4706650"/>
                <a:gd name="f1612" fmla="val 4915526"/>
                <a:gd name="f1613" fmla="val 4719687"/>
                <a:gd name="f1614" fmla="val 4917629"/>
                <a:gd name="f1615" fmla="val 4775659"/>
                <a:gd name="f1616" fmla="val 4926698"/>
                <a:gd name="f1617" fmla="val 4819249"/>
                <a:gd name="f1618" fmla="val 4962295"/>
                <a:gd name="f1619" fmla="val 4832738"/>
                <a:gd name="f1620" fmla="val 5017152"/>
                <a:gd name="f1621" fmla="val 4843709"/>
                <a:gd name="f1622" fmla="val 5061882"/>
                <a:gd name="f1623" fmla="val 4855128"/>
                <a:gd name="f1624" fmla="val 5108723"/>
                <a:gd name="f1625" fmla="val 4825549"/>
                <a:gd name="f1626" fmla="val 5267215"/>
                <a:gd name="f1627" fmla="val 4822889"/>
                <a:gd name="f1628" fmla="val 5280648"/>
                <a:gd name="f1629" fmla="val 4816963"/>
                <a:gd name="f1630" fmla="val 5292568"/>
                <a:gd name="f1631" fmla="val 4812318"/>
                <a:gd name="f1632" fmla="val 5305319"/>
                <a:gd name="f1633" fmla="val 4805904"/>
                <a:gd name="f1634" fmla="val 5323594"/>
                <a:gd name="f1635" fmla="val 4808806"/>
                <a:gd name="f1636" fmla="val 5330330"/>
                <a:gd name="f1637" fmla="val 4826783"/>
                <a:gd name="f1638" fmla="val 5335336"/>
                <a:gd name="f1639" fmla="val 4847166"/>
                <a:gd name="f1640" fmla="val 5341302"/>
                <a:gd name="f1641" fmla="val 4866848"/>
                <a:gd name="f1642" fmla="val 5347416"/>
                <a:gd name="f1643" fmla="val 4886955"/>
                <a:gd name="f1644" fmla="val 5353808"/>
                <a:gd name="f1645" fmla="val 4907768"/>
                <a:gd name="f1646" fmla="val 5360050"/>
                <a:gd name="f1647" fmla="val 4944935"/>
                <a:gd name="f1648" fmla="val 5294435"/>
                <a:gd name="f1649" fmla="val 4950456"/>
                <a:gd name="f1650" fmla="val 5284071"/>
                <a:gd name="f1651" fmla="val 4959152"/>
                <a:gd name="f1652" fmla="val 5267886"/>
                <a:gd name="f1653" fmla="val 4956804"/>
                <a:gd name="f1654" fmla="val 5260296"/>
                <a:gd name="f1655" fmla="val 4942408"/>
                <a:gd name="f1656" fmla="val 5247911"/>
                <a:gd name="f1657" fmla="val 4926159"/>
                <a:gd name="f1658" fmla="val 5233715"/>
                <a:gd name="f1659" fmla="val 4907115"/>
                <a:gd name="f1660" fmla="val 5221950"/>
                <a:gd name="f1661" fmla="val 4891419"/>
                <a:gd name="f1662" fmla="val 5206901"/>
                <a:gd name="f1663" fmla="val 4885852"/>
                <a:gd name="f1664" fmla="val 5201466"/>
                <a:gd name="f1665" fmla="val 4883976"/>
                <a:gd name="f1666" fmla="val 5197820"/>
                <a:gd name="f1667" fmla="val 4886980"/>
                <a:gd name="f1668" fmla="val 5189460"/>
                <a:gd name="f1669" fmla="val 4895183"/>
                <a:gd name="f1670" fmla="val 5167497"/>
                <a:gd name="f1671" fmla="val 4913345"/>
                <a:gd name="f1672" fmla="val 5152611"/>
                <a:gd name="f1673" fmla="val 4925814"/>
                <a:gd name="f1674" fmla="val 5133418"/>
                <a:gd name="f1675" fmla="val 4930526"/>
                <a:gd name="f1676" fmla="val 5126167"/>
                <a:gd name="f1677" fmla="val 4938457"/>
                <a:gd name="f1678" fmla="val 5128894"/>
                <a:gd name="f1679" fmla="val 4944854"/>
                <a:gd name="f1680" fmla="val 5133050"/>
                <a:gd name="f1681" fmla="val 4958929"/>
                <a:gd name="f1682" fmla="val 5142193"/>
                <a:gd name="f1683" fmla="val 4973705"/>
                <a:gd name="f1684" fmla="val 5151188"/>
                <a:gd name="f1685" fmla="val 4987227"/>
                <a:gd name="f1686" fmla="val 5161185"/>
                <a:gd name="f1687" fmla="val 5003734"/>
                <a:gd name="f1688" fmla="val 5173121"/>
                <a:gd name="f1689" fmla="val 5011473"/>
                <a:gd name="f1690" fmla="val 5171477"/>
                <a:gd name="f1691" fmla="val 5020722"/>
                <a:gd name="f1692" fmla="val 5154440"/>
                <a:gd name="f1693" fmla="val 5032870"/>
                <a:gd name="f1694" fmla="val 5132006"/>
                <a:gd name="f1695" fmla="val 5044741"/>
                <a:gd name="f1696" fmla="val 5109999"/>
                <a:gd name="f1697" fmla="val 5056184"/>
                <a:gd name="f1698" fmla="val 5087715"/>
                <a:gd name="f1699" fmla="val 5063218"/>
                <a:gd name="f1700" fmla="val 5074089"/>
                <a:gd name="f1701" fmla="val 5072088"/>
                <a:gd name="f1702" fmla="val 5072573"/>
                <a:gd name="f1703" fmla="val 5083154"/>
                <a:gd name="f1704" fmla="val 5077944"/>
                <a:gd name="f1705" fmla="val 5098188"/>
                <a:gd name="f1706" fmla="val 5084678"/>
                <a:gd name="f1707" fmla="val 5112944"/>
                <a:gd name="f1708" fmla="val 5091838"/>
                <a:gd name="f1709" fmla="val 5126870"/>
                <a:gd name="f1710" fmla="val 5100278"/>
                <a:gd name="f1711" fmla="val 5138087"/>
                <a:gd name="f1712" fmla="val 5106352"/>
                <a:gd name="f1713" fmla="val 5140157"/>
                <a:gd name="f1714" fmla="val 5114368"/>
                <a:gd name="f1715" fmla="val 5134231"/>
                <a:gd name="f1716" fmla="val 5126289"/>
                <a:gd name="f1717" fmla="val 5122937"/>
                <a:gd name="f1718" fmla="val 5149276"/>
                <a:gd name="f1719" fmla="val 5110512"/>
                <a:gd name="f1720" fmla="val 5172136"/>
                <a:gd name="f1721" fmla="val 5098365"/>
                <a:gd name="f1722" fmla="val 5194569"/>
                <a:gd name="f1723" fmla="val 5083191"/>
                <a:gd name="f1724" fmla="val 5223528"/>
                <a:gd name="f1725" fmla="val 5084557"/>
                <a:gd name="f1726" fmla="val 5231694"/>
                <a:gd name="f1727" fmla="val 5111853"/>
                <a:gd name="f1728" fmla="val 5249427"/>
                <a:gd name="f1729" fmla="val 5122941"/>
                <a:gd name="f1730" fmla="val 5256630"/>
                <a:gd name="f1731" fmla="val 5134735"/>
                <a:gd name="f1732" fmla="val 5263685"/>
                <a:gd name="f1733" fmla="val 5145546"/>
                <a:gd name="f1734" fmla="val 5271316"/>
                <a:gd name="f1735" fmla="val 5162477"/>
                <a:gd name="f1736" fmla="val 5283528"/>
                <a:gd name="f1737" fmla="val 5164549"/>
                <a:gd name="f1738" fmla="val 5291545"/>
                <a:gd name="f1739" fmla="val 5153189"/>
                <a:gd name="f1740" fmla="val 5309032"/>
                <a:gd name="f1741" fmla="val 5142936"/>
                <a:gd name="f1742" fmla="val 5324813"/>
                <a:gd name="f1743" fmla="val 5129550"/>
                <a:gd name="f1744" fmla="val 5337949"/>
                <a:gd name="f1745" fmla="val 5119298"/>
                <a:gd name="f1746" fmla="val 5353730"/>
                <a:gd name="f1747" fmla="val 5113756"/>
                <a:gd name="f1748" fmla="val 5362260"/>
                <a:gd name="f1749" fmla="val 5106272"/>
                <a:gd name="f1750" fmla="val 5361644"/>
                <a:gd name="f1751" fmla="val 5097891"/>
                <a:gd name="f1752" fmla="val 5356805"/>
                <a:gd name="f1753" fmla="val 5084117"/>
                <a:gd name="f1754" fmla="val 5349070"/>
                <a:gd name="f1755" fmla="val 5073110"/>
                <a:gd name="f1756" fmla="val 5337067"/>
                <a:gd name="f1757" fmla="val 5059613"/>
                <a:gd name="f1758" fmla="val 5328905"/>
                <a:gd name="f1759" fmla="val 5040720"/>
                <a:gd name="f1760" fmla="val 5317844"/>
                <a:gd name="f1761" fmla="val 5032980"/>
                <a:gd name="f1762" fmla="val 5319487"/>
                <a:gd name="f1763" fmla="val 5021214"/>
                <a:gd name="f1764" fmla="val 5338530"/>
                <a:gd name="f1765" fmla="val 5013604"/>
                <a:gd name="f1766" fmla="val 5351175"/>
                <a:gd name="f1767" fmla="val 5007553"/>
                <a:gd name="f1768" fmla="val 5364226"/>
                <a:gd name="f1769" fmla="val 5000797"/>
                <a:gd name="f1770" fmla="val 5377425"/>
                <a:gd name="f1771" fmla="val 4992933"/>
                <a:gd name="f1772" fmla="val 5392332"/>
                <a:gd name="f1773" fmla="val 4995730"/>
                <a:gd name="f1774" fmla="val 5402033"/>
                <a:gd name="f1775" fmla="val 5010911"/>
                <a:gd name="f1776" fmla="val 5409469"/>
                <a:gd name="f1777" fmla="val 5048378"/>
                <a:gd name="f1778" fmla="val 5428353"/>
                <a:gd name="f1779" fmla="val 5085717"/>
                <a:gd name="f1780" fmla="val 5448364"/>
                <a:gd name="f1781" fmla="val 5122353"/>
                <a:gd name="f1782" fmla="val 5468524"/>
                <a:gd name="f1783" fmla="val 5146090"/>
                <a:gd name="f1784" fmla="val 5483095"/>
                <a:gd name="f1785" fmla="val 5501336"/>
                <a:gd name="f1786" fmla="val 5601055"/>
                <a:gd name="f1787" fmla="val 5694470"/>
                <a:gd name="f1788" fmla="val 5668535"/>
                <a:gd name="f1789" fmla="val 5762364"/>
                <a:gd name="f1790" fmla="val 5752895"/>
                <a:gd name="f1791" fmla="val 6039323"/>
                <a:gd name="f1792" fmla="val 5799789"/>
                <a:gd name="f1793" fmla="val 6316280"/>
                <a:gd name="f1794" fmla="val 5846683"/>
                <a:gd name="f1795" fmla="val 6782030"/>
                <a:gd name="f1796" fmla="val 5881474"/>
                <a:gd name="f1797" fmla="val 7163086"/>
                <a:gd name="f1798" fmla="val 5882421"/>
                <a:gd name="f1799" fmla="val 7544142"/>
                <a:gd name="f1800" fmla="val 5883368"/>
                <a:gd name="f1801" fmla="val 7745905"/>
                <a:gd name="f1802" fmla="val 5807905"/>
                <a:gd name="f1803" fmla="val 8325658"/>
                <a:gd name="f1804" fmla="val 5805470"/>
                <a:gd name="f1805" fmla="val 8905411"/>
                <a:gd name="f1806" fmla="val 5803035"/>
                <a:gd name="f1807" fmla="val 9989193"/>
                <a:gd name="f1808" fmla="val 5873331"/>
                <a:gd name="f1809" fmla="val 10641607"/>
                <a:gd name="f1810" fmla="val 5867813"/>
                <a:gd name="f1811" fmla="val 11294021"/>
                <a:gd name="f1812" fmla="val 5862295"/>
                <a:gd name="f1813" fmla="val 11741779"/>
                <a:gd name="f1814" fmla="val 5806311"/>
                <a:gd name="f1815" fmla="val 12240144"/>
                <a:gd name="f1816" fmla="val 5772364"/>
                <a:gd name="f1817" fmla="val 12252980"/>
                <a:gd name="f1818" fmla="val 5939689"/>
                <a:gd name="f1819" fmla="val 12213442"/>
                <a:gd name="f1820" fmla="val 5791051"/>
                <a:gd name="f1821" fmla="val 12236118"/>
                <a:gd name="f1822" fmla="val 1983"/>
                <a:gd name="f1823" fmla="val 6075071"/>
                <a:gd name="f1824" fmla="val -4780"/>
                <a:gd name="f1825" fmla="val 5375106"/>
                <a:gd name="f1826" fmla="val 6878"/>
                <a:gd name="f1827" fmla="val 5016418"/>
                <a:gd name="f1828" fmla="val 20102"/>
                <a:gd name="f1829" fmla="val 4797381"/>
                <a:gd name="f1830" fmla="val 132717"/>
                <a:gd name="f1831" fmla="val 4787066"/>
                <a:gd name="f1832" fmla="val 88714"/>
                <a:gd name="f1833" fmla="val 4782786"/>
                <a:gd name="f1834" fmla="val 131020"/>
                <a:gd name="f1835" fmla="val 4760846"/>
                <a:gd name="f1836" fmla="val 173326"/>
                <a:gd name="f1837" fmla="val 4738906"/>
                <a:gd name="f1838" fmla="val 230705"/>
                <a:gd name="f1839" fmla="val 4702357"/>
                <a:gd name="f1840" fmla="val 273937"/>
                <a:gd name="f1841" fmla="val 4665738"/>
                <a:gd name="f1842" fmla="val 314625"/>
                <a:gd name="f1843" fmla="val 4631153"/>
                <a:gd name="f1844" fmla="val 356838"/>
                <a:gd name="f1845" fmla="val 4610809"/>
                <a:gd name="f1846" fmla="val 408716"/>
                <a:gd name="f1847" fmla="val 4603180"/>
                <a:gd name="f1848" fmla="val 427279"/>
                <a:gd name="f1849" fmla="val 4600510"/>
                <a:gd name="f1850" fmla="val 444444"/>
                <a:gd name="f1851" fmla="val 4595774"/>
                <a:gd name="f1852" fmla="val 460307"/>
                <a:gd name="f1853" fmla="val 4589162"/>
                <a:gd name="f1854" fmla="val 477617"/>
                <a:gd name="f1855" fmla="val 4579167"/>
                <a:gd name="f1856" fmla="val 722172"/>
                <a:gd name="f1857" fmla="val 746907"/>
                <a:gd name="f1858" fmla="val 4569590"/>
                <a:gd name="f1859" fmla="val 780467"/>
                <a:gd name="f1860" fmla="val 4551108"/>
                <a:gd name="f1861" fmla="val 815973"/>
                <a:gd name="f1862" fmla="val 4535543"/>
                <a:gd name="f1863" fmla="val 851478"/>
                <a:gd name="f1864" fmla="val 4518034"/>
                <a:gd name="f1865" fmla="val 799923"/>
                <a:gd name="f1866" fmla="val 4470855"/>
                <a:gd name="f1867" fmla="val 797492"/>
                <a:gd name="f1868" fmla="val 4404219"/>
                <a:gd name="f1869" fmla="val 779494"/>
                <a:gd name="f1870" fmla="val 4343909"/>
                <a:gd name="f1871" fmla="val 819865"/>
                <a:gd name="f1872" fmla="val 822784"/>
                <a:gd name="f1873" fmla="val 4470368"/>
                <a:gd name="f1874" fmla="val 884068"/>
                <a:gd name="f1875" fmla="val 4507820"/>
                <a:gd name="f1876" fmla="val 886499"/>
                <a:gd name="f1877" fmla="val 4506361"/>
                <a:gd name="f1878" fmla="val 4504415"/>
                <a:gd name="f1879" fmla="val 902549"/>
                <a:gd name="f1880" fmla="val 4502957"/>
                <a:gd name="f1881" fmla="val 866559"/>
                <a:gd name="f1882" fmla="val 4417352"/>
                <a:gd name="f1883" fmla="val 4331262"/>
                <a:gd name="f1884" fmla="val 795058"/>
                <a:gd name="f1885" fmla="val 4246145"/>
                <a:gd name="f1886" fmla="val 759066"/>
                <a:gd name="f1887" fmla="val 4251981"/>
                <a:gd name="f1888" fmla="val 741071"/>
                <a:gd name="f1889" fmla="val 4250523"/>
                <a:gd name="f1890" fmla="val 725019"/>
                <a:gd name="f1891" fmla="val 4206261"/>
                <a:gd name="f1892" fmla="val 739611"/>
                <a:gd name="f1893" fmla="val 754688"/>
                <a:gd name="f1894" fmla="val 4201883"/>
                <a:gd name="f1895" fmla="val 772686"/>
                <a:gd name="f1896" fmla="val 733288"/>
                <a:gd name="f1897" fmla="val 4115794"/>
                <a:gd name="f1898" fmla="val 718695"/>
                <a:gd name="f1899" fmla="val 4028244"/>
                <a:gd name="f1900" fmla="val 711400"/>
                <a:gd name="f1901" fmla="val 3936803"/>
                <a:gd name="f1902" fmla="val 683190"/>
                <a:gd name="f1903" fmla="val 3940208"/>
                <a:gd name="f1904" fmla="val 656439"/>
                <a:gd name="f1905" fmla="val 3942639"/>
                <a:gd name="f1906" fmla="val 629687"/>
                <a:gd name="f1907" fmla="val 3947018"/>
                <a:gd name="f1908" fmla="val 616556"/>
                <a:gd name="f1909" fmla="val 3948963"/>
                <a:gd name="f1910" fmla="val 608773"/>
                <a:gd name="f1911" fmla="val 603910"/>
                <a:gd name="f1912" fmla="val 3933885"/>
                <a:gd name="f1913" fmla="val 599532"/>
                <a:gd name="f1914" fmla="val 3920752"/>
                <a:gd name="f1915" fmla="val 593208"/>
                <a:gd name="f1916" fmla="val 3907621"/>
                <a:gd name="f1917" fmla="val 586886"/>
                <a:gd name="f1918" fmla="val 3893515"/>
                <a:gd name="f1919" fmla="val 807219"/>
                <a:gd name="f1920" fmla="val 3858008"/>
                <a:gd name="f1921" fmla="val 816946"/>
                <a:gd name="f1922" fmla="val 826674"/>
                <a:gd name="f1923" fmla="val 3853632"/>
                <a:gd name="f1924" fmla="val 835430"/>
                <a:gd name="f1925" fmla="val 1134070"/>
                <a:gd name="f1926" fmla="val 3709175"/>
                <a:gd name="f1927" fmla="val 1146716"/>
                <a:gd name="f1928" fmla="val 3703338"/>
                <a:gd name="f1929" fmla="val 1150121"/>
                <a:gd name="f1930" fmla="val 3697989"/>
                <a:gd name="f1931" fmla="val 3683883"/>
                <a:gd name="f1932" fmla="val 1141851"/>
                <a:gd name="f1933" fmla="val 3665887"/>
                <a:gd name="f1934" fmla="val 1132123"/>
                <a:gd name="f1935" fmla="val 1119964"/>
                <a:gd name="f1936" fmla="val 645738"/>
                <a:gd name="f1937" fmla="val 3600225"/>
                <a:gd name="f1938" fmla="val 647685"/>
                <a:gd name="f1939" fmla="val 3558395"/>
                <a:gd name="f1940" fmla="val 672490"/>
                <a:gd name="f1941" fmla="val 689513"/>
                <a:gd name="f1942" fmla="val 707995"/>
                <a:gd name="f1943" fmla="val 3482520"/>
                <a:gd name="f1944" fmla="val 734261"/>
                <a:gd name="f1945" fmla="val 3376001"/>
                <a:gd name="f1946" fmla="val 753230"/>
                <a:gd name="f1947" fmla="val 3296233"/>
                <a:gd name="f1948" fmla="val 725993"/>
                <a:gd name="f1949" fmla="val 3299151"/>
                <a:gd name="f1950" fmla="val 699727"/>
                <a:gd name="f1951" fmla="val 3301585"/>
                <a:gd name="f1952" fmla="val 3304016"/>
                <a:gd name="f1953" fmla="val 3270456"/>
                <a:gd name="f1954" fmla="val 1053330"/>
                <a:gd name="f1955" fmla="val 3230571"/>
                <a:gd name="f1956" fmla="val 985721"/>
                <a:gd name="f1957" fmla="val 2998567"/>
                <a:gd name="f1958" fmla="val 907413"/>
                <a:gd name="f1959" fmla="val 2772883"/>
                <a:gd name="f1960" fmla="val 2549145"/>
                <a:gd name="f1961" fmla="val 514900"/>
                <a:gd name="f1962" fmla="val 2616267"/>
                <a:gd name="f1963" fmla="val 492526"/>
                <a:gd name="f1964" fmla="val 2582220"/>
                <a:gd name="f1965" fmla="val 469667"/>
                <a:gd name="f1966" fmla="val 2548660"/>
                <a:gd name="f1967" fmla="val 448267"/>
                <a:gd name="f1968" fmla="val 2514613"/>
                <a:gd name="f1969" fmla="val 445833"/>
                <a:gd name="f1970" fmla="val 2511208"/>
                <a:gd name="f1971" fmla="val 447293"/>
                <a:gd name="f1972" fmla="val 2503912"/>
                <a:gd name="f1973" fmla="val 449237"/>
                <a:gd name="f1974" fmla="val 2499535"/>
                <a:gd name="f1975" fmla="val 460911"/>
                <a:gd name="f1976" fmla="val 2474728"/>
                <a:gd name="f1977" fmla="val 473072"/>
                <a:gd name="f1978" fmla="val 2450409"/>
                <a:gd name="f1979" fmla="val 485718"/>
                <a:gd name="f1980" fmla="val 2424630"/>
                <a:gd name="f1981" fmla="val 556730"/>
                <a:gd name="f1982" fmla="val 2454301"/>
                <a:gd name="f1983" fmla="val 512469"/>
                <a:gd name="f1984" fmla="val 2471810"/>
                <a:gd name="f1985" fmla="val 517819"/>
                <a:gd name="f1986" fmla="val 2497589"/>
                <a:gd name="f1987" fmla="val 523170"/>
                <a:gd name="f1988" fmla="val 2523367"/>
                <a:gd name="f1989" fmla="val 529007"/>
                <a:gd name="f1990" fmla="val 2550605"/>
                <a:gd name="f1991" fmla="val 561107"/>
                <a:gd name="f1992" fmla="val 2545255"/>
                <a:gd name="f1993" fmla="val 590776"/>
                <a:gd name="f1994" fmla="val 2541363"/>
                <a:gd name="f1995" fmla="val 620446"/>
                <a:gd name="f1996" fmla="val 2535040"/>
                <a:gd name="f1997" fmla="val 766362"/>
                <a:gd name="f1998" fmla="val 2300117"/>
                <a:gd name="f1999" fmla="val 1084945"/>
                <a:gd name="f2000" fmla="val 938238"/>
                <a:gd name="f2001" fmla="val 1111696"/>
                <a:gd name="f2002" fmla="val 768489"/>
                <a:gd name="f2003" fmla="val 1126287"/>
                <a:gd name="f2004" fmla="val 731524"/>
                <a:gd name="f2005" fmla="val 1089322"/>
                <a:gd name="f2006" fmla="val 694560"/>
                <a:gd name="f2007" fmla="val 1081054"/>
                <a:gd name="f2008" fmla="val 670725"/>
                <a:gd name="f2009" fmla="val 1078623"/>
                <a:gd name="f2010" fmla="val 664402"/>
                <a:gd name="f2011" fmla="val 654675"/>
                <a:gd name="f2012" fmla="val 1082999"/>
                <a:gd name="f2013" fmla="val 648838"/>
                <a:gd name="f2014" fmla="val 1092727"/>
                <a:gd name="f2015" fmla="val 630842"/>
                <a:gd name="f2016" fmla="val 1106833"/>
                <a:gd name="f2017" fmla="val 614792"/>
                <a:gd name="f2018" fmla="val 1115101"/>
                <a:gd name="f2019" fmla="val 596309"/>
                <a:gd name="f2020" fmla="val 1130665"/>
                <a:gd name="f2021" fmla="val 563236"/>
                <a:gd name="f2022" fmla="val 1156444"/>
                <a:gd name="f2023" fmla="val 545238"/>
                <a:gd name="f2024" fmla="val 1190004"/>
                <a:gd name="f2025" fmla="val 535996"/>
                <a:gd name="f2026" fmla="val 1218701"/>
                <a:gd name="f2027" fmla="val 524324"/>
                <a:gd name="f2028" fmla="val 1234752"/>
                <a:gd name="f2029" fmla="val 568099"/>
                <a:gd name="f2030" fmla="val 1250317"/>
                <a:gd name="f2031" fmla="val 584635"/>
                <a:gd name="f2032" fmla="val 1214810"/>
                <a:gd name="f2033" fmla="val 625980"/>
                <a:gd name="f2034" fmla="val 1208486"/>
                <a:gd name="f2035" fmla="val 610413"/>
                <a:gd name="f2036" fmla="val 1203136"/>
                <a:gd name="f2037" fmla="val 597282"/>
                <a:gd name="f2038" fmla="val 1196814"/>
                <a:gd name="f2039" fmla="val 582205"/>
                <a:gd name="f2040" fmla="val 1183681"/>
                <a:gd name="f2041" fmla="val 590473"/>
                <a:gd name="f2042" fmla="val 1171035"/>
                <a:gd name="f2043" fmla="val 596796"/>
                <a:gd name="f2044" fmla="val 1161793"/>
                <a:gd name="f2045" fmla="val 606037"/>
                <a:gd name="f2046" fmla="val 1156931"/>
                <a:gd name="f2047" fmla="val 610899"/>
                <a:gd name="f2048" fmla="val 621600"/>
                <a:gd name="f2049" fmla="val 629383"/>
                <a:gd name="f2050" fmla="val 709637"/>
                <a:gd name="f2051" fmla="val 1187086"/>
                <a:gd name="f2052" fmla="val 784541"/>
                <a:gd name="f2053" fmla="val 857983"/>
                <a:gd name="f2054" fmla="val 1344189"/>
                <a:gd name="f2055" fmla="val 1259253"/>
                <a:gd name="f2056" fmla="val 1674931"/>
                <a:gd name="f2057" fmla="val 1859937"/>
                <a:gd name="f2058" fmla="val 1760047"/>
                <a:gd name="f2059" fmla="val 1954783"/>
                <a:gd name="f2060" fmla="val 1785826"/>
                <a:gd name="f2061" fmla="val 1916359"/>
                <a:gd name="f2062" fmla="val 1877267"/>
                <a:gd name="f2063" fmla="val 1779197"/>
                <a:gd name="f2064" fmla="val 1897694"/>
                <a:gd name="f2065" fmla="val 1747582"/>
                <a:gd name="f2066" fmla="val 1902072"/>
                <a:gd name="f2067" fmla="val 1740774"/>
                <a:gd name="f2068" fmla="val 1904504"/>
                <a:gd name="f2069" fmla="val 1731531"/>
                <a:gd name="f2070" fmla="val 1904018"/>
                <a:gd name="f2071" fmla="val 1723753"/>
                <a:gd name="f2072" fmla="val 1894776"/>
                <a:gd name="f2073" fmla="val 1636201"/>
                <a:gd name="f2074" fmla="val 1852947"/>
                <a:gd name="f2075" fmla="val 1261684"/>
                <a:gd name="f2076" fmla="val 1851975"/>
                <a:gd name="f2077" fmla="val 1254387"/>
                <a:gd name="f2078" fmla="val 1716273"/>
                <a:gd name="f2079" fmla="val 1896236"/>
                <a:gd name="f2080" fmla="val 875009"/>
                <a:gd name="f2081" fmla="val 1994972"/>
                <a:gd name="f2082" fmla="val 452826"/>
                <a:gd name="f2083" fmla="val 2031451"/>
                <a:gd name="f2084" fmla="val 283076"/>
                <a:gd name="f2085" fmla="val 2034369"/>
                <a:gd name="f2086" fmla="val 262162"/>
                <a:gd name="f2087" fmla="val 2041178"/>
                <a:gd name="f2088" fmla="val 241247"/>
                <a:gd name="f2089" fmla="val 2040692"/>
                <a:gd name="f2090" fmla="val 220331"/>
                <a:gd name="f2091" fmla="val 2039719"/>
                <a:gd name="f2092" fmla="val 190663"/>
                <a:gd name="f2093" fmla="val 2036801"/>
                <a:gd name="f2094" fmla="val 160508"/>
                <a:gd name="f2095" fmla="val 2029505"/>
                <a:gd name="f2096" fmla="val 132297"/>
                <a:gd name="f2097" fmla="val 2021723"/>
                <a:gd name="f2098" fmla="val 103113"/>
                <a:gd name="f2099" fmla="val 2025613"/>
                <a:gd name="f2100" fmla="val 83171"/>
                <a:gd name="f2101" fmla="val 2050420"/>
                <a:gd name="f2102" fmla="val 65175"/>
                <a:gd name="f2103" fmla="val 2098086"/>
                <a:gd name="f2104" fmla="val 31128"/>
                <a:gd name="f2105" fmla="val 2093708"/>
                <a:gd name="f2106" fmla="+- 0 0 -90"/>
                <a:gd name="f2107" fmla="*/ f3 1 12242773"/>
                <a:gd name="f2108" fmla="*/ f4 1 6114828"/>
                <a:gd name="f2109" fmla="val f5"/>
                <a:gd name="f2110" fmla="val f6"/>
                <a:gd name="f2111" fmla="val f7"/>
                <a:gd name="f2112" fmla="*/ f2106 f0 1"/>
                <a:gd name="f2113" fmla="+- f2111 0 f2109"/>
                <a:gd name="f2114" fmla="+- f2110 0 f2109"/>
                <a:gd name="f2115" fmla="*/ f2112 1 f2"/>
                <a:gd name="f2116" fmla="*/ f2114 1 12242773"/>
                <a:gd name="f2117" fmla="*/ f2113 1 6114828"/>
                <a:gd name="f2118" fmla="*/ 2187480 f2114 1"/>
                <a:gd name="f2119" fmla="*/ 4459442 f2113 1"/>
                <a:gd name="f2120" fmla="*/ 2187957 f2114 1"/>
                <a:gd name="f2121" fmla="*/ 4459597 f2113 1"/>
                <a:gd name="f2122" fmla="*/ 2187983 f2114 1"/>
                <a:gd name="f2123" fmla="*/ 4459584 f2113 1"/>
                <a:gd name="f2124" fmla="*/ 4149108 f2114 1"/>
                <a:gd name="f2125" fmla="*/ 4380319 f2113 1"/>
                <a:gd name="f2126" fmla="*/ 4160297 f2114 1"/>
                <a:gd name="f2127" fmla="*/ 4431688 f2113 1"/>
                <a:gd name="f2128" fmla="*/ 4162841 f2114 1"/>
                <a:gd name="f2129" fmla="*/ 4436266 f2113 1"/>
                <a:gd name="f2130" fmla="*/ 4177080 f2114 1"/>
                <a:gd name="f2131" fmla="*/ 4459662 f2113 1"/>
                <a:gd name="f2132" fmla="*/ 4192847 f2114 1"/>
                <a:gd name="f2133" fmla="*/ 4463730 f2113 1"/>
                <a:gd name="f2134" fmla="*/ 4206581 f2114 1"/>
                <a:gd name="f2135" fmla="*/ 4471867 f2113 1"/>
                <a:gd name="f2136" fmla="*/ 4213701 f2114 1"/>
                <a:gd name="f2137" fmla="*/ 4489669 f2113 1"/>
                <a:gd name="f2138" fmla="*/ 4235060 f2114 1"/>
                <a:gd name="f2139" fmla="*/ 4498823 f2113 1"/>
                <a:gd name="f2140" fmla="*/ 4247267 f2114 1"/>
                <a:gd name="f2141" fmla="*/ 4496789 f2113 1"/>
                <a:gd name="f2142" fmla="*/ 4262524 f2114 1"/>
                <a:gd name="f2143" fmla="*/ 4500858 f2113 1"/>
                <a:gd name="f2144" fmla="*/ 4274224 f2114 1"/>
                <a:gd name="f2145" fmla="*/ 4505436 f2113 1"/>
                <a:gd name="f2146" fmla="*/ 4291514 f2114 1"/>
                <a:gd name="f2147" fmla="*/ 4515607 f2113 1"/>
                <a:gd name="f2148" fmla="*/ 4310334 f2114 1"/>
                <a:gd name="f2149" fmla="*/ 4506452 f2113 1"/>
                <a:gd name="f2150" fmla="*/ 4319996 f2114 1"/>
                <a:gd name="f2151" fmla="*/ 4505944 f2113 1"/>
                <a:gd name="f2152" fmla="*/ 4357126 f2114 1"/>
                <a:gd name="f2153" fmla="*/ 4504418 f2113 1"/>
                <a:gd name="f2154" fmla="*/ 4393744 f2114 1"/>
                <a:gd name="f2155" fmla="*/ 4472885 f2113 1"/>
                <a:gd name="f2156" fmla="*/ 4358143 f2114 1"/>
                <a:gd name="f2157" fmla="*/ 4456609 f2113 1"/>
                <a:gd name="f2158" fmla="*/ 4350006 f2114 1"/>
                <a:gd name="f2159" fmla="*/ 4474920 f2113 1"/>
                <a:gd name="f2160" fmla="*/ 4328644 f2114 1"/>
                <a:gd name="f2161" fmla="*/ 4466273 f2113 1"/>
                <a:gd name="f2162" fmla="*/ 4305248 f2114 1"/>
                <a:gd name="f2163" fmla="*/ 4454575 f2113 1"/>
                <a:gd name="f2164" fmla="*/ 4298128 f2114 1"/>
                <a:gd name="f2165" fmla="*/ 4458135 f2113 1"/>
                <a:gd name="f2166" fmla="*/ 4276766 f2114 1"/>
                <a:gd name="f2167" fmla="*/ 4453049 f2113 1"/>
                <a:gd name="f2168" fmla="*/ 4264053 f2114 1"/>
                <a:gd name="f2169" fmla="*/ 4449998 f2113 1"/>
                <a:gd name="f2170" fmla="*/ 4447455 f2113 1"/>
                <a:gd name="f2171" fmla="*/ 4231502 f2114 1"/>
                <a:gd name="f2172" fmla="*/ 4442877 f2113 1"/>
                <a:gd name="f2173" fmla="*/ 4220313 f2114 1"/>
                <a:gd name="f2174" fmla="*/ 4438300 f2113 1"/>
                <a:gd name="f2175" fmla="*/ 4217770 f2114 1"/>
                <a:gd name="f2176" fmla="*/ 4430162 f2113 1"/>
                <a:gd name="f2177" fmla="*/ 4186235 f2114 1"/>
                <a:gd name="f2178" fmla="*/ 4415922 f2113 1"/>
                <a:gd name="f2179" fmla="*/ 4163348 f2114 1"/>
                <a:gd name="f2180" fmla="*/ 4400663 f2113 1"/>
                <a:gd name="f2181" fmla="*/ 4288972 f2114 1"/>
                <a:gd name="f2182" fmla="*/ 4374725 f2113 1"/>
                <a:gd name="f2183" fmla="*/ 4267104 f2114 1"/>
                <a:gd name="f2184" fmla="*/ 4399646 f2113 1"/>
                <a:gd name="f2185" fmla="*/ 4273205 f2114 1"/>
                <a:gd name="f2186" fmla="*/ 4418973 f2113 1"/>
                <a:gd name="f2187" fmla="*/ 4299145 f2114 1"/>
                <a:gd name="f2188" fmla="*/ 4423042 f2113 1"/>
                <a:gd name="f2189" fmla="*/ 4295584 f2114 1"/>
                <a:gd name="f2190" fmla="*/ 4397103 f2113 1"/>
                <a:gd name="f2191" fmla="*/ 2453635 f2114 1"/>
                <a:gd name="f2192" fmla="*/ 4372119 f2113 1"/>
                <a:gd name="f2193" fmla="*/ 2412778 f2114 1"/>
                <a:gd name="f2194" fmla="*/ 4452859 f2113 1"/>
                <a:gd name="f2195" fmla="*/ 4356298 f2114 1"/>
                <a:gd name="f2196" fmla="*/ 4361438 f2113 1"/>
                <a:gd name="f2197" fmla="*/ 4354582 f2114 1"/>
                <a:gd name="f2198" fmla="*/ 4368622 f2113 1"/>
                <a:gd name="f2199" fmla="*/ 4403206 f2113 1"/>
                <a:gd name="f2200" fmla="*/ 4367296 f2114 1"/>
                <a:gd name="f2201" fmla="*/ 4407784 f2113 1"/>
                <a:gd name="f2202" fmla="*/ 4403917 f2114 1"/>
                <a:gd name="f2203" fmla="*/ 4363737 f2114 1"/>
                <a:gd name="f2204" fmla="*/ 4361501 f2113 1"/>
                <a:gd name="f2205" fmla="*/ 4195898 f2114 1"/>
                <a:gd name="f2206" fmla="*/ 4332002 f2113 1"/>
                <a:gd name="f2207" fmla="*/ 4213192 f2114 1"/>
                <a:gd name="f2208" fmla="*/ 4373200 f2113 1"/>
                <a:gd name="f2209" fmla="*/ 4223873 f2114 1"/>
                <a:gd name="f2210" fmla="*/ 4375234 f2113 1"/>
                <a:gd name="f2211" fmla="*/ 4224890 f2114 1"/>
                <a:gd name="f2212" fmla="*/ 4373708 f2113 1"/>
                <a:gd name="f2213" fmla="*/ 4246250 f2114 1"/>
                <a:gd name="f2214" fmla="*/ 4341666 f2113 1"/>
                <a:gd name="f2215" fmla="*/ 2451690 f2114 1"/>
                <a:gd name="f2216" fmla="*/ 4306944 f2113 1"/>
                <a:gd name="f2217" fmla="*/ 2432233 f2114 1"/>
                <a:gd name="f2218" fmla="*/ 4375524 f2113 1"/>
                <a:gd name="f2219" fmla="*/ 2471630 f2114 1"/>
                <a:gd name="f2220" fmla="*/ 4315698 f2113 1"/>
                <a:gd name="f2221" fmla="*/ 2398674 f2114 1"/>
                <a:gd name="f2222" fmla="*/ 4286028 f2113 1"/>
                <a:gd name="f2223" fmla="*/ 2358789 f2114 1"/>
                <a:gd name="f2224" fmla="*/ 4465505 f2113 1"/>
                <a:gd name="f2225" fmla="*/ 2392838 f2114 1"/>
                <a:gd name="f2226" fmla="*/ 4447509 f2113 1"/>
                <a:gd name="f2227" fmla="*/ 2409860 f2114 1"/>
                <a:gd name="f2228" fmla="*/ 4396925 f2113 1"/>
                <a:gd name="f2229" fmla="*/ 2438557 f2114 1"/>
                <a:gd name="f2230" fmla="*/ 4301592 f2113 1"/>
                <a:gd name="f2231" fmla="*/ 2307720 f2114 1"/>
                <a:gd name="f2232" fmla="*/ 4250036 f2113 1"/>
                <a:gd name="f2233" fmla="*/ 2347116 f2114 1"/>
                <a:gd name="f2234" fmla="*/ 4416380 f2113 1"/>
                <a:gd name="f2235" fmla="*/ 2349063 f2114 1"/>
                <a:gd name="f2236" fmla="*/ 4409084 f2113 1"/>
                <a:gd name="f2237" fmla="*/ 2381162 f2114 1"/>
                <a:gd name="f2238" fmla="*/ 4279218 f2113 1"/>
                <a:gd name="f2239" fmla="*/ 2246920 f2114 1"/>
                <a:gd name="f2240" fmla="*/ 4225717 f2113 1"/>
                <a:gd name="f2241" fmla="*/ 2211416 f2114 1"/>
                <a:gd name="f2242" fmla="*/ 4433890 f2113 1"/>
                <a:gd name="f2243" fmla="*/ 2290694 f2114 1"/>
                <a:gd name="f2244" fmla="*/ 4243226 f2113 1"/>
                <a:gd name="f2245" fmla="*/ 940974 f2114 1"/>
                <a:gd name="f2246" fmla="*/ 4224257 f2113 1"/>
                <a:gd name="f2247" fmla="*/ 830565 f2114 1"/>
                <a:gd name="f2248" fmla="*/ 4239821 f2113 1"/>
                <a:gd name="f2249" fmla="*/ 949243 f2114 1"/>
                <a:gd name="f2250" fmla="*/ 4486419 f2113 1"/>
                <a:gd name="f2251" fmla="*/ 955566 f2114 1"/>
                <a:gd name="f2252" fmla="*/ 4483987 f2113 1"/>
                <a:gd name="f2253" fmla="*/ 911792 f2114 1"/>
                <a:gd name="f2254" fmla="*/ 4367741 f2113 1"/>
                <a:gd name="f2255" fmla="*/ 959458 f2114 1"/>
                <a:gd name="f2256" fmla="*/ 4436321 f2113 1"/>
                <a:gd name="f2257" fmla="*/ 973561 f2114 1"/>
                <a:gd name="f2258" fmla="*/ 4475233 f2113 1"/>
                <a:gd name="f2259" fmla="*/ 978427 f2114 1"/>
                <a:gd name="f2260" fmla="*/ 4466476 f2113 1"/>
                <a:gd name="f2261" fmla="*/ 4384765 f2113 1"/>
                <a:gd name="f2262" fmla="*/ 961889 f2114 1"/>
                <a:gd name="f2263" fmla="*/ 4383792 f2113 1"/>
                <a:gd name="f2264" fmla="*/ 993991 f2114 1"/>
                <a:gd name="f2265" fmla="*/ 4450427 f2113 1"/>
                <a:gd name="f2266" fmla="*/ 995936 f2114 1"/>
                <a:gd name="f2267" fmla="*/ 4449454 f2113 1"/>
                <a:gd name="f2268" fmla="*/ 1028524 f2114 1"/>
                <a:gd name="f2269" fmla="*/ 4212584 f2113 1"/>
                <a:gd name="f2270" fmla="*/ 963834 f2114 1"/>
                <a:gd name="f2271" fmla="*/ 4221826 f2113 1"/>
                <a:gd name="f2272" fmla="*/ 1021483 f2114 1"/>
                <a:gd name="f2273" fmla="*/ 4463202 f2113 1"/>
                <a:gd name="f2274" fmla="*/ 1021641 f2114 1"/>
                <a:gd name="f2275" fmla="*/ 4463095 f2113 1"/>
                <a:gd name="f2276" fmla="*/ 1030964 f2114 1"/>
                <a:gd name="f2277" fmla="*/ 4461213 f2113 1"/>
                <a:gd name="f2278" fmla="*/ 1032240 f2114 1"/>
                <a:gd name="f2279" fmla="*/ 4432636 f2113 1"/>
                <a:gd name="f2280" fmla="*/ 1003719 f2114 1"/>
                <a:gd name="f2281" fmla="*/ 4318616 f2113 1"/>
                <a:gd name="f2282" fmla="*/ 1050412 f2114 1"/>
                <a:gd name="f2283" fmla="*/ 4397896 f2113 1"/>
                <a:gd name="f2284" fmla="*/ 1052357 f2114 1"/>
                <a:gd name="f2285" fmla="*/ 2202173 f2114 1"/>
                <a:gd name="f2286" fmla="*/ 4207720 f2113 1"/>
                <a:gd name="f2287" fmla="*/ 2159370 f2114 1"/>
                <a:gd name="f2288" fmla="*/ 2165208 f2114 1"/>
                <a:gd name="f2289" fmla="*/ 4399843 f2113 1"/>
                <a:gd name="f2290" fmla="*/ 2206063 f2114 1"/>
                <a:gd name="f2291" fmla="*/ 4302079 f2113 1"/>
                <a:gd name="f2292" fmla="*/ 2208983 f2114 1"/>
                <a:gd name="f2293" fmla="*/ 4303539 f2113 1"/>
                <a:gd name="f2294" fmla="*/ 2190015 f2114 1"/>
                <a:gd name="f2295" fmla="*/ 4410542 f2113 1"/>
                <a:gd name="f2296" fmla="*/ 2226980 f2114 1"/>
                <a:gd name="f2297" fmla="*/ 4217934 f2113 1"/>
                <a:gd name="f2298" fmla="*/ 1096618 f2114 1"/>
                <a:gd name="f2299" fmla="*/ 4203830 f2113 1"/>
                <a:gd name="f2300" fmla="*/ 1048465 f2114 1"/>
                <a:gd name="f2301" fmla="*/ 4210638 f2113 1"/>
                <a:gd name="f2302" fmla="*/ 1090292 f2114 1"/>
                <a:gd name="f2303" fmla="*/ 4449235 f2113 1"/>
                <a:gd name="f2304" fmla="*/ 1092521 f2114 1"/>
                <a:gd name="f2305" fmla="*/ 4448785 f2113 1"/>
                <a:gd name="f2306" fmla="*/ 1110741 f2114 1"/>
                <a:gd name="f2307" fmla="*/ 1118018 f2114 1"/>
                <a:gd name="f2308" fmla="*/ 4446536 f2113 1"/>
                <a:gd name="f2309" fmla="*/ 1149634 f2114 1"/>
                <a:gd name="f2310" fmla="*/ 4197020 f2113 1"/>
                <a:gd name="f2311" fmla="*/ 1111209 f2114 1"/>
                <a:gd name="f2312" fmla="*/ 4202370 f2113 1"/>
                <a:gd name="f2313" fmla="*/ 1147203 f2114 1"/>
                <a:gd name="f2314" fmla="*/ 4436808 f2113 1"/>
                <a:gd name="f2315" fmla="*/ 1182221 f2114 1"/>
                <a:gd name="f2316" fmla="*/ 4426106 f2113 1"/>
                <a:gd name="f2317" fmla="*/ 1218215 f2114 1"/>
                <a:gd name="f2318" fmla="*/ 4187292 f2113 1"/>
                <a:gd name="f2319" fmla="*/ 1172495 f2114 1"/>
                <a:gd name="f2320" fmla="*/ 4194102 f2113 1"/>
                <a:gd name="f2321" fmla="*/ 1213350 f2114 1"/>
                <a:gd name="f2322" fmla="*/ 4415894 f2113 1"/>
                <a:gd name="f2323" fmla="*/ 1246911 f2114 1"/>
                <a:gd name="f2324" fmla="*/ 4404706 f2113 1"/>
                <a:gd name="f2325" fmla="*/ 1175898 f2114 1"/>
                <a:gd name="f2326" fmla="*/ 3883300 f2113 1"/>
                <a:gd name="f2327" fmla="*/ 741557 f2114 1"/>
                <a:gd name="f2328" fmla="*/ 3933398 f2113 1"/>
                <a:gd name="f2329" fmla="*/ 745934 f2114 1"/>
                <a:gd name="f2330" fmla="*/ 3969392 f2113 1"/>
                <a:gd name="f2331" fmla="*/ 800895 f2114 1"/>
                <a:gd name="f2332" fmla="*/ 4180482 f2113 1"/>
                <a:gd name="f2333" fmla="*/ 824729 f2114 1"/>
                <a:gd name="f2334" fmla="*/ 4193128 f2113 1"/>
                <a:gd name="f2335" fmla="*/ 1049925 f2114 1"/>
                <a:gd name="f2336" fmla="*/ 4164918 f2113 1"/>
                <a:gd name="f2337" fmla="*/ 1212378 f2114 1"/>
                <a:gd name="f2338" fmla="*/ 4144491 f2113 1"/>
                <a:gd name="f2339" fmla="*/ 2321339 f2114 1"/>
                <a:gd name="f2340" fmla="*/ 3841472 f2113 1"/>
                <a:gd name="f2341" fmla="*/ 2213846 f2114 1"/>
                <a:gd name="f2342" fmla="*/ 4165405 f2113 1"/>
                <a:gd name="f2343" fmla="*/ 2489142 f2114 1"/>
                <a:gd name="f2344" fmla="*/ 4265114 f2113 1"/>
                <a:gd name="f2345" fmla="*/ 2518809 f2114 1"/>
                <a:gd name="f2346" fmla="*/ 2616574 f2114 1"/>
                <a:gd name="f2347" fmla="*/ 4032620 f2113 1"/>
                <a:gd name="f2348" fmla="*/ 2677372 f2114 1"/>
                <a:gd name="f2349" fmla="*/ 3986414 f2113 1"/>
                <a:gd name="f2350" fmla="*/ 2671048 f2114 1"/>
                <a:gd name="f2351" fmla="*/ 3633298 f2113 1"/>
                <a:gd name="f2352" fmla="*/ 2608791 f2114 1"/>
                <a:gd name="f2353" fmla="*/ 3865791 f2113 1"/>
                <a:gd name="f2354" fmla="*/ 2632139 f2114 1"/>
                <a:gd name="f2355" fmla="*/ 3913458 f2113 1"/>
                <a:gd name="f2356" fmla="*/ 2638948 f2114 1"/>
                <a:gd name="f2357" fmla="*/ 3914429 f2113 1"/>
                <a:gd name="f2358" fmla="*/ 2656944 f2114 1"/>
                <a:gd name="f2359" fmla="*/ 3831258 f2113 1"/>
                <a:gd name="f2360" fmla="*/ 2658404 f2114 1"/>
                <a:gd name="f2361" fmla="*/ 3902756 f2113 1"/>
                <a:gd name="f2362" fmla="*/ 2680776 f2114 1"/>
                <a:gd name="f2363" fmla="*/ 3825421 f2113 1"/>
                <a:gd name="f2364" fmla="*/ 2683695 f2114 1"/>
                <a:gd name="f2365" fmla="*/ 3825908 f2113 1"/>
                <a:gd name="f2366" fmla="*/ 2678832 f2114 1"/>
                <a:gd name="f2367" fmla="*/ 3902270 f2113 1"/>
                <a:gd name="f2368" fmla="*/ 2710934 f2114 1"/>
                <a:gd name="f2369" fmla="*/ 3638650 f2113 1"/>
                <a:gd name="f2370" fmla="*/ 2563558 f2114 1"/>
                <a:gd name="f2371" fmla="*/ 3616762 f2113 1"/>
                <a:gd name="f2372" fmla="*/ 2512487 f2114 1"/>
                <a:gd name="f2373" fmla="*/ 3845362 f2113 1"/>
                <a:gd name="f2374" fmla="*/ 2520269 f2114 1"/>
                <a:gd name="f2375" fmla="*/ 3858982 f2113 1"/>
                <a:gd name="f2376" fmla="*/ 2573773 f2114 1"/>
                <a:gd name="f2377" fmla="*/ 3885247 f2113 1"/>
                <a:gd name="f2378" fmla="*/ 2650133 f2114 1"/>
                <a:gd name="f2379" fmla="*/ 3629408 f2113 1"/>
                <a:gd name="f2380" fmla="*/ 2450230 f2114 1"/>
                <a:gd name="f2381" fmla="*/ 3599738 f2113 1"/>
                <a:gd name="f2382" fmla="*/ 2410832 f2114 1"/>
                <a:gd name="f2383" fmla="*/ 3807426 f2113 1"/>
                <a:gd name="f2384" fmla="*/ 2468712 f2114 1"/>
                <a:gd name="f2385" fmla="*/ 3835149 f2113 1"/>
                <a:gd name="f2386" fmla="*/ 2536321 f2114 1"/>
                <a:gd name="f2387" fmla="*/ 3612384 f2113 1"/>
                <a:gd name="f2388" fmla="*/ 2427855 f2114 1"/>
                <a:gd name="f2389" fmla="*/ 3594875 f2113 1"/>
                <a:gd name="f2390" fmla="*/ 2346630 f2114 1"/>
                <a:gd name="f2391" fmla="*/ 3776782 f2113 1"/>
                <a:gd name="f2392" fmla="*/ 2384080 f2114 1"/>
                <a:gd name="f2393" fmla="*/ 3794293 f2113 1"/>
                <a:gd name="f2394" fmla="*/ 2435152 f2114 1"/>
                <a:gd name="f2395" fmla="*/ 3598765 f2113 1"/>
                <a:gd name="f2396" fmla="*/ 837861 f2114 1"/>
                <a:gd name="f2397" fmla="*/ 3287479 f2113 1"/>
                <a:gd name="f2398" fmla="*/ 787277 f2114 1"/>
                <a:gd name="f2399" fmla="*/ 3291857 f2113 1"/>
                <a:gd name="f2400" fmla="*/ 736693 f2114 1"/>
                <a:gd name="f2401" fmla="*/ 3561800 f2113 1"/>
                <a:gd name="f2402" fmla="*/ 808677 f2114 1"/>
                <a:gd name="f2403" fmla="*/ 920059 f2114 1"/>
                <a:gd name="f2404" fmla="*/ 3277751 f2113 1"/>
                <a:gd name="f2405" fmla="*/ 861694 f2114 1"/>
                <a:gd name="f2406" fmla="*/ 3281155 f2113 1"/>
                <a:gd name="f2407" fmla="*/ 848074 f2114 1"/>
                <a:gd name="f2408" fmla="*/ 3462091 f2113 1"/>
                <a:gd name="f2409" fmla="*/ 840293 f2114 1"/>
                <a:gd name="f2410" fmla="*/ 3558881 f2113 1"/>
                <a:gd name="f2411" fmla="*/ 937084 f2114 1"/>
                <a:gd name="f2412" fmla="*/ 1009069 f2114 1"/>
                <a:gd name="f2413" fmla="*/ 3267536 f2113 1"/>
                <a:gd name="f2414" fmla="*/ 941946 f2114 1"/>
                <a:gd name="f2415" fmla="*/ 3275319 f2113 1"/>
                <a:gd name="f2416" fmla="*/ 962863 f2114 1"/>
                <a:gd name="f2417" fmla="*/ 3556937 f2113 1"/>
                <a:gd name="f2418" fmla="*/ 985237 f2114 1"/>
                <a:gd name="f2419" fmla="*/ 3557423 f2113 1"/>
                <a:gd name="f2420" fmla="*/ 3461604 f2113 1"/>
                <a:gd name="f2421" fmla="*/ 995450 f2114 1"/>
                <a:gd name="f2422" fmla="*/ 3531644 f2113 1"/>
                <a:gd name="f2423" fmla="*/ 1065977 f2114 1"/>
                <a:gd name="f2424" fmla="*/ 3262673 f2113 1"/>
                <a:gd name="f2425" fmla="*/ 1040198 f2114 1"/>
                <a:gd name="f2426" fmla="*/ 3265104 f2113 1"/>
                <a:gd name="f2427" fmla="*/ 3557908 f2113 1"/>
                <a:gd name="f2428" fmla="*/ 1047494 f2114 1"/>
                <a:gd name="f2429" fmla="*/ 1081541 f2114 1"/>
                <a:gd name="f2430" fmla="*/ 3410535 f2113 1"/>
                <a:gd name="f2431" fmla="*/ 1079594 f2114 1"/>
                <a:gd name="f2432" fmla="*/ 3554990 f2113 1"/>
                <a:gd name="f2433" fmla="*/ 1130178 f2114 1"/>
                <a:gd name="f2434" fmla="*/ 1462450 f2114 1"/>
                <a:gd name="f2435" fmla="*/ 3142331 f2113 1"/>
                <a:gd name="f2436" fmla="*/ 1494967 f2114 1"/>
                <a:gd name="f2437" fmla="*/ 3146913 f2113 1"/>
                <a:gd name="f2438" fmla="*/ 1495355 f2114 1"/>
                <a:gd name="f2439" fmla="*/ 1528835 f2114 1"/>
                <a:gd name="f2440" fmla="*/ 2728781 f2113 1"/>
                <a:gd name="f2441" fmla="*/ 2742059 f2113 1"/>
                <a:gd name="f2442" fmla="*/ 1529634 f2114 1"/>
                <a:gd name="f2443" fmla="*/ 2734373 f2113 1"/>
                <a:gd name="f2444" fmla="*/ 1530474 f2114 1"/>
                <a:gd name="f2445" fmla="*/ 2729108 f2113 1"/>
                <a:gd name="f2446" fmla="*/ 2164235 f2114 1"/>
                <a:gd name="f2447" fmla="*/ 0 f2113 1"/>
                <a:gd name="f2448" fmla="*/ 2178340 f2114 1"/>
                <a:gd name="f2449" fmla="*/ 6809 f2113 1"/>
                <a:gd name="f2450" fmla="*/ 2210928 f2114 1"/>
                <a:gd name="f2451" fmla="*/ 60799 f2113 1"/>
                <a:gd name="f2452" fmla="*/ 2167641 f2114 1"/>
                <a:gd name="f2453" fmla="*/ 92412 f2113 1"/>
                <a:gd name="f2454" fmla="*/ 47666 f2113 1"/>
                <a:gd name="f2455" fmla="*/ 2154994 f2114 1"/>
                <a:gd name="f2456" fmla="*/ 47179 f2113 1"/>
                <a:gd name="f2457" fmla="*/ 2105381 f2114 1"/>
                <a:gd name="f2458" fmla="*/ 105058 f2113 1"/>
                <a:gd name="f2459" fmla="*/ 2093223 f2114 1"/>
                <a:gd name="f2460" fmla="*/ 193581 f2113 1"/>
                <a:gd name="f2461" fmla="*/ 2094681 f2114 1"/>
                <a:gd name="f2462" fmla="*/ 215468 f2113 1"/>
                <a:gd name="f2463" fmla="*/ 2446338 f2114 1"/>
                <a:gd name="f2464" fmla="*/ 1247578 f2113 1"/>
                <a:gd name="f2465" fmla="*/ 2365114 f2114 1"/>
                <a:gd name="f2466" fmla="*/ 2245948 f2114 1"/>
                <a:gd name="f2467" fmla="*/ 1800599 f2113 1"/>
                <a:gd name="f2468" fmla="*/ 2572005 f2113 1"/>
                <a:gd name="f2469" fmla="*/ 2737197 f2114 1"/>
                <a:gd name="f2470" fmla="*/ 2062277 f2113 1"/>
                <a:gd name="f2471" fmla="*/ 2799455 f2114 1"/>
                <a:gd name="f2472" fmla="*/ 1957701 f2113 1"/>
                <a:gd name="f2473" fmla="*/ 2950235 f2114 1"/>
                <a:gd name="f2474" fmla="*/ 1945541 f2113 1"/>
                <a:gd name="f2475" fmla="*/ 2962881 f2114 1"/>
                <a:gd name="f2476" fmla="*/ 2022876 f2113 1"/>
                <a:gd name="f2477" fmla="*/ 2911809 f2114 1"/>
                <a:gd name="f2478" fmla="*/ 2026769 f2113 1"/>
                <a:gd name="f2479" fmla="*/ 2926403 f2114 1"/>
                <a:gd name="f2480" fmla="*/ 1985425 f2113 1"/>
                <a:gd name="f2481" fmla="*/ 2896245 f2114 1"/>
                <a:gd name="f2482" fmla="*/ 1980562 f2113 1"/>
                <a:gd name="f2483" fmla="*/ 2866088 f2114 1"/>
                <a:gd name="f2484" fmla="*/ 1994180 f2113 1"/>
                <a:gd name="f2485" fmla="*/ 2811613 f2114 1"/>
                <a:gd name="f2486" fmla="*/ 2081729 f2113 1"/>
                <a:gd name="f2487" fmla="*/ 2935156 f2114 1"/>
                <a:gd name="f2488" fmla="*/ 3052556 f2113 1"/>
                <a:gd name="f2489" fmla="*/ 2945857 f2114 1"/>
                <a:gd name="f2490" fmla="*/ 3068605 f2113 1"/>
                <a:gd name="f2491" fmla="*/ 3026112 f2114 1"/>
                <a:gd name="f2492" fmla="*/ 3111406 f2113 1"/>
                <a:gd name="f2493" fmla="*/ 3066967 f2114 1"/>
                <a:gd name="f2494" fmla="*/ 3041854 f2113 1"/>
                <a:gd name="f2495" fmla="*/ 3030974 f2114 1"/>
                <a:gd name="f2496" fmla="*/ 3011211 f2113 1"/>
                <a:gd name="f2497" fmla="*/ 3107338 f2114 1"/>
                <a:gd name="f2498" fmla="*/ 3005377 f2113 1"/>
                <a:gd name="f2499" fmla="*/ 3117551 f2114 1"/>
                <a:gd name="f2500" fmla="*/ 3092924 f2113 1"/>
                <a:gd name="f2501" fmla="*/ 3020274 f2114 1"/>
                <a:gd name="f2502" fmla="*/ 3176583 f2113 1"/>
                <a:gd name="f2503" fmla="*/ 2761518 f2114 1"/>
                <a:gd name="f2504" fmla="*/ 3035531 f2113 1"/>
                <a:gd name="f2505" fmla="*/ 2440015 f2114 1"/>
                <a:gd name="f2506" fmla="*/ 3567151 f2113 1"/>
                <a:gd name="f2507" fmla="*/ 2762490 f2114 1"/>
                <a:gd name="f2508" fmla="*/ 3595846 f2113 1"/>
                <a:gd name="f2509" fmla="*/ 2758598 f2114 1"/>
                <a:gd name="f2510" fmla="*/ 3644973 f2113 1"/>
                <a:gd name="f2511" fmla="*/ 2728930 f2114 1"/>
                <a:gd name="f2512" fmla="*/ 3642053 f2113 1"/>
                <a:gd name="f2513" fmla="*/ 2713851 f2114 1"/>
                <a:gd name="f2514" fmla="*/ 3907134 f2113 1"/>
                <a:gd name="f2515" fmla="*/ 2748385 f2114 1"/>
                <a:gd name="f2516" fmla="*/ 3787970 f2113 1"/>
                <a:gd name="f2517" fmla="*/ 2718715 f2114 1"/>
                <a:gd name="f2518" fmla="*/ 3953827 f2113 1"/>
                <a:gd name="f2519" fmla="*/ 2754708 f2114 1"/>
                <a:gd name="f2520" fmla="*/ 3971823 f2113 1"/>
                <a:gd name="f2521" fmla="*/ 2740116 f2114 1"/>
                <a:gd name="f2522" fmla="*/ 4010248 f2113 1"/>
                <a:gd name="f2523" fmla="*/ 2734766 f2114 1"/>
                <a:gd name="f2524" fmla="*/ 2664241 f2114 1"/>
                <a:gd name="f2525" fmla="*/ 4025326 f2113 1"/>
                <a:gd name="f2526" fmla="*/ 2514919 f2114 1"/>
                <a:gd name="f2527" fmla="*/ 4271923 f2113 1"/>
                <a:gd name="f2528" fmla="*/ 2485737 f2114 1"/>
                <a:gd name="f2529" fmla="*/ 4359960 f2113 1"/>
                <a:gd name="f2530" fmla="*/ 2459470 f2114 1"/>
                <a:gd name="f2531" fmla="*/ 4443131 f2113 1"/>
                <a:gd name="f2532" fmla="*/ 2507623 f2114 1"/>
                <a:gd name="f2533" fmla="*/ 4378927 f2113 1"/>
                <a:gd name="f2534" fmla="*/ 2510541 f2114 1"/>
                <a:gd name="f2535" fmla="*/ 4380874 f2113 1"/>
                <a:gd name="f2536" fmla="*/ 4486906 f2113 1"/>
                <a:gd name="f2537" fmla="*/ 2488168 f2114 1"/>
                <a:gd name="f2538" fmla="*/ 4482041 f2113 1"/>
                <a:gd name="f2539" fmla="*/ 2538265 f2114 1"/>
                <a:gd name="f2540" fmla="*/ 4419783 f2113 1"/>
                <a:gd name="f2541" fmla="*/ 2583500 f2114 1"/>
                <a:gd name="f2542" fmla="*/ 4358013 f2113 1"/>
                <a:gd name="f2543" fmla="*/ 2513947 f2114 1"/>
                <a:gd name="f2544" fmla="*/ 4506846 f2113 1"/>
                <a:gd name="f2545" fmla="*/ 2605387 f2114 1"/>
                <a:gd name="f2546" fmla="*/ 4528249 f2113 1"/>
                <a:gd name="f2547" fmla="*/ 2826501 f2114 1"/>
                <a:gd name="f2548" fmla="*/ 4640693 f2113 1"/>
                <a:gd name="f2549" fmla="*/ 3043878 f2114 1"/>
                <a:gd name="f2550" fmla="*/ 4754290 f2113 1"/>
                <a:gd name="f2551" fmla="*/ 3049674 f2114 1"/>
                <a:gd name="f2552" fmla="*/ 4753166 f2113 1"/>
                <a:gd name="f2553" fmla="*/ 3056922 f2114 1"/>
                <a:gd name="f2554" fmla="*/ 4735428 f2113 1"/>
                <a:gd name="f2555" fmla="*/ 3060992 f2114 1"/>
                <a:gd name="f2556" fmla="*/ 4691689 f2113 1"/>
                <a:gd name="f2557" fmla="*/ 3034035 f2114 1"/>
                <a:gd name="f2558" fmla="*/ 4662698 f2113 1"/>
                <a:gd name="f2559" fmla="*/ 2986734 f2114 1"/>
                <a:gd name="f2560" fmla="*/ 4665241 f2113 1"/>
                <a:gd name="f2561" fmla="*/ 2970460 f2114 1"/>
                <a:gd name="f2562" fmla="*/ 4651000 f2113 1"/>
                <a:gd name="f2563" fmla="*/ 2966391 f2114 1"/>
                <a:gd name="f2564" fmla="*/ 4595055 f2113 1"/>
                <a:gd name="f2565" fmla="*/ 2993347 f2114 1"/>
                <a:gd name="f2566" fmla="*/ 4567590 f2113 1"/>
                <a:gd name="f2567" fmla="*/ 3033526 f2114 1"/>
                <a:gd name="f2568" fmla="*/ 3074723 f2114 1"/>
                <a:gd name="f2569" fmla="*/ 4528936 f2113 1"/>
                <a:gd name="f2570" fmla="*/ 3081843 f2114 1"/>
                <a:gd name="f2571" fmla="*/ 4452138 f2113 1"/>
                <a:gd name="f2572" fmla="*/ 3102186 f2114 1"/>
                <a:gd name="f2573" fmla="*/ 4434336 f2113 1"/>
                <a:gd name="f2574" fmla="*/ 3151013 f2114 1"/>
                <a:gd name="f2575" fmla="*/ 4439423 f2113 1"/>
                <a:gd name="f2576" fmla="*/ 3168307 f2114 1"/>
                <a:gd name="f2577" fmla="*/ 4462310 f2113 1"/>
                <a:gd name="f2578" fmla="*/ 3161693 f2114 1"/>
                <a:gd name="f2579" fmla="*/ 4537583 f2113 1"/>
                <a:gd name="f2580" fmla="*/ 3186107 f2114 1"/>
                <a:gd name="f2581" fmla="*/ 4561487 f2113 1"/>
                <a:gd name="f2582" fmla="*/ 3236967 f2114 1"/>
                <a:gd name="f2583" fmla="*/ 4560978 f2113 1"/>
                <a:gd name="f2584" fmla="*/ 3252732 f2114 1"/>
                <a:gd name="f2585" fmla="*/ 4571659 f2113 1"/>
                <a:gd name="f2586" fmla="*/ 3254768 f2114 1"/>
                <a:gd name="f2587" fmla="*/ 4639811 f2113 1"/>
                <a:gd name="f2588" fmla="*/ 3241544 f2114 1"/>
                <a:gd name="f2589" fmla="*/ 4652018 f2113 1"/>
                <a:gd name="f2590" fmla="*/ 3176444 f2114 1"/>
                <a:gd name="f2591" fmla="*/ 4658630 f2113 1"/>
                <a:gd name="f2592" fmla="*/ 3149995 f2114 1"/>
                <a:gd name="f2593" fmla="*/ 4684568 f2113 1"/>
                <a:gd name="f2594" fmla="*/ 3165254 f2114 1"/>
                <a:gd name="f2595" fmla="*/ 4777642 f2113 1"/>
                <a:gd name="f2596" fmla="*/ 3225777 f2114 1"/>
                <a:gd name="f2597" fmla="*/ 4794934 f2113 1"/>
                <a:gd name="f2598" fmla="*/ 3254260 f2114 1"/>
                <a:gd name="f2599" fmla="*/ 3263922 f2114 1"/>
                <a:gd name="f2600" fmla="*/ 4738480 f2113 1"/>
                <a:gd name="f2601" fmla="*/ 3394124 f2114 1"/>
                <a:gd name="f2602" fmla="*/ 4524867 f2113 1"/>
                <a:gd name="f2603" fmla="*/ 3543145 f2114 1"/>
                <a:gd name="f2604" fmla="*/ 4502998 f2113 1"/>
                <a:gd name="f2605" fmla="*/ 3617909 f2114 1"/>
                <a:gd name="f2606" fmla="*/ 4620484 f2113 1"/>
                <a:gd name="f2607" fmla="*/ 3608246 f2114 1"/>
                <a:gd name="f2608" fmla="*/ 3528902 f2114 1"/>
                <a:gd name="f2609" fmla="*/ 4932766 f2113 1"/>
                <a:gd name="f2610" fmla="*/ 3534497 f2114 1"/>
                <a:gd name="f2611" fmla="*/ 4958196 f2113 1"/>
                <a:gd name="f2612" fmla="*/ 3611806 f2114 1"/>
                <a:gd name="f2613" fmla="*/ 5013125 f2113 1"/>
                <a:gd name="f2614" fmla="*/ 3633166 f2114 1"/>
                <a:gd name="f2615" fmla="*/ 5010582 f2113 1"/>
                <a:gd name="f2616" fmla="*/ 3701827 f2114 1"/>
                <a:gd name="f2617" fmla="*/ 4942938 f2113 1"/>
                <a:gd name="f2618" fmla="*/ 3815755 f2114 1"/>
                <a:gd name="f2619" fmla="*/ 4879871 f2113 1"/>
                <a:gd name="f2620" fmla="*/ 3899164 f2114 1"/>
                <a:gd name="f2621" fmla="*/ 4907844 f2113 1"/>
                <a:gd name="f2622" fmla="*/ 3909336 f2114 1"/>
                <a:gd name="f2623" fmla="*/ 5043641 f2113 1"/>
                <a:gd name="f2624" fmla="*/ 3869476 f2114 1"/>
                <a:gd name="f2625" fmla="*/ 5090115 f2113 1"/>
                <a:gd name="f2626" fmla="*/ 3837818 f2114 1"/>
                <a:gd name="f2627" fmla="*/ 5112464 f2113 1"/>
                <a:gd name="f2628" fmla="*/ 3908178 f2114 1"/>
                <a:gd name="f2629" fmla="*/ 5134733 f2113 1"/>
                <a:gd name="f2630" fmla="*/ 4103292 f2114 1"/>
                <a:gd name="f2631" fmla="*/ 5185924 f2113 1"/>
                <a:gd name="f2632" fmla="*/ 4104362 f2114 1"/>
                <a:gd name="f2633" fmla="*/ 5180628 f2113 1"/>
                <a:gd name="f2634" fmla="*/ 4145548 f2114 1"/>
                <a:gd name="f2635" fmla="*/ 4963685 f2113 1"/>
                <a:gd name="f2636" fmla="*/ 4090110 f2114 1"/>
                <a:gd name="f2637" fmla="*/ 5098464 f2113 1"/>
                <a:gd name="f2638" fmla="*/ 4085023 f2114 1"/>
                <a:gd name="f2639" fmla="*/ 5097447 f2113 1"/>
                <a:gd name="f2640" fmla="*/ 4888921 f2113 1"/>
                <a:gd name="f2641" fmla="*/ 4080446 f2114 1"/>
                <a:gd name="f2642" fmla="*/ 4887903 f2113 1"/>
                <a:gd name="f2643" fmla="*/ 4051965 f2114 1"/>
                <a:gd name="f2644" fmla="*/ 4929101 f2113 1"/>
                <a:gd name="f2645" fmla="*/ 4831449 f2113 1"/>
                <a:gd name="f2646" fmla="*/ 4028061 f2114 1"/>
                <a:gd name="f2647" fmla="*/ 4856879 f2113 1"/>
                <a:gd name="f2648" fmla="*/ 3991442 f2114 1"/>
                <a:gd name="f2649" fmla="*/ 4773977 f2113 1"/>
                <a:gd name="f2650" fmla="*/ 3986864 f2114 1"/>
                <a:gd name="f2651" fmla="*/ 3940075 f2114 1"/>
                <a:gd name="f2652" fmla="*/ 4890446 f2113 1"/>
                <a:gd name="f2653" fmla="*/ 3927867 f2114 1"/>
                <a:gd name="f2654" fmla="*/ 4725151 f2113 1"/>
                <a:gd name="f2655" fmla="*/ 3894808 f2114 1"/>
                <a:gd name="f2656" fmla="*/ 4779063 f2113 1"/>
                <a:gd name="f2657" fmla="*/ 3862257 f2114 1"/>
                <a:gd name="f2658" fmla="*/ 4675817 f2113 1"/>
                <a:gd name="f2659" fmla="*/ 3848842 f2114 1"/>
                <a:gd name="f2660" fmla="*/ 4695144 f2113 1"/>
                <a:gd name="f2661" fmla="*/ 3842352 f2114 1"/>
                <a:gd name="f2662" fmla="*/ 4703080 f2113 1"/>
                <a:gd name="f2663" fmla="*/ 3831322 f2114 1"/>
                <a:gd name="f2664" fmla="*/ 4678578 f2113 1"/>
                <a:gd name="f2665" fmla="*/ 3830216 f2114 1"/>
                <a:gd name="f2666" fmla="*/ 4664755 f2113 1"/>
                <a:gd name="f2667" fmla="*/ 3826149 f2114 1"/>
                <a:gd name="f2668" fmla="*/ 4599018 f2113 1"/>
                <a:gd name="f2669" fmla="*/ 3803767 f2114 1"/>
                <a:gd name="f2670" fmla="*/ 4574097 f2113 1"/>
                <a:gd name="f2671" fmla="*/ 3789527 f2114 1"/>
                <a:gd name="f2672" fmla="*/ 4548158 f2113 1"/>
                <a:gd name="f2673" fmla="*/ 3814448 f2114 1"/>
                <a:gd name="f2674" fmla="*/ 4532392 f2113 1"/>
                <a:gd name="f2675" fmla="*/ 4200477 f2114 1"/>
                <a:gd name="f2676" fmla="*/ 4628009 f2113 1"/>
                <a:gd name="f2677" fmla="*/ 4221329 f2114 1"/>
                <a:gd name="f2678" fmla="*/ 4614785 f2113 1"/>
                <a:gd name="f2679" fmla="*/ 4229468 f2114 1"/>
                <a:gd name="f2680" fmla="*/ 4575114 f2113 1"/>
                <a:gd name="f2681" fmla="*/ 4212683 f2114 1"/>
                <a:gd name="f2682" fmla="*/ 4544597 f2113 1"/>
                <a:gd name="f2683" fmla="*/ 4120626 f2114 1"/>
                <a:gd name="f2684" fmla="*/ 4482549 f2113 1"/>
                <a:gd name="f2685" fmla="*/ 4086551 f2114 1"/>
                <a:gd name="f2686" fmla="*/ 4375742 f2113 1"/>
                <a:gd name="f2687" fmla="*/ 4164367 f2114 1"/>
                <a:gd name="f2688" fmla="*/ 4276056 f2113 1"/>
                <a:gd name="f2689" fmla="*/ 4289991 f2114 1"/>
                <a:gd name="f2690" fmla="*/ 4251135 f2113 1"/>
                <a:gd name="f2691" fmla="*/ 4319490 f2114 1"/>
                <a:gd name="f2692" fmla="*/ 4245032 f2113 1"/>
                <a:gd name="f2693" fmla="*/ 4315929 f2114 1"/>
                <a:gd name="f2694" fmla="*/ 4198749 f2113 1"/>
                <a:gd name="f2695" fmla="*/ 4307790 f2114 1"/>
                <a:gd name="f2696" fmla="*/ 4186034 f2113 1"/>
                <a:gd name="f2697" fmla="*/ 4320824 f2114 1"/>
                <a:gd name="f2698" fmla="*/ 4184636 f2113 1"/>
                <a:gd name="f2699" fmla="*/ 4331188 f2114 1"/>
                <a:gd name="f2700" fmla="*/ 4191628 f2113 1"/>
                <a:gd name="f2701" fmla="*/ 4344411 f2114 1"/>
                <a:gd name="f2702" fmla="*/ 4244523 f2113 1"/>
                <a:gd name="f2703" fmla="*/ 4353564 f2114 1"/>
                <a:gd name="f2704" fmla="*/ 4262324 f2113 1"/>
                <a:gd name="f2705" fmla="*/ 4454776 f2114 1"/>
                <a:gd name="f2706" fmla="*/ 4319796 f2113 1"/>
                <a:gd name="f2707" fmla="*/ 4429347 f2114 1"/>
                <a:gd name="f2708" fmla="*/ 4533409 f2113 1"/>
                <a:gd name="f2709" fmla="*/ 4292533 f2114 1"/>
                <a:gd name="f2710" fmla="*/ 4562399 f2113 1"/>
                <a:gd name="f2711" fmla="*/ 4272190 f2114 1"/>
                <a:gd name="f2712" fmla="*/ 4576640 f2113 1"/>
                <a:gd name="f2713" fmla="*/ 4260999 f2114 1"/>
                <a:gd name="f2714" fmla="*/ 4629534 f2113 1"/>
                <a:gd name="f2715" fmla="*/ 4271682 f2114 1"/>
                <a:gd name="f2716" fmla="*/ 4645809 f2113 1"/>
                <a:gd name="f2717" fmla="*/ 4663304 f2114 1"/>
                <a:gd name="f2718" fmla="*/ 4741935 f2113 1"/>
                <a:gd name="f2719" fmla="*/ 4675000 f2114 1"/>
                <a:gd name="f2720" fmla="*/ 4764822 f2113 1"/>
                <a:gd name="f2721" fmla="*/ 4653638 f2114 1"/>
                <a:gd name="f2722" fmla="*/ 4784149 f2113 1"/>
                <a:gd name="f2723" fmla="*/ 4589047 f2114 1"/>
                <a:gd name="f2724" fmla="*/ 4767874 f2113 1"/>
                <a:gd name="f2725" fmla="*/ 4570738 f2114 1"/>
                <a:gd name="f2726" fmla="*/ 4780588 f2113 1"/>
                <a:gd name="f2727" fmla="*/ 4520894 f2114 1"/>
                <a:gd name="f2728" fmla="*/ 4506145 f2114 1"/>
                <a:gd name="f2729" fmla="*/ 4971823 f2113 1"/>
                <a:gd name="f2730" fmla="*/ 4501568 f2114 1"/>
                <a:gd name="f2731" fmla="*/ 4956564 f2113 1"/>
                <a:gd name="f2732" fmla="*/ 4499024 f2114 1"/>
                <a:gd name="f2733" fmla="*/ 4907739 f2113 1"/>
                <a:gd name="f2734" fmla="*/ 4470544 f2114 1"/>
                <a:gd name="f2735" fmla="*/ 4968771 f2113 1"/>
                <a:gd name="f2736" fmla="*/ 4456302 f2114 1"/>
                <a:gd name="f2737" fmla="*/ 4931135 f2113 1"/>
                <a:gd name="f2738" fmla="*/ 4378994 f2114 1"/>
                <a:gd name="f2739" fmla="*/ 5054725 f2113 1"/>
                <a:gd name="f2740" fmla="*/ 4374925 f2114 1"/>
                <a:gd name="f2741" fmla="*/ 5043026 f2113 1"/>
                <a:gd name="f2742" fmla="*/ 4932661 f2113 1"/>
                <a:gd name="f2743" fmla="*/ 4360685 f2114 1"/>
                <a:gd name="f2744" fmla="*/ 4923506 f2113 1"/>
                <a:gd name="f2745" fmla="*/ 4335255 f2114 1"/>
                <a:gd name="f2746" fmla="*/ 4935712 f2113 1"/>
                <a:gd name="f2747" fmla="*/ 4321015 f2114 1"/>
                <a:gd name="f2748" fmla="*/ 4929609 f2113 1"/>
                <a:gd name="f2749" fmla="*/ 4288464 f2114 1"/>
                <a:gd name="f2750" fmla="*/ 4924014 f2113 1"/>
                <a:gd name="f2751" fmla="*/ 4263034 f2114 1"/>
                <a:gd name="f2752" fmla="*/ 4919437 f2113 1"/>
                <a:gd name="f2753" fmla="*/ 4225399 f2114 1"/>
                <a:gd name="f2754" fmla="*/ 5069474 f2113 1"/>
                <a:gd name="f2755" fmla="*/ 4221839 f2114 1"/>
                <a:gd name="f2756" fmla="*/ 5068457 f2113 1"/>
                <a:gd name="f2757" fmla="*/ 4209123 f2114 1"/>
                <a:gd name="f2758" fmla="*/ 4901127 f2113 1"/>
                <a:gd name="f2759" fmla="*/ 4202513 f2114 1"/>
                <a:gd name="f2760" fmla="*/ 4912825 f2113 1"/>
                <a:gd name="f2761" fmla="*/ 4143384 f2114 1"/>
                <a:gd name="f2762" fmla="*/ 5196442 f2113 1"/>
                <a:gd name="f2763" fmla="*/ 4147034 f2114 1"/>
                <a:gd name="f2764" fmla="*/ 5197400 f2113 1"/>
                <a:gd name="f2765" fmla="*/ 4353218 f2114 1"/>
                <a:gd name="f2766" fmla="*/ 5253184 f2113 1"/>
                <a:gd name="f2767" fmla="*/ 4495273 f2114 1"/>
                <a:gd name="f2768" fmla="*/ 5292722 f2113 1"/>
                <a:gd name="f2769" fmla="*/ 4497500 f2114 1"/>
                <a:gd name="f2770" fmla="*/ 5285780 f2113 1"/>
                <a:gd name="f2771" fmla="*/ 4536809 f2114 1"/>
                <a:gd name="f2772" fmla="*/ 5079632 f2113 1"/>
                <a:gd name="f2773" fmla="*/ 4592987 f2114 1"/>
                <a:gd name="f2774" fmla="*/ 4975419 f2113 1"/>
                <a:gd name="f2775" fmla="*/ 4682624 f2114 1"/>
                <a:gd name="f2776" fmla="*/ 4917659 f2113 1"/>
                <a:gd name="f2777" fmla="*/ 4719687 f2114 1"/>
                <a:gd name="f2778" fmla="*/ 4917629 f2113 1"/>
                <a:gd name="f2779" fmla="*/ 4832738 f2114 1"/>
                <a:gd name="f2780" fmla="*/ 5017152 f2113 1"/>
                <a:gd name="f2781" fmla="*/ 4825549 f2114 1"/>
                <a:gd name="f2782" fmla="*/ 5267215 f2113 1"/>
                <a:gd name="f2783" fmla="*/ 4812318 f2114 1"/>
                <a:gd name="f2784" fmla="*/ 5305319 f2113 1"/>
                <a:gd name="f2785" fmla="*/ 4826783 f2114 1"/>
                <a:gd name="f2786" fmla="*/ 5335336 f2113 1"/>
                <a:gd name="f2787" fmla="*/ 4886955 f2114 1"/>
                <a:gd name="f2788" fmla="*/ 5353808 f2113 1"/>
                <a:gd name="f2789" fmla="*/ 4950456 f2114 1"/>
                <a:gd name="f2790" fmla="*/ 5284071 f2113 1"/>
                <a:gd name="f2791" fmla="*/ 4942408 f2114 1"/>
                <a:gd name="f2792" fmla="*/ 5247911 f2113 1"/>
                <a:gd name="f2793" fmla="*/ 4891419 f2114 1"/>
                <a:gd name="f2794" fmla="*/ 5206901 f2113 1"/>
                <a:gd name="f2795" fmla="*/ 4886980 f2114 1"/>
                <a:gd name="f2796" fmla="*/ 5189460 f2113 1"/>
                <a:gd name="f2797" fmla="*/ 4925814 f2114 1"/>
                <a:gd name="f2798" fmla="*/ 5133418 f2113 1"/>
                <a:gd name="f2799" fmla="*/ 4944854 f2114 1"/>
                <a:gd name="f2800" fmla="*/ 5133050 f2113 1"/>
                <a:gd name="f2801" fmla="*/ 4987227 f2114 1"/>
                <a:gd name="f2802" fmla="*/ 5161185 f2113 1"/>
                <a:gd name="f2803" fmla="*/ 5020722 f2114 1"/>
                <a:gd name="f2804" fmla="*/ 5154440 f2113 1"/>
                <a:gd name="f2805" fmla="*/ 5056184 f2114 1"/>
                <a:gd name="f2806" fmla="*/ 5087715 f2113 1"/>
                <a:gd name="f2807" fmla="*/ 5083154 f2114 1"/>
                <a:gd name="f2808" fmla="*/ 5077944 f2113 1"/>
                <a:gd name="f2809" fmla="*/ 5126870 f2114 1"/>
                <a:gd name="f2810" fmla="*/ 5100278 f2113 1"/>
                <a:gd name="f2811" fmla="*/ 5134231 f2114 1"/>
                <a:gd name="f2812" fmla="*/ 5126289 f2113 1"/>
                <a:gd name="f2813" fmla="*/ 5098365 f2114 1"/>
                <a:gd name="f2814" fmla="*/ 5194569 f2113 1"/>
                <a:gd name="f2815" fmla="*/ 5111853 f2114 1"/>
                <a:gd name="f2816" fmla="*/ 5249427 f2113 1"/>
                <a:gd name="f2817" fmla="*/ 5145546 f2114 1"/>
                <a:gd name="f2818" fmla="*/ 5271316 f2113 1"/>
                <a:gd name="f2819" fmla="*/ 5153189 f2114 1"/>
                <a:gd name="f2820" fmla="*/ 5309032 f2113 1"/>
                <a:gd name="f2821" fmla="*/ 5119298 f2114 1"/>
                <a:gd name="f2822" fmla="*/ 5353730 f2113 1"/>
                <a:gd name="f2823" fmla="*/ 5097891 f2114 1"/>
                <a:gd name="f2824" fmla="*/ 5356805 f2113 1"/>
                <a:gd name="f2825" fmla="*/ 5059613 f2114 1"/>
                <a:gd name="f2826" fmla="*/ 5328905 f2113 1"/>
                <a:gd name="f2827" fmla="*/ 5021214 f2114 1"/>
                <a:gd name="f2828" fmla="*/ 5338530 f2113 1"/>
                <a:gd name="f2829" fmla="*/ 5000797 f2114 1"/>
                <a:gd name="f2830" fmla="*/ 5377425 f2113 1"/>
                <a:gd name="f2831" fmla="*/ 5010911 f2114 1"/>
                <a:gd name="f2832" fmla="*/ 5409469 f2113 1"/>
                <a:gd name="f2833" fmla="*/ 5122353 f2114 1"/>
                <a:gd name="f2834" fmla="*/ 5468524 f2113 1"/>
                <a:gd name="f2835" fmla="*/ 5146090 f2114 1"/>
                <a:gd name="f2836" fmla="*/ 5483095 f2113 1"/>
                <a:gd name="f2837" fmla="*/ 5501336 f2114 1"/>
                <a:gd name="f2838" fmla="*/ 5601055 f2113 1"/>
                <a:gd name="f2839" fmla="*/ 6039323 f2114 1"/>
                <a:gd name="f2840" fmla="*/ 5799789 f2113 1"/>
                <a:gd name="f2841" fmla="*/ 7163086 f2114 1"/>
                <a:gd name="f2842" fmla="*/ 5882421 f2113 1"/>
                <a:gd name="f2843" fmla="*/ 8325658 f2114 1"/>
                <a:gd name="f2844" fmla="*/ 5805470 f2113 1"/>
                <a:gd name="f2845" fmla="*/ 10641607 f2114 1"/>
                <a:gd name="f2846" fmla="*/ 5867813 f2113 1"/>
                <a:gd name="f2847" fmla="*/ 12240144 f2114 1"/>
                <a:gd name="f2848" fmla="*/ 5772364 f2113 1"/>
                <a:gd name="f2849" fmla="*/ 12236118 f2114 1"/>
                <a:gd name="f2850" fmla="*/ 6114828 f2113 1"/>
                <a:gd name="f2851" fmla="*/ 1983 f2114 1"/>
                <a:gd name="f2852" fmla="*/ 6075071 f2113 1"/>
                <a:gd name="f2853" fmla="*/ 20102 f2114 1"/>
                <a:gd name="f2854" fmla="*/ 4797381 f2113 1"/>
                <a:gd name="f2855" fmla="*/ 131020 f2114 1"/>
                <a:gd name="f2856" fmla="*/ 4760846 f2113 1"/>
                <a:gd name="f2857" fmla="*/ 273937 f2114 1"/>
                <a:gd name="f2858" fmla="*/ 4665738 f2113 1"/>
                <a:gd name="f2859" fmla="*/ 408716 f2114 1"/>
                <a:gd name="f2860" fmla="*/ 4603180 f2113 1"/>
                <a:gd name="f2861" fmla="*/ 460307 f2114 1"/>
                <a:gd name="f2862" fmla="*/ 4589162 f2113 1"/>
                <a:gd name="f2863" fmla="*/ 477617 f2114 1"/>
                <a:gd name="f2864" fmla="*/ 4579167 f2113 1"/>
                <a:gd name="f2865" fmla="*/ 722172 f2114 1"/>
                <a:gd name="f2866" fmla="*/ 746907 f2114 1"/>
                <a:gd name="f2867" fmla="*/ 4569590 f2113 1"/>
                <a:gd name="f2868" fmla="*/ 851478 f2114 1"/>
                <a:gd name="f2869" fmla="*/ 4518034 f2113 1"/>
                <a:gd name="f2870" fmla="*/ 779494 f2114 1"/>
                <a:gd name="f2871" fmla="*/ 4343909 f2113 1"/>
                <a:gd name="f2872" fmla="*/ 884068 f2114 1"/>
                <a:gd name="f2873" fmla="*/ 4507820 f2113 1"/>
                <a:gd name="f2874" fmla="*/ 902549 f2114 1"/>
                <a:gd name="f2875" fmla="*/ 4502957 f2113 1"/>
                <a:gd name="f2876" fmla="*/ 795058 f2114 1"/>
                <a:gd name="f2877" fmla="*/ 4246145 f2113 1"/>
                <a:gd name="f2878" fmla="*/ 725019 f2114 1"/>
                <a:gd name="f2879" fmla="*/ 4206261 f2113 1"/>
                <a:gd name="f2880" fmla="*/ 772686 f2114 1"/>
                <a:gd name="f2881" fmla="*/ 4198965 f2113 1"/>
                <a:gd name="f2882" fmla="*/ 711400 f2114 1"/>
                <a:gd name="f2883" fmla="*/ 3936803 f2113 1"/>
                <a:gd name="f2884" fmla="*/ 629687 f2114 1"/>
                <a:gd name="f2885" fmla="*/ 3947018 f2113 1"/>
                <a:gd name="f2886" fmla="*/ 603910 f2114 1"/>
                <a:gd name="f2887" fmla="*/ 3933885 f2113 1"/>
                <a:gd name="f2888" fmla="*/ 586886 f2114 1"/>
                <a:gd name="f2889" fmla="*/ 3893515 f2113 1"/>
                <a:gd name="f2890" fmla="*/ 807219 f2114 1"/>
                <a:gd name="f2891" fmla="*/ 3858008 f2113 1"/>
                <a:gd name="f2892" fmla="*/ 835430 f2114 1"/>
                <a:gd name="f2893" fmla="*/ 3849254 f2113 1"/>
                <a:gd name="f2894" fmla="*/ 1134070 f2114 1"/>
                <a:gd name="f2895" fmla="*/ 3709175 f2113 1"/>
                <a:gd name="f2896" fmla="*/ 1146716 f2114 1"/>
                <a:gd name="f2897" fmla="*/ 3683883 f2113 1"/>
                <a:gd name="f2898" fmla="*/ 1119964 f2114 1"/>
                <a:gd name="f2899" fmla="*/ 3611897 f2113 1"/>
                <a:gd name="f2900" fmla="*/ 645738 f2114 1"/>
                <a:gd name="f2901" fmla="*/ 3600225 f2113 1"/>
                <a:gd name="f2902" fmla="*/ 689513 f2114 1"/>
                <a:gd name="f2903" fmla="*/ 753230 f2114 1"/>
                <a:gd name="f2904" fmla="*/ 3296233 f2113 1"/>
                <a:gd name="f2905" fmla="*/ 672490 f2114 1"/>
                <a:gd name="f2906" fmla="*/ 3304016 f2113 1"/>
                <a:gd name="f2907" fmla="*/ 3270456 f2113 1"/>
                <a:gd name="f2908" fmla="*/ 1053330 f2114 1"/>
                <a:gd name="f2909" fmla="*/ 3230571 f2113 1"/>
                <a:gd name="f2910" fmla="*/ 822784 f2114 1"/>
                <a:gd name="f2911" fmla="*/ 2549145 f2113 1"/>
                <a:gd name="f2912" fmla="*/ 514900 f2114 1"/>
                <a:gd name="f2913" fmla="*/ 2616267 f2113 1"/>
                <a:gd name="f2914" fmla="*/ 448267 f2114 1"/>
                <a:gd name="f2915" fmla="*/ 2514613 f2113 1"/>
                <a:gd name="f2916" fmla="*/ 449237 f2114 1"/>
                <a:gd name="f2917" fmla="*/ 2499535 f2113 1"/>
                <a:gd name="f2918" fmla="*/ 485718 f2114 1"/>
                <a:gd name="f2919" fmla="*/ 2424630 f2113 1"/>
                <a:gd name="f2920" fmla="*/ 556730 f2114 1"/>
                <a:gd name="f2921" fmla="*/ 2454301 f2113 1"/>
                <a:gd name="f2922" fmla="*/ 512469 f2114 1"/>
                <a:gd name="f2923" fmla="*/ 2471810 f2113 1"/>
                <a:gd name="f2924" fmla="*/ 529007 f2114 1"/>
                <a:gd name="f2925" fmla="*/ 2550605 f2113 1"/>
                <a:gd name="f2926" fmla="*/ 620446 f2114 1"/>
                <a:gd name="f2927" fmla="*/ 2535040 f2113 1"/>
                <a:gd name="f2928" fmla="*/ 1111696 f2114 1"/>
                <a:gd name="f2929" fmla="*/ 768489 f2113 1"/>
                <a:gd name="f2930" fmla="*/ 1081054 f2114 1"/>
                <a:gd name="f2931" fmla="*/ 670725 f2113 1"/>
                <a:gd name="f2932" fmla="*/ 1082999 f2114 1"/>
                <a:gd name="f2933" fmla="*/ 648838 f2113 1"/>
                <a:gd name="f2934" fmla="*/ 1115101 f2114 1"/>
                <a:gd name="f2935" fmla="*/ 596309 f2113 1"/>
                <a:gd name="f2936" fmla="*/ 1190004 f2114 1"/>
                <a:gd name="f2937" fmla="*/ 535996 f2113 1"/>
                <a:gd name="f2938" fmla="*/ 1250317 f2114 1"/>
                <a:gd name="f2939" fmla="*/ 584635 f2113 1"/>
                <a:gd name="f2940" fmla="*/ 1214810 f2114 1"/>
                <a:gd name="f2941" fmla="*/ 625980 f2113 1"/>
                <a:gd name="f2942" fmla="*/ 1196814 f2114 1"/>
                <a:gd name="f2943" fmla="*/ 582205 f2113 1"/>
                <a:gd name="f2944" fmla="*/ 1161793 f2114 1"/>
                <a:gd name="f2945" fmla="*/ 606037 f2113 1"/>
                <a:gd name="f2946" fmla="*/ 1156931 f2114 1"/>
                <a:gd name="f2947" fmla="*/ 629383 f2113 1"/>
                <a:gd name="f2948" fmla="*/ 1218701 f2114 1"/>
                <a:gd name="f2949" fmla="*/ 857983 f2113 1"/>
                <a:gd name="f2950" fmla="*/ 1760047 f2114 1"/>
                <a:gd name="f2951" fmla="*/ 1954783 f2113 1"/>
                <a:gd name="f2952" fmla="*/ 1897694 f2114 1"/>
                <a:gd name="f2953" fmla="*/ 1747582 f2113 1"/>
                <a:gd name="f2954" fmla="*/ 1904018 f2114 1"/>
                <a:gd name="f2955" fmla="*/ 1723753 f2113 1"/>
                <a:gd name="f2956" fmla="*/ 1851975 f2114 1"/>
                <a:gd name="f2957" fmla="*/ 1254387 f2113 1"/>
                <a:gd name="f2958" fmla="*/ 1716273 f2114 1"/>
                <a:gd name="f2959" fmla="*/ 2031451 f2114 1"/>
                <a:gd name="f2960" fmla="*/ 283076 f2113 1"/>
                <a:gd name="f2961" fmla="*/ 2040692 f2114 1"/>
                <a:gd name="f2962" fmla="*/ 220331 f2113 1"/>
                <a:gd name="f2963" fmla="*/ 2029505 f2114 1"/>
                <a:gd name="f2964" fmla="*/ 132297 f2113 1"/>
                <a:gd name="f2965" fmla="*/ 2050420 f2114 1"/>
                <a:gd name="f2966" fmla="*/ 65175 f2113 1"/>
                <a:gd name="f2967" fmla="+- f2115 0 f1"/>
                <a:gd name="f2968" fmla="*/ f2118 1 12242773"/>
                <a:gd name="f2969" fmla="*/ f2119 1 6114828"/>
                <a:gd name="f2970" fmla="*/ f2120 1 12242773"/>
                <a:gd name="f2971" fmla="*/ f2121 1 6114828"/>
                <a:gd name="f2972" fmla="*/ f2122 1 12242773"/>
                <a:gd name="f2973" fmla="*/ f2123 1 6114828"/>
                <a:gd name="f2974" fmla="*/ f2124 1 12242773"/>
                <a:gd name="f2975" fmla="*/ f2125 1 6114828"/>
                <a:gd name="f2976" fmla="*/ f2126 1 12242773"/>
                <a:gd name="f2977" fmla="*/ f2127 1 6114828"/>
                <a:gd name="f2978" fmla="*/ f2128 1 12242773"/>
                <a:gd name="f2979" fmla="*/ f2129 1 6114828"/>
                <a:gd name="f2980" fmla="*/ f2130 1 12242773"/>
                <a:gd name="f2981" fmla="*/ f2131 1 6114828"/>
                <a:gd name="f2982" fmla="*/ f2132 1 12242773"/>
                <a:gd name="f2983" fmla="*/ f2133 1 6114828"/>
                <a:gd name="f2984" fmla="*/ f2134 1 12242773"/>
                <a:gd name="f2985" fmla="*/ f2135 1 6114828"/>
                <a:gd name="f2986" fmla="*/ f2136 1 12242773"/>
                <a:gd name="f2987" fmla="*/ f2137 1 6114828"/>
                <a:gd name="f2988" fmla="*/ f2138 1 12242773"/>
                <a:gd name="f2989" fmla="*/ f2139 1 6114828"/>
                <a:gd name="f2990" fmla="*/ f2140 1 12242773"/>
                <a:gd name="f2991" fmla="*/ f2141 1 6114828"/>
                <a:gd name="f2992" fmla="*/ f2142 1 12242773"/>
                <a:gd name="f2993" fmla="*/ f2143 1 6114828"/>
                <a:gd name="f2994" fmla="*/ f2144 1 12242773"/>
                <a:gd name="f2995" fmla="*/ f2145 1 6114828"/>
                <a:gd name="f2996" fmla="*/ f2146 1 12242773"/>
                <a:gd name="f2997" fmla="*/ f2147 1 6114828"/>
                <a:gd name="f2998" fmla="*/ f2148 1 12242773"/>
                <a:gd name="f2999" fmla="*/ f2149 1 6114828"/>
                <a:gd name="f3000" fmla="*/ f2150 1 12242773"/>
                <a:gd name="f3001" fmla="*/ f2151 1 6114828"/>
                <a:gd name="f3002" fmla="*/ f2152 1 12242773"/>
                <a:gd name="f3003" fmla="*/ f2153 1 6114828"/>
                <a:gd name="f3004" fmla="*/ f2154 1 12242773"/>
                <a:gd name="f3005" fmla="*/ f2155 1 6114828"/>
                <a:gd name="f3006" fmla="*/ f2156 1 12242773"/>
                <a:gd name="f3007" fmla="*/ f2157 1 6114828"/>
                <a:gd name="f3008" fmla="*/ f2158 1 12242773"/>
                <a:gd name="f3009" fmla="*/ f2159 1 6114828"/>
                <a:gd name="f3010" fmla="*/ f2160 1 12242773"/>
                <a:gd name="f3011" fmla="*/ f2161 1 6114828"/>
                <a:gd name="f3012" fmla="*/ f2162 1 12242773"/>
                <a:gd name="f3013" fmla="*/ f2163 1 6114828"/>
                <a:gd name="f3014" fmla="*/ f2164 1 12242773"/>
                <a:gd name="f3015" fmla="*/ f2165 1 6114828"/>
                <a:gd name="f3016" fmla="*/ f2166 1 12242773"/>
                <a:gd name="f3017" fmla="*/ f2167 1 6114828"/>
                <a:gd name="f3018" fmla="*/ f2168 1 12242773"/>
                <a:gd name="f3019" fmla="*/ f2169 1 6114828"/>
                <a:gd name="f3020" fmla="*/ f2170 1 6114828"/>
                <a:gd name="f3021" fmla="*/ f2171 1 12242773"/>
                <a:gd name="f3022" fmla="*/ f2172 1 6114828"/>
                <a:gd name="f3023" fmla="*/ f2173 1 12242773"/>
                <a:gd name="f3024" fmla="*/ f2174 1 6114828"/>
                <a:gd name="f3025" fmla="*/ f2175 1 12242773"/>
                <a:gd name="f3026" fmla="*/ f2176 1 6114828"/>
                <a:gd name="f3027" fmla="*/ f2177 1 12242773"/>
                <a:gd name="f3028" fmla="*/ f2178 1 6114828"/>
                <a:gd name="f3029" fmla="*/ f2179 1 12242773"/>
                <a:gd name="f3030" fmla="*/ f2180 1 6114828"/>
                <a:gd name="f3031" fmla="*/ f2181 1 12242773"/>
                <a:gd name="f3032" fmla="*/ f2182 1 6114828"/>
                <a:gd name="f3033" fmla="*/ f2183 1 12242773"/>
                <a:gd name="f3034" fmla="*/ f2184 1 6114828"/>
                <a:gd name="f3035" fmla="*/ f2185 1 12242773"/>
                <a:gd name="f3036" fmla="*/ f2186 1 6114828"/>
                <a:gd name="f3037" fmla="*/ f2187 1 12242773"/>
                <a:gd name="f3038" fmla="*/ f2188 1 6114828"/>
                <a:gd name="f3039" fmla="*/ f2189 1 12242773"/>
                <a:gd name="f3040" fmla="*/ f2190 1 6114828"/>
                <a:gd name="f3041" fmla="*/ f2191 1 12242773"/>
                <a:gd name="f3042" fmla="*/ f2192 1 6114828"/>
                <a:gd name="f3043" fmla="*/ f2193 1 12242773"/>
                <a:gd name="f3044" fmla="*/ f2194 1 6114828"/>
                <a:gd name="f3045" fmla="*/ f2195 1 12242773"/>
                <a:gd name="f3046" fmla="*/ f2196 1 6114828"/>
                <a:gd name="f3047" fmla="*/ f2197 1 12242773"/>
                <a:gd name="f3048" fmla="*/ f2198 1 6114828"/>
                <a:gd name="f3049" fmla="*/ f2199 1 6114828"/>
                <a:gd name="f3050" fmla="*/ f2200 1 12242773"/>
                <a:gd name="f3051" fmla="*/ f2201 1 6114828"/>
                <a:gd name="f3052" fmla="*/ f2202 1 12242773"/>
                <a:gd name="f3053" fmla="*/ f2203 1 12242773"/>
                <a:gd name="f3054" fmla="*/ f2204 1 6114828"/>
                <a:gd name="f3055" fmla="*/ f2205 1 12242773"/>
                <a:gd name="f3056" fmla="*/ f2206 1 6114828"/>
                <a:gd name="f3057" fmla="*/ f2207 1 12242773"/>
                <a:gd name="f3058" fmla="*/ f2208 1 6114828"/>
                <a:gd name="f3059" fmla="*/ f2209 1 12242773"/>
                <a:gd name="f3060" fmla="*/ f2210 1 6114828"/>
                <a:gd name="f3061" fmla="*/ f2211 1 12242773"/>
                <a:gd name="f3062" fmla="*/ f2212 1 6114828"/>
                <a:gd name="f3063" fmla="*/ f2213 1 12242773"/>
                <a:gd name="f3064" fmla="*/ f2214 1 6114828"/>
                <a:gd name="f3065" fmla="*/ f2215 1 12242773"/>
                <a:gd name="f3066" fmla="*/ f2216 1 6114828"/>
                <a:gd name="f3067" fmla="*/ f2217 1 12242773"/>
                <a:gd name="f3068" fmla="*/ f2218 1 6114828"/>
                <a:gd name="f3069" fmla="*/ f2219 1 12242773"/>
                <a:gd name="f3070" fmla="*/ f2220 1 6114828"/>
                <a:gd name="f3071" fmla="*/ f2221 1 12242773"/>
                <a:gd name="f3072" fmla="*/ f2222 1 6114828"/>
                <a:gd name="f3073" fmla="*/ f2223 1 12242773"/>
                <a:gd name="f3074" fmla="*/ f2224 1 6114828"/>
                <a:gd name="f3075" fmla="*/ f2225 1 12242773"/>
                <a:gd name="f3076" fmla="*/ f2226 1 6114828"/>
                <a:gd name="f3077" fmla="*/ f2227 1 12242773"/>
                <a:gd name="f3078" fmla="*/ f2228 1 6114828"/>
                <a:gd name="f3079" fmla="*/ f2229 1 12242773"/>
                <a:gd name="f3080" fmla="*/ f2230 1 6114828"/>
                <a:gd name="f3081" fmla="*/ f2231 1 12242773"/>
                <a:gd name="f3082" fmla="*/ f2232 1 6114828"/>
                <a:gd name="f3083" fmla="*/ f2233 1 12242773"/>
                <a:gd name="f3084" fmla="*/ f2234 1 6114828"/>
                <a:gd name="f3085" fmla="*/ f2235 1 12242773"/>
                <a:gd name="f3086" fmla="*/ f2236 1 6114828"/>
                <a:gd name="f3087" fmla="*/ f2237 1 12242773"/>
                <a:gd name="f3088" fmla="*/ f2238 1 6114828"/>
                <a:gd name="f3089" fmla="*/ f2239 1 12242773"/>
                <a:gd name="f3090" fmla="*/ f2240 1 6114828"/>
                <a:gd name="f3091" fmla="*/ f2241 1 12242773"/>
                <a:gd name="f3092" fmla="*/ f2242 1 6114828"/>
                <a:gd name="f3093" fmla="*/ f2243 1 12242773"/>
                <a:gd name="f3094" fmla="*/ f2244 1 6114828"/>
                <a:gd name="f3095" fmla="*/ f2245 1 12242773"/>
                <a:gd name="f3096" fmla="*/ f2246 1 6114828"/>
                <a:gd name="f3097" fmla="*/ f2247 1 12242773"/>
                <a:gd name="f3098" fmla="*/ f2248 1 6114828"/>
                <a:gd name="f3099" fmla="*/ f2249 1 12242773"/>
                <a:gd name="f3100" fmla="*/ f2250 1 6114828"/>
                <a:gd name="f3101" fmla="*/ f2251 1 12242773"/>
                <a:gd name="f3102" fmla="*/ f2252 1 6114828"/>
                <a:gd name="f3103" fmla="*/ f2253 1 12242773"/>
                <a:gd name="f3104" fmla="*/ f2254 1 6114828"/>
                <a:gd name="f3105" fmla="*/ f2255 1 12242773"/>
                <a:gd name="f3106" fmla="*/ f2256 1 6114828"/>
                <a:gd name="f3107" fmla="*/ f2257 1 12242773"/>
                <a:gd name="f3108" fmla="*/ f2258 1 6114828"/>
                <a:gd name="f3109" fmla="*/ f2259 1 12242773"/>
                <a:gd name="f3110" fmla="*/ f2260 1 6114828"/>
                <a:gd name="f3111" fmla="*/ f2261 1 6114828"/>
                <a:gd name="f3112" fmla="*/ f2262 1 12242773"/>
                <a:gd name="f3113" fmla="*/ f2263 1 6114828"/>
                <a:gd name="f3114" fmla="*/ f2264 1 12242773"/>
                <a:gd name="f3115" fmla="*/ f2265 1 6114828"/>
                <a:gd name="f3116" fmla="*/ f2266 1 12242773"/>
                <a:gd name="f3117" fmla="*/ f2267 1 6114828"/>
                <a:gd name="f3118" fmla="*/ f2268 1 12242773"/>
                <a:gd name="f3119" fmla="*/ f2269 1 6114828"/>
                <a:gd name="f3120" fmla="*/ f2270 1 12242773"/>
                <a:gd name="f3121" fmla="*/ f2271 1 6114828"/>
                <a:gd name="f3122" fmla="*/ f2272 1 12242773"/>
                <a:gd name="f3123" fmla="*/ f2273 1 6114828"/>
                <a:gd name="f3124" fmla="*/ f2274 1 12242773"/>
                <a:gd name="f3125" fmla="*/ f2275 1 6114828"/>
                <a:gd name="f3126" fmla="*/ f2276 1 12242773"/>
                <a:gd name="f3127" fmla="*/ f2277 1 6114828"/>
                <a:gd name="f3128" fmla="*/ f2278 1 12242773"/>
                <a:gd name="f3129" fmla="*/ f2279 1 6114828"/>
                <a:gd name="f3130" fmla="*/ f2280 1 12242773"/>
                <a:gd name="f3131" fmla="*/ f2281 1 6114828"/>
                <a:gd name="f3132" fmla="*/ f2282 1 12242773"/>
                <a:gd name="f3133" fmla="*/ f2283 1 6114828"/>
                <a:gd name="f3134" fmla="*/ f2284 1 12242773"/>
                <a:gd name="f3135" fmla="*/ f2285 1 12242773"/>
                <a:gd name="f3136" fmla="*/ f2286 1 6114828"/>
                <a:gd name="f3137" fmla="*/ f2287 1 12242773"/>
                <a:gd name="f3138" fmla="*/ f2288 1 12242773"/>
                <a:gd name="f3139" fmla="*/ f2289 1 6114828"/>
                <a:gd name="f3140" fmla="*/ f2290 1 12242773"/>
                <a:gd name="f3141" fmla="*/ f2291 1 6114828"/>
                <a:gd name="f3142" fmla="*/ f2292 1 12242773"/>
                <a:gd name="f3143" fmla="*/ f2293 1 6114828"/>
                <a:gd name="f3144" fmla="*/ f2294 1 12242773"/>
                <a:gd name="f3145" fmla="*/ f2295 1 6114828"/>
                <a:gd name="f3146" fmla="*/ f2296 1 12242773"/>
                <a:gd name="f3147" fmla="*/ f2297 1 6114828"/>
                <a:gd name="f3148" fmla="*/ f2298 1 12242773"/>
                <a:gd name="f3149" fmla="*/ f2299 1 6114828"/>
                <a:gd name="f3150" fmla="*/ f2300 1 12242773"/>
                <a:gd name="f3151" fmla="*/ f2301 1 6114828"/>
                <a:gd name="f3152" fmla="*/ f2302 1 12242773"/>
                <a:gd name="f3153" fmla="*/ f2303 1 6114828"/>
                <a:gd name="f3154" fmla="*/ f2304 1 12242773"/>
                <a:gd name="f3155" fmla="*/ f2305 1 6114828"/>
                <a:gd name="f3156" fmla="*/ f2306 1 12242773"/>
                <a:gd name="f3157" fmla="*/ f2307 1 12242773"/>
                <a:gd name="f3158" fmla="*/ f2308 1 6114828"/>
                <a:gd name="f3159" fmla="*/ f2309 1 12242773"/>
                <a:gd name="f3160" fmla="*/ f2310 1 6114828"/>
                <a:gd name="f3161" fmla="*/ f2311 1 12242773"/>
                <a:gd name="f3162" fmla="*/ f2312 1 6114828"/>
                <a:gd name="f3163" fmla="*/ f2313 1 12242773"/>
                <a:gd name="f3164" fmla="*/ f2314 1 6114828"/>
                <a:gd name="f3165" fmla="*/ f2315 1 12242773"/>
                <a:gd name="f3166" fmla="*/ f2316 1 6114828"/>
                <a:gd name="f3167" fmla="*/ f2317 1 12242773"/>
                <a:gd name="f3168" fmla="*/ f2318 1 6114828"/>
                <a:gd name="f3169" fmla="*/ f2319 1 12242773"/>
                <a:gd name="f3170" fmla="*/ f2320 1 6114828"/>
                <a:gd name="f3171" fmla="*/ f2321 1 12242773"/>
                <a:gd name="f3172" fmla="*/ f2322 1 6114828"/>
                <a:gd name="f3173" fmla="*/ f2323 1 12242773"/>
                <a:gd name="f3174" fmla="*/ f2324 1 6114828"/>
                <a:gd name="f3175" fmla="*/ f2325 1 12242773"/>
                <a:gd name="f3176" fmla="*/ f2326 1 6114828"/>
                <a:gd name="f3177" fmla="*/ f2327 1 12242773"/>
                <a:gd name="f3178" fmla="*/ f2328 1 6114828"/>
                <a:gd name="f3179" fmla="*/ f2329 1 12242773"/>
                <a:gd name="f3180" fmla="*/ f2330 1 6114828"/>
                <a:gd name="f3181" fmla="*/ f2331 1 12242773"/>
                <a:gd name="f3182" fmla="*/ f2332 1 6114828"/>
                <a:gd name="f3183" fmla="*/ f2333 1 12242773"/>
                <a:gd name="f3184" fmla="*/ f2334 1 6114828"/>
                <a:gd name="f3185" fmla="*/ f2335 1 12242773"/>
                <a:gd name="f3186" fmla="*/ f2336 1 6114828"/>
                <a:gd name="f3187" fmla="*/ f2337 1 12242773"/>
                <a:gd name="f3188" fmla="*/ f2338 1 6114828"/>
                <a:gd name="f3189" fmla="*/ f2339 1 12242773"/>
                <a:gd name="f3190" fmla="*/ f2340 1 6114828"/>
                <a:gd name="f3191" fmla="*/ f2341 1 12242773"/>
                <a:gd name="f3192" fmla="*/ f2342 1 6114828"/>
                <a:gd name="f3193" fmla="*/ f2343 1 12242773"/>
                <a:gd name="f3194" fmla="*/ f2344 1 6114828"/>
                <a:gd name="f3195" fmla="*/ f2345 1 12242773"/>
                <a:gd name="f3196" fmla="*/ f2346 1 12242773"/>
                <a:gd name="f3197" fmla="*/ f2347 1 6114828"/>
                <a:gd name="f3198" fmla="*/ f2348 1 12242773"/>
                <a:gd name="f3199" fmla="*/ f2349 1 6114828"/>
                <a:gd name="f3200" fmla="*/ f2350 1 12242773"/>
                <a:gd name="f3201" fmla="*/ f2351 1 6114828"/>
                <a:gd name="f3202" fmla="*/ f2352 1 12242773"/>
                <a:gd name="f3203" fmla="*/ f2353 1 6114828"/>
                <a:gd name="f3204" fmla="*/ f2354 1 12242773"/>
                <a:gd name="f3205" fmla="*/ f2355 1 6114828"/>
                <a:gd name="f3206" fmla="*/ f2356 1 12242773"/>
                <a:gd name="f3207" fmla="*/ f2357 1 6114828"/>
                <a:gd name="f3208" fmla="*/ f2358 1 12242773"/>
                <a:gd name="f3209" fmla="*/ f2359 1 6114828"/>
                <a:gd name="f3210" fmla="*/ f2360 1 12242773"/>
                <a:gd name="f3211" fmla="*/ f2361 1 6114828"/>
                <a:gd name="f3212" fmla="*/ f2362 1 12242773"/>
                <a:gd name="f3213" fmla="*/ f2363 1 6114828"/>
                <a:gd name="f3214" fmla="*/ f2364 1 12242773"/>
                <a:gd name="f3215" fmla="*/ f2365 1 6114828"/>
                <a:gd name="f3216" fmla="*/ f2366 1 12242773"/>
                <a:gd name="f3217" fmla="*/ f2367 1 6114828"/>
                <a:gd name="f3218" fmla="*/ f2368 1 12242773"/>
                <a:gd name="f3219" fmla="*/ f2369 1 6114828"/>
                <a:gd name="f3220" fmla="*/ f2370 1 12242773"/>
                <a:gd name="f3221" fmla="*/ f2371 1 6114828"/>
                <a:gd name="f3222" fmla="*/ f2372 1 12242773"/>
                <a:gd name="f3223" fmla="*/ f2373 1 6114828"/>
                <a:gd name="f3224" fmla="*/ f2374 1 12242773"/>
                <a:gd name="f3225" fmla="*/ f2375 1 6114828"/>
                <a:gd name="f3226" fmla="*/ f2376 1 12242773"/>
                <a:gd name="f3227" fmla="*/ f2377 1 6114828"/>
                <a:gd name="f3228" fmla="*/ f2378 1 12242773"/>
                <a:gd name="f3229" fmla="*/ f2379 1 6114828"/>
                <a:gd name="f3230" fmla="*/ f2380 1 12242773"/>
                <a:gd name="f3231" fmla="*/ f2381 1 6114828"/>
                <a:gd name="f3232" fmla="*/ f2382 1 12242773"/>
                <a:gd name="f3233" fmla="*/ f2383 1 6114828"/>
                <a:gd name="f3234" fmla="*/ f2384 1 12242773"/>
                <a:gd name="f3235" fmla="*/ f2385 1 6114828"/>
                <a:gd name="f3236" fmla="*/ f2386 1 12242773"/>
                <a:gd name="f3237" fmla="*/ f2387 1 6114828"/>
                <a:gd name="f3238" fmla="*/ f2388 1 12242773"/>
                <a:gd name="f3239" fmla="*/ f2389 1 6114828"/>
                <a:gd name="f3240" fmla="*/ f2390 1 12242773"/>
                <a:gd name="f3241" fmla="*/ f2391 1 6114828"/>
                <a:gd name="f3242" fmla="*/ f2392 1 12242773"/>
                <a:gd name="f3243" fmla="*/ f2393 1 6114828"/>
                <a:gd name="f3244" fmla="*/ f2394 1 12242773"/>
                <a:gd name="f3245" fmla="*/ f2395 1 6114828"/>
                <a:gd name="f3246" fmla="*/ f2396 1 12242773"/>
                <a:gd name="f3247" fmla="*/ f2397 1 6114828"/>
                <a:gd name="f3248" fmla="*/ f2398 1 12242773"/>
                <a:gd name="f3249" fmla="*/ f2399 1 6114828"/>
                <a:gd name="f3250" fmla="*/ f2400 1 12242773"/>
                <a:gd name="f3251" fmla="*/ f2401 1 6114828"/>
                <a:gd name="f3252" fmla="*/ f2402 1 12242773"/>
                <a:gd name="f3253" fmla="*/ f2403 1 12242773"/>
                <a:gd name="f3254" fmla="*/ f2404 1 6114828"/>
                <a:gd name="f3255" fmla="*/ f2405 1 12242773"/>
                <a:gd name="f3256" fmla="*/ f2406 1 6114828"/>
                <a:gd name="f3257" fmla="*/ f2407 1 12242773"/>
                <a:gd name="f3258" fmla="*/ f2408 1 6114828"/>
                <a:gd name="f3259" fmla="*/ f2409 1 12242773"/>
                <a:gd name="f3260" fmla="*/ f2410 1 6114828"/>
                <a:gd name="f3261" fmla="*/ f2411 1 12242773"/>
                <a:gd name="f3262" fmla="*/ f2412 1 12242773"/>
                <a:gd name="f3263" fmla="*/ f2413 1 6114828"/>
                <a:gd name="f3264" fmla="*/ f2414 1 12242773"/>
                <a:gd name="f3265" fmla="*/ f2415 1 6114828"/>
                <a:gd name="f3266" fmla="*/ f2416 1 12242773"/>
                <a:gd name="f3267" fmla="*/ f2417 1 6114828"/>
                <a:gd name="f3268" fmla="*/ f2418 1 12242773"/>
                <a:gd name="f3269" fmla="*/ f2419 1 6114828"/>
                <a:gd name="f3270" fmla="*/ f2420 1 6114828"/>
                <a:gd name="f3271" fmla="*/ f2421 1 12242773"/>
                <a:gd name="f3272" fmla="*/ f2422 1 6114828"/>
                <a:gd name="f3273" fmla="*/ f2423 1 12242773"/>
                <a:gd name="f3274" fmla="*/ f2424 1 6114828"/>
                <a:gd name="f3275" fmla="*/ f2425 1 12242773"/>
                <a:gd name="f3276" fmla="*/ f2426 1 6114828"/>
                <a:gd name="f3277" fmla="*/ f2427 1 6114828"/>
                <a:gd name="f3278" fmla="*/ f2428 1 12242773"/>
                <a:gd name="f3279" fmla="*/ f2429 1 12242773"/>
                <a:gd name="f3280" fmla="*/ f2430 1 6114828"/>
                <a:gd name="f3281" fmla="*/ f2431 1 12242773"/>
                <a:gd name="f3282" fmla="*/ f2432 1 6114828"/>
                <a:gd name="f3283" fmla="*/ f2433 1 12242773"/>
                <a:gd name="f3284" fmla="*/ f2434 1 12242773"/>
                <a:gd name="f3285" fmla="*/ f2435 1 6114828"/>
                <a:gd name="f3286" fmla="*/ f2436 1 12242773"/>
                <a:gd name="f3287" fmla="*/ f2437 1 6114828"/>
                <a:gd name="f3288" fmla="*/ f2438 1 12242773"/>
                <a:gd name="f3289" fmla="*/ f2439 1 12242773"/>
                <a:gd name="f3290" fmla="*/ f2440 1 6114828"/>
                <a:gd name="f3291" fmla="*/ f2441 1 6114828"/>
                <a:gd name="f3292" fmla="*/ f2442 1 12242773"/>
                <a:gd name="f3293" fmla="*/ f2443 1 6114828"/>
                <a:gd name="f3294" fmla="*/ f2444 1 12242773"/>
                <a:gd name="f3295" fmla="*/ f2445 1 6114828"/>
                <a:gd name="f3296" fmla="*/ f2446 1 12242773"/>
                <a:gd name="f3297" fmla="*/ f2447 1 6114828"/>
                <a:gd name="f3298" fmla="*/ f2448 1 12242773"/>
                <a:gd name="f3299" fmla="*/ f2449 1 6114828"/>
                <a:gd name="f3300" fmla="*/ f2450 1 12242773"/>
                <a:gd name="f3301" fmla="*/ f2451 1 6114828"/>
                <a:gd name="f3302" fmla="*/ f2452 1 12242773"/>
                <a:gd name="f3303" fmla="*/ f2453 1 6114828"/>
                <a:gd name="f3304" fmla="*/ f2454 1 6114828"/>
                <a:gd name="f3305" fmla="*/ f2455 1 12242773"/>
                <a:gd name="f3306" fmla="*/ f2456 1 6114828"/>
                <a:gd name="f3307" fmla="*/ f2457 1 12242773"/>
                <a:gd name="f3308" fmla="*/ f2458 1 6114828"/>
                <a:gd name="f3309" fmla="*/ f2459 1 12242773"/>
                <a:gd name="f3310" fmla="*/ f2460 1 6114828"/>
                <a:gd name="f3311" fmla="*/ f2461 1 12242773"/>
                <a:gd name="f3312" fmla="*/ f2462 1 6114828"/>
                <a:gd name="f3313" fmla="*/ f2463 1 12242773"/>
                <a:gd name="f3314" fmla="*/ f2464 1 6114828"/>
                <a:gd name="f3315" fmla="*/ f2465 1 12242773"/>
                <a:gd name="f3316" fmla="*/ f2466 1 12242773"/>
                <a:gd name="f3317" fmla="*/ f2467 1 6114828"/>
                <a:gd name="f3318" fmla="*/ f2468 1 6114828"/>
                <a:gd name="f3319" fmla="*/ f2469 1 12242773"/>
                <a:gd name="f3320" fmla="*/ f2470 1 6114828"/>
                <a:gd name="f3321" fmla="*/ f2471 1 12242773"/>
                <a:gd name="f3322" fmla="*/ f2472 1 6114828"/>
                <a:gd name="f3323" fmla="*/ f2473 1 12242773"/>
                <a:gd name="f3324" fmla="*/ f2474 1 6114828"/>
                <a:gd name="f3325" fmla="*/ f2475 1 12242773"/>
                <a:gd name="f3326" fmla="*/ f2476 1 6114828"/>
                <a:gd name="f3327" fmla="*/ f2477 1 12242773"/>
                <a:gd name="f3328" fmla="*/ f2478 1 6114828"/>
                <a:gd name="f3329" fmla="*/ f2479 1 12242773"/>
                <a:gd name="f3330" fmla="*/ f2480 1 6114828"/>
                <a:gd name="f3331" fmla="*/ f2481 1 12242773"/>
                <a:gd name="f3332" fmla="*/ f2482 1 6114828"/>
                <a:gd name="f3333" fmla="*/ f2483 1 12242773"/>
                <a:gd name="f3334" fmla="*/ f2484 1 6114828"/>
                <a:gd name="f3335" fmla="*/ f2485 1 12242773"/>
                <a:gd name="f3336" fmla="*/ f2486 1 6114828"/>
                <a:gd name="f3337" fmla="*/ f2487 1 12242773"/>
                <a:gd name="f3338" fmla="*/ f2488 1 6114828"/>
                <a:gd name="f3339" fmla="*/ f2489 1 12242773"/>
                <a:gd name="f3340" fmla="*/ f2490 1 6114828"/>
                <a:gd name="f3341" fmla="*/ f2491 1 12242773"/>
                <a:gd name="f3342" fmla="*/ f2492 1 6114828"/>
                <a:gd name="f3343" fmla="*/ f2493 1 12242773"/>
                <a:gd name="f3344" fmla="*/ f2494 1 6114828"/>
                <a:gd name="f3345" fmla="*/ f2495 1 12242773"/>
                <a:gd name="f3346" fmla="*/ f2496 1 6114828"/>
                <a:gd name="f3347" fmla="*/ f2497 1 12242773"/>
                <a:gd name="f3348" fmla="*/ f2498 1 6114828"/>
                <a:gd name="f3349" fmla="*/ f2499 1 12242773"/>
                <a:gd name="f3350" fmla="*/ f2500 1 6114828"/>
                <a:gd name="f3351" fmla="*/ f2501 1 12242773"/>
                <a:gd name="f3352" fmla="*/ f2502 1 6114828"/>
                <a:gd name="f3353" fmla="*/ f2503 1 12242773"/>
                <a:gd name="f3354" fmla="*/ f2504 1 6114828"/>
                <a:gd name="f3355" fmla="*/ f2505 1 12242773"/>
                <a:gd name="f3356" fmla="*/ f2506 1 6114828"/>
                <a:gd name="f3357" fmla="*/ f2507 1 12242773"/>
                <a:gd name="f3358" fmla="*/ f2508 1 6114828"/>
                <a:gd name="f3359" fmla="*/ f2509 1 12242773"/>
                <a:gd name="f3360" fmla="*/ f2510 1 6114828"/>
                <a:gd name="f3361" fmla="*/ f2511 1 12242773"/>
                <a:gd name="f3362" fmla="*/ f2512 1 6114828"/>
                <a:gd name="f3363" fmla="*/ f2513 1 12242773"/>
                <a:gd name="f3364" fmla="*/ f2514 1 6114828"/>
                <a:gd name="f3365" fmla="*/ f2515 1 12242773"/>
                <a:gd name="f3366" fmla="*/ f2516 1 6114828"/>
                <a:gd name="f3367" fmla="*/ f2517 1 12242773"/>
                <a:gd name="f3368" fmla="*/ f2518 1 6114828"/>
                <a:gd name="f3369" fmla="*/ f2519 1 12242773"/>
                <a:gd name="f3370" fmla="*/ f2520 1 6114828"/>
                <a:gd name="f3371" fmla="*/ f2521 1 12242773"/>
                <a:gd name="f3372" fmla="*/ f2522 1 6114828"/>
                <a:gd name="f3373" fmla="*/ f2523 1 12242773"/>
                <a:gd name="f3374" fmla="*/ f2524 1 12242773"/>
                <a:gd name="f3375" fmla="*/ f2525 1 6114828"/>
                <a:gd name="f3376" fmla="*/ f2526 1 12242773"/>
                <a:gd name="f3377" fmla="*/ f2527 1 6114828"/>
                <a:gd name="f3378" fmla="*/ f2528 1 12242773"/>
                <a:gd name="f3379" fmla="*/ f2529 1 6114828"/>
                <a:gd name="f3380" fmla="*/ f2530 1 12242773"/>
                <a:gd name="f3381" fmla="*/ f2531 1 6114828"/>
                <a:gd name="f3382" fmla="*/ f2532 1 12242773"/>
                <a:gd name="f3383" fmla="*/ f2533 1 6114828"/>
                <a:gd name="f3384" fmla="*/ f2534 1 12242773"/>
                <a:gd name="f3385" fmla="*/ f2535 1 6114828"/>
                <a:gd name="f3386" fmla="*/ f2536 1 6114828"/>
                <a:gd name="f3387" fmla="*/ f2537 1 12242773"/>
                <a:gd name="f3388" fmla="*/ f2538 1 6114828"/>
                <a:gd name="f3389" fmla="*/ f2539 1 12242773"/>
                <a:gd name="f3390" fmla="*/ f2540 1 6114828"/>
                <a:gd name="f3391" fmla="*/ f2541 1 12242773"/>
                <a:gd name="f3392" fmla="*/ f2542 1 6114828"/>
                <a:gd name="f3393" fmla="*/ f2543 1 12242773"/>
                <a:gd name="f3394" fmla="*/ f2544 1 6114828"/>
                <a:gd name="f3395" fmla="*/ f2545 1 12242773"/>
                <a:gd name="f3396" fmla="*/ f2546 1 6114828"/>
                <a:gd name="f3397" fmla="*/ f2547 1 12242773"/>
                <a:gd name="f3398" fmla="*/ f2548 1 6114828"/>
                <a:gd name="f3399" fmla="*/ f2549 1 12242773"/>
                <a:gd name="f3400" fmla="*/ f2550 1 6114828"/>
                <a:gd name="f3401" fmla="*/ f2551 1 12242773"/>
                <a:gd name="f3402" fmla="*/ f2552 1 6114828"/>
                <a:gd name="f3403" fmla="*/ f2553 1 12242773"/>
                <a:gd name="f3404" fmla="*/ f2554 1 6114828"/>
                <a:gd name="f3405" fmla="*/ f2555 1 12242773"/>
                <a:gd name="f3406" fmla="*/ f2556 1 6114828"/>
                <a:gd name="f3407" fmla="*/ f2557 1 12242773"/>
                <a:gd name="f3408" fmla="*/ f2558 1 6114828"/>
                <a:gd name="f3409" fmla="*/ f2559 1 12242773"/>
                <a:gd name="f3410" fmla="*/ f2560 1 6114828"/>
                <a:gd name="f3411" fmla="*/ f2561 1 12242773"/>
                <a:gd name="f3412" fmla="*/ f2562 1 6114828"/>
                <a:gd name="f3413" fmla="*/ f2563 1 12242773"/>
                <a:gd name="f3414" fmla="*/ f2564 1 6114828"/>
                <a:gd name="f3415" fmla="*/ f2565 1 12242773"/>
                <a:gd name="f3416" fmla="*/ f2566 1 6114828"/>
                <a:gd name="f3417" fmla="*/ f2567 1 12242773"/>
                <a:gd name="f3418" fmla="*/ f2568 1 12242773"/>
                <a:gd name="f3419" fmla="*/ f2569 1 6114828"/>
                <a:gd name="f3420" fmla="*/ f2570 1 12242773"/>
                <a:gd name="f3421" fmla="*/ f2571 1 6114828"/>
                <a:gd name="f3422" fmla="*/ f2572 1 12242773"/>
                <a:gd name="f3423" fmla="*/ f2573 1 6114828"/>
                <a:gd name="f3424" fmla="*/ f2574 1 12242773"/>
                <a:gd name="f3425" fmla="*/ f2575 1 6114828"/>
                <a:gd name="f3426" fmla="*/ f2576 1 12242773"/>
                <a:gd name="f3427" fmla="*/ f2577 1 6114828"/>
                <a:gd name="f3428" fmla="*/ f2578 1 12242773"/>
                <a:gd name="f3429" fmla="*/ f2579 1 6114828"/>
                <a:gd name="f3430" fmla="*/ f2580 1 12242773"/>
                <a:gd name="f3431" fmla="*/ f2581 1 6114828"/>
                <a:gd name="f3432" fmla="*/ f2582 1 12242773"/>
                <a:gd name="f3433" fmla="*/ f2583 1 6114828"/>
                <a:gd name="f3434" fmla="*/ f2584 1 12242773"/>
                <a:gd name="f3435" fmla="*/ f2585 1 6114828"/>
                <a:gd name="f3436" fmla="*/ f2586 1 12242773"/>
                <a:gd name="f3437" fmla="*/ f2587 1 6114828"/>
                <a:gd name="f3438" fmla="*/ f2588 1 12242773"/>
                <a:gd name="f3439" fmla="*/ f2589 1 6114828"/>
                <a:gd name="f3440" fmla="*/ f2590 1 12242773"/>
                <a:gd name="f3441" fmla="*/ f2591 1 6114828"/>
                <a:gd name="f3442" fmla="*/ f2592 1 12242773"/>
                <a:gd name="f3443" fmla="*/ f2593 1 6114828"/>
                <a:gd name="f3444" fmla="*/ f2594 1 12242773"/>
                <a:gd name="f3445" fmla="*/ f2595 1 6114828"/>
                <a:gd name="f3446" fmla="*/ f2596 1 12242773"/>
                <a:gd name="f3447" fmla="*/ f2597 1 6114828"/>
                <a:gd name="f3448" fmla="*/ f2598 1 12242773"/>
                <a:gd name="f3449" fmla="*/ f2599 1 12242773"/>
                <a:gd name="f3450" fmla="*/ f2600 1 6114828"/>
                <a:gd name="f3451" fmla="*/ f2601 1 12242773"/>
                <a:gd name="f3452" fmla="*/ f2602 1 6114828"/>
                <a:gd name="f3453" fmla="*/ f2603 1 12242773"/>
                <a:gd name="f3454" fmla="*/ f2604 1 6114828"/>
                <a:gd name="f3455" fmla="*/ f2605 1 12242773"/>
                <a:gd name="f3456" fmla="*/ f2606 1 6114828"/>
                <a:gd name="f3457" fmla="*/ f2607 1 12242773"/>
                <a:gd name="f3458" fmla="*/ f2608 1 12242773"/>
                <a:gd name="f3459" fmla="*/ f2609 1 6114828"/>
                <a:gd name="f3460" fmla="*/ f2610 1 12242773"/>
                <a:gd name="f3461" fmla="*/ f2611 1 6114828"/>
                <a:gd name="f3462" fmla="*/ f2612 1 12242773"/>
                <a:gd name="f3463" fmla="*/ f2613 1 6114828"/>
                <a:gd name="f3464" fmla="*/ f2614 1 12242773"/>
                <a:gd name="f3465" fmla="*/ f2615 1 6114828"/>
                <a:gd name="f3466" fmla="*/ f2616 1 12242773"/>
                <a:gd name="f3467" fmla="*/ f2617 1 6114828"/>
                <a:gd name="f3468" fmla="*/ f2618 1 12242773"/>
                <a:gd name="f3469" fmla="*/ f2619 1 6114828"/>
                <a:gd name="f3470" fmla="*/ f2620 1 12242773"/>
                <a:gd name="f3471" fmla="*/ f2621 1 6114828"/>
                <a:gd name="f3472" fmla="*/ f2622 1 12242773"/>
                <a:gd name="f3473" fmla="*/ f2623 1 6114828"/>
                <a:gd name="f3474" fmla="*/ f2624 1 12242773"/>
                <a:gd name="f3475" fmla="*/ f2625 1 6114828"/>
                <a:gd name="f3476" fmla="*/ f2626 1 12242773"/>
                <a:gd name="f3477" fmla="*/ f2627 1 6114828"/>
                <a:gd name="f3478" fmla="*/ f2628 1 12242773"/>
                <a:gd name="f3479" fmla="*/ f2629 1 6114828"/>
                <a:gd name="f3480" fmla="*/ f2630 1 12242773"/>
                <a:gd name="f3481" fmla="*/ f2631 1 6114828"/>
                <a:gd name="f3482" fmla="*/ f2632 1 12242773"/>
                <a:gd name="f3483" fmla="*/ f2633 1 6114828"/>
                <a:gd name="f3484" fmla="*/ f2634 1 12242773"/>
                <a:gd name="f3485" fmla="*/ f2635 1 6114828"/>
                <a:gd name="f3486" fmla="*/ f2636 1 12242773"/>
                <a:gd name="f3487" fmla="*/ f2637 1 6114828"/>
                <a:gd name="f3488" fmla="*/ f2638 1 12242773"/>
                <a:gd name="f3489" fmla="*/ f2639 1 6114828"/>
                <a:gd name="f3490" fmla="*/ f2640 1 6114828"/>
                <a:gd name="f3491" fmla="*/ f2641 1 12242773"/>
                <a:gd name="f3492" fmla="*/ f2642 1 6114828"/>
                <a:gd name="f3493" fmla="*/ f2643 1 12242773"/>
                <a:gd name="f3494" fmla="*/ f2644 1 6114828"/>
                <a:gd name="f3495" fmla="*/ f2645 1 6114828"/>
                <a:gd name="f3496" fmla="*/ f2646 1 12242773"/>
                <a:gd name="f3497" fmla="*/ f2647 1 6114828"/>
                <a:gd name="f3498" fmla="*/ f2648 1 12242773"/>
                <a:gd name="f3499" fmla="*/ f2649 1 6114828"/>
                <a:gd name="f3500" fmla="*/ f2650 1 12242773"/>
                <a:gd name="f3501" fmla="*/ f2651 1 12242773"/>
                <a:gd name="f3502" fmla="*/ f2652 1 6114828"/>
                <a:gd name="f3503" fmla="*/ f2653 1 12242773"/>
                <a:gd name="f3504" fmla="*/ f2654 1 6114828"/>
                <a:gd name="f3505" fmla="*/ f2655 1 12242773"/>
                <a:gd name="f3506" fmla="*/ f2656 1 6114828"/>
                <a:gd name="f3507" fmla="*/ f2657 1 12242773"/>
                <a:gd name="f3508" fmla="*/ f2658 1 6114828"/>
                <a:gd name="f3509" fmla="*/ f2659 1 12242773"/>
                <a:gd name="f3510" fmla="*/ f2660 1 6114828"/>
                <a:gd name="f3511" fmla="*/ f2661 1 12242773"/>
                <a:gd name="f3512" fmla="*/ f2662 1 6114828"/>
                <a:gd name="f3513" fmla="*/ f2663 1 12242773"/>
                <a:gd name="f3514" fmla="*/ f2664 1 6114828"/>
                <a:gd name="f3515" fmla="*/ f2665 1 12242773"/>
                <a:gd name="f3516" fmla="*/ f2666 1 6114828"/>
                <a:gd name="f3517" fmla="*/ f2667 1 12242773"/>
                <a:gd name="f3518" fmla="*/ f2668 1 6114828"/>
                <a:gd name="f3519" fmla="*/ f2669 1 12242773"/>
                <a:gd name="f3520" fmla="*/ f2670 1 6114828"/>
                <a:gd name="f3521" fmla="*/ f2671 1 12242773"/>
                <a:gd name="f3522" fmla="*/ f2672 1 6114828"/>
                <a:gd name="f3523" fmla="*/ f2673 1 12242773"/>
                <a:gd name="f3524" fmla="*/ f2674 1 6114828"/>
                <a:gd name="f3525" fmla="*/ f2675 1 12242773"/>
                <a:gd name="f3526" fmla="*/ f2676 1 6114828"/>
                <a:gd name="f3527" fmla="*/ f2677 1 12242773"/>
                <a:gd name="f3528" fmla="*/ f2678 1 6114828"/>
                <a:gd name="f3529" fmla="*/ f2679 1 12242773"/>
                <a:gd name="f3530" fmla="*/ f2680 1 6114828"/>
                <a:gd name="f3531" fmla="*/ f2681 1 12242773"/>
                <a:gd name="f3532" fmla="*/ f2682 1 6114828"/>
                <a:gd name="f3533" fmla="*/ f2683 1 12242773"/>
                <a:gd name="f3534" fmla="*/ f2684 1 6114828"/>
                <a:gd name="f3535" fmla="*/ f2685 1 12242773"/>
                <a:gd name="f3536" fmla="*/ f2686 1 6114828"/>
                <a:gd name="f3537" fmla="*/ f2687 1 12242773"/>
                <a:gd name="f3538" fmla="*/ f2688 1 6114828"/>
                <a:gd name="f3539" fmla="*/ f2689 1 12242773"/>
                <a:gd name="f3540" fmla="*/ f2690 1 6114828"/>
                <a:gd name="f3541" fmla="*/ f2691 1 12242773"/>
                <a:gd name="f3542" fmla="*/ f2692 1 6114828"/>
                <a:gd name="f3543" fmla="*/ f2693 1 12242773"/>
                <a:gd name="f3544" fmla="*/ f2694 1 6114828"/>
                <a:gd name="f3545" fmla="*/ f2695 1 12242773"/>
                <a:gd name="f3546" fmla="*/ f2696 1 6114828"/>
                <a:gd name="f3547" fmla="*/ f2697 1 12242773"/>
                <a:gd name="f3548" fmla="*/ f2698 1 6114828"/>
                <a:gd name="f3549" fmla="*/ f2699 1 12242773"/>
                <a:gd name="f3550" fmla="*/ f2700 1 6114828"/>
                <a:gd name="f3551" fmla="*/ f2701 1 12242773"/>
                <a:gd name="f3552" fmla="*/ f2702 1 6114828"/>
                <a:gd name="f3553" fmla="*/ f2703 1 12242773"/>
                <a:gd name="f3554" fmla="*/ f2704 1 6114828"/>
                <a:gd name="f3555" fmla="*/ f2705 1 12242773"/>
                <a:gd name="f3556" fmla="*/ f2706 1 6114828"/>
                <a:gd name="f3557" fmla="*/ f2707 1 12242773"/>
                <a:gd name="f3558" fmla="*/ f2708 1 6114828"/>
                <a:gd name="f3559" fmla="*/ f2709 1 12242773"/>
                <a:gd name="f3560" fmla="*/ f2710 1 6114828"/>
                <a:gd name="f3561" fmla="*/ f2711 1 12242773"/>
                <a:gd name="f3562" fmla="*/ f2712 1 6114828"/>
                <a:gd name="f3563" fmla="*/ f2713 1 12242773"/>
                <a:gd name="f3564" fmla="*/ f2714 1 6114828"/>
                <a:gd name="f3565" fmla="*/ f2715 1 12242773"/>
                <a:gd name="f3566" fmla="*/ f2716 1 6114828"/>
                <a:gd name="f3567" fmla="*/ f2717 1 12242773"/>
                <a:gd name="f3568" fmla="*/ f2718 1 6114828"/>
                <a:gd name="f3569" fmla="*/ f2719 1 12242773"/>
                <a:gd name="f3570" fmla="*/ f2720 1 6114828"/>
                <a:gd name="f3571" fmla="*/ f2721 1 12242773"/>
                <a:gd name="f3572" fmla="*/ f2722 1 6114828"/>
                <a:gd name="f3573" fmla="*/ f2723 1 12242773"/>
                <a:gd name="f3574" fmla="*/ f2724 1 6114828"/>
                <a:gd name="f3575" fmla="*/ f2725 1 12242773"/>
                <a:gd name="f3576" fmla="*/ f2726 1 6114828"/>
                <a:gd name="f3577" fmla="*/ f2727 1 12242773"/>
                <a:gd name="f3578" fmla="*/ f2728 1 12242773"/>
                <a:gd name="f3579" fmla="*/ f2729 1 6114828"/>
                <a:gd name="f3580" fmla="*/ f2730 1 12242773"/>
                <a:gd name="f3581" fmla="*/ f2731 1 6114828"/>
                <a:gd name="f3582" fmla="*/ f2732 1 12242773"/>
                <a:gd name="f3583" fmla="*/ f2733 1 6114828"/>
                <a:gd name="f3584" fmla="*/ f2734 1 12242773"/>
                <a:gd name="f3585" fmla="*/ f2735 1 6114828"/>
                <a:gd name="f3586" fmla="*/ f2736 1 12242773"/>
                <a:gd name="f3587" fmla="*/ f2737 1 6114828"/>
                <a:gd name="f3588" fmla="*/ f2738 1 12242773"/>
                <a:gd name="f3589" fmla="*/ f2739 1 6114828"/>
                <a:gd name="f3590" fmla="*/ f2740 1 12242773"/>
                <a:gd name="f3591" fmla="*/ f2741 1 6114828"/>
                <a:gd name="f3592" fmla="*/ f2742 1 6114828"/>
                <a:gd name="f3593" fmla="*/ f2743 1 12242773"/>
                <a:gd name="f3594" fmla="*/ f2744 1 6114828"/>
                <a:gd name="f3595" fmla="*/ f2745 1 12242773"/>
                <a:gd name="f3596" fmla="*/ f2746 1 6114828"/>
                <a:gd name="f3597" fmla="*/ f2747 1 12242773"/>
                <a:gd name="f3598" fmla="*/ f2748 1 6114828"/>
                <a:gd name="f3599" fmla="*/ f2749 1 12242773"/>
                <a:gd name="f3600" fmla="*/ f2750 1 6114828"/>
                <a:gd name="f3601" fmla="*/ f2751 1 12242773"/>
                <a:gd name="f3602" fmla="*/ f2752 1 6114828"/>
                <a:gd name="f3603" fmla="*/ f2753 1 12242773"/>
                <a:gd name="f3604" fmla="*/ f2754 1 6114828"/>
                <a:gd name="f3605" fmla="*/ f2755 1 12242773"/>
                <a:gd name="f3606" fmla="*/ f2756 1 6114828"/>
                <a:gd name="f3607" fmla="*/ f2757 1 12242773"/>
                <a:gd name="f3608" fmla="*/ f2758 1 6114828"/>
                <a:gd name="f3609" fmla="*/ f2759 1 12242773"/>
                <a:gd name="f3610" fmla="*/ f2760 1 6114828"/>
                <a:gd name="f3611" fmla="*/ f2761 1 12242773"/>
                <a:gd name="f3612" fmla="*/ f2762 1 6114828"/>
                <a:gd name="f3613" fmla="*/ f2763 1 12242773"/>
                <a:gd name="f3614" fmla="*/ f2764 1 6114828"/>
                <a:gd name="f3615" fmla="*/ f2765 1 12242773"/>
                <a:gd name="f3616" fmla="*/ f2766 1 6114828"/>
                <a:gd name="f3617" fmla="*/ f2767 1 12242773"/>
                <a:gd name="f3618" fmla="*/ f2768 1 6114828"/>
                <a:gd name="f3619" fmla="*/ f2769 1 12242773"/>
                <a:gd name="f3620" fmla="*/ f2770 1 6114828"/>
                <a:gd name="f3621" fmla="*/ f2771 1 12242773"/>
                <a:gd name="f3622" fmla="*/ f2772 1 6114828"/>
                <a:gd name="f3623" fmla="*/ f2773 1 12242773"/>
                <a:gd name="f3624" fmla="*/ f2774 1 6114828"/>
                <a:gd name="f3625" fmla="*/ f2775 1 12242773"/>
                <a:gd name="f3626" fmla="*/ f2776 1 6114828"/>
                <a:gd name="f3627" fmla="*/ f2777 1 12242773"/>
                <a:gd name="f3628" fmla="*/ f2778 1 6114828"/>
                <a:gd name="f3629" fmla="*/ f2779 1 12242773"/>
                <a:gd name="f3630" fmla="*/ f2780 1 6114828"/>
                <a:gd name="f3631" fmla="*/ f2781 1 12242773"/>
                <a:gd name="f3632" fmla="*/ f2782 1 6114828"/>
                <a:gd name="f3633" fmla="*/ f2783 1 12242773"/>
                <a:gd name="f3634" fmla="*/ f2784 1 6114828"/>
                <a:gd name="f3635" fmla="*/ f2785 1 12242773"/>
                <a:gd name="f3636" fmla="*/ f2786 1 6114828"/>
                <a:gd name="f3637" fmla="*/ f2787 1 12242773"/>
                <a:gd name="f3638" fmla="*/ f2788 1 6114828"/>
                <a:gd name="f3639" fmla="*/ f2789 1 12242773"/>
                <a:gd name="f3640" fmla="*/ f2790 1 6114828"/>
                <a:gd name="f3641" fmla="*/ f2791 1 12242773"/>
                <a:gd name="f3642" fmla="*/ f2792 1 6114828"/>
                <a:gd name="f3643" fmla="*/ f2793 1 12242773"/>
                <a:gd name="f3644" fmla="*/ f2794 1 6114828"/>
                <a:gd name="f3645" fmla="*/ f2795 1 12242773"/>
                <a:gd name="f3646" fmla="*/ f2796 1 6114828"/>
                <a:gd name="f3647" fmla="*/ f2797 1 12242773"/>
                <a:gd name="f3648" fmla="*/ f2798 1 6114828"/>
                <a:gd name="f3649" fmla="*/ f2799 1 12242773"/>
                <a:gd name="f3650" fmla="*/ f2800 1 6114828"/>
                <a:gd name="f3651" fmla="*/ f2801 1 12242773"/>
                <a:gd name="f3652" fmla="*/ f2802 1 6114828"/>
                <a:gd name="f3653" fmla="*/ f2803 1 12242773"/>
                <a:gd name="f3654" fmla="*/ f2804 1 6114828"/>
                <a:gd name="f3655" fmla="*/ f2805 1 12242773"/>
                <a:gd name="f3656" fmla="*/ f2806 1 6114828"/>
                <a:gd name="f3657" fmla="*/ f2807 1 12242773"/>
                <a:gd name="f3658" fmla="*/ f2808 1 6114828"/>
                <a:gd name="f3659" fmla="*/ f2809 1 12242773"/>
                <a:gd name="f3660" fmla="*/ f2810 1 6114828"/>
                <a:gd name="f3661" fmla="*/ f2811 1 12242773"/>
                <a:gd name="f3662" fmla="*/ f2812 1 6114828"/>
                <a:gd name="f3663" fmla="*/ f2813 1 12242773"/>
                <a:gd name="f3664" fmla="*/ f2814 1 6114828"/>
                <a:gd name="f3665" fmla="*/ f2815 1 12242773"/>
                <a:gd name="f3666" fmla="*/ f2816 1 6114828"/>
                <a:gd name="f3667" fmla="*/ f2817 1 12242773"/>
                <a:gd name="f3668" fmla="*/ f2818 1 6114828"/>
                <a:gd name="f3669" fmla="*/ f2819 1 12242773"/>
                <a:gd name="f3670" fmla="*/ f2820 1 6114828"/>
                <a:gd name="f3671" fmla="*/ f2821 1 12242773"/>
                <a:gd name="f3672" fmla="*/ f2822 1 6114828"/>
                <a:gd name="f3673" fmla="*/ f2823 1 12242773"/>
                <a:gd name="f3674" fmla="*/ f2824 1 6114828"/>
                <a:gd name="f3675" fmla="*/ f2825 1 12242773"/>
                <a:gd name="f3676" fmla="*/ f2826 1 6114828"/>
                <a:gd name="f3677" fmla="*/ f2827 1 12242773"/>
                <a:gd name="f3678" fmla="*/ f2828 1 6114828"/>
                <a:gd name="f3679" fmla="*/ f2829 1 12242773"/>
                <a:gd name="f3680" fmla="*/ f2830 1 6114828"/>
                <a:gd name="f3681" fmla="*/ f2831 1 12242773"/>
                <a:gd name="f3682" fmla="*/ f2832 1 6114828"/>
                <a:gd name="f3683" fmla="*/ f2833 1 12242773"/>
                <a:gd name="f3684" fmla="*/ f2834 1 6114828"/>
                <a:gd name="f3685" fmla="*/ f2835 1 12242773"/>
                <a:gd name="f3686" fmla="*/ f2836 1 6114828"/>
                <a:gd name="f3687" fmla="*/ f2837 1 12242773"/>
                <a:gd name="f3688" fmla="*/ f2838 1 6114828"/>
                <a:gd name="f3689" fmla="*/ f2839 1 12242773"/>
                <a:gd name="f3690" fmla="*/ f2840 1 6114828"/>
                <a:gd name="f3691" fmla="*/ f2841 1 12242773"/>
                <a:gd name="f3692" fmla="*/ f2842 1 6114828"/>
                <a:gd name="f3693" fmla="*/ f2843 1 12242773"/>
                <a:gd name="f3694" fmla="*/ f2844 1 6114828"/>
                <a:gd name="f3695" fmla="*/ f2845 1 12242773"/>
                <a:gd name="f3696" fmla="*/ f2846 1 6114828"/>
                <a:gd name="f3697" fmla="*/ f2847 1 12242773"/>
                <a:gd name="f3698" fmla="*/ f2848 1 6114828"/>
                <a:gd name="f3699" fmla="*/ f2849 1 12242773"/>
                <a:gd name="f3700" fmla="*/ f2850 1 6114828"/>
                <a:gd name="f3701" fmla="*/ f2851 1 12242773"/>
                <a:gd name="f3702" fmla="*/ f2852 1 6114828"/>
                <a:gd name="f3703" fmla="*/ f2853 1 12242773"/>
                <a:gd name="f3704" fmla="*/ f2854 1 6114828"/>
                <a:gd name="f3705" fmla="*/ f2855 1 12242773"/>
                <a:gd name="f3706" fmla="*/ f2856 1 6114828"/>
                <a:gd name="f3707" fmla="*/ f2857 1 12242773"/>
                <a:gd name="f3708" fmla="*/ f2858 1 6114828"/>
                <a:gd name="f3709" fmla="*/ f2859 1 12242773"/>
                <a:gd name="f3710" fmla="*/ f2860 1 6114828"/>
                <a:gd name="f3711" fmla="*/ f2861 1 12242773"/>
                <a:gd name="f3712" fmla="*/ f2862 1 6114828"/>
                <a:gd name="f3713" fmla="*/ f2863 1 12242773"/>
                <a:gd name="f3714" fmla="*/ f2864 1 6114828"/>
                <a:gd name="f3715" fmla="*/ f2865 1 12242773"/>
                <a:gd name="f3716" fmla="*/ f2866 1 12242773"/>
                <a:gd name="f3717" fmla="*/ f2867 1 6114828"/>
                <a:gd name="f3718" fmla="*/ f2868 1 12242773"/>
                <a:gd name="f3719" fmla="*/ f2869 1 6114828"/>
                <a:gd name="f3720" fmla="*/ f2870 1 12242773"/>
                <a:gd name="f3721" fmla="*/ f2871 1 6114828"/>
                <a:gd name="f3722" fmla="*/ f2872 1 12242773"/>
                <a:gd name="f3723" fmla="*/ f2873 1 6114828"/>
                <a:gd name="f3724" fmla="*/ f2874 1 12242773"/>
                <a:gd name="f3725" fmla="*/ f2875 1 6114828"/>
                <a:gd name="f3726" fmla="*/ f2876 1 12242773"/>
                <a:gd name="f3727" fmla="*/ f2877 1 6114828"/>
                <a:gd name="f3728" fmla="*/ f2878 1 12242773"/>
                <a:gd name="f3729" fmla="*/ f2879 1 6114828"/>
                <a:gd name="f3730" fmla="*/ f2880 1 12242773"/>
                <a:gd name="f3731" fmla="*/ f2881 1 6114828"/>
                <a:gd name="f3732" fmla="*/ f2882 1 12242773"/>
                <a:gd name="f3733" fmla="*/ f2883 1 6114828"/>
                <a:gd name="f3734" fmla="*/ f2884 1 12242773"/>
                <a:gd name="f3735" fmla="*/ f2885 1 6114828"/>
                <a:gd name="f3736" fmla="*/ f2886 1 12242773"/>
                <a:gd name="f3737" fmla="*/ f2887 1 6114828"/>
                <a:gd name="f3738" fmla="*/ f2888 1 12242773"/>
                <a:gd name="f3739" fmla="*/ f2889 1 6114828"/>
                <a:gd name="f3740" fmla="*/ f2890 1 12242773"/>
                <a:gd name="f3741" fmla="*/ f2891 1 6114828"/>
                <a:gd name="f3742" fmla="*/ f2892 1 12242773"/>
                <a:gd name="f3743" fmla="*/ f2893 1 6114828"/>
                <a:gd name="f3744" fmla="*/ f2894 1 12242773"/>
                <a:gd name="f3745" fmla="*/ f2895 1 6114828"/>
                <a:gd name="f3746" fmla="*/ f2896 1 12242773"/>
                <a:gd name="f3747" fmla="*/ f2897 1 6114828"/>
                <a:gd name="f3748" fmla="*/ f2898 1 12242773"/>
                <a:gd name="f3749" fmla="*/ f2899 1 6114828"/>
                <a:gd name="f3750" fmla="*/ f2900 1 12242773"/>
                <a:gd name="f3751" fmla="*/ f2901 1 6114828"/>
                <a:gd name="f3752" fmla="*/ f2902 1 12242773"/>
                <a:gd name="f3753" fmla="*/ f2903 1 12242773"/>
                <a:gd name="f3754" fmla="*/ f2904 1 6114828"/>
                <a:gd name="f3755" fmla="*/ f2905 1 12242773"/>
                <a:gd name="f3756" fmla="*/ f2906 1 6114828"/>
                <a:gd name="f3757" fmla="*/ f2907 1 6114828"/>
                <a:gd name="f3758" fmla="*/ f2908 1 12242773"/>
                <a:gd name="f3759" fmla="*/ f2909 1 6114828"/>
                <a:gd name="f3760" fmla="*/ f2910 1 12242773"/>
                <a:gd name="f3761" fmla="*/ f2911 1 6114828"/>
                <a:gd name="f3762" fmla="*/ f2912 1 12242773"/>
                <a:gd name="f3763" fmla="*/ f2913 1 6114828"/>
                <a:gd name="f3764" fmla="*/ f2914 1 12242773"/>
                <a:gd name="f3765" fmla="*/ f2915 1 6114828"/>
                <a:gd name="f3766" fmla="*/ f2916 1 12242773"/>
                <a:gd name="f3767" fmla="*/ f2917 1 6114828"/>
                <a:gd name="f3768" fmla="*/ f2918 1 12242773"/>
                <a:gd name="f3769" fmla="*/ f2919 1 6114828"/>
                <a:gd name="f3770" fmla="*/ f2920 1 12242773"/>
                <a:gd name="f3771" fmla="*/ f2921 1 6114828"/>
                <a:gd name="f3772" fmla="*/ f2922 1 12242773"/>
                <a:gd name="f3773" fmla="*/ f2923 1 6114828"/>
                <a:gd name="f3774" fmla="*/ f2924 1 12242773"/>
                <a:gd name="f3775" fmla="*/ f2925 1 6114828"/>
                <a:gd name="f3776" fmla="*/ f2926 1 12242773"/>
                <a:gd name="f3777" fmla="*/ f2927 1 6114828"/>
                <a:gd name="f3778" fmla="*/ f2928 1 12242773"/>
                <a:gd name="f3779" fmla="*/ f2929 1 6114828"/>
                <a:gd name="f3780" fmla="*/ f2930 1 12242773"/>
                <a:gd name="f3781" fmla="*/ f2931 1 6114828"/>
                <a:gd name="f3782" fmla="*/ f2932 1 12242773"/>
                <a:gd name="f3783" fmla="*/ f2933 1 6114828"/>
                <a:gd name="f3784" fmla="*/ f2934 1 12242773"/>
                <a:gd name="f3785" fmla="*/ f2935 1 6114828"/>
                <a:gd name="f3786" fmla="*/ f2936 1 12242773"/>
                <a:gd name="f3787" fmla="*/ f2937 1 6114828"/>
                <a:gd name="f3788" fmla="*/ f2938 1 12242773"/>
                <a:gd name="f3789" fmla="*/ f2939 1 6114828"/>
                <a:gd name="f3790" fmla="*/ f2940 1 12242773"/>
                <a:gd name="f3791" fmla="*/ f2941 1 6114828"/>
                <a:gd name="f3792" fmla="*/ f2942 1 12242773"/>
                <a:gd name="f3793" fmla="*/ f2943 1 6114828"/>
                <a:gd name="f3794" fmla="*/ f2944 1 12242773"/>
                <a:gd name="f3795" fmla="*/ f2945 1 6114828"/>
                <a:gd name="f3796" fmla="*/ f2946 1 12242773"/>
                <a:gd name="f3797" fmla="*/ f2947 1 6114828"/>
                <a:gd name="f3798" fmla="*/ f2948 1 12242773"/>
                <a:gd name="f3799" fmla="*/ f2949 1 6114828"/>
                <a:gd name="f3800" fmla="*/ f2950 1 12242773"/>
                <a:gd name="f3801" fmla="*/ f2951 1 6114828"/>
                <a:gd name="f3802" fmla="*/ f2952 1 12242773"/>
                <a:gd name="f3803" fmla="*/ f2953 1 6114828"/>
                <a:gd name="f3804" fmla="*/ f2954 1 12242773"/>
                <a:gd name="f3805" fmla="*/ f2955 1 6114828"/>
                <a:gd name="f3806" fmla="*/ f2956 1 12242773"/>
                <a:gd name="f3807" fmla="*/ f2957 1 6114828"/>
                <a:gd name="f3808" fmla="*/ f2958 1 12242773"/>
                <a:gd name="f3809" fmla="*/ f2959 1 12242773"/>
                <a:gd name="f3810" fmla="*/ f2960 1 6114828"/>
                <a:gd name="f3811" fmla="*/ f2961 1 12242773"/>
                <a:gd name="f3812" fmla="*/ f2962 1 6114828"/>
                <a:gd name="f3813" fmla="*/ f2963 1 12242773"/>
                <a:gd name="f3814" fmla="*/ f2964 1 6114828"/>
                <a:gd name="f3815" fmla="*/ f2965 1 12242773"/>
                <a:gd name="f3816" fmla="*/ f2966 1 6114828"/>
                <a:gd name="f3817" fmla="*/ f2109 1 f2116"/>
                <a:gd name="f3818" fmla="*/ f2110 1 f2116"/>
                <a:gd name="f3819" fmla="*/ f2109 1 f2117"/>
                <a:gd name="f3820" fmla="*/ f2111 1 f2117"/>
                <a:gd name="f3821" fmla="*/ f2968 1 f2116"/>
                <a:gd name="f3822" fmla="*/ f2969 1 f2117"/>
                <a:gd name="f3823" fmla="*/ f2970 1 f2116"/>
                <a:gd name="f3824" fmla="*/ f2971 1 f2117"/>
                <a:gd name="f3825" fmla="*/ f2972 1 f2116"/>
                <a:gd name="f3826" fmla="*/ f2973 1 f2117"/>
                <a:gd name="f3827" fmla="*/ f2974 1 f2116"/>
                <a:gd name="f3828" fmla="*/ f2975 1 f2117"/>
                <a:gd name="f3829" fmla="*/ f2976 1 f2116"/>
                <a:gd name="f3830" fmla="*/ f2977 1 f2117"/>
                <a:gd name="f3831" fmla="*/ f2978 1 f2116"/>
                <a:gd name="f3832" fmla="*/ f2979 1 f2117"/>
                <a:gd name="f3833" fmla="*/ f2980 1 f2116"/>
                <a:gd name="f3834" fmla="*/ f2981 1 f2117"/>
                <a:gd name="f3835" fmla="*/ f2982 1 f2116"/>
                <a:gd name="f3836" fmla="*/ f2983 1 f2117"/>
                <a:gd name="f3837" fmla="*/ f2984 1 f2116"/>
                <a:gd name="f3838" fmla="*/ f2985 1 f2117"/>
                <a:gd name="f3839" fmla="*/ f2986 1 f2116"/>
                <a:gd name="f3840" fmla="*/ f2987 1 f2117"/>
                <a:gd name="f3841" fmla="*/ f2988 1 f2116"/>
                <a:gd name="f3842" fmla="*/ f2989 1 f2117"/>
                <a:gd name="f3843" fmla="*/ f2990 1 f2116"/>
                <a:gd name="f3844" fmla="*/ f2991 1 f2117"/>
                <a:gd name="f3845" fmla="*/ f2992 1 f2116"/>
                <a:gd name="f3846" fmla="*/ f2993 1 f2117"/>
                <a:gd name="f3847" fmla="*/ f2994 1 f2116"/>
                <a:gd name="f3848" fmla="*/ f2995 1 f2117"/>
                <a:gd name="f3849" fmla="*/ f2996 1 f2116"/>
                <a:gd name="f3850" fmla="*/ f2997 1 f2117"/>
                <a:gd name="f3851" fmla="*/ f2998 1 f2116"/>
                <a:gd name="f3852" fmla="*/ f2999 1 f2117"/>
                <a:gd name="f3853" fmla="*/ f3000 1 f2116"/>
                <a:gd name="f3854" fmla="*/ f3001 1 f2117"/>
                <a:gd name="f3855" fmla="*/ f3002 1 f2116"/>
                <a:gd name="f3856" fmla="*/ f3003 1 f2117"/>
                <a:gd name="f3857" fmla="*/ f3004 1 f2116"/>
                <a:gd name="f3858" fmla="*/ f3005 1 f2117"/>
                <a:gd name="f3859" fmla="*/ f3006 1 f2116"/>
                <a:gd name="f3860" fmla="*/ f3007 1 f2117"/>
                <a:gd name="f3861" fmla="*/ f3008 1 f2116"/>
                <a:gd name="f3862" fmla="*/ f3009 1 f2117"/>
                <a:gd name="f3863" fmla="*/ f3010 1 f2116"/>
                <a:gd name="f3864" fmla="*/ f3011 1 f2117"/>
                <a:gd name="f3865" fmla="*/ f3012 1 f2116"/>
                <a:gd name="f3866" fmla="*/ f3013 1 f2117"/>
                <a:gd name="f3867" fmla="*/ f3014 1 f2116"/>
                <a:gd name="f3868" fmla="*/ f3015 1 f2117"/>
                <a:gd name="f3869" fmla="*/ f3016 1 f2116"/>
                <a:gd name="f3870" fmla="*/ f3017 1 f2117"/>
                <a:gd name="f3871" fmla="*/ f3018 1 f2116"/>
                <a:gd name="f3872" fmla="*/ f3019 1 f2117"/>
                <a:gd name="f3873" fmla="*/ f3020 1 f2117"/>
                <a:gd name="f3874" fmla="*/ f3021 1 f2116"/>
                <a:gd name="f3875" fmla="*/ f3022 1 f2117"/>
                <a:gd name="f3876" fmla="*/ f3023 1 f2116"/>
                <a:gd name="f3877" fmla="*/ f3024 1 f2117"/>
                <a:gd name="f3878" fmla="*/ f3025 1 f2116"/>
                <a:gd name="f3879" fmla="*/ f3026 1 f2117"/>
                <a:gd name="f3880" fmla="*/ f3027 1 f2116"/>
                <a:gd name="f3881" fmla="*/ f3028 1 f2117"/>
                <a:gd name="f3882" fmla="*/ f3029 1 f2116"/>
                <a:gd name="f3883" fmla="*/ f3030 1 f2117"/>
                <a:gd name="f3884" fmla="*/ f3031 1 f2116"/>
                <a:gd name="f3885" fmla="*/ f3032 1 f2117"/>
                <a:gd name="f3886" fmla="*/ f3033 1 f2116"/>
                <a:gd name="f3887" fmla="*/ f3034 1 f2117"/>
                <a:gd name="f3888" fmla="*/ f3035 1 f2116"/>
                <a:gd name="f3889" fmla="*/ f3036 1 f2117"/>
                <a:gd name="f3890" fmla="*/ f3037 1 f2116"/>
                <a:gd name="f3891" fmla="*/ f3038 1 f2117"/>
                <a:gd name="f3892" fmla="*/ f3039 1 f2116"/>
                <a:gd name="f3893" fmla="*/ f3040 1 f2117"/>
                <a:gd name="f3894" fmla="*/ f3041 1 f2116"/>
                <a:gd name="f3895" fmla="*/ f3042 1 f2117"/>
                <a:gd name="f3896" fmla="*/ f3043 1 f2116"/>
                <a:gd name="f3897" fmla="*/ f3044 1 f2117"/>
                <a:gd name="f3898" fmla="*/ f3045 1 f2116"/>
                <a:gd name="f3899" fmla="*/ f3046 1 f2117"/>
                <a:gd name="f3900" fmla="*/ f3047 1 f2116"/>
                <a:gd name="f3901" fmla="*/ f3048 1 f2117"/>
                <a:gd name="f3902" fmla="*/ f3049 1 f2117"/>
                <a:gd name="f3903" fmla="*/ f3050 1 f2116"/>
                <a:gd name="f3904" fmla="*/ f3051 1 f2117"/>
                <a:gd name="f3905" fmla="*/ f3052 1 f2116"/>
                <a:gd name="f3906" fmla="*/ f3053 1 f2116"/>
                <a:gd name="f3907" fmla="*/ f3054 1 f2117"/>
                <a:gd name="f3908" fmla="*/ f3055 1 f2116"/>
                <a:gd name="f3909" fmla="*/ f3056 1 f2117"/>
                <a:gd name="f3910" fmla="*/ f3057 1 f2116"/>
                <a:gd name="f3911" fmla="*/ f3058 1 f2117"/>
                <a:gd name="f3912" fmla="*/ f3059 1 f2116"/>
                <a:gd name="f3913" fmla="*/ f3060 1 f2117"/>
                <a:gd name="f3914" fmla="*/ f3061 1 f2116"/>
                <a:gd name="f3915" fmla="*/ f3062 1 f2117"/>
                <a:gd name="f3916" fmla="*/ f3063 1 f2116"/>
                <a:gd name="f3917" fmla="*/ f3064 1 f2117"/>
                <a:gd name="f3918" fmla="*/ f3065 1 f2116"/>
                <a:gd name="f3919" fmla="*/ f3066 1 f2117"/>
                <a:gd name="f3920" fmla="*/ f3067 1 f2116"/>
                <a:gd name="f3921" fmla="*/ f3068 1 f2117"/>
                <a:gd name="f3922" fmla="*/ f3069 1 f2116"/>
                <a:gd name="f3923" fmla="*/ f3070 1 f2117"/>
                <a:gd name="f3924" fmla="*/ f3071 1 f2116"/>
                <a:gd name="f3925" fmla="*/ f3072 1 f2117"/>
                <a:gd name="f3926" fmla="*/ f3073 1 f2116"/>
                <a:gd name="f3927" fmla="*/ f3074 1 f2117"/>
                <a:gd name="f3928" fmla="*/ f3075 1 f2116"/>
                <a:gd name="f3929" fmla="*/ f3076 1 f2117"/>
                <a:gd name="f3930" fmla="*/ f3077 1 f2116"/>
                <a:gd name="f3931" fmla="*/ f3078 1 f2117"/>
                <a:gd name="f3932" fmla="*/ f3079 1 f2116"/>
                <a:gd name="f3933" fmla="*/ f3080 1 f2117"/>
                <a:gd name="f3934" fmla="*/ f3081 1 f2116"/>
                <a:gd name="f3935" fmla="*/ f3082 1 f2117"/>
                <a:gd name="f3936" fmla="*/ f3083 1 f2116"/>
                <a:gd name="f3937" fmla="*/ f3084 1 f2117"/>
                <a:gd name="f3938" fmla="*/ f3085 1 f2116"/>
                <a:gd name="f3939" fmla="*/ f3086 1 f2117"/>
                <a:gd name="f3940" fmla="*/ f3087 1 f2116"/>
                <a:gd name="f3941" fmla="*/ f3088 1 f2117"/>
                <a:gd name="f3942" fmla="*/ f3089 1 f2116"/>
                <a:gd name="f3943" fmla="*/ f3090 1 f2117"/>
                <a:gd name="f3944" fmla="*/ f3091 1 f2116"/>
                <a:gd name="f3945" fmla="*/ f3092 1 f2117"/>
                <a:gd name="f3946" fmla="*/ f3093 1 f2116"/>
                <a:gd name="f3947" fmla="*/ f3094 1 f2117"/>
                <a:gd name="f3948" fmla="*/ f3095 1 f2116"/>
                <a:gd name="f3949" fmla="*/ f3096 1 f2117"/>
                <a:gd name="f3950" fmla="*/ f3097 1 f2116"/>
                <a:gd name="f3951" fmla="*/ f3098 1 f2117"/>
                <a:gd name="f3952" fmla="*/ f3099 1 f2116"/>
                <a:gd name="f3953" fmla="*/ f3100 1 f2117"/>
                <a:gd name="f3954" fmla="*/ f3101 1 f2116"/>
                <a:gd name="f3955" fmla="*/ f3102 1 f2117"/>
                <a:gd name="f3956" fmla="*/ f3103 1 f2116"/>
                <a:gd name="f3957" fmla="*/ f3104 1 f2117"/>
                <a:gd name="f3958" fmla="*/ f3105 1 f2116"/>
                <a:gd name="f3959" fmla="*/ f3106 1 f2117"/>
                <a:gd name="f3960" fmla="*/ f3107 1 f2116"/>
                <a:gd name="f3961" fmla="*/ f3108 1 f2117"/>
                <a:gd name="f3962" fmla="*/ f3109 1 f2116"/>
                <a:gd name="f3963" fmla="*/ f3110 1 f2117"/>
                <a:gd name="f3964" fmla="*/ f3111 1 f2117"/>
                <a:gd name="f3965" fmla="*/ f3112 1 f2116"/>
                <a:gd name="f3966" fmla="*/ f3113 1 f2117"/>
                <a:gd name="f3967" fmla="*/ f3114 1 f2116"/>
                <a:gd name="f3968" fmla="*/ f3115 1 f2117"/>
                <a:gd name="f3969" fmla="*/ f3116 1 f2116"/>
                <a:gd name="f3970" fmla="*/ f3117 1 f2117"/>
                <a:gd name="f3971" fmla="*/ f3118 1 f2116"/>
                <a:gd name="f3972" fmla="*/ f3119 1 f2117"/>
                <a:gd name="f3973" fmla="*/ f3120 1 f2116"/>
                <a:gd name="f3974" fmla="*/ f3121 1 f2117"/>
                <a:gd name="f3975" fmla="*/ f3122 1 f2116"/>
                <a:gd name="f3976" fmla="*/ f3123 1 f2117"/>
                <a:gd name="f3977" fmla="*/ f3124 1 f2116"/>
                <a:gd name="f3978" fmla="*/ f3125 1 f2117"/>
                <a:gd name="f3979" fmla="*/ f3126 1 f2116"/>
                <a:gd name="f3980" fmla="*/ f3127 1 f2117"/>
                <a:gd name="f3981" fmla="*/ f3128 1 f2116"/>
                <a:gd name="f3982" fmla="*/ f3129 1 f2117"/>
                <a:gd name="f3983" fmla="*/ f3130 1 f2116"/>
                <a:gd name="f3984" fmla="*/ f3131 1 f2117"/>
                <a:gd name="f3985" fmla="*/ f3132 1 f2116"/>
                <a:gd name="f3986" fmla="*/ f3133 1 f2117"/>
                <a:gd name="f3987" fmla="*/ f3134 1 f2116"/>
                <a:gd name="f3988" fmla="*/ f3135 1 f2116"/>
                <a:gd name="f3989" fmla="*/ f3136 1 f2117"/>
                <a:gd name="f3990" fmla="*/ f3137 1 f2116"/>
                <a:gd name="f3991" fmla="*/ f3138 1 f2116"/>
                <a:gd name="f3992" fmla="*/ f3139 1 f2117"/>
                <a:gd name="f3993" fmla="*/ f3140 1 f2116"/>
                <a:gd name="f3994" fmla="*/ f3141 1 f2117"/>
                <a:gd name="f3995" fmla="*/ f3142 1 f2116"/>
                <a:gd name="f3996" fmla="*/ f3143 1 f2117"/>
                <a:gd name="f3997" fmla="*/ f3144 1 f2116"/>
                <a:gd name="f3998" fmla="*/ f3145 1 f2117"/>
                <a:gd name="f3999" fmla="*/ f3146 1 f2116"/>
                <a:gd name="f4000" fmla="*/ f3147 1 f2117"/>
                <a:gd name="f4001" fmla="*/ f3148 1 f2116"/>
                <a:gd name="f4002" fmla="*/ f3149 1 f2117"/>
                <a:gd name="f4003" fmla="*/ f3150 1 f2116"/>
                <a:gd name="f4004" fmla="*/ f3151 1 f2117"/>
                <a:gd name="f4005" fmla="*/ f3152 1 f2116"/>
                <a:gd name="f4006" fmla="*/ f3153 1 f2117"/>
                <a:gd name="f4007" fmla="*/ f3154 1 f2116"/>
                <a:gd name="f4008" fmla="*/ f3155 1 f2117"/>
                <a:gd name="f4009" fmla="*/ f3156 1 f2116"/>
                <a:gd name="f4010" fmla="*/ f3157 1 f2116"/>
                <a:gd name="f4011" fmla="*/ f3158 1 f2117"/>
                <a:gd name="f4012" fmla="*/ f3159 1 f2116"/>
                <a:gd name="f4013" fmla="*/ f3160 1 f2117"/>
                <a:gd name="f4014" fmla="*/ f3161 1 f2116"/>
                <a:gd name="f4015" fmla="*/ f3162 1 f2117"/>
                <a:gd name="f4016" fmla="*/ f3163 1 f2116"/>
                <a:gd name="f4017" fmla="*/ f3164 1 f2117"/>
                <a:gd name="f4018" fmla="*/ f3165 1 f2116"/>
                <a:gd name="f4019" fmla="*/ f3166 1 f2117"/>
                <a:gd name="f4020" fmla="*/ f3167 1 f2116"/>
                <a:gd name="f4021" fmla="*/ f3168 1 f2117"/>
                <a:gd name="f4022" fmla="*/ f3169 1 f2116"/>
                <a:gd name="f4023" fmla="*/ f3170 1 f2117"/>
                <a:gd name="f4024" fmla="*/ f3171 1 f2116"/>
                <a:gd name="f4025" fmla="*/ f3172 1 f2117"/>
                <a:gd name="f4026" fmla="*/ f3173 1 f2116"/>
                <a:gd name="f4027" fmla="*/ f3174 1 f2117"/>
                <a:gd name="f4028" fmla="*/ f3175 1 f2116"/>
                <a:gd name="f4029" fmla="*/ f3176 1 f2117"/>
                <a:gd name="f4030" fmla="*/ f3177 1 f2116"/>
                <a:gd name="f4031" fmla="*/ f3178 1 f2117"/>
                <a:gd name="f4032" fmla="*/ f3179 1 f2116"/>
                <a:gd name="f4033" fmla="*/ f3180 1 f2117"/>
                <a:gd name="f4034" fmla="*/ f3181 1 f2116"/>
                <a:gd name="f4035" fmla="*/ f3182 1 f2117"/>
                <a:gd name="f4036" fmla="*/ f3183 1 f2116"/>
                <a:gd name="f4037" fmla="*/ f3184 1 f2117"/>
                <a:gd name="f4038" fmla="*/ f3185 1 f2116"/>
                <a:gd name="f4039" fmla="*/ f3186 1 f2117"/>
                <a:gd name="f4040" fmla="*/ f3187 1 f2116"/>
                <a:gd name="f4041" fmla="*/ f3188 1 f2117"/>
                <a:gd name="f4042" fmla="*/ f3189 1 f2116"/>
                <a:gd name="f4043" fmla="*/ f3190 1 f2117"/>
                <a:gd name="f4044" fmla="*/ f3191 1 f2116"/>
                <a:gd name="f4045" fmla="*/ f3192 1 f2117"/>
                <a:gd name="f4046" fmla="*/ f3193 1 f2116"/>
                <a:gd name="f4047" fmla="*/ f3194 1 f2117"/>
                <a:gd name="f4048" fmla="*/ f3195 1 f2116"/>
                <a:gd name="f4049" fmla="*/ f3196 1 f2116"/>
                <a:gd name="f4050" fmla="*/ f3197 1 f2117"/>
                <a:gd name="f4051" fmla="*/ f3198 1 f2116"/>
                <a:gd name="f4052" fmla="*/ f3199 1 f2117"/>
                <a:gd name="f4053" fmla="*/ f3200 1 f2116"/>
                <a:gd name="f4054" fmla="*/ f3201 1 f2117"/>
                <a:gd name="f4055" fmla="*/ f3202 1 f2116"/>
                <a:gd name="f4056" fmla="*/ f3203 1 f2117"/>
                <a:gd name="f4057" fmla="*/ f3204 1 f2116"/>
                <a:gd name="f4058" fmla="*/ f3205 1 f2117"/>
                <a:gd name="f4059" fmla="*/ f3206 1 f2116"/>
                <a:gd name="f4060" fmla="*/ f3207 1 f2117"/>
                <a:gd name="f4061" fmla="*/ f3208 1 f2116"/>
                <a:gd name="f4062" fmla="*/ f3209 1 f2117"/>
                <a:gd name="f4063" fmla="*/ f3210 1 f2116"/>
                <a:gd name="f4064" fmla="*/ f3211 1 f2117"/>
                <a:gd name="f4065" fmla="*/ f3212 1 f2116"/>
                <a:gd name="f4066" fmla="*/ f3213 1 f2117"/>
                <a:gd name="f4067" fmla="*/ f3214 1 f2116"/>
                <a:gd name="f4068" fmla="*/ f3215 1 f2117"/>
                <a:gd name="f4069" fmla="*/ f3216 1 f2116"/>
                <a:gd name="f4070" fmla="*/ f3217 1 f2117"/>
                <a:gd name="f4071" fmla="*/ f3218 1 f2116"/>
                <a:gd name="f4072" fmla="*/ f3219 1 f2117"/>
                <a:gd name="f4073" fmla="*/ f3220 1 f2116"/>
                <a:gd name="f4074" fmla="*/ f3221 1 f2117"/>
                <a:gd name="f4075" fmla="*/ f3222 1 f2116"/>
                <a:gd name="f4076" fmla="*/ f3223 1 f2117"/>
                <a:gd name="f4077" fmla="*/ f3224 1 f2116"/>
                <a:gd name="f4078" fmla="*/ f3225 1 f2117"/>
                <a:gd name="f4079" fmla="*/ f3226 1 f2116"/>
                <a:gd name="f4080" fmla="*/ f3227 1 f2117"/>
                <a:gd name="f4081" fmla="*/ f3228 1 f2116"/>
                <a:gd name="f4082" fmla="*/ f3229 1 f2117"/>
                <a:gd name="f4083" fmla="*/ f3230 1 f2116"/>
                <a:gd name="f4084" fmla="*/ f3231 1 f2117"/>
                <a:gd name="f4085" fmla="*/ f3232 1 f2116"/>
                <a:gd name="f4086" fmla="*/ f3233 1 f2117"/>
                <a:gd name="f4087" fmla="*/ f3234 1 f2116"/>
                <a:gd name="f4088" fmla="*/ f3235 1 f2117"/>
                <a:gd name="f4089" fmla="*/ f3236 1 f2116"/>
                <a:gd name="f4090" fmla="*/ f3237 1 f2117"/>
                <a:gd name="f4091" fmla="*/ f3238 1 f2116"/>
                <a:gd name="f4092" fmla="*/ f3239 1 f2117"/>
                <a:gd name="f4093" fmla="*/ f3240 1 f2116"/>
                <a:gd name="f4094" fmla="*/ f3241 1 f2117"/>
                <a:gd name="f4095" fmla="*/ f3242 1 f2116"/>
                <a:gd name="f4096" fmla="*/ f3243 1 f2117"/>
                <a:gd name="f4097" fmla="*/ f3244 1 f2116"/>
                <a:gd name="f4098" fmla="*/ f3245 1 f2117"/>
                <a:gd name="f4099" fmla="*/ f3246 1 f2116"/>
                <a:gd name="f4100" fmla="*/ f3247 1 f2117"/>
                <a:gd name="f4101" fmla="*/ f3248 1 f2116"/>
                <a:gd name="f4102" fmla="*/ f3249 1 f2117"/>
                <a:gd name="f4103" fmla="*/ f3250 1 f2116"/>
                <a:gd name="f4104" fmla="*/ f3251 1 f2117"/>
                <a:gd name="f4105" fmla="*/ f3252 1 f2116"/>
                <a:gd name="f4106" fmla="*/ f3253 1 f2116"/>
                <a:gd name="f4107" fmla="*/ f3254 1 f2117"/>
                <a:gd name="f4108" fmla="*/ f3255 1 f2116"/>
                <a:gd name="f4109" fmla="*/ f3256 1 f2117"/>
                <a:gd name="f4110" fmla="*/ f3257 1 f2116"/>
                <a:gd name="f4111" fmla="*/ f3258 1 f2117"/>
                <a:gd name="f4112" fmla="*/ f3259 1 f2116"/>
                <a:gd name="f4113" fmla="*/ f3260 1 f2117"/>
                <a:gd name="f4114" fmla="*/ f3261 1 f2116"/>
                <a:gd name="f4115" fmla="*/ f3262 1 f2116"/>
                <a:gd name="f4116" fmla="*/ f3263 1 f2117"/>
                <a:gd name="f4117" fmla="*/ f3264 1 f2116"/>
                <a:gd name="f4118" fmla="*/ f3265 1 f2117"/>
                <a:gd name="f4119" fmla="*/ f3266 1 f2116"/>
                <a:gd name="f4120" fmla="*/ f3267 1 f2117"/>
                <a:gd name="f4121" fmla="*/ f3268 1 f2116"/>
                <a:gd name="f4122" fmla="*/ f3269 1 f2117"/>
                <a:gd name="f4123" fmla="*/ f3270 1 f2117"/>
                <a:gd name="f4124" fmla="*/ f3271 1 f2116"/>
                <a:gd name="f4125" fmla="*/ f3272 1 f2117"/>
                <a:gd name="f4126" fmla="*/ f3273 1 f2116"/>
                <a:gd name="f4127" fmla="*/ f3274 1 f2117"/>
                <a:gd name="f4128" fmla="*/ f3275 1 f2116"/>
                <a:gd name="f4129" fmla="*/ f3276 1 f2117"/>
                <a:gd name="f4130" fmla="*/ f3277 1 f2117"/>
                <a:gd name="f4131" fmla="*/ f3278 1 f2116"/>
                <a:gd name="f4132" fmla="*/ f3279 1 f2116"/>
                <a:gd name="f4133" fmla="*/ f3280 1 f2117"/>
                <a:gd name="f4134" fmla="*/ f3281 1 f2116"/>
                <a:gd name="f4135" fmla="*/ f3282 1 f2117"/>
                <a:gd name="f4136" fmla="*/ f3283 1 f2116"/>
                <a:gd name="f4137" fmla="*/ f3284 1 f2116"/>
                <a:gd name="f4138" fmla="*/ f3285 1 f2117"/>
                <a:gd name="f4139" fmla="*/ f3286 1 f2116"/>
                <a:gd name="f4140" fmla="*/ f3287 1 f2117"/>
                <a:gd name="f4141" fmla="*/ f3288 1 f2116"/>
                <a:gd name="f4142" fmla="*/ f3289 1 f2116"/>
                <a:gd name="f4143" fmla="*/ f3290 1 f2117"/>
                <a:gd name="f4144" fmla="*/ f3291 1 f2117"/>
                <a:gd name="f4145" fmla="*/ f3292 1 f2116"/>
                <a:gd name="f4146" fmla="*/ f3293 1 f2117"/>
                <a:gd name="f4147" fmla="*/ f3294 1 f2116"/>
                <a:gd name="f4148" fmla="*/ f3295 1 f2117"/>
                <a:gd name="f4149" fmla="*/ f3296 1 f2116"/>
                <a:gd name="f4150" fmla="*/ f3297 1 f2117"/>
                <a:gd name="f4151" fmla="*/ f3298 1 f2116"/>
                <a:gd name="f4152" fmla="*/ f3299 1 f2117"/>
                <a:gd name="f4153" fmla="*/ f3300 1 f2116"/>
                <a:gd name="f4154" fmla="*/ f3301 1 f2117"/>
                <a:gd name="f4155" fmla="*/ f3302 1 f2116"/>
                <a:gd name="f4156" fmla="*/ f3303 1 f2117"/>
                <a:gd name="f4157" fmla="*/ f3304 1 f2117"/>
                <a:gd name="f4158" fmla="*/ f3305 1 f2116"/>
                <a:gd name="f4159" fmla="*/ f3306 1 f2117"/>
                <a:gd name="f4160" fmla="*/ f3307 1 f2116"/>
                <a:gd name="f4161" fmla="*/ f3308 1 f2117"/>
                <a:gd name="f4162" fmla="*/ f3309 1 f2116"/>
                <a:gd name="f4163" fmla="*/ f3310 1 f2117"/>
                <a:gd name="f4164" fmla="*/ f3311 1 f2116"/>
                <a:gd name="f4165" fmla="*/ f3312 1 f2117"/>
                <a:gd name="f4166" fmla="*/ f3313 1 f2116"/>
                <a:gd name="f4167" fmla="*/ f3314 1 f2117"/>
                <a:gd name="f4168" fmla="*/ f3315 1 f2116"/>
                <a:gd name="f4169" fmla="*/ f3316 1 f2116"/>
                <a:gd name="f4170" fmla="*/ f3317 1 f2117"/>
                <a:gd name="f4171" fmla="*/ f3318 1 f2117"/>
                <a:gd name="f4172" fmla="*/ f3319 1 f2116"/>
                <a:gd name="f4173" fmla="*/ f3320 1 f2117"/>
                <a:gd name="f4174" fmla="*/ f3321 1 f2116"/>
                <a:gd name="f4175" fmla="*/ f3322 1 f2117"/>
                <a:gd name="f4176" fmla="*/ f3323 1 f2116"/>
                <a:gd name="f4177" fmla="*/ f3324 1 f2117"/>
                <a:gd name="f4178" fmla="*/ f3325 1 f2116"/>
                <a:gd name="f4179" fmla="*/ f3326 1 f2117"/>
                <a:gd name="f4180" fmla="*/ f3327 1 f2116"/>
                <a:gd name="f4181" fmla="*/ f3328 1 f2117"/>
                <a:gd name="f4182" fmla="*/ f3329 1 f2116"/>
                <a:gd name="f4183" fmla="*/ f3330 1 f2117"/>
                <a:gd name="f4184" fmla="*/ f3331 1 f2116"/>
                <a:gd name="f4185" fmla="*/ f3332 1 f2117"/>
                <a:gd name="f4186" fmla="*/ f3333 1 f2116"/>
                <a:gd name="f4187" fmla="*/ f3334 1 f2117"/>
                <a:gd name="f4188" fmla="*/ f3335 1 f2116"/>
                <a:gd name="f4189" fmla="*/ f3336 1 f2117"/>
                <a:gd name="f4190" fmla="*/ f3337 1 f2116"/>
                <a:gd name="f4191" fmla="*/ f3338 1 f2117"/>
                <a:gd name="f4192" fmla="*/ f3339 1 f2116"/>
                <a:gd name="f4193" fmla="*/ f3340 1 f2117"/>
                <a:gd name="f4194" fmla="*/ f3341 1 f2116"/>
                <a:gd name="f4195" fmla="*/ f3342 1 f2117"/>
                <a:gd name="f4196" fmla="*/ f3343 1 f2116"/>
                <a:gd name="f4197" fmla="*/ f3344 1 f2117"/>
                <a:gd name="f4198" fmla="*/ f3345 1 f2116"/>
                <a:gd name="f4199" fmla="*/ f3346 1 f2117"/>
                <a:gd name="f4200" fmla="*/ f3347 1 f2116"/>
                <a:gd name="f4201" fmla="*/ f3348 1 f2117"/>
                <a:gd name="f4202" fmla="*/ f3349 1 f2116"/>
                <a:gd name="f4203" fmla="*/ f3350 1 f2117"/>
                <a:gd name="f4204" fmla="*/ f3351 1 f2116"/>
                <a:gd name="f4205" fmla="*/ f3352 1 f2117"/>
                <a:gd name="f4206" fmla="*/ f3353 1 f2116"/>
                <a:gd name="f4207" fmla="*/ f3354 1 f2117"/>
                <a:gd name="f4208" fmla="*/ f3355 1 f2116"/>
                <a:gd name="f4209" fmla="*/ f3356 1 f2117"/>
                <a:gd name="f4210" fmla="*/ f3357 1 f2116"/>
                <a:gd name="f4211" fmla="*/ f3358 1 f2117"/>
                <a:gd name="f4212" fmla="*/ f3359 1 f2116"/>
                <a:gd name="f4213" fmla="*/ f3360 1 f2117"/>
                <a:gd name="f4214" fmla="*/ f3361 1 f2116"/>
                <a:gd name="f4215" fmla="*/ f3362 1 f2117"/>
                <a:gd name="f4216" fmla="*/ f3363 1 f2116"/>
                <a:gd name="f4217" fmla="*/ f3364 1 f2117"/>
                <a:gd name="f4218" fmla="*/ f3365 1 f2116"/>
                <a:gd name="f4219" fmla="*/ f3366 1 f2117"/>
                <a:gd name="f4220" fmla="*/ f3367 1 f2116"/>
                <a:gd name="f4221" fmla="*/ f3368 1 f2117"/>
                <a:gd name="f4222" fmla="*/ f3369 1 f2116"/>
                <a:gd name="f4223" fmla="*/ f3370 1 f2117"/>
                <a:gd name="f4224" fmla="*/ f3371 1 f2116"/>
                <a:gd name="f4225" fmla="*/ f3372 1 f2117"/>
                <a:gd name="f4226" fmla="*/ f3373 1 f2116"/>
                <a:gd name="f4227" fmla="*/ f3374 1 f2116"/>
                <a:gd name="f4228" fmla="*/ f3375 1 f2117"/>
                <a:gd name="f4229" fmla="*/ f3376 1 f2116"/>
                <a:gd name="f4230" fmla="*/ f3377 1 f2117"/>
                <a:gd name="f4231" fmla="*/ f3378 1 f2116"/>
                <a:gd name="f4232" fmla="*/ f3379 1 f2117"/>
                <a:gd name="f4233" fmla="*/ f3380 1 f2116"/>
                <a:gd name="f4234" fmla="*/ f3381 1 f2117"/>
                <a:gd name="f4235" fmla="*/ f3382 1 f2116"/>
                <a:gd name="f4236" fmla="*/ f3383 1 f2117"/>
                <a:gd name="f4237" fmla="*/ f3384 1 f2116"/>
                <a:gd name="f4238" fmla="*/ f3385 1 f2117"/>
                <a:gd name="f4239" fmla="*/ f3386 1 f2117"/>
                <a:gd name="f4240" fmla="*/ f3387 1 f2116"/>
                <a:gd name="f4241" fmla="*/ f3388 1 f2117"/>
                <a:gd name="f4242" fmla="*/ f3389 1 f2116"/>
                <a:gd name="f4243" fmla="*/ f3390 1 f2117"/>
                <a:gd name="f4244" fmla="*/ f3391 1 f2116"/>
                <a:gd name="f4245" fmla="*/ f3392 1 f2117"/>
                <a:gd name="f4246" fmla="*/ f3393 1 f2116"/>
                <a:gd name="f4247" fmla="*/ f3394 1 f2117"/>
                <a:gd name="f4248" fmla="*/ f3395 1 f2116"/>
                <a:gd name="f4249" fmla="*/ f3396 1 f2117"/>
                <a:gd name="f4250" fmla="*/ f3397 1 f2116"/>
                <a:gd name="f4251" fmla="*/ f3398 1 f2117"/>
                <a:gd name="f4252" fmla="*/ f3399 1 f2116"/>
                <a:gd name="f4253" fmla="*/ f3400 1 f2117"/>
                <a:gd name="f4254" fmla="*/ f3401 1 f2116"/>
                <a:gd name="f4255" fmla="*/ f3402 1 f2117"/>
                <a:gd name="f4256" fmla="*/ f3403 1 f2116"/>
                <a:gd name="f4257" fmla="*/ f3404 1 f2117"/>
                <a:gd name="f4258" fmla="*/ f3405 1 f2116"/>
                <a:gd name="f4259" fmla="*/ f3406 1 f2117"/>
                <a:gd name="f4260" fmla="*/ f3407 1 f2116"/>
                <a:gd name="f4261" fmla="*/ f3408 1 f2117"/>
                <a:gd name="f4262" fmla="*/ f3409 1 f2116"/>
                <a:gd name="f4263" fmla="*/ f3410 1 f2117"/>
                <a:gd name="f4264" fmla="*/ f3411 1 f2116"/>
                <a:gd name="f4265" fmla="*/ f3412 1 f2117"/>
                <a:gd name="f4266" fmla="*/ f3413 1 f2116"/>
                <a:gd name="f4267" fmla="*/ f3414 1 f2117"/>
                <a:gd name="f4268" fmla="*/ f3415 1 f2116"/>
                <a:gd name="f4269" fmla="*/ f3416 1 f2117"/>
                <a:gd name="f4270" fmla="*/ f3417 1 f2116"/>
                <a:gd name="f4271" fmla="*/ f3418 1 f2116"/>
                <a:gd name="f4272" fmla="*/ f3419 1 f2117"/>
                <a:gd name="f4273" fmla="*/ f3420 1 f2116"/>
                <a:gd name="f4274" fmla="*/ f3421 1 f2117"/>
                <a:gd name="f4275" fmla="*/ f3422 1 f2116"/>
                <a:gd name="f4276" fmla="*/ f3423 1 f2117"/>
                <a:gd name="f4277" fmla="*/ f3424 1 f2116"/>
                <a:gd name="f4278" fmla="*/ f3425 1 f2117"/>
                <a:gd name="f4279" fmla="*/ f3426 1 f2116"/>
                <a:gd name="f4280" fmla="*/ f3427 1 f2117"/>
                <a:gd name="f4281" fmla="*/ f3428 1 f2116"/>
                <a:gd name="f4282" fmla="*/ f3429 1 f2117"/>
                <a:gd name="f4283" fmla="*/ f3430 1 f2116"/>
                <a:gd name="f4284" fmla="*/ f3431 1 f2117"/>
                <a:gd name="f4285" fmla="*/ f3432 1 f2116"/>
                <a:gd name="f4286" fmla="*/ f3433 1 f2117"/>
                <a:gd name="f4287" fmla="*/ f3434 1 f2116"/>
                <a:gd name="f4288" fmla="*/ f3435 1 f2117"/>
                <a:gd name="f4289" fmla="*/ f3436 1 f2116"/>
                <a:gd name="f4290" fmla="*/ f3437 1 f2117"/>
                <a:gd name="f4291" fmla="*/ f3438 1 f2116"/>
                <a:gd name="f4292" fmla="*/ f3439 1 f2117"/>
                <a:gd name="f4293" fmla="*/ f3440 1 f2116"/>
                <a:gd name="f4294" fmla="*/ f3441 1 f2117"/>
                <a:gd name="f4295" fmla="*/ f3442 1 f2116"/>
                <a:gd name="f4296" fmla="*/ f3443 1 f2117"/>
                <a:gd name="f4297" fmla="*/ f3444 1 f2116"/>
                <a:gd name="f4298" fmla="*/ f3445 1 f2117"/>
                <a:gd name="f4299" fmla="*/ f3446 1 f2116"/>
                <a:gd name="f4300" fmla="*/ f3447 1 f2117"/>
                <a:gd name="f4301" fmla="*/ f3448 1 f2116"/>
                <a:gd name="f4302" fmla="*/ f3449 1 f2116"/>
                <a:gd name="f4303" fmla="*/ f3450 1 f2117"/>
                <a:gd name="f4304" fmla="*/ f3451 1 f2116"/>
                <a:gd name="f4305" fmla="*/ f3452 1 f2117"/>
                <a:gd name="f4306" fmla="*/ f3453 1 f2116"/>
                <a:gd name="f4307" fmla="*/ f3454 1 f2117"/>
                <a:gd name="f4308" fmla="*/ f3455 1 f2116"/>
                <a:gd name="f4309" fmla="*/ f3456 1 f2117"/>
                <a:gd name="f4310" fmla="*/ f3457 1 f2116"/>
                <a:gd name="f4311" fmla="*/ f3458 1 f2116"/>
                <a:gd name="f4312" fmla="*/ f3459 1 f2117"/>
                <a:gd name="f4313" fmla="*/ f3460 1 f2116"/>
                <a:gd name="f4314" fmla="*/ f3461 1 f2117"/>
                <a:gd name="f4315" fmla="*/ f3462 1 f2116"/>
                <a:gd name="f4316" fmla="*/ f3463 1 f2117"/>
                <a:gd name="f4317" fmla="*/ f3464 1 f2116"/>
                <a:gd name="f4318" fmla="*/ f3465 1 f2117"/>
                <a:gd name="f4319" fmla="*/ f3466 1 f2116"/>
                <a:gd name="f4320" fmla="*/ f3467 1 f2117"/>
                <a:gd name="f4321" fmla="*/ f3468 1 f2116"/>
                <a:gd name="f4322" fmla="*/ f3469 1 f2117"/>
                <a:gd name="f4323" fmla="*/ f3470 1 f2116"/>
                <a:gd name="f4324" fmla="*/ f3471 1 f2117"/>
                <a:gd name="f4325" fmla="*/ f3472 1 f2116"/>
                <a:gd name="f4326" fmla="*/ f3473 1 f2117"/>
                <a:gd name="f4327" fmla="*/ f3474 1 f2116"/>
                <a:gd name="f4328" fmla="*/ f3475 1 f2117"/>
                <a:gd name="f4329" fmla="*/ f3476 1 f2116"/>
                <a:gd name="f4330" fmla="*/ f3477 1 f2117"/>
                <a:gd name="f4331" fmla="*/ f3478 1 f2116"/>
                <a:gd name="f4332" fmla="*/ f3479 1 f2117"/>
                <a:gd name="f4333" fmla="*/ f3480 1 f2116"/>
                <a:gd name="f4334" fmla="*/ f3481 1 f2117"/>
                <a:gd name="f4335" fmla="*/ f3482 1 f2116"/>
                <a:gd name="f4336" fmla="*/ f3483 1 f2117"/>
                <a:gd name="f4337" fmla="*/ f3484 1 f2116"/>
                <a:gd name="f4338" fmla="*/ f3485 1 f2117"/>
                <a:gd name="f4339" fmla="*/ f3486 1 f2116"/>
                <a:gd name="f4340" fmla="*/ f3487 1 f2117"/>
                <a:gd name="f4341" fmla="*/ f3488 1 f2116"/>
                <a:gd name="f4342" fmla="*/ f3489 1 f2117"/>
                <a:gd name="f4343" fmla="*/ f3490 1 f2117"/>
                <a:gd name="f4344" fmla="*/ f3491 1 f2116"/>
                <a:gd name="f4345" fmla="*/ f3492 1 f2117"/>
                <a:gd name="f4346" fmla="*/ f3493 1 f2116"/>
                <a:gd name="f4347" fmla="*/ f3494 1 f2117"/>
                <a:gd name="f4348" fmla="*/ f3495 1 f2117"/>
                <a:gd name="f4349" fmla="*/ f3496 1 f2116"/>
                <a:gd name="f4350" fmla="*/ f3497 1 f2117"/>
                <a:gd name="f4351" fmla="*/ f3498 1 f2116"/>
                <a:gd name="f4352" fmla="*/ f3499 1 f2117"/>
                <a:gd name="f4353" fmla="*/ f3500 1 f2116"/>
                <a:gd name="f4354" fmla="*/ f3501 1 f2116"/>
                <a:gd name="f4355" fmla="*/ f3502 1 f2117"/>
                <a:gd name="f4356" fmla="*/ f3503 1 f2116"/>
                <a:gd name="f4357" fmla="*/ f3504 1 f2117"/>
                <a:gd name="f4358" fmla="*/ f3505 1 f2116"/>
                <a:gd name="f4359" fmla="*/ f3506 1 f2117"/>
                <a:gd name="f4360" fmla="*/ f3507 1 f2116"/>
                <a:gd name="f4361" fmla="*/ f3508 1 f2117"/>
                <a:gd name="f4362" fmla="*/ f3509 1 f2116"/>
                <a:gd name="f4363" fmla="*/ f3510 1 f2117"/>
                <a:gd name="f4364" fmla="*/ f3511 1 f2116"/>
                <a:gd name="f4365" fmla="*/ f3512 1 f2117"/>
                <a:gd name="f4366" fmla="*/ f3513 1 f2116"/>
                <a:gd name="f4367" fmla="*/ f3514 1 f2117"/>
                <a:gd name="f4368" fmla="*/ f3515 1 f2116"/>
                <a:gd name="f4369" fmla="*/ f3516 1 f2117"/>
                <a:gd name="f4370" fmla="*/ f3517 1 f2116"/>
                <a:gd name="f4371" fmla="*/ f3518 1 f2117"/>
                <a:gd name="f4372" fmla="*/ f3519 1 f2116"/>
                <a:gd name="f4373" fmla="*/ f3520 1 f2117"/>
                <a:gd name="f4374" fmla="*/ f3521 1 f2116"/>
                <a:gd name="f4375" fmla="*/ f3522 1 f2117"/>
                <a:gd name="f4376" fmla="*/ f3523 1 f2116"/>
                <a:gd name="f4377" fmla="*/ f3524 1 f2117"/>
                <a:gd name="f4378" fmla="*/ f3525 1 f2116"/>
                <a:gd name="f4379" fmla="*/ f3526 1 f2117"/>
                <a:gd name="f4380" fmla="*/ f3527 1 f2116"/>
                <a:gd name="f4381" fmla="*/ f3528 1 f2117"/>
                <a:gd name="f4382" fmla="*/ f3529 1 f2116"/>
                <a:gd name="f4383" fmla="*/ f3530 1 f2117"/>
                <a:gd name="f4384" fmla="*/ f3531 1 f2116"/>
                <a:gd name="f4385" fmla="*/ f3532 1 f2117"/>
                <a:gd name="f4386" fmla="*/ f3533 1 f2116"/>
                <a:gd name="f4387" fmla="*/ f3534 1 f2117"/>
                <a:gd name="f4388" fmla="*/ f3535 1 f2116"/>
                <a:gd name="f4389" fmla="*/ f3536 1 f2117"/>
                <a:gd name="f4390" fmla="*/ f3537 1 f2116"/>
                <a:gd name="f4391" fmla="*/ f3538 1 f2117"/>
                <a:gd name="f4392" fmla="*/ f3539 1 f2116"/>
                <a:gd name="f4393" fmla="*/ f3540 1 f2117"/>
                <a:gd name="f4394" fmla="*/ f3541 1 f2116"/>
                <a:gd name="f4395" fmla="*/ f3542 1 f2117"/>
                <a:gd name="f4396" fmla="*/ f3543 1 f2116"/>
                <a:gd name="f4397" fmla="*/ f3544 1 f2117"/>
                <a:gd name="f4398" fmla="*/ f3545 1 f2116"/>
                <a:gd name="f4399" fmla="*/ f3546 1 f2117"/>
                <a:gd name="f4400" fmla="*/ f3547 1 f2116"/>
                <a:gd name="f4401" fmla="*/ f3548 1 f2117"/>
                <a:gd name="f4402" fmla="*/ f3549 1 f2116"/>
                <a:gd name="f4403" fmla="*/ f3550 1 f2117"/>
                <a:gd name="f4404" fmla="*/ f3551 1 f2116"/>
                <a:gd name="f4405" fmla="*/ f3552 1 f2117"/>
                <a:gd name="f4406" fmla="*/ f3553 1 f2116"/>
                <a:gd name="f4407" fmla="*/ f3554 1 f2117"/>
                <a:gd name="f4408" fmla="*/ f3555 1 f2116"/>
                <a:gd name="f4409" fmla="*/ f3556 1 f2117"/>
                <a:gd name="f4410" fmla="*/ f3557 1 f2116"/>
                <a:gd name="f4411" fmla="*/ f3558 1 f2117"/>
                <a:gd name="f4412" fmla="*/ f3559 1 f2116"/>
                <a:gd name="f4413" fmla="*/ f3560 1 f2117"/>
                <a:gd name="f4414" fmla="*/ f3561 1 f2116"/>
                <a:gd name="f4415" fmla="*/ f3562 1 f2117"/>
                <a:gd name="f4416" fmla="*/ f3563 1 f2116"/>
                <a:gd name="f4417" fmla="*/ f3564 1 f2117"/>
                <a:gd name="f4418" fmla="*/ f3565 1 f2116"/>
                <a:gd name="f4419" fmla="*/ f3566 1 f2117"/>
                <a:gd name="f4420" fmla="*/ f3567 1 f2116"/>
                <a:gd name="f4421" fmla="*/ f3568 1 f2117"/>
                <a:gd name="f4422" fmla="*/ f3569 1 f2116"/>
                <a:gd name="f4423" fmla="*/ f3570 1 f2117"/>
                <a:gd name="f4424" fmla="*/ f3571 1 f2116"/>
                <a:gd name="f4425" fmla="*/ f3572 1 f2117"/>
                <a:gd name="f4426" fmla="*/ f3573 1 f2116"/>
                <a:gd name="f4427" fmla="*/ f3574 1 f2117"/>
                <a:gd name="f4428" fmla="*/ f3575 1 f2116"/>
                <a:gd name="f4429" fmla="*/ f3576 1 f2117"/>
                <a:gd name="f4430" fmla="*/ f3577 1 f2116"/>
                <a:gd name="f4431" fmla="*/ f3578 1 f2116"/>
                <a:gd name="f4432" fmla="*/ f3579 1 f2117"/>
                <a:gd name="f4433" fmla="*/ f3580 1 f2116"/>
                <a:gd name="f4434" fmla="*/ f3581 1 f2117"/>
                <a:gd name="f4435" fmla="*/ f3582 1 f2116"/>
                <a:gd name="f4436" fmla="*/ f3583 1 f2117"/>
                <a:gd name="f4437" fmla="*/ f3584 1 f2116"/>
                <a:gd name="f4438" fmla="*/ f3585 1 f2117"/>
                <a:gd name="f4439" fmla="*/ f3586 1 f2116"/>
                <a:gd name="f4440" fmla="*/ f3587 1 f2117"/>
                <a:gd name="f4441" fmla="*/ f3588 1 f2116"/>
                <a:gd name="f4442" fmla="*/ f3589 1 f2117"/>
                <a:gd name="f4443" fmla="*/ f3590 1 f2116"/>
                <a:gd name="f4444" fmla="*/ f3591 1 f2117"/>
                <a:gd name="f4445" fmla="*/ f3592 1 f2117"/>
                <a:gd name="f4446" fmla="*/ f3593 1 f2116"/>
                <a:gd name="f4447" fmla="*/ f3594 1 f2117"/>
                <a:gd name="f4448" fmla="*/ f3595 1 f2116"/>
                <a:gd name="f4449" fmla="*/ f3596 1 f2117"/>
                <a:gd name="f4450" fmla="*/ f3597 1 f2116"/>
                <a:gd name="f4451" fmla="*/ f3598 1 f2117"/>
                <a:gd name="f4452" fmla="*/ f3599 1 f2116"/>
                <a:gd name="f4453" fmla="*/ f3600 1 f2117"/>
                <a:gd name="f4454" fmla="*/ f3601 1 f2116"/>
                <a:gd name="f4455" fmla="*/ f3602 1 f2117"/>
                <a:gd name="f4456" fmla="*/ f3603 1 f2116"/>
                <a:gd name="f4457" fmla="*/ f3604 1 f2117"/>
                <a:gd name="f4458" fmla="*/ f3605 1 f2116"/>
                <a:gd name="f4459" fmla="*/ f3606 1 f2117"/>
                <a:gd name="f4460" fmla="*/ f3607 1 f2116"/>
                <a:gd name="f4461" fmla="*/ f3608 1 f2117"/>
                <a:gd name="f4462" fmla="*/ f3609 1 f2116"/>
                <a:gd name="f4463" fmla="*/ f3610 1 f2117"/>
                <a:gd name="f4464" fmla="*/ f3611 1 f2116"/>
                <a:gd name="f4465" fmla="*/ f3612 1 f2117"/>
                <a:gd name="f4466" fmla="*/ f3613 1 f2116"/>
                <a:gd name="f4467" fmla="*/ f3614 1 f2117"/>
                <a:gd name="f4468" fmla="*/ f3615 1 f2116"/>
                <a:gd name="f4469" fmla="*/ f3616 1 f2117"/>
                <a:gd name="f4470" fmla="*/ f3617 1 f2116"/>
                <a:gd name="f4471" fmla="*/ f3618 1 f2117"/>
                <a:gd name="f4472" fmla="*/ f3619 1 f2116"/>
                <a:gd name="f4473" fmla="*/ f3620 1 f2117"/>
                <a:gd name="f4474" fmla="*/ f3621 1 f2116"/>
                <a:gd name="f4475" fmla="*/ f3622 1 f2117"/>
                <a:gd name="f4476" fmla="*/ f3623 1 f2116"/>
                <a:gd name="f4477" fmla="*/ f3624 1 f2117"/>
                <a:gd name="f4478" fmla="*/ f3625 1 f2116"/>
                <a:gd name="f4479" fmla="*/ f3626 1 f2117"/>
                <a:gd name="f4480" fmla="*/ f3627 1 f2116"/>
                <a:gd name="f4481" fmla="*/ f3628 1 f2117"/>
                <a:gd name="f4482" fmla="*/ f3629 1 f2116"/>
                <a:gd name="f4483" fmla="*/ f3630 1 f2117"/>
                <a:gd name="f4484" fmla="*/ f3631 1 f2116"/>
                <a:gd name="f4485" fmla="*/ f3632 1 f2117"/>
                <a:gd name="f4486" fmla="*/ f3633 1 f2116"/>
                <a:gd name="f4487" fmla="*/ f3634 1 f2117"/>
                <a:gd name="f4488" fmla="*/ f3635 1 f2116"/>
                <a:gd name="f4489" fmla="*/ f3636 1 f2117"/>
                <a:gd name="f4490" fmla="*/ f3637 1 f2116"/>
                <a:gd name="f4491" fmla="*/ f3638 1 f2117"/>
                <a:gd name="f4492" fmla="*/ f3639 1 f2116"/>
                <a:gd name="f4493" fmla="*/ f3640 1 f2117"/>
                <a:gd name="f4494" fmla="*/ f3641 1 f2116"/>
                <a:gd name="f4495" fmla="*/ f3642 1 f2117"/>
                <a:gd name="f4496" fmla="*/ f3643 1 f2116"/>
                <a:gd name="f4497" fmla="*/ f3644 1 f2117"/>
                <a:gd name="f4498" fmla="*/ f3645 1 f2116"/>
                <a:gd name="f4499" fmla="*/ f3646 1 f2117"/>
                <a:gd name="f4500" fmla="*/ f3647 1 f2116"/>
                <a:gd name="f4501" fmla="*/ f3648 1 f2117"/>
                <a:gd name="f4502" fmla="*/ f3649 1 f2116"/>
                <a:gd name="f4503" fmla="*/ f3650 1 f2117"/>
                <a:gd name="f4504" fmla="*/ f3651 1 f2116"/>
                <a:gd name="f4505" fmla="*/ f3652 1 f2117"/>
                <a:gd name="f4506" fmla="*/ f3653 1 f2116"/>
                <a:gd name="f4507" fmla="*/ f3654 1 f2117"/>
                <a:gd name="f4508" fmla="*/ f3655 1 f2116"/>
                <a:gd name="f4509" fmla="*/ f3656 1 f2117"/>
                <a:gd name="f4510" fmla="*/ f3657 1 f2116"/>
                <a:gd name="f4511" fmla="*/ f3658 1 f2117"/>
                <a:gd name="f4512" fmla="*/ f3659 1 f2116"/>
                <a:gd name="f4513" fmla="*/ f3660 1 f2117"/>
                <a:gd name="f4514" fmla="*/ f3661 1 f2116"/>
                <a:gd name="f4515" fmla="*/ f3662 1 f2117"/>
                <a:gd name="f4516" fmla="*/ f3663 1 f2116"/>
                <a:gd name="f4517" fmla="*/ f3664 1 f2117"/>
                <a:gd name="f4518" fmla="*/ f3665 1 f2116"/>
                <a:gd name="f4519" fmla="*/ f3666 1 f2117"/>
                <a:gd name="f4520" fmla="*/ f3667 1 f2116"/>
                <a:gd name="f4521" fmla="*/ f3668 1 f2117"/>
                <a:gd name="f4522" fmla="*/ f3669 1 f2116"/>
                <a:gd name="f4523" fmla="*/ f3670 1 f2117"/>
                <a:gd name="f4524" fmla="*/ f3671 1 f2116"/>
                <a:gd name="f4525" fmla="*/ f3672 1 f2117"/>
                <a:gd name="f4526" fmla="*/ f3673 1 f2116"/>
                <a:gd name="f4527" fmla="*/ f3674 1 f2117"/>
                <a:gd name="f4528" fmla="*/ f3675 1 f2116"/>
                <a:gd name="f4529" fmla="*/ f3676 1 f2117"/>
                <a:gd name="f4530" fmla="*/ f3677 1 f2116"/>
                <a:gd name="f4531" fmla="*/ f3678 1 f2117"/>
                <a:gd name="f4532" fmla="*/ f3679 1 f2116"/>
                <a:gd name="f4533" fmla="*/ f3680 1 f2117"/>
                <a:gd name="f4534" fmla="*/ f3681 1 f2116"/>
                <a:gd name="f4535" fmla="*/ f3682 1 f2117"/>
                <a:gd name="f4536" fmla="*/ f3683 1 f2116"/>
                <a:gd name="f4537" fmla="*/ f3684 1 f2117"/>
                <a:gd name="f4538" fmla="*/ f3685 1 f2116"/>
                <a:gd name="f4539" fmla="*/ f3686 1 f2117"/>
                <a:gd name="f4540" fmla="*/ f3687 1 f2116"/>
                <a:gd name="f4541" fmla="*/ f3688 1 f2117"/>
                <a:gd name="f4542" fmla="*/ f3689 1 f2116"/>
                <a:gd name="f4543" fmla="*/ f3690 1 f2117"/>
                <a:gd name="f4544" fmla="*/ f3691 1 f2116"/>
                <a:gd name="f4545" fmla="*/ f3692 1 f2117"/>
                <a:gd name="f4546" fmla="*/ f3693 1 f2116"/>
                <a:gd name="f4547" fmla="*/ f3694 1 f2117"/>
                <a:gd name="f4548" fmla="*/ f3695 1 f2116"/>
                <a:gd name="f4549" fmla="*/ f3696 1 f2117"/>
                <a:gd name="f4550" fmla="*/ f3697 1 f2116"/>
                <a:gd name="f4551" fmla="*/ f3698 1 f2117"/>
                <a:gd name="f4552" fmla="*/ f3699 1 f2116"/>
                <a:gd name="f4553" fmla="*/ f3700 1 f2117"/>
                <a:gd name="f4554" fmla="*/ f3701 1 f2116"/>
                <a:gd name="f4555" fmla="*/ f3702 1 f2117"/>
                <a:gd name="f4556" fmla="*/ f3703 1 f2116"/>
                <a:gd name="f4557" fmla="*/ f3704 1 f2117"/>
                <a:gd name="f4558" fmla="*/ f3705 1 f2116"/>
                <a:gd name="f4559" fmla="*/ f3706 1 f2117"/>
                <a:gd name="f4560" fmla="*/ f3707 1 f2116"/>
                <a:gd name="f4561" fmla="*/ f3708 1 f2117"/>
                <a:gd name="f4562" fmla="*/ f3709 1 f2116"/>
                <a:gd name="f4563" fmla="*/ f3710 1 f2117"/>
                <a:gd name="f4564" fmla="*/ f3711 1 f2116"/>
                <a:gd name="f4565" fmla="*/ f3712 1 f2117"/>
                <a:gd name="f4566" fmla="*/ f3713 1 f2116"/>
                <a:gd name="f4567" fmla="*/ f3714 1 f2117"/>
                <a:gd name="f4568" fmla="*/ f3715 1 f2116"/>
                <a:gd name="f4569" fmla="*/ f3716 1 f2116"/>
                <a:gd name="f4570" fmla="*/ f3717 1 f2117"/>
                <a:gd name="f4571" fmla="*/ f3718 1 f2116"/>
                <a:gd name="f4572" fmla="*/ f3719 1 f2117"/>
                <a:gd name="f4573" fmla="*/ f3720 1 f2116"/>
                <a:gd name="f4574" fmla="*/ f3721 1 f2117"/>
                <a:gd name="f4575" fmla="*/ f3722 1 f2116"/>
                <a:gd name="f4576" fmla="*/ f3723 1 f2117"/>
                <a:gd name="f4577" fmla="*/ f3724 1 f2116"/>
                <a:gd name="f4578" fmla="*/ f3725 1 f2117"/>
                <a:gd name="f4579" fmla="*/ f3726 1 f2116"/>
                <a:gd name="f4580" fmla="*/ f3727 1 f2117"/>
                <a:gd name="f4581" fmla="*/ f3728 1 f2116"/>
                <a:gd name="f4582" fmla="*/ f3729 1 f2117"/>
                <a:gd name="f4583" fmla="*/ f3730 1 f2116"/>
                <a:gd name="f4584" fmla="*/ f3731 1 f2117"/>
                <a:gd name="f4585" fmla="*/ f3732 1 f2116"/>
                <a:gd name="f4586" fmla="*/ f3733 1 f2117"/>
                <a:gd name="f4587" fmla="*/ f3734 1 f2116"/>
                <a:gd name="f4588" fmla="*/ f3735 1 f2117"/>
                <a:gd name="f4589" fmla="*/ f3736 1 f2116"/>
                <a:gd name="f4590" fmla="*/ f3737 1 f2117"/>
                <a:gd name="f4591" fmla="*/ f3738 1 f2116"/>
                <a:gd name="f4592" fmla="*/ f3739 1 f2117"/>
                <a:gd name="f4593" fmla="*/ f3740 1 f2116"/>
                <a:gd name="f4594" fmla="*/ f3741 1 f2117"/>
                <a:gd name="f4595" fmla="*/ f3742 1 f2116"/>
                <a:gd name="f4596" fmla="*/ f3743 1 f2117"/>
                <a:gd name="f4597" fmla="*/ f3744 1 f2116"/>
                <a:gd name="f4598" fmla="*/ f3745 1 f2117"/>
                <a:gd name="f4599" fmla="*/ f3746 1 f2116"/>
                <a:gd name="f4600" fmla="*/ f3747 1 f2117"/>
                <a:gd name="f4601" fmla="*/ f3748 1 f2116"/>
                <a:gd name="f4602" fmla="*/ f3749 1 f2117"/>
                <a:gd name="f4603" fmla="*/ f3750 1 f2116"/>
                <a:gd name="f4604" fmla="*/ f3751 1 f2117"/>
                <a:gd name="f4605" fmla="*/ f3752 1 f2116"/>
                <a:gd name="f4606" fmla="*/ f3753 1 f2116"/>
                <a:gd name="f4607" fmla="*/ f3754 1 f2117"/>
                <a:gd name="f4608" fmla="*/ f3755 1 f2116"/>
                <a:gd name="f4609" fmla="*/ f3756 1 f2117"/>
                <a:gd name="f4610" fmla="*/ f3757 1 f2117"/>
                <a:gd name="f4611" fmla="*/ f3758 1 f2116"/>
                <a:gd name="f4612" fmla="*/ f3759 1 f2117"/>
                <a:gd name="f4613" fmla="*/ f3760 1 f2116"/>
                <a:gd name="f4614" fmla="*/ f3761 1 f2117"/>
                <a:gd name="f4615" fmla="*/ f3762 1 f2116"/>
                <a:gd name="f4616" fmla="*/ f3763 1 f2117"/>
                <a:gd name="f4617" fmla="*/ f3764 1 f2116"/>
                <a:gd name="f4618" fmla="*/ f3765 1 f2117"/>
                <a:gd name="f4619" fmla="*/ f3766 1 f2116"/>
                <a:gd name="f4620" fmla="*/ f3767 1 f2117"/>
                <a:gd name="f4621" fmla="*/ f3768 1 f2116"/>
                <a:gd name="f4622" fmla="*/ f3769 1 f2117"/>
                <a:gd name="f4623" fmla="*/ f3770 1 f2116"/>
                <a:gd name="f4624" fmla="*/ f3771 1 f2117"/>
                <a:gd name="f4625" fmla="*/ f3772 1 f2116"/>
                <a:gd name="f4626" fmla="*/ f3773 1 f2117"/>
                <a:gd name="f4627" fmla="*/ f3774 1 f2116"/>
                <a:gd name="f4628" fmla="*/ f3775 1 f2117"/>
                <a:gd name="f4629" fmla="*/ f3776 1 f2116"/>
                <a:gd name="f4630" fmla="*/ f3777 1 f2117"/>
                <a:gd name="f4631" fmla="*/ f3778 1 f2116"/>
                <a:gd name="f4632" fmla="*/ f3779 1 f2117"/>
                <a:gd name="f4633" fmla="*/ f3780 1 f2116"/>
                <a:gd name="f4634" fmla="*/ f3781 1 f2117"/>
                <a:gd name="f4635" fmla="*/ f3782 1 f2116"/>
                <a:gd name="f4636" fmla="*/ f3783 1 f2117"/>
                <a:gd name="f4637" fmla="*/ f3784 1 f2116"/>
                <a:gd name="f4638" fmla="*/ f3785 1 f2117"/>
                <a:gd name="f4639" fmla="*/ f3786 1 f2116"/>
                <a:gd name="f4640" fmla="*/ f3787 1 f2117"/>
                <a:gd name="f4641" fmla="*/ f3788 1 f2116"/>
                <a:gd name="f4642" fmla="*/ f3789 1 f2117"/>
                <a:gd name="f4643" fmla="*/ f3790 1 f2116"/>
                <a:gd name="f4644" fmla="*/ f3791 1 f2117"/>
                <a:gd name="f4645" fmla="*/ f3792 1 f2116"/>
                <a:gd name="f4646" fmla="*/ f3793 1 f2117"/>
                <a:gd name="f4647" fmla="*/ f3794 1 f2116"/>
                <a:gd name="f4648" fmla="*/ f3795 1 f2117"/>
                <a:gd name="f4649" fmla="*/ f3796 1 f2116"/>
                <a:gd name="f4650" fmla="*/ f3797 1 f2117"/>
                <a:gd name="f4651" fmla="*/ f3798 1 f2116"/>
                <a:gd name="f4652" fmla="*/ f3799 1 f2117"/>
                <a:gd name="f4653" fmla="*/ f3800 1 f2116"/>
                <a:gd name="f4654" fmla="*/ f3801 1 f2117"/>
                <a:gd name="f4655" fmla="*/ f3802 1 f2116"/>
                <a:gd name="f4656" fmla="*/ f3803 1 f2117"/>
                <a:gd name="f4657" fmla="*/ f3804 1 f2116"/>
                <a:gd name="f4658" fmla="*/ f3805 1 f2117"/>
                <a:gd name="f4659" fmla="*/ f3806 1 f2116"/>
                <a:gd name="f4660" fmla="*/ f3807 1 f2117"/>
                <a:gd name="f4661" fmla="*/ f3808 1 f2116"/>
                <a:gd name="f4662" fmla="*/ f3809 1 f2116"/>
                <a:gd name="f4663" fmla="*/ f3810 1 f2117"/>
                <a:gd name="f4664" fmla="*/ f3811 1 f2116"/>
                <a:gd name="f4665" fmla="*/ f3812 1 f2117"/>
                <a:gd name="f4666" fmla="*/ f3813 1 f2116"/>
                <a:gd name="f4667" fmla="*/ f3814 1 f2117"/>
                <a:gd name="f4668" fmla="*/ f3815 1 f2116"/>
                <a:gd name="f4669" fmla="*/ f3816 1 f2117"/>
                <a:gd name="f4670" fmla="*/ f3817 f2107 1"/>
                <a:gd name="f4671" fmla="*/ f3818 f2107 1"/>
                <a:gd name="f4672" fmla="*/ f3820 f2108 1"/>
                <a:gd name="f4673" fmla="*/ f3819 f2108 1"/>
                <a:gd name="f4674" fmla="*/ f3821 f2107 1"/>
                <a:gd name="f4675" fmla="*/ f3822 f2108 1"/>
                <a:gd name="f4676" fmla="*/ f3823 f2107 1"/>
                <a:gd name="f4677" fmla="*/ f3824 f2108 1"/>
                <a:gd name="f4678" fmla="*/ f3825 f2107 1"/>
                <a:gd name="f4679" fmla="*/ f3826 f2108 1"/>
                <a:gd name="f4680" fmla="*/ f3827 f2107 1"/>
                <a:gd name="f4681" fmla="*/ f3828 f2108 1"/>
                <a:gd name="f4682" fmla="*/ f3829 f2107 1"/>
                <a:gd name="f4683" fmla="*/ f3830 f2108 1"/>
                <a:gd name="f4684" fmla="*/ f3831 f2107 1"/>
                <a:gd name="f4685" fmla="*/ f3832 f2108 1"/>
                <a:gd name="f4686" fmla="*/ f3833 f2107 1"/>
                <a:gd name="f4687" fmla="*/ f3834 f2108 1"/>
                <a:gd name="f4688" fmla="*/ f3835 f2107 1"/>
                <a:gd name="f4689" fmla="*/ f3836 f2108 1"/>
                <a:gd name="f4690" fmla="*/ f3837 f2107 1"/>
                <a:gd name="f4691" fmla="*/ f3838 f2108 1"/>
                <a:gd name="f4692" fmla="*/ f3839 f2107 1"/>
                <a:gd name="f4693" fmla="*/ f3840 f2108 1"/>
                <a:gd name="f4694" fmla="*/ f3841 f2107 1"/>
                <a:gd name="f4695" fmla="*/ f3842 f2108 1"/>
                <a:gd name="f4696" fmla="*/ f3843 f2107 1"/>
                <a:gd name="f4697" fmla="*/ f3844 f2108 1"/>
                <a:gd name="f4698" fmla="*/ f3845 f2107 1"/>
                <a:gd name="f4699" fmla="*/ f3846 f2108 1"/>
                <a:gd name="f4700" fmla="*/ f3847 f2107 1"/>
                <a:gd name="f4701" fmla="*/ f3848 f2108 1"/>
                <a:gd name="f4702" fmla="*/ f3849 f2107 1"/>
                <a:gd name="f4703" fmla="*/ f3850 f2108 1"/>
                <a:gd name="f4704" fmla="*/ f3851 f2107 1"/>
                <a:gd name="f4705" fmla="*/ f3852 f2108 1"/>
                <a:gd name="f4706" fmla="*/ f3853 f2107 1"/>
                <a:gd name="f4707" fmla="*/ f3854 f2108 1"/>
                <a:gd name="f4708" fmla="*/ f3855 f2107 1"/>
                <a:gd name="f4709" fmla="*/ f3856 f2108 1"/>
                <a:gd name="f4710" fmla="*/ f3857 f2107 1"/>
                <a:gd name="f4711" fmla="*/ f3858 f2108 1"/>
                <a:gd name="f4712" fmla="*/ f3859 f2107 1"/>
                <a:gd name="f4713" fmla="*/ f3860 f2108 1"/>
                <a:gd name="f4714" fmla="*/ f3861 f2107 1"/>
                <a:gd name="f4715" fmla="*/ f3862 f2108 1"/>
                <a:gd name="f4716" fmla="*/ f3863 f2107 1"/>
                <a:gd name="f4717" fmla="*/ f3864 f2108 1"/>
                <a:gd name="f4718" fmla="*/ f3865 f2107 1"/>
                <a:gd name="f4719" fmla="*/ f3866 f2108 1"/>
                <a:gd name="f4720" fmla="*/ f3867 f2107 1"/>
                <a:gd name="f4721" fmla="*/ f3868 f2108 1"/>
                <a:gd name="f4722" fmla="*/ f3869 f2107 1"/>
                <a:gd name="f4723" fmla="*/ f3870 f2108 1"/>
                <a:gd name="f4724" fmla="*/ f3871 f2107 1"/>
                <a:gd name="f4725" fmla="*/ f3872 f2108 1"/>
                <a:gd name="f4726" fmla="*/ f3873 f2108 1"/>
                <a:gd name="f4727" fmla="*/ f3874 f2107 1"/>
                <a:gd name="f4728" fmla="*/ f3875 f2108 1"/>
                <a:gd name="f4729" fmla="*/ f3876 f2107 1"/>
                <a:gd name="f4730" fmla="*/ f3877 f2108 1"/>
                <a:gd name="f4731" fmla="*/ f3878 f2107 1"/>
                <a:gd name="f4732" fmla="*/ f3879 f2108 1"/>
                <a:gd name="f4733" fmla="*/ f3880 f2107 1"/>
                <a:gd name="f4734" fmla="*/ f3881 f2108 1"/>
                <a:gd name="f4735" fmla="*/ f3882 f2107 1"/>
                <a:gd name="f4736" fmla="*/ f3883 f2108 1"/>
                <a:gd name="f4737" fmla="*/ f3884 f2107 1"/>
                <a:gd name="f4738" fmla="*/ f3885 f2108 1"/>
                <a:gd name="f4739" fmla="*/ f3886 f2107 1"/>
                <a:gd name="f4740" fmla="*/ f3887 f2108 1"/>
                <a:gd name="f4741" fmla="*/ f3888 f2107 1"/>
                <a:gd name="f4742" fmla="*/ f3889 f2108 1"/>
                <a:gd name="f4743" fmla="*/ f3890 f2107 1"/>
                <a:gd name="f4744" fmla="*/ f3891 f2108 1"/>
                <a:gd name="f4745" fmla="*/ f3892 f2107 1"/>
                <a:gd name="f4746" fmla="*/ f3893 f2108 1"/>
                <a:gd name="f4747" fmla="*/ f3894 f2107 1"/>
                <a:gd name="f4748" fmla="*/ f3895 f2108 1"/>
                <a:gd name="f4749" fmla="*/ f3896 f2107 1"/>
                <a:gd name="f4750" fmla="*/ f3897 f2108 1"/>
                <a:gd name="f4751" fmla="*/ f3898 f2107 1"/>
                <a:gd name="f4752" fmla="*/ f3899 f2108 1"/>
                <a:gd name="f4753" fmla="*/ f3900 f2107 1"/>
                <a:gd name="f4754" fmla="*/ f3901 f2108 1"/>
                <a:gd name="f4755" fmla="*/ f3902 f2108 1"/>
                <a:gd name="f4756" fmla="*/ f3903 f2107 1"/>
                <a:gd name="f4757" fmla="*/ f3904 f2108 1"/>
                <a:gd name="f4758" fmla="*/ f3905 f2107 1"/>
                <a:gd name="f4759" fmla="*/ f3906 f2107 1"/>
                <a:gd name="f4760" fmla="*/ f3907 f2108 1"/>
                <a:gd name="f4761" fmla="*/ f3908 f2107 1"/>
                <a:gd name="f4762" fmla="*/ f3909 f2108 1"/>
                <a:gd name="f4763" fmla="*/ f3910 f2107 1"/>
                <a:gd name="f4764" fmla="*/ f3911 f2108 1"/>
                <a:gd name="f4765" fmla="*/ f3912 f2107 1"/>
                <a:gd name="f4766" fmla="*/ f3913 f2108 1"/>
                <a:gd name="f4767" fmla="*/ f3914 f2107 1"/>
                <a:gd name="f4768" fmla="*/ f3915 f2108 1"/>
                <a:gd name="f4769" fmla="*/ f3916 f2107 1"/>
                <a:gd name="f4770" fmla="*/ f3917 f2108 1"/>
                <a:gd name="f4771" fmla="*/ f3918 f2107 1"/>
                <a:gd name="f4772" fmla="*/ f3919 f2108 1"/>
                <a:gd name="f4773" fmla="*/ f3920 f2107 1"/>
                <a:gd name="f4774" fmla="*/ f3921 f2108 1"/>
                <a:gd name="f4775" fmla="*/ f3922 f2107 1"/>
                <a:gd name="f4776" fmla="*/ f3923 f2108 1"/>
                <a:gd name="f4777" fmla="*/ f3924 f2107 1"/>
                <a:gd name="f4778" fmla="*/ f3925 f2108 1"/>
                <a:gd name="f4779" fmla="*/ f3926 f2107 1"/>
                <a:gd name="f4780" fmla="*/ f3927 f2108 1"/>
                <a:gd name="f4781" fmla="*/ f3928 f2107 1"/>
                <a:gd name="f4782" fmla="*/ f3929 f2108 1"/>
                <a:gd name="f4783" fmla="*/ f3930 f2107 1"/>
                <a:gd name="f4784" fmla="*/ f3931 f2108 1"/>
                <a:gd name="f4785" fmla="*/ f3932 f2107 1"/>
                <a:gd name="f4786" fmla="*/ f3933 f2108 1"/>
                <a:gd name="f4787" fmla="*/ f3934 f2107 1"/>
                <a:gd name="f4788" fmla="*/ f3935 f2108 1"/>
                <a:gd name="f4789" fmla="*/ f3936 f2107 1"/>
                <a:gd name="f4790" fmla="*/ f3937 f2108 1"/>
                <a:gd name="f4791" fmla="*/ f3938 f2107 1"/>
                <a:gd name="f4792" fmla="*/ f3939 f2108 1"/>
                <a:gd name="f4793" fmla="*/ f3940 f2107 1"/>
                <a:gd name="f4794" fmla="*/ f3941 f2108 1"/>
                <a:gd name="f4795" fmla="*/ f3942 f2107 1"/>
                <a:gd name="f4796" fmla="*/ f3943 f2108 1"/>
                <a:gd name="f4797" fmla="*/ f3944 f2107 1"/>
                <a:gd name="f4798" fmla="*/ f3945 f2108 1"/>
                <a:gd name="f4799" fmla="*/ f3946 f2107 1"/>
                <a:gd name="f4800" fmla="*/ f3947 f2108 1"/>
                <a:gd name="f4801" fmla="*/ f3948 f2107 1"/>
                <a:gd name="f4802" fmla="*/ f3949 f2108 1"/>
                <a:gd name="f4803" fmla="*/ f3950 f2107 1"/>
                <a:gd name="f4804" fmla="*/ f3951 f2108 1"/>
                <a:gd name="f4805" fmla="*/ f3952 f2107 1"/>
                <a:gd name="f4806" fmla="*/ f3953 f2108 1"/>
                <a:gd name="f4807" fmla="*/ f3954 f2107 1"/>
                <a:gd name="f4808" fmla="*/ f3955 f2108 1"/>
                <a:gd name="f4809" fmla="*/ f3956 f2107 1"/>
                <a:gd name="f4810" fmla="*/ f3957 f2108 1"/>
                <a:gd name="f4811" fmla="*/ f3958 f2107 1"/>
                <a:gd name="f4812" fmla="*/ f3959 f2108 1"/>
                <a:gd name="f4813" fmla="*/ f3960 f2107 1"/>
                <a:gd name="f4814" fmla="*/ f3961 f2108 1"/>
                <a:gd name="f4815" fmla="*/ f3962 f2107 1"/>
                <a:gd name="f4816" fmla="*/ f3963 f2108 1"/>
                <a:gd name="f4817" fmla="*/ f3964 f2108 1"/>
                <a:gd name="f4818" fmla="*/ f3965 f2107 1"/>
                <a:gd name="f4819" fmla="*/ f3966 f2108 1"/>
                <a:gd name="f4820" fmla="*/ f3967 f2107 1"/>
                <a:gd name="f4821" fmla="*/ f3968 f2108 1"/>
                <a:gd name="f4822" fmla="*/ f3969 f2107 1"/>
                <a:gd name="f4823" fmla="*/ f3970 f2108 1"/>
                <a:gd name="f4824" fmla="*/ f3971 f2107 1"/>
                <a:gd name="f4825" fmla="*/ f3972 f2108 1"/>
                <a:gd name="f4826" fmla="*/ f3973 f2107 1"/>
                <a:gd name="f4827" fmla="*/ f3974 f2108 1"/>
                <a:gd name="f4828" fmla="*/ f3975 f2107 1"/>
                <a:gd name="f4829" fmla="*/ f3976 f2108 1"/>
                <a:gd name="f4830" fmla="*/ f3977 f2107 1"/>
                <a:gd name="f4831" fmla="*/ f3978 f2108 1"/>
                <a:gd name="f4832" fmla="*/ f3979 f2107 1"/>
                <a:gd name="f4833" fmla="*/ f3980 f2108 1"/>
                <a:gd name="f4834" fmla="*/ f3981 f2107 1"/>
                <a:gd name="f4835" fmla="*/ f3982 f2108 1"/>
                <a:gd name="f4836" fmla="*/ f3983 f2107 1"/>
                <a:gd name="f4837" fmla="*/ f3984 f2108 1"/>
                <a:gd name="f4838" fmla="*/ f3985 f2107 1"/>
                <a:gd name="f4839" fmla="*/ f3986 f2108 1"/>
                <a:gd name="f4840" fmla="*/ f3987 f2107 1"/>
                <a:gd name="f4841" fmla="*/ f3988 f2107 1"/>
                <a:gd name="f4842" fmla="*/ f3989 f2108 1"/>
                <a:gd name="f4843" fmla="*/ f3990 f2107 1"/>
                <a:gd name="f4844" fmla="*/ f3991 f2107 1"/>
                <a:gd name="f4845" fmla="*/ f3992 f2108 1"/>
                <a:gd name="f4846" fmla="*/ f3993 f2107 1"/>
                <a:gd name="f4847" fmla="*/ f3994 f2108 1"/>
                <a:gd name="f4848" fmla="*/ f3995 f2107 1"/>
                <a:gd name="f4849" fmla="*/ f3996 f2108 1"/>
                <a:gd name="f4850" fmla="*/ f3997 f2107 1"/>
                <a:gd name="f4851" fmla="*/ f3998 f2108 1"/>
                <a:gd name="f4852" fmla="*/ f3999 f2107 1"/>
                <a:gd name="f4853" fmla="*/ f4000 f2108 1"/>
                <a:gd name="f4854" fmla="*/ f4001 f2107 1"/>
                <a:gd name="f4855" fmla="*/ f4002 f2108 1"/>
                <a:gd name="f4856" fmla="*/ f4003 f2107 1"/>
                <a:gd name="f4857" fmla="*/ f4004 f2108 1"/>
                <a:gd name="f4858" fmla="*/ f4005 f2107 1"/>
                <a:gd name="f4859" fmla="*/ f4006 f2108 1"/>
                <a:gd name="f4860" fmla="*/ f4007 f2107 1"/>
                <a:gd name="f4861" fmla="*/ f4008 f2108 1"/>
                <a:gd name="f4862" fmla="*/ f4009 f2107 1"/>
                <a:gd name="f4863" fmla="*/ f4010 f2107 1"/>
                <a:gd name="f4864" fmla="*/ f4011 f2108 1"/>
                <a:gd name="f4865" fmla="*/ f4012 f2107 1"/>
                <a:gd name="f4866" fmla="*/ f4013 f2108 1"/>
                <a:gd name="f4867" fmla="*/ f4014 f2107 1"/>
                <a:gd name="f4868" fmla="*/ f4015 f2108 1"/>
                <a:gd name="f4869" fmla="*/ f4016 f2107 1"/>
                <a:gd name="f4870" fmla="*/ f4017 f2108 1"/>
                <a:gd name="f4871" fmla="*/ f4018 f2107 1"/>
                <a:gd name="f4872" fmla="*/ f4019 f2108 1"/>
                <a:gd name="f4873" fmla="*/ f4020 f2107 1"/>
                <a:gd name="f4874" fmla="*/ f4021 f2108 1"/>
                <a:gd name="f4875" fmla="*/ f4022 f2107 1"/>
                <a:gd name="f4876" fmla="*/ f4023 f2108 1"/>
                <a:gd name="f4877" fmla="*/ f4024 f2107 1"/>
                <a:gd name="f4878" fmla="*/ f4025 f2108 1"/>
                <a:gd name="f4879" fmla="*/ f4026 f2107 1"/>
                <a:gd name="f4880" fmla="*/ f4027 f2108 1"/>
                <a:gd name="f4881" fmla="*/ f4028 f2107 1"/>
                <a:gd name="f4882" fmla="*/ f4029 f2108 1"/>
                <a:gd name="f4883" fmla="*/ f4030 f2107 1"/>
                <a:gd name="f4884" fmla="*/ f4031 f2108 1"/>
                <a:gd name="f4885" fmla="*/ f4032 f2107 1"/>
                <a:gd name="f4886" fmla="*/ f4033 f2108 1"/>
                <a:gd name="f4887" fmla="*/ f4034 f2107 1"/>
                <a:gd name="f4888" fmla="*/ f4035 f2108 1"/>
                <a:gd name="f4889" fmla="*/ f4036 f2107 1"/>
                <a:gd name="f4890" fmla="*/ f4037 f2108 1"/>
                <a:gd name="f4891" fmla="*/ f4038 f2107 1"/>
                <a:gd name="f4892" fmla="*/ f4039 f2108 1"/>
                <a:gd name="f4893" fmla="*/ f4040 f2107 1"/>
                <a:gd name="f4894" fmla="*/ f4041 f2108 1"/>
                <a:gd name="f4895" fmla="*/ f4042 f2107 1"/>
                <a:gd name="f4896" fmla="*/ f4043 f2108 1"/>
                <a:gd name="f4897" fmla="*/ f4044 f2107 1"/>
                <a:gd name="f4898" fmla="*/ f4045 f2108 1"/>
                <a:gd name="f4899" fmla="*/ f4046 f2107 1"/>
                <a:gd name="f4900" fmla="*/ f4047 f2108 1"/>
                <a:gd name="f4901" fmla="*/ f4048 f2107 1"/>
                <a:gd name="f4902" fmla="*/ f4049 f2107 1"/>
                <a:gd name="f4903" fmla="*/ f4050 f2108 1"/>
                <a:gd name="f4904" fmla="*/ f4051 f2107 1"/>
                <a:gd name="f4905" fmla="*/ f4052 f2108 1"/>
                <a:gd name="f4906" fmla="*/ f4053 f2107 1"/>
                <a:gd name="f4907" fmla="*/ f4054 f2108 1"/>
                <a:gd name="f4908" fmla="*/ f4055 f2107 1"/>
                <a:gd name="f4909" fmla="*/ f4056 f2108 1"/>
                <a:gd name="f4910" fmla="*/ f4057 f2107 1"/>
                <a:gd name="f4911" fmla="*/ f4058 f2108 1"/>
                <a:gd name="f4912" fmla="*/ f4059 f2107 1"/>
                <a:gd name="f4913" fmla="*/ f4060 f2108 1"/>
                <a:gd name="f4914" fmla="*/ f4061 f2107 1"/>
                <a:gd name="f4915" fmla="*/ f4062 f2108 1"/>
                <a:gd name="f4916" fmla="*/ f4063 f2107 1"/>
                <a:gd name="f4917" fmla="*/ f4064 f2108 1"/>
                <a:gd name="f4918" fmla="*/ f4065 f2107 1"/>
                <a:gd name="f4919" fmla="*/ f4066 f2108 1"/>
                <a:gd name="f4920" fmla="*/ f4067 f2107 1"/>
                <a:gd name="f4921" fmla="*/ f4068 f2108 1"/>
                <a:gd name="f4922" fmla="*/ f4069 f2107 1"/>
                <a:gd name="f4923" fmla="*/ f4070 f2108 1"/>
                <a:gd name="f4924" fmla="*/ f4071 f2107 1"/>
                <a:gd name="f4925" fmla="*/ f4072 f2108 1"/>
                <a:gd name="f4926" fmla="*/ f4073 f2107 1"/>
                <a:gd name="f4927" fmla="*/ f4074 f2108 1"/>
                <a:gd name="f4928" fmla="*/ f4075 f2107 1"/>
                <a:gd name="f4929" fmla="*/ f4076 f2108 1"/>
                <a:gd name="f4930" fmla="*/ f4077 f2107 1"/>
                <a:gd name="f4931" fmla="*/ f4078 f2108 1"/>
                <a:gd name="f4932" fmla="*/ f4079 f2107 1"/>
                <a:gd name="f4933" fmla="*/ f4080 f2108 1"/>
                <a:gd name="f4934" fmla="*/ f4081 f2107 1"/>
                <a:gd name="f4935" fmla="*/ f4082 f2108 1"/>
                <a:gd name="f4936" fmla="*/ f4083 f2107 1"/>
                <a:gd name="f4937" fmla="*/ f4084 f2108 1"/>
                <a:gd name="f4938" fmla="*/ f4085 f2107 1"/>
                <a:gd name="f4939" fmla="*/ f4086 f2108 1"/>
                <a:gd name="f4940" fmla="*/ f4087 f2107 1"/>
                <a:gd name="f4941" fmla="*/ f4088 f2108 1"/>
                <a:gd name="f4942" fmla="*/ f4089 f2107 1"/>
                <a:gd name="f4943" fmla="*/ f4090 f2108 1"/>
                <a:gd name="f4944" fmla="*/ f4091 f2107 1"/>
                <a:gd name="f4945" fmla="*/ f4092 f2108 1"/>
                <a:gd name="f4946" fmla="*/ f4093 f2107 1"/>
                <a:gd name="f4947" fmla="*/ f4094 f2108 1"/>
                <a:gd name="f4948" fmla="*/ f4095 f2107 1"/>
                <a:gd name="f4949" fmla="*/ f4096 f2108 1"/>
                <a:gd name="f4950" fmla="*/ f4097 f2107 1"/>
                <a:gd name="f4951" fmla="*/ f4098 f2108 1"/>
                <a:gd name="f4952" fmla="*/ f4099 f2107 1"/>
                <a:gd name="f4953" fmla="*/ f4100 f2108 1"/>
                <a:gd name="f4954" fmla="*/ f4101 f2107 1"/>
                <a:gd name="f4955" fmla="*/ f4102 f2108 1"/>
                <a:gd name="f4956" fmla="*/ f4103 f2107 1"/>
                <a:gd name="f4957" fmla="*/ f4104 f2108 1"/>
                <a:gd name="f4958" fmla="*/ f4105 f2107 1"/>
                <a:gd name="f4959" fmla="*/ f4106 f2107 1"/>
                <a:gd name="f4960" fmla="*/ f4107 f2108 1"/>
                <a:gd name="f4961" fmla="*/ f4108 f2107 1"/>
                <a:gd name="f4962" fmla="*/ f4109 f2108 1"/>
                <a:gd name="f4963" fmla="*/ f4110 f2107 1"/>
                <a:gd name="f4964" fmla="*/ f4111 f2108 1"/>
                <a:gd name="f4965" fmla="*/ f4112 f2107 1"/>
                <a:gd name="f4966" fmla="*/ f4113 f2108 1"/>
                <a:gd name="f4967" fmla="*/ f4114 f2107 1"/>
                <a:gd name="f4968" fmla="*/ f4115 f2107 1"/>
                <a:gd name="f4969" fmla="*/ f4116 f2108 1"/>
                <a:gd name="f4970" fmla="*/ f4117 f2107 1"/>
                <a:gd name="f4971" fmla="*/ f4118 f2108 1"/>
                <a:gd name="f4972" fmla="*/ f4119 f2107 1"/>
                <a:gd name="f4973" fmla="*/ f4120 f2108 1"/>
                <a:gd name="f4974" fmla="*/ f4121 f2107 1"/>
                <a:gd name="f4975" fmla="*/ f4122 f2108 1"/>
                <a:gd name="f4976" fmla="*/ f4123 f2108 1"/>
                <a:gd name="f4977" fmla="*/ f4124 f2107 1"/>
                <a:gd name="f4978" fmla="*/ f4125 f2108 1"/>
                <a:gd name="f4979" fmla="*/ f4126 f2107 1"/>
                <a:gd name="f4980" fmla="*/ f4127 f2108 1"/>
                <a:gd name="f4981" fmla="*/ f4128 f2107 1"/>
                <a:gd name="f4982" fmla="*/ f4129 f2108 1"/>
                <a:gd name="f4983" fmla="*/ f4130 f2108 1"/>
                <a:gd name="f4984" fmla="*/ f4131 f2107 1"/>
                <a:gd name="f4985" fmla="*/ f4132 f2107 1"/>
                <a:gd name="f4986" fmla="*/ f4133 f2108 1"/>
                <a:gd name="f4987" fmla="*/ f4134 f2107 1"/>
                <a:gd name="f4988" fmla="*/ f4135 f2108 1"/>
                <a:gd name="f4989" fmla="*/ f4136 f2107 1"/>
                <a:gd name="f4990" fmla="*/ f4137 f2107 1"/>
                <a:gd name="f4991" fmla="*/ f4138 f2108 1"/>
                <a:gd name="f4992" fmla="*/ f4139 f2107 1"/>
                <a:gd name="f4993" fmla="*/ f4140 f2108 1"/>
                <a:gd name="f4994" fmla="*/ f4141 f2107 1"/>
                <a:gd name="f4995" fmla="*/ f4142 f2107 1"/>
                <a:gd name="f4996" fmla="*/ f4143 f2108 1"/>
                <a:gd name="f4997" fmla="*/ f4144 f2108 1"/>
                <a:gd name="f4998" fmla="*/ f4145 f2107 1"/>
                <a:gd name="f4999" fmla="*/ f4146 f2108 1"/>
                <a:gd name="f5000" fmla="*/ f4147 f2107 1"/>
                <a:gd name="f5001" fmla="*/ f4148 f2108 1"/>
                <a:gd name="f5002" fmla="*/ f4149 f2107 1"/>
                <a:gd name="f5003" fmla="*/ f4150 f2108 1"/>
                <a:gd name="f5004" fmla="*/ f4151 f2107 1"/>
                <a:gd name="f5005" fmla="*/ f4152 f2108 1"/>
                <a:gd name="f5006" fmla="*/ f4153 f2107 1"/>
                <a:gd name="f5007" fmla="*/ f4154 f2108 1"/>
                <a:gd name="f5008" fmla="*/ f4155 f2107 1"/>
                <a:gd name="f5009" fmla="*/ f4156 f2108 1"/>
                <a:gd name="f5010" fmla="*/ f4157 f2108 1"/>
                <a:gd name="f5011" fmla="*/ f4158 f2107 1"/>
                <a:gd name="f5012" fmla="*/ f4159 f2108 1"/>
                <a:gd name="f5013" fmla="*/ f4160 f2107 1"/>
                <a:gd name="f5014" fmla="*/ f4161 f2108 1"/>
                <a:gd name="f5015" fmla="*/ f4162 f2107 1"/>
                <a:gd name="f5016" fmla="*/ f4163 f2108 1"/>
                <a:gd name="f5017" fmla="*/ f4164 f2107 1"/>
                <a:gd name="f5018" fmla="*/ f4165 f2108 1"/>
                <a:gd name="f5019" fmla="*/ f4166 f2107 1"/>
                <a:gd name="f5020" fmla="*/ f4167 f2108 1"/>
                <a:gd name="f5021" fmla="*/ f4168 f2107 1"/>
                <a:gd name="f5022" fmla="*/ f4169 f2107 1"/>
                <a:gd name="f5023" fmla="*/ f4170 f2108 1"/>
                <a:gd name="f5024" fmla="*/ f4171 f2108 1"/>
                <a:gd name="f5025" fmla="*/ f4172 f2107 1"/>
                <a:gd name="f5026" fmla="*/ f4173 f2108 1"/>
                <a:gd name="f5027" fmla="*/ f4174 f2107 1"/>
                <a:gd name="f5028" fmla="*/ f4175 f2108 1"/>
                <a:gd name="f5029" fmla="*/ f4176 f2107 1"/>
                <a:gd name="f5030" fmla="*/ f4177 f2108 1"/>
                <a:gd name="f5031" fmla="*/ f4178 f2107 1"/>
                <a:gd name="f5032" fmla="*/ f4179 f2108 1"/>
                <a:gd name="f5033" fmla="*/ f4180 f2107 1"/>
                <a:gd name="f5034" fmla="*/ f4181 f2108 1"/>
                <a:gd name="f5035" fmla="*/ f4182 f2107 1"/>
                <a:gd name="f5036" fmla="*/ f4183 f2108 1"/>
                <a:gd name="f5037" fmla="*/ f4184 f2107 1"/>
                <a:gd name="f5038" fmla="*/ f4185 f2108 1"/>
                <a:gd name="f5039" fmla="*/ f4186 f2107 1"/>
                <a:gd name="f5040" fmla="*/ f4187 f2108 1"/>
                <a:gd name="f5041" fmla="*/ f4188 f2107 1"/>
                <a:gd name="f5042" fmla="*/ f4189 f2108 1"/>
                <a:gd name="f5043" fmla="*/ f4190 f2107 1"/>
                <a:gd name="f5044" fmla="*/ f4191 f2108 1"/>
                <a:gd name="f5045" fmla="*/ f4192 f2107 1"/>
                <a:gd name="f5046" fmla="*/ f4193 f2108 1"/>
                <a:gd name="f5047" fmla="*/ f4194 f2107 1"/>
                <a:gd name="f5048" fmla="*/ f4195 f2108 1"/>
                <a:gd name="f5049" fmla="*/ f4196 f2107 1"/>
                <a:gd name="f5050" fmla="*/ f4197 f2108 1"/>
                <a:gd name="f5051" fmla="*/ f4198 f2107 1"/>
                <a:gd name="f5052" fmla="*/ f4199 f2108 1"/>
                <a:gd name="f5053" fmla="*/ f4200 f2107 1"/>
                <a:gd name="f5054" fmla="*/ f4201 f2108 1"/>
                <a:gd name="f5055" fmla="*/ f4202 f2107 1"/>
                <a:gd name="f5056" fmla="*/ f4203 f2108 1"/>
                <a:gd name="f5057" fmla="*/ f4204 f2107 1"/>
                <a:gd name="f5058" fmla="*/ f4205 f2108 1"/>
                <a:gd name="f5059" fmla="*/ f4206 f2107 1"/>
                <a:gd name="f5060" fmla="*/ f4207 f2108 1"/>
                <a:gd name="f5061" fmla="*/ f4208 f2107 1"/>
                <a:gd name="f5062" fmla="*/ f4209 f2108 1"/>
                <a:gd name="f5063" fmla="*/ f4210 f2107 1"/>
                <a:gd name="f5064" fmla="*/ f4211 f2108 1"/>
                <a:gd name="f5065" fmla="*/ f4212 f2107 1"/>
                <a:gd name="f5066" fmla="*/ f4213 f2108 1"/>
                <a:gd name="f5067" fmla="*/ f4214 f2107 1"/>
                <a:gd name="f5068" fmla="*/ f4215 f2108 1"/>
                <a:gd name="f5069" fmla="*/ f4216 f2107 1"/>
                <a:gd name="f5070" fmla="*/ f4217 f2108 1"/>
                <a:gd name="f5071" fmla="*/ f4218 f2107 1"/>
                <a:gd name="f5072" fmla="*/ f4219 f2108 1"/>
                <a:gd name="f5073" fmla="*/ f4220 f2107 1"/>
                <a:gd name="f5074" fmla="*/ f4221 f2108 1"/>
                <a:gd name="f5075" fmla="*/ f4222 f2107 1"/>
                <a:gd name="f5076" fmla="*/ f4223 f2108 1"/>
                <a:gd name="f5077" fmla="*/ f4224 f2107 1"/>
                <a:gd name="f5078" fmla="*/ f4225 f2108 1"/>
                <a:gd name="f5079" fmla="*/ f4226 f2107 1"/>
                <a:gd name="f5080" fmla="*/ f4227 f2107 1"/>
                <a:gd name="f5081" fmla="*/ f4228 f2108 1"/>
                <a:gd name="f5082" fmla="*/ f4229 f2107 1"/>
                <a:gd name="f5083" fmla="*/ f4230 f2108 1"/>
                <a:gd name="f5084" fmla="*/ f4231 f2107 1"/>
                <a:gd name="f5085" fmla="*/ f4232 f2108 1"/>
                <a:gd name="f5086" fmla="*/ f4233 f2107 1"/>
                <a:gd name="f5087" fmla="*/ f4234 f2108 1"/>
                <a:gd name="f5088" fmla="*/ f4235 f2107 1"/>
                <a:gd name="f5089" fmla="*/ f4236 f2108 1"/>
                <a:gd name="f5090" fmla="*/ f4237 f2107 1"/>
                <a:gd name="f5091" fmla="*/ f4238 f2108 1"/>
                <a:gd name="f5092" fmla="*/ f4239 f2108 1"/>
                <a:gd name="f5093" fmla="*/ f4240 f2107 1"/>
                <a:gd name="f5094" fmla="*/ f4241 f2108 1"/>
                <a:gd name="f5095" fmla="*/ f4242 f2107 1"/>
                <a:gd name="f5096" fmla="*/ f4243 f2108 1"/>
                <a:gd name="f5097" fmla="*/ f4244 f2107 1"/>
                <a:gd name="f5098" fmla="*/ f4245 f2108 1"/>
                <a:gd name="f5099" fmla="*/ f4246 f2107 1"/>
                <a:gd name="f5100" fmla="*/ f4247 f2108 1"/>
                <a:gd name="f5101" fmla="*/ f4248 f2107 1"/>
                <a:gd name="f5102" fmla="*/ f4249 f2108 1"/>
                <a:gd name="f5103" fmla="*/ f4250 f2107 1"/>
                <a:gd name="f5104" fmla="*/ f4251 f2108 1"/>
                <a:gd name="f5105" fmla="*/ f4252 f2107 1"/>
                <a:gd name="f5106" fmla="*/ f4253 f2108 1"/>
                <a:gd name="f5107" fmla="*/ f4254 f2107 1"/>
                <a:gd name="f5108" fmla="*/ f4255 f2108 1"/>
                <a:gd name="f5109" fmla="*/ f4256 f2107 1"/>
                <a:gd name="f5110" fmla="*/ f4257 f2108 1"/>
                <a:gd name="f5111" fmla="*/ f4258 f2107 1"/>
                <a:gd name="f5112" fmla="*/ f4259 f2108 1"/>
                <a:gd name="f5113" fmla="*/ f4260 f2107 1"/>
                <a:gd name="f5114" fmla="*/ f4261 f2108 1"/>
                <a:gd name="f5115" fmla="*/ f4262 f2107 1"/>
                <a:gd name="f5116" fmla="*/ f4263 f2108 1"/>
                <a:gd name="f5117" fmla="*/ f4264 f2107 1"/>
                <a:gd name="f5118" fmla="*/ f4265 f2108 1"/>
                <a:gd name="f5119" fmla="*/ f4266 f2107 1"/>
                <a:gd name="f5120" fmla="*/ f4267 f2108 1"/>
                <a:gd name="f5121" fmla="*/ f4268 f2107 1"/>
                <a:gd name="f5122" fmla="*/ f4269 f2108 1"/>
                <a:gd name="f5123" fmla="*/ f4270 f2107 1"/>
                <a:gd name="f5124" fmla="*/ f4271 f2107 1"/>
                <a:gd name="f5125" fmla="*/ f4272 f2108 1"/>
                <a:gd name="f5126" fmla="*/ f4273 f2107 1"/>
                <a:gd name="f5127" fmla="*/ f4274 f2108 1"/>
                <a:gd name="f5128" fmla="*/ f4275 f2107 1"/>
                <a:gd name="f5129" fmla="*/ f4276 f2108 1"/>
                <a:gd name="f5130" fmla="*/ f4277 f2107 1"/>
                <a:gd name="f5131" fmla="*/ f4278 f2108 1"/>
                <a:gd name="f5132" fmla="*/ f4279 f2107 1"/>
                <a:gd name="f5133" fmla="*/ f4280 f2108 1"/>
                <a:gd name="f5134" fmla="*/ f4281 f2107 1"/>
                <a:gd name="f5135" fmla="*/ f4282 f2108 1"/>
                <a:gd name="f5136" fmla="*/ f4283 f2107 1"/>
                <a:gd name="f5137" fmla="*/ f4284 f2108 1"/>
                <a:gd name="f5138" fmla="*/ f4285 f2107 1"/>
                <a:gd name="f5139" fmla="*/ f4286 f2108 1"/>
                <a:gd name="f5140" fmla="*/ f4287 f2107 1"/>
                <a:gd name="f5141" fmla="*/ f4288 f2108 1"/>
                <a:gd name="f5142" fmla="*/ f4289 f2107 1"/>
                <a:gd name="f5143" fmla="*/ f4290 f2108 1"/>
                <a:gd name="f5144" fmla="*/ f4291 f2107 1"/>
                <a:gd name="f5145" fmla="*/ f4292 f2108 1"/>
                <a:gd name="f5146" fmla="*/ f4293 f2107 1"/>
                <a:gd name="f5147" fmla="*/ f4294 f2108 1"/>
                <a:gd name="f5148" fmla="*/ f4295 f2107 1"/>
                <a:gd name="f5149" fmla="*/ f4296 f2108 1"/>
                <a:gd name="f5150" fmla="*/ f4297 f2107 1"/>
                <a:gd name="f5151" fmla="*/ f4298 f2108 1"/>
                <a:gd name="f5152" fmla="*/ f4299 f2107 1"/>
                <a:gd name="f5153" fmla="*/ f4300 f2108 1"/>
                <a:gd name="f5154" fmla="*/ f4301 f2107 1"/>
                <a:gd name="f5155" fmla="*/ f4302 f2107 1"/>
                <a:gd name="f5156" fmla="*/ f4303 f2108 1"/>
                <a:gd name="f5157" fmla="*/ f4304 f2107 1"/>
                <a:gd name="f5158" fmla="*/ f4305 f2108 1"/>
                <a:gd name="f5159" fmla="*/ f4306 f2107 1"/>
                <a:gd name="f5160" fmla="*/ f4307 f2108 1"/>
                <a:gd name="f5161" fmla="*/ f4308 f2107 1"/>
                <a:gd name="f5162" fmla="*/ f4309 f2108 1"/>
                <a:gd name="f5163" fmla="*/ f4310 f2107 1"/>
                <a:gd name="f5164" fmla="*/ f4311 f2107 1"/>
                <a:gd name="f5165" fmla="*/ f4312 f2108 1"/>
                <a:gd name="f5166" fmla="*/ f4313 f2107 1"/>
                <a:gd name="f5167" fmla="*/ f4314 f2108 1"/>
                <a:gd name="f5168" fmla="*/ f4315 f2107 1"/>
                <a:gd name="f5169" fmla="*/ f4316 f2108 1"/>
                <a:gd name="f5170" fmla="*/ f4317 f2107 1"/>
                <a:gd name="f5171" fmla="*/ f4318 f2108 1"/>
                <a:gd name="f5172" fmla="*/ f4319 f2107 1"/>
                <a:gd name="f5173" fmla="*/ f4320 f2108 1"/>
                <a:gd name="f5174" fmla="*/ f4321 f2107 1"/>
                <a:gd name="f5175" fmla="*/ f4322 f2108 1"/>
                <a:gd name="f5176" fmla="*/ f4323 f2107 1"/>
                <a:gd name="f5177" fmla="*/ f4324 f2108 1"/>
                <a:gd name="f5178" fmla="*/ f4325 f2107 1"/>
                <a:gd name="f5179" fmla="*/ f4326 f2108 1"/>
                <a:gd name="f5180" fmla="*/ f4327 f2107 1"/>
                <a:gd name="f5181" fmla="*/ f4328 f2108 1"/>
                <a:gd name="f5182" fmla="*/ f4329 f2107 1"/>
                <a:gd name="f5183" fmla="*/ f4330 f2108 1"/>
                <a:gd name="f5184" fmla="*/ f4331 f2107 1"/>
                <a:gd name="f5185" fmla="*/ f4332 f2108 1"/>
                <a:gd name="f5186" fmla="*/ f4333 f2107 1"/>
                <a:gd name="f5187" fmla="*/ f4334 f2108 1"/>
                <a:gd name="f5188" fmla="*/ f4335 f2107 1"/>
                <a:gd name="f5189" fmla="*/ f4336 f2108 1"/>
                <a:gd name="f5190" fmla="*/ f4337 f2107 1"/>
                <a:gd name="f5191" fmla="*/ f4338 f2108 1"/>
                <a:gd name="f5192" fmla="*/ f4339 f2107 1"/>
                <a:gd name="f5193" fmla="*/ f4340 f2108 1"/>
                <a:gd name="f5194" fmla="*/ f4341 f2107 1"/>
                <a:gd name="f5195" fmla="*/ f4342 f2108 1"/>
                <a:gd name="f5196" fmla="*/ f4343 f2108 1"/>
                <a:gd name="f5197" fmla="*/ f4344 f2107 1"/>
                <a:gd name="f5198" fmla="*/ f4345 f2108 1"/>
                <a:gd name="f5199" fmla="*/ f4346 f2107 1"/>
                <a:gd name="f5200" fmla="*/ f4347 f2108 1"/>
                <a:gd name="f5201" fmla="*/ f4348 f2108 1"/>
                <a:gd name="f5202" fmla="*/ f4349 f2107 1"/>
                <a:gd name="f5203" fmla="*/ f4350 f2108 1"/>
                <a:gd name="f5204" fmla="*/ f4351 f2107 1"/>
                <a:gd name="f5205" fmla="*/ f4352 f2108 1"/>
                <a:gd name="f5206" fmla="*/ f4353 f2107 1"/>
                <a:gd name="f5207" fmla="*/ f4354 f2107 1"/>
                <a:gd name="f5208" fmla="*/ f4355 f2108 1"/>
                <a:gd name="f5209" fmla="*/ f4356 f2107 1"/>
                <a:gd name="f5210" fmla="*/ f4357 f2108 1"/>
                <a:gd name="f5211" fmla="*/ f4358 f2107 1"/>
                <a:gd name="f5212" fmla="*/ f4359 f2108 1"/>
                <a:gd name="f5213" fmla="*/ f4360 f2107 1"/>
                <a:gd name="f5214" fmla="*/ f4361 f2108 1"/>
                <a:gd name="f5215" fmla="*/ f4362 f2107 1"/>
                <a:gd name="f5216" fmla="*/ f4363 f2108 1"/>
                <a:gd name="f5217" fmla="*/ f4364 f2107 1"/>
                <a:gd name="f5218" fmla="*/ f4365 f2108 1"/>
                <a:gd name="f5219" fmla="*/ f4366 f2107 1"/>
                <a:gd name="f5220" fmla="*/ f4367 f2108 1"/>
                <a:gd name="f5221" fmla="*/ f4368 f2107 1"/>
                <a:gd name="f5222" fmla="*/ f4369 f2108 1"/>
                <a:gd name="f5223" fmla="*/ f4370 f2107 1"/>
                <a:gd name="f5224" fmla="*/ f4371 f2108 1"/>
                <a:gd name="f5225" fmla="*/ f4372 f2107 1"/>
                <a:gd name="f5226" fmla="*/ f4373 f2108 1"/>
                <a:gd name="f5227" fmla="*/ f4374 f2107 1"/>
                <a:gd name="f5228" fmla="*/ f4375 f2108 1"/>
                <a:gd name="f5229" fmla="*/ f4376 f2107 1"/>
                <a:gd name="f5230" fmla="*/ f4377 f2108 1"/>
                <a:gd name="f5231" fmla="*/ f4378 f2107 1"/>
                <a:gd name="f5232" fmla="*/ f4379 f2108 1"/>
                <a:gd name="f5233" fmla="*/ f4380 f2107 1"/>
                <a:gd name="f5234" fmla="*/ f4381 f2108 1"/>
                <a:gd name="f5235" fmla="*/ f4382 f2107 1"/>
                <a:gd name="f5236" fmla="*/ f4383 f2108 1"/>
                <a:gd name="f5237" fmla="*/ f4384 f2107 1"/>
                <a:gd name="f5238" fmla="*/ f4385 f2108 1"/>
                <a:gd name="f5239" fmla="*/ f4386 f2107 1"/>
                <a:gd name="f5240" fmla="*/ f4387 f2108 1"/>
                <a:gd name="f5241" fmla="*/ f4388 f2107 1"/>
                <a:gd name="f5242" fmla="*/ f4389 f2108 1"/>
                <a:gd name="f5243" fmla="*/ f4390 f2107 1"/>
                <a:gd name="f5244" fmla="*/ f4391 f2108 1"/>
                <a:gd name="f5245" fmla="*/ f4392 f2107 1"/>
                <a:gd name="f5246" fmla="*/ f4393 f2108 1"/>
                <a:gd name="f5247" fmla="*/ f4394 f2107 1"/>
                <a:gd name="f5248" fmla="*/ f4395 f2108 1"/>
                <a:gd name="f5249" fmla="*/ f4396 f2107 1"/>
                <a:gd name="f5250" fmla="*/ f4397 f2108 1"/>
                <a:gd name="f5251" fmla="*/ f4398 f2107 1"/>
                <a:gd name="f5252" fmla="*/ f4399 f2108 1"/>
                <a:gd name="f5253" fmla="*/ f4400 f2107 1"/>
                <a:gd name="f5254" fmla="*/ f4401 f2108 1"/>
                <a:gd name="f5255" fmla="*/ f4402 f2107 1"/>
                <a:gd name="f5256" fmla="*/ f4403 f2108 1"/>
                <a:gd name="f5257" fmla="*/ f4404 f2107 1"/>
                <a:gd name="f5258" fmla="*/ f4405 f2108 1"/>
                <a:gd name="f5259" fmla="*/ f4406 f2107 1"/>
                <a:gd name="f5260" fmla="*/ f4407 f2108 1"/>
                <a:gd name="f5261" fmla="*/ f4408 f2107 1"/>
                <a:gd name="f5262" fmla="*/ f4409 f2108 1"/>
                <a:gd name="f5263" fmla="*/ f4410 f2107 1"/>
                <a:gd name="f5264" fmla="*/ f4411 f2108 1"/>
                <a:gd name="f5265" fmla="*/ f4412 f2107 1"/>
                <a:gd name="f5266" fmla="*/ f4413 f2108 1"/>
                <a:gd name="f5267" fmla="*/ f4414 f2107 1"/>
                <a:gd name="f5268" fmla="*/ f4415 f2108 1"/>
                <a:gd name="f5269" fmla="*/ f4416 f2107 1"/>
                <a:gd name="f5270" fmla="*/ f4417 f2108 1"/>
                <a:gd name="f5271" fmla="*/ f4418 f2107 1"/>
                <a:gd name="f5272" fmla="*/ f4419 f2108 1"/>
                <a:gd name="f5273" fmla="*/ f4420 f2107 1"/>
                <a:gd name="f5274" fmla="*/ f4421 f2108 1"/>
                <a:gd name="f5275" fmla="*/ f4422 f2107 1"/>
                <a:gd name="f5276" fmla="*/ f4423 f2108 1"/>
                <a:gd name="f5277" fmla="*/ f4424 f2107 1"/>
                <a:gd name="f5278" fmla="*/ f4425 f2108 1"/>
                <a:gd name="f5279" fmla="*/ f4426 f2107 1"/>
                <a:gd name="f5280" fmla="*/ f4427 f2108 1"/>
                <a:gd name="f5281" fmla="*/ f4428 f2107 1"/>
                <a:gd name="f5282" fmla="*/ f4429 f2108 1"/>
                <a:gd name="f5283" fmla="*/ f4430 f2107 1"/>
                <a:gd name="f5284" fmla="*/ f4431 f2107 1"/>
                <a:gd name="f5285" fmla="*/ f4432 f2108 1"/>
                <a:gd name="f5286" fmla="*/ f4433 f2107 1"/>
                <a:gd name="f5287" fmla="*/ f4434 f2108 1"/>
                <a:gd name="f5288" fmla="*/ f4435 f2107 1"/>
                <a:gd name="f5289" fmla="*/ f4436 f2108 1"/>
                <a:gd name="f5290" fmla="*/ f4437 f2107 1"/>
                <a:gd name="f5291" fmla="*/ f4438 f2108 1"/>
                <a:gd name="f5292" fmla="*/ f4439 f2107 1"/>
                <a:gd name="f5293" fmla="*/ f4440 f2108 1"/>
                <a:gd name="f5294" fmla="*/ f4441 f2107 1"/>
                <a:gd name="f5295" fmla="*/ f4442 f2108 1"/>
                <a:gd name="f5296" fmla="*/ f4443 f2107 1"/>
                <a:gd name="f5297" fmla="*/ f4444 f2108 1"/>
                <a:gd name="f5298" fmla="*/ f4445 f2108 1"/>
                <a:gd name="f5299" fmla="*/ f4446 f2107 1"/>
                <a:gd name="f5300" fmla="*/ f4447 f2108 1"/>
                <a:gd name="f5301" fmla="*/ f4448 f2107 1"/>
                <a:gd name="f5302" fmla="*/ f4449 f2108 1"/>
                <a:gd name="f5303" fmla="*/ f4450 f2107 1"/>
                <a:gd name="f5304" fmla="*/ f4451 f2108 1"/>
                <a:gd name="f5305" fmla="*/ f4452 f2107 1"/>
                <a:gd name="f5306" fmla="*/ f4453 f2108 1"/>
                <a:gd name="f5307" fmla="*/ f4454 f2107 1"/>
                <a:gd name="f5308" fmla="*/ f4455 f2108 1"/>
                <a:gd name="f5309" fmla="*/ f4456 f2107 1"/>
                <a:gd name="f5310" fmla="*/ f4457 f2108 1"/>
                <a:gd name="f5311" fmla="*/ f4458 f2107 1"/>
                <a:gd name="f5312" fmla="*/ f4459 f2108 1"/>
                <a:gd name="f5313" fmla="*/ f4460 f2107 1"/>
                <a:gd name="f5314" fmla="*/ f4461 f2108 1"/>
                <a:gd name="f5315" fmla="*/ f4462 f2107 1"/>
                <a:gd name="f5316" fmla="*/ f4463 f2108 1"/>
                <a:gd name="f5317" fmla="*/ f4464 f2107 1"/>
                <a:gd name="f5318" fmla="*/ f4465 f2108 1"/>
                <a:gd name="f5319" fmla="*/ f4466 f2107 1"/>
                <a:gd name="f5320" fmla="*/ f4467 f2108 1"/>
                <a:gd name="f5321" fmla="*/ f4468 f2107 1"/>
                <a:gd name="f5322" fmla="*/ f4469 f2108 1"/>
                <a:gd name="f5323" fmla="*/ f4470 f2107 1"/>
                <a:gd name="f5324" fmla="*/ f4471 f2108 1"/>
                <a:gd name="f5325" fmla="*/ f4472 f2107 1"/>
                <a:gd name="f5326" fmla="*/ f4473 f2108 1"/>
                <a:gd name="f5327" fmla="*/ f4474 f2107 1"/>
                <a:gd name="f5328" fmla="*/ f4475 f2108 1"/>
                <a:gd name="f5329" fmla="*/ f4476 f2107 1"/>
                <a:gd name="f5330" fmla="*/ f4477 f2108 1"/>
                <a:gd name="f5331" fmla="*/ f4478 f2107 1"/>
                <a:gd name="f5332" fmla="*/ f4479 f2108 1"/>
                <a:gd name="f5333" fmla="*/ f4480 f2107 1"/>
                <a:gd name="f5334" fmla="*/ f4481 f2108 1"/>
                <a:gd name="f5335" fmla="*/ f4482 f2107 1"/>
                <a:gd name="f5336" fmla="*/ f4483 f2108 1"/>
                <a:gd name="f5337" fmla="*/ f4484 f2107 1"/>
                <a:gd name="f5338" fmla="*/ f4485 f2108 1"/>
                <a:gd name="f5339" fmla="*/ f4486 f2107 1"/>
                <a:gd name="f5340" fmla="*/ f4487 f2108 1"/>
                <a:gd name="f5341" fmla="*/ f4488 f2107 1"/>
                <a:gd name="f5342" fmla="*/ f4489 f2108 1"/>
                <a:gd name="f5343" fmla="*/ f4490 f2107 1"/>
                <a:gd name="f5344" fmla="*/ f4491 f2108 1"/>
                <a:gd name="f5345" fmla="*/ f4492 f2107 1"/>
                <a:gd name="f5346" fmla="*/ f4493 f2108 1"/>
                <a:gd name="f5347" fmla="*/ f4494 f2107 1"/>
                <a:gd name="f5348" fmla="*/ f4495 f2108 1"/>
                <a:gd name="f5349" fmla="*/ f4496 f2107 1"/>
                <a:gd name="f5350" fmla="*/ f4497 f2108 1"/>
                <a:gd name="f5351" fmla="*/ f4498 f2107 1"/>
                <a:gd name="f5352" fmla="*/ f4499 f2108 1"/>
                <a:gd name="f5353" fmla="*/ f4500 f2107 1"/>
                <a:gd name="f5354" fmla="*/ f4501 f2108 1"/>
                <a:gd name="f5355" fmla="*/ f4502 f2107 1"/>
                <a:gd name="f5356" fmla="*/ f4503 f2108 1"/>
                <a:gd name="f5357" fmla="*/ f4504 f2107 1"/>
                <a:gd name="f5358" fmla="*/ f4505 f2108 1"/>
                <a:gd name="f5359" fmla="*/ f4506 f2107 1"/>
                <a:gd name="f5360" fmla="*/ f4507 f2108 1"/>
                <a:gd name="f5361" fmla="*/ f4508 f2107 1"/>
                <a:gd name="f5362" fmla="*/ f4509 f2108 1"/>
                <a:gd name="f5363" fmla="*/ f4510 f2107 1"/>
                <a:gd name="f5364" fmla="*/ f4511 f2108 1"/>
                <a:gd name="f5365" fmla="*/ f4512 f2107 1"/>
                <a:gd name="f5366" fmla="*/ f4513 f2108 1"/>
                <a:gd name="f5367" fmla="*/ f4514 f2107 1"/>
                <a:gd name="f5368" fmla="*/ f4515 f2108 1"/>
                <a:gd name="f5369" fmla="*/ f4516 f2107 1"/>
                <a:gd name="f5370" fmla="*/ f4517 f2108 1"/>
                <a:gd name="f5371" fmla="*/ f4518 f2107 1"/>
                <a:gd name="f5372" fmla="*/ f4519 f2108 1"/>
                <a:gd name="f5373" fmla="*/ f4520 f2107 1"/>
                <a:gd name="f5374" fmla="*/ f4521 f2108 1"/>
                <a:gd name="f5375" fmla="*/ f4522 f2107 1"/>
                <a:gd name="f5376" fmla="*/ f4523 f2108 1"/>
                <a:gd name="f5377" fmla="*/ f4524 f2107 1"/>
                <a:gd name="f5378" fmla="*/ f4525 f2108 1"/>
                <a:gd name="f5379" fmla="*/ f4526 f2107 1"/>
                <a:gd name="f5380" fmla="*/ f4527 f2108 1"/>
                <a:gd name="f5381" fmla="*/ f4528 f2107 1"/>
                <a:gd name="f5382" fmla="*/ f4529 f2108 1"/>
                <a:gd name="f5383" fmla="*/ f4530 f2107 1"/>
                <a:gd name="f5384" fmla="*/ f4531 f2108 1"/>
                <a:gd name="f5385" fmla="*/ f4532 f2107 1"/>
                <a:gd name="f5386" fmla="*/ f4533 f2108 1"/>
                <a:gd name="f5387" fmla="*/ f4534 f2107 1"/>
                <a:gd name="f5388" fmla="*/ f4535 f2108 1"/>
                <a:gd name="f5389" fmla="*/ f4536 f2107 1"/>
                <a:gd name="f5390" fmla="*/ f4537 f2108 1"/>
                <a:gd name="f5391" fmla="*/ f4538 f2107 1"/>
                <a:gd name="f5392" fmla="*/ f4539 f2108 1"/>
                <a:gd name="f5393" fmla="*/ f4540 f2107 1"/>
                <a:gd name="f5394" fmla="*/ f4541 f2108 1"/>
                <a:gd name="f5395" fmla="*/ f4542 f2107 1"/>
                <a:gd name="f5396" fmla="*/ f4543 f2108 1"/>
                <a:gd name="f5397" fmla="*/ f4544 f2107 1"/>
                <a:gd name="f5398" fmla="*/ f4545 f2108 1"/>
                <a:gd name="f5399" fmla="*/ f4546 f2107 1"/>
                <a:gd name="f5400" fmla="*/ f4547 f2108 1"/>
                <a:gd name="f5401" fmla="*/ f4548 f2107 1"/>
                <a:gd name="f5402" fmla="*/ f4549 f2108 1"/>
                <a:gd name="f5403" fmla="*/ f4550 f2107 1"/>
                <a:gd name="f5404" fmla="*/ f4551 f2108 1"/>
                <a:gd name="f5405" fmla="*/ f4552 f2107 1"/>
                <a:gd name="f5406" fmla="*/ f4553 f2108 1"/>
                <a:gd name="f5407" fmla="*/ f4554 f2107 1"/>
                <a:gd name="f5408" fmla="*/ f4555 f2108 1"/>
                <a:gd name="f5409" fmla="*/ f4556 f2107 1"/>
                <a:gd name="f5410" fmla="*/ f4557 f2108 1"/>
                <a:gd name="f5411" fmla="*/ f4558 f2107 1"/>
                <a:gd name="f5412" fmla="*/ f4559 f2108 1"/>
                <a:gd name="f5413" fmla="*/ f4560 f2107 1"/>
                <a:gd name="f5414" fmla="*/ f4561 f2108 1"/>
                <a:gd name="f5415" fmla="*/ f4562 f2107 1"/>
                <a:gd name="f5416" fmla="*/ f4563 f2108 1"/>
                <a:gd name="f5417" fmla="*/ f4564 f2107 1"/>
                <a:gd name="f5418" fmla="*/ f4565 f2108 1"/>
                <a:gd name="f5419" fmla="*/ f4566 f2107 1"/>
                <a:gd name="f5420" fmla="*/ f4567 f2108 1"/>
                <a:gd name="f5421" fmla="*/ f4568 f2107 1"/>
                <a:gd name="f5422" fmla="*/ f4569 f2107 1"/>
                <a:gd name="f5423" fmla="*/ f4570 f2108 1"/>
                <a:gd name="f5424" fmla="*/ f4571 f2107 1"/>
                <a:gd name="f5425" fmla="*/ f4572 f2108 1"/>
                <a:gd name="f5426" fmla="*/ f4573 f2107 1"/>
                <a:gd name="f5427" fmla="*/ f4574 f2108 1"/>
                <a:gd name="f5428" fmla="*/ f4575 f2107 1"/>
                <a:gd name="f5429" fmla="*/ f4576 f2108 1"/>
                <a:gd name="f5430" fmla="*/ f4577 f2107 1"/>
                <a:gd name="f5431" fmla="*/ f4578 f2108 1"/>
                <a:gd name="f5432" fmla="*/ f4579 f2107 1"/>
                <a:gd name="f5433" fmla="*/ f4580 f2108 1"/>
                <a:gd name="f5434" fmla="*/ f4581 f2107 1"/>
                <a:gd name="f5435" fmla="*/ f4582 f2108 1"/>
                <a:gd name="f5436" fmla="*/ f4583 f2107 1"/>
                <a:gd name="f5437" fmla="*/ f4584 f2108 1"/>
                <a:gd name="f5438" fmla="*/ f4585 f2107 1"/>
                <a:gd name="f5439" fmla="*/ f4586 f2108 1"/>
                <a:gd name="f5440" fmla="*/ f4587 f2107 1"/>
                <a:gd name="f5441" fmla="*/ f4588 f2108 1"/>
                <a:gd name="f5442" fmla="*/ f4589 f2107 1"/>
                <a:gd name="f5443" fmla="*/ f4590 f2108 1"/>
                <a:gd name="f5444" fmla="*/ f4591 f2107 1"/>
                <a:gd name="f5445" fmla="*/ f4592 f2108 1"/>
                <a:gd name="f5446" fmla="*/ f4593 f2107 1"/>
                <a:gd name="f5447" fmla="*/ f4594 f2108 1"/>
                <a:gd name="f5448" fmla="*/ f4595 f2107 1"/>
                <a:gd name="f5449" fmla="*/ f4596 f2108 1"/>
                <a:gd name="f5450" fmla="*/ f4597 f2107 1"/>
                <a:gd name="f5451" fmla="*/ f4598 f2108 1"/>
                <a:gd name="f5452" fmla="*/ f4599 f2107 1"/>
                <a:gd name="f5453" fmla="*/ f4600 f2108 1"/>
                <a:gd name="f5454" fmla="*/ f4601 f2107 1"/>
                <a:gd name="f5455" fmla="*/ f4602 f2108 1"/>
                <a:gd name="f5456" fmla="*/ f4603 f2107 1"/>
                <a:gd name="f5457" fmla="*/ f4604 f2108 1"/>
                <a:gd name="f5458" fmla="*/ f4605 f2107 1"/>
                <a:gd name="f5459" fmla="*/ f4606 f2107 1"/>
                <a:gd name="f5460" fmla="*/ f4607 f2108 1"/>
                <a:gd name="f5461" fmla="*/ f4608 f2107 1"/>
                <a:gd name="f5462" fmla="*/ f4609 f2108 1"/>
                <a:gd name="f5463" fmla="*/ f4610 f2108 1"/>
                <a:gd name="f5464" fmla="*/ f4611 f2107 1"/>
                <a:gd name="f5465" fmla="*/ f4612 f2108 1"/>
                <a:gd name="f5466" fmla="*/ f4613 f2107 1"/>
                <a:gd name="f5467" fmla="*/ f4614 f2108 1"/>
                <a:gd name="f5468" fmla="*/ f4615 f2107 1"/>
                <a:gd name="f5469" fmla="*/ f4616 f2108 1"/>
                <a:gd name="f5470" fmla="*/ f4617 f2107 1"/>
                <a:gd name="f5471" fmla="*/ f4618 f2108 1"/>
                <a:gd name="f5472" fmla="*/ f4619 f2107 1"/>
                <a:gd name="f5473" fmla="*/ f4620 f2108 1"/>
                <a:gd name="f5474" fmla="*/ f4621 f2107 1"/>
                <a:gd name="f5475" fmla="*/ f4622 f2108 1"/>
                <a:gd name="f5476" fmla="*/ f4623 f2107 1"/>
                <a:gd name="f5477" fmla="*/ f4624 f2108 1"/>
                <a:gd name="f5478" fmla="*/ f4625 f2107 1"/>
                <a:gd name="f5479" fmla="*/ f4626 f2108 1"/>
                <a:gd name="f5480" fmla="*/ f4627 f2107 1"/>
                <a:gd name="f5481" fmla="*/ f4628 f2108 1"/>
                <a:gd name="f5482" fmla="*/ f4629 f2107 1"/>
                <a:gd name="f5483" fmla="*/ f4630 f2108 1"/>
                <a:gd name="f5484" fmla="*/ f4631 f2107 1"/>
                <a:gd name="f5485" fmla="*/ f4632 f2108 1"/>
                <a:gd name="f5486" fmla="*/ f4633 f2107 1"/>
                <a:gd name="f5487" fmla="*/ f4634 f2108 1"/>
                <a:gd name="f5488" fmla="*/ f4635 f2107 1"/>
                <a:gd name="f5489" fmla="*/ f4636 f2108 1"/>
                <a:gd name="f5490" fmla="*/ f4637 f2107 1"/>
                <a:gd name="f5491" fmla="*/ f4638 f2108 1"/>
                <a:gd name="f5492" fmla="*/ f4639 f2107 1"/>
                <a:gd name="f5493" fmla="*/ f4640 f2108 1"/>
                <a:gd name="f5494" fmla="*/ f4641 f2107 1"/>
                <a:gd name="f5495" fmla="*/ f4642 f2108 1"/>
                <a:gd name="f5496" fmla="*/ f4643 f2107 1"/>
                <a:gd name="f5497" fmla="*/ f4644 f2108 1"/>
                <a:gd name="f5498" fmla="*/ f4645 f2107 1"/>
                <a:gd name="f5499" fmla="*/ f4646 f2108 1"/>
                <a:gd name="f5500" fmla="*/ f4647 f2107 1"/>
                <a:gd name="f5501" fmla="*/ f4648 f2108 1"/>
                <a:gd name="f5502" fmla="*/ f4649 f2107 1"/>
                <a:gd name="f5503" fmla="*/ f4650 f2108 1"/>
                <a:gd name="f5504" fmla="*/ f4651 f2107 1"/>
                <a:gd name="f5505" fmla="*/ f4652 f2108 1"/>
                <a:gd name="f5506" fmla="*/ f4653 f2107 1"/>
                <a:gd name="f5507" fmla="*/ f4654 f2108 1"/>
                <a:gd name="f5508" fmla="*/ f4655 f2107 1"/>
                <a:gd name="f5509" fmla="*/ f4656 f2108 1"/>
                <a:gd name="f5510" fmla="*/ f4657 f2107 1"/>
                <a:gd name="f5511" fmla="*/ f4658 f2108 1"/>
                <a:gd name="f5512" fmla="*/ f4659 f2107 1"/>
                <a:gd name="f5513" fmla="*/ f4660 f2108 1"/>
                <a:gd name="f5514" fmla="*/ f4661 f2107 1"/>
                <a:gd name="f5515" fmla="*/ f4662 f2107 1"/>
                <a:gd name="f5516" fmla="*/ f4663 f2108 1"/>
                <a:gd name="f5517" fmla="*/ f4664 f2107 1"/>
                <a:gd name="f5518" fmla="*/ f4665 f2108 1"/>
                <a:gd name="f5519" fmla="*/ f4666 f2107 1"/>
                <a:gd name="f5520" fmla="*/ f4667 f2108 1"/>
                <a:gd name="f5521" fmla="*/ f4668 f2107 1"/>
                <a:gd name="f5522" fmla="*/ f4669 f2108 1"/>
              </a:gdLst>
              <a:ahLst/>
              <a:cxnLst>
                <a:cxn ang="3cd4">
                  <a:pos x="hc" y="t"/>
                </a:cxn>
                <a:cxn ang="0">
                  <a:pos x="r" y="vc"/>
                </a:cxn>
                <a:cxn ang="cd4">
                  <a:pos x="hc" y="b"/>
                </a:cxn>
                <a:cxn ang="cd2">
                  <a:pos x="l" y="vc"/>
                </a:cxn>
                <a:cxn ang="f2967">
                  <a:pos x="f4674" y="f4675"/>
                </a:cxn>
                <a:cxn ang="f2967">
                  <a:pos x="f4676" y="f4677"/>
                </a:cxn>
                <a:cxn ang="f2967">
                  <a:pos x="f4678" y="f4679"/>
                </a:cxn>
                <a:cxn ang="f2967">
                  <a:pos x="f4680" y="f4681"/>
                </a:cxn>
                <a:cxn ang="f2967">
                  <a:pos x="f4682" y="f4683"/>
                </a:cxn>
                <a:cxn ang="f2967">
                  <a:pos x="f4684" y="f4685"/>
                </a:cxn>
                <a:cxn ang="f2967">
                  <a:pos x="f4686" y="f4687"/>
                </a:cxn>
                <a:cxn ang="f2967">
                  <a:pos x="f4688" y="f4689"/>
                </a:cxn>
                <a:cxn ang="f2967">
                  <a:pos x="f4690" y="f4691"/>
                </a:cxn>
                <a:cxn ang="f2967">
                  <a:pos x="f4692" y="f4693"/>
                </a:cxn>
                <a:cxn ang="f2967">
                  <a:pos x="f4694" y="f4695"/>
                </a:cxn>
                <a:cxn ang="f2967">
                  <a:pos x="f4696" y="f4697"/>
                </a:cxn>
                <a:cxn ang="f2967">
                  <a:pos x="f4698" y="f4699"/>
                </a:cxn>
                <a:cxn ang="f2967">
                  <a:pos x="f4700" y="f4701"/>
                </a:cxn>
                <a:cxn ang="f2967">
                  <a:pos x="f4702" y="f4703"/>
                </a:cxn>
                <a:cxn ang="f2967">
                  <a:pos x="f4704" y="f4705"/>
                </a:cxn>
                <a:cxn ang="f2967">
                  <a:pos x="f4706" y="f4707"/>
                </a:cxn>
                <a:cxn ang="f2967">
                  <a:pos x="f4708" y="f4709"/>
                </a:cxn>
                <a:cxn ang="f2967">
                  <a:pos x="f4710" y="f4711"/>
                </a:cxn>
                <a:cxn ang="f2967">
                  <a:pos x="f4712" y="f4713"/>
                </a:cxn>
                <a:cxn ang="f2967">
                  <a:pos x="f4714" y="f4715"/>
                </a:cxn>
                <a:cxn ang="f2967">
                  <a:pos x="f4716" y="f4717"/>
                </a:cxn>
                <a:cxn ang="f2967">
                  <a:pos x="f4718" y="f4719"/>
                </a:cxn>
                <a:cxn ang="f2967">
                  <a:pos x="f4720" y="f4721"/>
                </a:cxn>
                <a:cxn ang="f2967">
                  <a:pos x="f4722" y="f4723"/>
                </a:cxn>
                <a:cxn ang="f2967">
                  <a:pos x="f4724" y="f4725"/>
                </a:cxn>
                <a:cxn ang="f2967">
                  <a:pos x="f4696" y="f4726"/>
                </a:cxn>
                <a:cxn ang="f2967">
                  <a:pos x="f4727" y="f4728"/>
                </a:cxn>
                <a:cxn ang="f2967">
                  <a:pos x="f4729" y="f4730"/>
                </a:cxn>
                <a:cxn ang="f2967">
                  <a:pos x="f4731" y="f4732"/>
                </a:cxn>
                <a:cxn ang="f2967">
                  <a:pos x="f4733" y="f4734"/>
                </a:cxn>
                <a:cxn ang="f2967">
                  <a:pos x="f4735" y="f4736"/>
                </a:cxn>
                <a:cxn ang="f2967">
                  <a:pos x="f4680" y="f4681"/>
                </a:cxn>
                <a:cxn ang="f2967">
                  <a:pos x="f4737" y="f4738"/>
                </a:cxn>
                <a:cxn ang="f2967">
                  <a:pos x="f4739" y="f4740"/>
                </a:cxn>
                <a:cxn ang="f2967">
                  <a:pos x="f4741" y="f4742"/>
                </a:cxn>
                <a:cxn ang="f2967">
                  <a:pos x="f4743" y="f4744"/>
                </a:cxn>
                <a:cxn ang="f2967">
                  <a:pos x="f4745" y="f4746"/>
                </a:cxn>
                <a:cxn ang="f2967">
                  <a:pos x="f4737" y="f4738"/>
                </a:cxn>
                <a:cxn ang="f2967">
                  <a:pos x="f4747" y="f4748"/>
                </a:cxn>
                <a:cxn ang="f2967">
                  <a:pos x="f4749" y="f4750"/>
                </a:cxn>
                <a:cxn ang="f2967">
                  <a:pos x="f4747" y="f4748"/>
                </a:cxn>
                <a:cxn ang="f2967">
                  <a:pos x="f4751" y="f4752"/>
                </a:cxn>
                <a:cxn ang="f2967">
                  <a:pos x="f4753" y="f4754"/>
                </a:cxn>
                <a:cxn ang="f2967">
                  <a:pos x="f4712" y="f4755"/>
                </a:cxn>
                <a:cxn ang="f2967">
                  <a:pos x="f4756" y="f4757"/>
                </a:cxn>
                <a:cxn ang="f2967">
                  <a:pos x="f4758" y="f4681"/>
                </a:cxn>
                <a:cxn ang="f2967">
                  <a:pos x="f4759" y="f4760"/>
                </a:cxn>
                <a:cxn ang="f2967">
                  <a:pos x="f4751" y="f4752"/>
                </a:cxn>
                <a:cxn ang="f2967">
                  <a:pos x="f4761" y="f4762"/>
                </a:cxn>
                <a:cxn ang="f2967">
                  <a:pos x="f4763" y="f4764"/>
                </a:cxn>
                <a:cxn ang="f2967">
                  <a:pos x="f4765" y="f4766"/>
                </a:cxn>
                <a:cxn ang="f2967">
                  <a:pos x="f4767" y="f4768"/>
                </a:cxn>
                <a:cxn ang="f2967">
                  <a:pos x="f4769" y="f4770"/>
                </a:cxn>
                <a:cxn ang="f2967">
                  <a:pos x="f4761" y="f4762"/>
                </a:cxn>
                <a:cxn ang="f2967">
                  <a:pos x="f4771" y="f4772"/>
                </a:cxn>
                <a:cxn ang="f2967">
                  <a:pos x="f4773" y="f4774"/>
                </a:cxn>
                <a:cxn ang="f2967">
                  <a:pos x="f4775" y="f4776"/>
                </a:cxn>
                <a:cxn ang="f2967">
                  <a:pos x="f4771" y="f4772"/>
                </a:cxn>
                <a:cxn ang="f2967">
                  <a:pos x="f4777" y="f4778"/>
                </a:cxn>
                <a:cxn ang="f2967">
                  <a:pos x="f4779" y="f4780"/>
                </a:cxn>
                <a:cxn ang="f2967">
                  <a:pos x="f4781" y="f4782"/>
                </a:cxn>
                <a:cxn ang="f2967">
                  <a:pos x="f4783" y="f4784"/>
                </a:cxn>
                <a:cxn ang="f2967">
                  <a:pos x="f4785" y="f4786"/>
                </a:cxn>
                <a:cxn ang="f2967">
                  <a:pos x="f4777" y="f4778"/>
                </a:cxn>
                <a:cxn ang="f2967">
                  <a:pos x="f4787" y="f4788"/>
                </a:cxn>
                <a:cxn ang="f2967">
                  <a:pos x="f4789" y="f4790"/>
                </a:cxn>
                <a:cxn ang="f2967">
                  <a:pos x="f4791" y="f4792"/>
                </a:cxn>
                <a:cxn ang="f2967">
                  <a:pos x="f4793" y="f4794"/>
                </a:cxn>
                <a:cxn ang="f2967">
                  <a:pos x="f4787" y="f4788"/>
                </a:cxn>
                <a:cxn ang="f2967">
                  <a:pos x="f4795" y="f4796"/>
                </a:cxn>
                <a:cxn ang="f2967">
                  <a:pos x="f4797" y="f4798"/>
                </a:cxn>
                <a:cxn ang="f2967">
                  <a:pos x="f4799" y="f4800"/>
                </a:cxn>
                <a:cxn ang="f2967">
                  <a:pos x="f4795" y="f4796"/>
                </a:cxn>
                <a:cxn ang="f2967">
                  <a:pos x="f4801" y="f4802"/>
                </a:cxn>
                <a:cxn ang="f2967">
                  <a:pos x="f4803" y="f4804"/>
                </a:cxn>
                <a:cxn ang="f2967">
                  <a:pos x="f4805" y="f4806"/>
                </a:cxn>
                <a:cxn ang="f2967">
                  <a:pos x="f4807" y="f4808"/>
                </a:cxn>
                <a:cxn ang="f2967">
                  <a:pos x="f4809" y="f4810"/>
                </a:cxn>
                <a:cxn ang="f2967">
                  <a:pos x="f4811" y="f4812"/>
                </a:cxn>
                <a:cxn ang="f2967">
                  <a:pos x="f4813" y="f4814"/>
                </a:cxn>
                <a:cxn ang="f2967">
                  <a:pos x="f4815" y="f4816"/>
                </a:cxn>
                <a:cxn ang="f2967">
                  <a:pos x="f4811" y="f4817"/>
                </a:cxn>
                <a:cxn ang="f2967">
                  <a:pos x="f4818" y="f4819"/>
                </a:cxn>
                <a:cxn ang="f2967">
                  <a:pos x="f4820" y="f4821"/>
                </a:cxn>
                <a:cxn ang="f2967">
                  <a:pos x="f4822" y="f4823"/>
                </a:cxn>
                <a:cxn ang="f2967">
                  <a:pos x="f4801" y="f4802"/>
                </a:cxn>
                <a:cxn ang="f2967">
                  <a:pos x="f4824" y="f4825"/>
                </a:cxn>
                <a:cxn ang="f2967">
                  <a:pos x="f4826" y="f4827"/>
                </a:cxn>
                <a:cxn ang="f2967">
                  <a:pos x="f4828" y="f4829"/>
                </a:cxn>
                <a:cxn ang="f2967">
                  <a:pos x="f4830" y="f4831"/>
                </a:cxn>
                <a:cxn ang="f2967">
                  <a:pos x="f4832" y="f4833"/>
                </a:cxn>
                <a:cxn ang="f2967">
                  <a:pos x="f4834" y="f4835"/>
                </a:cxn>
                <a:cxn ang="f2967">
                  <a:pos x="f4836" y="f4837"/>
                </a:cxn>
                <a:cxn ang="f2967">
                  <a:pos x="f4838" y="f4839"/>
                </a:cxn>
                <a:cxn ang="f2967">
                  <a:pos x="f4840" y="f4784"/>
                </a:cxn>
                <a:cxn ang="f2967">
                  <a:pos x="f4824" y="f4825"/>
                </a:cxn>
                <a:cxn ang="f2967">
                  <a:pos x="f4841" y="f4842"/>
                </a:cxn>
                <a:cxn ang="f2967">
                  <a:pos x="f4843" y="f4839"/>
                </a:cxn>
                <a:cxn ang="f2967">
                  <a:pos x="f4844" y="f4845"/>
                </a:cxn>
                <a:cxn ang="f2967">
                  <a:pos x="f4846" y="f4847"/>
                </a:cxn>
                <a:cxn ang="f2967">
                  <a:pos x="f4848" y="f4849"/>
                </a:cxn>
                <a:cxn ang="f2967">
                  <a:pos x="f4850" y="f4851"/>
                </a:cxn>
                <a:cxn ang="f2967">
                  <a:pos x="f4852" y="f4853"/>
                </a:cxn>
                <a:cxn ang="f2967">
                  <a:pos x="f4841" y="f4842"/>
                </a:cxn>
                <a:cxn ang="f2967">
                  <a:pos x="f4854" y="f4855"/>
                </a:cxn>
                <a:cxn ang="f2967">
                  <a:pos x="f4856" y="f4857"/>
                </a:cxn>
                <a:cxn ang="f2967">
                  <a:pos x="f4858" y="f4859"/>
                </a:cxn>
                <a:cxn ang="f2967">
                  <a:pos x="f4860" y="f4861"/>
                </a:cxn>
                <a:cxn ang="f2967">
                  <a:pos x="f4862" y="f4861"/>
                </a:cxn>
                <a:cxn ang="f2967">
                  <a:pos x="f4863" y="f4864"/>
                </a:cxn>
                <a:cxn ang="f2967">
                  <a:pos x="f4854" y="f4855"/>
                </a:cxn>
                <a:cxn ang="f2967">
                  <a:pos x="f4865" y="f4866"/>
                </a:cxn>
                <a:cxn ang="f2967">
                  <a:pos x="f4867" y="f4868"/>
                </a:cxn>
                <a:cxn ang="f2967">
                  <a:pos x="f4869" y="f4870"/>
                </a:cxn>
                <a:cxn ang="f2967">
                  <a:pos x="f4871" y="f4872"/>
                </a:cxn>
                <a:cxn ang="f2967">
                  <a:pos x="f4865" y="f4866"/>
                </a:cxn>
                <a:cxn ang="f2967">
                  <a:pos x="f4873" y="f4874"/>
                </a:cxn>
                <a:cxn ang="f2967">
                  <a:pos x="f4875" y="f4876"/>
                </a:cxn>
                <a:cxn ang="f2967">
                  <a:pos x="f4877" y="f4878"/>
                </a:cxn>
                <a:cxn ang="f2967">
                  <a:pos x="f4879" y="f4880"/>
                </a:cxn>
                <a:cxn ang="f2967">
                  <a:pos x="f4873" y="f4874"/>
                </a:cxn>
                <a:cxn ang="f2967">
                  <a:pos x="f4881" y="f4882"/>
                </a:cxn>
                <a:cxn ang="f2967">
                  <a:pos x="f4883" y="f4884"/>
                </a:cxn>
                <a:cxn ang="f2967">
                  <a:pos x="f4885" y="f4886"/>
                </a:cxn>
                <a:cxn ang="f2967">
                  <a:pos x="f4887" y="f4888"/>
                </a:cxn>
                <a:cxn ang="f2967">
                  <a:pos x="f4889" y="f4890"/>
                </a:cxn>
                <a:cxn ang="f2967">
                  <a:pos x="f4891" y="f4892"/>
                </a:cxn>
                <a:cxn ang="f2967">
                  <a:pos x="f4893" y="f4894"/>
                </a:cxn>
                <a:cxn ang="f2967">
                  <a:pos x="f4881" y="f4882"/>
                </a:cxn>
                <a:cxn ang="f2967">
                  <a:pos x="f4895" y="f4896"/>
                </a:cxn>
                <a:cxn ang="f2967">
                  <a:pos x="f4897" y="f4898"/>
                </a:cxn>
                <a:cxn ang="f2967">
                  <a:pos x="f4899" y="f4900"/>
                </a:cxn>
                <a:cxn ang="f2967">
                  <a:pos x="f4901" y="f4888"/>
                </a:cxn>
                <a:cxn ang="f2967">
                  <a:pos x="f4902" y="f4903"/>
                </a:cxn>
                <a:cxn ang="f2967">
                  <a:pos x="f4904" y="f4905"/>
                </a:cxn>
                <a:cxn ang="f2967">
                  <a:pos x="f4906" y="f4907"/>
                </a:cxn>
                <a:cxn ang="f2967">
                  <a:pos x="f4908" y="f4909"/>
                </a:cxn>
                <a:cxn ang="f2967">
                  <a:pos x="f4910" y="f4911"/>
                </a:cxn>
                <a:cxn ang="f2967">
                  <a:pos x="f4912" y="f4913"/>
                </a:cxn>
                <a:cxn ang="f2967">
                  <a:pos x="f4914" y="f4915"/>
                </a:cxn>
                <a:cxn ang="f2967">
                  <a:pos x="f4916" y="f4917"/>
                </a:cxn>
                <a:cxn ang="f2967">
                  <a:pos x="f4918" y="f4919"/>
                </a:cxn>
                <a:cxn ang="f2967">
                  <a:pos x="f4920" y="f4921"/>
                </a:cxn>
                <a:cxn ang="f2967">
                  <a:pos x="f4922" y="f4923"/>
                </a:cxn>
                <a:cxn ang="f2967">
                  <a:pos x="f4920" y="f4917"/>
                </a:cxn>
                <a:cxn ang="f2967">
                  <a:pos x="f4924" y="f4925"/>
                </a:cxn>
                <a:cxn ang="f2967">
                  <a:pos x="f4926" y="f4927"/>
                </a:cxn>
                <a:cxn ang="f2967">
                  <a:pos x="f4928" y="f4929"/>
                </a:cxn>
                <a:cxn ang="f2967">
                  <a:pos x="f4930" y="f4931"/>
                </a:cxn>
                <a:cxn ang="f2967">
                  <a:pos x="f4932" y="f4933"/>
                </a:cxn>
                <a:cxn ang="f2967">
                  <a:pos x="f4934" y="f4935"/>
                </a:cxn>
                <a:cxn ang="f2967">
                  <a:pos x="f4936" y="f4937"/>
                </a:cxn>
                <a:cxn ang="f2967">
                  <a:pos x="f4938" y="f4939"/>
                </a:cxn>
                <a:cxn ang="f2967">
                  <a:pos x="f4940" y="f4941"/>
                </a:cxn>
                <a:cxn ang="f2967">
                  <a:pos x="f4942" y="f4943"/>
                </a:cxn>
                <a:cxn ang="f2967">
                  <a:pos x="f4944" y="f4945"/>
                </a:cxn>
                <a:cxn ang="f2967">
                  <a:pos x="f4946" y="f4947"/>
                </a:cxn>
                <a:cxn ang="f2967">
                  <a:pos x="f4948" y="f4949"/>
                </a:cxn>
                <a:cxn ang="f2967">
                  <a:pos x="f4950" y="f4951"/>
                </a:cxn>
                <a:cxn ang="f2967">
                  <a:pos x="f4944" y="f4945"/>
                </a:cxn>
                <a:cxn ang="f2967">
                  <a:pos x="f4952" y="f4953"/>
                </a:cxn>
                <a:cxn ang="f2967">
                  <a:pos x="f4954" y="f4955"/>
                </a:cxn>
                <a:cxn ang="f2967">
                  <a:pos x="f4956" y="f4957"/>
                </a:cxn>
                <a:cxn ang="f2967">
                  <a:pos x="f4958" y="f4957"/>
                </a:cxn>
                <a:cxn ang="f2967">
                  <a:pos x="f4952" y="f4953"/>
                </a:cxn>
                <a:cxn ang="f2967">
                  <a:pos x="f4959" y="f4960"/>
                </a:cxn>
                <a:cxn ang="f2967">
                  <a:pos x="f4961" y="f4962"/>
                </a:cxn>
                <a:cxn ang="f2967">
                  <a:pos x="f4963" y="f4964"/>
                </a:cxn>
                <a:cxn ang="f2967">
                  <a:pos x="f4965" y="f4966"/>
                </a:cxn>
                <a:cxn ang="f2967">
                  <a:pos x="f4967" y="f4966"/>
                </a:cxn>
                <a:cxn ang="f2967">
                  <a:pos x="f4959" y="f4960"/>
                </a:cxn>
                <a:cxn ang="f2967">
                  <a:pos x="f4968" y="f4969"/>
                </a:cxn>
                <a:cxn ang="f2967">
                  <a:pos x="f4970" y="f4971"/>
                </a:cxn>
                <a:cxn ang="f2967">
                  <a:pos x="f4972" y="f4973"/>
                </a:cxn>
                <a:cxn ang="f2967">
                  <a:pos x="f4974" y="f4975"/>
                </a:cxn>
                <a:cxn ang="f2967">
                  <a:pos x="f4822" y="f4976"/>
                </a:cxn>
                <a:cxn ang="f2967">
                  <a:pos x="f4977" y="f4978"/>
                </a:cxn>
                <a:cxn ang="f2967">
                  <a:pos x="f4968" y="f4969"/>
                </a:cxn>
                <a:cxn ang="f2967">
                  <a:pos x="f4979" y="f4980"/>
                </a:cxn>
                <a:cxn ang="f2967">
                  <a:pos x="f4981" y="f4982"/>
                </a:cxn>
                <a:cxn ang="f2967">
                  <a:pos x="f4981" y="f4983"/>
                </a:cxn>
                <a:cxn ang="f2967">
                  <a:pos x="f4984" y="f4975"/>
                </a:cxn>
                <a:cxn ang="f2967">
                  <a:pos x="f4985" y="f4986"/>
                </a:cxn>
                <a:cxn ang="f2967">
                  <a:pos x="f4987" y="f4988"/>
                </a:cxn>
                <a:cxn ang="f2967">
                  <a:pos x="f4989" y="f4988"/>
                </a:cxn>
                <a:cxn ang="f2967">
                  <a:pos x="f4979" y="f4980"/>
                </a:cxn>
                <a:cxn ang="f2967">
                  <a:pos x="f4990" y="f4991"/>
                </a:cxn>
                <a:cxn ang="f2967">
                  <a:pos x="f4992" y="f4993"/>
                </a:cxn>
                <a:cxn ang="f2967">
                  <a:pos x="f4994" y="f4991"/>
                </a:cxn>
                <a:cxn ang="f2967">
                  <a:pos x="f4995" y="f4996"/>
                </a:cxn>
                <a:cxn ang="f2967">
                  <a:pos x="f4995" y="f4997"/>
                </a:cxn>
                <a:cxn ang="f2967">
                  <a:pos x="f4998" y="f4999"/>
                </a:cxn>
                <a:cxn ang="f2967">
                  <a:pos x="f5000" y="f5001"/>
                </a:cxn>
                <a:cxn ang="f2967">
                  <a:pos x="f5002" y="f5003"/>
                </a:cxn>
                <a:cxn ang="f2967">
                  <a:pos x="f5004" y="f5005"/>
                </a:cxn>
                <a:cxn ang="f2967">
                  <a:pos x="f5006" y="f5007"/>
                </a:cxn>
                <a:cxn ang="f2967">
                  <a:pos x="f5008" y="f5009"/>
                </a:cxn>
                <a:cxn ang="f2967">
                  <a:pos x="f4843" y="f5010"/>
                </a:cxn>
                <a:cxn ang="f2967">
                  <a:pos x="f5011" y="f5012"/>
                </a:cxn>
                <a:cxn ang="f2967">
                  <a:pos x="f5013" y="f5014"/>
                </a:cxn>
                <a:cxn ang="f2967">
                  <a:pos x="f5015" y="f5016"/>
                </a:cxn>
                <a:cxn ang="f2967">
                  <a:pos x="f5017" y="f5018"/>
                </a:cxn>
                <a:cxn ang="f2967">
                  <a:pos x="f5019" y="f5020"/>
                </a:cxn>
                <a:cxn ang="f2967">
                  <a:pos x="f5021" y="f5020"/>
                </a:cxn>
                <a:cxn ang="f2967">
                  <a:pos x="f5022" y="f5023"/>
                </a:cxn>
                <a:cxn ang="f2967">
                  <a:pos x="f4852" y="f5024"/>
                </a:cxn>
                <a:cxn ang="f2967">
                  <a:pos x="f5025" y="f5026"/>
                </a:cxn>
                <a:cxn ang="f2967">
                  <a:pos x="f5027" y="f5028"/>
                </a:cxn>
                <a:cxn ang="f2967">
                  <a:pos x="f5029" y="f5030"/>
                </a:cxn>
                <a:cxn ang="f2967">
                  <a:pos x="f5031" y="f5032"/>
                </a:cxn>
                <a:cxn ang="f2967">
                  <a:pos x="f5033" y="f5034"/>
                </a:cxn>
                <a:cxn ang="f2967">
                  <a:pos x="f5035" y="f5036"/>
                </a:cxn>
                <a:cxn ang="f2967">
                  <a:pos x="f5037" y="f5038"/>
                </a:cxn>
                <a:cxn ang="f2967">
                  <a:pos x="f5039" y="f5040"/>
                </a:cxn>
                <a:cxn ang="f2967">
                  <a:pos x="f5041" y="f5042"/>
                </a:cxn>
                <a:cxn ang="f2967">
                  <a:pos x="f5043" y="f5044"/>
                </a:cxn>
                <a:cxn ang="f2967">
                  <a:pos x="f5045" y="f5046"/>
                </a:cxn>
                <a:cxn ang="f2967">
                  <a:pos x="f5047" y="f5048"/>
                </a:cxn>
                <a:cxn ang="f2967">
                  <a:pos x="f5049" y="f5050"/>
                </a:cxn>
                <a:cxn ang="f2967">
                  <a:pos x="f5051" y="f5052"/>
                </a:cxn>
                <a:cxn ang="f2967">
                  <a:pos x="f5053" y="f5054"/>
                </a:cxn>
                <a:cxn ang="f2967">
                  <a:pos x="f5055" y="f5056"/>
                </a:cxn>
                <a:cxn ang="f2967">
                  <a:pos x="f5057" y="f5058"/>
                </a:cxn>
                <a:cxn ang="f2967">
                  <a:pos x="f5059" y="f5060"/>
                </a:cxn>
                <a:cxn ang="f2967">
                  <a:pos x="f5061" y="f5062"/>
                </a:cxn>
                <a:cxn ang="f2967">
                  <a:pos x="f5063" y="f5064"/>
                </a:cxn>
                <a:cxn ang="f2967">
                  <a:pos x="f5065" y="f5066"/>
                </a:cxn>
                <a:cxn ang="f2967">
                  <a:pos x="f5067" y="f5068"/>
                </a:cxn>
                <a:cxn ang="f2967">
                  <a:pos x="f5069" y="f5070"/>
                </a:cxn>
                <a:cxn ang="f2967">
                  <a:pos x="f5071" y="f5072"/>
                </a:cxn>
                <a:cxn ang="f2967">
                  <a:pos x="f5073" y="f5074"/>
                </a:cxn>
                <a:cxn ang="f2967">
                  <a:pos x="f5075" y="f5076"/>
                </a:cxn>
                <a:cxn ang="f2967">
                  <a:pos x="f5077" y="f5078"/>
                </a:cxn>
                <a:cxn ang="f2967">
                  <a:pos x="f5079" y="f5078"/>
                </a:cxn>
                <a:cxn ang="f2967">
                  <a:pos x="f5080" y="f5081"/>
                </a:cxn>
                <a:cxn ang="f2967">
                  <a:pos x="f5082" y="f5083"/>
                </a:cxn>
                <a:cxn ang="f2967">
                  <a:pos x="f5084" y="f5085"/>
                </a:cxn>
                <a:cxn ang="f2967">
                  <a:pos x="f5086" y="f5087"/>
                </a:cxn>
                <a:cxn ang="f2967">
                  <a:pos x="f5088" y="f5089"/>
                </a:cxn>
                <a:cxn ang="f2967">
                  <a:pos x="f5090" y="f5091"/>
                </a:cxn>
                <a:cxn ang="f2967">
                  <a:pos x="f4747" y="f5092"/>
                </a:cxn>
                <a:cxn ang="f2967">
                  <a:pos x="f5093" y="f5094"/>
                </a:cxn>
                <a:cxn ang="f2967">
                  <a:pos x="f5095" y="f5096"/>
                </a:cxn>
                <a:cxn ang="f2967">
                  <a:pos x="f5097" y="f5098"/>
                </a:cxn>
                <a:cxn ang="f2967">
                  <a:pos x="f5099" y="f5100"/>
                </a:cxn>
                <a:cxn ang="f2967">
                  <a:pos x="f5101" y="f5102"/>
                </a:cxn>
                <a:cxn ang="f2967">
                  <a:pos x="f5103" y="f5104"/>
                </a:cxn>
                <a:cxn ang="f2967">
                  <a:pos x="f5105" y="f5106"/>
                </a:cxn>
                <a:cxn ang="f2967">
                  <a:pos x="f5107" y="f5108"/>
                </a:cxn>
                <a:cxn ang="f2967">
                  <a:pos x="f5109" y="f5110"/>
                </a:cxn>
                <a:cxn ang="f2967">
                  <a:pos x="f5111" y="f5112"/>
                </a:cxn>
                <a:cxn ang="f2967">
                  <a:pos x="f5113" y="f5114"/>
                </a:cxn>
                <a:cxn ang="f2967">
                  <a:pos x="f5115" y="f5116"/>
                </a:cxn>
                <a:cxn ang="f2967">
                  <a:pos x="f5117" y="f5118"/>
                </a:cxn>
                <a:cxn ang="f2967">
                  <a:pos x="f5119" y="f5120"/>
                </a:cxn>
                <a:cxn ang="f2967">
                  <a:pos x="f5121" y="f5122"/>
                </a:cxn>
                <a:cxn ang="f2967">
                  <a:pos x="f5123" y="f5122"/>
                </a:cxn>
                <a:cxn ang="f2967">
                  <a:pos x="f5124" y="f5125"/>
                </a:cxn>
                <a:cxn ang="f2967">
                  <a:pos x="f5126" y="f5127"/>
                </a:cxn>
                <a:cxn ang="f2967">
                  <a:pos x="f5128" y="f5129"/>
                </a:cxn>
                <a:cxn ang="f2967">
                  <a:pos x="f5130" y="f5131"/>
                </a:cxn>
                <a:cxn ang="f2967">
                  <a:pos x="f5132" y="f5133"/>
                </a:cxn>
                <a:cxn ang="f2967">
                  <a:pos x="f5134" y="f5135"/>
                </a:cxn>
                <a:cxn ang="f2967">
                  <a:pos x="f5136" y="f5137"/>
                </a:cxn>
                <a:cxn ang="f2967">
                  <a:pos x="f5138" y="f5139"/>
                </a:cxn>
                <a:cxn ang="f2967">
                  <a:pos x="f5140" y="f5141"/>
                </a:cxn>
                <a:cxn ang="f2967">
                  <a:pos x="f5142" y="f5143"/>
                </a:cxn>
                <a:cxn ang="f2967">
                  <a:pos x="f5144" y="f5145"/>
                </a:cxn>
                <a:cxn ang="f2967">
                  <a:pos x="f5146" y="f5147"/>
                </a:cxn>
                <a:cxn ang="f2967">
                  <a:pos x="f5148" y="f5149"/>
                </a:cxn>
                <a:cxn ang="f2967">
                  <a:pos x="f5150" y="f5151"/>
                </a:cxn>
                <a:cxn ang="f2967">
                  <a:pos x="f5152" y="f5153"/>
                </a:cxn>
                <a:cxn ang="f2967">
                  <a:pos x="f5154" y="f5151"/>
                </a:cxn>
                <a:cxn ang="f2967">
                  <a:pos x="f5155" y="f5156"/>
                </a:cxn>
                <a:cxn ang="f2967">
                  <a:pos x="f5157" y="f5158"/>
                </a:cxn>
                <a:cxn ang="f2967">
                  <a:pos x="f5159" y="f5160"/>
                </a:cxn>
                <a:cxn ang="f2967">
                  <a:pos x="f5161" y="f5162"/>
                </a:cxn>
                <a:cxn ang="f2967">
                  <a:pos x="f5163" y="f5156"/>
                </a:cxn>
                <a:cxn ang="f2967">
                  <a:pos x="f5164" y="f5165"/>
                </a:cxn>
                <a:cxn ang="f2967">
                  <a:pos x="f5166" y="f5167"/>
                </a:cxn>
                <a:cxn ang="f2967">
                  <a:pos x="f5168" y="f5169"/>
                </a:cxn>
                <a:cxn ang="f2967">
                  <a:pos x="f5170" y="f5171"/>
                </a:cxn>
                <a:cxn ang="f2967">
                  <a:pos x="f5172" y="f5173"/>
                </a:cxn>
                <a:cxn ang="f2967">
                  <a:pos x="f5174" y="f5175"/>
                </a:cxn>
                <a:cxn ang="f2967">
                  <a:pos x="f5176" y="f5177"/>
                </a:cxn>
                <a:cxn ang="f2967">
                  <a:pos x="f5178" y="f5179"/>
                </a:cxn>
                <a:cxn ang="f2967">
                  <a:pos x="f5180" y="f5181"/>
                </a:cxn>
                <a:cxn ang="f2967">
                  <a:pos x="f5182" y="f5183"/>
                </a:cxn>
                <a:cxn ang="f2967">
                  <a:pos x="f5184" y="f5185"/>
                </a:cxn>
                <a:cxn ang="f2967">
                  <a:pos x="f5186" y="f5187"/>
                </a:cxn>
                <a:cxn ang="f2967">
                  <a:pos x="f5188" y="f5189"/>
                </a:cxn>
                <a:cxn ang="f2967">
                  <a:pos x="f5190" y="f5191"/>
                </a:cxn>
                <a:cxn ang="f2967">
                  <a:pos x="f5192" y="f5193"/>
                </a:cxn>
                <a:cxn ang="f2967">
                  <a:pos x="f5194" y="f5195"/>
                </a:cxn>
                <a:cxn ang="f2967">
                  <a:pos x="f5194" y="f5196"/>
                </a:cxn>
                <a:cxn ang="f2967">
                  <a:pos x="f5197" y="f5198"/>
                </a:cxn>
                <a:cxn ang="f2967">
                  <a:pos x="f5199" y="f5200"/>
                </a:cxn>
                <a:cxn ang="f2967">
                  <a:pos x="f5199" y="f5201"/>
                </a:cxn>
                <a:cxn ang="f2967">
                  <a:pos x="f5202" y="f5203"/>
                </a:cxn>
                <a:cxn ang="f2967">
                  <a:pos x="f5204" y="f5205"/>
                </a:cxn>
                <a:cxn ang="f2967">
                  <a:pos x="f5206" y="f5205"/>
                </a:cxn>
                <a:cxn ang="f2967">
                  <a:pos x="f5207" y="f5208"/>
                </a:cxn>
                <a:cxn ang="f2967">
                  <a:pos x="f5209" y="f5210"/>
                </a:cxn>
                <a:cxn ang="f2967">
                  <a:pos x="f5211" y="f5212"/>
                </a:cxn>
                <a:cxn ang="f2967">
                  <a:pos x="f5213" y="f5214"/>
                </a:cxn>
                <a:cxn ang="f2967">
                  <a:pos x="f5215" y="f5216"/>
                </a:cxn>
                <a:cxn ang="f2967">
                  <a:pos x="f5217" y="f5218"/>
                </a:cxn>
                <a:cxn ang="f2967">
                  <a:pos x="f5219" y="f5220"/>
                </a:cxn>
                <a:cxn ang="f2967">
                  <a:pos x="f5221" y="f5222"/>
                </a:cxn>
                <a:cxn ang="f2967">
                  <a:pos x="f5223" y="f5224"/>
                </a:cxn>
                <a:cxn ang="f2967">
                  <a:pos x="f5225" y="f5226"/>
                </a:cxn>
                <a:cxn ang="f2967">
                  <a:pos x="f5227" y="f5228"/>
                </a:cxn>
                <a:cxn ang="f2967">
                  <a:pos x="f5229" y="f5230"/>
                </a:cxn>
                <a:cxn ang="f2967">
                  <a:pos x="f5231" y="f5232"/>
                </a:cxn>
                <a:cxn ang="f2967">
                  <a:pos x="f5233" y="f5234"/>
                </a:cxn>
                <a:cxn ang="f2967">
                  <a:pos x="f5235" y="f5236"/>
                </a:cxn>
                <a:cxn ang="f2967">
                  <a:pos x="f5237" y="f5238"/>
                </a:cxn>
                <a:cxn ang="f2967">
                  <a:pos x="f5239" y="f5240"/>
                </a:cxn>
                <a:cxn ang="f2967">
                  <a:pos x="f5241" y="f5242"/>
                </a:cxn>
                <a:cxn ang="f2967">
                  <a:pos x="f5243" y="f5244"/>
                </a:cxn>
                <a:cxn ang="f2967">
                  <a:pos x="f5245" y="f5246"/>
                </a:cxn>
                <a:cxn ang="f2967">
                  <a:pos x="f5247" y="f5248"/>
                </a:cxn>
                <a:cxn ang="f2967">
                  <a:pos x="f5249" y="f5250"/>
                </a:cxn>
                <a:cxn ang="f2967">
                  <a:pos x="f5251" y="f5252"/>
                </a:cxn>
                <a:cxn ang="f2967">
                  <a:pos x="f5253" y="f5254"/>
                </a:cxn>
                <a:cxn ang="f2967">
                  <a:pos x="f5255" y="f5256"/>
                </a:cxn>
                <a:cxn ang="f2967">
                  <a:pos x="f5257" y="f5258"/>
                </a:cxn>
                <a:cxn ang="f2967">
                  <a:pos x="f5259" y="f5260"/>
                </a:cxn>
                <a:cxn ang="f2967">
                  <a:pos x="f5261" y="f5262"/>
                </a:cxn>
                <a:cxn ang="f2967">
                  <a:pos x="f5263" y="f5264"/>
                </a:cxn>
                <a:cxn ang="f2967">
                  <a:pos x="f5265" y="f5266"/>
                </a:cxn>
                <a:cxn ang="f2967">
                  <a:pos x="f5267" y="f5268"/>
                </a:cxn>
                <a:cxn ang="f2967">
                  <a:pos x="f5269" y="f5270"/>
                </a:cxn>
                <a:cxn ang="f2967">
                  <a:pos x="f5271" y="f5272"/>
                </a:cxn>
                <a:cxn ang="f2967">
                  <a:pos x="f5273" y="f5274"/>
                </a:cxn>
                <a:cxn ang="f2967">
                  <a:pos x="f5275" y="f5276"/>
                </a:cxn>
                <a:cxn ang="f2967">
                  <a:pos x="f5277" y="f5278"/>
                </a:cxn>
                <a:cxn ang="f2967">
                  <a:pos x="f5279" y="f5280"/>
                </a:cxn>
                <a:cxn ang="f2967">
                  <a:pos x="f5281" y="f5282"/>
                </a:cxn>
                <a:cxn ang="f2967">
                  <a:pos x="f5283" y="f5191"/>
                </a:cxn>
                <a:cxn ang="f2967">
                  <a:pos x="f5284" y="f5285"/>
                </a:cxn>
                <a:cxn ang="f2967">
                  <a:pos x="f5286" y="f5287"/>
                </a:cxn>
                <a:cxn ang="f2967">
                  <a:pos x="f5288" y="f5289"/>
                </a:cxn>
                <a:cxn ang="f2967">
                  <a:pos x="f5290" y="f5291"/>
                </a:cxn>
                <a:cxn ang="f2967">
                  <a:pos x="f5292" y="f5293"/>
                </a:cxn>
                <a:cxn ang="f2967">
                  <a:pos x="f5294" y="f5295"/>
                </a:cxn>
                <a:cxn ang="f2967">
                  <a:pos x="f5296" y="f5297"/>
                </a:cxn>
                <a:cxn ang="f2967">
                  <a:pos x="f5296" y="f5298"/>
                </a:cxn>
                <a:cxn ang="f2967">
                  <a:pos x="f5299" y="f5300"/>
                </a:cxn>
                <a:cxn ang="f2967">
                  <a:pos x="f5301" y="f5302"/>
                </a:cxn>
                <a:cxn ang="f2967">
                  <a:pos x="f5303" y="f5304"/>
                </a:cxn>
                <a:cxn ang="f2967">
                  <a:pos x="f5305" y="f5306"/>
                </a:cxn>
                <a:cxn ang="f2967">
                  <a:pos x="f5307" y="f5308"/>
                </a:cxn>
                <a:cxn ang="f2967">
                  <a:pos x="f5309" y="f5310"/>
                </a:cxn>
                <a:cxn ang="f2967">
                  <a:pos x="f5311" y="f5312"/>
                </a:cxn>
                <a:cxn ang="f2967">
                  <a:pos x="f5313" y="f5314"/>
                </a:cxn>
                <a:cxn ang="f2967">
                  <a:pos x="f5315" y="f5316"/>
                </a:cxn>
                <a:cxn ang="f2967">
                  <a:pos x="f5317" y="f5318"/>
                </a:cxn>
                <a:cxn ang="f2967">
                  <a:pos x="f5319" y="f5320"/>
                </a:cxn>
                <a:cxn ang="f2967">
                  <a:pos x="f5321" y="f5322"/>
                </a:cxn>
                <a:cxn ang="f2967">
                  <a:pos x="f5323" y="f5324"/>
                </a:cxn>
                <a:cxn ang="f2967">
                  <a:pos x="f5325" y="f5326"/>
                </a:cxn>
                <a:cxn ang="f2967">
                  <a:pos x="f5327" y="f5328"/>
                </a:cxn>
                <a:cxn ang="f2967">
                  <a:pos x="f5329" y="f5330"/>
                </a:cxn>
                <a:cxn ang="f2967">
                  <a:pos x="f5331" y="f5332"/>
                </a:cxn>
                <a:cxn ang="f2967">
                  <a:pos x="f5333" y="f5334"/>
                </a:cxn>
                <a:cxn ang="f2967">
                  <a:pos x="f5335" y="f5336"/>
                </a:cxn>
                <a:cxn ang="f2967">
                  <a:pos x="f5337" y="f5338"/>
                </a:cxn>
                <a:cxn ang="f2967">
                  <a:pos x="f5339" y="f5340"/>
                </a:cxn>
                <a:cxn ang="f2967">
                  <a:pos x="f5341" y="f5342"/>
                </a:cxn>
                <a:cxn ang="f2967">
                  <a:pos x="f5343" y="f5344"/>
                </a:cxn>
                <a:cxn ang="f2967">
                  <a:pos x="f5345" y="f5346"/>
                </a:cxn>
                <a:cxn ang="f2967">
                  <a:pos x="f5347" y="f5348"/>
                </a:cxn>
                <a:cxn ang="f2967">
                  <a:pos x="f5349" y="f5350"/>
                </a:cxn>
                <a:cxn ang="f2967">
                  <a:pos x="f5351" y="f5352"/>
                </a:cxn>
                <a:cxn ang="f2967">
                  <a:pos x="f5353" y="f5354"/>
                </a:cxn>
                <a:cxn ang="f2967">
                  <a:pos x="f5355" y="f5356"/>
                </a:cxn>
                <a:cxn ang="f2967">
                  <a:pos x="f5357" y="f5358"/>
                </a:cxn>
                <a:cxn ang="f2967">
                  <a:pos x="f5359" y="f5360"/>
                </a:cxn>
                <a:cxn ang="f2967">
                  <a:pos x="f5361" y="f5362"/>
                </a:cxn>
                <a:cxn ang="f2967">
                  <a:pos x="f5363" y="f5364"/>
                </a:cxn>
                <a:cxn ang="f2967">
                  <a:pos x="f5365" y="f5366"/>
                </a:cxn>
                <a:cxn ang="f2967">
                  <a:pos x="f5367" y="f5368"/>
                </a:cxn>
                <a:cxn ang="f2967">
                  <a:pos x="f5369" y="f5370"/>
                </a:cxn>
                <a:cxn ang="f2967">
                  <a:pos x="f5371" y="f5372"/>
                </a:cxn>
                <a:cxn ang="f2967">
                  <a:pos x="f5373" y="f5374"/>
                </a:cxn>
                <a:cxn ang="f2967">
                  <a:pos x="f5375" y="f5376"/>
                </a:cxn>
                <a:cxn ang="f2967">
                  <a:pos x="f5377" y="f5378"/>
                </a:cxn>
                <a:cxn ang="f2967">
                  <a:pos x="f5379" y="f5380"/>
                </a:cxn>
                <a:cxn ang="f2967">
                  <a:pos x="f5381" y="f5382"/>
                </a:cxn>
                <a:cxn ang="f2967">
                  <a:pos x="f5383" y="f5384"/>
                </a:cxn>
                <a:cxn ang="f2967">
                  <a:pos x="f5385" y="f5386"/>
                </a:cxn>
                <a:cxn ang="f2967">
                  <a:pos x="f5387" y="f5388"/>
                </a:cxn>
                <a:cxn ang="f2967">
                  <a:pos x="f5389" y="f5390"/>
                </a:cxn>
                <a:cxn ang="f2967">
                  <a:pos x="f5391" y="f5392"/>
                </a:cxn>
                <a:cxn ang="f2967">
                  <a:pos x="f5393" y="f5394"/>
                </a:cxn>
                <a:cxn ang="f2967">
                  <a:pos x="f5395" y="f5396"/>
                </a:cxn>
                <a:cxn ang="f2967">
                  <a:pos x="f5397" y="f5398"/>
                </a:cxn>
                <a:cxn ang="f2967">
                  <a:pos x="f5399" y="f5400"/>
                </a:cxn>
                <a:cxn ang="f2967">
                  <a:pos x="f5401" y="f5402"/>
                </a:cxn>
                <a:cxn ang="f2967">
                  <a:pos x="f5403" y="f5404"/>
                </a:cxn>
                <a:cxn ang="f2967">
                  <a:pos x="f5405" y="f5406"/>
                </a:cxn>
                <a:cxn ang="f2967">
                  <a:pos x="f5407" y="f5408"/>
                </a:cxn>
                <a:cxn ang="f2967">
                  <a:pos x="f5409" y="f5410"/>
                </a:cxn>
                <a:cxn ang="f2967">
                  <a:pos x="f5411" y="f5412"/>
                </a:cxn>
                <a:cxn ang="f2967">
                  <a:pos x="f5413" y="f5414"/>
                </a:cxn>
                <a:cxn ang="f2967">
                  <a:pos x="f5415" y="f5416"/>
                </a:cxn>
                <a:cxn ang="f2967">
                  <a:pos x="f5417" y="f5418"/>
                </a:cxn>
                <a:cxn ang="f2967">
                  <a:pos x="f5419" y="f5420"/>
                </a:cxn>
                <a:cxn ang="f2967">
                  <a:pos x="f5421" y="f5420"/>
                </a:cxn>
                <a:cxn ang="f2967">
                  <a:pos x="f5422" y="f5423"/>
                </a:cxn>
                <a:cxn ang="f2967">
                  <a:pos x="f5424" y="f5425"/>
                </a:cxn>
                <a:cxn ang="f2967">
                  <a:pos x="f5426" y="f5427"/>
                </a:cxn>
                <a:cxn ang="f2967">
                  <a:pos x="f5428" y="f5429"/>
                </a:cxn>
                <a:cxn ang="f2967">
                  <a:pos x="f5430" y="f5431"/>
                </a:cxn>
                <a:cxn ang="f2967">
                  <a:pos x="f5432" y="f5433"/>
                </a:cxn>
                <a:cxn ang="f2967">
                  <a:pos x="f5434" y="f5435"/>
                </a:cxn>
                <a:cxn ang="f2967">
                  <a:pos x="f5436" y="f5437"/>
                </a:cxn>
                <a:cxn ang="f2967">
                  <a:pos x="f5438" y="f5439"/>
                </a:cxn>
                <a:cxn ang="f2967">
                  <a:pos x="f5440" y="f5441"/>
                </a:cxn>
                <a:cxn ang="f2967">
                  <a:pos x="f5442" y="f5443"/>
                </a:cxn>
                <a:cxn ang="f2967">
                  <a:pos x="f5444" y="f5445"/>
                </a:cxn>
                <a:cxn ang="f2967">
                  <a:pos x="f5446" y="f5447"/>
                </a:cxn>
                <a:cxn ang="f2967">
                  <a:pos x="f5448" y="f5449"/>
                </a:cxn>
                <a:cxn ang="f2967">
                  <a:pos x="f5450" y="f5451"/>
                </a:cxn>
                <a:cxn ang="f2967">
                  <a:pos x="f5452" y="f5453"/>
                </a:cxn>
                <a:cxn ang="f2967">
                  <a:pos x="f5454" y="f5455"/>
                </a:cxn>
                <a:cxn ang="f2967">
                  <a:pos x="f5456" y="f5457"/>
                </a:cxn>
                <a:cxn ang="f2967">
                  <a:pos x="f5456" y="f4966"/>
                </a:cxn>
                <a:cxn ang="f2967">
                  <a:pos x="f5458" y="f4966"/>
                </a:cxn>
                <a:cxn ang="f2967">
                  <a:pos x="f5459" y="f5460"/>
                </a:cxn>
                <a:cxn ang="f2967">
                  <a:pos x="f5461" y="f5462"/>
                </a:cxn>
                <a:cxn ang="f2967">
                  <a:pos x="f5461" y="f5463"/>
                </a:cxn>
                <a:cxn ang="f2967">
                  <a:pos x="f5464" y="f5465"/>
                </a:cxn>
                <a:cxn ang="f2967">
                  <a:pos x="f5466" y="f5467"/>
                </a:cxn>
                <a:cxn ang="f2967">
                  <a:pos x="f5468" y="f5469"/>
                </a:cxn>
                <a:cxn ang="f2967">
                  <a:pos x="f5470" y="f5471"/>
                </a:cxn>
                <a:cxn ang="f2967">
                  <a:pos x="f5472" y="f5473"/>
                </a:cxn>
                <a:cxn ang="f2967">
                  <a:pos x="f5474" y="f5475"/>
                </a:cxn>
                <a:cxn ang="f2967">
                  <a:pos x="f5476" y="f5477"/>
                </a:cxn>
                <a:cxn ang="f2967">
                  <a:pos x="f5478" y="f5479"/>
                </a:cxn>
                <a:cxn ang="f2967">
                  <a:pos x="f5480" y="f5481"/>
                </a:cxn>
                <a:cxn ang="f2967">
                  <a:pos x="f5482" y="f5483"/>
                </a:cxn>
                <a:cxn ang="f2967">
                  <a:pos x="f5484" y="f5485"/>
                </a:cxn>
                <a:cxn ang="f2967">
                  <a:pos x="f5486" y="f5487"/>
                </a:cxn>
                <a:cxn ang="f2967">
                  <a:pos x="f5488" y="f5489"/>
                </a:cxn>
                <a:cxn ang="f2967">
                  <a:pos x="f5490" y="f5491"/>
                </a:cxn>
                <a:cxn ang="f2967">
                  <a:pos x="f5492" y="f5493"/>
                </a:cxn>
                <a:cxn ang="f2967">
                  <a:pos x="f5494" y="f5495"/>
                </a:cxn>
                <a:cxn ang="f2967">
                  <a:pos x="f5496" y="f5497"/>
                </a:cxn>
                <a:cxn ang="f2967">
                  <a:pos x="f5498" y="f5499"/>
                </a:cxn>
                <a:cxn ang="f2967">
                  <a:pos x="f5500" y="f5501"/>
                </a:cxn>
                <a:cxn ang="f2967">
                  <a:pos x="f5502" y="f5503"/>
                </a:cxn>
                <a:cxn ang="f2967">
                  <a:pos x="f5504" y="f5505"/>
                </a:cxn>
                <a:cxn ang="f2967">
                  <a:pos x="f5506" y="f5507"/>
                </a:cxn>
                <a:cxn ang="f2967">
                  <a:pos x="f5508" y="f5509"/>
                </a:cxn>
                <a:cxn ang="f2967">
                  <a:pos x="f5510" y="f5511"/>
                </a:cxn>
                <a:cxn ang="f2967">
                  <a:pos x="f5512" y="f5513"/>
                </a:cxn>
                <a:cxn ang="f2967">
                  <a:pos x="f5514" y="f5513"/>
                </a:cxn>
                <a:cxn ang="f2967">
                  <a:pos x="f5515" y="f5516"/>
                </a:cxn>
                <a:cxn ang="f2967">
                  <a:pos x="f5517" y="f5518"/>
                </a:cxn>
                <a:cxn ang="f2967">
                  <a:pos x="f5519" y="f5520"/>
                </a:cxn>
                <a:cxn ang="f2967">
                  <a:pos x="f5521" y="f5522"/>
                </a:cxn>
                <a:cxn ang="f2967">
                  <a:pos x="f5002" y="f5003"/>
                </a:cxn>
              </a:cxnLst>
              <a:rect l="f4670" t="f4673" r="f4671" b="f4672"/>
              <a:pathLst>
                <a:path w="12242773" h="6114828">
                  <a:moveTo>
                    <a:pt x="f8" y="f9"/>
                  </a:moveTo>
                  <a:lnTo>
                    <a:pt x="f10" y="f11"/>
                  </a:lnTo>
                  <a:cubicBezTo>
                    <a:pt x="f12" y="f13"/>
                    <a:pt x="f14" y="f15"/>
                    <a:pt x="f16" y="f17"/>
                  </a:cubicBezTo>
                  <a:close/>
                  <a:moveTo>
                    <a:pt x="f18" y="f19"/>
                  </a:moveTo>
                  <a:lnTo>
                    <a:pt x="f20" y="f21"/>
                  </a:lnTo>
                  <a:cubicBezTo>
                    <a:pt x="f22" y="f23"/>
                    <a:pt x="f24" y="f25"/>
                    <a:pt x="f26" y="f27"/>
                  </a:cubicBezTo>
                  <a:cubicBezTo>
                    <a:pt x="f28" y="f29"/>
                    <a:pt x="f28" y="f29"/>
                    <a:pt x="f30" y="f31"/>
                  </a:cubicBezTo>
                  <a:cubicBezTo>
                    <a:pt x="f32" y="f33"/>
                    <a:pt x="f34" y="f35"/>
                    <a:pt x="f36" y="f37"/>
                  </a:cubicBezTo>
                  <a:cubicBezTo>
                    <a:pt x="f38" y="f39"/>
                    <a:pt x="f40" y="f41"/>
                    <a:pt x="f42" y="f43"/>
                  </a:cubicBezTo>
                  <a:cubicBezTo>
                    <a:pt x="f44" y="f45"/>
                    <a:pt x="f46" y="f47"/>
                    <a:pt x="f44" y="f48"/>
                  </a:cubicBezTo>
                  <a:cubicBezTo>
                    <a:pt x="f49" y="f50"/>
                    <a:pt x="f51" y="f52"/>
                    <a:pt x="f53" y="f54"/>
                  </a:cubicBezTo>
                  <a:cubicBezTo>
                    <a:pt x="f55" y="f56"/>
                    <a:pt x="f57" y="f58"/>
                    <a:pt x="f59" y="f60"/>
                  </a:cubicBezTo>
                  <a:cubicBezTo>
                    <a:pt x="f61" y="f62"/>
                    <a:pt x="f63" y="f64"/>
                    <a:pt x="f65" y="f66"/>
                  </a:cubicBezTo>
                  <a:cubicBezTo>
                    <a:pt x="f67" y="f68"/>
                    <a:pt x="f69" y="f68"/>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47"/>
                    <a:pt x="f99" y="f100"/>
                  </a:cubicBezTo>
                  <a:cubicBezTo>
                    <a:pt x="f101" y="f102"/>
                    <a:pt x="f103" y="f45"/>
                    <a:pt x="f104" y="f105"/>
                  </a:cubicBezTo>
                  <a:cubicBezTo>
                    <a:pt x="f106" y="f37"/>
                    <a:pt x="f107" y="f45"/>
                    <a:pt x="f108" y="f109"/>
                  </a:cubicBezTo>
                  <a:cubicBezTo>
                    <a:pt x="f110" y="f39"/>
                    <a:pt x="f111" y="f112"/>
                    <a:pt x="f113" y="f114"/>
                  </a:cubicBezTo>
                  <a:cubicBezTo>
                    <a:pt x="f115" y="f116"/>
                    <a:pt x="f117" y="f118"/>
                    <a:pt x="f117" y="f35"/>
                  </a:cubicBezTo>
                  <a:cubicBezTo>
                    <a:pt x="f119" y="f120"/>
                    <a:pt x="f78" y="f105"/>
                    <a:pt x="f121" y="f112"/>
                  </a:cubicBezTo>
                  <a:cubicBezTo>
                    <a:pt x="f122" y="f123"/>
                    <a:pt x="f124" y="f43"/>
                    <a:pt x="f125" y="f126"/>
                  </a:cubicBezTo>
                  <a:cubicBezTo>
                    <a:pt x="f127" y="f128"/>
                    <a:pt x="f129" y="f130"/>
                    <a:pt x="f67" y="f131"/>
                  </a:cubicBezTo>
                  <a:cubicBezTo>
                    <a:pt x="f132" y="f133"/>
                    <a:pt x="f134" y="f135"/>
                    <a:pt x="f59" y="f136"/>
                  </a:cubicBezTo>
                  <a:cubicBezTo>
                    <a:pt x="f57" y="f137"/>
                    <a:pt x="f138" y="f139"/>
                    <a:pt x="f140" y="f141"/>
                  </a:cubicBezTo>
                  <a:cubicBezTo>
                    <a:pt x="f142" y="f143"/>
                    <a:pt x="f144" y="f128"/>
                    <a:pt x="f145" y="f146"/>
                  </a:cubicBezTo>
                  <a:cubicBezTo>
                    <a:pt x="f147" y="f139"/>
                    <a:pt x="f148" y="f149"/>
                    <a:pt x="f150" y="f149"/>
                  </a:cubicBezTo>
                  <a:cubicBezTo>
                    <a:pt x="f151" y="f21"/>
                    <a:pt x="f36" y="f152"/>
                    <a:pt x="f153" y="f154"/>
                  </a:cubicBezTo>
                  <a:cubicBezTo>
                    <a:pt x="f155" y="f156"/>
                    <a:pt x="f157" y="f158"/>
                    <a:pt x="f159" y="f160"/>
                  </a:cubicBezTo>
                  <a:cubicBezTo>
                    <a:pt x="f161" y="f162"/>
                    <a:pt x="f163" y="f164"/>
                    <a:pt x="f18" y="f19"/>
                  </a:cubicBezTo>
                  <a:close/>
                  <a:moveTo>
                    <a:pt x="f165" y="f166"/>
                  </a:moveTo>
                  <a:cubicBezTo>
                    <a:pt x="f124" y="f167"/>
                    <a:pt x="f168" y="f169"/>
                    <a:pt x="f170" y="f171"/>
                  </a:cubicBezTo>
                  <a:cubicBezTo>
                    <a:pt x="f172" y="f173"/>
                    <a:pt x="f61" y="f174"/>
                    <a:pt x="f175" y="f176"/>
                  </a:cubicBezTo>
                  <a:cubicBezTo>
                    <a:pt x="f177" y="f178"/>
                    <a:pt x="f74" y="f179"/>
                    <a:pt x="f78" y="f180"/>
                  </a:cubicBezTo>
                  <a:cubicBezTo>
                    <a:pt x="f117" y="f156"/>
                    <a:pt x="f181" y="f182"/>
                    <a:pt x="f183" y="f184"/>
                  </a:cubicBezTo>
                  <a:cubicBezTo>
                    <a:pt x="f185" y="f186"/>
                    <a:pt x="f187" y="f167"/>
                    <a:pt x="f165" y="f166"/>
                  </a:cubicBezTo>
                  <a:close/>
                  <a:moveTo>
                    <a:pt x="f188" y="f189"/>
                  </a:moveTo>
                  <a:cubicBezTo>
                    <a:pt x="f190" y="f191"/>
                    <a:pt x="f192" y="f193"/>
                    <a:pt x="f194" y="f195"/>
                  </a:cubicBezTo>
                  <a:cubicBezTo>
                    <a:pt x="f196" y="f197"/>
                    <a:pt x="f198" y="f199"/>
                    <a:pt x="f188" y="f189"/>
                  </a:cubicBezTo>
                  <a:close/>
                  <a:moveTo>
                    <a:pt x="f200" y="f201"/>
                  </a:moveTo>
                  <a:cubicBezTo>
                    <a:pt x="f202" y="f203"/>
                    <a:pt x="f204" y="f205"/>
                    <a:pt x="f206" y="f207"/>
                  </a:cubicBezTo>
                  <a:cubicBezTo>
                    <a:pt x="f208" y="f19"/>
                    <a:pt x="f94" y="f169"/>
                    <a:pt x="f104" y="f209"/>
                  </a:cubicBezTo>
                  <a:cubicBezTo>
                    <a:pt x="f210" y="f211"/>
                    <a:pt x="f212" y="f213"/>
                    <a:pt x="f214" y="f215"/>
                  </a:cubicBezTo>
                  <a:cubicBezTo>
                    <a:pt x="f216" y="f217"/>
                    <a:pt x="f218" y="f169"/>
                    <a:pt x="f219" y="f19"/>
                  </a:cubicBezTo>
                  <a:cubicBezTo>
                    <a:pt x="f220" y="f221"/>
                    <a:pt x="f222" y="f223"/>
                    <a:pt x="f224" y="f225"/>
                  </a:cubicBezTo>
                  <a:cubicBezTo>
                    <a:pt x="f226" y="f227"/>
                    <a:pt x="f228" y="f229"/>
                    <a:pt x="f200" y="f201"/>
                  </a:cubicBezTo>
                  <a:close/>
                  <a:moveTo>
                    <a:pt x="f230" y="f231"/>
                  </a:moveTo>
                  <a:cubicBezTo>
                    <a:pt x="f232" y="f233"/>
                    <a:pt x="f234" y="f235"/>
                    <a:pt x="f236" y="f237"/>
                  </a:cubicBezTo>
                  <a:cubicBezTo>
                    <a:pt x="f238" y="f239"/>
                    <a:pt x="f240" y="f241"/>
                    <a:pt x="f242" y="f243"/>
                  </a:cubicBezTo>
                  <a:cubicBezTo>
                    <a:pt x="f244" y="f166"/>
                    <a:pt x="f245" y="f246"/>
                    <a:pt x="f245" y="f247"/>
                  </a:cubicBezTo>
                  <a:cubicBezTo>
                    <a:pt x="f51" y="f248"/>
                    <a:pt x="f249" y="f250"/>
                    <a:pt x="f251" y="f252"/>
                  </a:cubicBezTo>
                  <a:cubicBezTo>
                    <a:pt x="f253" y="f254"/>
                    <a:pt x="f238" y="f255"/>
                    <a:pt x="f230" y="f231"/>
                  </a:cubicBezTo>
                  <a:close/>
                  <a:moveTo>
                    <a:pt x="f256" y="f257"/>
                  </a:moveTo>
                  <a:cubicBezTo>
                    <a:pt x="f258" y="f259"/>
                    <a:pt x="f260" y="f261"/>
                    <a:pt x="f262" y="f263"/>
                  </a:cubicBezTo>
                  <a:cubicBezTo>
                    <a:pt x="f264" y="f265"/>
                    <a:pt x="f266" y="f267"/>
                    <a:pt x="f268" y="f269"/>
                  </a:cubicBezTo>
                  <a:cubicBezTo>
                    <a:pt x="f266" y="f270"/>
                    <a:pt x="f271" y="f272"/>
                    <a:pt x="f256" y="f257"/>
                  </a:cubicBezTo>
                  <a:close/>
                  <a:moveTo>
                    <a:pt x="f273" y="f274"/>
                  </a:moveTo>
                  <a:cubicBezTo>
                    <a:pt x="f275" y="f276"/>
                    <a:pt x="f277" y="f278"/>
                    <a:pt x="f279" y="f280"/>
                  </a:cubicBezTo>
                  <a:cubicBezTo>
                    <a:pt x="f281" y="f282"/>
                    <a:pt x="f283" y="f284"/>
                    <a:pt x="f285" y="f286"/>
                  </a:cubicBezTo>
                  <a:cubicBezTo>
                    <a:pt x="f287" y="f197"/>
                    <a:pt x="f288" y="f289"/>
                    <a:pt x="f290" y="f291"/>
                  </a:cubicBezTo>
                  <a:cubicBezTo>
                    <a:pt x="f292" y="f293"/>
                    <a:pt x="f294" y="f295"/>
                    <a:pt x="f260" y="f296"/>
                  </a:cubicBezTo>
                  <a:cubicBezTo>
                    <a:pt x="f297" y="f298"/>
                    <a:pt x="f194" y="f299"/>
                    <a:pt x="f273" y="f274"/>
                  </a:cubicBezTo>
                  <a:close/>
                  <a:moveTo>
                    <a:pt x="f300" y="f301"/>
                  </a:moveTo>
                  <a:cubicBezTo>
                    <a:pt x="f302" y="f303"/>
                    <a:pt x="f304" y="f305"/>
                    <a:pt x="f306" y="f307"/>
                  </a:cubicBezTo>
                  <a:cubicBezTo>
                    <a:pt x="f308" y="f289"/>
                    <a:pt x="f309" y="f310"/>
                    <a:pt x="f311" y="f312"/>
                  </a:cubicBezTo>
                  <a:cubicBezTo>
                    <a:pt x="f313" y="f314"/>
                    <a:pt x="f315" y="f316"/>
                    <a:pt x="f317" y="f318"/>
                  </a:cubicBezTo>
                  <a:cubicBezTo>
                    <a:pt x="f319" y="f320"/>
                    <a:pt x="f321" y="f322"/>
                    <a:pt x="f300" y="f301"/>
                  </a:cubicBezTo>
                  <a:close/>
                  <a:moveTo>
                    <a:pt x="f323" y="f324"/>
                  </a:moveTo>
                  <a:cubicBezTo>
                    <a:pt x="f325" y="f326"/>
                    <a:pt x="f327" y="f328"/>
                    <a:pt x="f329" y="f330"/>
                  </a:cubicBezTo>
                  <a:cubicBezTo>
                    <a:pt x="f331" y="f332"/>
                    <a:pt x="f333" y="f334"/>
                    <a:pt x="f335" y="f336"/>
                  </a:cubicBezTo>
                  <a:cubicBezTo>
                    <a:pt x="f337" y="f338"/>
                    <a:pt x="f339" y="f340"/>
                    <a:pt x="f323" y="f324"/>
                  </a:cubicBezTo>
                  <a:close/>
                  <a:moveTo>
                    <a:pt x="f341" y="f342"/>
                  </a:moveTo>
                  <a:lnTo>
                    <a:pt x="f343" y="f344"/>
                  </a:lnTo>
                  <a:cubicBezTo>
                    <a:pt x="f345" y="f346"/>
                    <a:pt x="f347" y="f348"/>
                    <a:pt x="f349" y="f350"/>
                  </a:cubicBezTo>
                  <a:cubicBezTo>
                    <a:pt x="f351" y="f352"/>
                    <a:pt x="f353" y="f354"/>
                    <a:pt x="f355" y="f356"/>
                  </a:cubicBezTo>
                  <a:cubicBezTo>
                    <a:pt x="f357" y="f358"/>
                    <a:pt x="f359" y="f360"/>
                    <a:pt x="f361" y="f362"/>
                  </a:cubicBezTo>
                  <a:cubicBezTo>
                    <a:pt x="f341" y="f363"/>
                    <a:pt x="f364" y="f365"/>
                    <a:pt x="f366" y="f367"/>
                  </a:cubicBezTo>
                  <a:cubicBezTo>
                    <a:pt x="f368" y="f286"/>
                    <a:pt x="f369" y="f370"/>
                    <a:pt x="f371" y="f372"/>
                  </a:cubicBezTo>
                  <a:cubicBezTo>
                    <a:pt x="f373" y="f374"/>
                    <a:pt x="f373" y="f375"/>
                    <a:pt x="f376" y="f377"/>
                  </a:cubicBezTo>
                  <a:lnTo>
                    <a:pt x="f366" y="f378"/>
                  </a:lnTo>
                  <a:cubicBezTo>
                    <a:pt x="f379" y="f380"/>
                    <a:pt x="f368" y="f380"/>
                    <a:pt x="f381" y="f382"/>
                  </a:cubicBezTo>
                  <a:cubicBezTo>
                    <a:pt x="f383" y="f384"/>
                    <a:pt x="f385" y="f386"/>
                    <a:pt x="f387" y="f388"/>
                  </a:cubicBezTo>
                  <a:cubicBezTo>
                    <a:pt x="f389" y="f390"/>
                    <a:pt x="f391" y="f390"/>
                    <a:pt x="f392" y="f393"/>
                  </a:cubicBezTo>
                  <a:cubicBezTo>
                    <a:pt x="f394" y="f395"/>
                    <a:pt x="f366" y="f396"/>
                    <a:pt x="f341" y="f342"/>
                  </a:cubicBezTo>
                  <a:close/>
                  <a:moveTo>
                    <a:pt x="f397" y="f398"/>
                  </a:moveTo>
                  <a:lnTo>
                    <a:pt x="f399" y="f400"/>
                  </a:lnTo>
                  <a:lnTo>
                    <a:pt x="f401" y="f402"/>
                  </a:lnTo>
                  <a:lnTo>
                    <a:pt x="f403" y="f404"/>
                  </a:lnTo>
                  <a:lnTo>
                    <a:pt x="f405" y="f406"/>
                  </a:lnTo>
                  <a:lnTo>
                    <a:pt x="f407" y="f408"/>
                  </a:lnTo>
                  <a:cubicBezTo>
                    <a:pt x="f409" y="f410"/>
                    <a:pt x="f411" y="f412"/>
                    <a:pt x="f413" y="f414"/>
                  </a:cubicBezTo>
                  <a:cubicBezTo>
                    <a:pt x="f415" y="f416"/>
                    <a:pt x="f417" y="f418"/>
                    <a:pt x="f419" y="f420"/>
                  </a:cubicBezTo>
                  <a:lnTo>
                    <a:pt x="f421" y="f291"/>
                  </a:lnTo>
                  <a:cubicBezTo>
                    <a:pt x="f422" y="f423"/>
                    <a:pt x="f424" y="f425"/>
                    <a:pt x="f397" y="f398"/>
                  </a:cubicBezTo>
                  <a:close/>
                  <a:moveTo>
                    <a:pt x="f426" y="f427"/>
                  </a:moveTo>
                  <a:cubicBezTo>
                    <a:pt x="f428" y="f429"/>
                    <a:pt x="f430" y="f431"/>
                    <a:pt x="f432" y="f420"/>
                  </a:cubicBezTo>
                  <a:cubicBezTo>
                    <a:pt x="f430" y="f433"/>
                    <a:pt x="f434" y="f435"/>
                    <a:pt x="f436" y="f437"/>
                  </a:cubicBezTo>
                  <a:lnTo>
                    <a:pt x="f438" y="f439"/>
                  </a:lnTo>
                  <a:lnTo>
                    <a:pt x="f440" y="f441"/>
                  </a:lnTo>
                  <a:cubicBezTo>
                    <a:pt x="f442" y="f443"/>
                    <a:pt x="f444" y="f445"/>
                    <a:pt x="f446" y="f447"/>
                  </a:cubicBezTo>
                  <a:cubicBezTo>
                    <a:pt x="f448" y="f449"/>
                    <a:pt x="f450" y="f451"/>
                    <a:pt x="f452" y="f453"/>
                  </a:cubicBezTo>
                  <a:cubicBezTo>
                    <a:pt x="f454" y="f455"/>
                    <a:pt x="f456" y="f457"/>
                    <a:pt x="f426" y="f427"/>
                  </a:cubicBezTo>
                  <a:close/>
                  <a:moveTo>
                    <a:pt x="f458" y="f459"/>
                  </a:moveTo>
                  <a:lnTo>
                    <a:pt x="f460" y="f461"/>
                  </a:lnTo>
                  <a:lnTo>
                    <a:pt x="f462" y="f463"/>
                  </a:lnTo>
                  <a:lnTo>
                    <a:pt x="f464" y="f465"/>
                  </a:lnTo>
                  <a:lnTo>
                    <a:pt x="f466" y="f465"/>
                  </a:lnTo>
                  <a:lnTo>
                    <a:pt x="f467" y="f468"/>
                  </a:lnTo>
                  <a:cubicBezTo>
                    <a:pt x="f469" y="f470"/>
                    <a:pt x="f471" y="f472"/>
                    <a:pt x="f458" y="f459"/>
                  </a:cubicBezTo>
                  <a:close/>
                  <a:moveTo>
                    <a:pt x="f473" y="f474"/>
                  </a:moveTo>
                  <a:cubicBezTo>
                    <a:pt x="f475" y="f476"/>
                    <a:pt x="f477" y="f478"/>
                    <a:pt x="f479" y="f480"/>
                  </a:cubicBezTo>
                  <a:cubicBezTo>
                    <a:pt x="f481" y="f482"/>
                    <a:pt x="f483" y="f484"/>
                    <a:pt x="f485" y="f486"/>
                  </a:cubicBezTo>
                  <a:lnTo>
                    <a:pt x="f487" y="f488"/>
                  </a:lnTo>
                  <a:cubicBezTo>
                    <a:pt x="f489" y="f490"/>
                    <a:pt x="f491" y="f492"/>
                    <a:pt x="f473" y="f474"/>
                  </a:cubicBezTo>
                  <a:close/>
                  <a:moveTo>
                    <a:pt x="f493" y="f494"/>
                  </a:moveTo>
                  <a:lnTo>
                    <a:pt x="f495" y="f496"/>
                  </a:lnTo>
                  <a:cubicBezTo>
                    <a:pt x="f497" y="f320"/>
                    <a:pt x="f498" y="f499"/>
                    <a:pt x="f500" y="f501"/>
                  </a:cubicBezTo>
                  <a:lnTo>
                    <a:pt x="f502" y="f503"/>
                  </a:lnTo>
                  <a:cubicBezTo>
                    <a:pt x="f504" y="f505"/>
                    <a:pt x="f506" y="f322"/>
                    <a:pt x="f493" y="f494"/>
                  </a:cubicBezTo>
                  <a:close/>
                  <a:moveTo>
                    <a:pt x="f507" y="f508"/>
                  </a:moveTo>
                  <a:lnTo>
                    <a:pt x="f509" y="f510"/>
                  </a:lnTo>
                  <a:cubicBezTo>
                    <a:pt x="f511" y="f512"/>
                    <a:pt x="f513" y="f514"/>
                    <a:pt x="f515" y="f516"/>
                  </a:cubicBezTo>
                  <a:cubicBezTo>
                    <a:pt x="f517" y="f518"/>
                    <a:pt x="f519" y="f520"/>
                    <a:pt x="f521" y="f522"/>
                  </a:cubicBezTo>
                  <a:cubicBezTo>
                    <a:pt x="f523" y="f524"/>
                    <a:pt x="f525" y="f526"/>
                    <a:pt x="f527" y="f528"/>
                  </a:cubicBezTo>
                  <a:cubicBezTo>
                    <a:pt x="f529" y="f530"/>
                    <a:pt x="f531" y="f532"/>
                    <a:pt x="f533" y="f534"/>
                  </a:cubicBezTo>
                  <a:lnTo>
                    <a:pt x="f535" y="f536"/>
                  </a:lnTo>
                  <a:cubicBezTo>
                    <a:pt x="f537" y="f538"/>
                    <a:pt x="f539" y="f540"/>
                    <a:pt x="f507" y="f508"/>
                  </a:cubicBezTo>
                  <a:close/>
                  <a:moveTo>
                    <a:pt x="f541" y="f542"/>
                  </a:moveTo>
                  <a:cubicBezTo>
                    <a:pt x="f543" y="f544"/>
                    <a:pt x="f545" y="f546"/>
                    <a:pt x="f547" y="f548"/>
                  </a:cubicBezTo>
                  <a:lnTo>
                    <a:pt x="f549" y="f550"/>
                  </a:lnTo>
                  <a:cubicBezTo>
                    <a:pt x="f551" y="f552"/>
                    <a:pt x="f553" y="f554"/>
                    <a:pt x="f555" y="f522"/>
                  </a:cubicBezTo>
                  <a:cubicBezTo>
                    <a:pt x="f556" y="f557"/>
                    <a:pt x="f558" y="f559"/>
                    <a:pt x="f560" y="f561"/>
                  </a:cubicBezTo>
                  <a:cubicBezTo>
                    <a:pt x="f562" y="f563"/>
                    <a:pt x="f564" y="f565"/>
                    <a:pt x="f566" y="f567"/>
                  </a:cubicBezTo>
                  <a:close/>
                  <a:moveTo>
                    <a:pt x="f568" y="f569"/>
                  </a:moveTo>
                  <a:cubicBezTo>
                    <a:pt x="f570" y="f571"/>
                    <a:pt x="f572" y="f573"/>
                    <a:pt x="f574" y="f575"/>
                  </a:cubicBezTo>
                  <a:cubicBezTo>
                    <a:pt x="f576" y="f577"/>
                    <a:pt x="f576" y="f577"/>
                    <a:pt x="f578" y="f579"/>
                  </a:cubicBezTo>
                  <a:cubicBezTo>
                    <a:pt x="f580" y="f581"/>
                    <a:pt x="f582" y="f581"/>
                    <a:pt x="f583" y="f584"/>
                  </a:cubicBezTo>
                  <a:cubicBezTo>
                    <a:pt x="f580" y="f585"/>
                    <a:pt x="f572" y="f586"/>
                    <a:pt x="f587" y="f588"/>
                  </a:cubicBezTo>
                  <a:cubicBezTo>
                    <a:pt x="f589" y="f590"/>
                    <a:pt x="f591" y="f592"/>
                    <a:pt x="f593" y="f594"/>
                  </a:cubicBezTo>
                  <a:cubicBezTo>
                    <a:pt x="f595" y="f596"/>
                    <a:pt x="f597" y="f598"/>
                    <a:pt x="f599" y="f600"/>
                  </a:cubicBezTo>
                  <a:cubicBezTo>
                    <a:pt x="f601" y="f600"/>
                    <a:pt x="f602" y="f603"/>
                    <a:pt x="f604" y="f603"/>
                  </a:cubicBezTo>
                  <a:cubicBezTo>
                    <a:pt x="f605" y="f598"/>
                    <a:pt x="f606" y="f607"/>
                    <a:pt x="f608" y="f609"/>
                  </a:cubicBezTo>
                  <a:cubicBezTo>
                    <a:pt x="f606" y="f609"/>
                    <a:pt x="f605" y="f594"/>
                    <a:pt x="f604" y="f594"/>
                  </a:cubicBezTo>
                  <a:cubicBezTo>
                    <a:pt x="f610" y="f611"/>
                    <a:pt x="f612" y="f613"/>
                    <a:pt x="f614" y="f615"/>
                  </a:cubicBezTo>
                  <a:close/>
                  <a:moveTo>
                    <a:pt x="f616" y="f617"/>
                  </a:moveTo>
                  <a:cubicBezTo>
                    <a:pt x="f618" y="f619"/>
                    <a:pt x="f620" y="f621"/>
                    <a:pt x="f622" y="f623"/>
                  </a:cubicBezTo>
                  <a:cubicBezTo>
                    <a:pt x="f624" y="f625"/>
                    <a:pt x="f626" y="f627"/>
                    <a:pt x="f628" y="f629"/>
                  </a:cubicBezTo>
                  <a:cubicBezTo>
                    <a:pt x="f630" y="f631"/>
                    <a:pt x="f632" y="f633"/>
                    <a:pt x="f634" y="f635"/>
                  </a:cubicBezTo>
                  <a:cubicBezTo>
                    <a:pt x="f636" y="f637"/>
                    <a:pt x="f638" y="f639"/>
                    <a:pt x="f640" y="f641"/>
                  </a:cubicBezTo>
                  <a:close/>
                  <a:moveTo>
                    <a:pt x="f642" y="f643"/>
                  </a:moveTo>
                  <a:cubicBezTo>
                    <a:pt x="f644" y="f645"/>
                    <a:pt x="f297" y="f646"/>
                    <a:pt x="f647" y="f648"/>
                  </a:cubicBezTo>
                  <a:lnTo>
                    <a:pt x="f649" y="f650"/>
                  </a:lnTo>
                  <a:cubicBezTo>
                    <a:pt x="f651" y="f652"/>
                    <a:pt x="f653" y="f654"/>
                    <a:pt x="f655" y="f656"/>
                  </a:cubicBezTo>
                  <a:close/>
                  <a:moveTo>
                    <a:pt x="f657" y="f658"/>
                  </a:moveTo>
                  <a:cubicBezTo>
                    <a:pt x="f659" y="f660"/>
                    <a:pt x="f277" y="f661"/>
                    <a:pt x="f662" y="f663"/>
                  </a:cubicBezTo>
                  <a:cubicBezTo>
                    <a:pt x="f313" y="f664"/>
                    <a:pt x="f665" y="f666"/>
                    <a:pt x="f667" y="f668"/>
                  </a:cubicBezTo>
                  <a:cubicBezTo>
                    <a:pt x="f669" y="f670"/>
                    <a:pt x="f671" y="f672"/>
                    <a:pt x="f673" y="f674"/>
                  </a:cubicBezTo>
                  <a:cubicBezTo>
                    <a:pt x="f675" y="f676"/>
                    <a:pt x="f677" y="f678"/>
                    <a:pt x="f657" y="f658"/>
                  </a:cubicBezTo>
                  <a:close/>
                  <a:moveTo>
                    <a:pt x="f679" y="f680"/>
                  </a:moveTo>
                  <a:cubicBezTo>
                    <a:pt x="f681" y="f682"/>
                    <a:pt x="f683" y="f684"/>
                    <a:pt x="f685" y="f686"/>
                  </a:cubicBezTo>
                  <a:cubicBezTo>
                    <a:pt x="f687" y="f688"/>
                    <a:pt x="f511" y="f689"/>
                    <a:pt x="f690" y="f691"/>
                  </a:cubicBezTo>
                  <a:lnTo>
                    <a:pt x="f692" y="f691"/>
                  </a:lnTo>
                  <a:cubicBezTo>
                    <a:pt x="f693" y="f694"/>
                    <a:pt x="f695" y="f696"/>
                    <a:pt x="f679" y="f680"/>
                  </a:cubicBezTo>
                  <a:close/>
                  <a:moveTo>
                    <a:pt x="f697" y="f698"/>
                  </a:moveTo>
                  <a:cubicBezTo>
                    <a:pt x="f699" y="f700"/>
                    <a:pt x="f701" y="f702"/>
                    <a:pt x="f703" y="f702"/>
                  </a:cubicBezTo>
                  <a:cubicBezTo>
                    <a:pt x="f704" y="f705"/>
                    <a:pt x="f706" y="f707"/>
                    <a:pt x="f708" y="f709"/>
                  </a:cubicBezTo>
                  <a:cubicBezTo>
                    <a:pt x="f710" y="f711"/>
                    <a:pt x="f712" y="f713"/>
                    <a:pt x="f714" y="f715"/>
                  </a:cubicBezTo>
                  <a:lnTo>
                    <a:pt x="f716" y="f715"/>
                  </a:lnTo>
                  <a:cubicBezTo>
                    <a:pt x="f717" y="f718"/>
                    <a:pt x="f719" y="f720"/>
                    <a:pt x="f697" y="f698"/>
                  </a:cubicBezTo>
                  <a:close/>
                  <a:moveTo>
                    <a:pt x="f721" y="f722"/>
                  </a:moveTo>
                  <a:lnTo>
                    <a:pt x="f723" y="f724"/>
                  </a:lnTo>
                  <a:cubicBezTo>
                    <a:pt x="f725" y="f726"/>
                    <a:pt x="f727" y="f728"/>
                    <a:pt x="f729" y="f730"/>
                  </a:cubicBezTo>
                  <a:cubicBezTo>
                    <a:pt x="f731" y="f730"/>
                    <a:pt x="f732" y="f733"/>
                    <a:pt x="f734" y="f733"/>
                  </a:cubicBezTo>
                  <a:cubicBezTo>
                    <a:pt x="f735" y="f736"/>
                    <a:pt x="f737" y="f738"/>
                    <a:pt x="f392" y="f739"/>
                  </a:cubicBezTo>
                  <a:cubicBezTo>
                    <a:pt x="f740" y="f741"/>
                    <a:pt x="f740" y="f742"/>
                    <a:pt x="f391" y="f743"/>
                  </a:cubicBezTo>
                  <a:cubicBezTo>
                    <a:pt x="f744" y="f745"/>
                    <a:pt x="f746" y="f747"/>
                    <a:pt x="f721" y="f722"/>
                  </a:cubicBezTo>
                  <a:close/>
                  <a:moveTo>
                    <a:pt x="f748" y="f749"/>
                  </a:moveTo>
                  <a:lnTo>
                    <a:pt x="f750" y="f751"/>
                  </a:lnTo>
                  <a:lnTo>
                    <a:pt x="f750" y="f752"/>
                  </a:lnTo>
                  <a:cubicBezTo>
                    <a:pt x="f753" y="f752"/>
                    <a:pt x="f754" y="f755"/>
                    <a:pt x="f756" y="f733"/>
                  </a:cubicBezTo>
                  <a:cubicBezTo>
                    <a:pt x="f757" y="f758"/>
                    <a:pt x="f759" y="f760"/>
                    <a:pt x="f761" y="f762"/>
                  </a:cubicBezTo>
                  <a:cubicBezTo>
                    <a:pt x="f763" y="f764"/>
                    <a:pt x="f765" y="f766"/>
                    <a:pt x="f767" y="f768"/>
                  </a:cubicBezTo>
                  <a:lnTo>
                    <a:pt x="f769" y="f768"/>
                  </a:lnTo>
                  <a:cubicBezTo>
                    <a:pt x="f770" y="f771"/>
                    <a:pt x="f772" y="f773"/>
                    <a:pt x="f748" y="f749"/>
                  </a:cubicBezTo>
                  <a:close/>
                  <a:moveTo>
                    <a:pt x="f774" y="f775"/>
                  </a:moveTo>
                  <a:lnTo>
                    <a:pt x="f776" y="f777"/>
                  </a:lnTo>
                  <a:lnTo>
                    <a:pt x="f778" y="f775"/>
                  </a:lnTo>
                  <a:close/>
                  <a:moveTo>
                    <a:pt x="f779" y="f780"/>
                  </a:moveTo>
                  <a:lnTo>
                    <a:pt x="f779" y="f781"/>
                  </a:lnTo>
                  <a:lnTo>
                    <a:pt x="f782" y="f783"/>
                  </a:lnTo>
                  <a:cubicBezTo>
                    <a:pt x="f784" y="f785"/>
                    <a:pt x="f786" y="f787"/>
                    <a:pt x="f788" y="f789"/>
                  </a:cubicBezTo>
                  <a:close/>
                  <a:moveTo>
                    <a:pt x="f790" y="f5"/>
                  </a:moveTo>
                  <a:cubicBezTo>
                    <a:pt x="f791" y="f5"/>
                    <a:pt x="f792" y="f793"/>
                    <a:pt x="f794" y="f795"/>
                  </a:cubicBezTo>
                  <a:cubicBezTo>
                    <a:pt x="f796" y="f797"/>
                    <a:pt x="f798" y="f799"/>
                    <a:pt x="f456" y="f800"/>
                  </a:cubicBezTo>
                  <a:lnTo>
                    <a:pt x="f801" y="f802"/>
                  </a:lnTo>
                  <a:cubicBezTo>
                    <a:pt x="f803" y="f804"/>
                    <a:pt x="f805" y="f806"/>
                    <a:pt x="f432" y="f807"/>
                  </a:cubicBezTo>
                  <a:cubicBezTo>
                    <a:pt x="f808" y="f807"/>
                    <a:pt x="f809" y="f810"/>
                    <a:pt x="f811" y="f810"/>
                  </a:cubicBezTo>
                  <a:cubicBezTo>
                    <a:pt x="f812" y="f813"/>
                    <a:pt x="f814" y="f815"/>
                    <a:pt x="f814" y="f816"/>
                  </a:cubicBezTo>
                  <a:cubicBezTo>
                    <a:pt x="f814" y="f817"/>
                    <a:pt x="f818" y="f819"/>
                    <a:pt x="f820" y="f821"/>
                  </a:cubicBezTo>
                  <a:cubicBezTo>
                    <a:pt x="f822" y="f823"/>
                    <a:pt x="f824" y="f825"/>
                    <a:pt x="f826" y="f827"/>
                  </a:cubicBezTo>
                  <a:cubicBezTo>
                    <a:pt x="f828" y="f829"/>
                    <a:pt x="f190" y="f830"/>
                    <a:pt x="f831" y="f832"/>
                  </a:cubicBezTo>
                  <a:lnTo>
                    <a:pt x="f833" y="f832"/>
                  </a:lnTo>
                  <a:cubicBezTo>
                    <a:pt x="f834" y="f835"/>
                    <a:pt x="f836" y="f837"/>
                    <a:pt x="f836" y="f838"/>
                  </a:cubicBezTo>
                  <a:cubicBezTo>
                    <a:pt x="f839" y="f840"/>
                    <a:pt x="f841" y="f842"/>
                    <a:pt x="f452" y="f843"/>
                  </a:cubicBezTo>
                  <a:cubicBezTo>
                    <a:pt x="f841" y="f844"/>
                    <a:pt x="f845" y="f846"/>
                    <a:pt x="f847" y="f848"/>
                  </a:cubicBezTo>
                  <a:cubicBezTo>
                    <a:pt x="f849" y="f850"/>
                    <a:pt x="f851" y="f852"/>
                    <a:pt x="f853" y="f854"/>
                  </a:cubicBezTo>
                  <a:cubicBezTo>
                    <a:pt x="f855" y="f856"/>
                    <a:pt x="f857" y="f858"/>
                    <a:pt x="f859" y="f860"/>
                  </a:cubicBezTo>
                  <a:cubicBezTo>
                    <a:pt x="f861" y="f862"/>
                    <a:pt x="f863" y="f864"/>
                    <a:pt x="f863" y="f865"/>
                  </a:cubicBezTo>
                  <a:cubicBezTo>
                    <a:pt x="f866" y="f867"/>
                    <a:pt x="f868" y="f869"/>
                    <a:pt x="f870" y="f871"/>
                  </a:cubicBezTo>
                  <a:cubicBezTo>
                    <a:pt x="f872" y="f873"/>
                    <a:pt x="f874" y="f875"/>
                    <a:pt x="f876" y="f877"/>
                  </a:cubicBezTo>
                  <a:cubicBezTo>
                    <a:pt x="f878" y="f879"/>
                    <a:pt x="f880" y="f881"/>
                    <a:pt x="f882" y="f883"/>
                  </a:cubicBezTo>
                  <a:cubicBezTo>
                    <a:pt x="f884" y="f885"/>
                    <a:pt x="f886" y="f887"/>
                    <a:pt x="f888" y="f889"/>
                  </a:cubicBezTo>
                  <a:cubicBezTo>
                    <a:pt x="f890" y="f891"/>
                    <a:pt x="f892" y="f893"/>
                    <a:pt x="f892" y="f894"/>
                  </a:cubicBezTo>
                  <a:cubicBezTo>
                    <a:pt x="f895" y="f896"/>
                    <a:pt x="f897" y="f898"/>
                    <a:pt x="f899" y="f900"/>
                  </a:cubicBezTo>
                  <a:cubicBezTo>
                    <a:pt x="f901" y="f902"/>
                    <a:pt x="f903" y="f904"/>
                    <a:pt x="f905" y="f906"/>
                  </a:cubicBezTo>
                  <a:cubicBezTo>
                    <a:pt x="f907" y="f908"/>
                    <a:pt x="f909" y="f910"/>
                    <a:pt x="f911" y="f912"/>
                  </a:cubicBezTo>
                  <a:cubicBezTo>
                    <a:pt x="f913" y="f914"/>
                    <a:pt x="f915" y="f916"/>
                    <a:pt x="f917" y="f918"/>
                  </a:cubicBezTo>
                  <a:cubicBezTo>
                    <a:pt x="f919" y="f920"/>
                    <a:pt x="f921" y="f922"/>
                    <a:pt x="f923" y="f924"/>
                  </a:cubicBezTo>
                  <a:lnTo>
                    <a:pt x="f925" y="f926"/>
                  </a:lnTo>
                  <a:cubicBezTo>
                    <a:pt x="f927" y="f928"/>
                    <a:pt x="f929" y="f930"/>
                    <a:pt x="f931" y="f932"/>
                  </a:cubicBezTo>
                  <a:cubicBezTo>
                    <a:pt x="f933" y="f910"/>
                    <a:pt x="f934" y="f935"/>
                    <a:pt x="f936" y="f937"/>
                  </a:cubicBezTo>
                  <a:lnTo>
                    <a:pt x="f938" y="f928"/>
                  </a:lnTo>
                  <a:cubicBezTo>
                    <a:pt x="f939" y="f940"/>
                    <a:pt x="f941" y="f942"/>
                    <a:pt x="f943" y="f944"/>
                  </a:cubicBezTo>
                  <a:lnTo>
                    <a:pt x="f945" y="f946"/>
                  </a:lnTo>
                  <a:cubicBezTo>
                    <a:pt x="f947" y="f948"/>
                    <a:pt x="f949" y="f950"/>
                    <a:pt x="f951" y="f952"/>
                  </a:cubicBezTo>
                  <a:lnTo>
                    <a:pt x="f953" y="f954"/>
                  </a:lnTo>
                  <a:cubicBezTo>
                    <a:pt x="f955" y="f956"/>
                    <a:pt x="f957" y="f958"/>
                    <a:pt x="f959" y="f960"/>
                  </a:cubicBezTo>
                  <a:cubicBezTo>
                    <a:pt x="f847" y="f961"/>
                    <a:pt x="f962" y="f963"/>
                    <a:pt x="f964" y="f965"/>
                  </a:cubicBezTo>
                  <a:cubicBezTo>
                    <a:pt x="f966" y="f967"/>
                    <a:pt x="f968" y="f969"/>
                    <a:pt x="f970" y="f971"/>
                  </a:cubicBezTo>
                  <a:cubicBezTo>
                    <a:pt x="f972" y="f973"/>
                    <a:pt x="f974" y="f975"/>
                    <a:pt x="f976" y="f977"/>
                  </a:cubicBezTo>
                  <a:cubicBezTo>
                    <a:pt x="f978" y="f979"/>
                    <a:pt x="f980" y="f981"/>
                    <a:pt x="f982" y="f983"/>
                  </a:cubicBezTo>
                  <a:cubicBezTo>
                    <a:pt x="f847" y="f983"/>
                    <a:pt x="f984" y="f985"/>
                    <a:pt x="f986" y="f983"/>
                  </a:cubicBezTo>
                  <a:cubicBezTo>
                    <a:pt x="f987" y="f988"/>
                    <a:pt x="f989" y="f990"/>
                    <a:pt x="f991" y="f992"/>
                  </a:cubicBezTo>
                  <a:cubicBezTo>
                    <a:pt x="f993" y="f994"/>
                    <a:pt x="f995" y="f996"/>
                    <a:pt x="f997" y="f998"/>
                  </a:cubicBezTo>
                  <a:cubicBezTo>
                    <a:pt x="f999" y="f1000"/>
                    <a:pt x="f1001" y="f1002"/>
                    <a:pt x="f1003" y="f265"/>
                  </a:cubicBezTo>
                  <a:cubicBezTo>
                    <a:pt x="f1004" y="f1005"/>
                    <a:pt x="f1006" y="f1007"/>
                    <a:pt x="f271" y="f1008"/>
                  </a:cubicBezTo>
                  <a:lnTo>
                    <a:pt x="f1009" y="f1010"/>
                  </a:lnTo>
                  <a:cubicBezTo>
                    <a:pt x="f1011" y="f1012"/>
                    <a:pt x="f1013" y="f1014"/>
                    <a:pt x="f1015" y="f1016"/>
                  </a:cubicBezTo>
                  <a:lnTo>
                    <a:pt x="f188" y="f1017"/>
                  </a:lnTo>
                  <a:cubicBezTo>
                    <a:pt x="f1018" y="f1019"/>
                    <a:pt x="f1020" y="f1021"/>
                    <a:pt x="f1022" y="f1023"/>
                  </a:cubicBezTo>
                  <a:cubicBezTo>
                    <a:pt x="f999" y="f1024"/>
                    <a:pt x="f1025" y="f1026"/>
                    <a:pt x="f1027" y="f1028"/>
                  </a:cubicBezTo>
                  <a:cubicBezTo>
                    <a:pt x="f1029" y="f437"/>
                    <a:pt x="f1030" y="f1010"/>
                    <a:pt x="f1031" y="f267"/>
                  </a:cubicBezTo>
                  <a:cubicBezTo>
                    <a:pt x="f1032" y="f380"/>
                    <a:pt x="f1033" y="f1034"/>
                    <a:pt x="f1035" y="f1036"/>
                  </a:cubicBezTo>
                  <a:cubicBezTo>
                    <a:pt x="f1037" y="f1038"/>
                    <a:pt x="f1039" y="f1040"/>
                    <a:pt x="f1041" y="f1042"/>
                  </a:cubicBezTo>
                  <a:cubicBezTo>
                    <a:pt x="f1043" y="f1044"/>
                    <a:pt x="f1045" y="f1046"/>
                    <a:pt x="f1047" y="f1048"/>
                  </a:cubicBezTo>
                  <a:lnTo>
                    <a:pt x="f1049" y="f1050"/>
                  </a:lnTo>
                  <a:lnTo>
                    <a:pt x="f1051" y="f1052"/>
                  </a:lnTo>
                  <a:cubicBezTo>
                    <a:pt x="f1053" y="f1054"/>
                    <a:pt x="f1055" y="f1056"/>
                    <a:pt x="f1057" y="f1058"/>
                  </a:cubicBezTo>
                  <a:cubicBezTo>
                    <a:pt x="f1059" y="f1060"/>
                    <a:pt x="f1061" y="f1062"/>
                    <a:pt x="f1063" y="f1064"/>
                  </a:cubicBezTo>
                  <a:cubicBezTo>
                    <a:pt x="f1065" y="f1066"/>
                    <a:pt x="f1067" y="f1068"/>
                    <a:pt x="f1069" y="f1070"/>
                  </a:cubicBezTo>
                  <a:cubicBezTo>
                    <a:pt x="f1071" y="f1072"/>
                    <a:pt x="f1073" y="f1074"/>
                    <a:pt x="f1075" y="f1076"/>
                  </a:cubicBezTo>
                  <a:cubicBezTo>
                    <a:pt x="f1077" y="f1078"/>
                    <a:pt x="f1079" y="f1080"/>
                    <a:pt x="f1079" y="f1081"/>
                  </a:cubicBezTo>
                  <a:cubicBezTo>
                    <a:pt x="f1079" y="f1082"/>
                    <a:pt x="f1083" y="f1084"/>
                    <a:pt x="f1083" y="f1085"/>
                  </a:cubicBezTo>
                  <a:cubicBezTo>
                    <a:pt x="f1083" y="f1086"/>
                    <a:pt x="f1087" y="f1088"/>
                    <a:pt x="f1089" y="f1090"/>
                  </a:cubicBezTo>
                  <a:cubicBezTo>
                    <a:pt x="f1091" y="f1092"/>
                    <a:pt x="f1093" y="f1090"/>
                    <a:pt x="f1094" y="f1090"/>
                  </a:cubicBezTo>
                  <a:cubicBezTo>
                    <a:pt x="f1095" y="f1090"/>
                    <a:pt x="f1096" y="f1097"/>
                    <a:pt x="f1098" y="f1099"/>
                  </a:cubicBezTo>
                  <a:cubicBezTo>
                    <a:pt x="f1100" y="f1101"/>
                    <a:pt x="f1102" y="f1103"/>
                    <a:pt x="f1104" y="f1105"/>
                  </a:cubicBezTo>
                  <a:cubicBezTo>
                    <a:pt x="f1106" y="f1107"/>
                    <a:pt x="f1108" y="f1109"/>
                    <a:pt x="f1110" y="f1111"/>
                  </a:cubicBezTo>
                  <a:cubicBezTo>
                    <a:pt x="f1112" y="f1113"/>
                    <a:pt x="f1114" y="f1115"/>
                    <a:pt x="f1116" y="f1117"/>
                  </a:cubicBezTo>
                  <a:cubicBezTo>
                    <a:pt x="f1118" y="f1119"/>
                    <a:pt x="f1120" y="f1121"/>
                    <a:pt x="f1122" y="f1123"/>
                  </a:cubicBezTo>
                  <a:cubicBezTo>
                    <a:pt x="f1124" y="f1125"/>
                    <a:pt x="f1126" y="f1127"/>
                    <a:pt x="f1128" y="f1129"/>
                  </a:cubicBezTo>
                  <a:cubicBezTo>
                    <a:pt x="f1130" y="f1131"/>
                    <a:pt x="f1124" y="f1132"/>
                    <a:pt x="f1133" y="f1097"/>
                  </a:cubicBezTo>
                  <a:cubicBezTo>
                    <a:pt x="f1134" y="f1135"/>
                    <a:pt x="f1136" y="f1137"/>
                    <a:pt x="f1138" y="f1137"/>
                  </a:cubicBezTo>
                  <a:cubicBezTo>
                    <a:pt x="f1139" y="f1137"/>
                    <a:pt x="f1140" y="f1141"/>
                    <a:pt x="f1140" y="f1142"/>
                  </a:cubicBezTo>
                  <a:cubicBezTo>
                    <a:pt x="f1140" y="f1143"/>
                    <a:pt x="f1144" y="f1145"/>
                    <a:pt x="f1146" y="f1147"/>
                  </a:cubicBezTo>
                  <a:cubicBezTo>
                    <a:pt x="f1140" y="f1148"/>
                    <a:pt x="f1149" y="f1150"/>
                    <a:pt x="f1151" y="f1152"/>
                  </a:cubicBezTo>
                  <a:cubicBezTo>
                    <a:pt x="f1136" y="f1153"/>
                    <a:pt x="f1154" y="f1155"/>
                    <a:pt x="f1156" y="f1157"/>
                  </a:cubicBezTo>
                  <a:cubicBezTo>
                    <a:pt x="f1158" y="f1080"/>
                    <a:pt x="f1159" y="f1074"/>
                    <a:pt x="f1160" y="f1161"/>
                  </a:cubicBezTo>
                  <a:cubicBezTo>
                    <a:pt x="f1162" y="f1163"/>
                    <a:pt x="f1164" y="f1165"/>
                    <a:pt x="f1166" y="f1167"/>
                  </a:cubicBezTo>
                  <a:cubicBezTo>
                    <a:pt x="f1168" y="f1169"/>
                    <a:pt x="f1170" y="f1171"/>
                    <a:pt x="f1172" y="f1173"/>
                  </a:cubicBezTo>
                  <a:cubicBezTo>
                    <a:pt x="f1174" y="f1175"/>
                    <a:pt x="f1176" y="f1177"/>
                    <a:pt x="f1178" y="f1167"/>
                  </a:cubicBezTo>
                  <a:cubicBezTo>
                    <a:pt x="f1179" y="f1180"/>
                    <a:pt x="f1181" y="f1182"/>
                    <a:pt x="f1183" y="f1184"/>
                  </a:cubicBezTo>
                  <a:cubicBezTo>
                    <a:pt x="f1185" y="f1186"/>
                    <a:pt x="f1187" y="f1188"/>
                    <a:pt x="f1189" y="f1190"/>
                  </a:cubicBezTo>
                  <a:cubicBezTo>
                    <a:pt x="f1191" y="f1192"/>
                    <a:pt x="f1193" y="f1194"/>
                    <a:pt x="f1195" y="f1196"/>
                  </a:cubicBezTo>
                  <a:cubicBezTo>
                    <a:pt x="f1197" y="f1198"/>
                    <a:pt x="f1199" y="f1200"/>
                    <a:pt x="f1201" y="f1202"/>
                  </a:cubicBezTo>
                  <a:cubicBezTo>
                    <a:pt x="f1203" y="f1204"/>
                    <a:pt x="f1201" y="f1205"/>
                    <a:pt x="f1206" y="f1184"/>
                  </a:cubicBezTo>
                  <a:cubicBezTo>
                    <a:pt x="f1197" y="f1207"/>
                    <a:pt x="f1208" y="f1209"/>
                    <a:pt x="f1210" y="f1211"/>
                  </a:cubicBezTo>
                  <a:cubicBezTo>
                    <a:pt x="f1212" y="f1213"/>
                    <a:pt x="f1214" y="f1215"/>
                    <a:pt x="f1216" y="f1217"/>
                  </a:cubicBezTo>
                  <a:cubicBezTo>
                    <a:pt x="f1218" y="f1219"/>
                    <a:pt x="f1220" y="f1221"/>
                    <a:pt x="f1222" y="f1223"/>
                  </a:cubicBezTo>
                  <a:cubicBezTo>
                    <a:pt x="f1224" y="f1225"/>
                    <a:pt x="f1226" y="f1227"/>
                    <a:pt x="f1228" y="f1229"/>
                  </a:cubicBezTo>
                  <a:cubicBezTo>
                    <a:pt x="f1230" y="f1231"/>
                    <a:pt x="f1232" y="f1233"/>
                    <a:pt x="f1234" y="f1235"/>
                  </a:cubicBezTo>
                  <a:cubicBezTo>
                    <a:pt x="f1236" y="f1237"/>
                    <a:pt x="f1238" y="f1239"/>
                    <a:pt x="f1240" y="f1241"/>
                  </a:cubicBezTo>
                  <a:cubicBezTo>
                    <a:pt x="f1242" y="f1243"/>
                    <a:pt x="f1244" y="f1245"/>
                    <a:pt x="f1246" y="f1247"/>
                  </a:cubicBezTo>
                  <a:cubicBezTo>
                    <a:pt x="f1248" y="f1249"/>
                    <a:pt x="f1250" y="f1251"/>
                    <a:pt x="f1252" y="f1253"/>
                  </a:cubicBezTo>
                  <a:cubicBezTo>
                    <a:pt x="f1254" y="f1255"/>
                    <a:pt x="f1256" y="f1257"/>
                    <a:pt x="f1258" y="f1259"/>
                  </a:cubicBezTo>
                  <a:lnTo>
                    <a:pt x="f1260" y="f1261"/>
                  </a:lnTo>
                  <a:lnTo>
                    <a:pt x="f1262" y="f1263"/>
                  </a:lnTo>
                  <a:lnTo>
                    <a:pt x="f1264" y="f1265"/>
                  </a:lnTo>
                  <a:lnTo>
                    <a:pt x="f1266" y="f1267"/>
                  </a:lnTo>
                  <a:cubicBezTo>
                    <a:pt x="f1268" y="f1269"/>
                    <a:pt x="f1270" y="f1271"/>
                    <a:pt x="f1272" y="f1273"/>
                  </a:cubicBezTo>
                  <a:cubicBezTo>
                    <a:pt x="f1274" y="f1275"/>
                    <a:pt x="f1276" y="f1277"/>
                    <a:pt x="f1278" y="f1279"/>
                  </a:cubicBezTo>
                  <a:cubicBezTo>
                    <a:pt x="f1280" y="f1281"/>
                    <a:pt x="f1282" y="f1281"/>
                    <a:pt x="f1283" y="f1284"/>
                  </a:cubicBezTo>
                  <a:lnTo>
                    <a:pt x="f1283" y="f1285"/>
                  </a:lnTo>
                  <a:cubicBezTo>
                    <a:pt x="f1286" y="f1287"/>
                    <a:pt x="f1288" y="f1289"/>
                    <a:pt x="f1290" y="f1289"/>
                  </a:cubicBezTo>
                  <a:cubicBezTo>
                    <a:pt x="f1291" y="f1292"/>
                    <a:pt x="f1293" y="f1294"/>
                    <a:pt x="f1295" y="f1296"/>
                  </a:cubicBezTo>
                  <a:lnTo>
                    <a:pt x="f1295" y="f1297"/>
                  </a:lnTo>
                  <a:cubicBezTo>
                    <a:pt x="f1298" y="f1299"/>
                    <a:pt x="f1300" y="f1301"/>
                    <a:pt x="f1302" y="f1303"/>
                  </a:cubicBezTo>
                  <a:cubicBezTo>
                    <a:pt x="f1304" y="f1305"/>
                    <a:pt x="f1306" y="f1307"/>
                    <a:pt x="f1308" y="f1309"/>
                  </a:cubicBezTo>
                  <a:lnTo>
                    <a:pt x="f1310" y="f1309"/>
                  </a:lnTo>
                  <a:cubicBezTo>
                    <a:pt x="f1311" y="f1312"/>
                    <a:pt x="f1313" y="f1314"/>
                    <a:pt x="f1315" y="f1314"/>
                  </a:cubicBezTo>
                  <a:cubicBezTo>
                    <a:pt x="f1316" y="f1317"/>
                    <a:pt x="f1318" y="f1319"/>
                    <a:pt x="f1320" y="f1321"/>
                  </a:cubicBezTo>
                  <a:cubicBezTo>
                    <a:pt x="f1322" y="f1323"/>
                    <a:pt x="f1324" y="f1325"/>
                    <a:pt x="f1326" y="f1327"/>
                  </a:cubicBezTo>
                  <a:cubicBezTo>
                    <a:pt x="f1328" y="f1329"/>
                    <a:pt x="f1330" y="f1331"/>
                    <a:pt x="f1332" y="f1333"/>
                  </a:cubicBezTo>
                  <a:cubicBezTo>
                    <a:pt x="f1334" y="f1335"/>
                    <a:pt x="f1336" y="f1337"/>
                    <a:pt x="f1338" y="f1339"/>
                  </a:cubicBezTo>
                  <a:lnTo>
                    <a:pt x="f1340" y="f1341"/>
                  </a:lnTo>
                  <a:lnTo>
                    <a:pt x="f1342" y="f1343"/>
                  </a:lnTo>
                  <a:lnTo>
                    <a:pt x="f1344" y="f1345"/>
                  </a:lnTo>
                  <a:cubicBezTo>
                    <a:pt x="f1346" y="f1347"/>
                    <a:pt x="f1348" y="f1349"/>
                    <a:pt x="f1350" y="f1351"/>
                  </a:cubicBezTo>
                  <a:cubicBezTo>
                    <a:pt x="f1352" y="f1353"/>
                    <a:pt x="f1354" y="f1355"/>
                    <a:pt x="f1356" y="f1357"/>
                  </a:cubicBezTo>
                  <a:cubicBezTo>
                    <a:pt x="f1358" y="f1359"/>
                    <a:pt x="f1360" y="f1361"/>
                    <a:pt x="f1362" y="f1363"/>
                  </a:cubicBezTo>
                  <a:cubicBezTo>
                    <a:pt x="f1364" y="f1365"/>
                    <a:pt x="f1366" y="f1367"/>
                    <a:pt x="f1368" y="f1369"/>
                  </a:cubicBezTo>
                  <a:lnTo>
                    <a:pt x="f1370" y="f1371"/>
                  </a:lnTo>
                  <a:cubicBezTo>
                    <a:pt x="f1372" y="f1373"/>
                    <a:pt x="f147" y="f1374"/>
                    <a:pt x="f1375" y="f1349"/>
                  </a:cubicBezTo>
                  <a:cubicBezTo>
                    <a:pt x="f1376" y="f1377"/>
                    <a:pt x="f142" y="f1378"/>
                    <a:pt x="f1379" y="f1380"/>
                  </a:cubicBezTo>
                  <a:cubicBezTo>
                    <a:pt x="f1381" y="f1382"/>
                    <a:pt x="f1383" y="f1384"/>
                    <a:pt x="f1385" y="f1386"/>
                  </a:cubicBezTo>
                  <a:cubicBezTo>
                    <a:pt x="f1387" y="f1369"/>
                    <a:pt x="f1272" y="f79"/>
                    <a:pt x="f1388" y="f1389"/>
                  </a:cubicBezTo>
                  <a:cubicBezTo>
                    <a:pt x="f1390" y="f1391"/>
                    <a:pt x="f1290" y="f1392"/>
                    <a:pt x="f1282" y="f1393"/>
                  </a:cubicBezTo>
                  <a:cubicBezTo>
                    <a:pt x="f1394" y="f1395"/>
                    <a:pt x="f1396" y="f1397"/>
                    <a:pt x="f1398" y="f1399"/>
                  </a:cubicBezTo>
                  <a:cubicBezTo>
                    <a:pt x="f151" y="f1400"/>
                    <a:pt x="f1401" y="f1402"/>
                    <a:pt x="f1403" y="f1404"/>
                  </a:cubicBezTo>
                  <a:cubicBezTo>
                    <a:pt x="f1405" y="f1406"/>
                    <a:pt x="f1407" y="f1408"/>
                    <a:pt x="f1409" y="f1410"/>
                  </a:cubicBezTo>
                  <a:cubicBezTo>
                    <a:pt x="f1411" y="f1412"/>
                    <a:pt x="f1413" y="f1414"/>
                    <a:pt x="f1415" y="f1416"/>
                  </a:cubicBezTo>
                  <a:cubicBezTo>
                    <a:pt x="f1407" y="f1417"/>
                    <a:pt x="f1418" y="f1419"/>
                    <a:pt x="f1420" y="f1421"/>
                  </a:cubicBezTo>
                  <a:cubicBezTo>
                    <a:pt x="f1422" y="f1423"/>
                    <a:pt x="f1424" y="f1425"/>
                    <a:pt x="f1426" y="f1427"/>
                  </a:cubicBezTo>
                  <a:cubicBezTo>
                    <a:pt x="f1428" y="f1429"/>
                    <a:pt x="f1430" y="f1431"/>
                    <a:pt x="f1432" y="f1433"/>
                  </a:cubicBezTo>
                  <a:cubicBezTo>
                    <a:pt x="f1434" y="f1435"/>
                    <a:pt x="f107" y="f1436"/>
                    <a:pt x="f1437" y="f1438"/>
                  </a:cubicBezTo>
                  <a:cubicBezTo>
                    <a:pt x="f111" y="f1439"/>
                    <a:pt x="f1440" y="f1441"/>
                    <a:pt x="f1442" y="f1443"/>
                  </a:cubicBezTo>
                  <a:cubicBezTo>
                    <a:pt x="f1444" y="f1445"/>
                    <a:pt x="f1446" y="f1447"/>
                    <a:pt x="f1448" y="f1449"/>
                  </a:cubicBezTo>
                  <a:cubicBezTo>
                    <a:pt x="f1450" y="f1451"/>
                    <a:pt x="f1452" y="f102"/>
                    <a:pt x="f1453" y="f1365"/>
                  </a:cubicBezTo>
                  <a:cubicBezTo>
                    <a:pt x="f1454" y="f1382"/>
                    <a:pt x="f1455" y="f1456"/>
                    <a:pt x="f1457" y="f1361"/>
                  </a:cubicBezTo>
                  <a:cubicBezTo>
                    <a:pt x="f124" y="f1458"/>
                    <a:pt x="f70" y="f1459"/>
                    <a:pt x="f1460" y="f1461"/>
                  </a:cubicBezTo>
                  <a:cubicBezTo>
                    <a:pt x="f1462" y="f1463"/>
                    <a:pt x="f1464" y="f1465"/>
                    <a:pt x="f1466" y="f1467"/>
                  </a:cubicBezTo>
                  <a:cubicBezTo>
                    <a:pt x="f1468" y="f1469"/>
                    <a:pt x="f65" y="f1470"/>
                    <a:pt x="f1471" y="f1472"/>
                  </a:cubicBezTo>
                  <a:lnTo>
                    <a:pt x="f1473" y="f1474"/>
                  </a:lnTo>
                  <a:cubicBezTo>
                    <a:pt x="f1475" y="f1476"/>
                    <a:pt x="f1477" y="f1478"/>
                    <a:pt x="f1479" y="f1480"/>
                  </a:cubicBezTo>
                  <a:cubicBezTo>
                    <a:pt x="f1481" y="f1482"/>
                    <a:pt x="f1481" y="f1483"/>
                    <a:pt x="f1484" y="f1485"/>
                  </a:cubicBezTo>
                  <a:cubicBezTo>
                    <a:pt x="f1486" y="f1487"/>
                    <a:pt x="f1488" y="f1309"/>
                    <a:pt x="f1489" y="f1490"/>
                  </a:cubicBezTo>
                  <a:cubicBezTo>
                    <a:pt x="f1491" y="f1492"/>
                    <a:pt x="f1493" y="f1494"/>
                    <a:pt x="f1495" y="f1496"/>
                  </a:cubicBezTo>
                  <a:cubicBezTo>
                    <a:pt x="f1497" y="f1498"/>
                    <a:pt x="f1499" y="f1500"/>
                    <a:pt x="f1501" y="f1273"/>
                  </a:cubicBezTo>
                  <a:cubicBezTo>
                    <a:pt x="f1502" y="f1503"/>
                    <a:pt x="f1504" y="f1505"/>
                    <a:pt x="f1506" y="f1507"/>
                  </a:cubicBezTo>
                  <a:cubicBezTo>
                    <a:pt x="f1508" y="f1509"/>
                    <a:pt x="f1510" y="f1511"/>
                    <a:pt x="f1512" y="f1513"/>
                  </a:cubicBezTo>
                  <a:cubicBezTo>
                    <a:pt x="f1514" y="f1515"/>
                    <a:pt x="f1516" y="f1517"/>
                    <a:pt x="f1508" y="f1518"/>
                  </a:cubicBezTo>
                  <a:cubicBezTo>
                    <a:pt x="f1519" y="f1296"/>
                    <a:pt x="f1520" y="f1521"/>
                    <a:pt x="f1522" y="f1523"/>
                  </a:cubicBezTo>
                  <a:cubicBezTo>
                    <a:pt x="f1524" y="f1513"/>
                    <a:pt x="f1525" y="f1526"/>
                    <a:pt x="f1527" y="f1528"/>
                  </a:cubicBezTo>
                  <a:cubicBezTo>
                    <a:pt x="f1529" y="f1505"/>
                    <a:pt x="f1530" y="f1531"/>
                    <a:pt x="f1532" y="f1533"/>
                  </a:cubicBezTo>
                  <a:cubicBezTo>
                    <a:pt x="f1534" y="f1535"/>
                    <a:pt x="f1536" y="f1537"/>
                    <a:pt x="f1536" y="f1538"/>
                  </a:cubicBezTo>
                  <a:lnTo>
                    <a:pt x="f1536" y="f1539"/>
                  </a:lnTo>
                  <a:cubicBezTo>
                    <a:pt x="f1536" y="f1540"/>
                    <a:pt x="f1541" y="f1542"/>
                    <a:pt x="f1543" y="f1544"/>
                  </a:cubicBezTo>
                  <a:cubicBezTo>
                    <a:pt x="f107" y="f1545"/>
                    <a:pt x="f1440" y="f1528"/>
                    <a:pt x="f1546" y="f1547"/>
                  </a:cubicBezTo>
                  <a:cubicBezTo>
                    <a:pt x="f1548" y="f1549"/>
                    <a:pt x="f1550" y="f1551"/>
                    <a:pt x="f1552" y="f1294"/>
                  </a:cubicBezTo>
                  <a:cubicBezTo>
                    <a:pt x="f1553" y="f1554"/>
                    <a:pt x="f1555" y="f1554"/>
                    <a:pt x="f1556" y="f1557"/>
                  </a:cubicBezTo>
                  <a:cubicBezTo>
                    <a:pt x="f70" y="f1558"/>
                    <a:pt x="f70" y="f1558"/>
                    <a:pt x="f1559" y="f1560"/>
                  </a:cubicBezTo>
                  <a:cubicBezTo>
                    <a:pt x="f1561" y="f1562"/>
                    <a:pt x="f1563" y="f1564"/>
                    <a:pt x="f142" y="f1565"/>
                  </a:cubicBezTo>
                  <a:cubicBezTo>
                    <a:pt x="f244" y="f1566"/>
                    <a:pt x="f1376" y="f1566"/>
                    <a:pt x="f1567" y="f1568"/>
                  </a:cubicBezTo>
                  <a:cubicBezTo>
                    <a:pt x="f150" y="f1569"/>
                    <a:pt x="f236" y="f1570"/>
                    <a:pt x="f46" y="f1571"/>
                  </a:cubicBezTo>
                  <a:cubicBezTo>
                    <a:pt x="f1572" y="f1573"/>
                    <a:pt x="f1574" y="f1575"/>
                    <a:pt x="f232" y="f1576"/>
                  </a:cubicBezTo>
                  <a:lnTo>
                    <a:pt x="f1577" y="f1578"/>
                  </a:lnTo>
                  <a:lnTo>
                    <a:pt x="f1579" y="f1580"/>
                  </a:lnTo>
                  <a:cubicBezTo>
                    <a:pt x="f1581" y="f1582"/>
                    <a:pt x="f1583" y="f1584"/>
                    <a:pt x="f1585" y="f1586"/>
                  </a:cubicBezTo>
                  <a:lnTo>
                    <a:pt x="f1587" y="f1588"/>
                  </a:lnTo>
                  <a:lnTo>
                    <a:pt x="f1589" y="f1590"/>
                  </a:lnTo>
                  <a:cubicBezTo>
                    <a:pt x="f1591" y="f1592"/>
                    <a:pt x="f1593" y="f1594"/>
                    <a:pt x="f1595" y="f1596"/>
                  </a:cubicBezTo>
                  <a:cubicBezTo>
                    <a:pt x="f1597" y="f1598"/>
                    <a:pt x="f1599" y="f1600"/>
                    <a:pt x="f1601" y="f1602"/>
                  </a:cubicBezTo>
                  <a:cubicBezTo>
                    <a:pt x="f1603" y="f1604"/>
                    <a:pt x="f1605" y="f1606"/>
                    <a:pt x="f1607" y="f1608"/>
                  </a:cubicBezTo>
                  <a:cubicBezTo>
                    <a:pt x="f1609" y="f1610"/>
                    <a:pt x="f1611" y="f1612"/>
                    <a:pt x="f1613" y="f1614"/>
                  </a:cubicBezTo>
                  <a:cubicBezTo>
                    <a:pt x="f1615" y="f1616"/>
                    <a:pt x="f1617" y="f1618"/>
                    <a:pt x="f1619" y="f1620"/>
                  </a:cubicBezTo>
                  <a:cubicBezTo>
                    <a:pt x="f1621" y="f1622"/>
                    <a:pt x="f1623" y="f1624"/>
                    <a:pt x="f1625" y="f1626"/>
                  </a:cubicBezTo>
                  <a:cubicBezTo>
                    <a:pt x="f1627" y="f1628"/>
                    <a:pt x="f1629" y="f1630"/>
                    <a:pt x="f1631" y="f1632"/>
                  </a:cubicBezTo>
                  <a:cubicBezTo>
                    <a:pt x="f1633" y="f1634"/>
                    <a:pt x="f1635" y="f1636"/>
                    <a:pt x="f1637" y="f1638"/>
                  </a:cubicBezTo>
                  <a:cubicBezTo>
                    <a:pt x="f1639" y="f1640"/>
                    <a:pt x="f1641" y="f1642"/>
                    <a:pt x="f1643" y="f1644"/>
                  </a:cubicBezTo>
                  <a:cubicBezTo>
                    <a:pt x="f1645" y="f1646"/>
                    <a:pt x="f1647" y="f1648"/>
                    <a:pt x="f1649" y="f1650"/>
                  </a:cubicBezTo>
                  <a:cubicBezTo>
                    <a:pt x="f1651" y="f1652"/>
                    <a:pt x="f1653" y="f1654"/>
                    <a:pt x="f1655" y="f1656"/>
                  </a:cubicBezTo>
                  <a:cubicBezTo>
                    <a:pt x="f1657" y="f1658"/>
                    <a:pt x="f1659" y="f1660"/>
                    <a:pt x="f1661" y="f1662"/>
                  </a:cubicBezTo>
                  <a:cubicBezTo>
                    <a:pt x="f1663" y="f1664"/>
                    <a:pt x="f1665" y="f1666"/>
                    <a:pt x="f1667" y="f1668"/>
                  </a:cubicBezTo>
                  <a:cubicBezTo>
                    <a:pt x="f1669" y="f1670"/>
                    <a:pt x="f1671" y="f1672"/>
                    <a:pt x="f1673" y="f1674"/>
                  </a:cubicBezTo>
                  <a:cubicBezTo>
                    <a:pt x="f1675" y="f1676"/>
                    <a:pt x="f1677" y="f1678"/>
                    <a:pt x="f1679" y="f1680"/>
                  </a:cubicBezTo>
                  <a:cubicBezTo>
                    <a:pt x="f1681" y="f1682"/>
                    <a:pt x="f1683" y="f1684"/>
                    <a:pt x="f1685" y="f1686"/>
                  </a:cubicBezTo>
                  <a:cubicBezTo>
                    <a:pt x="f1687" y="f1688"/>
                    <a:pt x="f1689" y="f1690"/>
                    <a:pt x="f1691" y="f1692"/>
                  </a:cubicBezTo>
                  <a:cubicBezTo>
                    <a:pt x="f1693" y="f1694"/>
                    <a:pt x="f1695" y="f1696"/>
                    <a:pt x="f1697" y="f1698"/>
                  </a:cubicBezTo>
                  <a:cubicBezTo>
                    <a:pt x="f1699" y="f1700"/>
                    <a:pt x="f1701" y="f1702"/>
                    <a:pt x="f1703" y="f1704"/>
                  </a:cubicBezTo>
                  <a:cubicBezTo>
                    <a:pt x="f1705" y="f1706"/>
                    <a:pt x="f1707" y="f1708"/>
                    <a:pt x="f1709" y="f1710"/>
                  </a:cubicBezTo>
                  <a:cubicBezTo>
                    <a:pt x="f1711" y="f1712"/>
                    <a:pt x="f1713" y="f1714"/>
                    <a:pt x="f1715" y="f1716"/>
                  </a:cubicBezTo>
                  <a:cubicBezTo>
                    <a:pt x="f1717" y="f1718"/>
                    <a:pt x="f1719" y="f1720"/>
                    <a:pt x="f1721" y="f1722"/>
                  </a:cubicBezTo>
                  <a:cubicBezTo>
                    <a:pt x="f1723" y="f1724"/>
                    <a:pt x="f1725" y="f1726"/>
                    <a:pt x="f1727" y="f1728"/>
                  </a:cubicBezTo>
                  <a:cubicBezTo>
                    <a:pt x="f1729" y="f1730"/>
                    <a:pt x="f1731" y="f1732"/>
                    <a:pt x="f1733" y="f1734"/>
                  </a:cubicBezTo>
                  <a:cubicBezTo>
                    <a:pt x="f1735" y="f1736"/>
                    <a:pt x="f1737" y="f1738"/>
                    <a:pt x="f1739" y="f1740"/>
                  </a:cubicBezTo>
                  <a:cubicBezTo>
                    <a:pt x="f1741" y="f1742"/>
                    <a:pt x="f1743" y="f1744"/>
                    <a:pt x="f1745" y="f1746"/>
                  </a:cubicBezTo>
                  <a:cubicBezTo>
                    <a:pt x="f1747" y="f1748"/>
                    <a:pt x="f1749" y="f1750"/>
                    <a:pt x="f1751" y="f1752"/>
                  </a:cubicBezTo>
                  <a:cubicBezTo>
                    <a:pt x="f1753" y="f1754"/>
                    <a:pt x="f1755" y="f1756"/>
                    <a:pt x="f1757" y="f1758"/>
                  </a:cubicBezTo>
                  <a:cubicBezTo>
                    <a:pt x="f1759" y="f1760"/>
                    <a:pt x="f1761" y="f1762"/>
                    <a:pt x="f1763" y="f1764"/>
                  </a:cubicBezTo>
                  <a:cubicBezTo>
                    <a:pt x="f1765" y="f1766"/>
                    <a:pt x="f1767" y="f1768"/>
                    <a:pt x="f1769" y="f1770"/>
                  </a:cubicBezTo>
                  <a:cubicBezTo>
                    <a:pt x="f1771" y="f1772"/>
                    <a:pt x="f1773" y="f1774"/>
                    <a:pt x="f1775" y="f1776"/>
                  </a:cubicBezTo>
                  <a:cubicBezTo>
                    <a:pt x="f1777" y="f1778"/>
                    <a:pt x="f1779" y="f1780"/>
                    <a:pt x="f1781" y="f1782"/>
                  </a:cubicBezTo>
                  <a:lnTo>
                    <a:pt x="f1783" y="f1784"/>
                  </a:lnTo>
                  <a:lnTo>
                    <a:pt x="f1785" y="f1786"/>
                  </a:lnTo>
                  <a:cubicBezTo>
                    <a:pt x="f1787" y="f1788"/>
                    <a:pt x="f1789" y="f1790"/>
                    <a:pt x="f1791" y="f1792"/>
                  </a:cubicBezTo>
                  <a:cubicBezTo>
                    <a:pt x="f1793" y="f1794"/>
                    <a:pt x="f1795" y="f1796"/>
                    <a:pt x="f1797" y="f1798"/>
                  </a:cubicBezTo>
                  <a:cubicBezTo>
                    <a:pt x="f1799" y="f1800"/>
                    <a:pt x="f1801" y="f1802"/>
                    <a:pt x="f1803" y="f1804"/>
                  </a:cubicBezTo>
                  <a:cubicBezTo>
                    <a:pt x="f1805" y="f1806"/>
                    <a:pt x="f1807" y="f1808"/>
                    <a:pt x="f1809" y="f1810"/>
                  </a:cubicBezTo>
                  <a:cubicBezTo>
                    <a:pt x="f1811" y="f1812"/>
                    <a:pt x="f1813" y="f1814"/>
                    <a:pt x="f1815" y="f1816"/>
                  </a:cubicBezTo>
                  <a:cubicBezTo>
                    <a:pt x="f1817" y="f1818"/>
                    <a:pt x="f1819" y="f1820"/>
                    <a:pt x="f1821" y="f7"/>
                  </a:cubicBezTo>
                  <a:lnTo>
                    <a:pt x="f1822" y="f1823"/>
                  </a:lnTo>
                  <a:cubicBezTo>
                    <a:pt x="f1824" y="f1825"/>
                    <a:pt x="f1826" y="f1827"/>
                    <a:pt x="f1828" y="f1829"/>
                  </a:cubicBezTo>
                  <a:cubicBezTo>
                    <a:pt x="f1830" y="f1831"/>
                    <a:pt x="f1832" y="f1833"/>
                    <a:pt x="f1834" y="f1835"/>
                  </a:cubicBezTo>
                  <a:cubicBezTo>
                    <a:pt x="f1836" y="f1837"/>
                    <a:pt x="f1838" y="f1839"/>
                    <a:pt x="f1840" y="f1841"/>
                  </a:cubicBezTo>
                  <a:cubicBezTo>
                    <a:pt x="f1842" y="f1843"/>
                    <a:pt x="f1844" y="f1845"/>
                    <a:pt x="f1846" y="f1847"/>
                  </a:cubicBezTo>
                  <a:cubicBezTo>
                    <a:pt x="f1848" y="f1849"/>
                    <a:pt x="f1850" y="f1851"/>
                    <a:pt x="f1852" y="f1853"/>
                  </a:cubicBezTo>
                  <a:lnTo>
                    <a:pt x="f1854" y="f1855"/>
                  </a:lnTo>
                  <a:lnTo>
                    <a:pt x="f1856" y="f1855"/>
                  </a:lnTo>
                  <a:lnTo>
                    <a:pt x="f1857" y="f1858"/>
                  </a:lnTo>
                  <a:cubicBezTo>
                    <a:pt x="f1859" y="f1860"/>
                    <a:pt x="f1861" y="f1862"/>
                    <a:pt x="f1863" y="f1864"/>
                  </a:cubicBezTo>
                  <a:cubicBezTo>
                    <a:pt x="f1865" y="f1866"/>
                    <a:pt x="f1867" y="f1868"/>
                    <a:pt x="f1869" y="f1870"/>
                  </a:cubicBezTo>
                  <a:cubicBezTo>
                    <a:pt x="f1871" y="f291"/>
                    <a:pt x="f1872" y="f1873"/>
                    <a:pt x="f1874" y="f1875"/>
                  </a:cubicBezTo>
                  <a:cubicBezTo>
                    <a:pt x="f1876" y="f1877"/>
                    <a:pt x="f529" y="f1878"/>
                    <a:pt x="f1879" y="f1880"/>
                  </a:cubicBezTo>
                  <a:cubicBezTo>
                    <a:pt x="f1881" y="f1882"/>
                    <a:pt x="f343" y="f1883"/>
                    <a:pt x="f1884" y="f1885"/>
                  </a:cubicBezTo>
                  <a:cubicBezTo>
                    <a:pt x="f1886" y="f1887"/>
                    <a:pt x="f1888" y="f1889"/>
                    <a:pt x="f1890" y="f1891"/>
                  </a:cubicBezTo>
                  <a:cubicBezTo>
                    <a:pt x="f1892" y="f459"/>
                    <a:pt x="f1893" y="f1894"/>
                    <a:pt x="f1895" y="f476"/>
                  </a:cubicBezTo>
                  <a:cubicBezTo>
                    <a:pt x="f1896" y="f1897"/>
                    <a:pt x="f1898" y="f1899"/>
                    <a:pt x="f1900" y="f1901"/>
                  </a:cubicBezTo>
                  <a:cubicBezTo>
                    <a:pt x="f1902" y="f1903"/>
                    <a:pt x="f1904" y="f1905"/>
                    <a:pt x="f1906" y="f1907"/>
                  </a:cubicBezTo>
                  <a:cubicBezTo>
                    <a:pt x="f1908" y="f1909"/>
                    <a:pt x="f1910" y="f1907"/>
                    <a:pt x="f1911" y="f1912"/>
                  </a:cubicBezTo>
                  <a:cubicBezTo>
                    <a:pt x="f1913" y="f1914"/>
                    <a:pt x="f1915" y="f1916"/>
                    <a:pt x="f1917" y="f1918"/>
                  </a:cubicBezTo>
                  <a:lnTo>
                    <a:pt x="f1919" y="f1920"/>
                  </a:lnTo>
                  <a:cubicBezTo>
                    <a:pt x="f1921" y="f627"/>
                    <a:pt x="f1922" y="f1923"/>
                    <a:pt x="f1924" y="f625"/>
                  </a:cubicBezTo>
                  <a:lnTo>
                    <a:pt x="f1925" y="f1926"/>
                  </a:lnTo>
                  <a:cubicBezTo>
                    <a:pt x="f1927" y="f1928"/>
                    <a:pt x="f1929" y="f1930"/>
                    <a:pt x="f1927" y="f1931"/>
                  </a:cubicBezTo>
                  <a:cubicBezTo>
                    <a:pt x="f1932" y="f1933"/>
                    <a:pt x="f1934" y="f948"/>
                    <a:pt x="f1935" y="f948"/>
                  </a:cubicBezTo>
                  <a:lnTo>
                    <a:pt x="f1936" y="f1937"/>
                  </a:lnTo>
                  <a:lnTo>
                    <a:pt x="f1936" y="f715"/>
                  </a:lnTo>
                  <a:cubicBezTo>
                    <a:pt x="f1938" y="f1939"/>
                    <a:pt x="f1940" y="f715"/>
                    <a:pt x="f1941" y="f715"/>
                  </a:cubicBezTo>
                  <a:cubicBezTo>
                    <a:pt x="f1942" y="f1943"/>
                    <a:pt x="f1944" y="f1945"/>
                    <a:pt x="f1946" y="f1947"/>
                  </a:cubicBezTo>
                  <a:cubicBezTo>
                    <a:pt x="f1948" y="f1949"/>
                    <a:pt x="f1950" y="f1951"/>
                    <a:pt x="f1940" y="f1952"/>
                  </a:cubicBezTo>
                  <a:lnTo>
                    <a:pt x="f1940" y="f1953"/>
                  </a:lnTo>
                  <a:lnTo>
                    <a:pt x="f1954" y="f1955"/>
                  </a:lnTo>
                  <a:cubicBezTo>
                    <a:pt x="f1956" y="f1957"/>
                    <a:pt x="f1958" y="f1959"/>
                    <a:pt x="f1872" y="f1960"/>
                  </a:cubicBezTo>
                  <a:lnTo>
                    <a:pt x="f1961" y="f1962"/>
                  </a:lnTo>
                  <a:cubicBezTo>
                    <a:pt x="f1963" y="f1964"/>
                    <a:pt x="f1965" y="f1966"/>
                    <a:pt x="f1967" y="f1968"/>
                  </a:cubicBezTo>
                  <a:cubicBezTo>
                    <a:pt x="f1969" y="f1970"/>
                    <a:pt x="f1971" y="f1972"/>
                    <a:pt x="f1973" y="f1974"/>
                  </a:cubicBezTo>
                  <a:cubicBezTo>
                    <a:pt x="f1975" y="f1976"/>
                    <a:pt x="f1977" y="f1978"/>
                    <a:pt x="f1979" y="f1980"/>
                  </a:cubicBezTo>
                  <a:lnTo>
                    <a:pt x="f1981" y="f1982"/>
                  </a:lnTo>
                  <a:lnTo>
                    <a:pt x="f1983" y="f1984"/>
                  </a:lnTo>
                  <a:cubicBezTo>
                    <a:pt x="f1985" y="f1986"/>
                    <a:pt x="f1987" y="f1988"/>
                    <a:pt x="f1989" y="f1990"/>
                  </a:cubicBezTo>
                  <a:cubicBezTo>
                    <a:pt x="f1991" y="f1992"/>
                    <a:pt x="f1993" y="f1994"/>
                    <a:pt x="f1995" y="f1996"/>
                  </a:cubicBezTo>
                  <a:cubicBezTo>
                    <a:pt x="f1997" y="f1998"/>
                    <a:pt x="f1999" y="f2000"/>
                    <a:pt x="f2001" y="f2002"/>
                  </a:cubicBezTo>
                  <a:cubicBezTo>
                    <a:pt x="f2003" y="f2004"/>
                    <a:pt x="f2005" y="f2006"/>
                    <a:pt x="f2007" y="f2008"/>
                  </a:cubicBezTo>
                  <a:cubicBezTo>
                    <a:pt x="f2009" y="f2010"/>
                    <a:pt x="f767" y="f2011"/>
                    <a:pt x="f2012" y="f2013"/>
                  </a:cubicBezTo>
                  <a:cubicBezTo>
                    <a:pt x="f2014" y="f2015"/>
                    <a:pt x="f2016" y="f2017"/>
                    <a:pt x="f2018" y="f2019"/>
                  </a:cubicBezTo>
                  <a:cubicBezTo>
                    <a:pt x="f2020" y="f2021"/>
                    <a:pt x="f2022" y="f2023"/>
                    <a:pt x="f2024" y="f2025"/>
                  </a:cubicBezTo>
                  <a:cubicBezTo>
                    <a:pt x="f2026" y="f2027"/>
                    <a:pt x="f2028" y="f2029"/>
                    <a:pt x="f2030" y="f2031"/>
                  </a:cubicBezTo>
                  <a:lnTo>
                    <a:pt x="f2032" y="f2033"/>
                  </a:lnTo>
                  <a:cubicBezTo>
                    <a:pt x="f2034" y="f2035"/>
                    <a:pt x="f2036" y="f2037"/>
                    <a:pt x="f2038" y="f2039"/>
                  </a:cubicBezTo>
                  <a:cubicBezTo>
                    <a:pt x="f2040" y="f2041"/>
                    <a:pt x="f2042" y="f2043"/>
                    <a:pt x="f2044" y="f2045"/>
                  </a:cubicBezTo>
                  <a:cubicBezTo>
                    <a:pt x="f2046" y="f2047"/>
                    <a:pt x="f2022" y="f2048"/>
                    <a:pt x="f2046" y="f2049"/>
                  </a:cubicBezTo>
                  <a:cubicBezTo>
                    <a:pt x="f2044" y="f2050"/>
                    <a:pt x="f2051" y="f2052"/>
                    <a:pt x="f2026" y="f2053"/>
                  </a:cubicBezTo>
                  <a:cubicBezTo>
                    <a:pt x="f2054" y="f2055"/>
                    <a:pt x="f2056" y="f2057"/>
                    <a:pt x="f2058" y="f2059"/>
                  </a:cubicBezTo>
                  <a:cubicBezTo>
                    <a:pt x="f2060" y="f2061"/>
                    <a:pt x="f2062" y="f2063"/>
                    <a:pt x="f2064" y="f2065"/>
                  </a:cubicBezTo>
                  <a:cubicBezTo>
                    <a:pt x="f2066" y="f2067"/>
                    <a:pt x="f2068" y="f2069"/>
                    <a:pt x="f2070" y="f2071"/>
                  </a:cubicBezTo>
                  <a:cubicBezTo>
                    <a:pt x="f2072" y="f2073"/>
                    <a:pt x="f2074" y="f2075"/>
                    <a:pt x="f2076" y="f2077"/>
                  </a:cubicBezTo>
                  <a:lnTo>
                    <a:pt x="f2078" y="f2077"/>
                  </a:lnTo>
                  <a:cubicBezTo>
                    <a:pt x="f2079" y="f2080"/>
                    <a:pt x="f2081" y="f2082"/>
                    <a:pt x="f2083" y="f2084"/>
                  </a:cubicBezTo>
                  <a:cubicBezTo>
                    <a:pt x="f2085" y="f2086"/>
                    <a:pt x="f2087" y="f2088"/>
                    <a:pt x="f2089" y="f2090"/>
                  </a:cubicBezTo>
                  <a:cubicBezTo>
                    <a:pt x="f2091" y="f2092"/>
                    <a:pt x="f2093" y="f2094"/>
                    <a:pt x="f2095" y="f2096"/>
                  </a:cubicBezTo>
                  <a:cubicBezTo>
                    <a:pt x="f2097" y="f2098"/>
                    <a:pt x="f2099" y="f2100"/>
                    <a:pt x="f2101" y="f2102"/>
                  </a:cubicBezTo>
                  <a:cubicBezTo>
                    <a:pt x="f2103" y="f2104"/>
                    <a:pt x="f2105" y="f5"/>
                    <a:pt x="f790" y="f5"/>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nvGrpSpPr>
            <p:cNvPr id="5" name="Group 4">
              <a:extLst>
                <a:ext uri="{FF2B5EF4-FFF2-40B4-BE49-F238E27FC236}">
                  <a16:creationId xmlns:a16="http://schemas.microsoft.com/office/drawing/2014/main" id="{FA61B953-9558-429C-9282-3C54BCC31A90}"/>
                </a:ext>
              </a:extLst>
            </p:cNvPr>
            <p:cNvGrpSpPr/>
            <p:nvPr/>
          </p:nvGrpSpPr>
          <p:grpSpPr>
            <a:xfrm>
              <a:off x="813706" y="1575785"/>
              <a:ext cx="1212549" cy="1538239"/>
              <a:chOff x="813706" y="1575785"/>
              <a:chExt cx="1212549" cy="1538239"/>
            </a:xfrm>
          </p:grpSpPr>
          <p:sp>
            <p:nvSpPr>
              <p:cNvPr id="6" name="Freeform: Shape 52">
                <a:extLst>
                  <a:ext uri="{FF2B5EF4-FFF2-40B4-BE49-F238E27FC236}">
                    <a16:creationId xmlns:a16="http://schemas.microsoft.com/office/drawing/2014/main" id="{56681AEF-D303-4677-96E8-A92073408FB2}"/>
                  </a:ext>
                </a:extLst>
              </p:cNvPr>
              <p:cNvSpPr/>
              <p:nvPr/>
            </p:nvSpPr>
            <p:spPr>
              <a:xfrm>
                <a:off x="813706" y="2031412"/>
                <a:ext cx="160385" cy="214024"/>
              </a:xfrm>
              <a:custGeom>
                <a:avLst/>
                <a:gdLst>
                  <a:gd name="f0" fmla="val 10800000"/>
                  <a:gd name="f1" fmla="val 5400000"/>
                  <a:gd name="f2" fmla="val 180"/>
                  <a:gd name="f3" fmla="val w"/>
                  <a:gd name="f4" fmla="val h"/>
                  <a:gd name="f5" fmla="val 0"/>
                  <a:gd name="f6" fmla="val 215265"/>
                  <a:gd name="f7" fmla="val 310515"/>
                  <a:gd name="f8" fmla="val 131445"/>
                  <a:gd name="f9" fmla="val 120015"/>
                  <a:gd name="f10" fmla="val 156210"/>
                  <a:gd name="f11" fmla="val 127635"/>
                  <a:gd name="f12" fmla="val 211455"/>
                  <a:gd name="f13" fmla="val 138113"/>
                  <a:gd name="f14" fmla="val 142875"/>
                  <a:gd name="f15" fmla="val 179070"/>
                  <a:gd name="f16" fmla="val 293370"/>
                  <a:gd name="f17" fmla="val 35243"/>
                  <a:gd name="f18" fmla="val 93345"/>
                  <a:gd name="f19" fmla="val 59055"/>
                  <a:gd name="f20" fmla="val 100013"/>
                  <a:gd name="f21" fmla="val 87630"/>
                  <a:gd name="f22" fmla="val 105728"/>
                  <a:gd name="f23" fmla="val 110490"/>
                  <a:gd name="f24" fmla="val 112395"/>
                  <a:gd name="f25" fmla="val 114300"/>
                  <a:gd name="f26" fmla="val 113348"/>
                  <a:gd name="f27" fmla="val 111443"/>
                  <a:gd name="f28" fmla="val 245745"/>
                  <a:gd name="f29" fmla="val 309563"/>
                  <a:gd name="f30" fmla="val 302895"/>
                  <a:gd name="f31" fmla="val 11430"/>
                  <a:gd name="f32" fmla="val 231458"/>
                  <a:gd name="f33" fmla="val 23813"/>
                  <a:gd name="f34" fmla="val 163830"/>
                  <a:gd name="f35" fmla="val 129540"/>
                  <a:gd name="f36" fmla="val 13335"/>
                  <a:gd name="f37" fmla="val 200025"/>
                  <a:gd name="f38" fmla="val 26670"/>
                  <a:gd name="f39" fmla="val 202882"/>
                  <a:gd name="f40" fmla="val 204788"/>
                  <a:gd name="f41" fmla="val 207645"/>
                  <a:gd name="f42" fmla="val 119062"/>
                  <a:gd name="f43" fmla="val 182880"/>
                  <a:gd name="f44" fmla="val 157162"/>
                  <a:gd name="f45" fmla="val 106680"/>
                  <a:gd name="f46" fmla="val 134303"/>
                  <a:gd name="f47" fmla="val 100965"/>
                  <a:gd name="f48" fmla="val 100012"/>
                  <a:gd name="f49" fmla="val 40957"/>
                  <a:gd name="f50" fmla="val 50483"/>
                  <a:gd name="f51" fmla="val 10477"/>
                  <a:gd name="f52" fmla="val 94298"/>
                  <a:gd name="f53" fmla="val 38100"/>
                  <a:gd name="f54" fmla="val 75248"/>
                  <a:gd name="f55" fmla="val 41910"/>
                  <a:gd name="f56" fmla="val 50482"/>
                  <a:gd name="f57" fmla="val 45720"/>
                  <a:gd name="f58" fmla="+- 0 0 -90"/>
                  <a:gd name="f59" fmla="*/ f3 1 215265"/>
                  <a:gd name="f60" fmla="*/ f4 1 310515"/>
                  <a:gd name="f61" fmla="val f5"/>
                  <a:gd name="f62" fmla="val f6"/>
                  <a:gd name="f63" fmla="val f7"/>
                  <a:gd name="f64" fmla="*/ f58 f0 1"/>
                  <a:gd name="f65" fmla="+- f63 0 f61"/>
                  <a:gd name="f66" fmla="+- f62 0 f61"/>
                  <a:gd name="f67" fmla="*/ f64 1 f2"/>
                  <a:gd name="f68" fmla="*/ f66 1 215265"/>
                  <a:gd name="f69" fmla="*/ f65 1 310515"/>
                  <a:gd name="f70" fmla="*/ 131445 f66 1"/>
                  <a:gd name="f71" fmla="*/ 120015 f65 1"/>
                  <a:gd name="f72" fmla="*/ 211455 f66 1"/>
                  <a:gd name="f73" fmla="*/ 142875 f65 1"/>
                  <a:gd name="f74" fmla="*/ 215265 f66 1"/>
                  <a:gd name="f75" fmla="*/ 310515 f65 1"/>
                  <a:gd name="f76" fmla="*/ 35243 f66 1"/>
                  <a:gd name="f77" fmla="*/ 93345 f65 1"/>
                  <a:gd name="f78" fmla="*/ 110490 f66 1"/>
                  <a:gd name="f79" fmla="*/ 112395 f65 1"/>
                  <a:gd name="f80" fmla="*/ 111443 f66 1"/>
                  <a:gd name="f81" fmla="*/ 309563 f65 1"/>
                  <a:gd name="f82" fmla="*/ 0 f66 1"/>
                  <a:gd name="f83" fmla="*/ 302895 f65 1"/>
                  <a:gd name="f84" fmla="*/ 129540 f66 1"/>
                  <a:gd name="f85" fmla="*/ 13335 f65 1"/>
                  <a:gd name="f86" fmla="*/ 200025 f66 1"/>
                  <a:gd name="f87" fmla="*/ 26670 f65 1"/>
                  <a:gd name="f88" fmla="*/ 207645 f66 1"/>
                  <a:gd name="f89" fmla="*/ 119062 f65 1"/>
                  <a:gd name="f90" fmla="*/ 134303 f66 1"/>
                  <a:gd name="f91" fmla="*/ 100965 f65 1"/>
                  <a:gd name="f92" fmla="*/ 50483 f66 1"/>
                  <a:gd name="f93" fmla="*/ 0 f65 1"/>
                  <a:gd name="f94" fmla="*/ 10477 f65 1"/>
                  <a:gd name="f95" fmla="*/ 94298 f65 1"/>
                  <a:gd name="f96" fmla="*/ 38100 f66 1"/>
                  <a:gd name="f97" fmla="*/ 75248 f65 1"/>
                  <a:gd name="f98" fmla="+- f67 0 f1"/>
                  <a:gd name="f99" fmla="*/ f70 1 215265"/>
                  <a:gd name="f100" fmla="*/ f71 1 310515"/>
                  <a:gd name="f101" fmla="*/ f72 1 215265"/>
                  <a:gd name="f102" fmla="*/ f73 1 310515"/>
                  <a:gd name="f103" fmla="*/ f74 1 215265"/>
                  <a:gd name="f104" fmla="*/ f75 1 310515"/>
                  <a:gd name="f105" fmla="*/ f76 1 215265"/>
                  <a:gd name="f106" fmla="*/ f77 1 310515"/>
                  <a:gd name="f107" fmla="*/ f78 1 215265"/>
                  <a:gd name="f108" fmla="*/ f79 1 310515"/>
                  <a:gd name="f109" fmla="*/ f80 1 215265"/>
                  <a:gd name="f110" fmla="*/ f81 1 310515"/>
                  <a:gd name="f111" fmla="*/ f82 1 215265"/>
                  <a:gd name="f112" fmla="*/ f83 1 310515"/>
                  <a:gd name="f113" fmla="*/ f84 1 215265"/>
                  <a:gd name="f114" fmla="*/ f85 1 310515"/>
                  <a:gd name="f115" fmla="*/ f86 1 215265"/>
                  <a:gd name="f116" fmla="*/ f87 1 310515"/>
                  <a:gd name="f117" fmla="*/ f88 1 215265"/>
                  <a:gd name="f118" fmla="*/ f89 1 310515"/>
                  <a:gd name="f119" fmla="*/ f90 1 215265"/>
                  <a:gd name="f120" fmla="*/ f91 1 310515"/>
                  <a:gd name="f121" fmla="*/ f92 1 215265"/>
                  <a:gd name="f122" fmla="*/ f93 1 310515"/>
                  <a:gd name="f123" fmla="*/ f94 1 310515"/>
                  <a:gd name="f124" fmla="*/ f95 1 310515"/>
                  <a:gd name="f125" fmla="*/ f96 1 215265"/>
                  <a:gd name="f126" fmla="*/ f97 1 310515"/>
                  <a:gd name="f127" fmla="*/ f61 1 f68"/>
                  <a:gd name="f128" fmla="*/ f62 1 f68"/>
                  <a:gd name="f129" fmla="*/ f61 1 f69"/>
                  <a:gd name="f130" fmla="*/ f63 1 f69"/>
                  <a:gd name="f131" fmla="*/ f99 1 f68"/>
                  <a:gd name="f132" fmla="*/ f100 1 f69"/>
                  <a:gd name="f133" fmla="*/ f101 1 f68"/>
                  <a:gd name="f134" fmla="*/ f102 1 f69"/>
                  <a:gd name="f135" fmla="*/ f103 1 f68"/>
                  <a:gd name="f136" fmla="*/ f104 1 f69"/>
                  <a:gd name="f137" fmla="*/ f105 1 f68"/>
                  <a:gd name="f138" fmla="*/ f106 1 f69"/>
                  <a:gd name="f139" fmla="*/ f107 1 f68"/>
                  <a:gd name="f140" fmla="*/ f108 1 f69"/>
                  <a:gd name="f141" fmla="*/ f109 1 f68"/>
                  <a:gd name="f142" fmla="*/ f110 1 f69"/>
                  <a:gd name="f143" fmla="*/ f111 1 f68"/>
                  <a:gd name="f144" fmla="*/ f112 1 f69"/>
                  <a:gd name="f145" fmla="*/ f113 1 f68"/>
                  <a:gd name="f146" fmla="*/ f114 1 f69"/>
                  <a:gd name="f147" fmla="*/ f115 1 f68"/>
                  <a:gd name="f148" fmla="*/ f116 1 f69"/>
                  <a:gd name="f149" fmla="*/ f117 1 f68"/>
                  <a:gd name="f150" fmla="*/ f118 1 f69"/>
                  <a:gd name="f151" fmla="*/ f119 1 f68"/>
                  <a:gd name="f152" fmla="*/ f120 1 f69"/>
                  <a:gd name="f153" fmla="*/ f121 1 f68"/>
                  <a:gd name="f154" fmla="*/ f122 1 f69"/>
                  <a:gd name="f155" fmla="*/ f123 1 f69"/>
                  <a:gd name="f156" fmla="*/ f124 1 f69"/>
                  <a:gd name="f157" fmla="*/ f125 1 f68"/>
                  <a:gd name="f158" fmla="*/ f126 1 f69"/>
                  <a:gd name="f159" fmla="*/ f127 f59 1"/>
                  <a:gd name="f160" fmla="*/ f128 f59 1"/>
                  <a:gd name="f161" fmla="*/ f130 f60 1"/>
                  <a:gd name="f162" fmla="*/ f129 f60 1"/>
                  <a:gd name="f163" fmla="*/ f131 f59 1"/>
                  <a:gd name="f164" fmla="*/ f132 f60 1"/>
                  <a:gd name="f165" fmla="*/ f133 f59 1"/>
                  <a:gd name="f166" fmla="*/ f134 f60 1"/>
                  <a:gd name="f167" fmla="*/ f135 f59 1"/>
                  <a:gd name="f168" fmla="*/ f136 f60 1"/>
                  <a:gd name="f169" fmla="*/ f137 f59 1"/>
                  <a:gd name="f170" fmla="*/ f138 f60 1"/>
                  <a:gd name="f171" fmla="*/ f139 f59 1"/>
                  <a:gd name="f172" fmla="*/ f140 f60 1"/>
                  <a:gd name="f173" fmla="*/ f141 f59 1"/>
                  <a:gd name="f174" fmla="*/ f142 f60 1"/>
                  <a:gd name="f175" fmla="*/ f143 f59 1"/>
                  <a:gd name="f176" fmla="*/ f144 f60 1"/>
                  <a:gd name="f177" fmla="*/ f145 f59 1"/>
                  <a:gd name="f178" fmla="*/ f146 f60 1"/>
                  <a:gd name="f179" fmla="*/ f147 f59 1"/>
                  <a:gd name="f180" fmla="*/ f148 f60 1"/>
                  <a:gd name="f181" fmla="*/ f149 f59 1"/>
                  <a:gd name="f182" fmla="*/ f150 f60 1"/>
                  <a:gd name="f183" fmla="*/ f151 f59 1"/>
                  <a:gd name="f184" fmla="*/ f152 f60 1"/>
                  <a:gd name="f185" fmla="*/ f153 f59 1"/>
                  <a:gd name="f186" fmla="*/ f154 f60 1"/>
                  <a:gd name="f187" fmla="*/ f155 f60 1"/>
                  <a:gd name="f188" fmla="*/ f156 f60 1"/>
                  <a:gd name="f189" fmla="*/ f157 f59 1"/>
                  <a:gd name="f190" fmla="*/ f158 f60 1"/>
                </a:gdLst>
                <a:ahLst/>
                <a:cxnLst>
                  <a:cxn ang="3cd4">
                    <a:pos x="hc" y="t"/>
                  </a:cxn>
                  <a:cxn ang="0">
                    <a:pos x="r" y="vc"/>
                  </a:cxn>
                  <a:cxn ang="cd4">
                    <a:pos x="hc" y="b"/>
                  </a:cxn>
                  <a:cxn ang="cd2">
                    <a:pos x="l" y="vc"/>
                  </a:cxn>
                  <a:cxn ang="f98">
                    <a:pos x="f163" y="f164"/>
                  </a:cxn>
                  <a:cxn ang="f98">
                    <a:pos x="f165" y="f166"/>
                  </a:cxn>
                  <a:cxn ang="f98">
                    <a:pos x="f167" y="f168"/>
                  </a:cxn>
                  <a:cxn ang="f98">
                    <a:pos x="f163" y="f168"/>
                  </a:cxn>
                  <a:cxn ang="f98">
                    <a:pos x="f169" y="f170"/>
                  </a:cxn>
                  <a:cxn ang="f98">
                    <a:pos x="f171" y="f172"/>
                  </a:cxn>
                  <a:cxn ang="f98">
                    <a:pos x="f173" y="f174"/>
                  </a:cxn>
                  <a:cxn ang="f98">
                    <a:pos x="f175" y="f176"/>
                  </a:cxn>
                  <a:cxn ang="f98">
                    <a:pos x="f169" y="f170"/>
                  </a:cxn>
                  <a:cxn ang="f98">
                    <a:pos x="f177" y="f178"/>
                  </a:cxn>
                  <a:cxn ang="f98">
                    <a:pos x="f179" y="f180"/>
                  </a:cxn>
                  <a:cxn ang="f98">
                    <a:pos x="f181" y="f182"/>
                  </a:cxn>
                  <a:cxn ang="f98">
                    <a:pos x="f183" y="f184"/>
                  </a:cxn>
                  <a:cxn ang="f98">
                    <a:pos x="f177" y="f178"/>
                  </a:cxn>
                  <a:cxn ang="f98">
                    <a:pos x="f185" y="f186"/>
                  </a:cxn>
                  <a:cxn ang="f98">
                    <a:pos x="f171" y="f187"/>
                  </a:cxn>
                  <a:cxn ang="f98">
                    <a:pos x="f171" y="f188"/>
                  </a:cxn>
                  <a:cxn ang="f98">
                    <a:pos x="f189" y="f190"/>
                  </a:cxn>
                  <a:cxn ang="f98">
                    <a:pos x="f185" y="f186"/>
                  </a:cxn>
                </a:cxnLst>
                <a:rect l="f159" t="f162" r="f160" b="f161"/>
                <a:pathLst>
                  <a:path w="215265" h="310515">
                    <a:moveTo>
                      <a:pt x="f8" y="f9"/>
                    </a:moveTo>
                    <a:cubicBezTo>
                      <a:pt x="f10" y="f11"/>
                      <a:pt x="f12" y="f13"/>
                      <a:pt x="f12" y="f14"/>
                    </a:cubicBezTo>
                    <a:cubicBezTo>
                      <a:pt x="f6" y="f15"/>
                      <a:pt x="f6" y="f16"/>
                      <a:pt x="f6" y="f7"/>
                    </a:cubicBezTo>
                    <a:lnTo>
                      <a:pt x="f8" y="f7"/>
                    </a:lnTo>
                    <a:close/>
                    <a:moveTo>
                      <a:pt x="f17" y="f18"/>
                    </a:moveTo>
                    <a:cubicBezTo>
                      <a:pt x="f19" y="f20"/>
                      <a:pt x="f21" y="f22"/>
                      <a:pt x="f23" y="f24"/>
                    </a:cubicBezTo>
                    <a:cubicBezTo>
                      <a:pt x="f25" y="f26"/>
                      <a:pt x="f27" y="f28"/>
                      <a:pt x="f27" y="f29"/>
                    </a:cubicBezTo>
                    <a:lnTo>
                      <a:pt x="f5" y="f30"/>
                    </a:lnTo>
                    <a:cubicBezTo>
                      <a:pt x="f31" y="f32"/>
                      <a:pt x="f33" y="f34"/>
                      <a:pt x="f17" y="f18"/>
                    </a:cubicBezTo>
                    <a:close/>
                    <a:moveTo>
                      <a:pt x="f35" y="f36"/>
                    </a:moveTo>
                    <a:lnTo>
                      <a:pt x="f37" y="f38"/>
                    </a:lnTo>
                    <a:cubicBezTo>
                      <a:pt x="f39" y="f19"/>
                      <a:pt x="f40" y="f21"/>
                      <a:pt x="f41" y="f42"/>
                    </a:cubicBezTo>
                    <a:cubicBezTo>
                      <a:pt x="f43" y="f26"/>
                      <a:pt x="f44" y="f45"/>
                      <a:pt x="f46" y="f47"/>
                    </a:cubicBezTo>
                    <a:cubicBezTo>
                      <a:pt x="f8" y="f48"/>
                      <a:pt x="f35" y="f49"/>
                      <a:pt x="f35" y="f36"/>
                    </a:cubicBezTo>
                    <a:close/>
                    <a:moveTo>
                      <a:pt x="f50" y="f5"/>
                    </a:moveTo>
                    <a:lnTo>
                      <a:pt x="f23" y="f51"/>
                    </a:lnTo>
                    <a:lnTo>
                      <a:pt x="f23" y="f52"/>
                    </a:lnTo>
                    <a:lnTo>
                      <a:pt x="f53" y="f54"/>
                    </a:lnTo>
                    <a:cubicBezTo>
                      <a:pt x="f55" y="f56"/>
                      <a:pt x="f57" y="f38"/>
                      <a:pt x="f50" y="f5"/>
                    </a:cubicBezTo>
                    <a:close/>
                  </a:path>
                </a:pathLst>
              </a:custGeom>
              <a:solidFill>
                <a:srgbClr val="E5711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7" name="Freeform: Shape 53">
                <a:extLst>
                  <a:ext uri="{FF2B5EF4-FFF2-40B4-BE49-F238E27FC236}">
                    <a16:creationId xmlns:a16="http://schemas.microsoft.com/office/drawing/2014/main" id="{24398D2B-408F-4D2F-8953-4DC5AED3F018}"/>
                  </a:ext>
                </a:extLst>
              </p:cNvPr>
              <p:cNvSpPr/>
              <p:nvPr/>
            </p:nvSpPr>
            <p:spPr>
              <a:xfrm>
                <a:off x="1497823" y="1575785"/>
                <a:ext cx="124193" cy="212140"/>
              </a:xfrm>
              <a:custGeom>
                <a:avLst/>
                <a:gdLst>
                  <a:gd name="f0" fmla="val 10800000"/>
                  <a:gd name="f1" fmla="val 5400000"/>
                  <a:gd name="f2" fmla="val 180"/>
                  <a:gd name="f3" fmla="val w"/>
                  <a:gd name="f4" fmla="val h"/>
                  <a:gd name="f5" fmla="val 0"/>
                  <a:gd name="f6" fmla="val 166688"/>
                  <a:gd name="f7" fmla="val 307776"/>
                  <a:gd name="f8" fmla="val 4763"/>
                  <a:gd name="f9" fmla="val 145733"/>
                  <a:gd name="f10" fmla="val 66676"/>
                  <a:gd name="f11" fmla="val 306706"/>
                  <a:gd name="f12" fmla="val 86678"/>
                  <a:gd name="f13" fmla="val 144780"/>
                  <a:gd name="f14" fmla="val 162878"/>
                  <a:gd name="f15" fmla="val 157163"/>
                  <a:gd name="f16" fmla="val 163830"/>
                  <a:gd name="f17" fmla="val 170498"/>
                  <a:gd name="f18" fmla="val 182881"/>
                  <a:gd name="f19" fmla="val 160973"/>
                  <a:gd name="f20" fmla="val 219076"/>
                  <a:gd name="f21" fmla="val 159068"/>
                  <a:gd name="f22" fmla="val 256223"/>
                  <a:gd name="f23" fmla="val 158116"/>
                  <a:gd name="f24" fmla="val 292418"/>
                  <a:gd name="f25" fmla="val 303848"/>
                  <a:gd name="f26" fmla="val 154305"/>
                  <a:gd name="f27" fmla="val 308611"/>
                  <a:gd name="f28" fmla="val 141923"/>
                  <a:gd name="f29" fmla="val 307658"/>
                  <a:gd name="f30" fmla="val 122873"/>
                  <a:gd name="f31" fmla="val 104776"/>
                  <a:gd name="f32" fmla="val 91440"/>
                  <a:gd name="f33" fmla="val 6667"/>
                  <a:gd name="f34" fmla="val 17145"/>
                  <a:gd name="f35" fmla="val 123825"/>
                  <a:gd name="f36" fmla="val 34290"/>
                  <a:gd name="f37" fmla="val 45720"/>
                  <a:gd name="f38" fmla="val 953"/>
                  <a:gd name="f39" fmla="val 58102"/>
                  <a:gd name="f40" fmla="val 2858"/>
                  <a:gd name="f41" fmla="val 70485"/>
                  <a:gd name="f42" fmla="val 3810"/>
                  <a:gd name="f43" fmla="val 120968"/>
                  <a:gd name="f44" fmla="val 12382"/>
                  <a:gd name="f45" fmla="val 80010"/>
                  <a:gd name="f46" fmla="val 23813"/>
                  <a:gd name="f47" fmla="val 40005"/>
                  <a:gd name="f48" fmla="+- 0 0 -90"/>
                  <a:gd name="f49" fmla="*/ f3 1 166688"/>
                  <a:gd name="f50" fmla="*/ f4 1 307776"/>
                  <a:gd name="f51" fmla="val f5"/>
                  <a:gd name="f52" fmla="val f6"/>
                  <a:gd name="f53" fmla="val f7"/>
                  <a:gd name="f54" fmla="*/ f48 f0 1"/>
                  <a:gd name="f55" fmla="+- f53 0 f51"/>
                  <a:gd name="f56" fmla="+- f52 0 f51"/>
                  <a:gd name="f57" fmla="*/ f54 1 f2"/>
                  <a:gd name="f58" fmla="*/ f56 1 166688"/>
                  <a:gd name="f59" fmla="*/ f55 1 307776"/>
                  <a:gd name="f60" fmla="*/ 4763 f56 1"/>
                  <a:gd name="f61" fmla="*/ 145733 f55 1"/>
                  <a:gd name="f62" fmla="*/ 66676 f56 1"/>
                  <a:gd name="f63" fmla="*/ 306706 f55 1"/>
                  <a:gd name="f64" fmla="*/ 86678 f56 1"/>
                  <a:gd name="f65" fmla="*/ 144780 f55 1"/>
                  <a:gd name="f66" fmla="*/ 162878 f56 1"/>
                  <a:gd name="f67" fmla="*/ 182881 f55 1"/>
                  <a:gd name="f68" fmla="*/ 158116 f56 1"/>
                  <a:gd name="f69" fmla="*/ 292418 f55 1"/>
                  <a:gd name="f70" fmla="*/ 141923 f56 1"/>
                  <a:gd name="f71" fmla="*/ 307658 f55 1"/>
                  <a:gd name="f72" fmla="*/ 91440 f56 1"/>
                  <a:gd name="f73" fmla="*/ 6667 f55 1"/>
                  <a:gd name="f74" fmla="*/ 166688 f56 1"/>
                  <a:gd name="f75" fmla="*/ 17145 f55 1"/>
                  <a:gd name="f76" fmla="*/ 123825 f55 1"/>
                  <a:gd name="f77" fmla="*/ 34290 f56 1"/>
                  <a:gd name="f78" fmla="*/ 0 f55 1"/>
                  <a:gd name="f79" fmla="*/ 70485 f56 1"/>
                  <a:gd name="f80" fmla="*/ 3810 f55 1"/>
                  <a:gd name="f81" fmla="*/ 120968 f55 1"/>
                  <a:gd name="f82" fmla="*/ 0 f56 1"/>
                  <a:gd name="f83" fmla="+- f57 0 f1"/>
                  <a:gd name="f84" fmla="*/ f60 1 166688"/>
                  <a:gd name="f85" fmla="*/ f61 1 307776"/>
                  <a:gd name="f86" fmla="*/ f62 1 166688"/>
                  <a:gd name="f87" fmla="*/ f63 1 307776"/>
                  <a:gd name="f88" fmla="*/ f64 1 166688"/>
                  <a:gd name="f89" fmla="*/ f65 1 307776"/>
                  <a:gd name="f90" fmla="*/ f66 1 166688"/>
                  <a:gd name="f91" fmla="*/ f67 1 307776"/>
                  <a:gd name="f92" fmla="*/ f68 1 166688"/>
                  <a:gd name="f93" fmla="*/ f69 1 307776"/>
                  <a:gd name="f94" fmla="*/ f70 1 166688"/>
                  <a:gd name="f95" fmla="*/ f71 1 307776"/>
                  <a:gd name="f96" fmla="*/ f72 1 166688"/>
                  <a:gd name="f97" fmla="*/ f73 1 307776"/>
                  <a:gd name="f98" fmla="*/ f74 1 166688"/>
                  <a:gd name="f99" fmla="*/ f75 1 307776"/>
                  <a:gd name="f100" fmla="*/ f76 1 307776"/>
                  <a:gd name="f101" fmla="*/ f77 1 166688"/>
                  <a:gd name="f102" fmla="*/ f78 1 307776"/>
                  <a:gd name="f103" fmla="*/ f79 1 166688"/>
                  <a:gd name="f104" fmla="*/ f80 1 307776"/>
                  <a:gd name="f105" fmla="*/ f81 1 307776"/>
                  <a:gd name="f106" fmla="*/ f82 1 166688"/>
                  <a:gd name="f107" fmla="*/ f51 1 f58"/>
                  <a:gd name="f108" fmla="*/ f52 1 f58"/>
                  <a:gd name="f109" fmla="*/ f51 1 f59"/>
                  <a:gd name="f110" fmla="*/ f53 1 f59"/>
                  <a:gd name="f111" fmla="*/ f84 1 f58"/>
                  <a:gd name="f112" fmla="*/ f85 1 f59"/>
                  <a:gd name="f113" fmla="*/ f86 1 f58"/>
                  <a:gd name="f114" fmla="*/ f87 1 f59"/>
                  <a:gd name="f115" fmla="*/ f88 1 f58"/>
                  <a:gd name="f116" fmla="*/ f89 1 f59"/>
                  <a:gd name="f117" fmla="*/ f90 1 f58"/>
                  <a:gd name="f118" fmla="*/ f91 1 f59"/>
                  <a:gd name="f119" fmla="*/ f92 1 f58"/>
                  <a:gd name="f120" fmla="*/ f93 1 f59"/>
                  <a:gd name="f121" fmla="*/ f94 1 f58"/>
                  <a:gd name="f122" fmla="*/ f95 1 f59"/>
                  <a:gd name="f123" fmla="*/ f96 1 f58"/>
                  <a:gd name="f124" fmla="*/ f97 1 f59"/>
                  <a:gd name="f125" fmla="*/ f98 1 f58"/>
                  <a:gd name="f126" fmla="*/ f99 1 f59"/>
                  <a:gd name="f127" fmla="*/ f100 1 f59"/>
                  <a:gd name="f128" fmla="*/ f101 1 f58"/>
                  <a:gd name="f129" fmla="*/ f102 1 f59"/>
                  <a:gd name="f130" fmla="*/ f103 1 f58"/>
                  <a:gd name="f131" fmla="*/ f104 1 f59"/>
                  <a:gd name="f132" fmla="*/ f105 1 f59"/>
                  <a:gd name="f133" fmla="*/ f106 1 f58"/>
                  <a:gd name="f134" fmla="*/ f107 f49 1"/>
                  <a:gd name="f135" fmla="*/ f108 f49 1"/>
                  <a:gd name="f136" fmla="*/ f110 f50 1"/>
                  <a:gd name="f137" fmla="*/ f109 f50 1"/>
                  <a:gd name="f138" fmla="*/ f111 f49 1"/>
                  <a:gd name="f139" fmla="*/ f112 f50 1"/>
                  <a:gd name="f140" fmla="*/ f113 f49 1"/>
                  <a:gd name="f141" fmla="*/ f114 f50 1"/>
                  <a:gd name="f142" fmla="*/ f115 f49 1"/>
                  <a:gd name="f143" fmla="*/ f116 f50 1"/>
                  <a:gd name="f144" fmla="*/ f117 f49 1"/>
                  <a:gd name="f145" fmla="*/ f118 f50 1"/>
                  <a:gd name="f146" fmla="*/ f119 f49 1"/>
                  <a:gd name="f147" fmla="*/ f120 f50 1"/>
                  <a:gd name="f148" fmla="*/ f121 f49 1"/>
                  <a:gd name="f149" fmla="*/ f122 f50 1"/>
                  <a:gd name="f150" fmla="*/ f123 f49 1"/>
                  <a:gd name="f151" fmla="*/ f124 f50 1"/>
                  <a:gd name="f152" fmla="*/ f125 f49 1"/>
                  <a:gd name="f153" fmla="*/ f126 f50 1"/>
                  <a:gd name="f154" fmla="*/ f127 f50 1"/>
                  <a:gd name="f155" fmla="*/ f128 f49 1"/>
                  <a:gd name="f156" fmla="*/ f129 f50 1"/>
                  <a:gd name="f157" fmla="*/ f130 f49 1"/>
                  <a:gd name="f158" fmla="*/ f131 f50 1"/>
                  <a:gd name="f159" fmla="*/ f132 f50 1"/>
                  <a:gd name="f160" fmla="*/ f133 f49 1"/>
                </a:gdLst>
                <a:ahLst/>
                <a:cxnLst>
                  <a:cxn ang="3cd4">
                    <a:pos x="hc" y="t"/>
                  </a:cxn>
                  <a:cxn ang="0">
                    <a:pos x="r" y="vc"/>
                  </a:cxn>
                  <a:cxn ang="cd4">
                    <a:pos x="hc" y="b"/>
                  </a:cxn>
                  <a:cxn ang="cd2">
                    <a:pos x="l" y="vc"/>
                  </a:cxn>
                  <a:cxn ang="f83">
                    <a:pos x="f138" y="f139"/>
                  </a:cxn>
                  <a:cxn ang="f83">
                    <a:pos x="f140" y="f139"/>
                  </a:cxn>
                  <a:cxn ang="f83">
                    <a:pos x="f140" y="f141"/>
                  </a:cxn>
                  <a:cxn ang="f83">
                    <a:pos x="f138" y="f141"/>
                  </a:cxn>
                  <a:cxn ang="f83">
                    <a:pos x="f142" y="f143"/>
                  </a:cxn>
                  <a:cxn ang="f83">
                    <a:pos x="f144" y="f143"/>
                  </a:cxn>
                  <a:cxn ang="f83">
                    <a:pos x="f144" y="f145"/>
                  </a:cxn>
                  <a:cxn ang="f83">
                    <a:pos x="f146" y="f147"/>
                  </a:cxn>
                  <a:cxn ang="f83">
                    <a:pos x="f148" y="f149"/>
                  </a:cxn>
                  <a:cxn ang="f83">
                    <a:pos x="f142" y="f149"/>
                  </a:cxn>
                  <a:cxn ang="f83">
                    <a:pos x="f150" y="f151"/>
                  </a:cxn>
                  <a:cxn ang="f83">
                    <a:pos x="f152" y="f153"/>
                  </a:cxn>
                  <a:cxn ang="f83">
                    <a:pos x="f152" y="f154"/>
                  </a:cxn>
                  <a:cxn ang="f83">
                    <a:pos x="f150" y="f154"/>
                  </a:cxn>
                  <a:cxn ang="f83">
                    <a:pos x="f155" y="f156"/>
                  </a:cxn>
                  <a:cxn ang="f83">
                    <a:pos x="f157" y="f158"/>
                  </a:cxn>
                  <a:cxn ang="f83">
                    <a:pos x="f157" y="f159"/>
                  </a:cxn>
                  <a:cxn ang="f83">
                    <a:pos x="f160" y="f159"/>
                  </a:cxn>
                  <a:cxn ang="f83">
                    <a:pos x="f155" y="f156"/>
                  </a:cxn>
                </a:cxnLst>
                <a:rect l="f134" t="f137" r="f135" b="f136"/>
                <a:pathLst>
                  <a:path w="166688" h="307776">
                    <a:moveTo>
                      <a:pt x="f8" y="f9"/>
                    </a:moveTo>
                    <a:lnTo>
                      <a:pt x="f10" y="f9"/>
                    </a:lnTo>
                    <a:lnTo>
                      <a:pt x="f10" y="f11"/>
                    </a:lnTo>
                    <a:lnTo>
                      <a:pt x="f8" y="f11"/>
                    </a:lnTo>
                    <a:close/>
                    <a:moveTo>
                      <a:pt x="f12" y="f13"/>
                    </a:moveTo>
                    <a:lnTo>
                      <a:pt x="f14" y="f13"/>
                    </a:lnTo>
                    <a:cubicBezTo>
                      <a:pt x="f14" y="f15"/>
                      <a:pt x="f16" y="f17"/>
                      <a:pt x="f14" y="f18"/>
                    </a:cubicBezTo>
                    <a:cubicBezTo>
                      <a:pt x="f19" y="f20"/>
                      <a:pt x="f21" y="f22"/>
                      <a:pt x="f23" y="f24"/>
                    </a:cubicBezTo>
                    <a:cubicBezTo>
                      <a:pt x="f23" y="f25"/>
                      <a:pt x="f26" y="f27"/>
                      <a:pt x="f28" y="f29"/>
                    </a:cubicBezTo>
                    <a:cubicBezTo>
                      <a:pt x="f30" y="f11"/>
                      <a:pt x="f31" y="f29"/>
                      <a:pt x="f12" y="f29"/>
                    </a:cubicBezTo>
                    <a:close/>
                    <a:moveTo>
                      <a:pt x="f32" y="f33"/>
                    </a:moveTo>
                    <a:lnTo>
                      <a:pt x="f6" y="f34"/>
                    </a:lnTo>
                    <a:lnTo>
                      <a:pt x="f6" y="f35"/>
                    </a:lnTo>
                    <a:lnTo>
                      <a:pt x="f32" y="f35"/>
                    </a:lnTo>
                    <a:close/>
                    <a:moveTo>
                      <a:pt x="f36" y="f5"/>
                    </a:moveTo>
                    <a:cubicBezTo>
                      <a:pt x="f37" y="f38"/>
                      <a:pt x="f39" y="f40"/>
                      <a:pt x="f41" y="f42"/>
                    </a:cubicBezTo>
                    <a:lnTo>
                      <a:pt x="f41" y="f43"/>
                    </a:lnTo>
                    <a:lnTo>
                      <a:pt x="f5" y="f43"/>
                    </a:lnTo>
                    <a:cubicBezTo>
                      <a:pt x="f44" y="f45"/>
                      <a:pt x="f46" y="f47"/>
                      <a:pt x="f36" y="f5"/>
                    </a:cubicBezTo>
                    <a:close/>
                  </a:path>
                </a:pathLst>
              </a:custGeom>
              <a:solidFill>
                <a:srgbClr val="E5711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8" name="Freeform: Shape 54">
                <a:extLst>
                  <a:ext uri="{FF2B5EF4-FFF2-40B4-BE49-F238E27FC236}">
                    <a16:creationId xmlns:a16="http://schemas.microsoft.com/office/drawing/2014/main" id="{B8A6F4CB-26C5-4248-8CA8-E8108B04D593}"/>
                  </a:ext>
                </a:extLst>
              </p:cNvPr>
              <p:cNvSpPr/>
              <p:nvPr/>
            </p:nvSpPr>
            <p:spPr>
              <a:xfrm>
                <a:off x="932221" y="2791013"/>
                <a:ext cx="194447" cy="323011"/>
              </a:xfrm>
              <a:custGeom>
                <a:avLst/>
                <a:gdLst>
                  <a:gd name="f0" fmla="val 10800000"/>
                  <a:gd name="f1" fmla="val 5400000"/>
                  <a:gd name="f2" fmla="val 180"/>
                  <a:gd name="f3" fmla="val w"/>
                  <a:gd name="f4" fmla="val h"/>
                  <a:gd name="f5" fmla="val 0"/>
                  <a:gd name="f6" fmla="val 260984"/>
                  <a:gd name="f7" fmla="val 468630"/>
                  <a:gd name="f8" fmla="val 141922"/>
                  <a:gd name="f9" fmla="val 163830"/>
                  <a:gd name="f10" fmla="val 250507"/>
                  <a:gd name="f11" fmla="val 185738"/>
                  <a:gd name="f12" fmla="val 242887"/>
                  <a:gd name="f13" fmla="val 280988"/>
                  <a:gd name="f14" fmla="val 235267"/>
                  <a:gd name="f15" fmla="val 373380"/>
                  <a:gd name="f16" fmla="val 226694"/>
                  <a:gd name="f17" fmla="val 200977"/>
                  <a:gd name="f18" fmla="val 120014"/>
                  <a:gd name="f19" fmla="val 457200"/>
                  <a:gd name="f20" fmla="val 127634"/>
                  <a:gd name="f21" fmla="val 359093"/>
                  <a:gd name="f22" fmla="val 134302"/>
                  <a:gd name="f23" fmla="val 262890"/>
                  <a:gd name="f24" fmla="val 7620"/>
                  <a:gd name="f25" fmla="val 137160"/>
                  <a:gd name="f26" fmla="val 123825"/>
                  <a:gd name="f27" fmla="val 160020"/>
                  <a:gd name="f28" fmla="val 116205"/>
                  <a:gd name="f29" fmla="val 258127"/>
                  <a:gd name="f30" fmla="val 109538"/>
                  <a:gd name="f31" fmla="val 355282"/>
                  <a:gd name="f32" fmla="val 101918"/>
                  <a:gd name="f33" fmla="val 454343"/>
                  <a:gd name="f34" fmla="val 78105"/>
                  <a:gd name="f35" fmla="val 451485"/>
                  <a:gd name="f36" fmla="val 53340"/>
                  <a:gd name="f37" fmla="val 448627"/>
                  <a:gd name="f38" fmla="val 33338"/>
                  <a:gd name="f39" fmla="val 444818"/>
                  <a:gd name="f40" fmla="val 29527"/>
                  <a:gd name="f41" fmla="val 443865"/>
                  <a:gd name="f42" fmla="val 14288"/>
                  <a:gd name="f43" fmla="val 238125"/>
                  <a:gd name="f44" fmla="val 158114"/>
                  <a:gd name="f45" fmla="val 35242"/>
                  <a:gd name="f46" fmla="val 56197"/>
                  <a:gd name="f47" fmla="val 65722"/>
                  <a:gd name="f48" fmla="val 92392"/>
                  <a:gd name="f49" fmla="val 252412"/>
                  <a:gd name="f50" fmla="val 165734"/>
                  <a:gd name="f51" fmla="val 251459"/>
                  <a:gd name="f52" fmla="val 167639"/>
                  <a:gd name="f53" fmla="val 218121"/>
                  <a:gd name="f54" fmla="val 160972"/>
                  <a:gd name="f55" fmla="val 180974"/>
                  <a:gd name="f56" fmla="val 151447"/>
                  <a:gd name="f57" fmla="val 144779"/>
                  <a:gd name="f58" fmla="val 144780"/>
                  <a:gd name="f59" fmla="val 147637"/>
                  <a:gd name="f60" fmla="val 114300"/>
                  <a:gd name="f61" fmla="val 155257"/>
                  <a:gd name="f62" fmla="val 64769"/>
                  <a:gd name="f63" fmla="val 40957"/>
                  <a:gd name="f64" fmla="val 93345"/>
                  <a:gd name="f65" fmla="val 16192"/>
                  <a:gd name="f66" fmla="val 133350"/>
                  <a:gd name="f67" fmla="val 24765"/>
                  <a:gd name="f68" fmla="val 138113"/>
                  <a:gd name="f69" fmla="val 25717"/>
                  <a:gd name="f70" fmla="val 127635"/>
                  <a:gd name="f71" fmla="val 103822"/>
                  <a:gd name="f72" fmla="val 125730"/>
                  <a:gd name="f73" fmla="val 140017"/>
                  <a:gd name="f74" fmla="val 6667"/>
                  <a:gd name="f75" fmla="val 118110"/>
                  <a:gd name="f76" fmla="val 4763"/>
                  <a:gd name="f77" fmla="val 79057"/>
                  <a:gd name="f78" fmla="val 2857"/>
                  <a:gd name="f79" fmla="val 40005"/>
                  <a:gd name="f80" fmla="+- 0 0 -90"/>
                  <a:gd name="f81" fmla="*/ f3 1 260984"/>
                  <a:gd name="f82" fmla="*/ f4 1 468630"/>
                  <a:gd name="f83" fmla="val f5"/>
                  <a:gd name="f84" fmla="val f6"/>
                  <a:gd name="f85" fmla="val f7"/>
                  <a:gd name="f86" fmla="*/ f80 f0 1"/>
                  <a:gd name="f87" fmla="+- f85 0 f83"/>
                  <a:gd name="f88" fmla="+- f84 0 f83"/>
                  <a:gd name="f89" fmla="*/ f86 1 f2"/>
                  <a:gd name="f90" fmla="*/ f88 1 260984"/>
                  <a:gd name="f91" fmla="*/ f87 1 468630"/>
                  <a:gd name="f92" fmla="*/ 141922 f88 1"/>
                  <a:gd name="f93" fmla="*/ 163830 f87 1"/>
                  <a:gd name="f94" fmla="*/ 250507 f88 1"/>
                  <a:gd name="f95" fmla="*/ 185738 f87 1"/>
                  <a:gd name="f96" fmla="*/ 226694 f88 1"/>
                  <a:gd name="f97" fmla="*/ 468630 f87 1"/>
                  <a:gd name="f98" fmla="*/ 200977 f88 1"/>
                  <a:gd name="f99" fmla="*/ 120014 f88 1"/>
                  <a:gd name="f100" fmla="*/ 457200 f87 1"/>
                  <a:gd name="f101" fmla="*/ 7620 f88 1"/>
                  <a:gd name="f102" fmla="*/ 137160 f87 1"/>
                  <a:gd name="f103" fmla="*/ 123825 f88 1"/>
                  <a:gd name="f104" fmla="*/ 160020 f87 1"/>
                  <a:gd name="f105" fmla="*/ 101918 f88 1"/>
                  <a:gd name="f106" fmla="*/ 454343 f87 1"/>
                  <a:gd name="f107" fmla="*/ 33338 f88 1"/>
                  <a:gd name="f108" fmla="*/ 444818 f87 1"/>
                  <a:gd name="f109" fmla="*/ 158114 f88 1"/>
                  <a:gd name="f110" fmla="*/ 35242 f87 1"/>
                  <a:gd name="f111" fmla="*/ 260984 f88 1"/>
                  <a:gd name="f112" fmla="*/ 56197 f87 1"/>
                  <a:gd name="f113" fmla="*/ 65722 f87 1"/>
                  <a:gd name="f114" fmla="*/ 251459 f88 1"/>
                  <a:gd name="f115" fmla="*/ 167639 f87 1"/>
                  <a:gd name="f116" fmla="*/ 144779 f88 1"/>
                  <a:gd name="f117" fmla="*/ 144780 f87 1"/>
                  <a:gd name="f118" fmla="*/ 0 f88 1"/>
                  <a:gd name="f119" fmla="*/ 0 f87 1"/>
                  <a:gd name="f120" fmla="*/ 133350 f88 1"/>
                  <a:gd name="f121" fmla="*/ 24765 f87 1"/>
                  <a:gd name="f122" fmla="*/ 125730 f88 1"/>
                  <a:gd name="f123" fmla="*/ 140017 f87 1"/>
                  <a:gd name="f124" fmla="*/ 6667 f88 1"/>
                  <a:gd name="f125" fmla="*/ 118110 f87 1"/>
                  <a:gd name="f126" fmla="+- f89 0 f1"/>
                  <a:gd name="f127" fmla="*/ f92 1 260984"/>
                  <a:gd name="f128" fmla="*/ f93 1 468630"/>
                  <a:gd name="f129" fmla="*/ f94 1 260984"/>
                  <a:gd name="f130" fmla="*/ f95 1 468630"/>
                  <a:gd name="f131" fmla="*/ f96 1 260984"/>
                  <a:gd name="f132" fmla="*/ f97 1 468630"/>
                  <a:gd name="f133" fmla="*/ f98 1 260984"/>
                  <a:gd name="f134" fmla="*/ f99 1 260984"/>
                  <a:gd name="f135" fmla="*/ f100 1 468630"/>
                  <a:gd name="f136" fmla="*/ f101 1 260984"/>
                  <a:gd name="f137" fmla="*/ f102 1 468630"/>
                  <a:gd name="f138" fmla="*/ f103 1 260984"/>
                  <a:gd name="f139" fmla="*/ f104 1 468630"/>
                  <a:gd name="f140" fmla="*/ f105 1 260984"/>
                  <a:gd name="f141" fmla="*/ f106 1 468630"/>
                  <a:gd name="f142" fmla="*/ f107 1 260984"/>
                  <a:gd name="f143" fmla="*/ f108 1 468630"/>
                  <a:gd name="f144" fmla="*/ f109 1 260984"/>
                  <a:gd name="f145" fmla="*/ f110 1 468630"/>
                  <a:gd name="f146" fmla="*/ f111 1 260984"/>
                  <a:gd name="f147" fmla="*/ f112 1 468630"/>
                  <a:gd name="f148" fmla="*/ f113 1 468630"/>
                  <a:gd name="f149" fmla="*/ f114 1 260984"/>
                  <a:gd name="f150" fmla="*/ f115 1 468630"/>
                  <a:gd name="f151" fmla="*/ f116 1 260984"/>
                  <a:gd name="f152" fmla="*/ f117 1 468630"/>
                  <a:gd name="f153" fmla="*/ f118 1 260984"/>
                  <a:gd name="f154" fmla="*/ f119 1 468630"/>
                  <a:gd name="f155" fmla="*/ f120 1 260984"/>
                  <a:gd name="f156" fmla="*/ f121 1 468630"/>
                  <a:gd name="f157" fmla="*/ f122 1 260984"/>
                  <a:gd name="f158" fmla="*/ f123 1 468630"/>
                  <a:gd name="f159" fmla="*/ f124 1 260984"/>
                  <a:gd name="f160" fmla="*/ f125 1 468630"/>
                  <a:gd name="f161" fmla="*/ f83 1 f90"/>
                  <a:gd name="f162" fmla="*/ f84 1 f90"/>
                  <a:gd name="f163" fmla="*/ f83 1 f91"/>
                  <a:gd name="f164" fmla="*/ f85 1 f91"/>
                  <a:gd name="f165" fmla="*/ f127 1 f90"/>
                  <a:gd name="f166" fmla="*/ f128 1 f91"/>
                  <a:gd name="f167" fmla="*/ f129 1 f90"/>
                  <a:gd name="f168" fmla="*/ f130 1 f91"/>
                  <a:gd name="f169" fmla="*/ f131 1 f90"/>
                  <a:gd name="f170" fmla="*/ f132 1 f91"/>
                  <a:gd name="f171" fmla="*/ f133 1 f90"/>
                  <a:gd name="f172" fmla="*/ f134 1 f90"/>
                  <a:gd name="f173" fmla="*/ f135 1 f91"/>
                  <a:gd name="f174" fmla="*/ f136 1 f90"/>
                  <a:gd name="f175" fmla="*/ f137 1 f91"/>
                  <a:gd name="f176" fmla="*/ f138 1 f90"/>
                  <a:gd name="f177" fmla="*/ f139 1 f91"/>
                  <a:gd name="f178" fmla="*/ f140 1 f90"/>
                  <a:gd name="f179" fmla="*/ f141 1 f91"/>
                  <a:gd name="f180" fmla="*/ f142 1 f90"/>
                  <a:gd name="f181" fmla="*/ f143 1 f91"/>
                  <a:gd name="f182" fmla="*/ f144 1 f90"/>
                  <a:gd name="f183" fmla="*/ f145 1 f91"/>
                  <a:gd name="f184" fmla="*/ f146 1 f90"/>
                  <a:gd name="f185" fmla="*/ f147 1 f91"/>
                  <a:gd name="f186" fmla="*/ f148 1 f91"/>
                  <a:gd name="f187" fmla="*/ f149 1 f90"/>
                  <a:gd name="f188" fmla="*/ f150 1 f91"/>
                  <a:gd name="f189" fmla="*/ f151 1 f90"/>
                  <a:gd name="f190" fmla="*/ f152 1 f91"/>
                  <a:gd name="f191" fmla="*/ f153 1 f90"/>
                  <a:gd name="f192" fmla="*/ f154 1 f91"/>
                  <a:gd name="f193" fmla="*/ f155 1 f90"/>
                  <a:gd name="f194" fmla="*/ f156 1 f91"/>
                  <a:gd name="f195" fmla="*/ f157 1 f90"/>
                  <a:gd name="f196" fmla="*/ f158 1 f91"/>
                  <a:gd name="f197" fmla="*/ f159 1 f90"/>
                  <a:gd name="f198" fmla="*/ f160 1 f91"/>
                  <a:gd name="f199" fmla="*/ f161 f81 1"/>
                  <a:gd name="f200" fmla="*/ f162 f81 1"/>
                  <a:gd name="f201" fmla="*/ f164 f82 1"/>
                  <a:gd name="f202" fmla="*/ f163 f82 1"/>
                  <a:gd name="f203" fmla="*/ f165 f81 1"/>
                  <a:gd name="f204" fmla="*/ f166 f82 1"/>
                  <a:gd name="f205" fmla="*/ f167 f81 1"/>
                  <a:gd name="f206" fmla="*/ f168 f82 1"/>
                  <a:gd name="f207" fmla="*/ f169 f81 1"/>
                  <a:gd name="f208" fmla="*/ f170 f82 1"/>
                  <a:gd name="f209" fmla="*/ f171 f81 1"/>
                  <a:gd name="f210" fmla="*/ f172 f81 1"/>
                  <a:gd name="f211" fmla="*/ f173 f82 1"/>
                  <a:gd name="f212" fmla="*/ f174 f81 1"/>
                  <a:gd name="f213" fmla="*/ f175 f82 1"/>
                  <a:gd name="f214" fmla="*/ f176 f81 1"/>
                  <a:gd name="f215" fmla="*/ f177 f82 1"/>
                  <a:gd name="f216" fmla="*/ f178 f81 1"/>
                  <a:gd name="f217" fmla="*/ f179 f82 1"/>
                  <a:gd name="f218" fmla="*/ f180 f81 1"/>
                  <a:gd name="f219" fmla="*/ f181 f82 1"/>
                  <a:gd name="f220" fmla="*/ f182 f81 1"/>
                  <a:gd name="f221" fmla="*/ f183 f82 1"/>
                  <a:gd name="f222" fmla="*/ f184 f81 1"/>
                  <a:gd name="f223" fmla="*/ f185 f82 1"/>
                  <a:gd name="f224" fmla="*/ f186 f82 1"/>
                  <a:gd name="f225" fmla="*/ f187 f81 1"/>
                  <a:gd name="f226" fmla="*/ f188 f82 1"/>
                  <a:gd name="f227" fmla="*/ f189 f81 1"/>
                  <a:gd name="f228" fmla="*/ f190 f82 1"/>
                  <a:gd name="f229" fmla="*/ f191 f81 1"/>
                  <a:gd name="f230" fmla="*/ f192 f82 1"/>
                  <a:gd name="f231" fmla="*/ f193 f81 1"/>
                  <a:gd name="f232" fmla="*/ f194 f82 1"/>
                  <a:gd name="f233" fmla="*/ f195 f81 1"/>
                  <a:gd name="f234" fmla="*/ f196 f82 1"/>
                  <a:gd name="f235" fmla="*/ f197 f81 1"/>
                  <a:gd name="f236" fmla="*/ f198 f82 1"/>
                </a:gdLst>
                <a:ahLst/>
                <a:cxnLst>
                  <a:cxn ang="3cd4">
                    <a:pos x="hc" y="t"/>
                  </a:cxn>
                  <a:cxn ang="0">
                    <a:pos x="r" y="vc"/>
                  </a:cxn>
                  <a:cxn ang="cd4">
                    <a:pos x="hc" y="b"/>
                  </a:cxn>
                  <a:cxn ang="cd2">
                    <a:pos x="l" y="vc"/>
                  </a:cxn>
                  <a:cxn ang="f126">
                    <a:pos x="f203" y="f204"/>
                  </a:cxn>
                  <a:cxn ang="f126">
                    <a:pos x="f205" y="f206"/>
                  </a:cxn>
                  <a:cxn ang="f126">
                    <a:pos x="f207" y="f208"/>
                  </a:cxn>
                  <a:cxn ang="f126">
                    <a:pos x="f209" y="f208"/>
                  </a:cxn>
                  <a:cxn ang="f126">
                    <a:pos x="f210" y="f211"/>
                  </a:cxn>
                  <a:cxn ang="f126">
                    <a:pos x="f203" y="f204"/>
                  </a:cxn>
                  <a:cxn ang="f126">
                    <a:pos x="f212" y="f213"/>
                  </a:cxn>
                  <a:cxn ang="f126">
                    <a:pos x="f214" y="f215"/>
                  </a:cxn>
                  <a:cxn ang="f126">
                    <a:pos x="f216" y="f217"/>
                  </a:cxn>
                  <a:cxn ang="f126">
                    <a:pos x="f218" y="f219"/>
                  </a:cxn>
                  <a:cxn ang="f126">
                    <a:pos x="f212" y="f213"/>
                  </a:cxn>
                  <a:cxn ang="f126">
                    <a:pos x="f220" y="f221"/>
                  </a:cxn>
                  <a:cxn ang="f126">
                    <a:pos x="f222" y="f223"/>
                  </a:cxn>
                  <a:cxn ang="f126">
                    <a:pos x="f222" y="f224"/>
                  </a:cxn>
                  <a:cxn ang="f126">
                    <a:pos x="f225" y="f226"/>
                  </a:cxn>
                  <a:cxn ang="f126">
                    <a:pos x="f227" y="f228"/>
                  </a:cxn>
                  <a:cxn ang="f126">
                    <a:pos x="f220" y="f221"/>
                  </a:cxn>
                  <a:cxn ang="f126">
                    <a:pos x="f229" y="f230"/>
                  </a:cxn>
                  <a:cxn ang="f126">
                    <a:pos x="f231" y="f232"/>
                  </a:cxn>
                  <a:cxn ang="f126">
                    <a:pos x="f233" y="f234"/>
                  </a:cxn>
                  <a:cxn ang="f126">
                    <a:pos x="f235" y="f236"/>
                  </a:cxn>
                  <a:cxn ang="f126">
                    <a:pos x="f229" y="f230"/>
                  </a:cxn>
                </a:cxnLst>
                <a:rect l="f199" t="f202" r="f200" b="f201"/>
                <a:pathLst>
                  <a:path w="260984" h="468630">
                    <a:moveTo>
                      <a:pt x="f8" y="f9"/>
                    </a:moveTo>
                    <a:lnTo>
                      <a:pt x="f10" y="f11"/>
                    </a:lnTo>
                    <a:cubicBezTo>
                      <a:pt x="f12" y="f13"/>
                      <a:pt x="f14" y="f15"/>
                      <a:pt x="f16" y="f7"/>
                    </a:cubicBezTo>
                    <a:lnTo>
                      <a:pt x="f17" y="f7"/>
                    </a:lnTo>
                    <a:lnTo>
                      <a:pt x="f18" y="f19"/>
                    </a:lnTo>
                    <a:cubicBezTo>
                      <a:pt x="f20" y="f21"/>
                      <a:pt x="f22" y="f23"/>
                      <a:pt x="f8" y="f9"/>
                    </a:cubicBezTo>
                    <a:close/>
                    <a:moveTo>
                      <a:pt x="f24" y="f25"/>
                    </a:moveTo>
                    <a:lnTo>
                      <a:pt x="f26" y="f27"/>
                    </a:lnTo>
                    <a:cubicBezTo>
                      <a:pt x="f28" y="f29"/>
                      <a:pt x="f30" y="f31"/>
                      <a:pt x="f32" y="f33"/>
                    </a:cubicBezTo>
                    <a:cubicBezTo>
                      <a:pt x="f34" y="f35"/>
                      <a:pt x="f36" y="f37"/>
                      <a:pt x="f38" y="f39"/>
                    </a:cubicBezTo>
                    <a:cubicBezTo>
                      <a:pt x="f40" y="f41"/>
                      <a:pt x="f42" y="f43"/>
                      <a:pt x="f24" y="f25"/>
                    </a:cubicBezTo>
                    <a:close/>
                    <a:moveTo>
                      <a:pt x="f44" y="f45"/>
                    </a:moveTo>
                    <a:lnTo>
                      <a:pt x="f6" y="f46"/>
                    </a:lnTo>
                    <a:lnTo>
                      <a:pt x="f6" y="f47"/>
                    </a:lnTo>
                    <a:cubicBezTo>
                      <a:pt x="f29" y="f48"/>
                      <a:pt x="f49" y="f50"/>
                      <a:pt x="f51" y="f52"/>
                    </a:cubicBezTo>
                    <a:cubicBezTo>
                      <a:pt x="f53" y="f54"/>
                      <a:pt x="f55" y="f56"/>
                      <a:pt x="f57" y="f58"/>
                    </a:cubicBezTo>
                    <a:cubicBezTo>
                      <a:pt x="f59" y="f60"/>
                      <a:pt x="f61" y="f62"/>
                      <a:pt x="f44" y="f45"/>
                    </a:cubicBezTo>
                    <a:close/>
                    <a:moveTo>
                      <a:pt x="f5" y="f5"/>
                    </a:moveTo>
                    <a:cubicBezTo>
                      <a:pt x="f63" y="f24"/>
                      <a:pt x="f64" y="f65"/>
                      <a:pt x="f66" y="f67"/>
                    </a:cubicBezTo>
                    <a:cubicBezTo>
                      <a:pt x="f68" y="f69"/>
                      <a:pt x="f70" y="f71"/>
                      <a:pt x="f72" y="f73"/>
                    </a:cubicBezTo>
                    <a:lnTo>
                      <a:pt x="f74" y="f75"/>
                    </a:lnTo>
                    <a:cubicBezTo>
                      <a:pt x="f76" y="f77"/>
                      <a:pt x="f78" y="f79"/>
                      <a:pt x="f5" y="f5"/>
                    </a:cubicBezTo>
                    <a:close/>
                  </a:path>
                </a:pathLst>
              </a:custGeom>
              <a:solidFill>
                <a:srgbClr val="E5711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9" name="Freeform: Shape 55">
                <a:extLst>
                  <a:ext uri="{FF2B5EF4-FFF2-40B4-BE49-F238E27FC236}">
                    <a16:creationId xmlns:a16="http://schemas.microsoft.com/office/drawing/2014/main" id="{3C6FF075-18D9-4582-BCC0-C91F265F76D4}"/>
                  </a:ext>
                </a:extLst>
              </p:cNvPr>
              <p:cNvSpPr/>
              <p:nvPr/>
            </p:nvSpPr>
            <p:spPr>
              <a:xfrm>
                <a:off x="1762259" y="2700707"/>
                <a:ext cx="263996" cy="242261"/>
              </a:xfrm>
              <a:custGeom>
                <a:avLst/>
                <a:gdLst>
                  <a:gd name="f0" fmla="val 10800000"/>
                  <a:gd name="f1" fmla="val 5400000"/>
                  <a:gd name="f2" fmla="val 180"/>
                  <a:gd name="f3" fmla="val w"/>
                  <a:gd name="f4" fmla="val h"/>
                  <a:gd name="f5" fmla="val 0"/>
                  <a:gd name="f6" fmla="val 354330"/>
                  <a:gd name="f7" fmla="val 351472"/>
                  <a:gd name="f8" fmla="val 234314"/>
                  <a:gd name="f9" fmla="val 170497"/>
                  <a:gd name="f10" fmla="val 319087"/>
                  <a:gd name="f11" fmla="val 229552"/>
                  <a:gd name="f12" fmla="val 300989"/>
                  <a:gd name="f13" fmla="val 269557"/>
                  <a:gd name="f14" fmla="val 282892"/>
                  <a:gd name="f15" fmla="val 309562"/>
                  <a:gd name="f16" fmla="val 264794"/>
                  <a:gd name="f17" fmla="val 159067"/>
                  <a:gd name="f18" fmla="val 302895"/>
                  <a:gd name="f19" fmla="val 184784"/>
                  <a:gd name="f20" fmla="val 258127"/>
                  <a:gd name="f21" fmla="val 208597"/>
                  <a:gd name="f22" fmla="val 214312"/>
                  <a:gd name="f23" fmla="val 138113"/>
                  <a:gd name="f24" fmla="val 102870"/>
                  <a:gd name="f25" fmla="val 218122"/>
                  <a:gd name="f26" fmla="val 158115"/>
                  <a:gd name="f27" fmla="val 193357"/>
                  <a:gd name="f28" fmla="val 203835"/>
                  <a:gd name="f29" fmla="val 168592"/>
                  <a:gd name="f30" fmla="val 248602"/>
                  <a:gd name="f31" fmla="val 142875"/>
                  <a:gd name="f32" fmla="val 294322"/>
                  <a:gd name="f33" fmla="val 226695"/>
                  <a:gd name="f34" fmla="val 312419"/>
                  <a:gd name="f35" fmla="val 33338"/>
                  <a:gd name="f36" fmla="val 327659"/>
                  <a:gd name="f37" fmla="val 41910"/>
                  <a:gd name="f38" fmla="val 340042"/>
                  <a:gd name="f39" fmla="val 49530"/>
                  <a:gd name="f40" fmla="val 348614"/>
                  <a:gd name="f41" fmla="val 54293"/>
                  <a:gd name="f42" fmla="val 350519"/>
                  <a:gd name="f43" fmla="val 84773"/>
                  <a:gd name="f44" fmla="val 353377"/>
                  <a:gd name="f45" fmla="val 112396"/>
                  <a:gd name="f46" fmla="val 140018"/>
                  <a:gd name="f47" fmla="val 148590"/>
                  <a:gd name="f48" fmla="val 157163"/>
                  <a:gd name="f49" fmla="val 347662"/>
                  <a:gd name="f50" fmla="val 164783"/>
                  <a:gd name="f51" fmla="val 341947"/>
                  <a:gd name="f52" fmla="val 179071"/>
                  <a:gd name="f53" fmla="val 335280"/>
                  <a:gd name="f54" fmla="val 193358"/>
                  <a:gd name="f55" fmla="val 209551"/>
                  <a:gd name="f56" fmla="val 244792"/>
                  <a:gd name="f57" fmla="val 152401"/>
                  <a:gd name="f58" fmla="val 252412"/>
                  <a:gd name="f59" fmla="val 265747"/>
                  <a:gd name="f60" fmla="val 7620"/>
                  <a:gd name="f61" fmla="val 279082"/>
                  <a:gd name="f62" fmla="val 14288"/>
                  <a:gd name="f63" fmla="val 293369"/>
                  <a:gd name="f64" fmla="val 22860"/>
                  <a:gd name="f65" fmla="val 271462"/>
                  <a:gd name="f66" fmla="val 62865"/>
                  <a:gd name="f67" fmla="val 249555"/>
                  <a:gd name="f68" fmla="val 100965"/>
                  <a:gd name="f69" fmla="val 227647"/>
                  <a:gd name="f70" fmla="val 140970"/>
                  <a:gd name="f71" fmla="val 201930"/>
                  <a:gd name="f72" fmla="val 123825"/>
                  <a:gd name="f73" fmla="val 178117"/>
                  <a:gd name="f74" fmla="val 106680"/>
                  <a:gd name="f75" fmla="val 151447"/>
                  <a:gd name="f76" fmla="val 89535"/>
                  <a:gd name="f77" fmla="+- 0 0 -90"/>
                  <a:gd name="f78" fmla="*/ f3 1 354330"/>
                  <a:gd name="f79" fmla="*/ f4 1 351472"/>
                  <a:gd name="f80" fmla="val f5"/>
                  <a:gd name="f81" fmla="val f6"/>
                  <a:gd name="f82" fmla="val f7"/>
                  <a:gd name="f83" fmla="*/ f77 f0 1"/>
                  <a:gd name="f84" fmla="+- f82 0 f80"/>
                  <a:gd name="f85" fmla="+- f81 0 f80"/>
                  <a:gd name="f86" fmla="*/ f83 1 f2"/>
                  <a:gd name="f87" fmla="*/ f85 1 354330"/>
                  <a:gd name="f88" fmla="*/ f84 1 351472"/>
                  <a:gd name="f89" fmla="*/ 234314 f85 1"/>
                  <a:gd name="f90" fmla="*/ 170497 f84 1"/>
                  <a:gd name="f91" fmla="*/ 319087 f85 1"/>
                  <a:gd name="f92" fmla="*/ 229552 f84 1"/>
                  <a:gd name="f93" fmla="*/ 264794 f85 1"/>
                  <a:gd name="f94" fmla="*/ 351472 f84 1"/>
                  <a:gd name="f95" fmla="*/ 159067 f85 1"/>
                  <a:gd name="f96" fmla="*/ 302895 f84 1"/>
                  <a:gd name="f97" fmla="*/ 138113 f85 1"/>
                  <a:gd name="f98" fmla="*/ 102870 f84 1"/>
                  <a:gd name="f99" fmla="*/ 218122 f85 1"/>
                  <a:gd name="f100" fmla="*/ 158115 f84 1"/>
                  <a:gd name="f101" fmla="*/ 142875 f85 1"/>
                  <a:gd name="f102" fmla="*/ 294322 f84 1"/>
                  <a:gd name="f103" fmla="*/ 0 f85 1"/>
                  <a:gd name="f104" fmla="*/ 226695 f84 1"/>
                  <a:gd name="f105" fmla="*/ 312419 f85 1"/>
                  <a:gd name="f106" fmla="*/ 33338 f84 1"/>
                  <a:gd name="f107" fmla="*/ 348614 f85 1"/>
                  <a:gd name="f108" fmla="*/ 54293 f84 1"/>
                  <a:gd name="f109" fmla="*/ 354330 f85 1"/>
                  <a:gd name="f110" fmla="*/ 140018 f84 1"/>
                  <a:gd name="f111" fmla="*/ 347662 f85 1"/>
                  <a:gd name="f112" fmla="*/ 164783 f84 1"/>
                  <a:gd name="f113" fmla="*/ 327659 f85 1"/>
                  <a:gd name="f114" fmla="*/ 209551 f84 1"/>
                  <a:gd name="f115" fmla="*/ 244792 f85 1"/>
                  <a:gd name="f116" fmla="*/ 152401 f84 1"/>
                  <a:gd name="f117" fmla="*/ 252412 f85 1"/>
                  <a:gd name="f118" fmla="*/ 0 f84 1"/>
                  <a:gd name="f119" fmla="*/ 293369 f85 1"/>
                  <a:gd name="f120" fmla="*/ 22860 f84 1"/>
                  <a:gd name="f121" fmla="*/ 227647 f85 1"/>
                  <a:gd name="f122" fmla="*/ 140970 f84 1"/>
                  <a:gd name="f123" fmla="*/ 151447 f85 1"/>
                  <a:gd name="f124" fmla="*/ 89535 f84 1"/>
                  <a:gd name="f125" fmla="+- f86 0 f1"/>
                  <a:gd name="f126" fmla="*/ f89 1 354330"/>
                  <a:gd name="f127" fmla="*/ f90 1 351472"/>
                  <a:gd name="f128" fmla="*/ f91 1 354330"/>
                  <a:gd name="f129" fmla="*/ f92 1 351472"/>
                  <a:gd name="f130" fmla="*/ f93 1 354330"/>
                  <a:gd name="f131" fmla="*/ f94 1 351472"/>
                  <a:gd name="f132" fmla="*/ f95 1 354330"/>
                  <a:gd name="f133" fmla="*/ f96 1 351472"/>
                  <a:gd name="f134" fmla="*/ f97 1 354330"/>
                  <a:gd name="f135" fmla="*/ f98 1 351472"/>
                  <a:gd name="f136" fmla="*/ f99 1 354330"/>
                  <a:gd name="f137" fmla="*/ f100 1 351472"/>
                  <a:gd name="f138" fmla="*/ f101 1 354330"/>
                  <a:gd name="f139" fmla="*/ f102 1 351472"/>
                  <a:gd name="f140" fmla="*/ f103 1 354330"/>
                  <a:gd name="f141" fmla="*/ f104 1 351472"/>
                  <a:gd name="f142" fmla="*/ f105 1 354330"/>
                  <a:gd name="f143" fmla="*/ f106 1 351472"/>
                  <a:gd name="f144" fmla="*/ f107 1 354330"/>
                  <a:gd name="f145" fmla="*/ f108 1 351472"/>
                  <a:gd name="f146" fmla="*/ f109 1 354330"/>
                  <a:gd name="f147" fmla="*/ f110 1 351472"/>
                  <a:gd name="f148" fmla="*/ f111 1 354330"/>
                  <a:gd name="f149" fmla="*/ f112 1 351472"/>
                  <a:gd name="f150" fmla="*/ f113 1 354330"/>
                  <a:gd name="f151" fmla="*/ f114 1 351472"/>
                  <a:gd name="f152" fmla="*/ f115 1 354330"/>
                  <a:gd name="f153" fmla="*/ f116 1 351472"/>
                  <a:gd name="f154" fmla="*/ f117 1 354330"/>
                  <a:gd name="f155" fmla="*/ f118 1 351472"/>
                  <a:gd name="f156" fmla="*/ f119 1 354330"/>
                  <a:gd name="f157" fmla="*/ f120 1 351472"/>
                  <a:gd name="f158" fmla="*/ f121 1 354330"/>
                  <a:gd name="f159" fmla="*/ f122 1 351472"/>
                  <a:gd name="f160" fmla="*/ f123 1 354330"/>
                  <a:gd name="f161" fmla="*/ f124 1 351472"/>
                  <a:gd name="f162" fmla="*/ f80 1 f87"/>
                  <a:gd name="f163" fmla="*/ f81 1 f87"/>
                  <a:gd name="f164" fmla="*/ f80 1 f88"/>
                  <a:gd name="f165" fmla="*/ f82 1 f88"/>
                  <a:gd name="f166" fmla="*/ f126 1 f87"/>
                  <a:gd name="f167" fmla="*/ f127 1 f88"/>
                  <a:gd name="f168" fmla="*/ f128 1 f87"/>
                  <a:gd name="f169" fmla="*/ f129 1 f88"/>
                  <a:gd name="f170" fmla="*/ f130 1 f87"/>
                  <a:gd name="f171" fmla="*/ f131 1 f88"/>
                  <a:gd name="f172" fmla="*/ f132 1 f87"/>
                  <a:gd name="f173" fmla="*/ f133 1 f88"/>
                  <a:gd name="f174" fmla="*/ f134 1 f87"/>
                  <a:gd name="f175" fmla="*/ f135 1 f88"/>
                  <a:gd name="f176" fmla="*/ f136 1 f87"/>
                  <a:gd name="f177" fmla="*/ f137 1 f88"/>
                  <a:gd name="f178" fmla="*/ f138 1 f87"/>
                  <a:gd name="f179" fmla="*/ f139 1 f88"/>
                  <a:gd name="f180" fmla="*/ f140 1 f87"/>
                  <a:gd name="f181" fmla="*/ f141 1 f88"/>
                  <a:gd name="f182" fmla="*/ f142 1 f87"/>
                  <a:gd name="f183" fmla="*/ f143 1 f88"/>
                  <a:gd name="f184" fmla="*/ f144 1 f87"/>
                  <a:gd name="f185" fmla="*/ f145 1 f88"/>
                  <a:gd name="f186" fmla="*/ f146 1 f87"/>
                  <a:gd name="f187" fmla="*/ f147 1 f88"/>
                  <a:gd name="f188" fmla="*/ f148 1 f87"/>
                  <a:gd name="f189" fmla="*/ f149 1 f88"/>
                  <a:gd name="f190" fmla="*/ f150 1 f87"/>
                  <a:gd name="f191" fmla="*/ f151 1 f88"/>
                  <a:gd name="f192" fmla="*/ f152 1 f87"/>
                  <a:gd name="f193" fmla="*/ f153 1 f88"/>
                  <a:gd name="f194" fmla="*/ f154 1 f87"/>
                  <a:gd name="f195" fmla="*/ f155 1 f88"/>
                  <a:gd name="f196" fmla="*/ f156 1 f87"/>
                  <a:gd name="f197" fmla="*/ f157 1 f88"/>
                  <a:gd name="f198" fmla="*/ f158 1 f87"/>
                  <a:gd name="f199" fmla="*/ f159 1 f88"/>
                  <a:gd name="f200" fmla="*/ f160 1 f87"/>
                  <a:gd name="f201" fmla="*/ f161 1 f88"/>
                  <a:gd name="f202" fmla="*/ f162 f78 1"/>
                  <a:gd name="f203" fmla="*/ f163 f78 1"/>
                  <a:gd name="f204" fmla="*/ f165 f79 1"/>
                  <a:gd name="f205" fmla="*/ f164 f79 1"/>
                  <a:gd name="f206" fmla="*/ f166 f78 1"/>
                  <a:gd name="f207" fmla="*/ f167 f79 1"/>
                  <a:gd name="f208" fmla="*/ f168 f78 1"/>
                  <a:gd name="f209" fmla="*/ f169 f79 1"/>
                  <a:gd name="f210" fmla="*/ f170 f78 1"/>
                  <a:gd name="f211" fmla="*/ f171 f79 1"/>
                  <a:gd name="f212" fmla="*/ f172 f78 1"/>
                  <a:gd name="f213" fmla="*/ f173 f79 1"/>
                  <a:gd name="f214" fmla="*/ f174 f78 1"/>
                  <a:gd name="f215" fmla="*/ f175 f79 1"/>
                  <a:gd name="f216" fmla="*/ f176 f78 1"/>
                  <a:gd name="f217" fmla="*/ f177 f79 1"/>
                  <a:gd name="f218" fmla="*/ f178 f78 1"/>
                  <a:gd name="f219" fmla="*/ f179 f79 1"/>
                  <a:gd name="f220" fmla="*/ f180 f78 1"/>
                  <a:gd name="f221" fmla="*/ f181 f79 1"/>
                  <a:gd name="f222" fmla="*/ f182 f78 1"/>
                  <a:gd name="f223" fmla="*/ f183 f79 1"/>
                  <a:gd name="f224" fmla="*/ f184 f78 1"/>
                  <a:gd name="f225" fmla="*/ f185 f79 1"/>
                  <a:gd name="f226" fmla="*/ f186 f78 1"/>
                  <a:gd name="f227" fmla="*/ f187 f79 1"/>
                  <a:gd name="f228" fmla="*/ f188 f78 1"/>
                  <a:gd name="f229" fmla="*/ f189 f79 1"/>
                  <a:gd name="f230" fmla="*/ f190 f78 1"/>
                  <a:gd name="f231" fmla="*/ f191 f79 1"/>
                  <a:gd name="f232" fmla="*/ f192 f78 1"/>
                  <a:gd name="f233" fmla="*/ f193 f79 1"/>
                  <a:gd name="f234" fmla="*/ f194 f78 1"/>
                  <a:gd name="f235" fmla="*/ f195 f79 1"/>
                  <a:gd name="f236" fmla="*/ f196 f78 1"/>
                  <a:gd name="f237" fmla="*/ f197 f79 1"/>
                  <a:gd name="f238" fmla="*/ f198 f78 1"/>
                  <a:gd name="f239" fmla="*/ f199 f79 1"/>
                  <a:gd name="f240" fmla="*/ f200 f78 1"/>
                  <a:gd name="f241" fmla="*/ f201 f79 1"/>
                </a:gdLst>
                <a:ahLst/>
                <a:cxnLst>
                  <a:cxn ang="3cd4">
                    <a:pos x="hc" y="t"/>
                  </a:cxn>
                  <a:cxn ang="0">
                    <a:pos x="r" y="vc"/>
                  </a:cxn>
                  <a:cxn ang="cd4">
                    <a:pos x="hc" y="b"/>
                  </a:cxn>
                  <a:cxn ang="cd2">
                    <a:pos x="l" y="vc"/>
                  </a:cxn>
                  <a:cxn ang="f125">
                    <a:pos x="f206" y="f207"/>
                  </a:cxn>
                  <a:cxn ang="f125">
                    <a:pos x="f208" y="f209"/>
                  </a:cxn>
                  <a:cxn ang="f125">
                    <a:pos x="f210" y="f211"/>
                  </a:cxn>
                  <a:cxn ang="f125">
                    <a:pos x="f212" y="f213"/>
                  </a:cxn>
                  <a:cxn ang="f125">
                    <a:pos x="f206" y="f207"/>
                  </a:cxn>
                  <a:cxn ang="f125">
                    <a:pos x="f214" y="f215"/>
                  </a:cxn>
                  <a:cxn ang="f125">
                    <a:pos x="f216" y="f217"/>
                  </a:cxn>
                  <a:cxn ang="f125">
                    <a:pos x="f218" y="f219"/>
                  </a:cxn>
                  <a:cxn ang="f125">
                    <a:pos x="f220" y="f221"/>
                  </a:cxn>
                  <a:cxn ang="f125">
                    <a:pos x="f222" y="f223"/>
                  </a:cxn>
                  <a:cxn ang="f125">
                    <a:pos x="f224" y="f225"/>
                  </a:cxn>
                  <a:cxn ang="f125">
                    <a:pos x="f226" y="f227"/>
                  </a:cxn>
                  <a:cxn ang="f125">
                    <a:pos x="f228" y="f229"/>
                  </a:cxn>
                  <a:cxn ang="f125">
                    <a:pos x="f230" y="f231"/>
                  </a:cxn>
                  <a:cxn ang="f125">
                    <a:pos x="f232" y="f233"/>
                  </a:cxn>
                  <a:cxn ang="f125">
                    <a:pos x="f234" y="f235"/>
                  </a:cxn>
                  <a:cxn ang="f125">
                    <a:pos x="f236" y="f237"/>
                  </a:cxn>
                  <a:cxn ang="f125">
                    <a:pos x="f238" y="f239"/>
                  </a:cxn>
                  <a:cxn ang="f125">
                    <a:pos x="f240" y="f241"/>
                  </a:cxn>
                </a:cxnLst>
                <a:rect l="f202" t="f205" r="f203" b="f204"/>
                <a:pathLst>
                  <a:path w="354330" h="351472">
                    <a:moveTo>
                      <a:pt x="f8" y="f9"/>
                    </a:moveTo>
                    <a:lnTo>
                      <a:pt x="f10" y="f11"/>
                    </a:lnTo>
                    <a:cubicBezTo>
                      <a:pt x="f12" y="f13"/>
                      <a:pt x="f14" y="f15"/>
                      <a:pt x="f16" y="f7"/>
                    </a:cubicBezTo>
                    <a:lnTo>
                      <a:pt x="f17" y="f18"/>
                    </a:lnTo>
                    <a:cubicBezTo>
                      <a:pt x="f19" y="f20"/>
                      <a:pt x="f21" y="f22"/>
                      <a:pt x="f8" y="f9"/>
                    </a:cubicBezTo>
                    <a:close/>
                    <a:moveTo>
                      <a:pt x="f23" y="f24"/>
                    </a:moveTo>
                    <a:lnTo>
                      <a:pt x="f25" y="f26"/>
                    </a:lnTo>
                    <a:cubicBezTo>
                      <a:pt x="f27" y="f28"/>
                      <a:pt x="f29" y="f30"/>
                      <a:pt x="f31" y="f32"/>
                    </a:cubicBezTo>
                    <a:lnTo>
                      <a:pt x="f5" y="f33"/>
                    </a:lnTo>
                    <a:close/>
                    <a:moveTo>
                      <a:pt x="f34" y="f35"/>
                    </a:moveTo>
                    <a:cubicBezTo>
                      <a:pt x="f36" y="f37"/>
                      <a:pt x="f38" y="f39"/>
                      <a:pt x="f40" y="f41"/>
                    </a:cubicBezTo>
                    <a:cubicBezTo>
                      <a:pt x="f42" y="f43"/>
                      <a:pt x="f44" y="f45"/>
                      <a:pt x="f6" y="f46"/>
                    </a:cubicBezTo>
                    <a:cubicBezTo>
                      <a:pt x="f6" y="f47"/>
                      <a:pt x="f42" y="f48"/>
                      <a:pt x="f49" y="f50"/>
                    </a:cubicBezTo>
                    <a:cubicBezTo>
                      <a:pt x="f51" y="f52"/>
                      <a:pt x="f53" y="f54"/>
                      <a:pt x="f36" y="f55"/>
                    </a:cubicBezTo>
                    <a:lnTo>
                      <a:pt x="f56" y="f57"/>
                    </a:lnTo>
                    <a:close/>
                    <a:moveTo>
                      <a:pt x="f58" y="f5"/>
                    </a:moveTo>
                    <a:cubicBezTo>
                      <a:pt x="f59" y="f60"/>
                      <a:pt x="f61" y="f62"/>
                      <a:pt x="f63" y="f64"/>
                    </a:cubicBezTo>
                    <a:cubicBezTo>
                      <a:pt x="f65" y="f66"/>
                      <a:pt x="f67" y="f68"/>
                      <a:pt x="f69" y="f70"/>
                    </a:cubicBezTo>
                    <a:cubicBezTo>
                      <a:pt x="f71" y="f72"/>
                      <a:pt x="f73" y="f74"/>
                      <a:pt x="f75" y="f76"/>
                    </a:cubicBezTo>
                    <a:close/>
                  </a:path>
                </a:pathLst>
              </a:custGeom>
              <a:solidFill>
                <a:srgbClr val="E5711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10" name="Group 5">
              <a:extLst>
                <a:ext uri="{FF2B5EF4-FFF2-40B4-BE49-F238E27FC236}">
                  <a16:creationId xmlns:a16="http://schemas.microsoft.com/office/drawing/2014/main" id="{F916FA9D-CC0B-4FE3-B451-B2D9B6FB9840}"/>
                </a:ext>
              </a:extLst>
            </p:cNvPr>
            <p:cNvGrpSpPr/>
            <p:nvPr/>
          </p:nvGrpSpPr>
          <p:grpSpPr>
            <a:xfrm>
              <a:off x="262937" y="4055958"/>
              <a:ext cx="1690413" cy="240201"/>
              <a:chOff x="262937" y="4055958"/>
              <a:chExt cx="1690413" cy="240201"/>
            </a:xfrm>
          </p:grpSpPr>
          <p:grpSp>
            <p:nvGrpSpPr>
              <p:cNvPr id="11" name="Graphic 1">
                <a:extLst>
                  <a:ext uri="{FF2B5EF4-FFF2-40B4-BE49-F238E27FC236}">
                    <a16:creationId xmlns:a16="http://schemas.microsoft.com/office/drawing/2014/main" id="{92C64601-7951-486F-8835-44A94D4D4E69}"/>
                  </a:ext>
                </a:extLst>
              </p:cNvPr>
              <p:cNvGrpSpPr/>
              <p:nvPr/>
            </p:nvGrpSpPr>
            <p:grpSpPr>
              <a:xfrm>
                <a:off x="509870" y="4182685"/>
                <a:ext cx="228215" cy="65361"/>
                <a:chOff x="509870" y="4182685"/>
                <a:chExt cx="228215" cy="65361"/>
              </a:xfrm>
            </p:grpSpPr>
            <p:sp>
              <p:nvSpPr>
                <p:cNvPr id="12" name="Freeform: Shape 48">
                  <a:extLst>
                    <a:ext uri="{FF2B5EF4-FFF2-40B4-BE49-F238E27FC236}">
                      <a16:creationId xmlns:a16="http://schemas.microsoft.com/office/drawing/2014/main" id="{981ED706-25C5-422C-B9E5-D1049DB4303B}"/>
                    </a:ext>
                  </a:extLst>
                </p:cNvPr>
                <p:cNvSpPr/>
                <p:nvPr/>
              </p:nvSpPr>
              <p:spPr>
                <a:xfrm rot="515490">
                  <a:off x="658825" y="4182685"/>
                  <a:ext cx="79260" cy="51005"/>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3" name="Freeform: Shape 49">
                  <a:extLst>
                    <a:ext uri="{FF2B5EF4-FFF2-40B4-BE49-F238E27FC236}">
                      <a16:creationId xmlns:a16="http://schemas.microsoft.com/office/drawing/2014/main" id="{3C071A20-F884-4BCE-A3F2-2D3DE3EC19B5}"/>
                    </a:ext>
                  </a:extLst>
                </p:cNvPr>
                <p:cNvSpPr/>
                <p:nvPr/>
              </p:nvSpPr>
              <p:spPr>
                <a:xfrm rot="515490">
                  <a:off x="509870" y="4216171"/>
                  <a:ext cx="93040" cy="31875"/>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 name="Freeform: Shape 50">
                  <a:extLst>
                    <a:ext uri="{FF2B5EF4-FFF2-40B4-BE49-F238E27FC236}">
                      <a16:creationId xmlns:a16="http://schemas.microsoft.com/office/drawing/2014/main" id="{0BA9DB05-997D-470E-B305-835F37C822D8}"/>
                    </a:ext>
                  </a:extLst>
                </p:cNvPr>
                <p:cNvSpPr/>
                <p:nvPr/>
              </p:nvSpPr>
              <p:spPr>
                <a:xfrm rot="515490">
                  <a:off x="687784" y="4193557"/>
                  <a:ext cx="6894" cy="12755"/>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 name="Freeform: Shape 51">
                  <a:extLst>
                    <a:ext uri="{FF2B5EF4-FFF2-40B4-BE49-F238E27FC236}">
                      <a16:creationId xmlns:a16="http://schemas.microsoft.com/office/drawing/2014/main" id="{371FB4CE-D88E-496B-BA0A-88F060F20303}"/>
                    </a:ext>
                  </a:extLst>
                </p:cNvPr>
                <p:cNvSpPr/>
                <p:nvPr/>
              </p:nvSpPr>
              <p:spPr>
                <a:xfrm rot="515490">
                  <a:off x="557171" y="4214826"/>
                  <a:ext cx="6894" cy="9564"/>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16" name="Graphic 1">
                <a:extLst>
                  <a:ext uri="{FF2B5EF4-FFF2-40B4-BE49-F238E27FC236}">
                    <a16:creationId xmlns:a16="http://schemas.microsoft.com/office/drawing/2014/main" id="{9BB857F5-17F8-46AD-BEA4-E40B63BB5270}"/>
                  </a:ext>
                </a:extLst>
              </p:cNvPr>
              <p:cNvGrpSpPr/>
              <p:nvPr/>
            </p:nvGrpSpPr>
            <p:grpSpPr>
              <a:xfrm>
                <a:off x="906856" y="4055958"/>
                <a:ext cx="229980" cy="51005"/>
                <a:chOff x="906856" y="4055958"/>
                <a:chExt cx="229980" cy="51005"/>
              </a:xfrm>
            </p:grpSpPr>
            <p:sp>
              <p:nvSpPr>
                <p:cNvPr id="17" name="Freeform: Shape 44">
                  <a:extLst>
                    <a:ext uri="{FF2B5EF4-FFF2-40B4-BE49-F238E27FC236}">
                      <a16:creationId xmlns:a16="http://schemas.microsoft.com/office/drawing/2014/main" id="{1EDC3FEE-341B-4FDF-8FF0-CAE8D0AFC388}"/>
                    </a:ext>
                  </a:extLst>
                </p:cNvPr>
                <p:cNvSpPr/>
                <p:nvPr/>
              </p:nvSpPr>
              <p:spPr>
                <a:xfrm rot="1285167">
                  <a:off x="1057576" y="4055958"/>
                  <a:ext cx="79260" cy="51005"/>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8" name="Freeform: Shape 45">
                  <a:extLst>
                    <a:ext uri="{FF2B5EF4-FFF2-40B4-BE49-F238E27FC236}">
                      <a16:creationId xmlns:a16="http://schemas.microsoft.com/office/drawing/2014/main" id="{FB572495-7522-4F53-B0A3-EFE0006B0882}"/>
                    </a:ext>
                  </a:extLst>
                </p:cNvPr>
                <p:cNvSpPr/>
                <p:nvPr/>
              </p:nvSpPr>
              <p:spPr>
                <a:xfrm rot="1285167">
                  <a:off x="906856" y="4057302"/>
                  <a:ext cx="93040" cy="31875"/>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9" name="Freeform: Shape 46">
                  <a:extLst>
                    <a:ext uri="{FF2B5EF4-FFF2-40B4-BE49-F238E27FC236}">
                      <a16:creationId xmlns:a16="http://schemas.microsoft.com/office/drawing/2014/main" id="{E4C4024E-C64C-41C5-A8CC-AFDAD3410F2E}"/>
                    </a:ext>
                  </a:extLst>
                </p:cNvPr>
                <p:cNvSpPr/>
                <p:nvPr/>
              </p:nvSpPr>
              <p:spPr>
                <a:xfrm rot="1285167">
                  <a:off x="1088545" y="4065430"/>
                  <a:ext cx="6894" cy="12755"/>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0" name="Freeform: Shape 47">
                  <a:extLst>
                    <a:ext uri="{FF2B5EF4-FFF2-40B4-BE49-F238E27FC236}">
                      <a16:creationId xmlns:a16="http://schemas.microsoft.com/office/drawing/2014/main" id="{8E5761C0-2B2E-4DFB-BA4E-8D39B1C82BFE}"/>
                    </a:ext>
                  </a:extLst>
                </p:cNvPr>
                <p:cNvSpPr/>
                <p:nvPr/>
              </p:nvSpPr>
              <p:spPr>
                <a:xfrm rot="1285167">
                  <a:off x="956828" y="4057211"/>
                  <a:ext cx="6894" cy="9564"/>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21" name="Graphic 1">
                <a:extLst>
                  <a:ext uri="{FF2B5EF4-FFF2-40B4-BE49-F238E27FC236}">
                    <a16:creationId xmlns:a16="http://schemas.microsoft.com/office/drawing/2014/main" id="{23255B47-C95B-4A11-8096-A35ACB13C293}"/>
                  </a:ext>
                </a:extLst>
              </p:cNvPr>
              <p:cNvGrpSpPr/>
              <p:nvPr/>
            </p:nvGrpSpPr>
            <p:grpSpPr>
              <a:xfrm>
                <a:off x="1194863" y="4187824"/>
                <a:ext cx="154307" cy="108335"/>
                <a:chOff x="1194863" y="4187824"/>
                <a:chExt cx="154307" cy="108335"/>
              </a:xfrm>
            </p:grpSpPr>
            <p:sp>
              <p:nvSpPr>
                <p:cNvPr id="22" name="Freeform: Shape 40">
                  <a:extLst>
                    <a:ext uri="{FF2B5EF4-FFF2-40B4-BE49-F238E27FC236}">
                      <a16:creationId xmlns:a16="http://schemas.microsoft.com/office/drawing/2014/main" id="{E92AFD60-1F13-447F-9C32-20466089C94B}"/>
                    </a:ext>
                  </a:extLst>
                </p:cNvPr>
                <p:cNvSpPr/>
                <p:nvPr/>
              </p:nvSpPr>
              <p:spPr>
                <a:xfrm rot="20211784">
                  <a:off x="1286260" y="4187824"/>
                  <a:ext cx="62910" cy="40489"/>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3" name="Freeform: Shape 41">
                  <a:extLst>
                    <a:ext uri="{FF2B5EF4-FFF2-40B4-BE49-F238E27FC236}">
                      <a16:creationId xmlns:a16="http://schemas.microsoft.com/office/drawing/2014/main" id="{657D309D-D0DD-49E6-9449-9940F8599501}"/>
                    </a:ext>
                  </a:extLst>
                </p:cNvPr>
                <p:cNvSpPr/>
                <p:nvPr/>
              </p:nvSpPr>
              <p:spPr>
                <a:xfrm rot="20211784">
                  <a:off x="1194863" y="4270858"/>
                  <a:ext cx="73856" cy="25301"/>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4" name="Freeform: Shape 42">
                  <a:extLst>
                    <a:ext uri="{FF2B5EF4-FFF2-40B4-BE49-F238E27FC236}">
                      <a16:creationId xmlns:a16="http://schemas.microsoft.com/office/drawing/2014/main" id="{32F0D8E7-61FB-47BA-B530-EB052059259B}"/>
                    </a:ext>
                  </a:extLst>
                </p:cNvPr>
                <p:cNvSpPr/>
                <p:nvPr/>
              </p:nvSpPr>
              <p:spPr>
                <a:xfrm rot="20211784">
                  <a:off x="1306652" y="4200452"/>
                  <a:ext cx="5468" cy="10122"/>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5" name="Freeform: Shape 43">
                  <a:extLst>
                    <a:ext uri="{FF2B5EF4-FFF2-40B4-BE49-F238E27FC236}">
                      <a16:creationId xmlns:a16="http://schemas.microsoft.com/office/drawing/2014/main" id="{A1F21EF0-5BA3-4AB8-9C71-23C17776B5D1}"/>
                    </a:ext>
                  </a:extLst>
                </p:cNvPr>
                <p:cNvSpPr/>
                <p:nvPr/>
              </p:nvSpPr>
              <p:spPr>
                <a:xfrm rot="20211784">
                  <a:off x="1226685" y="4269526"/>
                  <a:ext cx="5468" cy="7589"/>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26" name="Graphic 1">
                <a:extLst>
                  <a:ext uri="{FF2B5EF4-FFF2-40B4-BE49-F238E27FC236}">
                    <a16:creationId xmlns:a16="http://schemas.microsoft.com/office/drawing/2014/main" id="{D1C06505-BFBF-4D58-BA00-6FFB646BC98A}"/>
                  </a:ext>
                </a:extLst>
              </p:cNvPr>
              <p:cNvGrpSpPr/>
              <p:nvPr/>
            </p:nvGrpSpPr>
            <p:grpSpPr>
              <a:xfrm>
                <a:off x="1534520" y="4243383"/>
                <a:ext cx="182567" cy="40489"/>
                <a:chOff x="1534520" y="4243383"/>
                <a:chExt cx="182567" cy="40489"/>
              </a:xfrm>
            </p:grpSpPr>
            <p:sp>
              <p:nvSpPr>
                <p:cNvPr id="27" name="Freeform: Shape 36">
                  <a:extLst>
                    <a:ext uri="{FF2B5EF4-FFF2-40B4-BE49-F238E27FC236}">
                      <a16:creationId xmlns:a16="http://schemas.microsoft.com/office/drawing/2014/main" id="{D6DEBFD1-9DE3-424A-9136-2B587496B97A}"/>
                    </a:ext>
                  </a:extLst>
                </p:cNvPr>
                <p:cNvSpPr/>
                <p:nvPr/>
              </p:nvSpPr>
              <p:spPr>
                <a:xfrm rot="1270316">
                  <a:off x="1654177" y="4243383"/>
                  <a:ext cx="62910" cy="40489"/>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8" name="Freeform: Shape 37">
                  <a:extLst>
                    <a:ext uri="{FF2B5EF4-FFF2-40B4-BE49-F238E27FC236}">
                      <a16:creationId xmlns:a16="http://schemas.microsoft.com/office/drawing/2014/main" id="{74126C80-4178-4D07-8709-AC59831D975E}"/>
                    </a:ext>
                  </a:extLst>
                </p:cNvPr>
                <p:cNvSpPr/>
                <p:nvPr/>
              </p:nvSpPr>
              <p:spPr>
                <a:xfrm rot="1270316">
                  <a:off x="1534520" y="4244939"/>
                  <a:ext cx="73856" cy="25301"/>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9" name="Freeform: Shape 38">
                  <a:extLst>
                    <a:ext uri="{FF2B5EF4-FFF2-40B4-BE49-F238E27FC236}">
                      <a16:creationId xmlns:a16="http://schemas.microsoft.com/office/drawing/2014/main" id="{235118D8-F760-4538-87C1-068E2F11A274}"/>
                    </a:ext>
                  </a:extLst>
                </p:cNvPr>
                <p:cNvSpPr/>
                <p:nvPr/>
              </p:nvSpPr>
              <p:spPr>
                <a:xfrm rot="1270316">
                  <a:off x="1678727" y="4250918"/>
                  <a:ext cx="5468" cy="10122"/>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0" name="Freeform: Shape 39">
                  <a:extLst>
                    <a:ext uri="{FF2B5EF4-FFF2-40B4-BE49-F238E27FC236}">
                      <a16:creationId xmlns:a16="http://schemas.microsoft.com/office/drawing/2014/main" id="{B54DB73B-0FE2-4056-A48D-AD079BCEC9EA}"/>
                    </a:ext>
                  </a:extLst>
                </p:cNvPr>
                <p:cNvSpPr/>
                <p:nvPr/>
              </p:nvSpPr>
              <p:spPr>
                <a:xfrm rot="1270316">
                  <a:off x="1574139" y="4244846"/>
                  <a:ext cx="5468" cy="7589"/>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31" name="Graphic 1">
                <a:extLst>
                  <a:ext uri="{FF2B5EF4-FFF2-40B4-BE49-F238E27FC236}">
                    <a16:creationId xmlns:a16="http://schemas.microsoft.com/office/drawing/2014/main" id="{7D3AB4D2-581F-4BBC-AA45-7A0A73A2FA7A}"/>
                  </a:ext>
                </a:extLst>
              </p:cNvPr>
              <p:cNvGrpSpPr/>
              <p:nvPr/>
            </p:nvGrpSpPr>
            <p:grpSpPr>
              <a:xfrm>
                <a:off x="591380" y="4103892"/>
                <a:ext cx="182576" cy="40489"/>
                <a:chOff x="591380" y="4103892"/>
                <a:chExt cx="182576" cy="40489"/>
              </a:xfrm>
            </p:grpSpPr>
            <p:sp>
              <p:nvSpPr>
                <p:cNvPr id="32" name="Freeform: Shape 32">
                  <a:extLst>
                    <a:ext uri="{FF2B5EF4-FFF2-40B4-BE49-F238E27FC236}">
                      <a16:creationId xmlns:a16="http://schemas.microsoft.com/office/drawing/2014/main" id="{8BCF7191-D135-4FA7-8144-BA60E38C4998}"/>
                    </a:ext>
                  </a:extLst>
                </p:cNvPr>
                <p:cNvSpPr/>
                <p:nvPr/>
              </p:nvSpPr>
              <p:spPr>
                <a:xfrm rot="1270316">
                  <a:off x="711046" y="4103892"/>
                  <a:ext cx="62910" cy="40489"/>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3" name="Freeform: Shape 33">
                  <a:extLst>
                    <a:ext uri="{FF2B5EF4-FFF2-40B4-BE49-F238E27FC236}">
                      <a16:creationId xmlns:a16="http://schemas.microsoft.com/office/drawing/2014/main" id="{835752BA-9F45-4895-B1A2-F416AB5B9A8E}"/>
                    </a:ext>
                  </a:extLst>
                </p:cNvPr>
                <p:cNvSpPr/>
                <p:nvPr/>
              </p:nvSpPr>
              <p:spPr>
                <a:xfrm rot="1270316">
                  <a:off x="591380" y="4105447"/>
                  <a:ext cx="73856" cy="25301"/>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4" name="Freeform: Shape 34">
                  <a:extLst>
                    <a:ext uri="{FF2B5EF4-FFF2-40B4-BE49-F238E27FC236}">
                      <a16:creationId xmlns:a16="http://schemas.microsoft.com/office/drawing/2014/main" id="{34CDE6A0-851E-4089-9532-42CF2CF29E3A}"/>
                    </a:ext>
                  </a:extLst>
                </p:cNvPr>
                <p:cNvSpPr/>
                <p:nvPr/>
              </p:nvSpPr>
              <p:spPr>
                <a:xfrm rot="1270316">
                  <a:off x="735597" y="4111426"/>
                  <a:ext cx="5468" cy="10122"/>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5" name="Freeform: Shape 35">
                  <a:extLst>
                    <a:ext uri="{FF2B5EF4-FFF2-40B4-BE49-F238E27FC236}">
                      <a16:creationId xmlns:a16="http://schemas.microsoft.com/office/drawing/2014/main" id="{8F64018A-7728-4E31-BE1E-E40CF3D219B6}"/>
                    </a:ext>
                  </a:extLst>
                </p:cNvPr>
                <p:cNvSpPr/>
                <p:nvPr/>
              </p:nvSpPr>
              <p:spPr>
                <a:xfrm rot="1270316">
                  <a:off x="631009" y="4105355"/>
                  <a:ext cx="5468" cy="7589"/>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36" name="Graphic 1">
                <a:extLst>
                  <a:ext uri="{FF2B5EF4-FFF2-40B4-BE49-F238E27FC236}">
                    <a16:creationId xmlns:a16="http://schemas.microsoft.com/office/drawing/2014/main" id="{FD06BEE1-22F6-4909-8EDE-6A233B5761AB}"/>
                  </a:ext>
                </a:extLst>
              </p:cNvPr>
              <p:cNvGrpSpPr/>
              <p:nvPr/>
            </p:nvGrpSpPr>
            <p:grpSpPr>
              <a:xfrm>
                <a:off x="262937" y="4174103"/>
                <a:ext cx="178598" cy="63354"/>
                <a:chOff x="262937" y="4174103"/>
                <a:chExt cx="178598" cy="63354"/>
              </a:xfrm>
            </p:grpSpPr>
            <p:sp>
              <p:nvSpPr>
                <p:cNvPr id="37" name="Freeform: Shape 28">
                  <a:extLst>
                    <a:ext uri="{FF2B5EF4-FFF2-40B4-BE49-F238E27FC236}">
                      <a16:creationId xmlns:a16="http://schemas.microsoft.com/office/drawing/2014/main" id="{5E8EA5B6-6F5F-4BDE-9119-4004A1E09B15}"/>
                    </a:ext>
                  </a:extLst>
                </p:cNvPr>
                <p:cNvSpPr/>
                <p:nvPr/>
              </p:nvSpPr>
              <p:spPr>
                <a:xfrm rot="2015551">
                  <a:off x="378625" y="4196968"/>
                  <a:ext cx="62910" cy="40489"/>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8" name="Freeform: Shape 29">
                  <a:extLst>
                    <a:ext uri="{FF2B5EF4-FFF2-40B4-BE49-F238E27FC236}">
                      <a16:creationId xmlns:a16="http://schemas.microsoft.com/office/drawing/2014/main" id="{AC5E189C-C606-4308-A09D-96DEB51BD034}"/>
                    </a:ext>
                  </a:extLst>
                </p:cNvPr>
                <p:cNvSpPr/>
                <p:nvPr/>
              </p:nvSpPr>
              <p:spPr>
                <a:xfrm rot="2015551">
                  <a:off x="262937" y="4174103"/>
                  <a:ext cx="73856" cy="25301"/>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9" name="Freeform: Shape 30">
                  <a:extLst>
                    <a:ext uri="{FF2B5EF4-FFF2-40B4-BE49-F238E27FC236}">
                      <a16:creationId xmlns:a16="http://schemas.microsoft.com/office/drawing/2014/main" id="{29E7AB0D-74D1-40C9-ABB7-BCF8B9FDC7C2}"/>
                    </a:ext>
                  </a:extLst>
                </p:cNvPr>
                <p:cNvSpPr/>
                <p:nvPr/>
              </p:nvSpPr>
              <p:spPr>
                <a:xfrm rot="2015551">
                  <a:off x="404920" y="4203789"/>
                  <a:ext cx="5468" cy="10122"/>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40" name="Freeform: Shape 31">
                  <a:extLst>
                    <a:ext uri="{FF2B5EF4-FFF2-40B4-BE49-F238E27FC236}">
                      <a16:creationId xmlns:a16="http://schemas.microsoft.com/office/drawing/2014/main" id="{873E0A12-D64A-48B0-A16F-A361CE761561}"/>
                    </a:ext>
                  </a:extLst>
                </p:cNvPr>
                <p:cNvSpPr/>
                <p:nvPr/>
              </p:nvSpPr>
              <p:spPr>
                <a:xfrm rot="2015551">
                  <a:off x="304358" y="4175388"/>
                  <a:ext cx="5468" cy="7589"/>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41" name="Graphic 1">
                <a:extLst>
                  <a:ext uri="{FF2B5EF4-FFF2-40B4-BE49-F238E27FC236}">
                    <a16:creationId xmlns:a16="http://schemas.microsoft.com/office/drawing/2014/main" id="{C068E7D2-1DB4-4749-95D4-056800B7F554}"/>
                  </a:ext>
                </a:extLst>
              </p:cNvPr>
              <p:cNvGrpSpPr/>
              <p:nvPr/>
            </p:nvGrpSpPr>
            <p:grpSpPr>
              <a:xfrm>
                <a:off x="1423448" y="4064091"/>
                <a:ext cx="177830" cy="65997"/>
                <a:chOff x="1423448" y="4064091"/>
                <a:chExt cx="177830" cy="65997"/>
              </a:xfrm>
            </p:grpSpPr>
            <p:sp>
              <p:nvSpPr>
                <p:cNvPr id="42" name="Freeform: Shape 24">
                  <a:extLst>
                    <a:ext uri="{FF2B5EF4-FFF2-40B4-BE49-F238E27FC236}">
                      <a16:creationId xmlns:a16="http://schemas.microsoft.com/office/drawing/2014/main" id="{CC32A624-BA60-4E1B-8BFB-841E69AEAB73}"/>
                    </a:ext>
                  </a:extLst>
                </p:cNvPr>
                <p:cNvSpPr/>
                <p:nvPr/>
              </p:nvSpPr>
              <p:spPr>
                <a:xfrm rot="2098573">
                  <a:off x="1538368" y="4089599"/>
                  <a:ext cx="62910" cy="40489"/>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43" name="Freeform: Shape 25">
                  <a:extLst>
                    <a:ext uri="{FF2B5EF4-FFF2-40B4-BE49-F238E27FC236}">
                      <a16:creationId xmlns:a16="http://schemas.microsoft.com/office/drawing/2014/main" id="{6CF7BD2F-6B6F-4886-96A2-15273267EF52}"/>
                    </a:ext>
                  </a:extLst>
                </p:cNvPr>
                <p:cNvSpPr/>
                <p:nvPr/>
              </p:nvSpPr>
              <p:spPr>
                <a:xfrm rot="2098573">
                  <a:off x="1423448" y="4064091"/>
                  <a:ext cx="73856" cy="25301"/>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44" name="Freeform: Shape 26">
                  <a:extLst>
                    <a:ext uri="{FF2B5EF4-FFF2-40B4-BE49-F238E27FC236}">
                      <a16:creationId xmlns:a16="http://schemas.microsoft.com/office/drawing/2014/main" id="{D3A60ED8-DED6-4B67-9FC4-E7F16EAC803C}"/>
                    </a:ext>
                  </a:extLst>
                </p:cNvPr>
                <p:cNvSpPr/>
                <p:nvPr/>
              </p:nvSpPr>
              <p:spPr>
                <a:xfrm rot="2098573">
                  <a:off x="1564864" y="4096365"/>
                  <a:ext cx="5468" cy="10122"/>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45" name="Freeform: Shape 27">
                  <a:extLst>
                    <a:ext uri="{FF2B5EF4-FFF2-40B4-BE49-F238E27FC236}">
                      <a16:creationId xmlns:a16="http://schemas.microsoft.com/office/drawing/2014/main" id="{C7E201EC-437D-4B1A-9E8C-C7C87AEE2331}"/>
                    </a:ext>
                  </a:extLst>
                </p:cNvPr>
                <p:cNvSpPr/>
                <p:nvPr/>
              </p:nvSpPr>
              <p:spPr>
                <a:xfrm rot="2098573">
                  <a:off x="1465051" y="4065551"/>
                  <a:ext cx="5468" cy="7589"/>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46" name="Graphic 1">
                <a:extLst>
                  <a:ext uri="{FF2B5EF4-FFF2-40B4-BE49-F238E27FC236}">
                    <a16:creationId xmlns:a16="http://schemas.microsoft.com/office/drawing/2014/main" id="{79A39847-AC67-4DC9-B0A3-D05C8E7081FD}"/>
                  </a:ext>
                </a:extLst>
              </p:cNvPr>
              <p:cNvGrpSpPr/>
              <p:nvPr/>
            </p:nvGrpSpPr>
            <p:grpSpPr>
              <a:xfrm>
                <a:off x="1702476" y="4126934"/>
                <a:ext cx="250874" cy="93104"/>
                <a:chOff x="1702476" y="4126934"/>
                <a:chExt cx="250874" cy="93104"/>
              </a:xfrm>
            </p:grpSpPr>
            <p:sp>
              <p:nvSpPr>
                <p:cNvPr id="47" name="Freeform: Shape 20">
                  <a:extLst>
                    <a:ext uri="{FF2B5EF4-FFF2-40B4-BE49-F238E27FC236}">
                      <a16:creationId xmlns:a16="http://schemas.microsoft.com/office/drawing/2014/main" id="{57575AEA-C3A3-4E03-9A20-0C7FF48FD18E}"/>
                    </a:ext>
                  </a:extLst>
                </p:cNvPr>
                <p:cNvSpPr/>
                <p:nvPr/>
              </p:nvSpPr>
              <p:spPr>
                <a:xfrm rot="2098573">
                  <a:off x="1864599" y="4162925"/>
                  <a:ext cx="88751" cy="57113"/>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48" name="Freeform: Shape 21">
                  <a:extLst>
                    <a:ext uri="{FF2B5EF4-FFF2-40B4-BE49-F238E27FC236}">
                      <a16:creationId xmlns:a16="http://schemas.microsoft.com/office/drawing/2014/main" id="{061BB2D6-C889-4176-9A5C-3253A8BD4423}"/>
                    </a:ext>
                  </a:extLst>
                </p:cNvPr>
                <p:cNvSpPr/>
                <p:nvPr/>
              </p:nvSpPr>
              <p:spPr>
                <a:xfrm rot="2098573">
                  <a:off x="1702476" y="4126934"/>
                  <a:ext cx="104186" cy="35698"/>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49" name="Freeform: Shape 22">
                  <a:extLst>
                    <a:ext uri="{FF2B5EF4-FFF2-40B4-BE49-F238E27FC236}">
                      <a16:creationId xmlns:a16="http://schemas.microsoft.com/office/drawing/2014/main" id="{0117BC6D-EB6A-4FAD-ABB0-C67BF6D42432}"/>
                    </a:ext>
                  </a:extLst>
                </p:cNvPr>
                <p:cNvSpPr/>
                <p:nvPr/>
              </p:nvSpPr>
              <p:spPr>
                <a:xfrm rot="2098573">
                  <a:off x="1901980" y="4172453"/>
                  <a:ext cx="7717" cy="14282"/>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50" name="Freeform: Shape 23">
                  <a:extLst>
                    <a:ext uri="{FF2B5EF4-FFF2-40B4-BE49-F238E27FC236}">
                      <a16:creationId xmlns:a16="http://schemas.microsoft.com/office/drawing/2014/main" id="{B88F9160-C4E4-4DB7-AB0D-C167FEC3C41A}"/>
                    </a:ext>
                  </a:extLst>
                </p:cNvPr>
                <p:cNvSpPr/>
                <p:nvPr/>
              </p:nvSpPr>
              <p:spPr>
                <a:xfrm rot="2098573">
                  <a:off x="1761173" y="4128992"/>
                  <a:ext cx="7717" cy="10707"/>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51" name="Graphic 1">
                <a:extLst>
                  <a:ext uri="{FF2B5EF4-FFF2-40B4-BE49-F238E27FC236}">
                    <a16:creationId xmlns:a16="http://schemas.microsoft.com/office/drawing/2014/main" id="{2AE00F39-D5A3-499D-B959-35F5E5F3B95A}"/>
                  </a:ext>
                </a:extLst>
              </p:cNvPr>
              <p:cNvGrpSpPr/>
              <p:nvPr/>
            </p:nvGrpSpPr>
            <p:grpSpPr>
              <a:xfrm>
                <a:off x="1093221" y="4130013"/>
                <a:ext cx="165815" cy="61547"/>
                <a:chOff x="1093221" y="4130013"/>
                <a:chExt cx="165815" cy="61547"/>
              </a:xfrm>
            </p:grpSpPr>
            <p:sp>
              <p:nvSpPr>
                <p:cNvPr id="52" name="Freeform: Shape 16">
                  <a:extLst>
                    <a:ext uri="{FF2B5EF4-FFF2-40B4-BE49-F238E27FC236}">
                      <a16:creationId xmlns:a16="http://schemas.microsoft.com/office/drawing/2014/main" id="{9964BB0C-C3C0-4567-9005-38C79BDAA4E3}"/>
                    </a:ext>
                  </a:extLst>
                </p:cNvPr>
                <p:cNvSpPr/>
                <p:nvPr/>
              </p:nvSpPr>
              <p:spPr>
                <a:xfrm rot="2098573">
                  <a:off x="1200378" y="4153805"/>
                  <a:ext cx="58658" cy="37755"/>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53" name="Freeform: Shape 17">
                  <a:extLst>
                    <a:ext uri="{FF2B5EF4-FFF2-40B4-BE49-F238E27FC236}">
                      <a16:creationId xmlns:a16="http://schemas.microsoft.com/office/drawing/2014/main" id="{8565EC21-FD64-45CF-9D92-3CCD85B793DC}"/>
                    </a:ext>
                  </a:extLst>
                </p:cNvPr>
                <p:cNvSpPr/>
                <p:nvPr/>
              </p:nvSpPr>
              <p:spPr>
                <a:xfrm rot="2098573">
                  <a:off x="1093221" y="4130013"/>
                  <a:ext cx="68863" cy="23591"/>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54" name="Freeform: Shape 18">
                  <a:extLst>
                    <a:ext uri="{FF2B5EF4-FFF2-40B4-BE49-F238E27FC236}">
                      <a16:creationId xmlns:a16="http://schemas.microsoft.com/office/drawing/2014/main" id="{801B6BB8-55D4-4A99-87A4-D1B72264E516}"/>
                    </a:ext>
                  </a:extLst>
                </p:cNvPr>
                <p:cNvSpPr/>
                <p:nvPr/>
              </p:nvSpPr>
              <p:spPr>
                <a:xfrm rot="2098573">
                  <a:off x="1225085" y="4160108"/>
                  <a:ext cx="5102" cy="9436"/>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55" name="Freeform: Shape 19">
                  <a:extLst>
                    <a:ext uri="{FF2B5EF4-FFF2-40B4-BE49-F238E27FC236}">
                      <a16:creationId xmlns:a16="http://schemas.microsoft.com/office/drawing/2014/main" id="{B89B0765-8B04-4B7E-95B8-104555D6E657}"/>
                    </a:ext>
                  </a:extLst>
                </p:cNvPr>
                <p:cNvSpPr/>
                <p:nvPr/>
              </p:nvSpPr>
              <p:spPr>
                <a:xfrm rot="2098573">
                  <a:off x="1132018" y="4131378"/>
                  <a:ext cx="5102" cy="7077"/>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sp>
          <p:nvSpPr>
            <p:cNvPr id="56" name="Freeform: Shape 6">
              <a:extLst>
                <a:ext uri="{FF2B5EF4-FFF2-40B4-BE49-F238E27FC236}">
                  <a16:creationId xmlns:a16="http://schemas.microsoft.com/office/drawing/2014/main" id="{C770C49E-1E2F-4FDC-B057-4EB85868B31E}"/>
                </a:ext>
              </a:extLst>
            </p:cNvPr>
            <p:cNvSpPr/>
            <p:nvPr/>
          </p:nvSpPr>
          <p:spPr>
            <a:xfrm>
              <a:off x="2629594" y="3643417"/>
              <a:ext cx="240423" cy="405600"/>
            </a:xfrm>
            <a:custGeom>
              <a:avLst/>
              <a:gdLst>
                <a:gd name="f0" fmla="val 10800000"/>
                <a:gd name="f1" fmla="val 5400000"/>
                <a:gd name="f2" fmla="val 180"/>
                <a:gd name="f3" fmla="val w"/>
                <a:gd name="f4" fmla="val h"/>
                <a:gd name="f5" fmla="val 0"/>
                <a:gd name="f6" fmla="val 608486"/>
                <a:gd name="f7" fmla="val 1109592"/>
                <a:gd name="f8" fmla="val 522629"/>
                <a:gd name="f9" fmla="val 256411"/>
                <a:gd name="f10" fmla="val 471086"/>
                <a:gd name="f11" fmla="val 163348"/>
                <a:gd name="f12" fmla="val 405227"/>
                <a:gd name="f13" fmla="val 81739"/>
                <a:gd name="f14" fmla="val 303573"/>
                <a:gd name="f15" fmla="val 37355"/>
                <a:gd name="f16" fmla="val 249168"/>
                <a:gd name="f17" fmla="val 13732"/>
                <a:gd name="f18" fmla="val 191898"/>
                <a:gd name="f19" fmla="val 2994"/>
                <a:gd name="f20" fmla="val 133197"/>
                <a:gd name="f21" fmla="val 130"/>
                <a:gd name="f22" fmla="val 69485"/>
                <a:gd name="f23" fmla="val -3449"/>
                <a:gd name="f24" fmla="val 7921"/>
                <a:gd name="f25" fmla="val 67422"/>
                <a:gd name="f26" fmla="val 1478"/>
                <a:gd name="f27" fmla="val 144735"/>
                <a:gd name="f28" fmla="val -6397"/>
                <a:gd name="f29" fmla="val 234935"/>
                <a:gd name="f30" fmla="val 17227"/>
                <a:gd name="f31" fmla="val 314396"/>
                <a:gd name="f32" fmla="val 71633"/>
                <a:gd name="f33" fmla="val 387414"/>
                <a:gd name="f34" fmla="val 186171"/>
                <a:gd name="f35" fmla="val 541325"/>
                <a:gd name="f36" fmla="val 272075"/>
                <a:gd name="f37" fmla="val 708122"/>
                <a:gd name="f38" fmla="val 292835"/>
                <a:gd name="f39" fmla="val 902122"/>
                <a:gd name="f40" fmla="val 293551"/>
                <a:gd name="f41" fmla="val 909280"/>
                <a:gd name="f42" fmla="val 918587"/>
                <a:gd name="f43" fmla="val 302858"/>
                <a:gd name="f44" fmla="val 925030"/>
                <a:gd name="f45" fmla="val 309300"/>
                <a:gd name="f46" fmla="val 899974"/>
                <a:gd name="f47" fmla="val 315027"/>
                <a:gd name="f48" fmla="val 876351"/>
                <a:gd name="f49" fmla="val 322902"/>
                <a:gd name="f50" fmla="val 853443"/>
                <a:gd name="f51" fmla="val 327197"/>
                <a:gd name="f52" fmla="val 839842"/>
                <a:gd name="f53" fmla="val 323618"/>
                <a:gd name="f54" fmla="val 816934"/>
                <a:gd name="f55" fmla="val 339367"/>
                <a:gd name="f56" fmla="val 815502"/>
                <a:gd name="f57" fmla="val 354400"/>
                <a:gd name="f58" fmla="val 814070"/>
                <a:gd name="f59" fmla="val 360843"/>
                <a:gd name="f60" fmla="val 835546"/>
                <a:gd name="f61" fmla="val 368001"/>
                <a:gd name="f62" fmla="val 849148"/>
                <a:gd name="f63" fmla="val 398784"/>
                <a:gd name="f64" fmla="val 413817"/>
                <a:gd name="f65" fmla="val 973708"/>
                <a:gd name="f66" fmla="val 425987"/>
                <a:gd name="f67" fmla="val 1039568"/>
                <a:gd name="f68" fmla="val 430998"/>
                <a:gd name="f69" fmla="val 1063908"/>
                <a:gd name="f70" fmla="val 435293"/>
                <a:gd name="f71" fmla="val 1088963"/>
                <a:gd name="f72" fmla="val 439588"/>
                <a:gd name="f73" fmla="val 1113302"/>
                <a:gd name="f74" fmla="val 448894"/>
                <a:gd name="f75" fmla="val 450326"/>
                <a:gd name="f76" fmla="val 1107575"/>
                <a:gd name="f77" fmla="val 452474"/>
                <a:gd name="f78" fmla="val 1103280"/>
                <a:gd name="f79" fmla="val 502584"/>
                <a:gd name="f80" fmla="val 979436"/>
                <a:gd name="f81" fmla="val 523345"/>
                <a:gd name="f82" fmla="val 851295"/>
                <a:gd name="f83" fmla="val 518333"/>
                <a:gd name="f84" fmla="val 716713"/>
                <a:gd name="f85" fmla="val 538378"/>
                <a:gd name="f86" fmla="val 747495"/>
                <a:gd name="f87" fmla="val 559138"/>
                <a:gd name="f88" fmla="val 777561"/>
                <a:gd name="f89" fmla="val 579898"/>
                <a:gd name="f90" fmla="val 808343"/>
                <a:gd name="f91" fmla="val 584193"/>
                <a:gd name="f92" fmla="val 587057"/>
                <a:gd name="f93" fmla="val 824093"/>
                <a:gd name="f94" fmla="val 594931"/>
                <a:gd name="f95" fmla="val 821945"/>
                <a:gd name="f96" fmla="val 604237"/>
                <a:gd name="f97" fmla="val 819797"/>
                <a:gd name="f98" fmla="val 602090"/>
                <a:gd name="f99" fmla="val 603521"/>
                <a:gd name="f100" fmla="val 800469"/>
                <a:gd name="f101" fmla="val 604953"/>
                <a:gd name="f102" fmla="val 787583"/>
                <a:gd name="f103" fmla="val 605669"/>
                <a:gd name="f104" fmla="val 773982"/>
                <a:gd name="f105" fmla="val 607101"/>
                <a:gd name="f106" fmla="val 761096"/>
                <a:gd name="f107" fmla="val 624997"/>
                <a:gd name="f108" fmla="val 585709"/>
                <a:gd name="f109" fmla="val 609249"/>
                <a:gd name="f110" fmla="val 414617"/>
                <a:gd name="f111" fmla="val 178297"/>
                <a:gd name="f112" fmla="val 322986"/>
                <a:gd name="f113" fmla="val 158968"/>
                <a:gd name="f114" fmla="val 321554"/>
                <a:gd name="f115" fmla="val 126755"/>
                <a:gd name="f116" fmla="val 292920"/>
                <a:gd name="f117" fmla="val 123891"/>
                <a:gd name="f118" fmla="val 274307"/>
                <a:gd name="f119" fmla="val 121743"/>
                <a:gd name="f120" fmla="val 259990"/>
                <a:gd name="f121" fmla="val 130334"/>
                <a:gd name="f122" fmla="val 252831"/>
                <a:gd name="f123" fmla="val 141788"/>
                <a:gd name="f124" fmla="val 248536"/>
                <a:gd name="f125" fmla="val 170422"/>
                <a:gd name="f126" fmla="val 237082"/>
                <a:gd name="f127" fmla="val 206932"/>
                <a:gd name="f128" fmla="val 264285"/>
                <a:gd name="f129" fmla="val 295783"/>
                <a:gd name="f130" fmla="val 207647"/>
                <a:gd name="f131" fmla="val 315827"/>
                <a:gd name="f132" fmla="val 198341"/>
                <a:gd name="f133" fmla="val 325134"/>
                <a:gd name="f134" fmla="val 277802"/>
                <a:gd name="f135" fmla="val 246388"/>
                <a:gd name="f136" fmla="val 258474"/>
                <a:gd name="f137" fmla="val 247020"/>
                <a:gd name="f138" fmla="val 217038"/>
                <a:gd name="f139" fmla="val 239861"/>
                <a:gd name="f140" fmla="val 196993"/>
                <a:gd name="f141" fmla="val 234134"/>
                <a:gd name="f142" fmla="val 180528"/>
                <a:gd name="f143" fmla="val 236282"/>
                <a:gd name="f144" fmla="val 165495"/>
                <a:gd name="f145" fmla="val 253463"/>
                <a:gd name="f146" fmla="val 156905"/>
                <a:gd name="f147" fmla="val 271360"/>
                <a:gd name="f148" fmla="val 147599"/>
                <a:gd name="f149" fmla="val 287824"/>
                <a:gd name="f150" fmla="val 150462"/>
                <a:gd name="f151" fmla="val 299278"/>
                <a:gd name="f152" fmla="val 166927"/>
                <a:gd name="f153" fmla="val 311448"/>
                <a:gd name="f154" fmla="val 184108"/>
                <a:gd name="f155" fmla="val 315743"/>
                <a:gd name="f156" fmla="val 204152"/>
                <a:gd name="f157" fmla="val 317175"/>
                <a:gd name="f158" fmla="val 222049"/>
                <a:gd name="f159" fmla="val 252115"/>
                <a:gd name="f160" fmla="val 300710"/>
                <a:gd name="f161" fmla="val 395920"/>
                <a:gd name="f162" fmla="val 463296"/>
                <a:gd name="f163" fmla="val 357263"/>
                <a:gd name="f164" fmla="val 496226"/>
                <a:gd name="f165" fmla="val 348673"/>
                <a:gd name="f166" fmla="val 494794"/>
                <a:gd name="f167" fmla="val 325765"/>
                <a:gd name="f168" fmla="val 448263"/>
                <a:gd name="f169" fmla="val 312164"/>
                <a:gd name="f170" fmla="val 421776"/>
                <a:gd name="f171" fmla="val 304289"/>
                <a:gd name="f172" fmla="val 392425"/>
                <a:gd name="f173" fmla="val 373097"/>
                <a:gd name="f174" fmla="val 348041"/>
                <a:gd name="f175" fmla="val 318607"/>
                <a:gd name="f176" fmla="val 338019"/>
                <a:gd name="f177" fmla="val 340799"/>
                <a:gd name="f178" fmla="val 349473"/>
                <a:gd name="f179" fmla="val 366570"/>
                <a:gd name="f180" fmla="val 363074"/>
                <a:gd name="f181" fmla="val 389477"/>
                <a:gd name="f182" fmla="val 379539"/>
                <a:gd name="f183" fmla="val 404595"/>
                <a:gd name="f184" fmla="val 419544"/>
                <a:gd name="f185" fmla="val 428934"/>
                <a:gd name="f186" fmla="val 416680"/>
                <a:gd name="f187" fmla="val 445399"/>
                <a:gd name="f188" fmla="+- 0 0 -90"/>
                <a:gd name="f189" fmla="*/ f3 1 608486"/>
                <a:gd name="f190" fmla="*/ f4 1 1109592"/>
                <a:gd name="f191" fmla="val f5"/>
                <a:gd name="f192" fmla="val f6"/>
                <a:gd name="f193" fmla="val f7"/>
                <a:gd name="f194" fmla="*/ f188 f0 1"/>
                <a:gd name="f195" fmla="+- f193 0 f191"/>
                <a:gd name="f196" fmla="+- f192 0 f191"/>
                <a:gd name="f197" fmla="*/ f194 1 f2"/>
                <a:gd name="f198" fmla="*/ f196 1 608486"/>
                <a:gd name="f199" fmla="*/ f195 1 1109592"/>
                <a:gd name="f200" fmla="*/ 522629 f196 1"/>
                <a:gd name="f201" fmla="*/ 256411 f195 1"/>
                <a:gd name="f202" fmla="*/ 303573 f196 1"/>
                <a:gd name="f203" fmla="*/ 37355 f195 1"/>
                <a:gd name="f204" fmla="*/ 133197 f196 1"/>
                <a:gd name="f205" fmla="*/ 130 f195 1"/>
                <a:gd name="f206" fmla="*/ 1478 f196 1"/>
                <a:gd name="f207" fmla="*/ 144735 f195 1"/>
                <a:gd name="f208" fmla="*/ 71633 f196 1"/>
                <a:gd name="f209" fmla="*/ 387414 f195 1"/>
                <a:gd name="f210" fmla="*/ 292835 f196 1"/>
                <a:gd name="f211" fmla="*/ 902122 f195 1"/>
                <a:gd name="f212" fmla="*/ 302858 f196 1"/>
                <a:gd name="f213" fmla="*/ 925030 f195 1"/>
                <a:gd name="f214" fmla="*/ 322902 f196 1"/>
                <a:gd name="f215" fmla="*/ 853443 f195 1"/>
                <a:gd name="f216" fmla="*/ 339367 f196 1"/>
                <a:gd name="f217" fmla="*/ 815502 f195 1"/>
                <a:gd name="f218" fmla="*/ 368001 f196 1"/>
                <a:gd name="f219" fmla="*/ 849148 f195 1"/>
                <a:gd name="f220" fmla="*/ 425987 f196 1"/>
                <a:gd name="f221" fmla="*/ 1039568 f195 1"/>
                <a:gd name="f222" fmla="*/ 439588 f196 1"/>
                <a:gd name="f223" fmla="*/ 1113302 f195 1"/>
                <a:gd name="f224" fmla="*/ 452474 f196 1"/>
                <a:gd name="f225" fmla="*/ 1103280 f195 1"/>
                <a:gd name="f226" fmla="*/ 518333 f196 1"/>
                <a:gd name="f227" fmla="*/ 716713 f195 1"/>
                <a:gd name="f228" fmla="*/ 579898 f196 1"/>
                <a:gd name="f229" fmla="*/ 808343 f195 1"/>
                <a:gd name="f230" fmla="*/ 594931 f196 1"/>
                <a:gd name="f231" fmla="*/ 821945 f195 1"/>
                <a:gd name="f232" fmla="*/ 603521 f196 1"/>
                <a:gd name="f233" fmla="*/ 800469 f195 1"/>
                <a:gd name="f234" fmla="*/ 607101 f196 1"/>
                <a:gd name="f235" fmla="*/ 761096 f195 1"/>
                <a:gd name="f236" fmla="*/ 178297 f196 1"/>
                <a:gd name="f237" fmla="*/ 322986 f195 1"/>
                <a:gd name="f238" fmla="*/ 123891 f196 1"/>
                <a:gd name="f239" fmla="*/ 274307 f195 1"/>
                <a:gd name="f240" fmla="*/ 141788 f196 1"/>
                <a:gd name="f241" fmla="*/ 248536 f195 1"/>
                <a:gd name="f242" fmla="*/ 206932 f196 1"/>
                <a:gd name="f243" fmla="*/ 295783 f195 1"/>
                <a:gd name="f244" fmla="*/ 277802 f196 1"/>
                <a:gd name="f245" fmla="*/ 246388 f195 1"/>
                <a:gd name="f246" fmla="*/ 239861 f196 1"/>
                <a:gd name="f247" fmla="*/ 196993 f195 1"/>
                <a:gd name="f248" fmla="*/ 253463 f196 1"/>
                <a:gd name="f249" fmla="*/ 156905 f195 1"/>
                <a:gd name="f250" fmla="*/ 299278 f196 1"/>
                <a:gd name="f251" fmla="*/ 166927 f195 1"/>
                <a:gd name="f252" fmla="*/ 317175 f196 1"/>
                <a:gd name="f253" fmla="*/ 222049 f195 1"/>
                <a:gd name="f254" fmla="*/ 395920 f196 1"/>
                <a:gd name="f255" fmla="*/ 463296 f195 1"/>
                <a:gd name="f256" fmla="*/ 325765 f196 1"/>
                <a:gd name="f257" fmla="*/ 448263 f195 1"/>
                <a:gd name="f258" fmla="*/ 304289 f196 1"/>
                <a:gd name="f259" fmla="*/ 373097 f195 1"/>
                <a:gd name="f260" fmla="*/ 340799 f196 1"/>
                <a:gd name="f261" fmla="*/ 349473 f195 1"/>
                <a:gd name="f262" fmla="*/ 405227 f196 1"/>
                <a:gd name="f263" fmla="*/ 404595 f195 1"/>
                <a:gd name="f264" fmla="+- f197 0 f1"/>
                <a:gd name="f265" fmla="*/ f200 1 608486"/>
                <a:gd name="f266" fmla="*/ f201 1 1109592"/>
                <a:gd name="f267" fmla="*/ f202 1 608486"/>
                <a:gd name="f268" fmla="*/ f203 1 1109592"/>
                <a:gd name="f269" fmla="*/ f204 1 608486"/>
                <a:gd name="f270" fmla="*/ f205 1 1109592"/>
                <a:gd name="f271" fmla="*/ f206 1 608486"/>
                <a:gd name="f272" fmla="*/ f207 1 1109592"/>
                <a:gd name="f273" fmla="*/ f208 1 608486"/>
                <a:gd name="f274" fmla="*/ f209 1 1109592"/>
                <a:gd name="f275" fmla="*/ f210 1 608486"/>
                <a:gd name="f276" fmla="*/ f211 1 1109592"/>
                <a:gd name="f277" fmla="*/ f212 1 608486"/>
                <a:gd name="f278" fmla="*/ f213 1 1109592"/>
                <a:gd name="f279" fmla="*/ f214 1 608486"/>
                <a:gd name="f280" fmla="*/ f215 1 1109592"/>
                <a:gd name="f281" fmla="*/ f216 1 608486"/>
                <a:gd name="f282" fmla="*/ f217 1 1109592"/>
                <a:gd name="f283" fmla="*/ f218 1 608486"/>
                <a:gd name="f284" fmla="*/ f219 1 1109592"/>
                <a:gd name="f285" fmla="*/ f220 1 608486"/>
                <a:gd name="f286" fmla="*/ f221 1 1109592"/>
                <a:gd name="f287" fmla="*/ f222 1 608486"/>
                <a:gd name="f288" fmla="*/ f223 1 1109592"/>
                <a:gd name="f289" fmla="*/ f224 1 608486"/>
                <a:gd name="f290" fmla="*/ f225 1 1109592"/>
                <a:gd name="f291" fmla="*/ f226 1 608486"/>
                <a:gd name="f292" fmla="*/ f227 1 1109592"/>
                <a:gd name="f293" fmla="*/ f228 1 608486"/>
                <a:gd name="f294" fmla="*/ f229 1 1109592"/>
                <a:gd name="f295" fmla="*/ f230 1 608486"/>
                <a:gd name="f296" fmla="*/ f231 1 1109592"/>
                <a:gd name="f297" fmla="*/ f232 1 608486"/>
                <a:gd name="f298" fmla="*/ f233 1 1109592"/>
                <a:gd name="f299" fmla="*/ f234 1 608486"/>
                <a:gd name="f300" fmla="*/ f235 1 1109592"/>
                <a:gd name="f301" fmla="*/ f236 1 608486"/>
                <a:gd name="f302" fmla="*/ f237 1 1109592"/>
                <a:gd name="f303" fmla="*/ f238 1 608486"/>
                <a:gd name="f304" fmla="*/ f239 1 1109592"/>
                <a:gd name="f305" fmla="*/ f240 1 608486"/>
                <a:gd name="f306" fmla="*/ f241 1 1109592"/>
                <a:gd name="f307" fmla="*/ f242 1 608486"/>
                <a:gd name="f308" fmla="*/ f243 1 1109592"/>
                <a:gd name="f309" fmla="*/ f244 1 608486"/>
                <a:gd name="f310" fmla="*/ f245 1 1109592"/>
                <a:gd name="f311" fmla="*/ f246 1 608486"/>
                <a:gd name="f312" fmla="*/ f247 1 1109592"/>
                <a:gd name="f313" fmla="*/ f248 1 608486"/>
                <a:gd name="f314" fmla="*/ f249 1 1109592"/>
                <a:gd name="f315" fmla="*/ f250 1 608486"/>
                <a:gd name="f316" fmla="*/ f251 1 1109592"/>
                <a:gd name="f317" fmla="*/ f252 1 608486"/>
                <a:gd name="f318" fmla="*/ f253 1 1109592"/>
                <a:gd name="f319" fmla="*/ f254 1 608486"/>
                <a:gd name="f320" fmla="*/ f255 1 1109592"/>
                <a:gd name="f321" fmla="*/ f256 1 608486"/>
                <a:gd name="f322" fmla="*/ f257 1 1109592"/>
                <a:gd name="f323" fmla="*/ f258 1 608486"/>
                <a:gd name="f324" fmla="*/ f259 1 1109592"/>
                <a:gd name="f325" fmla="*/ f260 1 608486"/>
                <a:gd name="f326" fmla="*/ f261 1 1109592"/>
                <a:gd name="f327" fmla="*/ f262 1 608486"/>
                <a:gd name="f328" fmla="*/ f263 1 1109592"/>
                <a:gd name="f329" fmla="*/ f191 1 f198"/>
                <a:gd name="f330" fmla="*/ f192 1 f198"/>
                <a:gd name="f331" fmla="*/ f191 1 f199"/>
                <a:gd name="f332" fmla="*/ f193 1 f199"/>
                <a:gd name="f333" fmla="*/ f265 1 f198"/>
                <a:gd name="f334" fmla="*/ f266 1 f199"/>
                <a:gd name="f335" fmla="*/ f267 1 f198"/>
                <a:gd name="f336" fmla="*/ f268 1 f199"/>
                <a:gd name="f337" fmla="*/ f269 1 f198"/>
                <a:gd name="f338" fmla="*/ f270 1 f199"/>
                <a:gd name="f339" fmla="*/ f271 1 f198"/>
                <a:gd name="f340" fmla="*/ f272 1 f199"/>
                <a:gd name="f341" fmla="*/ f273 1 f198"/>
                <a:gd name="f342" fmla="*/ f274 1 f199"/>
                <a:gd name="f343" fmla="*/ f275 1 f198"/>
                <a:gd name="f344" fmla="*/ f276 1 f199"/>
                <a:gd name="f345" fmla="*/ f277 1 f198"/>
                <a:gd name="f346" fmla="*/ f278 1 f199"/>
                <a:gd name="f347" fmla="*/ f279 1 f198"/>
                <a:gd name="f348" fmla="*/ f280 1 f199"/>
                <a:gd name="f349" fmla="*/ f281 1 f198"/>
                <a:gd name="f350" fmla="*/ f282 1 f199"/>
                <a:gd name="f351" fmla="*/ f283 1 f198"/>
                <a:gd name="f352" fmla="*/ f284 1 f199"/>
                <a:gd name="f353" fmla="*/ f285 1 f198"/>
                <a:gd name="f354" fmla="*/ f286 1 f199"/>
                <a:gd name="f355" fmla="*/ f287 1 f198"/>
                <a:gd name="f356" fmla="*/ f288 1 f199"/>
                <a:gd name="f357" fmla="*/ f289 1 f198"/>
                <a:gd name="f358" fmla="*/ f290 1 f199"/>
                <a:gd name="f359" fmla="*/ f291 1 f198"/>
                <a:gd name="f360" fmla="*/ f292 1 f199"/>
                <a:gd name="f361" fmla="*/ f293 1 f198"/>
                <a:gd name="f362" fmla="*/ f294 1 f199"/>
                <a:gd name="f363" fmla="*/ f295 1 f198"/>
                <a:gd name="f364" fmla="*/ f296 1 f199"/>
                <a:gd name="f365" fmla="*/ f297 1 f198"/>
                <a:gd name="f366" fmla="*/ f298 1 f199"/>
                <a:gd name="f367" fmla="*/ f299 1 f198"/>
                <a:gd name="f368" fmla="*/ f300 1 f199"/>
                <a:gd name="f369" fmla="*/ f301 1 f198"/>
                <a:gd name="f370" fmla="*/ f302 1 f199"/>
                <a:gd name="f371" fmla="*/ f303 1 f198"/>
                <a:gd name="f372" fmla="*/ f304 1 f199"/>
                <a:gd name="f373" fmla="*/ f305 1 f198"/>
                <a:gd name="f374" fmla="*/ f306 1 f199"/>
                <a:gd name="f375" fmla="*/ f307 1 f198"/>
                <a:gd name="f376" fmla="*/ f308 1 f199"/>
                <a:gd name="f377" fmla="*/ f309 1 f198"/>
                <a:gd name="f378" fmla="*/ f310 1 f199"/>
                <a:gd name="f379" fmla="*/ f311 1 f198"/>
                <a:gd name="f380" fmla="*/ f312 1 f199"/>
                <a:gd name="f381" fmla="*/ f313 1 f198"/>
                <a:gd name="f382" fmla="*/ f314 1 f199"/>
                <a:gd name="f383" fmla="*/ f315 1 f198"/>
                <a:gd name="f384" fmla="*/ f316 1 f199"/>
                <a:gd name="f385" fmla="*/ f317 1 f198"/>
                <a:gd name="f386" fmla="*/ f318 1 f199"/>
                <a:gd name="f387" fmla="*/ f319 1 f198"/>
                <a:gd name="f388" fmla="*/ f320 1 f199"/>
                <a:gd name="f389" fmla="*/ f321 1 f198"/>
                <a:gd name="f390" fmla="*/ f322 1 f199"/>
                <a:gd name="f391" fmla="*/ f323 1 f198"/>
                <a:gd name="f392" fmla="*/ f324 1 f199"/>
                <a:gd name="f393" fmla="*/ f325 1 f198"/>
                <a:gd name="f394" fmla="*/ f326 1 f199"/>
                <a:gd name="f395" fmla="*/ f327 1 f198"/>
                <a:gd name="f396" fmla="*/ f328 1 f199"/>
                <a:gd name="f397" fmla="*/ f329 f189 1"/>
                <a:gd name="f398" fmla="*/ f330 f189 1"/>
                <a:gd name="f399" fmla="*/ f332 f190 1"/>
                <a:gd name="f400" fmla="*/ f331 f190 1"/>
                <a:gd name="f401" fmla="*/ f333 f189 1"/>
                <a:gd name="f402" fmla="*/ f334 f190 1"/>
                <a:gd name="f403" fmla="*/ f335 f189 1"/>
                <a:gd name="f404" fmla="*/ f336 f190 1"/>
                <a:gd name="f405" fmla="*/ f337 f189 1"/>
                <a:gd name="f406" fmla="*/ f338 f190 1"/>
                <a:gd name="f407" fmla="*/ f339 f189 1"/>
                <a:gd name="f408" fmla="*/ f340 f190 1"/>
                <a:gd name="f409" fmla="*/ f341 f189 1"/>
                <a:gd name="f410" fmla="*/ f342 f190 1"/>
                <a:gd name="f411" fmla="*/ f343 f189 1"/>
                <a:gd name="f412" fmla="*/ f344 f190 1"/>
                <a:gd name="f413" fmla="*/ f345 f189 1"/>
                <a:gd name="f414" fmla="*/ f346 f190 1"/>
                <a:gd name="f415" fmla="*/ f347 f189 1"/>
                <a:gd name="f416" fmla="*/ f348 f190 1"/>
                <a:gd name="f417" fmla="*/ f349 f189 1"/>
                <a:gd name="f418" fmla="*/ f350 f190 1"/>
                <a:gd name="f419" fmla="*/ f351 f189 1"/>
                <a:gd name="f420" fmla="*/ f352 f190 1"/>
                <a:gd name="f421" fmla="*/ f353 f189 1"/>
                <a:gd name="f422" fmla="*/ f354 f190 1"/>
                <a:gd name="f423" fmla="*/ f355 f189 1"/>
                <a:gd name="f424" fmla="*/ f356 f190 1"/>
                <a:gd name="f425" fmla="*/ f357 f189 1"/>
                <a:gd name="f426" fmla="*/ f358 f190 1"/>
                <a:gd name="f427" fmla="*/ f359 f189 1"/>
                <a:gd name="f428" fmla="*/ f360 f190 1"/>
                <a:gd name="f429" fmla="*/ f361 f189 1"/>
                <a:gd name="f430" fmla="*/ f362 f190 1"/>
                <a:gd name="f431" fmla="*/ f363 f189 1"/>
                <a:gd name="f432" fmla="*/ f364 f190 1"/>
                <a:gd name="f433" fmla="*/ f365 f189 1"/>
                <a:gd name="f434" fmla="*/ f366 f190 1"/>
                <a:gd name="f435" fmla="*/ f367 f189 1"/>
                <a:gd name="f436" fmla="*/ f368 f190 1"/>
                <a:gd name="f437" fmla="*/ f369 f189 1"/>
                <a:gd name="f438" fmla="*/ f370 f190 1"/>
                <a:gd name="f439" fmla="*/ f371 f189 1"/>
                <a:gd name="f440" fmla="*/ f372 f190 1"/>
                <a:gd name="f441" fmla="*/ f373 f189 1"/>
                <a:gd name="f442" fmla="*/ f374 f190 1"/>
                <a:gd name="f443" fmla="*/ f375 f189 1"/>
                <a:gd name="f444" fmla="*/ f376 f190 1"/>
                <a:gd name="f445" fmla="*/ f377 f189 1"/>
                <a:gd name="f446" fmla="*/ f378 f190 1"/>
                <a:gd name="f447" fmla="*/ f379 f189 1"/>
                <a:gd name="f448" fmla="*/ f380 f190 1"/>
                <a:gd name="f449" fmla="*/ f381 f189 1"/>
                <a:gd name="f450" fmla="*/ f382 f190 1"/>
                <a:gd name="f451" fmla="*/ f383 f189 1"/>
                <a:gd name="f452" fmla="*/ f384 f190 1"/>
                <a:gd name="f453" fmla="*/ f385 f189 1"/>
                <a:gd name="f454" fmla="*/ f386 f190 1"/>
                <a:gd name="f455" fmla="*/ f387 f189 1"/>
                <a:gd name="f456" fmla="*/ f388 f190 1"/>
                <a:gd name="f457" fmla="*/ f389 f189 1"/>
                <a:gd name="f458" fmla="*/ f390 f190 1"/>
                <a:gd name="f459" fmla="*/ f391 f189 1"/>
                <a:gd name="f460" fmla="*/ f392 f190 1"/>
                <a:gd name="f461" fmla="*/ f393 f189 1"/>
                <a:gd name="f462" fmla="*/ f394 f190 1"/>
                <a:gd name="f463" fmla="*/ f395 f189 1"/>
                <a:gd name="f464" fmla="*/ f396 f190 1"/>
              </a:gdLst>
              <a:ahLst/>
              <a:cxnLst>
                <a:cxn ang="3cd4">
                  <a:pos x="hc" y="t"/>
                </a:cxn>
                <a:cxn ang="0">
                  <a:pos x="r" y="vc"/>
                </a:cxn>
                <a:cxn ang="cd4">
                  <a:pos x="hc" y="b"/>
                </a:cxn>
                <a:cxn ang="cd2">
                  <a:pos x="l" y="vc"/>
                </a:cxn>
                <a:cxn ang="f264">
                  <a:pos x="f401" y="f402"/>
                </a:cxn>
                <a:cxn ang="f264">
                  <a:pos x="f403" y="f404"/>
                </a:cxn>
                <a:cxn ang="f264">
                  <a:pos x="f405" y="f406"/>
                </a:cxn>
                <a:cxn ang="f264">
                  <a:pos x="f407" y="f408"/>
                </a:cxn>
                <a:cxn ang="f264">
                  <a:pos x="f409" y="f410"/>
                </a:cxn>
                <a:cxn ang="f264">
                  <a:pos x="f411" y="f412"/>
                </a:cxn>
                <a:cxn ang="f264">
                  <a:pos x="f413" y="f414"/>
                </a:cxn>
                <a:cxn ang="f264">
                  <a:pos x="f415" y="f416"/>
                </a:cxn>
                <a:cxn ang="f264">
                  <a:pos x="f417" y="f418"/>
                </a:cxn>
                <a:cxn ang="f264">
                  <a:pos x="f419" y="f420"/>
                </a:cxn>
                <a:cxn ang="f264">
                  <a:pos x="f421" y="f422"/>
                </a:cxn>
                <a:cxn ang="f264">
                  <a:pos x="f423" y="f424"/>
                </a:cxn>
                <a:cxn ang="f264">
                  <a:pos x="f425" y="f426"/>
                </a:cxn>
                <a:cxn ang="f264">
                  <a:pos x="f427" y="f428"/>
                </a:cxn>
                <a:cxn ang="f264">
                  <a:pos x="f429" y="f430"/>
                </a:cxn>
                <a:cxn ang="f264">
                  <a:pos x="f431" y="f432"/>
                </a:cxn>
                <a:cxn ang="f264">
                  <a:pos x="f433" y="f434"/>
                </a:cxn>
                <a:cxn ang="f264">
                  <a:pos x="f435" y="f436"/>
                </a:cxn>
                <a:cxn ang="f264">
                  <a:pos x="f401" y="f402"/>
                </a:cxn>
                <a:cxn ang="f264">
                  <a:pos x="f437" y="f438"/>
                </a:cxn>
                <a:cxn ang="f264">
                  <a:pos x="f439" y="f440"/>
                </a:cxn>
                <a:cxn ang="f264">
                  <a:pos x="f441" y="f442"/>
                </a:cxn>
                <a:cxn ang="f264">
                  <a:pos x="f443" y="f444"/>
                </a:cxn>
                <a:cxn ang="f264">
                  <a:pos x="f437" y="f438"/>
                </a:cxn>
                <a:cxn ang="f264">
                  <a:pos x="f445" y="f446"/>
                </a:cxn>
                <a:cxn ang="f264">
                  <a:pos x="f447" y="f448"/>
                </a:cxn>
                <a:cxn ang="f264">
                  <a:pos x="f449" y="f450"/>
                </a:cxn>
                <a:cxn ang="f264">
                  <a:pos x="f451" y="f452"/>
                </a:cxn>
                <a:cxn ang="f264">
                  <a:pos x="f453" y="f454"/>
                </a:cxn>
                <a:cxn ang="f264">
                  <a:pos x="f445" y="f446"/>
                </a:cxn>
                <a:cxn ang="f264">
                  <a:pos x="f455" y="f456"/>
                </a:cxn>
                <a:cxn ang="f264">
                  <a:pos x="f457" y="f458"/>
                </a:cxn>
                <a:cxn ang="f264">
                  <a:pos x="f459" y="f460"/>
                </a:cxn>
                <a:cxn ang="f264">
                  <a:pos x="f461" y="f462"/>
                </a:cxn>
                <a:cxn ang="f264">
                  <a:pos x="f463" y="f464"/>
                </a:cxn>
                <a:cxn ang="f264">
                  <a:pos x="f455" y="f456"/>
                </a:cxn>
              </a:cxnLst>
              <a:rect l="f397" t="f400" r="f398" b="f399"/>
              <a:pathLst>
                <a:path w="608486" h="110959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38" y="f42"/>
                    <a:pt x="f43" y="f44"/>
                  </a:cubicBezTo>
                  <a:cubicBezTo>
                    <a:pt x="f45" y="f46"/>
                    <a:pt x="f47" y="f48"/>
                    <a:pt x="f49" y="f50"/>
                  </a:cubicBezTo>
                  <a:cubicBezTo>
                    <a:pt x="f51" y="f52"/>
                    <a:pt x="f53" y="f54"/>
                    <a:pt x="f55" y="f56"/>
                  </a:cubicBezTo>
                  <a:cubicBezTo>
                    <a:pt x="f57" y="f58"/>
                    <a:pt x="f59" y="f60"/>
                    <a:pt x="f61" y="f62"/>
                  </a:cubicBezTo>
                  <a:cubicBezTo>
                    <a:pt x="f63" y="f41"/>
                    <a:pt x="f64" y="f65"/>
                    <a:pt x="f66" y="f67"/>
                  </a:cubicBezTo>
                  <a:cubicBezTo>
                    <a:pt x="f68" y="f69"/>
                    <a:pt x="f70" y="f71"/>
                    <a:pt x="f72" y="f73"/>
                  </a:cubicBezTo>
                  <a:cubicBezTo>
                    <a:pt x="f74" y="f73"/>
                    <a:pt x="f75" y="f76"/>
                    <a:pt x="f77" y="f78"/>
                  </a:cubicBezTo>
                  <a:cubicBezTo>
                    <a:pt x="f79" y="f80"/>
                    <a:pt x="f81" y="f82"/>
                    <a:pt x="f83" y="f84"/>
                  </a:cubicBezTo>
                  <a:cubicBezTo>
                    <a:pt x="f85" y="f86"/>
                    <a:pt x="f87" y="f88"/>
                    <a:pt x="f89" y="f90"/>
                  </a:cubicBezTo>
                  <a:cubicBezTo>
                    <a:pt x="f91" y="f58"/>
                    <a:pt x="f92" y="f93"/>
                    <a:pt x="f94" y="f95"/>
                  </a:cubicBezTo>
                  <a:cubicBezTo>
                    <a:pt x="f96" y="f97"/>
                    <a:pt x="f98" y="f90"/>
                    <a:pt x="f99" y="f100"/>
                  </a:cubicBezTo>
                  <a:cubicBezTo>
                    <a:pt x="f101" y="f102"/>
                    <a:pt x="f103" y="f104"/>
                    <a:pt x="f105" y="f106"/>
                  </a:cubicBezTo>
                  <a:cubicBezTo>
                    <a:pt x="f107" y="f108"/>
                    <a:pt x="f109" y="f110"/>
                    <a:pt x="f8" y="f9"/>
                  </a:cubicBezTo>
                  <a:close/>
                  <a:moveTo>
                    <a:pt x="f111" y="f112"/>
                  </a:moveTo>
                  <a:cubicBezTo>
                    <a:pt x="f113" y="f114"/>
                    <a:pt x="f115" y="f116"/>
                    <a:pt x="f117" y="f118"/>
                  </a:cubicBezTo>
                  <a:cubicBezTo>
                    <a:pt x="f119" y="f120"/>
                    <a:pt x="f121" y="f122"/>
                    <a:pt x="f123" y="f124"/>
                  </a:cubicBezTo>
                  <a:cubicBezTo>
                    <a:pt x="f125" y="f126"/>
                    <a:pt x="f127" y="f128"/>
                    <a:pt x="f127" y="f129"/>
                  </a:cubicBezTo>
                  <a:cubicBezTo>
                    <a:pt x="f130" y="f131"/>
                    <a:pt x="f132" y="f133"/>
                    <a:pt x="f111" y="f112"/>
                  </a:cubicBezTo>
                  <a:close/>
                  <a:moveTo>
                    <a:pt x="f134" y="f135"/>
                  </a:moveTo>
                  <a:cubicBezTo>
                    <a:pt x="f136" y="f29"/>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5" y="f159"/>
                    <a:pt x="f160" y="f120"/>
                    <a:pt x="f134" y="f135"/>
                  </a:cubicBezTo>
                  <a:close/>
                  <a:moveTo>
                    <a:pt x="f161" y="f162"/>
                  </a:moveTo>
                  <a:cubicBezTo>
                    <a:pt x="f163" y="f164"/>
                    <a:pt x="f165" y="f166"/>
                    <a:pt x="f167" y="f168"/>
                  </a:cubicBezTo>
                  <a:cubicBezTo>
                    <a:pt x="f169" y="f170"/>
                    <a:pt x="f171" y="f172"/>
                    <a:pt x="f171" y="f173"/>
                  </a:cubicBezTo>
                  <a:cubicBezTo>
                    <a:pt x="f171" y="f174"/>
                    <a:pt x="f175" y="f176"/>
                    <a:pt x="f177" y="f178"/>
                  </a:cubicBezTo>
                  <a:cubicBezTo>
                    <a:pt x="f179" y="f180"/>
                    <a:pt x="f181" y="f182"/>
                    <a:pt x="f12" y="f183"/>
                  </a:cubicBezTo>
                  <a:cubicBezTo>
                    <a:pt x="f184" y="f185"/>
                    <a:pt x="f186" y="f187"/>
                    <a:pt x="f161" y="f162"/>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57" name="Graphic 145">
            <a:extLst>
              <a:ext uri="{FF2B5EF4-FFF2-40B4-BE49-F238E27FC236}">
                <a16:creationId xmlns:a16="http://schemas.microsoft.com/office/drawing/2014/main" id="{745BF5E6-6CDA-42CC-922B-17D28E47AE5F}"/>
              </a:ext>
            </a:extLst>
          </p:cNvPr>
          <p:cNvSpPr/>
          <p:nvPr/>
        </p:nvSpPr>
        <p:spPr>
          <a:xfrm flipH="1">
            <a:off x="2194404" y="1332957"/>
            <a:ext cx="1694108" cy="1115156"/>
          </a:xfrm>
          <a:custGeom>
            <a:avLst/>
            <a:gdLst>
              <a:gd name="f0" fmla="val 10800000"/>
              <a:gd name="f1" fmla="val 5400000"/>
              <a:gd name="f2" fmla="val 180"/>
              <a:gd name="f3" fmla="val w"/>
              <a:gd name="f4" fmla="val h"/>
              <a:gd name="f5" fmla="val 0"/>
              <a:gd name="f6" fmla="val 8305800"/>
              <a:gd name="f7" fmla="val 5467350"/>
              <a:gd name="f8" fmla="val 8252460"/>
              <a:gd name="f9" fmla="val 1882968"/>
              <a:gd name="f10" fmla="val 8234363"/>
              <a:gd name="f11" fmla="val 1884873"/>
              <a:gd name="f12" fmla="val 8216265"/>
              <a:gd name="f13" fmla="val 1891541"/>
              <a:gd name="f14" fmla="val 8200073"/>
              <a:gd name="f15" fmla="val 1898208"/>
              <a:gd name="f16" fmla="val 7945755"/>
              <a:gd name="f17" fmla="val 2000125"/>
              <a:gd name="f18" fmla="val 7691438"/>
              <a:gd name="f19" fmla="val 2102996"/>
              <a:gd name="f20" fmla="val 7437120"/>
              <a:gd name="f21" fmla="val 2204913"/>
              <a:gd name="f22" fmla="val 7406640"/>
              <a:gd name="f23" fmla="val 2217296"/>
              <a:gd name="f24" fmla="val 7377113"/>
              <a:gd name="f25" fmla="val 2242061"/>
              <a:gd name="f26" fmla="val 7340918"/>
              <a:gd name="f27" fmla="val 7339013"/>
              <a:gd name="f28" fmla="val 2215391"/>
              <a:gd name="f29" fmla="val 7334250"/>
              <a:gd name="f30" fmla="val 2216343"/>
              <a:gd name="f31" fmla="val 7331393"/>
              <a:gd name="f32" fmla="val 7301865"/>
              <a:gd name="f33" fmla="val 2229678"/>
              <a:gd name="f34" fmla="val 7289483"/>
              <a:gd name="f35" fmla="val 2210628"/>
              <a:gd name="f36" fmla="val 7279005"/>
              <a:gd name="f37" fmla="val 2189673"/>
              <a:gd name="f38" fmla="val 7256145"/>
              <a:gd name="f39" fmla="val 2143001"/>
              <a:gd name="f40" fmla="val 7242810"/>
              <a:gd name="f41" fmla="val 2092518"/>
              <a:gd name="f42" fmla="val 7223760"/>
              <a:gd name="f43" fmla="val 2043941"/>
              <a:gd name="f44" fmla="val 7199948"/>
              <a:gd name="f45" fmla="val 1982980"/>
              <a:gd name="f46" fmla="val 7198995"/>
              <a:gd name="f47" fmla="val 1924878"/>
              <a:gd name="f48" fmla="val 7222808"/>
              <a:gd name="f49" fmla="val 1863918"/>
              <a:gd name="f50" fmla="val 7239953"/>
              <a:gd name="f51" fmla="val 1820103"/>
              <a:gd name="f52" fmla="val 7237095"/>
              <a:gd name="f53" fmla="val 1775336"/>
              <a:gd name="f54" fmla="val 7219950"/>
              <a:gd name="f55" fmla="val 1730568"/>
              <a:gd name="f56" fmla="val 7206615"/>
              <a:gd name="f57" fmla="val 1693420"/>
              <a:gd name="f58" fmla="val 7189470"/>
              <a:gd name="f59" fmla="val 1658178"/>
              <a:gd name="f60" fmla="val 7170420"/>
              <a:gd name="f61" fmla="val 1624841"/>
              <a:gd name="f62" fmla="val 7157085"/>
              <a:gd name="f63" fmla="val 1601980"/>
              <a:gd name="f64" fmla="val 7155180"/>
              <a:gd name="f65" fmla="val 1585788"/>
              <a:gd name="f66" fmla="val 7175183"/>
              <a:gd name="f67" fmla="val 1565786"/>
              <a:gd name="f68" fmla="val 7197090"/>
              <a:gd name="f69" fmla="val 1543878"/>
              <a:gd name="f70" fmla="val 7211378"/>
              <a:gd name="f71" fmla="val 1517208"/>
              <a:gd name="f72" fmla="val 7214235"/>
              <a:gd name="f73" fmla="val 1485775"/>
              <a:gd name="f74" fmla="val 7215188"/>
              <a:gd name="f75" fmla="val 1477203"/>
              <a:gd name="f76" fmla="val 7217093"/>
              <a:gd name="f77" fmla="val 1465773"/>
              <a:gd name="f78" fmla="val 1463868"/>
              <a:gd name="f79" fmla="val 7158990"/>
              <a:gd name="f80" fmla="val 1451486"/>
              <a:gd name="f81" fmla="val 7118033"/>
              <a:gd name="f82" fmla="val 1420053"/>
              <a:gd name="f83" fmla="val 7068503"/>
              <a:gd name="f84" fmla="val 1417195"/>
              <a:gd name="f85" fmla="val 7043738"/>
              <a:gd name="f86" fmla="val 1416243"/>
              <a:gd name="f87" fmla="val 7031355"/>
              <a:gd name="f88" fmla="val 1406718"/>
              <a:gd name="f89" fmla="val 7025640"/>
              <a:gd name="f90" fmla="val 1383858"/>
              <a:gd name="f91" fmla="val 7023735"/>
              <a:gd name="f92" fmla="val 1376238"/>
              <a:gd name="f93" fmla="val 7019925"/>
              <a:gd name="f94" fmla="val 1369570"/>
              <a:gd name="f95" fmla="val 7016115"/>
              <a:gd name="f96" fmla="val 1362903"/>
              <a:gd name="f97" fmla="val 7004685"/>
              <a:gd name="f98" fmla="val 1346711"/>
              <a:gd name="f99" fmla="val 7001828"/>
              <a:gd name="f100" fmla="val 1314325"/>
              <a:gd name="f101" fmla="val 6981825"/>
              <a:gd name="f102" fmla="val 1317183"/>
              <a:gd name="f103" fmla="val 6962775"/>
              <a:gd name="f104" fmla="val 1320041"/>
              <a:gd name="f105" fmla="val 6955155"/>
              <a:gd name="f106" fmla="val 1348616"/>
              <a:gd name="f107" fmla="val 6949440"/>
              <a:gd name="f108" fmla="val 6941820"/>
              <a:gd name="f109" fmla="val 1395288"/>
              <a:gd name="f110" fmla="val 6939915"/>
              <a:gd name="f111" fmla="val 1422911"/>
              <a:gd name="f112" fmla="val 6918960"/>
              <a:gd name="f113" fmla="val 1443866"/>
              <a:gd name="f114" fmla="val 6865620"/>
              <a:gd name="f115" fmla="val 1495300"/>
              <a:gd name="f116" fmla="val 6859905"/>
              <a:gd name="f117" fmla="val 1557213"/>
              <a:gd name="f118" fmla="val 6881813"/>
              <a:gd name="f119" fmla="val 1623888"/>
              <a:gd name="f120" fmla="val 6885623"/>
              <a:gd name="f121" fmla="val 1635318"/>
              <a:gd name="f122" fmla="val 6886575"/>
              <a:gd name="f123" fmla="val 1646748"/>
              <a:gd name="f124" fmla="val 6863715"/>
              <a:gd name="f125" fmla="val 1702945"/>
              <a:gd name="f126" fmla="val 6838950"/>
              <a:gd name="f127" fmla="val 1744855"/>
              <a:gd name="f128" fmla="val 6797040"/>
              <a:gd name="f129" fmla="val 1770573"/>
              <a:gd name="f130" fmla="val 6680835"/>
              <a:gd name="f131" fmla="val 1841058"/>
              <a:gd name="f132" fmla="val 6669405"/>
              <a:gd name="f133" fmla="val 1958216"/>
              <a:gd name="f134" fmla="val 6670358"/>
              <a:gd name="f135" fmla="val 2075373"/>
              <a:gd name="f136" fmla="val 6671310"/>
              <a:gd name="f137" fmla="val 2163003"/>
              <a:gd name="f138" fmla="val 6718935"/>
              <a:gd name="f139" fmla="val 2241108"/>
              <a:gd name="f140" fmla="val 6758940"/>
              <a:gd name="f141" fmla="val 2317308"/>
              <a:gd name="f142" fmla="val 6783705"/>
              <a:gd name="f143" fmla="val 2364933"/>
              <a:gd name="f144" fmla="val 6773228"/>
              <a:gd name="f145" fmla="val 2414463"/>
              <a:gd name="f146" fmla="val 6774180"/>
              <a:gd name="f147" fmla="val 2463993"/>
              <a:gd name="f148" fmla="val 2466851"/>
              <a:gd name="f149" fmla="val 6772275"/>
              <a:gd name="f150" fmla="val 2470661"/>
              <a:gd name="f151" fmla="val 6770370"/>
              <a:gd name="f152" fmla="val 2472565"/>
              <a:gd name="f153" fmla="val 6752273"/>
              <a:gd name="f154" fmla="val 2493521"/>
              <a:gd name="f155" fmla="val 6674168"/>
              <a:gd name="f156" fmla="val 2509713"/>
              <a:gd name="f157" fmla="val 6651308"/>
              <a:gd name="f158" fmla="val 2494473"/>
              <a:gd name="f159" fmla="val 6591300"/>
              <a:gd name="f160" fmla="val 2455421"/>
              <a:gd name="f161" fmla="val 6529388"/>
              <a:gd name="f162" fmla="val 2447801"/>
              <a:gd name="f163" fmla="val 6462713"/>
              <a:gd name="f164" fmla="val 6438900"/>
              <a:gd name="f165" fmla="val 2481138"/>
              <a:gd name="f166" fmla="val 6411278"/>
              <a:gd name="f167" fmla="val 2490663"/>
              <a:gd name="f168" fmla="val 6386513"/>
              <a:gd name="f169" fmla="val 2480186"/>
              <a:gd name="f170" fmla="val 6309360"/>
              <a:gd name="f171" fmla="val 6230303"/>
              <a:gd name="f172" fmla="val 2422083"/>
              <a:gd name="f173" fmla="val 6151245"/>
              <a:gd name="f174" fmla="val 2394461"/>
              <a:gd name="f175" fmla="val 6121718"/>
              <a:gd name="f176" fmla="val 2383983"/>
              <a:gd name="f177" fmla="val 6098858"/>
              <a:gd name="f178" fmla="val 2362076"/>
              <a:gd name="f179" fmla="val 6100763"/>
              <a:gd name="f180" fmla="val 2329691"/>
              <a:gd name="f181" fmla="val 6104573"/>
              <a:gd name="f182" fmla="val 2269683"/>
              <a:gd name="f183" fmla="val 6076950"/>
              <a:gd name="f184" fmla="val 2226821"/>
              <a:gd name="f185" fmla="val 6040755"/>
              <a:gd name="f186" fmla="val 2184911"/>
              <a:gd name="f187" fmla="val 6021705"/>
              <a:gd name="f188" fmla="val 6004560"/>
              <a:gd name="f189" fmla="val 2139191"/>
              <a:gd name="f190" fmla="val 5987415"/>
              <a:gd name="f191" fmla="val 2115378"/>
              <a:gd name="f192" fmla="val 5928360"/>
              <a:gd name="f193" fmla="val 2033463"/>
              <a:gd name="f194" fmla="val 5855970"/>
              <a:gd name="f195" fmla="val 1967741"/>
              <a:gd name="f196" fmla="val 5766435"/>
              <a:gd name="f197" fmla="val 1918211"/>
              <a:gd name="f198" fmla="val 5656898"/>
              <a:gd name="f199" fmla="val 1858203"/>
              <a:gd name="f200" fmla="val 5551170"/>
              <a:gd name="f201" fmla="val 1793433"/>
              <a:gd name="f202" fmla="val 5456873"/>
              <a:gd name="f203" fmla="val 1709613"/>
              <a:gd name="f204" fmla="val 5434965"/>
              <a:gd name="f205" fmla="val 1689611"/>
              <a:gd name="f206" fmla="val 5427345"/>
              <a:gd name="f207" fmla="val 1667703"/>
              <a:gd name="f208" fmla="val 1640080"/>
              <a:gd name="f209" fmla="val 5440680"/>
              <a:gd name="f210" fmla="val 1619125"/>
              <a:gd name="f211" fmla="val 5452110"/>
              <a:gd name="f212" fmla="val 5475923"/>
              <a:gd name="f213" fmla="val 1598170"/>
              <a:gd name="f214" fmla="val 5504498"/>
              <a:gd name="f215" fmla="val 1593408"/>
              <a:gd name="f216" fmla="val 5518785"/>
              <a:gd name="f217" fmla="val 1615316"/>
              <a:gd name="f218" fmla="val 5533073"/>
              <a:gd name="f219" fmla="val 1634366"/>
              <a:gd name="f220" fmla="val 5553075"/>
              <a:gd name="f221" fmla="val 1661036"/>
              <a:gd name="f222" fmla="val 5568315"/>
              <a:gd name="f223" fmla="val 1691516"/>
              <a:gd name="f224" fmla="val 5594033"/>
              <a:gd name="f225" fmla="val 1714375"/>
              <a:gd name="f226" fmla="val 5615940"/>
              <a:gd name="f227" fmla="val 1733425"/>
              <a:gd name="f228" fmla="val 5658803"/>
              <a:gd name="f229" fmla="val 1736283"/>
              <a:gd name="f230" fmla="val 5680710"/>
              <a:gd name="f231" fmla="val 1716280"/>
              <a:gd name="f232" fmla="val 5696903"/>
              <a:gd name="f233" fmla="val 1700088"/>
              <a:gd name="f234" fmla="val 1680086"/>
              <a:gd name="f235" fmla="val 5674995"/>
              <a:gd name="f236" fmla="val 1662941"/>
              <a:gd name="f237" fmla="val 5668328"/>
              <a:gd name="f238" fmla="val 1643891"/>
              <a:gd name="f239" fmla="val 5649278"/>
              <a:gd name="f240" fmla="val 1606743"/>
              <a:gd name="f241" fmla="val 5626418"/>
              <a:gd name="f242" fmla="val 1561975"/>
              <a:gd name="f243" fmla="val 5613083"/>
              <a:gd name="f244" fmla="val 1514350"/>
              <a:gd name="f245" fmla="val 5607368"/>
              <a:gd name="f246" fmla="val 5605463"/>
              <a:gd name="f247" fmla="val 1423863"/>
              <a:gd name="f248" fmla="val 5623560"/>
              <a:gd name="f249" fmla="val 1410528"/>
              <a:gd name="f250" fmla="val 5642610"/>
              <a:gd name="f251" fmla="val 1397193"/>
              <a:gd name="f252" fmla="val 5662613"/>
              <a:gd name="f253" fmla="val 1400050"/>
              <a:gd name="f254" fmla="val 5682615"/>
              <a:gd name="f255" fmla="val 1409575"/>
              <a:gd name="f256" fmla="val 5717858"/>
              <a:gd name="f257" fmla="val 1425768"/>
              <a:gd name="f258" fmla="val 5736908"/>
              <a:gd name="f259" fmla="val 1454343"/>
              <a:gd name="f260" fmla="val 5743575"/>
              <a:gd name="f261" fmla="val 1492443"/>
              <a:gd name="f262" fmla="val 5746433"/>
              <a:gd name="f263" fmla="val 1509588"/>
              <a:gd name="f264" fmla="val 5752148"/>
              <a:gd name="f265" fmla="val 1511493"/>
              <a:gd name="f266" fmla="val 1501968"/>
              <a:gd name="f267" fmla="val 5802630"/>
              <a:gd name="f268" fmla="val 1478155"/>
              <a:gd name="f269" fmla="val 5809298"/>
              <a:gd name="f270" fmla="val 5804535"/>
              <a:gd name="f271" fmla="val 1404813"/>
              <a:gd name="f272" fmla="val 5798820"/>
              <a:gd name="f273" fmla="val 1356236"/>
              <a:gd name="f274" fmla="val 5772150"/>
              <a:gd name="f275" fmla="val 1318136"/>
              <a:gd name="f276" fmla="val 5739765"/>
              <a:gd name="f277" fmla="val 1283845"/>
              <a:gd name="f278" fmla="val 5712143"/>
              <a:gd name="f279" fmla="val 1253366"/>
              <a:gd name="f280" fmla="val 5679758"/>
              <a:gd name="f281" fmla="val 1227648"/>
              <a:gd name="f282" fmla="val 5655945"/>
              <a:gd name="f283" fmla="val 1193358"/>
              <a:gd name="f284" fmla="val 5637848"/>
              <a:gd name="f285" fmla="val 1167641"/>
              <a:gd name="f286" fmla="val 5632133"/>
              <a:gd name="f287" fmla="val 1139066"/>
              <a:gd name="f288" fmla="val 5650230"/>
              <a:gd name="f289" fmla="val 1111443"/>
              <a:gd name="f290" fmla="val 1082868"/>
              <a:gd name="f291" fmla="val 5687378"/>
              <a:gd name="f292" fmla="val 1057150"/>
              <a:gd name="f293" fmla="val 5729288"/>
              <a:gd name="f294" fmla="val 1062866"/>
              <a:gd name="f295" fmla="val 1068581"/>
              <a:gd name="f296" fmla="val 5816918"/>
              <a:gd name="f297" fmla="val 1067628"/>
              <a:gd name="f298" fmla="val 5855018"/>
              <a:gd name="f299" fmla="val 1042863"/>
              <a:gd name="f300" fmla="val 5896928"/>
              <a:gd name="f301" fmla="val 1016193"/>
              <a:gd name="f302" fmla="val 5942648"/>
              <a:gd name="f303" fmla="val 995238"/>
              <a:gd name="f304" fmla="val 973330"/>
              <a:gd name="f305" fmla="val 6020753"/>
              <a:gd name="f306" fmla="val 957138"/>
              <a:gd name="f307" fmla="val 6052185"/>
              <a:gd name="f308" fmla="val 939040"/>
              <a:gd name="f309" fmla="val 6079808"/>
              <a:gd name="f310" fmla="val 913323"/>
              <a:gd name="f311" fmla="val 6101715"/>
              <a:gd name="f312" fmla="val 893320"/>
              <a:gd name="f313" fmla="val 6115050"/>
              <a:gd name="f314" fmla="val 871413"/>
              <a:gd name="f315" fmla="val 839980"/>
              <a:gd name="f316" fmla="val 802833"/>
              <a:gd name="f317" fmla="val 6114098"/>
              <a:gd name="f318" fmla="val 766638"/>
              <a:gd name="f319" fmla="val 6109335"/>
              <a:gd name="f320" fmla="val 729490"/>
              <a:gd name="f321" fmla="val 6103620"/>
              <a:gd name="f322" fmla="val 691390"/>
              <a:gd name="f323" fmla="val 6094095"/>
              <a:gd name="f324" fmla="val 655195"/>
              <a:gd name="f325" fmla="val 6071235"/>
              <a:gd name="f326" fmla="val 623763"/>
              <a:gd name="f327" fmla="val 597093"/>
              <a:gd name="f328" fmla="val 6034088"/>
              <a:gd name="f329" fmla="val 587568"/>
              <a:gd name="f330" fmla="val 6008370"/>
              <a:gd name="f331" fmla="val 589473"/>
              <a:gd name="f332" fmla="val 625668"/>
              <a:gd name="f333" fmla="val 6035993"/>
              <a:gd name="f334" fmla="val 666625"/>
              <a:gd name="f335" fmla="val 6032183"/>
              <a:gd name="f336" fmla="val 708535"/>
              <a:gd name="f337" fmla="val 6030278"/>
              <a:gd name="f338" fmla="val 726633"/>
              <a:gd name="f339" fmla="val 6023610"/>
              <a:gd name="f340" fmla="val 736158"/>
              <a:gd name="f341" fmla="val 6005513"/>
              <a:gd name="f342" fmla="val 728538"/>
              <a:gd name="f343" fmla="val 5974080"/>
              <a:gd name="f344" fmla="val 714250"/>
              <a:gd name="f345" fmla="val 5955030"/>
              <a:gd name="f346" fmla="val 5938838"/>
              <a:gd name="f347" fmla="val 753303"/>
              <a:gd name="f348" fmla="val 5931218"/>
              <a:gd name="f349" fmla="val 765685"/>
              <a:gd name="f350" fmla="val 5919788"/>
              <a:gd name="f351" fmla="val 774258"/>
              <a:gd name="f352" fmla="val 5912168"/>
              <a:gd name="f353" fmla="val 786640"/>
              <a:gd name="f354" fmla="val 5883593"/>
              <a:gd name="f355" fmla="val 831408"/>
              <a:gd name="f356" fmla="val 5841683"/>
              <a:gd name="f357" fmla="val 846648"/>
              <a:gd name="f358" fmla="val 5790248"/>
              <a:gd name="f359" fmla="val 845695"/>
              <a:gd name="f360" fmla="val 5710238"/>
              <a:gd name="f361" fmla="val 843790"/>
              <a:gd name="f362" fmla="val 5630228"/>
              <a:gd name="f363" fmla="val 848553"/>
              <a:gd name="f364" fmla="val 5550218"/>
              <a:gd name="f365" fmla="val 855220"/>
              <a:gd name="f366" fmla="val 5530215"/>
              <a:gd name="f367" fmla="val 857125"/>
              <a:gd name="f368" fmla="val 851410"/>
              <a:gd name="f369" fmla="val 5507355"/>
              <a:gd name="f370" fmla="val 835218"/>
              <a:gd name="f371" fmla="val 5460683"/>
              <a:gd name="f372" fmla="val 5409248"/>
              <a:gd name="f373" fmla="val 701868"/>
              <a:gd name="f374" fmla="val 5341620"/>
              <a:gd name="f375" fmla="val 653290"/>
              <a:gd name="f376" fmla="val 5310188"/>
              <a:gd name="f377" fmla="val 630430"/>
              <a:gd name="f378" fmla="val 5302568"/>
              <a:gd name="f379" fmla="val 606618"/>
              <a:gd name="f380" fmla="val 5305425"/>
              <a:gd name="f381" fmla="val 571375"/>
              <a:gd name="f382" fmla="val 5309235"/>
              <a:gd name="f383" fmla="val 536133"/>
              <a:gd name="f384" fmla="val 499938"/>
              <a:gd name="f385" fmla="val 5287328"/>
              <a:gd name="f386" fmla="val 467553"/>
              <a:gd name="f387" fmla="val 5266373"/>
              <a:gd name="f388" fmla="val 436120"/>
              <a:gd name="f389" fmla="val 5244465"/>
              <a:gd name="f390" fmla="val 404688"/>
              <a:gd name="f391" fmla="val 5222558"/>
              <a:gd name="f392" fmla="val 374208"/>
              <a:gd name="f393" fmla="val 5192078"/>
              <a:gd name="f394" fmla="val 331345"/>
              <a:gd name="f395" fmla="val 5152073"/>
              <a:gd name="f396" fmla="val 303723"/>
              <a:gd name="f397" fmla="val 5098733"/>
              <a:gd name="f398" fmla="val 291340"/>
              <a:gd name="f399" fmla="val 5013960"/>
              <a:gd name="f400" fmla="val 272290"/>
              <a:gd name="f401" fmla="val 4992053"/>
              <a:gd name="f402" fmla="val 238953"/>
              <a:gd name="f403" fmla="val 5002530"/>
              <a:gd name="f404" fmla="val 151323"/>
              <a:gd name="f405" fmla="val 5013008"/>
              <a:gd name="f406" fmla="val 58930"/>
              <a:gd name="f407" fmla="val 4931093"/>
              <a:gd name="f408" fmla="val -15365"/>
              <a:gd name="f409" fmla="val 4840605"/>
              <a:gd name="f410" fmla="val 2733"/>
              <a:gd name="f411" fmla="val 4800600"/>
              <a:gd name="f412" fmla="val 10353"/>
              <a:gd name="f413" fmla="val 4764405"/>
              <a:gd name="f414" fmla="val 26545"/>
              <a:gd name="f415" fmla="val 4727258"/>
              <a:gd name="f416" fmla="val 41785"/>
              <a:gd name="f417" fmla="val 4681538"/>
              <a:gd name="f418" fmla="val 61788"/>
              <a:gd name="f419" fmla="val 4635818"/>
              <a:gd name="f420" fmla="val 74170"/>
              <a:gd name="f421" fmla="val 4585335"/>
              <a:gd name="f422" fmla="val 69408"/>
              <a:gd name="f423" fmla="val 4558665"/>
              <a:gd name="f424" fmla="val 66550"/>
              <a:gd name="f425" fmla="val 4531043"/>
              <a:gd name="f426" fmla="val 70360"/>
              <a:gd name="f427" fmla="val 4504373"/>
              <a:gd name="f428" fmla="val 76075"/>
              <a:gd name="f429" fmla="val 4458653"/>
              <a:gd name="f430" fmla="val 86553"/>
              <a:gd name="f431" fmla="val 4411980"/>
              <a:gd name="f432" fmla="val 101793"/>
              <a:gd name="f433" fmla="val 4371975"/>
              <a:gd name="f434" fmla="val 59883"/>
              <a:gd name="f435" fmla="val 4371023"/>
              <a:gd name="f436" fmla="val 4370070"/>
              <a:gd name="f437" fmla="val 4369118"/>
              <a:gd name="f438" fmla="val 57978"/>
              <a:gd name="f439" fmla="val 4358640"/>
              <a:gd name="f440" fmla="val 54168"/>
              <a:gd name="f441" fmla="val 4347210"/>
              <a:gd name="f442" fmla="val 50358"/>
              <a:gd name="f443" fmla="val 4338638"/>
              <a:gd name="f444" fmla="val 4328160"/>
              <a:gd name="f445" fmla="val 67503"/>
              <a:gd name="f446" fmla="val 4334828"/>
              <a:gd name="f447" fmla="val 77980"/>
              <a:gd name="f448" fmla="val 87505"/>
              <a:gd name="f449" fmla="val 4368165"/>
              <a:gd name="f450" fmla="val 167515"/>
              <a:gd name="f451" fmla="val 4496753"/>
              <a:gd name="f452" fmla="val 4581525"/>
              <a:gd name="f453" fmla="val 219903"/>
              <a:gd name="f454" fmla="val 4613910"/>
              <a:gd name="f455" fmla="val 212283"/>
              <a:gd name="f456" fmla="val 4640580"/>
              <a:gd name="f457" fmla="val 217998"/>
              <a:gd name="f458" fmla="val 4659630"/>
              <a:gd name="f459" fmla="val 248478"/>
              <a:gd name="f460" fmla="val 4673918"/>
              <a:gd name="f461" fmla="val 4692015"/>
              <a:gd name="f462" fmla="val 294198"/>
              <a:gd name="f463" fmla="val 4707255"/>
              <a:gd name="f464" fmla="val 318010"/>
              <a:gd name="f465" fmla="val 4726305"/>
              <a:gd name="f466" fmla="val 347538"/>
              <a:gd name="f467" fmla="val 4746308"/>
              <a:gd name="f468" fmla="val 379923"/>
              <a:gd name="f469" fmla="val 4740593"/>
              <a:gd name="f470" fmla="val 414213"/>
              <a:gd name="f471" fmla="val 490413"/>
              <a:gd name="f472" fmla="val 4752023"/>
              <a:gd name="f473" fmla="val 559945"/>
              <a:gd name="f474" fmla="val 4765358"/>
              <a:gd name="f475" fmla="val 632335"/>
              <a:gd name="f476" fmla="val 4772025"/>
              <a:gd name="f477" fmla="val 670435"/>
              <a:gd name="f478" fmla="val 4789170"/>
              <a:gd name="f479" fmla="val 703773"/>
              <a:gd name="f480" fmla="val 4815840"/>
              <a:gd name="f481" fmla="val 732348"/>
              <a:gd name="f482" fmla="val 758065"/>
              <a:gd name="f483" fmla="val 4863465"/>
              <a:gd name="f484" fmla="val 785688"/>
              <a:gd name="f485" fmla="val 4885373"/>
              <a:gd name="f486" fmla="val 814263"/>
              <a:gd name="f487" fmla="val 4910138"/>
              <a:gd name="f488" fmla="val 4919663"/>
              <a:gd name="f489" fmla="val 880938"/>
              <a:gd name="f490" fmla="val 4912995"/>
              <a:gd name="f491" fmla="val 920943"/>
              <a:gd name="f492" fmla="val 4909185"/>
              <a:gd name="f493" fmla="val 945708"/>
              <a:gd name="f494" fmla="val 4904423"/>
              <a:gd name="f495" fmla="val 970473"/>
              <a:gd name="f496" fmla="val 4901565"/>
              <a:gd name="f497" fmla="val 4896803"/>
              <a:gd name="f498" fmla="val 1040005"/>
              <a:gd name="f499" fmla="val 4873943"/>
              <a:gd name="f500" fmla="val 1064770"/>
              <a:gd name="f501" fmla="val 4830128"/>
              <a:gd name="f502" fmla="val 1075248"/>
              <a:gd name="f503" fmla="val 1095250"/>
              <a:gd name="f504" fmla="val 4662488"/>
              <a:gd name="f505" fmla="val 1119063"/>
              <a:gd name="f506" fmla="val 4580573"/>
              <a:gd name="f507" fmla="val 1148591"/>
              <a:gd name="f508" fmla="val 4507230"/>
              <a:gd name="f509" fmla="val 1175260"/>
              <a:gd name="f510" fmla="val 4436745"/>
              <a:gd name="f511" fmla="val 1209550"/>
              <a:gd name="f512" fmla="val 4373880"/>
              <a:gd name="f513" fmla="val 1257175"/>
              <a:gd name="f514" fmla="val 4355783"/>
              <a:gd name="f515" fmla="val 1271463"/>
              <a:gd name="f516" fmla="val 4359593"/>
              <a:gd name="f517" fmla="val 1277178"/>
              <a:gd name="f518" fmla="val 4377690"/>
              <a:gd name="f519" fmla="val 4420553"/>
              <a:gd name="f520" fmla="val 1300038"/>
              <a:gd name="f521" fmla="val 4464368"/>
              <a:gd name="f522" fmla="val 4509135"/>
              <a:gd name="f523" fmla="val 1295275"/>
              <a:gd name="f524" fmla="val 4536758"/>
              <a:gd name="f525" fmla="val 1292418"/>
              <a:gd name="f526" fmla="val 4563428"/>
              <a:gd name="f527" fmla="val 1289561"/>
              <a:gd name="f528" fmla="val 4595813"/>
              <a:gd name="f529" fmla="val 1285750"/>
              <a:gd name="f530" fmla="val 4556760"/>
              <a:gd name="f531" fmla="val 1349568"/>
              <a:gd name="f532" fmla="val 4502468"/>
              <a:gd name="f533" fmla="val 1377191"/>
              <a:gd name="f534" fmla="val 1382905"/>
              <a:gd name="f535" fmla="val 4386263"/>
              <a:gd name="f536" fmla="val 1387668"/>
              <a:gd name="f537" fmla="val 4332923"/>
              <a:gd name="f538" fmla="val 1379095"/>
              <a:gd name="f539" fmla="val 4284345"/>
              <a:gd name="f540" fmla="val 1391478"/>
              <a:gd name="f541" fmla="val 4196715"/>
              <a:gd name="f542" fmla="val 1413386"/>
              <a:gd name="f543" fmla="val 4122420"/>
              <a:gd name="f544" fmla="val 1384811"/>
              <a:gd name="f545" fmla="val 4044315"/>
              <a:gd name="f546" fmla="val 1353378"/>
              <a:gd name="f547" fmla="val 3973830"/>
              <a:gd name="f548" fmla="val 1324803"/>
              <a:gd name="f549" fmla="val 3922395"/>
              <a:gd name="f550" fmla="val 1281941"/>
              <a:gd name="f551" fmla="val 3888105"/>
              <a:gd name="f552" fmla="val 1215266"/>
              <a:gd name="f553" fmla="val 3874770"/>
              <a:gd name="f554" fmla="val 1189548"/>
              <a:gd name="f555" fmla="val 3863340"/>
              <a:gd name="f556" fmla="val 1162878"/>
              <a:gd name="f557" fmla="val 3842385"/>
              <a:gd name="f558" fmla="val 3857625"/>
              <a:gd name="f559" fmla="val 1230505"/>
              <a:gd name="f560" fmla="val 3923348"/>
              <a:gd name="f561" fmla="val 1336233"/>
              <a:gd name="f562" fmla="val 3999548"/>
              <a:gd name="f563" fmla="val 4015740"/>
              <a:gd name="f564" fmla="val 1407670"/>
              <a:gd name="f565" fmla="val 4031933"/>
              <a:gd name="f566" fmla="val 1414338"/>
              <a:gd name="f567" fmla="val 4052888"/>
              <a:gd name="f568" fmla="val 1415291"/>
              <a:gd name="f569" fmla="val 4097655"/>
              <a:gd name="f570" fmla="val 4139565"/>
              <a:gd name="f571" fmla="val 1427673"/>
              <a:gd name="f572" fmla="val 4177665"/>
              <a:gd name="f573" fmla="val 1457200"/>
              <a:gd name="f574" fmla="val 4072890"/>
              <a:gd name="f575" fmla="val 1469583"/>
              <a:gd name="f576" fmla="val 3960495"/>
              <a:gd name="f577" fmla="val 1441008"/>
              <a:gd name="f578" fmla="val 3897630"/>
              <a:gd name="f579" fmla="val 3790950"/>
              <a:gd name="f580" fmla="val 1275273"/>
              <a:gd name="f581" fmla="val 3651885"/>
              <a:gd name="f582" fmla="val 1268605"/>
              <a:gd name="f583" fmla="val 3508058"/>
              <a:gd name="f584" fmla="val 1252413"/>
              <a:gd name="f585" fmla="val 3539490"/>
              <a:gd name="f586" fmla="val 3575685"/>
              <a:gd name="f587" fmla="val 1328613"/>
              <a:gd name="f588" fmla="val 3622358"/>
              <a:gd name="f589" fmla="val 1342900"/>
              <a:gd name="f590" fmla="val 3656648"/>
              <a:gd name="f591" fmla="val 3691890"/>
              <a:gd name="f592" fmla="val 1360998"/>
              <a:gd name="f593" fmla="val 3726180"/>
              <a:gd name="f594" fmla="val 1368618"/>
              <a:gd name="f595" fmla="val 3792855"/>
              <a:gd name="f596" fmla="val 3849053"/>
              <a:gd name="f597" fmla="val 3890010"/>
              <a:gd name="f598" fmla="val 1472441"/>
              <a:gd name="f599" fmla="val 3899535"/>
              <a:gd name="f600" fmla="val 3911918"/>
              <a:gd name="f601" fmla="val 3927158"/>
              <a:gd name="f602" fmla="val 1496253"/>
              <a:gd name="f603" fmla="val 3991928"/>
              <a:gd name="f604" fmla="val 1513398"/>
              <a:gd name="f605" fmla="val 4057650"/>
              <a:gd name="f606" fmla="val 1525780"/>
              <a:gd name="f607" fmla="val 4125278"/>
              <a:gd name="f608" fmla="val 1526733"/>
              <a:gd name="f609" fmla="val 4108133"/>
              <a:gd name="f610" fmla="val 1540068"/>
              <a:gd name="f611" fmla="val 4088130"/>
              <a:gd name="f612" fmla="val 1542925"/>
              <a:gd name="f613" fmla="val 4068128"/>
              <a:gd name="f614" fmla="val 1544830"/>
              <a:gd name="f615" fmla="val 4007168"/>
              <a:gd name="f616" fmla="val 1550545"/>
              <a:gd name="f617" fmla="val 3947160"/>
              <a:gd name="f618" fmla="val 3886200"/>
              <a:gd name="f619" fmla="val 1541020"/>
              <a:gd name="f620" fmla="val 3807143"/>
              <a:gd name="f621" fmla="val 1536258"/>
              <a:gd name="f622" fmla="val 3728085"/>
              <a:gd name="f623" fmla="val 1532448"/>
              <a:gd name="f624" fmla="val 3649028"/>
              <a:gd name="f625" fmla="val 3607118"/>
              <a:gd name="f626" fmla="val 3566160"/>
              <a:gd name="f627" fmla="val 1560070"/>
              <a:gd name="f628" fmla="val 3529965"/>
              <a:gd name="f629" fmla="val 1583883"/>
              <a:gd name="f630" fmla="val 3632835"/>
              <a:gd name="f631" fmla="val 1577216"/>
              <a:gd name="f632" fmla="val 3733800"/>
              <a:gd name="f633" fmla="val 1589598"/>
              <a:gd name="f634" fmla="val 3835718"/>
              <a:gd name="f635" fmla="val 1588645"/>
              <a:gd name="f636" fmla="val 3877628"/>
              <a:gd name="f637" fmla="val 3919538"/>
              <a:gd name="f638" fmla="val 1592455"/>
              <a:gd name="f639" fmla="val 3955733"/>
              <a:gd name="f640" fmla="val 1611505"/>
              <a:gd name="f641" fmla="val 4019550"/>
              <a:gd name="f642" fmla="val 1644843"/>
              <a:gd name="f643" fmla="val 4083368"/>
              <a:gd name="f644" fmla="val 4151948"/>
              <a:gd name="f645" fmla="val 1630555"/>
              <a:gd name="f646" fmla="val 4194810"/>
              <a:gd name="f647" fmla="val 1621983"/>
              <a:gd name="f648" fmla="val 4238625"/>
              <a:gd name="f649" fmla="val 4276725"/>
              <a:gd name="f650" fmla="val 1636270"/>
              <a:gd name="f651" fmla="val 4265295"/>
              <a:gd name="f652" fmla="val 1638175"/>
              <a:gd name="f653" fmla="val 4256723"/>
              <a:gd name="f654" fmla="val 1641986"/>
              <a:gd name="f655" fmla="val 4138613"/>
              <a:gd name="f656" fmla="val 1695325"/>
              <a:gd name="f657" fmla="val 4012883"/>
              <a:gd name="f658" fmla="val 1707708"/>
              <a:gd name="f659" fmla="val 3885248"/>
              <a:gd name="f660" fmla="val 3801428"/>
              <a:gd name="f661" fmla="val 1699136"/>
              <a:gd name="f662" fmla="val 3718560"/>
              <a:gd name="f663" fmla="val 3634740"/>
              <a:gd name="f664" fmla="val 3603308"/>
              <a:gd name="f665" fmla="val 1701993"/>
              <a:gd name="f666" fmla="val 3570923"/>
              <a:gd name="f667" fmla="val 3540443"/>
              <a:gd name="f668" fmla="val 3555683"/>
              <a:gd name="f669" fmla="val 1718186"/>
              <a:gd name="f670" fmla="val 3569970"/>
              <a:gd name="f671" fmla="val 1719138"/>
              <a:gd name="f672" fmla="val 3584258"/>
              <a:gd name="f673" fmla="val 3650933"/>
              <a:gd name="f674" fmla="val 1713423"/>
              <a:gd name="f675" fmla="val 3716655"/>
              <a:gd name="f676" fmla="val 3782378"/>
              <a:gd name="f677" fmla="val 1725805"/>
              <a:gd name="f678" fmla="val 3907155"/>
              <a:gd name="f679" fmla="val 1742950"/>
              <a:gd name="f680" fmla="val 1756286"/>
              <a:gd name="f681" fmla="val 4153853"/>
              <a:gd name="f682" fmla="val 1705803"/>
              <a:gd name="f683" fmla="val 4186238"/>
              <a:gd name="f684" fmla="val 1692468"/>
              <a:gd name="f685" fmla="val 4221480"/>
              <a:gd name="f686" fmla="val 1694373"/>
              <a:gd name="f687" fmla="val 4257675"/>
              <a:gd name="f688" fmla="val 4243388"/>
              <a:gd name="f689" fmla="val 1727711"/>
              <a:gd name="f690" fmla="val 4225290"/>
              <a:gd name="f691" fmla="val 1741998"/>
              <a:gd name="f692" fmla="val 4208145"/>
              <a:gd name="f693" fmla="val 1755333"/>
              <a:gd name="f694" fmla="val 4023360"/>
              <a:gd name="f695" fmla="val 1843916"/>
              <a:gd name="f696" fmla="val 3918585"/>
              <a:gd name="f697" fmla="val 1848678"/>
              <a:gd name="f698" fmla="val 3778568"/>
              <a:gd name="f699" fmla="val 1854393"/>
              <a:gd name="f700" fmla="val 3645218"/>
              <a:gd name="f701" fmla="val 1823913"/>
              <a:gd name="f702" fmla="val 3514725"/>
              <a:gd name="f703" fmla="val 1776288"/>
              <a:gd name="f704" fmla="val 3434715"/>
              <a:gd name="f705" fmla="val 1746761"/>
              <a:gd name="f706" fmla="val 3354705"/>
              <a:gd name="f707" fmla="val 1740093"/>
              <a:gd name="f708" fmla="val 3271838"/>
              <a:gd name="f709" fmla="val 1759143"/>
              <a:gd name="f710" fmla="val 3211830"/>
              <a:gd name="f711" fmla="val 1772478"/>
              <a:gd name="f712" fmla="val 3154680"/>
              <a:gd name="f713" fmla="val 1794386"/>
              <a:gd name="f714" fmla="val 3103245"/>
              <a:gd name="f715" fmla="val 1828675"/>
              <a:gd name="f716" fmla="val 3149918"/>
              <a:gd name="f717" fmla="val 3195638"/>
              <a:gd name="f718" fmla="val 1815341"/>
              <a:gd name="f719" fmla="val 3241358"/>
              <a:gd name="f720" fmla="val 1806768"/>
              <a:gd name="f721" fmla="val 3309938"/>
              <a:gd name="f722" fmla="val 3374708"/>
              <a:gd name="f723" fmla="val 1798195"/>
              <a:gd name="f724" fmla="val 3432810"/>
              <a:gd name="f725" fmla="val 1842011"/>
              <a:gd name="f726" fmla="val 3458528"/>
              <a:gd name="f727" fmla="val 1861061"/>
              <a:gd name="f728" fmla="val 3487103"/>
              <a:gd name="f729" fmla="val 1878205"/>
              <a:gd name="f730" fmla="val 3518535"/>
              <a:gd name="f731" fmla="val 1888683"/>
              <a:gd name="f732" fmla="val 3661410"/>
              <a:gd name="f733" fmla="val 1935355"/>
              <a:gd name="f734" fmla="val 3803333"/>
              <a:gd name="f735" fmla="val 1987743"/>
              <a:gd name="f736" fmla="val 3956685"/>
              <a:gd name="f737" fmla="val 1986791"/>
              <a:gd name="f738" fmla="val 3964305"/>
              <a:gd name="f739" fmla="val 3981450"/>
              <a:gd name="f740" fmla="val 1994411"/>
              <a:gd name="f741" fmla="val 3945255"/>
              <a:gd name="f742" fmla="val 2021080"/>
              <a:gd name="f743" fmla="val 2042036"/>
              <a:gd name="f744" fmla="val 3867150"/>
              <a:gd name="f745" fmla="val 2062038"/>
              <a:gd name="f746" fmla="val 3788093"/>
              <a:gd name="f747" fmla="val 3705225"/>
              <a:gd name="f748" fmla="val 2117283"/>
              <a:gd name="f749" fmla="val 3618548"/>
              <a:gd name="f750" fmla="val 2096328"/>
              <a:gd name="f751" fmla="val 3524250"/>
              <a:gd name="f752" fmla="val 2073468"/>
              <a:gd name="f753" fmla="val 3428048"/>
              <a:gd name="f754" fmla="val 2067753"/>
              <a:gd name="f755" fmla="val 3330893"/>
              <a:gd name="f756" fmla="val 2072516"/>
              <a:gd name="f757" fmla="val 3201353"/>
              <a:gd name="f758" fmla="val 2078230"/>
              <a:gd name="f759" fmla="val 3070860"/>
              <a:gd name="f760" fmla="val 2082041"/>
              <a:gd name="f761" fmla="val 2943225"/>
              <a:gd name="f762" fmla="val 2110616"/>
              <a:gd name="f763" fmla="val 2908935"/>
              <a:gd name="f764" fmla="val 2118236"/>
              <a:gd name="f765" fmla="val 2874645"/>
              <a:gd name="f766" fmla="val 2127761"/>
              <a:gd name="f767" fmla="val 2846070"/>
              <a:gd name="f768" fmla="val 2153478"/>
              <a:gd name="f769" fmla="val 2949893"/>
              <a:gd name="f770" fmla="val 2122998"/>
              <a:gd name="f771" fmla="val 3035618"/>
              <a:gd name="f772" fmla="val 2160146"/>
              <a:gd name="f773" fmla="val 3124200"/>
              <a:gd name="f774" fmla="val 2209676"/>
              <a:gd name="f775" fmla="val 3237548"/>
              <a:gd name="f776" fmla="val 2273493"/>
              <a:gd name="f777" fmla="val 3358515"/>
              <a:gd name="f778" fmla="val 2314451"/>
              <a:gd name="f779" fmla="val 3490913"/>
              <a:gd name="f780" fmla="val 2321118"/>
              <a:gd name="f781" fmla="val 3568065"/>
              <a:gd name="f782" fmla="val 2324928"/>
              <a:gd name="f783" fmla="val 3644265"/>
              <a:gd name="f784" fmla="val 2323976"/>
              <a:gd name="f785" fmla="val 3721418"/>
              <a:gd name="f786" fmla="val 2335405"/>
              <a:gd name="f787" fmla="val 3756660"/>
              <a:gd name="f788" fmla="val 2340168"/>
              <a:gd name="f789" fmla="val 3772853"/>
              <a:gd name="f790" fmla="val 2358266"/>
              <a:gd name="f791" fmla="val 3781425"/>
              <a:gd name="f792" fmla="val 2389698"/>
              <a:gd name="f793" fmla="val 3787140"/>
              <a:gd name="f794" fmla="val 2410653"/>
              <a:gd name="f795" fmla="val 3789998"/>
              <a:gd name="f796" fmla="val 2434466"/>
              <a:gd name="f797" fmla="val 3806190"/>
              <a:gd name="f798" fmla="val 2448753"/>
              <a:gd name="f799" fmla="val 3824288"/>
              <a:gd name="f800" fmla="val 2464946"/>
              <a:gd name="f801" fmla="val 3818573"/>
              <a:gd name="f802" fmla="val 2476376"/>
              <a:gd name="f803" fmla="val 3809048"/>
              <a:gd name="f804" fmla="val 2492568"/>
              <a:gd name="f805" fmla="val 3765233"/>
              <a:gd name="f806" fmla="val 2569721"/>
              <a:gd name="f807" fmla="val 3701415"/>
              <a:gd name="f808" fmla="val 2624013"/>
              <a:gd name="f809" fmla="val 3624263"/>
              <a:gd name="f810" fmla="val 2665923"/>
              <a:gd name="f811" fmla="val 3543300"/>
              <a:gd name="f812" fmla="val 2710690"/>
              <a:gd name="f813" fmla="val 3455670"/>
              <a:gd name="f814" fmla="val 2739265"/>
              <a:gd name="f815" fmla="val 3369945"/>
              <a:gd name="f816" fmla="val 2773555"/>
              <a:gd name="f817" fmla="val 2813561"/>
              <a:gd name="f818" fmla="val 3174683"/>
              <a:gd name="f819" fmla="val 2857376"/>
              <a:gd name="f820" fmla="val 3104198"/>
              <a:gd name="f821" fmla="val 2938338"/>
              <a:gd name="f822" fmla="val 3057525"/>
              <a:gd name="f823" fmla="val 2990726"/>
              <a:gd name="f824" fmla="val 3005138"/>
              <a:gd name="f825" fmla="val 3005013"/>
              <a:gd name="f826" fmla="val 2940368"/>
              <a:gd name="f827" fmla="val 3002155"/>
              <a:gd name="f828" fmla="val 2833688"/>
              <a:gd name="f829" fmla="val 2997393"/>
              <a:gd name="f830" fmla="val 2639378"/>
              <a:gd name="f831" fmla="val 2929765"/>
              <a:gd name="f832" fmla="val 2557463"/>
              <a:gd name="f833" fmla="val 2945005"/>
              <a:gd name="f834" fmla="val 2676525"/>
              <a:gd name="f835" fmla="val 2991678"/>
              <a:gd name="f836" fmla="val 2788920"/>
              <a:gd name="f837" fmla="val 3040255"/>
              <a:gd name="f838" fmla="val 2907030"/>
              <a:gd name="f839" fmla="val 3071688"/>
              <a:gd name="f840" fmla="val 2950845"/>
              <a:gd name="f841" fmla="val 3083118"/>
              <a:gd name="f842" fmla="val 2992755"/>
              <a:gd name="f843" fmla="val 3078355"/>
              <a:gd name="f844" fmla="val 3032760"/>
              <a:gd name="f845" fmla="val 3056448"/>
              <a:gd name="f846" fmla="val 3100388"/>
              <a:gd name="f847" fmla="val 3020253"/>
              <a:gd name="f848" fmla="val 3172778"/>
              <a:gd name="f849" fmla="val 2999298"/>
              <a:gd name="f850" fmla="val 3248025"/>
              <a:gd name="f851" fmla="val 2986915"/>
              <a:gd name="f852" fmla="val 3338513"/>
              <a:gd name="f853" fmla="val 2971676"/>
              <a:gd name="f854" fmla="val 3429953"/>
              <a:gd name="f855" fmla="val 2966913"/>
              <a:gd name="f856" fmla="val 2924051"/>
              <a:gd name="f857" fmla="val 3560445"/>
              <a:gd name="f858" fmla="val 2901190"/>
              <a:gd name="f859" fmla="val 3614738"/>
              <a:gd name="f860" fmla="val 2904048"/>
              <a:gd name="f861" fmla="val 3673793"/>
              <a:gd name="f862" fmla="val 2908811"/>
              <a:gd name="f863" fmla="val 2936433"/>
              <a:gd name="f864" fmla="val 3597593"/>
              <a:gd name="f865" fmla="val 2957388"/>
              <a:gd name="f866" fmla="val 3569018"/>
              <a:gd name="f867" fmla="val 3472815"/>
              <a:gd name="f868" fmla="val 3085976"/>
              <a:gd name="f869" fmla="val 3481388"/>
              <a:gd name="f870" fmla="val 3224088"/>
              <a:gd name="f871" fmla="val 3589973"/>
              <a:gd name="f872" fmla="val 3306955"/>
              <a:gd name="f873" fmla="val 3610928"/>
              <a:gd name="f874" fmla="val 3323148"/>
              <a:gd name="f875" fmla="val 3776663"/>
              <a:gd name="f876" fmla="val 3423161"/>
              <a:gd name="f877" fmla="val 3832860"/>
              <a:gd name="f878" fmla="val 3464118"/>
              <a:gd name="f879" fmla="val 3847148"/>
              <a:gd name="f880" fmla="val 3474596"/>
              <a:gd name="f881" fmla="val 3859530"/>
              <a:gd name="f882" fmla="val 3485073"/>
              <a:gd name="f883" fmla="val 3504123"/>
              <a:gd name="f884" fmla="val 3841433"/>
              <a:gd name="f885" fmla="val 3507933"/>
              <a:gd name="f886" fmla="val 3821430"/>
              <a:gd name="f887" fmla="val 3505076"/>
              <a:gd name="f888" fmla="val 3502218"/>
              <a:gd name="f889" fmla="val 3698558"/>
              <a:gd name="f890" fmla="val 3489836"/>
              <a:gd name="f891" fmla="val 3600450"/>
              <a:gd name="f892" fmla="val 3460308"/>
              <a:gd name="f893" fmla="val 3499485"/>
              <a:gd name="f894" fmla="val 3437448"/>
              <a:gd name="f895" fmla="val 3409950"/>
              <a:gd name="f896" fmla="val 3417446"/>
              <a:gd name="f897" fmla="val 3320415"/>
              <a:gd name="f898" fmla="val 3389823"/>
              <a:gd name="f899" fmla="val 3227070"/>
              <a:gd name="f900" fmla="val 3397443"/>
              <a:gd name="f901" fmla="val 3146108"/>
              <a:gd name="f902" fmla="val 3404111"/>
              <a:gd name="f903" fmla="val 3065145"/>
              <a:gd name="f904" fmla="val 3406015"/>
              <a:gd name="f905" fmla="val 2983230"/>
              <a:gd name="f906" fmla="val 3406968"/>
              <a:gd name="f907" fmla="val 2844165"/>
              <a:gd name="f908" fmla="val 3408873"/>
              <a:gd name="f909" fmla="val 2714625"/>
              <a:gd name="f910" fmla="val 3446021"/>
              <a:gd name="f911" fmla="val 2602230"/>
              <a:gd name="f912" fmla="val 3528888"/>
              <a:gd name="f913" fmla="val 2494598"/>
              <a:gd name="f914" fmla="val 3607946"/>
              <a:gd name="f915" fmla="val 2375535"/>
              <a:gd name="f916" fmla="val 3629853"/>
              <a:gd name="f917" fmla="val 2245995"/>
              <a:gd name="f918" fmla="val 3619376"/>
              <a:gd name="f919" fmla="val 2123123"/>
              <a:gd name="f920" fmla="val 3608898"/>
              <a:gd name="f921" fmla="val 1874520"/>
              <a:gd name="f922" fmla="val 3530793"/>
              <a:gd name="f923" fmla="val 1793558"/>
              <a:gd name="f924" fmla="val 3546986"/>
              <a:gd name="f925" fmla="val 1927860"/>
              <a:gd name="f926" fmla="val 3588896"/>
              <a:gd name="f927" fmla="val 2050733"/>
              <a:gd name="f928" fmla="val 3632711"/>
              <a:gd name="f929" fmla="val 2167890"/>
              <a:gd name="f930" fmla="val 3690813"/>
              <a:gd name="f931" fmla="val 2231708"/>
              <a:gd name="f932" fmla="val 3722246"/>
              <a:gd name="f933" fmla="val 2292668"/>
              <a:gd name="f934" fmla="val 3728913"/>
              <a:gd name="f935" fmla="val 2358390"/>
              <a:gd name="f936" fmla="val 3706053"/>
              <a:gd name="f937" fmla="val 2413635"/>
              <a:gd name="f938" fmla="val 3687003"/>
              <a:gd name="f939" fmla="val 2470785"/>
              <a:gd name="f940" fmla="val 3684146"/>
              <a:gd name="f941" fmla="val 2527935"/>
              <a:gd name="f942" fmla="val 3698433"/>
              <a:gd name="f943" fmla="val 2587943"/>
              <a:gd name="f944" fmla="val 3712721"/>
              <a:gd name="f945" fmla="val 2646045"/>
              <a:gd name="f946" fmla="val 3710815"/>
              <a:gd name="f947" fmla="val 2702243"/>
              <a:gd name="f948" fmla="val 3683193"/>
              <a:gd name="f949" fmla="val 2721293"/>
              <a:gd name="f950" fmla="val 3673668"/>
              <a:gd name="f951" fmla="val 2776538"/>
              <a:gd name="f952" fmla="val 3672715"/>
              <a:gd name="f953" fmla="val 2797493"/>
              <a:gd name="f954" fmla="val 3670811"/>
              <a:gd name="f955" fmla="val 2868930"/>
              <a:gd name="f956" fmla="val 3663190"/>
              <a:gd name="f957" fmla="val 3021330"/>
              <a:gd name="f958" fmla="val 3602230"/>
              <a:gd name="f959" fmla="val 3054668"/>
              <a:gd name="f960" fmla="val 3603183"/>
              <a:gd name="f961" fmla="val 3044190"/>
              <a:gd name="f962" fmla="val 2839403"/>
              <a:gd name="f963" fmla="val 3678430"/>
              <a:gd name="f964" fmla="val 3778443"/>
              <a:gd name="f965" fmla="val 2693670"/>
              <a:gd name="f966" fmla="val 3792730"/>
              <a:gd name="f967" fmla="val 2669858"/>
              <a:gd name="f968" fmla="val 3793683"/>
              <a:gd name="f969" fmla="val 3791778"/>
              <a:gd name="f970" fmla="val 2581275"/>
              <a:gd name="f971" fmla="val 3786063"/>
              <a:gd name="f972" fmla="val 2446020"/>
              <a:gd name="f973" fmla="val 3776538"/>
              <a:gd name="f974" fmla="val 3846071"/>
              <a:gd name="f975" fmla="val 2692718"/>
              <a:gd name="f976" fmla="val 3920365"/>
              <a:gd name="f977" fmla="val 2810828"/>
              <a:gd name="f978" fmla="val 4069908"/>
              <a:gd name="f979" fmla="val 2800350"/>
              <a:gd name="f980" fmla="val 4074671"/>
              <a:gd name="f981" fmla="val 4248026"/>
              <a:gd name="f982" fmla="val 2174558"/>
              <a:gd name="f983" fmla="val 4330893"/>
              <a:gd name="f984" fmla="val 2144078"/>
              <a:gd name="f985" fmla="val 4343276"/>
              <a:gd name="f986" fmla="val 2119313"/>
              <a:gd name="f987" fmla="val 4346133"/>
              <a:gd name="f988" fmla="val 2087880"/>
              <a:gd name="f989" fmla="val 4332798"/>
              <a:gd name="f990" fmla="val 2041208"/>
              <a:gd name="f991" fmla="val 4312796"/>
              <a:gd name="f992" fmla="val 1991678"/>
              <a:gd name="f993" fmla="val 4297556"/>
              <a:gd name="f994" fmla="val 1940243"/>
              <a:gd name="f995" fmla="val 4299461"/>
              <a:gd name="f996" fmla="val 1876425"/>
              <a:gd name="f997" fmla="val 4288031"/>
              <a:gd name="f998" fmla="val 1841183"/>
              <a:gd name="f999" fmla="val 4335656"/>
              <a:gd name="f1000" fmla="val 1828800"/>
              <a:gd name="f1001" fmla="val 4400426"/>
              <a:gd name="f1002" fmla="val 1823085"/>
              <a:gd name="f1003" fmla="val 4430906"/>
              <a:gd name="f1004" fmla="val 1783080"/>
              <a:gd name="f1005" fmla="val 4451861"/>
              <a:gd name="f1006" fmla="val 1753553"/>
              <a:gd name="f1007" fmla="val 4452813"/>
              <a:gd name="f1008" fmla="val 1746885"/>
              <a:gd name="f1009" fmla="val 1742123"/>
              <a:gd name="f1010" fmla="val 4450908"/>
              <a:gd name="f1011" fmla="val 4445193"/>
              <a:gd name="f1012" fmla="val 1743075"/>
              <a:gd name="f1013" fmla="val 4406141"/>
              <a:gd name="f1014" fmla="val 1708785"/>
              <a:gd name="f1015" fmla="val 4403283"/>
              <a:gd name="f1016" fmla="val 1685925"/>
              <a:gd name="f1017" fmla="val 4387091"/>
              <a:gd name="f1018" fmla="val 1561148"/>
              <a:gd name="f1019" fmla="val 4301366"/>
              <a:gd name="f1020" fmla="val 1424940"/>
              <a:gd name="f1021" fmla="val 4303271"/>
              <a:gd name="f1022" fmla="val 1290638"/>
              <a:gd name="f1023" fmla="val 4351848"/>
              <a:gd name="f1024" fmla="val 1184910"/>
              <a:gd name="f1025" fmla="val 4389948"/>
              <a:gd name="f1026" fmla="val 1077278"/>
              <a:gd name="f1027" fmla="val 4418523"/>
              <a:gd name="f1028" fmla="val 967740"/>
              <a:gd name="f1029" fmla="val 4434716"/>
              <a:gd name="f1030" fmla="val 782955"/>
              <a:gd name="f1031" fmla="val 4462338"/>
              <a:gd name="f1032" fmla="val 610553"/>
              <a:gd name="f1033" fmla="val 4521393"/>
              <a:gd name="f1034" fmla="val 452438"/>
              <a:gd name="f1035" fmla="val 4620453"/>
              <a:gd name="f1036" fmla="val 375285"/>
              <a:gd name="f1037" fmla="val 4669031"/>
              <a:gd name="f1038" fmla="val 295275"/>
              <a:gd name="f1039" fmla="val 4713798"/>
              <a:gd name="f1040" fmla="val 209550"/>
              <a:gd name="f1041" fmla="val 4743326"/>
              <a:gd name="f1042" fmla="val 110490"/>
              <a:gd name="f1043" fmla="val 4777616"/>
              <a:gd name="f1044" fmla="val 58103"/>
              <a:gd name="f1045" fmla="val 4860483"/>
              <a:gd name="f1046" fmla="val 4937635"/>
              <a:gd name="f1047" fmla="val 62865"/>
              <a:gd name="f1048" fmla="val 4910966"/>
              <a:gd name="f1049" fmla="val 122873"/>
              <a:gd name="f1050" fmla="val 4881438"/>
              <a:gd name="f1051" fmla="val 195263"/>
              <a:gd name="f1052" fmla="val 4855721"/>
              <a:gd name="f1053" fmla="val 174308"/>
              <a:gd name="f1054" fmla="val 4883343"/>
              <a:gd name="f1055" fmla="val 159068"/>
              <a:gd name="f1056" fmla="val 4904298"/>
              <a:gd name="f1057" fmla="val 140970"/>
              <a:gd name="f1058" fmla="val 4928110"/>
              <a:gd name="f1059" fmla="val 170498"/>
              <a:gd name="f1060" fmla="val 189548"/>
              <a:gd name="f1061" fmla="val 4906203"/>
              <a:gd name="f1062" fmla="val 220028"/>
              <a:gd name="f1063" fmla="val 4903346"/>
              <a:gd name="f1064" fmla="val 176213"/>
              <a:gd name="f1065" fmla="val 4950018"/>
              <a:gd name="f1066" fmla="val 120968"/>
              <a:gd name="f1067" fmla="val 4971926"/>
              <a:gd name="f1068" fmla="val 70485"/>
              <a:gd name="f1069" fmla="val 5009073"/>
              <a:gd name="f1070" fmla="val 133350"/>
              <a:gd name="f1071" fmla="val 5022408"/>
              <a:gd name="f1072" fmla="val 190500"/>
              <a:gd name="f1073" fmla="val 4996691"/>
              <a:gd name="f1074" fmla="val 250508"/>
              <a:gd name="f1075" fmla="val 5015741"/>
              <a:gd name="f1076" fmla="val 193358"/>
              <a:gd name="f1077" fmla="val 5082416"/>
              <a:gd name="f1078" fmla="val 5126231"/>
              <a:gd name="f1079" fmla="val 5182428"/>
              <a:gd name="f1080" fmla="val 138113"/>
              <a:gd name="f1081" fmla="val 5158616"/>
              <a:gd name="f1082" fmla="val 5111943"/>
              <a:gd name="f1083" fmla="val 292418"/>
              <a:gd name="f1084" fmla="val 5093846"/>
              <a:gd name="f1085" fmla="val 264795"/>
              <a:gd name="f1086" fmla="val 5129088"/>
              <a:gd name="f1087" fmla="val 224790"/>
              <a:gd name="f1088" fmla="val 5150043"/>
              <a:gd name="f1089" fmla="val 5181476"/>
              <a:gd name="f1090" fmla="val 225743"/>
              <a:gd name="f1091" fmla="val 5184333"/>
              <a:gd name="f1092" fmla="val 247650"/>
              <a:gd name="f1093" fmla="val 5155758"/>
              <a:gd name="f1094" fmla="val 280988"/>
              <a:gd name="f1095" fmla="val 5154806"/>
              <a:gd name="f1096" fmla="val 248603"/>
              <a:gd name="f1097" fmla="val 5207193"/>
              <a:gd name="f1098" fmla="val 194310"/>
              <a:gd name="f1099" fmla="val 5225291"/>
              <a:gd name="f1100" fmla="val 5254818"/>
              <a:gd name="f1101" fmla="val 5259581"/>
              <a:gd name="f1102" fmla="val 246698"/>
              <a:gd name="f1103" fmla="val 5242435"/>
              <a:gd name="f1104" fmla="val 294323"/>
              <a:gd name="f1105" fmla="val 5263391"/>
              <a:gd name="f1106" fmla="val 288608"/>
              <a:gd name="f1107" fmla="val 5277678"/>
              <a:gd name="f1108" fmla="val 271463"/>
              <a:gd name="f1109" fmla="val 5281488"/>
              <a:gd name="f1110" fmla="val 274320"/>
              <a:gd name="f1111" fmla="val 5297681"/>
              <a:gd name="f1112" fmla="val 5301491"/>
              <a:gd name="f1113" fmla="val 308610"/>
              <a:gd name="f1114" fmla="val 5286251"/>
              <a:gd name="f1115" fmla="val 326708"/>
              <a:gd name="f1116" fmla="val 5298633"/>
              <a:gd name="f1117" fmla="val 252413"/>
              <a:gd name="f1118" fmla="val 5358641"/>
              <a:gd name="f1119" fmla="val 172403"/>
              <a:gd name="f1120" fmla="val 5403408"/>
              <a:gd name="f1121" fmla="val 79058"/>
              <a:gd name="f1122" fmla="val 5425316"/>
              <a:gd name="f1123" fmla="val 130493"/>
              <a:gd name="f1124" fmla="val 5431983"/>
              <a:gd name="f1125" fmla="val 181928"/>
              <a:gd name="f1126" fmla="val 5420553"/>
              <a:gd name="f1127" fmla="val 232410"/>
              <a:gd name="f1128" fmla="val 5434841"/>
              <a:gd name="f1129" fmla="val 227648"/>
              <a:gd name="f1130" fmla="val 5451033"/>
              <a:gd name="f1131" fmla="val 5453891"/>
              <a:gd name="f1132" fmla="val 5469131"/>
              <a:gd name="f1133" fmla="val 526733"/>
              <a:gd name="f1134" fmla="val 5440556"/>
              <a:gd name="f1135" fmla="val 664845"/>
              <a:gd name="f1136" fmla="val 5419601"/>
              <a:gd name="f1137" fmla="val 781050"/>
              <a:gd name="f1138" fmla="val 5351021"/>
              <a:gd name="f1139" fmla="val 858203"/>
              <a:gd name="f1140" fmla="val 5305301"/>
              <a:gd name="f1141" fmla="val 940118"/>
              <a:gd name="f1142" fmla="val 5283393"/>
              <a:gd name="f1143" fmla="val 1028700"/>
              <a:gd name="f1144" fmla="val 5282441"/>
              <a:gd name="f1145" fmla="val 1185863"/>
              <a:gd name="f1146" fmla="val 5278631"/>
              <a:gd name="f1147" fmla="val 1341120"/>
              <a:gd name="f1148" fmla="val 5238626"/>
              <a:gd name="f1149" fmla="val 1429703"/>
              <a:gd name="f1150" fmla="val 5131946"/>
              <a:gd name="f1151" fmla="val 1488758"/>
              <a:gd name="f1152" fmla="val 5060508"/>
              <a:gd name="f1153" fmla="val 1569720"/>
              <a:gd name="f1154" fmla="val 5016693"/>
              <a:gd name="f1155" fmla="val 1658303"/>
              <a:gd name="f1156" fmla="val 4989071"/>
              <a:gd name="f1157" fmla="val 1789748"/>
              <a:gd name="f1158" fmla="val 4962401"/>
              <a:gd name="f1159" fmla="val 1830705"/>
              <a:gd name="f1160" fmla="val 4889058"/>
              <a:gd name="f1161" fmla="val 1838325"/>
              <a:gd name="f1162" fmla="val 4842386"/>
              <a:gd name="f1163" fmla="val 1845945"/>
              <a:gd name="f1164" fmla="val 4789998"/>
              <a:gd name="f1165" fmla="val 1850708"/>
              <a:gd name="f1166" fmla="val 4729991"/>
              <a:gd name="f1167" fmla="val 1834515"/>
              <a:gd name="f1168" fmla="val 4670936"/>
              <a:gd name="f1169" fmla="val 1829753"/>
              <a:gd name="f1170" fmla="val 4651886"/>
              <a:gd name="f1171" fmla="val 1821180"/>
              <a:gd name="f1172" fmla="val 4629978"/>
              <a:gd name="f1173" fmla="val 4612833"/>
              <a:gd name="f1174" fmla="val 1899285"/>
              <a:gd name="f1175" fmla="val 4585211"/>
              <a:gd name="f1176" fmla="val 4624263"/>
              <a:gd name="f1177" fmla="val 1962150"/>
              <a:gd name="f1178" fmla="val 4669983"/>
              <a:gd name="f1179" fmla="val 1994535"/>
              <a:gd name="f1180" fmla="val 4671888"/>
              <a:gd name="f1181" fmla="val 2044065"/>
              <a:gd name="f1182" fmla="val 4640456"/>
              <a:gd name="f1183" fmla="val 2121218"/>
              <a:gd name="f1184" fmla="val 4583306"/>
              <a:gd name="f1185" fmla="val 2134553"/>
              <a:gd name="f1186" fmla="val 4496628"/>
              <a:gd name="f1187" fmla="val 2145983"/>
              <a:gd name="f1188" fmla="val 4464243"/>
              <a:gd name="f1189" fmla="val 2150745"/>
              <a:gd name="f1190" fmla="val 2157413"/>
              <a:gd name="f1191" fmla="val 4442336"/>
              <a:gd name="f1192" fmla="val 2170748"/>
              <a:gd name="f1193" fmla="val 4436621"/>
              <a:gd name="f1194" fmla="val 2401253"/>
              <a:gd name="f1195" fmla="val 4345181"/>
              <a:gd name="f1196" fmla="val 2631758"/>
              <a:gd name="f1197" fmla="val 4252788"/>
              <a:gd name="f1198" fmla="val 2861310"/>
              <a:gd name="f1199" fmla="val 4160396"/>
              <a:gd name="f1200" fmla="val 2873693"/>
              <a:gd name="f1201" fmla="val 4155633"/>
              <a:gd name="f1202" fmla="val 2882265"/>
              <a:gd name="f1203" fmla="val 4152776"/>
              <a:gd name="f1204" fmla="val 2888933"/>
              <a:gd name="f1205" fmla="val 4168968"/>
              <a:gd name="f1206" fmla="val 2904173"/>
              <a:gd name="f1207" fmla="val 4204211"/>
              <a:gd name="f1208" fmla="val 2931795"/>
              <a:gd name="f1209" fmla="val 4228023"/>
              <a:gd name="f1210" fmla="val 2963228"/>
              <a:gd name="f1211" fmla="val 4248978"/>
              <a:gd name="f1212" fmla="val 2988945"/>
              <a:gd name="f1213" fmla="val 4266123"/>
              <a:gd name="f1214" fmla="val 3013710"/>
              <a:gd name="f1215" fmla="val 4283268"/>
              <a:gd name="f1216" fmla="val 3039428"/>
              <a:gd name="f1217" fmla="val 3053715"/>
              <a:gd name="f1218" fmla="val 4308986"/>
              <a:gd name="f1219" fmla="val 3059430"/>
              <a:gd name="f1220" fmla="val 4318511"/>
              <a:gd name="f1221" fmla="val 4337561"/>
              <a:gd name="f1222" fmla="val 3038475"/>
              <a:gd name="f1223" fmla="val 4388996"/>
              <a:gd name="f1224" fmla="val 4427096"/>
              <a:gd name="f1225" fmla="val 2966085"/>
              <a:gd name="f1226" fmla="val 4459481"/>
              <a:gd name="f1227" fmla="val 2928938"/>
              <a:gd name="f1228" fmla="val 4490913"/>
              <a:gd name="f1229" fmla="val 2895600"/>
              <a:gd name="f1230" fmla="val 4531871"/>
              <a:gd name="f1231" fmla="val 2837498"/>
              <a:gd name="f1232" fmla="val 4522346"/>
              <a:gd name="f1233" fmla="val 2832735"/>
              <a:gd name="f1234" fmla="val 2826068"/>
              <a:gd name="f1235" fmla="val 4529966"/>
              <a:gd name="f1236" fmla="val 2887028"/>
              <a:gd name="f1237" fmla="val 4540443"/>
              <a:gd name="f1238" fmla="val 2947988"/>
              <a:gd name="f1239" fmla="val 4550921"/>
              <a:gd name="f1240" fmla="val 3007995"/>
              <a:gd name="f1241" fmla="val 4562351"/>
              <a:gd name="f1242" fmla="val 3113723"/>
              <a:gd name="f1243" fmla="val 4582353"/>
              <a:gd name="f1244" fmla="val 3213735"/>
              <a:gd name="f1245" fmla="val 4575686"/>
              <a:gd name="f1246" fmla="val 3307080"/>
              <a:gd name="f1247" fmla="val 4513773"/>
              <a:gd name="f1248" fmla="val 3359468"/>
              <a:gd name="f1249" fmla="val 4478531"/>
              <a:gd name="f1250" fmla="val 3420428"/>
              <a:gd name="f1251" fmla="val 4458528"/>
              <a:gd name="f1252" fmla="val 4419476"/>
              <a:gd name="f1253" fmla="val 3696653"/>
              <a:gd name="f1254" fmla="val 4361373"/>
              <a:gd name="f1255" fmla="val 3770948"/>
              <a:gd name="f1256" fmla="val 4270886"/>
              <a:gd name="f1257" fmla="val 3819525"/>
              <a:gd name="f1258" fmla="val 4212783"/>
              <a:gd name="f1259" fmla="val 3881438"/>
              <a:gd name="f1260" fmla="val 4195638"/>
              <a:gd name="f1261" fmla="val 3962400"/>
              <a:gd name="f1262" fmla="val 4193733"/>
              <a:gd name="f1263" fmla="val 3966210"/>
              <a:gd name="f1264" fmla="val 4199448"/>
              <a:gd name="f1265" fmla="val 4213736"/>
              <a:gd name="f1266" fmla="val 4240406"/>
              <a:gd name="f1267" fmla="val 3940493"/>
              <a:gd name="f1268" fmla="val 4260408"/>
              <a:gd name="f1269" fmla="val 4276601"/>
              <a:gd name="f1270" fmla="val 3855720"/>
              <a:gd name="f1271" fmla="val 4325178"/>
              <a:gd name="f1272" fmla="val 4349943"/>
              <a:gd name="f1273" fmla="val 3768090"/>
              <a:gd name="f1274" fmla="val 4394711"/>
              <a:gd name="f1275" fmla="val 3739515"/>
              <a:gd name="f1276" fmla="val 3745230"/>
              <a:gd name="f1277" fmla="val 4526156"/>
              <a:gd name="f1278" fmla="val 3748088"/>
              <a:gd name="f1279" fmla="val 4558541"/>
              <a:gd name="f1280" fmla="val 3740468"/>
              <a:gd name="f1281" fmla="val 4588068"/>
              <a:gd name="f1282" fmla="val 4617596"/>
              <a:gd name="f1283" fmla="val 4636646"/>
              <a:gd name="f1284" fmla="val 3707130"/>
              <a:gd name="f1285" fmla="val 4656648"/>
              <a:gd name="f1286" fmla="val 4675698"/>
              <a:gd name="f1287" fmla="val 3689985"/>
              <a:gd name="f1288" fmla="val 4687128"/>
              <a:gd name="f1289" fmla="val 3690938"/>
              <a:gd name="f1290" fmla="val 4696653"/>
              <a:gd name="f1291" fmla="val 3699510"/>
              <a:gd name="f1292" fmla="val 4707131"/>
              <a:gd name="f1293" fmla="val 3730943"/>
              <a:gd name="f1294" fmla="val 4748088"/>
              <a:gd name="f1295" fmla="val 4771901"/>
              <a:gd name="f1296" fmla="val 3692843"/>
              <a:gd name="f1297" fmla="val 4809048"/>
              <a:gd name="f1298" fmla="val 3672840"/>
              <a:gd name="f1299" fmla="val 4830003"/>
              <a:gd name="f1300" fmla="val 3648075"/>
              <a:gd name="f1301" fmla="val 4845243"/>
              <a:gd name="f1302" fmla="val 3626168"/>
              <a:gd name="f1303" fmla="val 4864293"/>
              <a:gd name="f1304" fmla="val 3688080"/>
              <a:gd name="f1305" fmla="val 4861436"/>
              <a:gd name="f1306" fmla="val 3743325"/>
              <a:gd name="f1307" fmla="val 4844291"/>
              <a:gd name="f1308" fmla="val 3779520"/>
              <a:gd name="f1309" fmla="val 4789046"/>
              <a:gd name="f1310" fmla="val 3802380"/>
              <a:gd name="f1311" fmla="val 4754756"/>
              <a:gd name="f1312" fmla="val 3822383"/>
              <a:gd name="f1313" fmla="val 4717608"/>
              <a:gd name="f1314" fmla="val 3848100"/>
              <a:gd name="f1315" fmla="val 4686176"/>
              <a:gd name="f1316" fmla="val 4649028"/>
              <a:gd name="f1317" fmla="val 3893820"/>
              <a:gd name="f1318" fmla="val 4608071"/>
              <a:gd name="f1319" fmla="val 3896678"/>
              <a:gd name="f1320" fmla="val 4561398"/>
              <a:gd name="f1321" fmla="val 3898583"/>
              <a:gd name="f1322" fmla="val 3915728"/>
              <a:gd name="f1323" fmla="val 4500438"/>
              <a:gd name="f1324" fmla="val 3946208"/>
              <a:gd name="f1325" fmla="val 4482341"/>
              <a:gd name="f1326" fmla="val 4036695"/>
              <a:gd name="f1327" fmla="val 4426143"/>
              <a:gd name="f1328" fmla="val 4134803"/>
              <a:gd name="f1329" fmla="val 4408046"/>
              <a:gd name="f1330" fmla="val 4239578"/>
              <a:gd name="f1331" fmla="val 4420428"/>
              <a:gd name="f1332" fmla="val 4270058"/>
              <a:gd name="f1333" fmla="val 4424238"/>
              <a:gd name="f1334" fmla="val 4273868"/>
              <a:gd name="f1335" fmla="val 4460433"/>
              <a:gd name="f1336" fmla="val 4244340"/>
              <a:gd name="f1337" fmla="val 4481388"/>
              <a:gd name="f1338" fmla="val 4222433"/>
              <a:gd name="f1339" fmla="val 4492818"/>
              <a:gd name="f1340" fmla="val 4203383"/>
              <a:gd name="f1341" fmla="val 4506153"/>
              <a:gd name="f1342" fmla="val 4168140"/>
              <a:gd name="f1343" fmla="val 4147185"/>
              <a:gd name="f1344" fmla="val 4563303"/>
              <a:gd name="f1345" fmla="val 4157663"/>
              <a:gd name="f1346" fmla="val 4163378"/>
              <a:gd name="f1347" fmla="val 4632836"/>
              <a:gd name="f1348" fmla="val 4159568"/>
              <a:gd name="f1349" fmla="val 4654743"/>
              <a:gd name="f1350" fmla="val 4146233"/>
              <a:gd name="f1351" fmla="val 4676651"/>
              <a:gd name="f1352" fmla="val 4137660"/>
              <a:gd name="f1353" fmla="val 4689986"/>
              <a:gd name="f1354" fmla="val 4700463"/>
              <a:gd name="f1355" fmla="val 4708083"/>
              <a:gd name="f1356" fmla="val 4172903"/>
              <a:gd name="f1357" fmla="val 4719513"/>
              <a:gd name="f1358" fmla="val 4179570"/>
              <a:gd name="f1359" fmla="val 4727133"/>
              <a:gd name="f1360" fmla="val 4201478"/>
              <a:gd name="f1361" fmla="val 4749993"/>
              <a:gd name="f1362" fmla="val 4218623"/>
              <a:gd name="f1363" fmla="val 4747136"/>
              <a:gd name="f1364" fmla="val 4241483"/>
              <a:gd name="f1365" fmla="val 4726181"/>
              <a:gd name="f1366" fmla="val 4693796"/>
              <a:gd name="f1367" fmla="val 4296728"/>
              <a:gd name="f1368" fmla="val 4697606"/>
              <a:gd name="f1369" fmla="val 4734753"/>
              <a:gd name="f1370" fmla="val 4354830"/>
              <a:gd name="f1371" fmla="val 4765233"/>
              <a:gd name="f1372" fmla="val 4372928"/>
              <a:gd name="f1373" fmla="val 4801428"/>
              <a:gd name="f1374" fmla="val 4394835"/>
              <a:gd name="f1375" fmla="val 4834766"/>
              <a:gd name="f1376" fmla="val 4426268"/>
              <a:gd name="f1377" fmla="val 4462463"/>
              <a:gd name="f1378" fmla="val 4927158"/>
              <a:gd name="f1379" fmla="val 4512945"/>
              <a:gd name="f1380" fmla="val 4957638"/>
              <a:gd name="f1381" fmla="val 4999548"/>
              <a:gd name="f1382" fmla="val 4653915"/>
              <a:gd name="f1383" fmla="val 4725353"/>
              <a:gd name="f1384" fmla="val 4969068"/>
              <a:gd name="f1385" fmla="val 4784408"/>
              <a:gd name="f1386" fmla="val 4947160"/>
              <a:gd name="f1387" fmla="val 4803458"/>
              <a:gd name="f1388" fmla="val 4850006"/>
              <a:gd name="f1389" fmla="val 4758690"/>
              <a:gd name="f1390" fmla="val 4816668"/>
              <a:gd name="f1391" fmla="val 4755833"/>
              <a:gd name="f1392" fmla="val 4850958"/>
              <a:gd name="f1393" fmla="val 4737735"/>
              <a:gd name="f1394" fmla="val 4870961"/>
              <a:gd name="f1395" fmla="val 4705350"/>
              <a:gd name="f1396" fmla="val 4877628"/>
              <a:gd name="f1397" fmla="val 4672965"/>
              <a:gd name="f1398" fmla="val 4884296"/>
              <a:gd name="f1399" fmla="val 4650105"/>
              <a:gd name="f1400" fmla="val 4871913"/>
              <a:gd name="f1401" fmla="val 4631055"/>
              <a:gd name="f1402" fmla="val 4605338"/>
              <a:gd name="f1403" fmla="val 4578668"/>
              <a:gd name="f1404" fmla="val 4772853"/>
              <a:gd name="f1405" fmla="val 4565333"/>
              <a:gd name="f1406" fmla="val 4548188"/>
              <a:gd name="f1407" fmla="val 4521518"/>
              <a:gd name="f1408" fmla="val 4619501"/>
              <a:gd name="f1409" fmla="val 4486275"/>
              <a:gd name="f1410" fmla="val 4570923"/>
              <a:gd name="f1411" fmla="val 4471035"/>
              <a:gd name="f1412" fmla="val 4549968"/>
              <a:gd name="f1413" fmla="val 4525203"/>
              <a:gd name="f1414" fmla="val 4497581"/>
              <a:gd name="f1415" fmla="val 4483418"/>
              <a:gd name="f1416" fmla="val 4401378"/>
              <a:gd name="f1417" fmla="val 4518660"/>
              <a:gd name="f1418" fmla="val 4315653"/>
              <a:gd name="f1419" fmla="val 4625340"/>
              <a:gd name="f1420" fmla="val 4286126"/>
              <a:gd name="f1421" fmla="val 4630103"/>
              <a:gd name="f1422" fmla="val 4284221"/>
              <a:gd name="f1423" fmla="val 4634865"/>
              <a:gd name="f1424" fmla="val 4281363"/>
              <a:gd name="f1425" fmla="val 4279458"/>
              <a:gd name="f1426" fmla="val 4703445"/>
              <a:gd name="f1427" fmla="val 4250883"/>
              <a:gd name="f1428" fmla="val 4757738"/>
              <a:gd name="f1429" fmla="val 4777740"/>
              <a:gd name="f1430" fmla="val 4141346"/>
              <a:gd name="f1431" fmla="val 4782503"/>
              <a:gd name="f1432" fmla="val 4125153"/>
              <a:gd name="f1433" fmla="val 4792028"/>
              <a:gd name="f1434" fmla="val 4109913"/>
              <a:gd name="f1435" fmla="val 4805363"/>
              <a:gd name="f1436" fmla="val 4097530"/>
              <a:gd name="f1437" fmla="val 4811078"/>
              <a:gd name="f1438" fmla="val 4091815"/>
              <a:gd name="f1439" fmla="val 4817745"/>
              <a:gd name="f1440" fmla="val 4084196"/>
              <a:gd name="f1441" fmla="val 4827270"/>
              <a:gd name="f1442" fmla="val 4856798"/>
              <a:gd name="f1443" fmla="val 4085148"/>
              <a:gd name="f1444" fmla="val 4886325"/>
              <a:gd name="f1445" fmla="val 4903470"/>
              <a:gd name="f1446" fmla="val 4116580"/>
              <a:gd name="f1447" fmla="val 4922520"/>
              <a:gd name="f1448" fmla="val 4150871"/>
              <a:gd name="f1449" fmla="val 4174683"/>
              <a:gd name="f1450" fmla="val 4897755"/>
              <a:gd name="f1451" fmla="val 4203258"/>
              <a:gd name="f1452" fmla="val 4887278"/>
              <a:gd name="f1453" fmla="val 4215641"/>
              <a:gd name="f1454" fmla="val 4875848"/>
              <a:gd name="f1455" fmla="val 4227071"/>
              <a:gd name="f1456" fmla="val 4238501"/>
              <a:gd name="f1457" fmla="val 4837748"/>
              <a:gd name="f1458" fmla="val 4263266"/>
              <a:gd name="f1459" fmla="val 4290888"/>
              <a:gd name="f1460" fmla="val 4835843"/>
              <a:gd name="f1461" fmla="val 4327083"/>
              <a:gd name="f1462" fmla="val 4843463"/>
              <a:gd name="f1463" fmla="val 4373756"/>
              <a:gd name="f1464" fmla="val 4870133"/>
              <a:gd name="f1465" fmla="val 4416618"/>
              <a:gd name="f1466" fmla="val 4461386"/>
              <a:gd name="f1467" fmla="val 4871085"/>
              <a:gd name="f1468" fmla="val 4898708"/>
              <a:gd name="f1469" fmla="val 4532823"/>
              <a:gd name="f1470" fmla="val 4939665"/>
              <a:gd name="f1471" fmla="val 4545206"/>
              <a:gd name="f1472" fmla="val 4945380"/>
              <a:gd name="f1473" fmla="val 4547111"/>
              <a:gd name="f1474" fmla="val 4952048"/>
              <a:gd name="f1475" fmla="val 4549016"/>
              <a:gd name="f1476" fmla="val 4957763"/>
              <a:gd name="f1477" fmla="val 4552826"/>
              <a:gd name="f1478" fmla="val 4981575"/>
              <a:gd name="f1479" fmla="val 4566161"/>
              <a:gd name="f1480" fmla="val 4993958"/>
              <a:gd name="f1481" fmla="val 4565208"/>
              <a:gd name="f1482" fmla="val 5006340"/>
              <a:gd name="f1483" fmla="val 4534728"/>
              <a:gd name="f1484" fmla="val 5034915"/>
              <a:gd name="f1485" fmla="val 5093970"/>
              <a:gd name="f1486" fmla="val 4501391"/>
              <a:gd name="f1487" fmla="val 5155883"/>
              <a:gd name="f1488" fmla="val 4505201"/>
              <a:gd name="f1489" fmla="val 5160645"/>
              <a:gd name="f1490" fmla="val 4508058"/>
              <a:gd name="f1491" fmla="val 5164455"/>
              <a:gd name="f1492" fmla="val 4511868"/>
              <a:gd name="f1493" fmla="val 5196840"/>
              <a:gd name="f1494" fmla="val 4546158"/>
              <a:gd name="f1495" fmla="val 5235893"/>
              <a:gd name="f1496" fmla="val 5283518"/>
              <a:gd name="f1497" fmla="val 4569971"/>
              <a:gd name="f1498" fmla="val 5340668"/>
              <a:gd name="f1499" fmla="val 4574733"/>
              <a:gd name="f1500" fmla="val 5395913"/>
              <a:gd name="f1501" fmla="val 4591878"/>
              <a:gd name="f1502" fmla="val 5454015"/>
              <a:gd name="f1503" fmla="val 4586163"/>
              <a:gd name="f1504" fmla="val 5492115"/>
              <a:gd name="f1505" fmla="val 5519738"/>
              <a:gd name="f1506" fmla="val 4564256"/>
              <a:gd name="f1507" fmla="val 4528061"/>
              <a:gd name="f1508" fmla="val 5548313"/>
              <a:gd name="f1509" fmla="val 4489008"/>
              <a:gd name="f1510" fmla="val 5544503"/>
              <a:gd name="f1511" fmla="val 5517833"/>
              <a:gd name="f1512" fmla="val 4410903"/>
              <a:gd name="f1513" fmla="val 5514975"/>
              <a:gd name="f1514" fmla="val 4423286"/>
              <a:gd name="f1515" fmla="val 5512118"/>
              <a:gd name="f1516" fmla="val 5511165"/>
              <a:gd name="f1517" fmla="val 4437573"/>
              <a:gd name="f1518" fmla="val 5503545"/>
              <a:gd name="f1519" fmla="val 4476626"/>
              <a:gd name="f1520" fmla="val 5494973"/>
              <a:gd name="f1521" fmla="val 4484246"/>
              <a:gd name="f1522" fmla="val 4483293"/>
              <a:gd name="f1523" fmla="val 5414010"/>
              <a:gd name="f1524" fmla="val 5380673"/>
              <a:gd name="f1525" fmla="val 4466148"/>
              <a:gd name="f1526" fmla="val 5353050"/>
              <a:gd name="f1527" fmla="val 5328285"/>
              <a:gd name="f1528" fmla="val 4411856"/>
              <a:gd name="f1529" fmla="val 4384233"/>
              <a:gd name="f1530" fmla="val 5282565"/>
              <a:gd name="f1531" fmla="val 4356611"/>
              <a:gd name="f1532" fmla="val 5238750"/>
              <a:gd name="f1533" fmla="val 4305176"/>
              <a:gd name="f1534" fmla="val 5185410"/>
              <a:gd name="f1535" fmla="val 5115878"/>
              <a:gd name="f1536" fmla="val 5100638"/>
              <a:gd name="f1537" fmla="val 4265171"/>
              <a:gd name="f1538" fmla="val 4258503"/>
              <a:gd name="f1539" fmla="val 4244216"/>
              <a:gd name="f1540" fmla="val 5090160"/>
              <a:gd name="f1541" fmla="val 4159443"/>
              <a:gd name="f1542" fmla="val 5083493"/>
              <a:gd name="f1543" fmla="val 4075623"/>
              <a:gd name="f1544" fmla="val 3990851"/>
              <a:gd name="f1545" fmla="val 3924176"/>
              <a:gd name="f1546" fmla="val 5120640"/>
              <a:gd name="f1547" fmla="val 3869883"/>
              <a:gd name="f1548" fmla="val 5159693"/>
              <a:gd name="f1549" fmla="val 3818448"/>
              <a:gd name="f1550" fmla="val 5207318"/>
              <a:gd name="f1551" fmla="val 3755583"/>
              <a:gd name="f1552" fmla="val 5263515"/>
              <a:gd name="f1553" fmla="val 3696528"/>
              <a:gd name="f1554" fmla="val 5293043"/>
              <a:gd name="f1555" fmla="val 3623186"/>
              <a:gd name="f1556" fmla="val 5329238"/>
              <a:gd name="f1557" fmla="val 3535555"/>
              <a:gd name="f1558" fmla="val 5388293"/>
              <a:gd name="f1559" fmla="val 3469833"/>
              <a:gd name="f1560" fmla="val 5463540"/>
              <a:gd name="f1561" fmla="val 3415540"/>
              <a:gd name="f1562" fmla="val 5514023"/>
              <a:gd name="f1563" fmla="val 3378393"/>
              <a:gd name="f1564" fmla="val 5564505"/>
              <a:gd name="f1565" fmla="val 3340293"/>
              <a:gd name="f1566" fmla="val 5606415"/>
              <a:gd name="f1567" fmla="val 3293621"/>
              <a:gd name="f1568" fmla="val 5666423"/>
              <a:gd name="f1569" fmla="val 3225993"/>
              <a:gd name="f1570" fmla="val 5690235"/>
              <a:gd name="f1571" fmla="val 3147888"/>
              <a:gd name="f1572" fmla="val 5673090"/>
              <a:gd name="f1573" fmla="val 3059305"/>
              <a:gd name="f1574" fmla="val 5669280"/>
              <a:gd name="f1575" fmla="val 3037398"/>
              <a:gd name="f1576" fmla="val 5674043"/>
              <a:gd name="f1577" fmla="val 3028826"/>
              <a:gd name="f1578" fmla="val 5694045"/>
              <a:gd name="f1579" fmla="val 3021205"/>
              <a:gd name="f1580" fmla="val 5823585"/>
              <a:gd name="f1581" fmla="val 2969771"/>
              <a:gd name="f1582" fmla="val 5954078"/>
              <a:gd name="f1583" fmla="val 2919288"/>
              <a:gd name="f1584" fmla="val 6082665"/>
              <a:gd name="f1585" fmla="val 2864996"/>
              <a:gd name="f1586" fmla="val 6126480"/>
              <a:gd name="f1587" fmla="val 2845946"/>
              <a:gd name="f1588" fmla="val 6164580"/>
              <a:gd name="f1589" fmla="val 2843088"/>
              <a:gd name="f1590" fmla="val 6204585"/>
              <a:gd name="f1591" fmla="val 2869758"/>
              <a:gd name="f1592" fmla="val 6221730"/>
              <a:gd name="f1593" fmla="val 2880236"/>
              <a:gd name="f1594" fmla="val 6241733"/>
              <a:gd name="f1595" fmla="val 2887855"/>
              <a:gd name="f1596" fmla="val 6260783"/>
              <a:gd name="f1597" fmla="val 6311265"/>
              <a:gd name="f1598" fmla="val 2861186"/>
              <a:gd name="f1599" fmla="val 6362700"/>
              <a:gd name="f1600" fmla="val 2841183"/>
              <a:gd name="f1601" fmla="val 6395085"/>
              <a:gd name="f1602" fmla="val 2793558"/>
              <a:gd name="f1603" fmla="val 6402705"/>
              <a:gd name="f1604" fmla="val 2782128"/>
              <a:gd name="f1605" fmla="val 2778318"/>
              <a:gd name="f1606" fmla="val 6424613"/>
              <a:gd name="f1607" fmla="val 2776413"/>
              <a:gd name="f1608" fmla="val 6477953"/>
              <a:gd name="f1609" fmla="val 2768793"/>
              <a:gd name="f1610" fmla="val 6477000"/>
              <a:gd name="f1611" fmla="val 6466523"/>
              <a:gd name="f1612" fmla="val 2717358"/>
              <a:gd name="f1613" fmla="val 2716405"/>
              <a:gd name="f1614" fmla="val 6468428"/>
              <a:gd name="f1615" fmla="val 2714501"/>
              <a:gd name="f1616" fmla="val 6471285"/>
              <a:gd name="f1617" fmla="val 2711643"/>
              <a:gd name="f1618" fmla="val 6484620"/>
              <a:gd name="f1619" fmla="val 2721168"/>
              <a:gd name="f1620" fmla="val 6497003"/>
              <a:gd name="f1621" fmla="val 2730693"/>
              <a:gd name="f1622" fmla="val 6510338"/>
              <a:gd name="f1623" fmla="val 2740218"/>
              <a:gd name="f1624" fmla="val 6525578"/>
              <a:gd name="f1625" fmla="val 2751648"/>
              <a:gd name="f1626" fmla="val 6541770"/>
              <a:gd name="f1627" fmla="val 2760221"/>
              <a:gd name="f1628" fmla="val 6559868"/>
              <a:gd name="f1629" fmla="val 2762126"/>
              <a:gd name="f1630" fmla="val 6630353"/>
              <a:gd name="f1631" fmla="val 2766888"/>
              <a:gd name="f1632" fmla="val 6697028"/>
              <a:gd name="f1633" fmla="val 6742748"/>
              <a:gd name="f1634" fmla="val 2696403"/>
              <a:gd name="f1635" fmla="val 6748463"/>
              <a:gd name="f1636" fmla="val 2687830"/>
              <a:gd name="f1637" fmla="val 6757035"/>
              <a:gd name="f1638" fmla="val 2680211"/>
              <a:gd name="f1639" fmla="val 6765608"/>
              <a:gd name="f1640" fmla="val 2673543"/>
              <a:gd name="f1641" fmla="val 6782753"/>
              <a:gd name="f1642" fmla="val 2661161"/>
              <a:gd name="f1643" fmla="val 2646873"/>
              <a:gd name="f1644" fmla="val 6775133"/>
              <a:gd name="f1645" fmla="val 2628776"/>
              <a:gd name="f1646" fmla="val 2618298"/>
              <a:gd name="f1647" fmla="val 6759893"/>
              <a:gd name="f1648" fmla="val 2605915"/>
              <a:gd name="f1649" fmla="val 6766560"/>
              <a:gd name="f1650" fmla="val 2592580"/>
              <a:gd name="f1651" fmla="val 2582103"/>
              <a:gd name="f1652" fmla="val 6840855"/>
              <a:gd name="f1653" fmla="val 2564005"/>
              <a:gd name="f1654" fmla="val 6854190"/>
              <a:gd name="f1655" fmla="val 2568768"/>
              <a:gd name="f1656" fmla="val 6923723"/>
              <a:gd name="f1657" fmla="val 2598296"/>
              <a:gd name="f1658" fmla="val 6996113"/>
              <a:gd name="f1659" fmla="val 7067550"/>
              <a:gd name="f1660" fmla="val 2580198"/>
              <a:gd name="f1661" fmla="val 7146608"/>
              <a:gd name="f1662" fmla="val 2559243"/>
              <a:gd name="f1663" fmla="val 2521143"/>
              <a:gd name="f1664" fmla="val 7276148"/>
              <a:gd name="f1665" fmla="val 2462088"/>
              <a:gd name="f1666" fmla="val 7159943"/>
              <a:gd name="f1667" fmla="val 2474471"/>
              <a:gd name="f1668" fmla="val 7056120"/>
              <a:gd name="f1669" fmla="val 2555433"/>
              <a:gd name="f1670" fmla="val 6925628"/>
              <a:gd name="f1671" fmla="val 2526858"/>
              <a:gd name="f1672" fmla="val 2520190"/>
              <a:gd name="f1673" fmla="val 6952298"/>
              <a:gd name="f1674" fmla="val 2514476"/>
              <a:gd name="f1675" fmla="val 2510665"/>
              <a:gd name="f1676" fmla="val 7379970"/>
              <a:gd name="f1677" fmla="val 2344930"/>
              <a:gd name="f1678" fmla="val 7799070"/>
              <a:gd name="f1679" fmla="val 2181101"/>
              <a:gd name="f1680" fmla="val 8211503"/>
              <a:gd name="f1681" fmla="val 2002983"/>
              <a:gd name="f1682" fmla="val 8245793"/>
              <a:gd name="f1683" fmla="val 8281988"/>
              <a:gd name="f1684" fmla="val 1975361"/>
              <a:gd name="f1685" fmla="val 8311515"/>
              <a:gd name="f1686" fmla="val 1950595"/>
              <a:gd name="f1687" fmla="val 1940118"/>
              <a:gd name="f1688" fmla="val 1928688"/>
              <a:gd name="f1689" fmla="val 8301990"/>
              <a:gd name="f1690" fmla="val 1900113"/>
              <a:gd name="f1691" fmla="val 8282940"/>
              <a:gd name="f1692" fmla="val 1879158"/>
              <a:gd name="f1693" fmla="val 3441383"/>
              <a:gd name="f1694" fmla="val 3373755"/>
              <a:gd name="f1695" fmla="val 2183958"/>
              <a:gd name="f1696" fmla="val 3306128"/>
              <a:gd name="f1697" fmla="val 2159193"/>
              <a:gd name="f1698" fmla="val 3234690"/>
              <a:gd name="f1699" fmla="val 2151573"/>
              <a:gd name="f1700" fmla="val 3188018"/>
              <a:gd name="f1701" fmla="val 3162300"/>
              <a:gd name="f1702" fmla="val 2140143"/>
              <a:gd name="f1703" fmla="val 3272790"/>
              <a:gd name="f1704" fmla="val 2112521"/>
              <a:gd name="f1705" fmla="val 3377565"/>
              <a:gd name="f1706" fmla="val 2120141"/>
              <a:gd name="f1707" fmla="val 3482340"/>
              <a:gd name="f1708" fmla="val 3537585"/>
              <a:gd name="f1709" fmla="val 2171576"/>
              <a:gd name="f1710" fmla="val 3592830"/>
              <a:gd name="f1711" fmla="val 2190626"/>
              <a:gd name="f1712" fmla="val 2198246"/>
              <a:gd name="f1713" fmla="val 3581400"/>
              <a:gd name="f1714" fmla="val 2223011"/>
              <a:gd name="f1715" fmla="val 3510915"/>
              <a:gd name="f1716" fmla="val 3643313"/>
              <a:gd name="f1717" fmla="val 4098483"/>
              <a:gd name="f1718" fmla="val 3576638"/>
              <a:gd name="f1719" fmla="val 4208021"/>
              <a:gd name="f1720" fmla="val 3483293"/>
              <a:gd name="f1721" fmla="val 4278506"/>
              <a:gd name="f1722" fmla="val 3355658"/>
              <a:gd name="f1723" fmla="val 3298508"/>
              <a:gd name="f1724" fmla="val 4311843"/>
              <a:gd name="f1725" fmla="val 4353753"/>
              <a:gd name="f1726" fmla="val 3247073"/>
              <a:gd name="f1727" fmla="val 3322320"/>
              <a:gd name="f1728" fmla="val 4165158"/>
              <a:gd name="f1729" fmla="val 3435668"/>
              <a:gd name="f1730" fmla="val 4121343"/>
              <a:gd name="f1731" fmla="val 3515678"/>
              <a:gd name="f1732" fmla="val 4090863"/>
              <a:gd name="f1733" fmla="val 3594735"/>
              <a:gd name="f1734" fmla="val 4059430"/>
              <a:gd name="f1735" fmla="val 3680460"/>
              <a:gd name="f1736" fmla="val 4033713"/>
              <a:gd name="f1737" fmla="val 3668078"/>
              <a:gd name="f1738" fmla="val 4055621"/>
              <a:gd name="f1739" fmla="val 3655695"/>
              <a:gd name="f1740" fmla="val 4077528"/>
              <a:gd name="f1741" fmla="val 6054090"/>
              <a:gd name="f1742" fmla="val 2764983"/>
              <a:gd name="f1743" fmla="val 2819276"/>
              <a:gd name="f1744" fmla="val 5784533"/>
              <a:gd name="f1745" fmla="val 2872615"/>
              <a:gd name="f1746" fmla="val 2926908"/>
              <a:gd name="f1747" fmla="val 2935480"/>
              <a:gd name="f1748" fmla="val 5616893"/>
              <a:gd name="f1749" fmla="val 2934528"/>
              <a:gd name="f1750" fmla="val 5603558"/>
              <a:gd name="f1751" fmla="val 2915478"/>
              <a:gd name="f1752" fmla="val 5591175"/>
              <a:gd name="f1753" fmla="val 2897380"/>
              <a:gd name="f1754" fmla="val 5575935"/>
              <a:gd name="f1755" fmla="val 2882140"/>
              <a:gd name="f1756" fmla="val 5561648"/>
              <a:gd name="f1757" fmla="val 2865948"/>
              <a:gd name="f1758" fmla="val 2817371"/>
              <a:gd name="f1759" fmla="val 5466398"/>
              <a:gd name="f1760" fmla="val 5402580"/>
              <a:gd name="f1761" fmla="val 2787843"/>
              <a:gd name="f1762" fmla="val 5327333"/>
              <a:gd name="f1763" fmla="val 2780223"/>
              <a:gd name="f1764" fmla="val 5251133"/>
              <a:gd name="f1765" fmla="val 2781176"/>
              <a:gd name="f1766" fmla="val 5174933"/>
              <a:gd name="f1767" fmla="val 5145405"/>
              <a:gd name="f1768" fmla="val 2772603"/>
              <a:gd name="f1769" fmla="val 5105400"/>
              <a:gd name="f1770" fmla="val 2747838"/>
              <a:gd name="f1771" fmla="val 5104448"/>
              <a:gd name="f1772" fmla="val 2690688"/>
              <a:gd name="f1773" fmla="val 5122545"/>
              <a:gd name="f1774" fmla="val 5140643"/>
              <a:gd name="f1775" fmla="val 2642111"/>
              <a:gd name="f1776" fmla="val 5166360"/>
              <a:gd name="f1777" fmla="val 2630680"/>
              <a:gd name="f1778" fmla="val 5193030"/>
              <a:gd name="f1779" fmla="val 2622108"/>
              <a:gd name="f1780" fmla="val 2607821"/>
              <a:gd name="f1781" fmla="val 5286375"/>
              <a:gd name="f1782" fmla="val 2603058"/>
              <a:gd name="f1783" fmla="val 5334000"/>
              <a:gd name="f1784" fmla="val 2600201"/>
              <a:gd name="f1785" fmla="val 5371148"/>
              <a:gd name="f1786" fmla="val 5378768"/>
              <a:gd name="f1787" fmla="val 2612583"/>
              <a:gd name="f1788" fmla="val 5366385"/>
              <a:gd name="f1789" fmla="val 2647826"/>
              <a:gd name="f1790" fmla="val 2719263"/>
              <a:gd name="f1791" fmla="val 5323523"/>
              <a:gd name="f1792" fmla="val 5414963"/>
              <a:gd name="f1793" fmla="val 2713548"/>
              <a:gd name="f1794" fmla="val 5468303"/>
              <a:gd name="f1795" fmla="val 2712596"/>
              <a:gd name="f1796" fmla="val 2697355"/>
              <a:gd name="f1797" fmla="val 5567363"/>
              <a:gd name="f1798" fmla="val 2672590"/>
              <a:gd name="f1799" fmla="val 5647373"/>
              <a:gd name="f1800" fmla="val 2631633"/>
              <a:gd name="f1801" fmla="val 5728335"/>
              <a:gd name="f1802" fmla="val 5808345"/>
              <a:gd name="f1803" fmla="val 2551623"/>
              <a:gd name="f1804" fmla="val 5824538"/>
              <a:gd name="f1805" fmla="val 2544003"/>
              <a:gd name="f1806" fmla="val 5835015"/>
              <a:gd name="f1807" fmla="val 5849303"/>
              <a:gd name="f1808" fmla="val 5905500"/>
              <a:gd name="f1809" fmla="val 5965508"/>
              <a:gd name="f1810" fmla="val 2634490"/>
              <a:gd name="f1811" fmla="val 6014085"/>
              <a:gd name="f1812" fmla="val 2686878"/>
              <a:gd name="f1813" fmla="val 2706880"/>
              <a:gd name="f1814" fmla="val 6058853"/>
              <a:gd name="f1815" fmla="val 2707833"/>
              <a:gd name="f1816" fmla="val 6083618"/>
              <a:gd name="f1817" fmla="val 6096953"/>
              <a:gd name="f1818" fmla="val 2705928"/>
              <a:gd name="f1819" fmla="val 2704976"/>
              <a:gd name="f1820" fmla="val 6132195"/>
              <a:gd name="f1821" fmla="val 2702118"/>
              <a:gd name="f1822" fmla="val 6106478"/>
              <a:gd name="f1823" fmla="val 2732598"/>
              <a:gd name="f1824" fmla="val 2752601"/>
              <a:gd name="f1825" fmla="val 7141845"/>
              <a:gd name="f1826" fmla="val 2294448"/>
              <a:gd name="f1827" fmla="val 7148513"/>
              <a:gd name="f1828" fmla="val 2270636"/>
              <a:gd name="f1829" fmla="val 7153275"/>
              <a:gd name="f1830" fmla="val 2249680"/>
              <a:gd name="f1831" fmla="val 2228726"/>
              <a:gd name="f1832" fmla="val 7178993"/>
              <a:gd name="f1833" fmla="val 2248728"/>
              <a:gd name="f1834" fmla="val 2267778"/>
              <a:gd name="f1835" fmla="val 7218045"/>
              <a:gd name="f1836" fmla="val 2289686"/>
              <a:gd name="f1837" fmla="val 7193280"/>
              <a:gd name="f1838" fmla="val 2290638"/>
              <a:gd name="f1839" fmla="val 7169468"/>
              <a:gd name="f1840" fmla="val 2292543"/>
              <a:gd name="f1841" fmla="+- 0 0 -90"/>
              <a:gd name="f1842" fmla="*/ f3 1 8305800"/>
              <a:gd name="f1843" fmla="*/ f4 1 5467350"/>
              <a:gd name="f1844" fmla="val f5"/>
              <a:gd name="f1845" fmla="val f6"/>
              <a:gd name="f1846" fmla="val f7"/>
              <a:gd name="f1847" fmla="*/ f1841 f0 1"/>
              <a:gd name="f1848" fmla="+- f1846 0 f1844"/>
              <a:gd name="f1849" fmla="+- f1845 0 f1844"/>
              <a:gd name="f1850" fmla="*/ f1847 1 f2"/>
              <a:gd name="f1851" fmla="*/ f1849 1 8305800"/>
              <a:gd name="f1852" fmla="*/ f1848 1 5467350"/>
              <a:gd name="f1853" fmla="*/ 8252460 f1849 1"/>
              <a:gd name="f1854" fmla="*/ 1882968 f1848 1"/>
              <a:gd name="f1855" fmla="*/ 8200073 f1849 1"/>
              <a:gd name="f1856" fmla="*/ 1898208 f1848 1"/>
              <a:gd name="f1857" fmla="*/ 7437120 f1849 1"/>
              <a:gd name="f1858" fmla="*/ 2204913 f1848 1"/>
              <a:gd name="f1859" fmla="*/ 7340918 f1849 1"/>
              <a:gd name="f1860" fmla="*/ 2217296 f1848 1"/>
              <a:gd name="f1861" fmla="*/ 7331393 f1849 1"/>
              <a:gd name="f1862" fmla="*/ 7279005 f1849 1"/>
              <a:gd name="f1863" fmla="*/ 2189673 f1848 1"/>
              <a:gd name="f1864" fmla="*/ 7223760 f1849 1"/>
              <a:gd name="f1865" fmla="*/ 2043941 f1848 1"/>
              <a:gd name="f1866" fmla="*/ 7222808 f1849 1"/>
              <a:gd name="f1867" fmla="*/ 1863918 f1848 1"/>
              <a:gd name="f1868" fmla="*/ 7219950 f1849 1"/>
              <a:gd name="f1869" fmla="*/ 1730568 f1848 1"/>
              <a:gd name="f1870" fmla="*/ 7170420 f1849 1"/>
              <a:gd name="f1871" fmla="*/ 1624841 f1848 1"/>
              <a:gd name="f1872" fmla="*/ 7175183 f1849 1"/>
              <a:gd name="f1873" fmla="*/ 1565786 f1848 1"/>
              <a:gd name="f1874" fmla="*/ 7214235 f1849 1"/>
              <a:gd name="f1875" fmla="*/ 1485775 f1848 1"/>
              <a:gd name="f1876" fmla="*/ 7206615 f1849 1"/>
              <a:gd name="f1877" fmla="*/ 1463868 f1848 1"/>
              <a:gd name="f1878" fmla="*/ 7068503 f1849 1"/>
              <a:gd name="f1879" fmla="*/ 1417195 f1848 1"/>
              <a:gd name="f1880" fmla="*/ 7025640 f1849 1"/>
              <a:gd name="f1881" fmla="*/ 1383858 f1848 1"/>
              <a:gd name="f1882" fmla="*/ 7016115 f1849 1"/>
              <a:gd name="f1883" fmla="*/ 1362903 f1848 1"/>
              <a:gd name="f1884" fmla="*/ 6981825 f1849 1"/>
              <a:gd name="f1885" fmla="*/ 1317183 f1848 1"/>
              <a:gd name="f1886" fmla="*/ 6949440 f1849 1"/>
              <a:gd name="f1887" fmla="*/ 1369570 f1848 1"/>
              <a:gd name="f1888" fmla="*/ 6918960 f1849 1"/>
              <a:gd name="f1889" fmla="*/ 1443866 f1848 1"/>
              <a:gd name="f1890" fmla="*/ 6881813 f1849 1"/>
              <a:gd name="f1891" fmla="*/ 1623888 f1848 1"/>
              <a:gd name="f1892" fmla="*/ 1658178 f1848 1"/>
              <a:gd name="f1893" fmla="*/ 6797040 f1849 1"/>
              <a:gd name="f1894" fmla="*/ 1770573 f1848 1"/>
              <a:gd name="f1895" fmla="*/ 6670358 f1849 1"/>
              <a:gd name="f1896" fmla="*/ 2075373 f1848 1"/>
              <a:gd name="f1897" fmla="*/ 6758940 f1849 1"/>
              <a:gd name="f1898" fmla="*/ 2317308 f1848 1"/>
              <a:gd name="f1899" fmla="*/ 6774180 f1849 1"/>
              <a:gd name="f1900" fmla="*/ 2463993 f1848 1"/>
              <a:gd name="f1901" fmla="*/ 6770370 f1849 1"/>
              <a:gd name="f1902" fmla="*/ 2472565 f1848 1"/>
              <a:gd name="f1903" fmla="*/ 6651308 f1849 1"/>
              <a:gd name="f1904" fmla="*/ 2494473 f1848 1"/>
              <a:gd name="f1905" fmla="*/ 6462713 f1849 1"/>
              <a:gd name="f1906" fmla="*/ 6386513 f1849 1"/>
              <a:gd name="f1907" fmla="*/ 2480186 f1848 1"/>
              <a:gd name="f1908" fmla="*/ 6151245 f1849 1"/>
              <a:gd name="f1909" fmla="*/ 2394461 f1848 1"/>
              <a:gd name="f1910" fmla="*/ 6100763 f1849 1"/>
              <a:gd name="f1911" fmla="*/ 2329691 f1848 1"/>
              <a:gd name="f1912" fmla="*/ 6040755 f1849 1"/>
              <a:gd name="f1913" fmla="*/ 2184911 f1848 1"/>
              <a:gd name="f1914" fmla="*/ 5987415 f1849 1"/>
              <a:gd name="f1915" fmla="*/ 2115378 f1848 1"/>
              <a:gd name="f1916" fmla="*/ 5766435 f1849 1"/>
              <a:gd name="f1917" fmla="*/ 1918211 f1848 1"/>
              <a:gd name="f1918" fmla="*/ 5456873 f1849 1"/>
              <a:gd name="f1919" fmla="*/ 1709613 f1848 1"/>
              <a:gd name="f1920" fmla="*/ 5434965 f1849 1"/>
              <a:gd name="f1921" fmla="*/ 1640080 f1848 1"/>
              <a:gd name="f1922" fmla="*/ 5475923 f1849 1"/>
              <a:gd name="f1923" fmla="*/ 1598170 f1848 1"/>
              <a:gd name="f1924" fmla="*/ 5533073 f1849 1"/>
              <a:gd name="f1925" fmla="*/ 1634366 f1848 1"/>
              <a:gd name="f1926" fmla="*/ 5594033 f1849 1"/>
              <a:gd name="f1927" fmla="*/ 1714375 f1848 1"/>
              <a:gd name="f1928" fmla="*/ 5680710 f1849 1"/>
              <a:gd name="f1929" fmla="*/ 1716280 f1848 1"/>
              <a:gd name="f1930" fmla="*/ 5674995 f1849 1"/>
              <a:gd name="f1931" fmla="*/ 1662941 f1848 1"/>
              <a:gd name="f1932" fmla="*/ 5649278 f1849 1"/>
              <a:gd name="f1933" fmla="*/ 1606743 f1848 1"/>
              <a:gd name="f1934" fmla="*/ 5607368 f1849 1"/>
              <a:gd name="f1935" fmla="*/ 5623560 f1849 1"/>
              <a:gd name="f1936" fmla="*/ 1410528 f1848 1"/>
              <a:gd name="f1937" fmla="*/ 5682615 f1849 1"/>
              <a:gd name="f1938" fmla="*/ 1409575 f1848 1"/>
              <a:gd name="f1939" fmla="*/ 5743575 f1849 1"/>
              <a:gd name="f1940" fmla="*/ 1492443 f1848 1"/>
              <a:gd name="f1941" fmla="*/ 1501968 f1848 1"/>
              <a:gd name="f1942" fmla="*/ 5804535 f1849 1"/>
              <a:gd name="f1943" fmla="*/ 1404813 f1848 1"/>
              <a:gd name="f1944" fmla="*/ 5739765 f1849 1"/>
              <a:gd name="f1945" fmla="*/ 1283845 f1848 1"/>
              <a:gd name="f1946" fmla="*/ 5655945 f1849 1"/>
              <a:gd name="f1947" fmla="*/ 1193358 f1848 1"/>
              <a:gd name="f1948" fmla="*/ 5650230 f1849 1"/>
              <a:gd name="f1949" fmla="*/ 1111443 f1848 1"/>
              <a:gd name="f1950" fmla="*/ 5729288 f1849 1"/>
              <a:gd name="f1951" fmla="*/ 1062866 f1848 1"/>
              <a:gd name="f1952" fmla="*/ 5855018 f1849 1"/>
              <a:gd name="f1953" fmla="*/ 1042863 f1848 1"/>
              <a:gd name="f1954" fmla="*/ 973330 f1848 1"/>
              <a:gd name="f1955" fmla="*/ 6079808 f1849 1"/>
              <a:gd name="f1956" fmla="*/ 913323 f1848 1"/>
              <a:gd name="f1957" fmla="*/ 6115050 f1849 1"/>
              <a:gd name="f1958" fmla="*/ 839980 f1848 1"/>
              <a:gd name="f1959" fmla="*/ 6109335 f1849 1"/>
              <a:gd name="f1960" fmla="*/ 729490 f1848 1"/>
              <a:gd name="f1961" fmla="*/ 6071235 f1849 1"/>
              <a:gd name="f1962" fmla="*/ 623763 f1848 1"/>
              <a:gd name="f1963" fmla="*/ 6008370 f1849 1"/>
              <a:gd name="f1964" fmla="*/ 589473 f1848 1"/>
              <a:gd name="f1965" fmla="*/ 6032183 f1849 1"/>
              <a:gd name="f1966" fmla="*/ 708535 f1848 1"/>
              <a:gd name="f1967" fmla="*/ 6005513 f1849 1"/>
              <a:gd name="f1968" fmla="*/ 728538 f1848 1"/>
              <a:gd name="f1969" fmla="*/ 5938838 f1849 1"/>
              <a:gd name="f1970" fmla="*/ 753303 f1848 1"/>
              <a:gd name="f1971" fmla="*/ 5912168 f1849 1"/>
              <a:gd name="f1972" fmla="*/ 786640 f1848 1"/>
              <a:gd name="f1973" fmla="*/ 5790248 f1849 1"/>
              <a:gd name="f1974" fmla="*/ 845695 f1848 1"/>
              <a:gd name="f1975" fmla="*/ 5550218 f1849 1"/>
              <a:gd name="f1976" fmla="*/ 855220 f1848 1"/>
              <a:gd name="f1977" fmla="*/ 5507355 f1849 1"/>
              <a:gd name="f1978" fmla="*/ 835218 f1848 1"/>
              <a:gd name="f1979" fmla="*/ 5341620 f1849 1"/>
              <a:gd name="f1980" fmla="*/ 653290 f1848 1"/>
              <a:gd name="f1981" fmla="*/ 5305425 f1849 1"/>
              <a:gd name="f1982" fmla="*/ 571375 f1848 1"/>
              <a:gd name="f1983" fmla="*/ 5287328 f1849 1"/>
              <a:gd name="f1984" fmla="*/ 467553 f1848 1"/>
              <a:gd name="f1985" fmla="*/ 5222558 f1849 1"/>
              <a:gd name="f1986" fmla="*/ 374208 f1848 1"/>
              <a:gd name="f1987" fmla="*/ 5098733 f1849 1"/>
              <a:gd name="f1988" fmla="*/ 291340 f1848 1"/>
              <a:gd name="f1989" fmla="*/ 5002530 f1849 1"/>
              <a:gd name="f1990" fmla="*/ 151323 f1848 1"/>
              <a:gd name="f1991" fmla="*/ 4840605 f1849 1"/>
              <a:gd name="f1992" fmla="*/ 2733 f1848 1"/>
              <a:gd name="f1993" fmla="*/ 4727258 f1849 1"/>
              <a:gd name="f1994" fmla="*/ 41785 f1848 1"/>
              <a:gd name="f1995" fmla="*/ 4585335 f1849 1"/>
              <a:gd name="f1996" fmla="*/ 69408 f1848 1"/>
              <a:gd name="f1997" fmla="*/ 4504373 f1849 1"/>
              <a:gd name="f1998" fmla="*/ 76075 f1848 1"/>
              <a:gd name="f1999" fmla="*/ 4371975 f1849 1"/>
              <a:gd name="f2000" fmla="*/ 59883 f1848 1"/>
              <a:gd name="f2001" fmla="*/ 4369118 f1849 1"/>
              <a:gd name="f2002" fmla="*/ 57978 f1848 1"/>
              <a:gd name="f2003" fmla="*/ 4338638 f1849 1"/>
              <a:gd name="f2004" fmla="*/ 87505 f1848 1"/>
              <a:gd name="f2005" fmla="*/ 4581525 f1849 1"/>
              <a:gd name="f2006" fmla="*/ 219903 f1848 1"/>
              <a:gd name="f2007" fmla="*/ 4659630 f1849 1"/>
              <a:gd name="f2008" fmla="*/ 248478 f1848 1"/>
              <a:gd name="f2009" fmla="*/ 4707255 f1849 1"/>
              <a:gd name="f2010" fmla="*/ 318010 f1848 1"/>
              <a:gd name="f2011" fmla="*/ 4740593 f1849 1"/>
              <a:gd name="f2012" fmla="*/ 414213 f1848 1"/>
              <a:gd name="f2013" fmla="*/ 4765358 f1849 1"/>
              <a:gd name="f2014" fmla="*/ 632335 f1848 1"/>
              <a:gd name="f2015" fmla="*/ 4815840 f1849 1"/>
              <a:gd name="f2016" fmla="*/ 732348 f1848 1"/>
              <a:gd name="f2017" fmla="*/ 4885373 f1849 1"/>
              <a:gd name="f2018" fmla="*/ 814263 f1848 1"/>
              <a:gd name="f2019" fmla="*/ 4912995 f1849 1"/>
              <a:gd name="f2020" fmla="*/ 920943 f1848 1"/>
              <a:gd name="f2021" fmla="*/ 4901565 f1849 1"/>
              <a:gd name="f2022" fmla="*/ 995238 f1848 1"/>
              <a:gd name="f2023" fmla="*/ 4830128 f1849 1"/>
              <a:gd name="f2024" fmla="*/ 1075248 f1848 1"/>
              <a:gd name="f2025" fmla="*/ 4580573 f1849 1"/>
              <a:gd name="f2026" fmla="*/ 1148591 f1848 1"/>
              <a:gd name="f2027" fmla="*/ 4373880 f1849 1"/>
              <a:gd name="f2028" fmla="*/ 1257175 f1848 1"/>
              <a:gd name="f2029" fmla="*/ 4377690 f1849 1"/>
              <a:gd name="f2030" fmla="*/ 4509135 f1849 1"/>
              <a:gd name="f2031" fmla="*/ 1295275 f1848 1"/>
              <a:gd name="f2032" fmla="*/ 4595813 f1849 1"/>
              <a:gd name="f2033" fmla="*/ 1285750 f1848 1"/>
              <a:gd name="f2034" fmla="*/ 4436745 f1849 1"/>
              <a:gd name="f2035" fmla="*/ 1382905 f1848 1"/>
              <a:gd name="f2036" fmla="*/ 4284345 f1849 1"/>
              <a:gd name="f2037" fmla="*/ 1391478 f1848 1"/>
              <a:gd name="f2038" fmla="*/ 4044315 f1849 1"/>
              <a:gd name="f2039" fmla="*/ 1353378 f1848 1"/>
              <a:gd name="f2040" fmla="*/ 3888105 f1849 1"/>
              <a:gd name="f2041" fmla="*/ 1215266 f1848 1"/>
              <a:gd name="f2042" fmla="*/ 3842385 f1849 1"/>
              <a:gd name="f2043" fmla="*/ 1139066 f1848 1"/>
              <a:gd name="f2044" fmla="*/ 3999548 f1849 1"/>
              <a:gd name="f2045" fmla="*/ 1395288 f1848 1"/>
              <a:gd name="f2046" fmla="*/ 4052888 f1849 1"/>
              <a:gd name="f2047" fmla="*/ 1415291 f1848 1"/>
              <a:gd name="f2048" fmla="*/ 4177665 f1849 1"/>
              <a:gd name="f2049" fmla="*/ 1457200 f1848 1"/>
              <a:gd name="f2050" fmla="*/ 3897630 f1849 1"/>
              <a:gd name="f2051" fmla="*/ 1379095 f1848 1"/>
              <a:gd name="f2052" fmla="*/ 3508058 f1849 1"/>
              <a:gd name="f2053" fmla="*/ 1252413 f1848 1"/>
              <a:gd name="f2054" fmla="*/ 3622358 f1849 1"/>
              <a:gd name="f2055" fmla="*/ 1342900 f1848 1"/>
              <a:gd name="f2056" fmla="*/ 3726180 f1849 1"/>
              <a:gd name="f2057" fmla="*/ 1368618 f1848 1"/>
              <a:gd name="f2058" fmla="*/ 3890010 f1849 1"/>
              <a:gd name="f2059" fmla="*/ 1472441 f1848 1"/>
              <a:gd name="f2060" fmla="*/ 3927158 f1849 1"/>
              <a:gd name="f2061" fmla="*/ 1496253 f1848 1"/>
              <a:gd name="f2062" fmla="*/ 4125278 f1849 1"/>
              <a:gd name="f2063" fmla="*/ 1526733 f1848 1"/>
              <a:gd name="f2064" fmla="*/ 4068128 f1849 1"/>
              <a:gd name="f2065" fmla="*/ 1544830 f1848 1"/>
              <a:gd name="f2066" fmla="*/ 3886200 f1849 1"/>
              <a:gd name="f2067" fmla="*/ 1541020 f1848 1"/>
              <a:gd name="f2068" fmla="*/ 3649028 f1849 1"/>
              <a:gd name="f2069" fmla="*/ 1543878 f1848 1"/>
              <a:gd name="f2070" fmla="*/ 3529965 f1849 1"/>
              <a:gd name="f2071" fmla="*/ 1583883 f1848 1"/>
              <a:gd name="f2072" fmla="*/ 3835718 f1849 1"/>
              <a:gd name="f2073" fmla="*/ 1588645 f1848 1"/>
              <a:gd name="f2074" fmla="*/ 3955733 f1849 1"/>
              <a:gd name="f2075" fmla="*/ 1611505 f1848 1"/>
              <a:gd name="f2076" fmla="*/ 4151948 f1849 1"/>
              <a:gd name="f2077" fmla="*/ 1630555 f1848 1"/>
              <a:gd name="f2078" fmla="*/ 4256723 f1849 1"/>
              <a:gd name="f2079" fmla="*/ 1641986 f1848 1"/>
              <a:gd name="f2080" fmla="*/ 3885248 f1849 1"/>
              <a:gd name="f2081" fmla="*/ 1702945 f1848 1"/>
              <a:gd name="f2082" fmla="*/ 3634740 f1849 1"/>
              <a:gd name="f2083" fmla="*/ 1700088 f1848 1"/>
              <a:gd name="f2084" fmla="*/ 3540443 f1849 1"/>
              <a:gd name="f2085" fmla="*/ 3584258 f1849 1"/>
              <a:gd name="f2086" fmla="*/ 1718186 f1848 1"/>
              <a:gd name="f2087" fmla="*/ 3782378 f1849 1"/>
              <a:gd name="f2088" fmla="*/ 1725805 f1848 1"/>
              <a:gd name="f2089" fmla="*/ 4153853 f1849 1"/>
              <a:gd name="f2090" fmla="*/ 1705803 f1848 1"/>
              <a:gd name="f2091" fmla="*/ 4257675 f1849 1"/>
              <a:gd name="f2092" fmla="*/ 4208145 f1849 1"/>
              <a:gd name="f2093" fmla="*/ 1755333 f1848 1"/>
              <a:gd name="f2094" fmla="*/ 3918585 f1849 1"/>
              <a:gd name="f2095" fmla="*/ 1848678 f1848 1"/>
              <a:gd name="f2096" fmla="*/ 3514725 f1849 1"/>
              <a:gd name="f2097" fmla="*/ 1776288 f1848 1"/>
              <a:gd name="f2098" fmla="*/ 3271838 f1849 1"/>
              <a:gd name="f2099" fmla="*/ 1759143 f1848 1"/>
              <a:gd name="f2100" fmla="*/ 3103245 f1849 1"/>
              <a:gd name="f2101" fmla="*/ 1828675 f1848 1"/>
              <a:gd name="f2102" fmla="*/ 3241358 f1849 1"/>
              <a:gd name="f2103" fmla="*/ 1806768 f1848 1"/>
              <a:gd name="f2104" fmla="*/ 3432810 f1849 1"/>
              <a:gd name="f2105" fmla="*/ 1842011 f1848 1"/>
              <a:gd name="f2106" fmla="*/ 3518535 f1849 1"/>
              <a:gd name="f2107" fmla="*/ 1888683 f1848 1"/>
              <a:gd name="f2108" fmla="*/ 3956685 f1849 1"/>
              <a:gd name="f2109" fmla="*/ 1986791 f1848 1"/>
              <a:gd name="f2110" fmla="*/ 3981450 f1849 1"/>
              <a:gd name="f2111" fmla="*/ 1994411 f1848 1"/>
              <a:gd name="f2112" fmla="*/ 3867150 f1849 1"/>
              <a:gd name="f2113" fmla="*/ 2062038 f1848 1"/>
              <a:gd name="f2114" fmla="*/ 3618548 f1849 1"/>
              <a:gd name="f2115" fmla="*/ 2096328 f1848 1"/>
              <a:gd name="f2116" fmla="*/ 3330893 f1849 1"/>
              <a:gd name="f2117" fmla="*/ 2072516 f1848 1"/>
              <a:gd name="f2118" fmla="*/ 2943225 f1849 1"/>
              <a:gd name="f2119" fmla="*/ 2110616 f1848 1"/>
              <a:gd name="f2120" fmla="*/ 2846070 f1849 1"/>
              <a:gd name="f2121" fmla="*/ 2153478 f1848 1"/>
              <a:gd name="f2122" fmla="*/ 3124200 f1849 1"/>
              <a:gd name="f2123" fmla="*/ 2209676 f1848 1"/>
              <a:gd name="f2124" fmla="*/ 3490913 f1849 1"/>
              <a:gd name="f2125" fmla="*/ 2321118 f1848 1"/>
              <a:gd name="f2126" fmla="*/ 3721418 f1849 1"/>
              <a:gd name="f2127" fmla="*/ 2335405 f1848 1"/>
              <a:gd name="f2128" fmla="*/ 3781425 f1849 1"/>
              <a:gd name="f2129" fmla="*/ 2389698 f1848 1"/>
              <a:gd name="f2130" fmla="*/ 3806190 f1849 1"/>
              <a:gd name="f2131" fmla="*/ 2448753 f1848 1"/>
              <a:gd name="f2132" fmla="*/ 3809048 f1849 1"/>
              <a:gd name="f2133" fmla="*/ 2492568 f1848 1"/>
              <a:gd name="f2134" fmla="*/ 3624263 f1849 1"/>
              <a:gd name="f2135" fmla="*/ 2665923 f1848 1"/>
              <a:gd name="f2136" fmla="*/ 3369945 f1849 1"/>
              <a:gd name="f2137" fmla="*/ 2773555 f1848 1"/>
              <a:gd name="f2138" fmla="*/ 3104198 f1849 1"/>
              <a:gd name="f2139" fmla="*/ 2938338 f1848 1"/>
              <a:gd name="f2140" fmla="*/ 2940368 f1849 1"/>
              <a:gd name="f2141" fmla="*/ 3002155 f1848 1"/>
              <a:gd name="f2142" fmla="*/ 2557463 f1849 1"/>
              <a:gd name="f2143" fmla="*/ 2945005 f1848 1"/>
              <a:gd name="f2144" fmla="*/ 2907030 f1849 1"/>
              <a:gd name="f2145" fmla="*/ 3071688 f1848 1"/>
              <a:gd name="f2146" fmla="*/ 3032760 f1849 1"/>
              <a:gd name="f2147" fmla="*/ 3056448 f1848 1"/>
              <a:gd name="f2148" fmla="*/ 3248025 f1849 1"/>
              <a:gd name="f2149" fmla="*/ 2986915 f1848 1"/>
              <a:gd name="f2150" fmla="*/ 2924051 f1848 1"/>
              <a:gd name="f2151" fmla="*/ 3673793 f1849 1"/>
              <a:gd name="f2152" fmla="*/ 2908811 f1848 1"/>
              <a:gd name="f2153" fmla="*/ 3569018 f1849 1"/>
              <a:gd name="f2154" fmla="*/ 3589973 f1849 1"/>
              <a:gd name="f2155" fmla="*/ 3306955 f1848 1"/>
              <a:gd name="f2156" fmla="*/ 3832860 f1849 1"/>
              <a:gd name="f2157" fmla="*/ 3464118 f1848 1"/>
              <a:gd name="f2158" fmla="*/ 3863340 f1849 1"/>
              <a:gd name="f2159" fmla="*/ 3504123 f1848 1"/>
              <a:gd name="f2160" fmla="*/ 3801428 f1849 1"/>
              <a:gd name="f2161" fmla="*/ 3502218 f1848 1"/>
              <a:gd name="f2162" fmla="*/ 3499485 f1849 1"/>
              <a:gd name="f2163" fmla="*/ 3437448 f1848 1"/>
              <a:gd name="f2164" fmla="*/ 3227070 f1849 1"/>
              <a:gd name="f2165" fmla="*/ 3397443 f1848 1"/>
              <a:gd name="f2166" fmla="*/ 2983230 f1849 1"/>
              <a:gd name="f2167" fmla="*/ 3406968 f1848 1"/>
              <a:gd name="f2168" fmla="*/ 2602230 f1849 1"/>
              <a:gd name="f2169" fmla="*/ 3528888 f1848 1"/>
              <a:gd name="f2170" fmla="*/ 2245995 f1849 1"/>
              <a:gd name="f2171" fmla="*/ 3619376 f1848 1"/>
              <a:gd name="f2172" fmla="*/ 1793558 f1849 1"/>
              <a:gd name="f2173" fmla="*/ 3546986 f1848 1"/>
              <a:gd name="f2174" fmla="*/ 2167890 f1849 1"/>
              <a:gd name="f2175" fmla="*/ 3690813 f1848 1"/>
              <a:gd name="f2176" fmla="*/ 2358390 f1849 1"/>
              <a:gd name="f2177" fmla="*/ 3706053 f1848 1"/>
              <a:gd name="f2178" fmla="*/ 2527935 f1849 1"/>
              <a:gd name="f2179" fmla="*/ 3698433 f1848 1"/>
              <a:gd name="f2180" fmla="*/ 2702243 f1849 1"/>
              <a:gd name="f2181" fmla="*/ 3683193 f1848 1"/>
              <a:gd name="f2182" fmla="*/ 2797493 f1849 1"/>
              <a:gd name="f2183" fmla="*/ 3670811 f1848 1"/>
              <a:gd name="f2184" fmla="*/ 3054668 f1849 1"/>
              <a:gd name="f2185" fmla="*/ 3603183 f1848 1"/>
              <a:gd name="f2186" fmla="*/ 2714625 f1849 1"/>
              <a:gd name="f2187" fmla="*/ 3778443 f1848 1"/>
              <a:gd name="f2188" fmla="*/ 2646045 f1849 1"/>
              <a:gd name="f2189" fmla="*/ 3791778 f1848 1"/>
              <a:gd name="f2190" fmla="*/ 2810828 f1849 1"/>
              <a:gd name="f2191" fmla="*/ 4069908 f1848 1"/>
              <a:gd name="f2192" fmla="*/ 2174558 f1849 1"/>
              <a:gd name="f2193" fmla="*/ 4330893 f1848 1"/>
              <a:gd name="f2194" fmla="*/ 2087880 f1849 1"/>
              <a:gd name="f2195" fmla="*/ 4332798 f1848 1"/>
              <a:gd name="f2196" fmla="*/ 1940243 f1849 1"/>
              <a:gd name="f2197" fmla="*/ 4299461 f1848 1"/>
              <a:gd name="f2198" fmla="*/ 1828800 f1849 1"/>
              <a:gd name="f2199" fmla="*/ 4400426 f1848 1"/>
              <a:gd name="f2200" fmla="*/ 1753553 f1849 1"/>
              <a:gd name="f2201" fmla="*/ 4452813 f1848 1"/>
              <a:gd name="f2202" fmla="*/ 1742123 f1849 1"/>
              <a:gd name="f2203" fmla="*/ 4445193 f1848 1"/>
              <a:gd name="f2204" fmla="*/ 1685925 f1849 1"/>
              <a:gd name="f2205" fmla="*/ 4387091 f1848 1"/>
              <a:gd name="f2206" fmla="*/ 1290638 f1849 1"/>
              <a:gd name="f2207" fmla="*/ 4351848 f1848 1"/>
              <a:gd name="f2208" fmla="*/ 967740 f1849 1"/>
              <a:gd name="f2209" fmla="*/ 4434716 f1848 1"/>
              <a:gd name="f2210" fmla="*/ 452438 f1849 1"/>
              <a:gd name="f2211" fmla="*/ 4620453 f1848 1"/>
              <a:gd name="f2212" fmla="*/ 209550 f1849 1"/>
              <a:gd name="f2213" fmla="*/ 4743326 f1848 1"/>
              <a:gd name="f2214" fmla="*/ 0 f1849 1"/>
              <a:gd name="f2215" fmla="*/ 4937635 f1848 1"/>
              <a:gd name="f2216" fmla="*/ 195263 f1849 1"/>
              <a:gd name="f2217" fmla="*/ 4855721 f1848 1"/>
              <a:gd name="f2218" fmla="*/ 140970 f1849 1"/>
              <a:gd name="f2219" fmla="*/ 4928110 f1848 1"/>
              <a:gd name="f2220" fmla="*/ 220028 f1849 1"/>
              <a:gd name="f2221" fmla="*/ 4903346 f1848 1"/>
              <a:gd name="f2222" fmla="*/ 70485 f1849 1"/>
              <a:gd name="f2223" fmla="*/ 5009073 f1848 1"/>
              <a:gd name="f2224" fmla="*/ 250508 f1849 1"/>
              <a:gd name="f2225" fmla="*/ 5015741 f1848 1"/>
              <a:gd name="f2226" fmla="*/ 58103 f1849 1"/>
              <a:gd name="f2227" fmla="*/ 5182428 f1848 1"/>
              <a:gd name="f2228" fmla="*/ 292418 f1849 1"/>
              <a:gd name="f2229" fmla="*/ 5093846 f1848 1"/>
              <a:gd name="f2230" fmla="*/ 190500 f1849 1"/>
              <a:gd name="f2231" fmla="*/ 5181476 f1848 1"/>
              <a:gd name="f2232" fmla="*/ 280988 f1849 1"/>
              <a:gd name="f2233" fmla="*/ 5154806 f1848 1"/>
              <a:gd name="f2234" fmla="*/ 138113 f1849 1"/>
              <a:gd name="f2235" fmla="*/ 5254818 f1848 1"/>
              <a:gd name="f2236" fmla="*/ 294323 f1849 1"/>
              <a:gd name="f2237" fmla="*/ 5263391 f1848 1"/>
              <a:gd name="f2238" fmla="*/ 274320 f1849 1"/>
              <a:gd name="f2239" fmla="*/ 5297681 f1848 1"/>
              <a:gd name="f2240" fmla="*/ 326708 f1849 1"/>
              <a:gd name="f2241" fmla="*/ 5298633 f1848 1"/>
              <a:gd name="f2242" fmla="*/ 79058 f1849 1"/>
              <a:gd name="f2243" fmla="*/ 5425316 f1848 1"/>
              <a:gd name="f2244" fmla="*/ 232410 f1849 1"/>
              <a:gd name="f2245" fmla="*/ 5434841 f1848 1"/>
              <a:gd name="f2246" fmla="*/ 5469131 f1848 1"/>
              <a:gd name="f2247" fmla="*/ 781050 f1849 1"/>
              <a:gd name="f2248" fmla="*/ 5351021 f1848 1"/>
              <a:gd name="f2249" fmla="*/ 1028700 f1849 1"/>
              <a:gd name="f2250" fmla="*/ 5282441 f1848 1"/>
              <a:gd name="f2251" fmla="*/ 1429703 f1849 1"/>
              <a:gd name="f2252" fmla="*/ 5131946 f1848 1"/>
              <a:gd name="f2253" fmla="*/ 1658303 f1849 1"/>
              <a:gd name="f2254" fmla="*/ 4989071 f1848 1"/>
              <a:gd name="f2255" fmla="*/ 1838325 f1849 1"/>
              <a:gd name="f2256" fmla="*/ 4842386 f1848 1"/>
              <a:gd name="f2257" fmla="*/ 1834515 f1849 1"/>
              <a:gd name="f2258" fmla="*/ 4670936 f1848 1"/>
              <a:gd name="f2259" fmla="*/ 1850708 f1849 1"/>
              <a:gd name="f2260" fmla="*/ 1927860 f1849 1"/>
              <a:gd name="f2261" fmla="*/ 4624263 f1848 1"/>
              <a:gd name="f2262" fmla="*/ 2044065 f1849 1"/>
              <a:gd name="f2263" fmla="*/ 4640456 f1848 1"/>
              <a:gd name="f2264" fmla="*/ 2145983 f1849 1"/>
              <a:gd name="f2265" fmla="*/ 4464243 f1848 1"/>
              <a:gd name="f2266" fmla="*/ 2170748 f1849 1"/>
              <a:gd name="f2267" fmla="*/ 4436621 f1848 1"/>
              <a:gd name="f2268" fmla="*/ 2861310 f1849 1"/>
              <a:gd name="f2269" fmla="*/ 4160396 f1848 1"/>
              <a:gd name="f2270" fmla="*/ 2888933 f1849 1"/>
              <a:gd name="f2271" fmla="*/ 4168968 f1848 1"/>
              <a:gd name="f2272" fmla="*/ 2963228 f1849 1"/>
              <a:gd name="f2273" fmla="*/ 4248978 f1848 1"/>
              <a:gd name="f2274" fmla="*/ 3039428 f1849 1"/>
              <a:gd name="f2275" fmla="*/ 3053715 f1849 1"/>
              <a:gd name="f2276" fmla="*/ 4337561 f1848 1"/>
              <a:gd name="f2277" fmla="*/ 2966085 f1849 1"/>
              <a:gd name="f2278" fmla="*/ 4459481 f1848 1"/>
              <a:gd name="f2279" fmla="*/ 2837498 f1849 1"/>
              <a:gd name="f2280" fmla="*/ 4522346 f1848 1"/>
              <a:gd name="f2281" fmla="*/ 2826068 f1849 1"/>
              <a:gd name="f2282" fmla="*/ 4529966 f1848 1"/>
              <a:gd name="f2283" fmla="*/ 3007995 f1849 1"/>
              <a:gd name="f2284" fmla="*/ 4562351 f1848 1"/>
              <a:gd name="f2285" fmla="*/ 3307080 f1849 1"/>
              <a:gd name="f2286" fmla="*/ 4513773 f1848 1"/>
              <a:gd name="f2287" fmla="*/ 3481388 f1849 1"/>
              <a:gd name="f2288" fmla="*/ 3770948 f1849 1"/>
              <a:gd name="f2289" fmla="*/ 4270886 f1848 1"/>
              <a:gd name="f2290" fmla="*/ 3947160 f1849 1"/>
              <a:gd name="f2291" fmla="*/ 4195638 f1848 1"/>
              <a:gd name="f2292" fmla="*/ 3962400 f1849 1"/>
              <a:gd name="f2293" fmla="*/ 4213736 f1848 1"/>
              <a:gd name="f2294" fmla="*/ 3919538 f1849 1"/>
              <a:gd name="f2295" fmla="*/ 4276601 f1848 1"/>
              <a:gd name="f2296" fmla="*/ 3824288 f1849 1"/>
              <a:gd name="f2297" fmla="*/ 4349943 f1848 1"/>
              <a:gd name="f2298" fmla="*/ 3745230 f1849 1"/>
              <a:gd name="f2299" fmla="*/ 4526156 f1848 1"/>
              <a:gd name="f2300" fmla="*/ 4617596 f1848 1"/>
              <a:gd name="f2301" fmla="*/ 3696653 f1849 1"/>
              <a:gd name="f2302" fmla="*/ 4675698 f1848 1"/>
              <a:gd name="f2303" fmla="*/ 3699510 f1849 1"/>
              <a:gd name="f2304" fmla="*/ 4707131 f1848 1"/>
              <a:gd name="f2305" fmla="*/ 3692843 f1849 1"/>
              <a:gd name="f2306" fmla="*/ 4809048 f1848 1"/>
              <a:gd name="f2307" fmla="*/ 3626168 f1849 1"/>
              <a:gd name="f2308" fmla="*/ 4864293 f1848 1"/>
              <a:gd name="f2309" fmla="*/ 3779520 f1849 1"/>
              <a:gd name="f2310" fmla="*/ 4789046 f1848 1"/>
              <a:gd name="f2311" fmla="*/ 3848100 f1849 1"/>
              <a:gd name="f2312" fmla="*/ 4686176 f1848 1"/>
              <a:gd name="f2313" fmla="*/ 3896678 f1849 1"/>
              <a:gd name="f2314" fmla="*/ 4561398 f1848 1"/>
              <a:gd name="f2315" fmla="*/ 3946208 f1849 1"/>
              <a:gd name="f2316" fmla="*/ 4482341 f1848 1"/>
              <a:gd name="f2317" fmla="*/ 4239578 f1849 1"/>
              <a:gd name="f2318" fmla="*/ 4420428 f1848 1"/>
              <a:gd name="f2319" fmla="*/ 4460433 f1848 1"/>
              <a:gd name="f2320" fmla="*/ 4203383 f1849 1"/>
              <a:gd name="f2321" fmla="*/ 4506153 f1848 1"/>
              <a:gd name="f2322" fmla="*/ 4157663 f1849 1"/>
              <a:gd name="f2323" fmla="*/ 4608071 f1848 1"/>
              <a:gd name="f2324" fmla="*/ 4146233 f1849 1"/>
              <a:gd name="f2325" fmla="*/ 4676651 f1848 1"/>
              <a:gd name="f2326" fmla="*/ 4708083 f1848 1"/>
              <a:gd name="f2327" fmla="*/ 4179570 f1849 1"/>
              <a:gd name="f2328" fmla="*/ 4727133 f1848 1"/>
              <a:gd name="f2329" fmla="*/ 4241483 f1849 1"/>
              <a:gd name="f2330" fmla="*/ 4726181 f1848 1"/>
              <a:gd name="f2331" fmla="*/ 4328160 f1849 1"/>
              <a:gd name="f2332" fmla="*/ 4734753 f1848 1"/>
              <a:gd name="f2333" fmla="*/ 4394835 f1849 1"/>
              <a:gd name="f2334" fmla="*/ 4834766 f1848 1"/>
              <a:gd name="f2335" fmla="*/ 4512945 f1849 1"/>
              <a:gd name="f2336" fmla="*/ 4957638 f1848 1"/>
              <a:gd name="f2337" fmla="*/ 4725353 f1849 1"/>
              <a:gd name="f2338" fmla="*/ 4969068 f1848 1"/>
              <a:gd name="f2339" fmla="*/ 4758690 f1849 1"/>
              <a:gd name="f2340" fmla="*/ 4816668 f1848 1"/>
              <a:gd name="f2341" fmla="*/ 4705350 f1849 1"/>
              <a:gd name="f2342" fmla="*/ 4877628 f1848 1"/>
              <a:gd name="f2343" fmla="*/ 4631055 f1849 1"/>
              <a:gd name="f2344" fmla="*/ 4845243 f1848 1"/>
              <a:gd name="f2345" fmla="*/ 4565333 f1849 1"/>
              <a:gd name="f2346" fmla="*/ 4729991 f1848 1"/>
              <a:gd name="f2347" fmla="*/ 4486275 f1849 1"/>
              <a:gd name="f2348" fmla="*/ 4570923 f1848 1"/>
              <a:gd name="f2349" fmla="*/ 4464368 f1849 1"/>
              <a:gd name="f2350" fmla="*/ 4497581 f1848 1"/>
              <a:gd name="f2351" fmla="*/ 4625340 f1849 1"/>
              <a:gd name="f2352" fmla="*/ 4286126 f1848 1"/>
              <a:gd name="f2353" fmla="*/ 4640580 f1849 1"/>
              <a:gd name="f2354" fmla="*/ 4279458 f1848 1"/>
              <a:gd name="f2355" fmla="*/ 4777740 f1849 1"/>
              <a:gd name="f2356" fmla="*/ 4141346 f1848 1"/>
              <a:gd name="f2357" fmla="*/ 4805363 f1849 1"/>
              <a:gd name="f2358" fmla="*/ 4097530 f1848 1"/>
              <a:gd name="f2359" fmla="*/ 4827270 f1849 1"/>
              <a:gd name="f2360" fmla="*/ 4084196 f1848 1"/>
              <a:gd name="f2361" fmla="*/ 4903470 f1849 1"/>
              <a:gd name="f2362" fmla="*/ 4116580 f1848 1"/>
              <a:gd name="f2363" fmla="*/ 4897755 f1849 1"/>
              <a:gd name="f2364" fmla="*/ 4203258 f1848 1"/>
              <a:gd name="f2365" fmla="*/ 4863465 f1849 1"/>
              <a:gd name="f2366" fmla="*/ 4238501 f1848 1"/>
              <a:gd name="f2367" fmla="*/ 4835843 f1849 1"/>
              <a:gd name="f2368" fmla="*/ 4327083 f1848 1"/>
              <a:gd name="f2369" fmla="*/ 4870133 f1849 1"/>
              <a:gd name="f2370" fmla="*/ 4461386 f1848 1"/>
              <a:gd name="f2371" fmla="*/ 4939665 f1849 1"/>
              <a:gd name="f2372" fmla="*/ 4545206 f1848 1"/>
              <a:gd name="f2373" fmla="*/ 4957763 f1849 1"/>
              <a:gd name="f2374" fmla="*/ 4552826 f1848 1"/>
              <a:gd name="f2375" fmla="*/ 5006340 f1849 1"/>
              <a:gd name="f2376" fmla="*/ 4534728 f1848 1"/>
              <a:gd name="f2377" fmla="*/ 5152073 f1849 1"/>
              <a:gd name="f2378" fmla="*/ 4501391 f1848 1"/>
              <a:gd name="f2379" fmla="*/ 5164455 f1849 1"/>
              <a:gd name="f2380" fmla="*/ 4511868 f1848 1"/>
              <a:gd name="f2381" fmla="*/ 5283518 f1849 1"/>
              <a:gd name="f2382" fmla="*/ 4569971 f1848 1"/>
              <a:gd name="f2383" fmla="*/ 5454015 f1849 1"/>
              <a:gd name="f2384" fmla="*/ 4586163 f1848 1"/>
              <a:gd name="f2385" fmla="*/ 4528061 f1848 1"/>
              <a:gd name="f2386" fmla="*/ 5517833 f1849 1"/>
              <a:gd name="f2387" fmla="*/ 4410903 f1848 1"/>
              <a:gd name="f2388" fmla="*/ 5511165 f1849 1"/>
              <a:gd name="f2389" fmla="*/ 4437573 f1848 1"/>
              <a:gd name="f2390" fmla="*/ 4483293 f1848 1"/>
              <a:gd name="f2391" fmla="*/ 5353050 f1849 1"/>
              <a:gd name="f2392" fmla="*/ 5282565 f1849 1"/>
              <a:gd name="f2393" fmla="*/ 4356611 f1848 1"/>
              <a:gd name="f2394" fmla="*/ 5115878 f1849 1"/>
              <a:gd name="f2395" fmla="*/ 4266123 f1848 1"/>
              <a:gd name="f2396" fmla="*/ 5093970 f1849 1"/>
              <a:gd name="f2397" fmla="*/ 4244216 f1848 1"/>
              <a:gd name="f2398" fmla="*/ 5083493 f1849 1"/>
              <a:gd name="f2399" fmla="*/ 3990851 f1848 1"/>
              <a:gd name="f2400" fmla="*/ 5159693 f1849 1"/>
              <a:gd name="f2401" fmla="*/ 3818448 f1848 1"/>
              <a:gd name="f2402" fmla="*/ 5293043 f1849 1"/>
              <a:gd name="f2403" fmla="*/ 3623186 f1848 1"/>
              <a:gd name="f2404" fmla="*/ 5463540 f1849 1"/>
              <a:gd name="f2405" fmla="*/ 3415540 f1848 1"/>
              <a:gd name="f2406" fmla="*/ 5606415 f1849 1"/>
              <a:gd name="f2407" fmla="*/ 3293621 f1848 1"/>
              <a:gd name="f2408" fmla="*/ 5673090 f1849 1"/>
              <a:gd name="f2409" fmla="*/ 3059305 f1848 1"/>
              <a:gd name="f2410" fmla="*/ 5694045 f1849 1"/>
              <a:gd name="f2411" fmla="*/ 3021205 f1848 1"/>
              <a:gd name="f2412" fmla="*/ 6082665 f1849 1"/>
              <a:gd name="f2413" fmla="*/ 2864996 f1848 1"/>
              <a:gd name="f2414" fmla="*/ 6204585 f1849 1"/>
              <a:gd name="f2415" fmla="*/ 2869758 f1848 1"/>
              <a:gd name="f2416" fmla="*/ 6260783 f1849 1"/>
              <a:gd name="f2417" fmla="*/ 2880236 f1848 1"/>
              <a:gd name="f2418" fmla="*/ 6395085 f1849 1"/>
              <a:gd name="f2419" fmla="*/ 2793558 f1848 1"/>
              <a:gd name="f2420" fmla="*/ 6424613 f1849 1"/>
              <a:gd name="f2421" fmla="*/ 2776413 f1848 1"/>
              <a:gd name="f2422" fmla="*/ 6466523 f1849 1"/>
              <a:gd name="f2423" fmla="*/ 2717358 f1848 1"/>
              <a:gd name="f2424" fmla="*/ 6471285 f1849 1"/>
              <a:gd name="f2425" fmla="*/ 2711643 f1848 1"/>
              <a:gd name="f2426" fmla="*/ 6510338 f1849 1"/>
              <a:gd name="f2427" fmla="*/ 2740218 f1848 1"/>
              <a:gd name="f2428" fmla="*/ 6559868 f1849 1"/>
              <a:gd name="f2429" fmla="*/ 2762126 f1848 1"/>
              <a:gd name="f2430" fmla="*/ 6742748 f1849 1"/>
              <a:gd name="f2431" fmla="*/ 2696403 f1848 1"/>
              <a:gd name="f2432" fmla="*/ 6765608 f1849 1"/>
              <a:gd name="f2433" fmla="*/ 2673543 f1848 1"/>
              <a:gd name="f2434" fmla="*/ 6775133 f1849 1"/>
              <a:gd name="f2435" fmla="*/ 2628776 f1848 1"/>
              <a:gd name="f2436" fmla="*/ 6766560 f1849 1"/>
              <a:gd name="f2437" fmla="*/ 2592580 f1848 1"/>
              <a:gd name="f2438" fmla="*/ 6854190 f1849 1"/>
              <a:gd name="f2439" fmla="*/ 2568768 f1848 1"/>
              <a:gd name="f2440" fmla="*/ 7067550 f1849 1"/>
              <a:gd name="f2441" fmla="*/ 2580198 f1848 1"/>
              <a:gd name="f2442" fmla="*/ 7276148 f1849 1"/>
              <a:gd name="f2443" fmla="*/ 2462088 f1848 1"/>
              <a:gd name="f2444" fmla="*/ 6925628 f1849 1"/>
              <a:gd name="f2445" fmla="*/ 2526858 f1848 1"/>
              <a:gd name="f2446" fmla="*/ 6962775 f1849 1"/>
              <a:gd name="f2447" fmla="*/ 2510665 f1848 1"/>
              <a:gd name="f2448" fmla="*/ 8211503 f1849 1"/>
              <a:gd name="f2449" fmla="*/ 2002983 f1848 1"/>
              <a:gd name="f2450" fmla="*/ 8311515 f1849 1"/>
              <a:gd name="f2451" fmla="*/ 1950595 f1848 1"/>
              <a:gd name="f2452" fmla="*/ 3441383 f1849 1"/>
              <a:gd name="f2453" fmla="*/ 3234690 f1849 1"/>
              <a:gd name="f2454" fmla="*/ 3162300 f1849 1"/>
              <a:gd name="f2455" fmla="*/ 2140143 f1848 1"/>
              <a:gd name="f2456" fmla="*/ 3482340 f1849 1"/>
              <a:gd name="f2457" fmla="*/ 3651885 f1849 1"/>
              <a:gd name="f2458" fmla="*/ 2198246 f1848 1"/>
              <a:gd name="f2459" fmla="*/ 3643313 f1849 1"/>
              <a:gd name="f2460" fmla="*/ 4098483 f1848 1"/>
              <a:gd name="f2461" fmla="*/ 3355658 f1849 1"/>
              <a:gd name="f2462" fmla="*/ 4301366 f1848 1"/>
              <a:gd name="f2463" fmla="*/ 3188018 f1849 1"/>
              <a:gd name="f2464" fmla="*/ 4353753 f1848 1"/>
              <a:gd name="f2465" fmla="*/ 3435668 f1849 1"/>
              <a:gd name="f2466" fmla="*/ 4121343 f1848 1"/>
              <a:gd name="f2467" fmla="*/ 3680460 f1849 1"/>
              <a:gd name="f2468" fmla="*/ 4033713 f1848 1"/>
              <a:gd name="f2469" fmla="*/ 6054090 f1849 1"/>
              <a:gd name="f2470" fmla="*/ 2764983 f1848 1"/>
              <a:gd name="f2471" fmla="*/ 2926908 f1848 1"/>
              <a:gd name="f2472" fmla="*/ 5603558 f1849 1"/>
              <a:gd name="f2473" fmla="*/ 2915478 f1848 1"/>
              <a:gd name="f2474" fmla="*/ 5561648 f1849 1"/>
              <a:gd name="f2475" fmla="*/ 2865948 f1848 1"/>
              <a:gd name="f2476" fmla="*/ 5402580 f1849 1"/>
              <a:gd name="f2477" fmla="*/ 2787843 f1848 1"/>
              <a:gd name="f2478" fmla="*/ 5174933 f1849 1"/>
              <a:gd name="f2479" fmla="*/ 2780223 f1848 1"/>
              <a:gd name="f2480" fmla="*/ 5105400 f1849 1"/>
              <a:gd name="f2481" fmla="*/ 2747838 f1848 1"/>
              <a:gd name="f2482" fmla="*/ 5122545 f1849 1"/>
              <a:gd name="f2483" fmla="*/ 5193030 f1849 1"/>
              <a:gd name="f2484" fmla="*/ 2622108 f1848 1"/>
              <a:gd name="f2485" fmla="*/ 5334000 f1849 1"/>
              <a:gd name="f2486" fmla="*/ 2600201 f1848 1"/>
              <a:gd name="f2487" fmla="*/ 5366385 f1849 1"/>
              <a:gd name="f2488" fmla="*/ 2647826 f1848 1"/>
              <a:gd name="f2489" fmla="*/ 5414963 f1849 1"/>
              <a:gd name="f2490" fmla="*/ 2713548 f1848 1"/>
              <a:gd name="f2491" fmla="*/ 5567363 f1849 1"/>
              <a:gd name="f2492" fmla="*/ 2672590 f1848 1"/>
              <a:gd name="f2493" fmla="*/ 5808345 f1849 1"/>
              <a:gd name="f2494" fmla="*/ 2551623 f1848 1"/>
              <a:gd name="f2495" fmla="*/ 5849303 f1849 1"/>
              <a:gd name="f2496" fmla="*/ 2555433 f1848 1"/>
              <a:gd name="f2497" fmla="*/ 6014085 f1849 1"/>
              <a:gd name="f2498" fmla="*/ 2686878 f1848 1"/>
              <a:gd name="f2499" fmla="*/ 6083618 f1849 1"/>
              <a:gd name="f2500" fmla="*/ 2706880 f1848 1"/>
              <a:gd name="f2501" fmla="*/ 6132195 f1849 1"/>
              <a:gd name="f2502" fmla="*/ 2702118 f1848 1"/>
              <a:gd name="f2503" fmla="*/ 7141845 f1849 1"/>
              <a:gd name="f2504" fmla="*/ 2294448 f1848 1"/>
              <a:gd name="f2505" fmla="*/ 7158990 f1849 1"/>
              <a:gd name="f2506" fmla="*/ 2228726 f1848 1"/>
              <a:gd name="f2507" fmla="*/ 7218045 f1849 1"/>
              <a:gd name="f2508" fmla="*/ 2289686 f1848 1"/>
              <a:gd name="f2509" fmla="+- f1850 0 f1"/>
              <a:gd name="f2510" fmla="*/ f1853 1 8305800"/>
              <a:gd name="f2511" fmla="*/ f1854 1 5467350"/>
              <a:gd name="f2512" fmla="*/ f1855 1 8305800"/>
              <a:gd name="f2513" fmla="*/ f1856 1 5467350"/>
              <a:gd name="f2514" fmla="*/ f1857 1 8305800"/>
              <a:gd name="f2515" fmla="*/ f1858 1 5467350"/>
              <a:gd name="f2516" fmla="*/ f1859 1 8305800"/>
              <a:gd name="f2517" fmla="*/ f1860 1 5467350"/>
              <a:gd name="f2518" fmla="*/ f1861 1 8305800"/>
              <a:gd name="f2519" fmla="*/ f1862 1 8305800"/>
              <a:gd name="f2520" fmla="*/ f1863 1 5467350"/>
              <a:gd name="f2521" fmla="*/ f1864 1 8305800"/>
              <a:gd name="f2522" fmla="*/ f1865 1 5467350"/>
              <a:gd name="f2523" fmla="*/ f1866 1 8305800"/>
              <a:gd name="f2524" fmla="*/ f1867 1 5467350"/>
              <a:gd name="f2525" fmla="*/ f1868 1 8305800"/>
              <a:gd name="f2526" fmla="*/ f1869 1 5467350"/>
              <a:gd name="f2527" fmla="*/ f1870 1 8305800"/>
              <a:gd name="f2528" fmla="*/ f1871 1 5467350"/>
              <a:gd name="f2529" fmla="*/ f1872 1 8305800"/>
              <a:gd name="f2530" fmla="*/ f1873 1 5467350"/>
              <a:gd name="f2531" fmla="*/ f1874 1 8305800"/>
              <a:gd name="f2532" fmla="*/ f1875 1 5467350"/>
              <a:gd name="f2533" fmla="*/ f1876 1 8305800"/>
              <a:gd name="f2534" fmla="*/ f1877 1 5467350"/>
              <a:gd name="f2535" fmla="*/ f1878 1 8305800"/>
              <a:gd name="f2536" fmla="*/ f1879 1 5467350"/>
              <a:gd name="f2537" fmla="*/ f1880 1 8305800"/>
              <a:gd name="f2538" fmla="*/ f1881 1 5467350"/>
              <a:gd name="f2539" fmla="*/ f1882 1 8305800"/>
              <a:gd name="f2540" fmla="*/ f1883 1 5467350"/>
              <a:gd name="f2541" fmla="*/ f1884 1 8305800"/>
              <a:gd name="f2542" fmla="*/ f1885 1 5467350"/>
              <a:gd name="f2543" fmla="*/ f1886 1 8305800"/>
              <a:gd name="f2544" fmla="*/ f1887 1 5467350"/>
              <a:gd name="f2545" fmla="*/ f1888 1 8305800"/>
              <a:gd name="f2546" fmla="*/ f1889 1 5467350"/>
              <a:gd name="f2547" fmla="*/ f1890 1 8305800"/>
              <a:gd name="f2548" fmla="*/ f1891 1 5467350"/>
              <a:gd name="f2549" fmla="*/ f1892 1 5467350"/>
              <a:gd name="f2550" fmla="*/ f1893 1 8305800"/>
              <a:gd name="f2551" fmla="*/ f1894 1 5467350"/>
              <a:gd name="f2552" fmla="*/ f1895 1 8305800"/>
              <a:gd name="f2553" fmla="*/ f1896 1 5467350"/>
              <a:gd name="f2554" fmla="*/ f1897 1 8305800"/>
              <a:gd name="f2555" fmla="*/ f1898 1 5467350"/>
              <a:gd name="f2556" fmla="*/ f1899 1 8305800"/>
              <a:gd name="f2557" fmla="*/ f1900 1 5467350"/>
              <a:gd name="f2558" fmla="*/ f1901 1 8305800"/>
              <a:gd name="f2559" fmla="*/ f1902 1 5467350"/>
              <a:gd name="f2560" fmla="*/ f1903 1 8305800"/>
              <a:gd name="f2561" fmla="*/ f1904 1 5467350"/>
              <a:gd name="f2562" fmla="*/ f1905 1 8305800"/>
              <a:gd name="f2563" fmla="*/ f1906 1 8305800"/>
              <a:gd name="f2564" fmla="*/ f1907 1 5467350"/>
              <a:gd name="f2565" fmla="*/ f1908 1 8305800"/>
              <a:gd name="f2566" fmla="*/ f1909 1 5467350"/>
              <a:gd name="f2567" fmla="*/ f1910 1 8305800"/>
              <a:gd name="f2568" fmla="*/ f1911 1 5467350"/>
              <a:gd name="f2569" fmla="*/ f1912 1 8305800"/>
              <a:gd name="f2570" fmla="*/ f1913 1 5467350"/>
              <a:gd name="f2571" fmla="*/ f1914 1 8305800"/>
              <a:gd name="f2572" fmla="*/ f1915 1 5467350"/>
              <a:gd name="f2573" fmla="*/ f1916 1 8305800"/>
              <a:gd name="f2574" fmla="*/ f1917 1 5467350"/>
              <a:gd name="f2575" fmla="*/ f1918 1 8305800"/>
              <a:gd name="f2576" fmla="*/ f1919 1 5467350"/>
              <a:gd name="f2577" fmla="*/ f1920 1 8305800"/>
              <a:gd name="f2578" fmla="*/ f1921 1 5467350"/>
              <a:gd name="f2579" fmla="*/ f1922 1 8305800"/>
              <a:gd name="f2580" fmla="*/ f1923 1 5467350"/>
              <a:gd name="f2581" fmla="*/ f1924 1 8305800"/>
              <a:gd name="f2582" fmla="*/ f1925 1 5467350"/>
              <a:gd name="f2583" fmla="*/ f1926 1 8305800"/>
              <a:gd name="f2584" fmla="*/ f1927 1 5467350"/>
              <a:gd name="f2585" fmla="*/ f1928 1 8305800"/>
              <a:gd name="f2586" fmla="*/ f1929 1 5467350"/>
              <a:gd name="f2587" fmla="*/ f1930 1 8305800"/>
              <a:gd name="f2588" fmla="*/ f1931 1 5467350"/>
              <a:gd name="f2589" fmla="*/ f1932 1 8305800"/>
              <a:gd name="f2590" fmla="*/ f1933 1 5467350"/>
              <a:gd name="f2591" fmla="*/ f1934 1 8305800"/>
              <a:gd name="f2592" fmla="*/ f1935 1 8305800"/>
              <a:gd name="f2593" fmla="*/ f1936 1 5467350"/>
              <a:gd name="f2594" fmla="*/ f1937 1 8305800"/>
              <a:gd name="f2595" fmla="*/ f1938 1 5467350"/>
              <a:gd name="f2596" fmla="*/ f1939 1 8305800"/>
              <a:gd name="f2597" fmla="*/ f1940 1 5467350"/>
              <a:gd name="f2598" fmla="*/ f1941 1 5467350"/>
              <a:gd name="f2599" fmla="*/ f1942 1 8305800"/>
              <a:gd name="f2600" fmla="*/ f1943 1 5467350"/>
              <a:gd name="f2601" fmla="*/ f1944 1 8305800"/>
              <a:gd name="f2602" fmla="*/ f1945 1 5467350"/>
              <a:gd name="f2603" fmla="*/ f1946 1 8305800"/>
              <a:gd name="f2604" fmla="*/ f1947 1 5467350"/>
              <a:gd name="f2605" fmla="*/ f1948 1 8305800"/>
              <a:gd name="f2606" fmla="*/ f1949 1 5467350"/>
              <a:gd name="f2607" fmla="*/ f1950 1 8305800"/>
              <a:gd name="f2608" fmla="*/ f1951 1 5467350"/>
              <a:gd name="f2609" fmla="*/ f1952 1 8305800"/>
              <a:gd name="f2610" fmla="*/ f1953 1 5467350"/>
              <a:gd name="f2611" fmla="*/ f1954 1 5467350"/>
              <a:gd name="f2612" fmla="*/ f1955 1 8305800"/>
              <a:gd name="f2613" fmla="*/ f1956 1 5467350"/>
              <a:gd name="f2614" fmla="*/ f1957 1 8305800"/>
              <a:gd name="f2615" fmla="*/ f1958 1 5467350"/>
              <a:gd name="f2616" fmla="*/ f1959 1 8305800"/>
              <a:gd name="f2617" fmla="*/ f1960 1 5467350"/>
              <a:gd name="f2618" fmla="*/ f1961 1 8305800"/>
              <a:gd name="f2619" fmla="*/ f1962 1 5467350"/>
              <a:gd name="f2620" fmla="*/ f1963 1 8305800"/>
              <a:gd name="f2621" fmla="*/ f1964 1 5467350"/>
              <a:gd name="f2622" fmla="*/ f1965 1 8305800"/>
              <a:gd name="f2623" fmla="*/ f1966 1 5467350"/>
              <a:gd name="f2624" fmla="*/ f1967 1 8305800"/>
              <a:gd name="f2625" fmla="*/ f1968 1 5467350"/>
              <a:gd name="f2626" fmla="*/ f1969 1 8305800"/>
              <a:gd name="f2627" fmla="*/ f1970 1 5467350"/>
              <a:gd name="f2628" fmla="*/ f1971 1 8305800"/>
              <a:gd name="f2629" fmla="*/ f1972 1 5467350"/>
              <a:gd name="f2630" fmla="*/ f1973 1 8305800"/>
              <a:gd name="f2631" fmla="*/ f1974 1 5467350"/>
              <a:gd name="f2632" fmla="*/ f1975 1 8305800"/>
              <a:gd name="f2633" fmla="*/ f1976 1 5467350"/>
              <a:gd name="f2634" fmla="*/ f1977 1 8305800"/>
              <a:gd name="f2635" fmla="*/ f1978 1 5467350"/>
              <a:gd name="f2636" fmla="*/ f1979 1 8305800"/>
              <a:gd name="f2637" fmla="*/ f1980 1 5467350"/>
              <a:gd name="f2638" fmla="*/ f1981 1 8305800"/>
              <a:gd name="f2639" fmla="*/ f1982 1 5467350"/>
              <a:gd name="f2640" fmla="*/ f1983 1 8305800"/>
              <a:gd name="f2641" fmla="*/ f1984 1 5467350"/>
              <a:gd name="f2642" fmla="*/ f1985 1 8305800"/>
              <a:gd name="f2643" fmla="*/ f1986 1 5467350"/>
              <a:gd name="f2644" fmla="*/ f1987 1 8305800"/>
              <a:gd name="f2645" fmla="*/ f1988 1 5467350"/>
              <a:gd name="f2646" fmla="*/ f1989 1 8305800"/>
              <a:gd name="f2647" fmla="*/ f1990 1 5467350"/>
              <a:gd name="f2648" fmla="*/ f1991 1 8305800"/>
              <a:gd name="f2649" fmla="*/ f1992 1 5467350"/>
              <a:gd name="f2650" fmla="*/ f1993 1 8305800"/>
              <a:gd name="f2651" fmla="*/ f1994 1 5467350"/>
              <a:gd name="f2652" fmla="*/ f1995 1 8305800"/>
              <a:gd name="f2653" fmla="*/ f1996 1 5467350"/>
              <a:gd name="f2654" fmla="*/ f1997 1 8305800"/>
              <a:gd name="f2655" fmla="*/ f1998 1 5467350"/>
              <a:gd name="f2656" fmla="*/ f1999 1 8305800"/>
              <a:gd name="f2657" fmla="*/ f2000 1 5467350"/>
              <a:gd name="f2658" fmla="*/ f2001 1 8305800"/>
              <a:gd name="f2659" fmla="*/ f2002 1 5467350"/>
              <a:gd name="f2660" fmla="*/ f2003 1 8305800"/>
              <a:gd name="f2661" fmla="*/ f2004 1 5467350"/>
              <a:gd name="f2662" fmla="*/ f2005 1 8305800"/>
              <a:gd name="f2663" fmla="*/ f2006 1 5467350"/>
              <a:gd name="f2664" fmla="*/ f2007 1 8305800"/>
              <a:gd name="f2665" fmla="*/ f2008 1 5467350"/>
              <a:gd name="f2666" fmla="*/ f2009 1 8305800"/>
              <a:gd name="f2667" fmla="*/ f2010 1 5467350"/>
              <a:gd name="f2668" fmla="*/ f2011 1 8305800"/>
              <a:gd name="f2669" fmla="*/ f2012 1 5467350"/>
              <a:gd name="f2670" fmla="*/ f2013 1 8305800"/>
              <a:gd name="f2671" fmla="*/ f2014 1 5467350"/>
              <a:gd name="f2672" fmla="*/ f2015 1 8305800"/>
              <a:gd name="f2673" fmla="*/ f2016 1 5467350"/>
              <a:gd name="f2674" fmla="*/ f2017 1 8305800"/>
              <a:gd name="f2675" fmla="*/ f2018 1 5467350"/>
              <a:gd name="f2676" fmla="*/ f2019 1 8305800"/>
              <a:gd name="f2677" fmla="*/ f2020 1 5467350"/>
              <a:gd name="f2678" fmla="*/ f2021 1 8305800"/>
              <a:gd name="f2679" fmla="*/ f2022 1 5467350"/>
              <a:gd name="f2680" fmla="*/ f2023 1 8305800"/>
              <a:gd name="f2681" fmla="*/ f2024 1 5467350"/>
              <a:gd name="f2682" fmla="*/ f2025 1 8305800"/>
              <a:gd name="f2683" fmla="*/ f2026 1 5467350"/>
              <a:gd name="f2684" fmla="*/ f2027 1 8305800"/>
              <a:gd name="f2685" fmla="*/ f2028 1 5467350"/>
              <a:gd name="f2686" fmla="*/ f2029 1 8305800"/>
              <a:gd name="f2687" fmla="*/ f2030 1 8305800"/>
              <a:gd name="f2688" fmla="*/ f2031 1 5467350"/>
              <a:gd name="f2689" fmla="*/ f2032 1 8305800"/>
              <a:gd name="f2690" fmla="*/ f2033 1 5467350"/>
              <a:gd name="f2691" fmla="*/ f2034 1 8305800"/>
              <a:gd name="f2692" fmla="*/ f2035 1 5467350"/>
              <a:gd name="f2693" fmla="*/ f2036 1 8305800"/>
              <a:gd name="f2694" fmla="*/ f2037 1 5467350"/>
              <a:gd name="f2695" fmla="*/ f2038 1 8305800"/>
              <a:gd name="f2696" fmla="*/ f2039 1 5467350"/>
              <a:gd name="f2697" fmla="*/ f2040 1 8305800"/>
              <a:gd name="f2698" fmla="*/ f2041 1 5467350"/>
              <a:gd name="f2699" fmla="*/ f2042 1 8305800"/>
              <a:gd name="f2700" fmla="*/ f2043 1 5467350"/>
              <a:gd name="f2701" fmla="*/ f2044 1 8305800"/>
              <a:gd name="f2702" fmla="*/ f2045 1 5467350"/>
              <a:gd name="f2703" fmla="*/ f2046 1 8305800"/>
              <a:gd name="f2704" fmla="*/ f2047 1 5467350"/>
              <a:gd name="f2705" fmla="*/ f2048 1 8305800"/>
              <a:gd name="f2706" fmla="*/ f2049 1 5467350"/>
              <a:gd name="f2707" fmla="*/ f2050 1 8305800"/>
              <a:gd name="f2708" fmla="*/ f2051 1 5467350"/>
              <a:gd name="f2709" fmla="*/ f2052 1 8305800"/>
              <a:gd name="f2710" fmla="*/ f2053 1 5467350"/>
              <a:gd name="f2711" fmla="*/ f2054 1 8305800"/>
              <a:gd name="f2712" fmla="*/ f2055 1 5467350"/>
              <a:gd name="f2713" fmla="*/ f2056 1 8305800"/>
              <a:gd name="f2714" fmla="*/ f2057 1 5467350"/>
              <a:gd name="f2715" fmla="*/ f2058 1 8305800"/>
              <a:gd name="f2716" fmla="*/ f2059 1 5467350"/>
              <a:gd name="f2717" fmla="*/ f2060 1 8305800"/>
              <a:gd name="f2718" fmla="*/ f2061 1 5467350"/>
              <a:gd name="f2719" fmla="*/ f2062 1 8305800"/>
              <a:gd name="f2720" fmla="*/ f2063 1 5467350"/>
              <a:gd name="f2721" fmla="*/ f2064 1 8305800"/>
              <a:gd name="f2722" fmla="*/ f2065 1 5467350"/>
              <a:gd name="f2723" fmla="*/ f2066 1 8305800"/>
              <a:gd name="f2724" fmla="*/ f2067 1 5467350"/>
              <a:gd name="f2725" fmla="*/ f2068 1 8305800"/>
              <a:gd name="f2726" fmla="*/ f2069 1 5467350"/>
              <a:gd name="f2727" fmla="*/ f2070 1 8305800"/>
              <a:gd name="f2728" fmla="*/ f2071 1 5467350"/>
              <a:gd name="f2729" fmla="*/ f2072 1 8305800"/>
              <a:gd name="f2730" fmla="*/ f2073 1 5467350"/>
              <a:gd name="f2731" fmla="*/ f2074 1 8305800"/>
              <a:gd name="f2732" fmla="*/ f2075 1 5467350"/>
              <a:gd name="f2733" fmla="*/ f2076 1 8305800"/>
              <a:gd name="f2734" fmla="*/ f2077 1 5467350"/>
              <a:gd name="f2735" fmla="*/ f2078 1 8305800"/>
              <a:gd name="f2736" fmla="*/ f2079 1 5467350"/>
              <a:gd name="f2737" fmla="*/ f2080 1 8305800"/>
              <a:gd name="f2738" fmla="*/ f2081 1 5467350"/>
              <a:gd name="f2739" fmla="*/ f2082 1 8305800"/>
              <a:gd name="f2740" fmla="*/ f2083 1 5467350"/>
              <a:gd name="f2741" fmla="*/ f2084 1 8305800"/>
              <a:gd name="f2742" fmla="*/ f2085 1 8305800"/>
              <a:gd name="f2743" fmla="*/ f2086 1 5467350"/>
              <a:gd name="f2744" fmla="*/ f2087 1 8305800"/>
              <a:gd name="f2745" fmla="*/ f2088 1 5467350"/>
              <a:gd name="f2746" fmla="*/ f2089 1 8305800"/>
              <a:gd name="f2747" fmla="*/ f2090 1 5467350"/>
              <a:gd name="f2748" fmla="*/ f2091 1 8305800"/>
              <a:gd name="f2749" fmla="*/ f2092 1 8305800"/>
              <a:gd name="f2750" fmla="*/ f2093 1 5467350"/>
              <a:gd name="f2751" fmla="*/ f2094 1 8305800"/>
              <a:gd name="f2752" fmla="*/ f2095 1 5467350"/>
              <a:gd name="f2753" fmla="*/ f2096 1 8305800"/>
              <a:gd name="f2754" fmla="*/ f2097 1 5467350"/>
              <a:gd name="f2755" fmla="*/ f2098 1 8305800"/>
              <a:gd name="f2756" fmla="*/ f2099 1 5467350"/>
              <a:gd name="f2757" fmla="*/ f2100 1 8305800"/>
              <a:gd name="f2758" fmla="*/ f2101 1 5467350"/>
              <a:gd name="f2759" fmla="*/ f2102 1 8305800"/>
              <a:gd name="f2760" fmla="*/ f2103 1 5467350"/>
              <a:gd name="f2761" fmla="*/ f2104 1 8305800"/>
              <a:gd name="f2762" fmla="*/ f2105 1 5467350"/>
              <a:gd name="f2763" fmla="*/ f2106 1 8305800"/>
              <a:gd name="f2764" fmla="*/ f2107 1 5467350"/>
              <a:gd name="f2765" fmla="*/ f2108 1 8305800"/>
              <a:gd name="f2766" fmla="*/ f2109 1 5467350"/>
              <a:gd name="f2767" fmla="*/ f2110 1 8305800"/>
              <a:gd name="f2768" fmla="*/ f2111 1 5467350"/>
              <a:gd name="f2769" fmla="*/ f2112 1 8305800"/>
              <a:gd name="f2770" fmla="*/ f2113 1 5467350"/>
              <a:gd name="f2771" fmla="*/ f2114 1 8305800"/>
              <a:gd name="f2772" fmla="*/ f2115 1 5467350"/>
              <a:gd name="f2773" fmla="*/ f2116 1 8305800"/>
              <a:gd name="f2774" fmla="*/ f2117 1 5467350"/>
              <a:gd name="f2775" fmla="*/ f2118 1 8305800"/>
              <a:gd name="f2776" fmla="*/ f2119 1 5467350"/>
              <a:gd name="f2777" fmla="*/ f2120 1 8305800"/>
              <a:gd name="f2778" fmla="*/ f2121 1 5467350"/>
              <a:gd name="f2779" fmla="*/ f2122 1 8305800"/>
              <a:gd name="f2780" fmla="*/ f2123 1 5467350"/>
              <a:gd name="f2781" fmla="*/ f2124 1 8305800"/>
              <a:gd name="f2782" fmla="*/ f2125 1 5467350"/>
              <a:gd name="f2783" fmla="*/ f2126 1 8305800"/>
              <a:gd name="f2784" fmla="*/ f2127 1 5467350"/>
              <a:gd name="f2785" fmla="*/ f2128 1 8305800"/>
              <a:gd name="f2786" fmla="*/ f2129 1 5467350"/>
              <a:gd name="f2787" fmla="*/ f2130 1 8305800"/>
              <a:gd name="f2788" fmla="*/ f2131 1 5467350"/>
              <a:gd name="f2789" fmla="*/ f2132 1 8305800"/>
              <a:gd name="f2790" fmla="*/ f2133 1 5467350"/>
              <a:gd name="f2791" fmla="*/ f2134 1 8305800"/>
              <a:gd name="f2792" fmla="*/ f2135 1 5467350"/>
              <a:gd name="f2793" fmla="*/ f2136 1 8305800"/>
              <a:gd name="f2794" fmla="*/ f2137 1 5467350"/>
              <a:gd name="f2795" fmla="*/ f2138 1 8305800"/>
              <a:gd name="f2796" fmla="*/ f2139 1 5467350"/>
              <a:gd name="f2797" fmla="*/ f2140 1 8305800"/>
              <a:gd name="f2798" fmla="*/ f2141 1 5467350"/>
              <a:gd name="f2799" fmla="*/ f2142 1 8305800"/>
              <a:gd name="f2800" fmla="*/ f2143 1 5467350"/>
              <a:gd name="f2801" fmla="*/ f2144 1 8305800"/>
              <a:gd name="f2802" fmla="*/ f2145 1 5467350"/>
              <a:gd name="f2803" fmla="*/ f2146 1 8305800"/>
              <a:gd name="f2804" fmla="*/ f2147 1 5467350"/>
              <a:gd name="f2805" fmla="*/ f2148 1 8305800"/>
              <a:gd name="f2806" fmla="*/ f2149 1 5467350"/>
              <a:gd name="f2807" fmla="*/ f2150 1 5467350"/>
              <a:gd name="f2808" fmla="*/ f2151 1 8305800"/>
              <a:gd name="f2809" fmla="*/ f2152 1 5467350"/>
              <a:gd name="f2810" fmla="*/ f2153 1 8305800"/>
              <a:gd name="f2811" fmla="*/ f2154 1 8305800"/>
              <a:gd name="f2812" fmla="*/ f2155 1 5467350"/>
              <a:gd name="f2813" fmla="*/ f2156 1 8305800"/>
              <a:gd name="f2814" fmla="*/ f2157 1 5467350"/>
              <a:gd name="f2815" fmla="*/ f2158 1 8305800"/>
              <a:gd name="f2816" fmla="*/ f2159 1 5467350"/>
              <a:gd name="f2817" fmla="*/ f2160 1 8305800"/>
              <a:gd name="f2818" fmla="*/ f2161 1 5467350"/>
              <a:gd name="f2819" fmla="*/ f2162 1 8305800"/>
              <a:gd name="f2820" fmla="*/ f2163 1 5467350"/>
              <a:gd name="f2821" fmla="*/ f2164 1 8305800"/>
              <a:gd name="f2822" fmla="*/ f2165 1 5467350"/>
              <a:gd name="f2823" fmla="*/ f2166 1 8305800"/>
              <a:gd name="f2824" fmla="*/ f2167 1 5467350"/>
              <a:gd name="f2825" fmla="*/ f2168 1 8305800"/>
              <a:gd name="f2826" fmla="*/ f2169 1 5467350"/>
              <a:gd name="f2827" fmla="*/ f2170 1 8305800"/>
              <a:gd name="f2828" fmla="*/ f2171 1 5467350"/>
              <a:gd name="f2829" fmla="*/ f2172 1 8305800"/>
              <a:gd name="f2830" fmla="*/ f2173 1 5467350"/>
              <a:gd name="f2831" fmla="*/ f2174 1 8305800"/>
              <a:gd name="f2832" fmla="*/ f2175 1 5467350"/>
              <a:gd name="f2833" fmla="*/ f2176 1 8305800"/>
              <a:gd name="f2834" fmla="*/ f2177 1 5467350"/>
              <a:gd name="f2835" fmla="*/ f2178 1 8305800"/>
              <a:gd name="f2836" fmla="*/ f2179 1 5467350"/>
              <a:gd name="f2837" fmla="*/ f2180 1 8305800"/>
              <a:gd name="f2838" fmla="*/ f2181 1 5467350"/>
              <a:gd name="f2839" fmla="*/ f2182 1 8305800"/>
              <a:gd name="f2840" fmla="*/ f2183 1 5467350"/>
              <a:gd name="f2841" fmla="*/ f2184 1 8305800"/>
              <a:gd name="f2842" fmla="*/ f2185 1 5467350"/>
              <a:gd name="f2843" fmla="*/ f2186 1 8305800"/>
              <a:gd name="f2844" fmla="*/ f2187 1 5467350"/>
              <a:gd name="f2845" fmla="*/ f2188 1 8305800"/>
              <a:gd name="f2846" fmla="*/ f2189 1 5467350"/>
              <a:gd name="f2847" fmla="*/ f2190 1 8305800"/>
              <a:gd name="f2848" fmla="*/ f2191 1 5467350"/>
              <a:gd name="f2849" fmla="*/ f2192 1 8305800"/>
              <a:gd name="f2850" fmla="*/ f2193 1 5467350"/>
              <a:gd name="f2851" fmla="*/ f2194 1 8305800"/>
              <a:gd name="f2852" fmla="*/ f2195 1 5467350"/>
              <a:gd name="f2853" fmla="*/ f2196 1 8305800"/>
              <a:gd name="f2854" fmla="*/ f2197 1 5467350"/>
              <a:gd name="f2855" fmla="*/ f2198 1 8305800"/>
              <a:gd name="f2856" fmla="*/ f2199 1 5467350"/>
              <a:gd name="f2857" fmla="*/ f2200 1 8305800"/>
              <a:gd name="f2858" fmla="*/ f2201 1 5467350"/>
              <a:gd name="f2859" fmla="*/ f2202 1 8305800"/>
              <a:gd name="f2860" fmla="*/ f2203 1 5467350"/>
              <a:gd name="f2861" fmla="*/ f2204 1 8305800"/>
              <a:gd name="f2862" fmla="*/ f2205 1 5467350"/>
              <a:gd name="f2863" fmla="*/ f2206 1 8305800"/>
              <a:gd name="f2864" fmla="*/ f2207 1 5467350"/>
              <a:gd name="f2865" fmla="*/ f2208 1 8305800"/>
              <a:gd name="f2866" fmla="*/ f2209 1 5467350"/>
              <a:gd name="f2867" fmla="*/ f2210 1 8305800"/>
              <a:gd name="f2868" fmla="*/ f2211 1 5467350"/>
              <a:gd name="f2869" fmla="*/ f2212 1 8305800"/>
              <a:gd name="f2870" fmla="*/ f2213 1 5467350"/>
              <a:gd name="f2871" fmla="*/ f2214 1 8305800"/>
              <a:gd name="f2872" fmla="*/ f2215 1 5467350"/>
              <a:gd name="f2873" fmla="*/ f2216 1 8305800"/>
              <a:gd name="f2874" fmla="*/ f2217 1 5467350"/>
              <a:gd name="f2875" fmla="*/ f2218 1 8305800"/>
              <a:gd name="f2876" fmla="*/ f2219 1 5467350"/>
              <a:gd name="f2877" fmla="*/ f2220 1 8305800"/>
              <a:gd name="f2878" fmla="*/ f2221 1 5467350"/>
              <a:gd name="f2879" fmla="*/ f2222 1 8305800"/>
              <a:gd name="f2880" fmla="*/ f2223 1 5467350"/>
              <a:gd name="f2881" fmla="*/ f2224 1 8305800"/>
              <a:gd name="f2882" fmla="*/ f2225 1 5467350"/>
              <a:gd name="f2883" fmla="*/ f2226 1 8305800"/>
              <a:gd name="f2884" fmla="*/ f2227 1 5467350"/>
              <a:gd name="f2885" fmla="*/ f2228 1 8305800"/>
              <a:gd name="f2886" fmla="*/ f2229 1 5467350"/>
              <a:gd name="f2887" fmla="*/ f2230 1 8305800"/>
              <a:gd name="f2888" fmla="*/ f2231 1 5467350"/>
              <a:gd name="f2889" fmla="*/ f2232 1 8305800"/>
              <a:gd name="f2890" fmla="*/ f2233 1 5467350"/>
              <a:gd name="f2891" fmla="*/ f2234 1 8305800"/>
              <a:gd name="f2892" fmla="*/ f2235 1 5467350"/>
              <a:gd name="f2893" fmla="*/ f2236 1 8305800"/>
              <a:gd name="f2894" fmla="*/ f2237 1 5467350"/>
              <a:gd name="f2895" fmla="*/ f2238 1 8305800"/>
              <a:gd name="f2896" fmla="*/ f2239 1 5467350"/>
              <a:gd name="f2897" fmla="*/ f2240 1 8305800"/>
              <a:gd name="f2898" fmla="*/ f2241 1 5467350"/>
              <a:gd name="f2899" fmla="*/ f2242 1 8305800"/>
              <a:gd name="f2900" fmla="*/ f2243 1 5467350"/>
              <a:gd name="f2901" fmla="*/ f2244 1 8305800"/>
              <a:gd name="f2902" fmla="*/ f2245 1 5467350"/>
              <a:gd name="f2903" fmla="*/ f2246 1 5467350"/>
              <a:gd name="f2904" fmla="*/ f2247 1 8305800"/>
              <a:gd name="f2905" fmla="*/ f2248 1 5467350"/>
              <a:gd name="f2906" fmla="*/ f2249 1 8305800"/>
              <a:gd name="f2907" fmla="*/ f2250 1 5467350"/>
              <a:gd name="f2908" fmla="*/ f2251 1 8305800"/>
              <a:gd name="f2909" fmla="*/ f2252 1 5467350"/>
              <a:gd name="f2910" fmla="*/ f2253 1 8305800"/>
              <a:gd name="f2911" fmla="*/ f2254 1 5467350"/>
              <a:gd name="f2912" fmla="*/ f2255 1 8305800"/>
              <a:gd name="f2913" fmla="*/ f2256 1 5467350"/>
              <a:gd name="f2914" fmla="*/ f2257 1 8305800"/>
              <a:gd name="f2915" fmla="*/ f2258 1 5467350"/>
              <a:gd name="f2916" fmla="*/ f2259 1 8305800"/>
              <a:gd name="f2917" fmla="*/ f2260 1 8305800"/>
              <a:gd name="f2918" fmla="*/ f2261 1 5467350"/>
              <a:gd name="f2919" fmla="*/ f2262 1 8305800"/>
              <a:gd name="f2920" fmla="*/ f2263 1 5467350"/>
              <a:gd name="f2921" fmla="*/ f2264 1 8305800"/>
              <a:gd name="f2922" fmla="*/ f2265 1 5467350"/>
              <a:gd name="f2923" fmla="*/ f2266 1 8305800"/>
              <a:gd name="f2924" fmla="*/ f2267 1 5467350"/>
              <a:gd name="f2925" fmla="*/ f2268 1 8305800"/>
              <a:gd name="f2926" fmla="*/ f2269 1 5467350"/>
              <a:gd name="f2927" fmla="*/ f2270 1 8305800"/>
              <a:gd name="f2928" fmla="*/ f2271 1 5467350"/>
              <a:gd name="f2929" fmla="*/ f2272 1 8305800"/>
              <a:gd name="f2930" fmla="*/ f2273 1 5467350"/>
              <a:gd name="f2931" fmla="*/ f2274 1 8305800"/>
              <a:gd name="f2932" fmla="*/ f2275 1 8305800"/>
              <a:gd name="f2933" fmla="*/ f2276 1 5467350"/>
              <a:gd name="f2934" fmla="*/ f2277 1 8305800"/>
              <a:gd name="f2935" fmla="*/ f2278 1 5467350"/>
              <a:gd name="f2936" fmla="*/ f2279 1 8305800"/>
              <a:gd name="f2937" fmla="*/ f2280 1 5467350"/>
              <a:gd name="f2938" fmla="*/ f2281 1 8305800"/>
              <a:gd name="f2939" fmla="*/ f2282 1 5467350"/>
              <a:gd name="f2940" fmla="*/ f2283 1 8305800"/>
              <a:gd name="f2941" fmla="*/ f2284 1 5467350"/>
              <a:gd name="f2942" fmla="*/ f2285 1 8305800"/>
              <a:gd name="f2943" fmla="*/ f2286 1 5467350"/>
              <a:gd name="f2944" fmla="*/ f2287 1 8305800"/>
              <a:gd name="f2945" fmla="*/ f2288 1 8305800"/>
              <a:gd name="f2946" fmla="*/ f2289 1 5467350"/>
              <a:gd name="f2947" fmla="*/ f2290 1 8305800"/>
              <a:gd name="f2948" fmla="*/ f2291 1 5467350"/>
              <a:gd name="f2949" fmla="*/ f2292 1 8305800"/>
              <a:gd name="f2950" fmla="*/ f2293 1 5467350"/>
              <a:gd name="f2951" fmla="*/ f2294 1 8305800"/>
              <a:gd name="f2952" fmla="*/ f2295 1 5467350"/>
              <a:gd name="f2953" fmla="*/ f2296 1 8305800"/>
              <a:gd name="f2954" fmla="*/ f2297 1 5467350"/>
              <a:gd name="f2955" fmla="*/ f2298 1 8305800"/>
              <a:gd name="f2956" fmla="*/ f2299 1 5467350"/>
              <a:gd name="f2957" fmla="*/ f2300 1 5467350"/>
              <a:gd name="f2958" fmla="*/ f2301 1 8305800"/>
              <a:gd name="f2959" fmla="*/ f2302 1 5467350"/>
              <a:gd name="f2960" fmla="*/ f2303 1 8305800"/>
              <a:gd name="f2961" fmla="*/ f2304 1 5467350"/>
              <a:gd name="f2962" fmla="*/ f2305 1 8305800"/>
              <a:gd name="f2963" fmla="*/ f2306 1 5467350"/>
              <a:gd name="f2964" fmla="*/ f2307 1 8305800"/>
              <a:gd name="f2965" fmla="*/ f2308 1 5467350"/>
              <a:gd name="f2966" fmla="*/ f2309 1 8305800"/>
              <a:gd name="f2967" fmla="*/ f2310 1 5467350"/>
              <a:gd name="f2968" fmla="*/ f2311 1 8305800"/>
              <a:gd name="f2969" fmla="*/ f2312 1 5467350"/>
              <a:gd name="f2970" fmla="*/ f2313 1 8305800"/>
              <a:gd name="f2971" fmla="*/ f2314 1 5467350"/>
              <a:gd name="f2972" fmla="*/ f2315 1 8305800"/>
              <a:gd name="f2973" fmla="*/ f2316 1 5467350"/>
              <a:gd name="f2974" fmla="*/ f2317 1 8305800"/>
              <a:gd name="f2975" fmla="*/ f2318 1 5467350"/>
              <a:gd name="f2976" fmla="*/ f2319 1 5467350"/>
              <a:gd name="f2977" fmla="*/ f2320 1 8305800"/>
              <a:gd name="f2978" fmla="*/ f2321 1 5467350"/>
              <a:gd name="f2979" fmla="*/ f2322 1 8305800"/>
              <a:gd name="f2980" fmla="*/ f2323 1 5467350"/>
              <a:gd name="f2981" fmla="*/ f2324 1 8305800"/>
              <a:gd name="f2982" fmla="*/ f2325 1 5467350"/>
              <a:gd name="f2983" fmla="*/ f2326 1 5467350"/>
              <a:gd name="f2984" fmla="*/ f2327 1 8305800"/>
              <a:gd name="f2985" fmla="*/ f2328 1 5467350"/>
              <a:gd name="f2986" fmla="*/ f2329 1 8305800"/>
              <a:gd name="f2987" fmla="*/ f2330 1 5467350"/>
              <a:gd name="f2988" fmla="*/ f2331 1 8305800"/>
              <a:gd name="f2989" fmla="*/ f2332 1 5467350"/>
              <a:gd name="f2990" fmla="*/ f2333 1 8305800"/>
              <a:gd name="f2991" fmla="*/ f2334 1 5467350"/>
              <a:gd name="f2992" fmla="*/ f2335 1 8305800"/>
              <a:gd name="f2993" fmla="*/ f2336 1 5467350"/>
              <a:gd name="f2994" fmla="*/ f2337 1 8305800"/>
              <a:gd name="f2995" fmla="*/ f2338 1 5467350"/>
              <a:gd name="f2996" fmla="*/ f2339 1 8305800"/>
              <a:gd name="f2997" fmla="*/ f2340 1 5467350"/>
              <a:gd name="f2998" fmla="*/ f2341 1 8305800"/>
              <a:gd name="f2999" fmla="*/ f2342 1 5467350"/>
              <a:gd name="f3000" fmla="*/ f2343 1 8305800"/>
              <a:gd name="f3001" fmla="*/ f2344 1 5467350"/>
              <a:gd name="f3002" fmla="*/ f2345 1 8305800"/>
              <a:gd name="f3003" fmla="*/ f2346 1 5467350"/>
              <a:gd name="f3004" fmla="*/ f2347 1 8305800"/>
              <a:gd name="f3005" fmla="*/ f2348 1 5467350"/>
              <a:gd name="f3006" fmla="*/ f2349 1 8305800"/>
              <a:gd name="f3007" fmla="*/ f2350 1 5467350"/>
              <a:gd name="f3008" fmla="*/ f2351 1 8305800"/>
              <a:gd name="f3009" fmla="*/ f2352 1 5467350"/>
              <a:gd name="f3010" fmla="*/ f2353 1 8305800"/>
              <a:gd name="f3011" fmla="*/ f2354 1 5467350"/>
              <a:gd name="f3012" fmla="*/ f2355 1 8305800"/>
              <a:gd name="f3013" fmla="*/ f2356 1 5467350"/>
              <a:gd name="f3014" fmla="*/ f2357 1 8305800"/>
              <a:gd name="f3015" fmla="*/ f2358 1 5467350"/>
              <a:gd name="f3016" fmla="*/ f2359 1 8305800"/>
              <a:gd name="f3017" fmla="*/ f2360 1 5467350"/>
              <a:gd name="f3018" fmla="*/ f2361 1 8305800"/>
              <a:gd name="f3019" fmla="*/ f2362 1 5467350"/>
              <a:gd name="f3020" fmla="*/ f2363 1 8305800"/>
              <a:gd name="f3021" fmla="*/ f2364 1 5467350"/>
              <a:gd name="f3022" fmla="*/ f2365 1 8305800"/>
              <a:gd name="f3023" fmla="*/ f2366 1 5467350"/>
              <a:gd name="f3024" fmla="*/ f2367 1 8305800"/>
              <a:gd name="f3025" fmla="*/ f2368 1 5467350"/>
              <a:gd name="f3026" fmla="*/ f2369 1 8305800"/>
              <a:gd name="f3027" fmla="*/ f2370 1 5467350"/>
              <a:gd name="f3028" fmla="*/ f2371 1 8305800"/>
              <a:gd name="f3029" fmla="*/ f2372 1 5467350"/>
              <a:gd name="f3030" fmla="*/ f2373 1 8305800"/>
              <a:gd name="f3031" fmla="*/ f2374 1 5467350"/>
              <a:gd name="f3032" fmla="*/ f2375 1 8305800"/>
              <a:gd name="f3033" fmla="*/ f2376 1 5467350"/>
              <a:gd name="f3034" fmla="*/ f2377 1 8305800"/>
              <a:gd name="f3035" fmla="*/ f2378 1 5467350"/>
              <a:gd name="f3036" fmla="*/ f2379 1 8305800"/>
              <a:gd name="f3037" fmla="*/ f2380 1 5467350"/>
              <a:gd name="f3038" fmla="*/ f2381 1 8305800"/>
              <a:gd name="f3039" fmla="*/ f2382 1 5467350"/>
              <a:gd name="f3040" fmla="*/ f2383 1 8305800"/>
              <a:gd name="f3041" fmla="*/ f2384 1 5467350"/>
              <a:gd name="f3042" fmla="*/ f2385 1 5467350"/>
              <a:gd name="f3043" fmla="*/ f2386 1 8305800"/>
              <a:gd name="f3044" fmla="*/ f2387 1 5467350"/>
              <a:gd name="f3045" fmla="*/ f2388 1 8305800"/>
              <a:gd name="f3046" fmla="*/ f2389 1 5467350"/>
              <a:gd name="f3047" fmla="*/ f2390 1 5467350"/>
              <a:gd name="f3048" fmla="*/ f2391 1 8305800"/>
              <a:gd name="f3049" fmla="*/ f2392 1 8305800"/>
              <a:gd name="f3050" fmla="*/ f2393 1 5467350"/>
              <a:gd name="f3051" fmla="*/ f2394 1 8305800"/>
              <a:gd name="f3052" fmla="*/ f2395 1 5467350"/>
              <a:gd name="f3053" fmla="*/ f2396 1 8305800"/>
              <a:gd name="f3054" fmla="*/ f2397 1 5467350"/>
              <a:gd name="f3055" fmla="*/ f2398 1 8305800"/>
              <a:gd name="f3056" fmla="*/ f2399 1 5467350"/>
              <a:gd name="f3057" fmla="*/ f2400 1 8305800"/>
              <a:gd name="f3058" fmla="*/ f2401 1 5467350"/>
              <a:gd name="f3059" fmla="*/ f2402 1 8305800"/>
              <a:gd name="f3060" fmla="*/ f2403 1 5467350"/>
              <a:gd name="f3061" fmla="*/ f2404 1 8305800"/>
              <a:gd name="f3062" fmla="*/ f2405 1 5467350"/>
              <a:gd name="f3063" fmla="*/ f2406 1 8305800"/>
              <a:gd name="f3064" fmla="*/ f2407 1 5467350"/>
              <a:gd name="f3065" fmla="*/ f2408 1 8305800"/>
              <a:gd name="f3066" fmla="*/ f2409 1 5467350"/>
              <a:gd name="f3067" fmla="*/ f2410 1 8305800"/>
              <a:gd name="f3068" fmla="*/ f2411 1 5467350"/>
              <a:gd name="f3069" fmla="*/ f2412 1 8305800"/>
              <a:gd name="f3070" fmla="*/ f2413 1 5467350"/>
              <a:gd name="f3071" fmla="*/ f2414 1 8305800"/>
              <a:gd name="f3072" fmla="*/ f2415 1 5467350"/>
              <a:gd name="f3073" fmla="*/ f2416 1 8305800"/>
              <a:gd name="f3074" fmla="*/ f2417 1 5467350"/>
              <a:gd name="f3075" fmla="*/ f2418 1 8305800"/>
              <a:gd name="f3076" fmla="*/ f2419 1 5467350"/>
              <a:gd name="f3077" fmla="*/ f2420 1 8305800"/>
              <a:gd name="f3078" fmla="*/ f2421 1 5467350"/>
              <a:gd name="f3079" fmla="*/ f2422 1 8305800"/>
              <a:gd name="f3080" fmla="*/ f2423 1 5467350"/>
              <a:gd name="f3081" fmla="*/ f2424 1 8305800"/>
              <a:gd name="f3082" fmla="*/ f2425 1 5467350"/>
              <a:gd name="f3083" fmla="*/ f2426 1 8305800"/>
              <a:gd name="f3084" fmla="*/ f2427 1 5467350"/>
              <a:gd name="f3085" fmla="*/ f2428 1 8305800"/>
              <a:gd name="f3086" fmla="*/ f2429 1 5467350"/>
              <a:gd name="f3087" fmla="*/ f2430 1 8305800"/>
              <a:gd name="f3088" fmla="*/ f2431 1 5467350"/>
              <a:gd name="f3089" fmla="*/ f2432 1 8305800"/>
              <a:gd name="f3090" fmla="*/ f2433 1 5467350"/>
              <a:gd name="f3091" fmla="*/ f2434 1 8305800"/>
              <a:gd name="f3092" fmla="*/ f2435 1 5467350"/>
              <a:gd name="f3093" fmla="*/ f2436 1 8305800"/>
              <a:gd name="f3094" fmla="*/ f2437 1 5467350"/>
              <a:gd name="f3095" fmla="*/ f2438 1 8305800"/>
              <a:gd name="f3096" fmla="*/ f2439 1 5467350"/>
              <a:gd name="f3097" fmla="*/ f2440 1 8305800"/>
              <a:gd name="f3098" fmla="*/ f2441 1 5467350"/>
              <a:gd name="f3099" fmla="*/ f2442 1 8305800"/>
              <a:gd name="f3100" fmla="*/ f2443 1 5467350"/>
              <a:gd name="f3101" fmla="*/ f2444 1 8305800"/>
              <a:gd name="f3102" fmla="*/ f2445 1 5467350"/>
              <a:gd name="f3103" fmla="*/ f2446 1 8305800"/>
              <a:gd name="f3104" fmla="*/ f2447 1 5467350"/>
              <a:gd name="f3105" fmla="*/ f2448 1 8305800"/>
              <a:gd name="f3106" fmla="*/ f2449 1 5467350"/>
              <a:gd name="f3107" fmla="*/ f2450 1 8305800"/>
              <a:gd name="f3108" fmla="*/ f2451 1 5467350"/>
              <a:gd name="f3109" fmla="*/ f2452 1 8305800"/>
              <a:gd name="f3110" fmla="*/ f2453 1 8305800"/>
              <a:gd name="f3111" fmla="*/ f2454 1 8305800"/>
              <a:gd name="f3112" fmla="*/ f2455 1 5467350"/>
              <a:gd name="f3113" fmla="*/ f2456 1 8305800"/>
              <a:gd name="f3114" fmla="*/ f2457 1 8305800"/>
              <a:gd name="f3115" fmla="*/ f2458 1 5467350"/>
              <a:gd name="f3116" fmla="*/ f2459 1 8305800"/>
              <a:gd name="f3117" fmla="*/ f2460 1 5467350"/>
              <a:gd name="f3118" fmla="*/ f2461 1 8305800"/>
              <a:gd name="f3119" fmla="*/ f2462 1 5467350"/>
              <a:gd name="f3120" fmla="*/ f2463 1 8305800"/>
              <a:gd name="f3121" fmla="*/ f2464 1 5467350"/>
              <a:gd name="f3122" fmla="*/ f2465 1 8305800"/>
              <a:gd name="f3123" fmla="*/ f2466 1 5467350"/>
              <a:gd name="f3124" fmla="*/ f2467 1 8305800"/>
              <a:gd name="f3125" fmla="*/ f2468 1 5467350"/>
              <a:gd name="f3126" fmla="*/ f2469 1 8305800"/>
              <a:gd name="f3127" fmla="*/ f2470 1 5467350"/>
              <a:gd name="f3128" fmla="*/ f2471 1 5467350"/>
              <a:gd name="f3129" fmla="*/ f2472 1 8305800"/>
              <a:gd name="f3130" fmla="*/ f2473 1 5467350"/>
              <a:gd name="f3131" fmla="*/ f2474 1 8305800"/>
              <a:gd name="f3132" fmla="*/ f2475 1 5467350"/>
              <a:gd name="f3133" fmla="*/ f2476 1 8305800"/>
              <a:gd name="f3134" fmla="*/ f2477 1 5467350"/>
              <a:gd name="f3135" fmla="*/ f2478 1 8305800"/>
              <a:gd name="f3136" fmla="*/ f2479 1 5467350"/>
              <a:gd name="f3137" fmla="*/ f2480 1 8305800"/>
              <a:gd name="f3138" fmla="*/ f2481 1 5467350"/>
              <a:gd name="f3139" fmla="*/ f2482 1 8305800"/>
              <a:gd name="f3140" fmla="*/ f2483 1 8305800"/>
              <a:gd name="f3141" fmla="*/ f2484 1 5467350"/>
              <a:gd name="f3142" fmla="*/ f2485 1 8305800"/>
              <a:gd name="f3143" fmla="*/ f2486 1 5467350"/>
              <a:gd name="f3144" fmla="*/ f2487 1 8305800"/>
              <a:gd name="f3145" fmla="*/ f2488 1 5467350"/>
              <a:gd name="f3146" fmla="*/ f2489 1 8305800"/>
              <a:gd name="f3147" fmla="*/ f2490 1 5467350"/>
              <a:gd name="f3148" fmla="*/ f2491 1 8305800"/>
              <a:gd name="f3149" fmla="*/ f2492 1 5467350"/>
              <a:gd name="f3150" fmla="*/ f2493 1 8305800"/>
              <a:gd name="f3151" fmla="*/ f2494 1 5467350"/>
              <a:gd name="f3152" fmla="*/ f2495 1 8305800"/>
              <a:gd name="f3153" fmla="*/ f2496 1 5467350"/>
              <a:gd name="f3154" fmla="*/ f2497 1 8305800"/>
              <a:gd name="f3155" fmla="*/ f2498 1 5467350"/>
              <a:gd name="f3156" fmla="*/ f2499 1 8305800"/>
              <a:gd name="f3157" fmla="*/ f2500 1 5467350"/>
              <a:gd name="f3158" fmla="*/ f2501 1 8305800"/>
              <a:gd name="f3159" fmla="*/ f2502 1 5467350"/>
              <a:gd name="f3160" fmla="*/ f2503 1 8305800"/>
              <a:gd name="f3161" fmla="*/ f2504 1 5467350"/>
              <a:gd name="f3162" fmla="*/ f2505 1 8305800"/>
              <a:gd name="f3163" fmla="*/ f2506 1 5467350"/>
              <a:gd name="f3164" fmla="*/ f2507 1 8305800"/>
              <a:gd name="f3165" fmla="*/ f2508 1 5467350"/>
              <a:gd name="f3166" fmla="*/ f1844 1 f1851"/>
              <a:gd name="f3167" fmla="*/ f1845 1 f1851"/>
              <a:gd name="f3168" fmla="*/ f1844 1 f1852"/>
              <a:gd name="f3169" fmla="*/ f1846 1 f1852"/>
              <a:gd name="f3170" fmla="*/ f2510 1 f1851"/>
              <a:gd name="f3171" fmla="*/ f2511 1 f1852"/>
              <a:gd name="f3172" fmla="*/ f2512 1 f1851"/>
              <a:gd name="f3173" fmla="*/ f2513 1 f1852"/>
              <a:gd name="f3174" fmla="*/ f2514 1 f1851"/>
              <a:gd name="f3175" fmla="*/ f2515 1 f1852"/>
              <a:gd name="f3176" fmla="*/ f2516 1 f1851"/>
              <a:gd name="f3177" fmla="*/ f2517 1 f1852"/>
              <a:gd name="f3178" fmla="*/ f2518 1 f1851"/>
              <a:gd name="f3179" fmla="*/ f2519 1 f1851"/>
              <a:gd name="f3180" fmla="*/ f2520 1 f1852"/>
              <a:gd name="f3181" fmla="*/ f2521 1 f1851"/>
              <a:gd name="f3182" fmla="*/ f2522 1 f1852"/>
              <a:gd name="f3183" fmla="*/ f2523 1 f1851"/>
              <a:gd name="f3184" fmla="*/ f2524 1 f1852"/>
              <a:gd name="f3185" fmla="*/ f2525 1 f1851"/>
              <a:gd name="f3186" fmla="*/ f2526 1 f1852"/>
              <a:gd name="f3187" fmla="*/ f2527 1 f1851"/>
              <a:gd name="f3188" fmla="*/ f2528 1 f1852"/>
              <a:gd name="f3189" fmla="*/ f2529 1 f1851"/>
              <a:gd name="f3190" fmla="*/ f2530 1 f1852"/>
              <a:gd name="f3191" fmla="*/ f2531 1 f1851"/>
              <a:gd name="f3192" fmla="*/ f2532 1 f1852"/>
              <a:gd name="f3193" fmla="*/ f2533 1 f1851"/>
              <a:gd name="f3194" fmla="*/ f2534 1 f1852"/>
              <a:gd name="f3195" fmla="*/ f2535 1 f1851"/>
              <a:gd name="f3196" fmla="*/ f2536 1 f1852"/>
              <a:gd name="f3197" fmla="*/ f2537 1 f1851"/>
              <a:gd name="f3198" fmla="*/ f2538 1 f1852"/>
              <a:gd name="f3199" fmla="*/ f2539 1 f1851"/>
              <a:gd name="f3200" fmla="*/ f2540 1 f1852"/>
              <a:gd name="f3201" fmla="*/ f2541 1 f1851"/>
              <a:gd name="f3202" fmla="*/ f2542 1 f1852"/>
              <a:gd name="f3203" fmla="*/ f2543 1 f1851"/>
              <a:gd name="f3204" fmla="*/ f2544 1 f1852"/>
              <a:gd name="f3205" fmla="*/ f2545 1 f1851"/>
              <a:gd name="f3206" fmla="*/ f2546 1 f1852"/>
              <a:gd name="f3207" fmla="*/ f2547 1 f1851"/>
              <a:gd name="f3208" fmla="*/ f2548 1 f1852"/>
              <a:gd name="f3209" fmla="*/ f2549 1 f1852"/>
              <a:gd name="f3210" fmla="*/ f2550 1 f1851"/>
              <a:gd name="f3211" fmla="*/ f2551 1 f1852"/>
              <a:gd name="f3212" fmla="*/ f2552 1 f1851"/>
              <a:gd name="f3213" fmla="*/ f2553 1 f1852"/>
              <a:gd name="f3214" fmla="*/ f2554 1 f1851"/>
              <a:gd name="f3215" fmla="*/ f2555 1 f1852"/>
              <a:gd name="f3216" fmla="*/ f2556 1 f1851"/>
              <a:gd name="f3217" fmla="*/ f2557 1 f1852"/>
              <a:gd name="f3218" fmla="*/ f2558 1 f1851"/>
              <a:gd name="f3219" fmla="*/ f2559 1 f1852"/>
              <a:gd name="f3220" fmla="*/ f2560 1 f1851"/>
              <a:gd name="f3221" fmla="*/ f2561 1 f1852"/>
              <a:gd name="f3222" fmla="*/ f2562 1 f1851"/>
              <a:gd name="f3223" fmla="*/ f2563 1 f1851"/>
              <a:gd name="f3224" fmla="*/ f2564 1 f1852"/>
              <a:gd name="f3225" fmla="*/ f2565 1 f1851"/>
              <a:gd name="f3226" fmla="*/ f2566 1 f1852"/>
              <a:gd name="f3227" fmla="*/ f2567 1 f1851"/>
              <a:gd name="f3228" fmla="*/ f2568 1 f1852"/>
              <a:gd name="f3229" fmla="*/ f2569 1 f1851"/>
              <a:gd name="f3230" fmla="*/ f2570 1 f1852"/>
              <a:gd name="f3231" fmla="*/ f2571 1 f1851"/>
              <a:gd name="f3232" fmla="*/ f2572 1 f1852"/>
              <a:gd name="f3233" fmla="*/ f2573 1 f1851"/>
              <a:gd name="f3234" fmla="*/ f2574 1 f1852"/>
              <a:gd name="f3235" fmla="*/ f2575 1 f1851"/>
              <a:gd name="f3236" fmla="*/ f2576 1 f1852"/>
              <a:gd name="f3237" fmla="*/ f2577 1 f1851"/>
              <a:gd name="f3238" fmla="*/ f2578 1 f1852"/>
              <a:gd name="f3239" fmla="*/ f2579 1 f1851"/>
              <a:gd name="f3240" fmla="*/ f2580 1 f1852"/>
              <a:gd name="f3241" fmla="*/ f2581 1 f1851"/>
              <a:gd name="f3242" fmla="*/ f2582 1 f1852"/>
              <a:gd name="f3243" fmla="*/ f2583 1 f1851"/>
              <a:gd name="f3244" fmla="*/ f2584 1 f1852"/>
              <a:gd name="f3245" fmla="*/ f2585 1 f1851"/>
              <a:gd name="f3246" fmla="*/ f2586 1 f1852"/>
              <a:gd name="f3247" fmla="*/ f2587 1 f1851"/>
              <a:gd name="f3248" fmla="*/ f2588 1 f1852"/>
              <a:gd name="f3249" fmla="*/ f2589 1 f1851"/>
              <a:gd name="f3250" fmla="*/ f2590 1 f1852"/>
              <a:gd name="f3251" fmla="*/ f2591 1 f1851"/>
              <a:gd name="f3252" fmla="*/ f2592 1 f1851"/>
              <a:gd name="f3253" fmla="*/ f2593 1 f1852"/>
              <a:gd name="f3254" fmla="*/ f2594 1 f1851"/>
              <a:gd name="f3255" fmla="*/ f2595 1 f1852"/>
              <a:gd name="f3256" fmla="*/ f2596 1 f1851"/>
              <a:gd name="f3257" fmla="*/ f2597 1 f1852"/>
              <a:gd name="f3258" fmla="*/ f2598 1 f1852"/>
              <a:gd name="f3259" fmla="*/ f2599 1 f1851"/>
              <a:gd name="f3260" fmla="*/ f2600 1 f1852"/>
              <a:gd name="f3261" fmla="*/ f2601 1 f1851"/>
              <a:gd name="f3262" fmla="*/ f2602 1 f1852"/>
              <a:gd name="f3263" fmla="*/ f2603 1 f1851"/>
              <a:gd name="f3264" fmla="*/ f2604 1 f1852"/>
              <a:gd name="f3265" fmla="*/ f2605 1 f1851"/>
              <a:gd name="f3266" fmla="*/ f2606 1 f1852"/>
              <a:gd name="f3267" fmla="*/ f2607 1 f1851"/>
              <a:gd name="f3268" fmla="*/ f2608 1 f1852"/>
              <a:gd name="f3269" fmla="*/ f2609 1 f1851"/>
              <a:gd name="f3270" fmla="*/ f2610 1 f1852"/>
              <a:gd name="f3271" fmla="*/ f2611 1 f1852"/>
              <a:gd name="f3272" fmla="*/ f2612 1 f1851"/>
              <a:gd name="f3273" fmla="*/ f2613 1 f1852"/>
              <a:gd name="f3274" fmla="*/ f2614 1 f1851"/>
              <a:gd name="f3275" fmla="*/ f2615 1 f1852"/>
              <a:gd name="f3276" fmla="*/ f2616 1 f1851"/>
              <a:gd name="f3277" fmla="*/ f2617 1 f1852"/>
              <a:gd name="f3278" fmla="*/ f2618 1 f1851"/>
              <a:gd name="f3279" fmla="*/ f2619 1 f1852"/>
              <a:gd name="f3280" fmla="*/ f2620 1 f1851"/>
              <a:gd name="f3281" fmla="*/ f2621 1 f1852"/>
              <a:gd name="f3282" fmla="*/ f2622 1 f1851"/>
              <a:gd name="f3283" fmla="*/ f2623 1 f1852"/>
              <a:gd name="f3284" fmla="*/ f2624 1 f1851"/>
              <a:gd name="f3285" fmla="*/ f2625 1 f1852"/>
              <a:gd name="f3286" fmla="*/ f2626 1 f1851"/>
              <a:gd name="f3287" fmla="*/ f2627 1 f1852"/>
              <a:gd name="f3288" fmla="*/ f2628 1 f1851"/>
              <a:gd name="f3289" fmla="*/ f2629 1 f1852"/>
              <a:gd name="f3290" fmla="*/ f2630 1 f1851"/>
              <a:gd name="f3291" fmla="*/ f2631 1 f1852"/>
              <a:gd name="f3292" fmla="*/ f2632 1 f1851"/>
              <a:gd name="f3293" fmla="*/ f2633 1 f1852"/>
              <a:gd name="f3294" fmla="*/ f2634 1 f1851"/>
              <a:gd name="f3295" fmla="*/ f2635 1 f1852"/>
              <a:gd name="f3296" fmla="*/ f2636 1 f1851"/>
              <a:gd name="f3297" fmla="*/ f2637 1 f1852"/>
              <a:gd name="f3298" fmla="*/ f2638 1 f1851"/>
              <a:gd name="f3299" fmla="*/ f2639 1 f1852"/>
              <a:gd name="f3300" fmla="*/ f2640 1 f1851"/>
              <a:gd name="f3301" fmla="*/ f2641 1 f1852"/>
              <a:gd name="f3302" fmla="*/ f2642 1 f1851"/>
              <a:gd name="f3303" fmla="*/ f2643 1 f1852"/>
              <a:gd name="f3304" fmla="*/ f2644 1 f1851"/>
              <a:gd name="f3305" fmla="*/ f2645 1 f1852"/>
              <a:gd name="f3306" fmla="*/ f2646 1 f1851"/>
              <a:gd name="f3307" fmla="*/ f2647 1 f1852"/>
              <a:gd name="f3308" fmla="*/ f2648 1 f1851"/>
              <a:gd name="f3309" fmla="*/ f2649 1 f1852"/>
              <a:gd name="f3310" fmla="*/ f2650 1 f1851"/>
              <a:gd name="f3311" fmla="*/ f2651 1 f1852"/>
              <a:gd name="f3312" fmla="*/ f2652 1 f1851"/>
              <a:gd name="f3313" fmla="*/ f2653 1 f1852"/>
              <a:gd name="f3314" fmla="*/ f2654 1 f1851"/>
              <a:gd name="f3315" fmla="*/ f2655 1 f1852"/>
              <a:gd name="f3316" fmla="*/ f2656 1 f1851"/>
              <a:gd name="f3317" fmla="*/ f2657 1 f1852"/>
              <a:gd name="f3318" fmla="*/ f2658 1 f1851"/>
              <a:gd name="f3319" fmla="*/ f2659 1 f1852"/>
              <a:gd name="f3320" fmla="*/ f2660 1 f1851"/>
              <a:gd name="f3321" fmla="*/ f2661 1 f1852"/>
              <a:gd name="f3322" fmla="*/ f2662 1 f1851"/>
              <a:gd name="f3323" fmla="*/ f2663 1 f1852"/>
              <a:gd name="f3324" fmla="*/ f2664 1 f1851"/>
              <a:gd name="f3325" fmla="*/ f2665 1 f1852"/>
              <a:gd name="f3326" fmla="*/ f2666 1 f1851"/>
              <a:gd name="f3327" fmla="*/ f2667 1 f1852"/>
              <a:gd name="f3328" fmla="*/ f2668 1 f1851"/>
              <a:gd name="f3329" fmla="*/ f2669 1 f1852"/>
              <a:gd name="f3330" fmla="*/ f2670 1 f1851"/>
              <a:gd name="f3331" fmla="*/ f2671 1 f1852"/>
              <a:gd name="f3332" fmla="*/ f2672 1 f1851"/>
              <a:gd name="f3333" fmla="*/ f2673 1 f1852"/>
              <a:gd name="f3334" fmla="*/ f2674 1 f1851"/>
              <a:gd name="f3335" fmla="*/ f2675 1 f1852"/>
              <a:gd name="f3336" fmla="*/ f2676 1 f1851"/>
              <a:gd name="f3337" fmla="*/ f2677 1 f1852"/>
              <a:gd name="f3338" fmla="*/ f2678 1 f1851"/>
              <a:gd name="f3339" fmla="*/ f2679 1 f1852"/>
              <a:gd name="f3340" fmla="*/ f2680 1 f1851"/>
              <a:gd name="f3341" fmla="*/ f2681 1 f1852"/>
              <a:gd name="f3342" fmla="*/ f2682 1 f1851"/>
              <a:gd name="f3343" fmla="*/ f2683 1 f1852"/>
              <a:gd name="f3344" fmla="*/ f2684 1 f1851"/>
              <a:gd name="f3345" fmla="*/ f2685 1 f1852"/>
              <a:gd name="f3346" fmla="*/ f2686 1 f1851"/>
              <a:gd name="f3347" fmla="*/ f2687 1 f1851"/>
              <a:gd name="f3348" fmla="*/ f2688 1 f1852"/>
              <a:gd name="f3349" fmla="*/ f2689 1 f1851"/>
              <a:gd name="f3350" fmla="*/ f2690 1 f1852"/>
              <a:gd name="f3351" fmla="*/ f2691 1 f1851"/>
              <a:gd name="f3352" fmla="*/ f2692 1 f1852"/>
              <a:gd name="f3353" fmla="*/ f2693 1 f1851"/>
              <a:gd name="f3354" fmla="*/ f2694 1 f1852"/>
              <a:gd name="f3355" fmla="*/ f2695 1 f1851"/>
              <a:gd name="f3356" fmla="*/ f2696 1 f1852"/>
              <a:gd name="f3357" fmla="*/ f2697 1 f1851"/>
              <a:gd name="f3358" fmla="*/ f2698 1 f1852"/>
              <a:gd name="f3359" fmla="*/ f2699 1 f1851"/>
              <a:gd name="f3360" fmla="*/ f2700 1 f1852"/>
              <a:gd name="f3361" fmla="*/ f2701 1 f1851"/>
              <a:gd name="f3362" fmla="*/ f2702 1 f1852"/>
              <a:gd name="f3363" fmla="*/ f2703 1 f1851"/>
              <a:gd name="f3364" fmla="*/ f2704 1 f1852"/>
              <a:gd name="f3365" fmla="*/ f2705 1 f1851"/>
              <a:gd name="f3366" fmla="*/ f2706 1 f1852"/>
              <a:gd name="f3367" fmla="*/ f2707 1 f1851"/>
              <a:gd name="f3368" fmla="*/ f2708 1 f1852"/>
              <a:gd name="f3369" fmla="*/ f2709 1 f1851"/>
              <a:gd name="f3370" fmla="*/ f2710 1 f1852"/>
              <a:gd name="f3371" fmla="*/ f2711 1 f1851"/>
              <a:gd name="f3372" fmla="*/ f2712 1 f1852"/>
              <a:gd name="f3373" fmla="*/ f2713 1 f1851"/>
              <a:gd name="f3374" fmla="*/ f2714 1 f1852"/>
              <a:gd name="f3375" fmla="*/ f2715 1 f1851"/>
              <a:gd name="f3376" fmla="*/ f2716 1 f1852"/>
              <a:gd name="f3377" fmla="*/ f2717 1 f1851"/>
              <a:gd name="f3378" fmla="*/ f2718 1 f1852"/>
              <a:gd name="f3379" fmla="*/ f2719 1 f1851"/>
              <a:gd name="f3380" fmla="*/ f2720 1 f1852"/>
              <a:gd name="f3381" fmla="*/ f2721 1 f1851"/>
              <a:gd name="f3382" fmla="*/ f2722 1 f1852"/>
              <a:gd name="f3383" fmla="*/ f2723 1 f1851"/>
              <a:gd name="f3384" fmla="*/ f2724 1 f1852"/>
              <a:gd name="f3385" fmla="*/ f2725 1 f1851"/>
              <a:gd name="f3386" fmla="*/ f2726 1 f1852"/>
              <a:gd name="f3387" fmla="*/ f2727 1 f1851"/>
              <a:gd name="f3388" fmla="*/ f2728 1 f1852"/>
              <a:gd name="f3389" fmla="*/ f2729 1 f1851"/>
              <a:gd name="f3390" fmla="*/ f2730 1 f1852"/>
              <a:gd name="f3391" fmla="*/ f2731 1 f1851"/>
              <a:gd name="f3392" fmla="*/ f2732 1 f1852"/>
              <a:gd name="f3393" fmla="*/ f2733 1 f1851"/>
              <a:gd name="f3394" fmla="*/ f2734 1 f1852"/>
              <a:gd name="f3395" fmla="*/ f2735 1 f1851"/>
              <a:gd name="f3396" fmla="*/ f2736 1 f1852"/>
              <a:gd name="f3397" fmla="*/ f2737 1 f1851"/>
              <a:gd name="f3398" fmla="*/ f2738 1 f1852"/>
              <a:gd name="f3399" fmla="*/ f2739 1 f1851"/>
              <a:gd name="f3400" fmla="*/ f2740 1 f1852"/>
              <a:gd name="f3401" fmla="*/ f2741 1 f1851"/>
              <a:gd name="f3402" fmla="*/ f2742 1 f1851"/>
              <a:gd name="f3403" fmla="*/ f2743 1 f1852"/>
              <a:gd name="f3404" fmla="*/ f2744 1 f1851"/>
              <a:gd name="f3405" fmla="*/ f2745 1 f1852"/>
              <a:gd name="f3406" fmla="*/ f2746 1 f1851"/>
              <a:gd name="f3407" fmla="*/ f2747 1 f1852"/>
              <a:gd name="f3408" fmla="*/ f2748 1 f1851"/>
              <a:gd name="f3409" fmla="*/ f2749 1 f1851"/>
              <a:gd name="f3410" fmla="*/ f2750 1 f1852"/>
              <a:gd name="f3411" fmla="*/ f2751 1 f1851"/>
              <a:gd name="f3412" fmla="*/ f2752 1 f1852"/>
              <a:gd name="f3413" fmla="*/ f2753 1 f1851"/>
              <a:gd name="f3414" fmla="*/ f2754 1 f1852"/>
              <a:gd name="f3415" fmla="*/ f2755 1 f1851"/>
              <a:gd name="f3416" fmla="*/ f2756 1 f1852"/>
              <a:gd name="f3417" fmla="*/ f2757 1 f1851"/>
              <a:gd name="f3418" fmla="*/ f2758 1 f1852"/>
              <a:gd name="f3419" fmla="*/ f2759 1 f1851"/>
              <a:gd name="f3420" fmla="*/ f2760 1 f1852"/>
              <a:gd name="f3421" fmla="*/ f2761 1 f1851"/>
              <a:gd name="f3422" fmla="*/ f2762 1 f1852"/>
              <a:gd name="f3423" fmla="*/ f2763 1 f1851"/>
              <a:gd name="f3424" fmla="*/ f2764 1 f1852"/>
              <a:gd name="f3425" fmla="*/ f2765 1 f1851"/>
              <a:gd name="f3426" fmla="*/ f2766 1 f1852"/>
              <a:gd name="f3427" fmla="*/ f2767 1 f1851"/>
              <a:gd name="f3428" fmla="*/ f2768 1 f1852"/>
              <a:gd name="f3429" fmla="*/ f2769 1 f1851"/>
              <a:gd name="f3430" fmla="*/ f2770 1 f1852"/>
              <a:gd name="f3431" fmla="*/ f2771 1 f1851"/>
              <a:gd name="f3432" fmla="*/ f2772 1 f1852"/>
              <a:gd name="f3433" fmla="*/ f2773 1 f1851"/>
              <a:gd name="f3434" fmla="*/ f2774 1 f1852"/>
              <a:gd name="f3435" fmla="*/ f2775 1 f1851"/>
              <a:gd name="f3436" fmla="*/ f2776 1 f1852"/>
              <a:gd name="f3437" fmla="*/ f2777 1 f1851"/>
              <a:gd name="f3438" fmla="*/ f2778 1 f1852"/>
              <a:gd name="f3439" fmla="*/ f2779 1 f1851"/>
              <a:gd name="f3440" fmla="*/ f2780 1 f1852"/>
              <a:gd name="f3441" fmla="*/ f2781 1 f1851"/>
              <a:gd name="f3442" fmla="*/ f2782 1 f1852"/>
              <a:gd name="f3443" fmla="*/ f2783 1 f1851"/>
              <a:gd name="f3444" fmla="*/ f2784 1 f1852"/>
              <a:gd name="f3445" fmla="*/ f2785 1 f1851"/>
              <a:gd name="f3446" fmla="*/ f2786 1 f1852"/>
              <a:gd name="f3447" fmla="*/ f2787 1 f1851"/>
              <a:gd name="f3448" fmla="*/ f2788 1 f1852"/>
              <a:gd name="f3449" fmla="*/ f2789 1 f1851"/>
              <a:gd name="f3450" fmla="*/ f2790 1 f1852"/>
              <a:gd name="f3451" fmla="*/ f2791 1 f1851"/>
              <a:gd name="f3452" fmla="*/ f2792 1 f1852"/>
              <a:gd name="f3453" fmla="*/ f2793 1 f1851"/>
              <a:gd name="f3454" fmla="*/ f2794 1 f1852"/>
              <a:gd name="f3455" fmla="*/ f2795 1 f1851"/>
              <a:gd name="f3456" fmla="*/ f2796 1 f1852"/>
              <a:gd name="f3457" fmla="*/ f2797 1 f1851"/>
              <a:gd name="f3458" fmla="*/ f2798 1 f1852"/>
              <a:gd name="f3459" fmla="*/ f2799 1 f1851"/>
              <a:gd name="f3460" fmla="*/ f2800 1 f1852"/>
              <a:gd name="f3461" fmla="*/ f2801 1 f1851"/>
              <a:gd name="f3462" fmla="*/ f2802 1 f1852"/>
              <a:gd name="f3463" fmla="*/ f2803 1 f1851"/>
              <a:gd name="f3464" fmla="*/ f2804 1 f1852"/>
              <a:gd name="f3465" fmla="*/ f2805 1 f1851"/>
              <a:gd name="f3466" fmla="*/ f2806 1 f1852"/>
              <a:gd name="f3467" fmla="*/ f2807 1 f1852"/>
              <a:gd name="f3468" fmla="*/ f2808 1 f1851"/>
              <a:gd name="f3469" fmla="*/ f2809 1 f1852"/>
              <a:gd name="f3470" fmla="*/ f2810 1 f1851"/>
              <a:gd name="f3471" fmla="*/ f2811 1 f1851"/>
              <a:gd name="f3472" fmla="*/ f2812 1 f1852"/>
              <a:gd name="f3473" fmla="*/ f2813 1 f1851"/>
              <a:gd name="f3474" fmla="*/ f2814 1 f1852"/>
              <a:gd name="f3475" fmla="*/ f2815 1 f1851"/>
              <a:gd name="f3476" fmla="*/ f2816 1 f1852"/>
              <a:gd name="f3477" fmla="*/ f2817 1 f1851"/>
              <a:gd name="f3478" fmla="*/ f2818 1 f1852"/>
              <a:gd name="f3479" fmla="*/ f2819 1 f1851"/>
              <a:gd name="f3480" fmla="*/ f2820 1 f1852"/>
              <a:gd name="f3481" fmla="*/ f2821 1 f1851"/>
              <a:gd name="f3482" fmla="*/ f2822 1 f1852"/>
              <a:gd name="f3483" fmla="*/ f2823 1 f1851"/>
              <a:gd name="f3484" fmla="*/ f2824 1 f1852"/>
              <a:gd name="f3485" fmla="*/ f2825 1 f1851"/>
              <a:gd name="f3486" fmla="*/ f2826 1 f1852"/>
              <a:gd name="f3487" fmla="*/ f2827 1 f1851"/>
              <a:gd name="f3488" fmla="*/ f2828 1 f1852"/>
              <a:gd name="f3489" fmla="*/ f2829 1 f1851"/>
              <a:gd name="f3490" fmla="*/ f2830 1 f1852"/>
              <a:gd name="f3491" fmla="*/ f2831 1 f1851"/>
              <a:gd name="f3492" fmla="*/ f2832 1 f1852"/>
              <a:gd name="f3493" fmla="*/ f2833 1 f1851"/>
              <a:gd name="f3494" fmla="*/ f2834 1 f1852"/>
              <a:gd name="f3495" fmla="*/ f2835 1 f1851"/>
              <a:gd name="f3496" fmla="*/ f2836 1 f1852"/>
              <a:gd name="f3497" fmla="*/ f2837 1 f1851"/>
              <a:gd name="f3498" fmla="*/ f2838 1 f1852"/>
              <a:gd name="f3499" fmla="*/ f2839 1 f1851"/>
              <a:gd name="f3500" fmla="*/ f2840 1 f1852"/>
              <a:gd name="f3501" fmla="*/ f2841 1 f1851"/>
              <a:gd name="f3502" fmla="*/ f2842 1 f1852"/>
              <a:gd name="f3503" fmla="*/ f2843 1 f1851"/>
              <a:gd name="f3504" fmla="*/ f2844 1 f1852"/>
              <a:gd name="f3505" fmla="*/ f2845 1 f1851"/>
              <a:gd name="f3506" fmla="*/ f2846 1 f1852"/>
              <a:gd name="f3507" fmla="*/ f2847 1 f1851"/>
              <a:gd name="f3508" fmla="*/ f2848 1 f1852"/>
              <a:gd name="f3509" fmla="*/ f2849 1 f1851"/>
              <a:gd name="f3510" fmla="*/ f2850 1 f1852"/>
              <a:gd name="f3511" fmla="*/ f2851 1 f1851"/>
              <a:gd name="f3512" fmla="*/ f2852 1 f1852"/>
              <a:gd name="f3513" fmla="*/ f2853 1 f1851"/>
              <a:gd name="f3514" fmla="*/ f2854 1 f1852"/>
              <a:gd name="f3515" fmla="*/ f2855 1 f1851"/>
              <a:gd name="f3516" fmla="*/ f2856 1 f1852"/>
              <a:gd name="f3517" fmla="*/ f2857 1 f1851"/>
              <a:gd name="f3518" fmla="*/ f2858 1 f1852"/>
              <a:gd name="f3519" fmla="*/ f2859 1 f1851"/>
              <a:gd name="f3520" fmla="*/ f2860 1 f1852"/>
              <a:gd name="f3521" fmla="*/ f2861 1 f1851"/>
              <a:gd name="f3522" fmla="*/ f2862 1 f1852"/>
              <a:gd name="f3523" fmla="*/ f2863 1 f1851"/>
              <a:gd name="f3524" fmla="*/ f2864 1 f1852"/>
              <a:gd name="f3525" fmla="*/ f2865 1 f1851"/>
              <a:gd name="f3526" fmla="*/ f2866 1 f1852"/>
              <a:gd name="f3527" fmla="*/ f2867 1 f1851"/>
              <a:gd name="f3528" fmla="*/ f2868 1 f1852"/>
              <a:gd name="f3529" fmla="*/ f2869 1 f1851"/>
              <a:gd name="f3530" fmla="*/ f2870 1 f1852"/>
              <a:gd name="f3531" fmla="*/ f2871 1 f1851"/>
              <a:gd name="f3532" fmla="*/ f2872 1 f1852"/>
              <a:gd name="f3533" fmla="*/ f2873 1 f1851"/>
              <a:gd name="f3534" fmla="*/ f2874 1 f1852"/>
              <a:gd name="f3535" fmla="*/ f2875 1 f1851"/>
              <a:gd name="f3536" fmla="*/ f2876 1 f1852"/>
              <a:gd name="f3537" fmla="*/ f2877 1 f1851"/>
              <a:gd name="f3538" fmla="*/ f2878 1 f1852"/>
              <a:gd name="f3539" fmla="*/ f2879 1 f1851"/>
              <a:gd name="f3540" fmla="*/ f2880 1 f1852"/>
              <a:gd name="f3541" fmla="*/ f2881 1 f1851"/>
              <a:gd name="f3542" fmla="*/ f2882 1 f1852"/>
              <a:gd name="f3543" fmla="*/ f2883 1 f1851"/>
              <a:gd name="f3544" fmla="*/ f2884 1 f1852"/>
              <a:gd name="f3545" fmla="*/ f2885 1 f1851"/>
              <a:gd name="f3546" fmla="*/ f2886 1 f1852"/>
              <a:gd name="f3547" fmla="*/ f2887 1 f1851"/>
              <a:gd name="f3548" fmla="*/ f2888 1 f1852"/>
              <a:gd name="f3549" fmla="*/ f2889 1 f1851"/>
              <a:gd name="f3550" fmla="*/ f2890 1 f1852"/>
              <a:gd name="f3551" fmla="*/ f2891 1 f1851"/>
              <a:gd name="f3552" fmla="*/ f2892 1 f1852"/>
              <a:gd name="f3553" fmla="*/ f2893 1 f1851"/>
              <a:gd name="f3554" fmla="*/ f2894 1 f1852"/>
              <a:gd name="f3555" fmla="*/ f2895 1 f1851"/>
              <a:gd name="f3556" fmla="*/ f2896 1 f1852"/>
              <a:gd name="f3557" fmla="*/ f2897 1 f1851"/>
              <a:gd name="f3558" fmla="*/ f2898 1 f1852"/>
              <a:gd name="f3559" fmla="*/ f2899 1 f1851"/>
              <a:gd name="f3560" fmla="*/ f2900 1 f1852"/>
              <a:gd name="f3561" fmla="*/ f2901 1 f1851"/>
              <a:gd name="f3562" fmla="*/ f2902 1 f1852"/>
              <a:gd name="f3563" fmla="*/ f2903 1 f1852"/>
              <a:gd name="f3564" fmla="*/ f2904 1 f1851"/>
              <a:gd name="f3565" fmla="*/ f2905 1 f1852"/>
              <a:gd name="f3566" fmla="*/ f2906 1 f1851"/>
              <a:gd name="f3567" fmla="*/ f2907 1 f1852"/>
              <a:gd name="f3568" fmla="*/ f2908 1 f1851"/>
              <a:gd name="f3569" fmla="*/ f2909 1 f1852"/>
              <a:gd name="f3570" fmla="*/ f2910 1 f1851"/>
              <a:gd name="f3571" fmla="*/ f2911 1 f1852"/>
              <a:gd name="f3572" fmla="*/ f2912 1 f1851"/>
              <a:gd name="f3573" fmla="*/ f2913 1 f1852"/>
              <a:gd name="f3574" fmla="*/ f2914 1 f1851"/>
              <a:gd name="f3575" fmla="*/ f2915 1 f1852"/>
              <a:gd name="f3576" fmla="*/ f2916 1 f1851"/>
              <a:gd name="f3577" fmla="*/ f2917 1 f1851"/>
              <a:gd name="f3578" fmla="*/ f2918 1 f1852"/>
              <a:gd name="f3579" fmla="*/ f2919 1 f1851"/>
              <a:gd name="f3580" fmla="*/ f2920 1 f1852"/>
              <a:gd name="f3581" fmla="*/ f2921 1 f1851"/>
              <a:gd name="f3582" fmla="*/ f2922 1 f1852"/>
              <a:gd name="f3583" fmla="*/ f2923 1 f1851"/>
              <a:gd name="f3584" fmla="*/ f2924 1 f1852"/>
              <a:gd name="f3585" fmla="*/ f2925 1 f1851"/>
              <a:gd name="f3586" fmla="*/ f2926 1 f1852"/>
              <a:gd name="f3587" fmla="*/ f2927 1 f1851"/>
              <a:gd name="f3588" fmla="*/ f2928 1 f1852"/>
              <a:gd name="f3589" fmla="*/ f2929 1 f1851"/>
              <a:gd name="f3590" fmla="*/ f2930 1 f1852"/>
              <a:gd name="f3591" fmla="*/ f2931 1 f1851"/>
              <a:gd name="f3592" fmla="*/ f2932 1 f1851"/>
              <a:gd name="f3593" fmla="*/ f2933 1 f1852"/>
              <a:gd name="f3594" fmla="*/ f2934 1 f1851"/>
              <a:gd name="f3595" fmla="*/ f2935 1 f1852"/>
              <a:gd name="f3596" fmla="*/ f2936 1 f1851"/>
              <a:gd name="f3597" fmla="*/ f2937 1 f1852"/>
              <a:gd name="f3598" fmla="*/ f2938 1 f1851"/>
              <a:gd name="f3599" fmla="*/ f2939 1 f1852"/>
              <a:gd name="f3600" fmla="*/ f2940 1 f1851"/>
              <a:gd name="f3601" fmla="*/ f2941 1 f1852"/>
              <a:gd name="f3602" fmla="*/ f2942 1 f1851"/>
              <a:gd name="f3603" fmla="*/ f2943 1 f1852"/>
              <a:gd name="f3604" fmla="*/ f2944 1 f1851"/>
              <a:gd name="f3605" fmla="*/ f2945 1 f1851"/>
              <a:gd name="f3606" fmla="*/ f2946 1 f1852"/>
              <a:gd name="f3607" fmla="*/ f2947 1 f1851"/>
              <a:gd name="f3608" fmla="*/ f2948 1 f1852"/>
              <a:gd name="f3609" fmla="*/ f2949 1 f1851"/>
              <a:gd name="f3610" fmla="*/ f2950 1 f1852"/>
              <a:gd name="f3611" fmla="*/ f2951 1 f1851"/>
              <a:gd name="f3612" fmla="*/ f2952 1 f1852"/>
              <a:gd name="f3613" fmla="*/ f2953 1 f1851"/>
              <a:gd name="f3614" fmla="*/ f2954 1 f1852"/>
              <a:gd name="f3615" fmla="*/ f2955 1 f1851"/>
              <a:gd name="f3616" fmla="*/ f2956 1 f1852"/>
              <a:gd name="f3617" fmla="*/ f2957 1 f1852"/>
              <a:gd name="f3618" fmla="*/ f2958 1 f1851"/>
              <a:gd name="f3619" fmla="*/ f2959 1 f1852"/>
              <a:gd name="f3620" fmla="*/ f2960 1 f1851"/>
              <a:gd name="f3621" fmla="*/ f2961 1 f1852"/>
              <a:gd name="f3622" fmla="*/ f2962 1 f1851"/>
              <a:gd name="f3623" fmla="*/ f2963 1 f1852"/>
              <a:gd name="f3624" fmla="*/ f2964 1 f1851"/>
              <a:gd name="f3625" fmla="*/ f2965 1 f1852"/>
              <a:gd name="f3626" fmla="*/ f2966 1 f1851"/>
              <a:gd name="f3627" fmla="*/ f2967 1 f1852"/>
              <a:gd name="f3628" fmla="*/ f2968 1 f1851"/>
              <a:gd name="f3629" fmla="*/ f2969 1 f1852"/>
              <a:gd name="f3630" fmla="*/ f2970 1 f1851"/>
              <a:gd name="f3631" fmla="*/ f2971 1 f1852"/>
              <a:gd name="f3632" fmla="*/ f2972 1 f1851"/>
              <a:gd name="f3633" fmla="*/ f2973 1 f1852"/>
              <a:gd name="f3634" fmla="*/ f2974 1 f1851"/>
              <a:gd name="f3635" fmla="*/ f2975 1 f1852"/>
              <a:gd name="f3636" fmla="*/ f2976 1 f1852"/>
              <a:gd name="f3637" fmla="*/ f2977 1 f1851"/>
              <a:gd name="f3638" fmla="*/ f2978 1 f1852"/>
              <a:gd name="f3639" fmla="*/ f2979 1 f1851"/>
              <a:gd name="f3640" fmla="*/ f2980 1 f1852"/>
              <a:gd name="f3641" fmla="*/ f2981 1 f1851"/>
              <a:gd name="f3642" fmla="*/ f2982 1 f1852"/>
              <a:gd name="f3643" fmla="*/ f2983 1 f1852"/>
              <a:gd name="f3644" fmla="*/ f2984 1 f1851"/>
              <a:gd name="f3645" fmla="*/ f2985 1 f1852"/>
              <a:gd name="f3646" fmla="*/ f2986 1 f1851"/>
              <a:gd name="f3647" fmla="*/ f2987 1 f1852"/>
              <a:gd name="f3648" fmla="*/ f2988 1 f1851"/>
              <a:gd name="f3649" fmla="*/ f2989 1 f1852"/>
              <a:gd name="f3650" fmla="*/ f2990 1 f1851"/>
              <a:gd name="f3651" fmla="*/ f2991 1 f1852"/>
              <a:gd name="f3652" fmla="*/ f2992 1 f1851"/>
              <a:gd name="f3653" fmla="*/ f2993 1 f1852"/>
              <a:gd name="f3654" fmla="*/ f2994 1 f1851"/>
              <a:gd name="f3655" fmla="*/ f2995 1 f1852"/>
              <a:gd name="f3656" fmla="*/ f2996 1 f1851"/>
              <a:gd name="f3657" fmla="*/ f2997 1 f1852"/>
              <a:gd name="f3658" fmla="*/ f2998 1 f1851"/>
              <a:gd name="f3659" fmla="*/ f2999 1 f1852"/>
              <a:gd name="f3660" fmla="*/ f3000 1 f1851"/>
              <a:gd name="f3661" fmla="*/ f3001 1 f1852"/>
              <a:gd name="f3662" fmla="*/ f3002 1 f1851"/>
              <a:gd name="f3663" fmla="*/ f3003 1 f1852"/>
              <a:gd name="f3664" fmla="*/ f3004 1 f1851"/>
              <a:gd name="f3665" fmla="*/ f3005 1 f1852"/>
              <a:gd name="f3666" fmla="*/ f3006 1 f1851"/>
              <a:gd name="f3667" fmla="*/ f3007 1 f1852"/>
              <a:gd name="f3668" fmla="*/ f3008 1 f1851"/>
              <a:gd name="f3669" fmla="*/ f3009 1 f1852"/>
              <a:gd name="f3670" fmla="*/ f3010 1 f1851"/>
              <a:gd name="f3671" fmla="*/ f3011 1 f1852"/>
              <a:gd name="f3672" fmla="*/ f3012 1 f1851"/>
              <a:gd name="f3673" fmla="*/ f3013 1 f1852"/>
              <a:gd name="f3674" fmla="*/ f3014 1 f1851"/>
              <a:gd name="f3675" fmla="*/ f3015 1 f1852"/>
              <a:gd name="f3676" fmla="*/ f3016 1 f1851"/>
              <a:gd name="f3677" fmla="*/ f3017 1 f1852"/>
              <a:gd name="f3678" fmla="*/ f3018 1 f1851"/>
              <a:gd name="f3679" fmla="*/ f3019 1 f1852"/>
              <a:gd name="f3680" fmla="*/ f3020 1 f1851"/>
              <a:gd name="f3681" fmla="*/ f3021 1 f1852"/>
              <a:gd name="f3682" fmla="*/ f3022 1 f1851"/>
              <a:gd name="f3683" fmla="*/ f3023 1 f1852"/>
              <a:gd name="f3684" fmla="*/ f3024 1 f1851"/>
              <a:gd name="f3685" fmla="*/ f3025 1 f1852"/>
              <a:gd name="f3686" fmla="*/ f3026 1 f1851"/>
              <a:gd name="f3687" fmla="*/ f3027 1 f1852"/>
              <a:gd name="f3688" fmla="*/ f3028 1 f1851"/>
              <a:gd name="f3689" fmla="*/ f3029 1 f1852"/>
              <a:gd name="f3690" fmla="*/ f3030 1 f1851"/>
              <a:gd name="f3691" fmla="*/ f3031 1 f1852"/>
              <a:gd name="f3692" fmla="*/ f3032 1 f1851"/>
              <a:gd name="f3693" fmla="*/ f3033 1 f1852"/>
              <a:gd name="f3694" fmla="*/ f3034 1 f1851"/>
              <a:gd name="f3695" fmla="*/ f3035 1 f1852"/>
              <a:gd name="f3696" fmla="*/ f3036 1 f1851"/>
              <a:gd name="f3697" fmla="*/ f3037 1 f1852"/>
              <a:gd name="f3698" fmla="*/ f3038 1 f1851"/>
              <a:gd name="f3699" fmla="*/ f3039 1 f1852"/>
              <a:gd name="f3700" fmla="*/ f3040 1 f1851"/>
              <a:gd name="f3701" fmla="*/ f3041 1 f1852"/>
              <a:gd name="f3702" fmla="*/ f3042 1 f1852"/>
              <a:gd name="f3703" fmla="*/ f3043 1 f1851"/>
              <a:gd name="f3704" fmla="*/ f3044 1 f1852"/>
              <a:gd name="f3705" fmla="*/ f3045 1 f1851"/>
              <a:gd name="f3706" fmla="*/ f3046 1 f1852"/>
              <a:gd name="f3707" fmla="*/ f3047 1 f1852"/>
              <a:gd name="f3708" fmla="*/ f3048 1 f1851"/>
              <a:gd name="f3709" fmla="*/ f3049 1 f1851"/>
              <a:gd name="f3710" fmla="*/ f3050 1 f1852"/>
              <a:gd name="f3711" fmla="*/ f3051 1 f1851"/>
              <a:gd name="f3712" fmla="*/ f3052 1 f1852"/>
              <a:gd name="f3713" fmla="*/ f3053 1 f1851"/>
              <a:gd name="f3714" fmla="*/ f3054 1 f1852"/>
              <a:gd name="f3715" fmla="*/ f3055 1 f1851"/>
              <a:gd name="f3716" fmla="*/ f3056 1 f1852"/>
              <a:gd name="f3717" fmla="*/ f3057 1 f1851"/>
              <a:gd name="f3718" fmla="*/ f3058 1 f1852"/>
              <a:gd name="f3719" fmla="*/ f3059 1 f1851"/>
              <a:gd name="f3720" fmla="*/ f3060 1 f1852"/>
              <a:gd name="f3721" fmla="*/ f3061 1 f1851"/>
              <a:gd name="f3722" fmla="*/ f3062 1 f1852"/>
              <a:gd name="f3723" fmla="*/ f3063 1 f1851"/>
              <a:gd name="f3724" fmla="*/ f3064 1 f1852"/>
              <a:gd name="f3725" fmla="*/ f3065 1 f1851"/>
              <a:gd name="f3726" fmla="*/ f3066 1 f1852"/>
              <a:gd name="f3727" fmla="*/ f3067 1 f1851"/>
              <a:gd name="f3728" fmla="*/ f3068 1 f1852"/>
              <a:gd name="f3729" fmla="*/ f3069 1 f1851"/>
              <a:gd name="f3730" fmla="*/ f3070 1 f1852"/>
              <a:gd name="f3731" fmla="*/ f3071 1 f1851"/>
              <a:gd name="f3732" fmla="*/ f3072 1 f1852"/>
              <a:gd name="f3733" fmla="*/ f3073 1 f1851"/>
              <a:gd name="f3734" fmla="*/ f3074 1 f1852"/>
              <a:gd name="f3735" fmla="*/ f3075 1 f1851"/>
              <a:gd name="f3736" fmla="*/ f3076 1 f1852"/>
              <a:gd name="f3737" fmla="*/ f3077 1 f1851"/>
              <a:gd name="f3738" fmla="*/ f3078 1 f1852"/>
              <a:gd name="f3739" fmla="*/ f3079 1 f1851"/>
              <a:gd name="f3740" fmla="*/ f3080 1 f1852"/>
              <a:gd name="f3741" fmla="*/ f3081 1 f1851"/>
              <a:gd name="f3742" fmla="*/ f3082 1 f1852"/>
              <a:gd name="f3743" fmla="*/ f3083 1 f1851"/>
              <a:gd name="f3744" fmla="*/ f3084 1 f1852"/>
              <a:gd name="f3745" fmla="*/ f3085 1 f1851"/>
              <a:gd name="f3746" fmla="*/ f3086 1 f1852"/>
              <a:gd name="f3747" fmla="*/ f3087 1 f1851"/>
              <a:gd name="f3748" fmla="*/ f3088 1 f1852"/>
              <a:gd name="f3749" fmla="*/ f3089 1 f1851"/>
              <a:gd name="f3750" fmla="*/ f3090 1 f1852"/>
              <a:gd name="f3751" fmla="*/ f3091 1 f1851"/>
              <a:gd name="f3752" fmla="*/ f3092 1 f1852"/>
              <a:gd name="f3753" fmla="*/ f3093 1 f1851"/>
              <a:gd name="f3754" fmla="*/ f3094 1 f1852"/>
              <a:gd name="f3755" fmla="*/ f3095 1 f1851"/>
              <a:gd name="f3756" fmla="*/ f3096 1 f1852"/>
              <a:gd name="f3757" fmla="*/ f3097 1 f1851"/>
              <a:gd name="f3758" fmla="*/ f3098 1 f1852"/>
              <a:gd name="f3759" fmla="*/ f3099 1 f1851"/>
              <a:gd name="f3760" fmla="*/ f3100 1 f1852"/>
              <a:gd name="f3761" fmla="*/ f3101 1 f1851"/>
              <a:gd name="f3762" fmla="*/ f3102 1 f1852"/>
              <a:gd name="f3763" fmla="*/ f3103 1 f1851"/>
              <a:gd name="f3764" fmla="*/ f3104 1 f1852"/>
              <a:gd name="f3765" fmla="*/ f3105 1 f1851"/>
              <a:gd name="f3766" fmla="*/ f3106 1 f1852"/>
              <a:gd name="f3767" fmla="*/ f3107 1 f1851"/>
              <a:gd name="f3768" fmla="*/ f3108 1 f1852"/>
              <a:gd name="f3769" fmla="*/ f3109 1 f1851"/>
              <a:gd name="f3770" fmla="*/ f3110 1 f1851"/>
              <a:gd name="f3771" fmla="*/ f3111 1 f1851"/>
              <a:gd name="f3772" fmla="*/ f3112 1 f1852"/>
              <a:gd name="f3773" fmla="*/ f3113 1 f1851"/>
              <a:gd name="f3774" fmla="*/ f3114 1 f1851"/>
              <a:gd name="f3775" fmla="*/ f3115 1 f1852"/>
              <a:gd name="f3776" fmla="*/ f3116 1 f1851"/>
              <a:gd name="f3777" fmla="*/ f3117 1 f1852"/>
              <a:gd name="f3778" fmla="*/ f3118 1 f1851"/>
              <a:gd name="f3779" fmla="*/ f3119 1 f1852"/>
              <a:gd name="f3780" fmla="*/ f3120 1 f1851"/>
              <a:gd name="f3781" fmla="*/ f3121 1 f1852"/>
              <a:gd name="f3782" fmla="*/ f3122 1 f1851"/>
              <a:gd name="f3783" fmla="*/ f3123 1 f1852"/>
              <a:gd name="f3784" fmla="*/ f3124 1 f1851"/>
              <a:gd name="f3785" fmla="*/ f3125 1 f1852"/>
              <a:gd name="f3786" fmla="*/ f3126 1 f1851"/>
              <a:gd name="f3787" fmla="*/ f3127 1 f1852"/>
              <a:gd name="f3788" fmla="*/ f3128 1 f1852"/>
              <a:gd name="f3789" fmla="*/ f3129 1 f1851"/>
              <a:gd name="f3790" fmla="*/ f3130 1 f1852"/>
              <a:gd name="f3791" fmla="*/ f3131 1 f1851"/>
              <a:gd name="f3792" fmla="*/ f3132 1 f1852"/>
              <a:gd name="f3793" fmla="*/ f3133 1 f1851"/>
              <a:gd name="f3794" fmla="*/ f3134 1 f1852"/>
              <a:gd name="f3795" fmla="*/ f3135 1 f1851"/>
              <a:gd name="f3796" fmla="*/ f3136 1 f1852"/>
              <a:gd name="f3797" fmla="*/ f3137 1 f1851"/>
              <a:gd name="f3798" fmla="*/ f3138 1 f1852"/>
              <a:gd name="f3799" fmla="*/ f3139 1 f1851"/>
              <a:gd name="f3800" fmla="*/ f3140 1 f1851"/>
              <a:gd name="f3801" fmla="*/ f3141 1 f1852"/>
              <a:gd name="f3802" fmla="*/ f3142 1 f1851"/>
              <a:gd name="f3803" fmla="*/ f3143 1 f1852"/>
              <a:gd name="f3804" fmla="*/ f3144 1 f1851"/>
              <a:gd name="f3805" fmla="*/ f3145 1 f1852"/>
              <a:gd name="f3806" fmla="*/ f3146 1 f1851"/>
              <a:gd name="f3807" fmla="*/ f3147 1 f1852"/>
              <a:gd name="f3808" fmla="*/ f3148 1 f1851"/>
              <a:gd name="f3809" fmla="*/ f3149 1 f1852"/>
              <a:gd name="f3810" fmla="*/ f3150 1 f1851"/>
              <a:gd name="f3811" fmla="*/ f3151 1 f1852"/>
              <a:gd name="f3812" fmla="*/ f3152 1 f1851"/>
              <a:gd name="f3813" fmla="*/ f3153 1 f1852"/>
              <a:gd name="f3814" fmla="*/ f3154 1 f1851"/>
              <a:gd name="f3815" fmla="*/ f3155 1 f1852"/>
              <a:gd name="f3816" fmla="*/ f3156 1 f1851"/>
              <a:gd name="f3817" fmla="*/ f3157 1 f1852"/>
              <a:gd name="f3818" fmla="*/ f3158 1 f1851"/>
              <a:gd name="f3819" fmla="*/ f3159 1 f1852"/>
              <a:gd name="f3820" fmla="*/ f3160 1 f1851"/>
              <a:gd name="f3821" fmla="*/ f3161 1 f1852"/>
              <a:gd name="f3822" fmla="*/ f3162 1 f1851"/>
              <a:gd name="f3823" fmla="*/ f3163 1 f1852"/>
              <a:gd name="f3824" fmla="*/ f3164 1 f1851"/>
              <a:gd name="f3825" fmla="*/ f3165 1 f1852"/>
              <a:gd name="f3826" fmla="*/ f3166 f1842 1"/>
              <a:gd name="f3827" fmla="*/ f3167 f1842 1"/>
              <a:gd name="f3828" fmla="*/ f3169 f1843 1"/>
              <a:gd name="f3829" fmla="*/ f3168 f1843 1"/>
              <a:gd name="f3830" fmla="*/ f3170 f1842 1"/>
              <a:gd name="f3831" fmla="*/ f3171 f1843 1"/>
              <a:gd name="f3832" fmla="*/ f3172 f1842 1"/>
              <a:gd name="f3833" fmla="*/ f3173 f1843 1"/>
              <a:gd name="f3834" fmla="*/ f3174 f1842 1"/>
              <a:gd name="f3835" fmla="*/ f3175 f1843 1"/>
              <a:gd name="f3836" fmla="*/ f3176 f1842 1"/>
              <a:gd name="f3837" fmla="*/ f3177 f1843 1"/>
              <a:gd name="f3838" fmla="*/ f3178 f1842 1"/>
              <a:gd name="f3839" fmla="*/ f3179 f1842 1"/>
              <a:gd name="f3840" fmla="*/ f3180 f1843 1"/>
              <a:gd name="f3841" fmla="*/ f3181 f1842 1"/>
              <a:gd name="f3842" fmla="*/ f3182 f1843 1"/>
              <a:gd name="f3843" fmla="*/ f3183 f1842 1"/>
              <a:gd name="f3844" fmla="*/ f3184 f1843 1"/>
              <a:gd name="f3845" fmla="*/ f3185 f1842 1"/>
              <a:gd name="f3846" fmla="*/ f3186 f1843 1"/>
              <a:gd name="f3847" fmla="*/ f3187 f1842 1"/>
              <a:gd name="f3848" fmla="*/ f3188 f1843 1"/>
              <a:gd name="f3849" fmla="*/ f3189 f1842 1"/>
              <a:gd name="f3850" fmla="*/ f3190 f1843 1"/>
              <a:gd name="f3851" fmla="*/ f3191 f1842 1"/>
              <a:gd name="f3852" fmla="*/ f3192 f1843 1"/>
              <a:gd name="f3853" fmla="*/ f3193 f1842 1"/>
              <a:gd name="f3854" fmla="*/ f3194 f1843 1"/>
              <a:gd name="f3855" fmla="*/ f3195 f1842 1"/>
              <a:gd name="f3856" fmla="*/ f3196 f1843 1"/>
              <a:gd name="f3857" fmla="*/ f3197 f1842 1"/>
              <a:gd name="f3858" fmla="*/ f3198 f1843 1"/>
              <a:gd name="f3859" fmla="*/ f3199 f1842 1"/>
              <a:gd name="f3860" fmla="*/ f3200 f1843 1"/>
              <a:gd name="f3861" fmla="*/ f3201 f1842 1"/>
              <a:gd name="f3862" fmla="*/ f3202 f1843 1"/>
              <a:gd name="f3863" fmla="*/ f3203 f1842 1"/>
              <a:gd name="f3864" fmla="*/ f3204 f1843 1"/>
              <a:gd name="f3865" fmla="*/ f3205 f1842 1"/>
              <a:gd name="f3866" fmla="*/ f3206 f1843 1"/>
              <a:gd name="f3867" fmla="*/ f3207 f1842 1"/>
              <a:gd name="f3868" fmla="*/ f3208 f1843 1"/>
              <a:gd name="f3869" fmla="*/ f3209 f1843 1"/>
              <a:gd name="f3870" fmla="*/ f3210 f1842 1"/>
              <a:gd name="f3871" fmla="*/ f3211 f1843 1"/>
              <a:gd name="f3872" fmla="*/ f3212 f1842 1"/>
              <a:gd name="f3873" fmla="*/ f3213 f1843 1"/>
              <a:gd name="f3874" fmla="*/ f3214 f1842 1"/>
              <a:gd name="f3875" fmla="*/ f3215 f1843 1"/>
              <a:gd name="f3876" fmla="*/ f3216 f1842 1"/>
              <a:gd name="f3877" fmla="*/ f3217 f1843 1"/>
              <a:gd name="f3878" fmla="*/ f3218 f1842 1"/>
              <a:gd name="f3879" fmla="*/ f3219 f1843 1"/>
              <a:gd name="f3880" fmla="*/ f3220 f1842 1"/>
              <a:gd name="f3881" fmla="*/ f3221 f1843 1"/>
              <a:gd name="f3882" fmla="*/ f3222 f1842 1"/>
              <a:gd name="f3883" fmla="*/ f3223 f1842 1"/>
              <a:gd name="f3884" fmla="*/ f3224 f1843 1"/>
              <a:gd name="f3885" fmla="*/ f3225 f1842 1"/>
              <a:gd name="f3886" fmla="*/ f3226 f1843 1"/>
              <a:gd name="f3887" fmla="*/ f3227 f1842 1"/>
              <a:gd name="f3888" fmla="*/ f3228 f1843 1"/>
              <a:gd name="f3889" fmla="*/ f3229 f1842 1"/>
              <a:gd name="f3890" fmla="*/ f3230 f1843 1"/>
              <a:gd name="f3891" fmla="*/ f3231 f1842 1"/>
              <a:gd name="f3892" fmla="*/ f3232 f1843 1"/>
              <a:gd name="f3893" fmla="*/ f3233 f1842 1"/>
              <a:gd name="f3894" fmla="*/ f3234 f1843 1"/>
              <a:gd name="f3895" fmla="*/ f3235 f1842 1"/>
              <a:gd name="f3896" fmla="*/ f3236 f1843 1"/>
              <a:gd name="f3897" fmla="*/ f3237 f1842 1"/>
              <a:gd name="f3898" fmla="*/ f3238 f1843 1"/>
              <a:gd name="f3899" fmla="*/ f3239 f1842 1"/>
              <a:gd name="f3900" fmla="*/ f3240 f1843 1"/>
              <a:gd name="f3901" fmla="*/ f3241 f1842 1"/>
              <a:gd name="f3902" fmla="*/ f3242 f1843 1"/>
              <a:gd name="f3903" fmla="*/ f3243 f1842 1"/>
              <a:gd name="f3904" fmla="*/ f3244 f1843 1"/>
              <a:gd name="f3905" fmla="*/ f3245 f1842 1"/>
              <a:gd name="f3906" fmla="*/ f3246 f1843 1"/>
              <a:gd name="f3907" fmla="*/ f3247 f1842 1"/>
              <a:gd name="f3908" fmla="*/ f3248 f1843 1"/>
              <a:gd name="f3909" fmla="*/ f3249 f1842 1"/>
              <a:gd name="f3910" fmla="*/ f3250 f1843 1"/>
              <a:gd name="f3911" fmla="*/ f3251 f1842 1"/>
              <a:gd name="f3912" fmla="*/ f3252 f1842 1"/>
              <a:gd name="f3913" fmla="*/ f3253 f1843 1"/>
              <a:gd name="f3914" fmla="*/ f3254 f1842 1"/>
              <a:gd name="f3915" fmla="*/ f3255 f1843 1"/>
              <a:gd name="f3916" fmla="*/ f3256 f1842 1"/>
              <a:gd name="f3917" fmla="*/ f3257 f1843 1"/>
              <a:gd name="f3918" fmla="*/ f3258 f1843 1"/>
              <a:gd name="f3919" fmla="*/ f3259 f1842 1"/>
              <a:gd name="f3920" fmla="*/ f3260 f1843 1"/>
              <a:gd name="f3921" fmla="*/ f3261 f1842 1"/>
              <a:gd name="f3922" fmla="*/ f3262 f1843 1"/>
              <a:gd name="f3923" fmla="*/ f3263 f1842 1"/>
              <a:gd name="f3924" fmla="*/ f3264 f1843 1"/>
              <a:gd name="f3925" fmla="*/ f3265 f1842 1"/>
              <a:gd name="f3926" fmla="*/ f3266 f1843 1"/>
              <a:gd name="f3927" fmla="*/ f3267 f1842 1"/>
              <a:gd name="f3928" fmla="*/ f3268 f1843 1"/>
              <a:gd name="f3929" fmla="*/ f3269 f1842 1"/>
              <a:gd name="f3930" fmla="*/ f3270 f1843 1"/>
              <a:gd name="f3931" fmla="*/ f3271 f1843 1"/>
              <a:gd name="f3932" fmla="*/ f3272 f1842 1"/>
              <a:gd name="f3933" fmla="*/ f3273 f1843 1"/>
              <a:gd name="f3934" fmla="*/ f3274 f1842 1"/>
              <a:gd name="f3935" fmla="*/ f3275 f1843 1"/>
              <a:gd name="f3936" fmla="*/ f3276 f1842 1"/>
              <a:gd name="f3937" fmla="*/ f3277 f1843 1"/>
              <a:gd name="f3938" fmla="*/ f3278 f1842 1"/>
              <a:gd name="f3939" fmla="*/ f3279 f1843 1"/>
              <a:gd name="f3940" fmla="*/ f3280 f1842 1"/>
              <a:gd name="f3941" fmla="*/ f3281 f1843 1"/>
              <a:gd name="f3942" fmla="*/ f3282 f1842 1"/>
              <a:gd name="f3943" fmla="*/ f3283 f1843 1"/>
              <a:gd name="f3944" fmla="*/ f3284 f1842 1"/>
              <a:gd name="f3945" fmla="*/ f3285 f1843 1"/>
              <a:gd name="f3946" fmla="*/ f3286 f1842 1"/>
              <a:gd name="f3947" fmla="*/ f3287 f1843 1"/>
              <a:gd name="f3948" fmla="*/ f3288 f1842 1"/>
              <a:gd name="f3949" fmla="*/ f3289 f1843 1"/>
              <a:gd name="f3950" fmla="*/ f3290 f1842 1"/>
              <a:gd name="f3951" fmla="*/ f3291 f1843 1"/>
              <a:gd name="f3952" fmla="*/ f3292 f1842 1"/>
              <a:gd name="f3953" fmla="*/ f3293 f1843 1"/>
              <a:gd name="f3954" fmla="*/ f3294 f1842 1"/>
              <a:gd name="f3955" fmla="*/ f3295 f1843 1"/>
              <a:gd name="f3956" fmla="*/ f3296 f1842 1"/>
              <a:gd name="f3957" fmla="*/ f3297 f1843 1"/>
              <a:gd name="f3958" fmla="*/ f3298 f1842 1"/>
              <a:gd name="f3959" fmla="*/ f3299 f1843 1"/>
              <a:gd name="f3960" fmla="*/ f3300 f1842 1"/>
              <a:gd name="f3961" fmla="*/ f3301 f1843 1"/>
              <a:gd name="f3962" fmla="*/ f3302 f1842 1"/>
              <a:gd name="f3963" fmla="*/ f3303 f1843 1"/>
              <a:gd name="f3964" fmla="*/ f3304 f1842 1"/>
              <a:gd name="f3965" fmla="*/ f3305 f1843 1"/>
              <a:gd name="f3966" fmla="*/ f3306 f1842 1"/>
              <a:gd name="f3967" fmla="*/ f3307 f1843 1"/>
              <a:gd name="f3968" fmla="*/ f3308 f1842 1"/>
              <a:gd name="f3969" fmla="*/ f3309 f1843 1"/>
              <a:gd name="f3970" fmla="*/ f3310 f1842 1"/>
              <a:gd name="f3971" fmla="*/ f3311 f1843 1"/>
              <a:gd name="f3972" fmla="*/ f3312 f1842 1"/>
              <a:gd name="f3973" fmla="*/ f3313 f1843 1"/>
              <a:gd name="f3974" fmla="*/ f3314 f1842 1"/>
              <a:gd name="f3975" fmla="*/ f3315 f1843 1"/>
              <a:gd name="f3976" fmla="*/ f3316 f1842 1"/>
              <a:gd name="f3977" fmla="*/ f3317 f1843 1"/>
              <a:gd name="f3978" fmla="*/ f3318 f1842 1"/>
              <a:gd name="f3979" fmla="*/ f3319 f1843 1"/>
              <a:gd name="f3980" fmla="*/ f3320 f1842 1"/>
              <a:gd name="f3981" fmla="*/ f3321 f1843 1"/>
              <a:gd name="f3982" fmla="*/ f3322 f1842 1"/>
              <a:gd name="f3983" fmla="*/ f3323 f1843 1"/>
              <a:gd name="f3984" fmla="*/ f3324 f1842 1"/>
              <a:gd name="f3985" fmla="*/ f3325 f1843 1"/>
              <a:gd name="f3986" fmla="*/ f3326 f1842 1"/>
              <a:gd name="f3987" fmla="*/ f3327 f1843 1"/>
              <a:gd name="f3988" fmla="*/ f3328 f1842 1"/>
              <a:gd name="f3989" fmla="*/ f3329 f1843 1"/>
              <a:gd name="f3990" fmla="*/ f3330 f1842 1"/>
              <a:gd name="f3991" fmla="*/ f3331 f1843 1"/>
              <a:gd name="f3992" fmla="*/ f3332 f1842 1"/>
              <a:gd name="f3993" fmla="*/ f3333 f1843 1"/>
              <a:gd name="f3994" fmla="*/ f3334 f1842 1"/>
              <a:gd name="f3995" fmla="*/ f3335 f1843 1"/>
              <a:gd name="f3996" fmla="*/ f3336 f1842 1"/>
              <a:gd name="f3997" fmla="*/ f3337 f1843 1"/>
              <a:gd name="f3998" fmla="*/ f3338 f1842 1"/>
              <a:gd name="f3999" fmla="*/ f3339 f1843 1"/>
              <a:gd name="f4000" fmla="*/ f3340 f1842 1"/>
              <a:gd name="f4001" fmla="*/ f3341 f1843 1"/>
              <a:gd name="f4002" fmla="*/ f3342 f1842 1"/>
              <a:gd name="f4003" fmla="*/ f3343 f1843 1"/>
              <a:gd name="f4004" fmla="*/ f3344 f1842 1"/>
              <a:gd name="f4005" fmla="*/ f3345 f1843 1"/>
              <a:gd name="f4006" fmla="*/ f3346 f1842 1"/>
              <a:gd name="f4007" fmla="*/ f3347 f1842 1"/>
              <a:gd name="f4008" fmla="*/ f3348 f1843 1"/>
              <a:gd name="f4009" fmla="*/ f3349 f1842 1"/>
              <a:gd name="f4010" fmla="*/ f3350 f1843 1"/>
              <a:gd name="f4011" fmla="*/ f3351 f1842 1"/>
              <a:gd name="f4012" fmla="*/ f3352 f1843 1"/>
              <a:gd name="f4013" fmla="*/ f3353 f1842 1"/>
              <a:gd name="f4014" fmla="*/ f3354 f1843 1"/>
              <a:gd name="f4015" fmla="*/ f3355 f1842 1"/>
              <a:gd name="f4016" fmla="*/ f3356 f1843 1"/>
              <a:gd name="f4017" fmla="*/ f3357 f1842 1"/>
              <a:gd name="f4018" fmla="*/ f3358 f1843 1"/>
              <a:gd name="f4019" fmla="*/ f3359 f1842 1"/>
              <a:gd name="f4020" fmla="*/ f3360 f1843 1"/>
              <a:gd name="f4021" fmla="*/ f3361 f1842 1"/>
              <a:gd name="f4022" fmla="*/ f3362 f1843 1"/>
              <a:gd name="f4023" fmla="*/ f3363 f1842 1"/>
              <a:gd name="f4024" fmla="*/ f3364 f1843 1"/>
              <a:gd name="f4025" fmla="*/ f3365 f1842 1"/>
              <a:gd name="f4026" fmla="*/ f3366 f1843 1"/>
              <a:gd name="f4027" fmla="*/ f3367 f1842 1"/>
              <a:gd name="f4028" fmla="*/ f3368 f1843 1"/>
              <a:gd name="f4029" fmla="*/ f3369 f1842 1"/>
              <a:gd name="f4030" fmla="*/ f3370 f1843 1"/>
              <a:gd name="f4031" fmla="*/ f3371 f1842 1"/>
              <a:gd name="f4032" fmla="*/ f3372 f1843 1"/>
              <a:gd name="f4033" fmla="*/ f3373 f1842 1"/>
              <a:gd name="f4034" fmla="*/ f3374 f1843 1"/>
              <a:gd name="f4035" fmla="*/ f3375 f1842 1"/>
              <a:gd name="f4036" fmla="*/ f3376 f1843 1"/>
              <a:gd name="f4037" fmla="*/ f3377 f1842 1"/>
              <a:gd name="f4038" fmla="*/ f3378 f1843 1"/>
              <a:gd name="f4039" fmla="*/ f3379 f1842 1"/>
              <a:gd name="f4040" fmla="*/ f3380 f1843 1"/>
              <a:gd name="f4041" fmla="*/ f3381 f1842 1"/>
              <a:gd name="f4042" fmla="*/ f3382 f1843 1"/>
              <a:gd name="f4043" fmla="*/ f3383 f1842 1"/>
              <a:gd name="f4044" fmla="*/ f3384 f1843 1"/>
              <a:gd name="f4045" fmla="*/ f3385 f1842 1"/>
              <a:gd name="f4046" fmla="*/ f3386 f1843 1"/>
              <a:gd name="f4047" fmla="*/ f3387 f1842 1"/>
              <a:gd name="f4048" fmla="*/ f3388 f1843 1"/>
              <a:gd name="f4049" fmla="*/ f3389 f1842 1"/>
              <a:gd name="f4050" fmla="*/ f3390 f1843 1"/>
              <a:gd name="f4051" fmla="*/ f3391 f1842 1"/>
              <a:gd name="f4052" fmla="*/ f3392 f1843 1"/>
              <a:gd name="f4053" fmla="*/ f3393 f1842 1"/>
              <a:gd name="f4054" fmla="*/ f3394 f1843 1"/>
              <a:gd name="f4055" fmla="*/ f3395 f1842 1"/>
              <a:gd name="f4056" fmla="*/ f3396 f1843 1"/>
              <a:gd name="f4057" fmla="*/ f3397 f1842 1"/>
              <a:gd name="f4058" fmla="*/ f3398 f1843 1"/>
              <a:gd name="f4059" fmla="*/ f3399 f1842 1"/>
              <a:gd name="f4060" fmla="*/ f3400 f1843 1"/>
              <a:gd name="f4061" fmla="*/ f3401 f1842 1"/>
              <a:gd name="f4062" fmla="*/ f3402 f1842 1"/>
              <a:gd name="f4063" fmla="*/ f3403 f1843 1"/>
              <a:gd name="f4064" fmla="*/ f3404 f1842 1"/>
              <a:gd name="f4065" fmla="*/ f3405 f1843 1"/>
              <a:gd name="f4066" fmla="*/ f3406 f1842 1"/>
              <a:gd name="f4067" fmla="*/ f3407 f1843 1"/>
              <a:gd name="f4068" fmla="*/ f3408 f1842 1"/>
              <a:gd name="f4069" fmla="*/ f3409 f1842 1"/>
              <a:gd name="f4070" fmla="*/ f3410 f1843 1"/>
              <a:gd name="f4071" fmla="*/ f3411 f1842 1"/>
              <a:gd name="f4072" fmla="*/ f3412 f1843 1"/>
              <a:gd name="f4073" fmla="*/ f3413 f1842 1"/>
              <a:gd name="f4074" fmla="*/ f3414 f1843 1"/>
              <a:gd name="f4075" fmla="*/ f3415 f1842 1"/>
              <a:gd name="f4076" fmla="*/ f3416 f1843 1"/>
              <a:gd name="f4077" fmla="*/ f3417 f1842 1"/>
              <a:gd name="f4078" fmla="*/ f3418 f1843 1"/>
              <a:gd name="f4079" fmla="*/ f3419 f1842 1"/>
              <a:gd name="f4080" fmla="*/ f3420 f1843 1"/>
              <a:gd name="f4081" fmla="*/ f3421 f1842 1"/>
              <a:gd name="f4082" fmla="*/ f3422 f1843 1"/>
              <a:gd name="f4083" fmla="*/ f3423 f1842 1"/>
              <a:gd name="f4084" fmla="*/ f3424 f1843 1"/>
              <a:gd name="f4085" fmla="*/ f3425 f1842 1"/>
              <a:gd name="f4086" fmla="*/ f3426 f1843 1"/>
              <a:gd name="f4087" fmla="*/ f3427 f1842 1"/>
              <a:gd name="f4088" fmla="*/ f3428 f1843 1"/>
              <a:gd name="f4089" fmla="*/ f3429 f1842 1"/>
              <a:gd name="f4090" fmla="*/ f3430 f1843 1"/>
              <a:gd name="f4091" fmla="*/ f3431 f1842 1"/>
              <a:gd name="f4092" fmla="*/ f3432 f1843 1"/>
              <a:gd name="f4093" fmla="*/ f3433 f1842 1"/>
              <a:gd name="f4094" fmla="*/ f3434 f1843 1"/>
              <a:gd name="f4095" fmla="*/ f3435 f1842 1"/>
              <a:gd name="f4096" fmla="*/ f3436 f1843 1"/>
              <a:gd name="f4097" fmla="*/ f3437 f1842 1"/>
              <a:gd name="f4098" fmla="*/ f3438 f1843 1"/>
              <a:gd name="f4099" fmla="*/ f3439 f1842 1"/>
              <a:gd name="f4100" fmla="*/ f3440 f1843 1"/>
              <a:gd name="f4101" fmla="*/ f3441 f1842 1"/>
              <a:gd name="f4102" fmla="*/ f3442 f1843 1"/>
              <a:gd name="f4103" fmla="*/ f3443 f1842 1"/>
              <a:gd name="f4104" fmla="*/ f3444 f1843 1"/>
              <a:gd name="f4105" fmla="*/ f3445 f1842 1"/>
              <a:gd name="f4106" fmla="*/ f3446 f1843 1"/>
              <a:gd name="f4107" fmla="*/ f3447 f1842 1"/>
              <a:gd name="f4108" fmla="*/ f3448 f1843 1"/>
              <a:gd name="f4109" fmla="*/ f3449 f1842 1"/>
              <a:gd name="f4110" fmla="*/ f3450 f1843 1"/>
              <a:gd name="f4111" fmla="*/ f3451 f1842 1"/>
              <a:gd name="f4112" fmla="*/ f3452 f1843 1"/>
              <a:gd name="f4113" fmla="*/ f3453 f1842 1"/>
              <a:gd name="f4114" fmla="*/ f3454 f1843 1"/>
              <a:gd name="f4115" fmla="*/ f3455 f1842 1"/>
              <a:gd name="f4116" fmla="*/ f3456 f1843 1"/>
              <a:gd name="f4117" fmla="*/ f3457 f1842 1"/>
              <a:gd name="f4118" fmla="*/ f3458 f1843 1"/>
              <a:gd name="f4119" fmla="*/ f3459 f1842 1"/>
              <a:gd name="f4120" fmla="*/ f3460 f1843 1"/>
              <a:gd name="f4121" fmla="*/ f3461 f1842 1"/>
              <a:gd name="f4122" fmla="*/ f3462 f1843 1"/>
              <a:gd name="f4123" fmla="*/ f3463 f1842 1"/>
              <a:gd name="f4124" fmla="*/ f3464 f1843 1"/>
              <a:gd name="f4125" fmla="*/ f3465 f1842 1"/>
              <a:gd name="f4126" fmla="*/ f3466 f1843 1"/>
              <a:gd name="f4127" fmla="*/ f3467 f1843 1"/>
              <a:gd name="f4128" fmla="*/ f3468 f1842 1"/>
              <a:gd name="f4129" fmla="*/ f3469 f1843 1"/>
              <a:gd name="f4130" fmla="*/ f3470 f1842 1"/>
              <a:gd name="f4131" fmla="*/ f3471 f1842 1"/>
              <a:gd name="f4132" fmla="*/ f3472 f1843 1"/>
              <a:gd name="f4133" fmla="*/ f3473 f1842 1"/>
              <a:gd name="f4134" fmla="*/ f3474 f1843 1"/>
              <a:gd name="f4135" fmla="*/ f3475 f1842 1"/>
              <a:gd name="f4136" fmla="*/ f3476 f1843 1"/>
              <a:gd name="f4137" fmla="*/ f3477 f1842 1"/>
              <a:gd name="f4138" fmla="*/ f3478 f1843 1"/>
              <a:gd name="f4139" fmla="*/ f3479 f1842 1"/>
              <a:gd name="f4140" fmla="*/ f3480 f1843 1"/>
              <a:gd name="f4141" fmla="*/ f3481 f1842 1"/>
              <a:gd name="f4142" fmla="*/ f3482 f1843 1"/>
              <a:gd name="f4143" fmla="*/ f3483 f1842 1"/>
              <a:gd name="f4144" fmla="*/ f3484 f1843 1"/>
              <a:gd name="f4145" fmla="*/ f3485 f1842 1"/>
              <a:gd name="f4146" fmla="*/ f3486 f1843 1"/>
              <a:gd name="f4147" fmla="*/ f3487 f1842 1"/>
              <a:gd name="f4148" fmla="*/ f3488 f1843 1"/>
              <a:gd name="f4149" fmla="*/ f3489 f1842 1"/>
              <a:gd name="f4150" fmla="*/ f3490 f1843 1"/>
              <a:gd name="f4151" fmla="*/ f3491 f1842 1"/>
              <a:gd name="f4152" fmla="*/ f3492 f1843 1"/>
              <a:gd name="f4153" fmla="*/ f3493 f1842 1"/>
              <a:gd name="f4154" fmla="*/ f3494 f1843 1"/>
              <a:gd name="f4155" fmla="*/ f3495 f1842 1"/>
              <a:gd name="f4156" fmla="*/ f3496 f1843 1"/>
              <a:gd name="f4157" fmla="*/ f3497 f1842 1"/>
              <a:gd name="f4158" fmla="*/ f3498 f1843 1"/>
              <a:gd name="f4159" fmla="*/ f3499 f1842 1"/>
              <a:gd name="f4160" fmla="*/ f3500 f1843 1"/>
              <a:gd name="f4161" fmla="*/ f3501 f1842 1"/>
              <a:gd name="f4162" fmla="*/ f3502 f1843 1"/>
              <a:gd name="f4163" fmla="*/ f3503 f1842 1"/>
              <a:gd name="f4164" fmla="*/ f3504 f1843 1"/>
              <a:gd name="f4165" fmla="*/ f3505 f1842 1"/>
              <a:gd name="f4166" fmla="*/ f3506 f1843 1"/>
              <a:gd name="f4167" fmla="*/ f3507 f1842 1"/>
              <a:gd name="f4168" fmla="*/ f3508 f1843 1"/>
              <a:gd name="f4169" fmla="*/ f3509 f1842 1"/>
              <a:gd name="f4170" fmla="*/ f3510 f1843 1"/>
              <a:gd name="f4171" fmla="*/ f3511 f1842 1"/>
              <a:gd name="f4172" fmla="*/ f3512 f1843 1"/>
              <a:gd name="f4173" fmla="*/ f3513 f1842 1"/>
              <a:gd name="f4174" fmla="*/ f3514 f1843 1"/>
              <a:gd name="f4175" fmla="*/ f3515 f1842 1"/>
              <a:gd name="f4176" fmla="*/ f3516 f1843 1"/>
              <a:gd name="f4177" fmla="*/ f3517 f1842 1"/>
              <a:gd name="f4178" fmla="*/ f3518 f1843 1"/>
              <a:gd name="f4179" fmla="*/ f3519 f1842 1"/>
              <a:gd name="f4180" fmla="*/ f3520 f1843 1"/>
              <a:gd name="f4181" fmla="*/ f3521 f1842 1"/>
              <a:gd name="f4182" fmla="*/ f3522 f1843 1"/>
              <a:gd name="f4183" fmla="*/ f3523 f1842 1"/>
              <a:gd name="f4184" fmla="*/ f3524 f1843 1"/>
              <a:gd name="f4185" fmla="*/ f3525 f1842 1"/>
              <a:gd name="f4186" fmla="*/ f3526 f1843 1"/>
              <a:gd name="f4187" fmla="*/ f3527 f1842 1"/>
              <a:gd name="f4188" fmla="*/ f3528 f1843 1"/>
              <a:gd name="f4189" fmla="*/ f3529 f1842 1"/>
              <a:gd name="f4190" fmla="*/ f3530 f1843 1"/>
              <a:gd name="f4191" fmla="*/ f3531 f1842 1"/>
              <a:gd name="f4192" fmla="*/ f3532 f1843 1"/>
              <a:gd name="f4193" fmla="*/ f3533 f1842 1"/>
              <a:gd name="f4194" fmla="*/ f3534 f1843 1"/>
              <a:gd name="f4195" fmla="*/ f3535 f1842 1"/>
              <a:gd name="f4196" fmla="*/ f3536 f1843 1"/>
              <a:gd name="f4197" fmla="*/ f3537 f1842 1"/>
              <a:gd name="f4198" fmla="*/ f3538 f1843 1"/>
              <a:gd name="f4199" fmla="*/ f3539 f1842 1"/>
              <a:gd name="f4200" fmla="*/ f3540 f1843 1"/>
              <a:gd name="f4201" fmla="*/ f3541 f1842 1"/>
              <a:gd name="f4202" fmla="*/ f3542 f1843 1"/>
              <a:gd name="f4203" fmla="*/ f3543 f1842 1"/>
              <a:gd name="f4204" fmla="*/ f3544 f1843 1"/>
              <a:gd name="f4205" fmla="*/ f3545 f1842 1"/>
              <a:gd name="f4206" fmla="*/ f3546 f1843 1"/>
              <a:gd name="f4207" fmla="*/ f3547 f1842 1"/>
              <a:gd name="f4208" fmla="*/ f3548 f1843 1"/>
              <a:gd name="f4209" fmla="*/ f3549 f1842 1"/>
              <a:gd name="f4210" fmla="*/ f3550 f1843 1"/>
              <a:gd name="f4211" fmla="*/ f3551 f1842 1"/>
              <a:gd name="f4212" fmla="*/ f3552 f1843 1"/>
              <a:gd name="f4213" fmla="*/ f3553 f1842 1"/>
              <a:gd name="f4214" fmla="*/ f3554 f1843 1"/>
              <a:gd name="f4215" fmla="*/ f3555 f1842 1"/>
              <a:gd name="f4216" fmla="*/ f3556 f1843 1"/>
              <a:gd name="f4217" fmla="*/ f3557 f1842 1"/>
              <a:gd name="f4218" fmla="*/ f3558 f1843 1"/>
              <a:gd name="f4219" fmla="*/ f3559 f1842 1"/>
              <a:gd name="f4220" fmla="*/ f3560 f1843 1"/>
              <a:gd name="f4221" fmla="*/ f3561 f1842 1"/>
              <a:gd name="f4222" fmla="*/ f3562 f1843 1"/>
              <a:gd name="f4223" fmla="*/ f3563 f1843 1"/>
              <a:gd name="f4224" fmla="*/ f3564 f1842 1"/>
              <a:gd name="f4225" fmla="*/ f3565 f1843 1"/>
              <a:gd name="f4226" fmla="*/ f3566 f1842 1"/>
              <a:gd name="f4227" fmla="*/ f3567 f1843 1"/>
              <a:gd name="f4228" fmla="*/ f3568 f1842 1"/>
              <a:gd name="f4229" fmla="*/ f3569 f1843 1"/>
              <a:gd name="f4230" fmla="*/ f3570 f1842 1"/>
              <a:gd name="f4231" fmla="*/ f3571 f1843 1"/>
              <a:gd name="f4232" fmla="*/ f3572 f1842 1"/>
              <a:gd name="f4233" fmla="*/ f3573 f1843 1"/>
              <a:gd name="f4234" fmla="*/ f3574 f1842 1"/>
              <a:gd name="f4235" fmla="*/ f3575 f1843 1"/>
              <a:gd name="f4236" fmla="*/ f3576 f1842 1"/>
              <a:gd name="f4237" fmla="*/ f3577 f1842 1"/>
              <a:gd name="f4238" fmla="*/ f3578 f1843 1"/>
              <a:gd name="f4239" fmla="*/ f3579 f1842 1"/>
              <a:gd name="f4240" fmla="*/ f3580 f1843 1"/>
              <a:gd name="f4241" fmla="*/ f3581 f1842 1"/>
              <a:gd name="f4242" fmla="*/ f3582 f1843 1"/>
              <a:gd name="f4243" fmla="*/ f3583 f1842 1"/>
              <a:gd name="f4244" fmla="*/ f3584 f1843 1"/>
              <a:gd name="f4245" fmla="*/ f3585 f1842 1"/>
              <a:gd name="f4246" fmla="*/ f3586 f1843 1"/>
              <a:gd name="f4247" fmla="*/ f3587 f1842 1"/>
              <a:gd name="f4248" fmla="*/ f3588 f1843 1"/>
              <a:gd name="f4249" fmla="*/ f3589 f1842 1"/>
              <a:gd name="f4250" fmla="*/ f3590 f1843 1"/>
              <a:gd name="f4251" fmla="*/ f3591 f1842 1"/>
              <a:gd name="f4252" fmla="*/ f3592 f1842 1"/>
              <a:gd name="f4253" fmla="*/ f3593 f1843 1"/>
              <a:gd name="f4254" fmla="*/ f3594 f1842 1"/>
              <a:gd name="f4255" fmla="*/ f3595 f1843 1"/>
              <a:gd name="f4256" fmla="*/ f3596 f1842 1"/>
              <a:gd name="f4257" fmla="*/ f3597 f1843 1"/>
              <a:gd name="f4258" fmla="*/ f3598 f1842 1"/>
              <a:gd name="f4259" fmla="*/ f3599 f1843 1"/>
              <a:gd name="f4260" fmla="*/ f3600 f1842 1"/>
              <a:gd name="f4261" fmla="*/ f3601 f1843 1"/>
              <a:gd name="f4262" fmla="*/ f3602 f1842 1"/>
              <a:gd name="f4263" fmla="*/ f3603 f1843 1"/>
              <a:gd name="f4264" fmla="*/ f3604 f1842 1"/>
              <a:gd name="f4265" fmla="*/ f3605 f1842 1"/>
              <a:gd name="f4266" fmla="*/ f3606 f1843 1"/>
              <a:gd name="f4267" fmla="*/ f3607 f1842 1"/>
              <a:gd name="f4268" fmla="*/ f3608 f1843 1"/>
              <a:gd name="f4269" fmla="*/ f3609 f1842 1"/>
              <a:gd name="f4270" fmla="*/ f3610 f1843 1"/>
              <a:gd name="f4271" fmla="*/ f3611 f1842 1"/>
              <a:gd name="f4272" fmla="*/ f3612 f1843 1"/>
              <a:gd name="f4273" fmla="*/ f3613 f1842 1"/>
              <a:gd name="f4274" fmla="*/ f3614 f1843 1"/>
              <a:gd name="f4275" fmla="*/ f3615 f1842 1"/>
              <a:gd name="f4276" fmla="*/ f3616 f1843 1"/>
              <a:gd name="f4277" fmla="*/ f3617 f1843 1"/>
              <a:gd name="f4278" fmla="*/ f3618 f1842 1"/>
              <a:gd name="f4279" fmla="*/ f3619 f1843 1"/>
              <a:gd name="f4280" fmla="*/ f3620 f1842 1"/>
              <a:gd name="f4281" fmla="*/ f3621 f1843 1"/>
              <a:gd name="f4282" fmla="*/ f3622 f1842 1"/>
              <a:gd name="f4283" fmla="*/ f3623 f1843 1"/>
              <a:gd name="f4284" fmla="*/ f3624 f1842 1"/>
              <a:gd name="f4285" fmla="*/ f3625 f1843 1"/>
              <a:gd name="f4286" fmla="*/ f3626 f1842 1"/>
              <a:gd name="f4287" fmla="*/ f3627 f1843 1"/>
              <a:gd name="f4288" fmla="*/ f3628 f1842 1"/>
              <a:gd name="f4289" fmla="*/ f3629 f1843 1"/>
              <a:gd name="f4290" fmla="*/ f3630 f1842 1"/>
              <a:gd name="f4291" fmla="*/ f3631 f1843 1"/>
              <a:gd name="f4292" fmla="*/ f3632 f1842 1"/>
              <a:gd name="f4293" fmla="*/ f3633 f1843 1"/>
              <a:gd name="f4294" fmla="*/ f3634 f1842 1"/>
              <a:gd name="f4295" fmla="*/ f3635 f1843 1"/>
              <a:gd name="f4296" fmla="*/ f3636 f1843 1"/>
              <a:gd name="f4297" fmla="*/ f3637 f1842 1"/>
              <a:gd name="f4298" fmla="*/ f3638 f1843 1"/>
              <a:gd name="f4299" fmla="*/ f3639 f1842 1"/>
              <a:gd name="f4300" fmla="*/ f3640 f1843 1"/>
              <a:gd name="f4301" fmla="*/ f3641 f1842 1"/>
              <a:gd name="f4302" fmla="*/ f3642 f1843 1"/>
              <a:gd name="f4303" fmla="*/ f3643 f1843 1"/>
              <a:gd name="f4304" fmla="*/ f3644 f1842 1"/>
              <a:gd name="f4305" fmla="*/ f3645 f1843 1"/>
              <a:gd name="f4306" fmla="*/ f3646 f1842 1"/>
              <a:gd name="f4307" fmla="*/ f3647 f1843 1"/>
              <a:gd name="f4308" fmla="*/ f3648 f1842 1"/>
              <a:gd name="f4309" fmla="*/ f3649 f1843 1"/>
              <a:gd name="f4310" fmla="*/ f3650 f1842 1"/>
              <a:gd name="f4311" fmla="*/ f3651 f1843 1"/>
              <a:gd name="f4312" fmla="*/ f3652 f1842 1"/>
              <a:gd name="f4313" fmla="*/ f3653 f1843 1"/>
              <a:gd name="f4314" fmla="*/ f3654 f1842 1"/>
              <a:gd name="f4315" fmla="*/ f3655 f1843 1"/>
              <a:gd name="f4316" fmla="*/ f3656 f1842 1"/>
              <a:gd name="f4317" fmla="*/ f3657 f1843 1"/>
              <a:gd name="f4318" fmla="*/ f3658 f1842 1"/>
              <a:gd name="f4319" fmla="*/ f3659 f1843 1"/>
              <a:gd name="f4320" fmla="*/ f3660 f1842 1"/>
              <a:gd name="f4321" fmla="*/ f3661 f1843 1"/>
              <a:gd name="f4322" fmla="*/ f3662 f1842 1"/>
              <a:gd name="f4323" fmla="*/ f3663 f1843 1"/>
              <a:gd name="f4324" fmla="*/ f3664 f1842 1"/>
              <a:gd name="f4325" fmla="*/ f3665 f1843 1"/>
              <a:gd name="f4326" fmla="*/ f3666 f1842 1"/>
              <a:gd name="f4327" fmla="*/ f3667 f1843 1"/>
              <a:gd name="f4328" fmla="*/ f3668 f1842 1"/>
              <a:gd name="f4329" fmla="*/ f3669 f1843 1"/>
              <a:gd name="f4330" fmla="*/ f3670 f1842 1"/>
              <a:gd name="f4331" fmla="*/ f3671 f1843 1"/>
              <a:gd name="f4332" fmla="*/ f3672 f1842 1"/>
              <a:gd name="f4333" fmla="*/ f3673 f1843 1"/>
              <a:gd name="f4334" fmla="*/ f3674 f1842 1"/>
              <a:gd name="f4335" fmla="*/ f3675 f1843 1"/>
              <a:gd name="f4336" fmla="*/ f3676 f1842 1"/>
              <a:gd name="f4337" fmla="*/ f3677 f1843 1"/>
              <a:gd name="f4338" fmla="*/ f3678 f1842 1"/>
              <a:gd name="f4339" fmla="*/ f3679 f1843 1"/>
              <a:gd name="f4340" fmla="*/ f3680 f1842 1"/>
              <a:gd name="f4341" fmla="*/ f3681 f1843 1"/>
              <a:gd name="f4342" fmla="*/ f3682 f1842 1"/>
              <a:gd name="f4343" fmla="*/ f3683 f1843 1"/>
              <a:gd name="f4344" fmla="*/ f3684 f1842 1"/>
              <a:gd name="f4345" fmla="*/ f3685 f1843 1"/>
              <a:gd name="f4346" fmla="*/ f3686 f1842 1"/>
              <a:gd name="f4347" fmla="*/ f3687 f1843 1"/>
              <a:gd name="f4348" fmla="*/ f3688 f1842 1"/>
              <a:gd name="f4349" fmla="*/ f3689 f1843 1"/>
              <a:gd name="f4350" fmla="*/ f3690 f1842 1"/>
              <a:gd name="f4351" fmla="*/ f3691 f1843 1"/>
              <a:gd name="f4352" fmla="*/ f3692 f1842 1"/>
              <a:gd name="f4353" fmla="*/ f3693 f1843 1"/>
              <a:gd name="f4354" fmla="*/ f3694 f1842 1"/>
              <a:gd name="f4355" fmla="*/ f3695 f1843 1"/>
              <a:gd name="f4356" fmla="*/ f3696 f1842 1"/>
              <a:gd name="f4357" fmla="*/ f3697 f1843 1"/>
              <a:gd name="f4358" fmla="*/ f3698 f1842 1"/>
              <a:gd name="f4359" fmla="*/ f3699 f1843 1"/>
              <a:gd name="f4360" fmla="*/ f3700 f1842 1"/>
              <a:gd name="f4361" fmla="*/ f3701 f1843 1"/>
              <a:gd name="f4362" fmla="*/ f3702 f1843 1"/>
              <a:gd name="f4363" fmla="*/ f3703 f1842 1"/>
              <a:gd name="f4364" fmla="*/ f3704 f1843 1"/>
              <a:gd name="f4365" fmla="*/ f3705 f1842 1"/>
              <a:gd name="f4366" fmla="*/ f3706 f1843 1"/>
              <a:gd name="f4367" fmla="*/ f3707 f1843 1"/>
              <a:gd name="f4368" fmla="*/ f3708 f1842 1"/>
              <a:gd name="f4369" fmla="*/ f3709 f1842 1"/>
              <a:gd name="f4370" fmla="*/ f3710 f1843 1"/>
              <a:gd name="f4371" fmla="*/ f3711 f1842 1"/>
              <a:gd name="f4372" fmla="*/ f3712 f1843 1"/>
              <a:gd name="f4373" fmla="*/ f3713 f1842 1"/>
              <a:gd name="f4374" fmla="*/ f3714 f1843 1"/>
              <a:gd name="f4375" fmla="*/ f3715 f1842 1"/>
              <a:gd name="f4376" fmla="*/ f3716 f1843 1"/>
              <a:gd name="f4377" fmla="*/ f3717 f1842 1"/>
              <a:gd name="f4378" fmla="*/ f3718 f1843 1"/>
              <a:gd name="f4379" fmla="*/ f3719 f1842 1"/>
              <a:gd name="f4380" fmla="*/ f3720 f1843 1"/>
              <a:gd name="f4381" fmla="*/ f3721 f1842 1"/>
              <a:gd name="f4382" fmla="*/ f3722 f1843 1"/>
              <a:gd name="f4383" fmla="*/ f3723 f1842 1"/>
              <a:gd name="f4384" fmla="*/ f3724 f1843 1"/>
              <a:gd name="f4385" fmla="*/ f3725 f1842 1"/>
              <a:gd name="f4386" fmla="*/ f3726 f1843 1"/>
              <a:gd name="f4387" fmla="*/ f3727 f1842 1"/>
              <a:gd name="f4388" fmla="*/ f3728 f1843 1"/>
              <a:gd name="f4389" fmla="*/ f3729 f1842 1"/>
              <a:gd name="f4390" fmla="*/ f3730 f1843 1"/>
              <a:gd name="f4391" fmla="*/ f3731 f1842 1"/>
              <a:gd name="f4392" fmla="*/ f3732 f1843 1"/>
              <a:gd name="f4393" fmla="*/ f3733 f1842 1"/>
              <a:gd name="f4394" fmla="*/ f3734 f1843 1"/>
              <a:gd name="f4395" fmla="*/ f3735 f1842 1"/>
              <a:gd name="f4396" fmla="*/ f3736 f1843 1"/>
              <a:gd name="f4397" fmla="*/ f3737 f1842 1"/>
              <a:gd name="f4398" fmla="*/ f3738 f1843 1"/>
              <a:gd name="f4399" fmla="*/ f3739 f1842 1"/>
              <a:gd name="f4400" fmla="*/ f3740 f1843 1"/>
              <a:gd name="f4401" fmla="*/ f3741 f1842 1"/>
              <a:gd name="f4402" fmla="*/ f3742 f1843 1"/>
              <a:gd name="f4403" fmla="*/ f3743 f1842 1"/>
              <a:gd name="f4404" fmla="*/ f3744 f1843 1"/>
              <a:gd name="f4405" fmla="*/ f3745 f1842 1"/>
              <a:gd name="f4406" fmla="*/ f3746 f1843 1"/>
              <a:gd name="f4407" fmla="*/ f3747 f1842 1"/>
              <a:gd name="f4408" fmla="*/ f3748 f1843 1"/>
              <a:gd name="f4409" fmla="*/ f3749 f1842 1"/>
              <a:gd name="f4410" fmla="*/ f3750 f1843 1"/>
              <a:gd name="f4411" fmla="*/ f3751 f1842 1"/>
              <a:gd name="f4412" fmla="*/ f3752 f1843 1"/>
              <a:gd name="f4413" fmla="*/ f3753 f1842 1"/>
              <a:gd name="f4414" fmla="*/ f3754 f1843 1"/>
              <a:gd name="f4415" fmla="*/ f3755 f1842 1"/>
              <a:gd name="f4416" fmla="*/ f3756 f1843 1"/>
              <a:gd name="f4417" fmla="*/ f3757 f1842 1"/>
              <a:gd name="f4418" fmla="*/ f3758 f1843 1"/>
              <a:gd name="f4419" fmla="*/ f3759 f1842 1"/>
              <a:gd name="f4420" fmla="*/ f3760 f1843 1"/>
              <a:gd name="f4421" fmla="*/ f3761 f1842 1"/>
              <a:gd name="f4422" fmla="*/ f3762 f1843 1"/>
              <a:gd name="f4423" fmla="*/ f3763 f1842 1"/>
              <a:gd name="f4424" fmla="*/ f3764 f1843 1"/>
              <a:gd name="f4425" fmla="*/ f3765 f1842 1"/>
              <a:gd name="f4426" fmla="*/ f3766 f1843 1"/>
              <a:gd name="f4427" fmla="*/ f3767 f1842 1"/>
              <a:gd name="f4428" fmla="*/ f3768 f1843 1"/>
              <a:gd name="f4429" fmla="*/ f3769 f1842 1"/>
              <a:gd name="f4430" fmla="*/ f3770 f1842 1"/>
              <a:gd name="f4431" fmla="*/ f3771 f1842 1"/>
              <a:gd name="f4432" fmla="*/ f3772 f1843 1"/>
              <a:gd name="f4433" fmla="*/ f3773 f1842 1"/>
              <a:gd name="f4434" fmla="*/ f3774 f1842 1"/>
              <a:gd name="f4435" fmla="*/ f3775 f1843 1"/>
              <a:gd name="f4436" fmla="*/ f3776 f1842 1"/>
              <a:gd name="f4437" fmla="*/ f3777 f1843 1"/>
              <a:gd name="f4438" fmla="*/ f3778 f1842 1"/>
              <a:gd name="f4439" fmla="*/ f3779 f1843 1"/>
              <a:gd name="f4440" fmla="*/ f3780 f1842 1"/>
              <a:gd name="f4441" fmla="*/ f3781 f1843 1"/>
              <a:gd name="f4442" fmla="*/ f3782 f1842 1"/>
              <a:gd name="f4443" fmla="*/ f3783 f1843 1"/>
              <a:gd name="f4444" fmla="*/ f3784 f1842 1"/>
              <a:gd name="f4445" fmla="*/ f3785 f1843 1"/>
              <a:gd name="f4446" fmla="*/ f3786 f1842 1"/>
              <a:gd name="f4447" fmla="*/ f3787 f1843 1"/>
              <a:gd name="f4448" fmla="*/ f3788 f1843 1"/>
              <a:gd name="f4449" fmla="*/ f3789 f1842 1"/>
              <a:gd name="f4450" fmla="*/ f3790 f1843 1"/>
              <a:gd name="f4451" fmla="*/ f3791 f1842 1"/>
              <a:gd name="f4452" fmla="*/ f3792 f1843 1"/>
              <a:gd name="f4453" fmla="*/ f3793 f1842 1"/>
              <a:gd name="f4454" fmla="*/ f3794 f1843 1"/>
              <a:gd name="f4455" fmla="*/ f3795 f1842 1"/>
              <a:gd name="f4456" fmla="*/ f3796 f1843 1"/>
              <a:gd name="f4457" fmla="*/ f3797 f1842 1"/>
              <a:gd name="f4458" fmla="*/ f3798 f1843 1"/>
              <a:gd name="f4459" fmla="*/ f3799 f1842 1"/>
              <a:gd name="f4460" fmla="*/ f3800 f1842 1"/>
              <a:gd name="f4461" fmla="*/ f3801 f1843 1"/>
              <a:gd name="f4462" fmla="*/ f3802 f1842 1"/>
              <a:gd name="f4463" fmla="*/ f3803 f1843 1"/>
              <a:gd name="f4464" fmla="*/ f3804 f1842 1"/>
              <a:gd name="f4465" fmla="*/ f3805 f1843 1"/>
              <a:gd name="f4466" fmla="*/ f3806 f1842 1"/>
              <a:gd name="f4467" fmla="*/ f3807 f1843 1"/>
              <a:gd name="f4468" fmla="*/ f3808 f1842 1"/>
              <a:gd name="f4469" fmla="*/ f3809 f1843 1"/>
              <a:gd name="f4470" fmla="*/ f3810 f1842 1"/>
              <a:gd name="f4471" fmla="*/ f3811 f1843 1"/>
              <a:gd name="f4472" fmla="*/ f3812 f1842 1"/>
              <a:gd name="f4473" fmla="*/ f3813 f1843 1"/>
              <a:gd name="f4474" fmla="*/ f3814 f1842 1"/>
              <a:gd name="f4475" fmla="*/ f3815 f1843 1"/>
              <a:gd name="f4476" fmla="*/ f3816 f1842 1"/>
              <a:gd name="f4477" fmla="*/ f3817 f1843 1"/>
              <a:gd name="f4478" fmla="*/ f3818 f1842 1"/>
              <a:gd name="f4479" fmla="*/ f3819 f1843 1"/>
              <a:gd name="f4480" fmla="*/ f3820 f1842 1"/>
              <a:gd name="f4481" fmla="*/ f3821 f1843 1"/>
              <a:gd name="f4482" fmla="*/ f3822 f1842 1"/>
              <a:gd name="f4483" fmla="*/ f3823 f1843 1"/>
              <a:gd name="f4484" fmla="*/ f3824 f1842 1"/>
              <a:gd name="f4485" fmla="*/ f3825 f1843 1"/>
            </a:gdLst>
            <a:ahLst/>
            <a:cxnLst>
              <a:cxn ang="3cd4">
                <a:pos x="hc" y="t"/>
              </a:cxn>
              <a:cxn ang="0">
                <a:pos x="r" y="vc"/>
              </a:cxn>
              <a:cxn ang="cd4">
                <a:pos x="hc" y="b"/>
              </a:cxn>
              <a:cxn ang="cd2">
                <a:pos x="l" y="vc"/>
              </a:cxn>
              <a:cxn ang="f2509">
                <a:pos x="f3830" y="f3831"/>
              </a:cxn>
              <a:cxn ang="f2509">
                <a:pos x="f3832" y="f3833"/>
              </a:cxn>
              <a:cxn ang="f2509">
                <a:pos x="f3834" y="f3835"/>
              </a:cxn>
              <a:cxn ang="f2509">
                <a:pos x="f3836" y="f3837"/>
              </a:cxn>
              <a:cxn ang="f2509">
                <a:pos x="f3838" y="f3837"/>
              </a:cxn>
              <a:cxn ang="f2509">
                <a:pos x="f3839" y="f3840"/>
              </a:cxn>
              <a:cxn ang="f2509">
                <a:pos x="f3841" y="f3842"/>
              </a:cxn>
              <a:cxn ang="f2509">
                <a:pos x="f3843" y="f3844"/>
              </a:cxn>
              <a:cxn ang="f2509">
                <a:pos x="f3845" y="f3846"/>
              </a:cxn>
              <a:cxn ang="f2509">
                <a:pos x="f3847" y="f3848"/>
              </a:cxn>
              <a:cxn ang="f2509">
                <a:pos x="f3849" y="f3850"/>
              </a:cxn>
              <a:cxn ang="f2509">
                <a:pos x="f3851" y="f3852"/>
              </a:cxn>
              <a:cxn ang="f2509">
                <a:pos x="f3853" y="f3854"/>
              </a:cxn>
              <a:cxn ang="f2509">
                <a:pos x="f3855" y="f3856"/>
              </a:cxn>
              <a:cxn ang="f2509">
                <a:pos x="f3857" y="f3858"/>
              </a:cxn>
              <a:cxn ang="f2509">
                <a:pos x="f3859" y="f3860"/>
              </a:cxn>
              <a:cxn ang="f2509">
                <a:pos x="f3861" y="f3862"/>
              </a:cxn>
              <a:cxn ang="f2509">
                <a:pos x="f3863" y="f3864"/>
              </a:cxn>
              <a:cxn ang="f2509">
                <a:pos x="f3865" y="f3866"/>
              </a:cxn>
              <a:cxn ang="f2509">
                <a:pos x="f3867" y="f3868"/>
              </a:cxn>
              <a:cxn ang="f2509">
                <a:pos x="f3867" y="f3869"/>
              </a:cxn>
              <a:cxn ang="f2509">
                <a:pos x="f3870" y="f3871"/>
              </a:cxn>
              <a:cxn ang="f2509">
                <a:pos x="f3872" y="f3873"/>
              </a:cxn>
              <a:cxn ang="f2509">
                <a:pos x="f3874" y="f3875"/>
              </a:cxn>
              <a:cxn ang="f2509">
                <a:pos x="f3876" y="f3877"/>
              </a:cxn>
              <a:cxn ang="f2509">
                <a:pos x="f3878" y="f3879"/>
              </a:cxn>
              <a:cxn ang="f2509">
                <a:pos x="f3880" y="f3881"/>
              </a:cxn>
              <a:cxn ang="f2509">
                <a:pos x="f3882" y="f3879"/>
              </a:cxn>
              <a:cxn ang="f2509">
                <a:pos x="f3883" y="f3884"/>
              </a:cxn>
              <a:cxn ang="f2509">
                <a:pos x="f3885" y="f3886"/>
              </a:cxn>
              <a:cxn ang="f2509">
                <a:pos x="f3887" y="f3888"/>
              </a:cxn>
              <a:cxn ang="f2509">
                <a:pos x="f3889" y="f3890"/>
              </a:cxn>
              <a:cxn ang="f2509">
                <a:pos x="f3891" y="f3892"/>
              </a:cxn>
              <a:cxn ang="f2509">
                <a:pos x="f3893" y="f3894"/>
              </a:cxn>
              <a:cxn ang="f2509">
                <a:pos x="f3895" y="f3896"/>
              </a:cxn>
              <a:cxn ang="f2509">
                <a:pos x="f3897" y="f3898"/>
              </a:cxn>
              <a:cxn ang="f2509">
                <a:pos x="f3899" y="f3900"/>
              </a:cxn>
              <a:cxn ang="f2509">
                <a:pos x="f3901" y="f3902"/>
              </a:cxn>
              <a:cxn ang="f2509">
                <a:pos x="f3903" y="f3904"/>
              </a:cxn>
              <a:cxn ang="f2509">
                <a:pos x="f3905" y="f3906"/>
              </a:cxn>
              <a:cxn ang="f2509">
                <a:pos x="f3907" y="f3908"/>
              </a:cxn>
              <a:cxn ang="f2509">
                <a:pos x="f3909" y="f3910"/>
              </a:cxn>
              <a:cxn ang="f2509">
                <a:pos x="f3911" y="f3854"/>
              </a:cxn>
              <a:cxn ang="f2509">
                <a:pos x="f3912" y="f3913"/>
              </a:cxn>
              <a:cxn ang="f2509">
                <a:pos x="f3914" y="f3915"/>
              </a:cxn>
              <a:cxn ang="f2509">
                <a:pos x="f3916" y="f3917"/>
              </a:cxn>
              <a:cxn ang="f2509">
                <a:pos x="f3893" y="f3918"/>
              </a:cxn>
              <a:cxn ang="f2509">
                <a:pos x="f3919" y="f3920"/>
              </a:cxn>
              <a:cxn ang="f2509">
                <a:pos x="f3921" y="f3922"/>
              </a:cxn>
              <a:cxn ang="f2509">
                <a:pos x="f3923" y="f3924"/>
              </a:cxn>
              <a:cxn ang="f2509">
                <a:pos x="f3925" y="f3926"/>
              </a:cxn>
              <a:cxn ang="f2509">
                <a:pos x="f3927" y="f3928"/>
              </a:cxn>
              <a:cxn ang="f2509">
                <a:pos x="f3929" y="f3930"/>
              </a:cxn>
              <a:cxn ang="f2509">
                <a:pos x="f3891" y="f3931"/>
              </a:cxn>
              <a:cxn ang="f2509">
                <a:pos x="f3932" y="f3933"/>
              </a:cxn>
              <a:cxn ang="f2509">
                <a:pos x="f3934" y="f3935"/>
              </a:cxn>
              <a:cxn ang="f2509">
                <a:pos x="f3936" y="f3937"/>
              </a:cxn>
              <a:cxn ang="f2509">
                <a:pos x="f3938" y="f3939"/>
              </a:cxn>
              <a:cxn ang="f2509">
                <a:pos x="f3940" y="f3941"/>
              </a:cxn>
              <a:cxn ang="f2509">
                <a:pos x="f3942" y="f3943"/>
              </a:cxn>
              <a:cxn ang="f2509">
                <a:pos x="f3944" y="f3945"/>
              </a:cxn>
              <a:cxn ang="f2509">
                <a:pos x="f3946" y="f3947"/>
              </a:cxn>
              <a:cxn ang="f2509">
                <a:pos x="f3948" y="f3949"/>
              </a:cxn>
              <a:cxn ang="f2509">
                <a:pos x="f3950" y="f3951"/>
              </a:cxn>
              <a:cxn ang="f2509">
                <a:pos x="f3952" y="f3953"/>
              </a:cxn>
              <a:cxn ang="f2509">
                <a:pos x="f3954" y="f3955"/>
              </a:cxn>
              <a:cxn ang="f2509">
                <a:pos x="f3956" y="f3957"/>
              </a:cxn>
              <a:cxn ang="f2509">
                <a:pos x="f3958" y="f3959"/>
              </a:cxn>
              <a:cxn ang="f2509">
                <a:pos x="f3960" y="f3961"/>
              </a:cxn>
              <a:cxn ang="f2509">
                <a:pos x="f3962" y="f3963"/>
              </a:cxn>
              <a:cxn ang="f2509">
                <a:pos x="f3964" y="f3965"/>
              </a:cxn>
              <a:cxn ang="f2509">
                <a:pos x="f3966" y="f3967"/>
              </a:cxn>
              <a:cxn ang="f2509">
                <a:pos x="f3968" y="f3969"/>
              </a:cxn>
              <a:cxn ang="f2509">
                <a:pos x="f3970" y="f3971"/>
              </a:cxn>
              <a:cxn ang="f2509">
                <a:pos x="f3972" y="f3973"/>
              </a:cxn>
              <a:cxn ang="f2509">
                <a:pos x="f3974" y="f3975"/>
              </a:cxn>
              <a:cxn ang="f2509">
                <a:pos x="f3976" y="f3977"/>
              </a:cxn>
              <a:cxn ang="f2509">
                <a:pos x="f3978" y="f3979"/>
              </a:cxn>
              <a:cxn ang="f2509">
                <a:pos x="f3980" y="f3979"/>
              </a:cxn>
              <a:cxn ang="f2509">
                <a:pos x="f3980" y="f3981"/>
              </a:cxn>
              <a:cxn ang="f2509">
                <a:pos x="f3982" y="f3983"/>
              </a:cxn>
              <a:cxn ang="f2509">
                <a:pos x="f3984" y="f3985"/>
              </a:cxn>
              <a:cxn ang="f2509">
                <a:pos x="f3986" y="f3987"/>
              </a:cxn>
              <a:cxn ang="f2509">
                <a:pos x="f3988" y="f3989"/>
              </a:cxn>
              <a:cxn ang="f2509">
                <a:pos x="f3990" y="f3991"/>
              </a:cxn>
              <a:cxn ang="f2509">
                <a:pos x="f3992" y="f3993"/>
              </a:cxn>
              <a:cxn ang="f2509">
                <a:pos x="f3994" y="f3995"/>
              </a:cxn>
              <a:cxn ang="f2509">
                <a:pos x="f3996" y="f3997"/>
              </a:cxn>
              <a:cxn ang="f2509">
                <a:pos x="f3998" y="f3999"/>
              </a:cxn>
              <a:cxn ang="f2509">
                <a:pos x="f4000" y="f4001"/>
              </a:cxn>
              <a:cxn ang="f2509">
                <a:pos x="f4002" y="f4003"/>
              </a:cxn>
              <a:cxn ang="f2509">
                <a:pos x="f4004" y="f4005"/>
              </a:cxn>
              <a:cxn ang="f2509">
                <a:pos x="f4006" y="f3922"/>
              </a:cxn>
              <a:cxn ang="f2509">
                <a:pos x="f4007" y="f4008"/>
              </a:cxn>
              <a:cxn ang="f2509">
                <a:pos x="f4009" y="f4010"/>
              </a:cxn>
              <a:cxn ang="f2509">
                <a:pos x="f4011" y="f4012"/>
              </a:cxn>
              <a:cxn ang="f2509">
                <a:pos x="f4013" y="f4014"/>
              </a:cxn>
              <a:cxn ang="f2509">
                <a:pos x="f4015" y="f4016"/>
              </a:cxn>
              <a:cxn ang="f2509">
                <a:pos x="f4017" y="f4018"/>
              </a:cxn>
              <a:cxn ang="f2509">
                <a:pos x="f4019" y="f4020"/>
              </a:cxn>
              <a:cxn ang="f2509">
                <a:pos x="f4021" y="f4022"/>
              </a:cxn>
              <a:cxn ang="f2509">
                <a:pos x="f4023" y="f4024"/>
              </a:cxn>
              <a:cxn ang="f2509">
                <a:pos x="f4025" y="f4026"/>
              </a:cxn>
              <a:cxn ang="f2509">
                <a:pos x="f4027" y="f4028"/>
              </a:cxn>
              <a:cxn ang="f2509">
                <a:pos x="f4029" y="f4030"/>
              </a:cxn>
              <a:cxn ang="f2509">
                <a:pos x="f4031" y="f4032"/>
              </a:cxn>
              <a:cxn ang="f2509">
                <a:pos x="f4033" y="f4034"/>
              </a:cxn>
              <a:cxn ang="f2509">
                <a:pos x="f4035" y="f4036"/>
              </a:cxn>
              <a:cxn ang="f2509">
                <a:pos x="f4037" y="f4038"/>
              </a:cxn>
              <a:cxn ang="f2509">
                <a:pos x="f4039" y="f4040"/>
              </a:cxn>
              <a:cxn ang="f2509">
                <a:pos x="f4041" y="f4042"/>
              </a:cxn>
              <a:cxn ang="f2509">
                <a:pos x="f4043" y="f4044"/>
              </a:cxn>
              <a:cxn ang="f2509">
                <a:pos x="f4045" y="f4046"/>
              </a:cxn>
              <a:cxn ang="f2509">
                <a:pos x="f4047" y="f4048"/>
              </a:cxn>
              <a:cxn ang="f2509">
                <a:pos x="f4049" y="f4050"/>
              </a:cxn>
              <a:cxn ang="f2509">
                <a:pos x="f4051" y="f4052"/>
              </a:cxn>
              <a:cxn ang="f2509">
                <a:pos x="f4053" y="f4054"/>
              </a:cxn>
              <a:cxn ang="f2509">
                <a:pos x="f4013" y="f3868"/>
              </a:cxn>
              <a:cxn ang="f2509">
                <a:pos x="f4055" y="f4056"/>
              </a:cxn>
              <a:cxn ang="f2509">
                <a:pos x="f4057" y="f4058"/>
              </a:cxn>
              <a:cxn ang="f2509">
                <a:pos x="f4059" y="f4060"/>
              </a:cxn>
              <a:cxn ang="f2509">
                <a:pos x="f4061" y="f3906"/>
              </a:cxn>
              <a:cxn ang="f2509">
                <a:pos x="f4062" y="f4063"/>
              </a:cxn>
              <a:cxn ang="f2509">
                <a:pos x="f4064" y="f4065"/>
              </a:cxn>
              <a:cxn ang="f2509">
                <a:pos x="f4066" y="f4067"/>
              </a:cxn>
              <a:cxn ang="f2509">
                <a:pos x="f4068" y="f4067"/>
              </a:cxn>
              <a:cxn ang="f2509">
                <a:pos x="f4069" y="f4070"/>
              </a:cxn>
              <a:cxn ang="f2509">
                <a:pos x="f4071" y="f4072"/>
              </a:cxn>
              <a:cxn ang="f2509">
                <a:pos x="f4073" y="f4074"/>
              </a:cxn>
              <a:cxn ang="f2509">
                <a:pos x="f4075" y="f4076"/>
              </a:cxn>
              <a:cxn ang="f2509">
                <a:pos x="f4077" y="f4078"/>
              </a:cxn>
              <a:cxn ang="f2509">
                <a:pos x="f4079" y="f4080"/>
              </a:cxn>
              <a:cxn ang="f2509">
                <a:pos x="f4081" y="f4082"/>
              </a:cxn>
              <a:cxn ang="f2509">
                <a:pos x="f4083" y="f4084"/>
              </a:cxn>
              <a:cxn ang="f2509">
                <a:pos x="f4085" y="f4086"/>
              </a:cxn>
              <a:cxn ang="f2509">
                <a:pos x="f4087" y="f4088"/>
              </a:cxn>
              <a:cxn ang="f2509">
                <a:pos x="f4089" y="f4090"/>
              </a:cxn>
              <a:cxn ang="f2509">
                <a:pos x="f4091" y="f4092"/>
              </a:cxn>
              <a:cxn ang="f2509">
                <a:pos x="f4093" y="f4094"/>
              </a:cxn>
              <a:cxn ang="f2509">
                <a:pos x="f4095" y="f4096"/>
              </a:cxn>
              <a:cxn ang="f2509">
                <a:pos x="f4097" y="f4098"/>
              </a:cxn>
              <a:cxn ang="f2509">
                <a:pos x="f4099" y="f4100"/>
              </a:cxn>
              <a:cxn ang="f2509">
                <a:pos x="f4101" y="f4102"/>
              </a:cxn>
              <a:cxn ang="f2509">
                <a:pos x="f4103" y="f4104"/>
              </a:cxn>
              <a:cxn ang="f2509">
                <a:pos x="f4105" y="f4106"/>
              </a:cxn>
              <a:cxn ang="f2509">
                <a:pos x="f4107" y="f4108"/>
              </a:cxn>
              <a:cxn ang="f2509">
                <a:pos x="f4109" y="f4110"/>
              </a:cxn>
              <a:cxn ang="f2509">
                <a:pos x="f4111" y="f4112"/>
              </a:cxn>
              <a:cxn ang="f2509">
                <a:pos x="f4113" y="f4114"/>
              </a:cxn>
              <a:cxn ang="f2509">
                <a:pos x="f4115" y="f4116"/>
              </a:cxn>
              <a:cxn ang="f2509">
                <a:pos x="f4117" y="f4118"/>
              </a:cxn>
              <a:cxn ang="f2509">
                <a:pos x="f4119" y="f4120"/>
              </a:cxn>
              <a:cxn ang="f2509">
                <a:pos x="f4121" y="f4122"/>
              </a:cxn>
              <a:cxn ang="f2509">
                <a:pos x="f4123" y="f4124"/>
              </a:cxn>
              <a:cxn ang="f2509">
                <a:pos x="f4125" y="f4126"/>
              </a:cxn>
              <a:cxn ang="f2509">
                <a:pos x="f4073" y="f4127"/>
              </a:cxn>
              <a:cxn ang="f2509">
                <a:pos x="f4128" y="f4129"/>
              </a:cxn>
              <a:cxn ang="f2509">
                <a:pos x="f4130" y="f4126"/>
              </a:cxn>
              <a:cxn ang="f2509">
                <a:pos x="f4131" y="f4132"/>
              </a:cxn>
              <a:cxn ang="f2509">
                <a:pos x="f4133" y="f4134"/>
              </a:cxn>
              <a:cxn ang="f2509">
                <a:pos x="f4135" y="f4136"/>
              </a:cxn>
              <a:cxn ang="f2509">
                <a:pos x="f4137" y="f4138"/>
              </a:cxn>
              <a:cxn ang="f2509">
                <a:pos x="f4139" y="f4140"/>
              </a:cxn>
              <a:cxn ang="f2509">
                <a:pos x="f4141" y="f4142"/>
              </a:cxn>
              <a:cxn ang="f2509">
                <a:pos x="f4143" y="f4144"/>
              </a:cxn>
              <a:cxn ang="f2509">
                <a:pos x="f4145" y="f4146"/>
              </a:cxn>
              <a:cxn ang="f2509">
                <a:pos x="f4147" y="f4148"/>
              </a:cxn>
              <a:cxn ang="f2509">
                <a:pos x="f4149" y="f4150"/>
              </a:cxn>
              <a:cxn ang="f2509">
                <a:pos x="f4151" y="f4152"/>
              </a:cxn>
              <a:cxn ang="f2509">
                <a:pos x="f4153" y="f4154"/>
              </a:cxn>
              <a:cxn ang="f2509">
                <a:pos x="f4155" y="f4156"/>
              </a:cxn>
              <a:cxn ang="f2509">
                <a:pos x="f4157" y="f4158"/>
              </a:cxn>
              <a:cxn ang="f2509">
                <a:pos x="f4159" y="f4160"/>
              </a:cxn>
              <a:cxn ang="f2509">
                <a:pos x="f4161" y="f4162"/>
              </a:cxn>
              <a:cxn ang="f2509">
                <a:pos x="f4163" y="f4164"/>
              </a:cxn>
              <a:cxn ang="f2509">
                <a:pos x="f4165" y="f4166"/>
              </a:cxn>
              <a:cxn ang="f2509">
                <a:pos x="f4153" y="f4164"/>
              </a:cxn>
              <a:cxn ang="f2509">
                <a:pos x="f4167" y="f4168"/>
              </a:cxn>
              <a:cxn ang="f2509">
                <a:pos x="f4169" y="f4170"/>
              </a:cxn>
              <a:cxn ang="f2509">
                <a:pos x="f4171" y="f4172"/>
              </a:cxn>
              <a:cxn ang="f2509">
                <a:pos x="f4173" y="f4174"/>
              </a:cxn>
              <a:cxn ang="f2509">
                <a:pos x="f4175" y="f4176"/>
              </a:cxn>
              <a:cxn ang="f2509">
                <a:pos x="f4177" y="f4178"/>
              </a:cxn>
              <a:cxn ang="f2509">
                <a:pos x="f4179" y="f4180"/>
              </a:cxn>
              <a:cxn ang="f2509">
                <a:pos x="f4181" y="f4182"/>
              </a:cxn>
              <a:cxn ang="f2509">
                <a:pos x="f4183" y="f4184"/>
              </a:cxn>
              <a:cxn ang="f2509">
                <a:pos x="f4185" y="f4186"/>
              </a:cxn>
              <a:cxn ang="f2509">
                <a:pos x="f4187" y="f4188"/>
              </a:cxn>
              <a:cxn ang="f2509">
                <a:pos x="f4189" y="f4190"/>
              </a:cxn>
              <a:cxn ang="f2509">
                <a:pos x="f4191" y="f4192"/>
              </a:cxn>
              <a:cxn ang="f2509">
                <a:pos x="f4193" y="f4194"/>
              </a:cxn>
              <a:cxn ang="f2509">
                <a:pos x="f4195" y="f4196"/>
              </a:cxn>
              <a:cxn ang="f2509">
                <a:pos x="f4197" y="f4198"/>
              </a:cxn>
              <a:cxn ang="f2509">
                <a:pos x="f4199" y="f4200"/>
              </a:cxn>
              <a:cxn ang="f2509">
                <a:pos x="f4201" y="f4202"/>
              </a:cxn>
              <a:cxn ang="f2509">
                <a:pos x="f4203" y="f4204"/>
              </a:cxn>
              <a:cxn ang="f2509">
                <a:pos x="f4205" y="f4206"/>
              </a:cxn>
              <a:cxn ang="f2509">
                <a:pos x="f4207" y="f4208"/>
              </a:cxn>
              <a:cxn ang="f2509">
                <a:pos x="f4209" y="f4210"/>
              </a:cxn>
              <a:cxn ang="f2509">
                <a:pos x="f4211" y="f4212"/>
              </a:cxn>
              <a:cxn ang="f2509">
                <a:pos x="f4213" y="f4214"/>
              </a:cxn>
              <a:cxn ang="f2509">
                <a:pos x="f4215" y="f4216"/>
              </a:cxn>
              <a:cxn ang="f2509">
                <a:pos x="f4217" y="f4218"/>
              </a:cxn>
              <a:cxn ang="f2509">
                <a:pos x="f4219" y="f4220"/>
              </a:cxn>
              <a:cxn ang="f2509">
                <a:pos x="f4221" y="f4222"/>
              </a:cxn>
              <a:cxn ang="f2509">
                <a:pos x="f4189" y="f4223"/>
              </a:cxn>
              <a:cxn ang="f2509">
                <a:pos x="f4224" y="f4225"/>
              </a:cxn>
              <a:cxn ang="f2509">
                <a:pos x="f4226" y="f4227"/>
              </a:cxn>
              <a:cxn ang="f2509">
                <a:pos x="f4228" y="f4229"/>
              </a:cxn>
              <a:cxn ang="f2509">
                <a:pos x="f4230" y="f4231"/>
              </a:cxn>
              <a:cxn ang="f2509">
                <a:pos x="f4232" y="f4233"/>
              </a:cxn>
              <a:cxn ang="f2509">
                <a:pos x="f4234" y="f4235"/>
              </a:cxn>
              <a:cxn ang="f2509">
                <a:pos x="f4236" y="f4188"/>
              </a:cxn>
              <a:cxn ang="f2509">
                <a:pos x="f4237" y="f4238"/>
              </a:cxn>
              <a:cxn ang="f2509">
                <a:pos x="f4239" y="f4240"/>
              </a:cxn>
              <a:cxn ang="f2509">
                <a:pos x="f4241" y="f4242"/>
              </a:cxn>
              <a:cxn ang="f2509">
                <a:pos x="f4243" y="f4244"/>
              </a:cxn>
              <a:cxn ang="f2509">
                <a:pos x="f4245" y="f4246"/>
              </a:cxn>
              <a:cxn ang="f2509">
                <a:pos x="f4247" y="f4248"/>
              </a:cxn>
              <a:cxn ang="f2509">
                <a:pos x="f4249" y="f4250"/>
              </a:cxn>
              <a:cxn ang="f2509">
                <a:pos x="f4251" y="f4174"/>
              </a:cxn>
              <a:cxn ang="f2509">
                <a:pos x="f4252" y="f4253"/>
              </a:cxn>
              <a:cxn ang="f2509">
                <a:pos x="f4254" y="f4255"/>
              </a:cxn>
              <a:cxn ang="f2509">
                <a:pos x="f4256" y="f4257"/>
              </a:cxn>
              <a:cxn ang="f2509">
                <a:pos x="f4258" y="f4259"/>
              </a:cxn>
              <a:cxn ang="f2509">
                <a:pos x="f4260" y="f4261"/>
              </a:cxn>
              <a:cxn ang="f2509">
                <a:pos x="f4262" y="f4263"/>
              </a:cxn>
              <a:cxn ang="f2509">
                <a:pos x="f4264" y="f4180"/>
              </a:cxn>
              <a:cxn ang="f2509">
                <a:pos x="f4265" y="f4266"/>
              </a:cxn>
              <a:cxn ang="f2509">
                <a:pos x="f4267" y="f4268"/>
              </a:cxn>
              <a:cxn ang="f2509">
                <a:pos x="f4269" y="f4270"/>
              </a:cxn>
              <a:cxn ang="f2509">
                <a:pos x="f4271" y="f4272"/>
              </a:cxn>
              <a:cxn ang="f2509">
                <a:pos x="f4273" y="f4274"/>
              </a:cxn>
              <a:cxn ang="f2509">
                <a:pos x="f4275" y="f4276"/>
              </a:cxn>
              <a:cxn ang="f2509">
                <a:pos x="f4033" y="f4277"/>
              </a:cxn>
              <a:cxn ang="f2509">
                <a:pos x="f4278" y="f4279"/>
              </a:cxn>
              <a:cxn ang="f2509">
                <a:pos x="f4280" y="f4281"/>
              </a:cxn>
              <a:cxn ang="f2509">
                <a:pos x="f4282" y="f4283"/>
              </a:cxn>
              <a:cxn ang="f2509">
                <a:pos x="f4284" y="f4285"/>
              </a:cxn>
              <a:cxn ang="f2509">
                <a:pos x="f4286" y="f4287"/>
              </a:cxn>
              <a:cxn ang="f2509">
                <a:pos x="f4288" y="f4289"/>
              </a:cxn>
              <a:cxn ang="f2509">
                <a:pos x="f4290" y="f4291"/>
              </a:cxn>
              <a:cxn ang="f2509">
                <a:pos x="f4292" y="f4293"/>
              </a:cxn>
              <a:cxn ang="f2509">
                <a:pos x="f4294" y="f4295"/>
              </a:cxn>
              <a:cxn ang="f2509">
                <a:pos x="f4068" y="f4296"/>
              </a:cxn>
              <a:cxn ang="f2509">
                <a:pos x="f4297" y="f4298"/>
              </a:cxn>
              <a:cxn ang="f2509">
                <a:pos x="f4299" y="f4300"/>
              </a:cxn>
              <a:cxn ang="f2509">
                <a:pos x="f4301" y="f4302"/>
              </a:cxn>
              <a:cxn ang="f2509">
                <a:pos x="f4066" y="f4303"/>
              </a:cxn>
              <a:cxn ang="f2509">
                <a:pos x="f4304" y="f4305"/>
              </a:cxn>
              <a:cxn ang="f2509">
                <a:pos x="f4306" y="f4307"/>
              </a:cxn>
              <a:cxn ang="f2509">
                <a:pos x="f4308" y="f4309"/>
              </a:cxn>
              <a:cxn ang="f2509">
                <a:pos x="f4310" y="f4311"/>
              </a:cxn>
              <a:cxn ang="f2509">
                <a:pos x="f4312" y="f4313"/>
              </a:cxn>
              <a:cxn ang="f2509">
                <a:pos x="f4314" y="f4315"/>
              </a:cxn>
              <a:cxn ang="f2509">
                <a:pos x="f4316" y="f4317"/>
              </a:cxn>
              <a:cxn ang="f2509">
                <a:pos x="f4318" y="f4319"/>
              </a:cxn>
              <a:cxn ang="f2509">
                <a:pos x="f4320" y="f4321"/>
              </a:cxn>
              <a:cxn ang="f2509">
                <a:pos x="f4322" y="f4323"/>
              </a:cxn>
              <a:cxn ang="f2509">
                <a:pos x="f4324" y="f4325"/>
              </a:cxn>
              <a:cxn ang="f2509">
                <a:pos x="f4326" y="f4327"/>
              </a:cxn>
              <a:cxn ang="f2509">
                <a:pos x="f4328" y="f4329"/>
              </a:cxn>
              <a:cxn ang="f2509">
                <a:pos x="f4330" y="f4331"/>
              </a:cxn>
              <a:cxn ang="f2509">
                <a:pos x="f4332" y="f4333"/>
              </a:cxn>
              <a:cxn ang="f2509">
                <a:pos x="f4334" y="f4335"/>
              </a:cxn>
              <a:cxn ang="f2509">
                <a:pos x="f4336" y="f4337"/>
              </a:cxn>
              <a:cxn ang="f2509">
                <a:pos x="f4338" y="f4339"/>
              </a:cxn>
              <a:cxn ang="f2509">
                <a:pos x="f4340" y="f4341"/>
              </a:cxn>
              <a:cxn ang="f2509">
                <a:pos x="f4342" y="f4343"/>
              </a:cxn>
              <a:cxn ang="f2509">
                <a:pos x="f4344" y="f4345"/>
              </a:cxn>
              <a:cxn ang="f2509">
                <a:pos x="f4346" y="f4347"/>
              </a:cxn>
              <a:cxn ang="f2509">
                <a:pos x="f4348" y="f4349"/>
              </a:cxn>
              <a:cxn ang="f2509">
                <a:pos x="f4350" y="f4351"/>
              </a:cxn>
              <a:cxn ang="f2509">
                <a:pos x="f4352" y="f4353"/>
              </a:cxn>
              <a:cxn ang="f2509">
                <a:pos x="f4354" y="f4355"/>
              </a:cxn>
              <a:cxn ang="f2509">
                <a:pos x="f4356" y="f4357"/>
              </a:cxn>
              <a:cxn ang="f2509">
                <a:pos x="f4358" y="f4359"/>
              </a:cxn>
              <a:cxn ang="f2509">
                <a:pos x="f4360" y="f4361"/>
              </a:cxn>
              <a:cxn ang="f2509">
                <a:pos x="f3901" y="f4362"/>
              </a:cxn>
              <a:cxn ang="f2509">
                <a:pos x="f4363" y="f4364"/>
              </a:cxn>
              <a:cxn ang="f2509">
                <a:pos x="f4365" y="f4366"/>
              </a:cxn>
              <a:cxn ang="f2509">
                <a:pos x="f4360" y="f4367"/>
              </a:cxn>
              <a:cxn ang="f2509">
                <a:pos x="f4368" y="f4366"/>
              </a:cxn>
              <a:cxn ang="f2509">
                <a:pos x="f4369" y="f4370"/>
              </a:cxn>
              <a:cxn ang="f2509">
                <a:pos x="f4371" y="f4372"/>
              </a:cxn>
              <a:cxn ang="f2509">
                <a:pos x="f4373" y="f4374"/>
              </a:cxn>
              <a:cxn ang="f2509">
                <a:pos x="f4375" y="f4376"/>
              </a:cxn>
              <a:cxn ang="f2509">
                <a:pos x="f4377" y="f4378"/>
              </a:cxn>
              <a:cxn ang="f2509">
                <a:pos x="f4379" y="f4380"/>
              </a:cxn>
              <a:cxn ang="f2509">
                <a:pos x="f4381" y="f4382"/>
              </a:cxn>
              <a:cxn ang="f2509">
                <a:pos x="f4383" y="f4384"/>
              </a:cxn>
              <a:cxn ang="f2509">
                <a:pos x="f4385" y="f4386"/>
              </a:cxn>
              <a:cxn ang="f2509">
                <a:pos x="f4387" y="f4388"/>
              </a:cxn>
              <a:cxn ang="f2509">
                <a:pos x="f4389" y="f4390"/>
              </a:cxn>
              <a:cxn ang="f2509">
                <a:pos x="f4391" y="f4392"/>
              </a:cxn>
              <a:cxn ang="f2509">
                <a:pos x="f4393" y="f4394"/>
              </a:cxn>
              <a:cxn ang="f2509">
                <a:pos x="f4395" y="f4396"/>
              </a:cxn>
              <a:cxn ang="f2509">
                <a:pos x="f4397" y="f4398"/>
              </a:cxn>
              <a:cxn ang="f2509">
                <a:pos x="f4399" y="f4400"/>
              </a:cxn>
              <a:cxn ang="f2509">
                <a:pos x="f4401" y="f4402"/>
              </a:cxn>
              <a:cxn ang="f2509">
                <a:pos x="f4403" y="f4404"/>
              </a:cxn>
              <a:cxn ang="f2509">
                <a:pos x="f4405" y="f4406"/>
              </a:cxn>
              <a:cxn ang="f2509">
                <a:pos x="f4407" y="f4408"/>
              </a:cxn>
              <a:cxn ang="f2509">
                <a:pos x="f4409" y="f4410"/>
              </a:cxn>
              <a:cxn ang="f2509">
                <a:pos x="f4411" y="f4412"/>
              </a:cxn>
              <a:cxn ang="f2509">
                <a:pos x="f4413" y="f4414"/>
              </a:cxn>
              <a:cxn ang="f2509">
                <a:pos x="f4415" y="f4416"/>
              </a:cxn>
              <a:cxn ang="f2509">
                <a:pos x="f4417" y="f4418"/>
              </a:cxn>
              <a:cxn ang="f2509">
                <a:pos x="f4419" y="f4420"/>
              </a:cxn>
              <a:cxn ang="f2509">
                <a:pos x="f4421" y="f4422"/>
              </a:cxn>
              <a:cxn ang="f2509">
                <a:pos x="f4423" y="f4424"/>
              </a:cxn>
              <a:cxn ang="f2509">
                <a:pos x="f4425" y="f4426"/>
              </a:cxn>
              <a:cxn ang="f2509">
                <a:pos x="f4427" y="f4428"/>
              </a:cxn>
              <a:cxn ang="f2509">
                <a:pos x="f4427" y="f3894"/>
              </a:cxn>
              <a:cxn ang="f2509">
                <a:pos x="f3830" y="f3831"/>
              </a:cxn>
              <a:cxn ang="f2509">
                <a:pos x="f4429" y="f3835"/>
              </a:cxn>
              <a:cxn ang="f2509">
                <a:pos x="f4430" y="f4098"/>
              </a:cxn>
              <a:cxn ang="f2509">
                <a:pos x="f4431" y="f4432"/>
              </a:cxn>
              <a:cxn ang="f2509">
                <a:pos x="f4433" y="f4098"/>
              </a:cxn>
              <a:cxn ang="f2509">
                <a:pos x="f4434" y="f4435"/>
              </a:cxn>
              <a:cxn ang="f2509">
                <a:pos x="f4429" y="f3835"/>
              </a:cxn>
              <a:cxn ang="f2509">
                <a:pos x="f4436" y="f4437"/>
              </a:cxn>
              <a:cxn ang="f2509">
                <a:pos x="f4438" y="f4439"/>
              </a:cxn>
              <a:cxn ang="f2509">
                <a:pos x="f4440" y="f4441"/>
              </a:cxn>
              <a:cxn ang="f2509">
                <a:pos x="f4442" y="f4443"/>
              </a:cxn>
              <a:cxn ang="f2509">
                <a:pos x="f4444" y="f4445"/>
              </a:cxn>
              <a:cxn ang="f2509">
                <a:pos x="f4436" y="f4437"/>
              </a:cxn>
              <a:cxn ang="f2509">
                <a:pos x="f4446" y="f4447"/>
              </a:cxn>
              <a:cxn ang="f2509">
                <a:pos x="f3925" y="f4448"/>
              </a:cxn>
              <a:cxn ang="f2509">
                <a:pos x="f4449" y="f4450"/>
              </a:cxn>
              <a:cxn ang="f2509">
                <a:pos x="f4451" y="f4452"/>
              </a:cxn>
              <a:cxn ang="f2509">
                <a:pos x="f4453" y="f4454"/>
              </a:cxn>
              <a:cxn ang="f2509">
                <a:pos x="f4455" y="f4456"/>
              </a:cxn>
              <a:cxn ang="f2509">
                <a:pos x="f4457" y="f4458"/>
              </a:cxn>
              <a:cxn ang="f2509">
                <a:pos x="f4459" y="f4112"/>
              </a:cxn>
              <a:cxn ang="f2509">
                <a:pos x="f4460" y="f4461"/>
              </a:cxn>
              <a:cxn ang="f2509">
                <a:pos x="f4462" y="f4463"/>
              </a:cxn>
              <a:cxn ang="f2509">
                <a:pos x="f4464" y="f4465"/>
              </a:cxn>
              <a:cxn ang="f2509">
                <a:pos x="f4466" y="f4467"/>
              </a:cxn>
              <a:cxn ang="f2509">
                <a:pos x="f4468" y="f4469"/>
              </a:cxn>
              <a:cxn ang="f2509">
                <a:pos x="f4470" y="f4471"/>
              </a:cxn>
              <a:cxn ang="f2509">
                <a:pos x="f4472" y="f4473"/>
              </a:cxn>
              <a:cxn ang="f2509">
                <a:pos x="f4474" y="f4475"/>
              </a:cxn>
              <a:cxn ang="f2509">
                <a:pos x="f4476" y="f4477"/>
              </a:cxn>
              <a:cxn ang="f2509">
                <a:pos x="f4478" y="f4479"/>
              </a:cxn>
              <a:cxn ang="f2509">
                <a:pos x="f4446" y="f4447"/>
              </a:cxn>
              <a:cxn ang="f2509">
                <a:pos x="f4480" y="f4481"/>
              </a:cxn>
              <a:cxn ang="f2509">
                <a:pos x="f4482" y="f4483"/>
              </a:cxn>
              <a:cxn ang="f2509">
                <a:pos x="f4484" y="f4485"/>
              </a:cxn>
              <a:cxn ang="f2509">
                <a:pos x="f4480" y="f4481"/>
              </a:cxn>
            </a:cxnLst>
            <a:rect l="f3826" t="f3829" r="f3827" b="f3828"/>
            <a:pathLst>
              <a:path w="8305800" h="5467350">
                <a:moveTo>
                  <a:pt x="f8" y="f9"/>
                </a:moveTo>
                <a:cubicBezTo>
                  <a:pt x="f10" y="f11"/>
                  <a:pt x="f12" y="f13"/>
                  <a:pt x="f14" y="f15"/>
                </a:cubicBezTo>
                <a:cubicBezTo>
                  <a:pt x="f16" y="f17"/>
                  <a:pt x="f18" y="f19"/>
                  <a:pt x="f20" y="f21"/>
                </a:cubicBezTo>
                <a:cubicBezTo>
                  <a:pt x="f22" y="f23"/>
                  <a:pt x="f24" y="f25"/>
                  <a:pt x="f26" y="f23"/>
                </a:cubicBezTo>
                <a:cubicBezTo>
                  <a:pt x="f27" y="f28"/>
                  <a:pt x="f29" y="f30"/>
                  <a:pt x="f31" y="f23"/>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56"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94"/>
                </a:cubicBezTo>
                <a:cubicBezTo>
                  <a:pt x="f108" y="f109"/>
                  <a:pt x="f110" y="f111"/>
                  <a:pt x="f112" y="f113"/>
                </a:cubicBezTo>
                <a:cubicBezTo>
                  <a:pt x="f114" y="f115"/>
                  <a:pt x="f116" y="f117"/>
                  <a:pt x="f118" y="f119"/>
                </a:cubicBezTo>
                <a:cubicBezTo>
                  <a:pt x="f120" y="f121"/>
                  <a:pt x="f122" y="f123"/>
                  <a:pt x="f118" y="f59"/>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6" y="f148"/>
                  <a:pt x="f149" y="f150"/>
                  <a:pt x="f151" y="f152"/>
                </a:cubicBezTo>
                <a:cubicBezTo>
                  <a:pt x="f153" y="f154"/>
                  <a:pt x="f155" y="f156"/>
                  <a:pt x="f157" y="f158"/>
                </a:cubicBezTo>
                <a:cubicBezTo>
                  <a:pt x="f159" y="f160"/>
                  <a:pt x="f161" y="f162"/>
                  <a:pt x="f163" y="f152"/>
                </a:cubicBezTo>
                <a:cubicBezTo>
                  <a:pt x="f164" y="f165"/>
                  <a:pt x="f166" y="f167"/>
                  <a:pt x="f168" y="f169"/>
                </a:cubicBezTo>
                <a:cubicBezTo>
                  <a:pt x="f170" y="f162"/>
                  <a:pt x="f171" y="f172"/>
                  <a:pt x="f173" y="f174"/>
                </a:cubicBezTo>
                <a:cubicBezTo>
                  <a:pt x="f175" y="f176"/>
                  <a:pt x="f177" y="f178"/>
                  <a:pt x="f179" y="f180"/>
                </a:cubicBezTo>
                <a:cubicBezTo>
                  <a:pt x="f181" y="f182"/>
                  <a:pt x="f183" y="f184"/>
                  <a:pt x="f185" y="f186"/>
                </a:cubicBezTo>
                <a:cubicBezTo>
                  <a:pt x="f187" y="f137"/>
                  <a:pt x="f188" y="f189"/>
                  <a:pt x="f190" y="f191"/>
                </a:cubicBezTo>
                <a:cubicBezTo>
                  <a:pt x="f192" y="f193"/>
                  <a:pt x="f194" y="f195"/>
                  <a:pt x="f196" y="f197"/>
                </a:cubicBezTo>
                <a:cubicBezTo>
                  <a:pt x="f198" y="f199"/>
                  <a:pt x="f200" y="f201"/>
                  <a:pt x="f202" y="f203"/>
                </a:cubicBezTo>
                <a:cubicBezTo>
                  <a:pt x="f204" y="f205"/>
                  <a:pt x="f206" y="f207"/>
                  <a:pt x="f204" y="f208"/>
                </a:cubicBezTo>
                <a:cubicBezTo>
                  <a:pt x="f209" y="f210"/>
                  <a:pt x="f211" y="f63"/>
                  <a:pt x="f212" y="f213"/>
                </a:cubicBezTo>
                <a:cubicBezTo>
                  <a:pt x="f214" y="f215"/>
                  <a:pt x="f216" y="f217"/>
                  <a:pt x="f218" y="f219"/>
                </a:cubicBezTo>
                <a:cubicBezTo>
                  <a:pt x="f220" y="f221"/>
                  <a:pt x="f222" y="f223"/>
                  <a:pt x="f224" y="f225"/>
                </a:cubicBezTo>
                <a:cubicBezTo>
                  <a:pt x="f226" y="f227"/>
                  <a:pt x="f228" y="f229"/>
                  <a:pt x="f230" y="f231"/>
                </a:cubicBezTo>
                <a:cubicBezTo>
                  <a:pt x="f232" y="f233"/>
                  <a:pt x="f230" y="f234"/>
                  <a:pt x="f235" y="f236"/>
                </a:cubicBezTo>
                <a:cubicBezTo>
                  <a:pt x="f237" y="f238"/>
                  <a:pt x="f228" y="f61"/>
                  <a:pt x="f239" y="f240"/>
                </a:cubicBezTo>
                <a:cubicBezTo>
                  <a:pt x="f241" y="f242"/>
                  <a:pt x="f243" y="f244"/>
                  <a:pt x="f245" y="f78"/>
                </a:cubicBezTo>
                <a:cubicBezTo>
                  <a:pt x="f246" y="f113"/>
                  <a:pt x="f246" y="f247"/>
                  <a:pt x="f248" y="f249"/>
                </a:cubicBezTo>
                <a:cubicBezTo>
                  <a:pt x="f250" y="f251"/>
                  <a:pt x="f252" y="f253"/>
                  <a:pt x="f254" y="f255"/>
                </a:cubicBezTo>
                <a:cubicBezTo>
                  <a:pt x="f256" y="f257"/>
                  <a:pt x="f258" y="f259"/>
                  <a:pt x="f260" y="f261"/>
                </a:cubicBezTo>
                <a:cubicBezTo>
                  <a:pt x="f262" y="f263"/>
                  <a:pt x="f264" y="f265"/>
                  <a:pt x="f196" y="f266"/>
                </a:cubicBezTo>
                <a:cubicBezTo>
                  <a:pt x="f267" y="f268"/>
                  <a:pt x="f269" y="f113"/>
                  <a:pt x="f270" y="f271"/>
                </a:cubicBezTo>
                <a:cubicBezTo>
                  <a:pt x="f272" y="f273"/>
                  <a:pt x="f274" y="f275"/>
                  <a:pt x="f276" y="f277"/>
                </a:cubicBezTo>
                <a:cubicBezTo>
                  <a:pt x="f278" y="f279"/>
                  <a:pt x="f280" y="f281"/>
                  <a:pt x="f282" y="f283"/>
                </a:cubicBezTo>
                <a:cubicBezTo>
                  <a:pt x="f284" y="f285"/>
                  <a:pt x="f286" y="f287"/>
                  <a:pt x="f288" y="f289"/>
                </a:cubicBezTo>
                <a:cubicBezTo>
                  <a:pt x="f237" y="f290"/>
                  <a:pt x="f291" y="f292"/>
                  <a:pt x="f293" y="f294"/>
                </a:cubicBezTo>
                <a:cubicBezTo>
                  <a:pt x="f274" y="f295"/>
                  <a:pt x="f296" y="f297"/>
                  <a:pt x="f298" y="f299"/>
                </a:cubicBezTo>
                <a:cubicBezTo>
                  <a:pt x="f300" y="f301"/>
                  <a:pt x="f302" y="f303"/>
                  <a:pt x="f190" y="f304"/>
                </a:cubicBezTo>
                <a:cubicBezTo>
                  <a:pt x="f305" y="f306"/>
                  <a:pt x="f307" y="f308"/>
                  <a:pt x="f309" y="f310"/>
                </a:cubicBezTo>
                <a:cubicBezTo>
                  <a:pt x="f311" y="f312"/>
                  <a:pt x="f313" y="f314"/>
                  <a:pt x="f313" y="f315"/>
                </a:cubicBezTo>
                <a:cubicBezTo>
                  <a:pt x="f313" y="f316"/>
                  <a:pt x="f317" y="f318"/>
                  <a:pt x="f319" y="f320"/>
                </a:cubicBezTo>
                <a:cubicBezTo>
                  <a:pt x="f321" y="f322"/>
                  <a:pt x="f323" y="f324"/>
                  <a:pt x="f325" y="f326"/>
                </a:cubicBezTo>
                <a:cubicBezTo>
                  <a:pt x="f307" y="f327"/>
                  <a:pt x="f328" y="f329"/>
                  <a:pt x="f330" y="f331"/>
                </a:cubicBezTo>
                <a:cubicBezTo>
                  <a:pt x="f328" y="f332"/>
                  <a:pt x="f333" y="f334"/>
                  <a:pt x="f335" y="f336"/>
                </a:cubicBezTo>
                <a:cubicBezTo>
                  <a:pt x="f337" y="f338"/>
                  <a:pt x="f339" y="f340"/>
                  <a:pt x="f341" y="f342"/>
                </a:cubicBezTo>
                <a:cubicBezTo>
                  <a:pt x="f343" y="f344"/>
                  <a:pt x="f345" y="f338"/>
                  <a:pt x="f346" y="f347"/>
                </a:cubicBezTo>
                <a:cubicBezTo>
                  <a:pt x="f348" y="f349"/>
                  <a:pt x="f350" y="f351"/>
                  <a:pt x="f352" y="f353"/>
                </a:cubicBezTo>
                <a:cubicBezTo>
                  <a:pt x="f354" y="f355"/>
                  <a:pt x="f356" y="f357"/>
                  <a:pt x="f358" y="f359"/>
                </a:cubicBezTo>
                <a:cubicBezTo>
                  <a:pt x="f360" y="f361"/>
                  <a:pt x="f362" y="f363"/>
                  <a:pt x="f364" y="f365"/>
                </a:cubicBezTo>
                <a:cubicBezTo>
                  <a:pt x="f366" y="f367"/>
                  <a:pt x="f216" y="f368"/>
                  <a:pt x="f369" y="f370"/>
                </a:cubicBezTo>
                <a:cubicBezTo>
                  <a:pt x="f371" y="f318"/>
                  <a:pt x="f372" y="f373"/>
                  <a:pt x="f374" y="f375"/>
                </a:cubicBezTo>
                <a:cubicBezTo>
                  <a:pt x="f376" y="f377"/>
                  <a:pt x="f378" y="f379"/>
                  <a:pt x="f380" y="f381"/>
                </a:cubicBezTo>
                <a:cubicBezTo>
                  <a:pt x="f382" y="f383"/>
                  <a:pt x="f382" y="f384"/>
                  <a:pt x="f385" y="f386"/>
                </a:cubicBezTo>
                <a:cubicBezTo>
                  <a:pt x="f387" y="f388"/>
                  <a:pt x="f389" y="f390"/>
                  <a:pt x="f391" y="f392"/>
                </a:cubicBezTo>
                <a:cubicBezTo>
                  <a:pt x="f393" y="f394"/>
                  <a:pt x="f395" y="f396"/>
                  <a:pt x="f397" y="f398"/>
                </a:cubicBezTo>
                <a:cubicBezTo>
                  <a:pt x="f399" y="f400"/>
                  <a:pt x="f401" y="f402"/>
                  <a:pt x="f403" y="f404"/>
                </a:cubicBezTo>
                <a:cubicBezTo>
                  <a:pt x="f405" y="f406"/>
                  <a:pt x="f407" y="f408"/>
                  <a:pt x="f409" y="f410"/>
                </a:cubicBezTo>
                <a:cubicBezTo>
                  <a:pt x="f411" y="f412"/>
                  <a:pt x="f413" y="f414"/>
                  <a:pt x="f415" y="f416"/>
                </a:cubicBezTo>
                <a:cubicBezTo>
                  <a:pt x="f417" y="f418"/>
                  <a:pt x="f419" y="f420"/>
                  <a:pt x="f421" y="f422"/>
                </a:cubicBezTo>
                <a:cubicBezTo>
                  <a:pt x="f423" y="f424"/>
                  <a:pt x="f425" y="f426"/>
                  <a:pt x="f427" y="f428"/>
                </a:cubicBezTo>
                <a:cubicBezTo>
                  <a:pt x="f429" y="f430"/>
                  <a:pt x="f431" y="f432"/>
                  <a:pt x="f433" y="f434"/>
                </a:cubicBezTo>
                <a:cubicBezTo>
                  <a:pt x="f435" y="f406"/>
                  <a:pt x="f436" y="f406"/>
                  <a:pt x="f437" y="f438"/>
                </a:cubicBezTo>
                <a:cubicBezTo>
                  <a:pt x="f439" y="f440"/>
                  <a:pt x="f441" y="f442"/>
                  <a:pt x="f443" y="f438"/>
                </a:cubicBezTo>
                <a:cubicBezTo>
                  <a:pt x="f444" y="f445"/>
                  <a:pt x="f446" y="f447"/>
                  <a:pt x="f443" y="f448"/>
                </a:cubicBezTo>
                <a:cubicBezTo>
                  <a:pt x="f449" y="f450"/>
                  <a:pt x="f451" y="f402"/>
                  <a:pt x="f452" y="f453"/>
                </a:cubicBezTo>
                <a:cubicBezTo>
                  <a:pt x="f454" y="f455"/>
                  <a:pt x="f456" y="f457"/>
                  <a:pt x="f458" y="f459"/>
                </a:cubicBezTo>
                <a:cubicBezTo>
                  <a:pt x="f460" y="f400"/>
                  <a:pt x="f461" y="f462"/>
                  <a:pt x="f463" y="f464"/>
                </a:cubicBezTo>
                <a:cubicBezTo>
                  <a:pt x="f465" y="f466"/>
                  <a:pt x="f467" y="f468"/>
                  <a:pt x="f469" y="f470"/>
                </a:cubicBezTo>
                <a:cubicBezTo>
                  <a:pt x="f415" y="f471"/>
                  <a:pt x="f472" y="f473"/>
                  <a:pt x="f474" y="f475"/>
                </a:cubicBezTo>
                <a:cubicBezTo>
                  <a:pt x="f476" y="f477"/>
                  <a:pt x="f478" y="f479"/>
                  <a:pt x="f480" y="f481"/>
                </a:cubicBezTo>
                <a:cubicBezTo>
                  <a:pt x="f409" y="f482"/>
                  <a:pt x="f483" y="f484"/>
                  <a:pt x="f485" y="f486"/>
                </a:cubicBezTo>
                <a:cubicBezTo>
                  <a:pt x="f487" y="f359"/>
                  <a:pt x="f488" y="f489"/>
                  <a:pt x="f490" y="f491"/>
                </a:cubicBezTo>
                <a:cubicBezTo>
                  <a:pt x="f492" y="f493"/>
                  <a:pt x="f494" y="f495"/>
                  <a:pt x="f496" y="f303"/>
                </a:cubicBezTo>
                <a:cubicBezTo>
                  <a:pt x="f497" y="f498"/>
                  <a:pt x="f499" y="f500"/>
                  <a:pt x="f501" y="f502"/>
                </a:cubicBezTo>
                <a:cubicBezTo>
                  <a:pt x="f467" y="f503"/>
                  <a:pt x="f504" y="f505"/>
                  <a:pt x="f506" y="f507"/>
                </a:cubicBezTo>
                <a:cubicBezTo>
                  <a:pt x="f508" y="f509"/>
                  <a:pt x="f510" y="f511"/>
                  <a:pt x="f512" y="f513"/>
                </a:cubicBezTo>
                <a:cubicBezTo>
                  <a:pt x="f514" y="f515"/>
                  <a:pt x="f516" y="f517"/>
                  <a:pt x="f518" y="f277"/>
                </a:cubicBezTo>
                <a:cubicBezTo>
                  <a:pt x="f519" y="f520"/>
                  <a:pt x="f521" y="f520"/>
                  <a:pt x="f522" y="f523"/>
                </a:cubicBezTo>
                <a:cubicBezTo>
                  <a:pt x="f524" y="f525"/>
                  <a:pt x="f526" y="f527"/>
                  <a:pt x="f528" y="f529"/>
                </a:cubicBezTo>
                <a:cubicBezTo>
                  <a:pt x="f530" y="f531"/>
                  <a:pt x="f532" y="f533"/>
                  <a:pt x="f510" y="f534"/>
                </a:cubicBezTo>
                <a:cubicBezTo>
                  <a:pt x="f535" y="f536"/>
                  <a:pt x="f537" y="f538"/>
                  <a:pt x="f539" y="f540"/>
                </a:cubicBezTo>
                <a:cubicBezTo>
                  <a:pt x="f541" y="f542"/>
                  <a:pt x="f543" y="f544"/>
                  <a:pt x="f545" y="f546"/>
                </a:cubicBezTo>
                <a:cubicBezTo>
                  <a:pt x="f547" y="f548"/>
                  <a:pt x="f549" y="f550"/>
                  <a:pt x="f551" y="f552"/>
                </a:cubicBezTo>
                <a:cubicBezTo>
                  <a:pt x="f553" y="f554"/>
                  <a:pt x="f555" y="f556"/>
                  <a:pt x="f557" y="f287"/>
                </a:cubicBezTo>
                <a:cubicBezTo>
                  <a:pt x="f558" y="f559"/>
                  <a:pt x="f560" y="f561"/>
                  <a:pt x="f562" y="f109"/>
                </a:cubicBezTo>
                <a:cubicBezTo>
                  <a:pt x="f563" y="f564"/>
                  <a:pt x="f565" y="f566"/>
                  <a:pt x="f567" y="f568"/>
                </a:cubicBezTo>
                <a:cubicBezTo>
                  <a:pt x="f569" y="f84"/>
                  <a:pt x="f570" y="f571"/>
                  <a:pt x="f572" y="f573"/>
                </a:cubicBezTo>
                <a:cubicBezTo>
                  <a:pt x="f574" y="f575"/>
                  <a:pt x="f576" y="f577"/>
                  <a:pt x="f578" y="f538"/>
                </a:cubicBezTo>
                <a:cubicBezTo>
                  <a:pt x="f579" y="f580"/>
                  <a:pt x="f581" y="f582"/>
                  <a:pt x="f583" y="f584"/>
                </a:cubicBezTo>
                <a:cubicBezTo>
                  <a:pt x="f585" y="f520"/>
                  <a:pt x="f586" y="f587"/>
                  <a:pt x="f588" y="f589"/>
                </a:cubicBezTo>
                <a:cubicBezTo>
                  <a:pt x="f590" y="f546"/>
                  <a:pt x="f591" y="f592"/>
                  <a:pt x="f593" y="f594"/>
                </a:cubicBezTo>
                <a:cubicBezTo>
                  <a:pt x="f595" y="f90"/>
                  <a:pt x="f596" y="f86"/>
                  <a:pt x="f597" y="f598"/>
                </a:cubicBezTo>
                <a:cubicBezTo>
                  <a:pt x="f599" y="f73"/>
                  <a:pt x="f600" y="f261"/>
                  <a:pt x="f601" y="f602"/>
                </a:cubicBezTo>
                <a:cubicBezTo>
                  <a:pt x="f603" y="f604"/>
                  <a:pt x="f605" y="f606"/>
                  <a:pt x="f607" y="f608"/>
                </a:cubicBezTo>
                <a:cubicBezTo>
                  <a:pt x="f609" y="f610"/>
                  <a:pt x="f611" y="f612"/>
                  <a:pt x="f613" y="f614"/>
                </a:cubicBezTo>
                <a:cubicBezTo>
                  <a:pt x="f615" y="f616"/>
                  <a:pt x="f617" y="f614"/>
                  <a:pt x="f618" y="f619"/>
                </a:cubicBezTo>
                <a:cubicBezTo>
                  <a:pt x="f620" y="f621"/>
                  <a:pt x="f622" y="f623"/>
                  <a:pt x="f624" y="f69"/>
                </a:cubicBezTo>
                <a:cubicBezTo>
                  <a:pt x="f625" y="f616"/>
                  <a:pt x="f626" y="f627"/>
                  <a:pt x="f628" y="f629"/>
                </a:cubicBezTo>
                <a:cubicBezTo>
                  <a:pt x="f630" y="f631"/>
                  <a:pt x="f632" y="f633"/>
                  <a:pt x="f634" y="f635"/>
                </a:cubicBezTo>
                <a:cubicBezTo>
                  <a:pt x="f636" y="f635"/>
                  <a:pt x="f637" y="f638"/>
                  <a:pt x="f639" y="f640"/>
                </a:cubicBezTo>
                <a:cubicBezTo>
                  <a:pt x="f641" y="f642"/>
                  <a:pt x="f643" y="f238"/>
                  <a:pt x="f644" y="f645"/>
                </a:cubicBezTo>
                <a:cubicBezTo>
                  <a:pt x="f646" y="f647"/>
                  <a:pt x="f648" y="f217"/>
                  <a:pt x="f539" y="f119"/>
                </a:cubicBezTo>
                <a:cubicBezTo>
                  <a:pt x="f649" y="f650"/>
                  <a:pt x="f651" y="f652"/>
                  <a:pt x="f653" y="f654"/>
                </a:cubicBezTo>
                <a:cubicBezTo>
                  <a:pt x="f655" y="f656"/>
                  <a:pt x="f657" y="f658"/>
                  <a:pt x="f659" y="f125"/>
                </a:cubicBezTo>
                <a:cubicBezTo>
                  <a:pt x="f660" y="f661"/>
                  <a:pt x="f662" y="f656"/>
                  <a:pt x="f663" y="f233"/>
                </a:cubicBezTo>
                <a:cubicBezTo>
                  <a:pt x="f664" y="f665"/>
                  <a:pt x="f666" y="f125"/>
                  <a:pt x="f667" y="f231"/>
                </a:cubicBezTo>
                <a:cubicBezTo>
                  <a:pt x="f668" y="f669"/>
                  <a:pt x="f670" y="f671"/>
                  <a:pt x="f672" y="f669"/>
                </a:cubicBezTo>
                <a:cubicBezTo>
                  <a:pt x="f673" y="f674"/>
                  <a:pt x="f675" y="f231"/>
                  <a:pt x="f676" y="f677"/>
                </a:cubicBezTo>
                <a:cubicBezTo>
                  <a:pt x="f678" y="f679"/>
                  <a:pt x="f565" y="f680"/>
                  <a:pt x="f681" y="f682"/>
                </a:cubicBezTo>
                <a:cubicBezTo>
                  <a:pt x="f683" y="f684"/>
                  <a:pt x="f685" y="f686"/>
                  <a:pt x="f687" y="f682"/>
                </a:cubicBezTo>
                <a:cubicBezTo>
                  <a:pt x="f688" y="f689"/>
                  <a:pt x="f690" y="f691"/>
                  <a:pt x="f692" y="f693"/>
                </a:cubicBezTo>
                <a:cubicBezTo>
                  <a:pt x="f543" y="f51"/>
                  <a:pt x="f694" y="f695"/>
                  <a:pt x="f696" y="f697"/>
                </a:cubicBezTo>
                <a:cubicBezTo>
                  <a:pt x="f698" y="f699"/>
                  <a:pt x="f700" y="f701"/>
                  <a:pt x="f702" y="f703"/>
                </a:cubicBezTo>
                <a:cubicBezTo>
                  <a:pt x="f704" y="f705"/>
                  <a:pt x="f706" y="f707"/>
                  <a:pt x="f708" y="f709"/>
                </a:cubicBezTo>
                <a:cubicBezTo>
                  <a:pt x="f710" y="f711"/>
                  <a:pt x="f712" y="f713"/>
                  <a:pt x="f714" y="f715"/>
                </a:cubicBezTo>
                <a:cubicBezTo>
                  <a:pt x="f716" y="f701"/>
                  <a:pt x="f717" y="f718"/>
                  <a:pt x="f719" y="f720"/>
                </a:cubicBezTo>
                <a:cubicBezTo>
                  <a:pt x="f721" y="f713"/>
                  <a:pt x="f722" y="f723"/>
                  <a:pt x="f724" y="f725"/>
                </a:cubicBezTo>
                <a:cubicBezTo>
                  <a:pt x="f726" y="f727"/>
                  <a:pt x="f728" y="f729"/>
                  <a:pt x="f730" y="f731"/>
                </a:cubicBezTo>
                <a:cubicBezTo>
                  <a:pt x="f732" y="f733"/>
                  <a:pt x="f734" y="f735"/>
                  <a:pt x="f736" y="f737"/>
                </a:cubicBezTo>
                <a:cubicBezTo>
                  <a:pt x="f738" y="f737"/>
                  <a:pt x="f547" y="f45"/>
                  <a:pt x="f739" y="f740"/>
                </a:cubicBezTo>
                <a:cubicBezTo>
                  <a:pt x="f741" y="f742"/>
                  <a:pt x="f678" y="f743"/>
                  <a:pt x="f744" y="f745"/>
                </a:cubicBezTo>
                <a:cubicBezTo>
                  <a:pt x="f746" y="f19"/>
                  <a:pt x="f747" y="f748"/>
                  <a:pt x="f749" y="f750"/>
                </a:cubicBezTo>
                <a:cubicBezTo>
                  <a:pt x="f751" y="f752"/>
                  <a:pt x="f753" y="f754"/>
                  <a:pt x="f755" y="f756"/>
                </a:cubicBezTo>
                <a:cubicBezTo>
                  <a:pt x="f757" y="f758"/>
                  <a:pt x="f759" y="f760"/>
                  <a:pt x="f761" y="f762"/>
                </a:cubicBezTo>
                <a:cubicBezTo>
                  <a:pt x="f763" y="f764"/>
                  <a:pt x="f765" y="f766"/>
                  <a:pt x="f767" y="f768"/>
                </a:cubicBezTo>
                <a:cubicBezTo>
                  <a:pt x="f769" y="f770"/>
                  <a:pt x="f771" y="f772"/>
                  <a:pt x="f773" y="f774"/>
                </a:cubicBezTo>
                <a:cubicBezTo>
                  <a:pt x="f775" y="f776"/>
                  <a:pt x="f777" y="f778"/>
                  <a:pt x="f779" y="f780"/>
                </a:cubicBezTo>
                <a:cubicBezTo>
                  <a:pt x="f781" y="f782"/>
                  <a:pt x="f783" y="f784"/>
                  <a:pt x="f785" y="f786"/>
                </a:cubicBezTo>
                <a:cubicBezTo>
                  <a:pt x="f787" y="f788"/>
                  <a:pt x="f789" y="f790"/>
                  <a:pt x="f791" y="f792"/>
                </a:cubicBezTo>
                <a:cubicBezTo>
                  <a:pt x="f793" y="f794"/>
                  <a:pt x="f795" y="f796"/>
                  <a:pt x="f797" y="f798"/>
                </a:cubicBezTo>
                <a:cubicBezTo>
                  <a:pt x="f799" y="f800"/>
                  <a:pt x="f801" y="f802"/>
                  <a:pt x="f803" y="f804"/>
                </a:cubicBezTo>
                <a:cubicBezTo>
                  <a:pt x="f805" y="f806"/>
                  <a:pt x="f807" y="f808"/>
                  <a:pt x="f809" y="f810"/>
                </a:cubicBezTo>
                <a:cubicBezTo>
                  <a:pt x="f811" y="f812"/>
                  <a:pt x="f813" y="f814"/>
                  <a:pt x="f815" y="f816"/>
                </a:cubicBezTo>
                <a:cubicBezTo>
                  <a:pt x="f708" y="f817"/>
                  <a:pt x="f818" y="f819"/>
                  <a:pt x="f820" y="f821"/>
                </a:cubicBezTo>
                <a:cubicBezTo>
                  <a:pt x="f822" y="f823"/>
                  <a:pt x="f824" y="f825"/>
                  <a:pt x="f826" y="f827"/>
                </a:cubicBezTo>
                <a:cubicBezTo>
                  <a:pt x="f828" y="f829"/>
                  <a:pt x="f830" y="f831"/>
                  <a:pt x="f832" y="f833"/>
                </a:cubicBezTo>
                <a:cubicBezTo>
                  <a:pt x="f834" y="f835"/>
                  <a:pt x="f836" y="f837"/>
                  <a:pt x="f838" y="f839"/>
                </a:cubicBezTo>
                <a:cubicBezTo>
                  <a:pt x="f840" y="f841"/>
                  <a:pt x="f842" y="f843"/>
                  <a:pt x="f844" y="f845"/>
                </a:cubicBezTo>
                <a:cubicBezTo>
                  <a:pt x="f846" y="f847"/>
                  <a:pt x="f848" y="f849"/>
                  <a:pt x="f850" y="f851"/>
                </a:cubicBezTo>
                <a:cubicBezTo>
                  <a:pt x="f852" y="f853"/>
                  <a:pt x="f854" y="f855"/>
                  <a:pt x="f702" y="f856"/>
                </a:cubicBezTo>
                <a:cubicBezTo>
                  <a:pt x="f857" y="f858"/>
                  <a:pt x="f859" y="f860"/>
                  <a:pt x="f861" y="f862"/>
                </a:cubicBezTo>
                <a:cubicBezTo>
                  <a:pt x="f630" y="f863"/>
                  <a:pt x="f864" y="f865"/>
                  <a:pt x="f866" y="f851"/>
                </a:cubicBezTo>
                <a:cubicBezTo>
                  <a:pt x="f867" y="f868"/>
                  <a:pt x="f869" y="f870"/>
                  <a:pt x="f871" y="f872"/>
                </a:cubicBezTo>
                <a:cubicBezTo>
                  <a:pt x="f873" y="f874"/>
                  <a:pt x="f875" y="f876"/>
                  <a:pt x="f877" y="f878"/>
                </a:cubicBezTo>
                <a:cubicBezTo>
                  <a:pt x="f879" y="f880"/>
                  <a:pt x="f881" y="f882"/>
                  <a:pt x="f555" y="f883"/>
                </a:cubicBezTo>
                <a:cubicBezTo>
                  <a:pt x="f884" y="f885"/>
                  <a:pt x="f886" y="f887"/>
                  <a:pt x="f660" y="f888"/>
                </a:cubicBezTo>
                <a:cubicBezTo>
                  <a:pt x="f889" y="f890"/>
                  <a:pt x="f891" y="f892"/>
                  <a:pt x="f893" y="f894"/>
                </a:cubicBezTo>
                <a:cubicBezTo>
                  <a:pt x="f895" y="f896"/>
                  <a:pt x="f897" y="f898"/>
                  <a:pt x="f899" y="f900"/>
                </a:cubicBezTo>
                <a:cubicBezTo>
                  <a:pt x="f901" y="f902"/>
                  <a:pt x="f903" y="f904"/>
                  <a:pt x="f905" y="f906"/>
                </a:cubicBezTo>
                <a:cubicBezTo>
                  <a:pt x="f907" y="f908"/>
                  <a:pt x="f909" y="f910"/>
                  <a:pt x="f911" y="f912"/>
                </a:cubicBezTo>
                <a:cubicBezTo>
                  <a:pt x="f913" y="f914"/>
                  <a:pt x="f915" y="f916"/>
                  <a:pt x="f917" y="f918"/>
                </a:cubicBezTo>
                <a:cubicBezTo>
                  <a:pt x="f919" y="f920"/>
                  <a:pt x="f921" y="f922"/>
                  <a:pt x="f923" y="f924"/>
                </a:cubicBezTo>
                <a:cubicBezTo>
                  <a:pt x="f925" y="f926"/>
                  <a:pt x="f927" y="f928"/>
                  <a:pt x="f929" y="f930"/>
                </a:cubicBezTo>
                <a:cubicBezTo>
                  <a:pt x="f931" y="f932"/>
                  <a:pt x="f933" y="f934"/>
                  <a:pt x="f935" y="f936"/>
                </a:cubicBezTo>
                <a:cubicBezTo>
                  <a:pt x="f937" y="f938"/>
                  <a:pt x="f939" y="f940"/>
                  <a:pt x="f941" y="f942"/>
                </a:cubicBezTo>
                <a:cubicBezTo>
                  <a:pt x="f943" y="f944"/>
                  <a:pt x="f945" y="f946"/>
                  <a:pt x="f947" y="f948"/>
                </a:cubicBezTo>
                <a:cubicBezTo>
                  <a:pt x="f949" y="f950"/>
                  <a:pt x="f951" y="f952"/>
                  <a:pt x="f953" y="f954"/>
                </a:cubicBezTo>
                <a:cubicBezTo>
                  <a:pt x="f955" y="f956"/>
                  <a:pt x="f957" y="f958"/>
                  <a:pt x="f959" y="f960"/>
                </a:cubicBezTo>
                <a:cubicBezTo>
                  <a:pt x="f961" y="f920"/>
                  <a:pt x="f962" y="f963"/>
                  <a:pt x="f909" y="f964"/>
                </a:cubicBezTo>
                <a:cubicBezTo>
                  <a:pt x="f965" y="f966"/>
                  <a:pt x="f967" y="f968"/>
                  <a:pt x="f945" y="f969"/>
                </a:cubicBezTo>
                <a:cubicBezTo>
                  <a:pt x="f970" y="f971"/>
                  <a:pt x="f972" y="f973"/>
                  <a:pt x="f935" y="f964"/>
                </a:cubicBezTo>
                <a:cubicBezTo>
                  <a:pt x="f941" y="f974"/>
                  <a:pt x="f975" y="f976"/>
                  <a:pt x="f977" y="f978"/>
                </a:cubicBezTo>
                <a:cubicBezTo>
                  <a:pt x="f979" y="f980"/>
                  <a:pt x="f915" y="f981"/>
                  <a:pt x="f982" y="f983"/>
                </a:cubicBezTo>
                <a:cubicBezTo>
                  <a:pt x="f984" y="f985"/>
                  <a:pt x="f986" y="f987"/>
                  <a:pt x="f988" y="f989"/>
                </a:cubicBezTo>
                <a:cubicBezTo>
                  <a:pt x="f990" y="f991"/>
                  <a:pt x="f992" y="f993"/>
                  <a:pt x="f994" y="f995"/>
                </a:cubicBezTo>
                <a:cubicBezTo>
                  <a:pt x="f996" y="f997"/>
                  <a:pt x="f998" y="f999"/>
                  <a:pt x="f1000" y="f1001"/>
                </a:cubicBezTo>
                <a:cubicBezTo>
                  <a:pt x="f1002" y="f1003"/>
                  <a:pt x="f1004" y="f1005"/>
                  <a:pt x="f1006" y="f1007"/>
                </a:cubicBezTo>
                <a:cubicBezTo>
                  <a:pt x="f1008" y="f1007"/>
                  <a:pt x="f1009" y="f1010"/>
                  <a:pt x="f1009" y="f1011"/>
                </a:cubicBezTo>
                <a:cubicBezTo>
                  <a:pt x="f1012" y="f1013"/>
                  <a:pt x="f1014" y="f1015"/>
                  <a:pt x="f1016" y="f1017"/>
                </a:cubicBezTo>
                <a:cubicBezTo>
                  <a:pt x="f1018" y="f1019"/>
                  <a:pt x="f1020" y="f1021"/>
                  <a:pt x="f1022" y="f1023"/>
                </a:cubicBezTo>
                <a:cubicBezTo>
                  <a:pt x="f1024" y="f1025"/>
                  <a:pt x="f1026" y="f1027"/>
                  <a:pt x="f1028" y="f1029"/>
                </a:cubicBezTo>
                <a:cubicBezTo>
                  <a:pt x="f1030" y="f1031"/>
                  <a:pt x="f1032" y="f1033"/>
                  <a:pt x="f1034" y="f1035"/>
                </a:cubicBezTo>
                <a:cubicBezTo>
                  <a:pt x="f1036" y="f1037"/>
                  <a:pt x="f1038" y="f1039"/>
                  <a:pt x="f1040" y="f1041"/>
                </a:cubicBezTo>
                <a:cubicBezTo>
                  <a:pt x="f1042" y="f1043"/>
                  <a:pt x="f1044" y="f1045"/>
                  <a:pt x="f5" y="f1046"/>
                </a:cubicBezTo>
                <a:cubicBezTo>
                  <a:pt x="f1047" y="f1048"/>
                  <a:pt x="f1049" y="f1050"/>
                  <a:pt x="f1051" y="f1052"/>
                </a:cubicBezTo>
                <a:cubicBezTo>
                  <a:pt x="f1053" y="f1054"/>
                  <a:pt x="f1055" y="f1056"/>
                  <a:pt x="f1057" y="f1058"/>
                </a:cubicBezTo>
                <a:cubicBezTo>
                  <a:pt x="f1059" y="f1058"/>
                  <a:pt x="f1060" y="f1061"/>
                  <a:pt x="f1062" y="f1063"/>
                </a:cubicBezTo>
                <a:cubicBezTo>
                  <a:pt x="f1064" y="f1065"/>
                  <a:pt x="f1066" y="f1067"/>
                  <a:pt x="f1068" y="f1069"/>
                </a:cubicBezTo>
                <a:cubicBezTo>
                  <a:pt x="f1070" y="f1071"/>
                  <a:pt x="f1072" y="f1073"/>
                  <a:pt x="f1074" y="f1075"/>
                </a:cubicBezTo>
                <a:cubicBezTo>
                  <a:pt x="f1076" y="f1077"/>
                  <a:pt x="f1066" y="f1078"/>
                  <a:pt x="f1044" y="f1079"/>
                </a:cubicBezTo>
                <a:cubicBezTo>
                  <a:pt x="f1080" y="f1081"/>
                  <a:pt x="f1040" y="f1082"/>
                  <a:pt x="f1083" y="f1084"/>
                </a:cubicBezTo>
                <a:cubicBezTo>
                  <a:pt x="f1085" y="f1086"/>
                  <a:pt x="f1087" y="f1088"/>
                  <a:pt x="f1072" y="f1089"/>
                </a:cubicBezTo>
                <a:cubicBezTo>
                  <a:pt x="f1090" y="f1091"/>
                  <a:pt x="f1092" y="f1093"/>
                  <a:pt x="f1094" y="f1095"/>
                </a:cubicBezTo>
                <a:cubicBezTo>
                  <a:pt x="f1096" y="f1097"/>
                  <a:pt x="f1098" y="f1099"/>
                  <a:pt x="f1080" y="f1100"/>
                </a:cubicBezTo>
                <a:cubicBezTo>
                  <a:pt x="f1051" y="f1101"/>
                  <a:pt x="f1102" y="f1103"/>
                  <a:pt x="f1104" y="f1105"/>
                </a:cubicBezTo>
                <a:cubicBezTo>
                  <a:pt x="f1106" y="f1107"/>
                  <a:pt x="f1108" y="f1109"/>
                  <a:pt x="f1110" y="f1111"/>
                </a:cubicBezTo>
                <a:cubicBezTo>
                  <a:pt x="f1083" y="f1112"/>
                  <a:pt x="f1113" y="f1114"/>
                  <a:pt x="f1115" y="f1116"/>
                </a:cubicBezTo>
                <a:cubicBezTo>
                  <a:pt x="f1117" y="f1118"/>
                  <a:pt x="f1119" y="f1120"/>
                  <a:pt x="f1121" y="f1122"/>
                </a:cubicBezTo>
                <a:cubicBezTo>
                  <a:pt x="f1123" y="f1124"/>
                  <a:pt x="f1125" y="f1126"/>
                  <a:pt x="f1127" y="f1128"/>
                </a:cubicBezTo>
                <a:cubicBezTo>
                  <a:pt x="f1129" y="f1130"/>
                  <a:pt x="f1040" y="f1131"/>
                  <a:pt x="f1040" y="f1132"/>
                </a:cubicBezTo>
                <a:cubicBezTo>
                  <a:pt x="f1133" y="f1134"/>
                  <a:pt x="f1135" y="f1136"/>
                  <a:pt x="f1137" y="f1138"/>
                </a:cubicBezTo>
                <a:cubicBezTo>
                  <a:pt x="f1139" y="f1140"/>
                  <a:pt x="f1141" y="f1142"/>
                  <a:pt x="f1143" y="f1144"/>
                </a:cubicBezTo>
                <a:cubicBezTo>
                  <a:pt x="f1145" y="f1146"/>
                  <a:pt x="f1147" y="f1148"/>
                  <a:pt x="f1149" y="f1150"/>
                </a:cubicBezTo>
                <a:cubicBezTo>
                  <a:pt x="f1151" y="f1152"/>
                  <a:pt x="f1153" y="f1154"/>
                  <a:pt x="f1155" y="f1156"/>
                </a:cubicBezTo>
                <a:cubicBezTo>
                  <a:pt x="f1157" y="f1158"/>
                  <a:pt x="f1159" y="f1160"/>
                  <a:pt x="f1161" y="f1162"/>
                </a:cubicBezTo>
                <a:cubicBezTo>
                  <a:pt x="f1163" y="f1164"/>
                  <a:pt x="f1165" y="f1166"/>
                  <a:pt x="f1167" y="f1168"/>
                </a:cubicBezTo>
                <a:cubicBezTo>
                  <a:pt x="f1169" y="f1170"/>
                  <a:pt x="f1171" y="f1172"/>
                  <a:pt x="f1165" y="f1035"/>
                </a:cubicBezTo>
                <a:cubicBezTo>
                  <a:pt x="f996" y="f1173"/>
                  <a:pt x="f1174" y="f1175"/>
                  <a:pt x="f925" y="f1176"/>
                </a:cubicBezTo>
                <a:cubicBezTo>
                  <a:pt x="f1177" y="f1178"/>
                  <a:pt x="f1179" y="f1180"/>
                  <a:pt x="f1181" y="f1182"/>
                </a:cubicBezTo>
                <a:cubicBezTo>
                  <a:pt x="f1183" y="f1184"/>
                  <a:pt x="f1185" y="f1186"/>
                  <a:pt x="f1187" y="f1188"/>
                </a:cubicBezTo>
                <a:cubicBezTo>
                  <a:pt x="f1189" y="f1010"/>
                  <a:pt x="f1190" y="f1191"/>
                  <a:pt x="f1192" y="f1193"/>
                </a:cubicBezTo>
                <a:cubicBezTo>
                  <a:pt x="f1194" y="f1195"/>
                  <a:pt x="f1196" y="f1197"/>
                  <a:pt x="f1198" y="f1199"/>
                </a:cubicBezTo>
                <a:cubicBezTo>
                  <a:pt x="f1200" y="f1201"/>
                  <a:pt x="f1202" y="f1203"/>
                  <a:pt x="f1204" y="f1205"/>
                </a:cubicBezTo>
                <a:cubicBezTo>
                  <a:pt x="f1206" y="f1207"/>
                  <a:pt x="f1208" y="f1209"/>
                  <a:pt x="f1210" y="f1211"/>
                </a:cubicBezTo>
                <a:cubicBezTo>
                  <a:pt x="f1212" y="f1213"/>
                  <a:pt x="f1214" y="f1215"/>
                  <a:pt x="f1216" y="f995"/>
                </a:cubicBezTo>
                <a:cubicBezTo>
                  <a:pt x="f1217" y="f1218"/>
                  <a:pt x="f1219" y="f1220"/>
                  <a:pt x="f1217" y="f1221"/>
                </a:cubicBezTo>
                <a:cubicBezTo>
                  <a:pt x="f1222" y="f1223"/>
                  <a:pt x="f824" y="f1224"/>
                  <a:pt x="f1225" y="f1226"/>
                </a:cubicBezTo>
                <a:cubicBezTo>
                  <a:pt x="f1227" y="f1228"/>
                  <a:pt x="f1229" y="f1230"/>
                  <a:pt x="f1231" y="f1232"/>
                </a:cubicBezTo>
                <a:cubicBezTo>
                  <a:pt x="f1233" y="f1033"/>
                  <a:pt x="f1234" y="f1033"/>
                  <a:pt x="f1234" y="f1235"/>
                </a:cubicBezTo>
                <a:cubicBezTo>
                  <a:pt x="f1236" y="f1237"/>
                  <a:pt x="f1238" y="f1239"/>
                  <a:pt x="f1240" y="f1241"/>
                </a:cubicBezTo>
                <a:cubicBezTo>
                  <a:pt x="f1242" y="f1243"/>
                  <a:pt x="f1244" y="f1245"/>
                  <a:pt x="f1246" y="f1247"/>
                </a:cubicBezTo>
                <a:cubicBezTo>
                  <a:pt x="f1248" y="f1249"/>
                  <a:pt x="f1250" y="f1251"/>
                  <a:pt x="f869" y="f1011"/>
                </a:cubicBezTo>
                <a:cubicBezTo>
                  <a:pt x="f864" y="f1252"/>
                  <a:pt x="f1253" y="f1254"/>
                  <a:pt x="f1255" y="f1256"/>
                </a:cubicBezTo>
                <a:cubicBezTo>
                  <a:pt x="f1257" y="f1258"/>
                  <a:pt x="f1259" y="f1207"/>
                  <a:pt x="f617" y="f1260"/>
                </a:cubicBezTo>
                <a:cubicBezTo>
                  <a:pt x="f1261" y="f1262"/>
                  <a:pt x="f1263" y="f1264"/>
                  <a:pt x="f1261" y="f1265"/>
                </a:cubicBezTo>
                <a:cubicBezTo>
                  <a:pt x="f736" y="f1266"/>
                  <a:pt x="f1267" y="f1268"/>
                  <a:pt x="f637" y="f1269"/>
                </a:cubicBezTo>
                <a:cubicBezTo>
                  <a:pt x="f551" y="f1019"/>
                  <a:pt x="f1270" y="f1271"/>
                  <a:pt x="f799" y="f1272"/>
                </a:cubicBezTo>
                <a:cubicBezTo>
                  <a:pt x="f1273" y="f1274"/>
                  <a:pt x="f1275" y="f1007"/>
                  <a:pt x="f1276" y="f1277"/>
                </a:cubicBezTo>
                <a:cubicBezTo>
                  <a:pt x="f1278" y="f1279"/>
                  <a:pt x="f1280" y="f1281"/>
                  <a:pt x="f593" y="f1282"/>
                </a:cubicBezTo>
                <a:cubicBezTo>
                  <a:pt x="f675" y="f1283"/>
                  <a:pt x="f1284" y="f1285"/>
                  <a:pt x="f1253" y="f1286"/>
                </a:cubicBezTo>
                <a:cubicBezTo>
                  <a:pt x="f1287" y="f1288"/>
                  <a:pt x="f1289" y="f1290"/>
                  <a:pt x="f1291" y="f1292"/>
                </a:cubicBezTo>
                <a:cubicBezTo>
                  <a:pt x="f1293" y="f1294"/>
                  <a:pt x="f622" y="f1295"/>
                  <a:pt x="f1296" y="f1297"/>
                </a:cubicBezTo>
                <a:cubicBezTo>
                  <a:pt x="f1298" y="f1299"/>
                  <a:pt x="f1300" y="f1301"/>
                  <a:pt x="f1302" y="f1303"/>
                </a:cubicBezTo>
                <a:cubicBezTo>
                  <a:pt x="f1304" y="f1305"/>
                  <a:pt x="f1306" y="f1307"/>
                  <a:pt x="f1308" y="f1309"/>
                </a:cubicBezTo>
                <a:cubicBezTo>
                  <a:pt x="f1310" y="f1311"/>
                  <a:pt x="f1312" y="f1313"/>
                  <a:pt x="f1314" y="f1315"/>
                </a:cubicBezTo>
                <a:cubicBezTo>
                  <a:pt x="f636" y="f1316"/>
                  <a:pt x="f1317" y="f1318"/>
                  <a:pt x="f1319" y="f1320"/>
                </a:cubicBezTo>
                <a:cubicBezTo>
                  <a:pt x="f1321" y="f1277"/>
                  <a:pt x="f1322" y="f1323"/>
                  <a:pt x="f1324" y="f1325"/>
                </a:cubicBezTo>
                <a:cubicBezTo>
                  <a:pt x="f1326" y="f1327"/>
                  <a:pt x="f1328" y="f1329"/>
                  <a:pt x="f1330" y="f1331"/>
                </a:cubicBezTo>
                <a:cubicBezTo>
                  <a:pt x="f1332" y="f1333"/>
                  <a:pt x="f1334" y="f1029"/>
                  <a:pt x="f687" y="f1335"/>
                </a:cubicBezTo>
                <a:cubicBezTo>
                  <a:pt x="f1336" y="f1337"/>
                  <a:pt x="f1338" y="f1339"/>
                  <a:pt x="f1340" y="f1341"/>
                </a:cubicBezTo>
                <a:cubicBezTo>
                  <a:pt x="f1342" y="f1230"/>
                  <a:pt x="f1343" y="f1344"/>
                  <a:pt x="f1345" y="f1318"/>
                </a:cubicBezTo>
                <a:cubicBezTo>
                  <a:pt x="f1346" y="f1347"/>
                  <a:pt x="f1348" y="f1349"/>
                  <a:pt x="f1350" y="f1351"/>
                </a:cubicBezTo>
                <a:cubicBezTo>
                  <a:pt x="f1352" y="f1353"/>
                  <a:pt x="f570" y="f1354"/>
                  <a:pt x="f681" y="f1355"/>
                </a:cubicBezTo>
                <a:cubicBezTo>
                  <a:pt x="f1346" y="f1039"/>
                  <a:pt x="f1356" y="f1357"/>
                  <a:pt x="f1358" y="f1359"/>
                </a:cubicBezTo>
                <a:cubicBezTo>
                  <a:pt x="f1360" y="f1361"/>
                  <a:pt x="f1362" y="f1363"/>
                  <a:pt x="f1364" y="f1365"/>
                </a:cubicBezTo>
                <a:cubicBezTo>
                  <a:pt x="f649" y="f1366"/>
                  <a:pt x="f1367" y="f1368"/>
                  <a:pt x="f444" y="f1369"/>
                </a:cubicBezTo>
                <a:cubicBezTo>
                  <a:pt x="f1370" y="f1371"/>
                  <a:pt x="f1372" y="f1373"/>
                  <a:pt x="f1374" y="f1375"/>
                </a:cubicBezTo>
                <a:cubicBezTo>
                  <a:pt x="f1376" y="f1054"/>
                  <a:pt x="f1377" y="f1378"/>
                  <a:pt x="f1379" y="f1380"/>
                </a:cubicBezTo>
                <a:cubicBezTo>
                  <a:pt x="f452" y="f1381"/>
                  <a:pt x="f1382" y="f1073"/>
                  <a:pt x="f1383" y="f1384"/>
                </a:cubicBezTo>
                <a:cubicBezTo>
                  <a:pt x="f1385" y="f1386"/>
                  <a:pt x="f1387" y="f1388"/>
                  <a:pt x="f1389" y="f1390"/>
                </a:cubicBezTo>
                <a:cubicBezTo>
                  <a:pt x="f1391" y="f1392"/>
                  <a:pt x="f1393" y="f1394"/>
                  <a:pt x="f1395" y="f1396"/>
                </a:cubicBezTo>
                <a:cubicBezTo>
                  <a:pt x="f1397" y="f1398"/>
                  <a:pt x="f1399" y="f1400"/>
                  <a:pt x="f1401" y="f1301"/>
                </a:cubicBezTo>
                <a:cubicBezTo>
                  <a:pt x="f1402" y="f1297"/>
                  <a:pt x="f1403" y="f1404"/>
                  <a:pt x="f1405" y="f1166"/>
                </a:cubicBezTo>
                <a:cubicBezTo>
                  <a:pt x="f1406" y="f1180"/>
                  <a:pt x="f1407" y="f1408"/>
                  <a:pt x="f1409" y="f1410"/>
                </a:cubicBezTo>
                <a:cubicBezTo>
                  <a:pt x="f1411" y="f1412"/>
                  <a:pt x="f429" y="f1413"/>
                  <a:pt x="f521" y="f1414"/>
                </a:cubicBezTo>
                <a:cubicBezTo>
                  <a:pt x="f1415" y="f1416"/>
                  <a:pt x="f1417" y="f1418"/>
                  <a:pt x="f1419" y="f1420"/>
                </a:cubicBezTo>
                <a:cubicBezTo>
                  <a:pt x="f1421" y="f1422"/>
                  <a:pt x="f1423" y="f1424"/>
                  <a:pt x="f456" y="f1425"/>
                </a:cubicBezTo>
                <a:cubicBezTo>
                  <a:pt x="f1426" y="f1427"/>
                  <a:pt x="f1428" y="f1265"/>
                  <a:pt x="f1429" y="f1430"/>
                </a:cubicBezTo>
                <a:cubicBezTo>
                  <a:pt x="f1431" y="f1432"/>
                  <a:pt x="f1433" y="f1434"/>
                  <a:pt x="f1435" y="f1436"/>
                </a:cubicBezTo>
                <a:cubicBezTo>
                  <a:pt x="f1437" y="f1438"/>
                  <a:pt x="f1439" y="f1440"/>
                  <a:pt x="f1441" y="f1440"/>
                </a:cubicBezTo>
                <a:cubicBezTo>
                  <a:pt x="f1442" y="f1443"/>
                  <a:pt x="f1444" y="f1440"/>
                  <a:pt x="f1445" y="f1446"/>
                </a:cubicBezTo>
                <a:cubicBezTo>
                  <a:pt x="f1447" y="f1448"/>
                  <a:pt x="f1447" y="f1449"/>
                  <a:pt x="f1450" y="f1451"/>
                </a:cubicBezTo>
                <a:cubicBezTo>
                  <a:pt x="f1452" y="f1453"/>
                  <a:pt x="f1454" y="f1455"/>
                  <a:pt x="f483" y="f1456"/>
                </a:cubicBezTo>
                <a:cubicBezTo>
                  <a:pt x="f1457" y="f1458"/>
                  <a:pt x="f501" y="f1459"/>
                  <a:pt x="f1460" y="f1461"/>
                </a:cubicBezTo>
                <a:cubicBezTo>
                  <a:pt x="f1462" y="f1463"/>
                  <a:pt x="f1464" y="f1465"/>
                  <a:pt x="f1464" y="f1466"/>
                </a:cubicBezTo>
                <a:cubicBezTo>
                  <a:pt x="f1467" y="f1247"/>
                  <a:pt x="f1468" y="f1469"/>
                  <a:pt x="f1470" y="f1471"/>
                </a:cubicBezTo>
                <a:cubicBezTo>
                  <a:pt x="f1472" y="f1473"/>
                  <a:pt x="f1474" y="f1475"/>
                  <a:pt x="f1476" y="f1477"/>
                </a:cubicBezTo>
                <a:cubicBezTo>
                  <a:pt x="f1478" y="f1479"/>
                  <a:pt x="f1480" y="f1481"/>
                  <a:pt x="f1482" y="f1483"/>
                </a:cubicBezTo>
                <a:cubicBezTo>
                  <a:pt x="f1484" y="f1188"/>
                  <a:pt x="f1485" y="f1007"/>
                  <a:pt x="f395" y="f1486"/>
                </a:cubicBezTo>
                <a:cubicBezTo>
                  <a:pt x="f1487" y="f1488"/>
                  <a:pt x="f1489" y="f1490"/>
                  <a:pt x="f1491" y="f1492"/>
                </a:cubicBezTo>
                <a:cubicBezTo>
                  <a:pt x="f1493" y="f1494"/>
                  <a:pt x="f1495" y="f1479"/>
                  <a:pt x="f1496" y="f1497"/>
                </a:cubicBezTo>
                <a:cubicBezTo>
                  <a:pt x="f1498" y="f1499"/>
                  <a:pt x="f1500" y="f1501"/>
                  <a:pt x="f1502" y="f1503"/>
                </a:cubicBezTo>
                <a:cubicBezTo>
                  <a:pt x="f1504" y="f1243"/>
                  <a:pt x="f1505" y="f1506"/>
                  <a:pt x="f218" y="f1507"/>
                </a:cubicBezTo>
                <a:cubicBezTo>
                  <a:pt x="f1508" y="f1509"/>
                  <a:pt x="f1510" y="f1010"/>
                  <a:pt x="f1511" y="f1512"/>
                </a:cubicBezTo>
                <a:cubicBezTo>
                  <a:pt x="f1513" y="f1514"/>
                  <a:pt x="f1515" y="f1003"/>
                  <a:pt x="f1516" y="f1517"/>
                </a:cubicBezTo>
                <a:cubicBezTo>
                  <a:pt x="f1518" y="f1519"/>
                  <a:pt x="f1520" y="f1521"/>
                  <a:pt x="f1502" y="f1522"/>
                </a:cubicBezTo>
                <a:cubicBezTo>
                  <a:pt x="f1523" y="f1325"/>
                  <a:pt x="f1524" y="f1525"/>
                  <a:pt x="f1526" y="f1517"/>
                </a:cubicBezTo>
                <a:cubicBezTo>
                  <a:pt x="f1527" y="f1528"/>
                  <a:pt x="f380" y="f1529"/>
                  <a:pt x="f1530" y="f1531"/>
                </a:cubicBezTo>
                <a:cubicBezTo>
                  <a:pt x="f1532" y="f1533"/>
                  <a:pt x="f1534" y="f1256"/>
                  <a:pt x="f1535" y="f1213"/>
                </a:cubicBezTo>
                <a:cubicBezTo>
                  <a:pt x="f1536" y="f1537"/>
                  <a:pt x="f1485" y="f1538"/>
                  <a:pt x="f1485" y="f1539"/>
                </a:cubicBezTo>
                <a:cubicBezTo>
                  <a:pt x="f1540" y="f1541"/>
                  <a:pt x="f1542" y="f1543"/>
                  <a:pt x="f1542" y="f1544"/>
                </a:cubicBezTo>
                <a:cubicBezTo>
                  <a:pt x="f1542" y="f1545"/>
                  <a:pt x="f1546" y="f1547"/>
                  <a:pt x="f1548" y="f1549"/>
                </a:cubicBezTo>
                <a:cubicBezTo>
                  <a:pt x="f1550" y="f1551"/>
                  <a:pt x="f1552" y="f1553"/>
                  <a:pt x="f1554" y="f1555"/>
                </a:cubicBezTo>
                <a:cubicBezTo>
                  <a:pt x="f1556" y="f1557"/>
                  <a:pt x="f1558" y="f1559"/>
                  <a:pt x="f1560" y="f1561"/>
                </a:cubicBezTo>
                <a:cubicBezTo>
                  <a:pt x="f1562" y="f1563"/>
                  <a:pt x="f1564" y="f1565"/>
                  <a:pt x="f1566" y="f1567"/>
                </a:cubicBezTo>
                <a:cubicBezTo>
                  <a:pt x="f1568" y="f1569"/>
                  <a:pt x="f1570" y="f1571"/>
                  <a:pt x="f1572" y="f1573"/>
                </a:cubicBezTo>
                <a:cubicBezTo>
                  <a:pt x="f1574" y="f1575"/>
                  <a:pt x="f1576" y="f1577"/>
                  <a:pt x="f1578" y="f1579"/>
                </a:cubicBezTo>
                <a:cubicBezTo>
                  <a:pt x="f1580" y="f1581"/>
                  <a:pt x="f1582" y="f1583"/>
                  <a:pt x="f1584" y="f1585"/>
                </a:cubicBezTo>
                <a:cubicBezTo>
                  <a:pt x="f1586" y="f1587"/>
                  <a:pt x="f1588" y="f1589"/>
                  <a:pt x="f1590" y="f1591"/>
                </a:cubicBezTo>
                <a:cubicBezTo>
                  <a:pt x="f1592" y="f1593"/>
                  <a:pt x="f1594" y="f1595"/>
                  <a:pt x="f1596" y="f1593"/>
                </a:cubicBezTo>
                <a:cubicBezTo>
                  <a:pt x="f1597" y="f1598"/>
                  <a:pt x="f1599" y="f1600"/>
                  <a:pt x="f1601" y="f1602"/>
                </a:cubicBezTo>
                <a:cubicBezTo>
                  <a:pt x="f1603" y="f1604"/>
                  <a:pt x="f166" y="f1605"/>
                  <a:pt x="f1606" y="f1607"/>
                </a:cubicBezTo>
                <a:cubicBezTo>
                  <a:pt x="f1608" y="f1609"/>
                  <a:pt x="f1610" y="f1609"/>
                  <a:pt x="f1611" y="f1612"/>
                </a:cubicBezTo>
                <a:cubicBezTo>
                  <a:pt x="f1611" y="f1613"/>
                  <a:pt x="f1614" y="f1615"/>
                  <a:pt x="f1616" y="f1617"/>
                </a:cubicBezTo>
                <a:cubicBezTo>
                  <a:pt x="f1618" y="f1619"/>
                  <a:pt x="f1620" y="f1621"/>
                  <a:pt x="f1622" y="f1623"/>
                </a:cubicBezTo>
                <a:cubicBezTo>
                  <a:pt x="f1624" y="f1625"/>
                  <a:pt x="f1626" y="f1627"/>
                  <a:pt x="f1628" y="f1629"/>
                </a:cubicBezTo>
                <a:cubicBezTo>
                  <a:pt x="f1630" y="f1631"/>
                  <a:pt x="f1632" y="f1629"/>
                  <a:pt x="f1633" y="f1634"/>
                </a:cubicBezTo>
                <a:cubicBezTo>
                  <a:pt x="f1635" y="f1636"/>
                  <a:pt x="f1637" y="f1638"/>
                  <a:pt x="f1639" y="f1640"/>
                </a:cubicBezTo>
                <a:cubicBezTo>
                  <a:pt x="f1641" y="f1642"/>
                  <a:pt x="f142" y="f1643"/>
                  <a:pt x="f1644" y="f1645"/>
                </a:cubicBezTo>
                <a:cubicBezTo>
                  <a:pt x="f151" y="f1646"/>
                  <a:pt x="f1647" y="f1648"/>
                  <a:pt x="f1649" y="f1650"/>
                </a:cubicBezTo>
                <a:cubicBezTo>
                  <a:pt x="f149" y="f1651"/>
                  <a:pt x="f1652" y="f1653"/>
                  <a:pt x="f1654" y="f1655"/>
                </a:cubicBezTo>
                <a:cubicBezTo>
                  <a:pt x="f1656" y="f1657"/>
                  <a:pt x="f1658" y="f1657"/>
                  <a:pt x="f1659" y="f1660"/>
                </a:cubicBezTo>
                <a:cubicBezTo>
                  <a:pt x="f1661" y="f1662"/>
                  <a:pt x="f76" y="f1663"/>
                  <a:pt x="f1664" y="f1665"/>
                </a:cubicBezTo>
                <a:cubicBezTo>
                  <a:pt x="f1666" y="f1667"/>
                  <a:pt x="f1668" y="f1669"/>
                  <a:pt x="f1670" y="f1671"/>
                </a:cubicBezTo>
                <a:cubicBezTo>
                  <a:pt x="f108" y="f1672"/>
                  <a:pt x="f1673" y="f1674"/>
                  <a:pt x="f103" y="f1675"/>
                </a:cubicBezTo>
                <a:cubicBezTo>
                  <a:pt x="f1676" y="f1677"/>
                  <a:pt x="f1678" y="f1679"/>
                  <a:pt x="f1680" y="f1681"/>
                </a:cubicBezTo>
                <a:cubicBezTo>
                  <a:pt x="f1682" y="f735"/>
                  <a:pt x="f1683" y="f1684"/>
                  <a:pt x="f1685" y="f1686"/>
                </a:cubicBezTo>
                <a:cubicBezTo>
                  <a:pt x="f1685" y="f1687"/>
                  <a:pt x="f1685" y="f1688"/>
                  <a:pt x="f1685" y="f197"/>
                </a:cubicBezTo>
                <a:cubicBezTo>
                  <a:pt x="f1689" y="f1690"/>
                  <a:pt x="f1691" y="f1692"/>
                  <a:pt x="f8" y="f9"/>
                </a:cubicBezTo>
                <a:close/>
                <a:moveTo>
                  <a:pt x="f1693" y="f21"/>
                </a:moveTo>
                <a:cubicBezTo>
                  <a:pt x="f1694" y="f1695"/>
                  <a:pt x="f1696" y="f1697"/>
                  <a:pt x="f1698" y="f768"/>
                </a:cubicBezTo>
                <a:cubicBezTo>
                  <a:pt x="f710" y="f1699"/>
                  <a:pt x="f1700" y="f1699"/>
                  <a:pt x="f1701" y="f1702"/>
                </a:cubicBezTo>
                <a:cubicBezTo>
                  <a:pt x="f1703" y="f1704"/>
                  <a:pt x="f1705" y="f1706"/>
                  <a:pt x="f1707" y="f768"/>
                </a:cubicBezTo>
                <a:cubicBezTo>
                  <a:pt x="f1708" y="f1709"/>
                  <a:pt x="f1710" y="f1711"/>
                  <a:pt x="f581" y="f1712"/>
                </a:cubicBezTo>
                <a:cubicBezTo>
                  <a:pt x="f1713" y="f1714"/>
                  <a:pt x="f1715" y="f184"/>
                  <a:pt x="f1693" y="f21"/>
                </a:cubicBezTo>
                <a:close/>
                <a:moveTo>
                  <a:pt x="f1716" y="f1717"/>
                </a:moveTo>
                <a:cubicBezTo>
                  <a:pt x="f1718" y="f1719"/>
                  <a:pt x="f1720" y="f1721"/>
                  <a:pt x="f1722" y="f1019"/>
                </a:cubicBezTo>
                <a:cubicBezTo>
                  <a:pt x="f1723" y="f1724"/>
                  <a:pt x="f719" y="f1271"/>
                  <a:pt x="f1700" y="f1725"/>
                </a:cubicBezTo>
                <a:cubicBezTo>
                  <a:pt x="f1726" y="f1427"/>
                  <a:pt x="f1727" y="f1728"/>
                  <a:pt x="f1729" y="f1730"/>
                </a:cubicBezTo>
                <a:cubicBezTo>
                  <a:pt x="f1731" y="f1732"/>
                  <a:pt x="f1733" y="f1734"/>
                  <a:pt x="f1735" y="f1736"/>
                </a:cubicBezTo>
                <a:cubicBezTo>
                  <a:pt x="f1737" y="f1738"/>
                  <a:pt x="f1739" y="f1740"/>
                  <a:pt x="f1716" y="f1717"/>
                </a:cubicBezTo>
                <a:close/>
                <a:moveTo>
                  <a:pt x="f1741" y="f1742"/>
                </a:moveTo>
                <a:cubicBezTo>
                  <a:pt x="f350" y="f1743"/>
                  <a:pt x="f1744" y="f1745"/>
                  <a:pt x="f288" y="f1746"/>
                </a:cubicBezTo>
                <a:cubicBezTo>
                  <a:pt x="f362" y="f1747"/>
                  <a:pt x="f1748" y="f1749"/>
                  <a:pt x="f1750" y="f1751"/>
                </a:cubicBezTo>
                <a:cubicBezTo>
                  <a:pt x="f1752" y="f1753"/>
                  <a:pt x="f1754" y="f1755"/>
                  <a:pt x="f1756" y="f1757"/>
                </a:cubicBezTo>
                <a:cubicBezTo>
                  <a:pt x="f1505" y="f1758"/>
                  <a:pt x="f1759" y="f1602"/>
                  <a:pt x="f1760" y="f1761"/>
                </a:cubicBezTo>
                <a:cubicBezTo>
                  <a:pt x="f1762" y="f1763"/>
                  <a:pt x="f1764" y="f1765"/>
                  <a:pt x="f1766" y="f1763"/>
                </a:cubicBezTo>
                <a:cubicBezTo>
                  <a:pt x="f1767" y="f1763"/>
                  <a:pt x="f1535" y="f1768"/>
                  <a:pt x="f1769" y="f1770"/>
                </a:cubicBezTo>
                <a:cubicBezTo>
                  <a:pt x="f1485" y="f1619"/>
                  <a:pt x="f1771" y="f1772"/>
                  <a:pt x="f1773" y="f810"/>
                </a:cubicBezTo>
                <a:cubicBezTo>
                  <a:pt x="f1774" y="f1775"/>
                  <a:pt x="f1776" y="f1777"/>
                  <a:pt x="f1778" y="f1779"/>
                </a:cubicBezTo>
                <a:cubicBezTo>
                  <a:pt x="f1532" y="f1780"/>
                  <a:pt x="f1781" y="f1782"/>
                  <a:pt x="f1783" y="f1784"/>
                </a:cubicBezTo>
                <a:cubicBezTo>
                  <a:pt x="f1785" y="f1657"/>
                  <a:pt x="f1786" y="f1787"/>
                  <a:pt x="f1788" y="f1789"/>
                </a:cubicBezTo>
                <a:cubicBezTo>
                  <a:pt x="f374" y="f1790"/>
                  <a:pt x="f1791" y="f1613"/>
                  <a:pt x="f1792" y="f1793"/>
                </a:cubicBezTo>
                <a:cubicBezTo>
                  <a:pt x="f1794" y="f1795"/>
                  <a:pt x="f216" y="f1796"/>
                  <a:pt x="f1797" y="f1798"/>
                </a:cubicBezTo>
                <a:cubicBezTo>
                  <a:pt x="f1799" y="f1800"/>
                  <a:pt x="f1801" y="f1650"/>
                  <a:pt x="f1802" y="f1803"/>
                </a:cubicBezTo>
                <a:cubicBezTo>
                  <a:pt x="f1804" y="f1805"/>
                  <a:pt x="f1806" y="f1805"/>
                  <a:pt x="f1807" y="f1669"/>
                </a:cubicBezTo>
                <a:cubicBezTo>
                  <a:pt x="f1808" y="f1657"/>
                  <a:pt x="f1809" y="f1810"/>
                  <a:pt x="f1811" y="f1812"/>
                </a:cubicBezTo>
                <a:cubicBezTo>
                  <a:pt x="f335" y="f1813"/>
                  <a:pt x="f1814" y="f1815"/>
                  <a:pt x="f1816" y="f1813"/>
                </a:cubicBezTo>
                <a:cubicBezTo>
                  <a:pt x="f1817" y="f1818"/>
                  <a:pt x="f319" y="f1819"/>
                  <a:pt x="f1820" y="f1821"/>
                </a:cubicBezTo>
                <a:cubicBezTo>
                  <a:pt x="f1822" y="f1823"/>
                  <a:pt x="f1816" y="f1824"/>
                  <a:pt x="f1741" y="f1742"/>
                </a:cubicBezTo>
                <a:close/>
                <a:moveTo>
                  <a:pt x="f1825" y="f1826"/>
                </a:moveTo>
                <a:cubicBezTo>
                  <a:pt x="f1827" y="f1828"/>
                  <a:pt x="f1829" y="f1830"/>
                  <a:pt x="f79" y="f1831"/>
                </a:cubicBezTo>
                <a:cubicBezTo>
                  <a:pt x="f1832" y="f1833"/>
                  <a:pt x="f68" y="f1834"/>
                  <a:pt x="f1835" y="f1836"/>
                </a:cubicBezTo>
                <a:cubicBezTo>
                  <a:pt x="f1837" y="f1838"/>
                  <a:pt x="f1839" y="f1840"/>
                  <a:pt x="f1825" y="f1826"/>
                </a:cubicBezTo>
                <a:close/>
              </a:path>
            </a:pathLst>
          </a:custGeom>
          <a:solidFill>
            <a:srgbClr val="02020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58" name="TextBox 57">
            <a:extLst>
              <a:ext uri="{FF2B5EF4-FFF2-40B4-BE49-F238E27FC236}">
                <a16:creationId xmlns:a16="http://schemas.microsoft.com/office/drawing/2014/main" id="{23A78550-231D-4BBA-93B2-736A5FFA10DE}"/>
              </a:ext>
            </a:extLst>
          </p:cNvPr>
          <p:cNvSpPr txBox="1"/>
          <p:nvPr/>
        </p:nvSpPr>
        <p:spPr>
          <a:xfrm>
            <a:off x="5127836" y="1826614"/>
            <a:ext cx="3621883" cy="415494"/>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GB" sz="1050" b="0" i="0" u="none" strike="noStrike" kern="0" cap="none" spc="0" baseline="0">
                <a:solidFill>
                  <a:srgbClr val="000000"/>
                </a:solidFill>
                <a:uFillTx/>
                <a:latin typeface="Arial"/>
                <a:ea typeface="Arial"/>
                <a:cs typeface="Arial" panose="020B0604020202020204" pitchFamily="34" charset="0"/>
              </a:rPr>
              <a:t>ALLPPT Layout</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GB" sz="1050" b="0" i="0" u="none" strike="noStrike" kern="0" cap="none" spc="0" baseline="0">
                <a:solidFill>
                  <a:srgbClr val="000000"/>
                </a:solidFill>
                <a:uFillTx/>
                <a:latin typeface="Arial"/>
                <a:ea typeface="Arial"/>
                <a:cs typeface="Arial" panose="020B0604020202020204" pitchFamily="34" charset="0"/>
              </a:rPr>
              <a:t>Clean Text Slide for your Presentation</a:t>
            </a:r>
            <a:endParaRPr lang="en-US" sz="1050" b="0" i="0" u="none" strike="noStrike" kern="0" cap="none" spc="0" baseline="0">
              <a:solidFill>
                <a:srgbClr val="000000"/>
              </a:solidFill>
              <a:uFillTx/>
              <a:latin typeface="Arial"/>
              <a:ea typeface="Arial"/>
              <a:cs typeface="Arial" panose="020B0604020202020204" pitchFamily="34" charset="0"/>
            </a:endParaRPr>
          </a:p>
        </p:txBody>
      </p:sp>
      <p:sp>
        <p:nvSpPr>
          <p:cNvPr id="59" name="TextBox 58">
            <a:extLst>
              <a:ext uri="{FF2B5EF4-FFF2-40B4-BE49-F238E27FC236}">
                <a16:creationId xmlns:a16="http://schemas.microsoft.com/office/drawing/2014/main" id="{38EB4B5B-628E-4C9D-91E0-9D158BE64475}"/>
              </a:ext>
            </a:extLst>
          </p:cNvPr>
          <p:cNvSpPr txBox="1"/>
          <p:nvPr/>
        </p:nvSpPr>
        <p:spPr>
          <a:xfrm>
            <a:off x="5127836" y="2412187"/>
            <a:ext cx="3621883"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404040"/>
                </a:solidFill>
                <a:uFillTx/>
                <a:latin typeface="Arial"/>
                <a:ea typeface="Arial"/>
                <a:cs typeface="Arial" panose="020B0604020202020204" pitchFamily="34" charset="0"/>
              </a:rPr>
              <a:t>You can simply impress your audience and add a unique zing and appeal to your Presentations. Get a modern PowerPoint  Presentation that is beautifully designed. I hope and I believe that this Template will your Time, Money and Reputation. Get a modern PowerPoint  Presentation that is beautifully designed. I hope and I believe that this Template will your Time, Money and Reputation. </a:t>
            </a:r>
          </a:p>
        </p:txBody>
      </p:sp>
      <p:sp>
        <p:nvSpPr>
          <p:cNvPr id="60" name="Rectangle 59">
            <a:extLst>
              <a:ext uri="{FF2B5EF4-FFF2-40B4-BE49-F238E27FC236}">
                <a16:creationId xmlns:a16="http://schemas.microsoft.com/office/drawing/2014/main" id="{5D3866BD-1B38-48BA-9B67-39D93E8DDD99}"/>
              </a:ext>
            </a:extLst>
          </p:cNvPr>
          <p:cNvSpPr/>
          <p:nvPr/>
        </p:nvSpPr>
        <p:spPr>
          <a:xfrm>
            <a:off x="6290075" y="3835953"/>
            <a:ext cx="34290" cy="754380"/>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61" name="Rectangle 60">
            <a:extLst>
              <a:ext uri="{FF2B5EF4-FFF2-40B4-BE49-F238E27FC236}">
                <a16:creationId xmlns:a16="http://schemas.microsoft.com/office/drawing/2014/main" id="{5B3AD41E-7788-4AD9-A1AE-8C4FBC7180EA}"/>
              </a:ext>
            </a:extLst>
          </p:cNvPr>
          <p:cNvSpPr/>
          <p:nvPr/>
        </p:nvSpPr>
        <p:spPr>
          <a:xfrm>
            <a:off x="7501271" y="3827486"/>
            <a:ext cx="34290" cy="754380"/>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62" name="TextBox 61">
            <a:extLst>
              <a:ext uri="{FF2B5EF4-FFF2-40B4-BE49-F238E27FC236}">
                <a16:creationId xmlns:a16="http://schemas.microsoft.com/office/drawing/2014/main" id="{486E9909-3654-4595-BC3A-23104C3A10E6}"/>
              </a:ext>
            </a:extLst>
          </p:cNvPr>
          <p:cNvSpPr txBox="1"/>
          <p:nvPr/>
        </p:nvSpPr>
        <p:spPr>
          <a:xfrm>
            <a:off x="5271900" y="4158846"/>
            <a:ext cx="859444" cy="415494"/>
          </a:xfrm>
          <a:prstGeom prst="rect">
            <a:avLst/>
          </a:prstGeom>
          <a:noFill/>
          <a:ln cap="flat">
            <a:noFill/>
          </a:ln>
        </p:spPr>
        <p:txBody>
          <a:bodyPr vert="horz" wrap="square" lIns="80997" tIns="45720" rIns="80997"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rgbClr val="404040"/>
                </a:solidFill>
                <a:uFillTx/>
                <a:latin typeface="Arial"/>
                <a:ea typeface="Arial"/>
                <a:cs typeface="Arial" panose="020B0604020202020204" pitchFamily="34" charset="0"/>
              </a:rPr>
              <a:t>Contents </a:t>
            </a:r>
          </a:p>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rgbClr val="404040"/>
                </a:solidFill>
                <a:uFillTx/>
                <a:latin typeface="Arial"/>
                <a:ea typeface="Arial"/>
                <a:cs typeface="Arial" panose="020B0604020202020204" pitchFamily="34" charset="0"/>
              </a:rPr>
              <a:t>Title</a:t>
            </a:r>
          </a:p>
        </p:txBody>
      </p:sp>
      <p:sp>
        <p:nvSpPr>
          <p:cNvPr id="63" name="TextBox 62">
            <a:extLst>
              <a:ext uri="{FF2B5EF4-FFF2-40B4-BE49-F238E27FC236}">
                <a16:creationId xmlns:a16="http://schemas.microsoft.com/office/drawing/2014/main" id="{DF0AE34E-91FF-40A3-A3CD-448BD2439E55}"/>
              </a:ext>
            </a:extLst>
          </p:cNvPr>
          <p:cNvSpPr txBox="1"/>
          <p:nvPr/>
        </p:nvSpPr>
        <p:spPr>
          <a:xfrm>
            <a:off x="6483096" y="4158846"/>
            <a:ext cx="859444" cy="415494"/>
          </a:xfrm>
          <a:prstGeom prst="rect">
            <a:avLst/>
          </a:prstGeom>
          <a:noFill/>
          <a:ln cap="flat">
            <a:noFill/>
          </a:ln>
        </p:spPr>
        <p:txBody>
          <a:bodyPr vert="horz" wrap="square" lIns="80997" tIns="45720" rIns="80997"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rgbClr val="404040"/>
                </a:solidFill>
                <a:uFillTx/>
                <a:latin typeface="Arial"/>
                <a:ea typeface="Arial"/>
                <a:cs typeface="Arial" panose="020B0604020202020204" pitchFamily="34" charset="0"/>
              </a:rPr>
              <a:t>Contents </a:t>
            </a:r>
          </a:p>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rgbClr val="404040"/>
                </a:solidFill>
                <a:uFillTx/>
                <a:latin typeface="Arial"/>
                <a:ea typeface="Arial"/>
                <a:cs typeface="Arial" panose="020B0604020202020204" pitchFamily="34" charset="0"/>
              </a:rPr>
              <a:t>Title</a:t>
            </a:r>
          </a:p>
        </p:txBody>
      </p:sp>
      <p:sp>
        <p:nvSpPr>
          <p:cNvPr id="64" name="TextBox 63">
            <a:extLst>
              <a:ext uri="{FF2B5EF4-FFF2-40B4-BE49-F238E27FC236}">
                <a16:creationId xmlns:a16="http://schemas.microsoft.com/office/drawing/2014/main" id="{946523AF-1885-4B6B-843E-C6AB79C879C5}"/>
              </a:ext>
            </a:extLst>
          </p:cNvPr>
          <p:cNvSpPr txBox="1"/>
          <p:nvPr/>
        </p:nvSpPr>
        <p:spPr>
          <a:xfrm>
            <a:off x="7694291" y="4158846"/>
            <a:ext cx="859444" cy="415494"/>
          </a:xfrm>
          <a:prstGeom prst="rect">
            <a:avLst/>
          </a:prstGeom>
          <a:noFill/>
          <a:ln cap="flat">
            <a:noFill/>
          </a:ln>
        </p:spPr>
        <p:txBody>
          <a:bodyPr vert="horz" wrap="square" lIns="80997" tIns="45720" rIns="80997"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rgbClr val="404040"/>
                </a:solidFill>
                <a:uFillTx/>
                <a:latin typeface="Arial"/>
                <a:ea typeface="Arial"/>
                <a:cs typeface="Arial" panose="020B0604020202020204" pitchFamily="34" charset="0"/>
              </a:rPr>
              <a:t>Contents </a:t>
            </a:r>
          </a:p>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rgbClr val="404040"/>
                </a:solidFill>
                <a:uFillTx/>
                <a:latin typeface="Arial"/>
                <a:ea typeface="Arial"/>
                <a:cs typeface="Arial" panose="020B0604020202020204" pitchFamily="34" charset="0"/>
              </a:rPr>
              <a:t>Title</a:t>
            </a:r>
          </a:p>
        </p:txBody>
      </p:sp>
      <p:sp>
        <p:nvSpPr>
          <p:cNvPr id="65" name="Freeform: Shape 67">
            <a:extLst>
              <a:ext uri="{FF2B5EF4-FFF2-40B4-BE49-F238E27FC236}">
                <a16:creationId xmlns:a16="http://schemas.microsoft.com/office/drawing/2014/main" id="{5AAF7546-69A3-49C7-9494-746FA4BC450F}"/>
              </a:ext>
            </a:extLst>
          </p:cNvPr>
          <p:cNvSpPr/>
          <p:nvPr/>
        </p:nvSpPr>
        <p:spPr>
          <a:xfrm>
            <a:off x="5382176" y="3537868"/>
            <a:ext cx="638900" cy="576693"/>
          </a:xfrm>
          <a:custGeom>
            <a:avLst/>
            <a:gdLst>
              <a:gd name="f0" fmla="val 10800000"/>
              <a:gd name="f1" fmla="val 5400000"/>
              <a:gd name="f2" fmla="val 180"/>
              <a:gd name="f3" fmla="val w"/>
              <a:gd name="f4" fmla="val h"/>
              <a:gd name="f5" fmla="val 0"/>
              <a:gd name="f6" fmla="val 3320516"/>
              <a:gd name="f7" fmla="val 2997236"/>
              <a:gd name="f8" fmla="val 84966"/>
              <a:gd name="f9" fmla="val 695558"/>
              <a:gd name="f10" fmla="val 167657"/>
              <a:gd name="f11" fmla="val 738041"/>
              <a:gd name="f12" fmla="val 242761"/>
              <a:gd name="f13" fmla="val 719076"/>
              <a:gd name="f14" fmla="val 318624"/>
              <a:gd name="f15" fmla="val 669006"/>
              <a:gd name="f16" fmla="val 272348"/>
              <a:gd name="f17" fmla="val 616661"/>
              <a:gd name="f18" fmla="val 229106"/>
              <a:gd name="f19" fmla="val 567350"/>
              <a:gd name="f20" fmla="val 184347"/>
              <a:gd name="f21" fmla="val 519556"/>
              <a:gd name="f22" fmla="val 178278"/>
              <a:gd name="f23" fmla="val 513488"/>
              <a:gd name="f24" fmla="val 165381"/>
              <a:gd name="f25" fmla="val 511970"/>
              <a:gd name="f26" fmla="val 155519"/>
              <a:gd name="f27" fmla="val 511212"/>
              <a:gd name="f28" fmla="val 88001"/>
              <a:gd name="f29" fmla="val 502108"/>
              <a:gd name="f30" fmla="val 36414"/>
              <a:gd name="f31" fmla="val 468728"/>
              <a:gd name="f32" fmla="val 408797"/>
              <a:gd name="f33" fmla="val 9104"/>
              <a:gd name="f34" fmla="val 398934"/>
              <a:gd name="f35" fmla="val 17449"/>
              <a:gd name="f36" fmla="val 389831"/>
              <a:gd name="f37" fmla="val 25035"/>
              <a:gd name="f38" fmla="val 382245"/>
              <a:gd name="f39" fmla="val 67518"/>
              <a:gd name="f40" fmla="val 413349"/>
              <a:gd name="f41" fmla="val 154002"/>
              <a:gd name="f42" fmla="val 467970"/>
              <a:gd name="f43" fmla="val 111518"/>
              <a:gd name="f44" fmla="val 423969"/>
              <a:gd name="f45" fmla="val 156277"/>
              <a:gd name="f46" fmla="val 384521"/>
              <a:gd name="f47" fmla="val 149450"/>
              <a:gd name="f48" fmla="val 342796"/>
              <a:gd name="f49" fmla="val 204071"/>
              <a:gd name="f50" fmla="val 455073"/>
              <a:gd name="f51" fmla="val 283727"/>
              <a:gd name="f52" fmla="val 543074"/>
              <a:gd name="f53" fmla="val 389177"/>
              <a:gd name="f54" fmla="val 608316"/>
              <a:gd name="f55" fmla="val 496143"/>
              <a:gd name="f56" fmla="val 674317"/>
              <a:gd name="f57" fmla="val 616006"/>
              <a:gd name="f58" fmla="val 683420"/>
              <a:gd name="f59" fmla="val 738146"/>
              <a:gd name="f60" fmla="val 687972"/>
              <a:gd name="f61" fmla="val 745732"/>
              <a:gd name="f62" fmla="val 869284"/>
              <a:gd name="f63" fmla="val 876974"/>
              <a:gd name="f64" fmla="val 955009"/>
              <a:gd name="f65" fmla="val 1004424"/>
              <a:gd name="f66" fmla="val 1047562"/>
              <a:gd name="f67" fmla="val 1008976"/>
              <a:gd name="f68" fmla="val 1038458"/>
              <a:gd name="f69" fmla="val 1012769"/>
              <a:gd name="f70" fmla="val 1033148"/>
              <a:gd name="f71" fmla="val 1015045"/>
              <a:gd name="f72" fmla="val 1027837"/>
              <a:gd name="f73" fmla="val 1083322"/>
              <a:gd name="f74" fmla="val 844249"/>
              <a:gd name="f75" fmla="val 1147805"/>
              <a:gd name="f76" fmla="val 659903"/>
              <a:gd name="f77" fmla="val 1198633"/>
              <a:gd name="f78" fmla="val 470246"/>
              <a:gd name="f79" fmla="val 1210771"/>
              <a:gd name="f80" fmla="val 424728"/>
              <a:gd name="f81" fmla="val 1236564"/>
              <a:gd name="f82" fmla="val 383003"/>
              <a:gd name="f83" fmla="val 1257806"/>
              <a:gd name="f84" fmla="val 339761"/>
              <a:gd name="f85" fmla="val 1276013"/>
              <a:gd name="f86" fmla="val 302589"/>
              <a:gd name="f87" fmla="val 1301048"/>
              <a:gd name="f88" fmla="val 268451"/>
              <a:gd name="f89" fmla="val 1315462"/>
              <a:gd name="f90" fmla="val 230519"/>
              <a:gd name="f91" fmla="val 1342772"/>
              <a:gd name="f92" fmla="val 159208"/>
              <a:gd name="f93" fmla="val 1325324"/>
              <a:gd name="f94" fmla="val 106104"/>
              <a:gd name="f95" fmla="val 1266909"/>
              <a:gd name="f96" fmla="val 57552"/>
              <a:gd name="f97" fmla="val 1254771"/>
              <a:gd name="f98" fmla="val 47690"/>
              <a:gd name="f99" fmla="val 1244151"/>
              <a:gd name="f100" fmla="val 35552"/>
              <a:gd name="f101" fmla="val 1234288"/>
              <a:gd name="f102" fmla="val 22655"/>
              <a:gd name="f103" fmla="val 1284358"/>
              <a:gd name="f104" fmla="val 34034"/>
              <a:gd name="f105" fmla="val 1326083"/>
              <a:gd name="f106" fmla="val 60586"/>
              <a:gd name="f107" fmla="val 1364014"/>
              <a:gd name="f108" fmla="val 93207"/>
              <a:gd name="f109" fmla="val 1404221"/>
              <a:gd name="f110" fmla="val 127346"/>
              <a:gd name="f111" fmla="val 1424704"/>
              <a:gd name="f112" fmla="val 170587"/>
              <a:gd name="f113" fmla="val 1430015"/>
              <a:gd name="f114" fmla="val 229760"/>
              <a:gd name="f115" fmla="val 1499050"/>
              <a:gd name="f116" fmla="val 148587"/>
              <a:gd name="f117" fmla="val 1562775"/>
              <a:gd name="f118" fmla="val 70448"/>
              <a:gd name="f119" fmla="val 1678845"/>
              <a:gd name="f120" fmla="val 77276"/>
              <a:gd name="f121" fmla="val 1675810"/>
              <a:gd name="f122" fmla="val 82587"/>
              <a:gd name="f123" fmla="val 1674293"/>
              <a:gd name="f124" fmla="val 86380"/>
              <a:gd name="f125" fmla="val 1672017"/>
              <a:gd name="f126" fmla="val 90173"/>
              <a:gd name="f127" fmla="val 1669741"/>
              <a:gd name="f128" fmla="val 93966"/>
              <a:gd name="f129" fmla="val 1666706"/>
              <a:gd name="f130" fmla="val 97759"/>
              <a:gd name="f131" fmla="val 1660638"/>
              <a:gd name="f132" fmla="val 105346"/>
              <a:gd name="f133" fmla="val 1676569"/>
              <a:gd name="f134" fmla="val 103069"/>
              <a:gd name="f135" fmla="val 1687948"/>
              <a:gd name="f136" fmla="val 101552"/>
              <a:gd name="f137" fmla="val 1705397"/>
              <a:gd name="f138" fmla="val 99276"/>
              <a:gd name="f139" fmla="val 1689465"/>
              <a:gd name="f140" fmla="val 112932"/>
              <a:gd name="f141" fmla="val 121277"/>
              <a:gd name="f142" fmla="val 1667465"/>
              <a:gd name="f143" fmla="val 132656"/>
              <a:gd name="f144" fmla="val 1649258"/>
              <a:gd name="f145" fmla="val 156173"/>
              <a:gd name="f146" fmla="val 1628775"/>
              <a:gd name="f147" fmla="val 179691"/>
              <a:gd name="f148" fmla="val 1617396"/>
              <a:gd name="f149" fmla="val 206243"/>
              <a:gd name="f150" fmla="val 1602223"/>
              <a:gd name="f151" fmla="val 241140"/>
              <a:gd name="f152" fmla="val 1621948"/>
              <a:gd name="f153" fmla="val 266174"/>
              <a:gd name="f154" fmla="val 270726"/>
              <a:gd name="f155" fmla="val 1665948"/>
              <a:gd name="f156" fmla="val 271485"/>
              <a:gd name="f157" fmla="val 1671258"/>
              <a:gd name="f158" fmla="val 279071"/>
              <a:gd name="f159" fmla="val 284382"/>
              <a:gd name="f160" fmla="val 1703121"/>
              <a:gd name="f161" fmla="val 261623"/>
              <a:gd name="f162" fmla="val 1728914"/>
              <a:gd name="f163" fmla="val 240381"/>
              <a:gd name="f164" fmla="val 1753949"/>
              <a:gd name="f165" fmla="val 217622"/>
              <a:gd name="f166" fmla="val 1794915"/>
              <a:gd name="f167" fmla="val 1801743"/>
              <a:gd name="f168" fmla="val 131139"/>
              <a:gd name="f169" fmla="val 1785811"/>
              <a:gd name="f170" fmla="val 80310"/>
              <a:gd name="f171" fmla="val 1772914"/>
              <a:gd name="f172" fmla="val 40862"/>
              <a:gd name="f173" fmla="val 1738776"/>
              <a:gd name="f174" fmla="val 28724"/>
              <a:gd name="f175" fmla="val 1700845"/>
              <a:gd name="f176" fmla="val 21896"/>
              <a:gd name="f177" fmla="val 5207"/>
              <a:gd name="f178" fmla="val 1759259"/>
              <a:gd name="f179" fmla="val -2380"/>
              <a:gd name="f180" fmla="val 1791122"/>
              <a:gd name="f181" fmla="val 655"/>
              <a:gd name="f182" fmla="val 1838915"/>
              <a:gd name="f183" fmla="val 1878364"/>
              <a:gd name="f184" fmla="val 1912502"/>
              <a:gd name="f185" fmla="val 61345"/>
              <a:gd name="f186" fmla="val 1943606"/>
              <a:gd name="f187" fmla="val 1974710"/>
              <a:gd name="f188" fmla="val 118242"/>
              <a:gd name="f189" fmla="val 2007331"/>
              <a:gd name="f190" fmla="val 2027814"/>
              <a:gd name="f191" fmla="val 117483"/>
              <a:gd name="f192" fmla="val 2051331"/>
              <a:gd name="f193" fmla="val 81828"/>
              <a:gd name="f194" fmla="val 2077125"/>
              <a:gd name="f195" fmla="val 41621"/>
              <a:gd name="f196" fmla="val 2081676"/>
              <a:gd name="f197" fmla="val 2085469"/>
              <a:gd name="f198" fmla="val 68931"/>
              <a:gd name="f199" fmla="val 2090021"/>
              <a:gd name="f200" fmla="val 84104"/>
              <a:gd name="f201" fmla="val 2099884"/>
              <a:gd name="f202" fmla="val 69690"/>
              <a:gd name="f203" fmla="val 2108228"/>
              <a:gd name="f204" fmla="val 2118090"/>
              <a:gd name="f205" fmla="val 42379"/>
              <a:gd name="f206" fmla="val 2122642"/>
              <a:gd name="f207" fmla="val 56793"/>
              <a:gd name="f208" fmla="val 2126436"/>
              <a:gd name="f209" fmla="val 68173"/>
              <a:gd name="f210" fmla="val 2130987"/>
              <a:gd name="f211" fmla="val 2237195"/>
              <a:gd name="f212" fmla="val 67414"/>
              <a:gd name="f213" fmla="val 2331265"/>
              <a:gd name="f214" fmla="val 2405611"/>
              <a:gd name="f215" fmla="val 175898"/>
              <a:gd name="f216" fmla="val 2435956"/>
              <a:gd name="f217" fmla="val 209277"/>
              <a:gd name="f218" fmla="val 2438232"/>
              <a:gd name="f219" fmla="val 252519"/>
              <a:gd name="f220" fmla="val 2445059"/>
              <a:gd name="f221" fmla="val 300313"/>
              <a:gd name="f222" fmla="val 2429887"/>
              <a:gd name="f223" fmla="val 288175"/>
              <a:gd name="f224" fmla="val 2418507"/>
              <a:gd name="f225" fmla="val 279830"/>
              <a:gd name="f226" fmla="val 2408645"/>
              <a:gd name="f227" fmla="val 2320644"/>
              <a:gd name="f228" fmla="val 188795"/>
              <a:gd name="f229" fmla="val 2181057"/>
              <a:gd name="f230" fmla="val 254037"/>
              <a:gd name="f231" fmla="val 2153746"/>
              <a:gd name="f232" fmla="val 334451"/>
              <a:gd name="f233" fmla="val 2140849"/>
              <a:gd name="f234" fmla="val 371624"/>
              <a:gd name="f235" fmla="val 2128711"/>
              <a:gd name="f236" fmla="val 410314"/>
              <a:gd name="f237" fmla="val 2124160"/>
              <a:gd name="f238" fmla="val 449004"/>
              <a:gd name="f239" fmla="val 2102159"/>
              <a:gd name="f240" fmla="val 640937"/>
              <a:gd name="f241" fmla="val 2046780"/>
              <a:gd name="f242" fmla="val 824525"/>
              <a:gd name="f243" fmla="val 1987607"/>
              <a:gd name="f244" fmla="val 1007354"/>
              <a:gd name="f245" fmla="val 1951951"/>
              <a:gd name="f246" fmla="val 1117356"/>
              <a:gd name="f247" fmla="val 1916295"/>
              <a:gd name="f248" fmla="val 1227357"/>
              <a:gd name="f249" fmla="val 1880640"/>
              <a:gd name="f250" fmla="val 1337358"/>
              <a:gd name="f251" fmla="val 1876847"/>
              <a:gd name="f252" fmla="val 1347979"/>
              <a:gd name="f253" fmla="val 1873812"/>
              <a:gd name="f254" fmla="val 1358599"/>
              <a:gd name="f255" fmla="val 1870019"/>
              <a:gd name="f256" fmla="val 1373013"/>
              <a:gd name="f257" fmla="val 2060435"/>
              <a:gd name="f258" fmla="val 1413979"/>
              <a:gd name="f259" fmla="val 2212919"/>
              <a:gd name="f260" fmla="val 1346461"/>
              <a:gd name="f261" fmla="val 2350989"/>
              <a:gd name="f262" fmla="val 1222805"/>
              <a:gd name="f263" fmla="val 2388162"/>
              <a:gd name="f264" fmla="val 1264530"/>
              <a:gd name="f265" fmla="val 2432163"/>
              <a:gd name="f266" fmla="val 1257702"/>
              <a:gd name="f267" fmla="val 2475405"/>
              <a:gd name="f268" fmla="val 1237219"/>
              <a:gd name="f269" fmla="val 2567957"/>
              <a:gd name="f270" fmla="val 1192460"/>
              <a:gd name="f271" fmla="val 2652923"/>
              <a:gd name="f272" fmla="val 1134804"/>
              <a:gd name="f273" fmla="val 2712097"/>
              <a:gd name="f274" fmla="val 1050596"/>
              <a:gd name="f275" fmla="val 2776580"/>
              <a:gd name="f276" fmla="val 958044"/>
              <a:gd name="f277" fmla="val 2834236"/>
              <a:gd name="f278" fmla="val 860939"/>
              <a:gd name="f279" fmla="val 2894168"/>
              <a:gd name="f280" fmla="val 765352"/>
              <a:gd name="f281" fmla="val 2905547"/>
              <a:gd name="f282" fmla="val 747903"/>
              <a:gd name="f283" fmla="val 2914650"/>
              <a:gd name="f284" fmla="val 729697"/>
              <a:gd name="f285" fmla="val 2926788"/>
              <a:gd name="f286" fmla="val 708455"/>
              <a:gd name="f287" fmla="val 2995823"/>
              <a:gd name="f288" fmla="val 769904"/>
              <a:gd name="f289" fmla="val 3067893"/>
              <a:gd name="f290" fmla="val 741834"/>
              <a:gd name="f291" fmla="val 3139963"/>
              <a:gd name="f292" fmla="val 713007"/>
              <a:gd name="f293" fmla="val 3148308"/>
              <a:gd name="f294" fmla="val 727421"/>
              <a:gd name="f295" fmla="val 3155894"/>
              <a:gd name="f296" fmla="val 740317"/>
              <a:gd name="f297" fmla="val 3164998"/>
              <a:gd name="f298" fmla="val 755490"/>
              <a:gd name="f299" fmla="val 3095204"/>
              <a:gd name="f300" fmla="val 804801"/>
              <a:gd name="f301" fmla="val 3022375"/>
              <a:gd name="f302" fmla="val 829836"/>
              <a:gd name="f303" fmla="val 2936651"/>
              <a:gd name="f304" fmla="val 801766"/>
              <a:gd name="f305" fmla="val 2925271"/>
              <a:gd name="f306" fmla="val 837422"/>
              <a:gd name="f307" fmla="val 870801"/>
              <a:gd name="f308" fmla="val 2904788"/>
              <a:gd name="f309" fmla="val 904940"/>
              <a:gd name="f310" fmla="val 2903271"/>
              <a:gd name="f311" fmla="val 911009"/>
              <a:gd name="f312" fmla="val 920871"/>
              <a:gd name="f313" fmla="val 2908581"/>
              <a:gd name="f314" fmla="val 924664"/>
              <a:gd name="f315" fmla="val 2938926"/>
              <a:gd name="f316" fmla="val 954250"/>
              <a:gd name="f317" fmla="val 2968513"/>
              <a:gd name="f318" fmla="val 984596"/>
              <a:gd name="f319" fmla="val 3000376"/>
              <a:gd name="f320" fmla="val 1011906"/>
              <a:gd name="f321" fmla="val 1030872"/>
              <a:gd name="f322" fmla="val 3049686"/>
              <a:gd name="f323" fmla="val 1036941"/>
              <a:gd name="f324" fmla="val 3080032"/>
              <a:gd name="f325" fmla="val 1031631"/>
              <a:gd name="f326" fmla="val 3088376"/>
              <a:gd name="f327" fmla="val 1030113"/>
              <a:gd name="f328" fmla="val 3098997"/>
              <a:gd name="f329" fmla="val 1034665"/>
              <a:gd name="f330" fmla="val 3105825"/>
              <a:gd name="f331" fmla="val 1039217"/>
              <a:gd name="f332" fmla="val 3123273"/>
              <a:gd name="f333" fmla="val 3138446"/>
              <a:gd name="f334" fmla="val 1065010"/>
              <a:gd name="f335" fmla="val 1075631"/>
              <a:gd name="f336" fmla="val 3196860"/>
              <a:gd name="f337" fmla="val 1099907"/>
              <a:gd name="f338" fmla="val 3237826"/>
              <a:gd name="f339" fmla="val 3277275"/>
              <a:gd name="f340" fmla="val 1069562"/>
              <a:gd name="f341" fmla="val 3284861"/>
              <a:gd name="f342" fmla="val 1063493"/>
              <a:gd name="f343" fmla="val 3293206"/>
              <a:gd name="f344" fmla="val 1059700"/>
              <a:gd name="f345" fmla="val 3304585"/>
              <a:gd name="f346" fmla="val 1053631"/>
              <a:gd name="f347" fmla="val 3309896"/>
              <a:gd name="f348" fmla="val 1066527"/>
              <a:gd name="f349" fmla="val 3315206"/>
              <a:gd name="f350" fmla="val 1077148"/>
              <a:gd name="f351" fmla="val 1088528"/>
              <a:gd name="f352" fmla="val 3243137"/>
              <a:gd name="f353" fmla="val 1137839"/>
              <a:gd name="f354" fmla="val 3087618"/>
              <a:gd name="f355" fmla="val 1082459"/>
              <a:gd name="f356" fmla="val 3081548"/>
              <a:gd name="f357" fmla="val 1077907"/>
              <a:gd name="f358" fmla="val 3071686"/>
              <a:gd name="f359" fmla="val 1074114"/>
              <a:gd name="f360" fmla="val 3065617"/>
              <a:gd name="f361" fmla="val 1076390"/>
              <a:gd name="f362" fmla="val 3008720"/>
              <a:gd name="f363" fmla="val 2965478"/>
              <a:gd name="f364" fmla="val 1072597"/>
              <a:gd name="f365" fmla="val 2922995"/>
              <a:gd name="f366" fmla="val 1040734"/>
              <a:gd name="f367" fmla="val 1027079"/>
              <a:gd name="f368" fmla="val 2889616"/>
              <a:gd name="f369" fmla="val 1011148"/>
              <a:gd name="f370" fmla="val 2873684"/>
              <a:gd name="f371" fmla="val 995975"/>
              <a:gd name="f372" fmla="val 2850167"/>
              <a:gd name="f373" fmla="val 1024803"/>
              <a:gd name="f374" fmla="val 2853960"/>
              <a:gd name="f375" fmla="val 1055907"/>
              <a:gd name="f376" fmla="val 2877478"/>
              <a:gd name="f377" fmla="val 1086252"/>
              <a:gd name="f378" fmla="val 2910099"/>
              <a:gd name="f379" fmla="val 1127977"/>
              <a:gd name="f380" fmla="val 2945754"/>
              <a:gd name="f381" fmla="val 1166666"/>
              <a:gd name="f382" fmla="val 2993548"/>
              <a:gd name="f383" fmla="val 1196253"/>
              <a:gd name="f384" fmla="val 3007962"/>
              <a:gd name="f385" fmla="val 1209150"/>
              <a:gd name="f386" fmla="val 3007203"/>
              <a:gd name="f387" fmla="val 1217495"/>
              <a:gd name="f388" fmla="val 1285013"/>
              <a:gd name="f389" fmla="val 3026169"/>
              <a:gd name="f390" fmla="val 1338875"/>
              <a:gd name="f391" fmla="val 3072445"/>
              <a:gd name="f392" fmla="val 1385151"/>
              <a:gd name="f393" fmla="val 3097480"/>
              <a:gd name="f394" fmla="val 1410186"/>
              <a:gd name="f395" fmla="val 3124790"/>
              <a:gd name="f396" fmla="val 1432945"/>
              <a:gd name="f397" fmla="val 3152860"/>
              <a:gd name="f398" fmla="val 1457980"/>
              <a:gd name="f399" fmla="val 3135411"/>
              <a:gd name="f400" fmla="val 1471635"/>
              <a:gd name="f401" fmla="val 3120239"/>
              <a:gd name="f402" fmla="val 1472393"/>
              <a:gd name="f403" fmla="val 1458738"/>
              <a:gd name="f404" fmla="val 1426876"/>
              <a:gd name="f405" fmla="val 3039065"/>
              <a:gd name="f406" fmla="val 1395014"/>
              <a:gd name="f407" fmla="val 1361634"/>
              <a:gd name="f408" fmla="val 2976858"/>
              <a:gd name="f409" fmla="val 1329013"/>
              <a:gd name="f410" fmla="val 2959409"/>
              <a:gd name="f411" fmla="val 1290323"/>
              <a:gd name="f412" fmla="val 2954099"/>
              <a:gd name="f413" fmla="val 1245564"/>
              <a:gd name="f414" fmla="val 2952582"/>
              <a:gd name="f415" fmla="val 1234943"/>
              <a:gd name="f416" fmla="val 2946513"/>
              <a:gd name="f417" fmla="val 1219770"/>
              <a:gd name="f418" fmla="val 2938168"/>
              <a:gd name="f419" fmla="val 1215977"/>
              <a:gd name="f420" fmla="val 2887340"/>
              <a:gd name="f421" fmla="val 2854719"/>
              <a:gd name="f422" fmla="val 1153011"/>
              <a:gd name="f423" fmla="val 2829684"/>
              <a:gd name="f424" fmla="val 1100666"/>
              <a:gd name="f425" fmla="val 2823615"/>
              <a:gd name="f426" fmla="val 1108252"/>
              <a:gd name="f427" fmla="val 2819063"/>
              <a:gd name="f428" fmla="val 1113562"/>
              <a:gd name="f429" fmla="val 2816028"/>
              <a:gd name="f430" fmla="val 1119631"/>
              <a:gd name="f431" fmla="val 2793270"/>
              <a:gd name="f432" fmla="val 1160597"/>
              <a:gd name="f433" fmla="val 2773545"/>
              <a:gd name="f434" fmla="val 1203839"/>
              <a:gd name="f435" fmla="val 2746235"/>
              <a:gd name="f436" fmla="val 1242529"/>
              <a:gd name="f437" fmla="val 2717407"/>
              <a:gd name="f438" fmla="val 1283495"/>
              <a:gd name="f439" fmla="val 2684786"/>
              <a:gd name="f440" fmla="val 1323703"/>
              <a:gd name="f441" fmla="val 2646854"/>
              <a:gd name="f442" fmla="val 1356323"/>
              <a:gd name="f443" fmla="val 2595268"/>
              <a:gd name="f444" fmla="val 1402600"/>
              <a:gd name="f445" fmla="val 2532302"/>
              <a:gd name="f446" fmla="val 1413221"/>
              <a:gd name="f447" fmla="val 2464025"/>
              <a:gd name="f448" fmla="val 1395772"/>
              <a:gd name="f449" fmla="val 2452646"/>
              <a:gd name="f450" fmla="val 1392738"/>
              <a:gd name="f451" fmla="val 2435197"/>
              <a:gd name="f452" fmla="val 2428370"/>
              <a:gd name="f453" fmla="val 1399565"/>
              <a:gd name="f454" fmla="val 2348714"/>
              <a:gd name="f455" fmla="val 1477704"/>
              <a:gd name="f456" fmla="val 2251609"/>
              <a:gd name="f457" fmla="val 1524739"/>
              <a:gd name="f458" fmla="val 2148436"/>
              <a:gd name="f459" fmla="val 1558877"/>
              <a:gd name="f460" fmla="val 2046021"/>
              <a:gd name="f461" fmla="val 1593016"/>
              <a:gd name="f462" fmla="val 1941330"/>
              <a:gd name="f463" fmla="val 1621085"/>
              <a:gd name="f464" fmla="val 1836639"/>
              <a:gd name="f465" fmla="val 1646878"/>
              <a:gd name="f466" fmla="val 1803260"/>
              <a:gd name="f467" fmla="val 1655223"/>
              <a:gd name="f468" fmla="val 1792639"/>
              <a:gd name="f469" fmla="val 1668878"/>
              <a:gd name="f470" fmla="val 1787329"/>
              <a:gd name="f471" fmla="val 1700741"/>
              <a:gd name="f472" fmla="val 1744846"/>
              <a:gd name="f473" fmla="val 1940467"/>
              <a:gd name="f474" fmla="val 1770639"/>
              <a:gd name="f475" fmla="val 2175642"/>
              <a:gd name="f476" fmla="val 1829812"/>
              <a:gd name="f477" fmla="val 2408541"/>
              <a:gd name="f478" fmla="val 1863950"/>
              <a:gd name="f479" fmla="val 2541301"/>
              <a:gd name="f480" fmla="val 1907192"/>
              <a:gd name="f481" fmla="val 2670268"/>
              <a:gd name="f482" fmla="val 1973951"/>
              <a:gd name="f483" fmla="val 2790131"/>
              <a:gd name="f484" fmla="val 1989123"/>
              <a:gd name="f485" fmla="val 2816683"/>
              <a:gd name="f486" fmla="val 2008089"/>
              <a:gd name="f487" fmla="val 2842477"/>
              <a:gd name="f488" fmla="val 2030848"/>
              <a:gd name="f489" fmla="val 2862960"/>
              <a:gd name="f490" fmla="val 2083194"/>
              <a:gd name="f491" fmla="val 2910753"/>
              <a:gd name="f492" fmla="val 2139332"/>
              <a:gd name="f493" fmla="val 2954753"/>
              <a:gd name="f494" fmla="val 2190160"/>
              <a:gd name="f495" fmla="val 1709948"/>
              <a:gd name="f496" fmla="val 1223668"/>
              <a:gd name="f497" fmla="val 737387"/>
              <a:gd name="f498" fmla="val 2994961"/>
              <a:gd name="f499" fmla="val 736628"/>
              <a:gd name="f500" fmla="val 2993443"/>
              <a:gd name="f501" fmla="val 2991168"/>
              <a:gd name="f502" fmla="val 753318"/>
              <a:gd name="f503" fmla="val 2977512"/>
              <a:gd name="f504" fmla="val 770008"/>
              <a:gd name="f505" fmla="val 2962340"/>
              <a:gd name="f506" fmla="val 787456"/>
              <a:gd name="f507" fmla="val 2949443"/>
              <a:gd name="f508" fmla="val 864836"/>
              <a:gd name="f509" fmla="val 2890270"/>
              <a:gd name="f510" fmla="val 892906"/>
              <a:gd name="f511" fmla="val 2810614"/>
              <a:gd name="f512" fmla="val 886078"/>
              <a:gd name="f513" fmla="val 2715786"/>
              <a:gd name="f514" fmla="val 871664"/>
              <a:gd name="f515" fmla="val 2517025"/>
              <a:gd name="f516" fmla="val 857250"/>
              <a:gd name="f517" fmla="val 2317506"/>
              <a:gd name="f518" fmla="val 842836"/>
              <a:gd name="f519" fmla="val 2118745"/>
              <a:gd name="f520" fmla="val 824629"/>
              <a:gd name="f521" fmla="val 1863846"/>
              <a:gd name="f522" fmla="val 1612740"/>
              <a:gd name="f523" fmla="val 911113"/>
              <a:gd name="f524" fmla="val 1365427"/>
              <a:gd name="f525" fmla="val 917940"/>
              <a:gd name="f526" fmla="val 1340392"/>
              <a:gd name="f527" fmla="val 911871"/>
              <a:gd name="f528" fmla="val 1326737"/>
              <a:gd name="f529" fmla="val 891388"/>
              <a:gd name="f530" fmla="val 1312323"/>
              <a:gd name="f531" fmla="val 1265288"/>
              <a:gd name="f532" fmla="val 769249"/>
              <a:gd name="f533" fmla="val 1204598"/>
              <a:gd name="f534" fmla="val 732076"/>
              <a:gd name="f535" fmla="val 1131770"/>
              <a:gd name="f536" fmla="val 686559"/>
              <a:gd name="f537" fmla="val 1043010"/>
              <a:gd name="f538" fmla="val 643317"/>
              <a:gd name="f539" fmla="val 953492"/>
              <a:gd name="f540" fmla="val 603110"/>
              <a:gd name="f541" fmla="val 862457"/>
              <a:gd name="f542" fmla="val 582627"/>
              <a:gd name="f543" fmla="val 816939"/>
              <a:gd name="f544" fmla="val 553040"/>
              <a:gd name="f545" fmla="val 791904"/>
              <a:gd name="f546" fmla="val 505247"/>
              <a:gd name="f547" fmla="val 779007"/>
              <a:gd name="f548" fmla="val 463522"/>
              <a:gd name="f549" fmla="val 767628"/>
              <a:gd name="f550" fmla="val 422556"/>
              <a:gd name="f551" fmla="val 748662"/>
              <a:gd name="f552" fmla="val 383107"/>
              <a:gd name="f553" fmla="val 368693"/>
              <a:gd name="f554" fmla="val 722869"/>
              <a:gd name="f555" fmla="val 358831"/>
              <a:gd name="f556" fmla="val 720593"/>
              <a:gd name="f557" fmla="val 344417"/>
              <a:gd name="f558" fmla="val 726662"/>
              <a:gd name="f559" fmla="val 311038"/>
              <a:gd name="f560" fmla="val 739559"/>
              <a:gd name="f561" fmla="val 278417"/>
              <a:gd name="f562" fmla="val 754731"/>
              <a:gd name="f563" fmla="val 243520"/>
              <a:gd name="f564" fmla="val 762318"/>
              <a:gd name="f565" fmla="val 197243"/>
              <a:gd name="f566" fmla="val 772180"/>
              <a:gd name="f567" fmla="val 152484"/>
              <a:gd name="f568" fmla="val 761559"/>
              <a:gd name="f569" fmla="val 107725"/>
              <a:gd name="f570" fmla="val 746387"/>
              <a:gd name="f571" fmla="val 82690"/>
              <a:gd name="f572" fmla="val 733490"/>
              <a:gd name="f573" fmla="val 76622"/>
              <a:gd name="f574" fmla="val 1832846"/>
              <a:gd name="f575" fmla="val 833629"/>
              <a:gd name="f576" fmla="val 814663"/>
              <a:gd name="f577" fmla="val 798732"/>
              <a:gd name="f578" fmla="val 782042"/>
              <a:gd name="f579" fmla="val 1813122"/>
              <a:gd name="f580" fmla="val 782801"/>
              <a:gd name="f581" fmla="val 1793397"/>
              <a:gd name="f582" fmla="val 784318"/>
              <a:gd name="f583" fmla="val 1767604"/>
              <a:gd name="f584" fmla="val 1762294"/>
              <a:gd name="f585" fmla="val 788870"/>
              <a:gd name="f586" fmla="val 1757742"/>
              <a:gd name="f587" fmla="val 791145"/>
              <a:gd name="f588" fmla="val 1626499"/>
              <a:gd name="f589" fmla="val 853353"/>
              <a:gd name="f590" fmla="val 1555947"/>
              <a:gd name="f591" fmla="val 967147"/>
              <a:gd name="f592" fmla="val 1503602"/>
              <a:gd name="f593" fmla="val 1094597"/>
              <a:gd name="f594" fmla="val 1490705"/>
              <a:gd name="f595" fmla="val 1125701"/>
              <a:gd name="f596" fmla="val 1504360"/>
              <a:gd name="f597" fmla="val 1140114"/>
              <a:gd name="f598" fmla="val 1536223"/>
              <a:gd name="f599" fmla="val 1130252"/>
              <a:gd name="f600" fmla="val 1585534"/>
              <a:gd name="f601" fmla="val 1115080"/>
              <a:gd name="f602" fmla="val 1635603"/>
              <a:gd name="f603" fmla="val 1099149"/>
              <a:gd name="f604" fmla="val 1680362"/>
              <a:gd name="f605" fmla="val 1074873"/>
              <a:gd name="f606" fmla="val 1048321"/>
              <a:gd name="f607" fmla="val 1775949"/>
              <a:gd name="f608" fmla="val 1014941"/>
              <a:gd name="f609" fmla="val 1817674"/>
              <a:gd name="f610" fmla="val 977768"/>
              <a:gd name="f611" fmla="val 1852570"/>
              <a:gd name="f612" fmla="val 946664"/>
              <a:gd name="f613" fmla="val 1876088"/>
              <a:gd name="f614" fmla="val 904181"/>
              <a:gd name="f615" fmla="val 1881399"/>
              <a:gd name="f616" fmla="val 854870"/>
              <a:gd name="f617" fmla="val 1884433"/>
              <a:gd name="f618" fmla="val 828318"/>
              <a:gd name="f619" fmla="val 1873053"/>
              <a:gd name="f620" fmla="val 819973"/>
              <a:gd name="f621" fmla="val 1848019"/>
              <a:gd name="f622" fmla="val 1842708"/>
              <a:gd name="f623" fmla="val 1837398"/>
              <a:gd name="f624" fmla="val 832111"/>
              <a:gd name="f625" fmla="val 1184978"/>
              <a:gd name="f626" fmla="val 1442048"/>
              <a:gd name="f627" fmla="val 1193323"/>
              <a:gd name="f628" fmla="val 1206978"/>
              <a:gd name="f629" fmla="val 1400324"/>
              <a:gd name="f630" fmla="val 1218357"/>
              <a:gd name="f631" fmla="val 1382117"/>
              <a:gd name="f632" fmla="val 1228978"/>
              <a:gd name="f633" fmla="val 1363151"/>
              <a:gd name="f634" fmla="val 1347220"/>
              <a:gd name="f635" fmla="val 1269185"/>
              <a:gd name="f636" fmla="val 1321427"/>
              <a:gd name="f637" fmla="val 1291186"/>
              <a:gd name="f638" fmla="val 1313944"/>
              <a:gd name="f639" fmla="val 1349496"/>
              <a:gd name="f640" fmla="val 1331393"/>
              <a:gd name="f641" fmla="val 1370738"/>
              <a:gd name="f642" fmla="val 1347324"/>
              <a:gd name="f643" fmla="val 1369324"/>
              <a:gd name="f644" fmla="val 1397394"/>
              <a:gd name="f645" fmla="val 1419394"/>
              <a:gd name="f646" fmla="val 1355565"/>
              <a:gd name="f647" fmla="val 1436842"/>
              <a:gd name="f648" fmla="val 1380600"/>
              <a:gd name="f649" fmla="val 1452773"/>
              <a:gd name="f650" fmla="val 1403359"/>
              <a:gd name="f651" fmla="val 1470222"/>
              <a:gd name="f652" fmla="val 1425359"/>
              <a:gd name="f653" fmla="val 1480843"/>
              <a:gd name="f654" fmla="val 1439773"/>
              <a:gd name="f655" fmla="val 1529395"/>
              <a:gd name="f656" fmla="val 1433704"/>
              <a:gd name="f657" fmla="val 1571119"/>
              <a:gd name="f658" fmla="val 1429152"/>
              <a:gd name="f659" fmla="val 1605258"/>
              <a:gd name="f660" fmla="val 1424600"/>
              <a:gd name="f661" fmla="val 1586292"/>
              <a:gd name="f662" fmla="val 1398048"/>
              <a:gd name="f663" fmla="val 1563533"/>
              <a:gd name="f664" fmla="val 1366186"/>
              <a:gd name="f665" fmla="val 1540016"/>
              <a:gd name="f666" fmla="val 1334324"/>
              <a:gd name="f667" fmla="val 1536981"/>
              <a:gd name="f668" fmla="val 1330530"/>
              <a:gd name="f669" fmla="val 1530912"/>
              <a:gd name="f670" fmla="val 1327496"/>
              <a:gd name="f671" fmla="val 1526360"/>
              <a:gd name="f672" fmla="val 1325978"/>
              <a:gd name="f673" fmla="val 1482360"/>
              <a:gd name="f674" fmla="val 1314599"/>
              <a:gd name="f675" fmla="val 1452015"/>
              <a:gd name="f676" fmla="val 1289564"/>
              <a:gd name="f677" fmla="val 1450498"/>
              <a:gd name="f678" fmla="val 1392842"/>
              <a:gd name="f679" fmla="val 1225081"/>
              <a:gd name="f680" fmla="val 1362497"/>
              <a:gd name="f681" fmla="val 1214460"/>
              <a:gd name="f682" fmla="val 1334427"/>
              <a:gd name="f683" fmla="val 1247081"/>
              <a:gd name="f684" fmla="val 1296496"/>
              <a:gd name="f685" fmla="val 1263012"/>
              <a:gd name="f686" fmla="val 1250220"/>
              <a:gd name="f687" fmla="val 1250115"/>
              <a:gd name="f688" fmla="val 1247944"/>
              <a:gd name="f689" fmla="val 1254668"/>
              <a:gd name="f690" fmla="val 1247185"/>
              <a:gd name="f691" fmla="val 1256943"/>
              <a:gd name="f692" fmla="val 1245668"/>
              <a:gd name="f693" fmla="val 1259978"/>
              <a:gd name="f694" fmla="val 1226702"/>
              <a:gd name="f695" fmla="val 1318392"/>
              <a:gd name="f696" fmla="val 1225944"/>
              <a:gd name="f697" fmla="val 1319151"/>
              <a:gd name="f698" fmla="val 1166012"/>
              <a:gd name="f699" fmla="val 1322944"/>
              <a:gd name="f700" fmla="val 1159184"/>
              <a:gd name="f701" fmla="val 1150839"/>
              <a:gd name="f702" fmla="val 1147046"/>
              <a:gd name="f703" fmla="val 1129598"/>
              <a:gd name="f704" fmla="val 1114425"/>
              <a:gd name="f705" fmla="val 1369979"/>
              <a:gd name="f706" fmla="val 1096218"/>
              <a:gd name="f707" fmla="val 1391979"/>
              <a:gd name="f708" fmla="val 1125046"/>
              <a:gd name="f709" fmla="val 1153874"/>
              <a:gd name="f710" fmla="val 1255530"/>
              <a:gd name="f711" fmla="val 675834"/>
              <a:gd name="f712" fmla="val 701627"/>
              <a:gd name="f713" fmla="val 1235047"/>
              <a:gd name="f714" fmla="val 743352"/>
              <a:gd name="f715" fmla="val 1240357"/>
              <a:gd name="f716" fmla="val 854111"/>
              <a:gd name="f717" fmla="val 1250978"/>
              <a:gd name="f718" fmla="val 907974"/>
              <a:gd name="f719" fmla="val 1260840"/>
              <a:gd name="f720" fmla="val 1279048"/>
              <a:gd name="f721" fmla="val 1001285"/>
              <a:gd name="f722" fmla="val 1298013"/>
              <a:gd name="f723" fmla="val 1046045"/>
              <a:gd name="f724" fmla="val 1310151"/>
              <a:gd name="f725" fmla="val 1329876"/>
              <a:gd name="f726" fmla="val 1071838"/>
              <a:gd name="f727" fmla="val 1345807"/>
              <a:gd name="f728" fmla="val 1349600"/>
              <a:gd name="f729" fmla="val 1039975"/>
              <a:gd name="f730" fmla="val 1351876"/>
              <a:gd name="f731" fmla="val 1032389"/>
              <a:gd name="f732" fmla="val 1354152"/>
              <a:gd name="f733" fmla="val 1025562"/>
              <a:gd name="f734" fmla="val 1376152"/>
              <a:gd name="f735" fmla="val 957285"/>
              <a:gd name="f736" fmla="val 1382980"/>
              <a:gd name="f737" fmla="val 887491"/>
              <a:gd name="f738" fmla="val 1379945"/>
              <a:gd name="f739" fmla="val 816180"/>
              <a:gd name="f740" fmla="val 1377669"/>
              <a:gd name="f741" fmla="val 1364772"/>
              <a:gd name="f742" fmla="val 709972"/>
              <a:gd name="f743" fmla="val 665972"/>
              <a:gd name="f744" fmla="val 1311668"/>
              <a:gd name="f745" fmla="val 643213"/>
              <a:gd name="f746" fmla="val 644730"/>
              <a:gd name="f747" fmla="val 1282082"/>
              <a:gd name="f748" fmla="val 669765"/>
              <a:gd name="f749" fmla="val 1278289"/>
              <a:gd name="f750" fmla="val 682662"/>
              <a:gd name="f751" fmla="val 1272220"/>
              <a:gd name="f752" fmla="val 690248"/>
              <a:gd name="f753" fmla="val 1268427"/>
              <a:gd name="f754" fmla="val 687213"/>
              <a:gd name="f755" fmla="val 1264634"/>
              <a:gd name="f756" fmla="val 684179"/>
              <a:gd name="f757" fmla="+- 0 0 -90"/>
              <a:gd name="f758" fmla="*/ f3 1 3320516"/>
              <a:gd name="f759" fmla="*/ f4 1 2997236"/>
              <a:gd name="f760" fmla="val f5"/>
              <a:gd name="f761" fmla="val f6"/>
              <a:gd name="f762" fmla="val f7"/>
              <a:gd name="f763" fmla="*/ f757 f0 1"/>
              <a:gd name="f764" fmla="+- f762 0 f760"/>
              <a:gd name="f765" fmla="+- f761 0 f760"/>
              <a:gd name="f766" fmla="*/ f763 1 f2"/>
              <a:gd name="f767" fmla="*/ f765 1 3320516"/>
              <a:gd name="f768" fmla="*/ f764 1 2997236"/>
              <a:gd name="f769" fmla="*/ 84966 f765 1"/>
              <a:gd name="f770" fmla="*/ 695558 f764 1"/>
              <a:gd name="f771" fmla="*/ 318624 f765 1"/>
              <a:gd name="f772" fmla="*/ 669006 f764 1"/>
              <a:gd name="f773" fmla="*/ 184347 f765 1"/>
              <a:gd name="f774" fmla="*/ 519556 f764 1"/>
              <a:gd name="f775" fmla="*/ 155519 f765 1"/>
              <a:gd name="f776" fmla="*/ 511212 f764 1"/>
              <a:gd name="f777" fmla="*/ 0 f765 1"/>
              <a:gd name="f778" fmla="*/ 408797 f764 1"/>
              <a:gd name="f779" fmla="*/ 25035 f765 1"/>
              <a:gd name="f780" fmla="*/ 382245 f764 1"/>
              <a:gd name="f781" fmla="*/ 154002 f765 1"/>
              <a:gd name="f782" fmla="*/ 467970 f764 1"/>
              <a:gd name="f783" fmla="*/ 149450 f765 1"/>
              <a:gd name="f784" fmla="*/ 342796 f764 1"/>
              <a:gd name="f785" fmla="*/ 389177 f765 1"/>
              <a:gd name="f786" fmla="*/ 608316 f764 1"/>
              <a:gd name="f787" fmla="*/ 738146 f765 1"/>
              <a:gd name="f788" fmla="*/ 687972 f764 1"/>
              <a:gd name="f789" fmla="*/ 1004424 f765 1"/>
              <a:gd name="f790" fmla="*/ 1047562 f764 1"/>
              <a:gd name="f791" fmla="*/ 1015045 f765 1"/>
              <a:gd name="f792" fmla="*/ 1027837 f764 1"/>
              <a:gd name="f793" fmla="*/ 1198633 f765 1"/>
              <a:gd name="f794" fmla="*/ 470246 f764 1"/>
              <a:gd name="f795" fmla="*/ 1257806 f765 1"/>
              <a:gd name="f796" fmla="*/ 339761 f764 1"/>
              <a:gd name="f797" fmla="*/ 1315462 f765 1"/>
              <a:gd name="f798" fmla="*/ 230519 f764 1"/>
              <a:gd name="f799" fmla="*/ 1266909 f765 1"/>
              <a:gd name="f800" fmla="*/ 57552 f764 1"/>
              <a:gd name="f801" fmla="*/ 1234288 f765 1"/>
              <a:gd name="f802" fmla="*/ 22655 f764 1"/>
              <a:gd name="f803" fmla="*/ 1364014 f765 1"/>
              <a:gd name="f804" fmla="*/ 93207 f764 1"/>
              <a:gd name="f805" fmla="*/ 1430015 f765 1"/>
              <a:gd name="f806" fmla="*/ 229760 f764 1"/>
              <a:gd name="f807" fmla="*/ 1678845 f765 1"/>
              <a:gd name="f808" fmla="*/ 77276 f764 1"/>
              <a:gd name="f809" fmla="*/ 1672017 f765 1"/>
              <a:gd name="f810" fmla="*/ 90173 f764 1"/>
              <a:gd name="f811" fmla="*/ 1660638 f765 1"/>
              <a:gd name="f812" fmla="*/ 105346 f764 1"/>
              <a:gd name="f813" fmla="*/ 1705397 f765 1"/>
              <a:gd name="f814" fmla="*/ 99276 f764 1"/>
              <a:gd name="f815" fmla="*/ 1667465 f765 1"/>
              <a:gd name="f816" fmla="*/ 132656 f764 1"/>
              <a:gd name="f817" fmla="*/ 1617396 f765 1"/>
              <a:gd name="f818" fmla="*/ 206243 f764 1"/>
              <a:gd name="f819" fmla="*/ 270726 f764 1"/>
              <a:gd name="f820" fmla="*/ 1676569 f765 1"/>
              <a:gd name="f821" fmla="*/ 284382 f764 1"/>
              <a:gd name="f822" fmla="*/ 1753949 f765 1"/>
              <a:gd name="f823" fmla="*/ 217622 f764 1"/>
              <a:gd name="f824" fmla="*/ 1785811 f765 1"/>
              <a:gd name="f825" fmla="*/ 80310 f764 1"/>
              <a:gd name="f826" fmla="*/ 1700845 f765 1"/>
              <a:gd name="f827" fmla="*/ 21896 f764 1"/>
              <a:gd name="f828" fmla="*/ 1791122 f765 1"/>
              <a:gd name="f829" fmla="*/ 655 f764 1"/>
              <a:gd name="f830" fmla="*/ 1912502 f765 1"/>
              <a:gd name="f831" fmla="*/ 61345 f764 1"/>
              <a:gd name="f832" fmla="*/ 2007331 f765 1"/>
              <a:gd name="f833" fmla="*/ 148587 f764 1"/>
              <a:gd name="f834" fmla="*/ 2077125 f765 1"/>
              <a:gd name="f835" fmla="*/ 41621 f764 1"/>
              <a:gd name="f836" fmla="*/ 2090021 f765 1"/>
              <a:gd name="f837" fmla="*/ 84104 f764 1"/>
              <a:gd name="f838" fmla="*/ 2118090 f765 1"/>
              <a:gd name="f839" fmla="*/ 42379 f764 1"/>
              <a:gd name="f840" fmla="*/ 2130987 f765 1"/>
              <a:gd name="f841" fmla="*/ 82587 f764 1"/>
              <a:gd name="f842" fmla="*/ 2405611 f765 1"/>
              <a:gd name="f843" fmla="*/ 175898 f764 1"/>
              <a:gd name="f844" fmla="*/ 2445059 f765 1"/>
              <a:gd name="f845" fmla="*/ 300313 f764 1"/>
              <a:gd name="f846" fmla="*/ 2408645 f765 1"/>
              <a:gd name="f847" fmla="*/ 2153746 f765 1"/>
              <a:gd name="f848" fmla="*/ 334451 f764 1"/>
              <a:gd name="f849" fmla="*/ 2124160 f765 1"/>
              <a:gd name="f850" fmla="*/ 449004 f764 1"/>
              <a:gd name="f851" fmla="*/ 1987607 f765 1"/>
              <a:gd name="f852" fmla="*/ 1007354 f764 1"/>
              <a:gd name="f853" fmla="*/ 1880640 f765 1"/>
              <a:gd name="f854" fmla="*/ 1337358 f764 1"/>
              <a:gd name="f855" fmla="*/ 1870019 f765 1"/>
              <a:gd name="f856" fmla="*/ 1373013 f764 1"/>
              <a:gd name="f857" fmla="*/ 2350989 f765 1"/>
              <a:gd name="f858" fmla="*/ 1222805 f764 1"/>
              <a:gd name="f859" fmla="*/ 2475405 f765 1"/>
              <a:gd name="f860" fmla="*/ 1237219 f764 1"/>
              <a:gd name="f861" fmla="*/ 2712097 f765 1"/>
              <a:gd name="f862" fmla="*/ 1050596 f764 1"/>
              <a:gd name="f863" fmla="*/ 2894168 f765 1"/>
              <a:gd name="f864" fmla="*/ 765352 f764 1"/>
              <a:gd name="f865" fmla="*/ 2926788 f765 1"/>
              <a:gd name="f866" fmla="*/ 708455 f764 1"/>
              <a:gd name="f867" fmla="*/ 3139963 f765 1"/>
              <a:gd name="f868" fmla="*/ 713007 f764 1"/>
              <a:gd name="f869" fmla="*/ 3164998 f765 1"/>
              <a:gd name="f870" fmla="*/ 755490 f764 1"/>
              <a:gd name="f871" fmla="*/ 2936651 f765 1"/>
              <a:gd name="f872" fmla="*/ 801766 f764 1"/>
              <a:gd name="f873" fmla="*/ 2904788 f765 1"/>
              <a:gd name="f874" fmla="*/ 904940 f764 1"/>
              <a:gd name="f875" fmla="*/ 2908581 f765 1"/>
              <a:gd name="f876" fmla="*/ 924664 f764 1"/>
              <a:gd name="f877" fmla="*/ 3000376 f765 1"/>
              <a:gd name="f878" fmla="*/ 1011906 f764 1"/>
              <a:gd name="f879" fmla="*/ 3080032 f765 1"/>
              <a:gd name="f880" fmla="*/ 1031631 f764 1"/>
              <a:gd name="f881" fmla="*/ 3105825 f765 1"/>
              <a:gd name="f882" fmla="*/ 1039217 f764 1"/>
              <a:gd name="f883" fmla="*/ 3155894 f765 1"/>
              <a:gd name="f884" fmla="*/ 1075631 f764 1"/>
              <a:gd name="f885" fmla="*/ 3277275 f765 1"/>
              <a:gd name="f886" fmla="*/ 1069562 f764 1"/>
              <a:gd name="f887" fmla="*/ 3304585 f765 1"/>
              <a:gd name="f888" fmla="*/ 1053631 f764 1"/>
              <a:gd name="f889" fmla="*/ 3320516 f765 1"/>
              <a:gd name="f890" fmla="*/ 1088528 f764 1"/>
              <a:gd name="f891" fmla="*/ 3087618 f765 1"/>
              <a:gd name="f892" fmla="*/ 1082459 f764 1"/>
              <a:gd name="f893" fmla="*/ 3065617 f765 1"/>
              <a:gd name="f894" fmla="*/ 1076390 f764 1"/>
              <a:gd name="f895" fmla="*/ 2922995 f765 1"/>
              <a:gd name="f896" fmla="*/ 1040734 f764 1"/>
              <a:gd name="f897" fmla="*/ 2873684 f765 1"/>
              <a:gd name="f898" fmla="*/ 995975 f764 1"/>
              <a:gd name="f899" fmla="*/ 2877478 f765 1"/>
              <a:gd name="f900" fmla="*/ 1086252 f764 1"/>
              <a:gd name="f901" fmla="*/ 2993548 f765 1"/>
              <a:gd name="f902" fmla="*/ 1192460 f764 1"/>
              <a:gd name="f903" fmla="*/ 3007203 f765 1"/>
              <a:gd name="f904" fmla="*/ 1217495 f764 1"/>
              <a:gd name="f905" fmla="*/ 3072445 f765 1"/>
              <a:gd name="f906" fmla="*/ 1385151 f764 1"/>
              <a:gd name="f907" fmla="*/ 3152860 f765 1"/>
              <a:gd name="f908" fmla="*/ 1457980 f764 1"/>
              <a:gd name="f909" fmla="*/ 1458738 f764 1"/>
              <a:gd name="f910" fmla="*/ 1361634 f764 1"/>
              <a:gd name="f911" fmla="*/ 2954099 f765 1"/>
              <a:gd name="f912" fmla="*/ 1245564 f764 1"/>
              <a:gd name="f913" fmla="*/ 2938168 f765 1"/>
              <a:gd name="f914" fmla="*/ 1215977 f764 1"/>
              <a:gd name="f915" fmla="*/ 2829684 f765 1"/>
              <a:gd name="f916" fmla="*/ 1100666 f764 1"/>
              <a:gd name="f917" fmla="*/ 2816028 f765 1"/>
              <a:gd name="f918" fmla="*/ 1119631 f764 1"/>
              <a:gd name="f919" fmla="*/ 2746235 f765 1"/>
              <a:gd name="f920" fmla="*/ 1242529 f764 1"/>
              <a:gd name="f921" fmla="*/ 2646854 f765 1"/>
              <a:gd name="f922" fmla="*/ 1356323 f764 1"/>
              <a:gd name="f923" fmla="*/ 2464025 f765 1"/>
              <a:gd name="f924" fmla="*/ 1395772 f764 1"/>
              <a:gd name="f925" fmla="*/ 2428370 f765 1"/>
              <a:gd name="f926" fmla="*/ 1399565 f764 1"/>
              <a:gd name="f927" fmla="*/ 2148436 f765 1"/>
              <a:gd name="f928" fmla="*/ 1558877 f764 1"/>
              <a:gd name="f929" fmla="*/ 1836639 f765 1"/>
              <a:gd name="f930" fmla="*/ 1646878 f764 1"/>
              <a:gd name="f931" fmla="*/ 1787329 f765 1"/>
              <a:gd name="f932" fmla="*/ 1700741 f764 1"/>
              <a:gd name="f933" fmla="*/ 1829812 f765 1"/>
              <a:gd name="f934" fmla="*/ 2408541 f764 1"/>
              <a:gd name="f935" fmla="*/ 1973951 f765 1"/>
              <a:gd name="f936" fmla="*/ 2790131 f764 1"/>
              <a:gd name="f937" fmla="*/ 2030848 f765 1"/>
              <a:gd name="f938" fmla="*/ 2862960 f764 1"/>
              <a:gd name="f939" fmla="*/ 2190160 f765 1"/>
              <a:gd name="f940" fmla="*/ 2997236 f764 1"/>
              <a:gd name="f941" fmla="*/ 736628 f765 1"/>
              <a:gd name="f942" fmla="*/ 2991168 f764 1"/>
              <a:gd name="f943" fmla="*/ 787456 f765 1"/>
              <a:gd name="f944" fmla="*/ 2949443 f764 1"/>
              <a:gd name="f945" fmla="*/ 886078 f765 1"/>
              <a:gd name="f946" fmla="*/ 2715786 f764 1"/>
              <a:gd name="f947" fmla="*/ 842836 f765 1"/>
              <a:gd name="f948" fmla="*/ 2118745 f764 1"/>
              <a:gd name="f949" fmla="*/ 911113 f765 1"/>
              <a:gd name="f950" fmla="*/ 1365427 f764 1"/>
              <a:gd name="f951" fmla="*/ 891388 f765 1"/>
              <a:gd name="f952" fmla="*/ 1312323 f764 1"/>
              <a:gd name="f953" fmla="*/ 732076 f765 1"/>
              <a:gd name="f954" fmla="*/ 1131770 f764 1"/>
              <a:gd name="f955" fmla="*/ 603110 f765 1"/>
              <a:gd name="f956" fmla="*/ 862457 f764 1"/>
              <a:gd name="f957" fmla="*/ 505247 f765 1"/>
              <a:gd name="f958" fmla="*/ 779007 f764 1"/>
              <a:gd name="f959" fmla="*/ 383107 f765 1"/>
              <a:gd name="f960" fmla="*/ 729697 f764 1"/>
              <a:gd name="f961" fmla="*/ 344417 f765 1"/>
              <a:gd name="f962" fmla="*/ 726662 f764 1"/>
              <a:gd name="f963" fmla="*/ 243520 f765 1"/>
              <a:gd name="f964" fmla="*/ 762318 f764 1"/>
              <a:gd name="f965" fmla="*/ 107725 f765 1"/>
              <a:gd name="f966" fmla="*/ 746387 f764 1"/>
              <a:gd name="f967" fmla="*/ 1832846 f765 1"/>
              <a:gd name="f968" fmla="*/ 833629 f764 1"/>
              <a:gd name="f969" fmla="*/ 782042 f764 1"/>
              <a:gd name="f970" fmla="*/ 1772914 f765 1"/>
              <a:gd name="f971" fmla="*/ 784318 f764 1"/>
              <a:gd name="f972" fmla="*/ 1757742 f765 1"/>
              <a:gd name="f973" fmla="*/ 791145 f764 1"/>
              <a:gd name="f974" fmla="*/ 1503602 f765 1"/>
              <a:gd name="f975" fmla="*/ 1094597 f764 1"/>
              <a:gd name="f976" fmla="*/ 1536223 f765 1"/>
              <a:gd name="f977" fmla="*/ 1130252 f764 1"/>
              <a:gd name="f978" fmla="*/ 1680362 f765 1"/>
              <a:gd name="f979" fmla="*/ 1074873 f764 1"/>
              <a:gd name="f980" fmla="*/ 1817674 f765 1"/>
              <a:gd name="f981" fmla="*/ 977768 f764 1"/>
              <a:gd name="f982" fmla="*/ 1881399 f765 1"/>
              <a:gd name="f983" fmla="*/ 854870 f764 1"/>
              <a:gd name="f984" fmla="*/ 1848019 f765 1"/>
              <a:gd name="f985" fmla="*/ 828318 f764 1"/>
              <a:gd name="f986" fmla="*/ 1184978 f765 1"/>
              <a:gd name="f987" fmla="*/ 1442048 f764 1"/>
              <a:gd name="f988" fmla="*/ 1206978 f765 1"/>
              <a:gd name="f989" fmla="*/ 1400324 f764 1"/>
              <a:gd name="f990" fmla="*/ 1244151 f765 1"/>
              <a:gd name="f991" fmla="*/ 1347220 f764 1"/>
              <a:gd name="f992" fmla="*/ 1313944 f765 1"/>
              <a:gd name="f993" fmla="*/ 1349496 f764 1"/>
              <a:gd name="f994" fmla="*/ 1369324 f765 1"/>
              <a:gd name="f995" fmla="*/ 1436842 f765 1"/>
              <a:gd name="f996" fmla="*/ 1380600 f764 1"/>
              <a:gd name="f997" fmla="*/ 1480843 f765 1"/>
              <a:gd name="f998" fmla="*/ 1439773 f764 1"/>
              <a:gd name="f999" fmla="*/ 1605258 f765 1"/>
              <a:gd name="f1000" fmla="*/ 1424600 f764 1"/>
              <a:gd name="f1001" fmla="*/ 1540016 f765 1"/>
              <a:gd name="f1002" fmla="*/ 1334324 f764 1"/>
              <a:gd name="f1003" fmla="*/ 1526360 f765 1"/>
              <a:gd name="f1004" fmla="*/ 1325978 f764 1"/>
              <a:gd name="f1005" fmla="*/ 1450498 f765 1"/>
              <a:gd name="f1006" fmla="*/ 1362497 f765 1"/>
              <a:gd name="f1007" fmla="*/ 1214460 f764 1"/>
              <a:gd name="f1008" fmla="*/ 1250220 f765 1"/>
              <a:gd name="f1009" fmla="*/ 1250115 f764 1"/>
              <a:gd name="f1010" fmla="*/ 1245668 f765 1"/>
              <a:gd name="f1011" fmla="*/ 1259978 f764 1"/>
              <a:gd name="f1012" fmla="*/ 1166012 f765 1"/>
              <a:gd name="f1013" fmla="*/ 1322944 f764 1"/>
              <a:gd name="f1014" fmla="*/ 1147046 f765 1"/>
              <a:gd name="f1015" fmla="*/ 1330530 f764 1"/>
              <a:gd name="f1016" fmla="*/ 1096218 f765 1"/>
              <a:gd name="f1017" fmla="*/ 1391979 f764 1"/>
              <a:gd name="f1018" fmla="*/ 1255530 f765 1"/>
              <a:gd name="f1019" fmla="*/ 675834 f764 1"/>
              <a:gd name="f1020" fmla="*/ 1235047 f765 1"/>
              <a:gd name="f1021" fmla="*/ 743352 f764 1"/>
              <a:gd name="f1022" fmla="*/ 1250978 f765 1"/>
              <a:gd name="f1023" fmla="*/ 907974 f764 1"/>
              <a:gd name="f1024" fmla="*/ 1298013 f765 1"/>
              <a:gd name="f1025" fmla="*/ 1046045 f764 1"/>
              <a:gd name="f1026" fmla="*/ 1345807 f765 1"/>
              <a:gd name="f1027" fmla="*/ 1354152 f765 1"/>
              <a:gd name="f1028" fmla="*/ 1025562 f764 1"/>
              <a:gd name="f1029" fmla="*/ 1379945 f765 1"/>
              <a:gd name="f1030" fmla="*/ 816180 f764 1"/>
              <a:gd name="f1031" fmla="*/ 1329876 f765 1"/>
              <a:gd name="f1032" fmla="*/ 665972 f764 1"/>
              <a:gd name="f1033" fmla="*/ 1282082 f765 1"/>
              <a:gd name="f1034" fmla="*/ 669765 f764 1"/>
              <a:gd name="f1035" fmla="*/ 1272220 f765 1"/>
              <a:gd name="f1036" fmla="*/ 690248 f764 1"/>
              <a:gd name="f1037" fmla="+- f766 0 f1"/>
              <a:gd name="f1038" fmla="*/ f769 1 3320516"/>
              <a:gd name="f1039" fmla="*/ f770 1 2997236"/>
              <a:gd name="f1040" fmla="*/ f771 1 3320516"/>
              <a:gd name="f1041" fmla="*/ f772 1 2997236"/>
              <a:gd name="f1042" fmla="*/ f773 1 3320516"/>
              <a:gd name="f1043" fmla="*/ f774 1 2997236"/>
              <a:gd name="f1044" fmla="*/ f775 1 3320516"/>
              <a:gd name="f1045" fmla="*/ f776 1 2997236"/>
              <a:gd name="f1046" fmla="*/ f777 1 3320516"/>
              <a:gd name="f1047" fmla="*/ f778 1 2997236"/>
              <a:gd name="f1048" fmla="*/ f779 1 3320516"/>
              <a:gd name="f1049" fmla="*/ f780 1 2997236"/>
              <a:gd name="f1050" fmla="*/ f781 1 3320516"/>
              <a:gd name="f1051" fmla="*/ f782 1 2997236"/>
              <a:gd name="f1052" fmla="*/ f783 1 3320516"/>
              <a:gd name="f1053" fmla="*/ f784 1 2997236"/>
              <a:gd name="f1054" fmla="*/ f785 1 3320516"/>
              <a:gd name="f1055" fmla="*/ f786 1 2997236"/>
              <a:gd name="f1056" fmla="*/ f787 1 3320516"/>
              <a:gd name="f1057" fmla="*/ f788 1 2997236"/>
              <a:gd name="f1058" fmla="*/ f789 1 3320516"/>
              <a:gd name="f1059" fmla="*/ f790 1 2997236"/>
              <a:gd name="f1060" fmla="*/ f791 1 3320516"/>
              <a:gd name="f1061" fmla="*/ f792 1 2997236"/>
              <a:gd name="f1062" fmla="*/ f793 1 3320516"/>
              <a:gd name="f1063" fmla="*/ f794 1 2997236"/>
              <a:gd name="f1064" fmla="*/ f795 1 3320516"/>
              <a:gd name="f1065" fmla="*/ f796 1 2997236"/>
              <a:gd name="f1066" fmla="*/ f797 1 3320516"/>
              <a:gd name="f1067" fmla="*/ f798 1 2997236"/>
              <a:gd name="f1068" fmla="*/ f799 1 3320516"/>
              <a:gd name="f1069" fmla="*/ f800 1 2997236"/>
              <a:gd name="f1070" fmla="*/ f801 1 3320516"/>
              <a:gd name="f1071" fmla="*/ f802 1 2997236"/>
              <a:gd name="f1072" fmla="*/ f803 1 3320516"/>
              <a:gd name="f1073" fmla="*/ f804 1 2997236"/>
              <a:gd name="f1074" fmla="*/ f805 1 3320516"/>
              <a:gd name="f1075" fmla="*/ f806 1 2997236"/>
              <a:gd name="f1076" fmla="*/ f807 1 3320516"/>
              <a:gd name="f1077" fmla="*/ f808 1 2997236"/>
              <a:gd name="f1078" fmla="*/ f809 1 3320516"/>
              <a:gd name="f1079" fmla="*/ f810 1 2997236"/>
              <a:gd name="f1080" fmla="*/ f811 1 3320516"/>
              <a:gd name="f1081" fmla="*/ f812 1 2997236"/>
              <a:gd name="f1082" fmla="*/ f813 1 3320516"/>
              <a:gd name="f1083" fmla="*/ f814 1 2997236"/>
              <a:gd name="f1084" fmla="*/ f815 1 3320516"/>
              <a:gd name="f1085" fmla="*/ f816 1 2997236"/>
              <a:gd name="f1086" fmla="*/ f817 1 3320516"/>
              <a:gd name="f1087" fmla="*/ f818 1 2997236"/>
              <a:gd name="f1088" fmla="*/ f819 1 2997236"/>
              <a:gd name="f1089" fmla="*/ f820 1 3320516"/>
              <a:gd name="f1090" fmla="*/ f821 1 2997236"/>
              <a:gd name="f1091" fmla="*/ f822 1 3320516"/>
              <a:gd name="f1092" fmla="*/ f823 1 2997236"/>
              <a:gd name="f1093" fmla="*/ f824 1 3320516"/>
              <a:gd name="f1094" fmla="*/ f825 1 2997236"/>
              <a:gd name="f1095" fmla="*/ f826 1 3320516"/>
              <a:gd name="f1096" fmla="*/ f827 1 2997236"/>
              <a:gd name="f1097" fmla="*/ f828 1 3320516"/>
              <a:gd name="f1098" fmla="*/ f829 1 2997236"/>
              <a:gd name="f1099" fmla="*/ f830 1 3320516"/>
              <a:gd name="f1100" fmla="*/ f831 1 2997236"/>
              <a:gd name="f1101" fmla="*/ f832 1 3320516"/>
              <a:gd name="f1102" fmla="*/ f833 1 2997236"/>
              <a:gd name="f1103" fmla="*/ f834 1 3320516"/>
              <a:gd name="f1104" fmla="*/ f835 1 2997236"/>
              <a:gd name="f1105" fmla="*/ f836 1 3320516"/>
              <a:gd name="f1106" fmla="*/ f837 1 2997236"/>
              <a:gd name="f1107" fmla="*/ f838 1 3320516"/>
              <a:gd name="f1108" fmla="*/ f839 1 2997236"/>
              <a:gd name="f1109" fmla="*/ f840 1 3320516"/>
              <a:gd name="f1110" fmla="*/ f841 1 2997236"/>
              <a:gd name="f1111" fmla="*/ f842 1 3320516"/>
              <a:gd name="f1112" fmla="*/ f843 1 2997236"/>
              <a:gd name="f1113" fmla="*/ f844 1 3320516"/>
              <a:gd name="f1114" fmla="*/ f845 1 2997236"/>
              <a:gd name="f1115" fmla="*/ f846 1 3320516"/>
              <a:gd name="f1116" fmla="*/ f847 1 3320516"/>
              <a:gd name="f1117" fmla="*/ f848 1 2997236"/>
              <a:gd name="f1118" fmla="*/ f849 1 3320516"/>
              <a:gd name="f1119" fmla="*/ f850 1 2997236"/>
              <a:gd name="f1120" fmla="*/ f851 1 3320516"/>
              <a:gd name="f1121" fmla="*/ f852 1 2997236"/>
              <a:gd name="f1122" fmla="*/ f853 1 3320516"/>
              <a:gd name="f1123" fmla="*/ f854 1 2997236"/>
              <a:gd name="f1124" fmla="*/ f855 1 3320516"/>
              <a:gd name="f1125" fmla="*/ f856 1 2997236"/>
              <a:gd name="f1126" fmla="*/ f857 1 3320516"/>
              <a:gd name="f1127" fmla="*/ f858 1 2997236"/>
              <a:gd name="f1128" fmla="*/ f859 1 3320516"/>
              <a:gd name="f1129" fmla="*/ f860 1 2997236"/>
              <a:gd name="f1130" fmla="*/ f861 1 3320516"/>
              <a:gd name="f1131" fmla="*/ f862 1 2997236"/>
              <a:gd name="f1132" fmla="*/ f863 1 3320516"/>
              <a:gd name="f1133" fmla="*/ f864 1 2997236"/>
              <a:gd name="f1134" fmla="*/ f865 1 3320516"/>
              <a:gd name="f1135" fmla="*/ f866 1 2997236"/>
              <a:gd name="f1136" fmla="*/ f867 1 3320516"/>
              <a:gd name="f1137" fmla="*/ f868 1 2997236"/>
              <a:gd name="f1138" fmla="*/ f869 1 3320516"/>
              <a:gd name="f1139" fmla="*/ f870 1 2997236"/>
              <a:gd name="f1140" fmla="*/ f871 1 3320516"/>
              <a:gd name="f1141" fmla="*/ f872 1 2997236"/>
              <a:gd name="f1142" fmla="*/ f873 1 3320516"/>
              <a:gd name="f1143" fmla="*/ f874 1 2997236"/>
              <a:gd name="f1144" fmla="*/ f875 1 3320516"/>
              <a:gd name="f1145" fmla="*/ f876 1 2997236"/>
              <a:gd name="f1146" fmla="*/ f877 1 3320516"/>
              <a:gd name="f1147" fmla="*/ f878 1 2997236"/>
              <a:gd name="f1148" fmla="*/ f879 1 3320516"/>
              <a:gd name="f1149" fmla="*/ f880 1 2997236"/>
              <a:gd name="f1150" fmla="*/ f881 1 3320516"/>
              <a:gd name="f1151" fmla="*/ f882 1 2997236"/>
              <a:gd name="f1152" fmla="*/ f883 1 3320516"/>
              <a:gd name="f1153" fmla="*/ f884 1 2997236"/>
              <a:gd name="f1154" fmla="*/ f885 1 3320516"/>
              <a:gd name="f1155" fmla="*/ f886 1 2997236"/>
              <a:gd name="f1156" fmla="*/ f887 1 3320516"/>
              <a:gd name="f1157" fmla="*/ f888 1 2997236"/>
              <a:gd name="f1158" fmla="*/ f889 1 3320516"/>
              <a:gd name="f1159" fmla="*/ f890 1 2997236"/>
              <a:gd name="f1160" fmla="*/ f891 1 3320516"/>
              <a:gd name="f1161" fmla="*/ f892 1 2997236"/>
              <a:gd name="f1162" fmla="*/ f893 1 3320516"/>
              <a:gd name="f1163" fmla="*/ f894 1 2997236"/>
              <a:gd name="f1164" fmla="*/ f895 1 3320516"/>
              <a:gd name="f1165" fmla="*/ f896 1 2997236"/>
              <a:gd name="f1166" fmla="*/ f897 1 3320516"/>
              <a:gd name="f1167" fmla="*/ f898 1 2997236"/>
              <a:gd name="f1168" fmla="*/ f899 1 3320516"/>
              <a:gd name="f1169" fmla="*/ f900 1 2997236"/>
              <a:gd name="f1170" fmla="*/ f901 1 3320516"/>
              <a:gd name="f1171" fmla="*/ f902 1 2997236"/>
              <a:gd name="f1172" fmla="*/ f903 1 3320516"/>
              <a:gd name="f1173" fmla="*/ f904 1 2997236"/>
              <a:gd name="f1174" fmla="*/ f905 1 3320516"/>
              <a:gd name="f1175" fmla="*/ f906 1 2997236"/>
              <a:gd name="f1176" fmla="*/ f907 1 3320516"/>
              <a:gd name="f1177" fmla="*/ f908 1 2997236"/>
              <a:gd name="f1178" fmla="*/ f909 1 2997236"/>
              <a:gd name="f1179" fmla="*/ f910 1 2997236"/>
              <a:gd name="f1180" fmla="*/ f911 1 3320516"/>
              <a:gd name="f1181" fmla="*/ f912 1 2997236"/>
              <a:gd name="f1182" fmla="*/ f913 1 3320516"/>
              <a:gd name="f1183" fmla="*/ f914 1 2997236"/>
              <a:gd name="f1184" fmla="*/ f915 1 3320516"/>
              <a:gd name="f1185" fmla="*/ f916 1 2997236"/>
              <a:gd name="f1186" fmla="*/ f917 1 3320516"/>
              <a:gd name="f1187" fmla="*/ f918 1 2997236"/>
              <a:gd name="f1188" fmla="*/ f919 1 3320516"/>
              <a:gd name="f1189" fmla="*/ f920 1 2997236"/>
              <a:gd name="f1190" fmla="*/ f921 1 3320516"/>
              <a:gd name="f1191" fmla="*/ f922 1 2997236"/>
              <a:gd name="f1192" fmla="*/ f923 1 3320516"/>
              <a:gd name="f1193" fmla="*/ f924 1 2997236"/>
              <a:gd name="f1194" fmla="*/ f925 1 3320516"/>
              <a:gd name="f1195" fmla="*/ f926 1 2997236"/>
              <a:gd name="f1196" fmla="*/ f927 1 3320516"/>
              <a:gd name="f1197" fmla="*/ f928 1 2997236"/>
              <a:gd name="f1198" fmla="*/ f929 1 3320516"/>
              <a:gd name="f1199" fmla="*/ f930 1 2997236"/>
              <a:gd name="f1200" fmla="*/ f931 1 3320516"/>
              <a:gd name="f1201" fmla="*/ f932 1 2997236"/>
              <a:gd name="f1202" fmla="*/ f933 1 3320516"/>
              <a:gd name="f1203" fmla="*/ f934 1 2997236"/>
              <a:gd name="f1204" fmla="*/ f935 1 3320516"/>
              <a:gd name="f1205" fmla="*/ f936 1 2997236"/>
              <a:gd name="f1206" fmla="*/ f937 1 3320516"/>
              <a:gd name="f1207" fmla="*/ f938 1 2997236"/>
              <a:gd name="f1208" fmla="*/ f939 1 3320516"/>
              <a:gd name="f1209" fmla="*/ f940 1 2997236"/>
              <a:gd name="f1210" fmla="*/ f941 1 3320516"/>
              <a:gd name="f1211" fmla="*/ f942 1 2997236"/>
              <a:gd name="f1212" fmla="*/ f943 1 3320516"/>
              <a:gd name="f1213" fmla="*/ f944 1 2997236"/>
              <a:gd name="f1214" fmla="*/ f945 1 3320516"/>
              <a:gd name="f1215" fmla="*/ f946 1 2997236"/>
              <a:gd name="f1216" fmla="*/ f947 1 3320516"/>
              <a:gd name="f1217" fmla="*/ f948 1 2997236"/>
              <a:gd name="f1218" fmla="*/ f949 1 3320516"/>
              <a:gd name="f1219" fmla="*/ f950 1 2997236"/>
              <a:gd name="f1220" fmla="*/ f951 1 3320516"/>
              <a:gd name="f1221" fmla="*/ f952 1 2997236"/>
              <a:gd name="f1222" fmla="*/ f953 1 3320516"/>
              <a:gd name="f1223" fmla="*/ f954 1 2997236"/>
              <a:gd name="f1224" fmla="*/ f955 1 3320516"/>
              <a:gd name="f1225" fmla="*/ f956 1 2997236"/>
              <a:gd name="f1226" fmla="*/ f957 1 3320516"/>
              <a:gd name="f1227" fmla="*/ f958 1 2997236"/>
              <a:gd name="f1228" fmla="*/ f959 1 3320516"/>
              <a:gd name="f1229" fmla="*/ f960 1 2997236"/>
              <a:gd name="f1230" fmla="*/ f961 1 3320516"/>
              <a:gd name="f1231" fmla="*/ f962 1 2997236"/>
              <a:gd name="f1232" fmla="*/ f963 1 3320516"/>
              <a:gd name="f1233" fmla="*/ f964 1 2997236"/>
              <a:gd name="f1234" fmla="*/ f965 1 3320516"/>
              <a:gd name="f1235" fmla="*/ f966 1 2997236"/>
              <a:gd name="f1236" fmla="*/ f967 1 3320516"/>
              <a:gd name="f1237" fmla="*/ f968 1 2997236"/>
              <a:gd name="f1238" fmla="*/ f969 1 2997236"/>
              <a:gd name="f1239" fmla="*/ f970 1 3320516"/>
              <a:gd name="f1240" fmla="*/ f971 1 2997236"/>
              <a:gd name="f1241" fmla="*/ f972 1 3320516"/>
              <a:gd name="f1242" fmla="*/ f973 1 2997236"/>
              <a:gd name="f1243" fmla="*/ f974 1 3320516"/>
              <a:gd name="f1244" fmla="*/ f975 1 2997236"/>
              <a:gd name="f1245" fmla="*/ f976 1 3320516"/>
              <a:gd name="f1246" fmla="*/ f977 1 2997236"/>
              <a:gd name="f1247" fmla="*/ f978 1 3320516"/>
              <a:gd name="f1248" fmla="*/ f979 1 2997236"/>
              <a:gd name="f1249" fmla="*/ f980 1 3320516"/>
              <a:gd name="f1250" fmla="*/ f981 1 2997236"/>
              <a:gd name="f1251" fmla="*/ f982 1 3320516"/>
              <a:gd name="f1252" fmla="*/ f983 1 2997236"/>
              <a:gd name="f1253" fmla="*/ f984 1 3320516"/>
              <a:gd name="f1254" fmla="*/ f985 1 2997236"/>
              <a:gd name="f1255" fmla="*/ f986 1 3320516"/>
              <a:gd name="f1256" fmla="*/ f987 1 2997236"/>
              <a:gd name="f1257" fmla="*/ f988 1 3320516"/>
              <a:gd name="f1258" fmla="*/ f989 1 2997236"/>
              <a:gd name="f1259" fmla="*/ f990 1 3320516"/>
              <a:gd name="f1260" fmla="*/ f991 1 2997236"/>
              <a:gd name="f1261" fmla="*/ f992 1 3320516"/>
              <a:gd name="f1262" fmla="*/ f993 1 2997236"/>
              <a:gd name="f1263" fmla="*/ f994 1 3320516"/>
              <a:gd name="f1264" fmla="*/ f995 1 3320516"/>
              <a:gd name="f1265" fmla="*/ f996 1 2997236"/>
              <a:gd name="f1266" fmla="*/ f997 1 3320516"/>
              <a:gd name="f1267" fmla="*/ f998 1 2997236"/>
              <a:gd name="f1268" fmla="*/ f999 1 3320516"/>
              <a:gd name="f1269" fmla="*/ f1000 1 2997236"/>
              <a:gd name="f1270" fmla="*/ f1001 1 3320516"/>
              <a:gd name="f1271" fmla="*/ f1002 1 2997236"/>
              <a:gd name="f1272" fmla="*/ f1003 1 3320516"/>
              <a:gd name="f1273" fmla="*/ f1004 1 2997236"/>
              <a:gd name="f1274" fmla="*/ f1005 1 3320516"/>
              <a:gd name="f1275" fmla="*/ f1006 1 3320516"/>
              <a:gd name="f1276" fmla="*/ f1007 1 2997236"/>
              <a:gd name="f1277" fmla="*/ f1008 1 3320516"/>
              <a:gd name="f1278" fmla="*/ f1009 1 2997236"/>
              <a:gd name="f1279" fmla="*/ f1010 1 3320516"/>
              <a:gd name="f1280" fmla="*/ f1011 1 2997236"/>
              <a:gd name="f1281" fmla="*/ f1012 1 3320516"/>
              <a:gd name="f1282" fmla="*/ f1013 1 2997236"/>
              <a:gd name="f1283" fmla="*/ f1014 1 3320516"/>
              <a:gd name="f1284" fmla="*/ f1015 1 2997236"/>
              <a:gd name="f1285" fmla="*/ f1016 1 3320516"/>
              <a:gd name="f1286" fmla="*/ f1017 1 2997236"/>
              <a:gd name="f1287" fmla="*/ f1018 1 3320516"/>
              <a:gd name="f1288" fmla="*/ f1019 1 2997236"/>
              <a:gd name="f1289" fmla="*/ f1020 1 3320516"/>
              <a:gd name="f1290" fmla="*/ f1021 1 2997236"/>
              <a:gd name="f1291" fmla="*/ f1022 1 3320516"/>
              <a:gd name="f1292" fmla="*/ f1023 1 2997236"/>
              <a:gd name="f1293" fmla="*/ f1024 1 3320516"/>
              <a:gd name="f1294" fmla="*/ f1025 1 2997236"/>
              <a:gd name="f1295" fmla="*/ f1026 1 3320516"/>
              <a:gd name="f1296" fmla="*/ f1027 1 3320516"/>
              <a:gd name="f1297" fmla="*/ f1028 1 2997236"/>
              <a:gd name="f1298" fmla="*/ f1029 1 3320516"/>
              <a:gd name="f1299" fmla="*/ f1030 1 2997236"/>
              <a:gd name="f1300" fmla="*/ f1031 1 3320516"/>
              <a:gd name="f1301" fmla="*/ f1032 1 2997236"/>
              <a:gd name="f1302" fmla="*/ f1033 1 3320516"/>
              <a:gd name="f1303" fmla="*/ f1034 1 2997236"/>
              <a:gd name="f1304" fmla="*/ f1035 1 3320516"/>
              <a:gd name="f1305" fmla="*/ f1036 1 2997236"/>
              <a:gd name="f1306" fmla="*/ f760 1 f767"/>
              <a:gd name="f1307" fmla="*/ f761 1 f767"/>
              <a:gd name="f1308" fmla="*/ f760 1 f768"/>
              <a:gd name="f1309" fmla="*/ f762 1 f768"/>
              <a:gd name="f1310" fmla="*/ f1038 1 f767"/>
              <a:gd name="f1311" fmla="*/ f1039 1 f768"/>
              <a:gd name="f1312" fmla="*/ f1040 1 f767"/>
              <a:gd name="f1313" fmla="*/ f1041 1 f768"/>
              <a:gd name="f1314" fmla="*/ f1042 1 f767"/>
              <a:gd name="f1315" fmla="*/ f1043 1 f768"/>
              <a:gd name="f1316" fmla="*/ f1044 1 f767"/>
              <a:gd name="f1317" fmla="*/ f1045 1 f768"/>
              <a:gd name="f1318" fmla="*/ f1046 1 f767"/>
              <a:gd name="f1319" fmla="*/ f1047 1 f768"/>
              <a:gd name="f1320" fmla="*/ f1048 1 f767"/>
              <a:gd name="f1321" fmla="*/ f1049 1 f768"/>
              <a:gd name="f1322" fmla="*/ f1050 1 f767"/>
              <a:gd name="f1323" fmla="*/ f1051 1 f768"/>
              <a:gd name="f1324" fmla="*/ f1052 1 f767"/>
              <a:gd name="f1325" fmla="*/ f1053 1 f768"/>
              <a:gd name="f1326" fmla="*/ f1054 1 f767"/>
              <a:gd name="f1327" fmla="*/ f1055 1 f768"/>
              <a:gd name="f1328" fmla="*/ f1056 1 f767"/>
              <a:gd name="f1329" fmla="*/ f1057 1 f768"/>
              <a:gd name="f1330" fmla="*/ f1058 1 f767"/>
              <a:gd name="f1331" fmla="*/ f1059 1 f768"/>
              <a:gd name="f1332" fmla="*/ f1060 1 f767"/>
              <a:gd name="f1333" fmla="*/ f1061 1 f768"/>
              <a:gd name="f1334" fmla="*/ f1062 1 f767"/>
              <a:gd name="f1335" fmla="*/ f1063 1 f768"/>
              <a:gd name="f1336" fmla="*/ f1064 1 f767"/>
              <a:gd name="f1337" fmla="*/ f1065 1 f768"/>
              <a:gd name="f1338" fmla="*/ f1066 1 f767"/>
              <a:gd name="f1339" fmla="*/ f1067 1 f768"/>
              <a:gd name="f1340" fmla="*/ f1068 1 f767"/>
              <a:gd name="f1341" fmla="*/ f1069 1 f768"/>
              <a:gd name="f1342" fmla="*/ f1070 1 f767"/>
              <a:gd name="f1343" fmla="*/ f1071 1 f768"/>
              <a:gd name="f1344" fmla="*/ f1072 1 f767"/>
              <a:gd name="f1345" fmla="*/ f1073 1 f768"/>
              <a:gd name="f1346" fmla="*/ f1074 1 f767"/>
              <a:gd name="f1347" fmla="*/ f1075 1 f768"/>
              <a:gd name="f1348" fmla="*/ f1076 1 f767"/>
              <a:gd name="f1349" fmla="*/ f1077 1 f768"/>
              <a:gd name="f1350" fmla="*/ f1078 1 f767"/>
              <a:gd name="f1351" fmla="*/ f1079 1 f768"/>
              <a:gd name="f1352" fmla="*/ f1080 1 f767"/>
              <a:gd name="f1353" fmla="*/ f1081 1 f768"/>
              <a:gd name="f1354" fmla="*/ f1082 1 f767"/>
              <a:gd name="f1355" fmla="*/ f1083 1 f768"/>
              <a:gd name="f1356" fmla="*/ f1084 1 f767"/>
              <a:gd name="f1357" fmla="*/ f1085 1 f768"/>
              <a:gd name="f1358" fmla="*/ f1086 1 f767"/>
              <a:gd name="f1359" fmla="*/ f1087 1 f768"/>
              <a:gd name="f1360" fmla="*/ f1088 1 f768"/>
              <a:gd name="f1361" fmla="*/ f1089 1 f767"/>
              <a:gd name="f1362" fmla="*/ f1090 1 f768"/>
              <a:gd name="f1363" fmla="*/ f1091 1 f767"/>
              <a:gd name="f1364" fmla="*/ f1092 1 f768"/>
              <a:gd name="f1365" fmla="*/ f1093 1 f767"/>
              <a:gd name="f1366" fmla="*/ f1094 1 f768"/>
              <a:gd name="f1367" fmla="*/ f1095 1 f767"/>
              <a:gd name="f1368" fmla="*/ f1096 1 f768"/>
              <a:gd name="f1369" fmla="*/ f1097 1 f767"/>
              <a:gd name="f1370" fmla="*/ f1098 1 f768"/>
              <a:gd name="f1371" fmla="*/ f1099 1 f767"/>
              <a:gd name="f1372" fmla="*/ f1100 1 f768"/>
              <a:gd name="f1373" fmla="*/ f1101 1 f767"/>
              <a:gd name="f1374" fmla="*/ f1102 1 f768"/>
              <a:gd name="f1375" fmla="*/ f1103 1 f767"/>
              <a:gd name="f1376" fmla="*/ f1104 1 f768"/>
              <a:gd name="f1377" fmla="*/ f1105 1 f767"/>
              <a:gd name="f1378" fmla="*/ f1106 1 f768"/>
              <a:gd name="f1379" fmla="*/ f1107 1 f767"/>
              <a:gd name="f1380" fmla="*/ f1108 1 f768"/>
              <a:gd name="f1381" fmla="*/ f1109 1 f767"/>
              <a:gd name="f1382" fmla="*/ f1110 1 f768"/>
              <a:gd name="f1383" fmla="*/ f1111 1 f767"/>
              <a:gd name="f1384" fmla="*/ f1112 1 f768"/>
              <a:gd name="f1385" fmla="*/ f1113 1 f767"/>
              <a:gd name="f1386" fmla="*/ f1114 1 f768"/>
              <a:gd name="f1387" fmla="*/ f1115 1 f767"/>
              <a:gd name="f1388" fmla="*/ f1116 1 f767"/>
              <a:gd name="f1389" fmla="*/ f1117 1 f768"/>
              <a:gd name="f1390" fmla="*/ f1118 1 f767"/>
              <a:gd name="f1391" fmla="*/ f1119 1 f768"/>
              <a:gd name="f1392" fmla="*/ f1120 1 f767"/>
              <a:gd name="f1393" fmla="*/ f1121 1 f768"/>
              <a:gd name="f1394" fmla="*/ f1122 1 f767"/>
              <a:gd name="f1395" fmla="*/ f1123 1 f768"/>
              <a:gd name="f1396" fmla="*/ f1124 1 f767"/>
              <a:gd name="f1397" fmla="*/ f1125 1 f768"/>
              <a:gd name="f1398" fmla="*/ f1126 1 f767"/>
              <a:gd name="f1399" fmla="*/ f1127 1 f768"/>
              <a:gd name="f1400" fmla="*/ f1128 1 f767"/>
              <a:gd name="f1401" fmla="*/ f1129 1 f768"/>
              <a:gd name="f1402" fmla="*/ f1130 1 f767"/>
              <a:gd name="f1403" fmla="*/ f1131 1 f768"/>
              <a:gd name="f1404" fmla="*/ f1132 1 f767"/>
              <a:gd name="f1405" fmla="*/ f1133 1 f768"/>
              <a:gd name="f1406" fmla="*/ f1134 1 f767"/>
              <a:gd name="f1407" fmla="*/ f1135 1 f768"/>
              <a:gd name="f1408" fmla="*/ f1136 1 f767"/>
              <a:gd name="f1409" fmla="*/ f1137 1 f768"/>
              <a:gd name="f1410" fmla="*/ f1138 1 f767"/>
              <a:gd name="f1411" fmla="*/ f1139 1 f768"/>
              <a:gd name="f1412" fmla="*/ f1140 1 f767"/>
              <a:gd name="f1413" fmla="*/ f1141 1 f768"/>
              <a:gd name="f1414" fmla="*/ f1142 1 f767"/>
              <a:gd name="f1415" fmla="*/ f1143 1 f768"/>
              <a:gd name="f1416" fmla="*/ f1144 1 f767"/>
              <a:gd name="f1417" fmla="*/ f1145 1 f768"/>
              <a:gd name="f1418" fmla="*/ f1146 1 f767"/>
              <a:gd name="f1419" fmla="*/ f1147 1 f768"/>
              <a:gd name="f1420" fmla="*/ f1148 1 f767"/>
              <a:gd name="f1421" fmla="*/ f1149 1 f768"/>
              <a:gd name="f1422" fmla="*/ f1150 1 f767"/>
              <a:gd name="f1423" fmla="*/ f1151 1 f768"/>
              <a:gd name="f1424" fmla="*/ f1152 1 f767"/>
              <a:gd name="f1425" fmla="*/ f1153 1 f768"/>
              <a:gd name="f1426" fmla="*/ f1154 1 f767"/>
              <a:gd name="f1427" fmla="*/ f1155 1 f768"/>
              <a:gd name="f1428" fmla="*/ f1156 1 f767"/>
              <a:gd name="f1429" fmla="*/ f1157 1 f768"/>
              <a:gd name="f1430" fmla="*/ f1158 1 f767"/>
              <a:gd name="f1431" fmla="*/ f1159 1 f768"/>
              <a:gd name="f1432" fmla="*/ f1160 1 f767"/>
              <a:gd name="f1433" fmla="*/ f1161 1 f768"/>
              <a:gd name="f1434" fmla="*/ f1162 1 f767"/>
              <a:gd name="f1435" fmla="*/ f1163 1 f768"/>
              <a:gd name="f1436" fmla="*/ f1164 1 f767"/>
              <a:gd name="f1437" fmla="*/ f1165 1 f768"/>
              <a:gd name="f1438" fmla="*/ f1166 1 f767"/>
              <a:gd name="f1439" fmla="*/ f1167 1 f768"/>
              <a:gd name="f1440" fmla="*/ f1168 1 f767"/>
              <a:gd name="f1441" fmla="*/ f1169 1 f768"/>
              <a:gd name="f1442" fmla="*/ f1170 1 f767"/>
              <a:gd name="f1443" fmla="*/ f1171 1 f768"/>
              <a:gd name="f1444" fmla="*/ f1172 1 f767"/>
              <a:gd name="f1445" fmla="*/ f1173 1 f768"/>
              <a:gd name="f1446" fmla="*/ f1174 1 f767"/>
              <a:gd name="f1447" fmla="*/ f1175 1 f768"/>
              <a:gd name="f1448" fmla="*/ f1176 1 f767"/>
              <a:gd name="f1449" fmla="*/ f1177 1 f768"/>
              <a:gd name="f1450" fmla="*/ f1178 1 f768"/>
              <a:gd name="f1451" fmla="*/ f1179 1 f768"/>
              <a:gd name="f1452" fmla="*/ f1180 1 f767"/>
              <a:gd name="f1453" fmla="*/ f1181 1 f768"/>
              <a:gd name="f1454" fmla="*/ f1182 1 f767"/>
              <a:gd name="f1455" fmla="*/ f1183 1 f768"/>
              <a:gd name="f1456" fmla="*/ f1184 1 f767"/>
              <a:gd name="f1457" fmla="*/ f1185 1 f768"/>
              <a:gd name="f1458" fmla="*/ f1186 1 f767"/>
              <a:gd name="f1459" fmla="*/ f1187 1 f768"/>
              <a:gd name="f1460" fmla="*/ f1188 1 f767"/>
              <a:gd name="f1461" fmla="*/ f1189 1 f768"/>
              <a:gd name="f1462" fmla="*/ f1190 1 f767"/>
              <a:gd name="f1463" fmla="*/ f1191 1 f768"/>
              <a:gd name="f1464" fmla="*/ f1192 1 f767"/>
              <a:gd name="f1465" fmla="*/ f1193 1 f768"/>
              <a:gd name="f1466" fmla="*/ f1194 1 f767"/>
              <a:gd name="f1467" fmla="*/ f1195 1 f768"/>
              <a:gd name="f1468" fmla="*/ f1196 1 f767"/>
              <a:gd name="f1469" fmla="*/ f1197 1 f768"/>
              <a:gd name="f1470" fmla="*/ f1198 1 f767"/>
              <a:gd name="f1471" fmla="*/ f1199 1 f768"/>
              <a:gd name="f1472" fmla="*/ f1200 1 f767"/>
              <a:gd name="f1473" fmla="*/ f1201 1 f768"/>
              <a:gd name="f1474" fmla="*/ f1202 1 f767"/>
              <a:gd name="f1475" fmla="*/ f1203 1 f768"/>
              <a:gd name="f1476" fmla="*/ f1204 1 f767"/>
              <a:gd name="f1477" fmla="*/ f1205 1 f768"/>
              <a:gd name="f1478" fmla="*/ f1206 1 f767"/>
              <a:gd name="f1479" fmla="*/ f1207 1 f768"/>
              <a:gd name="f1480" fmla="*/ f1208 1 f767"/>
              <a:gd name="f1481" fmla="*/ f1209 1 f768"/>
              <a:gd name="f1482" fmla="*/ f1210 1 f767"/>
              <a:gd name="f1483" fmla="*/ f1211 1 f768"/>
              <a:gd name="f1484" fmla="*/ f1212 1 f767"/>
              <a:gd name="f1485" fmla="*/ f1213 1 f768"/>
              <a:gd name="f1486" fmla="*/ f1214 1 f767"/>
              <a:gd name="f1487" fmla="*/ f1215 1 f768"/>
              <a:gd name="f1488" fmla="*/ f1216 1 f767"/>
              <a:gd name="f1489" fmla="*/ f1217 1 f768"/>
              <a:gd name="f1490" fmla="*/ f1218 1 f767"/>
              <a:gd name="f1491" fmla="*/ f1219 1 f768"/>
              <a:gd name="f1492" fmla="*/ f1220 1 f767"/>
              <a:gd name="f1493" fmla="*/ f1221 1 f768"/>
              <a:gd name="f1494" fmla="*/ f1222 1 f767"/>
              <a:gd name="f1495" fmla="*/ f1223 1 f768"/>
              <a:gd name="f1496" fmla="*/ f1224 1 f767"/>
              <a:gd name="f1497" fmla="*/ f1225 1 f768"/>
              <a:gd name="f1498" fmla="*/ f1226 1 f767"/>
              <a:gd name="f1499" fmla="*/ f1227 1 f768"/>
              <a:gd name="f1500" fmla="*/ f1228 1 f767"/>
              <a:gd name="f1501" fmla="*/ f1229 1 f768"/>
              <a:gd name="f1502" fmla="*/ f1230 1 f767"/>
              <a:gd name="f1503" fmla="*/ f1231 1 f768"/>
              <a:gd name="f1504" fmla="*/ f1232 1 f767"/>
              <a:gd name="f1505" fmla="*/ f1233 1 f768"/>
              <a:gd name="f1506" fmla="*/ f1234 1 f767"/>
              <a:gd name="f1507" fmla="*/ f1235 1 f768"/>
              <a:gd name="f1508" fmla="*/ f1236 1 f767"/>
              <a:gd name="f1509" fmla="*/ f1237 1 f768"/>
              <a:gd name="f1510" fmla="*/ f1238 1 f768"/>
              <a:gd name="f1511" fmla="*/ f1239 1 f767"/>
              <a:gd name="f1512" fmla="*/ f1240 1 f768"/>
              <a:gd name="f1513" fmla="*/ f1241 1 f767"/>
              <a:gd name="f1514" fmla="*/ f1242 1 f768"/>
              <a:gd name="f1515" fmla="*/ f1243 1 f767"/>
              <a:gd name="f1516" fmla="*/ f1244 1 f768"/>
              <a:gd name="f1517" fmla="*/ f1245 1 f767"/>
              <a:gd name="f1518" fmla="*/ f1246 1 f768"/>
              <a:gd name="f1519" fmla="*/ f1247 1 f767"/>
              <a:gd name="f1520" fmla="*/ f1248 1 f768"/>
              <a:gd name="f1521" fmla="*/ f1249 1 f767"/>
              <a:gd name="f1522" fmla="*/ f1250 1 f768"/>
              <a:gd name="f1523" fmla="*/ f1251 1 f767"/>
              <a:gd name="f1524" fmla="*/ f1252 1 f768"/>
              <a:gd name="f1525" fmla="*/ f1253 1 f767"/>
              <a:gd name="f1526" fmla="*/ f1254 1 f768"/>
              <a:gd name="f1527" fmla="*/ f1255 1 f767"/>
              <a:gd name="f1528" fmla="*/ f1256 1 f768"/>
              <a:gd name="f1529" fmla="*/ f1257 1 f767"/>
              <a:gd name="f1530" fmla="*/ f1258 1 f768"/>
              <a:gd name="f1531" fmla="*/ f1259 1 f767"/>
              <a:gd name="f1532" fmla="*/ f1260 1 f768"/>
              <a:gd name="f1533" fmla="*/ f1261 1 f767"/>
              <a:gd name="f1534" fmla="*/ f1262 1 f768"/>
              <a:gd name="f1535" fmla="*/ f1263 1 f767"/>
              <a:gd name="f1536" fmla="*/ f1264 1 f767"/>
              <a:gd name="f1537" fmla="*/ f1265 1 f768"/>
              <a:gd name="f1538" fmla="*/ f1266 1 f767"/>
              <a:gd name="f1539" fmla="*/ f1267 1 f768"/>
              <a:gd name="f1540" fmla="*/ f1268 1 f767"/>
              <a:gd name="f1541" fmla="*/ f1269 1 f768"/>
              <a:gd name="f1542" fmla="*/ f1270 1 f767"/>
              <a:gd name="f1543" fmla="*/ f1271 1 f768"/>
              <a:gd name="f1544" fmla="*/ f1272 1 f767"/>
              <a:gd name="f1545" fmla="*/ f1273 1 f768"/>
              <a:gd name="f1546" fmla="*/ f1274 1 f767"/>
              <a:gd name="f1547" fmla="*/ f1275 1 f767"/>
              <a:gd name="f1548" fmla="*/ f1276 1 f768"/>
              <a:gd name="f1549" fmla="*/ f1277 1 f767"/>
              <a:gd name="f1550" fmla="*/ f1278 1 f768"/>
              <a:gd name="f1551" fmla="*/ f1279 1 f767"/>
              <a:gd name="f1552" fmla="*/ f1280 1 f768"/>
              <a:gd name="f1553" fmla="*/ f1281 1 f767"/>
              <a:gd name="f1554" fmla="*/ f1282 1 f768"/>
              <a:gd name="f1555" fmla="*/ f1283 1 f767"/>
              <a:gd name="f1556" fmla="*/ f1284 1 f768"/>
              <a:gd name="f1557" fmla="*/ f1285 1 f767"/>
              <a:gd name="f1558" fmla="*/ f1286 1 f768"/>
              <a:gd name="f1559" fmla="*/ f1287 1 f767"/>
              <a:gd name="f1560" fmla="*/ f1288 1 f768"/>
              <a:gd name="f1561" fmla="*/ f1289 1 f767"/>
              <a:gd name="f1562" fmla="*/ f1290 1 f768"/>
              <a:gd name="f1563" fmla="*/ f1291 1 f767"/>
              <a:gd name="f1564" fmla="*/ f1292 1 f768"/>
              <a:gd name="f1565" fmla="*/ f1293 1 f767"/>
              <a:gd name="f1566" fmla="*/ f1294 1 f768"/>
              <a:gd name="f1567" fmla="*/ f1295 1 f767"/>
              <a:gd name="f1568" fmla="*/ f1296 1 f767"/>
              <a:gd name="f1569" fmla="*/ f1297 1 f768"/>
              <a:gd name="f1570" fmla="*/ f1298 1 f767"/>
              <a:gd name="f1571" fmla="*/ f1299 1 f768"/>
              <a:gd name="f1572" fmla="*/ f1300 1 f767"/>
              <a:gd name="f1573" fmla="*/ f1301 1 f768"/>
              <a:gd name="f1574" fmla="*/ f1302 1 f767"/>
              <a:gd name="f1575" fmla="*/ f1303 1 f768"/>
              <a:gd name="f1576" fmla="*/ f1304 1 f767"/>
              <a:gd name="f1577" fmla="*/ f1305 1 f768"/>
              <a:gd name="f1578" fmla="*/ f1306 f758 1"/>
              <a:gd name="f1579" fmla="*/ f1307 f758 1"/>
              <a:gd name="f1580" fmla="*/ f1309 f759 1"/>
              <a:gd name="f1581" fmla="*/ f1308 f759 1"/>
              <a:gd name="f1582" fmla="*/ f1310 f758 1"/>
              <a:gd name="f1583" fmla="*/ f1311 f759 1"/>
              <a:gd name="f1584" fmla="*/ f1312 f758 1"/>
              <a:gd name="f1585" fmla="*/ f1313 f759 1"/>
              <a:gd name="f1586" fmla="*/ f1314 f758 1"/>
              <a:gd name="f1587" fmla="*/ f1315 f759 1"/>
              <a:gd name="f1588" fmla="*/ f1316 f758 1"/>
              <a:gd name="f1589" fmla="*/ f1317 f759 1"/>
              <a:gd name="f1590" fmla="*/ f1318 f758 1"/>
              <a:gd name="f1591" fmla="*/ f1319 f759 1"/>
              <a:gd name="f1592" fmla="*/ f1320 f758 1"/>
              <a:gd name="f1593" fmla="*/ f1321 f759 1"/>
              <a:gd name="f1594" fmla="*/ f1322 f758 1"/>
              <a:gd name="f1595" fmla="*/ f1323 f759 1"/>
              <a:gd name="f1596" fmla="*/ f1324 f758 1"/>
              <a:gd name="f1597" fmla="*/ f1325 f759 1"/>
              <a:gd name="f1598" fmla="*/ f1326 f758 1"/>
              <a:gd name="f1599" fmla="*/ f1327 f759 1"/>
              <a:gd name="f1600" fmla="*/ f1328 f758 1"/>
              <a:gd name="f1601" fmla="*/ f1329 f759 1"/>
              <a:gd name="f1602" fmla="*/ f1330 f758 1"/>
              <a:gd name="f1603" fmla="*/ f1331 f759 1"/>
              <a:gd name="f1604" fmla="*/ f1332 f758 1"/>
              <a:gd name="f1605" fmla="*/ f1333 f759 1"/>
              <a:gd name="f1606" fmla="*/ f1334 f758 1"/>
              <a:gd name="f1607" fmla="*/ f1335 f759 1"/>
              <a:gd name="f1608" fmla="*/ f1336 f758 1"/>
              <a:gd name="f1609" fmla="*/ f1337 f759 1"/>
              <a:gd name="f1610" fmla="*/ f1338 f758 1"/>
              <a:gd name="f1611" fmla="*/ f1339 f759 1"/>
              <a:gd name="f1612" fmla="*/ f1340 f758 1"/>
              <a:gd name="f1613" fmla="*/ f1341 f759 1"/>
              <a:gd name="f1614" fmla="*/ f1342 f758 1"/>
              <a:gd name="f1615" fmla="*/ f1343 f759 1"/>
              <a:gd name="f1616" fmla="*/ f1344 f758 1"/>
              <a:gd name="f1617" fmla="*/ f1345 f759 1"/>
              <a:gd name="f1618" fmla="*/ f1346 f758 1"/>
              <a:gd name="f1619" fmla="*/ f1347 f759 1"/>
              <a:gd name="f1620" fmla="*/ f1348 f758 1"/>
              <a:gd name="f1621" fmla="*/ f1349 f759 1"/>
              <a:gd name="f1622" fmla="*/ f1350 f758 1"/>
              <a:gd name="f1623" fmla="*/ f1351 f759 1"/>
              <a:gd name="f1624" fmla="*/ f1352 f758 1"/>
              <a:gd name="f1625" fmla="*/ f1353 f759 1"/>
              <a:gd name="f1626" fmla="*/ f1354 f758 1"/>
              <a:gd name="f1627" fmla="*/ f1355 f759 1"/>
              <a:gd name="f1628" fmla="*/ f1356 f758 1"/>
              <a:gd name="f1629" fmla="*/ f1357 f759 1"/>
              <a:gd name="f1630" fmla="*/ f1358 f758 1"/>
              <a:gd name="f1631" fmla="*/ f1359 f759 1"/>
              <a:gd name="f1632" fmla="*/ f1360 f759 1"/>
              <a:gd name="f1633" fmla="*/ f1361 f758 1"/>
              <a:gd name="f1634" fmla="*/ f1362 f759 1"/>
              <a:gd name="f1635" fmla="*/ f1363 f758 1"/>
              <a:gd name="f1636" fmla="*/ f1364 f759 1"/>
              <a:gd name="f1637" fmla="*/ f1365 f758 1"/>
              <a:gd name="f1638" fmla="*/ f1366 f759 1"/>
              <a:gd name="f1639" fmla="*/ f1367 f758 1"/>
              <a:gd name="f1640" fmla="*/ f1368 f759 1"/>
              <a:gd name="f1641" fmla="*/ f1369 f758 1"/>
              <a:gd name="f1642" fmla="*/ f1370 f759 1"/>
              <a:gd name="f1643" fmla="*/ f1371 f758 1"/>
              <a:gd name="f1644" fmla="*/ f1372 f759 1"/>
              <a:gd name="f1645" fmla="*/ f1373 f758 1"/>
              <a:gd name="f1646" fmla="*/ f1374 f759 1"/>
              <a:gd name="f1647" fmla="*/ f1375 f758 1"/>
              <a:gd name="f1648" fmla="*/ f1376 f759 1"/>
              <a:gd name="f1649" fmla="*/ f1377 f758 1"/>
              <a:gd name="f1650" fmla="*/ f1378 f759 1"/>
              <a:gd name="f1651" fmla="*/ f1379 f758 1"/>
              <a:gd name="f1652" fmla="*/ f1380 f759 1"/>
              <a:gd name="f1653" fmla="*/ f1381 f758 1"/>
              <a:gd name="f1654" fmla="*/ f1382 f759 1"/>
              <a:gd name="f1655" fmla="*/ f1383 f758 1"/>
              <a:gd name="f1656" fmla="*/ f1384 f759 1"/>
              <a:gd name="f1657" fmla="*/ f1385 f758 1"/>
              <a:gd name="f1658" fmla="*/ f1386 f759 1"/>
              <a:gd name="f1659" fmla="*/ f1387 f758 1"/>
              <a:gd name="f1660" fmla="*/ f1388 f758 1"/>
              <a:gd name="f1661" fmla="*/ f1389 f759 1"/>
              <a:gd name="f1662" fmla="*/ f1390 f758 1"/>
              <a:gd name="f1663" fmla="*/ f1391 f759 1"/>
              <a:gd name="f1664" fmla="*/ f1392 f758 1"/>
              <a:gd name="f1665" fmla="*/ f1393 f759 1"/>
              <a:gd name="f1666" fmla="*/ f1394 f758 1"/>
              <a:gd name="f1667" fmla="*/ f1395 f759 1"/>
              <a:gd name="f1668" fmla="*/ f1396 f758 1"/>
              <a:gd name="f1669" fmla="*/ f1397 f759 1"/>
              <a:gd name="f1670" fmla="*/ f1398 f758 1"/>
              <a:gd name="f1671" fmla="*/ f1399 f759 1"/>
              <a:gd name="f1672" fmla="*/ f1400 f758 1"/>
              <a:gd name="f1673" fmla="*/ f1401 f759 1"/>
              <a:gd name="f1674" fmla="*/ f1402 f758 1"/>
              <a:gd name="f1675" fmla="*/ f1403 f759 1"/>
              <a:gd name="f1676" fmla="*/ f1404 f758 1"/>
              <a:gd name="f1677" fmla="*/ f1405 f759 1"/>
              <a:gd name="f1678" fmla="*/ f1406 f758 1"/>
              <a:gd name="f1679" fmla="*/ f1407 f759 1"/>
              <a:gd name="f1680" fmla="*/ f1408 f758 1"/>
              <a:gd name="f1681" fmla="*/ f1409 f759 1"/>
              <a:gd name="f1682" fmla="*/ f1410 f758 1"/>
              <a:gd name="f1683" fmla="*/ f1411 f759 1"/>
              <a:gd name="f1684" fmla="*/ f1412 f758 1"/>
              <a:gd name="f1685" fmla="*/ f1413 f759 1"/>
              <a:gd name="f1686" fmla="*/ f1414 f758 1"/>
              <a:gd name="f1687" fmla="*/ f1415 f759 1"/>
              <a:gd name="f1688" fmla="*/ f1416 f758 1"/>
              <a:gd name="f1689" fmla="*/ f1417 f759 1"/>
              <a:gd name="f1690" fmla="*/ f1418 f758 1"/>
              <a:gd name="f1691" fmla="*/ f1419 f759 1"/>
              <a:gd name="f1692" fmla="*/ f1420 f758 1"/>
              <a:gd name="f1693" fmla="*/ f1421 f759 1"/>
              <a:gd name="f1694" fmla="*/ f1422 f758 1"/>
              <a:gd name="f1695" fmla="*/ f1423 f759 1"/>
              <a:gd name="f1696" fmla="*/ f1424 f758 1"/>
              <a:gd name="f1697" fmla="*/ f1425 f759 1"/>
              <a:gd name="f1698" fmla="*/ f1426 f758 1"/>
              <a:gd name="f1699" fmla="*/ f1427 f759 1"/>
              <a:gd name="f1700" fmla="*/ f1428 f758 1"/>
              <a:gd name="f1701" fmla="*/ f1429 f759 1"/>
              <a:gd name="f1702" fmla="*/ f1430 f758 1"/>
              <a:gd name="f1703" fmla="*/ f1431 f759 1"/>
              <a:gd name="f1704" fmla="*/ f1432 f758 1"/>
              <a:gd name="f1705" fmla="*/ f1433 f759 1"/>
              <a:gd name="f1706" fmla="*/ f1434 f758 1"/>
              <a:gd name="f1707" fmla="*/ f1435 f759 1"/>
              <a:gd name="f1708" fmla="*/ f1436 f758 1"/>
              <a:gd name="f1709" fmla="*/ f1437 f759 1"/>
              <a:gd name="f1710" fmla="*/ f1438 f758 1"/>
              <a:gd name="f1711" fmla="*/ f1439 f759 1"/>
              <a:gd name="f1712" fmla="*/ f1440 f758 1"/>
              <a:gd name="f1713" fmla="*/ f1441 f759 1"/>
              <a:gd name="f1714" fmla="*/ f1442 f758 1"/>
              <a:gd name="f1715" fmla="*/ f1443 f759 1"/>
              <a:gd name="f1716" fmla="*/ f1444 f758 1"/>
              <a:gd name="f1717" fmla="*/ f1445 f759 1"/>
              <a:gd name="f1718" fmla="*/ f1446 f758 1"/>
              <a:gd name="f1719" fmla="*/ f1447 f759 1"/>
              <a:gd name="f1720" fmla="*/ f1448 f758 1"/>
              <a:gd name="f1721" fmla="*/ f1449 f759 1"/>
              <a:gd name="f1722" fmla="*/ f1450 f759 1"/>
              <a:gd name="f1723" fmla="*/ f1451 f759 1"/>
              <a:gd name="f1724" fmla="*/ f1452 f758 1"/>
              <a:gd name="f1725" fmla="*/ f1453 f759 1"/>
              <a:gd name="f1726" fmla="*/ f1454 f758 1"/>
              <a:gd name="f1727" fmla="*/ f1455 f759 1"/>
              <a:gd name="f1728" fmla="*/ f1456 f758 1"/>
              <a:gd name="f1729" fmla="*/ f1457 f759 1"/>
              <a:gd name="f1730" fmla="*/ f1458 f758 1"/>
              <a:gd name="f1731" fmla="*/ f1459 f759 1"/>
              <a:gd name="f1732" fmla="*/ f1460 f758 1"/>
              <a:gd name="f1733" fmla="*/ f1461 f759 1"/>
              <a:gd name="f1734" fmla="*/ f1462 f758 1"/>
              <a:gd name="f1735" fmla="*/ f1463 f759 1"/>
              <a:gd name="f1736" fmla="*/ f1464 f758 1"/>
              <a:gd name="f1737" fmla="*/ f1465 f759 1"/>
              <a:gd name="f1738" fmla="*/ f1466 f758 1"/>
              <a:gd name="f1739" fmla="*/ f1467 f759 1"/>
              <a:gd name="f1740" fmla="*/ f1468 f758 1"/>
              <a:gd name="f1741" fmla="*/ f1469 f759 1"/>
              <a:gd name="f1742" fmla="*/ f1470 f758 1"/>
              <a:gd name="f1743" fmla="*/ f1471 f759 1"/>
              <a:gd name="f1744" fmla="*/ f1472 f758 1"/>
              <a:gd name="f1745" fmla="*/ f1473 f759 1"/>
              <a:gd name="f1746" fmla="*/ f1474 f758 1"/>
              <a:gd name="f1747" fmla="*/ f1475 f759 1"/>
              <a:gd name="f1748" fmla="*/ f1476 f758 1"/>
              <a:gd name="f1749" fmla="*/ f1477 f759 1"/>
              <a:gd name="f1750" fmla="*/ f1478 f758 1"/>
              <a:gd name="f1751" fmla="*/ f1479 f759 1"/>
              <a:gd name="f1752" fmla="*/ f1480 f758 1"/>
              <a:gd name="f1753" fmla="*/ f1481 f759 1"/>
              <a:gd name="f1754" fmla="*/ f1482 f758 1"/>
              <a:gd name="f1755" fmla="*/ f1483 f759 1"/>
              <a:gd name="f1756" fmla="*/ f1484 f758 1"/>
              <a:gd name="f1757" fmla="*/ f1485 f759 1"/>
              <a:gd name="f1758" fmla="*/ f1486 f758 1"/>
              <a:gd name="f1759" fmla="*/ f1487 f759 1"/>
              <a:gd name="f1760" fmla="*/ f1488 f758 1"/>
              <a:gd name="f1761" fmla="*/ f1489 f759 1"/>
              <a:gd name="f1762" fmla="*/ f1490 f758 1"/>
              <a:gd name="f1763" fmla="*/ f1491 f759 1"/>
              <a:gd name="f1764" fmla="*/ f1492 f758 1"/>
              <a:gd name="f1765" fmla="*/ f1493 f759 1"/>
              <a:gd name="f1766" fmla="*/ f1494 f758 1"/>
              <a:gd name="f1767" fmla="*/ f1495 f759 1"/>
              <a:gd name="f1768" fmla="*/ f1496 f758 1"/>
              <a:gd name="f1769" fmla="*/ f1497 f759 1"/>
              <a:gd name="f1770" fmla="*/ f1498 f758 1"/>
              <a:gd name="f1771" fmla="*/ f1499 f759 1"/>
              <a:gd name="f1772" fmla="*/ f1500 f758 1"/>
              <a:gd name="f1773" fmla="*/ f1501 f759 1"/>
              <a:gd name="f1774" fmla="*/ f1502 f758 1"/>
              <a:gd name="f1775" fmla="*/ f1503 f759 1"/>
              <a:gd name="f1776" fmla="*/ f1504 f758 1"/>
              <a:gd name="f1777" fmla="*/ f1505 f759 1"/>
              <a:gd name="f1778" fmla="*/ f1506 f758 1"/>
              <a:gd name="f1779" fmla="*/ f1507 f759 1"/>
              <a:gd name="f1780" fmla="*/ f1508 f758 1"/>
              <a:gd name="f1781" fmla="*/ f1509 f759 1"/>
              <a:gd name="f1782" fmla="*/ f1510 f759 1"/>
              <a:gd name="f1783" fmla="*/ f1511 f758 1"/>
              <a:gd name="f1784" fmla="*/ f1512 f759 1"/>
              <a:gd name="f1785" fmla="*/ f1513 f758 1"/>
              <a:gd name="f1786" fmla="*/ f1514 f759 1"/>
              <a:gd name="f1787" fmla="*/ f1515 f758 1"/>
              <a:gd name="f1788" fmla="*/ f1516 f759 1"/>
              <a:gd name="f1789" fmla="*/ f1517 f758 1"/>
              <a:gd name="f1790" fmla="*/ f1518 f759 1"/>
              <a:gd name="f1791" fmla="*/ f1519 f758 1"/>
              <a:gd name="f1792" fmla="*/ f1520 f759 1"/>
              <a:gd name="f1793" fmla="*/ f1521 f758 1"/>
              <a:gd name="f1794" fmla="*/ f1522 f759 1"/>
              <a:gd name="f1795" fmla="*/ f1523 f758 1"/>
              <a:gd name="f1796" fmla="*/ f1524 f759 1"/>
              <a:gd name="f1797" fmla="*/ f1525 f758 1"/>
              <a:gd name="f1798" fmla="*/ f1526 f759 1"/>
              <a:gd name="f1799" fmla="*/ f1527 f758 1"/>
              <a:gd name="f1800" fmla="*/ f1528 f759 1"/>
              <a:gd name="f1801" fmla="*/ f1529 f758 1"/>
              <a:gd name="f1802" fmla="*/ f1530 f759 1"/>
              <a:gd name="f1803" fmla="*/ f1531 f758 1"/>
              <a:gd name="f1804" fmla="*/ f1532 f759 1"/>
              <a:gd name="f1805" fmla="*/ f1533 f758 1"/>
              <a:gd name="f1806" fmla="*/ f1534 f759 1"/>
              <a:gd name="f1807" fmla="*/ f1535 f758 1"/>
              <a:gd name="f1808" fmla="*/ f1536 f758 1"/>
              <a:gd name="f1809" fmla="*/ f1537 f759 1"/>
              <a:gd name="f1810" fmla="*/ f1538 f758 1"/>
              <a:gd name="f1811" fmla="*/ f1539 f759 1"/>
              <a:gd name="f1812" fmla="*/ f1540 f758 1"/>
              <a:gd name="f1813" fmla="*/ f1541 f759 1"/>
              <a:gd name="f1814" fmla="*/ f1542 f758 1"/>
              <a:gd name="f1815" fmla="*/ f1543 f759 1"/>
              <a:gd name="f1816" fmla="*/ f1544 f758 1"/>
              <a:gd name="f1817" fmla="*/ f1545 f759 1"/>
              <a:gd name="f1818" fmla="*/ f1546 f758 1"/>
              <a:gd name="f1819" fmla="*/ f1547 f758 1"/>
              <a:gd name="f1820" fmla="*/ f1548 f759 1"/>
              <a:gd name="f1821" fmla="*/ f1549 f758 1"/>
              <a:gd name="f1822" fmla="*/ f1550 f759 1"/>
              <a:gd name="f1823" fmla="*/ f1551 f758 1"/>
              <a:gd name="f1824" fmla="*/ f1552 f759 1"/>
              <a:gd name="f1825" fmla="*/ f1553 f758 1"/>
              <a:gd name="f1826" fmla="*/ f1554 f759 1"/>
              <a:gd name="f1827" fmla="*/ f1555 f758 1"/>
              <a:gd name="f1828" fmla="*/ f1556 f759 1"/>
              <a:gd name="f1829" fmla="*/ f1557 f758 1"/>
              <a:gd name="f1830" fmla="*/ f1558 f759 1"/>
              <a:gd name="f1831" fmla="*/ f1559 f758 1"/>
              <a:gd name="f1832" fmla="*/ f1560 f759 1"/>
              <a:gd name="f1833" fmla="*/ f1561 f758 1"/>
              <a:gd name="f1834" fmla="*/ f1562 f759 1"/>
              <a:gd name="f1835" fmla="*/ f1563 f758 1"/>
              <a:gd name="f1836" fmla="*/ f1564 f759 1"/>
              <a:gd name="f1837" fmla="*/ f1565 f758 1"/>
              <a:gd name="f1838" fmla="*/ f1566 f759 1"/>
              <a:gd name="f1839" fmla="*/ f1567 f758 1"/>
              <a:gd name="f1840" fmla="*/ f1568 f758 1"/>
              <a:gd name="f1841" fmla="*/ f1569 f759 1"/>
              <a:gd name="f1842" fmla="*/ f1570 f758 1"/>
              <a:gd name="f1843" fmla="*/ f1571 f759 1"/>
              <a:gd name="f1844" fmla="*/ f1572 f758 1"/>
              <a:gd name="f1845" fmla="*/ f1573 f759 1"/>
              <a:gd name="f1846" fmla="*/ f1574 f758 1"/>
              <a:gd name="f1847" fmla="*/ f1575 f759 1"/>
              <a:gd name="f1848" fmla="*/ f1576 f758 1"/>
              <a:gd name="f1849" fmla="*/ f1577 f759 1"/>
            </a:gdLst>
            <a:ahLst/>
            <a:cxnLst>
              <a:cxn ang="3cd4">
                <a:pos x="hc" y="t"/>
              </a:cxn>
              <a:cxn ang="0">
                <a:pos x="r" y="vc"/>
              </a:cxn>
              <a:cxn ang="cd4">
                <a:pos x="hc" y="b"/>
              </a:cxn>
              <a:cxn ang="cd2">
                <a:pos x="l" y="vc"/>
              </a:cxn>
              <a:cxn ang="f1037">
                <a:pos x="f1582" y="f1583"/>
              </a:cxn>
              <a:cxn ang="f1037">
                <a:pos x="f1584" y="f1585"/>
              </a:cxn>
              <a:cxn ang="f1037">
                <a:pos x="f1586" y="f1587"/>
              </a:cxn>
              <a:cxn ang="f1037">
                <a:pos x="f1588" y="f1589"/>
              </a:cxn>
              <a:cxn ang="f1037">
                <a:pos x="f1590" y="f1591"/>
              </a:cxn>
              <a:cxn ang="f1037">
                <a:pos x="f1592" y="f1593"/>
              </a:cxn>
              <a:cxn ang="f1037">
                <a:pos x="f1594" y="f1595"/>
              </a:cxn>
              <a:cxn ang="f1037">
                <a:pos x="f1596" y="f1597"/>
              </a:cxn>
              <a:cxn ang="f1037">
                <a:pos x="f1598" y="f1599"/>
              </a:cxn>
              <a:cxn ang="f1037">
                <a:pos x="f1600" y="f1601"/>
              </a:cxn>
              <a:cxn ang="f1037">
                <a:pos x="f1602" y="f1603"/>
              </a:cxn>
              <a:cxn ang="f1037">
                <a:pos x="f1604" y="f1605"/>
              </a:cxn>
              <a:cxn ang="f1037">
                <a:pos x="f1606" y="f1607"/>
              </a:cxn>
              <a:cxn ang="f1037">
                <a:pos x="f1608" y="f1609"/>
              </a:cxn>
              <a:cxn ang="f1037">
                <a:pos x="f1610" y="f1611"/>
              </a:cxn>
              <a:cxn ang="f1037">
                <a:pos x="f1612" y="f1613"/>
              </a:cxn>
              <a:cxn ang="f1037">
                <a:pos x="f1614" y="f1615"/>
              </a:cxn>
              <a:cxn ang="f1037">
                <a:pos x="f1616" y="f1617"/>
              </a:cxn>
              <a:cxn ang="f1037">
                <a:pos x="f1618" y="f1619"/>
              </a:cxn>
              <a:cxn ang="f1037">
                <a:pos x="f1620" y="f1621"/>
              </a:cxn>
              <a:cxn ang="f1037">
                <a:pos x="f1622" y="f1623"/>
              </a:cxn>
              <a:cxn ang="f1037">
                <a:pos x="f1624" y="f1625"/>
              </a:cxn>
              <a:cxn ang="f1037">
                <a:pos x="f1626" y="f1627"/>
              </a:cxn>
              <a:cxn ang="f1037">
                <a:pos x="f1628" y="f1629"/>
              </a:cxn>
              <a:cxn ang="f1037">
                <a:pos x="f1630" y="f1631"/>
              </a:cxn>
              <a:cxn ang="f1037">
                <a:pos x="f1624" y="f1632"/>
              </a:cxn>
              <a:cxn ang="f1037">
                <a:pos x="f1633" y="f1634"/>
              </a:cxn>
              <a:cxn ang="f1037">
                <a:pos x="f1635" y="f1636"/>
              </a:cxn>
              <a:cxn ang="f1037">
                <a:pos x="f1637" y="f1638"/>
              </a:cxn>
              <a:cxn ang="f1037">
                <a:pos x="f1639" y="f1640"/>
              </a:cxn>
              <a:cxn ang="f1037">
                <a:pos x="f1641" y="f1642"/>
              </a:cxn>
              <a:cxn ang="f1037">
                <a:pos x="f1643" y="f1644"/>
              </a:cxn>
              <a:cxn ang="f1037">
                <a:pos x="f1645" y="f1646"/>
              </a:cxn>
              <a:cxn ang="f1037">
                <a:pos x="f1647" y="f1648"/>
              </a:cxn>
              <a:cxn ang="f1037">
                <a:pos x="f1649" y="f1650"/>
              </a:cxn>
              <a:cxn ang="f1037">
                <a:pos x="f1651" y="f1652"/>
              </a:cxn>
              <a:cxn ang="f1037">
                <a:pos x="f1653" y="f1654"/>
              </a:cxn>
              <a:cxn ang="f1037">
                <a:pos x="f1655" y="f1656"/>
              </a:cxn>
              <a:cxn ang="f1037">
                <a:pos x="f1657" y="f1658"/>
              </a:cxn>
              <a:cxn ang="f1037">
                <a:pos x="f1659" y="f1632"/>
              </a:cxn>
              <a:cxn ang="f1037">
                <a:pos x="f1660" y="f1661"/>
              </a:cxn>
              <a:cxn ang="f1037">
                <a:pos x="f1662" y="f1663"/>
              </a:cxn>
              <a:cxn ang="f1037">
                <a:pos x="f1664" y="f1665"/>
              </a:cxn>
              <a:cxn ang="f1037">
                <a:pos x="f1666" y="f1667"/>
              </a:cxn>
              <a:cxn ang="f1037">
                <a:pos x="f1668" y="f1669"/>
              </a:cxn>
              <a:cxn ang="f1037">
                <a:pos x="f1670" y="f1671"/>
              </a:cxn>
              <a:cxn ang="f1037">
                <a:pos x="f1672" y="f1673"/>
              </a:cxn>
              <a:cxn ang="f1037">
                <a:pos x="f1674" y="f1675"/>
              </a:cxn>
              <a:cxn ang="f1037">
                <a:pos x="f1676" y="f1677"/>
              </a:cxn>
              <a:cxn ang="f1037">
                <a:pos x="f1678" y="f1679"/>
              </a:cxn>
              <a:cxn ang="f1037">
                <a:pos x="f1680" y="f1681"/>
              </a:cxn>
              <a:cxn ang="f1037">
                <a:pos x="f1682" y="f1683"/>
              </a:cxn>
              <a:cxn ang="f1037">
                <a:pos x="f1684" y="f1685"/>
              </a:cxn>
              <a:cxn ang="f1037">
                <a:pos x="f1686" y="f1687"/>
              </a:cxn>
              <a:cxn ang="f1037">
                <a:pos x="f1688" y="f1689"/>
              </a:cxn>
              <a:cxn ang="f1037">
                <a:pos x="f1690" y="f1691"/>
              </a:cxn>
              <a:cxn ang="f1037">
                <a:pos x="f1692" y="f1693"/>
              </a:cxn>
              <a:cxn ang="f1037">
                <a:pos x="f1694" y="f1695"/>
              </a:cxn>
              <a:cxn ang="f1037">
                <a:pos x="f1696" y="f1697"/>
              </a:cxn>
              <a:cxn ang="f1037">
                <a:pos x="f1698" y="f1699"/>
              </a:cxn>
              <a:cxn ang="f1037">
                <a:pos x="f1700" y="f1701"/>
              </a:cxn>
              <a:cxn ang="f1037">
                <a:pos x="f1702" y="f1703"/>
              </a:cxn>
              <a:cxn ang="f1037">
                <a:pos x="f1704" y="f1705"/>
              </a:cxn>
              <a:cxn ang="f1037">
                <a:pos x="f1706" y="f1707"/>
              </a:cxn>
              <a:cxn ang="f1037">
                <a:pos x="f1708" y="f1709"/>
              </a:cxn>
              <a:cxn ang="f1037">
                <a:pos x="f1710" y="f1711"/>
              </a:cxn>
              <a:cxn ang="f1037">
                <a:pos x="f1712" y="f1713"/>
              </a:cxn>
              <a:cxn ang="f1037">
                <a:pos x="f1714" y="f1715"/>
              </a:cxn>
              <a:cxn ang="f1037">
                <a:pos x="f1716" y="f1717"/>
              </a:cxn>
              <a:cxn ang="f1037">
                <a:pos x="f1718" y="f1719"/>
              </a:cxn>
              <a:cxn ang="f1037">
                <a:pos x="f1720" y="f1721"/>
              </a:cxn>
              <a:cxn ang="f1037">
                <a:pos x="f1694" y="f1722"/>
              </a:cxn>
              <a:cxn ang="f1037">
                <a:pos x="f1716" y="f1723"/>
              </a:cxn>
              <a:cxn ang="f1037">
                <a:pos x="f1724" y="f1725"/>
              </a:cxn>
              <a:cxn ang="f1037">
                <a:pos x="f1726" y="f1727"/>
              </a:cxn>
              <a:cxn ang="f1037">
                <a:pos x="f1728" y="f1729"/>
              </a:cxn>
              <a:cxn ang="f1037">
                <a:pos x="f1730" y="f1731"/>
              </a:cxn>
              <a:cxn ang="f1037">
                <a:pos x="f1732" y="f1733"/>
              </a:cxn>
              <a:cxn ang="f1037">
                <a:pos x="f1734" y="f1735"/>
              </a:cxn>
              <a:cxn ang="f1037">
                <a:pos x="f1736" y="f1737"/>
              </a:cxn>
              <a:cxn ang="f1037">
                <a:pos x="f1738" y="f1739"/>
              </a:cxn>
              <a:cxn ang="f1037">
                <a:pos x="f1740" y="f1741"/>
              </a:cxn>
              <a:cxn ang="f1037">
                <a:pos x="f1742" y="f1743"/>
              </a:cxn>
              <a:cxn ang="f1037">
                <a:pos x="f1744" y="f1745"/>
              </a:cxn>
              <a:cxn ang="f1037">
                <a:pos x="f1746" y="f1747"/>
              </a:cxn>
              <a:cxn ang="f1037">
                <a:pos x="f1748" y="f1749"/>
              </a:cxn>
              <a:cxn ang="f1037">
                <a:pos x="f1750" y="f1751"/>
              </a:cxn>
              <a:cxn ang="f1037">
                <a:pos x="f1752" y="f1753"/>
              </a:cxn>
              <a:cxn ang="f1037">
                <a:pos x="f1600" y="f1753"/>
              </a:cxn>
              <a:cxn ang="f1037">
                <a:pos x="f1754" y="f1755"/>
              </a:cxn>
              <a:cxn ang="f1037">
                <a:pos x="f1756" y="f1757"/>
              </a:cxn>
              <a:cxn ang="f1037">
                <a:pos x="f1758" y="f1759"/>
              </a:cxn>
              <a:cxn ang="f1037">
                <a:pos x="f1760" y="f1761"/>
              </a:cxn>
              <a:cxn ang="f1037">
                <a:pos x="f1762" y="f1763"/>
              </a:cxn>
              <a:cxn ang="f1037">
                <a:pos x="f1764" y="f1765"/>
              </a:cxn>
              <a:cxn ang="f1037">
                <a:pos x="f1766" y="f1767"/>
              </a:cxn>
              <a:cxn ang="f1037">
                <a:pos x="f1768" y="f1769"/>
              </a:cxn>
              <a:cxn ang="f1037">
                <a:pos x="f1770" y="f1771"/>
              </a:cxn>
              <a:cxn ang="f1037">
                <a:pos x="f1772" y="f1773"/>
              </a:cxn>
              <a:cxn ang="f1037">
                <a:pos x="f1774" y="f1775"/>
              </a:cxn>
              <a:cxn ang="f1037">
                <a:pos x="f1776" y="f1777"/>
              </a:cxn>
              <a:cxn ang="f1037">
                <a:pos x="f1778" y="f1779"/>
              </a:cxn>
              <a:cxn ang="f1037">
                <a:pos x="f1582" y="f1583"/>
              </a:cxn>
              <a:cxn ang="f1037">
                <a:pos x="f1780" y="f1781"/>
              </a:cxn>
              <a:cxn ang="f1037">
                <a:pos x="f1780" y="f1782"/>
              </a:cxn>
              <a:cxn ang="f1037">
                <a:pos x="f1783" y="f1784"/>
              </a:cxn>
              <a:cxn ang="f1037">
                <a:pos x="f1785" y="f1786"/>
              </a:cxn>
              <a:cxn ang="f1037">
                <a:pos x="f1787" y="f1788"/>
              </a:cxn>
              <a:cxn ang="f1037">
                <a:pos x="f1789" y="f1790"/>
              </a:cxn>
              <a:cxn ang="f1037">
                <a:pos x="f1791" y="f1792"/>
              </a:cxn>
              <a:cxn ang="f1037">
                <a:pos x="f1793" y="f1794"/>
              </a:cxn>
              <a:cxn ang="f1037">
                <a:pos x="f1795" y="f1796"/>
              </a:cxn>
              <a:cxn ang="f1037">
                <a:pos x="f1797" y="f1798"/>
              </a:cxn>
              <a:cxn ang="f1037">
                <a:pos x="f1780" y="f1781"/>
              </a:cxn>
              <a:cxn ang="f1037">
                <a:pos x="f1799" y="f1800"/>
              </a:cxn>
              <a:cxn ang="f1037">
                <a:pos x="f1801" y="f1802"/>
              </a:cxn>
              <a:cxn ang="f1037">
                <a:pos x="f1803" y="f1804"/>
              </a:cxn>
              <a:cxn ang="f1037">
                <a:pos x="f1805" y="f1806"/>
              </a:cxn>
              <a:cxn ang="f1037">
                <a:pos x="f1807" y="f1723"/>
              </a:cxn>
              <a:cxn ang="f1037">
                <a:pos x="f1808" y="f1809"/>
              </a:cxn>
              <a:cxn ang="f1037">
                <a:pos x="f1810" y="f1811"/>
              </a:cxn>
              <a:cxn ang="f1037">
                <a:pos x="f1812" y="f1813"/>
              </a:cxn>
              <a:cxn ang="f1037">
                <a:pos x="f1814" y="f1815"/>
              </a:cxn>
              <a:cxn ang="f1037">
                <a:pos x="f1816" y="f1817"/>
              </a:cxn>
              <a:cxn ang="f1037">
                <a:pos x="f1818" y="f1725"/>
              </a:cxn>
              <a:cxn ang="f1037">
                <a:pos x="f1819" y="f1820"/>
              </a:cxn>
              <a:cxn ang="f1037">
                <a:pos x="f1821" y="f1822"/>
              </a:cxn>
              <a:cxn ang="f1037">
                <a:pos x="f1823" y="f1824"/>
              </a:cxn>
              <a:cxn ang="f1037">
                <a:pos x="f1825" y="f1826"/>
              </a:cxn>
              <a:cxn ang="f1037">
                <a:pos x="f1827" y="f1828"/>
              </a:cxn>
              <a:cxn ang="f1037">
                <a:pos x="f1829" y="f1830"/>
              </a:cxn>
              <a:cxn ang="f1037">
                <a:pos x="f1799" y="f1800"/>
              </a:cxn>
              <a:cxn ang="f1037">
                <a:pos x="f1831" y="f1832"/>
              </a:cxn>
              <a:cxn ang="f1037">
                <a:pos x="f1833" y="f1834"/>
              </a:cxn>
              <a:cxn ang="f1037">
                <a:pos x="f1835" y="f1836"/>
              </a:cxn>
              <a:cxn ang="f1037">
                <a:pos x="f1837" y="f1838"/>
              </a:cxn>
              <a:cxn ang="f1037">
                <a:pos x="f1839" y="f1838"/>
              </a:cxn>
              <a:cxn ang="f1037">
                <a:pos x="f1840" y="f1841"/>
              </a:cxn>
              <a:cxn ang="f1037">
                <a:pos x="f1842" y="f1843"/>
              </a:cxn>
              <a:cxn ang="f1037">
                <a:pos x="f1844" y="f1845"/>
              </a:cxn>
              <a:cxn ang="f1037">
                <a:pos x="f1846" y="f1847"/>
              </a:cxn>
              <a:cxn ang="f1037">
                <a:pos x="f1848" y="f1849"/>
              </a:cxn>
              <a:cxn ang="f1037">
                <a:pos x="f1831" y="f1832"/>
              </a:cxn>
            </a:cxnLst>
            <a:rect l="f1578" t="f1581" r="f1579" b="f1580"/>
            <a:pathLst>
              <a:path w="3320516" h="2997236">
                <a:moveTo>
                  <a:pt x="f8" y="f9"/>
                </a:moveTo>
                <a:cubicBezTo>
                  <a:pt x="f10" y="f11"/>
                  <a:pt x="f12" y="f13"/>
                  <a:pt x="f14" y="f15"/>
                </a:cubicBezTo>
                <a:cubicBezTo>
                  <a:pt x="f16" y="f17"/>
                  <a:pt x="f18" y="f19"/>
                  <a:pt x="f20" y="f21"/>
                </a:cubicBezTo>
                <a:cubicBezTo>
                  <a:pt x="f22" y="f23"/>
                  <a:pt x="f24" y="f25"/>
                  <a:pt x="f26" y="f27"/>
                </a:cubicBezTo>
                <a:cubicBezTo>
                  <a:pt x="f28" y="f29"/>
                  <a:pt x="f30" y="f31"/>
                  <a:pt x="f5" y="f32"/>
                </a:cubicBezTo>
                <a:cubicBezTo>
                  <a:pt x="f33" y="f34"/>
                  <a:pt x="f35" y="f36"/>
                  <a:pt x="f37" y="f38"/>
                </a:cubicBezTo>
                <a:cubicBezTo>
                  <a:pt x="f39" y="f40"/>
                  <a:pt x="f28" y="f31"/>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33" y="f141"/>
                  <a:pt x="f142" y="f143"/>
                </a:cubicBezTo>
                <a:cubicBezTo>
                  <a:pt x="f144" y="f145"/>
                  <a:pt x="f146" y="f147"/>
                  <a:pt x="f148" y="f149"/>
                </a:cubicBezTo>
                <a:cubicBezTo>
                  <a:pt x="f150" y="f151"/>
                  <a:pt x="f152" y="f153"/>
                  <a:pt x="f131" y="f154"/>
                </a:cubicBezTo>
                <a:cubicBezTo>
                  <a:pt x="f155" y="f156"/>
                  <a:pt x="f157" y="f158"/>
                  <a:pt x="f133" y="f159"/>
                </a:cubicBezTo>
                <a:cubicBezTo>
                  <a:pt x="f160" y="f161"/>
                  <a:pt x="f162" y="f163"/>
                  <a:pt x="f164" y="f165"/>
                </a:cubicBezTo>
                <a:cubicBezTo>
                  <a:pt x="f166" y="f147"/>
                  <a:pt x="f167" y="f168"/>
                  <a:pt x="f169" y="f170"/>
                </a:cubicBezTo>
                <a:cubicBezTo>
                  <a:pt x="f171" y="f172"/>
                  <a:pt x="f173" y="f174"/>
                  <a:pt x="f175" y="f176"/>
                </a:cubicBezTo>
                <a:cubicBezTo>
                  <a:pt x="f162" y="f177"/>
                  <a:pt x="f178" y="f179"/>
                  <a:pt x="f180" y="f181"/>
                </a:cubicBezTo>
                <a:cubicBezTo>
                  <a:pt x="f182" y="f177"/>
                  <a:pt x="f183" y="f174"/>
                  <a:pt x="f184" y="f185"/>
                </a:cubicBezTo>
                <a:cubicBezTo>
                  <a:pt x="f186" y="f126"/>
                  <a:pt x="f187" y="f188"/>
                  <a:pt x="f189" y="f116"/>
                </a:cubicBezTo>
                <a:cubicBezTo>
                  <a:pt x="f190" y="f191"/>
                  <a:pt x="f192" y="f193"/>
                  <a:pt x="f194" y="f195"/>
                </a:cubicBezTo>
                <a:cubicBezTo>
                  <a:pt x="f196" y="f96"/>
                  <a:pt x="f197" y="f198"/>
                  <a:pt x="f199" y="f200"/>
                </a:cubicBezTo>
                <a:cubicBezTo>
                  <a:pt x="f201" y="f202"/>
                  <a:pt x="f203" y="f96"/>
                  <a:pt x="f204" y="f205"/>
                </a:cubicBezTo>
                <a:cubicBezTo>
                  <a:pt x="f206" y="f207"/>
                  <a:pt x="f208" y="f209"/>
                  <a:pt x="f210" y="f122"/>
                </a:cubicBezTo>
                <a:cubicBezTo>
                  <a:pt x="f211" y="f212"/>
                  <a:pt x="f213" y="f128"/>
                  <a:pt x="f214" y="f215"/>
                </a:cubicBezTo>
                <a:cubicBezTo>
                  <a:pt x="f216" y="f217"/>
                  <a:pt x="f218" y="f219"/>
                  <a:pt x="f220" y="f221"/>
                </a:cubicBezTo>
                <a:cubicBezTo>
                  <a:pt x="f222" y="f223"/>
                  <a:pt x="f224" y="f225"/>
                  <a:pt x="f226" y="f154"/>
                </a:cubicBezTo>
                <a:cubicBezTo>
                  <a:pt x="f227" y="f228"/>
                  <a:pt x="f229" y="f230"/>
                  <a:pt x="f231" y="f232"/>
                </a:cubicBezTo>
                <a:cubicBezTo>
                  <a:pt x="f233" y="f234"/>
                  <a:pt x="f235" y="f236"/>
                  <a:pt x="f237" y="f238"/>
                </a:cubicBezTo>
                <a:cubicBezTo>
                  <a:pt x="f239" y="f240"/>
                  <a:pt x="f241" y="f242"/>
                  <a:pt x="f243" y="f244"/>
                </a:cubicBezTo>
                <a:cubicBezTo>
                  <a:pt x="f245" y="f246"/>
                  <a:pt x="f247" y="f248"/>
                  <a:pt x="f249" y="f250"/>
                </a:cubicBezTo>
                <a:cubicBezTo>
                  <a:pt x="f251" y="f252"/>
                  <a:pt x="f253" y="f254"/>
                  <a:pt x="f255" y="f256"/>
                </a:cubicBezTo>
                <a:cubicBezTo>
                  <a:pt x="f257" y="f258"/>
                  <a:pt x="f259" y="f260"/>
                  <a:pt x="f261" y="f262"/>
                </a:cubicBezTo>
                <a:cubicBezTo>
                  <a:pt x="f263" y="f264"/>
                  <a:pt x="f265" y="f266"/>
                  <a:pt x="f267" y="f268"/>
                </a:cubicBezTo>
                <a:cubicBezTo>
                  <a:pt x="f269" y="f270"/>
                  <a:pt x="f271" y="f272"/>
                  <a:pt x="f273" y="f274"/>
                </a:cubicBezTo>
                <a:cubicBezTo>
                  <a:pt x="f275" y="f276"/>
                  <a:pt x="f277" y="f278"/>
                  <a:pt x="f279" y="f280"/>
                </a:cubicBez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cubicBezTo>
                  <a:pt x="f305" y="f306"/>
                  <a:pt x="f283" y="f307"/>
                  <a:pt x="f308" y="f309"/>
                </a:cubicBezTo>
                <a:cubicBezTo>
                  <a:pt x="f310" y="f311"/>
                  <a:pt x="f308" y="f312"/>
                  <a:pt x="f313" y="f314"/>
                </a:cubicBezTo>
                <a:cubicBezTo>
                  <a:pt x="f315" y="f316"/>
                  <a:pt x="f317" y="f318"/>
                  <a:pt x="f319" y="f320"/>
                </a:cubicBezTo>
                <a:cubicBezTo>
                  <a:pt x="f301" y="f321"/>
                  <a:pt x="f322" y="f323"/>
                  <a:pt x="f324" y="f325"/>
                </a:cubicBezTo>
                <a:cubicBezTo>
                  <a:pt x="f326" y="f327"/>
                  <a:pt x="f328" y="f329"/>
                  <a:pt x="f330" y="f331"/>
                </a:cubicBezTo>
                <a:cubicBezTo>
                  <a:pt x="f332" y="f274"/>
                  <a:pt x="f333" y="f334"/>
                  <a:pt x="f295" y="f335"/>
                </a:cubicBezTo>
                <a:cubicBezTo>
                  <a:pt x="f336" y="f337"/>
                  <a:pt x="f338" y="f337"/>
                  <a:pt x="f339" y="f340"/>
                </a:cubicBezTo>
                <a:cubicBezTo>
                  <a:pt x="f341" y="f342"/>
                  <a:pt x="f343" y="f344"/>
                  <a:pt x="f345" y="f346"/>
                </a:cubicBezTo>
                <a:cubicBezTo>
                  <a:pt x="f347" y="f348"/>
                  <a:pt x="f349" y="f350"/>
                  <a:pt x="f6" y="f351"/>
                </a:cubicBezTo>
                <a:cubicBezTo>
                  <a:pt x="f352" y="f353"/>
                  <a:pt x="f295" y="f272"/>
                  <a:pt x="f354" y="f355"/>
                </a:cubicBezTo>
                <a:cubicBezTo>
                  <a:pt x="f356" y="f357"/>
                  <a:pt x="f358" y="f359"/>
                  <a:pt x="f360" y="f361"/>
                </a:cubicBezTo>
                <a:cubicBezTo>
                  <a:pt x="f362" y="f337"/>
                  <a:pt x="f363" y="f364"/>
                  <a:pt x="f365" y="f366"/>
                </a:cubicBezTo>
                <a:cubicBezTo>
                  <a:pt x="f281" y="f367"/>
                  <a:pt x="f368" y="f369"/>
                  <a:pt x="f370" y="f371"/>
                </a:cubicBezTo>
                <a:cubicBezTo>
                  <a:pt x="f372" y="f373"/>
                  <a:pt x="f374" y="f375"/>
                  <a:pt x="f376" y="f377"/>
                </a:cubicBezTo>
                <a:cubicBezTo>
                  <a:pt x="f378" y="f379"/>
                  <a:pt x="f380" y="f381"/>
                  <a:pt x="f382" y="f270"/>
                </a:cubicBezTo>
                <a:cubicBezTo>
                  <a:pt x="f319" y="f383"/>
                  <a:pt x="f384" y="f385"/>
                  <a:pt x="f386" y="f387"/>
                </a:cubicBezTo>
                <a:cubicBezTo>
                  <a:pt x="f319" y="f388"/>
                  <a:pt x="f389" y="f390"/>
                  <a:pt x="f391" y="f392"/>
                </a:cubicBezTo>
                <a:cubicBezTo>
                  <a:pt x="f393" y="f394"/>
                  <a:pt x="f395" y="f396"/>
                  <a:pt x="f397" y="f398"/>
                </a:cubicBezTo>
                <a:cubicBezTo>
                  <a:pt x="f399" y="f400"/>
                  <a:pt x="f401" y="f402"/>
                  <a:pt x="f330" y="f403"/>
                </a:cubicBezTo>
                <a:cubicBezTo>
                  <a:pt x="f391" y="f404"/>
                  <a:pt x="f405" y="f406"/>
                  <a:pt x="f386" y="f407"/>
                </a:cubicBezTo>
                <a:cubicBezTo>
                  <a:pt x="f408" y="f409"/>
                  <a:pt x="f410" y="f411"/>
                  <a:pt x="f412" y="f413"/>
                </a:cubicBezTo>
                <a:cubicBezTo>
                  <a:pt x="f414" y="f415"/>
                  <a:pt x="f416" y="f417"/>
                  <a:pt x="f418" y="f419"/>
                </a:cubicBezTo>
                <a:cubicBezTo>
                  <a:pt x="f420" y="f270"/>
                  <a:pt x="f421" y="f422"/>
                  <a:pt x="f423" y="f424"/>
                </a:cubicBezTo>
                <a:cubicBezTo>
                  <a:pt x="f425" y="f426"/>
                  <a:pt x="f427" y="f428"/>
                  <a:pt x="f429" y="f430"/>
                </a:cubicBezTo>
                <a:cubicBezTo>
                  <a:pt x="f431" y="f432"/>
                  <a:pt x="f433" y="f434"/>
                  <a:pt x="f435" y="f436"/>
                </a:cubicBezTo>
                <a:cubicBezTo>
                  <a:pt x="f437" y="f438"/>
                  <a:pt x="f439" y="f440"/>
                  <a:pt x="f441" y="f442"/>
                </a:cubicBezTo>
                <a:cubicBezTo>
                  <a:pt x="f443" y="f444"/>
                  <a:pt x="f445" y="f446"/>
                  <a:pt x="f447" y="f448"/>
                </a:cubicBezTo>
                <a:cubicBezTo>
                  <a:pt x="f449" y="f450"/>
                  <a:pt x="f451" y="f450"/>
                  <a:pt x="f452" y="f453"/>
                </a:cubicBezTo>
                <a:cubicBezTo>
                  <a:pt x="f454" y="f455"/>
                  <a:pt x="f456" y="f457"/>
                  <a:pt x="f458" y="f459"/>
                </a:cubicBezTo>
                <a:cubicBezTo>
                  <a:pt x="f460" y="f461"/>
                  <a:pt x="f462" y="f463"/>
                  <a:pt x="f464" y="f465"/>
                </a:cubicBezTo>
                <a:cubicBezTo>
                  <a:pt x="f466" y="f467"/>
                  <a:pt x="f468" y="f469"/>
                  <a:pt x="f470" y="f471"/>
                </a:cubicBezTo>
                <a:cubicBezTo>
                  <a:pt x="f472" y="f473"/>
                  <a:pt x="f474" y="f475"/>
                  <a:pt x="f476" y="f477"/>
                </a:cubicBezTo>
                <a:cubicBezTo>
                  <a:pt x="f478" y="f479"/>
                  <a:pt x="f480" y="f481"/>
                  <a:pt x="f482" y="f483"/>
                </a:cubicBezTo>
                <a:cubicBezTo>
                  <a:pt x="f484" y="f485"/>
                  <a:pt x="f486" y="f487"/>
                  <a:pt x="f488" y="f489"/>
                </a:cubicBezTo>
                <a:cubicBezTo>
                  <a:pt x="f490" y="f491"/>
                  <a:pt x="f492" y="f493"/>
                  <a:pt x="f494" y="f7"/>
                </a:cubicBezTo>
                <a:cubicBezTo>
                  <a:pt x="f495" y="f7"/>
                  <a:pt x="f496" y="f7"/>
                  <a:pt x="f59" y="f7"/>
                </a:cubicBezTo>
                <a:cubicBezTo>
                  <a:pt x="f497" y="f498"/>
                  <a:pt x="f499" y="f500"/>
                  <a:pt x="f499" y="f501"/>
                </a:cubicBezTo>
                <a:cubicBezTo>
                  <a:pt x="f502" y="f503"/>
                  <a:pt x="f504" y="f505"/>
                  <a:pt x="f506" y="f507"/>
                </a:cubicBezTo>
                <a:cubicBezTo>
                  <a:pt x="f508" y="f509"/>
                  <a:pt x="f510" y="f511"/>
                  <a:pt x="f512" y="f513"/>
                </a:cubicBezTo>
                <a:cubicBezTo>
                  <a:pt x="f514" y="f515"/>
                  <a:pt x="f516" y="f517"/>
                  <a:pt x="f518" y="f519"/>
                </a:cubicBezTo>
                <a:cubicBezTo>
                  <a:pt x="f520" y="f521"/>
                  <a:pt x="f518" y="f522"/>
                  <a:pt x="f523" y="f524"/>
                </a:cubicBezTo>
                <a:cubicBezTo>
                  <a:pt x="f525" y="f526"/>
                  <a:pt x="f527" y="f528"/>
                  <a:pt x="f529" y="f530"/>
                </a:cubicBezTo>
                <a:cubicBezTo>
                  <a:pt x="f520" y="f531"/>
                  <a:pt x="f532" y="f533"/>
                  <a:pt x="f534" y="f535"/>
                </a:cubicBezTo>
                <a:cubicBezTo>
                  <a:pt x="f536" y="f537"/>
                  <a:pt x="f538" y="f539"/>
                  <a:pt x="f540" y="f541"/>
                </a:cubicBezTo>
                <a:cubicBezTo>
                  <a:pt x="f542" y="f543"/>
                  <a:pt x="f544" y="f545"/>
                  <a:pt x="f546" y="f547"/>
                </a:cubicBezTo>
                <a:cubicBezTo>
                  <a:pt x="f548" y="f549"/>
                  <a:pt x="f550" y="f551"/>
                  <a:pt x="f552" y="f284"/>
                </a:cubicBezTo>
                <a:cubicBezTo>
                  <a:pt x="f553" y="f554"/>
                  <a:pt x="f555" y="f556"/>
                  <a:pt x="f557" y="f558"/>
                </a:cubicBezTo>
                <a:cubicBezTo>
                  <a:pt x="f559" y="f560"/>
                  <a:pt x="f561" y="f562"/>
                  <a:pt x="f563" y="f564"/>
                </a:cubicBezTo>
                <a:cubicBezTo>
                  <a:pt x="f565" y="f566"/>
                  <a:pt x="f567" y="f568"/>
                  <a:pt x="f569" y="f570"/>
                </a:cubicBezTo>
                <a:cubicBezTo>
                  <a:pt x="f571" y="f572"/>
                  <a:pt x="f573" y="f13"/>
                  <a:pt x="f8" y="f9"/>
                </a:cubicBezTo>
                <a:close/>
                <a:moveTo>
                  <a:pt x="f574" y="f575"/>
                </a:moveTo>
                <a:cubicBezTo>
                  <a:pt x="f574" y="f576"/>
                  <a:pt x="f574" y="f577"/>
                  <a:pt x="f574" y="f578"/>
                </a:cubicBezTo>
                <a:cubicBezTo>
                  <a:pt x="f579" y="f580"/>
                  <a:pt x="f581" y="f580"/>
                  <a:pt x="f171" y="f582"/>
                </a:cubicBezTo>
                <a:cubicBezTo>
                  <a:pt x="f583" y="f582"/>
                  <a:pt x="f584" y="f585"/>
                  <a:pt x="f586" y="f587"/>
                </a:cubicBezTo>
                <a:cubicBezTo>
                  <a:pt x="f588" y="f589"/>
                  <a:pt x="f590" y="f591"/>
                  <a:pt x="f592" y="f593"/>
                </a:cubicBezTo>
                <a:cubicBezTo>
                  <a:pt x="f594" y="f595"/>
                  <a:pt x="f596" y="f597"/>
                  <a:pt x="f598" y="f599"/>
                </a:cubicBezTo>
                <a:cubicBezTo>
                  <a:pt x="f600" y="f601"/>
                  <a:pt x="f602" y="f603"/>
                  <a:pt x="f604" y="f605"/>
                </a:cubicBezTo>
                <a:cubicBezTo>
                  <a:pt x="f162" y="f606"/>
                  <a:pt x="f607" y="f608"/>
                  <a:pt x="f609" y="f610"/>
                </a:cubicBezTo>
                <a:cubicBezTo>
                  <a:pt x="f611" y="f612"/>
                  <a:pt x="f613" y="f614"/>
                  <a:pt x="f615" y="f616"/>
                </a:cubicBezTo>
                <a:cubicBezTo>
                  <a:pt x="f617" y="f618"/>
                  <a:pt x="f619" y="f620"/>
                  <a:pt x="f621" y="f618"/>
                </a:cubicBezTo>
                <a:cubicBezTo>
                  <a:pt x="f622" y="f302"/>
                  <a:pt x="f623" y="f624"/>
                  <a:pt x="f574" y="f575"/>
                </a:cubicBezTo>
                <a:close/>
                <a:moveTo>
                  <a:pt x="f625" y="f626"/>
                </a:moveTo>
                <a:cubicBezTo>
                  <a:pt x="f627" y="f404"/>
                  <a:pt x="f77" y="f446"/>
                  <a:pt x="f628" y="f629"/>
                </a:cubicBezTo>
                <a:cubicBezTo>
                  <a:pt x="f630" y="f631"/>
                  <a:pt x="f632" y="f633"/>
                  <a:pt x="f99" y="f634"/>
                </a:cubicBezTo>
                <a:cubicBezTo>
                  <a:pt x="f635" y="f636"/>
                  <a:pt x="f637" y="f636"/>
                  <a:pt x="f638" y="f639"/>
                </a:cubicBezTo>
                <a:cubicBezTo>
                  <a:pt x="f640" y="f641"/>
                  <a:pt x="f642" y="f256"/>
                  <a:pt x="f643" y="f407"/>
                </a:cubicBezTo>
                <a:cubicBezTo>
                  <a:pt x="f644" y="f634"/>
                  <a:pt x="f645" y="f646"/>
                  <a:pt x="f647" y="f648"/>
                </a:cubicBezTo>
                <a:cubicBezTo>
                  <a:pt x="f649" y="f650"/>
                  <a:pt x="f651" y="f652"/>
                  <a:pt x="f653" y="f654"/>
                </a:cubicBezTo>
                <a:cubicBezTo>
                  <a:pt x="f655" y="f656"/>
                  <a:pt x="f657" y="f658"/>
                  <a:pt x="f659" y="f660"/>
                </a:cubicBezTo>
                <a:cubicBezTo>
                  <a:pt x="f661" y="f662"/>
                  <a:pt x="f663" y="f664"/>
                  <a:pt x="f665" y="f666"/>
                </a:cubicBezTo>
                <a:cubicBezTo>
                  <a:pt x="f667" y="f668"/>
                  <a:pt x="f669" y="f670"/>
                  <a:pt x="f671" y="f672"/>
                </a:cubicBezTo>
                <a:cubicBezTo>
                  <a:pt x="f673" y="f674"/>
                  <a:pt x="f675" y="f676"/>
                  <a:pt x="f677" y="f413"/>
                </a:cubicBezTo>
                <a:cubicBezTo>
                  <a:pt x="f645" y="f415"/>
                  <a:pt x="f678" y="f679"/>
                  <a:pt x="f680" y="f681"/>
                </a:cubicBezTo>
                <a:cubicBezTo>
                  <a:pt x="f682" y="f683"/>
                  <a:pt x="f684" y="f685"/>
                  <a:pt x="f686" y="f687"/>
                </a:cubicBezTo>
                <a:cubicBezTo>
                  <a:pt x="f688" y="f689"/>
                  <a:pt x="f690" y="f691"/>
                  <a:pt x="f692" y="f693"/>
                </a:cubicBezTo>
                <a:cubicBezTo>
                  <a:pt x="f694" y="f695"/>
                  <a:pt x="f696" y="f697"/>
                  <a:pt x="f698" y="f699"/>
                </a:cubicBezTo>
                <a:cubicBezTo>
                  <a:pt x="f700" y="f440"/>
                  <a:pt x="f701" y="f672"/>
                  <a:pt x="f702" y="f668"/>
                </a:cubicBezTo>
                <a:cubicBezTo>
                  <a:pt x="f703" y="f639"/>
                  <a:pt x="f704" y="f705"/>
                  <a:pt x="f706" y="f707"/>
                </a:cubicBezTo>
                <a:cubicBezTo>
                  <a:pt x="f708" y="f394"/>
                  <a:pt x="f709" y="f652"/>
                  <a:pt x="f625" y="f626"/>
                </a:cubicBezTo>
                <a:close/>
                <a:moveTo>
                  <a:pt x="f710" y="f711"/>
                </a:moveTo>
                <a:cubicBezTo>
                  <a:pt x="f690" y="f712"/>
                  <a:pt x="f101" y="f554"/>
                  <a:pt x="f713" y="f714"/>
                </a:cubicBezTo>
                <a:cubicBezTo>
                  <a:pt x="f81" y="f577"/>
                  <a:pt x="f715" y="f716"/>
                  <a:pt x="f717" y="f718"/>
                </a:cubicBezTo>
                <a:cubicBezTo>
                  <a:pt x="f719" y="f64"/>
                  <a:pt x="f720" y="f721"/>
                  <a:pt x="f722" y="f723"/>
                </a:cubicBezTo>
                <a:cubicBezTo>
                  <a:pt x="f724" y="f359"/>
                  <a:pt x="f725" y="f726"/>
                  <a:pt x="f727" y="f723"/>
                </a:cubicBezTo>
                <a:cubicBezTo>
                  <a:pt x="f728" y="f729"/>
                  <a:pt x="f730" y="f731"/>
                  <a:pt x="f732" y="f733"/>
                </a:cubicBezTo>
                <a:cubicBezTo>
                  <a:pt x="f734" y="f735"/>
                  <a:pt x="f736" y="f737"/>
                  <a:pt x="f738" y="f739"/>
                </a:cubicBezTo>
                <a:cubicBezTo>
                  <a:pt x="f740" y="f568"/>
                  <a:pt x="f741" y="f742"/>
                  <a:pt x="f725" y="f743"/>
                </a:cubicBezTo>
                <a:cubicBezTo>
                  <a:pt x="f744" y="f745"/>
                  <a:pt x="f684" y="f746"/>
                  <a:pt x="f747" y="f748"/>
                </a:cubicBezTo>
                <a:cubicBezTo>
                  <a:pt x="f749" y="f711"/>
                  <a:pt x="f85" y="f750"/>
                  <a:pt x="f751" y="f752"/>
                </a:cubicBezTo>
                <a:cubicBezTo>
                  <a:pt x="f753" y="f754"/>
                  <a:pt x="f755" y="f756"/>
                  <a:pt x="f710" y="f711"/>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nvGrpSpPr>
          <p:cNvPr id="66" name="Graphic 3">
            <a:extLst>
              <a:ext uri="{FF2B5EF4-FFF2-40B4-BE49-F238E27FC236}">
                <a16:creationId xmlns:a16="http://schemas.microsoft.com/office/drawing/2014/main" id="{BD66A6A6-B2D4-4345-85BC-134BADDC8AF9}"/>
              </a:ext>
            </a:extLst>
          </p:cNvPr>
          <p:cNvGrpSpPr/>
          <p:nvPr/>
        </p:nvGrpSpPr>
        <p:grpSpPr>
          <a:xfrm>
            <a:off x="7999198" y="3546189"/>
            <a:ext cx="344993" cy="484750"/>
            <a:chOff x="7999198" y="3546189"/>
            <a:chExt cx="344993" cy="484750"/>
          </a:xfrm>
        </p:grpSpPr>
        <p:sp>
          <p:nvSpPr>
            <p:cNvPr id="67" name="Freeform: Shape 69">
              <a:extLst>
                <a:ext uri="{FF2B5EF4-FFF2-40B4-BE49-F238E27FC236}">
                  <a16:creationId xmlns:a16="http://schemas.microsoft.com/office/drawing/2014/main" id="{C3424885-0051-4ED2-B22E-2AA4661E3D98}"/>
                </a:ext>
              </a:extLst>
            </p:cNvPr>
            <p:cNvSpPr/>
            <p:nvPr/>
          </p:nvSpPr>
          <p:spPr>
            <a:xfrm>
              <a:off x="8042312" y="3546189"/>
              <a:ext cx="259717" cy="259707"/>
            </a:xfrm>
            <a:custGeom>
              <a:avLst/>
              <a:gdLst>
                <a:gd name="f0" fmla="val 10800000"/>
                <a:gd name="f1" fmla="val 5400000"/>
                <a:gd name="f2" fmla="val 180"/>
                <a:gd name="f3" fmla="val w"/>
                <a:gd name="f4" fmla="val h"/>
                <a:gd name="f5" fmla="val 0"/>
                <a:gd name="f6" fmla="val 1228360"/>
                <a:gd name="f7" fmla="val 1228322"/>
                <a:gd name="f8" fmla="val 166944"/>
                <a:gd name="f9" fmla="val 965647"/>
                <a:gd name="f10" fmla="val 188186"/>
                <a:gd name="f11" fmla="val 1043786"/>
                <a:gd name="f12" fmla="val 208669"/>
                <a:gd name="f13" fmla="val 1121924"/>
                <a:gd name="f14" fmla="val 229911"/>
                <a:gd name="f15" fmla="val 1200063"/>
                <a:gd name="f16" fmla="val 232187"/>
                <a:gd name="f17" fmla="val 1208408"/>
                <a:gd name="f18" fmla="val 240532"/>
                <a:gd name="f19" fmla="val 1221305"/>
                <a:gd name="f20" fmla="val 245842"/>
                <a:gd name="f21" fmla="val 1222063"/>
                <a:gd name="f22" fmla="val 272394"/>
                <a:gd name="f23" fmla="val 1222822"/>
                <a:gd name="f24" fmla="val 299704"/>
                <a:gd name="f25" fmla="val 1220546"/>
                <a:gd name="f26" fmla="val 327015"/>
                <a:gd name="f27" fmla="val 1219029"/>
                <a:gd name="f28" fmla="val 326256"/>
                <a:gd name="f29" fmla="val 1197029"/>
                <a:gd name="f30" fmla="val 325498"/>
                <a:gd name="f31" fmla="val 1179580"/>
                <a:gd name="f32" fmla="val 323981"/>
                <a:gd name="f33" fmla="val 1159856"/>
                <a:gd name="f34" fmla="val 348257"/>
                <a:gd name="f35" fmla="val 1161373"/>
                <a:gd name="f36" fmla="val 369498"/>
                <a:gd name="f37" fmla="val 1162132"/>
                <a:gd name="f38" fmla="val 393016"/>
                <a:gd name="f39" fmla="val 1163649"/>
                <a:gd name="f40" fmla="val 1181856"/>
                <a:gd name="f41" fmla="val 1197787"/>
                <a:gd name="f42" fmla="val 1212960"/>
                <a:gd name="f43" fmla="val 419568"/>
                <a:gd name="f44" fmla="val 443844"/>
                <a:gd name="f45" fmla="val 468879"/>
                <a:gd name="f46" fmla="val 469637"/>
                <a:gd name="f47" fmla="val 1194753"/>
                <a:gd name="f48" fmla="val 471155"/>
                <a:gd name="f49" fmla="val 1178063"/>
                <a:gd name="f50" fmla="val 471913"/>
                <a:gd name="f51" fmla="val 487844"/>
                <a:gd name="f52" fmla="val 501500"/>
                <a:gd name="f53" fmla="val 517431"/>
                <a:gd name="f54" fmla="val 1184132"/>
                <a:gd name="f55" fmla="val 1205373"/>
                <a:gd name="f56" fmla="val 1227374"/>
                <a:gd name="f57" fmla="val 541707"/>
                <a:gd name="f58" fmla="val 564466"/>
                <a:gd name="f59" fmla="val 590259"/>
                <a:gd name="f60" fmla="val 1214477"/>
                <a:gd name="f61" fmla="val 1203856"/>
                <a:gd name="f62" fmla="val 1193994"/>
                <a:gd name="f63" fmla="val 1174270"/>
                <a:gd name="f64" fmla="val 1164408"/>
                <a:gd name="f65" fmla="val 652467"/>
                <a:gd name="f66" fmla="val 1155304"/>
                <a:gd name="f67" fmla="val 663846"/>
                <a:gd name="f68" fmla="val 1209167"/>
                <a:gd name="f69" fmla="val 664605"/>
                <a:gd name="f70" fmla="val 1210684"/>
                <a:gd name="f71" fmla="val 1213719"/>
                <a:gd name="f72" fmla="val 669157"/>
                <a:gd name="f73" fmla="val 673708"/>
                <a:gd name="f74" fmla="val 679019"/>
                <a:gd name="f75" fmla="val 697226"/>
                <a:gd name="f76" fmla="val 1228891"/>
                <a:gd name="f77" fmla="val 716192"/>
                <a:gd name="f78" fmla="val 1228132"/>
                <a:gd name="f79" fmla="val 737433"/>
                <a:gd name="f80" fmla="val 1183374"/>
                <a:gd name="f81" fmla="val 1162890"/>
                <a:gd name="f82" fmla="val 757157"/>
                <a:gd name="f83" fmla="val 773089"/>
                <a:gd name="f84" fmla="val 791296"/>
                <a:gd name="f85" fmla="val 792054"/>
                <a:gd name="f86" fmla="val 1182615"/>
                <a:gd name="f87" fmla="val 792813"/>
                <a:gd name="f88" fmla="val 1200822"/>
                <a:gd name="f89" fmla="val 794330"/>
                <a:gd name="f90" fmla="val 814055"/>
                <a:gd name="f91" fmla="val 831503"/>
                <a:gd name="f92" fmla="val 850469"/>
                <a:gd name="f93" fmla="val 854262"/>
                <a:gd name="f94" fmla="val 1204615"/>
                <a:gd name="f95" fmla="val 1186408"/>
                <a:gd name="f96" fmla="val 863365"/>
                <a:gd name="f97" fmla="val 1175028"/>
                <a:gd name="f98" fmla="val 870952"/>
                <a:gd name="f99" fmla="val 1165925"/>
                <a:gd name="f100" fmla="val 889159"/>
                <a:gd name="f101" fmla="val 1165166"/>
                <a:gd name="f102" fmla="val 905090"/>
                <a:gd name="f103" fmla="val 908125"/>
                <a:gd name="f104" fmla="val 1185649"/>
                <a:gd name="f105" fmla="val 909642"/>
                <a:gd name="f106" fmla="val 911918"/>
                <a:gd name="f107" fmla="val 1226615"/>
                <a:gd name="f108" fmla="val 925573"/>
                <a:gd name="f109" fmla="val 1225857"/>
                <a:gd name="f110" fmla="val 936952"/>
                <a:gd name="f111" fmla="val 1223581"/>
                <a:gd name="f112" fmla="val 947573"/>
                <a:gd name="f113" fmla="val 1224339"/>
                <a:gd name="f114" fmla="val 977160"/>
                <a:gd name="f115" fmla="val 987022"/>
                <a:gd name="f116" fmla="val 993091"/>
                <a:gd name="f117" fmla="val 1009781"/>
                <a:gd name="f118" fmla="val 1110545"/>
                <a:gd name="f119" fmla="val 1028746"/>
                <a:gd name="f120" fmla="val 1035441"/>
                <a:gd name="f121" fmla="val 1048471"/>
                <a:gd name="f122" fmla="val 961095"/>
                <a:gd name="f123" fmla="val 1052264"/>
                <a:gd name="f124" fmla="val 946681"/>
                <a:gd name="f125" fmla="val 1063643"/>
                <a:gd name="f126" fmla="val 934543"/>
                <a:gd name="f127" fmla="val 1073505"/>
                <a:gd name="f128" fmla="val 922405"/>
                <a:gd name="f129" fmla="val 1104609"/>
                <a:gd name="f130" fmla="val 883715"/>
                <a:gd name="f131" fmla="val 1143299"/>
                <a:gd name="f132" fmla="val 849577"/>
                <a:gd name="f133" fmla="val 1167575"/>
                <a:gd name="f134" fmla="val 807094"/>
                <a:gd name="f135" fmla="val 1251783"/>
                <a:gd name="f136" fmla="val 661437"/>
                <a:gd name="f137" fmla="val 1242680"/>
                <a:gd name="f138" fmla="val 509711"/>
                <a:gd name="f139" fmla="val 1175920"/>
                <a:gd name="f140" fmla="val 361779"/>
                <a:gd name="f141" fmla="val 1079575"/>
                <a:gd name="f142" fmla="val 147846"/>
                <a:gd name="f143" fmla="val 908883"/>
                <a:gd name="f144" fmla="val 33293"/>
                <a:gd name="f145" fmla="val 677501"/>
                <a:gd name="f146" fmla="val 4465"/>
                <a:gd name="f147" fmla="val 389223"/>
                <a:gd name="f148" fmla="val -31191"/>
                <a:gd name="f149" fmla="val 109289"/>
                <a:gd name="f150" fmla="val 150122"/>
                <a:gd name="f151" fmla="val 24322"/>
                <a:gd name="f152" fmla="val 426262"/>
                <a:gd name="f153" fmla="val -34851"/>
                <a:gd name="f154" fmla="val 619712"/>
                <a:gd name="f155" fmla="val 16736"/>
                <a:gd name="f156" fmla="val 783576"/>
                <a:gd name="f157" fmla="val 148737"/>
                <a:gd name="f158" fmla="val 928474"/>
                <a:gd name="f159" fmla="val 156324"/>
                <a:gd name="f160" fmla="val 939095"/>
                <a:gd name="f161" fmla="val 163151"/>
                <a:gd name="f162" fmla="val 952750"/>
                <a:gd name="f163" fmla="val 848951"/>
                <a:gd name="f164" fmla="val 617436"/>
                <a:gd name="f165" fmla="val 894469"/>
                <a:gd name="f166" fmla="val 562815"/>
                <a:gd name="f167" fmla="val 961228"/>
                <a:gd name="f168" fmla="val 571919"/>
                <a:gd name="f169" fmla="val 634885"/>
                <a:gd name="f170" fmla="val 1026471"/>
                <a:gd name="f171" fmla="val 701644"/>
                <a:gd name="f172" fmla="val 1015091"/>
                <a:gd name="f173" fmla="val 785094"/>
                <a:gd name="f174" fmla="val 965780"/>
                <a:gd name="f175" fmla="val 841232"/>
                <a:gd name="f176" fmla="val 924814"/>
                <a:gd name="f177" fmla="val 887508"/>
                <a:gd name="f178" fmla="val 864883"/>
                <a:gd name="f179" fmla="val 884474"/>
                <a:gd name="f180" fmla="val 833779"/>
                <a:gd name="f181" fmla="val 831370"/>
                <a:gd name="f182" fmla="val 817848"/>
                <a:gd name="f183" fmla="val 804059"/>
                <a:gd name="f184" fmla="val 811779"/>
                <a:gd name="f185" fmla="val 770679"/>
                <a:gd name="f186" fmla="val 801158"/>
                <a:gd name="f187" fmla="val 740334"/>
                <a:gd name="f188" fmla="val 808744"/>
                <a:gd name="f189" fmla="val 693299"/>
                <a:gd name="f190" fmla="val 820124"/>
                <a:gd name="f191" fmla="val 651575"/>
                <a:gd name="f192" fmla="val 670674"/>
                <a:gd name="f193" fmla="val 792680"/>
                <a:gd name="f194" fmla="val 740468"/>
                <a:gd name="f195" fmla="val 840473"/>
                <a:gd name="f196" fmla="val 716950"/>
                <a:gd name="f197" fmla="val 914819"/>
                <a:gd name="f198" fmla="val 735157"/>
                <a:gd name="f199" fmla="val 978544"/>
                <a:gd name="f200" fmla="val 710881"/>
                <a:gd name="f201" fmla="val 691915"/>
                <a:gd name="f202" fmla="val 917095"/>
                <a:gd name="f203" fmla="val 856404"/>
                <a:gd name="f204" fmla="val 563707"/>
                <a:gd name="f205" fmla="val 827577"/>
                <a:gd name="f206" fmla="val 566742"/>
                <a:gd name="f207" fmla="val 811646"/>
                <a:gd name="f208" fmla="val 592535"/>
                <a:gd name="f209" fmla="val 800266"/>
                <a:gd name="f210" fmla="val 613777"/>
                <a:gd name="f211" fmla="val 782059"/>
                <a:gd name="f212" fmla="val 851094"/>
                <a:gd name="f213" fmla="val 910267"/>
                <a:gd name="f214" fmla="val 973233"/>
                <a:gd name="f215" fmla="val 591776"/>
                <a:gd name="f216" fmla="val 572811"/>
                <a:gd name="f217" fmla="val 547776"/>
                <a:gd name="f218" fmla="val 552328"/>
                <a:gd name="f219" fmla="val 923922"/>
                <a:gd name="f220" fmla="val 553845"/>
                <a:gd name="f221" fmla="val 874612"/>
                <a:gd name="f222" fmla="val 245083"/>
                <a:gd name="f223" fmla="val 606057"/>
                <a:gd name="f224" fmla="val 279980"/>
                <a:gd name="f225" fmla="val 563574"/>
                <a:gd name="f226" fmla="val 333084"/>
                <a:gd name="f227" fmla="val 555988"/>
                <a:gd name="f228" fmla="val 378602"/>
                <a:gd name="f229" fmla="val 587850"/>
                <a:gd name="f230" fmla="val 429430"/>
                <a:gd name="f231" fmla="val 624264"/>
                <a:gd name="f232" fmla="val 448396"/>
                <a:gd name="f233" fmla="val 676609"/>
                <a:gd name="f234" fmla="val 449913"/>
                <a:gd name="f235" fmla="val 736541"/>
                <a:gd name="f236" fmla="val 452189"/>
                <a:gd name="f237" fmla="val 737300"/>
                <a:gd name="f238" fmla="val 455223"/>
                <a:gd name="f239" fmla="val 738817"/>
                <a:gd name="f240" fmla="val 457499"/>
                <a:gd name="f241" fmla="val 739576"/>
                <a:gd name="f242" fmla="val 444603"/>
                <a:gd name="f243" fmla="val 772197"/>
                <a:gd name="f244" fmla="val 437016"/>
                <a:gd name="f245" fmla="val 807852"/>
                <a:gd name="f246" fmla="val 418809"/>
                <a:gd name="f247" fmla="val 836680"/>
                <a:gd name="f248" fmla="val 386947"/>
                <a:gd name="f249" fmla="val 886750"/>
                <a:gd name="f250" fmla="val 893577"/>
                <a:gd name="f251" fmla="val 278463"/>
                <a:gd name="f252" fmla="val 858680"/>
                <a:gd name="f253" fmla="val 203359"/>
                <a:gd name="f254" fmla="val 187428"/>
                <a:gd name="f255" fmla="+- 0 0 -90"/>
                <a:gd name="f256" fmla="*/ f3 1 1228360"/>
                <a:gd name="f257" fmla="*/ f4 1 1228322"/>
                <a:gd name="f258" fmla="val f5"/>
                <a:gd name="f259" fmla="val f6"/>
                <a:gd name="f260" fmla="val f7"/>
                <a:gd name="f261" fmla="*/ f255 f0 1"/>
                <a:gd name="f262" fmla="+- f260 0 f258"/>
                <a:gd name="f263" fmla="+- f259 0 f258"/>
                <a:gd name="f264" fmla="*/ f261 1 f2"/>
                <a:gd name="f265" fmla="*/ f263 1 1228360"/>
                <a:gd name="f266" fmla="*/ f262 1 1228322"/>
                <a:gd name="f267" fmla="*/ 166944 f263 1"/>
                <a:gd name="f268" fmla="*/ 965647 f262 1"/>
                <a:gd name="f269" fmla="*/ 229911 f263 1"/>
                <a:gd name="f270" fmla="*/ 1200063 f262 1"/>
                <a:gd name="f271" fmla="*/ 245842 f263 1"/>
                <a:gd name="f272" fmla="*/ 1222063 f262 1"/>
                <a:gd name="f273" fmla="*/ 327015 f263 1"/>
                <a:gd name="f274" fmla="*/ 1219029 f262 1"/>
                <a:gd name="f275" fmla="*/ 323981 f263 1"/>
                <a:gd name="f276" fmla="*/ 1159856 f262 1"/>
                <a:gd name="f277" fmla="*/ 393016 f263 1"/>
                <a:gd name="f278" fmla="*/ 1163649 f262 1"/>
                <a:gd name="f279" fmla="*/ 1212960 f262 1"/>
                <a:gd name="f280" fmla="*/ 468879 f263 1"/>
                <a:gd name="f281" fmla="*/ 471913 f263 1"/>
                <a:gd name="f282" fmla="*/ 1161373 f262 1"/>
                <a:gd name="f283" fmla="*/ 517431 f263 1"/>
                <a:gd name="f284" fmla="*/ 1227374 f262 1"/>
                <a:gd name="f285" fmla="*/ 590259 f263 1"/>
                <a:gd name="f286" fmla="*/ 1193994 f262 1"/>
                <a:gd name="f287" fmla="*/ 1164408 f262 1"/>
                <a:gd name="f288" fmla="*/ 663846 f263 1"/>
                <a:gd name="f289" fmla="*/ 1209167 f262 1"/>
                <a:gd name="f290" fmla="*/ 664605 f263 1"/>
                <a:gd name="f291" fmla="*/ 1214477 f262 1"/>
                <a:gd name="f292" fmla="*/ 679019 f263 1"/>
                <a:gd name="f293" fmla="*/ 737433 f263 1"/>
                <a:gd name="f294" fmla="*/ 1228132 f262 1"/>
                <a:gd name="f295" fmla="*/ 1162890 f262 1"/>
                <a:gd name="f296" fmla="*/ 791296 f263 1"/>
                <a:gd name="f297" fmla="*/ 794330 f263 1"/>
                <a:gd name="f298" fmla="*/ 1220546 f262 1"/>
                <a:gd name="f299" fmla="*/ 850469 f263 1"/>
                <a:gd name="f300" fmla="*/ 863365 f263 1"/>
                <a:gd name="f301" fmla="*/ 1175028 f262 1"/>
                <a:gd name="f302" fmla="*/ 905090 f263 1"/>
                <a:gd name="f303" fmla="*/ 911918 f263 1"/>
                <a:gd name="f304" fmla="*/ 1226615 f262 1"/>
                <a:gd name="f305" fmla="*/ 947573 f263 1"/>
                <a:gd name="f306" fmla="*/ 1224339 f262 1"/>
                <a:gd name="f307" fmla="*/ 993091 f263 1"/>
                <a:gd name="f308" fmla="*/ 1185649 f262 1"/>
                <a:gd name="f309" fmla="*/ 1048471 f263 1"/>
                <a:gd name="f310" fmla="*/ 961095 f262 1"/>
                <a:gd name="f311" fmla="*/ 1073505 f263 1"/>
                <a:gd name="f312" fmla="*/ 922405 f262 1"/>
                <a:gd name="f313" fmla="*/ 1167575 f263 1"/>
                <a:gd name="f314" fmla="*/ 807094 f262 1"/>
                <a:gd name="f315" fmla="*/ 1175920 f263 1"/>
                <a:gd name="f316" fmla="*/ 361779 f262 1"/>
                <a:gd name="f317" fmla="*/ 677501 f263 1"/>
                <a:gd name="f318" fmla="*/ 4465 f262 1"/>
                <a:gd name="f319" fmla="*/ 24322 f263 1"/>
                <a:gd name="f320" fmla="*/ 426262 f262 1"/>
                <a:gd name="f321" fmla="*/ 148737 f263 1"/>
                <a:gd name="f322" fmla="*/ 928474 f262 1"/>
                <a:gd name="f323" fmla="*/ 848951 f263 1"/>
                <a:gd name="f324" fmla="*/ 617436 f262 1"/>
                <a:gd name="f325" fmla="*/ 634885 f262 1"/>
                <a:gd name="f326" fmla="*/ 965780 f263 1"/>
                <a:gd name="f327" fmla="*/ 841232 f262 1"/>
                <a:gd name="f328" fmla="*/ 833779 f263 1"/>
                <a:gd name="f329" fmla="*/ 831370 f262 1"/>
                <a:gd name="f330" fmla="*/ 801158 f263 1"/>
                <a:gd name="f331" fmla="*/ 740334 f262 1"/>
                <a:gd name="f332" fmla="*/ 670674 f263 1"/>
                <a:gd name="f333" fmla="*/ 792680 f262 1"/>
                <a:gd name="f334" fmla="*/ 735157 f263 1"/>
                <a:gd name="f335" fmla="*/ 978544 f262 1"/>
                <a:gd name="f336" fmla="*/ 563707 f263 1"/>
                <a:gd name="f337" fmla="*/ 827577 f262 1"/>
                <a:gd name="f338" fmla="*/ 613777 f263 1"/>
                <a:gd name="f339" fmla="*/ 782059 f262 1"/>
                <a:gd name="f340" fmla="*/ 973233 f262 1"/>
                <a:gd name="f341" fmla="*/ 547776 f263 1"/>
                <a:gd name="f342" fmla="*/ 245083 f263 1"/>
                <a:gd name="f343" fmla="*/ 606057 f262 1"/>
                <a:gd name="f344" fmla="*/ 378602 f263 1"/>
                <a:gd name="f345" fmla="*/ 587850 f262 1"/>
                <a:gd name="f346" fmla="*/ 449913 f263 1"/>
                <a:gd name="f347" fmla="*/ 736541 f262 1"/>
                <a:gd name="f348" fmla="*/ 457499 f263 1"/>
                <a:gd name="f349" fmla="*/ 739576 f262 1"/>
                <a:gd name="f350" fmla="*/ 418809 f263 1"/>
                <a:gd name="f351" fmla="*/ 836680 f262 1"/>
                <a:gd name="f352" fmla="*/ 278463 f263 1"/>
                <a:gd name="f353" fmla="*/ 858680 f262 1"/>
                <a:gd name="f354" fmla="+- f264 0 f1"/>
                <a:gd name="f355" fmla="*/ f267 1 1228360"/>
                <a:gd name="f356" fmla="*/ f268 1 1228322"/>
                <a:gd name="f357" fmla="*/ f269 1 1228360"/>
                <a:gd name="f358" fmla="*/ f270 1 1228322"/>
                <a:gd name="f359" fmla="*/ f271 1 1228360"/>
                <a:gd name="f360" fmla="*/ f272 1 1228322"/>
                <a:gd name="f361" fmla="*/ f273 1 1228360"/>
                <a:gd name="f362" fmla="*/ f274 1 1228322"/>
                <a:gd name="f363" fmla="*/ f275 1 1228360"/>
                <a:gd name="f364" fmla="*/ f276 1 1228322"/>
                <a:gd name="f365" fmla="*/ f277 1 1228360"/>
                <a:gd name="f366" fmla="*/ f278 1 1228322"/>
                <a:gd name="f367" fmla="*/ f279 1 1228322"/>
                <a:gd name="f368" fmla="*/ f280 1 1228360"/>
                <a:gd name="f369" fmla="*/ f281 1 1228360"/>
                <a:gd name="f370" fmla="*/ f282 1 1228322"/>
                <a:gd name="f371" fmla="*/ f283 1 1228360"/>
                <a:gd name="f372" fmla="*/ f284 1 1228322"/>
                <a:gd name="f373" fmla="*/ f285 1 1228360"/>
                <a:gd name="f374" fmla="*/ f286 1 1228322"/>
                <a:gd name="f375" fmla="*/ f287 1 1228322"/>
                <a:gd name="f376" fmla="*/ f288 1 1228360"/>
                <a:gd name="f377" fmla="*/ f289 1 1228322"/>
                <a:gd name="f378" fmla="*/ f290 1 1228360"/>
                <a:gd name="f379" fmla="*/ f291 1 1228322"/>
                <a:gd name="f380" fmla="*/ f292 1 1228360"/>
                <a:gd name="f381" fmla="*/ f293 1 1228360"/>
                <a:gd name="f382" fmla="*/ f294 1 1228322"/>
                <a:gd name="f383" fmla="*/ f295 1 1228322"/>
                <a:gd name="f384" fmla="*/ f296 1 1228360"/>
                <a:gd name="f385" fmla="*/ f297 1 1228360"/>
                <a:gd name="f386" fmla="*/ f298 1 1228322"/>
                <a:gd name="f387" fmla="*/ f299 1 1228360"/>
                <a:gd name="f388" fmla="*/ f300 1 1228360"/>
                <a:gd name="f389" fmla="*/ f301 1 1228322"/>
                <a:gd name="f390" fmla="*/ f302 1 1228360"/>
                <a:gd name="f391" fmla="*/ f303 1 1228360"/>
                <a:gd name="f392" fmla="*/ f304 1 1228322"/>
                <a:gd name="f393" fmla="*/ f305 1 1228360"/>
                <a:gd name="f394" fmla="*/ f306 1 1228322"/>
                <a:gd name="f395" fmla="*/ f307 1 1228360"/>
                <a:gd name="f396" fmla="*/ f308 1 1228322"/>
                <a:gd name="f397" fmla="*/ f309 1 1228360"/>
                <a:gd name="f398" fmla="*/ f310 1 1228322"/>
                <a:gd name="f399" fmla="*/ f311 1 1228360"/>
                <a:gd name="f400" fmla="*/ f312 1 1228322"/>
                <a:gd name="f401" fmla="*/ f313 1 1228360"/>
                <a:gd name="f402" fmla="*/ f314 1 1228322"/>
                <a:gd name="f403" fmla="*/ f315 1 1228360"/>
                <a:gd name="f404" fmla="*/ f316 1 1228322"/>
                <a:gd name="f405" fmla="*/ f317 1 1228360"/>
                <a:gd name="f406" fmla="*/ f318 1 1228322"/>
                <a:gd name="f407" fmla="*/ f319 1 1228360"/>
                <a:gd name="f408" fmla="*/ f320 1 1228322"/>
                <a:gd name="f409" fmla="*/ f321 1 1228360"/>
                <a:gd name="f410" fmla="*/ f322 1 1228322"/>
                <a:gd name="f411" fmla="*/ f323 1 1228360"/>
                <a:gd name="f412" fmla="*/ f324 1 1228322"/>
                <a:gd name="f413" fmla="*/ f325 1 1228322"/>
                <a:gd name="f414" fmla="*/ f326 1 1228360"/>
                <a:gd name="f415" fmla="*/ f327 1 1228322"/>
                <a:gd name="f416" fmla="*/ f328 1 1228360"/>
                <a:gd name="f417" fmla="*/ f329 1 1228322"/>
                <a:gd name="f418" fmla="*/ f330 1 1228360"/>
                <a:gd name="f419" fmla="*/ f331 1 1228322"/>
                <a:gd name="f420" fmla="*/ f332 1 1228360"/>
                <a:gd name="f421" fmla="*/ f333 1 1228322"/>
                <a:gd name="f422" fmla="*/ f334 1 1228360"/>
                <a:gd name="f423" fmla="*/ f335 1 1228322"/>
                <a:gd name="f424" fmla="*/ f336 1 1228360"/>
                <a:gd name="f425" fmla="*/ f337 1 1228322"/>
                <a:gd name="f426" fmla="*/ f338 1 1228360"/>
                <a:gd name="f427" fmla="*/ f339 1 1228322"/>
                <a:gd name="f428" fmla="*/ f340 1 1228322"/>
                <a:gd name="f429" fmla="*/ f341 1 1228360"/>
                <a:gd name="f430" fmla="*/ f342 1 1228360"/>
                <a:gd name="f431" fmla="*/ f343 1 1228322"/>
                <a:gd name="f432" fmla="*/ f344 1 1228360"/>
                <a:gd name="f433" fmla="*/ f345 1 1228322"/>
                <a:gd name="f434" fmla="*/ f346 1 1228360"/>
                <a:gd name="f435" fmla="*/ f347 1 1228322"/>
                <a:gd name="f436" fmla="*/ f348 1 1228360"/>
                <a:gd name="f437" fmla="*/ f349 1 1228322"/>
                <a:gd name="f438" fmla="*/ f350 1 1228360"/>
                <a:gd name="f439" fmla="*/ f351 1 1228322"/>
                <a:gd name="f440" fmla="*/ f352 1 1228360"/>
                <a:gd name="f441" fmla="*/ f353 1 1228322"/>
                <a:gd name="f442" fmla="*/ f258 1 f265"/>
                <a:gd name="f443" fmla="*/ f259 1 f265"/>
                <a:gd name="f444" fmla="*/ f258 1 f266"/>
                <a:gd name="f445" fmla="*/ f260 1 f266"/>
                <a:gd name="f446" fmla="*/ f355 1 f265"/>
                <a:gd name="f447" fmla="*/ f356 1 f266"/>
                <a:gd name="f448" fmla="*/ f357 1 f265"/>
                <a:gd name="f449" fmla="*/ f358 1 f266"/>
                <a:gd name="f450" fmla="*/ f359 1 f265"/>
                <a:gd name="f451" fmla="*/ f360 1 f266"/>
                <a:gd name="f452" fmla="*/ f361 1 f265"/>
                <a:gd name="f453" fmla="*/ f362 1 f266"/>
                <a:gd name="f454" fmla="*/ f363 1 f265"/>
                <a:gd name="f455" fmla="*/ f364 1 f266"/>
                <a:gd name="f456" fmla="*/ f365 1 f265"/>
                <a:gd name="f457" fmla="*/ f366 1 f266"/>
                <a:gd name="f458" fmla="*/ f367 1 f266"/>
                <a:gd name="f459" fmla="*/ f368 1 f265"/>
                <a:gd name="f460" fmla="*/ f369 1 f265"/>
                <a:gd name="f461" fmla="*/ f370 1 f266"/>
                <a:gd name="f462" fmla="*/ f371 1 f265"/>
                <a:gd name="f463" fmla="*/ f372 1 f266"/>
                <a:gd name="f464" fmla="*/ f373 1 f265"/>
                <a:gd name="f465" fmla="*/ f374 1 f266"/>
                <a:gd name="f466" fmla="*/ f375 1 f266"/>
                <a:gd name="f467" fmla="*/ f376 1 f265"/>
                <a:gd name="f468" fmla="*/ f377 1 f266"/>
                <a:gd name="f469" fmla="*/ f378 1 f265"/>
                <a:gd name="f470" fmla="*/ f379 1 f266"/>
                <a:gd name="f471" fmla="*/ f380 1 f265"/>
                <a:gd name="f472" fmla="*/ f381 1 f265"/>
                <a:gd name="f473" fmla="*/ f382 1 f266"/>
                <a:gd name="f474" fmla="*/ f383 1 f266"/>
                <a:gd name="f475" fmla="*/ f384 1 f265"/>
                <a:gd name="f476" fmla="*/ f385 1 f265"/>
                <a:gd name="f477" fmla="*/ f386 1 f266"/>
                <a:gd name="f478" fmla="*/ f387 1 f265"/>
                <a:gd name="f479" fmla="*/ f388 1 f265"/>
                <a:gd name="f480" fmla="*/ f389 1 f266"/>
                <a:gd name="f481" fmla="*/ f390 1 f265"/>
                <a:gd name="f482" fmla="*/ f391 1 f265"/>
                <a:gd name="f483" fmla="*/ f392 1 f266"/>
                <a:gd name="f484" fmla="*/ f393 1 f265"/>
                <a:gd name="f485" fmla="*/ f394 1 f266"/>
                <a:gd name="f486" fmla="*/ f395 1 f265"/>
                <a:gd name="f487" fmla="*/ f396 1 f266"/>
                <a:gd name="f488" fmla="*/ f397 1 f265"/>
                <a:gd name="f489" fmla="*/ f398 1 f266"/>
                <a:gd name="f490" fmla="*/ f399 1 f265"/>
                <a:gd name="f491" fmla="*/ f400 1 f266"/>
                <a:gd name="f492" fmla="*/ f401 1 f265"/>
                <a:gd name="f493" fmla="*/ f402 1 f266"/>
                <a:gd name="f494" fmla="*/ f403 1 f265"/>
                <a:gd name="f495" fmla="*/ f404 1 f266"/>
                <a:gd name="f496" fmla="*/ f405 1 f265"/>
                <a:gd name="f497" fmla="*/ f406 1 f266"/>
                <a:gd name="f498" fmla="*/ f407 1 f265"/>
                <a:gd name="f499" fmla="*/ f408 1 f266"/>
                <a:gd name="f500" fmla="*/ f409 1 f265"/>
                <a:gd name="f501" fmla="*/ f410 1 f266"/>
                <a:gd name="f502" fmla="*/ f411 1 f265"/>
                <a:gd name="f503" fmla="*/ f412 1 f266"/>
                <a:gd name="f504" fmla="*/ f413 1 f266"/>
                <a:gd name="f505" fmla="*/ f414 1 f265"/>
                <a:gd name="f506" fmla="*/ f415 1 f266"/>
                <a:gd name="f507" fmla="*/ f416 1 f265"/>
                <a:gd name="f508" fmla="*/ f417 1 f266"/>
                <a:gd name="f509" fmla="*/ f418 1 f265"/>
                <a:gd name="f510" fmla="*/ f419 1 f266"/>
                <a:gd name="f511" fmla="*/ f420 1 f265"/>
                <a:gd name="f512" fmla="*/ f421 1 f266"/>
                <a:gd name="f513" fmla="*/ f422 1 f265"/>
                <a:gd name="f514" fmla="*/ f423 1 f266"/>
                <a:gd name="f515" fmla="*/ f424 1 f265"/>
                <a:gd name="f516" fmla="*/ f425 1 f266"/>
                <a:gd name="f517" fmla="*/ f426 1 f265"/>
                <a:gd name="f518" fmla="*/ f427 1 f266"/>
                <a:gd name="f519" fmla="*/ f428 1 f266"/>
                <a:gd name="f520" fmla="*/ f429 1 f265"/>
                <a:gd name="f521" fmla="*/ f430 1 f265"/>
                <a:gd name="f522" fmla="*/ f431 1 f266"/>
                <a:gd name="f523" fmla="*/ f432 1 f265"/>
                <a:gd name="f524" fmla="*/ f433 1 f266"/>
                <a:gd name="f525" fmla="*/ f434 1 f265"/>
                <a:gd name="f526" fmla="*/ f435 1 f266"/>
                <a:gd name="f527" fmla="*/ f436 1 f265"/>
                <a:gd name="f528" fmla="*/ f437 1 f266"/>
                <a:gd name="f529" fmla="*/ f438 1 f265"/>
                <a:gd name="f530" fmla="*/ f439 1 f266"/>
                <a:gd name="f531" fmla="*/ f440 1 f265"/>
                <a:gd name="f532" fmla="*/ f441 1 f266"/>
                <a:gd name="f533" fmla="*/ f442 f256 1"/>
                <a:gd name="f534" fmla="*/ f443 f256 1"/>
                <a:gd name="f535" fmla="*/ f445 f257 1"/>
                <a:gd name="f536" fmla="*/ f444 f257 1"/>
                <a:gd name="f537" fmla="*/ f446 f256 1"/>
                <a:gd name="f538" fmla="*/ f447 f257 1"/>
                <a:gd name="f539" fmla="*/ f448 f256 1"/>
                <a:gd name="f540" fmla="*/ f449 f257 1"/>
                <a:gd name="f541" fmla="*/ f450 f256 1"/>
                <a:gd name="f542" fmla="*/ f451 f257 1"/>
                <a:gd name="f543" fmla="*/ f452 f256 1"/>
                <a:gd name="f544" fmla="*/ f453 f257 1"/>
                <a:gd name="f545" fmla="*/ f454 f256 1"/>
                <a:gd name="f546" fmla="*/ f455 f257 1"/>
                <a:gd name="f547" fmla="*/ f456 f256 1"/>
                <a:gd name="f548" fmla="*/ f457 f257 1"/>
                <a:gd name="f549" fmla="*/ f458 f257 1"/>
                <a:gd name="f550" fmla="*/ f459 f256 1"/>
                <a:gd name="f551" fmla="*/ f460 f256 1"/>
                <a:gd name="f552" fmla="*/ f461 f257 1"/>
                <a:gd name="f553" fmla="*/ f462 f256 1"/>
                <a:gd name="f554" fmla="*/ f463 f257 1"/>
                <a:gd name="f555" fmla="*/ f464 f256 1"/>
                <a:gd name="f556" fmla="*/ f465 f257 1"/>
                <a:gd name="f557" fmla="*/ f466 f257 1"/>
                <a:gd name="f558" fmla="*/ f467 f256 1"/>
                <a:gd name="f559" fmla="*/ f468 f257 1"/>
                <a:gd name="f560" fmla="*/ f469 f256 1"/>
                <a:gd name="f561" fmla="*/ f470 f257 1"/>
                <a:gd name="f562" fmla="*/ f471 f256 1"/>
                <a:gd name="f563" fmla="*/ f472 f256 1"/>
                <a:gd name="f564" fmla="*/ f473 f257 1"/>
                <a:gd name="f565" fmla="*/ f474 f257 1"/>
                <a:gd name="f566" fmla="*/ f475 f256 1"/>
                <a:gd name="f567" fmla="*/ f476 f256 1"/>
                <a:gd name="f568" fmla="*/ f477 f257 1"/>
                <a:gd name="f569" fmla="*/ f478 f256 1"/>
                <a:gd name="f570" fmla="*/ f479 f256 1"/>
                <a:gd name="f571" fmla="*/ f480 f257 1"/>
                <a:gd name="f572" fmla="*/ f481 f256 1"/>
                <a:gd name="f573" fmla="*/ f482 f256 1"/>
                <a:gd name="f574" fmla="*/ f483 f257 1"/>
                <a:gd name="f575" fmla="*/ f484 f256 1"/>
                <a:gd name="f576" fmla="*/ f485 f257 1"/>
                <a:gd name="f577" fmla="*/ f486 f256 1"/>
                <a:gd name="f578" fmla="*/ f487 f257 1"/>
                <a:gd name="f579" fmla="*/ f488 f256 1"/>
                <a:gd name="f580" fmla="*/ f489 f257 1"/>
                <a:gd name="f581" fmla="*/ f490 f256 1"/>
                <a:gd name="f582" fmla="*/ f491 f257 1"/>
                <a:gd name="f583" fmla="*/ f492 f256 1"/>
                <a:gd name="f584" fmla="*/ f493 f257 1"/>
                <a:gd name="f585" fmla="*/ f494 f256 1"/>
                <a:gd name="f586" fmla="*/ f495 f257 1"/>
                <a:gd name="f587" fmla="*/ f496 f256 1"/>
                <a:gd name="f588" fmla="*/ f497 f257 1"/>
                <a:gd name="f589" fmla="*/ f498 f256 1"/>
                <a:gd name="f590" fmla="*/ f499 f257 1"/>
                <a:gd name="f591" fmla="*/ f500 f256 1"/>
                <a:gd name="f592" fmla="*/ f501 f257 1"/>
                <a:gd name="f593" fmla="*/ f502 f256 1"/>
                <a:gd name="f594" fmla="*/ f503 f257 1"/>
                <a:gd name="f595" fmla="*/ f504 f257 1"/>
                <a:gd name="f596" fmla="*/ f505 f256 1"/>
                <a:gd name="f597" fmla="*/ f506 f257 1"/>
                <a:gd name="f598" fmla="*/ f507 f256 1"/>
                <a:gd name="f599" fmla="*/ f508 f257 1"/>
                <a:gd name="f600" fmla="*/ f509 f256 1"/>
                <a:gd name="f601" fmla="*/ f510 f257 1"/>
                <a:gd name="f602" fmla="*/ f511 f256 1"/>
                <a:gd name="f603" fmla="*/ f512 f257 1"/>
                <a:gd name="f604" fmla="*/ f513 f256 1"/>
                <a:gd name="f605" fmla="*/ f514 f257 1"/>
                <a:gd name="f606" fmla="*/ f515 f256 1"/>
                <a:gd name="f607" fmla="*/ f516 f257 1"/>
                <a:gd name="f608" fmla="*/ f517 f256 1"/>
                <a:gd name="f609" fmla="*/ f518 f257 1"/>
                <a:gd name="f610" fmla="*/ f519 f257 1"/>
                <a:gd name="f611" fmla="*/ f520 f256 1"/>
                <a:gd name="f612" fmla="*/ f521 f256 1"/>
                <a:gd name="f613" fmla="*/ f522 f257 1"/>
                <a:gd name="f614" fmla="*/ f523 f256 1"/>
                <a:gd name="f615" fmla="*/ f524 f257 1"/>
                <a:gd name="f616" fmla="*/ f525 f256 1"/>
                <a:gd name="f617" fmla="*/ f526 f257 1"/>
                <a:gd name="f618" fmla="*/ f527 f256 1"/>
                <a:gd name="f619" fmla="*/ f528 f257 1"/>
                <a:gd name="f620" fmla="*/ f529 f256 1"/>
                <a:gd name="f621" fmla="*/ f530 f257 1"/>
                <a:gd name="f622" fmla="*/ f531 f256 1"/>
                <a:gd name="f623" fmla="*/ f532 f257 1"/>
              </a:gdLst>
              <a:ahLst/>
              <a:cxnLst>
                <a:cxn ang="3cd4">
                  <a:pos x="hc" y="t"/>
                </a:cxn>
                <a:cxn ang="0">
                  <a:pos x="r" y="vc"/>
                </a:cxn>
                <a:cxn ang="cd4">
                  <a:pos x="hc" y="b"/>
                </a:cxn>
                <a:cxn ang="cd2">
                  <a:pos x="l" y="vc"/>
                </a:cxn>
                <a:cxn ang="f354">
                  <a:pos x="f537" y="f538"/>
                </a:cxn>
                <a:cxn ang="f354">
                  <a:pos x="f539" y="f540"/>
                </a:cxn>
                <a:cxn ang="f354">
                  <a:pos x="f541" y="f542"/>
                </a:cxn>
                <a:cxn ang="f354">
                  <a:pos x="f543" y="f544"/>
                </a:cxn>
                <a:cxn ang="f354">
                  <a:pos x="f545" y="f546"/>
                </a:cxn>
                <a:cxn ang="f354">
                  <a:pos x="f547" y="f548"/>
                </a:cxn>
                <a:cxn ang="f354">
                  <a:pos x="f547" y="f549"/>
                </a:cxn>
                <a:cxn ang="f354">
                  <a:pos x="f550" y="f549"/>
                </a:cxn>
                <a:cxn ang="f354">
                  <a:pos x="f551" y="f552"/>
                </a:cxn>
                <a:cxn ang="f354">
                  <a:pos x="f553" y="f552"/>
                </a:cxn>
                <a:cxn ang="f354">
                  <a:pos x="f553" y="f554"/>
                </a:cxn>
                <a:cxn ang="f354">
                  <a:pos x="f555" y="f554"/>
                </a:cxn>
                <a:cxn ang="f354">
                  <a:pos x="f555" y="f556"/>
                </a:cxn>
                <a:cxn ang="f354">
                  <a:pos x="f555" y="f557"/>
                </a:cxn>
                <a:cxn ang="f354">
                  <a:pos x="f558" y="f559"/>
                </a:cxn>
                <a:cxn ang="f354">
                  <a:pos x="f560" y="f561"/>
                </a:cxn>
                <a:cxn ang="f354">
                  <a:pos x="f562" y="f554"/>
                </a:cxn>
                <a:cxn ang="f354">
                  <a:pos x="f563" y="f564"/>
                </a:cxn>
                <a:cxn ang="f354">
                  <a:pos x="f563" y="f565"/>
                </a:cxn>
                <a:cxn ang="f354">
                  <a:pos x="f566" y="f565"/>
                </a:cxn>
                <a:cxn ang="f354">
                  <a:pos x="f567" y="f568"/>
                </a:cxn>
                <a:cxn ang="f354">
                  <a:pos x="f569" y="f568"/>
                </a:cxn>
                <a:cxn ang="f354">
                  <a:pos x="f570" y="f571"/>
                </a:cxn>
                <a:cxn ang="f354">
                  <a:pos x="f572" y="f546"/>
                </a:cxn>
                <a:cxn ang="f354">
                  <a:pos x="f573" y="f574"/>
                </a:cxn>
                <a:cxn ang="f354">
                  <a:pos x="f575" y="f576"/>
                </a:cxn>
                <a:cxn ang="f354">
                  <a:pos x="f577" y="f578"/>
                </a:cxn>
                <a:cxn ang="f354">
                  <a:pos x="f579" y="f580"/>
                </a:cxn>
                <a:cxn ang="f354">
                  <a:pos x="f581" y="f582"/>
                </a:cxn>
                <a:cxn ang="f354">
                  <a:pos x="f583" y="f584"/>
                </a:cxn>
                <a:cxn ang="f354">
                  <a:pos x="f585" y="f586"/>
                </a:cxn>
                <a:cxn ang="f354">
                  <a:pos x="f587" y="f588"/>
                </a:cxn>
                <a:cxn ang="f354">
                  <a:pos x="f589" y="f590"/>
                </a:cxn>
                <a:cxn ang="f354">
                  <a:pos x="f591" y="f592"/>
                </a:cxn>
                <a:cxn ang="f354">
                  <a:pos x="f537" y="f538"/>
                </a:cxn>
                <a:cxn ang="f354">
                  <a:pos x="f593" y="f594"/>
                </a:cxn>
                <a:cxn ang="f354">
                  <a:pos x="f577" y="f595"/>
                </a:cxn>
                <a:cxn ang="f354">
                  <a:pos x="f596" y="f597"/>
                </a:cxn>
                <a:cxn ang="f354">
                  <a:pos x="f598" y="f599"/>
                </a:cxn>
                <a:cxn ang="f354">
                  <a:pos x="f600" y="f601"/>
                </a:cxn>
                <a:cxn ang="f354">
                  <a:pos x="f593" y="f594"/>
                </a:cxn>
                <a:cxn ang="f354">
                  <a:pos x="f602" y="f603"/>
                </a:cxn>
                <a:cxn ang="f354">
                  <a:pos x="f604" y="f605"/>
                </a:cxn>
                <a:cxn ang="f354">
                  <a:pos x="f602" y="f605"/>
                </a:cxn>
                <a:cxn ang="f354">
                  <a:pos x="f602" y="f603"/>
                </a:cxn>
                <a:cxn ang="f354">
                  <a:pos x="f606" y="f607"/>
                </a:cxn>
                <a:cxn ang="f354">
                  <a:pos x="f608" y="f609"/>
                </a:cxn>
                <a:cxn ang="f354">
                  <a:pos x="f608" y="f610"/>
                </a:cxn>
                <a:cxn ang="f354">
                  <a:pos x="f611" y="f610"/>
                </a:cxn>
                <a:cxn ang="f354">
                  <a:pos x="f606" y="f607"/>
                </a:cxn>
                <a:cxn ang="f354">
                  <a:pos x="f612" y="f613"/>
                </a:cxn>
                <a:cxn ang="f354">
                  <a:pos x="f614" y="f615"/>
                </a:cxn>
                <a:cxn ang="f354">
                  <a:pos x="f616" y="f617"/>
                </a:cxn>
                <a:cxn ang="f354">
                  <a:pos x="f618" y="f619"/>
                </a:cxn>
                <a:cxn ang="f354">
                  <a:pos x="f620" y="f621"/>
                </a:cxn>
                <a:cxn ang="f354">
                  <a:pos x="f622" y="f623"/>
                </a:cxn>
                <a:cxn ang="f354">
                  <a:pos x="f612" y="f613"/>
                </a:cxn>
              </a:cxnLst>
              <a:rect l="f533" t="f536" r="f534" b="f535"/>
              <a:pathLst>
                <a:path w="1228360" h="122832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38" y="f40"/>
                    <a:pt x="f38" y="f41"/>
                    <a:pt x="f38" y="f42"/>
                  </a:cubicBezTo>
                  <a:cubicBezTo>
                    <a:pt x="f43" y="f42"/>
                    <a:pt x="f44" y="f42"/>
                    <a:pt x="f45" y="f42"/>
                  </a:cubicBezTo>
                  <a:cubicBezTo>
                    <a:pt x="f46" y="f47"/>
                    <a:pt x="f48" y="f49"/>
                    <a:pt x="f50" y="f35"/>
                  </a:cubicBezTo>
                  <a:cubicBezTo>
                    <a:pt x="f51" y="f35"/>
                    <a:pt x="f52" y="f35"/>
                    <a:pt x="f53" y="f35"/>
                  </a:cubicBezTo>
                  <a:cubicBezTo>
                    <a:pt x="f53" y="f54"/>
                    <a:pt x="f53" y="f55"/>
                    <a:pt x="f53" y="f56"/>
                  </a:cubicBezTo>
                  <a:cubicBezTo>
                    <a:pt x="f57" y="f56"/>
                    <a:pt x="f58" y="f56"/>
                    <a:pt x="f59" y="f56"/>
                  </a:cubicBezTo>
                  <a:cubicBezTo>
                    <a:pt x="f59" y="f60"/>
                    <a:pt x="f59" y="f61"/>
                    <a:pt x="f59" y="f62"/>
                  </a:cubicBezTo>
                  <a:cubicBezTo>
                    <a:pt x="f59" y="f54"/>
                    <a:pt x="f59" y="f63"/>
                    <a:pt x="f59" y="f64"/>
                  </a:cubicBezTo>
                  <a:cubicBezTo>
                    <a:pt x="f65" y="f66"/>
                    <a:pt x="f65" y="f66"/>
                    <a:pt x="f67" y="f68"/>
                  </a:cubicBezTo>
                  <a:cubicBezTo>
                    <a:pt x="f69" y="f70"/>
                    <a:pt x="f67" y="f71"/>
                    <a:pt x="f69" y="f60"/>
                  </a:cubicBezTo>
                  <a:cubicBezTo>
                    <a:pt x="f72" y="f27"/>
                    <a:pt x="f73" y="f56"/>
                    <a:pt x="f74" y="f56"/>
                  </a:cubicBezTo>
                  <a:cubicBezTo>
                    <a:pt x="f75" y="f76"/>
                    <a:pt x="f77" y="f78"/>
                    <a:pt x="f79" y="f78"/>
                  </a:cubicBezTo>
                  <a:cubicBezTo>
                    <a:pt x="f79" y="f61"/>
                    <a:pt x="f79" y="f80"/>
                    <a:pt x="f79" y="f81"/>
                  </a:cubicBezTo>
                  <a:cubicBezTo>
                    <a:pt x="f82" y="f81"/>
                    <a:pt x="f83" y="f81"/>
                    <a:pt x="f84" y="f81"/>
                  </a:cubicBezTo>
                  <a:cubicBezTo>
                    <a:pt x="f85" y="f86"/>
                    <a:pt x="f87" y="f88"/>
                    <a:pt x="f89" y="f25"/>
                  </a:cubicBezTo>
                  <a:cubicBezTo>
                    <a:pt x="f90" y="f25"/>
                    <a:pt x="f91" y="f25"/>
                    <a:pt x="f92" y="f25"/>
                  </a:cubicBezTo>
                  <a:cubicBezTo>
                    <a:pt x="f93" y="f94"/>
                    <a:pt x="f93" y="f95"/>
                    <a:pt x="f96" y="f97"/>
                  </a:cubicBezTo>
                  <a:cubicBezTo>
                    <a:pt x="f98" y="f99"/>
                    <a:pt x="f100" y="f101"/>
                    <a:pt x="f102" y="f33"/>
                  </a:cubicBezTo>
                  <a:cubicBezTo>
                    <a:pt x="f103" y="f104"/>
                    <a:pt x="f105" y="f94"/>
                    <a:pt x="f106" y="f107"/>
                  </a:cubicBezTo>
                  <a:cubicBezTo>
                    <a:pt x="f108" y="f109"/>
                    <a:pt x="f110" y="f111"/>
                    <a:pt x="f112" y="f113"/>
                  </a:cubicBezTo>
                  <a:cubicBezTo>
                    <a:pt x="f114" y="f56"/>
                    <a:pt x="f115" y="f42"/>
                    <a:pt x="f116" y="f104"/>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8" y="f9"/>
                  </a:cubicBezTo>
                  <a:close/>
                  <a:moveTo>
                    <a:pt x="f163" y="f164"/>
                  </a:moveTo>
                  <a:cubicBezTo>
                    <a:pt x="f165" y="f166"/>
                    <a:pt x="f167" y="f168"/>
                    <a:pt x="f116" y="f169"/>
                  </a:cubicBezTo>
                  <a:cubicBezTo>
                    <a:pt x="f170" y="f171"/>
                    <a:pt x="f172" y="f173"/>
                    <a:pt x="f174" y="f175"/>
                  </a:cubicBezTo>
                  <a:cubicBezTo>
                    <a:pt x="f176" y="f177"/>
                    <a:pt x="f178" y="f179"/>
                    <a:pt x="f180" y="f181"/>
                  </a:cubicBezTo>
                  <a:cubicBezTo>
                    <a:pt x="f182" y="f183"/>
                    <a:pt x="f184" y="f185"/>
                    <a:pt x="f186" y="f187"/>
                  </a:cubicBezTo>
                  <a:cubicBezTo>
                    <a:pt x="f188" y="f189"/>
                    <a:pt x="f190" y="f191"/>
                    <a:pt x="f163" y="f164"/>
                  </a:cubicBezTo>
                  <a:close/>
                  <a:moveTo>
                    <a:pt x="f192" y="f193"/>
                  </a:moveTo>
                  <a:cubicBezTo>
                    <a:pt x="f194" y="f195"/>
                    <a:pt x="f196" y="f197"/>
                    <a:pt x="f198" y="f199"/>
                  </a:cubicBezTo>
                  <a:cubicBezTo>
                    <a:pt x="f200" y="f199"/>
                    <a:pt x="f201" y="f199"/>
                    <a:pt x="f192" y="f199"/>
                  </a:cubicBezTo>
                  <a:cubicBezTo>
                    <a:pt x="f192" y="f202"/>
                    <a:pt x="f192" y="f203"/>
                    <a:pt x="f192" y="f193"/>
                  </a:cubicBezTo>
                  <a:close/>
                  <a:moveTo>
                    <a:pt x="f204" y="f205"/>
                  </a:moveTo>
                  <a:cubicBezTo>
                    <a:pt x="f206" y="f207"/>
                    <a:pt x="f208" y="f209"/>
                    <a:pt x="f210" y="f211"/>
                  </a:cubicBezTo>
                  <a:cubicBezTo>
                    <a:pt x="f210" y="f212"/>
                    <a:pt x="f210" y="f213"/>
                    <a:pt x="f210" y="f214"/>
                  </a:cubicBezTo>
                  <a:cubicBezTo>
                    <a:pt x="f215" y="f214"/>
                    <a:pt x="f216" y="f214"/>
                    <a:pt x="f217" y="f214"/>
                  </a:cubicBezTo>
                  <a:cubicBezTo>
                    <a:pt x="f218" y="f219"/>
                    <a:pt x="f220" y="f221"/>
                    <a:pt x="f204" y="f205"/>
                  </a:cubicBezTo>
                  <a:close/>
                  <a:moveTo>
                    <a:pt x="f222" y="f223"/>
                  </a:moveTo>
                  <a:cubicBezTo>
                    <a:pt x="f224" y="f225"/>
                    <a:pt x="f226" y="f227"/>
                    <a:pt x="f228" y="f229"/>
                  </a:cubicBezTo>
                  <a:cubicBezTo>
                    <a:pt x="f230" y="f231"/>
                    <a:pt x="f232" y="f233"/>
                    <a:pt x="f234" y="f235"/>
                  </a:cubicBezTo>
                  <a:cubicBezTo>
                    <a:pt x="f236" y="f237"/>
                    <a:pt x="f238" y="f239"/>
                    <a:pt x="f240" y="f241"/>
                  </a:cubicBezTo>
                  <a:cubicBezTo>
                    <a:pt x="f242" y="f243"/>
                    <a:pt x="f244" y="f245"/>
                    <a:pt x="f246" y="f247"/>
                  </a:cubicBezTo>
                  <a:cubicBezTo>
                    <a:pt x="f248" y="f249"/>
                    <a:pt x="f28" y="f250"/>
                    <a:pt x="f251" y="f252"/>
                  </a:cubicBezTo>
                  <a:cubicBezTo>
                    <a:pt x="f253" y="f183"/>
                    <a:pt x="f254" y="f233"/>
                    <a:pt x="f222" y="f223"/>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68" name="Freeform: Shape 70">
              <a:extLst>
                <a:ext uri="{FF2B5EF4-FFF2-40B4-BE49-F238E27FC236}">
                  <a16:creationId xmlns:a16="http://schemas.microsoft.com/office/drawing/2014/main" id="{EC0CCC8F-E145-4798-865E-394BD693FF1E}"/>
                </a:ext>
              </a:extLst>
            </p:cNvPr>
            <p:cNvSpPr/>
            <p:nvPr/>
          </p:nvSpPr>
          <p:spPr>
            <a:xfrm>
              <a:off x="7999198" y="3849523"/>
              <a:ext cx="344993" cy="181416"/>
            </a:xfrm>
            <a:custGeom>
              <a:avLst/>
              <a:gdLst>
                <a:gd name="f0" fmla="val 10800000"/>
                <a:gd name="f1" fmla="val 5400000"/>
                <a:gd name="f2" fmla="val 180"/>
                <a:gd name="f3" fmla="val w"/>
                <a:gd name="f4" fmla="val h"/>
                <a:gd name="f5" fmla="val 0"/>
                <a:gd name="f6" fmla="val 1631710"/>
                <a:gd name="f7" fmla="val 858039"/>
                <a:gd name="f8" fmla="val 1608950"/>
                <a:gd name="f9" fmla="val 660574"/>
                <a:gd name="f10" fmla="val 1628674"/>
                <a:gd name="f11" fmla="val 638574"/>
                <a:gd name="f12" fmla="val 1638536"/>
                <a:gd name="f13" fmla="val 612022"/>
                <a:gd name="f14" fmla="val 1626398"/>
                <a:gd name="f15" fmla="val 582435"/>
                <a:gd name="f16" fmla="val 1614260"/>
                <a:gd name="f17" fmla="val 552849"/>
                <a:gd name="f18" fmla="val 1589226"/>
                <a:gd name="f19" fmla="val 541470"/>
                <a:gd name="f20" fmla="val 1559639"/>
                <a:gd name="f21" fmla="val 538435"/>
                <a:gd name="f22" fmla="val 1513363"/>
                <a:gd name="f23" fmla="val 533883"/>
                <a:gd name="f24" fmla="val 1470121"/>
                <a:gd name="f25" fmla="val 544504"/>
                <a:gd name="f26" fmla="val 1437500"/>
                <a:gd name="f27" fmla="val 577884"/>
                <a:gd name="f28" fmla="val 1421569"/>
                <a:gd name="f29" fmla="val 593815"/>
                <a:gd name="f30" fmla="val 1410948"/>
                <a:gd name="f31" fmla="val 591539"/>
                <a:gd name="f32" fmla="val 1394258"/>
                <a:gd name="f33" fmla="val 584711"/>
                <a:gd name="f34" fmla="val 1281981"/>
                <a:gd name="f35" fmla="val 1169704"/>
                <a:gd name="f36" fmla="val 492917"/>
                <a:gd name="f37" fmla="val 1056668"/>
                <a:gd name="f38" fmla="val 447400"/>
                <a:gd name="f39" fmla="val 1051358"/>
                <a:gd name="f40" fmla="val 445124"/>
                <a:gd name="f41" fmla="val 1046048"/>
                <a:gd name="f42" fmla="val 442089"/>
                <a:gd name="f43" fmla="val 1039220"/>
                <a:gd name="f44" fmla="val 438296"/>
                <a:gd name="f45" fmla="val 1044530"/>
                <a:gd name="f46" fmla="val 434503"/>
                <a:gd name="f47" fmla="val 1046806"/>
                <a:gd name="f48" fmla="val 432985"/>
                <a:gd name="f49" fmla="val 1049082"/>
                <a:gd name="f50" fmla="val 431469"/>
                <a:gd name="f51" fmla="val 1168187"/>
                <a:gd name="f52" fmla="val 384434"/>
                <a:gd name="f53" fmla="val 1287292"/>
                <a:gd name="f54" fmla="val 336640"/>
                <a:gd name="f55" fmla="val 1406396"/>
                <a:gd name="f56" fmla="val 291122"/>
                <a:gd name="f57" fmla="val 1418534"/>
                <a:gd name="f58" fmla="val 286570"/>
                <a:gd name="f59" fmla="val 1438259"/>
                <a:gd name="f60" fmla="val 290363"/>
                <a:gd name="f61" fmla="val 1450397"/>
                <a:gd name="f62" fmla="val 297191"/>
                <a:gd name="f63" fmla="val 1491363"/>
                <a:gd name="f64" fmla="val 319191"/>
                <a:gd name="f65" fmla="val 1533846"/>
                <a:gd name="f66" fmla="val 326777"/>
                <a:gd name="f67" fmla="val 1578605"/>
                <a:gd name="f68" fmla="val 312364"/>
                <a:gd name="f69" fmla="val 1633226"/>
                <a:gd name="f70" fmla="val 294157"/>
                <a:gd name="f71" fmla="val 1648399"/>
                <a:gd name="f72" fmla="val 241053"/>
                <a:gd name="f73" fmla="val 1609709"/>
                <a:gd name="f74" fmla="val 198570"/>
                <a:gd name="f75" fmla="val 1594536"/>
                <a:gd name="f76" fmla="val 181880"/>
                <a:gd name="f77" fmla="val 1573294"/>
                <a:gd name="f78" fmla="val 168983"/>
                <a:gd name="f79" fmla="val 1554329"/>
                <a:gd name="f80" fmla="val 154569"/>
                <a:gd name="f81" fmla="val 1560398"/>
                <a:gd name="f82" fmla="val 143190"/>
                <a:gd name="f83" fmla="val 1568743"/>
                <a:gd name="f84" fmla="val 130293"/>
                <a:gd name="f85" fmla="val 1574812"/>
                <a:gd name="f86" fmla="val 116638"/>
                <a:gd name="f87" fmla="val 1601364"/>
                <a:gd name="f88" fmla="val 53671"/>
                <a:gd name="f89" fmla="val 1563432"/>
                <a:gd name="f90" fmla="val -1708"/>
                <a:gd name="f91" fmla="val 1495914"/>
                <a:gd name="f92" fmla="val 567"/>
                <a:gd name="f93" fmla="val 2844"/>
                <a:gd name="f94" fmla="val 1387430"/>
                <a:gd name="f95" fmla="val 40775"/>
                <a:gd name="f96" fmla="val 1371499"/>
                <a:gd name="f97" fmla="val 98431"/>
                <a:gd name="f98" fmla="val 1365430"/>
                <a:gd name="f99" fmla="val 118155"/>
                <a:gd name="f100" fmla="val 1356327"/>
                <a:gd name="f101" fmla="val 1336602"/>
                <a:gd name="f102" fmla="val 137879"/>
                <a:gd name="f103" fmla="val 1171221"/>
                <a:gd name="f104" fmla="val 203880"/>
                <a:gd name="f105" fmla="val 1007358"/>
                <a:gd name="f106" fmla="val 271398"/>
                <a:gd name="f107" fmla="val 841977"/>
                <a:gd name="f108" fmla="val 337398"/>
                <a:gd name="f109" fmla="val 827563"/>
                <a:gd name="f110" fmla="val 343467"/>
                <a:gd name="f111" fmla="val 806321"/>
                <a:gd name="f112" fmla="val 791149"/>
                <a:gd name="f113" fmla="val 625009"/>
                <a:gd name="f114" fmla="val 459628"/>
                <a:gd name="f115" fmla="val 293488"/>
                <a:gd name="f116" fmla="val 136362"/>
                <a:gd name="f117" fmla="val 276040"/>
                <a:gd name="f118" fmla="val 129534"/>
                <a:gd name="f119" fmla="val 266936"/>
                <a:gd name="f120" fmla="val 119672"/>
                <a:gd name="f121" fmla="val 262385"/>
                <a:gd name="f122" fmla="val 100706"/>
                <a:gd name="f123" fmla="val 247212"/>
                <a:gd name="f124" fmla="val 37740"/>
                <a:gd name="f125" fmla="val 184246"/>
                <a:gd name="f126" fmla="val -5502"/>
                <a:gd name="f127" fmla="val 119762"/>
                <a:gd name="f128" fmla="val 67417"/>
                <a:gd name="f129" fmla="val 5119"/>
                <a:gd name="f130" fmla="val 35555"/>
                <a:gd name="f131" fmla="val 51395"/>
                <a:gd name="f132" fmla="val 52244"/>
                <a:gd name="f133" fmla="val 101465"/>
                <a:gd name="f134" fmla="val 58313"/>
                <a:gd name="f135" fmla="val 68176"/>
                <a:gd name="f136" fmla="val 137120"/>
                <a:gd name="f137" fmla="val 76521"/>
                <a:gd name="f138" fmla="val 156086"/>
                <a:gd name="f139" fmla="val 62865"/>
                <a:gd name="f140" fmla="val 165190"/>
                <a:gd name="f141" fmla="val 47693"/>
                <a:gd name="f142" fmla="val 173535"/>
                <a:gd name="f143" fmla="val 34796"/>
                <a:gd name="f144" fmla="val 184155"/>
                <a:gd name="f145" fmla="val 10520"/>
                <a:gd name="f146" fmla="val 204639"/>
                <a:gd name="f147" fmla="val -6170"/>
                <a:gd name="f148" fmla="val 229673"/>
                <a:gd name="f149" fmla="val 2175"/>
                <a:gd name="f150" fmla="val 263053"/>
                <a:gd name="f151" fmla="val 11279"/>
                <a:gd name="f152" fmla="val 297950"/>
                <a:gd name="f153" fmla="val 39348"/>
                <a:gd name="f154" fmla="val 311605"/>
                <a:gd name="f155" fmla="val 71210"/>
                <a:gd name="f156" fmla="val 317674"/>
                <a:gd name="f157" fmla="val 110659"/>
                <a:gd name="f158" fmla="val 324502"/>
                <a:gd name="f159" fmla="val 148590"/>
                <a:gd name="f160" fmla="val 316915"/>
                <a:gd name="f161" fmla="val 181970"/>
                <a:gd name="f162" fmla="val 294915"/>
                <a:gd name="f163" fmla="val 198660"/>
                <a:gd name="f164" fmla="val 284294"/>
                <a:gd name="f165" fmla="val 211556"/>
                <a:gd name="f166" fmla="val 229005"/>
                <a:gd name="f167" fmla="val 340523"/>
                <a:gd name="f168" fmla="val 335881"/>
                <a:gd name="f169" fmla="val 452800"/>
                <a:gd name="f170" fmla="val 379881"/>
                <a:gd name="f171" fmla="val 565077"/>
                <a:gd name="f172" fmla="val 423882"/>
                <a:gd name="f173" fmla="val 573422"/>
                <a:gd name="f174" fmla="val 426917"/>
                <a:gd name="f175" fmla="val 581767"/>
                <a:gd name="f176" fmla="val 593905"/>
                <a:gd name="f177" fmla="val 436779"/>
                <a:gd name="f178" fmla="val 582526"/>
                <a:gd name="f179" fmla="val 575698"/>
                <a:gd name="f180" fmla="val 569629"/>
                <a:gd name="f181" fmla="val 460387"/>
                <a:gd name="f182" fmla="val 491400"/>
                <a:gd name="f183" fmla="val 351144"/>
                <a:gd name="f184" fmla="val 535400"/>
                <a:gd name="f185" fmla="val 242660"/>
                <a:gd name="f186" fmla="val 580160"/>
                <a:gd name="f187" fmla="val 222936"/>
                <a:gd name="f188" fmla="val 588504"/>
                <a:gd name="f189" fmla="val 209281"/>
                <a:gd name="f190" fmla="val 192591"/>
                <a:gd name="f191" fmla="val 573332"/>
                <a:gd name="f192" fmla="val 156935"/>
                <a:gd name="f193" fmla="val 114452"/>
                <a:gd name="f194" fmla="val 529331"/>
                <a:gd name="f195" fmla="val 66658"/>
                <a:gd name="f196" fmla="val 536918"/>
                <a:gd name="f197" fmla="val 3692"/>
                <a:gd name="f198" fmla="val 546780"/>
                <a:gd name="f199" fmla="val -19067"/>
                <a:gd name="f200" fmla="val 600643"/>
                <a:gd name="f201" fmla="val 18865"/>
                <a:gd name="f202" fmla="val 651471"/>
                <a:gd name="f203" fmla="val 32520"/>
                <a:gd name="f204" fmla="val 669678"/>
                <a:gd name="f205" fmla="val 48451"/>
                <a:gd name="f206" fmla="val 684850"/>
                <a:gd name="f207" fmla="val 63624"/>
                <a:gd name="f208" fmla="val 702299"/>
                <a:gd name="f209" fmla="val 56796"/>
                <a:gd name="f210" fmla="val 712920"/>
                <a:gd name="f211" fmla="val 46175"/>
                <a:gd name="f212" fmla="val 725816"/>
                <a:gd name="f213" fmla="val 38589"/>
                <a:gd name="f214" fmla="val 740989"/>
                <a:gd name="f215" fmla="val 12037"/>
                <a:gd name="f216" fmla="val 797127"/>
                <a:gd name="f217" fmla="val 41624"/>
                <a:gd name="f218" fmla="val 849473"/>
                <a:gd name="f219" fmla="val 102314"/>
                <a:gd name="f220" fmla="val 857059"/>
                <a:gd name="f221" fmla="val 160728"/>
                <a:gd name="f222" fmla="val 864645"/>
                <a:gd name="f223" fmla="val 225212"/>
                <a:gd name="f224" fmla="val 827472"/>
                <a:gd name="f225" fmla="val 244177"/>
                <a:gd name="f226" fmla="val 771334"/>
                <a:gd name="f227" fmla="val 251764"/>
                <a:gd name="f228" fmla="val 749334"/>
                <a:gd name="f229" fmla="val 263902"/>
                <a:gd name="f230" fmla="val 737196"/>
                <a:gd name="f231" fmla="val 284385"/>
                <a:gd name="f232" fmla="val 728851"/>
                <a:gd name="f233" fmla="val 452042"/>
                <a:gd name="f234" fmla="val 663609"/>
                <a:gd name="f235" fmla="val 618940"/>
                <a:gd name="f236" fmla="val 596849"/>
                <a:gd name="f237" fmla="val 786597"/>
                <a:gd name="f238" fmla="val 533124"/>
                <a:gd name="f239" fmla="val 803287"/>
                <a:gd name="f240" fmla="val 527056"/>
                <a:gd name="f241" fmla="val 826045"/>
                <a:gd name="f242" fmla="val 526297"/>
                <a:gd name="f243" fmla="val 842735"/>
                <a:gd name="f244" fmla="val 532366"/>
                <a:gd name="f245" fmla="val 1011151"/>
                <a:gd name="f246" fmla="val 1179566"/>
                <a:gd name="f247" fmla="val 1347982"/>
                <a:gd name="f248" fmla="val 729609"/>
                <a:gd name="f249" fmla="val 1367706"/>
                <a:gd name="f250" fmla="val 1379844"/>
                <a:gd name="f251" fmla="val 1386672"/>
                <a:gd name="f252" fmla="val 769817"/>
                <a:gd name="f253" fmla="val 1408672"/>
                <a:gd name="f254" fmla="val 832783"/>
                <a:gd name="f255" fmla="val 1479983"/>
                <a:gd name="f256" fmla="val 870714"/>
                <a:gd name="f257" fmla="val 1543708"/>
                <a:gd name="f258" fmla="val 854024"/>
                <a:gd name="f259" fmla="val 1591501"/>
                <a:gd name="f260" fmla="val 841128"/>
                <a:gd name="f261" fmla="val 1615019"/>
                <a:gd name="f262" fmla="val 796369"/>
                <a:gd name="f263" fmla="val 1596053"/>
                <a:gd name="f264" fmla="val 750851"/>
                <a:gd name="f265" fmla="val 1587708"/>
                <a:gd name="f266" fmla="val 731885"/>
                <a:gd name="f267" fmla="val 1575570"/>
                <a:gd name="f268" fmla="val 715195"/>
                <a:gd name="f269" fmla="val 1565708"/>
                <a:gd name="f270" fmla="val 697747"/>
                <a:gd name="f271" fmla="val 1580122"/>
                <a:gd name="f272" fmla="val 687126"/>
                <a:gd name="f273" fmla="val 675747"/>
                <a:gd name="f274" fmla="+- 0 0 -90"/>
                <a:gd name="f275" fmla="*/ f3 1 1631710"/>
                <a:gd name="f276" fmla="*/ f4 1 858039"/>
                <a:gd name="f277" fmla="val f5"/>
                <a:gd name="f278" fmla="val f6"/>
                <a:gd name="f279" fmla="val f7"/>
                <a:gd name="f280" fmla="*/ f274 f0 1"/>
                <a:gd name="f281" fmla="+- f279 0 f277"/>
                <a:gd name="f282" fmla="+- f278 0 f277"/>
                <a:gd name="f283" fmla="*/ f280 1 f2"/>
                <a:gd name="f284" fmla="*/ f282 1 1631710"/>
                <a:gd name="f285" fmla="*/ f281 1 858039"/>
                <a:gd name="f286" fmla="*/ 1608950 f282 1"/>
                <a:gd name="f287" fmla="*/ 660574 f281 1"/>
                <a:gd name="f288" fmla="*/ 1626398 f282 1"/>
                <a:gd name="f289" fmla="*/ 582435 f281 1"/>
                <a:gd name="f290" fmla="*/ 1559639 f282 1"/>
                <a:gd name="f291" fmla="*/ 538435 f281 1"/>
                <a:gd name="f292" fmla="*/ 1437500 f282 1"/>
                <a:gd name="f293" fmla="*/ 577884 f281 1"/>
                <a:gd name="f294" fmla="*/ 1394258 f282 1"/>
                <a:gd name="f295" fmla="*/ 584711 f281 1"/>
                <a:gd name="f296" fmla="*/ 1056668 f282 1"/>
                <a:gd name="f297" fmla="*/ 447400 f281 1"/>
                <a:gd name="f298" fmla="*/ 1039220 f282 1"/>
                <a:gd name="f299" fmla="*/ 438296 f281 1"/>
                <a:gd name="f300" fmla="*/ 1049082 f282 1"/>
                <a:gd name="f301" fmla="*/ 431469 f281 1"/>
                <a:gd name="f302" fmla="*/ 1406396 f282 1"/>
                <a:gd name="f303" fmla="*/ 291122 f281 1"/>
                <a:gd name="f304" fmla="*/ 1450397 f282 1"/>
                <a:gd name="f305" fmla="*/ 297191 f281 1"/>
                <a:gd name="f306" fmla="*/ 1578605 f282 1"/>
                <a:gd name="f307" fmla="*/ 312364 f281 1"/>
                <a:gd name="f308" fmla="*/ 1609709 f282 1"/>
                <a:gd name="f309" fmla="*/ 198570 f281 1"/>
                <a:gd name="f310" fmla="*/ 1554329 f282 1"/>
                <a:gd name="f311" fmla="*/ 154569 f281 1"/>
                <a:gd name="f312" fmla="*/ 1574812 f282 1"/>
                <a:gd name="f313" fmla="*/ 116638 f281 1"/>
                <a:gd name="f314" fmla="*/ 1495914 f282 1"/>
                <a:gd name="f315" fmla="*/ 567 f281 1"/>
                <a:gd name="f316" fmla="*/ 1371499 f282 1"/>
                <a:gd name="f317" fmla="*/ 98431 f281 1"/>
                <a:gd name="f318" fmla="*/ 1336602 f282 1"/>
                <a:gd name="f319" fmla="*/ 137879 f281 1"/>
                <a:gd name="f320" fmla="*/ 841977 f282 1"/>
                <a:gd name="f321" fmla="*/ 337398 f281 1"/>
                <a:gd name="f322" fmla="*/ 791149 f282 1"/>
                <a:gd name="f323" fmla="*/ 293488 f282 1"/>
                <a:gd name="f324" fmla="*/ 136362 f281 1"/>
                <a:gd name="f325" fmla="*/ 262385 f282 1"/>
                <a:gd name="f326" fmla="*/ 100706 f281 1"/>
                <a:gd name="f327" fmla="*/ 119762 f282 1"/>
                <a:gd name="f328" fmla="*/ 52244 f282 1"/>
                <a:gd name="f329" fmla="*/ 101465 f281 1"/>
                <a:gd name="f330" fmla="*/ 76521 f282 1"/>
                <a:gd name="f331" fmla="*/ 156086 f281 1"/>
                <a:gd name="f332" fmla="*/ 34796 f282 1"/>
                <a:gd name="f333" fmla="*/ 184155 f281 1"/>
                <a:gd name="f334" fmla="*/ 2175 f282 1"/>
                <a:gd name="f335" fmla="*/ 263053 f281 1"/>
                <a:gd name="f336" fmla="*/ 71210 f282 1"/>
                <a:gd name="f337" fmla="*/ 317674 f281 1"/>
                <a:gd name="f338" fmla="*/ 181970 f282 1"/>
                <a:gd name="f339" fmla="*/ 294915 f281 1"/>
                <a:gd name="f340" fmla="*/ 229005 f282 1"/>
                <a:gd name="f341" fmla="*/ 565077 f282 1"/>
                <a:gd name="f342" fmla="*/ 423882 f281 1"/>
                <a:gd name="f343" fmla="*/ 593905 f282 1"/>
                <a:gd name="f344" fmla="*/ 436779 f281 1"/>
                <a:gd name="f345" fmla="*/ 569629 f282 1"/>
                <a:gd name="f346" fmla="*/ 242660 f282 1"/>
                <a:gd name="f347" fmla="*/ 580160 f281 1"/>
                <a:gd name="f348" fmla="*/ 192591 f282 1"/>
                <a:gd name="f349" fmla="*/ 573332 f281 1"/>
                <a:gd name="f350" fmla="*/ 66658 f282 1"/>
                <a:gd name="f351" fmla="*/ 536918 f281 1"/>
                <a:gd name="f352" fmla="*/ 18865 f282 1"/>
                <a:gd name="f353" fmla="*/ 651471 f281 1"/>
                <a:gd name="f354" fmla="*/ 63624 f282 1"/>
                <a:gd name="f355" fmla="*/ 702299 f281 1"/>
                <a:gd name="f356" fmla="*/ 38589 f282 1"/>
                <a:gd name="f357" fmla="*/ 740989 f281 1"/>
                <a:gd name="f358" fmla="*/ 102314 f282 1"/>
                <a:gd name="f359" fmla="*/ 857059 f281 1"/>
                <a:gd name="f360" fmla="*/ 244177 f282 1"/>
                <a:gd name="f361" fmla="*/ 771334 f281 1"/>
                <a:gd name="f362" fmla="*/ 284385 f282 1"/>
                <a:gd name="f363" fmla="*/ 728851 f281 1"/>
                <a:gd name="f364" fmla="*/ 786597 f282 1"/>
                <a:gd name="f365" fmla="*/ 533124 f281 1"/>
                <a:gd name="f366" fmla="*/ 842735 f282 1"/>
                <a:gd name="f367" fmla="*/ 532366 f281 1"/>
                <a:gd name="f368" fmla="*/ 1347982 f282 1"/>
                <a:gd name="f369" fmla="*/ 729609 f281 1"/>
                <a:gd name="f370" fmla="*/ 1386672 f282 1"/>
                <a:gd name="f371" fmla="*/ 769817 f281 1"/>
                <a:gd name="f372" fmla="*/ 1543708 f282 1"/>
                <a:gd name="f373" fmla="*/ 854024 f281 1"/>
                <a:gd name="f374" fmla="*/ 1596053 f282 1"/>
                <a:gd name="f375" fmla="*/ 750851 f281 1"/>
                <a:gd name="f376" fmla="*/ 1565708 f282 1"/>
                <a:gd name="f377" fmla="*/ 697747 f281 1"/>
                <a:gd name="f378" fmla="+- f283 0 f1"/>
                <a:gd name="f379" fmla="*/ f286 1 1631710"/>
                <a:gd name="f380" fmla="*/ f287 1 858039"/>
                <a:gd name="f381" fmla="*/ f288 1 1631710"/>
                <a:gd name="f382" fmla="*/ f289 1 858039"/>
                <a:gd name="f383" fmla="*/ f290 1 1631710"/>
                <a:gd name="f384" fmla="*/ f291 1 858039"/>
                <a:gd name="f385" fmla="*/ f292 1 1631710"/>
                <a:gd name="f386" fmla="*/ f293 1 858039"/>
                <a:gd name="f387" fmla="*/ f294 1 1631710"/>
                <a:gd name="f388" fmla="*/ f295 1 858039"/>
                <a:gd name="f389" fmla="*/ f296 1 1631710"/>
                <a:gd name="f390" fmla="*/ f297 1 858039"/>
                <a:gd name="f391" fmla="*/ f298 1 1631710"/>
                <a:gd name="f392" fmla="*/ f299 1 858039"/>
                <a:gd name="f393" fmla="*/ f300 1 1631710"/>
                <a:gd name="f394" fmla="*/ f301 1 858039"/>
                <a:gd name="f395" fmla="*/ f302 1 1631710"/>
                <a:gd name="f396" fmla="*/ f303 1 858039"/>
                <a:gd name="f397" fmla="*/ f304 1 1631710"/>
                <a:gd name="f398" fmla="*/ f305 1 858039"/>
                <a:gd name="f399" fmla="*/ f306 1 1631710"/>
                <a:gd name="f400" fmla="*/ f307 1 858039"/>
                <a:gd name="f401" fmla="*/ f308 1 1631710"/>
                <a:gd name="f402" fmla="*/ f309 1 858039"/>
                <a:gd name="f403" fmla="*/ f310 1 1631710"/>
                <a:gd name="f404" fmla="*/ f311 1 858039"/>
                <a:gd name="f405" fmla="*/ f312 1 1631710"/>
                <a:gd name="f406" fmla="*/ f313 1 858039"/>
                <a:gd name="f407" fmla="*/ f314 1 1631710"/>
                <a:gd name="f408" fmla="*/ f315 1 858039"/>
                <a:gd name="f409" fmla="*/ f316 1 1631710"/>
                <a:gd name="f410" fmla="*/ f317 1 858039"/>
                <a:gd name="f411" fmla="*/ f318 1 1631710"/>
                <a:gd name="f412" fmla="*/ f319 1 858039"/>
                <a:gd name="f413" fmla="*/ f320 1 1631710"/>
                <a:gd name="f414" fmla="*/ f321 1 858039"/>
                <a:gd name="f415" fmla="*/ f322 1 1631710"/>
                <a:gd name="f416" fmla="*/ f323 1 1631710"/>
                <a:gd name="f417" fmla="*/ f324 1 858039"/>
                <a:gd name="f418" fmla="*/ f325 1 1631710"/>
                <a:gd name="f419" fmla="*/ f326 1 858039"/>
                <a:gd name="f420" fmla="*/ f327 1 1631710"/>
                <a:gd name="f421" fmla="*/ f328 1 1631710"/>
                <a:gd name="f422" fmla="*/ f329 1 858039"/>
                <a:gd name="f423" fmla="*/ f330 1 1631710"/>
                <a:gd name="f424" fmla="*/ f331 1 858039"/>
                <a:gd name="f425" fmla="*/ f332 1 1631710"/>
                <a:gd name="f426" fmla="*/ f333 1 858039"/>
                <a:gd name="f427" fmla="*/ f334 1 1631710"/>
                <a:gd name="f428" fmla="*/ f335 1 858039"/>
                <a:gd name="f429" fmla="*/ f336 1 1631710"/>
                <a:gd name="f430" fmla="*/ f337 1 858039"/>
                <a:gd name="f431" fmla="*/ f338 1 1631710"/>
                <a:gd name="f432" fmla="*/ f339 1 858039"/>
                <a:gd name="f433" fmla="*/ f340 1 1631710"/>
                <a:gd name="f434" fmla="*/ f341 1 1631710"/>
                <a:gd name="f435" fmla="*/ f342 1 858039"/>
                <a:gd name="f436" fmla="*/ f343 1 1631710"/>
                <a:gd name="f437" fmla="*/ f344 1 858039"/>
                <a:gd name="f438" fmla="*/ f345 1 1631710"/>
                <a:gd name="f439" fmla="*/ f346 1 1631710"/>
                <a:gd name="f440" fmla="*/ f347 1 858039"/>
                <a:gd name="f441" fmla="*/ f348 1 1631710"/>
                <a:gd name="f442" fmla="*/ f349 1 858039"/>
                <a:gd name="f443" fmla="*/ f350 1 1631710"/>
                <a:gd name="f444" fmla="*/ f351 1 858039"/>
                <a:gd name="f445" fmla="*/ f352 1 1631710"/>
                <a:gd name="f446" fmla="*/ f353 1 858039"/>
                <a:gd name="f447" fmla="*/ f354 1 1631710"/>
                <a:gd name="f448" fmla="*/ f355 1 858039"/>
                <a:gd name="f449" fmla="*/ f356 1 1631710"/>
                <a:gd name="f450" fmla="*/ f357 1 858039"/>
                <a:gd name="f451" fmla="*/ f358 1 1631710"/>
                <a:gd name="f452" fmla="*/ f359 1 858039"/>
                <a:gd name="f453" fmla="*/ f360 1 1631710"/>
                <a:gd name="f454" fmla="*/ f361 1 858039"/>
                <a:gd name="f455" fmla="*/ f362 1 1631710"/>
                <a:gd name="f456" fmla="*/ f363 1 858039"/>
                <a:gd name="f457" fmla="*/ f364 1 1631710"/>
                <a:gd name="f458" fmla="*/ f365 1 858039"/>
                <a:gd name="f459" fmla="*/ f366 1 1631710"/>
                <a:gd name="f460" fmla="*/ f367 1 858039"/>
                <a:gd name="f461" fmla="*/ f368 1 1631710"/>
                <a:gd name="f462" fmla="*/ f369 1 858039"/>
                <a:gd name="f463" fmla="*/ f370 1 1631710"/>
                <a:gd name="f464" fmla="*/ f371 1 858039"/>
                <a:gd name="f465" fmla="*/ f372 1 1631710"/>
                <a:gd name="f466" fmla="*/ f373 1 858039"/>
                <a:gd name="f467" fmla="*/ f374 1 1631710"/>
                <a:gd name="f468" fmla="*/ f375 1 858039"/>
                <a:gd name="f469" fmla="*/ f376 1 1631710"/>
                <a:gd name="f470" fmla="*/ f377 1 858039"/>
                <a:gd name="f471" fmla="*/ f277 1 f284"/>
                <a:gd name="f472" fmla="*/ f278 1 f284"/>
                <a:gd name="f473" fmla="*/ f277 1 f285"/>
                <a:gd name="f474" fmla="*/ f279 1 f285"/>
                <a:gd name="f475" fmla="*/ f379 1 f284"/>
                <a:gd name="f476" fmla="*/ f380 1 f285"/>
                <a:gd name="f477" fmla="*/ f381 1 f284"/>
                <a:gd name="f478" fmla="*/ f382 1 f285"/>
                <a:gd name="f479" fmla="*/ f383 1 f284"/>
                <a:gd name="f480" fmla="*/ f384 1 f285"/>
                <a:gd name="f481" fmla="*/ f385 1 f284"/>
                <a:gd name="f482" fmla="*/ f386 1 f285"/>
                <a:gd name="f483" fmla="*/ f387 1 f284"/>
                <a:gd name="f484" fmla="*/ f388 1 f285"/>
                <a:gd name="f485" fmla="*/ f389 1 f284"/>
                <a:gd name="f486" fmla="*/ f390 1 f285"/>
                <a:gd name="f487" fmla="*/ f391 1 f284"/>
                <a:gd name="f488" fmla="*/ f392 1 f285"/>
                <a:gd name="f489" fmla="*/ f393 1 f284"/>
                <a:gd name="f490" fmla="*/ f394 1 f285"/>
                <a:gd name="f491" fmla="*/ f395 1 f284"/>
                <a:gd name="f492" fmla="*/ f396 1 f285"/>
                <a:gd name="f493" fmla="*/ f397 1 f284"/>
                <a:gd name="f494" fmla="*/ f398 1 f285"/>
                <a:gd name="f495" fmla="*/ f399 1 f284"/>
                <a:gd name="f496" fmla="*/ f400 1 f285"/>
                <a:gd name="f497" fmla="*/ f401 1 f284"/>
                <a:gd name="f498" fmla="*/ f402 1 f285"/>
                <a:gd name="f499" fmla="*/ f403 1 f284"/>
                <a:gd name="f500" fmla="*/ f404 1 f285"/>
                <a:gd name="f501" fmla="*/ f405 1 f284"/>
                <a:gd name="f502" fmla="*/ f406 1 f285"/>
                <a:gd name="f503" fmla="*/ f407 1 f284"/>
                <a:gd name="f504" fmla="*/ f408 1 f285"/>
                <a:gd name="f505" fmla="*/ f409 1 f284"/>
                <a:gd name="f506" fmla="*/ f410 1 f285"/>
                <a:gd name="f507" fmla="*/ f411 1 f284"/>
                <a:gd name="f508" fmla="*/ f412 1 f285"/>
                <a:gd name="f509" fmla="*/ f413 1 f284"/>
                <a:gd name="f510" fmla="*/ f414 1 f285"/>
                <a:gd name="f511" fmla="*/ f415 1 f284"/>
                <a:gd name="f512" fmla="*/ f416 1 f284"/>
                <a:gd name="f513" fmla="*/ f417 1 f285"/>
                <a:gd name="f514" fmla="*/ f418 1 f284"/>
                <a:gd name="f515" fmla="*/ f419 1 f285"/>
                <a:gd name="f516" fmla="*/ f420 1 f284"/>
                <a:gd name="f517" fmla="*/ f421 1 f284"/>
                <a:gd name="f518" fmla="*/ f422 1 f285"/>
                <a:gd name="f519" fmla="*/ f423 1 f284"/>
                <a:gd name="f520" fmla="*/ f424 1 f285"/>
                <a:gd name="f521" fmla="*/ f425 1 f284"/>
                <a:gd name="f522" fmla="*/ f426 1 f285"/>
                <a:gd name="f523" fmla="*/ f427 1 f284"/>
                <a:gd name="f524" fmla="*/ f428 1 f285"/>
                <a:gd name="f525" fmla="*/ f429 1 f284"/>
                <a:gd name="f526" fmla="*/ f430 1 f285"/>
                <a:gd name="f527" fmla="*/ f431 1 f284"/>
                <a:gd name="f528" fmla="*/ f432 1 f285"/>
                <a:gd name="f529" fmla="*/ f433 1 f284"/>
                <a:gd name="f530" fmla="*/ f434 1 f284"/>
                <a:gd name="f531" fmla="*/ f435 1 f285"/>
                <a:gd name="f532" fmla="*/ f436 1 f284"/>
                <a:gd name="f533" fmla="*/ f437 1 f285"/>
                <a:gd name="f534" fmla="*/ f438 1 f284"/>
                <a:gd name="f535" fmla="*/ f439 1 f284"/>
                <a:gd name="f536" fmla="*/ f440 1 f285"/>
                <a:gd name="f537" fmla="*/ f441 1 f284"/>
                <a:gd name="f538" fmla="*/ f442 1 f285"/>
                <a:gd name="f539" fmla="*/ f443 1 f284"/>
                <a:gd name="f540" fmla="*/ f444 1 f285"/>
                <a:gd name="f541" fmla="*/ f445 1 f284"/>
                <a:gd name="f542" fmla="*/ f446 1 f285"/>
                <a:gd name="f543" fmla="*/ f447 1 f284"/>
                <a:gd name="f544" fmla="*/ f448 1 f285"/>
                <a:gd name="f545" fmla="*/ f449 1 f284"/>
                <a:gd name="f546" fmla="*/ f450 1 f285"/>
                <a:gd name="f547" fmla="*/ f451 1 f284"/>
                <a:gd name="f548" fmla="*/ f452 1 f285"/>
                <a:gd name="f549" fmla="*/ f453 1 f284"/>
                <a:gd name="f550" fmla="*/ f454 1 f285"/>
                <a:gd name="f551" fmla="*/ f455 1 f284"/>
                <a:gd name="f552" fmla="*/ f456 1 f285"/>
                <a:gd name="f553" fmla="*/ f457 1 f284"/>
                <a:gd name="f554" fmla="*/ f458 1 f285"/>
                <a:gd name="f555" fmla="*/ f459 1 f284"/>
                <a:gd name="f556" fmla="*/ f460 1 f285"/>
                <a:gd name="f557" fmla="*/ f461 1 f284"/>
                <a:gd name="f558" fmla="*/ f462 1 f285"/>
                <a:gd name="f559" fmla="*/ f463 1 f284"/>
                <a:gd name="f560" fmla="*/ f464 1 f285"/>
                <a:gd name="f561" fmla="*/ f465 1 f284"/>
                <a:gd name="f562" fmla="*/ f466 1 f285"/>
                <a:gd name="f563" fmla="*/ f467 1 f284"/>
                <a:gd name="f564" fmla="*/ f468 1 f285"/>
                <a:gd name="f565" fmla="*/ f469 1 f284"/>
                <a:gd name="f566" fmla="*/ f470 1 f285"/>
                <a:gd name="f567" fmla="*/ f471 f275 1"/>
                <a:gd name="f568" fmla="*/ f472 f275 1"/>
                <a:gd name="f569" fmla="*/ f474 f276 1"/>
                <a:gd name="f570" fmla="*/ f473 f276 1"/>
                <a:gd name="f571" fmla="*/ f475 f275 1"/>
                <a:gd name="f572" fmla="*/ f476 f276 1"/>
                <a:gd name="f573" fmla="*/ f477 f275 1"/>
                <a:gd name="f574" fmla="*/ f478 f276 1"/>
                <a:gd name="f575" fmla="*/ f479 f275 1"/>
                <a:gd name="f576" fmla="*/ f480 f276 1"/>
                <a:gd name="f577" fmla="*/ f481 f275 1"/>
                <a:gd name="f578" fmla="*/ f482 f276 1"/>
                <a:gd name="f579" fmla="*/ f483 f275 1"/>
                <a:gd name="f580" fmla="*/ f484 f276 1"/>
                <a:gd name="f581" fmla="*/ f485 f275 1"/>
                <a:gd name="f582" fmla="*/ f486 f276 1"/>
                <a:gd name="f583" fmla="*/ f487 f275 1"/>
                <a:gd name="f584" fmla="*/ f488 f276 1"/>
                <a:gd name="f585" fmla="*/ f489 f275 1"/>
                <a:gd name="f586" fmla="*/ f490 f276 1"/>
                <a:gd name="f587" fmla="*/ f491 f275 1"/>
                <a:gd name="f588" fmla="*/ f492 f276 1"/>
                <a:gd name="f589" fmla="*/ f493 f275 1"/>
                <a:gd name="f590" fmla="*/ f494 f276 1"/>
                <a:gd name="f591" fmla="*/ f495 f275 1"/>
                <a:gd name="f592" fmla="*/ f496 f276 1"/>
                <a:gd name="f593" fmla="*/ f497 f275 1"/>
                <a:gd name="f594" fmla="*/ f498 f276 1"/>
                <a:gd name="f595" fmla="*/ f499 f275 1"/>
                <a:gd name="f596" fmla="*/ f500 f276 1"/>
                <a:gd name="f597" fmla="*/ f501 f275 1"/>
                <a:gd name="f598" fmla="*/ f502 f276 1"/>
                <a:gd name="f599" fmla="*/ f503 f275 1"/>
                <a:gd name="f600" fmla="*/ f504 f276 1"/>
                <a:gd name="f601" fmla="*/ f505 f275 1"/>
                <a:gd name="f602" fmla="*/ f506 f276 1"/>
                <a:gd name="f603" fmla="*/ f507 f275 1"/>
                <a:gd name="f604" fmla="*/ f508 f276 1"/>
                <a:gd name="f605" fmla="*/ f509 f275 1"/>
                <a:gd name="f606" fmla="*/ f510 f276 1"/>
                <a:gd name="f607" fmla="*/ f511 f275 1"/>
                <a:gd name="f608" fmla="*/ f512 f275 1"/>
                <a:gd name="f609" fmla="*/ f513 f276 1"/>
                <a:gd name="f610" fmla="*/ f514 f275 1"/>
                <a:gd name="f611" fmla="*/ f515 f276 1"/>
                <a:gd name="f612" fmla="*/ f516 f275 1"/>
                <a:gd name="f613" fmla="*/ f517 f275 1"/>
                <a:gd name="f614" fmla="*/ f518 f276 1"/>
                <a:gd name="f615" fmla="*/ f519 f275 1"/>
                <a:gd name="f616" fmla="*/ f520 f276 1"/>
                <a:gd name="f617" fmla="*/ f521 f275 1"/>
                <a:gd name="f618" fmla="*/ f522 f276 1"/>
                <a:gd name="f619" fmla="*/ f523 f275 1"/>
                <a:gd name="f620" fmla="*/ f524 f276 1"/>
                <a:gd name="f621" fmla="*/ f525 f275 1"/>
                <a:gd name="f622" fmla="*/ f526 f276 1"/>
                <a:gd name="f623" fmla="*/ f527 f275 1"/>
                <a:gd name="f624" fmla="*/ f528 f276 1"/>
                <a:gd name="f625" fmla="*/ f529 f275 1"/>
                <a:gd name="f626" fmla="*/ f530 f275 1"/>
                <a:gd name="f627" fmla="*/ f531 f276 1"/>
                <a:gd name="f628" fmla="*/ f532 f275 1"/>
                <a:gd name="f629" fmla="*/ f533 f276 1"/>
                <a:gd name="f630" fmla="*/ f534 f275 1"/>
                <a:gd name="f631" fmla="*/ f535 f275 1"/>
                <a:gd name="f632" fmla="*/ f536 f276 1"/>
                <a:gd name="f633" fmla="*/ f537 f275 1"/>
                <a:gd name="f634" fmla="*/ f538 f276 1"/>
                <a:gd name="f635" fmla="*/ f539 f275 1"/>
                <a:gd name="f636" fmla="*/ f540 f276 1"/>
                <a:gd name="f637" fmla="*/ f541 f275 1"/>
                <a:gd name="f638" fmla="*/ f542 f276 1"/>
                <a:gd name="f639" fmla="*/ f543 f275 1"/>
                <a:gd name="f640" fmla="*/ f544 f276 1"/>
                <a:gd name="f641" fmla="*/ f545 f275 1"/>
                <a:gd name="f642" fmla="*/ f546 f276 1"/>
                <a:gd name="f643" fmla="*/ f547 f275 1"/>
                <a:gd name="f644" fmla="*/ f548 f276 1"/>
                <a:gd name="f645" fmla="*/ f549 f275 1"/>
                <a:gd name="f646" fmla="*/ f550 f276 1"/>
                <a:gd name="f647" fmla="*/ f551 f275 1"/>
                <a:gd name="f648" fmla="*/ f552 f276 1"/>
                <a:gd name="f649" fmla="*/ f553 f275 1"/>
                <a:gd name="f650" fmla="*/ f554 f276 1"/>
                <a:gd name="f651" fmla="*/ f555 f275 1"/>
                <a:gd name="f652" fmla="*/ f556 f276 1"/>
                <a:gd name="f653" fmla="*/ f557 f275 1"/>
                <a:gd name="f654" fmla="*/ f558 f276 1"/>
                <a:gd name="f655" fmla="*/ f559 f275 1"/>
                <a:gd name="f656" fmla="*/ f560 f276 1"/>
                <a:gd name="f657" fmla="*/ f561 f275 1"/>
                <a:gd name="f658" fmla="*/ f562 f276 1"/>
                <a:gd name="f659" fmla="*/ f563 f275 1"/>
                <a:gd name="f660" fmla="*/ f564 f276 1"/>
                <a:gd name="f661" fmla="*/ f565 f275 1"/>
                <a:gd name="f662" fmla="*/ f566 f276 1"/>
              </a:gdLst>
              <a:ahLst/>
              <a:cxnLst>
                <a:cxn ang="3cd4">
                  <a:pos x="hc" y="t"/>
                </a:cxn>
                <a:cxn ang="0">
                  <a:pos x="r" y="vc"/>
                </a:cxn>
                <a:cxn ang="cd4">
                  <a:pos x="hc" y="b"/>
                </a:cxn>
                <a:cxn ang="cd2">
                  <a:pos x="l" y="vc"/>
                </a:cxn>
                <a:cxn ang="f378">
                  <a:pos x="f571" y="f572"/>
                </a:cxn>
                <a:cxn ang="f378">
                  <a:pos x="f573" y="f574"/>
                </a:cxn>
                <a:cxn ang="f378">
                  <a:pos x="f575" y="f576"/>
                </a:cxn>
                <a:cxn ang="f378">
                  <a:pos x="f577" y="f578"/>
                </a:cxn>
                <a:cxn ang="f378">
                  <a:pos x="f579" y="f580"/>
                </a:cxn>
                <a:cxn ang="f378">
                  <a:pos x="f581" y="f582"/>
                </a:cxn>
                <a:cxn ang="f378">
                  <a:pos x="f583" y="f584"/>
                </a:cxn>
                <a:cxn ang="f378">
                  <a:pos x="f585" y="f586"/>
                </a:cxn>
                <a:cxn ang="f378">
                  <a:pos x="f587" y="f588"/>
                </a:cxn>
                <a:cxn ang="f378">
                  <a:pos x="f589" y="f590"/>
                </a:cxn>
                <a:cxn ang="f378">
                  <a:pos x="f591" y="f592"/>
                </a:cxn>
                <a:cxn ang="f378">
                  <a:pos x="f593" y="f594"/>
                </a:cxn>
                <a:cxn ang="f378">
                  <a:pos x="f595" y="f596"/>
                </a:cxn>
                <a:cxn ang="f378">
                  <a:pos x="f597" y="f598"/>
                </a:cxn>
                <a:cxn ang="f378">
                  <a:pos x="f599" y="f600"/>
                </a:cxn>
                <a:cxn ang="f378">
                  <a:pos x="f601" y="f602"/>
                </a:cxn>
                <a:cxn ang="f378">
                  <a:pos x="f603" y="f604"/>
                </a:cxn>
                <a:cxn ang="f378">
                  <a:pos x="f605" y="f606"/>
                </a:cxn>
                <a:cxn ang="f378">
                  <a:pos x="f607" y="f606"/>
                </a:cxn>
                <a:cxn ang="f378">
                  <a:pos x="f608" y="f609"/>
                </a:cxn>
                <a:cxn ang="f378">
                  <a:pos x="f610" y="f611"/>
                </a:cxn>
                <a:cxn ang="f378">
                  <a:pos x="f612" y="f600"/>
                </a:cxn>
                <a:cxn ang="f378">
                  <a:pos x="f613" y="f614"/>
                </a:cxn>
                <a:cxn ang="f378">
                  <a:pos x="f615" y="f616"/>
                </a:cxn>
                <a:cxn ang="f378">
                  <a:pos x="f617" y="f618"/>
                </a:cxn>
                <a:cxn ang="f378">
                  <a:pos x="f619" y="f620"/>
                </a:cxn>
                <a:cxn ang="f378">
                  <a:pos x="f621" y="f622"/>
                </a:cxn>
                <a:cxn ang="f378">
                  <a:pos x="f623" y="f624"/>
                </a:cxn>
                <a:cxn ang="f378">
                  <a:pos x="f625" y="f588"/>
                </a:cxn>
                <a:cxn ang="f378">
                  <a:pos x="f626" y="f627"/>
                </a:cxn>
                <a:cxn ang="f378">
                  <a:pos x="f628" y="f629"/>
                </a:cxn>
                <a:cxn ang="f378">
                  <a:pos x="f630" y="f582"/>
                </a:cxn>
                <a:cxn ang="f378">
                  <a:pos x="f631" y="f632"/>
                </a:cxn>
                <a:cxn ang="f378">
                  <a:pos x="f633" y="f634"/>
                </a:cxn>
                <a:cxn ang="f378">
                  <a:pos x="f635" y="f636"/>
                </a:cxn>
                <a:cxn ang="f378">
                  <a:pos x="f637" y="f638"/>
                </a:cxn>
                <a:cxn ang="f378">
                  <a:pos x="f639" y="f640"/>
                </a:cxn>
                <a:cxn ang="f378">
                  <a:pos x="f641" y="f642"/>
                </a:cxn>
                <a:cxn ang="f378">
                  <a:pos x="f643" y="f644"/>
                </a:cxn>
                <a:cxn ang="f378">
                  <a:pos x="f645" y="f646"/>
                </a:cxn>
                <a:cxn ang="f378">
                  <a:pos x="f647" y="f648"/>
                </a:cxn>
                <a:cxn ang="f378">
                  <a:pos x="f649" y="f650"/>
                </a:cxn>
                <a:cxn ang="f378">
                  <a:pos x="f651" y="f652"/>
                </a:cxn>
                <a:cxn ang="f378">
                  <a:pos x="f653" y="f654"/>
                </a:cxn>
                <a:cxn ang="f378">
                  <a:pos x="f655" y="f656"/>
                </a:cxn>
                <a:cxn ang="f378">
                  <a:pos x="f657" y="f658"/>
                </a:cxn>
                <a:cxn ang="f378">
                  <a:pos x="f659" y="f660"/>
                </a:cxn>
                <a:cxn ang="f378">
                  <a:pos x="f661" y="f662"/>
                </a:cxn>
                <a:cxn ang="f378">
                  <a:pos x="f571" y="f572"/>
                </a:cxn>
              </a:cxnLst>
              <a:rect l="f567" t="f570" r="f568" b="f569"/>
              <a:pathLst>
                <a:path w="1631710" h="85803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21"/>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59" y="f93"/>
                    <a:pt x="f94" y="f95"/>
                    <a:pt x="f96" y="f97"/>
                  </a:cubicBezTo>
                  <a:cubicBezTo>
                    <a:pt x="f98" y="f99"/>
                    <a:pt x="f100" y="f84"/>
                    <a:pt x="f101" y="f102"/>
                  </a:cubicBezTo>
                  <a:cubicBezTo>
                    <a:pt x="f103" y="f104"/>
                    <a:pt x="f105" y="f106"/>
                    <a:pt x="f107" y="f108"/>
                  </a:cubicBezTo>
                  <a:cubicBezTo>
                    <a:pt x="f109" y="f110"/>
                    <a:pt x="f111" y="f110"/>
                    <a:pt x="f112" y="f108"/>
                  </a:cubicBezTo>
                  <a:cubicBezTo>
                    <a:pt x="f113" y="f106"/>
                    <a:pt x="f114" y="f104"/>
                    <a:pt x="f115" y="f116"/>
                  </a:cubicBezTo>
                  <a:cubicBezTo>
                    <a:pt x="f117" y="f118"/>
                    <a:pt x="f119" y="f120"/>
                    <a:pt x="f121" y="f122"/>
                  </a:cubicBezTo>
                  <a:cubicBezTo>
                    <a:pt x="f123" y="f124"/>
                    <a:pt x="f125" y="f126"/>
                    <a:pt x="f127" y="f92"/>
                  </a:cubicBezTo>
                  <a:cubicBezTo>
                    <a:pt x="f128" y="f129"/>
                    <a:pt x="f130" y="f131"/>
                    <a:pt x="f132" y="f133"/>
                  </a:cubicBezTo>
                  <a:cubicBezTo>
                    <a:pt x="f134" y="f120"/>
                    <a:pt x="f135" y="f136"/>
                    <a:pt x="f137" y="f138"/>
                  </a:cubicBezTo>
                  <a:cubicBezTo>
                    <a:pt x="f139" y="f140"/>
                    <a:pt x="f141" y="f142"/>
                    <a:pt x="f143" y="f144"/>
                  </a:cubicBezTo>
                  <a:cubicBezTo>
                    <a:pt x="f145" y="f146"/>
                    <a:pt x="f147" y="f148"/>
                    <a:pt x="f149" y="f150"/>
                  </a:cubicBezTo>
                  <a:cubicBezTo>
                    <a:pt x="f151" y="f152"/>
                    <a:pt x="f153" y="f154"/>
                    <a:pt x="f155" y="f156"/>
                  </a:cubicBezTo>
                  <a:cubicBezTo>
                    <a:pt x="f157" y="f158"/>
                    <a:pt x="f159" y="f160"/>
                    <a:pt x="f161" y="f162"/>
                  </a:cubicBezTo>
                  <a:cubicBezTo>
                    <a:pt x="f163" y="f164"/>
                    <a:pt x="f165" y="f164"/>
                    <a:pt x="f166" y="f56"/>
                  </a:cubicBezTo>
                  <a:cubicBezTo>
                    <a:pt x="f167" y="f168"/>
                    <a:pt x="f169" y="f170"/>
                    <a:pt x="f171" y="f172"/>
                  </a:cubicBezTo>
                  <a:cubicBezTo>
                    <a:pt x="f173" y="f174"/>
                    <a:pt x="f175" y="f50"/>
                    <a:pt x="f176" y="f177"/>
                  </a:cubicBezTo>
                  <a:cubicBezTo>
                    <a:pt x="f178" y="f42"/>
                    <a:pt x="f179" y="f40"/>
                    <a:pt x="f180" y="f38"/>
                  </a:cubicBezTo>
                  <a:cubicBezTo>
                    <a:pt x="f181" y="f182"/>
                    <a:pt x="f183" y="f184"/>
                    <a:pt x="f185" y="f186"/>
                  </a:cubicBezTo>
                  <a:cubicBezTo>
                    <a:pt x="f187" y="f188"/>
                    <a:pt x="f189" y="f188"/>
                    <a:pt x="f190" y="f191"/>
                  </a:cubicBezTo>
                  <a:cubicBezTo>
                    <a:pt x="f192" y="f19"/>
                    <a:pt x="f193" y="f194"/>
                    <a:pt x="f195" y="f196"/>
                  </a:cubicBezTo>
                  <a:cubicBezTo>
                    <a:pt x="f197" y="f198"/>
                    <a:pt x="f199" y="f200"/>
                    <a:pt x="f201"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239" y="f240"/>
                    <a:pt x="f241" y="f242"/>
                    <a:pt x="f243" y="f244"/>
                  </a:cubicBezTo>
                  <a:cubicBezTo>
                    <a:pt x="f245" y="f236"/>
                    <a:pt x="f246" y="f234"/>
                    <a:pt x="f247" y="f248"/>
                  </a:cubicBezTo>
                  <a:cubicBezTo>
                    <a:pt x="f249" y="f230"/>
                    <a:pt x="f250" y="f228"/>
                    <a:pt x="f251" y="f252"/>
                  </a:cubicBezTo>
                  <a:cubicBezTo>
                    <a:pt x="f253" y="f254"/>
                    <a:pt x="f255" y="f256"/>
                    <a:pt x="f257" y="f258"/>
                  </a:cubicBezTo>
                  <a:cubicBezTo>
                    <a:pt x="f259" y="f260"/>
                    <a:pt x="f261" y="f262"/>
                    <a:pt x="f263" y="f264"/>
                  </a:cubicBezTo>
                  <a:cubicBezTo>
                    <a:pt x="f265" y="f266"/>
                    <a:pt x="f267" y="f268"/>
                    <a:pt x="f269" y="f270"/>
                  </a:cubicBezTo>
                  <a:cubicBezTo>
                    <a:pt x="f271" y="f272"/>
                    <a:pt x="f263" y="f273"/>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69" name="Freeform: Shape 71">
              <a:extLst>
                <a:ext uri="{FF2B5EF4-FFF2-40B4-BE49-F238E27FC236}">
                  <a16:creationId xmlns:a16="http://schemas.microsoft.com/office/drawing/2014/main" id="{5C309760-A19F-4DBA-9936-D1C6559D77C6}"/>
                </a:ext>
              </a:extLst>
            </p:cNvPr>
            <p:cNvSpPr/>
            <p:nvPr/>
          </p:nvSpPr>
          <p:spPr>
            <a:xfrm>
              <a:off x="8098465" y="3823499"/>
              <a:ext cx="146441" cy="45116"/>
            </a:xfrm>
            <a:custGeom>
              <a:avLst/>
              <a:gdLst>
                <a:gd name="f0" fmla="val 10800000"/>
                <a:gd name="f1" fmla="val 5400000"/>
                <a:gd name="f2" fmla="val 180"/>
                <a:gd name="f3" fmla="val w"/>
                <a:gd name="f4" fmla="val h"/>
                <a:gd name="f5" fmla="val 0"/>
                <a:gd name="f6" fmla="val 692627"/>
                <a:gd name="f7" fmla="val 213387"/>
                <a:gd name="f8" fmla="val 9104"/>
                <a:gd name="f9" fmla="val 16690"/>
                <a:gd name="f10" fmla="val 75863"/>
                <a:gd name="f11" fmla="val 31862"/>
                <a:gd name="f12" fmla="val 138070"/>
                <a:gd name="f13" fmla="val 49311"/>
                <a:gd name="f14" fmla="val 201037"/>
                <a:gd name="f15" fmla="val 50828"/>
                <a:gd name="f16" fmla="val 206347"/>
                <a:gd name="f17" fmla="val 62966"/>
                <a:gd name="f18" fmla="val 212416"/>
                <a:gd name="f19" fmla="val 70552"/>
                <a:gd name="f20" fmla="val 213175"/>
                <a:gd name="f21" fmla="val 97863"/>
                <a:gd name="f22" fmla="val 213933"/>
                <a:gd name="f23" fmla="val 125174"/>
                <a:gd name="f24" fmla="val 152484"/>
                <a:gd name="f25" fmla="val 308003"/>
                <a:gd name="f26" fmla="val 210140"/>
                <a:gd name="f27" fmla="val 462763"/>
                <a:gd name="f28" fmla="val 208623"/>
                <a:gd name="f29" fmla="val 618282"/>
                <a:gd name="f30" fmla="val 205589"/>
                <a:gd name="f31" fmla="val 627386"/>
                <a:gd name="f32" fmla="val 643317"/>
                <a:gd name="f33" fmla="val 200278"/>
                <a:gd name="f34" fmla="val 644834"/>
                <a:gd name="f35" fmla="val 194209"/>
                <a:gd name="f36" fmla="val 661524"/>
                <a:gd name="f37" fmla="val 135036"/>
                <a:gd name="f38" fmla="val 675938"/>
                <a:gd name="f39" fmla="val 75104"/>
                <a:gd name="f40" fmla="val 692628"/>
                <a:gd name="f41" fmla="val 8345"/>
                <a:gd name="f42" fmla="val 665317"/>
                <a:gd name="f43" fmla="val 10621"/>
                <a:gd name="f44" fmla="val 640282"/>
                <a:gd name="f45" fmla="val 619799"/>
                <a:gd name="f46" fmla="val 15931"/>
                <a:gd name="f47" fmla="val 610696"/>
                <a:gd name="f48" fmla="val 18966"/>
                <a:gd name="f49" fmla="val 608420"/>
                <a:gd name="f50" fmla="val 43242"/>
                <a:gd name="f51" fmla="val 606144"/>
                <a:gd name="f52" fmla="val 58414"/>
                <a:gd name="f53" fmla="val 601592"/>
                <a:gd name="f54" fmla="val 81932"/>
                <a:gd name="f55" fmla="val 587937"/>
                <a:gd name="f56" fmla="val 79656"/>
                <a:gd name="f57" fmla="val 569730"/>
                <a:gd name="f58" fmla="val 74345"/>
                <a:gd name="f59" fmla="val 567454"/>
                <a:gd name="f60" fmla="val 52346"/>
                <a:gd name="f61" fmla="val 565178"/>
                <a:gd name="f62" fmla="val 563661"/>
                <a:gd name="f63" fmla="val 537109"/>
                <a:gd name="f64" fmla="val 512833"/>
                <a:gd name="f65" fmla="val 487798"/>
                <a:gd name="f66" fmla="val 485522"/>
                <a:gd name="f67" fmla="val 32621"/>
                <a:gd name="f68" fmla="val 484005"/>
                <a:gd name="f69" fmla="val 53104"/>
                <a:gd name="f70" fmla="val 481729"/>
                <a:gd name="f71" fmla="val 468074"/>
                <a:gd name="f72" fmla="val 455177"/>
                <a:gd name="f73" fmla="val 440004"/>
                <a:gd name="f74" fmla="val 51587"/>
                <a:gd name="f75" fmla="val 418004"/>
                <a:gd name="f76" fmla="val 7586"/>
                <a:gd name="f77" fmla="val 399039"/>
                <a:gd name="f78" fmla="val 6069"/>
                <a:gd name="f79" fmla="val 379314"/>
                <a:gd name="f80" fmla="val 5310"/>
                <a:gd name="f81" fmla="val 376280"/>
                <a:gd name="f82" fmla="val 31104"/>
                <a:gd name="f83" fmla="val 374004"/>
                <a:gd name="f84" fmla="val 370969"/>
                <a:gd name="f85" fmla="val 73587"/>
                <a:gd name="f86" fmla="val 356555"/>
                <a:gd name="f87" fmla="val 343659"/>
                <a:gd name="f88" fmla="val 326969"/>
                <a:gd name="f89" fmla="val 47793"/>
                <a:gd name="f90" fmla="val 24276"/>
                <a:gd name="f91" fmla="val 304210"/>
                <a:gd name="f92" fmla="val 284486"/>
                <a:gd name="f93" fmla="val 264003"/>
                <a:gd name="f94" fmla="val 262485"/>
                <a:gd name="f95" fmla="val 25035"/>
                <a:gd name="f96" fmla="val 260968"/>
                <a:gd name="f97" fmla="val 48552"/>
                <a:gd name="f98" fmla="val 259451"/>
                <a:gd name="f99" fmla="val 72829"/>
                <a:gd name="f100" fmla="val 244278"/>
                <a:gd name="f101" fmla="val 231382"/>
                <a:gd name="f102" fmla="val 216968"/>
                <a:gd name="f103" fmla="val 211657"/>
                <a:gd name="f104" fmla="val 33380"/>
                <a:gd name="f105" fmla="val 13655"/>
                <a:gd name="f106" fmla="val 183588"/>
                <a:gd name="f107" fmla="val 160829"/>
                <a:gd name="f108" fmla="val 135795"/>
                <a:gd name="f109" fmla="val 137312"/>
                <a:gd name="f110" fmla="val 138829"/>
                <a:gd name="f111" fmla="val 140346"/>
                <a:gd name="f112" fmla="val 72070"/>
                <a:gd name="f113" fmla="val 118346"/>
                <a:gd name="f114" fmla="val 99380"/>
                <a:gd name="f115" fmla="val 78897"/>
                <a:gd name="f116" fmla="val 30345"/>
                <a:gd name="f117" fmla="val 53863"/>
                <a:gd name="f118" fmla="+- 0 0 -90"/>
                <a:gd name="f119" fmla="*/ f3 1 692627"/>
                <a:gd name="f120" fmla="*/ f4 1 213387"/>
                <a:gd name="f121" fmla="val f5"/>
                <a:gd name="f122" fmla="val f6"/>
                <a:gd name="f123" fmla="val f7"/>
                <a:gd name="f124" fmla="*/ f118 f0 1"/>
                <a:gd name="f125" fmla="+- f123 0 f121"/>
                <a:gd name="f126" fmla="+- f122 0 f121"/>
                <a:gd name="f127" fmla="*/ f124 1 f2"/>
                <a:gd name="f128" fmla="*/ f126 1 692627"/>
                <a:gd name="f129" fmla="*/ f125 1 213387"/>
                <a:gd name="f130" fmla="*/ 0 f126 1"/>
                <a:gd name="f131" fmla="*/ 9104 f125 1"/>
                <a:gd name="f132" fmla="*/ 49311 f126 1"/>
                <a:gd name="f133" fmla="*/ 201037 f125 1"/>
                <a:gd name="f134" fmla="*/ 70552 f126 1"/>
                <a:gd name="f135" fmla="*/ 213175 f125 1"/>
                <a:gd name="f136" fmla="*/ 152484 f126 1"/>
                <a:gd name="f137" fmla="*/ 212416 f125 1"/>
                <a:gd name="f138" fmla="*/ 618282 f126 1"/>
                <a:gd name="f139" fmla="*/ 205589 f125 1"/>
                <a:gd name="f140" fmla="*/ 644834 f126 1"/>
                <a:gd name="f141" fmla="*/ 194209 f125 1"/>
                <a:gd name="f142" fmla="*/ 692628 f126 1"/>
                <a:gd name="f143" fmla="*/ 8345 f125 1"/>
                <a:gd name="f144" fmla="*/ 619799 f126 1"/>
                <a:gd name="f145" fmla="*/ 15931 f125 1"/>
                <a:gd name="f146" fmla="*/ 606144 f126 1"/>
                <a:gd name="f147" fmla="*/ 58414 f125 1"/>
                <a:gd name="f148" fmla="*/ 569730 f126 1"/>
                <a:gd name="f149" fmla="*/ 74345 f125 1"/>
                <a:gd name="f150" fmla="*/ 563661 f126 1"/>
                <a:gd name="f151" fmla="*/ 10621 f125 1"/>
                <a:gd name="f152" fmla="*/ 487798 f126 1"/>
                <a:gd name="f153" fmla="*/ 481729 f126 1"/>
                <a:gd name="f154" fmla="*/ 440004 f126 1"/>
                <a:gd name="f155" fmla="*/ 379314 f126 1"/>
                <a:gd name="f156" fmla="*/ 5310 f125 1"/>
                <a:gd name="f157" fmla="*/ 370969 f126 1"/>
                <a:gd name="f158" fmla="*/ 73587 f125 1"/>
                <a:gd name="f159" fmla="*/ 326969 f126 1"/>
                <a:gd name="f160" fmla="*/ 0 f125 1"/>
                <a:gd name="f161" fmla="*/ 264003 f126 1"/>
                <a:gd name="f162" fmla="*/ 259451 f126 1"/>
                <a:gd name="f163" fmla="*/ 72829 f125 1"/>
                <a:gd name="f164" fmla="*/ 216968 f126 1"/>
                <a:gd name="f165" fmla="*/ 208623 f126 1"/>
                <a:gd name="f166" fmla="*/ 13655 f125 1"/>
                <a:gd name="f167" fmla="*/ 135795 f126 1"/>
                <a:gd name="f168" fmla="*/ 140346 f126 1"/>
                <a:gd name="f169" fmla="*/ 72070 f125 1"/>
                <a:gd name="f170" fmla="*/ 78897 f126 1"/>
                <a:gd name="f171" fmla="+- f127 0 f1"/>
                <a:gd name="f172" fmla="*/ f130 1 692627"/>
                <a:gd name="f173" fmla="*/ f131 1 213387"/>
                <a:gd name="f174" fmla="*/ f132 1 692627"/>
                <a:gd name="f175" fmla="*/ f133 1 213387"/>
                <a:gd name="f176" fmla="*/ f134 1 692627"/>
                <a:gd name="f177" fmla="*/ f135 1 213387"/>
                <a:gd name="f178" fmla="*/ f136 1 692627"/>
                <a:gd name="f179" fmla="*/ f137 1 213387"/>
                <a:gd name="f180" fmla="*/ f138 1 692627"/>
                <a:gd name="f181" fmla="*/ f139 1 213387"/>
                <a:gd name="f182" fmla="*/ f140 1 692627"/>
                <a:gd name="f183" fmla="*/ f141 1 213387"/>
                <a:gd name="f184" fmla="*/ f142 1 692627"/>
                <a:gd name="f185" fmla="*/ f143 1 213387"/>
                <a:gd name="f186" fmla="*/ f144 1 692627"/>
                <a:gd name="f187" fmla="*/ f145 1 213387"/>
                <a:gd name="f188" fmla="*/ f146 1 692627"/>
                <a:gd name="f189" fmla="*/ f147 1 213387"/>
                <a:gd name="f190" fmla="*/ f148 1 692627"/>
                <a:gd name="f191" fmla="*/ f149 1 213387"/>
                <a:gd name="f192" fmla="*/ f150 1 692627"/>
                <a:gd name="f193" fmla="*/ f151 1 213387"/>
                <a:gd name="f194" fmla="*/ f152 1 692627"/>
                <a:gd name="f195" fmla="*/ f153 1 692627"/>
                <a:gd name="f196" fmla="*/ f154 1 692627"/>
                <a:gd name="f197" fmla="*/ f155 1 692627"/>
                <a:gd name="f198" fmla="*/ f156 1 213387"/>
                <a:gd name="f199" fmla="*/ f157 1 692627"/>
                <a:gd name="f200" fmla="*/ f158 1 213387"/>
                <a:gd name="f201" fmla="*/ f159 1 692627"/>
                <a:gd name="f202" fmla="*/ f160 1 213387"/>
                <a:gd name="f203" fmla="*/ f161 1 692627"/>
                <a:gd name="f204" fmla="*/ f162 1 692627"/>
                <a:gd name="f205" fmla="*/ f163 1 213387"/>
                <a:gd name="f206" fmla="*/ f164 1 692627"/>
                <a:gd name="f207" fmla="*/ f165 1 692627"/>
                <a:gd name="f208" fmla="*/ f166 1 213387"/>
                <a:gd name="f209" fmla="*/ f167 1 692627"/>
                <a:gd name="f210" fmla="*/ f168 1 692627"/>
                <a:gd name="f211" fmla="*/ f169 1 213387"/>
                <a:gd name="f212" fmla="*/ f170 1 692627"/>
                <a:gd name="f213" fmla="*/ f121 1 f128"/>
                <a:gd name="f214" fmla="*/ f122 1 f128"/>
                <a:gd name="f215" fmla="*/ f121 1 f129"/>
                <a:gd name="f216" fmla="*/ f123 1 f129"/>
                <a:gd name="f217" fmla="*/ f172 1 f128"/>
                <a:gd name="f218" fmla="*/ f173 1 f129"/>
                <a:gd name="f219" fmla="*/ f174 1 f128"/>
                <a:gd name="f220" fmla="*/ f175 1 f129"/>
                <a:gd name="f221" fmla="*/ f176 1 f128"/>
                <a:gd name="f222" fmla="*/ f177 1 f129"/>
                <a:gd name="f223" fmla="*/ f178 1 f128"/>
                <a:gd name="f224" fmla="*/ f179 1 f129"/>
                <a:gd name="f225" fmla="*/ f180 1 f128"/>
                <a:gd name="f226" fmla="*/ f181 1 f129"/>
                <a:gd name="f227" fmla="*/ f182 1 f128"/>
                <a:gd name="f228" fmla="*/ f183 1 f129"/>
                <a:gd name="f229" fmla="*/ f184 1 f128"/>
                <a:gd name="f230" fmla="*/ f185 1 f129"/>
                <a:gd name="f231" fmla="*/ f186 1 f128"/>
                <a:gd name="f232" fmla="*/ f187 1 f129"/>
                <a:gd name="f233" fmla="*/ f188 1 f128"/>
                <a:gd name="f234" fmla="*/ f189 1 f129"/>
                <a:gd name="f235" fmla="*/ f190 1 f128"/>
                <a:gd name="f236" fmla="*/ f191 1 f129"/>
                <a:gd name="f237" fmla="*/ f192 1 f128"/>
                <a:gd name="f238" fmla="*/ f193 1 f129"/>
                <a:gd name="f239" fmla="*/ f194 1 f128"/>
                <a:gd name="f240" fmla="*/ f195 1 f128"/>
                <a:gd name="f241" fmla="*/ f196 1 f128"/>
                <a:gd name="f242" fmla="*/ f197 1 f128"/>
                <a:gd name="f243" fmla="*/ f198 1 f129"/>
                <a:gd name="f244" fmla="*/ f199 1 f128"/>
                <a:gd name="f245" fmla="*/ f200 1 f129"/>
                <a:gd name="f246" fmla="*/ f201 1 f128"/>
                <a:gd name="f247" fmla="*/ f202 1 f129"/>
                <a:gd name="f248" fmla="*/ f203 1 f128"/>
                <a:gd name="f249" fmla="*/ f204 1 f128"/>
                <a:gd name="f250" fmla="*/ f205 1 f129"/>
                <a:gd name="f251" fmla="*/ f206 1 f128"/>
                <a:gd name="f252" fmla="*/ f207 1 f128"/>
                <a:gd name="f253" fmla="*/ f208 1 f129"/>
                <a:gd name="f254" fmla="*/ f209 1 f128"/>
                <a:gd name="f255" fmla="*/ f210 1 f128"/>
                <a:gd name="f256" fmla="*/ f211 1 f129"/>
                <a:gd name="f257" fmla="*/ f212 1 f128"/>
                <a:gd name="f258" fmla="*/ f213 f119 1"/>
                <a:gd name="f259" fmla="*/ f214 f119 1"/>
                <a:gd name="f260" fmla="*/ f216 f120 1"/>
                <a:gd name="f261" fmla="*/ f215 f120 1"/>
                <a:gd name="f262" fmla="*/ f217 f119 1"/>
                <a:gd name="f263" fmla="*/ f218 f120 1"/>
                <a:gd name="f264" fmla="*/ f219 f119 1"/>
                <a:gd name="f265" fmla="*/ f220 f120 1"/>
                <a:gd name="f266" fmla="*/ f221 f119 1"/>
                <a:gd name="f267" fmla="*/ f222 f120 1"/>
                <a:gd name="f268" fmla="*/ f223 f119 1"/>
                <a:gd name="f269" fmla="*/ f224 f120 1"/>
                <a:gd name="f270" fmla="*/ f225 f119 1"/>
                <a:gd name="f271" fmla="*/ f226 f120 1"/>
                <a:gd name="f272" fmla="*/ f227 f119 1"/>
                <a:gd name="f273" fmla="*/ f228 f120 1"/>
                <a:gd name="f274" fmla="*/ f229 f119 1"/>
                <a:gd name="f275" fmla="*/ f230 f120 1"/>
                <a:gd name="f276" fmla="*/ f231 f119 1"/>
                <a:gd name="f277" fmla="*/ f232 f120 1"/>
                <a:gd name="f278" fmla="*/ f233 f119 1"/>
                <a:gd name="f279" fmla="*/ f234 f120 1"/>
                <a:gd name="f280" fmla="*/ f235 f119 1"/>
                <a:gd name="f281" fmla="*/ f236 f120 1"/>
                <a:gd name="f282" fmla="*/ f237 f119 1"/>
                <a:gd name="f283" fmla="*/ f238 f120 1"/>
                <a:gd name="f284" fmla="*/ f239 f119 1"/>
                <a:gd name="f285" fmla="*/ f240 f119 1"/>
                <a:gd name="f286" fmla="*/ f241 f119 1"/>
                <a:gd name="f287" fmla="*/ f242 f119 1"/>
                <a:gd name="f288" fmla="*/ f243 f120 1"/>
                <a:gd name="f289" fmla="*/ f244 f119 1"/>
                <a:gd name="f290" fmla="*/ f245 f120 1"/>
                <a:gd name="f291" fmla="*/ f246 f119 1"/>
                <a:gd name="f292" fmla="*/ f247 f120 1"/>
                <a:gd name="f293" fmla="*/ f248 f119 1"/>
                <a:gd name="f294" fmla="*/ f249 f119 1"/>
                <a:gd name="f295" fmla="*/ f250 f120 1"/>
                <a:gd name="f296" fmla="*/ f251 f119 1"/>
                <a:gd name="f297" fmla="*/ f252 f119 1"/>
                <a:gd name="f298" fmla="*/ f253 f120 1"/>
                <a:gd name="f299" fmla="*/ f254 f119 1"/>
                <a:gd name="f300" fmla="*/ f255 f119 1"/>
                <a:gd name="f301" fmla="*/ f256 f120 1"/>
                <a:gd name="f302" fmla="*/ f257 f119 1"/>
              </a:gdLst>
              <a:ahLst/>
              <a:cxnLst>
                <a:cxn ang="3cd4">
                  <a:pos x="hc" y="t"/>
                </a:cxn>
                <a:cxn ang="0">
                  <a:pos x="r" y="vc"/>
                </a:cxn>
                <a:cxn ang="cd4">
                  <a:pos x="hc" y="b"/>
                </a:cxn>
                <a:cxn ang="cd2">
                  <a:pos x="l" y="vc"/>
                </a:cxn>
                <a:cxn ang="f171">
                  <a:pos x="f262" y="f263"/>
                </a:cxn>
                <a:cxn ang="f171">
                  <a:pos x="f264" y="f265"/>
                </a:cxn>
                <a:cxn ang="f171">
                  <a:pos x="f266" y="f267"/>
                </a:cxn>
                <a:cxn ang="f171">
                  <a:pos x="f268" y="f269"/>
                </a:cxn>
                <a:cxn ang="f171">
                  <a:pos x="f270" y="f271"/>
                </a:cxn>
                <a:cxn ang="f171">
                  <a:pos x="f272" y="f273"/>
                </a:cxn>
                <a:cxn ang="f171">
                  <a:pos x="f274" y="f275"/>
                </a:cxn>
                <a:cxn ang="f171">
                  <a:pos x="f276" y="f277"/>
                </a:cxn>
                <a:cxn ang="f171">
                  <a:pos x="f278" y="f279"/>
                </a:cxn>
                <a:cxn ang="f171">
                  <a:pos x="f280" y="f281"/>
                </a:cxn>
                <a:cxn ang="f171">
                  <a:pos x="f282" y="f283"/>
                </a:cxn>
                <a:cxn ang="f171">
                  <a:pos x="f284" y="f283"/>
                </a:cxn>
                <a:cxn ang="f171">
                  <a:pos x="f285" y="f281"/>
                </a:cxn>
                <a:cxn ang="f171">
                  <a:pos x="f286" y="f281"/>
                </a:cxn>
                <a:cxn ang="f171">
                  <a:pos x="f286" y="f275"/>
                </a:cxn>
                <a:cxn ang="f171">
                  <a:pos x="f287" y="f288"/>
                </a:cxn>
                <a:cxn ang="f171">
                  <a:pos x="f289" y="f290"/>
                </a:cxn>
                <a:cxn ang="f171">
                  <a:pos x="f291" y="f290"/>
                </a:cxn>
                <a:cxn ang="f171">
                  <a:pos x="f291" y="f292"/>
                </a:cxn>
                <a:cxn ang="f171">
                  <a:pos x="f293" y="f292"/>
                </a:cxn>
                <a:cxn ang="f171">
                  <a:pos x="f294" y="f295"/>
                </a:cxn>
                <a:cxn ang="f171">
                  <a:pos x="f296" y="f295"/>
                </a:cxn>
                <a:cxn ang="f171">
                  <a:pos x="f297" y="f298"/>
                </a:cxn>
                <a:cxn ang="f171">
                  <a:pos x="f299" y="f298"/>
                </a:cxn>
                <a:cxn ang="f171">
                  <a:pos x="f300" y="f301"/>
                </a:cxn>
                <a:cxn ang="f171">
                  <a:pos x="f302" y="f301"/>
                </a:cxn>
                <a:cxn ang="f171">
                  <a:pos x="f302" y="f263"/>
                </a:cxn>
                <a:cxn ang="f171">
                  <a:pos x="f262" y="f263"/>
                </a:cxn>
              </a:cxnLst>
              <a:rect l="f258" t="f261" r="f259" b="f260"/>
              <a:pathLst>
                <a:path w="692627" h="213387">
                  <a:moveTo>
                    <a:pt x="f5" y="f8"/>
                  </a:moveTo>
                  <a:cubicBezTo>
                    <a:pt x="f9" y="f10"/>
                    <a:pt x="f11" y="f12"/>
                    <a:pt x="f13" y="f14"/>
                  </a:cubicBezTo>
                  <a:cubicBezTo>
                    <a:pt x="f15" y="f16"/>
                    <a:pt x="f17" y="f18"/>
                    <a:pt x="f19" y="f20"/>
                  </a:cubicBezTo>
                  <a:cubicBezTo>
                    <a:pt x="f21" y="f22"/>
                    <a:pt x="f23" y="f18"/>
                    <a:pt x="f24" y="f18"/>
                  </a:cubicBezTo>
                  <a:cubicBezTo>
                    <a:pt x="f25" y="f26"/>
                    <a:pt x="f27" y="f28"/>
                    <a:pt x="f29" y="f30"/>
                  </a:cubicBezTo>
                  <a:cubicBezTo>
                    <a:pt x="f31" y="f30"/>
                    <a:pt x="f32" y="f33"/>
                    <a:pt x="f34" y="f35"/>
                  </a:cubicBezTo>
                  <a:cubicBezTo>
                    <a:pt x="f36" y="f37"/>
                    <a:pt x="f38" y="f39"/>
                    <a:pt x="f40" y="f41"/>
                  </a:cubicBezTo>
                  <a:cubicBezTo>
                    <a:pt x="f42" y="f43"/>
                    <a:pt x="f44" y="f41"/>
                    <a:pt x="f45" y="f46"/>
                  </a:cubicBezTo>
                  <a:cubicBezTo>
                    <a:pt x="f47" y="f48"/>
                    <a:pt x="f49" y="f50"/>
                    <a:pt x="f51" y="f52"/>
                  </a:cubicBezTo>
                  <a:cubicBezTo>
                    <a:pt x="f53" y="f54"/>
                    <a:pt x="f55" y="f56"/>
                    <a:pt x="f57" y="f58"/>
                  </a:cubicBezTo>
                  <a:cubicBezTo>
                    <a:pt x="f59" y="f60"/>
                    <a:pt x="f61" y="f11"/>
                    <a:pt x="f62" y="f43"/>
                  </a:cubicBezTo>
                  <a:cubicBezTo>
                    <a:pt x="f63" y="f43"/>
                    <a:pt x="f64" y="f43"/>
                    <a:pt x="f65" y="f43"/>
                  </a:cubicBezTo>
                  <a:cubicBezTo>
                    <a:pt x="f66" y="f67"/>
                    <a:pt x="f68" y="f69"/>
                    <a:pt x="f70" y="f58"/>
                  </a:cubicBezTo>
                  <a:cubicBezTo>
                    <a:pt x="f71" y="f58"/>
                    <a:pt x="f72" y="f58"/>
                    <a:pt x="f73" y="f58"/>
                  </a:cubicBezTo>
                  <a:cubicBezTo>
                    <a:pt x="f73" y="f74"/>
                    <a:pt x="f73" y="f11"/>
                    <a:pt x="f73" y="f41"/>
                  </a:cubicBezTo>
                  <a:cubicBezTo>
                    <a:pt x="f75" y="f76"/>
                    <a:pt x="f77" y="f78"/>
                    <a:pt x="f79" y="f80"/>
                  </a:cubicBezTo>
                  <a:cubicBezTo>
                    <a:pt x="f81" y="f82"/>
                    <a:pt x="f83" y="f60"/>
                    <a:pt x="f84" y="f85"/>
                  </a:cubicBezTo>
                  <a:cubicBezTo>
                    <a:pt x="f86" y="f85"/>
                    <a:pt x="f87" y="f85"/>
                    <a:pt x="f88" y="f85"/>
                  </a:cubicBezTo>
                  <a:cubicBezTo>
                    <a:pt x="f88" y="f89"/>
                    <a:pt x="f88" y="f90"/>
                    <a:pt x="f88" y="f5"/>
                  </a:cubicBezTo>
                  <a:cubicBezTo>
                    <a:pt x="f91" y="f5"/>
                    <a:pt x="f92" y="f5"/>
                    <a:pt x="f93" y="f5"/>
                  </a:cubicBezTo>
                  <a:cubicBezTo>
                    <a:pt x="f94" y="f95"/>
                    <a:pt x="f96" y="f97"/>
                    <a:pt x="f98" y="f99"/>
                  </a:cubicBezTo>
                  <a:cubicBezTo>
                    <a:pt x="f100" y="f99"/>
                    <a:pt x="f101" y="f99"/>
                    <a:pt x="f102" y="f99"/>
                  </a:cubicBezTo>
                  <a:cubicBezTo>
                    <a:pt x="f22" y="f60"/>
                    <a:pt x="f103" y="f104"/>
                    <a:pt x="f28" y="f105"/>
                  </a:cubicBezTo>
                  <a:cubicBezTo>
                    <a:pt x="f106" y="f105"/>
                    <a:pt x="f107" y="f105"/>
                    <a:pt x="f108" y="f105"/>
                  </a:cubicBezTo>
                  <a:cubicBezTo>
                    <a:pt x="f109" y="f104"/>
                    <a:pt x="f110" y="f74"/>
                    <a:pt x="f111" y="f112"/>
                  </a:cubicBezTo>
                  <a:cubicBezTo>
                    <a:pt x="f113" y="f112"/>
                    <a:pt x="f114" y="f112"/>
                    <a:pt x="f115" y="f112"/>
                  </a:cubicBezTo>
                  <a:cubicBezTo>
                    <a:pt x="f115" y="f15"/>
                    <a:pt x="f115" y="f116"/>
                    <a:pt x="f115" y="f8"/>
                  </a:cubicBezTo>
                  <a:cubicBezTo>
                    <a:pt x="f117" y="f8"/>
                    <a:pt x="f116" y="f8"/>
                    <a:pt x="f5" y="f8"/>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70" name="Graphic 3">
            <a:extLst>
              <a:ext uri="{FF2B5EF4-FFF2-40B4-BE49-F238E27FC236}">
                <a16:creationId xmlns:a16="http://schemas.microsoft.com/office/drawing/2014/main" id="{21B6BD06-66CE-46B5-8DE9-1EBC7F5904F8}"/>
              </a:ext>
            </a:extLst>
          </p:cNvPr>
          <p:cNvGrpSpPr/>
          <p:nvPr/>
        </p:nvGrpSpPr>
        <p:grpSpPr>
          <a:xfrm>
            <a:off x="6669450" y="3540154"/>
            <a:ext cx="537840" cy="526923"/>
            <a:chOff x="6669450" y="3540154"/>
            <a:chExt cx="537840" cy="526923"/>
          </a:xfrm>
        </p:grpSpPr>
        <p:sp>
          <p:nvSpPr>
            <p:cNvPr id="71" name="Freeform: Shape 73">
              <a:extLst>
                <a:ext uri="{FF2B5EF4-FFF2-40B4-BE49-F238E27FC236}">
                  <a16:creationId xmlns:a16="http://schemas.microsoft.com/office/drawing/2014/main" id="{6B5FED98-3AC4-43FC-A235-47EA809859DA}"/>
                </a:ext>
              </a:extLst>
            </p:cNvPr>
            <p:cNvSpPr/>
            <p:nvPr/>
          </p:nvSpPr>
          <p:spPr>
            <a:xfrm>
              <a:off x="6669450" y="3540154"/>
              <a:ext cx="537840" cy="526923"/>
            </a:xfrm>
            <a:custGeom>
              <a:avLst/>
              <a:gdLst>
                <a:gd name="f0" fmla="val 10800000"/>
                <a:gd name="f1" fmla="val 5400000"/>
                <a:gd name="f2" fmla="val 180"/>
                <a:gd name="f3" fmla="val w"/>
                <a:gd name="f4" fmla="val h"/>
                <a:gd name="f5" fmla="val 0"/>
                <a:gd name="f6" fmla="val 2293547"/>
                <a:gd name="f7" fmla="val 2246977"/>
                <a:gd name="f8" fmla="val 2266778"/>
                <a:gd name="f9" fmla="val 1861324"/>
                <a:gd name="f10" fmla="val 2244778"/>
                <a:gd name="f11" fmla="val 1858290"/>
                <a:gd name="f12" fmla="val 2222019"/>
                <a:gd name="f13" fmla="val 1855255"/>
                <a:gd name="f14" fmla="val 2199260"/>
                <a:gd name="f15" fmla="val 2112777"/>
                <a:gd name="f16" fmla="val 1853738"/>
                <a:gd name="f17" fmla="val 2026293"/>
                <a:gd name="f18" fmla="val 1852221"/>
                <a:gd name="f19" fmla="val 1939051"/>
                <a:gd name="f20" fmla="val 1852980"/>
                <a:gd name="f21" fmla="val 1917051"/>
                <a:gd name="f22" fmla="val 1907947"/>
                <a:gd name="f23" fmla="val 1846152"/>
                <a:gd name="f24" fmla="val 1902636"/>
                <a:gd name="f25" fmla="val 1824910"/>
                <a:gd name="f26" fmla="val 1894292"/>
                <a:gd name="f27" fmla="val 1790772"/>
                <a:gd name="f28" fmla="val 1883671"/>
                <a:gd name="f29" fmla="val 1758151"/>
                <a:gd name="f30" fmla="val 1873809"/>
                <a:gd name="f31" fmla="val 1724771"/>
                <a:gd name="f32" fmla="val 1861671"/>
                <a:gd name="f33" fmla="val 1685323"/>
                <a:gd name="f34" fmla="val 1850291"/>
                <a:gd name="f35" fmla="val 1646633"/>
                <a:gd name="f36" fmla="val 1838153"/>
                <a:gd name="f37" fmla="val 1606425"/>
                <a:gd name="f38" fmla="val 1812360"/>
                <a:gd name="f39" fmla="val 1620839"/>
                <a:gd name="f40" fmla="val 1789601"/>
                <a:gd name="f41" fmla="val 1632977"/>
                <a:gd name="f42" fmla="val 1766083"/>
                <a:gd name="f43" fmla="val 1757739"/>
                <a:gd name="f44" fmla="val 1751669"/>
                <a:gd name="f45" fmla="val 1622357"/>
                <a:gd name="f46" fmla="val 1745601"/>
                <a:gd name="f47" fmla="val 1611736"/>
                <a:gd name="f48" fmla="val 1683393"/>
                <a:gd name="f49" fmla="val 1499459"/>
                <a:gd name="f50" fmla="val 1621944"/>
                <a:gd name="f51" fmla="val 1387940"/>
                <a:gd name="f52" fmla="val 1558978"/>
                <a:gd name="f53" fmla="val 1276422"/>
                <a:gd name="f54" fmla="val 1547598"/>
                <a:gd name="f55" fmla="val 1255939"/>
                <a:gd name="f56" fmla="val 1533943"/>
                <a:gd name="f57" fmla="val 1236973"/>
                <a:gd name="f58" fmla="val 1518012"/>
                <a:gd name="f59" fmla="val 1219525"/>
                <a:gd name="f60" fmla="val 1406494"/>
                <a:gd name="f61" fmla="val 1098903"/>
                <a:gd name="f62" fmla="val 1294217"/>
                <a:gd name="f63" fmla="val 979798"/>
                <a:gd name="f64" fmla="val 1183457"/>
                <a:gd name="f65" fmla="val 859176"/>
                <a:gd name="f66" fmla="val 1169043"/>
                <a:gd name="f67" fmla="val 843245"/>
                <a:gd name="f68" fmla="val 1157664"/>
                <a:gd name="f69" fmla="val 822004"/>
                <a:gd name="f70" fmla="val 1151595"/>
                <a:gd name="f71" fmla="val 800762"/>
                <a:gd name="f72" fmla="val 1123525"/>
                <a:gd name="f73" fmla="val 702140"/>
                <a:gd name="f74" fmla="val 1098491"/>
                <a:gd name="f75" fmla="val 602760"/>
                <a:gd name="f76" fmla="val 1072697"/>
                <a:gd name="f77" fmla="val 503380"/>
                <a:gd name="f78" fmla="val 1067387"/>
                <a:gd name="f79" fmla="val 481380"/>
                <a:gd name="f80" fmla="val 1057525"/>
                <a:gd name="f81" fmla="val 459379"/>
                <a:gd name="f82" fmla="val 1059042"/>
                <a:gd name="f83" fmla="val 437379"/>
                <a:gd name="f84" fmla="val 1062835"/>
                <a:gd name="f85" fmla="val 370620"/>
                <a:gd name="f86" fmla="val 1069663"/>
                <a:gd name="f87" fmla="val 303860"/>
                <a:gd name="f88" fmla="val 1077249"/>
                <a:gd name="f89" fmla="val 237860"/>
                <a:gd name="f90" fmla="val 1078008"/>
                <a:gd name="f91" fmla="val 229515"/>
                <a:gd name="f92" fmla="val 1087870"/>
                <a:gd name="f93" fmla="val 218135"/>
                <a:gd name="f94" fmla="val 1096215"/>
                <a:gd name="f95" fmla="val 215101"/>
                <a:gd name="f96" fmla="val 1122008"/>
                <a:gd name="f97" fmla="val 204480"/>
                <a:gd name="f98" fmla="val 1150077"/>
                <a:gd name="f99" fmla="val 197653"/>
                <a:gd name="f100" fmla="val 1176629"/>
                <a:gd name="f101" fmla="val 188549"/>
                <a:gd name="f102" fmla="val 1259320"/>
                <a:gd name="f103" fmla="val 161997"/>
                <a:gd name="f104" fmla="val 1342010"/>
                <a:gd name="f105" fmla="val 135445"/>
                <a:gd name="f106" fmla="val 1429252"/>
                <a:gd name="f107" fmla="val 107376"/>
                <a:gd name="f108" fmla="val 1422425"/>
                <a:gd name="f109" fmla="val 103583"/>
                <a:gd name="f110" fmla="val 1419390"/>
                <a:gd name="f111" fmla="val 101307"/>
                <a:gd name="f112" fmla="val 1415597"/>
                <a:gd name="f113" fmla="val 100548"/>
                <a:gd name="f114" fmla="val 1277527"/>
                <a:gd name="f115" fmla="val 66410"/>
                <a:gd name="f116" fmla="val 1139456"/>
                <a:gd name="f117" fmla="val 32272"/>
                <a:gd name="f118" fmla="val 1001386"/>
                <a:gd name="f119" fmla="val 409"/>
                <a:gd name="f120" fmla="val 990765"/>
                <a:gd name="f121" fmla="val -1867"/>
                <a:gd name="f122" fmla="val 974075"/>
                <a:gd name="f123" fmla="val 5720"/>
                <a:gd name="f124" fmla="val 965731"/>
                <a:gd name="f125" fmla="val 14064"/>
                <a:gd name="f126" fmla="val 877730"/>
                <a:gd name="f127" fmla="val 790487"/>
                <a:gd name="f128" fmla="val 187790"/>
                <a:gd name="f129" fmla="val 704004"/>
                <a:gd name="f130" fmla="val 275791"/>
                <a:gd name="f131" fmla="val 691107"/>
                <a:gd name="f132" fmla="val 288688"/>
                <a:gd name="f133" fmla="val 681245"/>
                <a:gd name="f134" fmla="val 308412"/>
                <a:gd name="f135" fmla="val 676693"/>
                <a:gd name="f136" fmla="val 326619"/>
                <a:gd name="f137" fmla="val 631934"/>
                <a:gd name="f138" fmla="val 523863"/>
                <a:gd name="f139" fmla="val 587934"/>
                <a:gd name="f140" fmla="val 721106"/>
                <a:gd name="f141" fmla="val 544692"/>
                <a:gd name="f142" fmla="val 919108"/>
                <a:gd name="f143" fmla="val 540899"/>
                <a:gd name="f144" fmla="val 936557"/>
                <a:gd name="f145" fmla="val 543933"/>
                <a:gd name="f146" fmla="val 957039"/>
                <a:gd name="f147" fmla="val 550002"/>
                <a:gd name="f148" fmla="val 973729"/>
                <a:gd name="f149" fmla="val 581865"/>
                <a:gd name="f150" fmla="val 1062489"/>
                <a:gd name="f151" fmla="val 616003"/>
                <a:gd name="f152" fmla="val 1149731"/>
                <a:gd name="f153" fmla="val 650141"/>
                <a:gd name="f154" fmla="val 1237732"/>
                <a:gd name="f155" fmla="val 659245"/>
                <a:gd name="f156" fmla="val 1260491"/>
                <a:gd name="f157" fmla="val 1280215"/>
                <a:gd name="f158" fmla="val 649383"/>
                <a:gd name="f159" fmla="val 1302974"/>
                <a:gd name="f160" fmla="val 604623"/>
                <a:gd name="f161" fmla="val 1407665"/>
                <a:gd name="f162" fmla="val 560623"/>
                <a:gd name="f163" fmla="val 1512355"/>
                <a:gd name="f164" fmla="val 516622"/>
                <a:gd name="f165" fmla="val 1617805"/>
                <a:gd name="f166" fmla="val 512829"/>
                <a:gd name="f167" fmla="val 1626150"/>
                <a:gd name="f168" fmla="val 508278"/>
                <a:gd name="f169" fmla="val 1634495"/>
                <a:gd name="f170" fmla="val 503726"/>
                <a:gd name="f171" fmla="val 1644357"/>
                <a:gd name="f172" fmla="val 487795"/>
                <a:gd name="f173" fmla="val 1637529"/>
                <a:gd name="f174" fmla="val 473381"/>
                <a:gd name="f175" fmla="val 1630702"/>
                <a:gd name="f176" fmla="val 455932"/>
                <a:gd name="f177" fmla="val 1623115"/>
                <a:gd name="f178" fmla="val 439242"/>
                <a:gd name="f179" fmla="val 421794"/>
                <a:gd name="f180" fmla="val 1746013"/>
                <a:gd name="f181" fmla="val 407380"/>
                <a:gd name="f182" fmla="val 1806703"/>
                <a:gd name="f183" fmla="val 401311"/>
                <a:gd name="f184" fmla="val 1831738"/>
                <a:gd name="f185" fmla="val 390690"/>
                <a:gd name="f186" fmla="val 1836290"/>
                <a:gd name="f187" fmla="val 367173"/>
                <a:gd name="f188" fmla="val 1835531"/>
                <a:gd name="f189" fmla="val 257172"/>
                <a:gd name="f190" fmla="val 147170"/>
                <a:gd name="f191" fmla="val 1829462"/>
                <a:gd name="f192" fmla="val 37169"/>
                <a:gd name="f193" fmla="val 1828703"/>
                <a:gd name="f194" fmla="val -3038"/>
                <a:gd name="f195" fmla="val 1827945"/>
                <a:gd name="f196" fmla="val -7590"/>
                <a:gd name="f197" fmla="val 9100"/>
                <a:gd name="f198" fmla="val 1871945"/>
                <a:gd name="f199" fmla="val 53101"/>
                <a:gd name="f200" fmla="val 1967532"/>
                <a:gd name="f201" fmla="val 124412"/>
                <a:gd name="f202" fmla="val 2041119"/>
                <a:gd name="f203" fmla="val 206343"/>
                <a:gd name="f204" fmla="val 2104844"/>
                <a:gd name="f205" fmla="val 265517"/>
                <a:gd name="f206" fmla="val 2151120"/>
                <a:gd name="f207" fmla="val 333034"/>
                <a:gd name="f208" fmla="val 2177672"/>
                <a:gd name="f209" fmla="val 2189811"/>
                <a:gd name="f210" fmla="val 639520"/>
                <a:gd name="f211" fmla="val 2228501"/>
                <a:gd name="f212" fmla="val 873178"/>
                <a:gd name="f213" fmla="val 2244432"/>
                <a:gd name="f214" fmla="val 1107594"/>
                <a:gd name="f215" fmla="val 2246708"/>
                <a:gd name="f216" fmla="val 1383735"/>
                <a:gd name="f217" fmla="val 2248984"/>
                <a:gd name="f218" fmla="val 1659875"/>
                <a:gd name="f219" fmla="val 2237604"/>
                <a:gd name="f220" fmla="val 1931464"/>
                <a:gd name="f221" fmla="val 2183742"/>
                <a:gd name="f222" fmla="val 2097604"/>
                <a:gd name="f223" fmla="val 2150362"/>
                <a:gd name="f224" fmla="val 2209123"/>
                <a:gd name="f225" fmla="val 2044154"/>
                <a:gd name="f226" fmla="val 2285744"/>
                <a:gd name="f227" fmla="val 1897739"/>
                <a:gd name="f228" fmla="val 2299399"/>
                <a:gd name="f229" fmla="val 1871187"/>
                <a:gd name="f230" fmla="val 2296365"/>
                <a:gd name="f231" fmla="val 1865876"/>
                <a:gd name="f232" fmla="val 1846498"/>
                <a:gd name="f233" fmla="val 1903808"/>
                <a:gd name="f234" fmla="val 1783532"/>
                <a:gd name="f235" fmla="val 1923532"/>
                <a:gd name="f236" fmla="val 1721324"/>
                <a:gd name="f237" fmla="val 1944774"/>
                <a:gd name="f238" fmla="val 1657600"/>
                <a:gd name="f239" fmla="val 1958429"/>
                <a:gd name="f240" fmla="val 1590082"/>
                <a:gd name="f241" fmla="val 1972843"/>
                <a:gd name="f242" fmla="val 1520288"/>
                <a:gd name="f243" fmla="val 1978912"/>
                <a:gd name="f244" fmla="val 1448218"/>
                <a:gd name="f245" fmla="val 1988774"/>
                <a:gd name="f246" fmla="val 1452770"/>
                <a:gd name="f247" fmla="val 2035050"/>
                <a:gd name="f248" fmla="val 1456563"/>
                <a:gd name="f249" fmla="val 2078292"/>
                <a:gd name="f250" fmla="val 1461115"/>
                <a:gd name="f251" fmla="val 2124568"/>
                <a:gd name="f252" fmla="val 1252492"/>
                <a:gd name="f253" fmla="val 1046145"/>
                <a:gd name="f254" fmla="val 835246"/>
                <a:gd name="f255" fmla="val 837522"/>
                <a:gd name="f256" fmla="val 2079051"/>
                <a:gd name="f257" fmla="val 840557"/>
                <a:gd name="f258" fmla="val 2033533"/>
                <a:gd name="f259" fmla="val 842833"/>
                <a:gd name="f260" fmla="val 1986498"/>
                <a:gd name="f261" fmla="val 787453"/>
                <a:gd name="f262" fmla="val 733590"/>
                <a:gd name="f263" fmla="val 1975119"/>
                <a:gd name="f264" fmla="val 1963739"/>
                <a:gd name="f265" fmla="val 609175"/>
                <a:gd name="f266" fmla="val 1947808"/>
                <a:gd name="f267" fmla="val 537864"/>
                <a:gd name="f268" fmla="val 1926567"/>
                <a:gd name="f269" fmla="val 466553"/>
                <a:gd name="f270" fmla="val 1906084"/>
                <a:gd name="f271" fmla="val 444553"/>
                <a:gd name="f272" fmla="val 1900015"/>
                <a:gd name="f273" fmla="val 436967"/>
                <a:gd name="f274" fmla="val 1886359"/>
                <a:gd name="f275" fmla="val 445311"/>
                <a:gd name="f276" fmla="val 462001"/>
                <a:gd name="f277" fmla="val 1808221"/>
                <a:gd name="f278" fmla="val 474898"/>
                <a:gd name="f279" fmla="val 1752841"/>
                <a:gd name="f280" fmla="val 490071"/>
                <a:gd name="f281" fmla="val 1695943"/>
                <a:gd name="f282" fmla="val 1739185"/>
                <a:gd name="f283" fmla="val 728280"/>
                <a:gd name="f284" fmla="val 1772565"/>
                <a:gd name="f285" fmla="val 854971"/>
                <a:gd name="f286" fmla="val 1783186"/>
                <a:gd name="f287" fmla="val 859523"/>
                <a:gd name="f288" fmla="val 864074"/>
                <a:gd name="f289" fmla="val 1667874"/>
                <a:gd name="f290" fmla="val 868626"/>
                <a:gd name="f291" fmla="val 1614012"/>
                <a:gd name="f292" fmla="val 927040"/>
                <a:gd name="f293" fmla="val 982420"/>
                <a:gd name="f294" fmla="val 1613253"/>
                <a:gd name="f295" fmla="val 1037800"/>
                <a:gd name="f296" fmla="val 1153870"/>
                <a:gd name="f297" fmla="val 1617046"/>
                <a:gd name="f298" fmla="val 1269182"/>
                <a:gd name="f299" fmla="val 1621598"/>
                <a:gd name="f300" fmla="val 1385252"/>
                <a:gd name="f301" fmla="val 1623874"/>
                <a:gd name="f302" fmla="val 1404218"/>
                <a:gd name="f303" fmla="val 1624632"/>
                <a:gd name="f304" fmla="val 1411045"/>
                <a:gd name="f305" fmla="val 1412563"/>
                <a:gd name="f306" fmla="val 1649667"/>
                <a:gd name="f307" fmla="val 1692909"/>
                <a:gd name="f308" fmla="val 1420908"/>
                <a:gd name="f309" fmla="val 1735392"/>
                <a:gd name="f310" fmla="val 1426218"/>
                <a:gd name="f311" fmla="val 1780910"/>
                <a:gd name="f312" fmla="val 1558219"/>
                <a:gd name="f313" fmla="val 1764220"/>
                <a:gd name="f314" fmla="val 1685669"/>
                <a:gd name="f315" fmla="val 1808567"/>
                <a:gd name="f316" fmla="val 1683806"/>
                <a:gd name="f317" fmla="val 1828291"/>
                <a:gd name="f318" fmla="val 1750565"/>
                <a:gd name="f319" fmla="val 1848015"/>
                <a:gd name="f320" fmla="val 1815048"/>
                <a:gd name="f321" fmla="val 1865464"/>
                <a:gd name="f322" fmla="val 1880290"/>
                <a:gd name="f323" fmla="val 1866222"/>
                <a:gd name="f324" fmla="val 1887118"/>
                <a:gd name="f325" fmla="val 1854084"/>
                <a:gd name="f326" fmla="val 1900773"/>
                <a:gd name="f327" fmla="+- 0 0 -90"/>
                <a:gd name="f328" fmla="*/ f3 1 2293547"/>
                <a:gd name="f329" fmla="*/ f4 1 2246977"/>
                <a:gd name="f330" fmla="val f5"/>
                <a:gd name="f331" fmla="val f6"/>
                <a:gd name="f332" fmla="val f7"/>
                <a:gd name="f333" fmla="*/ f327 f0 1"/>
                <a:gd name="f334" fmla="+- f332 0 f330"/>
                <a:gd name="f335" fmla="+- f331 0 f330"/>
                <a:gd name="f336" fmla="*/ f333 1 f2"/>
                <a:gd name="f337" fmla="*/ f335 1 2293547"/>
                <a:gd name="f338" fmla="*/ f334 1 2246977"/>
                <a:gd name="f339" fmla="*/ 2266778 f335 1"/>
                <a:gd name="f340" fmla="*/ 1861324 f334 1"/>
                <a:gd name="f341" fmla="*/ 2199260 f335 1"/>
                <a:gd name="f342" fmla="*/ 1855255 f334 1"/>
                <a:gd name="f343" fmla="*/ 1939051 f335 1"/>
                <a:gd name="f344" fmla="*/ 1852980 f334 1"/>
                <a:gd name="f345" fmla="*/ 1902636 f335 1"/>
                <a:gd name="f346" fmla="*/ 1824910 f334 1"/>
                <a:gd name="f347" fmla="*/ 1873809 f335 1"/>
                <a:gd name="f348" fmla="*/ 1724771 f334 1"/>
                <a:gd name="f349" fmla="*/ 1838153 f335 1"/>
                <a:gd name="f350" fmla="*/ 1606425 f334 1"/>
                <a:gd name="f351" fmla="*/ 1766083 f335 1"/>
                <a:gd name="f352" fmla="*/ 1646633 f334 1"/>
                <a:gd name="f353" fmla="*/ 1745601 f335 1"/>
                <a:gd name="f354" fmla="*/ 1611736 f334 1"/>
                <a:gd name="f355" fmla="*/ 1558978 f335 1"/>
                <a:gd name="f356" fmla="*/ 1276422 f334 1"/>
                <a:gd name="f357" fmla="*/ 1518012 f335 1"/>
                <a:gd name="f358" fmla="*/ 1219525 f334 1"/>
                <a:gd name="f359" fmla="*/ 1183457 f335 1"/>
                <a:gd name="f360" fmla="*/ 859176 f334 1"/>
                <a:gd name="f361" fmla="*/ 1151595 f335 1"/>
                <a:gd name="f362" fmla="*/ 800762 f334 1"/>
                <a:gd name="f363" fmla="*/ 1072697 f335 1"/>
                <a:gd name="f364" fmla="*/ 503380 f334 1"/>
                <a:gd name="f365" fmla="*/ 1059042 f335 1"/>
                <a:gd name="f366" fmla="*/ 437379 f334 1"/>
                <a:gd name="f367" fmla="*/ 1077249 f335 1"/>
                <a:gd name="f368" fmla="*/ 237860 f334 1"/>
                <a:gd name="f369" fmla="*/ 1096215 f335 1"/>
                <a:gd name="f370" fmla="*/ 215101 f334 1"/>
                <a:gd name="f371" fmla="*/ 1176629 f335 1"/>
                <a:gd name="f372" fmla="*/ 188549 f334 1"/>
                <a:gd name="f373" fmla="*/ 1429252 f335 1"/>
                <a:gd name="f374" fmla="*/ 107376 f334 1"/>
                <a:gd name="f375" fmla="*/ 1415597 f335 1"/>
                <a:gd name="f376" fmla="*/ 100548 f334 1"/>
                <a:gd name="f377" fmla="*/ 1001386 f335 1"/>
                <a:gd name="f378" fmla="*/ 409 f334 1"/>
                <a:gd name="f379" fmla="*/ 965731 f335 1"/>
                <a:gd name="f380" fmla="*/ 14064 f334 1"/>
                <a:gd name="f381" fmla="*/ 704004 f335 1"/>
                <a:gd name="f382" fmla="*/ 275791 f334 1"/>
                <a:gd name="f383" fmla="*/ 676693 f335 1"/>
                <a:gd name="f384" fmla="*/ 326619 f334 1"/>
                <a:gd name="f385" fmla="*/ 544692 f335 1"/>
                <a:gd name="f386" fmla="*/ 919108 f334 1"/>
                <a:gd name="f387" fmla="*/ 550002 f335 1"/>
                <a:gd name="f388" fmla="*/ 973729 f334 1"/>
                <a:gd name="f389" fmla="*/ 650141 f335 1"/>
                <a:gd name="f390" fmla="*/ 1237732 f334 1"/>
                <a:gd name="f391" fmla="*/ 649383 f335 1"/>
                <a:gd name="f392" fmla="*/ 1302974 f334 1"/>
                <a:gd name="f393" fmla="*/ 516622 f335 1"/>
                <a:gd name="f394" fmla="*/ 1617805 f334 1"/>
                <a:gd name="f395" fmla="*/ 503726 f335 1"/>
                <a:gd name="f396" fmla="*/ 1644357 f334 1"/>
                <a:gd name="f397" fmla="*/ 455932 f335 1"/>
                <a:gd name="f398" fmla="*/ 1623115 f334 1"/>
                <a:gd name="f399" fmla="*/ 407380 f335 1"/>
                <a:gd name="f400" fmla="*/ 1806703 f334 1"/>
                <a:gd name="f401" fmla="*/ 367173 f335 1"/>
                <a:gd name="f402" fmla="*/ 1835531 f334 1"/>
                <a:gd name="f403" fmla="*/ 37169 f335 1"/>
                <a:gd name="f404" fmla="*/ 1828703 f334 1"/>
                <a:gd name="f405" fmla="*/ 9100 f335 1"/>
                <a:gd name="f406" fmla="*/ 1871945 f334 1"/>
                <a:gd name="f407" fmla="*/ 206343 f335 1"/>
                <a:gd name="f408" fmla="*/ 2104844 f334 1"/>
                <a:gd name="f409" fmla="*/ 2189811 f334 1"/>
                <a:gd name="f410" fmla="*/ 1107594 f335 1"/>
                <a:gd name="f411" fmla="*/ 2246708 f334 1"/>
                <a:gd name="f412" fmla="*/ 1931464 f335 1"/>
                <a:gd name="f413" fmla="*/ 2183742 f334 1"/>
                <a:gd name="f414" fmla="*/ 2285744 f335 1"/>
                <a:gd name="f415" fmla="*/ 1897739 f334 1"/>
                <a:gd name="f416" fmla="*/ 1846498 f335 1"/>
                <a:gd name="f417" fmla="*/ 1903808 f334 1"/>
                <a:gd name="f418" fmla="*/ 1657600 f335 1"/>
                <a:gd name="f419" fmla="*/ 1958429 f334 1"/>
                <a:gd name="f420" fmla="*/ 1448218 f335 1"/>
                <a:gd name="f421" fmla="*/ 1988774 f334 1"/>
                <a:gd name="f422" fmla="*/ 1461115 f335 1"/>
                <a:gd name="f423" fmla="*/ 2124568 f334 1"/>
                <a:gd name="f424" fmla="*/ 835246 f335 1"/>
                <a:gd name="f425" fmla="*/ 842833 f335 1"/>
                <a:gd name="f426" fmla="*/ 1986498 f334 1"/>
                <a:gd name="f427" fmla="*/ 681245 f335 1"/>
                <a:gd name="f428" fmla="*/ 1963739 f334 1"/>
                <a:gd name="f429" fmla="*/ 466553 f335 1"/>
                <a:gd name="f430" fmla="*/ 1906084 f334 1"/>
                <a:gd name="f431" fmla="*/ 445311 f335 1"/>
                <a:gd name="f432" fmla="*/ 490071 f335 1"/>
                <a:gd name="f433" fmla="*/ 1695943 f334 1"/>
                <a:gd name="f434" fmla="*/ 854971 f335 1"/>
                <a:gd name="f435" fmla="*/ 1783186 f334 1"/>
                <a:gd name="f436" fmla="*/ 868626 f335 1"/>
                <a:gd name="f437" fmla="*/ 1614012 f334 1"/>
                <a:gd name="f438" fmla="*/ 1037800 f335 1"/>
                <a:gd name="f439" fmla="*/ 1385252 f335 1"/>
                <a:gd name="f440" fmla="*/ 1623874 f334 1"/>
                <a:gd name="f441" fmla="*/ 1412563 f335 1"/>
                <a:gd name="f442" fmla="*/ 1649667 f334 1"/>
                <a:gd name="f443" fmla="*/ 1426218 f335 1"/>
                <a:gd name="f444" fmla="*/ 1780910 f334 1"/>
                <a:gd name="f445" fmla="*/ 1808567 f335 1"/>
                <a:gd name="f446" fmla="*/ 1683806 f334 1"/>
                <a:gd name="f447" fmla="*/ 1865464 f335 1"/>
                <a:gd name="f448" fmla="*/ 1880290 f334 1"/>
                <a:gd name="f449" fmla="+- f336 0 f1"/>
                <a:gd name="f450" fmla="*/ f339 1 2293547"/>
                <a:gd name="f451" fmla="*/ f340 1 2246977"/>
                <a:gd name="f452" fmla="*/ f341 1 2293547"/>
                <a:gd name="f453" fmla="*/ f342 1 2246977"/>
                <a:gd name="f454" fmla="*/ f343 1 2293547"/>
                <a:gd name="f455" fmla="*/ f344 1 2246977"/>
                <a:gd name="f456" fmla="*/ f345 1 2293547"/>
                <a:gd name="f457" fmla="*/ f346 1 2246977"/>
                <a:gd name="f458" fmla="*/ f347 1 2293547"/>
                <a:gd name="f459" fmla="*/ f348 1 2246977"/>
                <a:gd name="f460" fmla="*/ f349 1 2293547"/>
                <a:gd name="f461" fmla="*/ f350 1 2246977"/>
                <a:gd name="f462" fmla="*/ f351 1 2293547"/>
                <a:gd name="f463" fmla="*/ f352 1 2246977"/>
                <a:gd name="f464" fmla="*/ f353 1 2293547"/>
                <a:gd name="f465" fmla="*/ f354 1 2246977"/>
                <a:gd name="f466" fmla="*/ f355 1 2293547"/>
                <a:gd name="f467" fmla="*/ f356 1 2246977"/>
                <a:gd name="f468" fmla="*/ f357 1 2293547"/>
                <a:gd name="f469" fmla="*/ f358 1 2246977"/>
                <a:gd name="f470" fmla="*/ f359 1 2293547"/>
                <a:gd name="f471" fmla="*/ f360 1 2246977"/>
                <a:gd name="f472" fmla="*/ f361 1 2293547"/>
                <a:gd name="f473" fmla="*/ f362 1 2246977"/>
                <a:gd name="f474" fmla="*/ f363 1 2293547"/>
                <a:gd name="f475" fmla="*/ f364 1 2246977"/>
                <a:gd name="f476" fmla="*/ f365 1 2293547"/>
                <a:gd name="f477" fmla="*/ f366 1 2246977"/>
                <a:gd name="f478" fmla="*/ f367 1 2293547"/>
                <a:gd name="f479" fmla="*/ f368 1 2246977"/>
                <a:gd name="f480" fmla="*/ f369 1 2293547"/>
                <a:gd name="f481" fmla="*/ f370 1 2246977"/>
                <a:gd name="f482" fmla="*/ f371 1 2293547"/>
                <a:gd name="f483" fmla="*/ f372 1 2246977"/>
                <a:gd name="f484" fmla="*/ f373 1 2293547"/>
                <a:gd name="f485" fmla="*/ f374 1 2246977"/>
                <a:gd name="f486" fmla="*/ f375 1 2293547"/>
                <a:gd name="f487" fmla="*/ f376 1 2246977"/>
                <a:gd name="f488" fmla="*/ f377 1 2293547"/>
                <a:gd name="f489" fmla="*/ f378 1 2246977"/>
                <a:gd name="f490" fmla="*/ f379 1 2293547"/>
                <a:gd name="f491" fmla="*/ f380 1 2246977"/>
                <a:gd name="f492" fmla="*/ f381 1 2293547"/>
                <a:gd name="f493" fmla="*/ f382 1 2246977"/>
                <a:gd name="f494" fmla="*/ f383 1 2293547"/>
                <a:gd name="f495" fmla="*/ f384 1 2246977"/>
                <a:gd name="f496" fmla="*/ f385 1 2293547"/>
                <a:gd name="f497" fmla="*/ f386 1 2246977"/>
                <a:gd name="f498" fmla="*/ f387 1 2293547"/>
                <a:gd name="f499" fmla="*/ f388 1 2246977"/>
                <a:gd name="f500" fmla="*/ f389 1 2293547"/>
                <a:gd name="f501" fmla="*/ f390 1 2246977"/>
                <a:gd name="f502" fmla="*/ f391 1 2293547"/>
                <a:gd name="f503" fmla="*/ f392 1 2246977"/>
                <a:gd name="f504" fmla="*/ f393 1 2293547"/>
                <a:gd name="f505" fmla="*/ f394 1 2246977"/>
                <a:gd name="f506" fmla="*/ f395 1 2293547"/>
                <a:gd name="f507" fmla="*/ f396 1 2246977"/>
                <a:gd name="f508" fmla="*/ f397 1 2293547"/>
                <a:gd name="f509" fmla="*/ f398 1 2246977"/>
                <a:gd name="f510" fmla="*/ f399 1 2293547"/>
                <a:gd name="f511" fmla="*/ f400 1 2246977"/>
                <a:gd name="f512" fmla="*/ f401 1 2293547"/>
                <a:gd name="f513" fmla="*/ f402 1 2246977"/>
                <a:gd name="f514" fmla="*/ f403 1 2293547"/>
                <a:gd name="f515" fmla="*/ f404 1 2246977"/>
                <a:gd name="f516" fmla="*/ f405 1 2293547"/>
                <a:gd name="f517" fmla="*/ f406 1 2246977"/>
                <a:gd name="f518" fmla="*/ f407 1 2293547"/>
                <a:gd name="f519" fmla="*/ f408 1 2246977"/>
                <a:gd name="f520" fmla="*/ f409 1 2246977"/>
                <a:gd name="f521" fmla="*/ f410 1 2293547"/>
                <a:gd name="f522" fmla="*/ f411 1 2246977"/>
                <a:gd name="f523" fmla="*/ f412 1 2293547"/>
                <a:gd name="f524" fmla="*/ f413 1 2246977"/>
                <a:gd name="f525" fmla="*/ f414 1 2293547"/>
                <a:gd name="f526" fmla="*/ f415 1 2246977"/>
                <a:gd name="f527" fmla="*/ f416 1 2293547"/>
                <a:gd name="f528" fmla="*/ f417 1 2246977"/>
                <a:gd name="f529" fmla="*/ f418 1 2293547"/>
                <a:gd name="f530" fmla="*/ f419 1 2246977"/>
                <a:gd name="f531" fmla="*/ f420 1 2293547"/>
                <a:gd name="f532" fmla="*/ f421 1 2246977"/>
                <a:gd name="f533" fmla="*/ f422 1 2293547"/>
                <a:gd name="f534" fmla="*/ f423 1 2246977"/>
                <a:gd name="f535" fmla="*/ f424 1 2293547"/>
                <a:gd name="f536" fmla="*/ f425 1 2293547"/>
                <a:gd name="f537" fmla="*/ f426 1 2246977"/>
                <a:gd name="f538" fmla="*/ f427 1 2293547"/>
                <a:gd name="f539" fmla="*/ f428 1 2246977"/>
                <a:gd name="f540" fmla="*/ f429 1 2293547"/>
                <a:gd name="f541" fmla="*/ f430 1 2246977"/>
                <a:gd name="f542" fmla="*/ f431 1 2293547"/>
                <a:gd name="f543" fmla="*/ f432 1 2293547"/>
                <a:gd name="f544" fmla="*/ f433 1 2246977"/>
                <a:gd name="f545" fmla="*/ f434 1 2293547"/>
                <a:gd name="f546" fmla="*/ f435 1 2246977"/>
                <a:gd name="f547" fmla="*/ f436 1 2293547"/>
                <a:gd name="f548" fmla="*/ f437 1 2246977"/>
                <a:gd name="f549" fmla="*/ f438 1 2293547"/>
                <a:gd name="f550" fmla="*/ f439 1 2293547"/>
                <a:gd name="f551" fmla="*/ f440 1 2246977"/>
                <a:gd name="f552" fmla="*/ f441 1 2293547"/>
                <a:gd name="f553" fmla="*/ f442 1 2246977"/>
                <a:gd name="f554" fmla="*/ f443 1 2293547"/>
                <a:gd name="f555" fmla="*/ f444 1 2246977"/>
                <a:gd name="f556" fmla="*/ f445 1 2293547"/>
                <a:gd name="f557" fmla="*/ f446 1 2246977"/>
                <a:gd name="f558" fmla="*/ f447 1 2293547"/>
                <a:gd name="f559" fmla="*/ f448 1 2246977"/>
                <a:gd name="f560" fmla="*/ f330 1 f337"/>
                <a:gd name="f561" fmla="*/ f331 1 f337"/>
                <a:gd name="f562" fmla="*/ f330 1 f338"/>
                <a:gd name="f563" fmla="*/ f332 1 f338"/>
                <a:gd name="f564" fmla="*/ f450 1 f337"/>
                <a:gd name="f565" fmla="*/ f451 1 f338"/>
                <a:gd name="f566" fmla="*/ f452 1 f337"/>
                <a:gd name="f567" fmla="*/ f453 1 f338"/>
                <a:gd name="f568" fmla="*/ f454 1 f337"/>
                <a:gd name="f569" fmla="*/ f455 1 f338"/>
                <a:gd name="f570" fmla="*/ f456 1 f337"/>
                <a:gd name="f571" fmla="*/ f457 1 f338"/>
                <a:gd name="f572" fmla="*/ f458 1 f337"/>
                <a:gd name="f573" fmla="*/ f459 1 f338"/>
                <a:gd name="f574" fmla="*/ f460 1 f337"/>
                <a:gd name="f575" fmla="*/ f461 1 f338"/>
                <a:gd name="f576" fmla="*/ f462 1 f337"/>
                <a:gd name="f577" fmla="*/ f463 1 f338"/>
                <a:gd name="f578" fmla="*/ f464 1 f337"/>
                <a:gd name="f579" fmla="*/ f465 1 f338"/>
                <a:gd name="f580" fmla="*/ f466 1 f337"/>
                <a:gd name="f581" fmla="*/ f467 1 f338"/>
                <a:gd name="f582" fmla="*/ f468 1 f337"/>
                <a:gd name="f583" fmla="*/ f469 1 f338"/>
                <a:gd name="f584" fmla="*/ f470 1 f337"/>
                <a:gd name="f585" fmla="*/ f471 1 f338"/>
                <a:gd name="f586" fmla="*/ f472 1 f337"/>
                <a:gd name="f587" fmla="*/ f473 1 f338"/>
                <a:gd name="f588" fmla="*/ f474 1 f337"/>
                <a:gd name="f589" fmla="*/ f475 1 f338"/>
                <a:gd name="f590" fmla="*/ f476 1 f337"/>
                <a:gd name="f591" fmla="*/ f477 1 f338"/>
                <a:gd name="f592" fmla="*/ f478 1 f337"/>
                <a:gd name="f593" fmla="*/ f479 1 f338"/>
                <a:gd name="f594" fmla="*/ f480 1 f337"/>
                <a:gd name="f595" fmla="*/ f481 1 f338"/>
                <a:gd name="f596" fmla="*/ f482 1 f337"/>
                <a:gd name="f597" fmla="*/ f483 1 f338"/>
                <a:gd name="f598" fmla="*/ f484 1 f337"/>
                <a:gd name="f599" fmla="*/ f485 1 f338"/>
                <a:gd name="f600" fmla="*/ f486 1 f337"/>
                <a:gd name="f601" fmla="*/ f487 1 f338"/>
                <a:gd name="f602" fmla="*/ f488 1 f337"/>
                <a:gd name="f603" fmla="*/ f489 1 f338"/>
                <a:gd name="f604" fmla="*/ f490 1 f337"/>
                <a:gd name="f605" fmla="*/ f491 1 f338"/>
                <a:gd name="f606" fmla="*/ f492 1 f337"/>
                <a:gd name="f607" fmla="*/ f493 1 f338"/>
                <a:gd name="f608" fmla="*/ f494 1 f337"/>
                <a:gd name="f609" fmla="*/ f495 1 f338"/>
                <a:gd name="f610" fmla="*/ f496 1 f337"/>
                <a:gd name="f611" fmla="*/ f497 1 f338"/>
                <a:gd name="f612" fmla="*/ f498 1 f337"/>
                <a:gd name="f613" fmla="*/ f499 1 f338"/>
                <a:gd name="f614" fmla="*/ f500 1 f337"/>
                <a:gd name="f615" fmla="*/ f501 1 f338"/>
                <a:gd name="f616" fmla="*/ f502 1 f337"/>
                <a:gd name="f617" fmla="*/ f503 1 f338"/>
                <a:gd name="f618" fmla="*/ f504 1 f337"/>
                <a:gd name="f619" fmla="*/ f505 1 f338"/>
                <a:gd name="f620" fmla="*/ f506 1 f337"/>
                <a:gd name="f621" fmla="*/ f507 1 f338"/>
                <a:gd name="f622" fmla="*/ f508 1 f337"/>
                <a:gd name="f623" fmla="*/ f509 1 f338"/>
                <a:gd name="f624" fmla="*/ f510 1 f337"/>
                <a:gd name="f625" fmla="*/ f511 1 f338"/>
                <a:gd name="f626" fmla="*/ f512 1 f337"/>
                <a:gd name="f627" fmla="*/ f513 1 f338"/>
                <a:gd name="f628" fmla="*/ f514 1 f337"/>
                <a:gd name="f629" fmla="*/ f515 1 f338"/>
                <a:gd name="f630" fmla="*/ f516 1 f337"/>
                <a:gd name="f631" fmla="*/ f517 1 f338"/>
                <a:gd name="f632" fmla="*/ f518 1 f337"/>
                <a:gd name="f633" fmla="*/ f519 1 f338"/>
                <a:gd name="f634" fmla="*/ f520 1 f338"/>
                <a:gd name="f635" fmla="*/ f521 1 f337"/>
                <a:gd name="f636" fmla="*/ f522 1 f338"/>
                <a:gd name="f637" fmla="*/ f523 1 f337"/>
                <a:gd name="f638" fmla="*/ f524 1 f338"/>
                <a:gd name="f639" fmla="*/ f525 1 f337"/>
                <a:gd name="f640" fmla="*/ f526 1 f338"/>
                <a:gd name="f641" fmla="*/ f527 1 f337"/>
                <a:gd name="f642" fmla="*/ f528 1 f338"/>
                <a:gd name="f643" fmla="*/ f529 1 f337"/>
                <a:gd name="f644" fmla="*/ f530 1 f338"/>
                <a:gd name="f645" fmla="*/ f531 1 f337"/>
                <a:gd name="f646" fmla="*/ f532 1 f338"/>
                <a:gd name="f647" fmla="*/ f533 1 f337"/>
                <a:gd name="f648" fmla="*/ f534 1 f338"/>
                <a:gd name="f649" fmla="*/ f535 1 f337"/>
                <a:gd name="f650" fmla="*/ f536 1 f337"/>
                <a:gd name="f651" fmla="*/ f537 1 f338"/>
                <a:gd name="f652" fmla="*/ f538 1 f337"/>
                <a:gd name="f653" fmla="*/ f539 1 f338"/>
                <a:gd name="f654" fmla="*/ f540 1 f337"/>
                <a:gd name="f655" fmla="*/ f541 1 f338"/>
                <a:gd name="f656" fmla="*/ f542 1 f337"/>
                <a:gd name="f657" fmla="*/ f543 1 f337"/>
                <a:gd name="f658" fmla="*/ f544 1 f338"/>
                <a:gd name="f659" fmla="*/ f545 1 f337"/>
                <a:gd name="f660" fmla="*/ f546 1 f338"/>
                <a:gd name="f661" fmla="*/ f547 1 f337"/>
                <a:gd name="f662" fmla="*/ f548 1 f338"/>
                <a:gd name="f663" fmla="*/ f549 1 f337"/>
                <a:gd name="f664" fmla="*/ f550 1 f337"/>
                <a:gd name="f665" fmla="*/ f551 1 f338"/>
                <a:gd name="f666" fmla="*/ f552 1 f337"/>
                <a:gd name="f667" fmla="*/ f553 1 f338"/>
                <a:gd name="f668" fmla="*/ f554 1 f337"/>
                <a:gd name="f669" fmla="*/ f555 1 f338"/>
                <a:gd name="f670" fmla="*/ f556 1 f337"/>
                <a:gd name="f671" fmla="*/ f557 1 f338"/>
                <a:gd name="f672" fmla="*/ f558 1 f337"/>
                <a:gd name="f673" fmla="*/ f559 1 f338"/>
                <a:gd name="f674" fmla="*/ f560 f328 1"/>
                <a:gd name="f675" fmla="*/ f561 f328 1"/>
                <a:gd name="f676" fmla="*/ f563 f329 1"/>
                <a:gd name="f677" fmla="*/ f562 f329 1"/>
                <a:gd name="f678" fmla="*/ f564 f328 1"/>
                <a:gd name="f679" fmla="*/ f565 f329 1"/>
                <a:gd name="f680" fmla="*/ f566 f328 1"/>
                <a:gd name="f681" fmla="*/ f567 f329 1"/>
                <a:gd name="f682" fmla="*/ f568 f328 1"/>
                <a:gd name="f683" fmla="*/ f569 f329 1"/>
                <a:gd name="f684" fmla="*/ f570 f328 1"/>
                <a:gd name="f685" fmla="*/ f571 f329 1"/>
                <a:gd name="f686" fmla="*/ f572 f328 1"/>
                <a:gd name="f687" fmla="*/ f573 f329 1"/>
                <a:gd name="f688" fmla="*/ f574 f328 1"/>
                <a:gd name="f689" fmla="*/ f575 f329 1"/>
                <a:gd name="f690" fmla="*/ f576 f328 1"/>
                <a:gd name="f691" fmla="*/ f577 f329 1"/>
                <a:gd name="f692" fmla="*/ f578 f328 1"/>
                <a:gd name="f693" fmla="*/ f579 f329 1"/>
                <a:gd name="f694" fmla="*/ f580 f328 1"/>
                <a:gd name="f695" fmla="*/ f581 f329 1"/>
                <a:gd name="f696" fmla="*/ f582 f328 1"/>
                <a:gd name="f697" fmla="*/ f583 f329 1"/>
                <a:gd name="f698" fmla="*/ f584 f328 1"/>
                <a:gd name="f699" fmla="*/ f585 f329 1"/>
                <a:gd name="f700" fmla="*/ f586 f328 1"/>
                <a:gd name="f701" fmla="*/ f587 f329 1"/>
                <a:gd name="f702" fmla="*/ f588 f328 1"/>
                <a:gd name="f703" fmla="*/ f589 f329 1"/>
                <a:gd name="f704" fmla="*/ f590 f328 1"/>
                <a:gd name="f705" fmla="*/ f591 f329 1"/>
                <a:gd name="f706" fmla="*/ f592 f328 1"/>
                <a:gd name="f707" fmla="*/ f593 f329 1"/>
                <a:gd name="f708" fmla="*/ f594 f328 1"/>
                <a:gd name="f709" fmla="*/ f595 f329 1"/>
                <a:gd name="f710" fmla="*/ f596 f328 1"/>
                <a:gd name="f711" fmla="*/ f597 f329 1"/>
                <a:gd name="f712" fmla="*/ f598 f328 1"/>
                <a:gd name="f713" fmla="*/ f599 f329 1"/>
                <a:gd name="f714" fmla="*/ f600 f328 1"/>
                <a:gd name="f715" fmla="*/ f601 f329 1"/>
                <a:gd name="f716" fmla="*/ f602 f328 1"/>
                <a:gd name="f717" fmla="*/ f603 f329 1"/>
                <a:gd name="f718" fmla="*/ f604 f328 1"/>
                <a:gd name="f719" fmla="*/ f605 f329 1"/>
                <a:gd name="f720" fmla="*/ f606 f328 1"/>
                <a:gd name="f721" fmla="*/ f607 f329 1"/>
                <a:gd name="f722" fmla="*/ f608 f328 1"/>
                <a:gd name="f723" fmla="*/ f609 f329 1"/>
                <a:gd name="f724" fmla="*/ f610 f328 1"/>
                <a:gd name="f725" fmla="*/ f611 f329 1"/>
                <a:gd name="f726" fmla="*/ f612 f328 1"/>
                <a:gd name="f727" fmla="*/ f613 f329 1"/>
                <a:gd name="f728" fmla="*/ f614 f328 1"/>
                <a:gd name="f729" fmla="*/ f615 f329 1"/>
                <a:gd name="f730" fmla="*/ f616 f328 1"/>
                <a:gd name="f731" fmla="*/ f617 f329 1"/>
                <a:gd name="f732" fmla="*/ f618 f328 1"/>
                <a:gd name="f733" fmla="*/ f619 f329 1"/>
                <a:gd name="f734" fmla="*/ f620 f328 1"/>
                <a:gd name="f735" fmla="*/ f621 f329 1"/>
                <a:gd name="f736" fmla="*/ f622 f328 1"/>
                <a:gd name="f737" fmla="*/ f623 f329 1"/>
                <a:gd name="f738" fmla="*/ f624 f328 1"/>
                <a:gd name="f739" fmla="*/ f625 f329 1"/>
                <a:gd name="f740" fmla="*/ f626 f328 1"/>
                <a:gd name="f741" fmla="*/ f627 f329 1"/>
                <a:gd name="f742" fmla="*/ f628 f328 1"/>
                <a:gd name="f743" fmla="*/ f629 f329 1"/>
                <a:gd name="f744" fmla="*/ f630 f328 1"/>
                <a:gd name="f745" fmla="*/ f631 f329 1"/>
                <a:gd name="f746" fmla="*/ f632 f328 1"/>
                <a:gd name="f747" fmla="*/ f633 f329 1"/>
                <a:gd name="f748" fmla="*/ f634 f329 1"/>
                <a:gd name="f749" fmla="*/ f635 f328 1"/>
                <a:gd name="f750" fmla="*/ f636 f329 1"/>
                <a:gd name="f751" fmla="*/ f637 f328 1"/>
                <a:gd name="f752" fmla="*/ f638 f329 1"/>
                <a:gd name="f753" fmla="*/ f639 f328 1"/>
                <a:gd name="f754" fmla="*/ f640 f329 1"/>
                <a:gd name="f755" fmla="*/ f641 f328 1"/>
                <a:gd name="f756" fmla="*/ f642 f329 1"/>
                <a:gd name="f757" fmla="*/ f643 f328 1"/>
                <a:gd name="f758" fmla="*/ f644 f329 1"/>
                <a:gd name="f759" fmla="*/ f645 f328 1"/>
                <a:gd name="f760" fmla="*/ f646 f329 1"/>
                <a:gd name="f761" fmla="*/ f647 f328 1"/>
                <a:gd name="f762" fmla="*/ f648 f329 1"/>
                <a:gd name="f763" fmla="*/ f649 f328 1"/>
                <a:gd name="f764" fmla="*/ f650 f328 1"/>
                <a:gd name="f765" fmla="*/ f651 f329 1"/>
                <a:gd name="f766" fmla="*/ f652 f328 1"/>
                <a:gd name="f767" fmla="*/ f653 f329 1"/>
                <a:gd name="f768" fmla="*/ f654 f328 1"/>
                <a:gd name="f769" fmla="*/ f655 f329 1"/>
                <a:gd name="f770" fmla="*/ f656 f328 1"/>
                <a:gd name="f771" fmla="*/ f657 f328 1"/>
                <a:gd name="f772" fmla="*/ f658 f329 1"/>
                <a:gd name="f773" fmla="*/ f659 f328 1"/>
                <a:gd name="f774" fmla="*/ f660 f329 1"/>
                <a:gd name="f775" fmla="*/ f661 f328 1"/>
                <a:gd name="f776" fmla="*/ f662 f329 1"/>
                <a:gd name="f777" fmla="*/ f663 f328 1"/>
                <a:gd name="f778" fmla="*/ f664 f328 1"/>
                <a:gd name="f779" fmla="*/ f665 f329 1"/>
                <a:gd name="f780" fmla="*/ f666 f328 1"/>
                <a:gd name="f781" fmla="*/ f667 f329 1"/>
                <a:gd name="f782" fmla="*/ f668 f328 1"/>
                <a:gd name="f783" fmla="*/ f669 f329 1"/>
                <a:gd name="f784" fmla="*/ f670 f328 1"/>
                <a:gd name="f785" fmla="*/ f671 f329 1"/>
                <a:gd name="f786" fmla="*/ f672 f328 1"/>
                <a:gd name="f787" fmla="*/ f673 f329 1"/>
              </a:gdLst>
              <a:ahLst/>
              <a:cxnLst>
                <a:cxn ang="3cd4">
                  <a:pos x="hc" y="t"/>
                </a:cxn>
                <a:cxn ang="0">
                  <a:pos x="r" y="vc"/>
                </a:cxn>
                <a:cxn ang="cd4">
                  <a:pos x="hc" y="b"/>
                </a:cxn>
                <a:cxn ang="cd2">
                  <a:pos x="l" y="vc"/>
                </a:cxn>
                <a:cxn ang="f449">
                  <a:pos x="f678" y="f679"/>
                </a:cxn>
                <a:cxn ang="f449">
                  <a:pos x="f680" y="f681"/>
                </a:cxn>
                <a:cxn ang="f449">
                  <a:pos x="f682" y="f683"/>
                </a:cxn>
                <a:cxn ang="f449">
                  <a:pos x="f684" y="f685"/>
                </a:cxn>
                <a:cxn ang="f449">
                  <a:pos x="f686" y="f687"/>
                </a:cxn>
                <a:cxn ang="f449">
                  <a:pos x="f688" y="f689"/>
                </a:cxn>
                <a:cxn ang="f449">
                  <a:pos x="f690" y="f691"/>
                </a:cxn>
                <a:cxn ang="f449">
                  <a:pos x="f692" y="f693"/>
                </a:cxn>
                <a:cxn ang="f449">
                  <a:pos x="f694" y="f695"/>
                </a:cxn>
                <a:cxn ang="f449">
                  <a:pos x="f696" y="f697"/>
                </a:cxn>
                <a:cxn ang="f449">
                  <a:pos x="f698" y="f699"/>
                </a:cxn>
                <a:cxn ang="f449">
                  <a:pos x="f700" y="f701"/>
                </a:cxn>
                <a:cxn ang="f449">
                  <a:pos x="f702" y="f703"/>
                </a:cxn>
                <a:cxn ang="f449">
                  <a:pos x="f704" y="f705"/>
                </a:cxn>
                <a:cxn ang="f449">
                  <a:pos x="f706" y="f707"/>
                </a:cxn>
                <a:cxn ang="f449">
                  <a:pos x="f708" y="f709"/>
                </a:cxn>
                <a:cxn ang="f449">
                  <a:pos x="f710" y="f711"/>
                </a:cxn>
                <a:cxn ang="f449">
                  <a:pos x="f712" y="f713"/>
                </a:cxn>
                <a:cxn ang="f449">
                  <a:pos x="f714" y="f715"/>
                </a:cxn>
                <a:cxn ang="f449">
                  <a:pos x="f716" y="f717"/>
                </a:cxn>
                <a:cxn ang="f449">
                  <a:pos x="f718" y="f719"/>
                </a:cxn>
                <a:cxn ang="f449">
                  <a:pos x="f720" y="f721"/>
                </a:cxn>
                <a:cxn ang="f449">
                  <a:pos x="f722" y="f723"/>
                </a:cxn>
                <a:cxn ang="f449">
                  <a:pos x="f724" y="f725"/>
                </a:cxn>
                <a:cxn ang="f449">
                  <a:pos x="f726" y="f727"/>
                </a:cxn>
                <a:cxn ang="f449">
                  <a:pos x="f728" y="f729"/>
                </a:cxn>
                <a:cxn ang="f449">
                  <a:pos x="f730" y="f731"/>
                </a:cxn>
                <a:cxn ang="f449">
                  <a:pos x="f732" y="f733"/>
                </a:cxn>
                <a:cxn ang="f449">
                  <a:pos x="f734" y="f735"/>
                </a:cxn>
                <a:cxn ang="f449">
                  <a:pos x="f736" y="f737"/>
                </a:cxn>
                <a:cxn ang="f449">
                  <a:pos x="f738" y="f739"/>
                </a:cxn>
                <a:cxn ang="f449">
                  <a:pos x="f740" y="f741"/>
                </a:cxn>
                <a:cxn ang="f449">
                  <a:pos x="f742" y="f743"/>
                </a:cxn>
                <a:cxn ang="f449">
                  <a:pos x="f744" y="f745"/>
                </a:cxn>
                <a:cxn ang="f449">
                  <a:pos x="f746" y="f747"/>
                </a:cxn>
                <a:cxn ang="f449">
                  <a:pos x="f738" y="f748"/>
                </a:cxn>
                <a:cxn ang="f449">
                  <a:pos x="f749" y="f750"/>
                </a:cxn>
                <a:cxn ang="f449">
                  <a:pos x="f751" y="f752"/>
                </a:cxn>
                <a:cxn ang="f449">
                  <a:pos x="f753" y="f754"/>
                </a:cxn>
                <a:cxn ang="f449">
                  <a:pos x="f678" y="f679"/>
                </a:cxn>
                <a:cxn ang="f449">
                  <a:pos x="f755" y="f756"/>
                </a:cxn>
                <a:cxn ang="f449">
                  <a:pos x="f757" y="f758"/>
                </a:cxn>
                <a:cxn ang="f449">
                  <a:pos x="f759" y="f760"/>
                </a:cxn>
                <a:cxn ang="f449">
                  <a:pos x="f761" y="f762"/>
                </a:cxn>
                <a:cxn ang="f449">
                  <a:pos x="f763" y="f762"/>
                </a:cxn>
                <a:cxn ang="f449">
                  <a:pos x="f764" y="f765"/>
                </a:cxn>
                <a:cxn ang="f449">
                  <a:pos x="f766" y="f767"/>
                </a:cxn>
                <a:cxn ang="f449">
                  <a:pos x="f768" y="f769"/>
                </a:cxn>
                <a:cxn ang="f449">
                  <a:pos x="f770" y="f679"/>
                </a:cxn>
                <a:cxn ang="f449">
                  <a:pos x="f771" y="f772"/>
                </a:cxn>
                <a:cxn ang="f449">
                  <a:pos x="f773" y="f774"/>
                </a:cxn>
                <a:cxn ang="f449">
                  <a:pos x="f775" y="f776"/>
                </a:cxn>
                <a:cxn ang="f449">
                  <a:pos x="f777" y="f776"/>
                </a:cxn>
                <a:cxn ang="f449">
                  <a:pos x="f778" y="f779"/>
                </a:cxn>
                <a:cxn ang="f449">
                  <a:pos x="f780" y="f781"/>
                </a:cxn>
                <a:cxn ang="f449">
                  <a:pos x="f782" y="f783"/>
                </a:cxn>
                <a:cxn ang="f449">
                  <a:pos x="f784" y="f785"/>
                </a:cxn>
                <a:cxn ang="f449">
                  <a:pos x="f786" y="f787"/>
                </a:cxn>
                <a:cxn ang="f449">
                  <a:pos x="f755" y="f756"/>
                </a:cxn>
              </a:cxnLst>
              <a:rect l="f674" t="f677" r="f675" b="f676"/>
              <a:pathLst>
                <a:path w="2293547" h="2246977">
                  <a:moveTo>
                    <a:pt x="f8" y="f9"/>
                  </a:moveTo>
                  <a:cubicBezTo>
                    <a:pt x="f10" y="f11"/>
                    <a:pt x="f12" y="f13"/>
                    <a:pt x="f14" y="f13"/>
                  </a:cubicBezTo>
                  <a:cubicBezTo>
                    <a:pt x="f15" y="f16"/>
                    <a:pt x="f17" y="f18"/>
                    <a:pt x="f19" y="f20"/>
                  </a:cubicBezTo>
                  <a:cubicBezTo>
                    <a:pt x="f21" y="f20"/>
                    <a:pt x="f22" y="f23"/>
                    <a:pt x="f24" y="f25"/>
                  </a:cubicBezTo>
                  <a:cubicBezTo>
                    <a:pt x="f26" y="f27"/>
                    <a:pt x="f28" y="f29"/>
                    <a:pt x="f30" y="f31"/>
                  </a:cubicBezTo>
                  <a:cubicBezTo>
                    <a:pt x="f32" y="f33"/>
                    <a:pt x="f34" y="f35"/>
                    <a:pt x="f36" y="f37"/>
                  </a:cubicBezTo>
                  <a:cubicBezTo>
                    <a:pt x="f38" y="f39"/>
                    <a:pt x="f40" y="f41"/>
                    <a:pt x="f42" y="f35"/>
                  </a:cubicBezTo>
                  <a:cubicBezTo>
                    <a:pt x="f43" y="f41"/>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124" y="f125"/>
                  </a:cubicBezTo>
                  <a:cubicBezTo>
                    <a:pt x="f126" y="f113"/>
                    <a:pt x="f127" y="f128"/>
                    <a:pt x="f129" y="f130"/>
                  </a:cubicBezTo>
                  <a:cubicBezTo>
                    <a:pt x="f131" y="f132"/>
                    <a:pt x="f133"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5" y="f157"/>
                    <a:pt x="f158" y="f159"/>
                  </a:cubicBezTo>
                  <a:cubicBezTo>
                    <a:pt x="f160" y="f161"/>
                    <a:pt x="f162" y="f163"/>
                    <a:pt x="f164" y="f165"/>
                  </a:cubicBezTo>
                  <a:cubicBezTo>
                    <a:pt x="f166" y="f167"/>
                    <a:pt x="f168" y="f169"/>
                    <a:pt x="f170" y="f171"/>
                  </a:cubicBezTo>
                  <a:cubicBezTo>
                    <a:pt x="f172" y="f173"/>
                    <a:pt x="f174" y="f175"/>
                    <a:pt x="f176" y="f177"/>
                  </a:cubicBezTo>
                  <a:cubicBezTo>
                    <a:pt x="f178" y="f33"/>
                    <a:pt x="f179" y="f180"/>
                    <a:pt x="f181" y="f182"/>
                  </a:cubicBezTo>
                  <a:cubicBezTo>
                    <a:pt x="f183" y="f184"/>
                    <a:pt x="f185" y="f186"/>
                    <a:pt x="f187" y="f188"/>
                  </a:cubicBezTo>
                  <a:cubicBezTo>
                    <a:pt x="f189" y="f184"/>
                    <a:pt x="f190" y="f191"/>
                    <a:pt x="f192" y="f193"/>
                  </a:cubicBezTo>
                  <a:cubicBezTo>
                    <a:pt x="f194" y="f195"/>
                    <a:pt x="f196" y="f186"/>
                    <a:pt x="f197" y="f198"/>
                  </a:cubicBezTo>
                  <a:cubicBezTo>
                    <a:pt x="f199" y="f200"/>
                    <a:pt x="f201" y="f202"/>
                    <a:pt x="f203" y="f204"/>
                  </a:cubicBezTo>
                  <a:cubicBezTo>
                    <a:pt x="f205" y="f206"/>
                    <a:pt x="f207" y="f208"/>
                    <a:pt x="f181" y="f209"/>
                  </a:cubicBezTo>
                  <a:cubicBezTo>
                    <a:pt x="f210" y="f211"/>
                    <a:pt x="f212" y="f213"/>
                    <a:pt x="f214" y="f215"/>
                  </a:cubicBezTo>
                  <a:cubicBezTo>
                    <a:pt x="f216" y="f217"/>
                    <a:pt x="f218" y="f219"/>
                    <a:pt x="f220" y="f221"/>
                  </a:cubicBezTo>
                  <a:cubicBezTo>
                    <a:pt x="f222" y="f223"/>
                    <a:pt x="f224" y="f225"/>
                    <a:pt x="f226" y="f227"/>
                  </a:cubicBezTo>
                  <a:cubicBezTo>
                    <a:pt x="f228" y="f229"/>
                    <a:pt x="f230" y="f231"/>
                    <a:pt x="f8" y="f9"/>
                  </a:cubicBezTo>
                  <a:close/>
                  <a:moveTo>
                    <a:pt x="f232" y="f233"/>
                  </a:moveTo>
                  <a:cubicBezTo>
                    <a:pt x="f234" y="f235"/>
                    <a:pt x="f236" y="f237"/>
                    <a:pt x="f238" y="f239"/>
                  </a:cubicBezTo>
                  <a:cubicBezTo>
                    <a:pt x="f240" y="f241"/>
                    <a:pt x="f242" y="f243"/>
                    <a:pt x="f244" y="f245"/>
                  </a:cubicBezTo>
                  <a:cubicBezTo>
                    <a:pt x="f246" y="f247"/>
                    <a:pt x="f248" y="f249"/>
                    <a:pt x="f250" y="f251"/>
                  </a:cubicBezTo>
                  <a:cubicBezTo>
                    <a:pt x="f252" y="f251"/>
                    <a:pt x="f253" y="f251"/>
                    <a:pt x="f254" y="f251"/>
                  </a:cubicBezTo>
                  <a:cubicBezTo>
                    <a:pt x="f255" y="f256"/>
                    <a:pt x="f257" y="f258"/>
                    <a:pt x="f259" y="f260"/>
                  </a:cubicBezTo>
                  <a:cubicBezTo>
                    <a:pt x="f261" y="f243"/>
                    <a:pt x="f262" y="f263"/>
                    <a:pt x="f133" y="f264"/>
                  </a:cubicBezTo>
                  <a:cubicBezTo>
                    <a:pt x="f265" y="f266"/>
                    <a:pt x="f267" y="f268"/>
                    <a:pt x="f269" y="f270"/>
                  </a:cubicBezTo>
                  <a:cubicBezTo>
                    <a:pt x="f271" y="f272"/>
                    <a:pt x="f273" y="f274"/>
                    <a:pt x="f275" y="f9"/>
                  </a:cubicBezTo>
                  <a:cubicBezTo>
                    <a:pt x="f276" y="f277"/>
                    <a:pt x="f278" y="f279"/>
                    <a:pt x="f280" y="f281"/>
                  </a:cubicBezTo>
                  <a:cubicBezTo>
                    <a:pt x="f265" y="f282"/>
                    <a:pt x="f283" y="f284"/>
                    <a:pt x="f285" y="f286"/>
                  </a:cubicBezTo>
                  <a:cubicBezTo>
                    <a:pt x="f287" y="f31"/>
                    <a:pt x="f288" y="f289"/>
                    <a:pt x="f290" y="f291"/>
                  </a:cubicBezTo>
                  <a:cubicBezTo>
                    <a:pt x="f292" y="f291"/>
                    <a:pt x="f293" y="f294"/>
                    <a:pt x="f295" y="f291"/>
                  </a:cubicBezTo>
                  <a:cubicBezTo>
                    <a:pt x="f296" y="f297"/>
                    <a:pt x="f298" y="f299"/>
                    <a:pt x="f300" y="f301"/>
                  </a:cubicBezTo>
                  <a:cubicBezTo>
                    <a:pt x="f302" y="f303"/>
                    <a:pt x="f304" y="f175"/>
                    <a:pt x="f305" y="f306"/>
                  </a:cubicBezTo>
                  <a:cubicBezTo>
                    <a:pt x="f112" y="f307"/>
                    <a:pt x="f308" y="f309"/>
                    <a:pt x="f310" y="f311"/>
                  </a:cubicBezTo>
                  <a:cubicBezTo>
                    <a:pt x="f312" y="f313"/>
                    <a:pt x="f314" y="f282"/>
                    <a:pt x="f315" y="f316"/>
                  </a:cubicBezTo>
                  <a:cubicBezTo>
                    <a:pt x="f317" y="f318"/>
                    <a:pt x="f319" y="f320"/>
                    <a:pt x="f321" y="f322"/>
                  </a:cubicBezTo>
                  <a:cubicBezTo>
                    <a:pt x="f323" y="f324"/>
                    <a:pt x="f325" y="f326"/>
                    <a:pt x="f232" y="f233"/>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72" name="Freeform: Shape 74">
              <a:extLst>
                <a:ext uri="{FF2B5EF4-FFF2-40B4-BE49-F238E27FC236}">
                  <a16:creationId xmlns:a16="http://schemas.microsoft.com/office/drawing/2014/main" id="{CDF71981-6900-444F-8568-B2E7953CA6ED}"/>
                </a:ext>
              </a:extLst>
            </p:cNvPr>
            <p:cNvSpPr/>
            <p:nvPr/>
          </p:nvSpPr>
          <p:spPr>
            <a:xfrm>
              <a:off x="6879186" y="3931279"/>
              <a:ext cx="118305" cy="93396"/>
            </a:xfrm>
            <a:custGeom>
              <a:avLst/>
              <a:gdLst>
                <a:gd name="f0" fmla="val 10800000"/>
                <a:gd name="f1" fmla="val 5400000"/>
                <a:gd name="f2" fmla="val 180"/>
                <a:gd name="f3" fmla="val w"/>
                <a:gd name="f4" fmla="val h"/>
                <a:gd name="f5" fmla="val 0"/>
                <a:gd name="f6" fmla="val 504487"/>
                <a:gd name="f7" fmla="val 398279"/>
                <a:gd name="f8" fmla="val 26552"/>
                <a:gd name="f9" fmla="val 17448"/>
                <a:gd name="f10" fmla="val 136553"/>
                <a:gd name="f11" fmla="val 8345"/>
                <a:gd name="f12" fmla="val 267037"/>
                <a:gd name="f13" fmla="val 398280"/>
                <a:gd name="f14" fmla="val 169933"/>
                <a:gd name="f15" fmla="val 336072"/>
                <a:gd name="f16" fmla="val 504488"/>
                <a:gd name="f17" fmla="val 490833"/>
                <a:gd name="f18" fmla="val 268554"/>
                <a:gd name="f19" fmla="val 477177"/>
                <a:gd name="f20" fmla="val 141863"/>
                <a:gd name="f21" fmla="val 463522"/>
                <a:gd name="f22" fmla="val 12897"/>
                <a:gd name="f23" fmla="val 316348"/>
                <a:gd name="f24" fmla="val 9103"/>
                <a:gd name="f25" fmla="val 171450"/>
                <a:gd name="f26" fmla="val 4552"/>
                <a:gd name="f27" fmla="val 117587"/>
                <a:gd name="f28" fmla="val 323176"/>
                <a:gd name="f29" fmla="val 236692"/>
                <a:gd name="f30" fmla="val 157795"/>
                <a:gd name="f31" fmla="val 74345"/>
                <a:gd name="f32" fmla="val 208623"/>
                <a:gd name="f33" fmla="val 81173"/>
                <a:gd name="f34" fmla="val 297382"/>
                <a:gd name="f35" fmla="val 88001"/>
                <a:gd name="f36" fmla="val 388418"/>
                <a:gd name="f37" fmla="val 94829"/>
                <a:gd name="f38" fmla="val 392970"/>
                <a:gd name="f39" fmla="val 172208"/>
                <a:gd name="f40" fmla="val 397521"/>
                <a:gd name="f41" fmla="val 248071"/>
                <a:gd name="f42" fmla="val 402073"/>
                <a:gd name="f43" fmla="val 306486"/>
                <a:gd name="f44" fmla="val 213175"/>
                <a:gd name="f45" fmla="+- 0 0 -90"/>
                <a:gd name="f46" fmla="*/ f3 1 504487"/>
                <a:gd name="f47" fmla="*/ f4 1 398279"/>
                <a:gd name="f48" fmla="val f5"/>
                <a:gd name="f49" fmla="val f6"/>
                <a:gd name="f50" fmla="val f7"/>
                <a:gd name="f51" fmla="*/ f45 f0 1"/>
                <a:gd name="f52" fmla="+- f50 0 f48"/>
                <a:gd name="f53" fmla="+- f49 0 f48"/>
                <a:gd name="f54" fmla="*/ f51 1 f2"/>
                <a:gd name="f55" fmla="*/ f53 1 504487"/>
                <a:gd name="f56" fmla="*/ f52 1 398279"/>
                <a:gd name="f57" fmla="*/ 26552 f53 1"/>
                <a:gd name="f58" fmla="*/ 0 f52 1"/>
                <a:gd name="f59" fmla="*/ 0 f53 1"/>
                <a:gd name="f60" fmla="*/ 398280 f52 1"/>
                <a:gd name="f61" fmla="*/ 504488 f53 1"/>
                <a:gd name="f62" fmla="*/ 463522 f53 1"/>
                <a:gd name="f63" fmla="*/ 12897 f52 1"/>
                <a:gd name="f64" fmla="*/ 117587 f53 1"/>
                <a:gd name="f65" fmla="*/ 323176 f52 1"/>
                <a:gd name="f66" fmla="*/ 74345 f52 1"/>
                <a:gd name="f67" fmla="*/ 388418 f53 1"/>
                <a:gd name="f68" fmla="*/ 94829 f52 1"/>
                <a:gd name="f69" fmla="*/ 402073 f53 1"/>
                <a:gd name="f70" fmla="+- f54 0 f1"/>
                <a:gd name="f71" fmla="*/ f57 1 504487"/>
                <a:gd name="f72" fmla="*/ f58 1 398279"/>
                <a:gd name="f73" fmla="*/ f59 1 504487"/>
                <a:gd name="f74" fmla="*/ f60 1 398279"/>
                <a:gd name="f75" fmla="*/ f61 1 504487"/>
                <a:gd name="f76" fmla="*/ f62 1 504487"/>
                <a:gd name="f77" fmla="*/ f63 1 398279"/>
                <a:gd name="f78" fmla="*/ f64 1 504487"/>
                <a:gd name="f79" fmla="*/ f65 1 398279"/>
                <a:gd name="f80" fmla="*/ f66 1 398279"/>
                <a:gd name="f81" fmla="*/ f67 1 504487"/>
                <a:gd name="f82" fmla="*/ f68 1 398279"/>
                <a:gd name="f83" fmla="*/ f69 1 504487"/>
                <a:gd name="f84" fmla="*/ f48 1 f55"/>
                <a:gd name="f85" fmla="*/ f49 1 f55"/>
                <a:gd name="f86" fmla="*/ f48 1 f56"/>
                <a:gd name="f87" fmla="*/ f50 1 f56"/>
                <a:gd name="f88" fmla="*/ f71 1 f55"/>
                <a:gd name="f89" fmla="*/ f72 1 f56"/>
                <a:gd name="f90" fmla="*/ f73 1 f55"/>
                <a:gd name="f91" fmla="*/ f74 1 f56"/>
                <a:gd name="f92" fmla="*/ f75 1 f55"/>
                <a:gd name="f93" fmla="*/ f76 1 f55"/>
                <a:gd name="f94" fmla="*/ f77 1 f56"/>
                <a:gd name="f95" fmla="*/ f78 1 f55"/>
                <a:gd name="f96" fmla="*/ f79 1 f56"/>
                <a:gd name="f97" fmla="*/ f80 1 f56"/>
                <a:gd name="f98" fmla="*/ f81 1 f55"/>
                <a:gd name="f99" fmla="*/ f82 1 f56"/>
                <a:gd name="f100" fmla="*/ f83 1 f55"/>
                <a:gd name="f101" fmla="*/ f84 f46 1"/>
                <a:gd name="f102" fmla="*/ f85 f46 1"/>
                <a:gd name="f103" fmla="*/ f87 f47 1"/>
                <a:gd name="f104" fmla="*/ f86 f47 1"/>
                <a:gd name="f105" fmla="*/ f88 f46 1"/>
                <a:gd name="f106" fmla="*/ f89 f47 1"/>
                <a:gd name="f107" fmla="*/ f90 f46 1"/>
                <a:gd name="f108" fmla="*/ f91 f47 1"/>
                <a:gd name="f109" fmla="*/ f92 f46 1"/>
                <a:gd name="f110" fmla="*/ f93 f46 1"/>
                <a:gd name="f111" fmla="*/ f94 f47 1"/>
                <a:gd name="f112" fmla="*/ f95 f46 1"/>
                <a:gd name="f113" fmla="*/ f96 f47 1"/>
                <a:gd name="f114" fmla="*/ f97 f47 1"/>
                <a:gd name="f115" fmla="*/ f98 f46 1"/>
                <a:gd name="f116" fmla="*/ f99 f47 1"/>
                <a:gd name="f117" fmla="*/ f100 f46 1"/>
              </a:gdLst>
              <a:ahLst/>
              <a:cxnLst>
                <a:cxn ang="3cd4">
                  <a:pos x="hc" y="t"/>
                </a:cxn>
                <a:cxn ang="0">
                  <a:pos x="r" y="vc"/>
                </a:cxn>
                <a:cxn ang="cd4">
                  <a:pos x="hc" y="b"/>
                </a:cxn>
                <a:cxn ang="cd2">
                  <a:pos x="l" y="vc"/>
                </a:cxn>
                <a:cxn ang="f70">
                  <a:pos x="f105" y="f106"/>
                </a:cxn>
                <a:cxn ang="f70">
                  <a:pos x="f107" y="f108"/>
                </a:cxn>
                <a:cxn ang="f70">
                  <a:pos x="f109" y="f108"/>
                </a:cxn>
                <a:cxn ang="f70">
                  <a:pos x="f110" y="f111"/>
                </a:cxn>
                <a:cxn ang="f70">
                  <a:pos x="f105" y="f106"/>
                </a:cxn>
                <a:cxn ang="f70">
                  <a:pos x="f112" y="f113"/>
                </a:cxn>
                <a:cxn ang="f70">
                  <a:pos x="f112" y="f114"/>
                </a:cxn>
                <a:cxn ang="f70">
                  <a:pos x="f115" y="f116"/>
                </a:cxn>
                <a:cxn ang="f70">
                  <a:pos x="f117" y="f113"/>
                </a:cxn>
                <a:cxn ang="f70">
                  <a:pos x="f112" y="f113"/>
                </a:cxn>
              </a:cxnLst>
              <a:rect l="f101" t="f104" r="f102" b="f103"/>
              <a:pathLst>
                <a:path w="504487" h="398279">
                  <a:moveTo>
                    <a:pt x="f8" y="f5"/>
                  </a:moveTo>
                  <a:cubicBezTo>
                    <a:pt x="f9" y="f10"/>
                    <a:pt x="f11" y="f12"/>
                    <a:pt x="f5" y="f13"/>
                  </a:cubicBezTo>
                  <a:cubicBezTo>
                    <a:pt x="f14" y="f13"/>
                    <a:pt x="f15" y="f13"/>
                    <a:pt x="f16" y="f13"/>
                  </a:cubicBezTo>
                  <a:cubicBezTo>
                    <a:pt x="f17" y="f18"/>
                    <a:pt x="f19" y="f20"/>
                    <a:pt x="f21" y="f22"/>
                  </a:cubicBezTo>
                  <a:cubicBezTo>
                    <a:pt x="f23" y="f24"/>
                    <a:pt x="f25" y="f26"/>
                    <a:pt x="f8" y="f5"/>
                  </a:cubicBezTo>
                  <a:close/>
                  <a:moveTo>
                    <a:pt x="f27" y="f28"/>
                  </a:moveTo>
                  <a:cubicBezTo>
                    <a:pt x="f27" y="f29"/>
                    <a:pt x="f27" y="f30"/>
                    <a:pt x="f27" y="f31"/>
                  </a:cubicBezTo>
                  <a:cubicBezTo>
                    <a:pt x="f32" y="f33"/>
                    <a:pt x="f34" y="f35"/>
                    <a:pt x="f36" y="f37"/>
                  </a:cubicBezTo>
                  <a:cubicBezTo>
                    <a:pt x="f38" y="f39"/>
                    <a:pt x="f40" y="f41"/>
                    <a:pt x="f42" y="f28"/>
                  </a:cubicBezTo>
                  <a:cubicBezTo>
                    <a:pt x="f43" y="f28"/>
                    <a:pt x="f44" y="f28"/>
                    <a:pt x="f27" y="f28"/>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73" name="Graphic 375">
            <a:extLst>
              <a:ext uri="{FF2B5EF4-FFF2-40B4-BE49-F238E27FC236}">
                <a16:creationId xmlns:a16="http://schemas.microsoft.com/office/drawing/2014/main" id="{6DECE646-499E-41E2-BAD3-8ADAC029D9A9}"/>
              </a:ext>
            </a:extLst>
          </p:cNvPr>
          <p:cNvGrpSpPr/>
          <p:nvPr/>
        </p:nvGrpSpPr>
        <p:grpSpPr>
          <a:xfrm>
            <a:off x="5214228" y="1089544"/>
            <a:ext cx="3370954" cy="488454"/>
            <a:chOff x="5214228" y="1089544"/>
            <a:chExt cx="3370954" cy="488454"/>
          </a:xfrm>
        </p:grpSpPr>
        <p:sp>
          <p:nvSpPr>
            <p:cNvPr id="74" name="Freeform: Shape 76">
              <a:extLst>
                <a:ext uri="{FF2B5EF4-FFF2-40B4-BE49-F238E27FC236}">
                  <a16:creationId xmlns:a16="http://schemas.microsoft.com/office/drawing/2014/main" id="{00EC91D2-9148-4ADC-AA3F-F14ABCAAC3EF}"/>
                </a:ext>
              </a:extLst>
            </p:cNvPr>
            <p:cNvSpPr/>
            <p:nvPr/>
          </p:nvSpPr>
          <p:spPr>
            <a:xfrm>
              <a:off x="6962424" y="1095478"/>
              <a:ext cx="544781" cy="470175"/>
            </a:xfrm>
            <a:custGeom>
              <a:avLst/>
              <a:gdLst>
                <a:gd name="f0" fmla="val 10800000"/>
                <a:gd name="f1" fmla="val 5400000"/>
                <a:gd name="f2" fmla="val 180"/>
                <a:gd name="f3" fmla="val w"/>
                <a:gd name="f4" fmla="val h"/>
                <a:gd name="f5" fmla="val 0"/>
                <a:gd name="f6" fmla="val 447675"/>
                <a:gd name="f7" fmla="val 386365"/>
                <a:gd name="f8" fmla="val 77152"/>
                <a:gd name="f9" fmla="val 351359"/>
                <a:gd name="f10" fmla="val 75247"/>
                <a:gd name="f11" fmla="val 361836"/>
                <a:gd name="f12" fmla="val 64770"/>
                <a:gd name="f13" fmla="val 372314"/>
                <a:gd name="f14" fmla="val 380886"/>
                <a:gd name="f15" fmla="val 86677"/>
                <a:gd name="f16" fmla="val 387554"/>
                <a:gd name="f17" fmla="val 100013"/>
                <a:gd name="f18" fmla="val 108585"/>
                <a:gd name="f19" fmla="val 379934"/>
                <a:gd name="f20" fmla="val 126683"/>
                <a:gd name="f21" fmla="val 365646"/>
                <a:gd name="f22" fmla="val 140017"/>
                <a:gd name="f23" fmla="val 363741"/>
                <a:gd name="f24" fmla="val 160020"/>
                <a:gd name="f25" fmla="val 171450"/>
                <a:gd name="f26" fmla="val 389459"/>
                <a:gd name="f27" fmla="val 201930"/>
                <a:gd name="f28" fmla="val 391364"/>
                <a:gd name="f29" fmla="val 194310"/>
                <a:gd name="f30" fmla="val 364694"/>
                <a:gd name="f31" fmla="val 175260"/>
                <a:gd name="f32" fmla="val 302781"/>
                <a:gd name="f33" fmla="val 211455"/>
                <a:gd name="f34" fmla="val 252299"/>
                <a:gd name="f35" fmla="val 221933"/>
                <a:gd name="f36" fmla="val 195149"/>
                <a:gd name="f37" fmla="val 237172"/>
                <a:gd name="f38" fmla="val 246584"/>
                <a:gd name="f39" fmla="val 259080"/>
                <a:gd name="f40" fmla="val 295161"/>
                <a:gd name="f41" fmla="val 249555"/>
                <a:gd name="f42" fmla="val 350406"/>
                <a:gd name="f43" fmla="val 247650"/>
                <a:gd name="f44" fmla="val 360884"/>
                <a:gd name="f45" fmla="val 236220"/>
                <a:gd name="f46" fmla="val 371361"/>
                <a:gd name="f47" fmla="val 248602"/>
                <a:gd name="f48" fmla="val 260033"/>
                <a:gd name="f49" fmla="val 388506"/>
                <a:gd name="f50" fmla="val 274320"/>
                <a:gd name="f51" fmla="val 283845"/>
                <a:gd name="f52" fmla="val 378029"/>
                <a:gd name="f53" fmla="val 300990"/>
                <a:gd name="f54" fmla="val 359931"/>
                <a:gd name="f55" fmla="val 314325"/>
                <a:gd name="f56" fmla="val 330517"/>
                <a:gd name="f57" fmla="val 339090"/>
                <a:gd name="f58" fmla="val 352425"/>
                <a:gd name="f59" fmla="val 386601"/>
                <a:gd name="f60" fmla="val 361950"/>
                <a:gd name="f61" fmla="val 369570"/>
                <a:gd name="f62" fmla="val 377076"/>
                <a:gd name="f63" fmla="val 368504"/>
                <a:gd name="f64" fmla="val 365760"/>
                <a:gd name="f65" fmla="val 345758"/>
                <a:gd name="f66" fmla="val 310401"/>
                <a:gd name="f67" fmla="val 372427"/>
                <a:gd name="f68" fmla="val 267539"/>
                <a:gd name="f69" fmla="val 388620"/>
                <a:gd name="f70" fmla="val 223724"/>
                <a:gd name="f71" fmla="val 393383"/>
                <a:gd name="f72" fmla="val 210389"/>
                <a:gd name="f73" fmla="val 404813"/>
                <a:gd name="f74" fmla="val 197054"/>
                <a:gd name="f75" fmla="val 402908"/>
                <a:gd name="f76" fmla="val 184671"/>
                <a:gd name="f77" fmla="val 394335"/>
                <a:gd name="f78" fmla="val 120854"/>
                <a:gd name="f79" fmla="val 409575"/>
                <a:gd name="f80" fmla="val 62751"/>
                <a:gd name="f81" fmla="val 4649"/>
                <a:gd name="f82" fmla="val 412433"/>
                <a:gd name="f83" fmla="val -114"/>
                <a:gd name="f84" fmla="val 382905"/>
                <a:gd name="f85" fmla="val 26556"/>
                <a:gd name="f86" fmla="val 350520"/>
                <a:gd name="f87" fmla="val 338138"/>
                <a:gd name="f88" fmla="val -3924"/>
                <a:gd name="f89" fmla="val 18936"/>
                <a:gd name="f90" fmla="val 341947"/>
                <a:gd name="f91" fmla="val 31319"/>
                <a:gd name="f92" fmla="val 360997"/>
                <a:gd name="f93" fmla="val 112281"/>
                <a:gd name="f94" fmla="val 308610"/>
                <a:gd name="f95" fmla="val 319088"/>
                <a:gd name="f96" fmla="val 264681"/>
                <a:gd name="f97" fmla="val 313372"/>
                <a:gd name="f98" fmla="val 260871"/>
                <a:gd name="f99" fmla="val 311467"/>
                <a:gd name="f100" fmla="val 258014"/>
                <a:gd name="f101" fmla="val 255156"/>
                <a:gd name="f102" fmla="val 305752"/>
                <a:gd name="f103" fmla="val 176099"/>
                <a:gd name="f104" fmla="val 272415"/>
                <a:gd name="f105" fmla="val 101804"/>
                <a:gd name="f106" fmla="val 17031"/>
                <a:gd name="f107" fmla="val 289560"/>
                <a:gd name="f108" fmla="val -20116"/>
                <a:gd name="f109" fmla="val 219075"/>
                <a:gd name="f110" fmla="val 37986"/>
                <a:gd name="f111" fmla="val 190500"/>
                <a:gd name="f112" fmla="val 2744"/>
                <a:gd name="f113" fmla="val 186690"/>
                <a:gd name="f114" fmla="val -1066"/>
                <a:gd name="f115" fmla="val 20841"/>
                <a:gd name="f116" fmla="val 25604"/>
                <a:gd name="f117" fmla="val 178117"/>
                <a:gd name="f118" fmla="val 29414"/>
                <a:gd name="f119" fmla="val 192405"/>
                <a:gd name="f120" fmla="val 51321"/>
                <a:gd name="f121" fmla="val 75134"/>
                <a:gd name="f122" fmla="val 187642"/>
                <a:gd name="f123" fmla="val 98946"/>
                <a:gd name="f124" fmla="val 181927"/>
                <a:gd name="f125" fmla="val 154191"/>
                <a:gd name="f126" fmla="val 148590"/>
                <a:gd name="f127" fmla="val 204674"/>
                <a:gd name="f128" fmla="val 153352"/>
                <a:gd name="f129" fmla="val 261824"/>
                <a:gd name="f130" fmla="val 262776"/>
                <a:gd name="f131" fmla="val 263729"/>
                <a:gd name="f132" fmla="val 143827"/>
                <a:gd name="f133" fmla="val 265634"/>
                <a:gd name="f134" fmla="val 137160"/>
                <a:gd name="f135" fmla="val 222771"/>
                <a:gd name="f136" fmla="val 130492"/>
                <a:gd name="f137" fmla="val 181814"/>
                <a:gd name="f138" fmla="val 125730"/>
                <a:gd name="f139" fmla="val 138951"/>
                <a:gd name="f140" fmla="val 120967"/>
                <a:gd name="f141" fmla="val 104661"/>
                <a:gd name="f142" fmla="val 107633"/>
                <a:gd name="f143" fmla="val 71324"/>
                <a:gd name="f144" fmla="val 118110"/>
                <a:gd name="f145" fmla="val 36081"/>
                <a:gd name="f146" fmla="val 133350"/>
                <a:gd name="f147" fmla="val 16079"/>
                <a:gd name="f148" fmla="val 120015"/>
                <a:gd name="f149" fmla="val 6554"/>
                <a:gd name="f150" fmla="val -2019"/>
                <a:gd name="f151" fmla="val 93345"/>
                <a:gd name="f152" fmla="val 83820"/>
                <a:gd name="f153" fmla="val 5601"/>
                <a:gd name="f154" fmla="val 66675"/>
                <a:gd name="f155" fmla="val 19889"/>
                <a:gd name="f156" fmla="val 53340"/>
                <a:gd name="f157" fmla="val 36195"/>
                <a:gd name="f158" fmla="val 26670"/>
                <a:gd name="f159" fmla="val 12383"/>
                <a:gd name="f160" fmla="val 7506"/>
                <a:gd name="f161" fmla="val 57150"/>
                <a:gd name="f162" fmla="val 34290"/>
                <a:gd name="f163" fmla="val 216104"/>
                <a:gd name="f164" fmla="val 80963"/>
                <a:gd name="f165" fmla="val 313259"/>
                <a:gd name="f166" fmla="val 323736"/>
                <a:gd name="f167" fmla="val 79058"/>
                <a:gd name="f168" fmla="val 338976"/>
                <a:gd name="f169" fmla="+- 0 0 -90"/>
                <a:gd name="f170" fmla="*/ f3 1 447675"/>
                <a:gd name="f171" fmla="*/ f4 1 386365"/>
                <a:gd name="f172" fmla="val f5"/>
                <a:gd name="f173" fmla="val f6"/>
                <a:gd name="f174" fmla="val f7"/>
                <a:gd name="f175" fmla="*/ f169 f0 1"/>
                <a:gd name="f176" fmla="+- f174 0 f172"/>
                <a:gd name="f177" fmla="+- f173 0 f172"/>
                <a:gd name="f178" fmla="*/ f175 1 f2"/>
                <a:gd name="f179" fmla="*/ f177 1 447675"/>
                <a:gd name="f180" fmla="*/ f176 1 386365"/>
                <a:gd name="f181" fmla="*/ 77152 f177 1"/>
                <a:gd name="f182" fmla="*/ 351359 f176 1"/>
                <a:gd name="f183" fmla="*/ 380886 f176 1"/>
                <a:gd name="f184" fmla="*/ 108585 f177 1"/>
                <a:gd name="f185" fmla="*/ 379934 f176 1"/>
                <a:gd name="f186" fmla="*/ 160020 f177 1"/>
                <a:gd name="f187" fmla="*/ 194310 f177 1"/>
                <a:gd name="f188" fmla="*/ 364694 f176 1"/>
                <a:gd name="f189" fmla="*/ 221933 f177 1"/>
                <a:gd name="f190" fmla="*/ 195149 f176 1"/>
                <a:gd name="f191" fmla="*/ 249555 f177 1"/>
                <a:gd name="f192" fmla="*/ 350406 f176 1"/>
                <a:gd name="f193" fmla="*/ 248602 f177 1"/>
                <a:gd name="f194" fmla="*/ 283845 f177 1"/>
                <a:gd name="f195" fmla="*/ 378029 f176 1"/>
                <a:gd name="f196" fmla="*/ 330517 f177 1"/>
                <a:gd name="f197" fmla="*/ 361950 f177 1"/>
                <a:gd name="f198" fmla="*/ 365760 f177 1"/>
                <a:gd name="f199" fmla="*/ 359931 f176 1"/>
                <a:gd name="f200" fmla="*/ 388620 f177 1"/>
                <a:gd name="f201" fmla="*/ 223724 f176 1"/>
                <a:gd name="f202" fmla="*/ 402908 f177 1"/>
                <a:gd name="f203" fmla="*/ 184671 f176 1"/>
                <a:gd name="f204" fmla="*/ 447675 f177 1"/>
                <a:gd name="f205" fmla="*/ 4649 f176 1"/>
                <a:gd name="f206" fmla="*/ 350520 f177 1"/>
                <a:gd name="f207" fmla="*/ 341947 f177 1"/>
                <a:gd name="f208" fmla="*/ 31319 f176 1"/>
                <a:gd name="f209" fmla="*/ 319088 f177 1"/>
                <a:gd name="f210" fmla="*/ 264681 f176 1"/>
                <a:gd name="f211" fmla="*/ 311467 f177 1"/>
                <a:gd name="f212" fmla="*/ 255156 f176 1"/>
                <a:gd name="f213" fmla="*/ 17031 f176 1"/>
                <a:gd name="f214" fmla="*/ 190500 f177 1"/>
                <a:gd name="f215" fmla="*/ 2744 f176 1"/>
                <a:gd name="f216" fmla="*/ 171450 f177 1"/>
                <a:gd name="f217" fmla="*/ 178117 f177 1"/>
                <a:gd name="f218" fmla="*/ 29414 f176 1"/>
                <a:gd name="f219" fmla="*/ 187642 f177 1"/>
                <a:gd name="f220" fmla="*/ 98946 f176 1"/>
                <a:gd name="f221" fmla="*/ 153352 f177 1"/>
                <a:gd name="f222" fmla="*/ 261824 f176 1"/>
                <a:gd name="f223" fmla="*/ 143827 f177 1"/>
                <a:gd name="f224" fmla="*/ 265634 f176 1"/>
                <a:gd name="f225" fmla="*/ 125730 f177 1"/>
                <a:gd name="f226" fmla="*/ 138951 f176 1"/>
                <a:gd name="f227" fmla="*/ 118110 f177 1"/>
                <a:gd name="f228" fmla="*/ 36081 f176 1"/>
                <a:gd name="f229" fmla="*/ 120015 f177 1"/>
                <a:gd name="f230" fmla="*/ 6554 f176 1"/>
                <a:gd name="f231" fmla="*/ 83820 f177 1"/>
                <a:gd name="f232" fmla="*/ 5601 f176 1"/>
                <a:gd name="f233" fmla="*/ 36195 f177 1"/>
                <a:gd name="f234" fmla="*/ 0 f177 1"/>
                <a:gd name="f235" fmla="*/ 7506 f176 1"/>
                <a:gd name="f236" fmla="*/ 80963 f177 1"/>
                <a:gd name="f237" fmla="*/ 313259 f176 1"/>
                <a:gd name="f238" fmla="+- f178 0 f1"/>
                <a:gd name="f239" fmla="*/ f181 1 447675"/>
                <a:gd name="f240" fmla="*/ f182 1 386365"/>
                <a:gd name="f241" fmla="*/ f183 1 386365"/>
                <a:gd name="f242" fmla="*/ f184 1 447675"/>
                <a:gd name="f243" fmla="*/ f185 1 386365"/>
                <a:gd name="f244" fmla="*/ f186 1 447675"/>
                <a:gd name="f245" fmla="*/ f187 1 447675"/>
                <a:gd name="f246" fmla="*/ f188 1 386365"/>
                <a:gd name="f247" fmla="*/ f189 1 447675"/>
                <a:gd name="f248" fmla="*/ f190 1 386365"/>
                <a:gd name="f249" fmla="*/ f191 1 447675"/>
                <a:gd name="f250" fmla="*/ f192 1 386365"/>
                <a:gd name="f251" fmla="*/ f193 1 447675"/>
                <a:gd name="f252" fmla="*/ f194 1 447675"/>
                <a:gd name="f253" fmla="*/ f195 1 386365"/>
                <a:gd name="f254" fmla="*/ f196 1 447675"/>
                <a:gd name="f255" fmla="*/ f197 1 447675"/>
                <a:gd name="f256" fmla="*/ f198 1 447675"/>
                <a:gd name="f257" fmla="*/ f199 1 386365"/>
                <a:gd name="f258" fmla="*/ f200 1 447675"/>
                <a:gd name="f259" fmla="*/ f201 1 386365"/>
                <a:gd name="f260" fmla="*/ f202 1 447675"/>
                <a:gd name="f261" fmla="*/ f203 1 386365"/>
                <a:gd name="f262" fmla="*/ f204 1 447675"/>
                <a:gd name="f263" fmla="*/ f205 1 386365"/>
                <a:gd name="f264" fmla="*/ f206 1 447675"/>
                <a:gd name="f265" fmla="*/ f207 1 447675"/>
                <a:gd name="f266" fmla="*/ f208 1 386365"/>
                <a:gd name="f267" fmla="*/ f209 1 447675"/>
                <a:gd name="f268" fmla="*/ f210 1 386365"/>
                <a:gd name="f269" fmla="*/ f211 1 447675"/>
                <a:gd name="f270" fmla="*/ f212 1 386365"/>
                <a:gd name="f271" fmla="*/ f213 1 386365"/>
                <a:gd name="f272" fmla="*/ f214 1 447675"/>
                <a:gd name="f273" fmla="*/ f215 1 386365"/>
                <a:gd name="f274" fmla="*/ f216 1 447675"/>
                <a:gd name="f275" fmla="*/ f217 1 447675"/>
                <a:gd name="f276" fmla="*/ f218 1 386365"/>
                <a:gd name="f277" fmla="*/ f219 1 447675"/>
                <a:gd name="f278" fmla="*/ f220 1 386365"/>
                <a:gd name="f279" fmla="*/ f221 1 447675"/>
                <a:gd name="f280" fmla="*/ f222 1 386365"/>
                <a:gd name="f281" fmla="*/ f223 1 447675"/>
                <a:gd name="f282" fmla="*/ f224 1 386365"/>
                <a:gd name="f283" fmla="*/ f225 1 447675"/>
                <a:gd name="f284" fmla="*/ f226 1 386365"/>
                <a:gd name="f285" fmla="*/ f227 1 447675"/>
                <a:gd name="f286" fmla="*/ f228 1 386365"/>
                <a:gd name="f287" fmla="*/ f229 1 447675"/>
                <a:gd name="f288" fmla="*/ f230 1 386365"/>
                <a:gd name="f289" fmla="*/ f231 1 447675"/>
                <a:gd name="f290" fmla="*/ f232 1 386365"/>
                <a:gd name="f291" fmla="*/ f233 1 447675"/>
                <a:gd name="f292" fmla="*/ f234 1 447675"/>
                <a:gd name="f293" fmla="*/ f235 1 386365"/>
                <a:gd name="f294" fmla="*/ f236 1 447675"/>
                <a:gd name="f295" fmla="*/ f237 1 386365"/>
                <a:gd name="f296" fmla="*/ f172 1 f179"/>
                <a:gd name="f297" fmla="*/ f173 1 f179"/>
                <a:gd name="f298" fmla="*/ f172 1 f180"/>
                <a:gd name="f299" fmla="*/ f174 1 f180"/>
                <a:gd name="f300" fmla="*/ f239 1 f179"/>
                <a:gd name="f301" fmla="*/ f240 1 f180"/>
                <a:gd name="f302" fmla="*/ f241 1 f180"/>
                <a:gd name="f303" fmla="*/ f242 1 f179"/>
                <a:gd name="f304" fmla="*/ f243 1 f180"/>
                <a:gd name="f305" fmla="*/ f244 1 f179"/>
                <a:gd name="f306" fmla="*/ f245 1 f179"/>
                <a:gd name="f307" fmla="*/ f246 1 f180"/>
                <a:gd name="f308" fmla="*/ f247 1 f179"/>
                <a:gd name="f309" fmla="*/ f248 1 f180"/>
                <a:gd name="f310" fmla="*/ f249 1 f179"/>
                <a:gd name="f311" fmla="*/ f250 1 f180"/>
                <a:gd name="f312" fmla="*/ f251 1 f179"/>
                <a:gd name="f313" fmla="*/ f252 1 f179"/>
                <a:gd name="f314" fmla="*/ f253 1 f180"/>
                <a:gd name="f315" fmla="*/ f254 1 f179"/>
                <a:gd name="f316" fmla="*/ f255 1 f179"/>
                <a:gd name="f317" fmla="*/ f256 1 f179"/>
                <a:gd name="f318" fmla="*/ f257 1 f180"/>
                <a:gd name="f319" fmla="*/ f258 1 f179"/>
                <a:gd name="f320" fmla="*/ f259 1 f180"/>
                <a:gd name="f321" fmla="*/ f260 1 f179"/>
                <a:gd name="f322" fmla="*/ f261 1 f180"/>
                <a:gd name="f323" fmla="*/ f262 1 f179"/>
                <a:gd name="f324" fmla="*/ f263 1 f180"/>
                <a:gd name="f325" fmla="*/ f264 1 f179"/>
                <a:gd name="f326" fmla="*/ f265 1 f179"/>
                <a:gd name="f327" fmla="*/ f266 1 f180"/>
                <a:gd name="f328" fmla="*/ f267 1 f179"/>
                <a:gd name="f329" fmla="*/ f268 1 f180"/>
                <a:gd name="f330" fmla="*/ f269 1 f179"/>
                <a:gd name="f331" fmla="*/ f270 1 f180"/>
                <a:gd name="f332" fmla="*/ f271 1 f180"/>
                <a:gd name="f333" fmla="*/ f272 1 f179"/>
                <a:gd name="f334" fmla="*/ f273 1 f180"/>
                <a:gd name="f335" fmla="*/ f274 1 f179"/>
                <a:gd name="f336" fmla="*/ f275 1 f179"/>
                <a:gd name="f337" fmla="*/ f276 1 f180"/>
                <a:gd name="f338" fmla="*/ f277 1 f179"/>
                <a:gd name="f339" fmla="*/ f278 1 f180"/>
                <a:gd name="f340" fmla="*/ f279 1 f179"/>
                <a:gd name="f341" fmla="*/ f280 1 f180"/>
                <a:gd name="f342" fmla="*/ f281 1 f179"/>
                <a:gd name="f343" fmla="*/ f282 1 f180"/>
                <a:gd name="f344" fmla="*/ f283 1 f179"/>
                <a:gd name="f345" fmla="*/ f284 1 f180"/>
                <a:gd name="f346" fmla="*/ f285 1 f179"/>
                <a:gd name="f347" fmla="*/ f286 1 f180"/>
                <a:gd name="f348" fmla="*/ f287 1 f179"/>
                <a:gd name="f349" fmla="*/ f288 1 f180"/>
                <a:gd name="f350" fmla="*/ f289 1 f179"/>
                <a:gd name="f351" fmla="*/ f290 1 f180"/>
                <a:gd name="f352" fmla="*/ f291 1 f179"/>
                <a:gd name="f353" fmla="*/ f292 1 f179"/>
                <a:gd name="f354" fmla="*/ f293 1 f180"/>
                <a:gd name="f355" fmla="*/ f294 1 f179"/>
                <a:gd name="f356" fmla="*/ f295 1 f180"/>
                <a:gd name="f357" fmla="*/ f296 f170 1"/>
                <a:gd name="f358" fmla="*/ f297 f170 1"/>
                <a:gd name="f359" fmla="*/ f299 f171 1"/>
                <a:gd name="f360" fmla="*/ f298 f171 1"/>
                <a:gd name="f361" fmla="*/ f300 f170 1"/>
                <a:gd name="f362" fmla="*/ f301 f171 1"/>
                <a:gd name="f363" fmla="*/ f302 f171 1"/>
                <a:gd name="f364" fmla="*/ f303 f170 1"/>
                <a:gd name="f365" fmla="*/ f304 f171 1"/>
                <a:gd name="f366" fmla="*/ f305 f170 1"/>
                <a:gd name="f367" fmla="*/ f306 f170 1"/>
                <a:gd name="f368" fmla="*/ f307 f171 1"/>
                <a:gd name="f369" fmla="*/ f308 f170 1"/>
                <a:gd name="f370" fmla="*/ f309 f171 1"/>
                <a:gd name="f371" fmla="*/ f310 f170 1"/>
                <a:gd name="f372" fmla="*/ f311 f171 1"/>
                <a:gd name="f373" fmla="*/ f312 f170 1"/>
                <a:gd name="f374" fmla="*/ f313 f170 1"/>
                <a:gd name="f375" fmla="*/ f314 f171 1"/>
                <a:gd name="f376" fmla="*/ f315 f170 1"/>
                <a:gd name="f377" fmla="*/ f316 f170 1"/>
                <a:gd name="f378" fmla="*/ f317 f170 1"/>
                <a:gd name="f379" fmla="*/ f318 f171 1"/>
                <a:gd name="f380" fmla="*/ f319 f170 1"/>
                <a:gd name="f381" fmla="*/ f320 f171 1"/>
                <a:gd name="f382" fmla="*/ f321 f170 1"/>
                <a:gd name="f383" fmla="*/ f322 f171 1"/>
                <a:gd name="f384" fmla="*/ f323 f170 1"/>
                <a:gd name="f385" fmla="*/ f324 f171 1"/>
                <a:gd name="f386" fmla="*/ f325 f170 1"/>
                <a:gd name="f387" fmla="*/ f326 f170 1"/>
                <a:gd name="f388" fmla="*/ f327 f171 1"/>
                <a:gd name="f389" fmla="*/ f328 f170 1"/>
                <a:gd name="f390" fmla="*/ f329 f171 1"/>
                <a:gd name="f391" fmla="*/ f330 f170 1"/>
                <a:gd name="f392" fmla="*/ f331 f171 1"/>
                <a:gd name="f393" fmla="*/ f332 f171 1"/>
                <a:gd name="f394" fmla="*/ f333 f170 1"/>
                <a:gd name="f395" fmla="*/ f334 f171 1"/>
                <a:gd name="f396" fmla="*/ f335 f170 1"/>
                <a:gd name="f397" fmla="*/ f336 f170 1"/>
                <a:gd name="f398" fmla="*/ f337 f171 1"/>
                <a:gd name="f399" fmla="*/ f338 f170 1"/>
                <a:gd name="f400" fmla="*/ f339 f171 1"/>
                <a:gd name="f401" fmla="*/ f340 f170 1"/>
                <a:gd name="f402" fmla="*/ f341 f171 1"/>
                <a:gd name="f403" fmla="*/ f342 f170 1"/>
                <a:gd name="f404" fmla="*/ f343 f171 1"/>
                <a:gd name="f405" fmla="*/ f344 f170 1"/>
                <a:gd name="f406" fmla="*/ f345 f171 1"/>
                <a:gd name="f407" fmla="*/ f346 f170 1"/>
                <a:gd name="f408" fmla="*/ f347 f171 1"/>
                <a:gd name="f409" fmla="*/ f348 f170 1"/>
                <a:gd name="f410" fmla="*/ f349 f171 1"/>
                <a:gd name="f411" fmla="*/ f350 f170 1"/>
                <a:gd name="f412" fmla="*/ f351 f171 1"/>
                <a:gd name="f413" fmla="*/ f352 f170 1"/>
                <a:gd name="f414" fmla="*/ f353 f170 1"/>
                <a:gd name="f415" fmla="*/ f354 f171 1"/>
                <a:gd name="f416" fmla="*/ f355 f170 1"/>
                <a:gd name="f417" fmla="*/ f356 f171 1"/>
              </a:gdLst>
              <a:ahLst/>
              <a:cxnLst>
                <a:cxn ang="3cd4">
                  <a:pos x="hc" y="t"/>
                </a:cxn>
                <a:cxn ang="0">
                  <a:pos x="r" y="vc"/>
                </a:cxn>
                <a:cxn ang="cd4">
                  <a:pos x="hc" y="b"/>
                </a:cxn>
                <a:cxn ang="cd2">
                  <a:pos x="l" y="vc"/>
                </a:cxn>
                <a:cxn ang="f238">
                  <a:pos x="f361" y="f362"/>
                </a:cxn>
                <a:cxn ang="f238">
                  <a:pos x="f361" y="f363"/>
                </a:cxn>
                <a:cxn ang="f238">
                  <a:pos x="f364" y="f365"/>
                </a:cxn>
                <a:cxn ang="f238">
                  <a:pos x="f366" y="f365"/>
                </a:cxn>
                <a:cxn ang="f238">
                  <a:pos x="f367" y="f368"/>
                </a:cxn>
                <a:cxn ang="f238">
                  <a:pos x="f369" y="f370"/>
                </a:cxn>
                <a:cxn ang="f238">
                  <a:pos x="f371" y="f372"/>
                </a:cxn>
                <a:cxn ang="f238">
                  <a:pos x="f373" y="f365"/>
                </a:cxn>
                <a:cxn ang="f238">
                  <a:pos x="f374" y="f375"/>
                </a:cxn>
                <a:cxn ang="f238">
                  <a:pos x="f376" y="f365"/>
                </a:cxn>
                <a:cxn ang="f238">
                  <a:pos x="f377" y="f363"/>
                </a:cxn>
                <a:cxn ang="f238">
                  <a:pos x="f378" y="f379"/>
                </a:cxn>
                <a:cxn ang="f238">
                  <a:pos x="f380" y="f381"/>
                </a:cxn>
                <a:cxn ang="f238">
                  <a:pos x="f382" y="f383"/>
                </a:cxn>
                <a:cxn ang="f238">
                  <a:pos x="f384" y="f385"/>
                </a:cxn>
                <a:cxn ang="f238">
                  <a:pos x="f386" y="f385"/>
                </a:cxn>
                <a:cxn ang="f238">
                  <a:pos x="f387" y="f388"/>
                </a:cxn>
                <a:cxn ang="f238">
                  <a:pos x="f389" y="f390"/>
                </a:cxn>
                <a:cxn ang="f238">
                  <a:pos x="f391" y="f392"/>
                </a:cxn>
                <a:cxn ang="f238">
                  <a:pos x="f374" y="f393"/>
                </a:cxn>
                <a:cxn ang="f238">
                  <a:pos x="f394" y="f395"/>
                </a:cxn>
                <a:cxn ang="f238">
                  <a:pos x="f396" y="f393"/>
                </a:cxn>
                <a:cxn ang="f238">
                  <a:pos x="f397" y="f398"/>
                </a:cxn>
                <a:cxn ang="f238">
                  <a:pos x="f399" y="f400"/>
                </a:cxn>
                <a:cxn ang="f238">
                  <a:pos x="f401" y="f402"/>
                </a:cxn>
                <a:cxn ang="f238">
                  <a:pos x="f403" y="f404"/>
                </a:cxn>
                <a:cxn ang="f238">
                  <a:pos x="f405" y="f406"/>
                </a:cxn>
                <a:cxn ang="f238">
                  <a:pos x="f407" y="f408"/>
                </a:cxn>
                <a:cxn ang="f238">
                  <a:pos x="f409" y="f410"/>
                </a:cxn>
                <a:cxn ang="f238">
                  <a:pos x="f411" y="f412"/>
                </a:cxn>
                <a:cxn ang="f238">
                  <a:pos x="f413" y="f412"/>
                </a:cxn>
                <a:cxn ang="f238">
                  <a:pos x="f414" y="f415"/>
                </a:cxn>
                <a:cxn ang="f238">
                  <a:pos x="f416" y="f417"/>
                </a:cxn>
                <a:cxn ang="f238">
                  <a:pos x="f361" y="f362"/>
                </a:cxn>
              </a:cxnLst>
              <a:rect l="f357" t="f360" r="f358" b="f359"/>
              <a:pathLst>
                <a:path w="447675" h="386365">
                  <a:moveTo>
                    <a:pt x="f8" y="f9"/>
                  </a:moveTo>
                  <a:cubicBezTo>
                    <a:pt x="f10" y="f11"/>
                    <a:pt x="f12" y="f13"/>
                    <a:pt x="f8" y="f14"/>
                  </a:cubicBezTo>
                  <a:cubicBezTo>
                    <a:pt x="f15" y="f16"/>
                    <a:pt x="f17" y="f16"/>
                    <a:pt x="f18" y="f19"/>
                  </a:cubicBezTo>
                  <a:cubicBezTo>
                    <a:pt x="f20" y="f21"/>
                    <a:pt x="f22" y="f23"/>
                    <a:pt x="f24" y="f19"/>
                  </a:cubicBezTo>
                  <a:cubicBezTo>
                    <a:pt x="f25" y="f26"/>
                    <a:pt x="f27" y="f28"/>
                    <a:pt x="f29" y="f30"/>
                  </a:cubicBezTo>
                  <a:cubicBezTo>
                    <a:pt x="f31" y="f32"/>
                    <a:pt x="f33" y="f34"/>
                    <a:pt x="f35" y="f36"/>
                  </a:cubicBezTo>
                  <a:cubicBezTo>
                    <a:pt x="f37" y="f38"/>
                    <a:pt x="f39" y="f40"/>
                    <a:pt x="f41" y="f42"/>
                  </a:cubicBezTo>
                  <a:cubicBezTo>
                    <a:pt x="f43" y="f44"/>
                    <a:pt x="f45" y="f46"/>
                    <a:pt x="f47" y="f19"/>
                  </a:cubicBezTo>
                  <a:cubicBezTo>
                    <a:pt x="f48" y="f49"/>
                    <a:pt x="f50" y="f16"/>
                    <a:pt x="f51" y="f52"/>
                  </a:cubicBezTo>
                  <a:cubicBezTo>
                    <a:pt x="f53" y="f54"/>
                    <a:pt x="f55" y="f21"/>
                    <a:pt x="f56" y="f19"/>
                  </a:cubicBezTo>
                  <a:cubicBezTo>
                    <a:pt x="f57" y="f16"/>
                    <a:pt x="f58" y="f59"/>
                    <a:pt x="f60" y="f14"/>
                  </a:cubicBezTo>
                  <a:cubicBezTo>
                    <a:pt x="f61" y="f62"/>
                    <a:pt x="f61" y="f63"/>
                    <a:pt x="f64" y="f54"/>
                  </a:cubicBezTo>
                  <a:cubicBezTo>
                    <a:pt x="f65" y="f66"/>
                    <a:pt x="f67" y="f68"/>
                    <a:pt x="f69" y="f70"/>
                  </a:cubicBezTo>
                  <a:cubicBezTo>
                    <a:pt x="f71" y="f72"/>
                    <a:pt x="f73" y="f74"/>
                    <a:pt x="f75" y="f76"/>
                  </a:cubicBezTo>
                  <a:cubicBezTo>
                    <a:pt x="f77" y="f78"/>
                    <a:pt x="f79" y="f80"/>
                    <a:pt x="f6" y="f81"/>
                  </a:cubicBezTo>
                  <a:cubicBezTo>
                    <a:pt x="f82" y="f83"/>
                    <a:pt x="f84" y="f85"/>
                    <a:pt x="f86" y="f81"/>
                  </a:cubicBezTo>
                  <a:cubicBezTo>
                    <a:pt x="f87" y="f88"/>
                    <a:pt x="f57" y="f89"/>
                    <a:pt x="f90" y="f91"/>
                  </a:cubicBezTo>
                  <a:cubicBezTo>
                    <a:pt x="f92" y="f93"/>
                    <a:pt x="f94" y="f76"/>
                    <a:pt x="f95" y="f96"/>
                  </a:cubicBezTo>
                  <a:cubicBezTo>
                    <a:pt x="f97" y="f98"/>
                    <a:pt x="f99" y="f100"/>
                    <a:pt x="f99" y="f101"/>
                  </a:cubicBezTo>
                  <a:cubicBezTo>
                    <a:pt x="f102" y="f103"/>
                    <a:pt x="f104" y="f105"/>
                    <a:pt x="f51" y="f106"/>
                  </a:cubicBezTo>
                  <a:cubicBezTo>
                    <a:pt x="f107" y="f108"/>
                    <a:pt x="f109" y="f110"/>
                    <a:pt x="f111" y="f112"/>
                  </a:cubicBezTo>
                  <a:cubicBezTo>
                    <a:pt x="f113" y="f114"/>
                    <a:pt x="f25" y="f81"/>
                    <a:pt x="f25" y="f106"/>
                  </a:cubicBezTo>
                  <a:cubicBezTo>
                    <a:pt x="f25" y="f115"/>
                    <a:pt x="f31" y="f116"/>
                    <a:pt x="f117" y="f118"/>
                  </a:cubicBezTo>
                  <a:cubicBezTo>
                    <a:pt x="f119" y="f120"/>
                    <a:pt x="f111" y="f121"/>
                    <a:pt x="f122" y="f123"/>
                  </a:cubicBezTo>
                  <a:cubicBezTo>
                    <a:pt x="f124" y="f125"/>
                    <a:pt x="f126" y="f127"/>
                    <a:pt x="f128" y="f129"/>
                  </a:cubicBezTo>
                  <a:cubicBezTo>
                    <a:pt x="f128" y="f130"/>
                    <a:pt x="f126" y="f131"/>
                    <a:pt x="f132" y="f133"/>
                  </a:cubicBezTo>
                  <a:cubicBezTo>
                    <a:pt x="f134" y="f135"/>
                    <a:pt x="f136" y="f137"/>
                    <a:pt x="f138" y="f139"/>
                  </a:cubicBezTo>
                  <a:cubicBezTo>
                    <a:pt x="f140" y="f141"/>
                    <a:pt x="f142" y="f143"/>
                    <a:pt x="f144" y="f145"/>
                  </a:cubicBezTo>
                  <a:cubicBezTo>
                    <a:pt x="f140" y="f85"/>
                    <a:pt x="f146" y="f147"/>
                    <a:pt x="f148" y="f149"/>
                  </a:cubicBezTo>
                  <a:cubicBezTo>
                    <a:pt x="f18" y="f150"/>
                    <a:pt x="f151" y="f150"/>
                    <a:pt x="f152" y="f153"/>
                  </a:cubicBezTo>
                  <a:cubicBezTo>
                    <a:pt x="f154" y="f155"/>
                    <a:pt x="f156" y="f155"/>
                    <a:pt x="f157" y="f153"/>
                  </a:cubicBezTo>
                  <a:cubicBezTo>
                    <a:pt x="f158" y="f150"/>
                    <a:pt x="f159" y="f114"/>
                    <a:pt x="f5" y="f160"/>
                  </a:cubicBezTo>
                  <a:cubicBezTo>
                    <a:pt x="f161" y="f105"/>
                    <a:pt x="f162" y="f163"/>
                    <a:pt x="f164" y="f165"/>
                  </a:cubicBezTo>
                  <a:cubicBezTo>
                    <a:pt x="f152" y="f166"/>
                    <a:pt x="f167" y="f168"/>
                    <a:pt x="f8" y="f9"/>
                  </a:cubicBezTo>
                  <a:close/>
                </a:path>
              </a:pathLst>
            </a:custGeom>
            <a:solidFill>
              <a:srgbClr val="BF62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75" name="Freeform: Shape 77">
              <a:extLst>
                <a:ext uri="{FF2B5EF4-FFF2-40B4-BE49-F238E27FC236}">
                  <a16:creationId xmlns:a16="http://schemas.microsoft.com/office/drawing/2014/main" id="{B47C5F79-2A9D-47D9-9991-38971B7C1A18}"/>
                </a:ext>
              </a:extLst>
            </p:cNvPr>
            <p:cNvSpPr/>
            <p:nvPr/>
          </p:nvSpPr>
          <p:spPr>
            <a:xfrm>
              <a:off x="8237445" y="1095341"/>
              <a:ext cx="347737" cy="470623"/>
            </a:xfrm>
            <a:custGeom>
              <a:avLst/>
              <a:gdLst>
                <a:gd name="f0" fmla="val 10800000"/>
                <a:gd name="f1" fmla="val 5400000"/>
                <a:gd name="f2" fmla="val 180"/>
                <a:gd name="f3" fmla="val w"/>
                <a:gd name="f4" fmla="val h"/>
                <a:gd name="f5" fmla="val 0"/>
                <a:gd name="f6" fmla="val 285750"/>
                <a:gd name="f7" fmla="val 386737"/>
                <a:gd name="f8" fmla="val 17145"/>
                <a:gd name="f9" fmla="val 168593"/>
                <a:gd name="f10" fmla="val 223838"/>
                <a:gd name="f11" fmla="val 45720"/>
                <a:gd name="f12" fmla="val 276225"/>
                <a:gd name="f13" fmla="val 22860"/>
                <a:gd name="f14" fmla="val 330518"/>
                <a:gd name="f15" fmla="val 20003"/>
                <a:gd name="f16" fmla="val 338138"/>
                <a:gd name="f17" fmla="val 16193"/>
                <a:gd name="f18" fmla="val 344805"/>
                <a:gd name="f19" fmla="val 13335"/>
                <a:gd name="f20" fmla="val 352425"/>
                <a:gd name="f21" fmla="val 10478"/>
                <a:gd name="f22" fmla="val 360998"/>
                <a:gd name="f23" fmla="val -6667"/>
                <a:gd name="f24" fmla="val 368618"/>
                <a:gd name="f25" fmla="val 7620"/>
                <a:gd name="f26" fmla="val 380048"/>
                <a:gd name="f27" fmla="val 388620"/>
                <a:gd name="f28" fmla="val 30480"/>
                <a:gd name="f29" fmla="val 38100"/>
                <a:gd name="f30" fmla="val 381000"/>
                <a:gd name="f31" fmla="val 56198"/>
                <a:gd name="f32" fmla="val 362903"/>
                <a:gd name="f33" fmla="val 70485"/>
                <a:gd name="f34" fmla="val 366713"/>
                <a:gd name="f35" fmla="val 88583"/>
                <a:gd name="f36" fmla="val 381953"/>
                <a:gd name="f37" fmla="val 96203"/>
                <a:gd name="f38" fmla="val 110490"/>
                <a:gd name="f39" fmla="val 120015"/>
                <a:gd name="f40" fmla="val 134303"/>
                <a:gd name="f41" fmla="val 367665"/>
                <a:gd name="f42" fmla="val 117158"/>
                <a:gd name="f43" fmla="val 361950"/>
                <a:gd name="f44" fmla="val 112395"/>
                <a:gd name="f45" fmla="val 353378"/>
                <a:gd name="f46" fmla="val 302895"/>
                <a:gd name="f47" fmla="val 102870"/>
                <a:gd name="f48" fmla="val 250508"/>
                <a:gd name="f49" fmla="val 199073"/>
                <a:gd name="f50" fmla="val 126683"/>
                <a:gd name="f51" fmla="val 225743"/>
                <a:gd name="f52" fmla="val 143828"/>
                <a:gd name="f53" fmla="val 254318"/>
                <a:gd name="f54" fmla="val 165735"/>
                <a:gd name="f55" fmla="val 280035"/>
                <a:gd name="f56" fmla="val 186690"/>
                <a:gd name="f57" fmla="val 304800"/>
                <a:gd name="f58" fmla="val 184785"/>
                <a:gd name="f59" fmla="val 327660"/>
                <a:gd name="f60" fmla="val 169545"/>
                <a:gd name="f61" fmla="val 164783"/>
                <a:gd name="f62" fmla="val 147638"/>
                <a:gd name="f63" fmla="val 162878"/>
                <a:gd name="f64" fmla="val 172403"/>
                <a:gd name="f65" fmla="val 387668"/>
                <a:gd name="f66" fmla="val 185738"/>
                <a:gd name="f67" fmla="val 193358"/>
                <a:gd name="f68" fmla="val 211455"/>
                <a:gd name="f69" fmla="val 363855"/>
                <a:gd name="f70" fmla="val 364808"/>
                <a:gd name="f71" fmla="val 243840"/>
                <a:gd name="f72" fmla="val 251460"/>
                <a:gd name="f73" fmla="val 265748"/>
                <a:gd name="f74" fmla="val 274320"/>
                <a:gd name="f75" fmla="val 287655"/>
                <a:gd name="f76" fmla="val 271463"/>
                <a:gd name="f77" fmla="val 267653"/>
                <a:gd name="f78" fmla="val 248603"/>
                <a:gd name="f79" fmla="val 306705"/>
                <a:gd name="f80" fmla="val 260033"/>
                <a:gd name="f81" fmla="val 213360"/>
                <a:gd name="f82" fmla="val 269558"/>
                <a:gd name="f83" fmla="val 203835"/>
                <a:gd name="f84" fmla="val 281940"/>
                <a:gd name="f85" fmla="val 241935"/>
                <a:gd name="f86" fmla="val 125730"/>
                <a:gd name="f87" fmla="val 247650"/>
                <a:gd name="f88" fmla="val 67628"/>
                <a:gd name="f89" fmla="val 1905"/>
                <a:gd name="f90" fmla="val 239078"/>
                <a:gd name="f91" fmla="val 11430"/>
                <a:gd name="f92" fmla="val 198120"/>
                <a:gd name="f93" fmla="val 15240"/>
                <a:gd name="f94" fmla="val 145733"/>
                <a:gd name="f95" fmla="val 197168"/>
                <a:gd name="f96" fmla="val 66675"/>
                <a:gd name="f97" fmla="val 182880"/>
                <a:gd name="f98" fmla="val 188595"/>
                <a:gd name="f99" fmla="val 151448"/>
                <a:gd name="f100" fmla="val 160020"/>
                <a:gd name="f101" fmla="val 129540"/>
                <a:gd name="f102" fmla="val 113348"/>
                <a:gd name="f103" fmla="val 101918"/>
                <a:gd name="f104" fmla="val 95250"/>
                <a:gd name="f105" fmla="val 78105"/>
                <a:gd name="f106" fmla="val 111443"/>
                <a:gd name="f107" fmla="val 32385"/>
                <a:gd name="f108" fmla="val 116205"/>
                <a:gd name="f109" fmla="val 24765"/>
                <a:gd name="f110" fmla="val 19050"/>
                <a:gd name="f111" fmla="val 120968"/>
                <a:gd name="f112" fmla="val 9525"/>
                <a:gd name="f113" fmla="val 953"/>
                <a:gd name="f114" fmla="val 97155"/>
                <a:gd name="f115" fmla="val -952"/>
                <a:gd name="f116" fmla="val 90488"/>
                <a:gd name="f117" fmla="val 5715"/>
                <a:gd name="f118" fmla="val 23813"/>
                <a:gd name="f119" fmla="val 54293"/>
                <a:gd name="f120" fmla="val 34290"/>
                <a:gd name="f121" fmla="val 25718"/>
                <a:gd name="f122" fmla="val 12383"/>
                <a:gd name="f123" fmla="val 60008"/>
                <a:gd name="f124" fmla="val 114300"/>
                <a:gd name="f125" fmla="+- 0 0 -90"/>
                <a:gd name="f126" fmla="*/ f3 1 285750"/>
                <a:gd name="f127" fmla="*/ f4 1 386737"/>
                <a:gd name="f128" fmla="val f5"/>
                <a:gd name="f129" fmla="val f6"/>
                <a:gd name="f130" fmla="val f7"/>
                <a:gd name="f131" fmla="*/ f125 f0 1"/>
                <a:gd name="f132" fmla="+- f130 0 f128"/>
                <a:gd name="f133" fmla="+- f129 0 f128"/>
                <a:gd name="f134" fmla="*/ f131 1 f2"/>
                <a:gd name="f135" fmla="*/ f133 1 285750"/>
                <a:gd name="f136" fmla="*/ f132 1 386737"/>
                <a:gd name="f137" fmla="*/ 17145 f133 1"/>
                <a:gd name="f138" fmla="*/ 168593 f132 1"/>
                <a:gd name="f139" fmla="*/ 22860 f133 1"/>
                <a:gd name="f140" fmla="*/ 330518 f132 1"/>
                <a:gd name="f141" fmla="*/ 13335 f133 1"/>
                <a:gd name="f142" fmla="*/ 352425 f132 1"/>
                <a:gd name="f143" fmla="*/ 7620 f133 1"/>
                <a:gd name="f144" fmla="*/ 380048 f132 1"/>
                <a:gd name="f145" fmla="*/ 38100 f133 1"/>
                <a:gd name="f146" fmla="*/ 381000 f132 1"/>
                <a:gd name="f147" fmla="*/ 88583 f133 1"/>
                <a:gd name="f148" fmla="*/ 381953 f132 1"/>
                <a:gd name="f149" fmla="*/ 120015 f133 1"/>
                <a:gd name="f150" fmla="*/ 112395 f133 1"/>
                <a:gd name="f151" fmla="*/ 353378 f132 1"/>
                <a:gd name="f152" fmla="*/ 102870 f133 1"/>
                <a:gd name="f153" fmla="*/ 199073 f132 1"/>
                <a:gd name="f154" fmla="*/ 165735 f133 1"/>
                <a:gd name="f155" fmla="*/ 280035 f132 1"/>
                <a:gd name="f156" fmla="*/ 169545 f133 1"/>
                <a:gd name="f157" fmla="*/ 162878 f133 1"/>
                <a:gd name="f158" fmla="*/ 193358 f133 1"/>
                <a:gd name="f159" fmla="*/ 243840 f133 1"/>
                <a:gd name="f160" fmla="*/ 274320 f133 1"/>
                <a:gd name="f161" fmla="*/ 267653 f133 1"/>
                <a:gd name="f162" fmla="*/ 265748 f133 1"/>
                <a:gd name="f163" fmla="*/ 213360 f132 1"/>
                <a:gd name="f164" fmla="*/ 184785 f132 1"/>
                <a:gd name="f165" fmla="*/ 285750 f133 1"/>
                <a:gd name="f166" fmla="*/ 1905 f132 1"/>
                <a:gd name="f167" fmla="*/ 145733 f133 1"/>
                <a:gd name="f168" fmla="*/ 0 f132 1"/>
                <a:gd name="f169" fmla="*/ 188595 f132 1"/>
                <a:gd name="f170" fmla="*/ 113348 f133 1"/>
                <a:gd name="f171" fmla="*/ 101918 f132 1"/>
                <a:gd name="f172" fmla="*/ 111443 f133 1"/>
                <a:gd name="f173" fmla="*/ 32385 f132 1"/>
                <a:gd name="f174" fmla="*/ 120968 f133 1"/>
                <a:gd name="f175" fmla="*/ 9525 f132 1"/>
                <a:gd name="f176" fmla="*/ 90488 f133 1"/>
                <a:gd name="f177" fmla="*/ 5715 f132 1"/>
                <a:gd name="f178" fmla="*/ 34290 f133 1"/>
                <a:gd name="f179" fmla="*/ 0 f133 1"/>
                <a:gd name="f180" fmla="*/ 12383 f132 1"/>
                <a:gd name="f181" fmla="+- f134 0 f1"/>
                <a:gd name="f182" fmla="*/ f137 1 285750"/>
                <a:gd name="f183" fmla="*/ f138 1 386737"/>
                <a:gd name="f184" fmla="*/ f139 1 285750"/>
                <a:gd name="f185" fmla="*/ f140 1 386737"/>
                <a:gd name="f186" fmla="*/ f141 1 285750"/>
                <a:gd name="f187" fmla="*/ f142 1 386737"/>
                <a:gd name="f188" fmla="*/ f143 1 285750"/>
                <a:gd name="f189" fmla="*/ f144 1 386737"/>
                <a:gd name="f190" fmla="*/ f145 1 285750"/>
                <a:gd name="f191" fmla="*/ f146 1 386737"/>
                <a:gd name="f192" fmla="*/ f147 1 285750"/>
                <a:gd name="f193" fmla="*/ f148 1 386737"/>
                <a:gd name="f194" fmla="*/ f149 1 285750"/>
                <a:gd name="f195" fmla="*/ f150 1 285750"/>
                <a:gd name="f196" fmla="*/ f151 1 386737"/>
                <a:gd name="f197" fmla="*/ f152 1 285750"/>
                <a:gd name="f198" fmla="*/ f153 1 386737"/>
                <a:gd name="f199" fmla="*/ f154 1 285750"/>
                <a:gd name="f200" fmla="*/ f155 1 386737"/>
                <a:gd name="f201" fmla="*/ f156 1 285750"/>
                <a:gd name="f202" fmla="*/ f157 1 285750"/>
                <a:gd name="f203" fmla="*/ f158 1 285750"/>
                <a:gd name="f204" fmla="*/ f159 1 285750"/>
                <a:gd name="f205" fmla="*/ f160 1 285750"/>
                <a:gd name="f206" fmla="*/ f161 1 285750"/>
                <a:gd name="f207" fmla="*/ f162 1 285750"/>
                <a:gd name="f208" fmla="*/ f163 1 386737"/>
                <a:gd name="f209" fmla="*/ f164 1 386737"/>
                <a:gd name="f210" fmla="*/ f165 1 285750"/>
                <a:gd name="f211" fmla="*/ f166 1 386737"/>
                <a:gd name="f212" fmla="*/ f167 1 285750"/>
                <a:gd name="f213" fmla="*/ f168 1 386737"/>
                <a:gd name="f214" fmla="*/ f169 1 386737"/>
                <a:gd name="f215" fmla="*/ f170 1 285750"/>
                <a:gd name="f216" fmla="*/ f171 1 386737"/>
                <a:gd name="f217" fmla="*/ f172 1 285750"/>
                <a:gd name="f218" fmla="*/ f173 1 386737"/>
                <a:gd name="f219" fmla="*/ f174 1 285750"/>
                <a:gd name="f220" fmla="*/ f175 1 386737"/>
                <a:gd name="f221" fmla="*/ f176 1 285750"/>
                <a:gd name="f222" fmla="*/ f177 1 386737"/>
                <a:gd name="f223" fmla="*/ f178 1 285750"/>
                <a:gd name="f224" fmla="*/ f179 1 285750"/>
                <a:gd name="f225" fmla="*/ f180 1 386737"/>
                <a:gd name="f226" fmla="*/ f128 1 f135"/>
                <a:gd name="f227" fmla="*/ f129 1 f135"/>
                <a:gd name="f228" fmla="*/ f128 1 f136"/>
                <a:gd name="f229" fmla="*/ f130 1 f136"/>
                <a:gd name="f230" fmla="*/ f182 1 f135"/>
                <a:gd name="f231" fmla="*/ f183 1 f136"/>
                <a:gd name="f232" fmla="*/ f184 1 f135"/>
                <a:gd name="f233" fmla="*/ f185 1 f136"/>
                <a:gd name="f234" fmla="*/ f186 1 f135"/>
                <a:gd name="f235" fmla="*/ f187 1 f136"/>
                <a:gd name="f236" fmla="*/ f188 1 f135"/>
                <a:gd name="f237" fmla="*/ f189 1 f136"/>
                <a:gd name="f238" fmla="*/ f190 1 f135"/>
                <a:gd name="f239" fmla="*/ f191 1 f136"/>
                <a:gd name="f240" fmla="*/ f192 1 f135"/>
                <a:gd name="f241" fmla="*/ f193 1 f136"/>
                <a:gd name="f242" fmla="*/ f194 1 f135"/>
                <a:gd name="f243" fmla="*/ f195 1 f135"/>
                <a:gd name="f244" fmla="*/ f196 1 f136"/>
                <a:gd name="f245" fmla="*/ f197 1 f135"/>
                <a:gd name="f246" fmla="*/ f198 1 f136"/>
                <a:gd name="f247" fmla="*/ f199 1 f135"/>
                <a:gd name="f248" fmla="*/ f200 1 f136"/>
                <a:gd name="f249" fmla="*/ f201 1 f135"/>
                <a:gd name="f250" fmla="*/ f202 1 f135"/>
                <a:gd name="f251" fmla="*/ f203 1 f135"/>
                <a:gd name="f252" fmla="*/ f204 1 f135"/>
                <a:gd name="f253" fmla="*/ f205 1 f135"/>
                <a:gd name="f254" fmla="*/ f206 1 f135"/>
                <a:gd name="f255" fmla="*/ f207 1 f135"/>
                <a:gd name="f256" fmla="*/ f208 1 f136"/>
                <a:gd name="f257" fmla="*/ f209 1 f136"/>
                <a:gd name="f258" fmla="*/ f210 1 f135"/>
                <a:gd name="f259" fmla="*/ f211 1 f136"/>
                <a:gd name="f260" fmla="*/ f212 1 f135"/>
                <a:gd name="f261" fmla="*/ f213 1 f136"/>
                <a:gd name="f262" fmla="*/ f214 1 f136"/>
                <a:gd name="f263" fmla="*/ f215 1 f135"/>
                <a:gd name="f264" fmla="*/ f216 1 f136"/>
                <a:gd name="f265" fmla="*/ f217 1 f135"/>
                <a:gd name="f266" fmla="*/ f218 1 f136"/>
                <a:gd name="f267" fmla="*/ f219 1 f135"/>
                <a:gd name="f268" fmla="*/ f220 1 f136"/>
                <a:gd name="f269" fmla="*/ f221 1 f135"/>
                <a:gd name="f270" fmla="*/ f222 1 f136"/>
                <a:gd name="f271" fmla="*/ f223 1 f135"/>
                <a:gd name="f272" fmla="*/ f224 1 f135"/>
                <a:gd name="f273" fmla="*/ f225 1 f136"/>
                <a:gd name="f274" fmla="*/ f226 f126 1"/>
                <a:gd name="f275" fmla="*/ f227 f126 1"/>
                <a:gd name="f276" fmla="*/ f229 f127 1"/>
                <a:gd name="f277" fmla="*/ f228 f127 1"/>
                <a:gd name="f278" fmla="*/ f230 f126 1"/>
                <a:gd name="f279" fmla="*/ f231 f127 1"/>
                <a:gd name="f280" fmla="*/ f232 f126 1"/>
                <a:gd name="f281" fmla="*/ f233 f127 1"/>
                <a:gd name="f282" fmla="*/ f234 f126 1"/>
                <a:gd name="f283" fmla="*/ f235 f127 1"/>
                <a:gd name="f284" fmla="*/ f236 f126 1"/>
                <a:gd name="f285" fmla="*/ f237 f127 1"/>
                <a:gd name="f286" fmla="*/ f238 f126 1"/>
                <a:gd name="f287" fmla="*/ f239 f127 1"/>
                <a:gd name="f288" fmla="*/ f240 f126 1"/>
                <a:gd name="f289" fmla="*/ f241 f127 1"/>
                <a:gd name="f290" fmla="*/ f242 f126 1"/>
                <a:gd name="f291" fmla="*/ f243 f126 1"/>
                <a:gd name="f292" fmla="*/ f244 f127 1"/>
                <a:gd name="f293" fmla="*/ f245 f126 1"/>
                <a:gd name="f294" fmla="*/ f246 f127 1"/>
                <a:gd name="f295" fmla="*/ f247 f126 1"/>
                <a:gd name="f296" fmla="*/ f248 f127 1"/>
                <a:gd name="f297" fmla="*/ f249 f126 1"/>
                <a:gd name="f298" fmla="*/ f250 f126 1"/>
                <a:gd name="f299" fmla="*/ f251 f126 1"/>
                <a:gd name="f300" fmla="*/ f252 f126 1"/>
                <a:gd name="f301" fmla="*/ f253 f126 1"/>
                <a:gd name="f302" fmla="*/ f254 f126 1"/>
                <a:gd name="f303" fmla="*/ f255 f126 1"/>
                <a:gd name="f304" fmla="*/ f256 f127 1"/>
                <a:gd name="f305" fmla="*/ f257 f127 1"/>
                <a:gd name="f306" fmla="*/ f258 f126 1"/>
                <a:gd name="f307" fmla="*/ f259 f127 1"/>
                <a:gd name="f308" fmla="*/ f260 f126 1"/>
                <a:gd name="f309" fmla="*/ f261 f127 1"/>
                <a:gd name="f310" fmla="*/ f262 f127 1"/>
                <a:gd name="f311" fmla="*/ f263 f126 1"/>
                <a:gd name="f312" fmla="*/ f264 f127 1"/>
                <a:gd name="f313" fmla="*/ f265 f126 1"/>
                <a:gd name="f314" fmla="*/ f266 f127 1"/>
                <a:gd name="f315" fmla="*/ f267 f126 1"/>
                <a:gd name="f316" fmla="*/ f268 f127 1"/>
                <a:gd name="f317" fmla="*/ f269 f126 1"/>
                <a:gd name="f318" fmla="*/ f270 f127 1"/>
                <a:gd name="f319" fmla="*/ f271 f126 1"/>
                <a:gd name="f320" fmla="*/ f272 f126 1"/>
                <a:gd name="f321" fmla="*/ f273 f127 1"/>
              </a:gdLst>
              <a:ahLst/>
              <a:cxnLst>
                <a:cxn ang="3cd4">
                  <a:pos x="hc" y="t"/>
                </a:cxn>
                <a:cxn ang="0">
                  <a:pos x="r" y="vc"/>
                </a:cxn>
                <a:cxn ang="cd4">
                  <a:pos x="hc" y="b"/>
                </a:cxn>
                <a:cxn ang="cd2">
                  <a:pos x="l" y="vc"/>
                </a:cxn>
                <a:cxn ang="f181">
                  <a:pos x="f278" y="f279"/>
                </a:cxn>
                <a:cxn ang="f181">
                  <a:pos x="f280" y="f281"/>
                </a:cxn>
                <a:cxn ang="f181">
                  <a:pos x="f282" y="f283"/>
                </a:cxn>
                <a:cxn ang="f181">
                  <a:pos x="f284" y="f285"/>
                </a:cxn>
                <a:cxn ang="f181">
                  <a:pos x="f286" y="f287"/>
                </a:cxn>
                <a:cxn ang="f181">
                  <a:pos x="f288" y="f289"/>
                </a:cxn>
                <a:cxn ang="f181">
                  <a:pos x="f290" y="f285"/>
                </a:cxn>
                <a:cxn ang="f181">
                  <a:pos x="f291" y="f292"/>
                </a:cxn>
                <a:cxn ang="f181">
                  <a:pos x="f293" y="f294"/>
                </a:cxn>
                <a:cxn ang="f181">
                  <a:pos x="f295" y="f296"/>
                </a:cxn>
                <a:cxn ang="f181">
                  <a:pos x="f297" y="f292"/>
                </a:cxn>
                <a:cxn ang="f181">
                  <a:pos x="f298" y="f285"/>
                </a:cxn>
                <a:cxn ang="f181">
                  <a:pos x="f299" y="f287"/>
                </a:cxn>
                <a:cxn ang="f181">
                  <a:pos x="f300" y="f287"/>
                </a:cxn>
                <a:cxn ang="f181">
                  <a:pos x="f301" y="f285"/>
                </a:cxn>
                <a:cxn ang="f181">
                  <a:pos x="f302" y="f283"/>
                </a:cxn>
                <a:cxn ang="f181">
                  <a:pos x="f303" y="f304"/>
                </a:cxn>
                <a:cxn ang="f181">
                  <a:pos x="f301" y="f305"/>
                </a:cxn>
                <a:cxn ang="f181">
                  <a:pos x="f306" y="f307"/>
                </a:cxn>
                <a:cxn ang="f181">
                  <a:pos x="f308" y="f309"/>
                </a:cxn>
                <a:cxn ang="f181">
                  <a:pos x="f297" y="f310"/>
                </a:cxn>
                <a:cxn ang="f181">
                  <a:pos x="f311" y="f312"/>
                </a:cxn>
                <a:cxn ang="f181">
                  <a:pos x="f313" y="f314"/>
                </a:cxn>
                <a:cxn ang="f181">
                  <a:pos x="f315" y="f316"/>
                </a:cxn>
                <a:cxn ang="f181">
                  <a:pos x="f317" y="f318"/>
                </a:cxn>
                <a:cxn ang="f181">
                  <a:pos x="f319" y="f318"/>
                </a:cxn>
                <a:cxn ang="f181">
                  <a:pos x="f320" y="f321"/>
                </a:cxn>
                <a:cxn ang="f181">
                  <a:pos x="f278" y="f279"/>
                </a:cxn>
              </a:cxnLst>
              <a:rect l="f274" t="f277" r="f275" b="f276"/>
              <a:pathLst>
                <a:path w="285750" h="386737">
                  <a:moveTo>
                    <a:pt x="f8" y="f9"/>
                  </a:moveTo>
                  <a:cubicBezTo>
                    <a:pt x="f5" y="f10"/>
                    <a:pt x="f11" y="f12"/>
                    <a:pt x="f13" y="f14"/>
                  </a:cubicBezTo>
                  <a:cubicBezTo>
                    <a:pt x="f15" y="f16"/>
                    <a:pt x="f17" y="f18"/>
                    <a:pt x="f19" y="f20"/>
                  </a:cubicBezTo>
                  <a:cubicBezTo>
                    <a:pt x="f21" y="f22"/>
                    <a:pt x="f23" y="f24"/>
                    <a:pt x="f25" y="f26"/>
                  </a:cubicBezTo>
                  <a:cubicBezTo>
                    <a:pt x="f8" y="f27"/>
                    <a:pt x="f28" y="f27"/>
                    <a:pt x="f29" y="f30"/>
                  </a:cubicBezTo>
                  <a:cubicBezTo>
                    <a:pt x="f31" y="f32"/>
                    <a:pt x="f33" y="f34"/>
                    <a:pt x="f35" y="f36"/>
                  </a:cubicBezTo>
                  <a:cubicBezTo>
                    <a:pt x="f37" y="f27"/>
                    <a:pt x="f38" y="f27"/>
                    <a:pt x="f39" y="f26"/>
                  </a:cubicBezTo>
                  <a:cubicBezTo>
                    <a:pt x="f40" y="f41"/>
                    <a:pt x="f42" y="f43"/>
                    <a:pt x="f44" y="f45"/>
                  </a:cubicBezTo>
                  <a:cubicBezTo>
                    <a:pt x="f35" y="f46"/>
                    <a:pt x="f47" y="f48"/>
                    <a:pt x="f47" y="f49"/>
                  </a:cubicBezTo>
                  <a:cubicBezTo>
                    <a:pt x="f50" y="f51"/>
                    <a:pt x="f52" y="f53"/>
                    <a:pt x="f54" y="f55"/>
                  </a:cubicBezTo>
                  <a:cubicBezTo>
                    <a:pt x="f56" y="f57"/>
                    <a:pt x="f58" y="f59"/>
                    <a:pt x="f60" y="f45"/>
                  </a:cubicBezTo>
                  <a:cubicBezTo>
                    <a:pt x="f61" y="f22"/>
                    <a:pt x="f62" y="f41"/>
                    <a:pt x="f63" y="f26"/>
                  </a:cubicBezTo>
                  <a:cubicBezTo>
                    <a:pt x="f64" y="f65"/>
                    <a:pt x="f66" y="f27"/>
                    <a:pt x="f67" y="f30"/>
                  </a:cubicBezTo>
                  <a:cubicBezTo>
                    <a:pt x="f68" y="f69"/>
                    <a:pt x="f51" y="f70"/>
                    <a:pt x="f71" y="f30"/>
                  </a:cubicBezTo>
                  <a:cubicBezTo>
                    <a:pt x="f72" y="f65"/>
                    <a:pt x="f73" y="f27"/>
                    <a:pt x="f74" y="f26"/>
                  </a:cubicBezTo>
                  <a:cubicBezTo>
                    <a:pt x="f75" y="f41"/>
                    <a:pt x="f76" y="f22"/>
                    <a:pt x="f77" y="f20"/>
                  </a:cubicBezTo>
                  <a:cubicBezTo>
                    <a:pt x="f78" y="f79"/>
                    <a:pt x="f78" y="f80"/>
                    <a:pt x="f73" y="f81"/>
                  </a:cubicBezTo>
                  <a:cubicBezTo>
                    <a:pt x="f82" y="f83"/>
                    <a:pt x="f84" y="f49"/>
                    <a:pt x="f74" y="f58"/>
                  </a:cubicBezTo>
                  <a:cubicBezTo>
                    <a:pt x="f85" y="f86"/>
                    <a:pt x="f87" y="f88"/>
                    <a:pt x="f6" y="f89"/>
                  </a:cubicBezTo>
                  <a:cubicBezTo>
                    <a:pt x="f90" y="f91"/>
                    <a:pt x="f92" y="f93"/>
                    <a:pt x="f94" y="f5"/>
                  </a:cubicBezTo>
                  <a:cubicBezTo>
                    <a:pt x="f95" y="f96"/>
                    <a:pt x="f97" y="f50"/>
                    <a:pt x="f60" y="f98"/>
                  </a:cubicBezTo>
                  <a:cubicBezTo>
                    <a:pt x="f99" y="f100"/>
                    <a:pt x="f40" y="f101"/>
                    <a:pt x="f102" y="f103"/>
                  </a:cubicBezTo>
                  <a:cubicBezTo>
                    <a:pt x="f104" y="f105"/>
                    <a:pt x="f104" y="f31"/>
                    <a:pt x="f106" y="f107"/>
                  </a:cubicBezTo>
                  <a:cubicBezTo>
                    <a:pt x="f108" y="f109"/>
                    <a:pt x="f101" y="f110"/>
                    <a:pt x="f111" y="f112"/>
                  </a:cubicBezTo>
                  <a:cubicBezTo>
                    <a:pt x="f102" y="f113"/>
                    <a:pt x="f114" y="f115"/>
                    <a:pt x="f116" y="f117"/>
                  </a:cubicBezTo>
                  <a:cubicBezTo>
                    <a:pt x="f33" y="f118"/>
                    <a:pt x="f119" y="f110"/>
                    <a:pt x="f120" y="f117"/>
                  </a:cubicBezTo>
                  <a:cubicBezTo>
                    <a:pt x="f121" y="f5"/>
                    <a:pt x="f122" y="f89"/>
                    <a:pt x="f5" y="f122"/>
                  </a:cubicBezTo>
                  <a:cubicBezTo>
                    <a:pt x="f120" y="f123"/>
                    <a:pt x="f120" y="f124"/>
                    <a:pt x="f8" y="f9"/>
                  </a:cubicBezTo>
                  <a:close/>
                </a:path>
              </a:pathLst>
            </a:custGeom>
            <a:solidFill>
              <a:srgbClr val="BF62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76" name="Freeform: Shape 78">
              <a:extLst>
                <a:ext uri="{FF2B5EF4-FFF2-40B4-BE49-F238E27FC236}">
                  <a16:creationId xmlns:a16="http://schemas.microsoft.com/office/drawing/2014/main" id="{098C0119-D693-4931-A28D-63B22D2DD392}"/>
                </a:ext>
              </a:extLst>
            </p:cNvPr>
            <p:cNvSpPr/>
            <p:nvPr/>
          </p:nvSpPr>
          <p:spPr>
            <a:xfrm>
              <a:off x="5214228" y="1092653"/>
              <a:ext cx="340732" cy="472689"/>
            </a:xfrm>
            <a:custGeom>
              <a:avLst/>
              <a:gdLst>
                <a:gd name="f0" fmla="val 10800000"/>
                <a:gd name="f1" fmla="val 5400000"/>
                <a:gd name="f2" fmla="val 180"/>
                <a:gd name="f3" fmla="val w"/>
                <a:gd name="f4" fmla="val h"/>
                <a:gd name="f5" fmla="val 0"/>
                <a:gd name="f6" fmla="val 279997"/>
                <a:gd name="f7" fmla="val 388433"/>
                <a:gd name="f8" fmla="val 31646"/>
                <a:gd name="f9" fmla="val 385111"/>
                <a:gd name="f10" fmla="val 54506"/>
                <a:gd name="f11" fmla="val 366061"/>
                <a:gd name="f12" fmla="val 73556"/>
                <a:gd name="f13" fmla="val 368918"/>
                <a:gd name="f14" fmla="val 96416"/>
                <a:gd name="f15" fmla="val 103083"/>
                <a:gd name="f16" fmla="val 389873"/>
                <a:gd name="f17" fmla="val 115466"/>
                <a:gd name="f18" fmla="val 388921"/>
                <a:gd name="f19" fmla="val 123086"/>
                <a:gd name="f20" fmla="val 380348"/>
                <a:gd name="f21" fmla="val 132611"/>
                <a:gd name="f22" fmla="val 369871"/>
                <a:gd name="f23" fmla="val 121181"/>
                <a:gd name="f24" fmla="val 363203"/>
                <a:gd name="f25" fmla="val 116418"/>
                <a:gd name="f26" fmla="val 356536"/>
                <a:gd name="f27" fmla="val 95463"/>
                <a:gd name="f28" fmla="val 321293"/>
                <a:gd name="f29" fmla="val 98321"/>
                <a:gd name="f30" fmla="val 283193"/>
                <a:gd name="f31" fmla="val 102131"/>
                <a:gd name="f32" fmla="val 245093"/>
                <a:gd name="f33" fmla="val 104036"/>
                <a:gd name="f34" fmla="val 223186"/>
                <a:gd name="f35" fmla="val 118323"/>
                <a:gd name="f36" fmla="val 212708"/>
                <a:gd name="f37" fmla="val 142136"/>
                <a:gd name="f38" fmla="val 213661"/>
                <a:gd name="f39" fmla="val 163091"/>
                <a:gd name="f40" fmla="val 214613"/>
                <a:gd name="f41" fmla="val 175473"/>
                <a:gd name="f42" fmla="val 224138"/>
                <a:gd name="f43" fmla="val 176426"/>
                <a:gd name="f44" fmla="val 178331"/>
                <a:gd name="f45" fmla="val 281288"/>
                <a:gd name="f46" fmla="val 183093"/>
                <a:gd name="f47" fmla="val 317483"/>
                <a:gd name="f48" fmla="val 165948"/>
                <a:gd name="f49" fmla="val 352726"/>
                <a:gd name="f50" fmla="val 162138"/>
                <a:gd name="f51" fmla="val 361298"/>
                <a:gd name="f52" fmla="val 145946"/>
                <a:gd name="f53" fmla="val 158328"/>
                <a:gd name="f54" fmla="val 170711"/>
                <a:gd name="f55" fmla="val 391778"/>
                <a:gd name="f56" fmla="val 184998"/>
                <a:gd name="f57" fmla="val 387016"/>
                <a:gd name="f58" fmla="val 197381"/>
                <a:gd name="f59" fmla="val 378443"/>
                <a:gd name="f60" fmla="val 207858"/>
                <a:gd name="f61" fmla="val 371776"/>
                <a:gd name="f62" fmla="val 216431"/>
                <a:gd name="f63" fmla="val 231671"/>
                <a:gd name="f64" fmla="val 374633"/>
                <a:gd name="f65" fmla="val 242148"/>
                <a:gd name="f66" fmla="val 261198"/>
                <a:gd name="f67" fmla="val 393683"/>
                <a:gd name="f68" fmla="val 274533"/>
                <a:gd name="f69" fmla="val 381301"/>
                <a:gd name="f70" fmla="val 290726"/>
                <a:gd name="f71" fmla="val 367013"/>
                <a:gd name="f72" fmla="val 265961"/>
                <a:gd name="f73" fmla="val 358441"/>
                <a:gd name="f74" fmla="val 264056"/>
                <a:gd name="f75" fmla="val 346058"/>
                <a:gd name="f76" fmla="val 263103"/>
                <a:gd name="f77" fmla="val 341296"/>
                <a:gd name="f78" fmla="val 337486"/>
                <a:gd name="f79" fmla="val 260246"/>
                <a:gd name="f80" fmla="val 332723"/>
                <a:gd name="f81" fmla="val 249768"/>
                <a:gd name="f82" fmla="val 285098"/>
                <a:gd name="f83" fmla="val 271676"/>
                <a:gd name="f84" fmla="val 238426"/>
                <a:gd name="f85" fmla="val 272628"/>
                <a:gd name="f86" fmla="val 195563"/>
                <a:gd name="f87" fmla="val 273581"/>
                <a:gd name="f88" fmla="val 153653"/>
                <a:gd name="f89" fmla="val 244053"/>
                <a:gd name="f90" fmla="val 105076"/>
                <a:gd name="f91" fmla="val 59356"/>
                <a:gd name="f92" fmla="val 281201"/>
                <a:gd name="f93" fmla="val 5063"/>
                <a:gd name="f94" fmla="val 288821"/>
                <a:gd name="f95" fmla="val -21607"/>
                <a:gd name="f96" fmla="val 221193"/>
                <a:gd name="f97" fmla="val 21256"/>
                <a:gd name="f98" fmla="val 215478"/>
                <a:gd name="f99" fmla="val 24113"/>
                <a:gd name="f100" fmla="val 201191"/>
                <a:gd name="f101" fmla="val 10778"/>
                <a:gd name="f102" fmla="val 189761"/>
                <a:gd name="f103" fmla="val 6968"/>
                <a:gd name="f104" fmla="val 179283"/>
                <a:gd name="f105" fmla="val 3158"/>
                <a:gd name="f106" fmla="val 166901"/>
                <a:gd name="f107" fmla="val 1253"/>
                <a:gd name="f108" fmla="val 9826"/>
                <a:gd name="f109" fmla="val 149756"/>
                <a:gd name="f110" fmla="val 19351"/>
                <a:gd name="f111" fmla="val 160233"/>
                <a:gd name="f112" fmla="val 26971"/>
                <a:gd name="f113" fmla="val 164996"/>
                <a:gd name="f114" fmla="val 33638"/>
                <a:gd name="f115" fmla="val 54593"/>
                <a:gd name="f116" fmla="val 177378"/>
                <a:gd name="f117" fmla="val 79358"/>
                <a:gd name="f118" fmla="val 95551"/>
                <a:gd name="f119" fmla="val 112696"/>
                <a:gd name="f120" fmla="val 122221"/>
                <a:gd name="f121" fmla="val 131746"/>
                <a:gd name="f122" fmla="val 159368"/>
                <a:gd name="f123" fmla="val 173656"/>
                <a:gd name="f124" fmla="val 139278"/>
                <a:gd name="f125" fmla="val 113561"/>
                <a:gd name="f126" fmla="val 158416"/>
                <a:gd name="f127" fmla="val 101178"/>
                <a:gd name="f128" fmla="val 134603"/>
                <a:gd name="f129" fmla="val 100226"/>
                <a:gd name="f130" fmla="val 101266"/>
                <a:gd name="f131" fmla="val 97368"/>
                <a:gd name="f132" fmla="val 67928"/>
                <a:gd name="f133" fmla="val 114513"/>
                <a:gd name="f134" fmla="val 36496"/>
                <a:gd name="f135" fmla="val 119276"/>
                <a:gd name="f136" fmla="val 27923"/>
                <a:gd name="f137" fmla="val 135468"/>
                <a:gd name="f138" fmla="val 20303"/>
                <a:gd name="f139" fmla="val 8873"/>
                <a:gd name="f140" fmla="val -652"/>
                <a:gd name="f141" fmla="val 301"/>
                <a:gd name="f142" fmla="val 86891"/>
                <a:gd name="f143" fmla="val 68793"/>
                <a:gd name="f144" fmla="val 55458"/>
                <a:gd name="f145" fmla="val 22208"/>
                <a:gd name="f146" fmla="val 38313"/>
                <a:gd name="f147" fmla="val 29741"/>
                <a:gd name="f148" fmla="val 12596"/>
                <a:gd name="f149" fmla="val 3071"/>
                <a:gd name="f150" fmla="val -6454"/>
                <a:gd name="f151" fmla="val 8786"/>
                <a:gd name="f152" fmla="val 30781"/>
                <a:gd name="f153" fmla="val 13548"/>
                <a:gd name="f154" fmla="val 39353"/>
                <a:gd name="f155" fmla="val 22121"/>
                <a:gd name="f156" fmla="val 53641"/>
                <a:gd name="f157" fmla="val 24978"/>
                <a:gd name="f158" fmla="val 69833"/>
                <a:gd name="f159" fmla="val 23073"/>
                <a:gd name="f160" fmla="val 85073"/>
                <a:gd name="f161" fmla="val 15453"/>
                <a:gd name="f162" fmla="val 230806"/>
                <a:gd name="f163" fmla="val 303196"/>
                <a:gd name="f164" fmla="val 25931"/>
                <a:gd name="f165" fmla="val 322246"/>
                <a:gd name="f166" fmla="val 20216"/>
                <a:gd name="f167" fmla="val 9738"/>
                <a:gd name="f168" fmla="val 357488"/>
                <a:gd name="f169" fmla="val 4976"/>
                <a:gd name="f170" fmla="val 364156"/>
                <a:gd name="f171" fmla="val -5502"/>
                <a:gd name="f172" fmla="val 370823"/>
                <a:gd name="f173" fmla="val 390826"/>
                <a:gd name="f174" fmla="+- 0 0 -90"/>
                <a:gd name="f175" fmla="*/ f3 1 279997"/>
                <a:gd name="f176" fmla="*/ f4 1 388433"/>
                <a:gd name="f177" fmla="val f5"/>
                <a:gd name="f178" fmla="val f6"/>
                <a:gd name="f179" fmla="val f7"/>
                <a:gd name="f180" fmla="*/ f174 f0 1"/>
                <a:gd name="f181" fmla="+- f179 0 f177"/>
                <a:gd name="f182" fmla="+- f178 0 f177"/>
                <a:gd name="f183" fmla="*/ f180 1 f2"/>
                <a:gd name="f184" fmla="*/ f182 1 279997"/>
                <a:gd name="f185" fmla="*/ f181 1 388433"/>
                <a:gd name="f186" fmla="*/ 31646 f182 1"/>
                <a:gd name="f187" fmla="*/ 385111 f181 1"/>
                <a:gd name="f188" fmla="*/ 96416 f182 1"/>
                <a:gd name="f189" fmla="*/ 123086 f182 1"/>
                <a:gd name="f190" fmla="*/ 380348 f181 1"/>
                <a:gd name="f191" fmla="*/ 116418 f182 1"/>
                <a:gd name="f192" fmla="*/ 356536 f181 1"/>
                <a:gd name="f193" fmla="*/ 102131 f182 1"/>
                <a:gd name="f194" fmla="*/ 245093 f181 1"/>
                <a:gd name="f195" fmla="*/ 142136 f182 1"/>
                <a:gd name="f196" fmla="*/ 213661 f181 1"/>
                <a:gd name="f197" fmla="*/ 176426 f182 1"/>
                <a:gd name="f198" fmla="*/ 165948 f182 1"/>
                <a:gd name="f199" fmla="*/ 352726 f181 1"/>
                <a:gd name="f200" fmla="*/ 158328 f182 1"/>
                <a:gd name="f201" fmla="*/ 197381 f182 1"/>
                <a:gd name="f202" fmla="*/ 378443 f181 1"/>
                <a:gd name="f203" fmla="*/ 231671 f182 1"/>
                <a:gd name="f204" fmla="*/ 374633 f181 1"/>
                <a:gd name="f205" fmla="*/ 274533 f182 1"/>
                <a:gd name="f206" fmla="*/ 381301 f181 1"/>
                <a:gd name="f207" fmla="*/ 264056 f182 1"/>
                <a:gd name="f208" fmla="*/ 346058 f181 1"/>
                <a:gd name="f209" fmla="*/ 260246 f182 1"/>
                <a:gd name="f210" fmla="*/ 332723 f181 1"/>
                <a:gd name="f211" fmla="*/ 272628 f182 1"/>
                <a:gd name="f212" fmla="*/ 195563 f181 1"/>
                <a:gd name="f213" fmla="*/ 261198 f182 1"/>
                <a:gd name="f214" fmla="*/ 59356 f181 1"/>
                <a:gd name="f215" fmla="*/ 221193 f182 1"/>
                <a:gd name="f216" fmla="*/ 21256 f181 1"/>
                <a:gd name="f217" fmla="*/ 189761 f182 1"/>
                <a:gd name="f218" fmla="*/ 6968 f181 1"/>
                <a:gd name="f219" fmla="*/ 9826 f181 1"/>
                <a:gd name="f220" fmla="*/ 164996 f182 1"/>
                <a:gd name="f221" fmla="*/ 33638 f181 1"/>
                <a:gd name="f222" fmla="*/ 178331 f182 1"/>
                <a:gd name="f223" fmla="*/ 95551 f181 1"/>
                <a:gd name="f224" fmla="*/ 131746 f181 1"/>
                <a:gd name="f225" fmla="*/ 139278 f182 1"/>
                <a:gd name="f226" fmla="*/ 173656 f181 1"/>
                <a:gd name="f227" fmla="*/ 101178 f182 1"/>
                <a:gd name="f228" fmla="*/ 134603 f181 1"/>
                <a:gd name="f229" fmla="*/ 114513 f182 1"/>
                <a:gd name="f230" fmla="*/ 36496 f181 1"/>
                <a:gd name="f231" fmla="*/ 8873 f181 1"/>
                <a:gd name="f232" fmla="*/ 86891 f182 1"/>
                <a:gd name="f233" fmla="*/ 38313 f182 1"/>
                <a:gd name="f234" fmla="*/ 3071 f182 1"/>
                <a:gd name="f235" fmla="*/ 10778 f181 1"/>
                <a:gd name="f236" fmla="*/ 13548 f182 1"/>
                <a:gd name="f237" fmla="*/ 39353 f181 1"/>
                <a:gd name="f238" fmla="*/ 23073 f182 1"/>
                <a:gd name="f239" fmla="*/ 85073 f181 1"/>
                <a:gd name="f240" fmla="*/ 303196 f181 1"/>
                <a:gd name="f241" fmla="*/ 9738 f182 1"/>
                <a:gd name="f242" fmla="*/ 357488 f181 1"/>
                <a:gd name="f243" fmla="*/ 4976 f182 1"/>
                <a:gd name="f244" fmla="+- f183 0 f1"/>
                <a:gd name="f245" fmla="*/ f186 1 279997"/>
                <a:gd name="f246" fmla="*/ f187 1 388433"/>
                <a:gd name="f247" fmla="*/ f188 1 279997"/>
                <a:gd name="f248" fmla="*/ f189 1 279997"/>
                <a:gd name="f249" fmla="*/ f190 1 388433"/>
                <a:gd name="f250" fmla="*/ f191 1 279997"/>
                <a:gd name="f251" fmla="*/ f192 1 388433"/>
                <a:gd name="f252" fmla="*/ f193 1 279997"/>
                <a:gd name="f253" fmla="*/ f194 1 388433"/>
                <a:gd name="f254" fmla="*/ f195 1 279997"/>
                <a:gd name="f255" fmla="*/ f196 1 388433"/>
                <a:gd name="f256" fmla="*/ f197 1 279997"/>
                <a:gd name="f257" fmla="*/ f198 1 279997"/>
                <a:gd name="f258" fmla="*/ f199 1 388433"/>
                <a:gd name="f259" fmla="*/ f200 1 279997"/>
                <a:gd name="f260" fmla="*/ f201 1 279997"/>
                <a:gd name="f261" fmla="*/ f202 1 388433"/>
                <a:gd name="f262" fmla="*/ f203 1 279997"/>
                <a:gd name="f263" fmla="*/ f204 1 388433"/>
                <a:gd name="f264" fmla="*/ f205 1 279997"/>
                <a:gd name="f265" fmla="*/ f206 1 388433"/>
                <a:gd name="f266" fmla="*/ f207 1 279997"/>
                <a:gd name="f267" fmla="*/ f208 1 388433"/>
                <a:gd name="f268" fmla="*/ f209 1 279997"/>
                <a:gd name="f269" fmla="*/ f210 1 388433"/>
                <a:gd name="f270" fmla="*/ f211 1 279997"/>
                <a:gd name="f271" fmla="*/ f212 1 388433"/>
                <a:gd name="f272" fmla="*/ f213 1 279997"/>
                <a:gd name="f273" fmla="*/ f214 1 388433"/>
                <a:gd name="f274" fmla="*/ f215 1 279997"/>
                <a:gd name="f275" fmla="*/ f216 1 388433"/>
                <a:gd name="f276" fmla="*/ f217 1 279997"/>
                <a:gd name="f277" fmla="*/ f218 1 388433"/>
                <a:gd name="f278" fmla="*/ f219 1 388433"/>
                <a:gd name="f279" fmla="*/ f220 1 279997"/>
                <a:gd name="f280" fmla="*/ f221 1 388433"/>
                <a:gd name="f281" fmla="*/ f222 1 279997"/>
                <a:gd name="f282" fmla="*/ f223 1 388433"/>
                <a:gd name="f283" fmla="*/ f224 1 388433"/>
                <a:gd name="f284" fmla="*/ f225 1 279997"/>
                <a:gd name="f285" fmla="*/ f226 1 388433"/>
                <a:gd name="f286" fmla="*/ f227 1 279997"/>
                <a:gd name="f287" fmla="*/ f228 1 388433"/>
                <a:gd name="f288" fmla="*/ f229 1 279997"/>
                <a:gd name="f289" fmla="*/ f230 1 388433"/>
                <a:gd name="f290" fmla="*/ f231 1 388433"/>
                <a:gd name="f291" fmla="*/ f232 1 279997"/>
                <a:gd name="f292" fmla="*/ f233 1 279997"/>
                <a:gd name="f293" fmla="*/ f234 1 279997"/>
                <a:gd name="f294" fmla="*/ f235 1 388433"/>
                <a:gd name="f295" fmla="*/ f236 1 279997"/>
                <a:gd name="f296" fmla="*/ f237 1 388433"/>
                <a:gd name="f297" fmla="*/ f238 1 279997"/>
                <a:gd name="f298" fmla="*/ f239 1 388433"/>
                <a:gd name="f299" fmla="*/ f240 1 388433"/>
                <a:gd name="f300" fmla="*/ f241 1 279997"/>
                <a:gd name="f301" fmla="*/ f242 1 388433"/>
                <a:gd name="f302" fmla="*/ f243 1 279997"/>
                <a:gd name="f303" fmla="*/ f177 1 f184"/>
                <a:gd name="f304" fmla="*/ f178 1 f184"/>
                <a:gd name="f305" fmla="*/ f177 1 f185"/>
                <a:gd name="f306" fmla="*/ f179 1 f185"/>
                <a:gd name="f307" fmla="*/ f245 1 f184"/>
                <a:gd name="f308" fmla="*/ f246 1 f185"/>
                <a:gd name="f309" fmla="*/ f247 1 f184"/>
                <a:gd name="f310" fmla="*/ f248 1 f184"/>
                <a:gd name="f311" fmla="*/ f249 1 f185"/>
                <a:gd name="f312" fmla="*/ f250 1 f184"/>
                <a:gd name="f313" fmla="*/ f251 1 f185"/>
                <a:gd name="f314" fmla="*/ f252 1 f184"/>
                <a:gd name="f315" fmla="*/ f253 1 f185"/>
                <a:gd name="f316" fmla="*/ f254 1 f184"/>
                <a:gd name="f317" fmla="*/ f255 1 f185"/>
                <a:gd name="f318" fmla="*/ f256 1 f184"/>
                <a:gd name="f319" fmla="*/ f257 1 f184"/>
                <a:gd name="f320" fmla="*/ f258 1 f185"/>
                <a:gd name="f321" fmla="*/ f259 1 f184"/>
                <a:gd name="f322" fmla="*/ f260 1 f184"/>
                <a:gd name="f323" fmla="*/ f261 1 f185"/>
                <a:gd name="f324" fmla="*/ f262 1 f184"/>
                <a:gd name="f325" fmla="*/ f263 1 f185"/>
                <a:gd name="f326" fmla="*/ f264 1 f184"/>
                <a:gd name="f327" fmla="*/ f265 1 f185"/>
                <a:gd name="f328" fmla="*/ f266 1 f184"/>
                <a:gd name="f329" fmla="*/ f267 1 f185"/>
                <a:gd name="f330" fmla="*/ f268 1 f184"/>
                <a:gd name="f331" fmla="*/ f269 1 f185"/>
                <a:gd name="f332" fmla="*/ f270 1 f184"/>
                <a:gd name="f333" fmla="*/ f271 1 f185"/>
                <a:gd name="f334" fmla="*/ f272 1 f184"/>
                <a:gd name="f335" fmla="*/ f273 1 f185"/>
                <a:gd name="f336" fmla="*/ f274 1 f184"/>
                <a:gd name="f337" fmla="*/ f275 1 f185"/>
                <a:gd name="f338" fmla="*/ f276 1 f184"/>
                <a:gd name="f339" fmla="*/ f277 1 f185"/>
                <a:gd name="f340" fmla="*/ f278 1 f185"/>
                <a:gd name="f341" fmla="*/ f279 1 f184"/>
                <a:gd name="f342" fmla="*/ f280 1 f185"/>
                <a:gd name="f343" fmla="*/ f281 1 f184"/>
                <a:gd name="f344" fmla="*/ f282 1 f185"/>
                <a:gd name="f345" fmla="*/ f283 1 f185"/>
                <a:gd name="f346" fmla="*/ f284 1 f184"/>
                <a:gd name="f347" fmla="*/ f285 1 f185"/>
                <a:gd name="f348" fmla="*/ f286 1 f184"/>
                <a:gd name="f349" fmla="*/ f287 1 f185"/>
                <a:gd name="f350" fmla="*/ f288 1 f184"/>
                <a:gd name="f351" fmla="*/ f289 1 f185"/>
                <a:gd name="f352" fmla="*/ f290 1 f185"/>
                <a:gd name="f353" fmla="*/ f291 1 f184"/>
                <a:gd name="f354" fmla="*/ f292 1 f184"/>
                <a:gd name="f355" fmla="*/ f293 1 f184"/>
                <a:gd name="f356" fmla="*/ f294 1 f185"/>
                <a:gd name="f357" fmla="*/ f295 1 f184"/>
                <a:gd name="f358" fmla="*/ f296 1 f185"/>
                <a:gd name="f359" fmla="*/ f297 1 f184"/>
                <a:gd name="f360" fmla="*/ f298 1 f185"/>
                <a:gd name="f361" fmla="*/ f299 1 f185"/>
                <a:gd name="f362" fmla="*/ f300 1 f184"/>
                <a:gd name="f363" fmla="*/ f301 1 f185"/>
                <a:gd name="f364" fmla="*/ f302 1 f184"/>
                <a:gd name="f365" fmla="*/ f303 f175 1"/>
                <a:gd name="f366" fmla="*/ f304 f175 1"/>
                <a:gd name="f367" fmla="*/ f306 f176 1"/>
                <a:gd name="f368" fmla="*/ f305 f176 1"/>
                <a:gd name="f369" fmla="*/ f307 f175 1"/>
                <a:gd name="f370" fmla="*/ f308 f176 1"/>
                <a:gd name="f371" fmla="*/ f309 f175 1"/>
                <a:gd name="f372" fmla="*/ f310 f175 1"/>
                <a:gd name="f373" fmla="*/ f311 f176 1"/>
                <a:gd name="f374" fmla="*/ f312 f175 1"/>
                <a:gd name="f375" fmla="*/ f313 f176 1"/>
                <a:gd name="f376" fmla="*/ f314 f175 1"/>
                <a:gd name="f377" fmla="*/ f315 f176 1"/>
                <a:gd name="f378" fmla="*/ f316 f175 1"/>
                <a:gd name="f379" fmla="*/ f317 f176 1"/>
                <a:gd name="f380" fmla="*/ f318 f175 1"/>
                <a:gd name="f381" fmla="*/ f319 f175 1"/>
                <a:gd name="f382" fmla="*/ f320 f176 1"/>
                <a:gd name="f383" fmla="*/ f321 f175 1"/>
                <a:gd name="f384" fmla="*/ f322 f175 1"/>
                <a:gd name="f385" fmla="*/ f323 f176 1"/>
                <a:gd name="f386" fmla="*/ f324 f175 1"/>
                <a:gd name="f387" fmla="*/ f325 f176 1"/>
                <a:gd name="f388" fmla="*/ f326 f175 1"/>
                <a:gd name="f389" fmla="*/ f327 f176 1"/>
                <a:gd name="f390" fmla="*/ f328 f175 1"/>
                <a:gd name="f391" fmla="*/ f329 f176 1"/>
                <a:gd name="f392" fmla="*/ f330 f175 1"/>
                <a:gd name="f393" fmla="*/ f331 f176 1"/>
                <a:gd name="f394" fmla="*/ f332 f175 1"/>
                <a:gd name="f395" fmla="*/ f333 f176 1"/>
                <a:gd name="f396" fmla="*/ f334 f175 1"/>
                <a:gd name="f397" fmla="*/ f335 f176 1"/>
                <a:gd name="f398" fmla="*/ f336 f175 1"/>
                <a:gd name="f399" fmla="*/ f337 f176 1"/>
                <a:gd name="f400" fmla="*/ f338 f175 1"/>
                <a:gd name="f401" fmla="*/ f339 f176 1"/>
                <a:gd name="f402" fmla="*/ f340 f176 1"/>
                <a:gd name="f403" fmla="*/ f341 f175 1"/>
                <a:gd name="f404" fmla="*/ f342 f176 1"/>
                <a:gd name="f405" fmla="*/ f343 f175 1"/>
                <a:gd name="f406" fmla="*/ f344 f176 1"/>
                <a:gd name="f407" fmla="*/ f345 f176 1"/>
                <a:gd name="f408" fmla="*/ f346 f175 1"/>
                <a:gd name="f409" fmla="*/ f347 f176 1"/>
                <a:gd name="f410" fmla="*/ f348 f175 1"/>
                <a:gd name="f411" fmla="*/ f349 f176 1"/>
                <a:gd name="f412" fmla="*/ f350 f175 1"/>
                <a:gd name="f413" fmla="*/ f351 f176 1"/>
                <a:gd name="f414" fmla="*/ f352 f176 1"/>
                <a:gd name="f415" fmla="*/ f353 f175 1"/>
                <a:gd name="f416" fmla="*/ f354 f175 1"/>
                <a:gd name="f417" fmla="*/ f355 f175 1"/>
                <a:gd name="f418" fmla="*/ f356 f176 1"/>
                <a:gd name="f419" fmla="*/ f357 f175 1"/>
                <a:gd name="f420" fmla="*/ f358 f176 1"/>
                <a:gd name="f421" fmla="*/ f359 f175 1"/>
                <a:gd name="f422" fmla="*/ f360 f176 1"/>
                <a:gd name="f423" fmla="*/ f361 f176 1"/>
                <a:gd name="f424" fmla="*/ f362 f175 1"/>
                <a:gd name="f425" fmla="*/ f363 f176 1"/>
                <a:gd name="f426" fmla="*/ f364 f175 1"/>
              </a:gdLst>
              <a:ahLst/>
              <a:cxnLst>
                <a:cxn ang="3cd4">
                  <a:pos x="hc" y="t"/>
                </a:cxn>
                <a:cxn ang="0">
                  <a:pos x="r" y="vc"/>
                </a:cxn>
                <a:cxn ang="cd4">
                  <a:pos x="hc" y="b"/>
                </a:cxn>
                <a:cxn ang="cd2">
                  <a:pos x="l" y="vc"/>
                </a:cxn>
                <a:cxn ang="f244">
                  <a:pos x="f369" y="f370"/>
                </a:cxn>
                <a:cxn ang="f244">
                  <a:pos x="f371" y="f370"/>
                </a:cxn>
                <a:cxn ang="f244">
                  <a:pos x="f372" y="f373"/>
                </a:cxn>
                <a:cxn ang="f244">
                  <a:pos x="f374" y="f375"/>
                </a:cxn>
                <a:cxn ang="f244">
                  <a:pos x="f376" y="f377"/>
                </a:cxn>
                <a:cxn ang="f244">
                  <a:pos x="f378" y="f379"/>
                </a:cxn>
                <a:cxn ang="f244">
                  <a:pos x="f380" y="f377"/>
                </a:cxn>
                <a:cxn ang="f244">
                  <a:pos x="f381" y="f382"/>
                </a:cxn>
                <a:cxn ang="f244">
                  <a:pos x="f383" y="f373"/>
                </a:cxn>
                <a:cxn ang="f244">
                  <a:pos x="f384" y="f385"/>
                </a:cxn>
                <a:cxn ang="f244">
                  <a:pos x="f386" y="f387"/>
                </a:cxn>
                <a:cxn ang="f244">
                  <a:pos x="f388" y="f389"/>
                </a:cxn>
                <a:cxn ang="f244">
                  <a:pos x="f390" y="f391"/>
                </a:cxn>
                <a:cxn ang="f244">
                  <a:pos x="f392" y="f393"/>
                </a:cxn>
                <a:cxn ang="f244">
                  <a:pos x="f394" y="f395"/>
                </a:cxn>
                <a:cxn ang="f244">
                  <a:pos x="f396" y="f397"/>
                </a:cxn>
                <a:cxn ang="f244">
                  <a:pos x="f398" y="f399"/>
                </a:cxn>
                <a:cxn ang="f244">
                  <a:pos x="f400" y="f401"/>
                </a:cxn>
                <a:cxn ang="f244">
                  <a:pos x="f383" y="f402"/>
                </a:cxn>
                <a:cxn ang="f244">
                  <a:pos x="f403" y="f404"/>
                </a:cxn>
                <a:cxn ang="f244">
                  <a:pos x="f405" y="f406"/>
                </a:cxn>
                <a:cxn ang="f244">
                  <a:pos x="f405" y="f407"/>
                </a:cxn>
                <a:cxn ang="f244">
                  <a:pos x="f408" y="f409"/>
                </a:cxn>
                <a:cxn ang="f244">
                  <a:pos x="f410" y="f411"/>
                </a:cxn>
                <a:cxn ang="f244">
                  <a:pos x="f412" y="f413"/>
                </a:cxn>
                <a:cxn ang="f244">
                  <a:pos x="f372" y="f414"/>
                </a:cxn>
                <a:cxn ang="f244">
                  <a:pos x="f415" y="f414"/>
                </a:cxn>
                <a:cxn ang="f244">
                  <a:pos x="f416" y="f414"/>
                </a:cxn>
                <a:cxn ang="f244">
                  <a:pos x="f417" y="f418"/>
                </a:cxn>
                <a:cxn ang="f244">
                  <a:pos x="f419" y="f420"/>
                </a:cxn>
                <a:cxn ang="f244">
                  <a:pos x="f421" y="f422"/>
                </a:cxn>
                <a:cxn ang="f244">
                  <a:pos x="f421" y="f423"/>
                </a:cxn>
                <a:cxn ang="f244">
                  <a:pos x="f424" y="f425"/>
                </a:cxn>
                <a:cxn ang="f244">
                  <a:pos x="f426" y="f389"/>
                </a:cxn>
                <a:cxn ang="f244">
                  <a:pos x="f369" y="f370"/>
                </a:cxn>
              </a:cxnLst>
              <a:rect l="f365" t="f368" r="f366" b="f367"/>
              <a:pathLst>
                <a:path w="279997" h="388433">
                  <a:moveTo>
                    <a:pt x="f8" y="f9"/>
                  </a:moveTo>
                  <a:cubicBezTo>
                    <a:pt x="f10" y="f11"/>
                    <a:pt x="f12" y="f13"/>
                    <a:pt x="f14" y="f9"/>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32"/>
                  </a:cubicBezTo>
                  <a:cubicBezTo>
                    <a:pt x="f44" y="f45"/>
                    <a:pt x="f46" y="f47"/>
                    <a:pt x="f48" y="f49"/>
                  </a:cubicBezTo>
                  <a:cubicBezTo>
                    <a:pt x="f50" y="f51"/>
                    <a:pt x="f52" y="f13"/>
                    <a:pt x="f53" y="f20"/>
                  </a:cubicBezTo>
                  <a:cubicBezTo>
                    <a:pt x="f54" y="f55"/>
                    <a:pt x="f56" y="f57"/>
                    <a:pt x="f58" y="f59"/>
                  </a:cubicBezTo>
                  <a:cubicBezTo>
                    <a:pt x="f60" y="f61"/>
                    <a:pt x="f62" y="f26"/>
                    <a:pt x="f63" y="f64"/>
                  </a:cubicBezTo>
                  <a:cubicBezTo>
                    <a:pt x="f65" y="f57"/>
                    <a:pt x="f66" y="f67"/>
                    <a:pt x="f68" y="f69"/>
                  </a:cubicBezTo>
                  <a:cubicBezTo>
                    <a:pt x="f70" y="f71"/>
                    <a:pt x="f72" y="f73"/>
                    <a:pt x="f74" y="f75"/>
                  </a:cubicBezTo>
                  <a:cubicBezTo>
                    <a:pt x="f76" y="f77"/>
                    <a:pt x="f66" y="f78"/>
                    <a:pt x="f79" y="f80"/>
                  </a:cubicBezTo>
                  <a:cubicBezTo>
                    <a:pt x="f81" y="f82"/>
                    <a:pt x="f83" y="f84"/>
                    <a:pt x="f85" y="f86"/>
                  </a:cubicBezTo>
                  <a:cubicBezTo>
                    <a:pt x="f87" y="f88"/>
                    <a:pt x="f89" y="f90"/>
                    <a:pt x="f66" y="f91"/>
                  </a:cubicBezTo>
                  <a:cubicBezTo>
                    <a:pt x="f92" y="f93"/>
                    <a:pt x="f94" y="f95"/>
                    <a:pt x="f96" y="f97"/>
                  </a:cubicBezTo>
                  <a:cubicBezTo>
                    <a:pt x="f98" y="f99"/>
                    <a:pt x="f100" y="f101"/>
                    <a:pt x="f102" y="f103"/>
                  </a:cubicBezTo>
                  <a:cubicBezTo>
                    <a:pt x="f104" y="f105"/>
                    <a:pt x="f106" y="f107"/>
                    <a:pt x="f53" y="f108"/>
                  </a:cubicBezTo>
                  <a:cubicBezTo>
                    <a:pt x="f109" y="f110"/>
                    <a:pt x="f111" y="f112"/>
                    <a:pt x="f113" y="f114"/>
                  </a:cubicBezTo>
                  <a:cubicBezTo>
                    <a:pt x="f104" y="f115"/>
                    <a:pt x="f116" y="f117"/>
                    <a:pt x="f44" y="f118"/>
                  </a:cubicBezTo>
                  <a:cubicBezTo>
                    <a:pt x="f44" y="f119"/>
                    <a:pt x="f44" y="f120"/>
                    <a:pt x="f44" y="f121"/>
                  </a:cubicBezTo>
                  <a:cubicBezTo>
                    <a:pt x="f104" y="f122"/>
                    <a:pt x="f106" y="f123"/>
                    <a:pt x="f124" y="f123"/>
                  </a:cubicBezTo>
                  <a:cubicBezTo>
                    <a:pt x="f125" y="f123"/>
                    <a:pt x="f31" y="f126"/>
                    <a:pt x="f127" y="f128"/>
                  </a:cubicBezTo>
                  <a:cubicBezTo>
                    <a:pt x="f129" y="f130"/>
                    <a:pt x="f131" y="f132"/>
                    <a:pt x="f133" y="f134"/>
                  </a:cubicBezTo>
                  <a:cubicBezTo>
                    <a:pt x="f135" y="f136"/>
                    <a:pt x="f137" y="f138"/>
                    <a:pt x="f19" y="f139"/>
                  </a:cubicBezTo>
                  <a:cubicBezTo>
                    <a:pt x="f125" y="f140"/>
                    <a:pt x="f14" y="f141"/>
                    <a:pt x="f142" y="f139"/>
                  </a:cubicBezTo>
                  <a:cubicBezTo>
                    <a:pt x="f143" y="f99"/>
                    <a:pt x="f144" y="f145"/>
                    <a:pt x="f146" y="f139"/>
                  </a:cubicBezTo>
                  <a:cubicBezTo>
                    <a:pt x="f147" y="f107"/>
                    <a:pt x="f148" y="f141"/>
                    <a:pt x="f149" y="f101"/>
                  </a:cubicBezTo>
                  <a:cubicBezTo>
                    <a:pt x="f150" y="f145"/>
                    <a:pt x="f151" y="f152"/>
                    <a:pt x="f153" y="f154"/>
                  </a:cubicBezTo>
                  <a:cubicBezTo>
                    <a:pt x="f155" y="f156"/>
                    <a:pt x="f157" y="f158"/>
                    <a:pt x="f159" y="f160"/>
                  </a:cubicBezTo>
                  <a:cubicBezTo>
                    <a:pt x="f161" y="f126"/>
                    <a:pt x="f148" y="f162"/>
                    <a:pt x="f159" y="f163"/>
                  </a:cubicBezTo>
                  <a:cubicBezTo>
                    <a:pt x="f164" y="f165"/>
                    <a:pt x="f166" y="f77"/>
                    <a:pt x="f167" y="f168"/>
                  </a:cubicBezTo>
                  <a:cubicBezTo>
                    <a:pt x="f169" y="f170"/>
                    <a:pt x="f171" y="f172"/>
                    <a:pt x="f169" y="f69"/>
                  </a:cubicBezTo>
                  <a:cubicBezTo>
                    <a:pt x="f148" y="f18"/>
                    <a:pt x="f157" y="f173"/>
                    <a:pt x="f8" y="f9"/>
                  </a:cubicBezTo>
                  <a:close/>
                </a:path>
              </a:pathLst>
            </a:custGeom>
            <a:solidFill>
              <a:srgbClr val="BF62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77" name="Freeform: Shape 79">
              <a:extLst>
                <a:ext uri="{FF2B5EF4-FFF2-40B4-BE49-F238E27FC236}">
                  <a16:creationId xmlns:a16="http://schemas.microsoft.com/office/drawing/2014/main" id="{FDA988B5-9550-4EDE-98D1-BFFF20D91CB2}"/>
                </a:ext>
              </a:extLst>
            </p:cNvPr>
            <p:cNvSpPr/>
            <p:nvPr/>
          </p:nvSpPr>
          <p:spPr>
            <a:xfrm>
              <a:off x="6584539" y="1089544"/>
              <a:ext cx="317918" cy="488454"/>
            </a:xfrm>
            <a:custGeom>
              <a:avLst/>
              <a:gdLst>
                <a:gd name="f0" fmla="val 10800000"/>
                <a:gd name="f1" fmla="val 5400000"/>
                <a:gd name="f2" fmla="val 180"/>
                <a:gd name="f3" fmla="val w"/>
                <a:gd name="f4" fmla="val h"/>
                <a:gd name="f5" fmla="val 0"/>
                <a:gd name="f6" fmla="val 261253"/>
                <a:gd name="f7" fmla="val 401385"/>
                <a:gd name="f8" fmla="val 26681"/>
                <a:gd name="f9" fmla="val 314325"/>
                <a:gd name="f10" fmla="val 34301"/>
                <a:gd name="f11" fmla="val 355283"/>
                <a:gd name="f12" fmla="val 52399"/>
                <a:gd name="f13" fmla="val 386715"/>
                <a:gd name="f14" fmla="val 95261"/>
                <a:gd name="f15" fmla="val 395288"/>
                <a:gd name="f16" fmla="val 140029"/>
                <a:gd name="f17" fmla="val 404813"/>
                <a:gd name="f18" fmla="val 185749"/>
                <a:gd name="f19" fmla="val 407670"/>
                <a:gd name="f20" fmla="val 219086"/>
                <a:gd name="f21" fmla="val 369570"/>
                <a:gd name="f22" fmla="val 262901"/>
                <a:gd name="f23" fmla="val 319088"/>
                <a:gd name="f24" fmla="val 244804"/>
                <a:gd name="f25" fmla="val 250508"/>
                <a:gd name="f26" fmla="val 260044"/>
                <a:gd name="f27" fmla="val 191453"/>
                <a:gd name="f28" fmla="val 265759"/>
                <a:gd name="f29" fmla="val 170498"/>
                <a:gd name="f30" fmla="val 249566"/>
                <a:gd name="f31" fmla="val 129540"/>
                <a:gd name="f32" fmla="val 245756"/>
                <a:gd name="f33" fmla="val 97155"/>
                <a:gd name="f34" fmla="val 236231"/>
                <a:gd name="f35" fmla="val 24765"/>
                <a:gd name="f36" fmla="val 208609"/>
                <a:gd name="f37" fmla="val 136219"/>
                <a:gd name="f38" fmla="val 59066"/>
                <a:gd name="f39" fmla="val 31444"/>
                <a:gd name="f40" fmla="val 24776"/>
                <a:gd name="f41" fmla="val 102870"/>
                <a:gd name="f42" fmla="val 21919"/>
                <a:gd name="f43" fmla="val 132398"/>
                <a:gd name="f44" fmla="val 27634"/>
                <a:gd name="f45" fmla="val 163830"/>
                <a:gd name="f46" fmla="val 5726"/>
                <a:gd name="f47" fmla="val 188595"/>
                <a:gd name="f48" fmla="val 964"/>
                <a:gd name="f49" fmla="val 193358"/>
                <a:gd name="f50" fmla="val -2846"/>
                <a:gd name="f51" fmla="val 200025"/>
                <a:gd name="f52" fmla="val 2869"/>
                <a:gd name="f53" fmla="val 204788"/>
                <a:gd name="f54" fmla="val 30491"/>
                <a:gd name="f55" fmla="val 237173"/>
                <a:gd name="f56" fmla="val 20014"/>
                <a:gd name="f57" fmla="val 278130"/>
                <a:gd name="f58" fmla="val 104786"/>
                <a:gd name="f59" fmla="val 84773"/>
                <a:gd name="f60" fmla="val 103834"/>
                <a:gd name="f61" fmla="val 63818"/>
                <a:gd name="f62" fmla="val 109549"/>
                <a:gd name="f63" fmla="val 46673"/>
                <a:gd name="f64" fmla="val 160031"/>
                <a:gd name="f65" fmla="val 47625"/>
                <a:gd name="f66" fmla="val 163841"/>
                <a:gd name="f67" fmla="val 164794"/>
                <a:gd name="f68" fmla="val 82868"/>
                <a:gd name="f69" fmla="val 165747"/>
                <a:gd name="f70" fmla="val 94298"/>
                <a:gd name="f71" fmla="val 104775"/>
                <a:gd name="f72" fmla="val 141934"/>
                <a:gd name="f73" fmla="val 178118"/>
                <a:gd name="f74" fmla="val 168604"/>
                <a:gd name="f75" fmla="val 240983"/>
                <a:gd name="f76" fmla="val 303848"/>
                <a:gd name="f77" fmla="val 325755"/>
                <a:gd name="f78" fmla="val 161936"/>
                <a:gd name="f79" fmla="val 347663"/>
                <a:gd name="f80" fmla="val 133361"/>
                <a:gd name="f81" fmla="val 345758"/>
                <a:gd name="f82" fmla="val 108597"/>
                <a:gd name="f83" fmla="val 344805"/>
                <a:gd name="f84" fmla="val 324803"/>
                <a:gd name="f85" fmla="val 105739"/>
                <a:gd name="f86" fmla="val 304800"/>
                <a:gd name="f87" fmla="val 106691"/>
                <a:gd name="f88" fmla="val 273368"/>
                <a:gd name="f89" fmla="val 100024"/>
                <a:gd name="f90" fmla="val 117169"/>
                <a:gd name="f91" fmla="val 212408"/>
                <a:gd name="f92" fmla="val 122884"/>
                <a:gd name="f93" fmla="val 202883"/>
                <a:gd name="f94" fmla="val 121931"/>
                <a:gd name="f95" fmla="val 196215"/>
                <a:gd name="f96" fmla="val 186690"/>
                <a:gd name="f97" fmla="val 97166"/>
                <a:gd name="f98" fmla="val 154305"/>
                <a:gd name="f99" fmla="val 119063"/>
                <a:gd name="f100" fmla="+- 0 0 -90"/>
                <a:gd name="f101" fmla="*/ f3 1 261253"/>
                <a:gd name="f102" fmla="*/ f4 1 401385"/>
                <a:gd name="f103" fmla="val f5"/>
                <a:gd name="f104" fmla="val f6"/>
                <a:gd name="f105" fmla="val f7"/>
                <a:gd name="f106" fmla="*/ f100 f0 1"/>
                <a:gd name="f107" fmla="+- f105 0 f103"/>
                <a:gd name="f108" fmla="+- f104 0 f103"/>
                <a:gd name="f109" fmla="*/ f106 1 f2"/>
                <a:gd name="f110" fmla="*/ f108 1 261253"/>
                <a:gd name="f111" fmla="*/ f107 1 401385"/>
                <a:gd name="f112" fmla="*/ 26681 f108 1"/>
                <a:gd name="f113" fmla="*/ 314325 f107 1"/>
                <a:gd name="f114" fmla="*/ 95261 f108 1"/>
                <a:gd name="f115" fmla="*/ 395288 f107 1"/>
                <a:gd name="f116" fmla="*/ 219086 f108 1"/>
                <a:gd name="f117" fmla="*/ 369570 f107 1"/>
                <a:gd name="f118" fmla="*/ 260044 f108 1"/>
                <a:gd name="f119" fmla="*/ 191453 f107 1"/>
                <a:gd name="f120" fmla="*/ 245756 f108 1"/>
                <a:gd name="f121" fmla="*/ 97155 f107 1"/>
                <a:gd name="f122" fmla="*/ 136219 f108 1"/>
                <a:gd name="f123" fmla="*/ 0 f107 1"/>
                <a:gd name="f124" fmla="*/ 24776 f108 1"/>
                <a:gd name="f125" fmla="*/ 102870 f107 1"/>
                <a:gd name="f126" fmla="*/ 5726 f108 1"/>
                <a:gd name="f127" fmla="*/ 188595 f107 1"/>
                <a:gd name="f128" fmla="*/ 2869 f108 1"/>
                <a:gd name="f129" fmla="*/ 204788 f107 1"/>
                <a:gd name="f130" fmla="*/ 104786 f108 1"/>
                <a:gd name="f131" fmla="*/ 84773 f107 1"/>
                <a:gd name="f132" fmla="*/ 46673 f107 1"/>
                <a:gd name="f133" fmla="*/ 164794 f108 1"/>
                <a:gd name="f134" fmla="*/ 82868 f107 1"/>
                <a:gd name="f135" fmla="*/ 129540 f107 1"/>
                <a:gd name="f136" fmla="*/ 165747 f108 1"/>
                <a:gd name="f137" fmla="*/ 303848 f107 1"/>
                <a:gd name="f138" fmla="*/ 133361 f108 1"/>
                <a:gd name="f139" fmla="*/ 345758 f107 1"/>
                <a:gd name="f140" fmla="*/ 105739 f108 1"/>
                <a:gd name="f141" fmla="*/ 304800 f107 1"/>
                <a:gd name="f142" fmla="*/ 117169 f108 1"/>
                <a:gd name="f143" fmla="*/ 212408 f107 1"/>
                <a:gd name="f144" fmla="*/ 186690 f107 1"/>
                <a:gd name="f145" fmla="+- f109 0 f1"/>
                <a:gd name="f146" fmla="*/ f112 1 261253"/>
                <a:gd name="f147" fmla="*/ f113 1 401385"/>
                <a:gd name="f148" fmla="*/ f114 1 261253"/>
                <a:gd name="f149" fmla="*/ f115 1 401385"/>
                <a:gd name="f150" fmla="*/ f116 1 261253"/>
                <a:gd name="f151" fmla="*/ f117 1 401385"/>
                <a:gd name="f152" fmla="*/ f118 1 261253"/>
                <a:gd name="f153" fmla="*/ f119 1 401385"/>
                <a:gd name="f154" fmla="*/ f120 1 261253"/>
                <a:gd name="f155" fmla="*/ f121 1 401385"/>
                <a:gd name="f156" fmla="*/ f122 1 261253"/>
                <a:gd name="f157" fmla="*/ f123 1 401385"/>
                <a:gd name="f158" fmla="*/ f124 1 261253"/>
                <a:gd name="f159" fmla="*/ f125 1 401385"/>
                <a:gd name="f160" fmla="*/ f126 1 261253"/>
                <a:gd name="f161" fmla="*/ f127 1 401385"/>
                <a:gd name="f162" fmla="*/ f128 1 261253"/>
                <a:gd name="f163" fmla="*/ f129 1 401385"/>
                <a:gd name="f164" fmla="*/ f130 1 261253"/>
                <a:gd name="f165" fmla="*/ f131 1 401385"/>
                <a:gd name="f166" fmla="*/ f132 1 401385"/>
                <a:gd name="f167" fmla="*/ f133 1 261253"/>
                <a:gd name="f168" fmla="*/ f134 1 401385"/>
                <a:gd name="f169" fmla="*/ f135 1 401385"/>
                <a:gd name="f170" fmla="*/ f136 1 261253"/>
                <a:gd name="f171" fmla="*/ f137 1 401385"/>
                <a:gd name="f172" fmla="*/ f138 1 261253"/>
                <a:gd name="f173" fmla="*/ f139 1 401385"/>
                <a:gd name="f174" fmla="*/ f140 1 261253"/>
                <a:gd name="f175" fmla="*/ f141 1 401385"/>
                <a:gd name="f176" fmla="*/ f142 1 261253"/>
                <a:gd name="f177" fmla="*/ f143 1 401385"/>
                <a:gd name="f178" fmla="*/ f144 1 401385"/>
                <a:gd name="f179" fmla="*/ f103 1 f110"/>
                <a:gd name="f180" fmla="*/ f104 1 f110"/>
                <a:gd name="f181" fmla="*/ f103 1 f111"/>
                <a:gd name="f182" fmla="*/ f105 1 f111"/>
                <a:gd name="f183" fmla="*/ f146 1 f110"/>
                <a:gd name="f184" fmla="*/ f147 1 f111"/>
                <a:gd name="f185" fmla="*/ f148 1 f110"/>
                <a:gd name="f186" fmla="*/ f149 1 f111"/>
                <a:gd name="f187" fmla="*/ f150 1 f110"/>
                <a:gd name="f188" fmla="*/ f151 1 f111"/>
                <a:gd name="f189" fmla="*/ f152 1 f110"/>
                <a:gd name="f190" fmla="*/ f153 1 f111"/>
                <a:gd name="f191" fmla="*/ f154 1 f110"/>
                <a:gd name="f192" fmla="*/ f155 1 f111"/>
                <a:gd name="f193" fmla="*/ f156 1 f110"/>
                <a:gd name="f194" fmla="*/ f157 1 f111"/>
                <a:gd name="f195" fmla="*/ f158 1 f110"/>
                <a:gd name="f196" fmla="*/ f159 1 f111"/>
                <a:gd name="f197" fmla="*/ f160 1 f110"/>
                <a:gd name="f198" fmla="*/ f161 1 f111"/>
                <a:gd name="f199" fmla="*/ f162 1 f110"/>
                <a:gd name="f200" fmla="*/ f163 1 f111"/>
                <a:gd name="f201" fmla="*/ f164 1 f110"/>
                <a:gd name="f202" fmla="*/ f165 1 f111"/>
                <a:gd name="f203" fmla="*/ f166 1 f111"/>
                <a:gd name="f204" fmla="*/ f167 1 f110"/>
                <a:gd name="f205" fmla="*/ f168 1 f111"/>
                <a:gd name="f206" fmla="*/ f169 1 f111"/>
                <a:gd name="f207" fmla="*/ f170 1 f110"/>
                <a:gd name="f208" fmla="*/ f171 1 f111"/>
                <a:gd name="f209" fmla="*/ f172 1 f110"/>
                <a:gd name="f210" fmla="*/ f173 1 f111"/>
                <a:gd name="f211" fmla="*/ f174 1 f110"/>
                <a:gd name="f212" fmla="*/ f175 1 f111"/>
                <a:gd name="f213" fmla="*/ f176 1 f110"/>
                <a:gd name="f214" fmla="*/ f177 1 f111"/>
                <a:gd name="f215" fmla="*/ f178 1 f111"/>
                <a:gd name="f216" fmla="*/ f179 f101 1"/>
                <a:gd name="f217" fmla="*/ f180 f101 1"/>
                <a:gd name="f218" fmla="*/ f182 f102 1"/>
                <a:gd name="f219" fmla="*/ f181 f102 1"/>
                <a:gd name="f220" fmla="*/ f183 f101 1"/>
                <a:gd name="f221" fmla="*/ f184 f102 1"/>
                <a:gd name="f222" fmla="*/ f185 f101 1"/>
                <a:gd name="f223" fmla="*/ f186 f102 1"/>
                <a:gd name="f224" fmla="*/ f187 f101 1"/>
                <a:gd name="f225" fmla="*/ f188 f102 1"/>
                <a:gd name="f226" fmla="*/ f189 f101 1"/>
                <a:gd name="f227" fmla="*/ f190 f102 1"/>
                <a:gd name="f228" fmla="*/ f191 f101 1"/>
                <a:gd name="f229" fmla="*/ f192 f102 1"/>
                <a:gd name="f230" fmla="*/ f193 f101 1"/>
                <a:gd name="f231" fmla="*/ f194 f102 1"/>
                <a:gd name="f232" fmla="*/ f195 f101 1"/>
                <a:gd name="f233" fmla="*/ f196 f102 1"/>
                <a:gd name="f234" fmla="*/ f197 f101 1"/>
                <a:gd name="f235" fmla="*/ f198 f102 1"/>
                <a:gd name="f236" fmla="*/ f199 f101 1"/>
                <a:gd name="f237" fmla="*/ f200 f102 1"/>
                <a:gd name="f238" fmla="*/ f201 f101 1"/>
                <a:gd name="f239" fmla="*/ f202 f102 1"/>
                <a:gd name="f240" fmla="*/ f203 f102 1"/>
                <a:gd name="f241" fmla="*/ f204 f101 1"/>
                <a:gd name="f242" fmla="*/ f205 f102 1"/>
                <a:gd name="f243" fmla="*/ f206 f102 1"/>
                <a:gd name="f244" fmla="*/ f207 f101 1"/>
                <a:gd name="f245" fmla="*/ f208 f102 1"/>
                <a:gd name="f246" fmla="*/ f209 f101 1"/>
                <a:gd name="f247" fmla="*/ f210 f102 1"/>
                <a:gd name="f248" fmla="*/ f211 f101 1"/>
                <a:gd name="f249" fmla="*/ f212 f102 1"/>
                <a:gd name="f250" fmla="*/ f213 f101 1"/>
                <a:gd name="f251" fmla="*/ f214 f102 1"/>
                <a:gd name="f252" fmla="*/ f215 f102 1"/>
              </a:gdLst>
              <a:ahLst/>
              <a:cxnLst>
                <a:cxn ang="3cd4">
                  <a:pos x="hc" y="t"/>
                </a:cxn>
                <a:cxn ang="0">
                  <a:pos x="r" y="vc"/>
                </a:cxn>
                <a:cxn ang="cd4">
                  <a:pos x="hc" y="b"/>
                </a:cxn>
                <a:cxn ang="cd2">
                  <a:pos x="l" y="vc"/>
                </a:cxn>
                <a:cxn ang="f145">
                  <a:pos x="f220" y="f221"/>
                </a:cxn>
                <a:cxn ang="f145">
                  <a:pos x="f222" y="f223"/>
                </a:cxn>
                <a:cxn ang="f145">
                  <a:pos x="f224" y="f225"/>
                </a:cxn>
                <a:cxn ang="f145">
                  <a:pos x="f226" y="f227"/>
                </a:cxn>
                <a:cxn ang="f145">
                  <a:pos x="f228" y="f229"/>
                </a:cxn>
                <a:cxn ang="f145">
                  <a:pos x="f230" y="f231"/>
                </a:cxn>
                <a:cxn ang="f145">
                  <a:pos x="f232" y="f233"/>
                </a:cxn>
                <a:cxn ang="f145">
                  <a:pos x="f234" y="f235"/>
                </a:cxn>
                <a:cxn ang="f145">
                  <a:pos x="f236" y="f237"/>
                </a:cxn>
                <a:cxn ang="f145">
                  <a:pos x="f220" y="f221"/>
                </a:cxn>
                <a:cxn ang="f145">
                  <a:pos x="f238" y="f239"/>
                </a:cxn>
                <a:cxn ang="f145">
                  <a:pos x="f230" y="f240"/>
                </a:cxn>
                <a:cxn ang="f145">
                  <a:pos x="f241" y="f242"/>
                </a:cxn>
                <a:cxn ang="f145">
                  <a:pos x="f241" y="f243"/>
                </a:cxn>
                <a:cxn ang="f145">
                  <a:pos x="f244" y="f245"/>
                </a:cxn>
                <a:cxn ang="f145">
                  <a:pos x="f246" y="f247"/>
                </a:cxn>
                <a:cxn ang="f145">
                  <a:pos x="f248" y="f249"/>
                </a:cxn>
                <a:cxn ang="f145">
                  <a:pos x="f250" y="f251"/>
                </a:cxn>
                <a:cxn ang="f145">
                  <a:pos x="f250" y="f252"/>
                </a:cxn>
                <a:cxn ang="f145">
                  <a:pos x="f238" y="f239"/>
                </a:cxn>
              </a:cxnLst>
              <a:rect l="f216" t="f219" r="f217" b="f218"/>
              <a:pathLst>
                <a:path w="261252" h="40138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5"/>
                    <a:pt x="f37" y="f5"/>
                  </a:cubicBezTo>
                  <a:cubicBezTo>
                    <a:pt x="f38" y="f5"/>
                    <a:pt x="f39" y="f35"/>
                    <a:pt x="f40" y="f41"/>
                  </a:cubicBezTo>
                  <a:cubicBezTo>
                    <a:pt x="f42" y="f43"/>
                    <a:pt x="f44" y="f45"/>
                    <a:pt x="f46" y="f47"/>
                  </a:cubicBezTo>
                  <a:cubicBezTo>
                    <a:pt x="f48" y="f49"/>
                    <a:pt x="f50" y="f51"/>
                    <a:pt x="f52" y="f53"/>
                  </a:cubicBezTo>
                  <a:cubicBezTo>
                    <a:pt x="f54" y="f55"/>
                    <a:pt x="f56" y="f57"/>
                    <a:pt x="f8" y="f9"/>
                  </a:cubicBezTo>
                  <a:close/>
                  <a:moveTo>
                    <a:pt x="f58" y="f59"/>
                  </a:moveTo>
                  <a:cubicBezTo>
                    <a:pt x="f60" y="f61"/>
                    <a:pt x="f62" y="f63"/>
                    <a:pt x="f37" y="f63"/>
                  </a:cubicBezTo>
                  <a:cubicBezTo>
                    <a:pt x="f64" y="f65"/>
                    <a:pt x="f66" y="f61"/>
                    <a:pt x="f67" y="f68"/>
                  </a:cubicBezTo>
                  <a:cubicBezTo>
                    <a:pt x="f69" y="f70"/>
                    <a:pt x="f67" y="f71"/>
                    <a:pt x="f67" y="f31"/>
                  </a:cubicBezTo>
                  <a:cubicBezTo>
                    <a:pt x="f72" y="f73"/>
                    <a:pt x="f74" y="f75"/>
                    <a:pt x="f69" y="f76"/>
                  </a:cubicBezTo>
                  <a:cubicBezTo>
                    <a:pt x="f67" y="f77"/>
                    <a:pt x="f78" y="f79"/>
                    <a:pt x="f80" y="f81"/>
                  </a:cubicBezTo>
                  <a:cubicBezTo>
                    <a:pt x="f82" y="f83"/>
                    <a:pt x="f58" y="f84"/>
                    <a:pt x="f85" y="f86"/>
                  </a:cubicBezTo>
                  <a:cubicBezTo>
                    <a:pt x="f87" y="f88"/>
                    <a:pt x="f89" y="f75"/>
                    <a:pt x="f90" y="f91"/>
                  </a:cubicBezTo>
                  <a:cubicBezTo>
                    <a:pt x="f92" y="f93"/>
                    <a:pt x="f94" y="f95"/>
                    <a:pt x="f90" y="f96"/>
                  </a:cubicBezTo>
                  <a:cubicBezTo>
                    <a:pt x="f97" y="f98"/>
                    <a:pt x="f85" y="f99"/>
                    <a:pt x="f58" y="f59"/>
                  </a:cubicBezTo>
                  <a:close/>
                </a:path>
              </a:pathLst>
            </a:custGeom>
            <a:solidFill>
              <a:srgbClr val="BF62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78" name="Freeform: Shape 80">
              <a:extLst>
                <a:ext uri="{FF2B5EF4-FFF2-40B4-BE49-F238E27FC236}">
                  <a16:creationId xmlns:a16="http://schemas.microsoft.com/office/drawing/2014/main" id="{287D52B4-7BD1-4DA9-8204-562983C16AE2}"/>
                </a:ext>
              </a:extLst>
            </p:cNvPr>
            <p:cNvSpPr/>
            <p:nvPr/>
          </p:nvSpPr>
          <p:spPr>
            <a:xfrm>
              <a:off x="5602857" y="1097371"/>
              <a:ext cx="369445" cy="469434"/>
            </a:xfrm>
            <a:custGeom>
              <a:avLst/>
              <a:gdLst>
                <a:gd name="f0" fmla="val 10800000"/>
                <a:gd name="f1" fmla="val 5400000"/>
                <a:gd name="f2" fmla="val 180"/>
                <a:gd name="f3" fmla="val w"/>
                <a:gd name="f4" fmla="val h"/>
                <a:gd name="f5" fmla="val 0"/>
                <a:gd name="f6" fmla="val 303593"/>
                <a:gd name="f7" fmla="val 385759"/>
                <a:gd name="f8" fmla="val 29468"/>
                <a:gd name="f9" fmla="val 380282"/>
                <a:gd name="f10" fmla="val 46613"/>
                <a:gd name="f11" fmla="val 370757"/>
                <a:gd name="f12" fmla="val 63758"/>
                <a:gd name="f13" fmla="val 355517"/>
                <a:gd name="f14" fmla="val 81855"/>
                <a:gd name="f15" fmla="val 86618"/>
                <a:gd name="f16" fmla="val 385997"/>
                <a:gd name="f17" fmla="val 97095"/>
                <a:gd name="f18" fmla="val 385045"/>
                <a:gd name="f19" fmla="val 103763"/>
                <a:gd name="f20" fmla="val 115193"/>
                <a:gd name="f21" fmla="val 372662"/>
                <a:gd name="f22" fmla="val 108525"/>
                <a:gd name="f23" fmla="val 365042"/>
                <a:gd name="f24" fmla="val 104715"/>
                <a:gd name="f25" fmla="val 356470"/>
                <a:gd name="f26" fmla="val 89475"/>
                <a:gd name="f27" fmla="val 325990"/>
                <a:gd name="f28" fmla="val 99000"/>
                <a:gd name="f29" fmla="val 294557"/>
                <a:gd name="f30" fmla="val 263125"/>
                <a:gd name="f31" fmla="val 106620"/>
                <a:gd name="f32" fmla="val 244075"/>
                <a:gd name="f33" fmla="val 117098"/>
                <a:gd name="f34" fmla="val 236455"/>
                <a:gd name="f35" fmla="val 136148"/>
                <a:gd name="f36" fmla="val 238360"/>
                <a:gd name="f37" fmla="val 152340"/>
                <a:gd name="f38" fmla="val 239312"/>
                <a:gd name="f39" fmla="val 166628"/>
                <a:gd name="f40" fmla="val 172343"/>
                <a:gd name="f41" fmla="val 258362"/>
                <a:gd name="f42" fmla="val 179963"/>
                <a:gd name="f43" fmla="val 289795"/>
                <a:gd name="f44" fmla="val 189488"/>
                <a:gd name="f45" fmla="val 319322"/>
                <a:gd name="f46" fmla="val 179010"/>
                <a:gd name="f47" fmla="val 351707"/>
                <a:gd name="f48" fmla="val 176153"/>
                <a:gd name="f49" fmla="val 361232"/>
                <a:gd name="f50" fmla="val 164723"/>
                <a:gd name="f51" fmla="val 371710"/>
                <a:gd name="f52" fmla="val 202823"/>
                <a:gd name="f53" fmla="val 387902"/>
                <a:gd name="f54" fmla="val 210443"/>
                <a:gd name="f55" fmla="val 381235"/>
                <a:gd name="f56" fmla="val 230445"/>
                <a:gd name="f57" fmla="val 362185"/>
                <a:gd name="f58" fmla="val 247590"/>
                <a:gd name="f59" fmla="val 366947"/>
                <a:gd name="f60" fmla="val 267593"/>
                <a:gd name="f61" fmla="val 276165"/>
                <a:gd name="f62" fmla="val 386950"/>
                <a:gd name="f63" fmla="val 290453"/>
                <a:gd name="f64" fmla="val 299025"/>
                <a:gd name="f65" fmla="val 311408"/>
                <a:gd name="f66" fmla="val 367900"/>
                <a:gd name="f67" fmla="val 295215"/>
                <a:gd name="f68" fmla="val 352660"/>
                <a:gd name="f69" fmla="val 261878"/>
                <a:gd name="f70" fmla="val 306940"/>
                <a:gd name="f71" fmla="val 242828"/>
                <a:gd name="f72" fmla="val 259315"/>
                <a:gd name="f73" fmla="val 258068"/>
                <a:gd name="f74" fmla="val 205022"/>
                <a:gd name="f75" fmla="val 259973"/>
                <a:gd name="f76" fmla="val 196450"/>
                <a:gd name="f77" fmla="val 190735"/>
                <a:gd name="f78" fmla="val 256163"/>
                <a:gd name="f79" fmla="val 184067"/>
                <a:gd name="f80" fmla="val 216158"/>
                <a:gd name="f81" fmla="val 140252"/>
                <a:gd name="f82" fmla="val 211395"/>
                <a:gd name="f83" fmla="val 86912"/>
                <a:gd name="f84" fmla="val 218063"/>
                <a:gd name="f85" fmla="val 32620"/>
                <a:gd name="f86" fmla="val 222825"/>
                <a:gd name="f87" fmla="val -2623"/>
                <a:gd name="f88" fmla="val 200918"/>
                <a:gd name="f89" fmla="val -4528"/>
                <a:gd name="f90" fmla="val 182820"/>
                <a:gd name="f91" fmla="val 7855"/>
                <a:gd name="f92" fmla="val 163770"/>
                <a:gd name="f93" fmla="val 21190"/>
                <a:gd name="f94" fmla="val 153293"/>
                <a:gd name="f95" fmla="val 20237"/>
                <a:gd name="f96" fmla="val 135195"/>
                <a:gd name="f97" fmla="val 6902"/>
                <a:gd name="f98" fmla="val 124718"/>
                <a:gd name="f99" fmla="val -718"/>
                <a:gd name="f100" fmla="val 92333"/>
                <a:gd name="f101" fmla="val -8338"/>
                <a:gd name="f102" fmla="val 100905"/>
                <a:gd name="f103" fmla="val 116145"/>
                <a:gd name="f104" fmla="val 73577"/>
                <a:gd name="f105" fmla="val 90428"/>
                <a:gd name="f106" fmla="val 117392"/>
                <a:gd name="f107" fmla="val 82808"/>
                <a:gd name="f108" fmla="val 165017"/>
                <a:gd name="f109" fmla="val 78045"/>
                <a:gd name="f110" fmla="val 197402"/>
                <a:gd name="f111" fmla="val 64710"/>
                <a:gd name="f112" fmla="val 212642"/>
                <a:gd name="f113" fmla="val 25658"/>
                <a:gd name="f114" fmla="val 193592"/>
                <a:gd name="f115" fmla="val 45660"/>
                <a:gd name="f116" fmla="val 213595"/>
                <a:gd name="f117" fmla="val 24705"/>
                <a:gd name="f118" fmla="val 248837"/>
                <a:gd name="f119" fmla="val 35183"/>
                <a:gd name="f120" fmla="val 68520"/>
                <a:gd name="f121" fmla="val 247885"/>
                <a:gd name="f122" fmla="val 53280"/>
                <a:gd name="f123" fmla="val 265030"/>
                <a:gd name="f124" fmla="val 50423"/>
                <a:gd name="f125" fmla="val 276460"/>
                <a:gd name="f126" fmla="val 41850"/>
                <a:gd name="f127" fmla="val 305035"/>
                <a:gd name="f128" fmla="val 334562"/>
                <a:gd name="f129" fmla="val 13275"/>
                <a:gd name="f130" fmla="val 357422"/>
                <a:gd name="f131" fmla="val 7560"/>
                <a:gd name="f132" fmla="val 363137"/>
                <a:gd name="f133" fmla="val -5775"/>
                <a:gd name="f134" fmla="val 368852"/>
                <a:gd name="f135" fmla="val 2798"/>
                <a:gd name="f136" fmla="val 379330"/>
                <a:gd name="f137" fmla="val 9465"/>
                <a:gd name="f138" fmla="val 20895"/>
                <a:gd name="f139" fmla="val 122813"/>
                <a:gd name="f140" fmla="val 185020"/>
                <a:gd name="f141" fmla="val 126623"/>
                <a:gd name="f142" fmla="val 169780"/>
                <a:gd name="f143" fmla="val 130433"/>
                <a:gd name="f144" fmla="val 154540"/>
                <a:gd name="f145" fmla="val 135490"/>
                <a:gd name="f146" fmla="val 154245"/>
                <a:gd name="f147" fmla="val 150730"/>
                <a:gd name="f148" fmla="val 148530"/>
                <a:gd name="f149" fmla="val 170732"/>
                <a:gd name="f150" fmla="val 155198"/>
                <a:gd name="f151" fmla="val 185972"/>
                <a:gd name="f152" fmla="val 162818"/>
                <a:gd name="f153" fmla="val 203117"/>
                <a:gd name="f154" fmla="val 150435"/>
                <a:gd name="f155" fmla="val 139005"/>
                <a:gd name="f156" fmla="val 204070"/>
                <a:gd name="f157" fmla="val 205975"/>
                <a:gd name="f158" fmla="val 119003"/>
                <a:gd name="f159" fmla="val 199307"/>
                <a:gd name="f160" fmla="+- 0 0 -90"/>
                <a:gd name="f161" fmla="*/ f3 1 303593"/>
                <a:gd name="f162" fmla="*/ f4 1 385759"/>
                <a:gd name="f163" fmla="val f5"/>
                <a:gd name="f164" fmla="val f6"/>
                <a:gd name="f165" fmla="val f7"/>
                <a:gd name="f166" fmla="*/ f160 f0 1"/>
                <a:gd name="f167" fmla="+- f165 0 f163"/>
                <a:gd name="f168" fmla="+- f164 0 f163"/>
                <a:gd name="f169" fmla="*/ f166 1 f2"/>
                <a:gd name="f170" fmla="*/ f168 1 303593"/>
                <a:gd name="f171" fmla="*/ f167 1 385759"/>
                <a:gd name="f172" fmla="*/ 29468 f168 1"/>
                <a:gd name="f173" fmla="*/ 380282 f167 1"/>
                <a:gd name="f174" fmla="*/ 81855 f168 1"/>
                <a:gd name="f175" fmla="*/ 103763 f168 1"/>
                <a:gd name="f176" fmla="*/ 104715 f168 1"/>
                <a:gd name="f177" fmla="*/ 356470 f167 1"/>
                <a:gd name="f178" fmla="*/ 263125 f167 1"/>
                <a:gd name="f179" fmla="*/ 136148 f168 1"/>
                <a:gd name="f180" fmla="*/ 238360 f167 1"/>
                <a:gd name="f181" fmla="*/ 172343 f168 1"/>
                <a:gd name="f182" fmla="*/ 258362 f167 1"/>
                <a:gd name="f183" fmla="*/ 179010 f168 1"/>
                <a:gd name="f184" fmla="*/ 351707 f167 1"/>
                <a:gd name="f185" fmla="*/ 210443 f168 1"/>
                <a:gd name="f186" fmla="*/ 381235 f167 1"/>
                <a:gd name="f187" fmla="*/ 267593 f168 1"/>
                <a:gd name="f188" fmla="*/ 299025 f168 1"/>
                <a:gd name="f189" fmla="*/ 290453 f168 1"/>
                <a:gd name="f190" fmla="*/ 352660 f167 1"/>
                <a:gd name="f191" fmla="*/ 258068 f168 1"/>
                <a:gd name="f192" fmla="*/ 205022 f167 1"/>
                <a:gd name="f193" fmla="*/ 256163 f168 1"/>
                <a:gd name="f194" fmla="*/ 184067 f167 1"/>
                <a:gd name="f195" fmla="*/ 218063 f168 1"/>
                <a:gd name="f196" fmla="*/ 32620 f167 1"/>
                <a:gd name="f197" fmla="*/ 182820 f168 1"/>
                <a:gd name="f198" fmla="*/ 7855 f167 1"/>
                <a:gd name="f199" fmla="*/ 135195 f168 1"/>
                <a:gd name="f200" fmla="*/ 6902 f167 1"/>
                <a:gd name="f201" fmla="*/ 100905 f168 1"/>
                <a:gd name="f202" fmla="*/ 21190 f167 1"/>
                <a:gd name="f203" fmla="*/ 82808 f168 1"/>
                <a:gd name="f204" fmla="*/ 165017 f167 1"/>
                <a:gd name="f205" fmla="*/ 25658 f168 1"/>
                <a:gd name="f206" fmla="*/ 193592 f167 1"/>
                <a:gd name="f207" fmla="*/ 35183 f168 1"/>
                <a:gd name="f208" fmla="*/ 248837 f167 1"/>
                <a:gd name="f209" fmla="*/ 50423 f168 1"/>
                <a:gd name="f210" fmla="*/ 276460 f167 1"/>
                <a:gd name="f211" fmla="*/ 13275 f168 1"/>
                <a:gd name="f212" fmla="*/ 357422 f167 1"/>
                <a:gd name="f213" fmla="*/ 2798 f168 1"/>
                <a:gd name="f214" fmla="*/ 379330 f167 1"/>
                <a:gd name="f215" fmla="*/ 122813 f168 1"/>
                <a:gd name="f216" fmla="*/ 185020 f167 1"/>
                <a:gd name="f217" fmla="*/ 135490 f167 1"/>
                <a:gd name="f218" fmla="*/ 155198 f168 1"/>
                <a:gd name="f219" fmla="*/ 185972 f167 1"/>
                <a:gd name="f220" fmla="*/ 139005 f168 1"/>
                <a:gd name="f221" fmla="*/ 204070 f167 1"/>
                <a:gd name="f222" fmla="+- f169 0 f1"/>
                <a:gd name="f223" fmla="*/ f172 1 303593"/>
                <a:gd name="f224" fmla="*/ f173 1 385759"/>
                <a:gd name="f225" fmla="*/ f174 1 303593"/>
                <a:gd name="f226" fmla="*/ f175 1 303593"/>
                <a:gd name="f227" fmla="*/ f176 1 303593"/>
                <a:gd name="f228" fmla="*/ f177 1 385759"/>
                <a:gd name="f229" fmla="*/ f178 1 385759"/>
                <a:gd name="f230" fmla="*/ f179 1 303593"/>
                <a:gd name="f231" fmla="*/ f180 1 385759"/>
                <a:gd name="f232" fmla="*/ f181 1 303593"/>
                <a:gd name="f233" fmla="*/ f182 1 385759"/>
                <a:gd name="f234" fmla="*/ f183 1 303593"/>
                <a:gd name="f235" fmla="*/ f184 1 385759"/>
                <a:gd name="f236" fmla="*/ f185 1 303593"/>
                <a:gd name="f237" fmla="*/ f186 1 385759"/>
                <a:gd name="f238" fmla="*/ f187 1 303593"/>
                <a:gd name="f239" fmla="*/ f188 1 303593"/>
                <a:gd name="f240" fmla="*/ f189 1 303593"/>
                <a:gd name="f241" fmla="*/ f190 1 385759"/>
                <a:gd name="f242" fmla="*/ f191 1 303593"/>
                <a:gd name="f243" fmla="*/ f192 1 385759"/>
                <a:gd name="f244" fmla="*/ f193 1 303593"/>
                <a:gd name="f245" fmla="*/ f194 1 385759"/>
                <a:gd name="f246" fmla="*/ f195 1 303593"/>
                <a:gd name="f247" fmla="*/ f196 1 385759"/>
                <a:gd name="f248" fmla="*/ f197 1 303593"/>
                <a:gd name="f249" fmla="*/ f198 1 385759"/>
                <a:gd name="f250" fmla="*/ f199 1 303593"/>
                <a:gd name="f251" fmla="*/ f200 1 385759"/>
                <a:gd name="f252" fmla="*/ f201 1 303593"/>
                <a:gd name="f253" fmla="*/ f202 1 385759"/>
                <a:gd name="f254" fmla="*/ f203 1 303593"/>
                <a:gd name="f255" fmla="*/ f204 1 385759"/>
                <a:gd name="f256" fmla="*/ f205 1 303593"/>
                <a:gd name="f257" fmla="*/ f206 1 385759"/>
                <a:gd name="f258" fmla="*/ f207 1 303593"/>
                <a:gd name="f259" fmla="*/ f208 1 385759"/>
                <a:gd name="f260" fmla="*/ f209 1 303593"/>
                <a:gd name="f261" fmla="*/ f210 1 385759"/>
                <a:gd name="f262" fmla="*/ f211 1 303593"/>
                <a:gd name="f263" fmla="*/ f212 1 385759"/>
                <a:gd name="f264" fmla="*/ f213 1 303593"/>
                <a:gd name="f265" fmla="*/ f214 1 385759"/>
                <a:gd name="f266" fmla="*/ f215 1 303593"/>
                <a:gd name="f267" fmla="*/ f216 1 385759"/>
                <a:gd name="f268" fmla="*/ f217 1 385759"/>
                <a:gd name="f269" fmla="*/ f218 1 303593"/>
                <a:gd name="f270" fmla="*/ f219 1 385759"/>
                <a:gd name="f271" fmla="*/ f220 1 303593"/>
                <a:gd name="f272" fmla="*/ f221 1 385759"/>
                <a:gd name="f273" fmla="*/ f163 1 f170"/>
                <a:gd name="f274" fmla="*/ f164 1 f170"/>
                <a:gd name="f275" fmla="*/ f163 1 f171"/>
                <a:gd name="f276" fmla="*/ f165 1 f171"/>
                <a:gd name="f277" fmla="*/ f223 1 f170"/>
                <a:gd name="f278" fmla="*/ f224 1 f171"/>
                <a:gd name="f279" fmla="*/ f225 1 f170"/>
                <a:gd name="f280" fmla="*/ f226 1 f170"/>
                <a:gd name="f281" fmla="*/ f227 1 f170"/>
                <a:gd name="f282" fmla="*/ f228 1 f171"/>
                <a:gd name="f283" fmla="*/ f229 1 f171"/>
                <a:gd name="f284" fmla="*/ f230 1 f170"/>
                <a:gd name="f285" fmla="*/ f231 1 f171"/>
                <a:gd name="f286" fmla="*/ f232 1 f170"/>
                <a:gd name="f287" fmla="*/ f233 1 f171"/>
                <a:gd name="f288" fmla="*/ f234 1 f170"/>
                <a:gd name="f289" fmla="*/ f235 1 f171"/>
                <a:gd name="f290" fmla="*/ f236 1 f170"/>
                <a:gd name="f291" fmla="*/ f237 1 f171"/>
                <a:gd name="f292" fmla="*/ f238 1 f170"/>
                <a:gd name="f293" fmla="*/ f239 1 f170"/>
                <a:gd name="f294" fmla="*/ f240 1 f170"/>
                <a:gd name="f295" fmla="*/ f241 1 f171"/>
                <a:gd name="f296" fmla="*/ f242 1 f170"/>
                <a:gd name="f297" fmla="*/ f243 1 f171"/>
                <a:gd name="f298" fmla="*/ f244 1 f170"/>
                <a:gd name="f299" fmla="*/ f245 1 f171"/>
                <a:gd name="f300" fmla="*/ f246 1 f170"/>
                <a:gd name="f301" fmla="*/ f247 1 f171"/>
                <a:gd name="f302" fmla="*/ f248 1 f170"/>
                <a:gd name="f303" fmla="*/ f249 1 f171"/>
                <a:gd name="f304" fmla="*/ f250 1 f170"/>
                <a:gd name="f305" fmla="*/ f251 1 f171"/>
                <a:gd name="f306" fmla="*/ f252 1 f170"/>
                <a:gd name="f307" fmla="*/ f253 1 f171"/>
                <a:gd name="f308" fmla="*/ f254 1 f170"/>
                <a:gd name="f309" fmla="*/ f255 1 f171"/>
                <a:gd name="f310" fmla="*/ f256 1 f170"/>
                <a:gd name="f311" fmla="*/ f257 1 f171"/>
                <a:gd name="f312" fmla="*/ f258 1 f170"/>
                <a:gd name="f313" fmla="*/ f259 1 f171"/>
                <a:gd name="f314" fmla="*/ f260 1 f170"/>
                <a:gd name="f315" fmla="*/ f261 1 f171"/>
                <a:gd name="f316" fmla="*/ f262 1 f170"/>
                <a:gd name="f317" fmla="*/ f263 1 f171"/>
                <a:gd name="f318" fmla="*/ f264 1 f170"/>
                <a:gd name="f319" fmla="*/ f265 1 f171"/>
                <a:gd name="f320" fmla="*/ f266 1 f170"/>
                <a:gd name="f321" fmla="*/ f267 1 f171"/>
                <a:gd name="f322" fmla="*/ f268 1 f171"/>
                <a:gd name="f323" fmla="*/ f269 1 f170"/>
                <a:gd name="f324" fmla="*/ f270 1 f171"/>
                <a:gd name="f325" fmla="*/ f271 1 f170"/>
                <a:gd name="f326" fmla="*/ f272 1 f171"/>
                <a:gd name="f327" fmla="*/ f273 f161 1"/>
                <a:gd name="f328" fmla="*/ f274 f161 1"/>
                <a:gd name="f329" fmla="*/ f276 f162 1"/>
                <a:gd name="f330" fmla="*/ f275 f162 1"/>
                <a:gd name="f331" fmla="*/ f277 f161 1"/>
                <a:gd name="f332" fmla="*/ f278 f162 1"/>
                <a:gd name="f333" fmla="*/ f279 f161 1"/>
                <a:gd name="f334" fmla="*/ f280 f161 1"/>
                <a:gd name="f335" fmla="*/ f281 f161 1"/>
                <a:gd name="f336" fmla="*/ f282 f162 1"/>
                <a:gd name="f337" fmla="*/ f283 f162 1"/>
                <a:gd name="f338" fmla="*/ f284 f161 1"/>
                <a:gd name="f339" fmla="*/ f285 f162 1"/>
                <a:gd name="f340" fmla="*/ f286 f161 1"/>
                <a:gd name="f341" fmla="*/ f287 f162 1"/>
                <a:gd name="f342" fmla="*/ f288 f161 1"/>
                <a:gd name="f343" fmla="*/ f289 f162 1"/>
                <a:gd name="f344" fmla="*/ f290 f161 1"/>
                <a:gd name="f345" fmla="*/ f291 f162 1"/>
                <a:gd name="f346" fmla="*/ f292 f161 1"/>
                <a:gd name="f347" fmla="*/ f293 f161 1"/>
                <a:gd name="f348" fmla="*/ f294 f161 1"/>
                <a:gd name="f349" fmla="*/ f295 f162 1"/>
                <a:gd name="f350" fmla="*/ f296 f161 1"/>
                <a:gd name="f351" fmla="*/ f297 f162 1"/>
                <a:gd name="f352" fmla="*/ f298 f161 1"/>
                <a:gd name="f353" fmla="*/ f299 f162 1"/>
                <a:gd name="f354" fmla="*/ f300 f161 1"/>
                <a:gd name="f355" fmla="*/ f301 f162 1"/>
                <a:gd name="f356" fmla="*/ f302 f161 1"/>
                <a:gd name="f357" fmla="*/ f303 f162 1"/>
                <a:gd name="f358" fmla="*/ f304 f161 1"/>
                <a:gd name="f359" fmla="*/ f305 f162 1"/>
                <a:gd name="f360" fmla="*/ f306 f161 1"/>
                <a:gd name="f361" fmla="*/ f307 f162 1"/>
                <a:gd name="f362" fmla="*/ f308 f161 1"/>
                <a:gd name="f363" fmla="*/ f309 f162 1"/>
                <a:gd name="f364" fmla="*/ f310 f161 1"/>
                <a:gd name="f365" fmla="*/ f311 f162 1"/>
                <a:gd name="f366" fmla="*/ f312 f161 1"/>
                <a:gd name="f367" fmla="*/ f313 f162 1"/>
                <a:gd name="f368" fmla="*/ f314 f161 1"/>
                <a:gd name="f369" fmla="*/ f315 f162 1"/>
                <a:gd name="f370" fmla="*/ f316 f161 1"/>
                <a:gd name="f371" fmla="*/ f317 f162 1"/>
                <a:gd name="f372" fmla="*/ f318 f161 1"/>
                <a:gd name="f373" fmla="*/ f319 f162 1"/>
                <a:gd name="f374" fmla="*/ f320 f161 1"/>
                <a:gd name="f375" fmla="*/ f321 f162 1"/>
                <a:gd name="f376" fmla="*/ f322 f162 1"/>
                <a:gd name="f377" fmla="*/ f323 f161 1"/>
                <a:gd name="f378" fmla="*/ f324 f162 1"/>
                <a:gd name="f379" fmla="*/ f325 f161 1"/>
                <a:gd name="f380" fmla="*/ f326 f162 1"/>
              </a:gdLst>
              <a:ahLst/>
              <a:cxnLst>
                <a:cxn ang="3cd4">
                  <a:pos x="hc" y="t"/>
                </a:cxn>
                <a:cxn ang="0">
                  <a:pos x="r" y="vc"/>
                </a:cxn>
                <a:cxn ang="cd4">
                  <a:pos x="hc" y="b"/>
                </a:cxn>
                <a:cxn ang="cd2">
                  <a:pos x="l" y="vc"/>
                </a:cxn>
                <a:cxn ang="f222">
                  <a:pos x="f331" y="f332"/>
                </a:cxn>
                <a:cxn ang="f222">
                  <a:pos x="f333" y="f332"/>
                </a:cxn>
                <a:cxn ang="f222">
                  <a:pos x="f334" y="f332"/>
                </a:cxn>
                <a:cxn ang="f222">
                  <a:pos x="f335" y="f336"/>
                </a:cxn>
                <a:cxn ang="f222">
                  <a:pos x="f334" y="f337"/>
                </a:cxn>
                <a:cxn ang="f222">
                  <a:pos x="f338" y="f339"/>
                </a:cxn>
                <a:cxn ang="f222">
                  <a:pos x="f340" y="f341"/>
                </a:cxn>
                <a:cxn ang="f222">
                  <a:pos x="f342" y="f343"/>
                </a:cxn>
                <a:cxn ang="f222">
                  <a:pos x="f342" y="f332"/>
                </a:cxn>
                <a:cxn ang="f222">
                  <a:pos x="f344" y="f345"/>
                </a:cxn>
                <a:cxn ang="f222">
                  <a:pos x="f346" y="f345"/>
                </a:cxn>
                <a:cxn ang="f222">
                  <a:pos x="f347" y="f332"/>
                </a:cxn>
                <a:cxn ang="f222">
                  <a:pos x="f348" y="f349"/>
                </a:cxn>
                <a:cxn ang="f222">
                  <a:pos x="f350" y="f351"/>
                </a:cxn>
                <a:cxn ang="f222">
                  <a:pos x="f352" y="f353"/>
                </a:cxn>
                <a:cxn ang="f222">
                  <a:pos x="f354" y="f355"/>
                </a:cxn>
                <a:cxn ang="f222">
                  <a:pos x="f356" y="f357"/>
                </a:cxn>
                <a:cxn ang="f222">
                  <a:pos x="f358" y="f359"/>
                </a:cxn>
                <a:cxn ang="f222">
                  <a:pos x="f360" y="f361"/>
                </a:cxn>
                <a:cxn ang="f222">
                  <a:pos x="f362" y="f363"/>
                </a:cxn>
                <a:cxn ang="f222">
                  <a:pos x="f364" y="f365"/>
                </a:cxn>
                <a:cxn ang="f222">
                  <a:pos x="f366" y="f367"/>
                </a:cxn>
                <a:cxn ang="f222">
                  <a:pos x="f368" y="f369"/>
                </a:cxn>
                <a:cxn ang="f222">
                  <a:pos x="f370" y="f371"/>
                </a:cxn>
                <a:cxn ang="f222">
                  <a:pos x="f372" y="f373"/>
                </a:cxn>
                <a:cxn ang="f222">
                  <a:pos x="f331" y="f332"/>
                </a:cxn>
                <a:cxn ang="f222">
                  <a:pos x="f374" y="f375"/>
                </a:cxn>
                <a:cxn ang="f222">
                  <a:pos x="f358" y="f376"/>
                </a:cxn>
                <a:cxn ang="f222">
                  <a:pos x="f377" y="f378"/>
                </a:cxn>
                <a:cxn ang="f222">
                  <a:pos x="f379" y="f380"/>
                </a:cxn>
                <a:cxn ang="f222">
                  <a:pos x="f374" y="f375"/>
                </a:cxn>
              </a:cxnLst>
              <a:rect l="f327" t="f330" r="f328" b="f329"/>
              <a:pathLst>
                <a:path w="303593" h="385759">
                  <a:moveTo>
                    <a:pt x="f8" y="f9"/>
                  </a:moveTo>
                  <a:cubicBezTo>
                    <a:pt x="f10" y="f11"/>
                    <a:pt x="f12" y="f13"/>
                    <a:pt x="f14" y="f9"/>
                  </a:cubicBezTo>
                  <a:cubicBezTo>
                    <a:pt x="f15" y="f16"/>
                    <a:pt x="f17" y="f18"/>
                    <a:pt x="f19" y="f9"/>
                  </a:cubicBezTo>
                  <a:cubicBezTo>
                    <a:pt x="f20" y="f21"/>
                    <a:pt x="f22" y="f23"/>
                    <a:pt x="f24" y="f25"/>
                  </a:cubicBezTo>
                  <a:cubicBezTo>
                    <a:pt x="f26" y="f27"/>
                    <a:pt x="f28" y="f29"/>
                    <a:pt x="f19" y="f30"/>
                  </a:cubicBezTo>
                  <a:cubicBezTo>
                    <a:pt x="f31" y="f32"/>
                    <a:pt x="f33" y="f34"/>
                    <a:pt x="f35" y="f36"/>
                  </a:cubicBezTo>
                  <a:cubicBezTo>
                    <a:pt x="f37" y="f38"/>
                    <a:pt x="f39" y="f34"/>
                    <a:pt x="f40" y="f41"/>
                  </a:cubicBezTo>
                  <a:cubicBezTo>
                    <a:pt x="f42" y="f43"/>
                    <a:pt x="f44" y="f45"/>
                    <a:pt x="f46" y="f47"/>
                  </a:cubicBezTo>
                  <a:cubicBezTo>
                    <a:pt x="f48" y="f49"/>
                    <a:pt x="f50" y="f51"/>
                    <a:pt x="f46" y="f9"/>
                  </a:cubicBezTo>
                  <a:cubicBezTo>
                    <a:pt x="f44" y="f16"/>
                    <a:pt x="f52" y="f53"/>
                    <a:pt x="f54" y="f55"/>
                  </a:cubicBezTo>
                  <a:cubicBezTo>
                    <a:pt x="f56" y="f57"/>
                    <a:pt x="f58" y="f59"/>
                    <a:pt x="f60" y="f55"/>
                  </a:cubicBezTo>
                  <a:cubicBezTo>
                    <a:pt x="f61" y="f62"/>
                    <a:pt x="f63" y="f53"/>
                    <a:pt x="f64" y="f9"/>
                  </a:cubicBezTo>
                  <a:cubicBezTo>
                    <a:pt x="f65" y="f66"/>
                    <a:pt x="f67" y="f49"/>
                    <a:pt x="f63" y="f68"/>
                  </a:cubicBezTo>
                  <a:cubicBezTo>
                    <a:pt x="f69" y="f70"/>
                    <a:pt x="f71" y="f72"/>
                    <a:pt x="f73" y="f74"/>
                  </a:cubicBezTo>
                  <a:cubicBezTo>
                    <a:pt x="f75" y="f76"/>
                    <a:pt x="f69"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93"/>
                  </a:cubicBezTo>
                  <a:cubicBezTo>
                    <a:pt x="f103" y="f104"/>
                    <a:pt x="f105" y="f106"/>
                    <a:pt x="f107" y="f108"/>
                  </a:cubicBezTo>
                  <a:cubicBezTo>
                    <a:pt x="f109" y="f110"/>
                    <a:pt x="f111" y="f112"/>
                    <a:pt x="f113" y="f114"/>
                  </a:cubicBezTo>
                  <a:cubicBezTo>
                    <a:pt x="f115" y="f116"/>
                    <a:pt x="f117" y="f118"/>
                    <a:pt x="f119" y="f118"/>
                  </a:cubicBezTo>
                  <a:cubicBezTo>
                    <a:pt x="f120" y="f121"/>
                    <a:pt x="f122" y="f123"/>
                    <a:pt x="f124" y="f125"/>
                  </a:cubicBezTo>
                  <a:cubicBezTo>
                    <a:pt x="f126" y="f127"/>
                    <a:pt x="f119" y="f128"/>
                    <a:pt x="f129" y="f130"/>
                  </a:cubicBezTo>
                  <a:cubicBezTo>
                    <a:pt x="f131" y="f132"/>
                    <a:pt x="f133" y="f134"/>
                    <a:pt x="f135" y="f136"/>
                  </a:cubicBezTo>
                  <a:cubicBezTo>
                    <a:pt x="f137" y="f16"/>
                    <a:pt x="f138" y="f18"/>
                    <a:pt x="f8" y="f9"/>
                  </a:cubicBezTo>
                  <a:close/>
                  <a:moveTo>
                    <a:pt x="f139" y="f140"/>
                  </a:moveTo>
                  <a:cubicBezTo>
                    <a:pt x="f141" y="f142"/>
                    <a:pt x="f143" y="f144"/>
                    <a:pt x="f96" y="f145"/>
                  </a:cubicBezTo>
                  <a:cubicBezTo>
                    <a:pt x="f146" y="f147"/>
                    <a:pt x="f148" y="f149"/>
                    <a:pt x="f150" y="f151"/>
                  </a:cubicBezTo>
                  <a:cubicBezTo>
                    <a:pt x="f152" y="f153"/>
                    <a:pt x="f154" y="f153"/>
                    <a:pt x="f155" y="f156"/>
                  </a:cubicBezTo>
                  <a:cubicBezTo>
                    <a:pt x="f139" y="f157"/>
                    <a:pt x="f158" y="f159"/>
                    <a:pt x="f139" y="f140"/>
                  </a:cubicBezTo>
                  <a:close/>
                </a:path>
              </a:pathLst>
            </a:custGeom>
            <a:solidFill>
              <a:srgbClr val="BF62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79" name="Freeform: Shape 81">
              <a:extLst>
                <a:ext uri="{FF2B5EF4-FFF2-40B4-BE49-F238E27FC236}">
                  <a16:creationId xmlns:a16="http://schemas.microsoft.com/office/drawing/2014/main" id="{819AA19D-88CB-48CB-8847-C4864C0C1A56}"/>
                </a:ext>
              </a:extLst>
            </p:cNvPr>
            <p:cNvSpPr/>
            <p:nvPr/>
          </p:nvSpPr>
          <p:spPr>
            <a:xfrm>
              <a:off x="7546616" y="1097664"/>
              <a:ext cx="290934" cy="467221"/>
            </a:xfrm>
            <a:custGeom>
              <a:avLst/>
              <a:gdLst>
                <a:gd name="f0" fmla="val 10800000"/>
                <a:gd name="f1" fmla="val 5400000"/>
                <a:gd name="f2" fmla="val 180"/>
                <a:gd name="f3" fmla="val w"/>
                <a:gd name="f4" fmla="val h"/>
                <a:gd name="f5" fmla="val 0"/>
                <a:gd name="f6" fmla="val 239077"/>
                <a:gd name="f7" fmla="val 383940"/>
                <a:gd name="f8" fmla="val 13335"/>
                <a:gd name="f9" fmla="val 179070"/>
                <a:gd name="f10" fmla="val 4763"/>
                <a:gd name="f11" fmla="val 195263"/>
                <a:gd name="f12" fmla="val 17145"/>
                <a:gd name="f13" fmla="val 201930"/>
                <a:gd name="f14" fmla="val 20003"/>
                <a:gd name="f15" fmla="val 212408"/>
                <a:gd name="f16" fmla="val 33338"/>
                <a:gd name="f17" fmla="val 261938"/>
                <a:gd name="f18" fmla="val 41910"/>
                <a:gd name="f19" fmla="val 311468"/>
                <a:gd name="f20" fmla="val 14288"/>
                <a:gd name="f21" fmla="val 359093"/>
                <a:gd name="f22" fmla="val 10478"/>
                <a:gd name="f23" fmla="val 364808"/>
                <a:gd name="f24" fmla="val -952"/>
                <a:gd name="f25" fmla="val 369570"/>
                <a:gd name="f26" fmla="val 377190"/>
                <a:gd name="f27" fmla="val 16192"/>
                <a:gd name="f28" fmla="val 381000"/>
                <a:gd name="f29" fmla="val 28575"/>
                <a:gd name="f30" fmla="val 384810"/>
                <a:gd name="f31" fmla="val 31433"/>
                <a:gd name="f32" fmla="val 381953"/>
                <a:gd name="f33" fmla="val 60960"/>
                <a:gd name="f34" fmla="val 355283"/>
                <a:gd name="f35" fmla="val 89535"/>
                <a:gd name="f36" fmla="val 374333"/>
                <a:gd name="f37" fmla="val 119063"/>
                <a:gd name="f38" fmla="val 129540"/>
                <a:gd name="f39" fmla="val 144780"/>
                <a:gd name="f40" fmla="val 380048"/>
                <a:gd name="f41" fmla="val 155258"/>
                <a:gd name="f42" fmla="val 375285"/>
                <a:gd name="f43" fmla="val 169545"/>
                <a:gd name="f44" fmla="val 368618"/>
                <a:gd name="f45" fmla="val 181928"/>
                <a:gd name="f46" fmla="val 360998"/>
                <a:gd name="f47" fmla="val 197167"/>
                <a:gd name="f48" fmla="val 206692"/>
                <a:gd name="f49" fmla="val 383858"/>
                <a:gd name="f50" fmla="val 221933"/>
                <a:gd name="f51" fmla="val 388620"/>
                <a:gd name="f52" fmla="val 231458"/>
                <a:gd name="f53" fmla="val 241935"/>
                <a:gd name="f54" fmla="val 365760"/>
                <a:gd name="f55" fmla="val 222885"/>
                <a:gd name="f56" fmla="val 360045"/>
                <a:gd name="f57" fmla="val 349568"/>
                <a:gd name="f58" fmla="val 220028"/>
                <a:gd name="f59" fmla="val 335280"/>
                <a:gd name="f60" fmla="val 215265"/>
                <a:gd name="f61" fmla="val 320040"/>
                <a:gd name="f62" fmla="val 219075"/>
                <a:gd name="f63" fmla="val 307658"/>
                <a:gd name="f64" fmla="val 230505"/>
                <a:gd name="f65" fmla="val 273368"/>
                <a:gd name="f66" fmla="val 240030"/>
                <a:gd name="f67" fmla="val 263843"/>
                <a:gd name="f68" fmla="val 186690"/>
                <a:gd name="f69" fmla="val 265748"/>
                <a:gd name="f70" fmla="val 140970"/>
                <a:gd name="f71" fmla="val 267653"/>
                <a:gd name="f72" fmla="val 141923"/>
                <a:gd name="f73" fmla="val 154305"/>
                <a:gd name="f74" fmla="val 303848"/>
                <a:gd name="f75" fmla="val 159067"/>
                <a:gd name="f76" fmla="val 317183"/>
                <a:gd name="f77" fmla="val 333375"/>
                <a:gd name="f78" fmla="val 135255"/>
                <a:gd name="f79" fmla="val 336233"/>
                <a:gd name="f80" fmla="val 123825"/>
                <a:gd name="f81" fmla="val 338138"/>
                <a:gd name="f82" fmla="val 109538"/>
                <a:gd name="f83" fmla="val 337185"/>
                <a:gd name="f84" fmla="val 106680"/>
                <a:gd name="f85" fmla="val 324803"/>
                <a:gd name="f86" fmla="val 100013"/>
                <a:gd name="f87" fmla="val 288608"/>
                <a:gd name="f88" fmla="val 103823"/>
                <a:gd name="f89" fmla="val 249555"/>
                <a:gd name="f90" fmla="val 118110"/>
                <a:gd name="f91" fmla="val 218123"/>
                <a:gd name="f92" fmla="val 126683"/>
                <a:gd name="f93" fmla="val 197168"/>
                <a:gd name="f94" fmla="val 157163"/>
                <a:gd name="f95" fmla="val 178117"/>
                <a:gd name="f96" fmla="val 220980"/>
                <a:gd name="f97" fmla="val 180975"/>
                <a:gd name="f98" fmla="val 183833"/>
                <a:gd name="f99" fmla="val 190500"/>
                <a:gd name="f100" fmla="val 216218"/>
                <a:gd name="f101" fmla="val 173355"/>
                <a:gd name="f102" fmla="val 199073"/>
                <a:gd name="f103" fmla="val 184785"/>
                <a:gd name="f104" fmla="val 178118"/>
                <a:gd name="f105" fmla="val 187642"/>
                <a:gd name="f106" fmla="val 158115"/>
                <a:gd name="f107" fmla="val 115253"/>
                <a:gd name="f108" fmla="val 174308"/>
                <a:gd name="f109" fmla="val 107633"/>
                <a:gd name="f110" fmla="val 102870"/>
                <a:gd name="f111" fmla="val 98108"/>
                <a:gd name="f112" fmla="val 105728"/>
                <a:gd name="f113" fmla="val 93345"/>
                <a:gd name="f114" fmla="val 88583"/>
                <a:gd name="f115" fmla="val 108585"/>
                <a:gd name="f116" fmla="val 74295"/>
                <a:gd name="f117" fmla="val 96203"/>
                <a:gd name="f118" fmla="val 56198"/>
                <a:gd name="f119" fmla="val 117158"/>
                <a:gd name="f120" fmla="val 46673"/>
                <a:gd name="f121" fmla="val 136208"/>
                <a:gd name="f122" fmla="val 143828"/>
                <a:gd name="f123" fmla="val 47625"/>
                <a:gd name="f124" fmla="val 160973"/>
                <a:gd name="f125" fmla="val 59055"/>
                <a:gd name="f126" fmla="val 156210"/>
                <a:gd name="f127" fmla="val 75248"/>
                <a:gd name="f128" fmla="val 148590"/>
                <a:gd name="f129" fmla="val 146685"/>
                <a:gd name="f130" fmla="val 116205"/>
                <a:gd name="f131" fmla="val 182880"/>
                <a:gd name="f132" fmla="val 92393"/>
                <a:gd name="f133" fmla="val 234315"/>
                <a:gd name="f134" fmla="val 104775"/>
                <a:gd name="f135" fmla="val 208598"/>
                <a:gd name="f136" fmla="val 70485"/>
                <a:gd name="f137" fmla="val 37148"/>
                <a:gd name="f138" fmla="val 239078"/>
                <a:gd name="f139" fmla="val 8573"/>
                <a:gd name="f140" fmla="val 81915"/>
                <a:gd name="f141" fmla="val 9525"/>
                <a:gd name="f142" fmla="val 63818"/>
                <a:gd name="f143" fmla="val 42863"/>
                <a:gd name="f144" fmla="val 120968"/>
                <a:gd name="f145" fmla="+- 0 0 -90"/>
                <a:gd name="f146" fmla="*/ f3 1 239077"/>
                <a:gd name="f147" fmla="*/ f4 1 383940"/>
                <a:gd name="f148" fmla="val f5"/>
                <a:gd name="f149" fmla="val f6"/>
                <a:gd name="f150" fmla="val f7"/>
                <a:gd name="f151" fmla="*/ f145 f0 1"/>
                <a:gd name="f152" fmla="+- f150 0 f148"/>
                <a:gd name="f153" fmla="+- f149 0 f148"/>
                <a:gd name="f154" fmla="*/ f151 1 f2"/>
                <a:gd name="f155" fmla="*/ f153 1 239077"/>
                <a:gd name="f156" fmla="*/ f152 1 383940"/>
                <a:gd name="f157" fmla="*/ 13335 f153 1"/>
                <a:gd name="f158" fmla="*/ 179070 f152 1"/>
                <a:gd name="f159" fmla="*/ 20003 f153 1"/>
                <a:gd name="f160" fmla="*/ 212408 f152 1"/>
                <a:gd name="f161" fmla="*/ 14288 f153 1"/>
                <a:gd name="f162" fmla="*/ 359093 f152 1"/>
                <a:gd name="f163" fmla="*/ 10478 f153 1"/>
                <a:gd name="f164" fmla="*/ 377190 f152 1"/>
                <a:gd name="f165" fmla="*/ 31433 f153 1"/>
                <a:gd name="f166" fmla="*/ 381953 f152 1"/>
                <a:gd name="f167" fmla="*/ 119063 f153 1"/>
                <a:gd name="f168" fmla="*/ 155258 f153 1"/>
                <a:gd name="f169" fmla="*/ 375285 f152 1"/>
                <a:gd name="f170" fmla="*/ 197167 f153 1"/>
                <a:gd name="f171" fmla="*/ 231458 f153 1"/>
                <a:gd name="f172" fmla="*/ 221933 f153 1"/>
                <a:gd name="f173" fmla="*/ 349568 f152 1"/>
                <a:gd name="f174" fmla="*/ 219075 f153 1"/>
                <a:gd name="f175" fmla="*/ 307658 f152 1"/>
                <a:gd name="f176" fmla="*/ 186690 f153 1"/>
                <a:gd name="f177" fmla="*/ 265748 f152 1"/>
                <a:gd name="f178" fmla="*/ 154305 f153 1"/>
                <a:gd name="f179" fmla="*/ 303848 f152 1"/>
                <a:gd name="f180" fmla="*/ 135255 f153 1"/>
                <a:gd name="f181" fmla="*/ 336233 f152 1"/>
                <a:gd name="f182" fmla="*/ 106680 f153 1"/>
                <a:gd name="f183" fmla="*/ 324803 f152 1"/>
                <a:gd name="f184" fmla="*/ 118110 f153 1"/>
                <a:gd name="f185" fmla="*/ 218123 f152 1"/>
                <a:gd name="f186" fmla="*/ 178117 f153 1"/>
                <a:gd name="f187" fmla="*/ 220980 f152 1"/>
                <a:gd name="f188" fmla="*/ 190500 f153 1"/>
                <a:gd name="f189" fmla="*/ 216218 f152 1"/>
                <a:gd name="f190" fmla="*/ 187642 f153 1"/>
                <a:gd name="f191" fmla="*/ 158115 f152 1"/>
                <a:gd name="f192" fmla="*/ 107633 f153 1"/>
                <a:gd name="f193" fmla="*/ 102870 f152 1"/>
                <a:gd name="f194" fmla="*/ 88583 f152 1"/>
                <a:gd name="f195" fmla="*/ 117158 f153 1"/>
                <a:gd name="f196" fmla="*/ 46673 f152 1"/>
                <a:gd name="f197" fmla="*/ 143828 f153 1"/>
                <a:gd name="f198" fmla="*/ 47625 f152 1"/>
                <a:gd name="f199" fmla="*/ 148590 f153 1"/>
                <a:gd name="f200" fmla="*/ 89535 f152 1"/>
                <a:gd name="f201" fmla="*/ 158115 f153 1"/>
                <a:gd name="f202" fmla="*/ 108585 f152 1"/>
                <a:gd name="f203" fmla="*/ 234315 f153 1"/>
                <a:gd name="f204" fmla="*/ 104775 f152 1"/>
                <a:gd name="f205" fmla="*/ 239078 f153 1"/>
                <a:gd name="f206" fmla="*/ 0 f152 1"/>
                <a:gd name="f207" fmla="*/ 0 f153 1"/>
                <a:gd name="f208" fmla="+- f154 0 f1"/>
                <a:gd name="f209" fmla="*/ f157 1 239077"/>
                <a:gd name="f210" fmla="*/ f158 1 383940"/>
                <a:gd name="f211" fmla="*/ f159 1 239077"/>
                <a:gd name="f212" fmla="*/ f160 1 383940"/>
                <a:gd name="f213" fmla="*/ f161 1 239077"/>
                <a:gd name="f214" fmla="*/ f162 1 383940"/>
                <a:gd name="f215" fmla="*/ f163 1 239077"/>
                <a:gd name="f216" fmla="*/ f164 1 383940"/>
                <a:gd name="f217" fmla="*/ f165 1 239077"/>
                <a:gd name="f218" fmla="*/ f166 1 383940"/>
                <a:gd name="f219" fmla="*/ f167 1 239077"/>
                <a:gd name="f220" fmla="*/ f168 1 239077"/>
                <a:gd name="f221" fmla="*/ f169 1 383940"/>
                <a:gd name="f222" fmla="*/ f170 1 239077"/>
                <a:gd name="f223" fmla="*/ f171 1 239077"/>
                <a:gd name="f224" fmla="*/ f172 1 239077"/>
                <a:gd name="f225" fmla="*/ f173 1 383940"/>
                <a:gd name="f226" fmla="*/ f174 1 239077"/>
                <a:gd name="f227" fmla="*/ f175 1 383940"/>
                <a:gd name="f228" fmla="*/ f176 1 239077"/>
                <a:gd name="f229" fmla="*/ f177 1 383940"/>
                <a:gd name="f230" fmla="*/ f178 1 239077"/>
                <a:gd name="f231" fmla="*/ f179 1 383940"/>
                <a:gd name="f232" fmla="*/ f180 1 239077"/>
                <a:gd name="f233" fmla="*/ f181 1 383940"/>
                <a:gd name="f234" fmla="*/ f182 1 239077"/>
                <a:gd name="f235" fmla="*/ f183 1 383940"/>
                <a:gd name="f236" fmla="*/ f184 1 239077"/>
                <a:gd name="f237" fmla="*/ f185 1 383940"/>
                <a:gd name="f238" fmla="*/ f186 1 239077"/>
                <a:gd name="f239" fmla="*/ f187 1 383940"/>
                <a:gd name="f240" fmla="*/ f188 1 239077"/>
                <a:gd name="f241" fmla="*/ f189 1 383940"/>
                <a:gd name="f242" fmla="*/ f190 1 239077"/>
                <a:gd name="f243" fmla="*/ f191 1 383940"/>
                <a:gd name="f244" fmla="*/ f192 1 239077"/>
                <a:gd name="f245" fmla="*/ f193 1 383940"/>
                <a:gd name="f246" fmla="*/ f194 1 383940"/>
                <a:gd name="f247" fmla="*/ f195 1 239077"/>
                <a:gd name="f248" fmla="*/ f196 1 383940"/>
                <a:gd name="f249" fmla="*/ f197 1 239077"/>
                <a:gd name="f250" fmla="*/ f198 1 383940"/>
                <a:gd name="f251" fmla="*/ f199 1 239077"/>
                <a:gd name="f252" fmla="*/ f200 1 383940"/>
                <a:gd name="f253" fmla="*/ f201 1 239077"/>
                <a:gd name="f254" fmla="*/ f202 1 383940"/>
                <a:gd name="f255" fmla="*/ f203 1 239077"/>
                <a:gd name="f256" fmla="*/ f204 1 383940"/>
                <a:gd name="f257" fmla="*/ f205 1 239077"/>
                <a:gd name="f258" fmla="*/ f206 1 383940"/>
                <a:gd name="f259" fmla="*/ f207 1 239077"/>
                <a:gd name="f260" fmla="*/ f148 1 f155"/>
                <a:gd name="f261" fmla="*/ f149 1 f155"/>
                <a:gd name="f262" fmla="*/ f148 1 f156"/>
                <a:gd name="f263" fmla="*/ f150 1 f156"/>
                <a:gd name="f264" fmla="*/ f209 1 f155"/>
                <a:gd name="f265" fmla="*/ f210 1 f156"/>
                <a:gd name="f266" fmla="*/ f211 1 f155"/>
                <a:gd name="f267" fmla="*/ f212 1 f156"/>
                <a:gd name="f268" fmla="*/ f213 1 f155"/>
                <a:gd name="f269" fmla="*/ f214 1 f156"/>
                <a:gd name="f270" fmla="*/ f215 1 f155"/>
                <a:gd name="f271" fmla="*/ f216 1 f156"/>
                <a:gd name="f272" fmla="*/ f217 1 f155"/>
                <a:gd name="f273" fmla="*/ f218 1 f156"/>
                <a:gd name="f274" fmla="*/ f219 1 f155"/>
                <a:gd name="f275" fmla="*/ f220 1 f155"/>
                <a:gd name="f276" fmla="*/ f221 1 f156"/>
                <a:gd name="f277" fmla="*/ f222 1 f155"/>
                <a:gd name="f278" fmla="*/ f223 1 f155"/>
                <a:gd name="f279" fmla="*/ f224 1 f155"/>
                <a:gd name="f280" fmla="*/ f225 1 f156"/>
                <a:gd name="f281" fmla="*/ f226 1 f155"/>
                <a:gd name="f282" fmla="*/ f227 1 f156"/>
                <a:gd name="f283" fmla="*/ f228 1 f155"/>
                <a:gd name="f284" fmla="*/ f229 1 f156"/>
                <a:gd name="f285" fmla="*/ f230 1 f155"/>
                <a:gd name="f286" fmla="*/ f231 1 f156"/>
                <a:gd name="f287" fmla="*/ f232 1 f155"/>
                <a:gd name="f288" fmla="*/ f233 1 f156"/>
                <a:gd name="f289" fmla="*/ f234 1 f155"/>
                <a:gd name="f290" fmla="*/ f235 1 f156"/>
                <a:gd name="f291" fmla="*/ f236 1 f155"/>
                <a:gd name="f292" fmla="*/ f237 1 f156"/>
                <a:gd name="f293" fmla="*/ f238 1 f155"/>
                <a:gd name="f294" fmla="*/ f239 1 f156"/>
                <a:gd name="f295" fmla="*/ f240 1 f155"/>
                <a:gd name="f296" fmla="*/ f241 1 f156"/>
                <a:gd name="f297" fmla="*/ f242 1 f155"/>
                <a:gd name="f298" fmla="*/ f243 1 f156"/>
                <a:gd name="f299" fmla="*/ f244 1 f155"/>
                <a:gd name="f300" fmla="*/ f245 1 f156"/>
                <a:gd name="f301" fmla="*/ f246 1 f156"/>
                <a:gd name="f302" fmla="*/ f247 1 f155"/>
                <a:gd name="f303" fmla="*/ f248 1 f156"/>
                <a:gd name="f304" fmla="*/ f249 1 f155"/>
                <a:gd name="f305" fmla="*/ f250 1 f156"/>
                <a:gd name="f306" fmla="*/ f251 1 f155"/>
                <a:gd name="f307" fmla="*/ f252 1 f156"/>
                <a:gd name="f308" fmla="*/ f253 1 f155"/>
                <a:gd name="f309" fmla="*/ f254 1 f156"/>
                <a:gd name="f310" fmla="*/ f255 1 f155"/>
                <a:gd name="f311" fmla="*/ f256 1 f156"/>
                <a:gd name="f312" fmla="*/ f257 1 f155"/>
                <a:gd name="f313" fmla="*/ f258 1 f156"/>
                <a:gd name="f314" fmla="*/ f259 1 f155"/>
                <a:gd name="f315" fmla="*/ f260 f146 1"/>
                <a:gd name="f316" fmla="*/ f261 f146 1"/>
                <a:gd name="f317" fmla="*/ f263 f147 1"/>
                <a:gd name="f318" fmla="*/ f262 f147 1"/>
                <a:gd name="f319" fmla="*/ f264 f146 1"/>
                <a:gd name="f320" fmla="*/ f265 f147 1"/>
                <a:gd name="f321" fmla="*/ f266 f146 1"/>
                <a:gd name="f322" fmla="*/ f267 f147 1"/>
                <a:gd name="f323" fmla="*/ f268 f146 1"/>
                <a:gd name="f324" fmla="*/ f269 f147 1"/>
                <a:gd name="f325" fmla="*/ f270 f146 1"/>
                <a:gd name="f326" fmla="*/ f271 f147 1"/>
                <a:gd name="f327" fmla="*/ f272 f146 1"/>
                <a:gd name="f328" fmla="*/ f273 f147 1"/>
                <a:gd name="f329" fmla="*/ f274 f146 1"/>
                <a:gd name="f330" fmla="*/ f275 f146 1"/>
                <a:gd name="f331" fmla="*/ f276 f147 1"/>
                <a:gd name="f332" fmla="*/ f277 f146 1"/>
                <a:gd name="f333" fmla="*/ f278 f146 1"/>
                <a:gd name="f334" fmla="*/ f279 f146 1"/>
                <a:gd name="f335" fmla="*/ f280 f147 1"/>
                <a:gd name="f336" fmla="*/ f281 f146 1"/>
                <a:gd name="f337" fmla="*/ f282 f147 1"/>
                <a:gd name="f338" fmla="*/ f283 f146 1"/>
                <a:gd name="f339" fmla="*/ f284 f147 1"/>
                <a:gd name="f340" fmla="*/ f285 f146 1"/>
                <a:gd name="f341" fmla="*/ f286 f147 1"/>
                <a:gd name="f342" fmla="*/ f287 f146 1"/>
                <a:gd name="f343" fmla="*/ f288 f147 1"/>
                <a:gd name="f344" fmla="*/ f289 f146 1"/>
                <a:gd name="f345" fmla="*/ f290 f147 1"/>
                <a:gd name="f346" fmla="*/ f291 f146 1"/>
                <a:gd name="f347" fmla="*/ f292 f147 1"/>
                <a:gd name="f348" fmla="*/ f293 f146 1"/>
                <a:gd name="f349" fmla="*/ f294 f147 1"/>
                <a:gd name="f350" fmla="*/ f295 f146 1"/>
                <a:gd name="f351" fmla="*/ f296 f147 1"/>
                <a:gd name="f352" fmla="*/ f297 f146 1"/>
                <a:gd name="f353" fmla="*/ f298 f147 1"/>
                <a:gd name="f354" fmla="*/ f299 f146 1"/>
                <a:gd name="f355" fmla="*/ f300 f147 1"/>
                <a:gd name="f356" fmla="*/ f301 f147 1"/>
                <a:gd name="f357" fmla="*/ f302 f146 1"/>
                <a:gd name="f358" fmla="*/ f303 f147 1"/>
                <a:gd name="f359" fmla="*/ f304 f146 1"/>
                <a:gd name="f360" fmla="*/ f305 f147 1"/>
                <a:gd name="f361" fmla="*/ f306 f146 1"/>
                <a:gd name="f362" fmla="*/ f307 f147 1"/>
                <a:gd name="f363" fmla="*/ f308 f146 1"/>
                <a:gd name="f364" fmla="*/ f309 f147 1"/>
                <a:gd name="f365" fmla="*/ f310 f146 1"/>
                <a:gd name="f366" fmla="*/ f311 f147 1"/>
                <a:gd name="f367" fmla="*/ f312 f146 1"/>
                <a:gd name="f368" fmla="*/ f313 f147 1"/>
                <a:gd name="f369" fmla="*/ f314 f146 1"/>
              </a:gdLst>
              <a:ahLst/>
              <a:cxnLst>
                <a:cxn ang="3cd4">
                  <a:pos x="hc" y="t"/>
                </a:cxn>
                <a:cxn ang="0">
                  <a:pos x="r" y="vc"/>
                </a:cxn>
                <a:cxn ang="cd4">
                  <a:pos x="hc" y="b"/>
                </a:cxn>
                <a:cxn ang="cd2">
                  <a:pos x="l" y="vc"/>
                </a:cxn>
                <a:cxn ang="f208">
                  <a:pos x="f319" y="f320"/>
                </a:cxn>
                <a:cxn ang="f208">
                  <a:pos x="f321" y="f322"/>
                </a:cxn>
                <a:cxn ang="f208">
                  <a:pos x="f323" y="f324"/>
                </a:cxn>
                <a:cxn ang="f208">
                  <a:pos x="f325" y="f326"/>
                </a:cxn>
                <a:cxn ang="f208">
                  <a:pos x="f327" y="f328"/>
                </a:cxn>
                <a:cxn ang="f208">
                  <a:pos x="f329" y="f328"/>
                </a:cxn>
                <a:cxn ang="f208">
                  <a:pos x="f330" y="f331"/>
                </a:cxn>
                <a:cxn ang="f208">
                  <a:pos x="f332" y="f331"/>
                </a:cxn>
                <a:cxn ang="f208">
                  <a:pos x="f333" y="f326"/>
                </a:cxn>
                <a:cxn ang="f208">
                  <a:pos x="f334" y="f335"/>
                </a:cxn>
                <a:cxn ang="f208">
                  <a:pos x="f336" y="f337"/>
                </a:cxn>
                <a:cxn ang="f208">
                  <a:pos x="f338" y="f339"/>
                </a:cxn>
                <a:cxn ang="f208">
                  <a:pos x="f340" y="f341"/>
                </a:cxn>
                <a:cxn ang="f208">
                  <a:pos x="f342" y="f343"/>
                </a:cxn>
                <a:cxn ang="f208">
                  <a:pos x="f344" y="f345"/>
                </a:cxn>
                <a:cxn ang="f208">
                  <a:pos x="f346" y="f347"/>
                </a:cxn>
                <a:cxn ang="f208">
                  <a:pos x="f348" y="f349"/>
                </a:cxn>
                <a:cxn ang="f208">
                  <a:pos x="f350" y="f351"/>
                </a:cxn>
                <a:cxn ang="f208">
                  <a:pos x="f352" y="f353"/>
                </a:cxn>
                <a:cxn ang="f208">
                  <a:pos x="f354" y="f355"/>
                </a:cxn>
                <a:cxn ang="f208">
                  <a:pos x="f344" y="f356"/>
                </a:cxn>
                <a:cxn ang="f208">
                  <a:pos x="f357" y="f358"/>
                </a:cxn>
                <a:cxn ang="f208">
                  <a:pos x="f359" y="f360"/>
                </a:cxn>
                <a:cxn ang="f208">
                  <a:pos x="f361" y="f362"/>
                </a:cxn>
                <a:cxn ang="f208">
                  <a:pos x="f363" y="f364"/>
                </a:cxn>
                <a:cxn ang="f208">
                  <a:pos x="f365" y="f366"/>
                </a:cxn>
                <a:cxn ang="f208">
                  <a:pos x="f367" y="f368"/>
                </a:cxn>
                <a:cxn ang="f208">
                  <a:pos x="f369" y="f368"/>
                </a:cxn>
                <a:cxn ang="f208">
                  <a:pos x="f319" y="f320"/>
                </a:cxn>
              </a:cxnLst>
              <a:rect l="f315" t="f318" r="f316" b="f317"/>
              <a:pathLst>
                <a:path w="239077" h="383940">
                  <a:moveTo>
                    <a:pt x="f8" y="f9"/>
                  </a:moveTo>
                  <a:cubicBezTo>
                    <a:pt x="f10" y="f11"/>
                    <a:pt x="f12" y="f13"/>
                    <a:pt x="f14" y="f15"/>
                  </a:cubicBezTo>
                  <a:cubicBezTo>
                    <a:pt x="f16" y="f17"/>
                    <a:pt x="f18" y="f19"/>
                    <a:pt x="f20" y="f21"/>
                  </a:cubicBezTo>
                  <a:cubicBezTo>
                    <a:pt x="f22" y="f23"/>
                    <a:pt x="f24" y="f25"/>
                    <a:pt x="f22" y="f26"/>
                  </a:cubicBezTo>
                  <a:cubicBezTo>
                    <a:pt x="f27" y="f28"/>
                    <a:pt x="f29" y="f30"/>
                    <a:pt x="f31" y="f32"/>
                  </a:cubicBezTo>
                  <a:cubicBezTo>
                    <a:pt x="f33" y="f34"/>
                    <a:pt x="f35" y="f36"/>
                    <a:pt x="f37" y="f32"/>
                  </a:cubicBezTo>
                  <a:cubicBezTo>
                    <a:pt x="f38" y="f30"/>
                    <a:pt x="f39" y="f40"/>
                    <a:pt x="f41" y="f42"/>
                  </a:cubicBezTo>
                  <a:cubicBezTo>
                    <a:pt x="f43" y="f44"/>
                    <a:pt x="f45" y="f46"/>
                    <a:pt x="f47" y="f42"/>
                  </a:cubicBezTo>
                  <a:cubicBezTo>
                    <a:pt x="f48" y="f49"/>
                    <a:pt x="f50" y="f51"/>
                    <a:pt x="f52" y="f26"/>
                  </a:cubicBezTo>
                  <a:cubicBezTo>
                    <a:pt x="f53" y="f54"/>
                    <a:pt x="f55" y="f56"/>
                    <a:pt x="f50" y="f57"/>
                  </a:cubicBezTo>
                  <a:cubicBezTo>
                    <a:pt x="f58" y="f59"/>
                    <a:pt x="f60" y="f61"/>
                    <a:pt x="f62" y="f63"/>
                  </a:cubicBezTo>
                  <a:cubicBezTo>
                    <a:pt x="f64" y="f65"/>
                    <a:pt x="f66" y="f67"/>
                    <a:pt x="f68" y="f69"/>
                  </a:cubicBezTo>
                  <a:cubicBezTo>
                    <a:pt x="f70" y="f71"/>
                    <a:pt x="f72" y="f71"/>
                    <a:pt x="f73" y="f74"/>
                  </a:cubicBezTo>
                  <a:cubicBezTo>
                    <a:pt x="f75" y="f76"/>
                    <a:pt x="f73" y="f77"/>
                    <a:pt x="f78" y="f79"/>
                  </a:cubicBezTo>
                  <a:cubicBezTo>
                    <a:pt x="f80" y="f81"/>
                    <a:pt x="f82" y="f83"/>
                    <a:pt x="f84" y="f85"/>
                  </a:cubicBezTo>
                  <a:cubicBezTo>
                    <a:pt x="f86" y="f87"/>
                    <a:pt x="f88" y="f89"/>
                    <a:pt x="f90" y="f91"/>
                  </a:cubicBezTo>
                  <a:cubicBezTo>
                    <a:pt x="f92" y="f93"/>
                    <a:pt x="f94" y="f62"/>
                    <a:pt x="f95" y="f96"/>
                  </a:cubicBezTo>
                  <a:cubicBezTo>
                    <a:pt x="f97" y="f96"/>
                    <a:pt x="f98" y="f62"/>
                    <a:pt x="f99" y="f100"/>
                  </a:cubicBezTo>
                  <a:cubicBezTo>
                    <a:pt x="f101" y="f102"/>
                    <a:pt x="f103" y="f104"/>
                    <a:pt x="f105" y="f106"/>
                  </a:cubicBezTo>
                  <a:cubicBezTo>
                    <a:pt x="f107" y="f108"/>
                    <a:pt x="f107" y="f108"/>
                    <a:pt x="f109" y="f110"/>
                  </a:cubicBezTo>
                  <a:cubicBezTo>
                    <a:pt x="f84" y="f111"/>
                    <a:pt x="f112" y="f113"/>
                    <a:pt x="f84" y="f114"/>
                  </a:cubicBezTo>
                  <a:cubicBezTo>
                    <a:pt x="f115" y="f116"/>
                    <a:pt x="f117" y="f118"/>
                    <a:pt x="f119" y="f120"/>
                  </a:cubicBezTo>
                  <a:cubicBezTo>
                    <a:pt x="f92" y="f18"/>
                    <a:pt x="f121" y="f18"/>
                    <a:pt x="f122" y="f123"/>
                  </a:cubicBezTo>
                  <a:cubicBezTo>
                    <a:pt x="f124" y="f125"/>
                    <a:pt x="f126" y="f127"/>
                    <a:pt x="f128" y="f35"/>
                  </a:cubicBezTo>
                  <a:cubicBezTo>
                    <a:pt x="f70" y="f88"/>
                    <a:pt x="f129" y="f130"/>
                    <a:pt x="f106" y="f115"/>
                  </a:cubicBezTo>
                  <a:cubicBezTo>
                    <a:pt x="f131" y="f132"/>
                    <a:pt x="f48" y="f130"/>
                    <a:pt x="f133" y="f134"/>
                  </a:cubicBezTo>
                  <a:cubicBezTo>
                    <a:pt x="f135" y="f136"/>
                    <a:pt x="f15" y="f137"/>
                    <a:pt x="f138" y="f5"/>
                  </a:cubicBezTo>
                  <a:cubicBezTo>
                    <a:pt x="f94" y="f139"/>
                    <a:pt x="f140" y="f141"/>
                    <a:pt x="f5" y="f5"/>
                  </a:cubicBezTo>
                  <a:cubicBezTo>
                    <a:pt x="f137" y="f142"/>
                    <a:pt x="f143" y="f144"/>
                    <a:pt x="f8" y="f9"/>
                  </a:cubicBezTo>
                  <a:close/>
                </a:path>
              </a:pathLst>
            </a:custGeom>
            <a:solidFill>
              <a:srgbClr val="BF62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80" name="Freeform: Shape 82">
              <a:extLst>
                <a:ext uri="{FF2B5EF4-FFF2-40B4-BE49-F238E27FC236}">
                  <a16:creationId xmlns:a16="http://schemas.microsoft.com/office/drawing/2014/main" id="{83E17F7B-9EE9-4569-894D-434555E1119B}"/>
                </a:ext>
              </a:extLst>
            </p:cNvPr>
            <p:cNvSpPr/>
            <p:nvPr/>
          </p:nvSpPr>
          <p:spPr>
            <a:xfrm>
              <a:off x="7893192" y="1101138"/>
              <a:ext cx="289782" cy="463097"/>
            </a:xfrm>
            <a:custGeom>
              <a:avLst/>
              <a:gdLst>
                <a:gd name="f0" fmla="val 10800000"/>
                <a:gd name="f1" fmla="val 5400000"/>
                <a:gd name="f2" fmla="val 180"/>
                <a:gd name="f3" fmla="val w"/>
                <a:gd name="f4" fmla="val h"/>
                <a:gd name="f5" fmla="val 0"/>
                <a:gd name="f6" fmla="val 238125"/>
                <a:gd name="f7" fmla="val 380552"/>
                <a:gd name="f8" fmla="val 17145"/>
                <a:gd name="f9" fmla="val 171450"/>
                <a:gd name="f10" fmla="val 1905"/>
                <a:gd name="f11" fmla="val 224790"/>
                <a:gd name="f12" fmla="val 47625"/>
                <a:gd name="f13" fmla="val 280035"/>
                <a:gd name="f14" fmla="val 23813"/>
                <a:gd name="f15" fmla="val 337185"/>
                <a:gd name="f16" fmla="val 21907"/>
                <a:gd name="f17" fmla="val 341948"/>
                <a:gd name="f18" fmla="val 20002"/>
                <a:gd name="f19" fmla="val 345758"/>
                <a:gd name="f20" fmla="val 18097"/>
                <a:gd name="f21" fmla="val 350520"/>
                <a:gd name="f22" fmla="val 15240"/>
                <a:gd name="f23" fmla="val 359093"/>
                <a:gd name="f24" fmla="val -5715"/>
                <a:gd name="f25" fmla="val 361950"/>
                <a:gd name="f26" fmla="val 8572"/>
                <a:gd name="f27" fmla="val 375285"/>
                <a:gd name="f28" fmla="val 383858"/>
                <a:gd name="f29" fmla="val 29527"/>
                <a:gd name="f30" fmla="val 380048"/>
                <a:gd name="f31" fmla="val 40005"/>
                <a:gd name="f32" fmla="val 377190"/>
                <a:gd name="f33" fmla="val 54292"/>
                <a:gd name="f34" fmla="val 374333"/>
                <a:gd name="f35" fmla="val 63817"/>
                <a:gd name="f36" fmla="val 75247"/>
                <a:gd name="f37" fmla="val 360998"/>
                <a:gd name="f38" fmla="val 124777"/>
                <a:gd name="f39" fmla="val 406718"/>
                <a:gd name="f40" fmla="val 181927"/>
                <a:gd name="f41" fmla="val 340043"/>
                <a:gd name="f42" fmla="val 231457"/>
                <a:gd name="f43" fmla="val 218122"/>
                <a:gd name="f44" fmla="val 347663"/>
                <a:gd name="f45" fmla="val 204788"/>
                <a:gd name="f46" fmla="val 319088"/>
                <a:gd name="f47" fmla="val 220027"/>
                <a:gd name="f48" fmla="val 289560"/>
                <a:gd name="f49" fmla="val 236220"/>
                <a:gd name="f50" fmla="val 257175"/>
                <a:gd name="f51" fmla="val 226695"/>
                <a:gd name="f52" fmla="val 252413"/>
                <a:gd name="f53" fmla="val 197167"/>
                <a:gd name="f54" fmla="val 264795"/>
                <a:gd name="f55" fmla="val 191452"/>
                <a:gd name="f56" fmla="val 266700"/>
                <a:gd name="f57" fmla="val 183832"/>
                <a:gd name="f58" fmla="val 268605"/>
                <a:gd name="f59" fmla="val 180022"/>
                <a:gd name="f60" fmla="val 136207"/>
                <a:gd name="f61" fmla="val 247650"/>
                <a:gd name="f62" fmla="val 139065"/>
                <a:gd name="f63" fmla="val 153352"/>
                <a:gd name="f64" fmla="val 297180"/>
                <a:gd name="f65" fmla="val 159067"/>
                <a:gd name="f66" fmla="val 310515"/>
                <a:gd name="f67" fmla="val 155257"/>
                <a:gd name="f68" fmla="val 326708"/>
                <a:gd name="f69" fmla="val 333375"/>
                <a:gd name="f70" fmla="val 128588"/>
                <a:gd name="f71" fmla="val 113347"/>
                <a:gd name="f72" fmla="val 339090"/>
                <a:gd name="f73" fmla="val 109538"/>
                <a:gd name="f74" fmla="val 327660"/>
                <a:gd name="f75" fmla="val 99060"/>
                <a:gd name="f76" fmla="val 292418"/>
                <a:gd name="f77" fmla="val 102870"/>
                <a:gd name="f78" fmla="val 253365"/>
                <a:gd name="f79" fmla="val 115252"/>
                <a:gd name="f80" fmla="val 220980"/>
                <a:gd name="f81" fmla="val 194310"/>
                <a:gd name="f82" fmla="val 216218"/>
                <a:gd name="f83" fmla="val 173355"/>
                <a:gd name="f84" fmla="val 219075"/>
                <a:gd name="f85" fmla="val 177165"/>
                <a:gd name="f86" fmla="val 220028"/>
                <a:gd name="f87" fmla="val 180975"/>
                <a:gd name="f88" fmla="val 217170"/>
                <a:gd name="f89" fmla="val 190500"/>
                <a:gd name="f90" fmla="val 169545"/>
                <a:gd name="f91" fmla="val 197168"/>
                <a:gd name="f92" fmla="val 175260"/>
                <a:gd name="f93" fmla="val 155258"/>
                <a:gd name="f94" fmla="val 112395"/>
                <a:gd name="f95" fmla="val 176213"/>
                <a:gd name="f96" fmla="val 107632"/>
                <a:gd name="f97" fmla="val 107633"/>
                <a:gd name="f98" fmla="val 105727"/>
                <a:gd name="f99" fmla="val 98108"/>
                <a:gd name="f100" fmla="val 106680"/>
                <a:gd name="f101" fmla="val 93345"/>
                <a:gd name="f102" fmla="val 108585"/>
                <a:gd name="f103" fmla="val 77153"/>
                <a:gd name="f104" fmla="val 95250"/>
                <a:gd name="f105" fmla="val 58103"/>
                <a:gd name="f106" fmla="val 114300"/>
                <a:gd name="f107" fmla="val 45720"/>
                <a:gd name="f108" fmla="val 39053"/>
                <a:gd name="f109" fmla="val 40958"/>
                <a:gd name="f110" fmla="val 145732"/>
                <a:gd name="f111" fmla="val 48578"/>
                <a:gd name="f112" fmla="val 166688"/>
                <a:gd name="f113" fmla="val 66675"/>
                <a:gd name="f114" fmla="val 147638"/>
                <a:gd name="f115" fmla="val 82868"/>
                <a:gd name="f116" fmla="val 142875"/>
                <a:gd name="f117" fmla="val 100013"/>
                <a:gd name="f118" fmla="val 141922"/>
                <a:gd name="f119" fmla="val 101918"/>
                <a:gd name="f120" fmla="val 104775"/>
                <a:gd name="f121" fmla="val 148590"/>
                <a:gd name="f122" fmla="val 174307"/>
                <a:gd name="f123" fmla="val 200977"/>
                <a:gd name="f124" fmla="val 105728"/>
                <a:gd name="f125" fmla="val 235267"/>
                <a:gd name="f126" fmla="val 209550"/>
                <a:gd name="f127" fmla="val 70485"/>
                <a:gd name="f128" fmla="val 37148"/>
                <a:gd name="f129" fmla="val 154305"/>
                <a:gd name="f130" fmla="val 6668"/>
                <a:gd name="f131" fmla="val 79057"/>
                <a:gd name="f132" fmla="val 7620"/>
                <a:gd name="f133" fmla="val 33338"/>
                <a:gd name="f134" fmla="val 62865"/>
                <a:gd name="f135" fmla="val 31432"/>
                <a:gd name="f136" fmla="val 120015"/>
                <a:gd name="f137" fmla="+- 0 0 -90"/>
                <a:gd name="f138" fmla="*/ f3 1 238125"/>
                <a:gd name="f139" fmla="*/ f4 1 380552"/>
                <a:gd name="f140" fmla="val f5"/>
                <a:gd name="f141" fmla="val f6"/>
                <a:gd name="f142" fmla="val f7"/>
                <a:gd name="f143" fmla="*/ f137 f0 1"/>
                <a:gd name="f144" fmla="+- f142 0 f140"/>
                <a:gd name="f145" fmla="+- f141 0 f140"/>
                <a:gd name="f146" fmla="*/ f143 1 f2"/>
                <a:gd name="f147" fmla="*/ f145 1 238125"/>
                <a:gd name="f148" fmla="*/ f144 1 380552"/>
                <a:gd name="f149" fmla="*/ 17145 f145 1"/>
                <a:gd name="f150" fmla="*/ 171450 f144 1"/>
                <a:gd name="f151" fmla="*/ 23813 f145 1"/>
                <a:gd name="f152" fmla="*/ 337185 f144 1"/>
                <a:gd name="f153" fmla="*/ 18097 f145 1"/>
                <a:gd name="f154" fmla="*/ 350520 f144 1"/>
                <a:gd name="f155" fmla="*/ 8572 f145 1"/>
                <a:gd name="f156" fmla="*/ 375285 f144 1"/>
                <a:gd name="f157" fmla="*/ 40005 f145 1"/>
                <a:gd name="f158" fmla="*/ 377190 f144 1"/>
                <a:gd name="f159" fmla="*/ 75247 f145 1"/>
                <a:gd name="f160" fmla="*/ 360998 f144 1"/>
                <a:gd name="f161" fmla="*/ 231457 f145 1"/>
                <a:gd name="f162" fmla="*/ 380048 f144 1"/>
                <a:gd name="f163" fmla="*/ 220027 f145 1"/>
                <a:gd name="f164" fmla="*/ 289560 f144 1"/>
                <a:gd name="f165" fmla="*/ 197167 f145 1"/>
                <a:gd name="f166" fmla="*/ 264795 f144 1"/>
                <a:gd name="f167" fmla="*/ 180022 f145 1"/>
                <a:gd name="f168" fmla="*/ 266700 f144 1"/>
                <a:gd name="f169" fmla="*/ 153352 f145 1"/>
                <a:gd name="f170" fmla="*/ 297180 f144 1"/>
                <a:gd name="f171" fmla="*/ 139065 f145 1"/>
                <a:gd name="f172" fmla="*/ 333375 f144 1"/>
                <a:gd name="f173" fmla="*/ 109538 f145 1"/>
                <a:gd name="f174" fmla="*/ 327660 f144 1"/>
                <a:gd name="f175" fmla="*/ 115252 f145 1"/>
                <a:gd name="f176" fmla="*/ 220980 f144 1"/>
                <a:gd name="f177" fmla="*/ 173355 f145 1"/>
                <a:gd name="f178" fmla="*/ 219075 f144 1"/>
                <a:gd name="f179" fmla="*/ 190500 f145 1"/>
                <a:gd name="f180" fmla="*/ 216218 f144 1"/>
                <a:gd name="f181" fmla="*/ 181927 f145 1"/>
                <a:gd name="f182" fmla="*/ 155258 f144 1"/>
                <a:gd name="f183" fmla="*/ 107632 f145 1"/>
                <a:gd name="f184" fmla="*/ 107633 f144 1"/>
                <a:gd name="f185" fmla="*/ 106680 f145 1"/>
                <a:gd name="f186" fmla="*/ 93345 f144 1"/>
                <a:gd name="f187" fmla="*/ 114300 f145 1"/>
                <a:gd name="f188" fmla="*/ 45720 f144 1"/>
                <a:gd name="f189" fmla="*/ 145732 f145 1"/>
                <a:gd name="f190" fmla="*/ 48578 f144 1"/>
                <a:gd name="f191" fmla="*/ 142875 f145 1"/>
                <a:gd name="f192" fmla="*/ 100013 f144 1"/>
                <a:gd name="f193" fmla="*/ 148590 f145 1"/>
                <a:gd name="f194" fmla="*/ 109538 f144 1"/>
                <a:gd name="f195" fmla="*/ 235267 f145 1"/>
                <a:gd name="f196" fmla="*/ 108585 f144 1"/>
                <a:gd name="f197" fmla="*/ 238125 f145 1"/>
                <a:gd name="f198" fmla="*/ 0 f144 1"/>
                <a:gd name="f199" fmla="*/ 0 f145 1"/>
                <a:gd name="f200" fmla="+- f146 0 f1"/>
                <a:gd name="f201" fmla="*/ f149 1 238125"/>
                <a:gd name="f202" fmla="*/ f150 1 380552"/>
                <a:gd name="f203" fmla="*/ f151 1 238125"/>
                <a:gd name="f204" fmla="*/ f152 1 380552"/>
                <a:gd name="f205" fmla="*/ f153 1 238125"/>
                <a:gd name="f206" fmla="*/ f154 1 380552"/>
                <a:gd name="f207" fmla="*/ f155 1 238125"/>
                <a:gd name="f208" fmla="*/ f156 1 380552"/>
                <a:gd name="f209" fmla="*/ f157 1 238125"/>
                <a:gd name="f210" fmla="*/ f158 1 380552"/>
                <a:gd name="f211" fmla="*/ f159 1 238125"/>
                <a:gd name="f212" fmla="*/ f160 1 380552"/>
                <a:gd name="f213" fmla="*/ f161 1 238125"/>
                <a:gd name="f214" fmla="*/ f162 1 380552"/>
                <a:gd name="f215" fmla="*/ f163 1 238125"/>
                <a:gd name="f216" fmla="*/ f164 1 380552"/>
                <a:gd name="f217" fmla="*/ f165 1 238125"/>
                <a:gd name="f218" fmla="*/ f166 1 380552"/>
                <a:gd name="f219" fmla="*/ f167 1 238125"/>
                <a:gd name="f220" fmla="*/ f168 1 380552"/>
                <a:gd name="f221" fmla="*/ f169 1 238125"/>
                <a:gd name="f222" fmla="*/ f170 1 380552"/>
                <a:gd name="f223" fmla="*/ f171 1 238125"/>
                <a:gd name="f224" fmla="*/ f172 1 380552"/>
                <a:gd name="f225" fmla="*/ f173 1 238125"/>
                <a:gd name="f226" fmla="*/ f174 1 380552"/>
                <a:gd name="f227" fmla="*/ f175 1 238125"/>
                <a:gd name="f228" fmla="*/ f176 1 380552"/>
                <a:gd name="f229" fmla="*/ f177 1 238125"/>
                <a:gd name="f230" fmla="*/ f178 1 380552"/>
                <a:gd name="f231" fmla="*/ f179 1 238125"/>
                <a:gd name="f232" fmla="*/ f180 1 380552"/>
                <a:gd name="f233" fmla="*/ f181 1 238125"/>
                <a:gd name="f234" fmla="*/ f182 1 380552"/>
                <a:gd name="f235" fmla="*/ f183 1 238125"/>
                <a:gd name="f236" fmla="*/ f184 1 380552"/>
                <a:gd name="f237" fmla="*/ f185 1 238125"/>
                <a:gd name="f238" fmla="*/ f186 1 380552"/>
                <a:gd name="f239" fmla="*/ f187 1 238125"/>
                <a:gd name="f240" fmla="*/ f188 1 380552"/>
                <a:gd name="f241" fmla="*/ f189 1 238125"/>
                <a:gd name="f242" fmla="*/ f190 1 380552"/>
                <a:gd name="f243" fmla="*/ f191 1 238125"/>
                <a:gd name="f244" fmla="*/ f192 1 380552"/>
                <a:gd name="f245" fmla="*/ f193 1 238125"/>
                <a:gd name="f246" fmla="*/ f194 1 380552"/>
                <a:gd name="f247" fmla="*/ f195 1 238125"/>
                <a:gd name="f248" fmla="*/ f196 1 380552"/>
                <a:gd name="f249" fmla="*/ f197 1 238125"/>
                <a:gd name="f250" fmla="*/ f198 1 380552"/>
                <a:gd name="f251" fmla="*/ f199 1 238125"/>
                <a:gd name="f252" fmla="*/ f140 1 f147"/>
                <a:gd name="f253" fmla="*/ f141 1 f147"/>
                <a:gd name="f254" fmla="*/ f140 1 f148"/>
                <a:gd name="f255" fmla="*/ f142 1 f148"/>
                <a:gd name="f256" fmla="*/ f201 1 f147"/>
                <a:gd name="f257" fmla="*/ f202 1 f148"/>
                <a:gd name="f258" fmla="*/ f203 1 f147"/>
                <a:gd name="f259" fmla="*/ f204 1 f148"/>
                <a:gd name="f260" fmla="*/ f205 1 f147"/>
                <a:gd name="f261" fmla="*/ f206 1 f148"/>
                <a:gd name="f262" fmla="*/ f207 1 f147"/>
                <a:gd name="f263" fmla="*/ f208 1 f148"/>
                <a:gd name="f264" fmla="*/ f209 1 f147"/>
                <a:gd name="f265" fmla="*/ f210 1 f148"/>
                <a:gd name="f266" fmla="*/ f211 1 f147"/>
                <a:gd name="f267" fmla="*/ f212 1 f148"/>
                <a:gd name="f268" fmla="*/ f213 1 f147"/>
                <a:gd name="f269" fmla="*/ f214 1 f148"/>
                <a:gd name="f270" fmla="*/ f215 1 f147"/>
                <a:gd name="f271" fmla="*/ f216 1 f148"/>
                <a:gd name="f272" fmla="*/ f217 1 f147"/>
                <a:gd name="f273" fmla="*/ f218 1 f148"/>
                <a:gd name="f274" fmla="*/ f219 1 f147"/>
                <a:gd name="f275" fmla="*/ f220 1 f148"/>
                <a:gd name="f276" fmla="*/ f221 1 f147"/>
                <a:gd name="f277" fmla="*/ f222 1 f148"/>
                <a:gd name="f278" fmla="*/ f223 1 f147"/>
                <a:gd name="f279" fmla="*/ f224 1 f148"/>
                <a:gd name="f280" fmla="*/ f225 1 f147"/>
                <a:gd name="f281" fmla="*/ f226 1 f148"/>
                <a:gd name="f282" fmla="*/ f227 1 f147"/>
                <a:gd name="f283" fmla="*/ f228 1 f148"/>
                <a:gd name="f284" fmla="*/ f229 1 f147"/>
                <a:gd name="f285" fmla="*/ f230 1 f148"/>
                <a:gd name="f286" fmla="*/ f231 1 f147"/>
                <a:gd name="f287" fmla="*/ f232 1 f148"/>
                <a:gd name="f288" fmla="*/ f233 1 f147"/>
                <a:gd name="f289" fmla="*/ f234 1 f148"/>
                <a:gd name="f290" fmla="*/ f235 1 f147"/>
                <a:gd name="f291" fmla="*/ f236 1 f148"/>
                <a:gd name="f292" fmla="*/ f237 1 f147"/>
                <a:gd name="f293" fmla="*/ f238 1 f148"/>
                <a:gd name="f294" fmla="*/ f239 1 f147"/>
                <a:gd name="f295" fmla="*/ f240 1 f148"/>
                <a:gd name="f296" fmla="*/ f241 1 f147"/>
                <a:gd name="f297" fmla="*/ f242 1 f148"/>
                <a:gd name="f298" fmla="*/ f243 1 f147"/>
                <a:gd name="f299" fmla="*/ f244 1 f148"/>
                <a:gd name="f300" fmla="*/ f245 1 f147"/>
                <a:gd name="f301" fmla="*/ f246 1 f148"/>
                <a:gd name="f302" fmla="*/ f247 1 f147"/>
                <a:gd name="f303" fmla="*/ f248 1 f148"/>
                <a:gd name="f304" fmla="*/ f249 1 f147"/>
                <a:gd name="f305" fmla="*/ f250 1 f148"/>
                <a:gd name="f306" fmla="*/ f251 1 f147"/>
                <a:gd name="f307" fmla="*/ f252 f138 1"/>
                <a:gd name="f308" fmla="*/ f253 f138 1"/>
                <a:gd name="f309" fmla="*/ f255 f139 1"/>
                <a:gd name="f310" fmla="*/ f254 f139 1"/>
                <a:gd name="f311" fmla="*/ f256 f138 1"/>
                <a:gd name="f312" fmla="*/ f257 f139 1"/>
                <a:gd name="f313" fmla="*/ f258 f138 1"/>
                <a:gd name="f314" fmla="*/ f259 f139 1"/>
                <a:gd name="f315" fmla="*/ f260 f138 1"/>
                <a:gd name="f316" fmla="*/ f261 f139 1"/>
                <a:gd name="f317" fmla="*/ f262 f138 1"/>
                <a:gd name="f318" fmla="*/ f263 f139 1"/>
                <a:gd name="f319" fmla="*/ f264 f138 1"/>
                <a:gd name="f320" fmla="*/ f265 f139 1"/>
                <a:gd name="f321" fmla="*/ f266 f138 1"/>
                <a:gd name="f322" fmla="*/ f267 f139 1"/>
                <a:gd name="f323" fmla="*/ f268 f138 1"/>
                <a:gd name="f324" fmla="*/ f269 f139 1"/>
                <a:gd name="f325" fmla="*/ f270 f138 1"/>
                <a:gd name="f326" fmla="*/ f271 f139 1"/>
                <a:gd name="f327" fmla="*/ f272 f138 1"/>
                <a:gd name="f328" fmla="*/ f273 f139 1"/>
                <a:gd name="f329" fmla="*/ f274 f138 1"/>
                <a:gd name="f330" fmla="*/ f275 f139 1"/>
                <a:gd name="f331" fmla="*/ f276 f138 1"/>
                <a:gd name="f332" fmla="*/ f277 f139 1"/>
                <a:gd name="f333" fmla="*/ f278 f138 1"/>
                <a:gd name="f334" fmla="*/ f279 f139 1"/>
                <a:gd name="f335" fmla="*/ f280 f138 1"/>
                <a:gd name="f336" fmla="*/ f281 f139 1"/>
                <a:gd name="f337" fmla="*/ f282 f138 1"/>
                <a:gd name="f338" fmla="*/ f283 f139 1"/>
                <a:gd name="f339" fmla="*/ f284 f138 1"/>
                <a:gd name="f340" fmla="*/ f285 f139 1"/>
                <a:gd name="f341" fmla="*/ f286 f138 1"/>
                <a:gd name="f342" fmla="*/ f287 f139 1"/>
                <a:gd name="f343" fmla="*/ f288 f138 1"/>
                <a:gd name="f344" fmla="*/ f289 f139 1"/>
                <a:gd name="f345" fmla="*/ f290 f138 1"/>
                <a:gd name="f346" fmla="*/ f291 f139 1"/>
                <a:gd name="f347" fmla="*/ f292 f138 1"/>
                <a:gd name="f348" fmla="*/ f293 f139 1"/>
                <a:gd name="f349" fmla="*/ f294 f138 1"/>
                <a:gd name="f350" fmla="*/ f295 f139 1"/>
                <a:gd name="f351" fmla="*/ f296 f138 1"/>
                <a:gd name="f352" fmla="*/ f297 f139 1"/>
                <a:gd name="f353" fmla="*/ f298 f138 1"/>
                <a:gd name="f354" fmla="*/ f299 f139 1"/>
                <a:gd name="f355" fmla="*/ f300 f138 1"/>
                <a:gd name="f356" fmla="*/ f301 f139 1"/>
                <a:gd name="f357" fmla="*/ f302 f138 1"/>
                <a:gd name="f358" fmla="*/ f303 f139 1"/>
                <a:gd name="f359" fmla="*/ f304 f138 1"/>
                <a:gd name="f360" fmla="*/ f305 f139 1"/>
                <a:gd name="f361" fmla="*/ f306 f138 1"/>
              </a:gdLst>
              <a:ahLst/>
              <a:cxnLst>
                <a:cxn ang="3cd4">
                  <a:pos x="hc" y="t"/>
                </a:cxn>
                <a:cxn ang="0">
                  <a:pos x="r" y="vc"/>
                </a:cxn>
                <a:cxn ang="cd4">
                  <a:pos x="hc" y="b"/>
                </a:cxn>
                <a:cxn ang="cd2">
                  <a:pos x="l" y="vc"/>
                </a:cxn>
                <a:cxn ang="f200">
                  <a:pos x="f311" y="f312"/>
                </a:cxn>
                <a:cxn ang="f200">
                  <a:pos x="f313" y="f314"/>
                </a:cxn>
                <a:cxn ang="f200">
                  <a:pos x="f315" y="f316"/>
                </a:cxn>
                <a:cxn ang="f200">
                  <a:pos x="f317" y="f318"/>
                </a:cxn>
                <a:cxn ang="f200">
                  <a:pos x="f319" y="f320"/>
                </a:cxn>
                <a:cxn ang="f200">
                  <a:pos x="f321" y="f322"/>
                </a:cxn>
                <a:cxn ang="f200">
                  <a:pos x="f323" y="f324"/>
                </a:cxn>
                <a:cxn ang="f200">
                  <a:pos x="f325" y="f326"/>
                </a:cxn>
                <a:cxn ang="f200">
                  <a:pos x="f327" y="f328"/>
                </a:cxn>
                <a:cxn ang="f200">
                  <a:pos x="f329" y="f330"/>
                </a:cxn>
                <a:cxn ang="f200">
                  <a:pos x="f331" y="f332"/>
                </a:cxn>
                <a:cxn ang="f200">
                  <a:pos x="f333" y="f334"/>
                </a:cxn>
                <a:cxn ang="f200">
                  <a:pos x="f335" y="f336"/>
                </a:cxn>
                <a:cxn ang="f200">
                  <a:pos x="f337" y="f338"/>
                </a:cxn>
                <a:cxn ang="f200">
                  <a:pos x="f339" y="f340"/>
                </a:cxn>
                <a:cxn ang="f200">
                  <a:pos x="f341" y="f342"/>
                </a:cxn>
                <a:cxn ang="f200">
                  <a:pos x="f343" y="f344"/>
                </a:cxn>
                <a:cxn ang="f200">
                  <a:pos x="f345" y="f346"/>
                </a:cxn>
                <a:cxn ang="f200">
                  <a:pos x="f347" y="f348"/>
                </a:cxn>
                <a:cxn ang="f200">
                  <a:pos x="f349" y="f350"/>
                </a:cxn>
                <a:cxn ang="f200">
                  <a:pos x="f351" y="f352"/>
                </a:cxn>
                <a:cxn ang="f200">
                  <a:pos x="f353" y="f354"/>
                </a:cxn>
                <a:cxn ang="f200">
                  <a:pos x="f355" y="f356"/>
                </a:cxn>
                <a:cxn ang="f200">
                  <a:pos x="f357" y="f358"/>
                </a:cxn>
                <a:cxn ang="f200">
                  <a:pos x="f359" y="f360"/>
                </a:cxn>
                <a:cxn ang="f200">
                  <a:pos x="f361" y="f360"/>
                </a:cxn>
                <a:cxn ang="f200">
                  <a:pos x="f311" y="f312"/>
                </a:cxn>
              </a:cxnLst>
              <a:rect l="f307" t="f310" r="f308" b="f309"/>
              <a:pathLst>
                <a:path w="238125" h="380552">
                  <a:moveTo>
                    <a:pt x="f8" y="f9"/>
                  </a:moveTo>
                  <a:cubicBezTo>
                    <a:pt x="f10" y="f11"/>
                    <a:pt x="f12" y="f13"/>
                    <a:pt x="f14" y="f15"/>
                  </a:cubicBezTo>
                  <a:cubicBezTo>
                    <a:pt x="f16" y="f17"/>
                    <a:pt x="f18" y="f19"/>
                    <a:pt x="f20" y="f21"/>
                  </a:cubicBezTo>
                  <a:cubicBezTo>
                    <a:pt x="f22" y="f23"/>
                    <a:pt x="f24" y="f25"/>
                    <a:pt x="f26" y="f27"/>
                  </a:cubicBezTo>
                  <a:cubicBezTo>
                    <a:pt x="f8" y="f28"/>
                    <a:pt x="f29" y="f30"/>
                    <a:pt x="f31" y="f32"/>
                  </a:cubicBezTo>
                  <a:cubicBezTo>
                    <a:pt x="f33" y="f34"/>
                    <a:pt x="f35" y="f21"/>
                    <a:pt x="f36" y="f37"/>
                  </a:cubicBezTo>
                  <a:cubicBezTo>
                    <a:pt x="f38" y="f39"/>
                    <a:pt x="f40" y="f41"/>
                    <a:pt x="f42" y="f30"/>
                  </a:cubicBezTo>
                  <a:cubicBezTo>
                    <a:pt x="f43" y="f44"/>
                    <a:pt x="f45" y="f46"/>
                    <a:pt x="f47" y="f48"/>
                  </a:cubicBezTo>
                  <a:cubicBezTo>
                    <a:pt x="f49" y="f50"/>
                    <a:pt x="f51" y="f52"/>
                    <a:pt x="f53" y="f54"/>
                  </a:cubicBezTo>
                  <a:cubicBezTo>
                    <a:pt x="f55" y="f56"/>
                    <a:pt x="f57" y="f58"/>
                    <a:pt x="f59" y="f56"/>
                  </a:cubicBezTo>
                  <a:cubicBezTo>
                    <a:pt x="f60" y="f61"/>
                    <a:pt x="f62" y="f54"/>
                    <a:pt x="f63" y="f64"/>
                  </a:cubicBezTo>
                  <a:cubicBezTo>
                    <a:pt x="f65" y="f66"/>
                    <a:pt x="f67" y="f68"/>
                    <a:pt x="f62" y="f69"/>
                  </a:cubicBezTo>
                  <a:cubicBezTo>
                    <a:pt x="f70" y="f15"/>
                    <a:pt x="f71" y="f72"/>
                    <a:pt x="f73" y="f74"/>
                  </a:cubicBezTo>
                  <a:cubicBezTo>
                    <a:pt x="f75" y="f76"/>
                    <a:pt x="f77" y="f78"/>
                    <a:pt x="f79" y="f80"/>
                  </a:cubicBezTo>
                  <a:cubicBezTo>
                    <a:pt x="f38" y="f81"/>
                    <a:pt x="f63" y="f82"/>
                    <a:pt x="f83" y="f84"/>
                  </a:cubicBezTo>
                  <a:cubicBezTo>
                    <a:pt x="f85" y="f86"/>
                    <a:pt x="f87" y="f88"/>
                    <a:pt x="f89" y="f82"/>
                  </a:cubicBezTo>
                  <a:cubicBezTo>
                    <a:pt x="f90" y="f91"/>
                    <a:pt x="f89" y="f92"/>
                    <a:pt x="f40" y="f93"/>
                  </a:cubicBezTo>
                  <a:cubicBezTo>
                    <a:pt x="f94" y="f95"/>
                    <a:pt x="f94" y="f95"/>
                    <a:pt x="f96" y="f97"/>
                  </a:cubicBezTo>
                  <a:cubicBezTo>
                    <a:pt x="f96" y="f77"/>
                    <a:pt x="f98" y="f99"/>
                    <a:pt x="f100" y="f101"/>
                  </a:cubicBezTo>
                  <a:cubicBezTo>
                    <a:pt x="f102" y="f103"/>
                    <a:pt x="f104" y="f105"/>
                    <a:pt x="f106" y="f107"/>
                  </a:cubicBezTo>
                  <a:cubicBezTo>
                    <a:pt x="f38" y="f108"/>
                    <a:pt x="f60" y="f109"/>
                    <a:pt x="f110" y="f111"/>
                  </a:cubicBezTo>
                  <a:cubicBezTo>
                    <a:pt x="f112" y="f113"/>
                    <a:pt x="f114" y="f115"/>
                    <a:pt x="f116" y="f117"/>
                  </a:cubicBezTo>
                  <a:cubicBezTo>
                    <a:pt x="f118" y="f119"/>
                    <a:pt x="f110" y="f120"/>
                    <a:pt x="f121" y="f73"/>
                  </a:cubicBezTo>
                  <a:cubicBezTo>
                    <a:pt x="f122" y="f117"/>
                    <a:pt x="f123" y="f124"/>
                    <a:pt x="f125" y="f102"/>
                  </a:cubicBezTo>
                  <a:cubicBezTo>
                    <a:pt x="f126" y="f127"/>
                    <a:pt x="f126" y="f128"/>
                    <a:pt x="f6" y="f5"/>
                  </a:cubicBezTo>
                  <a:cubicBezTo>
                    <a:pt x="f129" y="f130"/>
                    <a:pt x="f131" y="f132"/>
                    <a:pt x="f5" y="f5"/>
                  </a:cubicBezTo>
                  <a:cubicBezTo>
                    <a:pt x="f133" y="f134"/>
                    <a:pt x="f135" y="f136"/>
                    <a:pt x="f8" y="f9"/>
                  </a:cubicBezTo>
                  <a:close/>
                </a:path>
              </a:pathLst>
            </a:custGeom>
            <a:solidFill>
              <a:srgbClr val="BF62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81" name="Freeform: Shape 83">
              <a:extLst>
                <a:ext uri="{FF2B5EF4-FFF2-40B4-BE49-F238E27FC236}">
                  <a16:creationId xmlns:a16="http://schemas.microsoft.com/office/drawing/2014/main" id="{9D3CCD1F-52E0-4E6A-ABAF-28D60CBF8C81}"/>
                </a:ext>
              </a:extLst>
            </p:cNvPr>
            <p:cNvSpPr/>
            <p:nvPr/>
          </p:nvSpPr>
          <p:spPr>
            <a:xfrm>
              <a:off x="6307220" y="1095341"/>
              <a:ext cx="224018" cy="468575"/>
            </a:xfrm>
            <a:custGeom>
              <a:avLst/>
              <a:gdLst>
                <a:gd name="f0" fmla="val 10800000"/>
                <a:gd name="f1" fmla="val 5400000"/>
                <a:gd name="f2" fmla="val 180"/>
                <a:gd name="f3" fmla="val w"/>
                <a:gd name="f4" fmla="val h"/>
                <a:gd name="f5" fmla="val 0"/>
                <a:gd name="f6" fmla="val 184084"/>
                <a:gd name="f7" fmla="val 385055"/>
                <a:gd name="f8" fmla="val 5967"/>
                <a:gd name="f9" fmla="val 361950"/>
                <a:gd name="f10" fmla="val -8321"/>
                <a:gd name="f11" fmla="val 380048"/>
                <a:gd name="f12" fmla="val 386715"/>
                <a:gd name="f13" fmla="val 18349"/>
                <a:gd name="f14" fmla="val 383858"/>
                <a:gd name="f15" fmla="val 43114"/>
                <a:gd name="f16" fmla="val 378143"/>
                <a:gd name="f17" fmla="val 63117"/>
                <a:gd name="f18" fmla="val 362903"/>
                <a:gd name="f19" fmla="val 92644"/>
                <a:gd name="f20" fmla="val 381953"/>
                <a:gd name="f21" fmla="val 105979"/>
                <a:gd name="f22" fmla="val 389573"/>
                <a:gd name="f23" fmla="val 139317"/>
                <a:gd name="f24" fmla="val 381000"/>
                <a:gd name="f25" fmla="val 162177"/>
                <a:gd name="f26" fmla="val 379095"/>
                <a:gd name="f27" fmla="val 189799"/>
                <a:gd name="f28" fmla="val 376238"/>
                <a:gd name="f29" fmla="val 157414"/>
                <a:gd name="f30" fmla="val 335280"/>
                <a:gd name="f31" fmla="val 304800"/>
                <a:gd name="f32" fmla="val 99312"/>
                <a:gd name="f33" fmla="val 89787"/>
                <a:gd name="f34" fmla="val 326708"/>
                <a:gd name="f35" fmla="val 95502"/>
                <a:gd name="f36" fmla="val 255270"/>
                <a:gd name="f37" fmla="val 96454"/>
                <a:gd name="f38" fmla="val 239078"/>
                <a:gd name="f39" fmla="val 100264"/>
                <a:gd name="f40" fmla="val 223838"/>
                <a:gd name="f41" fmla="val 108837"/>
                <a:gd name="f42" fmla="val 210503"/>
                <a:gd name="f43" fmla="val 113599"/>
                <a:gd name="f44" fmla="val 202883"/>
                <a:gd name="f45" fmla="val 121219"/>
                <a:gd name="f46" fmla="val 197168"/>
                <a:gd name="f47" fmla="val 114552"/>
                <a:gd name="f48" fmla="val 185738"/>
                <a:gd name="f49" fmla="val 82167"/>
                <a:gd name="f50" fmla="val 126683"/>
                <a:gd name="f51" fmla="val 87882"/>
                <a:gd name="f52" fmla="val 68580"/>
                <a:gd name="f53" fmla="val 127887"/>
                <a:gd name="f54" fmla="val 84072"/>
                <a:gd name="f55" fmla="val 9525"/>
                <a:gd name="f56" fmla="val 48829"/>
                <a:gd name="f57" fmla="val 17145"/>
                <a:gd name="f58" fmla="val 13587"/>
                <a:gd name="f59" fmla="val 5715"/>
                <a:gd name="f60" fmla="val -3558"/>
                <a:gd name="f61" fmla="val -1653"/>
                <a:gd name="f62" fmla="val 15240"/>
                <a:gd name="f63" fmla="val 5014"/>
                <a:gd name="f64" fmla="val 30480"/>
                <a:gd name="f65" fmla="val 29779"/>
                <a:gd name="f66" fmla="val 82868"/>
                <a:gd name="f67" fmla="val 134303"/>
                <a:gd name="f68" fmla="val 7872"/>
                <a:gd name="f69" fmla="val 189548"/>
                <a:gd name="f70" fmla="val 3109"/>
                <a:gd name="f71" fmla="val 294323"/>
                <a:gd name="f72" fmla="val 16444"/>
                <a:gd name="f73" fmla="val 349568"/>
                <a:gd name="f74" fmla="val 15492"/>
                <a:gd name="f75" fmla="val 352425"/>
                <a:gd name="f76" fmla="val 9777"/>
                <a:gd name="f77" fmla="val 357188"/>
                <a:gd name="f78" fmla="+- 0 0 -90"/>
                <a:gd name="f79" fmla="*/ f3 1 184084"/>
                <a:gd name="f80" fmla="*/ f4 1 385055"/>
                <a:gd name="f81" fmla="val f5"/>
                <a:gd name="f82" fmla="val f6"/>
                <a:gd name="f83" fmla="val f7"/>
                <a:gd name="f84" fmla="*/ f78 f0 1"/>
                <a:gd name="f85" fmla="+- f83 0 f81"/>
                <a:gd name="f86" fmla="+- f82 0 f81"/>
                <a:gd name="f87" fmla="*/ f84 1 f2"/>
                <a:gd name="f88" fmla="*/ f86 1 184084"/>
                <a:gd name="f89" fmla="*/ f85 1 385055"/>
                <a:gd name="f90" fmla="*/ 5967 f86 1"/>
                <a:gd name="f91" fmla="*/ 361950 f85 1"/>
                <a:gd name="f92" fmla="*/ 18349 f86 1"/>
                <a:gd name="f93" fmla="*/ 383858 f85 1"/>
                <a:gd name="f94" fmla="*/ 92644 f86 1"/>
                <a:gd name="f95" fmla="*/ 381953 f85 1"/>
                <a:gd name="f96" fmla="*/ 162177 f86 1"/>
                <a:gd name="f97" fmla="*/ 379095 f85 1"/>
                <a:gd name="f98" fmla="*/ 184084 f86 1"/>
                <a:gd name="f99" fmla="*/ 304800 f85 1"/>
                <a:gd name="f100" fmla="*/ 95502 f86 1"/>
                <a:gd name="f101" fmla="*/ 255270 f85 1"/>
                <a:gd name="f102" fmla="*/ 108837 f86 1"/>
                <a:gd name="f103" fmla="*/ 210503 f85 1"/>
                <a:gd name="f104" fmla="*/ 114552 f86 1"/>
                <a:gd name="f105" fmla="*/ 185738 f85 1"/>
                <a:gd name="f106" fmla="*/ 127887 f86 1"/>
                <a:gd name="f107" fmla="*/ 0 f85 1"/>
                <a:gd name="f108" fmla="*/ 13587 f86 1"/>
                <a:gd name="f109" fmla="*/ 5715 f85 1"/>
                <a:gd name="f110" fmla="*/ 5014 f86 1"/>
                <a:gd name="f111" fmla="*/ 30480 f85 1"/>
                <a:gd name="f112" fmla="*/ 7872 f86 1"/>
                <a:gd name="f113" fmla="*/ 189548 f85 1"/>
                <a:gd name="f114" fmla="*/ 16444 f86 1"/>
                <a:gd name="f115" fmla="*/ 349568 f85 1"/>
                <a:gd name="f116" fmla="+- f87 0 f1"/>
                <a:gd name="f117" fmla="*/ f90 1 184084"/>
                <a:gd name="f118" fmla="*/ f91 1 385055"/>
                <a:gd name="f119" fmla="*/ f92 1 184084"/>
                <a:gd name="f120" fmla="*/ f93 1 385055"/>
                <a:gd name="f121" fmla="*/ f94 1 184084"/>
                <a:gd name="f122" fmla="*/ f95 1 385055"/>
                <a:gd name="f123" fmla="*/ f96 1 184084"/>
                <a:gd name="f124" fmla="*/ f97 1 385055"/>
                <a:gd name="f125" fmla="*/ f98 1 184084"/>
                <a:gd name="f126" fmla="*/ f99 1 385055"/>
                <a:gd name="f127" fmla="*/ f100 1 184084"/>
                <a:gd name="f128" fmla="*/ f101 1 385055"/>
                <a:gd name="f129" fmla="*/ f102 1 184084"/>
                <a:gd name="f130" fmla="*/ f103 1 385055"/>
                <a:gd name="f131" fmla="*/ f104 1 184084"/>
                <a:gd name="f132" fmla="*/ f105 1 385055"/>
                <a:gd name="f133" fmla="*/ f106 1 184084"/>
                <a:gd name="f134" fmla="*/ f107 1 385055"/>
                <a:gd name="f135" fmla="*/ f108 1 184084"/>
                <a:gd name="f136" fmla="*/ f109 1 385055"/>
                <a:gd name="f137" fmla="*/ f110 1 184084"/>
                <a:gd name="f138" fmla="*/ f111 1 385055"/>
                <a:gd name="f139" fmla="*/ f112 1 184084"/>
                <a:gd name="f140" fmla="*/ f113 1 385055"/>
                <a:gd name="f141" fmla="*/ f114 1 184084"/>
                <a:gd name="f142" fmla="*/ f115 1 385055"/>
                <a:gd name="f143" fmla="*/ f81 1 f88"/>
                <a:gd name="f144" fmla="*/ f82 1 f88"/>
                <a:gd name="f145" fmla="*/ f81 1 f89"/>
                <a:gd name="f146" fmla="*/ f83 1 f89"/>
                <a:gd name="f147" fmla="*/ f117 1 f88"/>
                <a:gd name="f148" fmla="*/ f118 1 f89"/>
                <a:gd name="f149" fmla="*/ f119 1 f88"/>
                <a:gd name="f150" fmla="*/ f120 1 f89"/>
                <a:gd name="f151" fmla="*/ f121 1 f88"/>
                <a:gd name="f152" fmla="*/ f122 1 f89"/>
                <a:gd name="f153" fmla="*/ f123 1 f88"/>
                <a:gd name="f154" fmla="*/ f124 1 f89"/>
                <a:gd name="f155" fmla="*/ f125 1 f88"/>
                <a:gd name="f156" fmla="*/ f126 1 f89"/>
                <a:gd name="f157" fmla="*/ f127 1 f88"/>
                <a:gd name="f158" fmla="*/ f128 1 f89"/>
                <a:gd name="f159" fmla="*/ f129 1 f88"/>
                <a:gd name="f160" fmla="*/ f130 1 f89"/>
                <a:gd name="f161" fmla="*/ f131 1 f88"/>
                <a:gd name="f162" fmla="*/ f132 1 f89"/>
                <a:gd name="f163" fmla="*/ f133 1 f88"/>
                <a:gd name="f164" fmla="*/ f134 1 f89"/>
                <a:gd name="f165" fmla="*/ f135 1 f88"/>
                <a:gd name="f166" fmla="*/ f136 1 f89"/>
                <a:gd name="f167" fmla="*/ f137 1 f88"/>
                <a:gd name="f168" fmla="*/ f138 1 f89"/>
                <a:gd name="f169" fmla="*/ f139 1 f88"/>
                <a:gd name="f170" fmla="*/ f140 1 f89"/>
                <a:gd name="f171" fmla="*/ f141 1 f88"/>
                <a:gd name="f172" fmla="*/ f142 1 f89"/>
                <a:gd name="f173" fmla="*/ f143 f79 1"/>
                <a:gd name="f174" fmla="*/ f144 f79 1"/>
                <a:gd name="f175" fmla="*/ f146 f80 1"/>
                <a:gd name="f176" fmla="*/ f145 f80 1"/>
                <a:gd name="f177" fmla="*/ f147 f79 1"/>
                <a:gd name="f178" fmla="*/ f148 f80 1"/>
                <a:gd name="f179" fmla="*/ f149 f79 1"/>
                <a:gd name="f180" fmla="*/ f150 f80 1"/>
                <a:gd name="f181" fmla="*/ f151 f79 1"/>
                <a:gd name="f182" fmla="*/ f152 f80 1"/>
                <a:gd name="f183" fmla="*/ f153 f79 1"/>
                <a:gd name="f184" fmla="*/ f154 f80 1"/>
                <a:gd name="f185" fmla="*/ f155 f79 1"/>
                <a:gd name="f186" fmla="*/ f156 f80 1"/>
                <a:gd name="f187" fmla="*/ f157 f79 1"/>
                <a:gd name="f188" fmla="*/ f158 f80 1"/>
                <a:gd name="f189" fmla="*/ f159 f79 1"/>
                <a:gd name="f190" fmla="*/ f160 f80 1"/>
                <a:gd name="f191" fmla="*/ f161 f79 1"/>
                <a:gd name="f192" fmla="*/ f162 f80 1"/>
                <a:gd name="f193" fmla="*/ f163 f79 1"/>
                <a:gd name="f194" fmla="*/ f164 f80 1"/>
                <a:gd name="f195" fmla="*/ f165 f79 1"/>
                <a:gd name="f196" fmla="*/ f166 f80 1"/>
                <a:gd name="f197" fmla="*/ f167 f79 1"/>
                <a:gd name="f198" fmla="*/ f168 f80 1"/>
                <a:gd name="f199" fmla="*/ f169 f79 1"/>
                <a:gd name="f200" fmla="*/ f170 f80 1"/>
                <a:gd name="f201" fmla="*/ f171 f79 1"/>
                <a:gd name="f202" fmla="*/ f172 f80 1"/>
              </a:gdLst>
              <a:ahLst/>
              <a:cxnLst>
                <a:cxn ang="3cd4">
                  <a:pos x="hc" y="t"/>
                </a:cxn>
                <a:cxn ang="0">
                  <a:pos x="r" y="vc"/>
                </a:cxn>
                <a:cxn ang="cd4">
                  <a:pos x="hc" y="b"/>
                </a:cxn>
                <a:cxn ang="cd2">
                  <a:pos x="l" y="vc"/>
                </a:cxn>
                <a:cxn ang="f116">
                  <a:pos x="f177" y="f178"/>
                </a:cxn>
                <a:cxn ang="f116">
                  <a:pos x="f179" y="f180"/>
                </a:cxn>
                <a:cxn ang="f116">
                  <a:pos x="f181" y="f182"/>
                </a:cxn>
                <a:cxn ang="f116">
                  <a:pos x="f183" y="f184"/>
                </a:cxn>
                <a:cxn ang="f116">
                  <a:pos x="f185" y="f186"/>
                </a:cxn>
                <a:cxn ang="f116">
                  <a:pos x="f187" y="f188"/>
                </a:cxn>
                <a:cxn ang="f116">
                  <a:pos x="f189" y="f190"/>
                </a:cxn>
                <a:cxn ang="f116">
                  <a:pos x="f191" y="f192"/>
                </a:cxn>
                <a:cxn ang="f116">
                  <a:pos x="f193" y="f194"/>
                </a:cxn>
                <a:cxn ang="f116">
                  <a:pos x="f195" y="f196"/>
                </a:cxn>
                <a:cxn ang="f116">
                  <a:pos x="f197" y="f198"/>
                </a:cxn>
                <a:cxn ang="f116">
                  <a:pos x="f199" y="f200"/>
                </a:cxn>
                <a:cxn ang="f116">
                  <a:pos x="f201" y="f202"/>
                </a:cxn>
                <a:cxn ang="f116">
                  <a:pos x="f177" y="f178"/>
                </a:cxn>
              </a:cxnLst>
              <a:rect l="f173" t="f176" r="f174" b="f175"/>
              <a:pathLst>
                <a:path w="184084" h="385055">
                  <a:moveTo>
                    <a:pt x="f8" y="f9"/>
                  </a:moveTo>
                  <a:cubicBezTo>
                    <a:pt x="f10" y="f11"/>
                    <a:pt x="f8" y="f12"/>
                    <a:pt x="f13" y="f14"/>
                  </a:cubicBezTo>
                  <a:cubicBezTo>
                    <a:pt x="f15" y="f16"/>
                    <a:pt x="f17" y="f18"/>
                    <a:pt x="f19" y="f20"/>
                  </a:cubicBezTo>
                  <a:cubicBezTo>
                    <a:pt x="f21" y="f22"/>
                    <a:pt x="f23" y="f24"/>
                    <a:pt x="f25" y="f26"/>
                  </a:cubicBezTo>
                  <a:cubicBezTo>
                    <a:pt x="f27" y="f28"/>
                    <a:pt x="f29" y="f30"/>
                    <a:pt x="f6" y="f31"/>
                  </a:cubicBezTo>
                  <a:cubicBezTo>
                    <a:pt x="f32" y="f30"/>
                    <a:pt x="f33" y="f34"/>
                    <a:pt x="f35" y="f36"/>
                  </a:cubicBezTo>
                  <a:cubicBezTo>
                    <a:pt x="f37" y="f38"/>
                    <a:pt x="f39" y="f40"/>
                    <a:pt x="f41" y="f42"/>
                  </a:cubicBezTo>
                  <a:cubicBezTo>
                    <a:pt x="f43" y="f44"/>
                    <a:pt x="f45" y="f46"/>
                    <a:pt x="f47" y="f48"/>
                  </a:cubicBezTo>
                  <a:cubicBezTo>
                    <a:pt x="f49" y="f50"/>
                    <a:pt x="f51" y="f52"/>
                    <a:pt x="f53" y="f5"/>
                  </a:cubicBezTo>
                  <a:cubicBezTo>
                    <a:pt x="f54" y="f55"/>
                    <a:pt x="f56" y="f57"/>
                    <a:pt x="f58" y="f59"/>
                  </a:cubicBezTo>
                  <a:cubicBezTo>
                    <a:pt x="f60" y="f5"/>
                    <a:pt x="f61" y="f62"/>
                    <a:pt x="f63" y="f64"/>
                  </a:cubicBezTo>
                  <a:cubicBezTo>
                    <a:pt x="f65" y="f66"/>
                    <a:pt x="f58" y="f67"/>
                    <a:pt x="f68" y="f69"/>
                  </a:cubicBezTo>
                  <a:cubicBezTo>
                    <a:pt x="f70" y="f38"/>
                    <a:pt x="f65" y="f71"/>
                    <a:pt x="f72" y="f73"/>
                  </a:cubicBezTo>
                  <a:cubicBezTo>
                    <a:pt x="f74" y="f75"/>
                    <a:pt x="f76" y="f77"/>
                    <a:pt x="f8" y="f9"/>
                  </a:cubicBezTo>
                  <a:close/>
                </a:path>
              </a:pathLst>
            </a:custGeom>
            <a:solidFill>
              <a:srgbClr val="BF62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82" name="Freeform: Shape 84">
              <a:extLst>
                <a:ext uri="{FF2B5EF4-FFF2-40B4-BE49-F238E27FC236}">
                  <a16:creationId xmlns:a16="http://schemas.microsoft.com/office/drawing/2014/main" id="{EB79385F-4B12-41D9-8217-6B4DD9AD65AE}"/>
                </a:ext>
              </a:extLst>
            </p:cNvPr>
            <p:cNvSpPr/>
            <p:nvPr/>
          </p:nvSpPr>
          <p:spPr>
            <a:xfrm>
              <a:off x="6021131" y="1096438"/>
              <a:ext cx="216529" cy="466645"/>
            </a:xfrm>
            <a:custGeom>
              <a:avLst/>
              <a:gdLst>
                <a:gd name="f0" fmla="val 10800000"/>
                <a:gd name="f1" fmla="val 5400000"/>
                <a:gd name="f2" fmla="val 180"/>
                <a:gd name="f3" fmla="val w"/>
                <a:gd name="f4" fmla="val h"/>
                <a:gd name="f5" fmla="val 0"/>
                <a:gd name="f6" fmla="val 177937"/>
                <a:gd name="f7" fmla="val 383465"/>
                <a:gd name="f8" fmla="val 3886"/>
                <a:gd name="f9" fmla="val 377244"/>
                <a:gd name="f10" fmla="val 12458"/>
                <a:gd name="f11" fmla="val 385816"/>
                <a:gd name="f12" fmla="val 23888"/>
                <a:gd name="f13" fmla="val 383911"/>
                <a:gd name="f14" fmla="val 35318"/>
                <a:gd name="f15" fmla="val 381054"/>
                <a:gd name="f16" fmla="val 47701"/>
                <a:gd name="f17" fmla="val 378196"/>
                <a:gd name="f18" fmla="val 52463"/>
                <a:gd name="f19" fmla="val 352479"/>
                <a:gd name="f20" fmla="val 69608"/>
                <a:gd name="f21" fmla="val 369624"/>
                <a:gd name="f22" fmla="val 100088"/>
                <a:gd name="f23" fmla="val 401056"/>
                <a:gd name="f24" fmla="val 139141"/>
                <a:gd name="f25" fmla="val 351526"/>
                <a:gd name="f26" fmla="val 170573"/>
                <a:gd name="f27" fmla="val 173431"/>
                <a:gd name="f28" fmla="val 180098"/>
                <a:gd name="f29" fmla="val 177241"/>
                <a:gd name="f30" fmla="val 366766"/>
                <a:gd name="f31" fmla="val 160096"/>
                <a:gd name="f32" fmla="val 348669"/>
                <a:gd name="f33" fmla="val 182003"/>
                <a:gd name="f34" fmla="val 328666"/>
                <a:gd name="f35" fmla="val 175336"/>
                <a:gd name="f36" fmla="val 308664"/>
                <a:gd name="f37" fmla="val 157238"/>
                <a:gd name="f38" fmla="val 312474"/>
                <a:gd name="f39" fmla="val 141046"/>
                <a:gd name="f40" fmla="val 316284"/>
                <a:gd name="f41" fmla="val 124853"/>
                <a:gd name="f42" fmla="val 319141"/>
                <a:gd name="f43" fmla="val 103898"/>
                <a:gd name="f44" fmla="val 322951"/>
                <a:gd name="f45" fmla="val 92468"/>
                <a:gd name="f46" fmla="val 314379"/>
                <a:gd name="f47" fmla="val 98183"/>
                <a:gd name="f48" fmla="val 293424"/>
                <a:gd name="f49" fmla="val 117233"/>
                <a:gd name="f50" fmla="val 220081"/>
                <a:gd name="f51" fmla="val 147691"/>
                <a:gd name="f52" fmla="val 99136"/>
                <a:gd name="f53" fmla="val 75301"/>
                <a:gd name="f54" fmla="val 59109"/>
                <a:gd name="f55" fmla="val 102946"/>
                <a:gd name="f56" fmla="val 43869"/>
                <a:gd name="f57" fmla="val 112471"/>
                <a:gd name="f58" fmla="val 30534"/>
                <a:gd name="f59" fmla="val 23866"/>
                <a:gd name="f60" fmla="val 127711"/>
                <a:gd name="f61" fmla="val 16246"/>
                <a:gd name="f62" fmla="val 118186"/>
                <a:gd name="f63" fmla="val 6721"/>
                <a:gd name="f64" fmla="val 111518"/>
                <a:gd name="f65" fmla="val -899"/>
                <a:gd name="f66" fmla="val 97231"/>
                <a:gd name="f67" fmla="val -1851"/>
                <a:gd name="f68" fmla="val 91516"/>
                <a:gd name="f69" fmla="val 2911"/>
                <a:gd name="f70" fmla="val 21961"/>
                <a:gd name="f71" fmla="val 51511"/>
                <a:gd name="f72" fmla="val 14341"/>
                <a:gd name="f73" fmla="val 30556"/>
                <a:gd name="f74" fmla="val 21983"/>
                <a:gd name="f75" fmla="val 8648"/>
                <a:gd name="f76" fmla="val 54"/>
                <a:gd name="f77" fmla="val 76"/>
                <a:gd name="f78" fmla="val 9579"/>
                <a:gd name="f79" fmla="val 32461"/>
                <a:gd name="f80" fmla="val 72444"/>
                <a:gd name="f81" fmla="val 112449"/>
                <a:gd name="f82" fmla="val 7696"/>
                <a:gd name="f83" fmla="val 180076"/>
                <a:gd name="f84" fmla="val 1028"/>
                <a:gd name="f85" fmla="val 196269"/>
                <a:gd name="f86" fmla="val 11506"/>
                <a:gd name="f87" fmla="val 202936"/>
                <a:gd name="f88" fmla="val 14363"/>
                <a:gd name="f89" fmla="val 213414"/>
                <a:gd name="f90" fmla="val 28651"/>
                <a:gd name="f91" fmla="val 261039"/>
                <a:gd name="f92" fmla="val 34366"/>
                <a:gd name="f93" fmla="val 356289"/>
                <a:gd name="f94" fmla="val 9601"/>
                <a:gd name="f95" fmla="val 363909"/>
                <a:gd name="f96" fmla="val -7544"/>
                <a:gd name="f97" fmla="val 365814"/>
                <a:gd name="f98" fmla="+- 0 0 -90"/>
                <a:gd name="f99" fmla="*/ f3 1 177937"/>
                <a:gd name="f100" fmla="*/ f4 1 383465"/>
                <a:gd name="f101" fmla="val f5"/>
                <a:gd name="f102" fmla="val f6"/>
                <a:gd name="f103" fmla="val f7"/>
                <a:gd name="f104" fmla="*/ f98 f0 1"/>
                <a:gd name="f105" fmla="+- f103 0 f101"/>
                <a:gd name="f106" fmla="+- f102 0 f101"/>
                <a:gd name="f107" fmla="*/ f104 1 f2"/>
                <a:gd name="f108" fmla="*/ f106 1 177937"/>
                <a:gd name="f109" fmla="*/ f105 1 383465"/>
                <a:gd name="f110" fmla="*/ 3886 f106 1"/>
                <a:gd name="f111" fmla="*/ 377244 f105 1"/>
                <a:gd name="f112" fmla="*/ 35318 f106 1"/>
                <a:gd name="f113" fmla="*/ 381054 f105 1"/>
                <a:gd name="f114" fmla="*/ 69608 f106 1"/>
                <a:gd name="f115" fmla="*/ 369624 f105 1"/>
                <a:gd name="f116" fmla="*/ 170573 f106 1"/>
                <a:gd name="f117" fmla="*/ 177241 f106 1"/>
                <a:gd name="f118" fmla="*/ 366766 f105 1"/>
                <a:gd name="f119" fmla="*/ 175336 f106 1"/>
                <a:gd name="f120" fmla="*/ 308664 f105 1"/>
                <a:gd name="f121" fmla="*/ 124853 f106 1"/>
                <a:gd name="f122" fmla="*/ 319141 f105 1"/>
                <a:gd name="f123" fmla="*/ 98183 f106 1"/>
                <a:gd name="f124" fmla="*/ 293424 f105 1"/>
                <a:gd name="f125" fmla="*/ 99136 f106 1"/>
                <a:gd name="f126" fmla="*/ 75301 f105 1"/>
                <a:gd name="f127" fmla="*/ 112471 f106 1"/>
                <a:gd name="f128" fmla="*/ 30534 f105 1"/>
                <a:gd name="f129" fmla="*/ 118186 f106 1"/>
                <a:gd name="f130" fmla="*/ 6721 f105 1"/>
                <a:gd name="f131" fmla="*/ 91516 f106 1"/>
                <a:gd name="f132" fmla="*/ 2911 f105 1"/>
                <a:gd name="f133" fmla="*/ 30556 f106 1"/>
                <a:gd name="f134" fmla="*/ 76 f106 1"/>
                <a:gd name="f135" fmla="*/ 9579 f105 1"/>
                <a:gd name="f136" fmla="*/ 7696 f106 1"/>
                <a:gd name="f137" fmla="*/ 180076 f105 1"/>
                <a:gd name="f138" fmla="*/ 14363 f106 1"/>
                <a:gd name="f139" fmla="*/ 213414 f105 1"/>
                <a:gd name="f140" fmla="*/ 12458 f106 1"/>
                <a:gd name="f141" fmla="*/ 356289 f105 1"/>
                <a:gd name="f142" fmla="+- f107 0 f1"/>
                <a:gd name="f143" fmla="*/ f110 1 177937"/>
                <a:gd name="f144" fmla="*/ f111 1 383465"/>
                <a:gd name="f145" fmla="*/ f112 1 177937"/>
                <a:gd name="f146" fmla="*/ f113 1 383465"/>
                <a:gd name="f147" fmla="*/ f114 1 177937"/>
                <a:gd name="f148" fmla="*/ f115 1 383465"/>
                <a:gd name="f149" fmla="*/ f116 1 177937"/>
                <a:gd name="f150" fmla="*/ f117 1 177937"/>
                <a:gd name="f151" fmla="*/ f118 1 383465"/>
                <a:gd name="f152" fmla="*/ f119 1 177937"/>
                <a:gd name="f153" fmla="*/ f120 1 383465"/>
                <a:gd name="f154" fmla="*/ f121 1 177937"/>
                <a:gd name="f155" fmla="*/ f122 1 383465"/>
                <a:gd name="f156" fmla="*/ f123 1 177937"/>
                <a:gd name="f157" fmla="*/ f124 1 383465"/>
                <a:gd name="f158" fmla="*/ f125 1 177937"/>
                <a:gd name="f159" fmla="*/ f126 1 383465"/>
                <a:gd name="f160" fmla="*/ f127 1 177937"/>
                <a:gd name="f161" fmla="*/ f128 1 383465"/>
                <a:gd name="f162" fmla="*/ f129 1 177937"/>
                <a:gd name="f163" fmla="*/ f130 1 383465"/>
                <a:gd name="f164" fmla="*/ f131 1 177937"/>
                <a:gd name="f165" fmla="*/ f132 1 383465"/>
                <a:gd name="f166" fmla="*/ f133 1 177937"/>
                <a:gd name="f167" fmla="*/ f134 1 177937"/>
                <a:gd name="f168" fmla="*/ f135 1 383465"/>
                <a:gd name="f169" fmla="*/ f136 1 177937"/>
                <a:gd name="f170" fmla="*/ f137 1 383465"/>
                <a:gd name="f171" fmla="*/ f138 1 177937"/>
                <a:gd name="f172" fmla="*/ f139 1 383465"/>
                <a:gd name="f173" fmla="*/ f140 1 177937"/>
                <a:gd name="f174" fmla="*/ f141 1 383465"/>
                <a:gd name="f175" fmla="*/ f101 1 f108"/>
                <a:gd name="f176" fmla="*/ f102 1 f108"/>
                <a:gd name="f177" fmla="*/ f101 1 f109"/>
                <a:gd name="f178" fmla="*/ f103 1 f109"/>
                <a:gd name="f179" fmla="*/ f143 1 f108"/>
                <a:gd name="f180" fmla="*/ f144 1 f109"/>
                <a:gd name="f181" fmla="*/ f145 1 f108"/>
                <a:gd name="f182" fmla="*/ f146 1 f109"/>
                <a:gd name="f183" fmla="*/ f147 1 f108"/>
                <a:gd name="f184" fmla="*/ f148 1 f109"/>
                <a:gd name="f185" fmla="*/ f149 1 f108"/>
                <a:gd name="f186" fmla="*/ f150 1 f108"/>
                <a:gd name="f187" fmla="*/ f151 1 f109"/>
                <a:gd name="f188" fmla="*/ f152 1 f108"/>
                <a:gd name="f189" fmla="*/ f153 1 f109"/>
                <a:gd name="f190" fmla="*/ f154 1 f108"/>
                <a:gd name="f191" fmla="*/ f155 1 f109"/>
                <a:gd name="f192" fmla="*/ f156 1 f108"/>
                <a:gd name="f193" fmla="*/ f157 1 f109"/>
                <a:gd name="f194" fmla="*/ f158 1 f108"/>
                <a:gd name="f195" fmla="*/ f159 1 f109"/>
                <a:gd name="f196" fmla="*/ f160 1 f108"/>
                <a:gd name="f197" fmla="*/ f161 1 f109"/>
                <a:gd name="f198" fmla="*/ f162 1 f108"/>
                <a:gd name="f199" fmla="*/ f163 1 f109"/>
                <a:gd name="f200" fmla="*/ f164 1 f108"/>
                <a:gd name="f201" fmla="*/ f165 1 f109"/>
                <a:gd name="f202" fmla="*/ f166 1 f108"/>
                <a:gd name="f203" fmla="*/ f167 1 f108"/>
                <a:gd name="f204" fmla="*/ f168 1 f109"/>
                <a:gd name="f205" fmla="*/ f169 1 f108"/>
                <a:gd name="f206" fmla="*/ f170 1 f109"/>
                <a:gd name="f207" fmla="*/ f171 1 f108"/>
                <a:gd name="f208" fmla="*/ f172 1 f109"/>
                <a:gd name="f209" fmla="*/ f173 1 f108"/>
                <a:gd name="f210" fmla="*/ f174 1 f109"/>
                <a:gd name="f211" fmla="*/ f175 f99 1"/>
                <a:gd name="f212" fmla="*/ f176 f99 1"/>
                <a:gd name="f213" fmla="*/ f178 f100 1"/>
                <a:gd name="f214" fmla="*/ f177 f100 1"/>
                <a:gd name="f215" fmla="*/ f179 f99 1"/>
                <a:gd name="f216" fmla="*/ f180 f100 1"/>
                <a:gd name="f217" fmla="*/ f181 f99 1"/>
                <a:gd name="f218" fmla="*/ f182 f100 1"/>
                <a:gd name="f219" fmla="*/ f183 f99 1"/>
                <a:gd name="f220" fmla="*/ f184 f100 1"/>
                <a:gd name="f221" fmla="*/ f185 f99 1"/>
                <a:gd name="f222" fmla="*/ f186 f99 1"/>
                <a:gd name="f223" fmla="*/ f187 f100 1"/>
                <a:gd name="f224" fmla="*/ f188 f99 1"/>
                <a:gd name="f225" fmla="*/ f189 f100 1"/>
                <a:gd name="f226" fmla="*/ f190 f99 1"/>
                <a:gd name="f227" fmla="*/ f191 f100 1"/>
                <a:gd name="f228" fmla="*/ f192 f99 1"/>
                <a:gd name="f229" fmla="*/ f193 f100 1"/>
                <a:gd name="f230" fmla="*/ f194 f99 1"/>
                <a:gd name="f231" fmla="*/ f195 f100 1"/>
                <a:gd name="f232" fmla="*/ f196 f99 1"/>
                <a:gd name="f233" fmla="*/ f197 f100 1"/>
                <a:gd name="f234" fmla="*/ f198 f99 1"/>
                <a:gd name="f235" fmla="*/ f199 f100 1"/>
                <a:gd name="f236" fmla="*/ f200 f99 1"/>
                <a:gd name="f237" fmla="*/ f201 f100 1"/>
                <a:gd name="f238" fmla="*/ f202 f99 1"/>
                <a:gd name="f239" fmla="*/ f203 f99 1"/>
                <a:gd name="f240" fmla="*/ f204 f100 1"/>
                <a:gd name="f241" fmla="*/ f205 f99 1"/>
                <a:gd name="f242" fmla="*/ f206 f100 1"/>
                <a:gd name="f243" fmla="*/ f207 f99 1"/>
                <a:gd name="f244" fmla="*/ f208 f100 1"/>
                <a:gd name="f245" fmla="*/ f209 f99 1"/>
                <a:gd name="f246" fmla="*/ f210 f100 1"/>
              </a:gdLst>
              <a:ahLst/>
              <a:cxnLst>
                <a:cxn ang="3cd4">
                  <a:pos x="hc" y="t"/>
                </a:cxn>
                <a:cxn ang="0">
                  <a:pos x="r" y="vc"/>
                </a:cxn>
                <a:cxn ang="cd4">
                  <a:pos x="hc" y="b"/>
                </a:cxn>
                <a:cxn ang="cd2">
                  <a:pos x="l" y="vc"/>
                </a:cxn>
                <a:cxn ang="f142">
                  <a:pos x="f215" y="f216"/>
                </a:cxn>
                <a:cxn ang="f142">
                  <a:pos x="f217" y="f218"/>
                </a:cxn>
                <a:cxn ang="f142">
                  <a:pos x="f219" y="f220"/>
                </a:cxn>
                <a:cxn ang="f142">
                  <a:pos x="f221" y="f218"/>
                </a:cxn>
                <a:cxn ang="f142">
                  <a:pos x="f222" y="f223"/>
                </a:cxn>
                <a:cxn ang="f142">
                  <a:pos x="f224" y="f225"/>
                </a:cxn>
                <a:cxn ang="f142">
                  <a:pos x="f226" y="f227"/>
                </a:cxn>
                <a:cxn ang="f142">
                  <a:pos x="f228" y="f229"/>
                </a:cxn>
                <a:cxn ang="f142">
                  <a:pos x="f230" y="f231"/>
                </a:cxn>
                <a:cxn ang="f142">
                  <a:pos x="f232" y="f233"/>
                </a:cxn>
                <a:cxn ang="f142">
                  <a:pos x="f234" y="f235"/>
                </a:cxn>
                <a:cxn ang="f142">
                  <a:pos x="f236" y="f237"/>
                </a:cxn>
                <a:cxn ang="f142">
                  <a:pos x="f238" y="f237"/>
                </a:cxn>
                <a:cxn ang="f142">
                  <a:pos x="f239" y="f240"/>
                </a:cxn>
                <a:cxn ang="f142">
                  <a:pos x="f241" y="f242"/>
                </a:cxn>
                <a:cxn ang="f142">
                  <a:pos x="f243" y="f244"/>
                </a:cxn>
                <a:cxn ang="f142">
                  <a:pos x="f245" y="f246"/>
                </a:cxn>
                <a:cxn ang="f142">
                  <a:pos x="f215" y="f216"/>
                </a:cxn>
              </a:cxnLst>
              <a:rect l="f211" t="f214" r="f212" b="f213"/>
              <a:pathLst>
                <a:path w="177937" h="383465">
                  <a:moveTo>
                    <a:pt x="f8" y="f9"/>
                  </a:moveTo>
                  <a:cubicBezTo>
                    <a:pt x="f10" y="f11"/>
                    <a:pt x="f12" y="f13"/>
                    <a:pt x="f14" y="f15"/>
                  </a:cubicBezTo>
                  <a:cubicBezTo>
                    <a:pt x="f16" y="f17"/>
                    <a:pt x="f18" y="f19"/>
                    <a:pt x="f20" y="f21"/>
                  </a:cubicBezTo>
                  <a:cubicBezTo>
                    <a:pt x="f22" y="f23"/>
                    <a:pt x="f24" y="f25"/>
                    <a:pt x="f26" y="f15"/>
                  </a:cubicBezTo>
                  <a:cubicBezTo>
                    <a:pt x="f27" y="f13"/>
                    <a:pt x="f28" y="f21"/>
                    <a:pt x="f29" y="f30"/>
                  </a:cubicBezTo>
                  <a:cubicBezTo>
                    <a:pt x="f31" y="f32"/>
                    <a:pt x="f33" y="f34"/>
                    <a:pt x="f35" y="f36"/>
                  </a:cubicBezTo>
                  <a:cubicBezTo>
                    <a:pt x="f37" y="f38"/>
                    <a:pt x="f39" y="f40"/>
                    <a:pt x="f41" y="f42"/>
                  </a:cubicBezTo>
                  <a:cubicBezTo>
                    <a:pt x="f43" y="f44"/>
                    <a:pt x="f45" y="f46"/>
                    <a:pt x="f47" y="f48"/>
                  </a:cubicBezTo>
                  <a:cubicBezTo>
                    <a:pt x="f49" y="f50"/>
                    <a:pt x="f22" y="f51"/>
                    <a:pt x="f52" y="f53"/>
                  </a:cubicBezTo>
                  <a:cubicBezTo>
                    <a:pt x="f52" y="f54"/>
                    <a:pt x="f55" y="f56"/>
                    <a:pt x="f57" y="f58"/>
                  </a:cubicBezTo>
                  <a:cubicBezTo>
                    <a:pt x="f49" y="f59"/>
                    <a:pt x="f60" y="f61"/>
                    <a:pt x="f62" y="f63"/>
                  </a:cubicBezTo>
                  <a:cubicBezTo>
                    <a:pt x="f64" y="f65"/>
                    <a:pt x="f66" y="f67"/>
                    <a:pt x="f68" y="f69"/>
                  </a:cubicBezTo>
                  <a:cubicBezTo>
                    <a:pt x="f20" y="f70"/>
                    <a:pt x="f71" y="f72"/>
                    <a:pt x="f73" y="f69"/>
                  </a:cubicBezTo>
                  <a:cubicBezTo>
                    <a:pt x="f74" y="f67"/>
                    <a:pt x="f75" y="f76"/>
                    <a:pt x="f77" y="f78"/>
                  </a:cubicBezTo>
                  <a:cubicBezTo>
                    <a:pt x="f79" y="f80"/>
                    <a:pt x="f14" y="f81"/>
                    <a:pt x="f82" y="f83"/>
                  </a:cubicBezTo>
                  <a:cubicBezTo>
                    <a:pt x="f84" y="f85"/>
                    <a:pt x="f86" y="f87"/>
                    <a:pt x="f88" y="f89"/>
                  </a:cubicBezTo>
                  <a:cubicBezTo>
                    <a:pt x="f90" y="f91"/>
                    <a:pt x="f92" y="f36"/>
                    <a:pt x="f10" y="f93"/>
                  </a:cubicBezTo>
                  <a:cubicBezTo>
                    <a:pt x="f94" y="f95"/>
                    <a:pt x="f96" y="f97"/>
                    <a:pt x="f8" y="f9"/>
                  </a:cubicBezTo>
                  <a:close/>
                </a:path>
              </a:pathLst>
            </a:custGeom>
            <a:solidFill>
              <a:srgbClr val="BF62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83" name="Freeform 11">
            <a:extLst>
              <a:ext uri="{FF2B5EF4-FFF2-40B4-BE49-F238E27FC236}">
                <a16:creationId xmlns:a16="http://schemas.microsoft.com/office/drawing/2014/main" id="{B69A0C61-24CB-4E60-8A40-556740878228}"/>
              </a:ext>
            </a:extLst>
          </p:cNvPr>
          <p:cNvSpPr/>
          <p:nvPr/>
        </p:nvSpPr>
        <p:spPr>
          <a:xfrm>
            <a:off x="6527581" y="197382"/>
            <a:ext cx="801947" cy="829644"/>
          </a:xfrm>
          <a:custGeom>
            <a:avLst/>
            <a:gdLst>
              <a:gd name="f0" fmla="val 10800000"/>
              <a:gd name="f1" fmla="val 5400000"/>
              <a:gd name="f2" fmla="val 360"/>
              <a:gd name="f3" fmla="val 180"/>
              <a:gd name="f4" fmla="val w"/>
              <a:gd name="f5" fmla="val h"/>
              <a:gd name="f6" fmla="val 0"/>
              <a:gd name="f7" fmla="val 878"/>
              <a:gd name="f8" fmla="val 909"/>
              <a:gd name="f9" fmla="val 566"/>
              <a:gd name="f10" fmla="val 679"/>
              <a:gd name="f11" fmla="val 552"/>
              <a:gd name="f12" fmla="val 739"/>
              <a:gd name="f13" fmla="val 520"/>
              <a:gd name="f14" fmla="val 797"/>
              <a:gd name="f15" fmla="val 544"/>
              <a:gd name="f16" fmla="val 862"/>
              <a:gd name="f17" fmla="val 549"/>
              <a:gd name="f18" fmla="val 875"/>
              <a:gd name="f19" fmla="val 889"/>
              <a:gd name="f20" fmla="val 541"/>
              <a:gd name="f21" fmla="val 900"/>
              <a:gd name="f22" fmla="val 531"/>
              <a:gd name="f23" fmla="val 906"/>
              <a:gd name="f24" fmla="val 509"/>
              <a:gd name="f25" fmla="val 901"/>
              <a:gd name="f26" fmla="val 494"/>
              <a:gd name="f27" fmla="val 895"/>
              <a:gd name="f28" fmla="val 489"/>
              <a:gd name="f29" fmla="val 883"/>
              <a:gd name="f30" fmla="val 868"/>
              <a:gd name="f31" fmla="val 491"/>
              <a:gd name="f32" fmla="val 817"/>
              <a:gd name="f33" fmla="val 486"/>
              <a:gd name="f34" fmla="val 766"/>
              <a:gd name="f35" fmla="val 478"/>
              <a:gd name="f36" fmla="val 716"/>
              <a:gd name="f37" fmla="val 477"/>
              <a:gd name="f38" fmla="val 712"/>
              <a:gd name="f39" fmla="val 476"/>
              <a:gd name="f40" fmla="val 707"/>
              <a:gd name="f41" fmla="val 475"/>
              <a:gd name="f42" fmla="val 703"/>
              <a:gd name="f43" fmla="val 468"/>
              <a:gd name="f44" fmla="val 682"/>
              <a:gd name="f45" fmla="val 472"/>
              <a:gd name="f46" fmla="val 654"/>
              <a:gd name="f47" fmla="val 439"/>
              <a:gd name="f48" fmla="val 650"/>
              <a:gd name="f49" fmla="val 402"/>
              <a:gd name="f50" fmla="val 644"/>
              <a:gd name="f51" fmla="val 366"/>
              <a:gd name="f52" fmla="val 640"/>
              <a:gd name="f53" fmla="val 339"/>
              <a:gd name="f54" fmla="val 674"/>
              <a:gd name="f55" fmla="val 310"/>
              <a:gd name="f56" fmla="val 711"/>
              <a:gd name="f57" fmla="val 305"/>
              <a:gd name="f58" fmla="val 751"/>
              <a:gd name="f59" fmla="val 319"/>
              <a:gd name="f60" fmla="val 795"/>
              <a:gd name="f61" fmla="val 322"/>
              <a:gd name="f62" fmla="val 803"/>
              <a:gd name="f63" fmla="val 326"/>
              <a:gd name="f64" fmla="val 807"/>
              <a:gd name="f65" fmla="val 335"/>
              <a:gd name="f66" fmla="val 808"/>
              <a:gd name="f67" fmla="val 343"/>
              <a:gd name="f68" fmla="val 350"/>
              <a:gd name="f69" fmla="val 811"/>
              <a:gd name="f70" fmla="val 356"/>
              <a:gd name="f71" fmla="val 365"/>
              <a:gd name="f72" fmla="val 826"/>
              <a:gd name="f73" fmla="val 371"/>
              <a:gd name="f74" fmla="val 837"/>
              <a:gd name="f75" fmla="val 850"/>
              <a:gd name="f76" fmla="val 362"/>
              <a:gd name="f77" fmla="val 861"/>
              <a:gd name="f78" fmla="val 859"/>
              <a:gd name="f79" fmla="val 340"/>
              <a:gd name="f80" fmla="val 858"/>
              <a:gd name="f81" fmla="val 329"/>
              <a:gd name="f82" fmla="val 317"/>
              <a:gd name="f83" fmla="val 856"/>
              <a:gd name="f84" fmla="val 306"/>
              <a:gd name="f85" fmla="val 855"/>
              <a:gd name="f86" fmla="val 301"/>
              <a:gd name="f87" fmla="val 854"/>
              <a:gd name="f88" fmla="val 296"/>
              <a:gd name="f89" fmla="val 852"/>
              <a:gd name="f90" fmla="val 293"/>
              <a:gd name="f91" fmla="val 846"/>
              <a:gd name="f92" fmla="val 275"/>
              <a:gd name="f93" fmla="val 802"/>
              <a:gd name="f94" fmla="val 248"/>
              <a:gd name="f95" fmla="val 762"/>
              <a:gd name="f96" fmla="val 218"/>
              <a:gd name="f97" fmla="val 724"/>
              <a:gd name="f98" fmla="val 205"/>
              <a:gd name="f99" fmla="val 737"/>
              <a:gd name="f100" fmla="val 198"/>
              <a:gd name="f101" fmla="val 753"/>
              <a:gd name="f102" fmla="val 202"/>
              <a:gd name="f103" fmla="val 773"/>
              <a:gd name="f104" fmla="val 206"/>
              <a:gd name="f105" fmla="val 791"/>
              <a:gd name="f106" fmla="val 212"/>
              <a:gd name="f107" fmla="val 809"/>
              <a:gd name="f108" fmla="val 222"/>
              <a:gd name="f109" fmla="val 825"/>
              <a:gd name="f110" fmla="val 230"/>
              <a:gd name="f111" fmla="val 838"/>
              <a:gd name="f112" fmla="val 238"/>
              <a:gd name="f113" fmla="val 257"/>
              <a:gd name="f114" fmla="val 268"/>
              <a:gd name="f115" fmla="val 276"/>
              <a:gd name="f116" fmla="val 282"/>
              <a:gd name="f117" fmla="val 286"/>
              <a:gd name="f118" fmla="val 876"/>
              <a:gd name="f119" fmla="val 290"/>
              <a:gd name="f120" fmla="val 884"/>
              <a:gd name="f121" fmla="val 285"/>
              <a:gd name="f122" fmla="val 893"/>
              <a:gd name="f123" fmla="val 280"/>
              <a:gd name="f124" fmla="val 902"/>
              <a:gd name="f125" fmla="val 271"/>
              <a:gd name="f126" fmla="val 262"/>
              <a:gd name="f127" fmla="val 255"/>
              <a:gd name="f128" fmla="val 899"/>
              <a:gd name="f129" fmla="val 240"/>
              <a:gd name="f130" fmla="val 210"/>
              <a:gd name="f131" fmla="val 201"/>
              <a:gd name="f132" fmla="val 181"/>
              <a:gd name="f133" fmla="val 836"/>
              <a:gd name="f134" fmla="val 155"/>
              <a:gd name="f135" fmla="val 129"/>
              <a:gd name="f136" fmla="val 767"/>
              <a:gd name="f137" fmla="val 120"/>
              <a:gd name="f138" fmla="val 755"/>
              <a:gd name="f139" fmla="val 119"/>
              <a:gd name="f140" fmla="val 747"/>
              <a:gd name="f141" fmla="val 127"/>
              <a:gd name="f142" fmla="val 733"/>
              <a:gd name="f143" fmla="val 152"/>
              <a:gd name="f144" fmla="val 687"/>
              <a:gd name="f145" fmla="val 164"/>
              <a:gd name="f146" fmla="val 638"/>
              <a:gd name="f147" fmla="val 143"/>
              <a:gd name="f148" fmla="val 586"/>
              <a:gd name="f149" fmla="val 134"/>
              <a:gd name="f150" fmla="val 562"/>
              <a:gd name="f151" fmla="val 123"/>
              <a:gd name="f152" fmla="val 538"/>
              <a:gd name="f153" fmla="val 512"/>
              <a:gd name="f154" fmla="val 503"/>
              <a:gd name="f155" fmla="val 116"/>
              <a:gd name="f156" fmla="val 493"/>
              <a:gd name="f157" fmla="val 130"/>
              <a:gd name="f158" fmla="val 453"/>
              <a:gd name="f159" fmla="val 113"/>
              <a:gd name="f160" fmla="val 430"/>
              <a:gd name="f161" fmla="val 97"/>
              <a:gd name="f162" fmla="val 405"/>
              <a:gd name="f163" fmla="val 67"/>
              <a:gd name="f164" fmla="val 38"/>
              <a:gd name="f165" fmla="val 307"/>
              <a:gd name="f166" fmla="val 7"/>
              <a:gd name="f167" fmla="val 258"/>
              <a:gd name="f168" fmla="val 247"/>
              <a:gd name="f169" fmla="val 237"/>
              <a:gd name="f170" fmla="val 5"/>
              <a:gd name="f171" fmla="val 225"/>
              <a:gd name="f172" fmla="val 26"/>
              <a:gd name="f173" fmla="val 173"/>
              <a:gd name="f174" fmla="val 46"/>
              <a:gd name="f175" fmla="val 121"/>
              <a:gd name="f176" fmla="val 66"/>
              <a:gd name="f177" fmla="val 68"/>
              <a:gd name="f178" fmla="val 70"/>
              <a:gd name="f179" fmla="val 59"/>
              <a:gd name="f180" fmla="val 77"/>
              <a:gd name="f181" fmla="val 54"/>
              <a:gd name="f182" fmla="val 87"/>
              <a:gd name="f183" fmla="val 52"/>
              <a:gd name="f184" fmla="val 144"/>
              <a:gd name="f185" fmla="val 37"/>
              <a:gd name="f186" fmla="val 200"/>
              <a:gd name="f187" fmla="val 21"/>
              <a:gd name="f188" fmla="val 6"/>
              <a:gd name="f189" fmla="val 281"/>
              <a:gd name="f190" fmla="val 312"/>
              <a:gd name="f191" fmla="val 24"/>
              <a:gd name="f192" fmla="val 311"/>
              <a:gd name="f193" fmla="val 49"/>
              <a:gd name="f194" fmla="val 309"/>
              <a:gd name="f195" fmla="val 84"/>
              <a:gd name="f196" fmla="val 308"/>
              <a:gd name="f197" fmla="val 101"/>
              <a:gd name="f198" fmla="val 105"/>
              <a:gd name="f199" fmla="val 110"/>
              <a:gd name="f200" fmla="val 303"/>
              <a:gd name="f201" fmla="val 111"/>
              <a:gd name="f202" fmla="val 298"/>
              <a:gd name="f203" fmla="val 112"/>
              <a:gd name="f204" fmla="val 108"/>
              <a:gd name="f205" fmla="val 294"/>
              <a:gd name="f206" fmla="val 93"/>
              <a:gd name="f207" fmla="val 278"/>
              <a:gd name="f208" fmla="val 82"/>
              <a:gd name="f209" fmla="val 270"/>
              <a:gd name="f210" fmla="val 261"/>
              <a:gd name="f211" fmla="val 56"/>
              <a:gd name="f212" fmla="val 231"/>
              <a:gd name="f213" fmla="val 50"/>
              <a:gd name="f214" fmla="val 138"/>
              <a:gd name="f215" fmla="val 72"/>
              <a:gd name="f216" fmla="val 102"/>
              <a:gd name="f217" fmla="val 106"/>
              <a:gd name="f218" fmla="val 71"/>
              <a:gd name="f219" fmla="val 136"/>
              <a:gd name="f220" fmla="val 177"/>
              <a:gd name="f221" fmla="val 73"/>
              <a:gd name="f222" fmla="val 216"/>
              <a:gd name="f223" fmla="val 74"/>
              <a:gd name="f224" fmla="val 219"/>
              <a:gd name="f225" fmla="val 76"/>
              <a:gd name="f226" fmla="val 223"/>
              <a:gd name="f227" fmla="val 78"/>
              <a:gd name="f228" fmla="val 109"/>
              <a:gd name="f229" fmla="val 265"/>
              <a:gd name="f230" fmla="val 139"/>
              <a:gd name="f231" fmla="val 191"/>
              <a:gd name="f232" fmla="val 354"/>
              <a:gd name="f233" fmla="val 203"/>
              <a:gd name="f234" fmla="val 344"/>
              <a:gd name="f235" fmla="val 245"/>
              <a:gd name="f236" fmla="val 325"/>
              <a:gd name="f237" fmla="val 299"/>
              <a:gd name="f238" fmla="val 277"/>
              <a:gd name="f239" fmla="val 415"/>
              <a:gd name="f240" fmla="val 463"/>
              <a:gd name="f241" fmla="val 332"/>
              <a:gd name="f242" fmla="val 482"/>
              <a:gd name="f243" fmla="val 501"/>
              <a:gd name="f244" fmla="val 368"/>
              <a:gd name="f245" fmla="val 523"/>
              <a:gd name="f246" fmla="val 382"/>
              <a:gd name="f247" fmla="val 546"/>
              <a:gd name="f248" fmla="val 396"/>
              <a:gd name="f249" fmla="val 570"/>
              <a:gd name="f250" fmla="val 397"/>
              <a:gd name="f251" fmla="val 596"/>
              <a:gd name="f252" fmla="val 386"/>
              <a:gd name="f253" fmla="val 615"/>
              <a:gd name="f254" fmla="val 378"/>
              <a:gd name="f255" fmla="val 625"/>
              <a:gd name="f256" fmla="val 626"/>
              <a:gd name="f257" fmla="val 627"/>
              <a:gd name="f258" fmla="val 629"/>
              <a:gd name="f259" fmla="val 630"/>
              <a:gd name="f260" fmla="val 264"/>
              <a:gd name="f261" fmla="val 631"/>
              <a:gd name="f262" fmla="val 242"/>
              <a:gd name="f263" fmla="val 250"/>
              <a:gd name="f264" fmla="val 670"/>
              <a:gd name="f265" fmla="val 683"/>
              <a:gd name="f266" fmla="val 694"/>
              <a:gd name="f267" fmla="val 284"/>
              <a:gd name="f268" fmla="val 701"/>
              <a:gd name="f269" fmla="val 709"/>
              <a:gd name="f270" fmla="val 297"/>
              <a:gd name="f271" fmla="val 721"/>
              <a:gd name="f272" fmla="val 741"/>
              <a:gd name="f273" fmla="val 287"/>
              <a:gd name="f274" fmla="val 782"/>
              <a:gd name="f275" fmla="val 295"/>
              <a:gd name="f276" fmla="val 801"/>
              <a:gd name="f277" fmla="val 812"/>
              <a:gd name="f278" fmla="val 269"/>
              <a:gd name="f279" fmla="val 833"/>
              <a:gd name="f280" fmla="val 263"/>
              <a:gd name="f281" fmla="val 866"/>
              <a:gd name="f282" fmla="val 259"/>
              <a:gd name="f283" fmla="val 288"/>
              <a:gd name="f284" fmla="val 321"/>
              <a:gd name="f285" fmla="val 353"/>
              <a:gd name="f286" fmla="val 865"/>
              <a:gd name="f287" fmla="val 427"/>
              <a:gd name="f288" fmla="val 460"/>
              <a:gd name="f289" fmla="val 779"/>
              <a:gd name="f290" fmla="val 498"/>
              <a:gd name="f291" fmla="val 752"/>
              <a:gd name="f292" fmla="val 734"/>
              <a:gd name="f293" fmla="val 576"/>
              <a:gd name="f294" fmla="val 608"/>
              <a:gd name="f295" fmla="val 698"/>
              <a:gd name="f296" fmla="val 634"/>
              <a:gd name="f297" fmla="val 672"/>
              <a:gd name="f298" fmla="val 658"/>
              <a:gd name="f299" fmla="val 695"/>
              <a:gd name="f300" fmla="val 618"/>
              <a:gd name="f301" fmla="val 743"/>
              <a:gd name="f302" fmla="val 623"/>
              <a:gd name="f303" fmla="val 796"/>
              <a:gd name="f304" fmla="val 624"/>
              <a:gd name="f305" fmla="val 815"/>
              <a:gd name="f306" fmla="val 820"/>
              <a:gd name="f307" fmla="val 656"/>
              <a:gd name="f308" fmla="val 835"/>
              <a:gd name="f309" fmla="val 653"/>
              <a:gd name="f310" fmla="val 847"/>
              <a:gd name="f311" fmla="val 637"/>
              <a:gd name="f312" fmla="val 628"/>
              <a:gd name="f313" fmla="val 620"/>
              <a:gd name="f314" fmla="val 612"/>
              <a:gd name="f315" fmla="val 604"/>
              <a:gd name="f316" fmla="val 588"/>
              <a:gd name="f317" fmla="val 583"/>
              <a:gd name="f318" fmla="val 582"/>
              <a:gd name="f319" fmla="val 831"/>
              <a:gd name="f320" fmla="val 793"/>
              <a:gd name="f321" fmla="val 580"/>
              <a:gd name="f322" fmla="val 578"/>
              <a:gd name="f323" fmla="val 717"/>
              <a:gd name="f324" fmla="val 577"/>
              <a:gd name="f325" fmla="val 705"/>
              <a:gd name="f326" fmla="val 575"/>
              <a:gd name="f327" fmla="val 692"/>
              <a:gd name="f328" fmla="val 573"/>
              <a:gd name="f329" fmla="val 680"/>
              <a:gd name="f330" fmla="val 571"/>
              <a:gd name="f331" fmla="val 568"/>
              <a:gd name="f332" fmla="+- 0 0 -90"/>
              <a:gd name="f333" fmla="*/ f4 1 878"/>
              <a:gd name="f334" fmla="*/ f5 1 909"/>
              <a:gd name="f335" fmla="val f6"/>
              <a:gd name="f336" fmla="val f7"/>
              <a:gd name="f337" fmla="val f8"/>
              <a:gd name="f338" fmla="*/ f332 f0 1"/>
              <a:gd name="f339" fmla="+- f337 0 f335"/>
              <a:gd name="f340" fmla="+- f336 0 f335"/>
              <a:gd name="f341" fmla="*/ f338 1 f3"/>
              <a:gd name="f342" fmla="*/ f340 1 878"/>
              <a:gd name="f343" fmla="*/ f339 1 909"/>
              <a:gd name="f344" fmla="*/ 544 f340 1"/>
              <a:gd name="f345" fmla="*/ 862 f339 1"/>
              <a:gd name="f346" fmla="*/ 509 f340 1"/>
              <a:gd name="f347" fmla="*/ 901 f339 1"/>
              <a:gd name="f348" fmla="*/ 478 f340 1"/>
              <a:gd name="f349" fmla="*/ 716 f339 1"/>
              <a:gd name="f350" fmla="*/ 439 f340 1"/>
              <a:gd name="f351" fmla="*/ 650 f339 1"/>
              <a:gd name="f352" fmla="*/ 319 f340 1"/>
              <a:gd name="f353" fmla="*/ 795 f339 1"/>
              <a:gd name="f354" fmla="*/ 356 f340 1"/>
              <a:gd name="f355" fmla="*/ 817 f339 1"/>
              <a:gd name="f356" fmla="*/ 340 f340 1"/>
              <a:gd name="f357" fmla="*/ 858 f339 1"/>
              <a:gd name="f358" fmla="*/ 293 f340 1"/>
              <a:gd name="f359" fmla="*/ 846 f339 1"/>
              <a:gd name="f360" fmla="*/ 202 f340 1"/>
              <a:gd name="f361" fmla="*/ 773 f339 1"/>
              <a:gd name="f362" fmla="*/ 257 f340 1"/>
              <a:gd name="f363" fmla="*/ 850 f339 1"/>
              <a:gd name="f364" fmla="*/ 285 f340 1"/>
              <a:gd name="f365" fmla="*/ 893 f339 1"/>
              <a:gd name="f366" fmla="*/ 240 f340 1"/>
              <a:gd name="f367" fmla="*/ 899 f339 1"/>
              <a:gd name="f368" fmla="*/ 129 f340 1"/>
              <a:gd name="f369" fmla="*/ 767 f339 1"/>
              <a:gd name="f370" fmla="*/ 143 f340 1"/>
              <a:gd name="f371" fmla="*/ 586 f339 1"/>
              <a:gd name="f372" fmla="*/ 119 f340 1"/>
              <a:gd name="f373" fmla="*/ 486 f339 1"/>
              <a:gd name="f374" fmla="*/ 7 f340 1"/>
              <a:gd name="f375" fmla="*/ 258 f339 1"/>
              <a:gd name="f376" fmla="*/ 66 f340 1"/>
              <a:gd name="f377" fmla="*/ 68 f339 1"/>
              <a:gd name="f378" fmla="*/ 6 f339 1"/>
              <a:gd name="f379" fmla="*/ 308 f340 1"/>
              <a:gd name="f380" fmla="*/ 101 f339 1"/>
              <a:gd name="f381" fmla="*/ 294 f340 1"/>
              <a:gd name="f382" fmla="*/ 105 f339 1"/>
              <a:gd name="f383" fmla="*/ 231 f340 1"/>
              <a:gd name="f384" fmla="*/ 50 f339 1"/>
              <a:gd name="f385" fmla="*/ 73 f340 1"/>
              <a:gd name="f386" fmla="*/ 216 f339 1"/>
              <a:gd name="f387" fmla="*/ 177 f340 1"/>
              <a:gd name="f388" fmla="*/ 340 f339 1"/>
              <a:gd name="f389" fmla="*/ 299 f340 1"/>
              <a:gd name="f390" fmla="*/ 301 f339 1"/>
              <a:gd name="f391" fmla="*/ 523 f340 1"/>
              <a:gd name="f392" fmla="*/ 382 f339 1"/>
              <a:gd name="f393" fmla="*/ 626 f340 1"/>
              <a:gd name="f394" fmla="*/ 344 f339 1"/>
              <a:gd name="f395" fmla="*/ 654 f340 1"/>
              <a:gd name="f396" fmla="*/ 250 f339 1"/>
              <a:gd name="f397" fmla="*/ 721 f340 1"/>
              <a:gd name="f398" fmla="*/ 294 f339 1"/>
              <a:gd name="f399" fmla="*/ 833 f340 1"/>
              <a:gd name="f400" fmla="*/ 263 f339 1"/>
              <a:gd name="f401" fmla="*/ 865 f340 1"/>
              <a:gd name="f402" fmla="*/ 386 f339 1"/>
              <a:gd name="f403" fmla="*/ 734 f340 1"/>
              <a:gd name="f404" fmla="*/ 576 f339 1"/>
              <a:gd name="f405" fmla="*/ 623 f340 1"/>
              <a:gd name="f406" fmla="*/ 796 f339 1"/>
              <a:gd name="f407" fmla="*/ 653 f340 1"/>
              <a:gd name="f408" fmla="*/ 847 f339 1"/>
              <a:gd name="f409" fmla="*/ 604 f340 1"/>
              <a:gd name="f410" fmla="*/ 856 f339 1"/>
              <a:gd name="f411" fmla="*/ 578 f340 1"/>
              <a:gd name="f412" fmla="*/ 717 f339 1"/>
              <a:gd name="f413" fmla="*/ 566 f340 1"/>
              <a:gd name="f414" fmla="*/ 679 f339 1"/>
              <a:gd name="f415" fmla="+- f341 0 f1"/>
              <a:gd name="f416" fmla="*/ f344 1 878"/>
              <a:gd name="f417" fmla="*/ f345 1 909"/>
              <a:gd name="f418" fmla="*/ f346 1 878"/>
              <a:gd name="f419" fmla="*/ f347 1 909"/>
              <a:gd name="f420" fmla="*/ f348 1 878"/>
              <a:gd name="f421" fmla="*/ f349 1 909"/>
              <a:gd name="f422" fmla="*/ f350 1 878"/>
              <a:gd name="f423" fmla="*/ f351 1 909"/>
              <a:gd name="f424" fmla="*/ f352 1 878"/>
              <a:gd name="f425" fmla="*/ f353 1 909"/>
              <a:gd name="f426" fmla="*/ f354 1 878"/>
              <a:gd name="f427" fmla="*/ f355 1 909"/>
              <a:gd name="f428" fmla="*/ f356 1 878"/>
              <a:gd name="f429" fmla="*/ f357 1 909"/>
              <a:gd name="f430" fmla="*/ f358 1 878"/>
              <a:gd name="f431" fmla="*/ f359 1 909"/>
              <a:gd name="f432" fmla="*/ f360 1 878"/>
              <a:gd name="f433" fmla="*/ f361 1 909"/>
              <a:gd name="f434" fmla="*/ f362 1 878"/>
              <a:gd name="f435" fmla="*/ f363 1 909"/>
              <a:gd name="f436" fmla="*/ f364 1 878"/>
              <a:gd name="f437" fmla="*/ f365 1 909"/>
              <a:gd name="f438" fmla="*/ f366 1 878"/>
              <a:gd name="f439" fmla="*/ f367 1 909"/>
              <a:gd name="f440" fmla="*/ f368 1 878"/>
              <a:gd name="f441" fmla="*/ f369 1 909"/>
              <a:gd name="f442" fmla="*/ f370 1 878"/>
              <a:gd name="f443" fmla="*/ f371 1 909"/>
              <a:gd name="f444" fmla="*/ f372 1 878"/>
              <a:gd name="f445" fmla="*/ f373 1 909"/>
              <a:gd name="f446" fmla="*/ f374 1 878"/>
              <a:gd name="f447" fmla="*/ f375 1 909"/>
              <a:gd name="f448" fmla="*/ f376 1 878"/>
              <a:gd name="f449" fmla="*/ f377 1 909"/>
              <a:gd name="f450" fmla="*/ f378 1 909"/>
              <a:gd name="f451" fmla="*/ f379 1 878"/>
              <a:gd name="f452" fmla="*/ f380 1 909"/>
              <a:gd name="f453" fmla="*/ f381 1 878"/>
              <a:gd name="f454" fmla="*/ f382 1 909"/>
              <a:gd name="f455" fmla="*/ f383 1 878"/>
              <a:gd name="f456" fmla="*/ f384 1 909"/>
              <a:gd name="f457" fmla="*/ f385 1 878"/>
              <a:gd name="f458" fmla="*/ f386 1 909"/>
              <a:gd name="f459" fmla="*/ f387 1 878"/>
              <a:gd name="f460" fmla="*/ f388 1 909"/>
              <a:gd name="f461" fmla="*/ f389 1 878"/>
              <a:gd name="f462" fmla="*/ f390 1 909"/>
              <a:gd name="f463" fmla="*/ f391 1 878"/>
              <a:gd name="f464" fmla="*/ f392 1 909"/>
              <a:gd name="f465" fmla="*/ f393 1 878"/>
              <a:gd name="f466" fmla="*/ f394 1 909"/>
              <a:gd name="f467" fmla="*/ f395 1 878"/>
              <a:gd name="f468" fmla="*/ f396 1 909"/>
              <a:gd name="f469" fmla="*/ f397 1 878"/>
              <a:gd name="f470" fmla="*/ f398 1 909"/>
              <a:gd name="f471" fmla="*/ f399 1 878"/>
              <a:gd name="f472" fmla="*/ f400 1 909"/>
              <a:gd name="f473" fmla="*/ f401 1 878"/>
              <a:gd name="f474" fmla="*/ f402 1 909"/>
              <a:gd name="f475" fmla="*/ f403 1 878"/>
              <a:gd name="f476" fmla="*/ f404 1 909"/>
              <a:gd name="f477" fmla="*/ f405 1 878"/>
              <a:gd name="f478" fmla="*/ f406 1 909"/>
              <a:gd name="f479" fmla="*/ f407 1 878"/>
              <a:gd name="f480" fmla="*/ f408 1 909"/>
              <a:gd name="f481" fmla="*/ f409 1 878"/>
              <a:gd name="f482" fmla="*/ f410 1 909"/>
              <a:gd name="f483" fmla="*/ f411 1 878"/>
              <a:gd name="f484" fmla="*/ f412 1 909"/>
              <a:gd name="f485" fmla="*/ f413 1 878"/>
              <a:gd name="f486" fmla="*/ f414 1 909"/>
              <a:gd name="f487" fmla="*/ 0 1 f342"/>
              <a:gd name="f488" fmla="*/ f336 1 f342"/>
              <a:gd name="f489" fmla="*/ 0 1 f343"/>
              <a:gd name="f490" fmla="*/ f337 1 f343"/>
              <a:gd name="f491" fmla="*/ f416 1 f342"/>
              <a:gd name="f492" fmla="*/ f417 1 f343"/>
              <a:gd name="f493" fmla="*/ f418 1 f342"/>
              <a:gd name="f494" fmla="*/ f419 1 f343"/>
              <a:gd name="f495" fmla="*/ f420 1 f342"/>
              <a:gd name="f496" fmla="*/ f421 1 f343"/>
              <a:gd name="f497" fmla="*/ f422 1 f342"/>
              <a:gd name="f498" fmla="*/ f423 1 f343"/>
              <a:gd name="f499" fmla="*/ f424 1 f342"/>
              <a:gd name="f500" fmla="*/ f425 1 f343"/>
              <a:gd name="f501" fmla="*/ f426 1 f342"/>
              <a:gd name="f502" fmla="*/ f427 1 f343"/>
              <a:gd name="f503" fmla="*/ f428 1 f342"/>
              <a:gd name="f504" fmla="*/ f429 1 f343"/>
              <a:gd name="f505" fmla="*/ f430 1 f342"/>
              <a:gd name="f506" fmla="*/ f431 1 f343"/>
              <a:gd name="f507" fmla="*/ f432 1 f342"/>
              <a:gd name="f508" fmla="*/ f433 1 f343"/>
              <a:gd name="f509" fmla="*/ f434 1 f342"/>
              <a:gd name="f510" fmla="*/ f435 1 f343"/>
              <a:gd name="f511" fmla="*/ f436 1 f342"/>
              <a:gd name="f512" fmla="*/ f437 1 f343"/>
              <a:gd name="f513" fmla="*/ f438 1 f342"/>
              <a:gd name="f514" fmla="*/ f439 1 f343"/>
              <a:gd name="f515" fmla="*/ f440 1 f342"/>
              <a:gd name="f516" fmla="*/ f441 1 f343"/>
              <a:gd name="f517" fmla="*/ f442 1 f342"/>
              <a:gd name="f518" fmla="*/ f443 1 f343"/>
              <a:gd name="f519" fmla="*/ f444 1 f342"/>
              <a:gd name="f520" fmla="*/ f445 1 f343"/>
              <a:gd name="f521" fmla="*/ f446 1 f342"/>
              <a:gd name="f522" fmla="*/ f447 1 f343"/>
              <a:gd name="f523" fmla="*/ f448 1 f342"/>
              <a:gd name="f524" fmla="*/ f449 1 f343"/>
              <a:gd name="f525" fmla="*/ f450 1 f343"/>
              <a:gd name="f526" fmla="*/ f451 1 f342"/>
              <a:gd name="f527" fmla="*/ f452 1 f343"/>
              <a:gd name="f528" fmla="*/ f453 1 f342"/>
              <a:gd name="f529" fmla="*/ f454 1 f343"/>
              <a:gd name="f530" fmla="*/ f455 1 f342"/>
              <a:gd name="f531" fmla="*/ f456 1 f343"/>
              <a:gd name="f532" fmla="*/ f457 1 f342"/>
              <a:gd name="f533" fmla="*/ f458 1 f343"/>
              <a:gd name="f534" fmla="*/ f459 1 f342"/>
              <a:gd name="f535" fmla="*/ f460 1 f343"/>
              <a:gd name="f536" fmla="*/ f461 1 f342"/>
              <a:gd name="f537" fmla="*/ f462 1 f343"/>
              <a:gd name="f538" fmla="*/ f463 1 f342"/>
              <a:gd name="f539" fmla="*/ f464 1 f343"/>
              <a:gd name="f540" fmla="*/ f465 1 f342"/>
              <a:gd name="f541" fmla="*/ f466 1 f343"/>
              <a:gd name="f542" fmla="*/ f467 1 f342"/>
              <a:gd name="f543" fmla="*/ f468 1 f343"/>
              <a:gd name="f544" fmla="*/ f469 1 f342"/>
              <a:gd name="f545" fmla="*/ f470 1 f343"/>
              <a:gd name="f546" fmla="*/ f471 1 f342"/>
              <a:gd name="f547" fmla="*/ f472 1 f343"/>
              <a:gd name="f548" fmla="*/ f473 1 f342"/>
              <a:gd name="f549" fmla="*/ f474 1 f343"/>
              <a:gd name="f550" fmla="*/ f475 1 f342"/>
              <a:gd name="f551" fmla="*/ f476 1 f343"/>
              <a:gd name="f552" fmla="*/ f477 1 f342"/>
              <a:gd name="f553" fmla="*/ f478 1 f343"/>
              <a:gd name="f554" fmla="*/ f479 1 f342"/>
              <a:gd name="f555" fmla="*/ f480 1 f343"/>
              <a:gd name="f556" fmla="*/ f481 1 f342"/>
              <a:gd name="f557" fmla="*/ f482 1 f343"/>
              <a:gd name="f558" fmla="*/ f483 1 f342"/>
              <a:gd name="f559" fmla="*/ f484 1 f343"/>
              <a:gd name="f560" fmla="*/ f485 1 f342"/>
              <a:gd name="f561" fmla="*/ f486 1 f343"/>
              <a:gd name="f562" fmla="*/ f487 f333 1"/>
              <a:gd name="f563" fmla="*/ f488 f333 1"/>
              <a:gd name="f564" fmla="*/ f490 f334 1"/>
              <a:gd name="f565" fmla="*/ f489 f334 1"/>
              <a:gd name="f566" fmla="*/ f491 f333 1"/>
              <a:gd name="f567" fmla="*/ f492 f334 1"/>
              <a:gd name="f568" fmla="*/ f493 f333 1"/>
              <a:gd name="f569" fmla="*/ f494 f334 1"/>
              <a:gd name="f570" fmla="*/ f495 f333 1"/>
              <a:gd name="f571" fmla="*/ f496 f334 1"/>
              <a:gd name="f572" fmla="*/ f497 f333 1"/>
              <a:gd name="f573" fmla="*/ f498 f334 1"/>
              <a:gd name="f574" fmla="*/ f499 f333 1"/>
              <a:gd name="f575" fmla="*/ f500 f334 1"/>
              <a:gd name="f576" fmla="*/ f501 f333 1"/>
              <a:gd name="f577" fmla="*/ f502 f334 1"/>
              <a:gd name="f578" fmla="*/ f503 f333 1"/>
              <a:gd name="f579" fmla="*/ f504 f334 1"/>
              <a:gd name="f580" fmla="*/ f505 f333 1"/>
              <a:gd name="f581" fmla="*/ f506 f334 1"/>
              <a:gd name="f582" fmla="*/ f507 f333 1"/>
              <a:gd name="f583" fmla="*/ f508 f334 1"/>
              <a:gd name="f584" fmla="*/ f509 f333 1"/>
              <a:gd name="f585" fmla="*/ f510 f334 1"/>
              <a:gd name="f586" fmla="*/ f511 f333 1"/>
              <a:gd name="f587" fmla="*/ f512 f334 1"/>
              <a:gd name="f588" fmla="*/ f513 f333 1"/>
              <a:gd name="f589" fmla="*/ f514 f334 1"/>
              <a:gd name="f590" fmla="*/ f515 f333 1"/>
              <a:gd name="f591" fmla="*/ f516 f334 1"/>
              <a:gd name="f592" fmla="*/ f517 f333 1"/>
              <a:gd name="f593" fmla="*/ f518 f334 1"/>
              <a:gd name="f594" fmla="*/ f519 f333 1"/>
              <a:gd name="f595" fmla="*/ f520 f334 1"/>
              <a:gd name="f596" fmla="*/ f521 f333 1"/>
              <a:gd name="f597" fmla="*/ f522 f334 1"/>
              <a:gd name="f598" fmla="*/ f523 f333 1"/>
              <a:gd name="f599" fmla="*/ f524 f334 1"/>
              <a:gd name="f600" fmla="*/ f525 f334 1"/>
              <a:gd name="f601" fmla="*/ f526 f333 1"/>
              <a:gd name="f602" fmla="*/ f527 f334 1"/>
              <a:gd name="f603" fmla="*/ f528 f333 1"/>
              <a:gd name="f604" fmla="*/ f529 f334 1"/>
              <a:gd name="f605" fmla="*/ f530 f333 1"/>
              <a:gd name="f606" fmla="*/ f531 f334 1"/>
              <a:gd name="f607" fmla="*/ f532 f333 1"/>
              <a:gd name="f608" fmla="*/ f533 f334 1"/>
              <a:gd name="f609" fmla="*/ f534 f333 1"/>
              <a:gd name="f610" fmla="*/ f535 f334 1"/>
              <a:gd name="f611" fmla="*/ f536 f333 1"/>
              <a:gd name="f612" fmla="*/ f537 f334 1"/>
              <a:gd name="f613" fmla="*/ f538 f333 1"/>
              <a:gd name="f614" fmla="*/ f539 f334 1"/>
              <a:gd name="f615" fmla="*/ f540 f333 1"/>
              <a:gd name="f616" fmla="*/ f541 f334 1"/>
              <a:gd name="f617" fmla="*/ f542 f333 1"/>
              <a:gd name="f618" fmla="*/ f543 f334 1"/>
              <a:gd name="f619" fmla="*/ f544 f333 1"/>
              <a:gd name="f620" fmla="*/ f545 f334 1"/>
              <a:gd name="f621" fmla="*/ f546 f333 1"/>
              <a:gd name="f622" fmla="*/ f547 f334 1"/>
              <a:gd name="f623" fmla="*/ f548 f333 1"/>
              <a:gd name="f624" fmla="*/ f549 f334 1"/>
              <a:gd name="f625" fmla="*/ f550 f333 1"/>
              <a:gd name="f626" fmla="*/ f551 f334 1"/>
              <a:gd name="f627" fmla="*/ f552 f333 1"/>
              <a:gd name="f628" fmla="*/ f553 f334 1"/>
              <a:gd name="f629" fmla="*/ f554 f333 1"/>
              <a:gd name="f630" fmla="*/ f555 f334 1"/>
              <a:gd name="f631" fmla="*/ f556 f333 1"/>
              <a:gd name="f632" fmla="*/ f557 f334 1"/>
              <a:gd name="f633" fmla="*/ f558 f333 1"/>
              <a:gd name="f634" fmla="*/ f559 f334 1"/>
              <a:gd name="f635" fmla="*/ f560 f333 1"/>
              <a:gd name="f636" fmla="*/ f561 f334 1"/>
            </a:gdLst>
            <a:ahLst/>
            <a:cxnLst>
              <a:cxn ang="3cd4">
                <a:pos x="hc" y="t"/>
              </a:cxn>
              <a:cxn ang="0">
                <a:pos x="r" y="vc"/>
              </a:cxn>
              <a:cxn ang="cd4">
                <a:pos x="hc" y="b"/>
              </a:cxn>
              <a:cxn ang="cd2">
                <a:pos x="l" y="vc"/>
              </a:cxn>
              <a:cxn ang="f415">
                <a:pos x="f566" y="f567"/>
              </a:cxn>
              <a:cxn ang="f415">
                <a:pos x="f568" y="f569"/>
              </a:cxn>
              <a:cxn ang="f415">
                <a:pos x="f570" y="f571"/>
              </a:cxn>
              <a:cxn ang="f415">
                <a:pos x="f572" y="f573"/>
              </a:cxn>
              <a:cxn ang="f415">
                <a:pos x="f574" y="f575"/>
              </a:cxn>
              <a:cxn ang="f415">
                <a:pos x="f576" y="f577"/>
              </a:cxn>
              <a:cxn ang="f415">
                <a:pos x="f578" y="f579"/>
              </a:cxn>
              <a:cxn ang="f415">
                <a:pos x="f580" y="f581"/>
              </a:cxn>
              <a:cxn ang="f415">
                <a:pos x="f582" y="f583"/>
              </a:cxn>
              <a:cxn ang="f415">
                <a:pos x="f584" y="f585"/>
              </a:cxn>
              <a:cxn ang="f415">
                <a:pos x="f586" y="f587"/>
              </a:cxn>
              <a:cxn ang="f415">
                <a:pos x="f588" y="f589"/>
              </a:cxn>
              <a:cxn ang="f415">
                <a:pos x="f590" y="f591"/>
              </a:cxn>
              <a:cxn ang="f415">
                <a:pos x="f592" y="f593"/>
              </a:cxn>
              <a:cxn ang="f415">
                <a:pos x="f594" y="f595"/>
              </a:cxn>
              <a:cxn ang="f415">
                <a:pos x="f596" y="f597"/>
              </a:cxn>
              <a:cxn ang="f415">
                <a:pos x="f598" y="f599"/>
              </a:cxn>
              <a:cxn ang="f415">
                <a:pos x="f584" y="f600"/>
              </a:cxn>
              <a:cxn ang="f415">
                <a:pos x="f601" y="f602"/>
              </a:cxn>
              <a:cxn ang="f415">
                <a:pos x="f603" y="f604"/>
              </a:cxn>
              <a:cxn ang="f415">
                <a:pos x="f605" y="f606"/>
              </a:cxn>
              <a:cxn ang="f415">
                <a:pos x="f607" y="f608"/>
              </a:cxn>
              <a:cxn ang="f415">
                <a:pos x="f609" y="f610"/>
              </a:cxn>
              <a:cxn ang="f415">
                <a:pos x="f611" y="f612"/>
              </a:cxn>
              <a:cxn ang="f415">
                <a:pos x="f613" y="f614"/>
              </a:cxn>
              <a:cxn ang="f415">
                <a:pos x="f615" y="f616"/>
              </a:cxn>
              <a:cxn ang="f415">
                <a:pos x="f617" y="f618"/>
              </a:cxn>
              <a:cxn ang="f415">
                <a:pos x="f619" y="f620"/>
              </a:cxn>
              <a:cxn ang="f415">
                <a:pos x="f621" y="f622"/>
              </a:cxn>
              <a:cxn ang="f415">
                <a:pos x="f623" y="f624"/>
              </a:cxn>
              <a:cxn ang="f415">
                <a:pos x="f625" y="f626"/>
              </a:cxn>
              <a:cxn ang="f415">
                <a:pos x="f627" y="f628"/>
              </a:cxn>
              <a:cxn ang="f415">
                <a:pos x="f629" y="f630"/>
              </a:cxn>
              <a:cxn ang="f415">
                <a:pos x="f631" y="f632"/>
              </a:cxn>
              <a:cxn ang="f415">
                <a:pos x="f633" y="f634"/>
              </a:cxn>
              <a:cxn ang="f415">
                <a:pos x="f635" y="f636"/>
              </a:cxn>
            </a:cxnLst>
            <a:rect l="f562" t="f565" r="f563" b="f564"/>
            <a:pathLst>
              <a:path w="878" h="909">
                <a:moveTo>
                  <a:pt x="f9" y="f10"/>
                </a:moveTo>
                <a:cubicBezTo>
                  <a:pt x="f11" y="f12"/>
                  <a:pt x="f13" y="f14"/>
                  <a:pt x="f15" y="f16"/>
                </a:cubicBezTo>
                <a:cubicBezTo>
                  <a:pt x="f17" y="f18"/>
                  <a:pt x="f11" y="f19"/>
                  <a:pt x="f20" y="f21"/>
                </a:cubicBezTo>
                <a:cubicBezTo>
                  <a:pt x="f22" y="f8"/>
                  <a:pt x="f13" y="f23"/>
                  <a:pt x="f24" y="f25"/>
                </a:cubicBezTo>
                <a:cubicBezTo>
                  <a:pt x="f26" y="f27"/>
                  <a:pt x="f28" y="f29"/>
                  <a:pt x="f28"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6"/>
                  <a:pt x="f68" y="f69"/>
                  <a:pt x="f70" y="f32"/>
                </a:cubicBezTo>
                <a:cubicBezTo>
                  <a:pt x="f71" y="f72"/>
                  <a:pt x="f73" y="f74"/>
                  <a:pt x="f51" y="f75"/>
                </a:cubicBezTo>
                <a:cubicBezTo>
                  <a:pt x="f76" y="f77"/>
                  <a:pt x="f68" y="f78"/>
                  <a:pt x="f79" y="f80"/>
                </a:cubicBezTo>
                <a:cubicBezTo>
                  <a:pt x="f81" y="f80"/>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75"/>
                  <a:pt x="f113" y="f75"/>
                </a:cubicBezTo>
                <a:cubicBezTo>
                  <a:pt x="f114" y="f75"/>
                  <a:pt x="f115" y="f78"/>
                  <a:pt x="f116" y="f30"/>
                </a:cubicBezTo>
                <a:cubicBezTo>
                  <a:pt x="f117" y="f118"/>
                  <a:pt x="f119" y="f120"/>
                  <a:pt x="f121" y="f122"/>
                </a:cubicBezTo>
                <a:cubicBezTo>
                  <a:pt x="f123" y="f124"/>
                  <a:pt x="f125" y="f25"/>
                  <a:pt x="f126" y="f25"/>
                </a:cubicBezTo>
                <a:cubicBezTo>
                  <a:pt x="f127" y="f25"/>
                  <a:pt x="f94" y="f128"/>
                  <a:pt x="f129" y="f128"/>
                </a:cubicBezTo>
                <a:cubicBezTo>
                  <a:pt x="f108" y="f128"/>
                  <a:pt x="f130" y="f122"/>
                  <a:pt x="f131" y="f18"/>
                </a:cubicBezTo>
                <a:cubicBezTo>
                  <a:pt x="f132" y="f133"/>
                  <a:pt x="f134" y="f93"/>
                  <a:pt x="f135" y="f136"/>
                </a:cubicBezTo>
                <a:cubicBezTo>
                  <a:pt x="f137" y="f138"/>
                  <a:pt x="f139" y="f140"/>
                  <a:pt x="f141" y="f142"/>
                </a:cubicBezTo>
                <a:cubicBezTo>
                  <a:pt x="f143" y="f144"/>
                  <a:pt x="f145" y="f146"/>
                  <a:pt x="f147" y="f148"/>
                </a:cubicBezTo>
                <a:cubicBezTo>
                  <a:pt x="f149" y="f150"/>
                  <a:pt x="f151" y="f152"/>
                  <a:pt x="f137" y="f153"/>
                </a:cubicBezTo>
                <a:cubicBezTo>
                  <a:pt x="f139" y="f154"/>
                  <a:pt x="f155" y="f156"/>
                  <a:pt x="f139" y="f33"/>
                </a:cubicBezTo>
                <a:cubicBezTo>
                  <a:pt x="f157" y="f158"/>
                  <a:pt x="f159" y="f160"/>
                  <a:pt x="f161" y="f162"/>
                </a:cubicBezTo>
                <a:cubicBezTo>
                  <a:pt x="f163" y="f70"/>
                  <a:pt x="f164" y="f165"/>
                  <a:pt x="f166" y="f167"/>
                </a:cubicBezTo>
                <a:cubicBezTo>
                  <a:pt x="f6" y="f168"/>
                  <a:pt x="f6" y="f169"/>
                  <a:pt x="f170" y="f171"/>
                </a:cubicBezTo>
                <a:cubicBezTo>
                  <a:pt x="f172" y="f173"/>
                  <a:pt x="f174" y="f175"/>
                  <a:pt x="f176" y="f177"/>
                </a:cubicBezTo>
                <a:cubicBezTo>
                  <a:pt x="f178" y="f179"/>
                  <a:pt x="f180" y="f181"/>
                  <a:pt x="f182" y="f183"/>
                </a:cubicBezTo>
                <a:cubicBezTo>
                  <a:pt x="f184" y="f185"/>
                  <a:pt x="f186" y="f187"/>
                  <a:pt x="f113" y="f188"/>
                </a:cubicBezTo>
                <a:cubicBezTo>
                  <a:pt x="f189" y="f6"/>
                  <a:pt x="f190" y="f191"/>
                  <a:pt x="f192" y="f193"/>
                </a:cubicBezTo>
                <a:cubicBezTo>
                  <a:pt x="f192" y="f176"/>
                  <a:pt x="f194" y="f195"/>
                  <a:pt x="f196" y="f197"/>
                </a:cubicBezTo>
                <a:cubicBezTo>
                  <a:pt x="f165" y="f198"/>
                  <a:pt x="f165" y="f199"/>
                  <a:pt x="f200" y="f201"/>
                </a:cubicBezTo>
                <a:cubicBezTo>
                  <a:pt x="f202" y="f203"/>
                  <a:pt x="f88" y="f204"/>
                  <a:pt x="f205" y="f198"/>
                </a:cubicBezTo>
                <a:cubicBezTo>
                  <a:pt x="f117" y="f206"/>
                  <a:pt x="f207" y="f208"/>
                  <a:pt x="f209" y="f178"/>
                </a:cubicBezTo>
                <a:cubicBezTo>
                  <a:pt x="f210" y="f211"/>
                  <a:pt x="f94" y="f193"/>
                  <a:pt x="f212" y="f213"/>
                </a:cubicBezTo>
                <a:cubicBezTo>
                  <a:pt x="f132" y="f183"/>
                  <a:pt x="f214" y="f215"/>
                  <a:pt x="f216" y="f217"/>
                </a:cubicBezTo>
                <a:cubicBezTo>
                  <a:pt x="f218" y="f219"/>
                  <a:pt x="f215" y="f220"/>
                  <a:pt x="f221" y="f222"/>
                </a:cubicBezTo>
                <a:cubicBezTo>
                  <a:pt x="f223" y="f224"/>
                  <a:pt x="f225" y="f226"/>
                  <a:pt x="f227" y="f171"/>
                </a:cubicBezTo>
                <a:cubicBezTo>
                  <a:pt x="f228" y="f229"/>
                  <a:pt x="f230" y="f84"/>
                  <a:pt x="f220" y="f79"/>
                </a:cubicBezTo>
                <a:cubicBezTo>
                  <a:pt x="f231" y="f232"/>
                  <a:pt x="f233" y="f2"/>
                  <a:pt x="f108" y="f234"/>
                </a:cubicBezTo>
                <a:cubicBezTo>
                  <a:pt x="f235" y="f236"/>
                  <a:pt x="f125" y="f190"/>
                  <a:pt x="f237" y="f86"/>
                </a:cubicBezTo>
                <a:cubicBezTo>
                  <a:pt x="f2" y="f238"/>
                  <a:pt x="f239" y="f117"/>
                  <a:pt x="f240" y="f241"/>
                </a:cubicBezTo>
                <a:cubicBezTo>
                  <a:pt x="f242" y="f68"/>
                  <a:pt x="f243" y="f244"/>
                  <a:pt x="f245" y="f246"/>
                </a:cubicBezTo>
                <a:cubicBezTo>
                  <a:pt x="f247" y="f248"/>
                  <a:pt x="f249" y="f250"/>
                  <a:pt x="f251" y="f252"/>
                </a:cubicBezTo>
                <a:cubicBezTo>
                  <a:pt x="f253" y="f254"/>
                  <a:pt x="f255" y="f71"/>
                  <a:pt x="f256" y="f234"/>
                </a:cubicBezTo>
                <a:cubicBezTo>
                  <a:pt x="f257" y="f82"/>
                  <a:pt x="f258" y="f119"/>
                  <a:pt x="f259" y="f260"/>
                </a:cubicBezTo>
                <a:cubicBezTo>
                  <a:pt x="f261" y="f235"/>
                  <a:pt x="f146" y="f262"/>
                  <a:pt x="f46" y="f263"/>
                </a:cubicBezTo>
                <a:cubicBezTo>
                  <a:pt x="f264" y="f167"/>
                  <a:pt x="f265" y="f209"/>
                  <a:pt x="f266" y="f267"/>
                </a:cubicBezTo>
                <a:cubicBezTo>
                  <a:pt x="f268" y="f90"/>
                  <a:pt x="f269" y="f270"/>
                  <a:pt x="f271" y="f205"/>
                </a:cubicBezTo>
                <a:cubicBezTo>
                  <a:pt x="f272" y="f273"/>
                  <a:pt x="f95" y="f270"/>
                  <a:pt x="f274" y="f275"/>
                </a:cubicBezTo>
                <a:cubicBezTo>
                  <a:pt x="f276" y="f90"/>
                  <a:pt x="f277" y="f278"/>
                  <a:pt x="f279" y="f280"/>
                </a:cubicBezTo>
                <a:cubicBezTo>
                  <a:pt x="f77" y="f127"/>
                  <a:pt x="f281" y="f282"/>
                  <a:pt x="f16" y="f283"/>
                </a:cubicBezTo>
                <a:cubicBezTo>
                  <a:pt x="f80" y="f284"/>
                  <a:pt x="f87" y="f285"/>
                  <a:pt x="f286" y="f252"/>
                </a:cubicBezTo>
                <a:cubicBezTo>
                  <a:pt x="f7" y="f287"/>
                  <a:pt x="f281" y="f288"/>
                  <a:pt x="f109" y="f35"/>
                </a:cubicBezTo>
                <a:cubicBezTo>
                  <a:pt x="f289" y="f290"/>
                  <a:pt x="f291" y="f22"/>
                  <a:pt x="f292" y="f293"/>
                </a:cubicBezTo>
                <a:cubicBezTo>
                  <a:pt x="f271" y="f294"/>
                  <a:pt x="f295" y="f296"/>
                  <a:pt x="f297" y="f298"/>
                </a:cubicBezTo>
                <a:cubicBezTo>
                  <a:pt x="f296" y="f299"/>
                  <a:pt x="f300" y="f301"/>
                  <a:pt x="f302" y="f303"/>
                </a:cubicBezTo>
                <a:cubicBezTo>
                  <a:pt x="f304" y="f64"/>
                  <a:pt x="f257" y="f305"/>
                  <a:pt x="f146" y="f306"/>
                </a:cubicBezTo>
                <a:cubicBezTo>
                  <a:pt x="f48" y="f109"/>
                  <a:pt x="f307" y="f308"/>
                  <a:pt x="f309" y="f310"/>
                </a:cubicBezTo>
                <a:cubicBezTo>
                  <a:pt x="f48" y="f78"/>
                  <a:pt x="f311" y="f80"/>
                  <a:pt x="f312" y="f80"/>
                </a:cubicBezTo>
                <a:cubicBezTo>
                  <a:pt x="f313" y="f78"/>
                  <a:pt x="f314" y="f83"/>
                  <a:pt x="f315" y="f83"/>
                </a:cubicBezTo>
                <a:cubicBezTo>
                  <a:pt x="f316" y="f85"/>
                  <a:pt x="f317" y="f91"/>
                  <a:pt x="f318" y="f319"/>
                </a:cubicBezTo>
                <a:cubicBezTo>
                  <a:pt x="f318" y="f320"/>
                  <a:pt x="f321" y="f138"/>
                  <a:pt x="f322" y="f323"/>
                </a:cubicBezTo>
                <a:cubicBezTo>
                  <a:pt x="f324" y="f325"/>
                  <a:pt x="f326" y="f327"/>
                  <a:pt x="f328" y="f329"/>
                </a:cubicBezTo>
                <a:cubicBezTo>
                  <a:pt x="f330" y="f329"/>
                  <a:pt x="f331" y="f329"/>
                  <a:pt x="f9" y="f10"/>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050" b="0" i="0" u="none" strike="noStrike" kern="0" cap="none" spc="0" baseline="0">
              <a:solidFill>
                <a:srgbClr val="000000"/>
              </a:solidFill>
              <a:uFillTx/>
              <a:latin typeface="Arial"/>
              <a:ea typeface="Arial"/>
              <a:cs typeface="Arial"/>
            </a:endParaRPr>
          </a:p>
        </p:txBody>
      </p:sp>
      <p:sp>
        <p:nvSpPr>
          <p:cNvPr id="84" name="Freeform 8">
            <a:extLst>
              <a:ext uri="{FF2B5EF4-FFF2-40B4-BE49-F238E27FC236}">
                <a16:creationId xmlns:a16="http://schemas.microsoft.com/office/drawing/2014/main" id="{BD911E95-4B7C-4347-8DD0-CD7F937AC01B}"/>
              </a:ext>
            </a:extLst>
          </p:cNvPr>
          <p:cNvSpPr/>
          <p:nvPr/>
        </p:nvSpPr>
        <p:spPr>
          <a:xfrm>
            <a:off x="4452277" y="-12188"/>
            <a:ext cx="427033" cy="5197367"/>
          </a:xfrm>
          <a:custGeom>
            <a:avLst/>
            <a:gdLst>
              <a:gd name="f0" fmla="val 10800000"/>
              <a:gd name="f1" fmla="val 5400000"/>
              <a:gd name="f2" fmla="val 180"/>
              <a:gd name="f3" fmla="val w"/>
              <a:gd name="f4" fmla="val h"/>
              <a:gd name="f5" fmla="val 0"/>
              <a:gd name="f6" fmla="val 110"/>
              <a:gd name="f7" fmla="val 920"/>
              <a:gd name="f8" fmla="val 45"/>
              <a:gd name="f9" fmla="val 41"/>
              <a:gd name="f10" fmla="val 254"/>
              <a:gd name="f11" fmla="val 680"/>
              <a:gd name="f12" fmla="val 5"/>
              <a:gd name="f13" fmla="val 71"/>
              <a:gd name="f14" fmla="val 70"/>
              <a:gd name="f15" fmla="val 908"/>
              <a:gd name="f16" fmla="val 896"/>
              <a:gd name="f17" fmla="val 885"/>
              <a:gd name="f18" fmla="val 69"/>
              <a:gd name="f19" fmla="val 658"/>
              <a:gd name="f20" fmla="val 255"/>
              <a:gd name="f21" fmla="+- 0 0 -90"/>
              <a:gd name="f22" fmla="*/ f3 1 110"/>
              <a:gd name="f23" fmla="*/ f4 1 920"/>
              <a:gd name="f24" fmla="val f5"/>
              <a:gd name="f25" fmla="val f6"/>
              <a:gd name="f26" fmla="val f7"/>
              <a:gd name="f27" fmla="*/ f21 f0 1"/>
              <a:gd name="f28" fmla="+- f26 0 f24"/>
              <a:gd name="f29" fmla="+- f25 0 f24"/>
              <a:gd name="f30" fmla="*/ f27 1 f2"/>
              <a:gd name="f31" fmla="*/ f29 1 110"/>
              <a:gd name="f32" fmla="*/ f28 1 920"/>
              <a:gd name="f33" fmla="*/ 110 f29 1"/>
              <a:gd name="f34" fmla="*/ 0 f28 1"/>
              <a:gd name="f35" fmla="*/ 45 f29 1"/>
              <a:gd name="f36" fmla="*/ 5 f29 1"/>
              <a:gd name="f37" fmla="*/ 920 f28 1"/>
              <a:gd name="f38" fmla="*/ 71 f29 1"/>
              <a:gd name="f39" fmla="*/ 70 f29 1"/>
              <a:gd name="f40" fmla="*/ 885 f28 1"/>
              <a:gd name="f41" fmla="+- f30 0 f1"/>
              <a:gd name="f42" fmla="*/ f33 1 110"/>
              <a:gd name="f43" fmla="*/ f34 1 920"/>
              <a:gd name="f44" fmla="*/ f35 1 110"/>
              <a:gd name="f45" fmla="*/ f36 1 110"/>
              <a:gd name="f46" fmla="*/ f37 1 920"/>
              <a:gd name="f47" fmla="*/ f38 1 110"/>
              <a:gd name="f48" fmla="*/ f39 1 110"/>
              <a:gd name="f49" fmla="*/ f40 1 920"/>
              <a:gd name="f50" fmla="*/ 0 1 f31"/>
              <a:gd name="f51" fmla="*/ f25 1 f31"/>
              <a:gd name="f52" fmla="*/ 0 1 f32"/>
              <a:gd name="f53" fmla="*/ f26 1 f32"/>
              <a:gd name="f54" fmla="*/ f42 1 f31"/>
              <a:gd name="f55" fmla="*/ f43 1 f32"/>
              <a:gd name="f56" fmla="*/ f44 1 f31"/>
              <a:gd name="f57" fmla="*/ f45 1 f31"/>
              <a:gd name="f58" fmla="*/ f46 1 f32"/>
              <a:gd name="f59" fmla="*/ f47 1 f31"/>
              <a:gd name="f60" fmla="*/ f48 1 f31"/>
              <a:gd name="f61" fmla="*/ f49 1 f32"/>
              <a:gd name="f62" fmla="*/ f50 f22 1"/>
              <a:gd name="f63" fmla="*/ f51 f22 1"/>
              <a:gd name="f64" fmla="*/ f53 f23 1"/>
              <a:gd name="f65" fmla="*/ f52 f23 1"/>
              <a:gd name="f66" fmla="*/ f54 f22 1"/>
              <a:gd name="f67" fmla="*/ f55 f23 1"/>
              <a:gd name="f68" fmla="*/ f56 f22 1"/>
              <a:gd name="f69" fmla="*/ f57 f22 1"/>
              <a:gd name="f70" fmla="*/ f58 f23 1"/>
              <a:gd name="f71" fmla="*/ f59 f22 1"/>
              <a:gd name="f72" fmla="*/ f60 f22 1"/>
              <a:gd name="f73" fmla="*/ f61 f23 1"/>
            </a:gdLst>
            <a:ahLst/>
            <a:cxnLst>
              <a:cxn ang="3cd4">
                <a:pos x="hc" y="t"/>
              </a:cxn>
              <a:cxn ang="0">
                <a:pos x="r" y="vc"/>
              </a:cxn>
              <a:cxn ang="cd4">
                <a:pos x="hc" y="b"/>
              </a:cxn>
              <a:cxn ang="cd2">
                <a:pos x="l" y="vc"/>
              </a:cxn>
              <a:cxn ang="f41">
                <a:pos x="f66" y="f67"/>
              </a:cxn>
              <a:cxn ang="f41">
                <a:pos x="f68" y="f67"/>
              </a:cxn>
              <a:cxn ang="f41">
                <a:pos x="f69" y="f70"/>
              </a:cxn>
              <a:cxn ang="f41">
                <a:pos x="f71" y="f70"/>
              </a:cxn>
              <a:cxn ang="f41">
                <a:pos x="f72" y="f73"/>
              </a:cxn>
              <a:cxn ang="f41">
                <a:pos x="f66" y="f67"/>
              </a:cxn>
            </a:cxnLst>
            <a:rect l="f62" t="f65" r="f63" b="f64"/>
            <a:pathLst>
              <a:path w="110" h="920">
                <a:moveTo>
                  <a:pt x="f6" y="f5"/>
                </a:moveTo>
                <a:cubicBezTo>
                  <a:pt x="f8" y="f5"/>
                  <a:pt x="f8" y="f5"/>
                  <a:pt x="f8" y="f5"/>
                </a:cubicBezTo>
                <a:cubicBezTo>
                  <a:pt x="f9" y="f10"/>
                  <a:pt x="f5" y="f11"/>
                  <a:pt x="f12" y="f7"/>
                </a:cubicBezTo>
                <a:cubicBezTo>
                  <a:pt x="f13" y="f7"/>
                  <a:pt x="f13" y="f7"/>
                  <a:pt x="f13" y="f7"/>
                </a:cubicBezTo>
                <a:cubicBezTo>
                  <a:pt x="f14" y="f15"/>
                  <a:pt x="f14" y="f16"/>
                  <a:pt x="f14" y="f17"/>
                </a:cubicBezTo>
                <a:cubicBezTo>
                  <a:pt x="f18" y="f19"/>
                  <a:pt x="f6" y="f20"/>
                  <a:pt x="f6" y="f5"/>
                </a:cubicBezTo>
                <a:close/>
              </a:path>
            </a:pathLst>
          </a:custGeom>
          <a:solidFill>
            <a:srgbClr val="BF631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name="Slide96">
    <p:bg>
      <p:bgPr>
        <a:solidFill>
          <a:srgbClr val="FFFFFF"/>
        </a:solidFill>
        <a:effectLst/>
      </p:bgPr>
    </p:bg>
    <p:spTree>
      <p:nvGrpSpPr>
        <p:cNvPr id="1" name=""/>
        <p:cNvGrpSpPr/>
        <p:nvPr/>
      </p:nvGrpSpPr>
      <p:grpSpPr>
        <a:xfrm>
          <a:off x="0" y="0"/>
          <a:ext cx="0" cy="0"/>
          <a:chOff x="0" y="0"/>
          <a:chExt cx="0" cy="0"/>
        </a:xfrm>
      </p:grpSpPr>
      <p:sp>
        <p:nvSpPr>
          <p:cNvPr id="2" name="Google Shape;263;p42">
            <a:extLst>
              <a:ext uri="{FF2B5EF4-FFF2-40B4-BE49-F238E27FC236}">
                <a16:creationId xmlns:a16="http://schemas.microsoft.com/office/drawing/2014/main" id="{DC30B35A-2C04-4D97-9522-130DDEBFE88C}"/>
              </a:ext>
            </a:extLst>
          </p:cNvPr>
          <p:cNvSpPr txBox="1"/>
          <p:nvPr/>
        </p:nvSpPr>
        <p:spPr>
          <a:xfrm>
            <a:off x="0" y="553769"/>
            <a:ext cx="4068302" cy="773600"/>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80000"/>
              </a:lnSpc>
              <a:spcBef>
                <a:spcPct val="0"/>
              </a:spcBef>
              <a:spcAft>
                <a:spcPct val="0"/>
              </a:spcAft>
              <a:buNone/>
              <a:defRPr sz="1800" b="0" i="0" u="none" strike="noStrike" kern="0" cap="none" spc="0" baseline="0">
                <a:solidFill>
                  <a:srgbClr val="000000"/>
                </a:solidFill>
                <a:uFillTx/>
              </a:defRPr>
            </a:pPr>
            <a:r>
              <a:rPr lang="es-PE" sz="4500" b="1" i="0" u="none" strike="noStrike" kern="0" cap="none" spc="0" baseline="0">
                <a:solidFill>
                  <a:srgbClr val="E57111"/>
                </a:solidFill>
                <a:uFillTx/>
                <a:latin typeface="Arial (Títulos)"/>
                <a:ea typeface="DM Sans"/>
                <a:cs typeface="Rubik"/>
              </a:rPr>
              <a:t>FUENTE</a:t>
            </a:r>
          </a:p>
        </p:txBody>
      </p:sp>
      <p:sp>
        <p:nvSpPr>
          <p:cNvPr id="3" name="Google Shape;270;p42">
            <a:extLst>
              <a:ext uri="{FF2B5EF4-FFF2-40B4-BE49-F238E27FC236}">
                <a16:creationId xmlns:a16="http://schemas.microsoft.com/office/drawing/2014/main" id="{E27D7769-FC03-439D-8368-6422B003C8C6}"/>
              </a:ext>
            </a:extLst>
          </p:cNvPr>
          <p:cNvSpPr txBox="1"/>
          <p:nvPr/>
        </p:nvSpPr>
        <p:spPr>
          <a:xfrm>
            <a:off x="877421" y="1493270"/>
            <a:ext cx="4157667" cy="424053"/>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1600" b="0" i="0" u="none" strike="noStrike" kern="0" cap="none" spc="0" baseline="0">
                <a:solidFill>
                  <a:srgbClr val="E57111"/>
                </a:solidFill>
                <a:uFillTx/>
                <a:latin typeface="Source Sans Pro" pitchFamily="34"/>
                <a:ea typeface="Rubik"/>
                <a:cs typeface="Rubik"/>
              </a:rPr>
              <a:t>ELABORADO POR  </a:t>
            </a:r>
            <a:r>
              <a:rPr lang="es-PE" sz="1600" b="0" i="0" u="none" strike="noStrike" kern="0" cap="none" spc="0" baseline="0">
                <a:solidFill>
                  <a:srgbClr val="4BCEB2"/>
                </a:solidFill>
                <a:uFillTx/>
                <a:latin typeface="Source Sans Pro" pitchFamily="34"/>
                <a:ea typeface="Montserrat"/>
                <a:cs typeface="Assistant Light" pitchFamily="2"/>
              </a:rPr>
              <a:t>: </a:t>
            </a:r>
            <a:r>
              <a:rPr lang="es-PE" sz="1600" b="0" i="0" u="none" strike="noStrike" kern="0" cap="none" spc="0" baseline="0">
                <a:solidFill>
                  <a:srgbClr val="000000"/>
                </a:solidFill>
                <a:uFillTx/>
                <a:latin typeface="Source Sans Pro" pitchFamily="34"/>
                <a:ea typeface="Montserrat"/>
                <a:cs typeface="Kanit Light"/>
              </a:rPr>
              <a:t>slidesppt.net</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600" b="1" i="0" u="none" strike="noStrike" kern="0" cap="none" spc="0" baseline="0">
              <a:solidFill>
                <a:srgbClr val="02FFB3"/>
              </a:solidFill>
              <a:uFillTx/>
              <a:latin typeface="Source Sans Pro" panose="020B0503030403020204" pitchFamily="34" charset="0"/>
              <a:ea typeface="Rubik"/>
              <a:cs typeface="Rubik" panose="020B0604020202020204" charset="-79"/>
            </a:endParaRPr>
          </a:p>
        </p:txBody>
      </p:sp>
      <p:grpSp>
        <p:nvGrpSpPr>
          <p:cNvPr id="4" name="Grupo 3">
            <a:extLst>
              <a:ext uri="{FF2B5EF4-FFF2-40B4-BE49-F238E27FC236}">
                <a16:creationId xmlns:a16="http://schemas.microsoft.com/office/drawing/2014/main" id="{EFE1F247-C4D2-441F-A9E5-66D327861E24}"/>
              </a:ext>
            </a:extLst>
          </p:cNvPr>
          <p:cNvGrpSpPr/>
          <p:nvPr/>
        </p:nvGrpSpPr>
        <p:grpSpPr>
          <a:xfrm>
            <a:off x="877421" y="2247650"/>
            <a:ext cx="2989182" cy="1594557"/>
            <a:chOff x="877421" y="2247650"/>
            <a:chExt cx="2989182" cy="1594557"/>
          </a:xfrm>
        </p:grpSpPr>
        <p:sp>
          <p:nvSpPr>
            <p:cNvPr id="5" name="Google Shape;272;p42">
              <a:extLst>
                <a:ext uri="{FF2B5EF4-FFF2-40B4-BE49-F238E27FC236}">
                  <a16:creationId xmlns:a16="http://schemas.microsoft.com/office/drawing/2014/main" id="{9F46FFC4-C5FE-4CF1-B61D-EF5B572A14FF}"/>
                </a:ext>
              </a:extLst>
            </p:cNvPr>
            <p:cNvSpPr txBox="1"/>
            <p:nvPr/>
          </p:nvSpPr>
          <p:spPr>
            <a:xfrm>
              <a:off x="877421" y="2247650"/>
              <a:ext cx="2117101" cy="3087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1600" b="0" i="0" u="none" strike="noStrike" kern="0" cap="none" spc="0" baseline="0">
                  <a:solidFill>
                    <a:srgbClr val="E57111"/>
                  </a:solidFill>
                  <a:uFillTx/>
                  <a:latin typeface="Source Sans Pro" pitchFamily="34"/>
                  <a:ea typeface="Rubik"/>
                  <a:cs typeface="Rubik"/>
                </a:rPr>
                <a:t>IMAGES :</a:t>
              </a:r>
            </a:p>
          </p:txBody>
        </p:sp>
        <p:sp>
          <p:nvSpPr>
            <p:cNvPr id="6" name="Google Shape;273;p42">
              <a:extLst>
                <a:ext uri="{FF2B5EF4-FFF2-40B4-BE49-F238E27FC236}">
                  <a16:creationId xmlns:a16="http://schemas.microsoft.com/office/drawing/2014/main" id="{3C180895-5045-414F-8BA3-556F327557D6}"/>
                </a:ext>
              </a:extLst>
            </p:cNvPr>
            <p:cNvSpPr txBox="1"/>
            <p:nvPr/>
          </p:nvSpPr>
          <p:spPr>
            <a:xfrm>
              <a:off x="877421" y="2556278"/>
              <a:ext cx="2989182" cy="1285929"/>
            </a:xfrm>
            <a:prstGeom prst="rect">
              <a:avLst/>
            </a:prstGeom>
            <a:noFill/>
            <a:ln cap="flat">
              <a:noFill/>
            </a:ln>
          </p:spPr>
          <p:txBody>
            <a:bodyPr vert="horz" wrap="square" lIns="91421" tIns="91421" rIns="91421" bIns="91421" anchor="t" anchorCtr="0" compatLnSpc="1">
              <a:noAutofit/>
            </a:bodyPr>
            <a:lstStyle/>
            <a:p>
              <a:pPr marL="285722" marR="0" lvl="0" indent="-285722"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gettyimages.es</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500" b="0" i="0" u="none" strike="noStrike" kern="0" cap="none" spc="0" baseline="0">
                <a:solidFill>
                  <a:srgbClr val="000000"/>
                </a:solidFill>
                <a:uFillTx/>
                <a:latin typeface="Source Sans Pro" panose="020B0503030403020204" pitchFamily="34" charset="0"/>
                <a:ea typeface="Montserrat"/>
                <a:cs typeface="Kanit Light" panose="020B0604020202020204" charset="-34"/>
              </a:endParaRPr>
            </a:p>
          </p:txBody>
        </p:sp>
      </p:grpSp>
      <p:sp>
        <p:nvSpPr>
          <p:cNvPr id="7" name="Google Shape;274;p42">
            <a:extLst>
              <a:ext uri="{FF2B5EF4-FFF2-40B4-BE49-F238E27FC236}">
                <a16:creationId xmlns:a16="http://schemas.microsoft.com/office/drawing/2014/main" id="{B98AF964-3CF0-48B2-B423-439B30B5B694}"/>
              </a:ext>
            </a:extLst>
          </p:cNvPr>
          <p:cNvSpPr txBox="1"/>
          <p:nvPr/>
        </p:nvSpPr>
        <p:spPr>
          <a:xfrm>
            <a:off x="877421" y="3347718"/>
            <a:ext cx="2117101" cy="3087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E57111"/>
                </a:solidFill>
                <a:uFillTx/>
                <a:latin typeface="Source Sans Pro" pitchFamily="34"/>
                <a:ea typeface="Rubik"/>
                <a:cs typeface="Rubik"/>
              </a:rPr>
              <a:t>FONTS :</a:t>
            </a:r>
          </a:p>
        </p:txBody>
      </p:sp>
      <p:sp>
        <p:nvSpPr>
          <p:cNvPr id="8" name="Google Shape;275;p42">
            <a:extLst>
              <a:ext uri="{FF2B5EF4-FFF2-40B4-BE49-F238E27FC236}">
                <a16:creationId xmlns:a16="http://schemas.microsoft.com/office/drawing/2014/main" id="{01D523CF-1663-4F65-9C8A-F6657BB8BB09}"/>
              </a:ext>
            </a:extLst>
          </p:cNvPr>
          <p:cNvSpPr txBox="1"/>
          <p:nvPr/>
        </p:nvSpPr>
        <p:spPr>
          <a:xfrm>
            <a:off x="877421" y="3656338"/>
            <a:ext cx="2645377" cy="788541"/>
          </a:xfrm>
          <a:prstGeom prst="rect">
            <a:avLst/>
          </a:prstGeom>
          <a:noFill/>
          <a:ln cap="flat">
            <a:noFill/>
          </a:ln>
        </p:spPr>
        <p:txBody>
          <a:bodyPr vert="horz" wrap="square" lIns="91421" tIns="91421" rIns="91421" bIns="91421" anchor="t" anchorCtr="0" compatLnSpc="1">
            <a:noAutofit/>
          </a:bodyPr>
          <a:lstStyle/>
          <a:p>
            <a:pPr marL="285722" marR="0" lvl="0" indent="-285722"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err="1">
                <a:solidFill>
                  <a:srgbClr val="000000"/>
                </a:solidFill>
                <a:uFillTx/>
                <a:latin typeface="Source Sans Pro" pitchFamily="34"/>
                <a:ea typeface="Montserrat"/>
                <a:cs typeface="Kanit Light"/>
              </a:rPr>
              <a:t>Fontdiner Swanky</a:t>
            </a:r>
            <a:endParaRPr lang="es-PE" sz="1500" b="0" i="0" u="none" strike="noStrike" kern="0" cap="none" spc="0" baseline="0">
              <a:solidFill>
                <a:srgbClr val="000000"/>
              </a:solidFill>
              <a:uFillTx/>
              <a:latin typeface="Source Sans Pro" pitchFamily="34"/>
              <a:ea typeface="Montserrat"/>
              <a:cs typeface="Kanit Light"/>
            </a:endParaRPr>
          </a:p>
          <a:p>
            <a:pPr marL="285722" marR="0" lvl="0" indent="-285722"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Arial</a:t>
            </a:r>
          </a:p>
          <a:p>
            <a:pPr marL="285722" marR="0" lvl="0" indent="-285722"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Assistant</a:t>
            </a:r>
          </a:p>
        </p:txBody>
      </p:sp>
      <p:sp>
        <p:nvSpPr>
          <p:cNvPr id="9" name="TextBox 59">
            <a:extLst>
              <a:ext uri="{FF2B5EF4-FFF2-40B4-BE49-F238E27FC236}">
                <a16:creationId xmlns:a16="http://schemas.microsoft.com/office/drawing/2014/main" id="{88FCC26A-EB99-4F90-9FB2-D1D577446555}"/>
              </a:ext>
            </a:extLst>
          </p:cNvPr>
          <p:cNvSpPr txBox="1"/>
          <p:nvPr/>
        </p:nvSpPr>
        <p:spPr>
          <a:xfrm>
            <a:off x="7334329" y="4821878"/>
            <a:ext cx="1674001" cy="25391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rgbClr val="E57111"/>
                </a:solidFill>
                <a:uFillTx/>
                <a:latin typeface="Arial" panose="020B0604020202020204" pitchFamily="34" charset="0"/>
                <a:ea typeface="Arial"/>
                <a:cs typeface="Arial" panose="020B0604020202020204" pitchFamily="34" charset="0"/>
              </a:rPr>
              <a:t>slidesppt.net</a:t>
            </a:r>
          </a:p>
        </p:txBody>
      </p:sp>
      <p:grpSp>
        <p:nvGrpSpPr>
          <p:cNvPr id="10" name="Gráfico 10">
            <a:extLst>
              <a:ext uri="{FF2B5EF4-FFF2-40B4-BE49-F238E27FC236}">
                <a16:creationId xmlns:a16="http://schemas.microsoft.com/office/drawing/2014/main" id="{D9283103-50E4-4589-8357-D341CD04D91F}"/>
              </a:ext>
            </a:extLst>
          </p:cNvPr>
          <p:cNvGrpSpPr/>
          <p:nvPr/>
        </p:nvGrpSpPr>
        <p:grpSpPr>
          <a:xfrm>
            <a:off x="8250247" y="4118128"/>
            <a:ext cx="637025" cy="637025"/>
            <a:chOff x="8250247" y="4118128"/>
            <a:chExt cx="637025" cy="637025"/>
          </a:xfrm>
        </p:grpSpPr>
        <p:sp>
          <p:nvSpPr>
            <p:cNvPr id="11" name="Forma libre: forma 30">
              <a:extLst>
                <a:ext uri="{FF2B5EF4-FFF2-40B4-BE49-F238E27FC236}">
                  <a16:creationId xmlns:a16="http://schemas.microsoft.com/office/drawing/2014/main" id="{77756FAE-2FC1-4BB4-BCDB-C9592130D178}"/>
                </a:ext>
              </a:extLst>
            </p:cNvPr>
            <p:cNvSpPr/>
            <p:nvPr/>
          </p:nvSpPr>
          <p:spPr>
            <a:xfrm>
              <a:off x="8250247" y="4118128"/>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E5711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 name="Forma libre: forma 31">
              <a:extLst>
                <a:ext uri="{FF2B5EF4-FFF2-40B4-BE49-F238E27FC236}">
                  <a16:creationId xmlns:a16="http://schemas.microsoft.com/office/drawing/2014/main" id="{57C22EFC-E187-463C-8BC3-E5B3BACDAA7F}"/>
                </a:ext>
              </a:extLst>
            </p:cNvPr>
            <p:cNvSpPr/>
            <p:nvPr/>
          </p:nvSpPr>
          <p:spPr>
            <a:xfrm>
              <a:off x="8332195" y="4196382"/>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3" name="Freeform 5">
            <a:extLst>
              <a:ext uri="{FF2B5EF4-FFF2-40B4-BE49-F238E27FC236}">
                <a16:creationId xmlns:a16="http://schemas.microsoft.com/office/drawing/2014/main" id="{6967177C-2EB5-4FBD-872B-5CF0CBED6C97}"/>
              </a:ext>
            </a:extLst>
          </p:cNvPr>
          <p:cNvSpPr/>
          <p:nvPr/>
        </p:nvSpPr>
        <p:spPr>
          <a:xfrm>
            <a:off x="8459608" y="-3575"/>
            <a:ext cx="738185" cy="391920"/>
          </a:xfrm>
          <a:custGeom>
            <a:avLst/>
            <a:gdLst>
              <a:gd name="f0" fmla="val 10800000"/>
              <a:gd name="f1" fmla="val 5400000"/>
              <a:gd name="f2" fmla="val 180"/>
              <a:gd name="f3" fmla="val w"/>
              <a:gd name="f4" fmla="val h"/>
              <a:gd name="f5" fmla="val 0"/>
              <a:gd name="f6" fmla="val 620"/>
              <a:gd name="f7" fmla="val 341"/>
              <a:gd name="f8" fmla="val 320"/>
              <a:gd name="f9" fmla="val 311"/>
              <a:gd name="f10" fmla="+- 0 0 -90"/>
              <a:gd name="f11" fmla="*/ f3 1 620"/>
              <a:gd name="f12" fmla="*/ f4 1 341"/>
              <a:gd name="f13" fmla="val f5"/>
              <a:gd name="f14" fmla="val f6"/>
              <a:gd name="f15" fmla="val f7"/>
              <a:gd name="f16" fmla="*/ f10 f0 1"/>
              <a:gd name="f17" fmla="+- f15 0 f13"/>
              <a:gd name="f18" fmla="+- f14 0 f13"/>
              <a:gd name="f19" fmla="*/ f16 1 f2"/>
              <a:gd name="f20" fmla="*/ f18 1 620"/>
              <a:gd name="f21" fmla="*/ f17 1 341"/>
              <a:gd name="f22" fmla="*/ 0 f18 1"/>
              <a:gd name="f23" fmla="*/ 0 f17 1"/>
              <a:gd name="f24" fmla="*/ 320 f18 1"/>
              <a:gd name="f25" fmla="*/ 620 f18 1"/>
              <a:gd name="f26" fmla="*/ 341 f17 1"/>
              <a:gd name="f27" fmla="*/ 311 f18 1"/>
              <a:gd name="f28" fmla="+- f19 0 f1"/>
              <a:gd name="f29" fmla="*/ f22 1 620"/>
              <a:gd name="f30" fmla="*/ f23 1 341"/>
              <a:gd name="f31" fmla="*/ f24 1 620"/>
              <a:gd name="f32" fmla="*/ f25 1 620"/>
              <a:gd name="f33" fmla="*/ f26 1 341"/>
              <a:gd name="f34" fmla="*/ f27 1 620"/>
              <a:gd name="f35" fmla="*/ 0 1 f20"/>
              <a:gd name="f36" fmla="*/ f14 1 f20"/>
              <a:gd name="f37" fmla="*/ 0 1 f21"/>
              <a:gd name="f38" fmla="*/ f15 1 f21"/>
              <a:gd name="f39" fmla="*/ f29 1 f20"/>
              <a:gd name="f40" fmla="*/ f30 1 f21"/>
              <a:gd name="f41" fmla="*/ f31 1 f20"/>
              <a:gd name="f42" fmla="*/ f32 1 f20"/>
              <a:gd name="f43" fmla="*/ f33 1 f21"/>
              <a:gd name="f44" fmla="*/ f34 1 f20"/>
              <a:gd name="f45" fmla="*/ f35 f11 1"/>
              <a:gd name="f46" fmla="*/ f36 f11 1"/>
              <a:gd name="f47" fmla="*/ f38 f12 1"/>
              <a:gd name="f48" fmla="*/ f37 f12 1"/>
              <a:gd name="f49" fmla="*/ f39 f11 1"/>
              <a:gd name="f50" fmla="*/ f40 f12 1"/>
              <a:gd name="f51" fmla="*/ f41 f11 1"/>
              <a:gd name="f52" fmla="*/ f42 f11 1"/>
              <a:gd name="f53" fmla="*/ f43 f12 1"/>
              <a:gd name="f54" fmla="*/ f44 f11 1"/>
            </a:gdLst>
            <a:ahLst/>
            <a:cxnLst>
              <a:cxn ang="3cd4">
                <a:pos x="hc" y="t"/>
              </a:cxn>
              <a:cxn ang="0">
                <a:pos x="r" y="vc"/>
              </a:cxn>
              <a:cxn ang="cd4">
                <a:pos x="hc" y="b"/>
              </a:cxn>
              <a:cxn ang="cd2">
                <a:pos x="l" y="vc"/>
              </a:cxn>
              <a:cxn ang="f28">
                <a:pos x="f49" y="f50"/>
              </a:cxn>
              <a:cxn ang="f28">
                <a:pos x="f51" y="f50"/>
              </a:cxn>
              <a:cxn ang="f28">
                <a:pos x="f52" y="f53"/>
              </a:cxn>
              <a:cxn ang="f28">
                <a:pos x="f54" y="f53"/>
              </a:cxn>
              <a:cxn ang="f28">
                <a:pos x="f49" y="f50"/>
              </a:cxn>
            </a:cxnLst>
            <a:rect l="f45" t="f48" r="f46" b="f47"/>
            <a:pathLst>
              <a:path w="620" h="341">
                <a:moveTo>
                  <a:pt x="f5" y="f5"/>
                </a:moveTo>
                <a:lnTo>
                  <a:pt x="f8" y="f5"/>
                </a:lnTo>
                <a:lnTo>
                  <a:pt x="f6" y="f7"/>
                </a:lnTo>
                <a:lnTo>
                  <a:pt x="f9" y="f7"/>
                </a:lnTo>
                <a:lnTo>
                  <a:pt x="f5" y="f5"/>
                </a:lnTo>
                <a:close/>
              </a:path>
            </a:pathLst>
          </a:custGeom>
          <a:solidFill>
            <a:srgbClr val="E57111"/>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050" b="0" i="0" u="none" strike="noStrike" kern="0" cap="none" spc="0" baseline="0">
              <a:solidFill>
                <a:srgbClr val="000000"/>
              </a:solidFill>
              <a:uFillTx/>
              <a:latin typeface="Arial"/>
              <a:ea typeface="Arial"/>
              <a:cs typeface="Arial"/>
            </a:endParaRPr>
          </a:p>
        </p:txBody>
      </p:sp>
      <p:sp>
        <p:nvSpPr>
          <p:cNvPr id="14" name="Graphic 37">
            <a:extLst>
              <a:ext uri="{FF2B5EF4-FFF2-40B4-BE49-F238E27FC236}">
                <a16:creationId xmlns:a16="http://schemas.microsoft.com/office/drawing/2014/main" id="{DA887725-F146-4CFB-992D-73A3703BF06A}"/>
              </a:ext>
            </a:extLst>
          </p:cNvPr>
          <p:cNvSpPr/>
          <p:nvPr/>
        </p:nvSpPr>
        <p:spPr>
          <a:xfrm flipH="1">
            <a:off x="0" y="0"/>
            <a:ext cx="952503" cy="808741"/>
          </a:xfrm>
          <a:custGeom>
            <a:avLst/>
            <a:gdLst>
              <a:gd name="f0" fmla="val 10800000"/>
              <a:gd name="f1" fmla="val 5400000"/>
              <a:gd name="f2" fmla="val 180"/>
              <a:gd name="f3" fmla="val w"/>
              <a:gd name="f4" fmla="val h"/>
              <a:gd name="f5" fmla="val 0"/>
              <a:gd name="f6" fmla="val 3355014"/>
              <a:gd name="f7" fmla="val 3210263"/>
              <a:gd name="f8" fmla="val 3329602"/>
              <a:gd name="f9" fmla="val 19286"/>
              <a:gd name="f10" fmla="val 3336679"/>
              <a:gd name="f11" fmla="val 12852"/>
              <a:gd name="f12" fmla="val 3343434"/>
              <a:gd name="f13" fmla="val 6097"/>
              <a:gd name="f14" fmla="val 3353727"/>
              <a:gd name="f15" fmla="val 4811"/>
              <a:gd name="f16" fmla="val 3846"/>
              <a:gd name="f17" fmla="val 2881"/>
              <a:gd name="f18" fmla="val 1916"/>
              <a:gd name="f19" fmla="val 3320274"/>
              <a:gd name="f20" fmla="val 3286820"/>
              <a:gd name="f21" fmla="val 3253367"/>
              <a:gd name="f22" fmla="val 2559"/>
              <a:gd name="f23" fmla="val 3524"/>
              <a:gd name="f24" fmla="val 4167"/>
              <a:gd name="f25" fmla="val 3270093"/>
              <a:gd name="f26" fmla="val 5132"/>
              <a:gd name="f27" fmla="val 3303547"/>
              <a:gd name="f28" fmla="val 7384"/>
              <a:gd name="f29" fmla="val 3273953"/>
              <a:gd name="f30" fmla="val 25076"/>
              <a:gd name="f31" fmla="val 3244360"/>
              <a:gd name="f32" fmla="val 39873"/>
              <a:gd name="f33" fmla="val 3214444"/>
              <a:gd name="f34" fmla="val 54670"/>
              <a:gd name="f35" fmla="val 3201578"/>
              <a:gd name="f36" fmla="val 61103"/>
              <a:gd name="f37" fmla="val 3188068"/>
              <a:gd name="f38" fmla="val 65606"/>
              <a:gd name="f39" fmla="val 3173592"/>
              <a:gd name="f40" fmla="val 69145"/>
              <a:gd name="f41" fmla="val 3066476"/>
              <a:gd name="f42" fmla="val 93592"/>
              <a:gd name="f43" fmla="val 2969976"/>
              <a:gd name="f44" fmla="val 69466"/>
              <a:gd name="f45" fmla="val 2881195"/>
              <a:gd name="f46" fmla="val 8027"/>
              <a:gd name="f47" fmla="val 2872831"/>
              <a:gd name="f48" fmla="val 2237"/>
              <a:gd name="f49" fmla="val 2865111"/>
              <a:gd name="f50" fmla="val 951"/>
              <a:gd name="f51" fmla="val 2853853"/>
              <a:gd name="f52" fmla="val 2936844"/>
              <a:gd name="f53" fmla="val 3026911"/>
              <a:gd name="f54" fmla="val 100990"/>
              <a:gd name="f55" fmla="val 3130810"/>
              <a:gd name="f56" fmla="val 93913"/>
              <a:gd name="f57" fmla="val 96808"/>
              <a:gd name="f58" fmla="val 3128559"/>
              <a:gd name="f59" fmla="val 97773"/>
              <a:gd name="f60" fmla="val 3126629"/>
              <a:gd name="f61" fmla="val 98738"/>
              <a:gd name="f62" fmla="val 3086098"/>
              <a:gd name="f63" fmla="val 120612"/>
              <a:gd name="f64" fmla="val 3046855"/>
              <a:gd name="f65" fmla="val 144094"/>
              <a:gd name="f66" fmla="val 3010184"/>
              <a:gd name="f67" fmla="val 171757"/>
              <a:gd name="f68" fmla="val 3007611"/>
              <a:gd name="f69" fmla="val 173687"/>
              <a:gd name="f70" fmla="val 3005359"/>
              <a:gd name="f71" fmla="val 175296"/>
              <a:gd name="f72" fmla="val 3001499"/>
              <a:gd name="f73" fmla="val 2941990"/>
              <a:gd name="f74" fmla="val 175939"/>
              <a:gd name="f75" fmla="val 2887306"/>
              <a:gd name="f76" fmla="val 161142"/>
              <a:gd name="f77" fmla="val 2838413"/>
              <a:gd name="f78" fmla="val 126080"/>
              <a:gd name="f79" fmla="val 2831979"/>
              <a:gd name="f80" fmla="val 121577"/>
              <a:gd name="f81" fmla="val 2830049"/>
              <a:gd name="f82" fmla="val 116752"/>
              <a:gd name="f83" fmla="val 2831336"/>
              <a:gd name="f84" fmla="val 108710"/>
              <a:gd name="f85" fmla="val 2837126"/>
              <a:gd name="f86" fmla="val 76221"/>
              <a:gd name="f87" fmla="val 2842594"/>
              <a:gd name="f88" fmla="val 43733"/>
              <a:gd name="f89" fmla="val 2848063"/>
              <a:gd name="f90" fmla="val 10922"/>
              <a:gd name="f91" fmla="val 2848706"/>
              <a:gd name="f92" fmla="val 2851923"/>
              <a:gd name="f93" fmla="val 2846455"/>
              <a:gd name="f94" fmla="val 1594"/>
              <a:gd name="f95" fmla="val 2836804"/>
              <a:gd name="f96" fmla="val -2588"/>
              <a:gd name="f97" fmla="val 2820078"/>
              <a:gd name="f98" fmla="val 2814609"/>
              <a:gd name="f99" fmla="val 11566"/>
              <a:gd name="f100" fmla="val 2768289"/>
              <a:gd name="f101" fmla="val 83941"/>
              <a:gd name="f102" fmla="val 2703633"/>
              <a:gd name="f103" fmla="val 129297"/>
              <a:gd name="f104" fmla="val 2618712"/>
              <a:gd name="f105" fmla="val 142807"/>
              <a:gd name="f106" fmla="val 2585902"/>
              <a:gd name="f107" fmla="val 147954"/>
              <a:gd name="f108" fmla="val 2551805"/>
              <a:gd name="f109" fmla="val 150849"/>
              <a:gd name="f110" fmla="val 2522855"/>
              <a:gd name="f111" fmla="val 126402"/>
              <a:gd name="f112" fmla="val 2506771"/>
              <a:gd name="f113" fmla="val 112892"/>
              <a:gd name="f114" fmla="val 2489080"/>
              <a:gd name="f115" fmla="val 2472353"/>
              <a:gd name="f116" fmla="val 88445"/>
              <a:gd name="f117" fmla="val 2453052"/>
              <a:gd name="f118" fmla="val 73970"/>
              <a:gd name="f119" fmla="val 2434074"/>
              <a:gd name="f120" fmla="val 59173"/>
              <a:gd name="f121" fmla="val 2413809"/>
              <a:gd name="f122" fmla="val 2443724"/>
              <a:gd name="f123" fmla="val 29258"/>
              <a:gd name="f124" fmla="val 2473961"/>
              <a:gd name="f125" fmla="val 20573"/>
              <a:gd name="f126" fmla="val 2500016"/>
              <a:gd name="f127" fmla="val 2498086"/>
              <a:gd name="f128" fmla="val 307"/>
              <a:gd name="f129" fmla="val 2495513"/>
              <a:gd name="f130" fmla="val 2493583"/>
              <a:gd name="f131" fmla="val 1272"/>
              <a:gd name="f132" fmla="val 2462381"/>
              <a:gd name="f133" fmla="val -4196"/>
              <a:gd name="f134" fmla="val 2435039"/>
              <a:gd name="f135" fmla="val 8992"/>
              <a:gd name="f136" fmla="val 2408019"/>
              <a:gd name="f137" fmla="val 21216"/>
              <a:gd name="f138" fmla="val 2396117"/>
              <a:gd name="f139" fmla="val 26684"/>
              <a:gd name="f140" fmla="val 2387754"/>
              <a:gd name="f141" fmla="val 25719"/>
              <a:gd name="f142" fmla="val 2379068"/>
              <a:gd name="f143" fmla="val 16712"/>
              <a:gd name="f144" fmla="val 2366523"/>
              <a:gd name="f145" fmla="val 2352692"/>
              <a:gd name="f146" fmla="val -3553"/>
              <a:gd name="f147" fmla="val 2332748"/>
              <a:gd name="f148" fmla="val 2342398"/>
              <a:gd name="f149" fmla="val 2351405"/>
              <a:gd name="f150" fmla="val 2360733"/>
              <a:gd name="f151" fmla="val 26041"/>
              <a:gd name="f152" fmla="val 2371670"/>
              <a:gd name="f153" fmla="val 33761"/>
              <a:gd name="f154" fmla="val 2365558"/>
              <a:gd name="f155" fmla="val 52418"/>
              <a:gd name="f156" fmla="val 2359447"/>
              <a:gd name="f157" fmla="val 58208"/>
              <a:gd name="f158" fmla="val 2355908"/>
              <a:gd name="f159" fmla="val 66893"/>
              <a:gd name="f160" fmla="val 2351727"/>
              <a:gd name="f161" fmla="val 74291"/>
              <a:gd name="f162" fmla="val 2330496"/>
              <a:gd name="f163" fmla="val 114178"/>
              <a:gd name="f164" fmla="val 2298008"/>
              <a:gd name="f165" fmla="val 142485"/>
              <a:gd name="f166" fmla="val 2259729"/>
              <a:gd name="f167" fmla="val 164681"/>
              <a:gd name="f168" fmla="val 2241072"/>
              <a:gd name="f169" fmla="val 175617"/>
              <a:gd name="f170" fmla="val 2221129"/>
              <a:gd name="f171" fmla="val 183659"/>
              <a:gd name="f172" fmla="val 2202150"/>
              <a:gd name="f173" fmla="val 193631"/>
              <a:gd name="f174" fmla="val 2169340"/>
              <a:gd name="f175" fmla="val 210679"/>
              <a:gd name="f176" fmla="val 2135565"/>
              <a:gd name="f177" fmla="val 218721"/>
              <a:gd name="f178" fmla="val 2098894"/>
              <a:gd name="f179" fmla="val 208428"/>
              <a:gd name="f180" fmla="val 2094713"/>
              <a:gd name="f181" fmla="val 207141"/>
              <a:gd name="f182" fmla="val 2089888"/>
              <a:gd name="f183" fmla="val 207463"/>
              <a:gd name="f184" fmla="val 2085062"/>
              <a:gd name="f185" fmla="val 2068014"/>
              <a:gd name="f186" fmla="val 204889"/>
              <a:gd name="f187" fmla="val 2051287"/>
              <a:gd name="f188" fmla="val 202959"/>
              <a:gd name="f189" fmla="val 2034560"/>
              <a:gd name="f190" fmla="val 200708"/>
              <a:gd name="f191" fmla="val 2050322"/>
              <a:gd name="f192" fmla="val 183981"/>
              <a:gd name="f193" fmla="val 2064476"/>
              <a:gd name="f194" fmla="val 167897"/>
              <a:gd name="f195" fmla="val 2080237"/>
              <a:gd name="f196" fmla="val 153100"/>
              <a:gd name="f197" fmla="val 2119481"/>
              <a:gd name="f198" fmla="val 115465"/>
              <a:gd name="f199" fmla="val 2142320"/>
              <a:gd name="f200" fmla="val 68823"/>
              <a:gd name="f201" fmla="val 2151970"/>
              <a:gd name="f202" fmla="val 14782"/>
              <a:gd name="f203" fmla="val 2154222"/>
              <a:gd name="f204" fmla="val 2149075"/>
              <a:gd name="f205" fmla="val 2139425"/>
              <a:gd name="f206" fmla="val 2130418"/>
              <a:gd name="f207" fmla="val 2132348"/>
              <a:gd name="f208" fmla="val 9314"/>
              <a:gd name="f209" fmla="val 2131705"/>
              <a:gd name="f210" fmla="val 13817"/>
              <a:gd name="f211" fmla="val 2122055"/>
              <a:gd name="f212" fmla="val 62390"/>
              <a:gd name="f213" fmla="val 2100824"/>
              <a:gd name="f214" fmla="val 104850"/>
              <a:gd name="f215" fmla="val 139269"/>
              <a:gd name="f216" fmla="val 2046784"/>
              <a:gd name="f217" fmla="val 155995"/>
              <a:gd name="f218" fmla="val 2029092"/>
              <a:gd name="f219" fmla="val 172722"/>
              <a:gd name="f220" fmla="val 2012043"/>
              <a:gd name="f221" fmla="val 190092"/>
              <a:gd name="f222" fmla="val 2005932"/>
              <a:gd name="f223" fmla="val 196526"/>
              <a:gd name="f224" fmla="val 2000142"/>
              <a:gd name="f225" fmla="val 198134"/>
              <a:gd name="f226" fmla="val 1991457"/>
              <a:gd name="f227" fmla="val 197491"/>
              <a:gd name="f228" fmla="val 1929696"/>
              <a:gd name="f229" fmla="val 191379"/>
              <a:gd name="f230" fmla="val 1868257"/>
              <a:gd name="f231" fmla="val 185911"/>
              <a:gd name="f232" fmla="val 1806496"/>
              <a:gd name="f233" fmla="val 179799"/>
              <a:gd name="f234" fmla="val 1793951"/>
              <a:gd name="f235" fmla="val 178512"/>
              <a:gd name="f236" fmla="val 1781085"/>
              <a:gd name="f237" fmla="val 180121"/>
              <a:gd name="f238" fmla="val 1767575"/>
              <a:gd name="f239" fmla="val 174974"/>
              <a:gd name="f240" fmla="val 1832552"/>
              <a:gd name="f241" fmla="val 121255"/>
              <a:gd name="f242" fmla="val 1894634"/>
              <a:gd name="f243" fmla="val 67215"/>
              <a:gd name="f244" fmla="val 1950283"/>
              <a:gd name="f245" fmla="val 1924228"/>
              <a:gd name="f246" fmla="val 629"/>
              <a:gd name="f247" fmla="val 1916186"/>
              <a:gd name="f248" fmla="val 1863110"/>
              <a:gd name="f249" fmla="val 1804245"/>
              <a:gd name="f250" fmla="val 117717"/>
              <a:gd name="f251" fmla="val 1743771"/>
              <a:gd name="f252" fmla="val 167254"/>
              <a:gd name="f253" fmla="val 1737659"/>
              <a:gd name="f254" fmla="val 172401"/>
              <a:gd name="f255" fmla="val 1731548"/>
              <a:gd name="f256" fmla="val 174009"/>
              <a:gd name="f257" fmla="val 1723828"/>
              <a:gd name="f258" fmla="val 173366"/>
              <a:gd name="f259" fmla="val 1679437"/>
              <a:gd name="f260" fmla="val 169827"/>
              <a:gd name="f261" fmla="val 1635047"/>
              <a:gd name="f262" fmla="val 166611"/>
              <a:gd name="f263" fmla="val 1590656"/>
              <a:gd name="f264" fmla="val 163394"/>
              <a:gd name="f265" fmla="val 1569104"/>
              <a:gd name="f266" fmla="val 161786"/>
              <a:gd name="f267" fmla="val 1547231"/>
              <a:gd name="f268" fmla="val 160177"/>
              <a:gd name="f269" fmla="val 1523106"/>
              <a:gd name="f270" fmla="val 158247"/>
              <a:gd name="f271" fmla="val 1564923"/>
              <a:gd name="f272" fmla="val 1601593"/>
              <a:gd name="f273" fmla="val 1630543"/>
              <a:gd name="f274" fmla="val 1612851"/>
              <a:gd name="f275" fmla="val -1623"/>
              <a:gd name="f276" fmla="val 1604166"/>
              <a:gd name="f277" fmla="val 5454"/>
              <a:gd name="f278" fmla="val 1596125"/>
              <a:gd name="f279" fmla="val 1569426"/>
              <a:gd name="f280" fmla="val 65928"/>
              <a:gd name="f281" fmla="val 1536616"/>
              <a:gd name="f282" fmla="val 108388"/>
              <a:gd name="f283" fmla="val 1501554"/>
              <a:gd name="f284" fmla="val 149562"/>
              <a:gd name="f285" fmla="val 1496729"/>
              <a:gd name="f286" fmla="val 155030"/>
              <a:gd name="f287" fmla="val 1491904"/>
              <a:gd name="f288" fmla="val 156639"/>
              <a:gd name="f289" fmla="val 1484827"/>
              <a:gd name="f290" fmla="val 156317"/>
              <a:gd name="f291" fmla="val 1387039"/>
              <a:gd name="f292" fmla="val 148275"/>
              <a:gd name="f293" fmla="val 1289252"/>
              <a:gd name="f294" fmla="val 140234"/>
              <a:gd name="f295" fmla="val 1191143"/>
              <a:gd name="f296" fmla="val 132514"/>
              <a:gd name="f297" fmla="val 1184066"/>
              <a:gd name="f298" fmla="val 131870"/>
              <a:gd name="f299" fmla="val 1177633"/>
              <a:gd name="f300" fmla="val 130584"/>
              <a:gd name="f301" fmla="val 1171521"/>
              <a:gd name="f302" fmla="val 125437"/>
              <a:gd name="f303" fmla="val 1196933"/>
              <a:gd name="f304" fmla="val 86515"/>
              <a:gd name="f305" fmla="val 1221058"/>
              <a:gd name="f306" fmla="val 46628"/>
              <a:gd name="f307" fmla="val 1240036"/>
              <a:gd name="f308" fmla="val 1226205"/>
              <a:gd name="f309" fmla="val -14"/>
              <a:gd name="f310" fmla="val 1219771"/>
              <a:gd name="f311" fmla="val 1214303"/>
              <a:gd name="f312" fmla="val 16391"/>
              <a:gd name="f313" fmla="val 1197576"/>
              <a:gd name="f314" fmla="val 52096"/>
              <a:gd name="f315" fmla="val 1177311"/>
              <a:gd name="f316" fmla="val 85871"/>
              <a:gd name="f317" fmla="val 1155116"/>
              <a:gd name="f318" fmla="val 118682"/>
              <a:gd name="f319" fmla="val 1150612"/>
              <a:gd name="f320" fmla="val 125759"/>
              <a:gd name="f321" fmla="val 1145787"/>
              <a:gd name="f322" fmla="val 128332"/>
              <a:gd name="f323" fmla="val 1137102"/>
              <a:gd name="f324" fmla="val 127367"/>
              <a:gd name="f325" fmla="val 1061188"/>
              <a:gd name="f326" fmla="val 119968"/>
              <a:gd name="f327" fmla="val 985596"/>
              <a:gd name="f328" fmla="val 110318"/>
              <a:gd name="f329" fmla="val 910325"/>
              <a:gd name="f330" fmla="val 100025"/>
              <a:gd name="f331" fmla="val 900997"/>
              <a:gd name="f332" fmla="val 897780"/>
              <a:gd name="f333" fmla="val 896493"/>
              <a:gd name="f334" fmla="val 86193"/>
              <a:gd name="f335" fmla="val 894242"/>
              <a:gd name="f336" fmla="val 62711"/>
              <a:gd name="f337" fmla="val 903248"/>
              <a:gd name="f338" fmla="val 51774"/>
              <a:gd name="f339" fmla="val 911612"/>
              <a:gd name="f340" fmla="val 35048"/>
              <a:gd name="f341" fmla="val 922227"/>
              <a:gd name="f342" fmla="val 19929"/>
              <a:gd name="f343" fmla="val 933807"/>
              <a:gd name="f344" fmla="val 926087"/>
              <a:gd name="f345" fmla="val 919010"/>
              <a:gd name="f346" fmla="val 915150"/>
              <a:gd name="f347" fmla="val 898102"/>
              <a:gd name="f348" fmla="val 28614"/>
              <a:gd name="f349" fmla="val 879123"/>
              <a:gd name="f350" fmla="val 51453"/>
              <a:gd name="f351" fmla="val 876550"/>
              <a:gd name="f352" fmla="val 81690"/>
              <a:gd name="f353" fmla="val 875585"/>
              <a:gd name="f354" fmla="val 871403"/>
              <a:gd name="f355" fmla="val 94557"/>
              <a:gd name="f356" fmla="val 861753"/>
              <a:gd name="f357" fmla="val 92948"/>
              <a:gd name="f358" fmla="val 821544"/>
              <a:gd name="f359" fmla="val 781014"/>
              <a:gd name="f360" fmla="val 80403"/>
              <a:gd name="f361" fmla="val 740805"/>
              <a:gd name="f362" fmla="val 708316"/>
              <a:gd name="f363" fmla="val 68501"/>
              <a:gd name="f364" fmla="val 724400"/>
              <a:gd name="f365" fmla="val 39229"/>
              <a:gd name="f366" fmla="val 730833"/>
              <a:gd name="f367" fmla="val 27649"/>
              <a:gd name="f368" fmla="val 737267"/>
              <a:gd name="f369" fmla="val 15747"/>
              <a:gd name="f370" fmla="val 743700"/>
              <a:gd name="f371" fmla="val 4489"/>
              <a:gd name="f372" fmla="val 726008"/>
              <a:gd name="f373" fmla="val -1301"/>
              <a:gd name="f374" fmla="val 716358"/>
              <a:gd name="f375" fmla="val 710247"/>
              <a:gd name="f376" fmla="val 20251"/>
              <a:gd name="f377" fmla="val 705743"/>
              <a:gd name="f378" fmla="val 31509"/>
              <a:gd name="f379" fmla="val 698023"/>
              <a:gd name="f380" fmla="val 41803"/>
              <a:gd name="f381" fmla="val 692876"/>
              <a:gd name="f382" fmla="val 53061"/>
              <a:gd name="f383" fmla="val 688695"/>
              <a:gd name="f384" fmla="val 682905"/>
              <a:gd name="f385" fmla="val 64963"/>
              <a:gd name="f386" fmla="val 672611"/>
              <a:gd name="f387" fmla="val 63355"/>
              <a:gd name="f388" fmla="val 566782"/>
              <a:gd name="f389" fmla="val 44698"/>
              <a:gd name="f390" fmla="val 460953"/>
              <a:gd name="f391" fmla="val 27328"/>
              <a:gd name="f392" fmla="val 354802"/>
              <a:gd name="f393" fmla="val 12209"/>
              <a:gd name="f394" fmla="val 302369"/>
              <a:gd name="f395" fmla="val 249937"/>
              <a:gd name="f396" fmla="val 197183"/>
              <a:gd name="f397" fmla="val 199435"/>
              <a:gd name="f398" fmla="val 5776"/>
              <a:gd name="f399" fmla="val 202652"/>
              <a:gd name="f400" fmla="val 205225"/>
              <a:gd name="f401" fmla="val 238357"/>
              <a:gd name="f402" fmla="val 271811"/>
              <a:gd name="f403" fmla="val 304943"/>
              <a:gd name="f404" fmla="val 17034"/>
              <a:gd name="f405" fmla="val 420101"/>
              <a:gd name="f406" fmla="val 534293"/>
              <a:gd name="f407" fmla="val 648808"/>
              <a:gd name="f408" fmla="val 71396"/>
              <a:gd name="f409" fmla="val 658779"/>
              <a:gd name="f410" fmla="val 73005"/>
              <a:gd name="f411" fmla="val 671003"/>
              <a:gd name="f412" fmla="val 72040"/>
              <a:gd name="f413" fmla="val 678080"/>
              <a:gd name="f414" fmla="val 77830"/>
              <a:gd name="f415" fmla="val 698345"/>
              <a:gd name="f416" fmla="val 113857"/>
              <a:gd name="f417" fmla="val 736623"/>
              <a:gd name="f418" fmla="val 133800"/>
              <a:gd name="f419" fmla="val 706708"/>
              <a:gd name="f420" fmla="val 678723"/>
              <a:gd name="f421" fmla="val 150205"/>
              <a:gd name="f422" fmla="val 651381"/>
              <a:gd name="f423" fmla="val 609564"/>
              <a:gd name="f424" fmla="val 134765"/>
              <a:gd name="f425" fmla="val 568069"/>
              <a:gd name="f426" fmla="val 131549"/>
              <a:gd name="f427" fmla="val 525608"/>
              <a:gd name="f428" fmla="val 132835"/>
              <a:gd name="f429" fmla="val 484434"/>
              <a:gd name="f430" fmla="val 134122"/>
              <a:gd name="f431" fmla="val 442939"/>
              <a:gd name="f432" fmla="val 135730"/>
              <a:gd name="f433" fmla="val 401765"/>
              <a:gd name="f434" fmla="val 383430"/>
              <a:gd name="f435" fmla="val 133157"/>
              <a:gd name="f436" fmla="val 365738"/>
              <a:gd name="f437" fmla="val 129619"/>
              <a:gd name="f438" fmla="val 348690"/>
              <a:gd name="f439" fmla="val 121898"/>
              <a:gd name="f440" fmla="val 250259"/>
              <a:gd name="f441" fmla="val 78473"/>
              <a:gd name="f442" fmla="val 150220"/>
              <a:gd name="f443" fmla="val 48572"/>
              <a:gd name="f444" fmla="val 32489"/>
              <a:gd name="f445" fmla="val 17048"/>
              <a:gd name="f446" fmla="val 3538"/>
              <a:gd name="f447" fmla="val 9636"/>
              <a:gd name="f448" fmla="val 8363"/>
              <a:gd name="f449" fmla="val 9957"/>
              <a:gd name="f450" fmla="val 12545"/>
              <a:gd name="f451" fmla="val 11244"/>
              <a:gd name="f452" fmla="val 130598"/>
              <a:gd name="f453" fmla="val 48879"/>
              <a:gd name="f454" fmla="val 245434"/>
              <a:gd name="f455" fmla="val 95522"/>
              <a:gd name="f456" fmla="val 358662"/>
              <a:gd name="f457" fmla="val 145059"/>
              <a:gd name="f458" fmla="val 630472"/>
              <a:gd name="f459" fmla="val 264720"/>
              <a:gd name="f460" fmla="val 883626"/>
              <a:gd name="f461" fmla="val 415583"/>
              <a:gd name="f462" fmla="val 1118445"/>
              <a:gd name="f463" fmla="val 597326"/>
              <a:gd name="f464" fmla="val 1132920"/>
              <a:gd name="f465" fmla="val 608585"/>
              <a:gd name="f466" fmla="val 1138710"/>
              <a:gd name="f467" fmla="val 620165"/>
              <a:gd name="f468" fmla="val 1139032"/>
              <a:gd name="f469" fmla="val 638178"/>
              <a:gd name="f470" fmla="val 1143536"/>
              <a:gd name="f471" fmla="val 831180"/>
              <a:gd name="f472" fmla="val 1162514"/>
              <a:gd name="f473" fmla="val 1022895"/>
              <a:gd name="f474" fmla="val 1181814"/>
              <a:gd name="f475" fmla="val 1214610"/>
              <a:gd name="f476" fmla="val 1367082"/>
              <a:gd name="f477" fmla="val 1212694"/>
              <a:gd name="f478" fmla="val 1519553"/>
              <a:gd name="f479" fmla="val 1224275"/>
              <a:gd name="f480" fmla="val 1672346"/>
              <a:gd name="f481" fmla="val 1241645"/>
              <a:gd name="f482" fmla="val 1901375"/>
              <a:gd name="f483" fmla="val 1235211"/>
              <a:gd name="f484" fmla="val 2131047"/>
              <a:gd name="f485" fmla="val 1243896"/>
              <a:gd name="f486" fmla="val 2360398"/>
              <a:gd name="f487" fmla="val 1244218"/>
              <a:gd name="f488" fmla="val 2368439"/>
              <a:gd name="f489" fmla="val 1241323"/>
              <a:gd name="f490" fmla="val 2370369"/>
              <a:gd name="f491" fmla="val 1233925"/>
              <a:gd name="f492" fmla="val 2371013"/>
              <a:gd name="f493" fmla="val 1214625"/>
              <a:gd name="f494" fmla="val 2372621"/>
              <a:gd name="f495" fmla="val 1195646"/>
              <a:gd name="f496" fmla="val 2376803"/>
              <a:gd name="f497" fmla="val 1177954"/>
              <a:gd name="f498" fmla="val 2384523"/>
              <a:gd name="f499" fmla="val 1170234"/>
              <a:gd name="f500" fmla="val 2387739"/>
              <a:gd name="f501" fmla="val 1166696"/>
              <a:gd name="f502" fmla="val 2385810"/>
              <a:gd name="f503" fmla="val 1162192"/>
              <a:gd name="f504" fmla="val 2379698"/>
              <a:gd name="f505" fmla="val 1124557"/>
              <a:gd name="f506" fmla="val 2329517"/>
              <a:gd name="f507" fmla="val 1087243"/>
              <a:gd name="f508" fmla="val 2278694"/>
              <a:gd name="f509" fmla="val 1055076"/>
              <a:gd name="f510" fmla="val 2224653"/>
              <a:gd name="f511" fmla="val 1037063"/>
              <a:gd name="f512" fmla="val 2194416"/>
              <a:gd name="f513" fmla="val 1022588"/>
              <a:gd name="f514" fmla="val 2163214"/>
              <a:gd name="f515" fmla="val 1018084"/>
              <a:gd name="f516" fmla="val 2127830"/>
              <a:gd name="f517" fmla="val 1006183"/>
              <a:gd name="f518" fmla="val 2033581"/>
              <a:gd name="f519" fmla="val 1008113"/>
              <a:gd name="f520" fmla="val 1939010"/>
              <a:gd name="f521" fmla="val 1013903"/>
              <a:gd name="f522" fmla="val 1844761"/>
              <a:gd name="f523" fmla="val 1015833"/>
              <a:gd name="f524" fmla="val 1814846"/>
              <a:gd name="f525" fmla="val 1020979"/>
              <a:gd name="f526" fmla="val 1785574"/>
              <a:gd name="f527" fmla="val 1033524"/>
              <a:gd name="f528" fmla="val 1757910"/>
              <a:gd name="f529" fmla="val 1052181"/>
              <a:gd name="f530" fmla="val 1716415"/>
              <a:gd name="f531" fmla="val 1073733"/>
              <a:gd name="f532" fmla="val 1676528"/>
              <a:gd name="f533" fmla="val 1095285"/>
              <a:gd name="f534" fmla="val 1636641"/>
              <a:gd name="f535" fmla="val 1097215"/>
              <a:gd name="f536" fmla="val 1632781"/>
              <a:gd name="f537" fmla="val 1101397"/>
              <a:gd name="f538" fmla="val 1629564"/>
              <a:gd name="f539" fmla="val 1099788"/>
              <a:gd name="f540" fmla="val 1624417"/>
              <a:gd name="f541" fmla="val 1078880"/>
              <a:gd name="f542" fmla="val 1641788"/>
              <a:gd name="f543" fmla="val 1025804"/>
              <a:gd name="f544" fmla="val 1710625"/>
              <a:gd name="f545" fmla="val 1006826"/>
              <a:gd name="f546" fmla="val 1745043"/>
              <a:gd name="f547" fmla="val 998141"/>
              <a:gd name="f548" fmla="val 1760805"/>
              <a:gd name="f549" fmla="val 991064"/>
              <a:gd name="f550" fmla="val 1777210"/>
              <a:gd name="f551" fmla="val 987204"/>
              <a:gd name="f552" fmla="val 1794902"/>
              <a:gd name="f553" fmla="val 967261"/>
              <a:gd name="f554" fmla="val 1884005"/>
              <a:gd name="f555" fmla="val 960184"/>
              <a:gd name="f556" fmla="val 1974394"/>
              <a:gd name="f557" fmla="val 961470"/>
              <a:gd name="f558" fmla="val 2065427"/>
              <a:gd name="f559" fmla="val 962436"/>
              <a:gd name="f560" fmla="val 2135551"/>
              <a:gd name="f561" fmla="val 982057"/>
              <a:gd name="f562" fmla="val 2199563"/>
              <a:gd name="f563" fmla="val 1017441"/>
              <a:gd name="f564" fmla="val 2260037"/>
              <a:gd name="f565" fmla="val 1047356"/>
              <a:gd name="f566" fmla="val 2310861"/>
              <a:gd name="f567" fmla="val 1077915"/>
              <a:gd name="f568" fmla="val 2360719"/>
              <a:gd name="f569" fmla="val 1111369"/>
              <a:gd name="f570" fmla="val 2408970"/>
              <a:gd name="f571" fmla="val 1117159"/>
              <a:gd name="f572" fmla="val 2417333"/>
              <a:gd name="f573" fmla="val 1116837"/>
              <a:gd name="f574" fmla="val 2421193"/>
              <a:gd name="f575" fmla="val 1108795"/>
              <a:gd name="f576" fmla="val 2427627"/>
              <a:gd name="f577" fmla="val 1091747"/>
              <a:gd name="f578" fmla="val 2441780"/>
              <a:gd name="f579" fmla="val 1077272"/>
              <a:gd name="f580" fmla="val 2458507"/>
              <a:gd name="f581" fmla="val 1065370"/>
              <a:gd name="f582" fmla="val 2477164"/>
              <a:gd name="f583" fmla="val 1061510"/>
              <a:gd name="f584" fmla="val 2482954"/>
              <a:gd name="f585" fmla="val 1058615"/>
              <a:gd name="f586" fmla="val 2484240"/>
              <a:gd name="f587" fmla="val 2480702"/>
              <a:gd name="f588" fmla="val 990742"/>
              <a:gd name="f589" fmla="val 2448857"/>
              <a:gd name="f590" fmla="val 929947"/>
              <a:gd name="f591" fmla="val 2415725"/>
              <a:gd name="f592" fmla="val 873333"/>
              <a:gd name="f593" fmla="val 2375194"/>
              <a:gd name="f594" fmla="val 841488"/>
              <a:gd name="f595" fmla="val 2352356"/>
              <a:gd name="f596" fmla="val 819936"/>
              <a:gd name="f597" fmla="val 2323727"/>
              <a:gd name="f598" fmla="val 808034"/>
              <a:gd name="f599" fmla="val 2286092"/>
              <a:gd name="f600" fmla="val 786161"/>
              <a:gd name="f601" fmla="val 2217255"/>
              <a:gd name="f602" fmla="val 773615"/>
              <a:gd name="f603" fmla="val 2146487"/>
              <a:gd name="f604" fmla="val 761070"/>
              <a:gd name="f605" fmla="val 2075398"/>
              <a:gd name="f606" fmla="val 751742"/>
              <a:gd name="f607" fmla="val 2023288"/>
              <a:gd name="f608" fmla="val 758497"/>
              <a:gd name="f609" fmla="val 777797"/>
              <a:gd name="f610" fmla="val 1926143"/>
              <a:gd name="f611" fmla="val 793559"/>
              <a:gd name="f612" fmla="val 1886578"/>
              <a:gd name="f613" fmla="val 809321"/>
              <a:gd name="f614" fmla="val 1847013"/>
              <a:gd name="f615" fmla="val 826369"/>
              <a:gd name="f616" fmla="val 1807769"/>
              <a:gd name="f617" fmla="val 827978"/>
              <a:gd name="f618" fmla="val 1804231"/>
              <a:gd name="f619" fmla="val 831516"/>
              <a:gd name="f620" fmla="val 1800692"/>
              <a:gd name="f621" fmla="val 829264"/>
              <a:gd name="f622" fmla="val 1795224"/>
              <a:gd name="f623" fmla="val 827656"/>
              <a:gd name="f624" fmla="val 1796511"/>
              <a:gd name="f625" fmla="val 1797476"/>
              <a:gd name="f626" fmla="val 825726"/>
              <a:gd name="f627" fmla="val 1798441"/>
              <a:gd name="f628" fmla="val 790021"/>
              <a:gd name="f629" fmla="val 1854733"/>
              <a:gd name="f630" fmla="val 754959"/>
              <a:gd name="f631" fmla="val 1911025"/>
              <a:gd name="f632" fmla="val 723757"/>
              <a:gd name="f633" fmla="val 1969891"/>
              <a:gd name="f634" fmla="val 711212"/>
              <a:gd name="f635" fmla="val 1994016"/>
              <a:gd name="f636" fmla="val 706387"/>
              <a:gd name="f637" fmla="val 2018784"/>
              <a:gd name="f638" fmla="val 707673"/>
              <a:gd name="f639" fmla="val 2045483"/>
              <a:gd name="f640" fmla="val 2122684"/>
              <a:gd name="f641" fmla="val 724722"/>
              <a:gd name="f642" fmla="val 2198276"/>
              <a:gd name="f643" fmla="val 745309"/>
              <a:gd name="f644" fmla="val 2273225"/>
              <a:gd name="f645" fmla="val 764609"/>
              <a:gd name="f646" fmla="val 2343671"/>
              <a:gd name="f647" fmla="val 801601"/>
              <a:gd name="f648" fmla="val 2398676"/>
              <a:gd name="f649" fmla="val 864970"/>
              <a:gd name="f650" fmla="val 2437598"/>
              <a:gd name="f651" fmla="val 917402"/>
              <a:gd name="f652" fmla="val 2469765"/>
              <a:gd name="f653" fmla="val 968226"/>
              <a:gd name="f654" fmla="val 2504506"/>
              <a:gd name="f655" fmla="val 2535707"/>
              <a:gd name="f656" fmla="val 1028699"/>
              <a:gd name="f657" fmla="val 2540211"/>
              <a:gd name="f658" fmla="val 1031273"/>
              <a:gd name="f659" fmla="val 2543749"/>
              <a:gd name="f660" fmla="val 1027734"/>
              <a:gd name="f661" fmla="val 2552756"/>
              <a:gd name="f662" fmla="val 1020014"/>
              <a:gd name="f663" fmla="val 2573021"/>
              <a:gd name="f664" fmla="val 1015511"/>
              <a:gd name="f665" fmla="val 2594251"/>
              <a:gd name="f666" fmla="val 1013581"/>
              <a:gd name="f667" fmla="val 2615803"/>
              <a:gd name="f668" fmla="val 1012616"/>
              <a:gd name="f669" fmla="val 2626740"/>
              <a:gd name="f670" fmla="val 1010686"/>
              <a:gd name="f671" fmla="val 2630278"/>
              <a:gd name="f672" fmla="val 998462"/>
              <a:gd name="f673" fmla="val 2626097"/>
              <a:gd name="f674" fmla="val 957610"/>
              <a:gd name="f675" fmla="val 2612265"/>
              <a:gd name="f676" fmla="val 916115"/>
              <a:gd name="f677" fmla="val 2601007"/>
              <a:gd name="f678" fmla="val 874298"/>
              <a:gd name="f679" fmla="val 2589748"/>
              <a:gd name="f680" fmla="val 829908"/>
              <a:gd name="f681" fmla="val 2577846"/>
              <a:gd name="f682" fmla="val 2570126"/>
              <a:gd name="f683" fmla="val 740483"/>
              <a:gd name="f684" fmla="val 2585888"/>
              <a:gd name="f685" fmla="val 639801"/>
              <a:gd name="f686" fmla="val 2620307"/>
              <a:gd name="f687" fmla="val 550055"/>
              <a:gd name="f688" fmla="val 2673704"/>
              <a:gd name="f689" fmla="val 468994"/>
              <a:gd name="f690" fmla="val 2742219"/>
              <a:gd name="f691" fmla="val 458058"/>
              <a:gd name="f692" fmla="val 2751548"/>
              <a:gd name="f693" fmla="val 450016"/>
              <a:gd name="f694" fmla="val 2763128"/>
              <a:gd name="f695" fmla="val 444226"/>
              <a:gd name="f696" fmla="val 2776638"/>
              <a:gd name="f697" fmla="val 425569"/>
              <a:gd name="f698" fmla="val 2818777"/>
              <a:gd name="f699" fmla="val 411415"/>
              <a:gd name="f700" fmla="val 2862202"/>
              <a:gd name="f701" fmla="val 397584"/>
              <a:gd name="f702" fmla="val 2905949"/>
              <a:gd name="f703" fmla="val 388899"/>
              <a:gd name="f704" fmla="val 2932969"/>
              <a:gd name="f705" fmla="val 380535"/>
              <a:gd name="f706" fmla="val 2959990"/>
              <a:gd name="f707" fmla="val 371528"/>
              <a:gd name="f708" fmla="val 2988940"/>
              <a:gd name="f709" fmla="val 378605"/>
              <a:gd name="f710" fmla="val 2985080"/>
              <a:gd name="f711" fmla="val 379248"/>
              <a:gd name="f712" fmla="val 2979612"/>
              <a:gd name="f713" fmla="val 381178"/>
              <a:gd name="f714" fmla="val 2975430"/>
              <a:gd name="f715" fmla="val 406269"/>
              <a:gd name="f716" fmla="val 2922998"/>
              <a:gd name="f717" fmla="val 431681"/>
              <a:gd name="f718" fmla="val 2870244"/>
              <a:gd name="f719" fmla="val 462883"/>
              <a:gd name="f720" fmla="val 2821028"/>
              <a:gd name="f721" fmla="val 471889"/>
              <a:gd name="f722" fmla="val 2806553"/>
              <a:gd name="f723" fmla="val 480896"/>
              <a:gd name="f724" fmla="val 2791757"/>
              <a:gd name="f725" fmla="val 495050"/>
              <a:gd name="f726" fmla="val 2781785"/>
              <a:gd name="f727" fmla="val 573215"/>
              <a:gd name="f728" fmla="val 2726458"/>
              <a:gd name="f729" fmla="val 655241"/>
              <a:gd name="f730" fmla="val 2678529"/>
              <a:gd name="f731" fmla="val 744343"/>
              <a:gd name="f732" fmla="val 2642824"/>
              <a:gd name="f733" fmla="val 769755"/>
              <a:gd name="f734" fmla="val 2632852"/>
              <a:gd name="f735" fmla="val 795489"/>
              <a:gd name="f736" fmla="val 2629957"/>
              <a:gd name="f737" fmla="val 822509"/>
              <a:gd name="f738" fmla="val 2634782"/>
              <a:gd name="f739" fmla="val 874620"/>
              <a:gd name="f740" fmla="val 2644110"/>
              <a:gd name="f741" fmla="val 924157"/>
              <a:gd name="f742" fmla="val 2662767"/>
              <a:gd name="f743" fmla="val 974016"/>
              <a:gd name="f744" fmla="val 2679172"/>
              <a:gd name="f745" fmla="val 1000714"/>
              <a:gd name="f746" fmla="val 2687857"/>
              <a:gd name="f747" fmla="val 1018728"/>
              <a:gd name="f748" fmla="val 2698794"/>
              <a:gd name="f749" fmla="val 1019371"/>
              <a:gd name="f750" fmla="val 2730318"/>
              <a:gd name="f751" fmla="val 1019693"/>
              <a:gd name="f752" fmla="val 2743184"/>
              <a:gd name="f753" fmla="val 2744471"/>
              <a:gd name="f754" fmla="val 2743828"/>
              <a:gd name="f755" fmla="val 947317"/>
              <a:gd name="f756" fmla="val 2741576"/>
              <a:gd name="f757" fmla="val 887486"/>
              <a:gd name="f758" fmla="val 2742541"/>
              <a:gd name="f759" fmla="val 788734"/>
              <a:gd name="f760" fmla="val 2743506"/>
              <a:gd name="f761" fmla="val 753029"/>
              <a:gd name="f762" fmla="val 2754121"/>
              <a:gd name="f763" fmla="val 721183"/>
              <a:gd name="f764" fmla="val 2777282"/>
              <a:gd name="f765" fmla="val 647199"/>
              <a:gd name="f766" fmla="val 2831000"/>
              <a:gd name="f767" fmla="val 585439"/>
              <a:gd name="f768" fmla="val 2896621"/>
              <a:gd name="f769" fmla="val 2971892"/>
              <a:gd name="f770" fmla="val 524965"/>
              <a:gd name="f771" fmla="val 2985402"/>
              <a:gd name="f772" fmla="val 520461"/>
              <a:gd name="f773" fmla="val 3000520"/>
              <a:gd name="f774" fmla="val 518531"/>
              <a:gd name="f775" fmla="val 3016925"/>
              <a:gd name="f776" fmla="val 511133"/>
              <a:gd name="f777" fmla="val 3080294"/>
              <a:gd name="f778" fmla="val 510811"/>
              <a:gd name="f779" fmla="val 3144306"/>
              <a:gd name="f780" fmla="val 509846"/>
              <a:gd name="f781" fmla="val 3207997"/>
              <a:gd name="f782" fmla="val 3209284"/>
              <a:gd name="f783" fmla="val 509203"/>
              <a:gd name="f784" fmla="val 3211857"/>
              <a:gd name="f785" fmla="val 512741"/>
              <a:gd name="f786" fmla="val 3211214"/>
              <a:gd name="f787" fmla="val 520783"/>
              <a:gd name="f788" fmla="val 3161998"/>
              <a:gd name="f789" fmla="val 528825"/>
              <a:gd name="f790" fmla="val 3112461"/>
              <a:gd name="f791" fmla="val 541692"/>
              <a:gd name="f792" fmla="val 3064211"/>
              <a:gd name="f793" fmla="val 547160"/>
              <a:gd name="f794" fmla="val 3043302"/>
              <a:gd name="f795" fmla="val 551342"/>
              <a:gd name="f796" fmla="val 3021750"/>
              <a:gd name="f797" fmla="val 565174"/>
              <a:gd name="f798" fmla="val 3004380"/>
              <a:gd name="f799" fmla="val 618571"/>
              <a:gd name="f800" fmla="val 2936830"/>
              <a:gd name="f801" fmla="val 677758"/>
              <a:gd name="f802" fmla="val 2874747"/>
              <a:gd name="f803" fmla="val 745630"/>
              <a:gd name="f804" fmla="val 2821672"/>
              <a:gd name="f805" fmla="val 767182"/>
              <a:gd name="f806" fmla="val 2804623"/>
              <a:gd name="f807" fmla="val 791629"/>
              <a:gd name="f808" fmla="val 2796260"/>
              <a:gd name="f809" fmla="val 818971"/>
              <a:gd name="f810" fmla="val 2794008"/>
              <a:gd name="f811" fmla="val 891668"/>
              <a:gd name="f812" fmla="val 2788218"/>
              <a:gd name="f813" fmla="val 963722"/>
              <a:gd name="f814" fmla="val 1036098"/>
              <a:gd name="f815" fmla="val 2803658"/>
              <a:gd name="f816" fmla="val 1043175"/>
              <a:gd name="f817" fmla="val 2804302"/>
              <a:gd name="f818" fmla="val 2807518"/>
              <a:gd name="f819" fmla="val 1050895"/>
              <a:gd name="f820" fmla="val 2813952"/>
              <a:gd name="f821" fmla="val 1066013"/>
              <a:gd name="f822" fmla="val 2841937"/>
              <a:gd name="f823" fmla="val 1085313"/>
              <a:gd name="f824" fmla="val 2867027"/>
              <a:gd name="f825" fmla="val 1110082"/>
              <a:gd name="f826" fmla="val 2887614"/>
              <a:gd name="f827" fmla="val 1117802"/>
              <a:gd name="f828" fmla="val 2894048"/>
              <a:gd name="f829" fmla="val 1121019"/>
              <a:gd name="f830" fmla="val 2901446"/>
              <a:gd name="f831" fmla="val 1122305"/>
              <a:gd name="f832" fmla="val 2910774"/>
              <a:gd name="f833" fmla="val 1129704"/>
              <a:gd name="f834" fmla="val 2960311"/>
              <a:gd name="f835" fmla="val 1147717"/>
              <a:gd name="f836" fmla="val 1186639"/>
              <a:gd name="f837" fmla="val 3038156"/>
              <a:gd name="f838" fmla="val 1189856"/>
              <a:gd name="f839" fmla="val 3041051"/>
              <a:gd name="f840" fmla="val 1191786"/>
              <a:gd name="f841" fmla="val 1190178"/>
              <a:gd name="f842" fmla="val 3048449"/>
              <a:gd name="f843" fmla="val 1180528"/>
              <a:gd name="f844" fmla="val 3082868"/>
              <a:gd name="f845" fmla="val 3102168"/>
              <a:gd name="f846" fmla="val 3119860"/>
              <a:gd name="f847" fmla="val 1219128"/>
              <a:gd name="f848" fmla="val 3110210"/>
              <a:gd name="f849" fmla="val 1213981"/>
              <a:gd name="f850" fmla="val 3101203"/>
              <a:gd name="f851" fmla="val 1209478"/>
              <a:gd name="f852" fmla="val 3091874"/>
              <a:gd name="f853" fmla="val 1204009"/>
              <a:gd name="f854" fmla="val 3080938"/>
              <a:gd name="f855" fmla="val 1208834"/>
              <a:gd name="f856" fmla="val 3071609"/>
              <a:gd name="f857" fmla="val 1215268"/>
              <a:gd name="f858" fmla="val 3062603"/>
              <a:gd name="f859" fmla="val 1221380"/>
              <a:gd name="f860" fmla="val 3054239"/>
              <a:gd name="f861" fmla="val 1227813"/>
              <a:gd name="f862" fmla="val 3060672"/>
              <a:gd name="f863" fmla="val 3061959"/>
              <a:gd name="f864" fmla="val 1249043"/>
              <a:gd name="f865" fmla="val 3064854"/>
              <a:gd name="f866" fmla="val 1264162"/>
              <a:gd name="f867" fmla="val 3065176"/>
              <a:gd name="f868" fmla="val 1278958"/>
              <a:gd name="f869" fmla="val 3060029"/>
              <a:gd name="f870" fmla="val 1286678"/>
              <a:gd name="f871" fmla="val 3057456"/>
              <a:gd name="f872" fmla="val 1290539"/>
              <a:gd name="f873" fmla="val 1294720"/>
              <a:gd name="f874" fmla="val 3066462"/>
              <a:gd name="f875" fmla="val 1300510"/>
              <a:gd name="f876" fmla="val 3075791"/>
              <a:gd name="f877" fmla="val 1302119"/>
              <a:gd name="f878" fmla="val 3085119"/>
              <a:gd name="f879" fmla="val 1296650"/>
              <a:gd name="f880" fmla="val 3094769"/>
              <a:gd name="f881" fmla="val 1292147"/>
              <a:gd name="f882" fmla="val 3103133"/>
              <a:gd name="f883" fmla="val 1287643"/>
              <a:gd name="f884" fmla="val 3111175"/>
              <a:gd name="f885" fmla="val 1282497"/>
              <a:gd name="f886" fmla="val 3120503"/>
              <a:gd name="f887" fmla="val 1318524"/>
              <a:gd name="f888" fmla="val 3100238"/>
              <a:gd name="f889" fmla="val 1326566"/>
              <a:gd name="f890" fmla="val 3083833"/>
              <a:gd name="f891" fmla="val 1316915"/>
              <a:gd name="f892" fmla="val 3048127"/>
              <a:gd name="f893" fmla="val 1315629"/>
              <a:gd name="f894" fmla="val 3043624"/>
              <a:gd name="f895" fmla="val 1316272"/>
              <a:gd name="f896" fmla="val 3041372"/>
              <a:gd name="f897" fmla="val 1319489"/>
              <a:gd name="f898" fmla="val 3038799"/>
              <a:gd name="f899" fmla="val 1360019"/>
              <a:gd name="f900" fmla="val 3003737"/>
              <a:gd name="f901" fmla="val 1378033"/>
              <a:gd name="f902" fmla="val 2957738"/>
              <a:gd name="f903" fmla="val 1385109"/>
              <a:gd name="f904" fmla="val 2906271"/>
              <a:gd name="f905" fmla="val 1386074"/>
              <a:gd name="f906" fmla="val 2900159"/>
              <a:gd name="f907" fmla="val 1387683"/>
              <a:gd name="f908" fmla="val 2895013"/>
              <a:gd name="f909" fmla="val 1392829"/>
              <a:gd name="f910" fmla="val 2890831"/>
              <a:gd name="f911" fmla="val 1419206"/>
              <a:gd name="f912" fmla="val 2869279"/>
              <a:gd name="f913" fmla="val 1439793"/>
              <a:gd name="f914" fmla="val 2843224"/>
              <a:gd name="f915" fmla="val 1455877"/>
              <a:gd name="f916" fmla="val 2813630"/>
              <a:gd name="f917" fmla="val 1459415"/>
              <a:gd name="f918" fmla="val 2807197"/>
              <a:gd name="f919" fmla="val 1463597"/>
              <a:gd name="f920" fmla="val 1470674"/>
              <a:gd name="f921" fmla="val 2803337"/>
              <a:gd name="f922" fmla="val 1535651"/>
              <a:gd name="f923" fmla="val 1600306"/>
              <a:gd name="f924" fmla="val 2790148"/>
              <a:gd name="f925" fmla="val 1665605"/>
              <a:gd name="f926" fmla="val 2792078"/>
              <a:gd name="f927" fmla="val 1703241"/>
              <a:gd name="f928" fmla="val 2793043"/>
              <a:gd name="f929" fmla="val 2802050"/>
              <a:gd name="f930" fmla="val 2826819"/>
              <a:gd name="f931" fmla="val 1829979"/>
              <a:gd name="f932" fmla="val 2878286"/>
              <a:gd name="f933" fmla="val 1885306"/>
              <a:gd name="f934" fmla="val 2935865"/>
              <a:gd name="f935" fmla="val 1936451"/>
              <a:gd name="f936" fmla="val 2998269"/>
              <a:gd name="f937" fmla="val 1944493"/>
              <a:gd name="f938" fmla="val 3007919"/>
              <a:gd name="f939" fmla="val 1949961"/>
              <a:gd name="f940" fmla="val 3018855"/>
              <a:gd name="f941" fmla="val 1954143"/>
              <a:gd name="f942" fmla="val 3030757"/>
              <a:gd name="f943" fmla="val 1968618"/>
              <a:gd name="f944" fmla="val 3072896"/>
              <a:gd name="f945" fmla="val 1976660"/>
              <a:gd name="f946" fmla="val 3116643"/>
              <a:gd name="f947" fmla="val 1984702"/>
              <a:gd name="f948" fmla="val 3160712"/>
              <a:gd name="f949" fmla="val 1987597"/>
              <a:gd name="f950" fmla="val 3177438"/>
              <a:gd name="f951" fmla="val 1990492"/>
              <a:gd name="f952" fmla="val 3194165"/>
              <a:gd name="f953" fmla="val 1993387"/>
              <a:gd name="f954" fmla="val 3210892"/>
              <a:gd name="f955" fmla="val 1995317"/>
              <a:gd name="f956" fmla="val 3149453"/>
              <a:gd name="f957" fmla="val 1994030"/>
              <a:gd name="f958" fmla="val 3088658"/>
              <a:gd name="f959" fmla="val 1988562"/>
              <a:gd name="f960" fmla="val 3027862"/>
              <a:gd name="f961" fmla="val 1986310"/>
              <a:gd name="f962" fmla="val 3001163"/>
              <a:gd name="f963" fmla="val 1976981"/>
              <a:gd name="f964" fmla="val 2978325"/>
              <a:gd name="f965" fmla="val 1961220"/>
              <a:gd name="f966" fmla="val 2957095"/>
              <a:gd name="f967" fmla="val 1914578"/>
              <a:gd name="f968" fmla="val 2893404"/>
              <a:gd name="f969" fmla="val 1860859"/>
              <a:gd name="f970" fmla="val 2836469"/>
              <a:gd name="f971" fmla="val 1798777"/>
              <a:gd name="f972" fmla="val 2787897"/>
              <a:gd name="f973" fmla="val 1760498"/>
              <a:gd name="f974" fmla="val 2757981"/>
              <a:gd name="f975" fmla="val 1718359"/>
              <a:gd name="f976" fmla="val 1669144"/>
              <a:gd name="f977" fmla="val 1611886"/>
              <a:gd name="f978" fmla="val 1554308"/>
              <a:gd name="f979" fmla="val 2741898"/>
              <a:gd name="f980" fmla="val 1497050"/>
              <a:gd name="f981" fmla="val 2744150"/>
              <a:gd name="f982" fmla="val 1487079"/>
              <a:gd name="f983" fmla="val 1483862"/>
              <a:gd name="f984" fmla="val 2742863"/>
              <a:gd name="f985" fmla="val 1486757"/>
              <a:gd name="f986" fmla="val 2732248"/>
              <a:gd name="f987" fmla="val 1489330"/>
              <a:gd name="f988" fmla="val 2723563"/>
              <a:gd name="f989" fmla="val 1490617"/>
              <a:gd name="f990" fmla="val 2714234"/>
              <a:gd name="f991" fmla="val 1491582"/>
              <a:gd name="f992" fmla="val 2705227"/>
              <a:gd name="f993" fmla="val 1492547"/>
              <a:gd name="f994" fmla="val 2698151"/>
              <a:gd name="f995" fmla="val 1495120"/>
              <a:gd name="f996" fmla="val 2693969"/>
              <a:gd name="f997" fmla="val 1502197"/>
              <a:gd name="f998" fmla="val 2691074"/>
              <a:gd name="f999" fmla="val 1550769"/>
              <a:gd name="f1000" fmla="val 2672739"/>
              <a:gd name="f1001" fmla="val 1599663"/>
              <a:gd name="f1002" fmla="val 2656012"/>
              <a:gd name="f1003" fmla="val 1649522"/>
              <a:gd name="f1004" fmla="val 2641858"/>
              <a:gd name="f1005" fmla="val 1697451"/>
              <a:gd name="f1006" fmla="val 2628348"/>
              <a:gd name="f1007" fmla="val 1742163"/>
              <a:gd name="f1008" fmla="val 1787196"/>
              <a:gd name="f1009" fmla="val 2653760"/>
              <a:gd name="f1010" fmla="val 1858607"/>
              <a:gd name="f1011" fmla="val 2687214"/>
              <a:gd name="f1012" fmla="val 1926479"/>
              <a:gd name="f1013" fmla="val 2725814"/>
              <a:gd name="f1014" fmla="val 1992100"/>
              <a:gd name="f1015" fmla="val 2769240"/>
              <a:gd name="f1016" fmla="val 2012687"/>
              <a:gd name="f1017" fmla="val 2783072"/>
              <a:gd name="f1018" fmla="val 2800120"/>
              <a:gd name="f1019" fmla="val 2042280"/>
              <a:gd name="f1020" fmla="val 2072517"/>
              <a:gd name="f1021" fmla="val 2868636"/>
              <a:gd name="f1022" fmla="val 2097286"/>
              <a:gd name="f1023" fmla="val 2919460"/>
              <a:gd name="f1024" fmla="val 2970283"/>
              <a:gd name="f1025" fmla="val 2123985"/>
              <a:gd name="f1026" fmla="val 2974143"/>
              <a:gd name="f1027" fmla="val 2124306"/>
              <a:gd name="f1028" fmla="val 2979290"/>
              <a:gd name="f1029" fmla="val 2129775"/>
              <a:gd name="f1030" fmla="val 2981542"/>
              <a:gd name="f1031" fmla="val 2978968"/>
              <a:gd name="f1032" fmla="val 2976717"/>
              <a:gd name="f1033" fmla="val 2974787"/>
              <a:gd name="f1034" fmla="val 2109509"/>
              <a:gd name="f1035" fmla="val 2910131"/>
              <a:gd name="f1036" fmla="val 2845154"/>
              <a:gd name="f1037" fmla="val 2064154"/>
              <a:gd name="f1038" fmla="val 2782107"/>
              <a:gd name="f1039" fmla="val 2055790"/>
              <a:gd name="f1040" fmla="val 2761841"/>
              <a:gd name="f1041" fmla="val 2042924"/>
              <a:gd name="f1042" fmla="val 2745758"/>
              <a:gd name="f1043" fmla="val 2026197"/>
              <a:gd name="f1044" fmla="val 2732569"/>
              <a:gd name="f1045" fmla="val 1954465"/>
              <a:gd name="f1046" fmla="val 2674991"/>
              <a:gd name="f1047" fmla="val 1876621"/>
              <a:gd name="f1048" fmla="val 1790735"/>
              <a:gd name="f1049" fmla="val 2594573"/>
              <a:gd name="f1050" fmla="val 1745058"/>
              <a:gd name="f1051" fmla="val 2576881"/>
              <a:gd name="f1052" fmla="val 1699381"/>
              <a:gd name="f1053" fmla="val 2571091"/>
              <a:gd name="f1054" fmla="val 1650809"/>
              <a:gd name="f1055" fmla="val 2584601"/>
              <a:gd name="f1056" fmla="val 1602236"/>
              <a:gd name="f1057" fmla="val 2598111"/>
              <a:gd name="f1058" fmla="val 1553343"/>
              <a:gd name="f1059" fmla="val 2610657"/>
              <a:gd name="f1060" fmla="val 1505414"/>
              <a:gd name="f1061" fmla="val 2626418"/>
              <a:gd name="f1062" fmla="val 2629313"/>
              <a:gd name="f1063" fmla="val 1494155"/>
              <a:gd name="f1064" fmla="val 2628027"/>
              <a:gd name="f1065" fmla="val 1493190"/>
              <a:gd name="f1066" fmla="val 2618377"/>
              <a:gd name="f1067" fmla="val 1490939"/>
              <a:gd name="f1068" fmla="val 2595860"/>
              <a:gd name="f1069" fmla="val 1486435"/>
              <a:gd name="f1070" fmla="val 2573986"/>
              <a:gd name="f1071" fmla="val 1478715"/>
              <a:gd name="f1072" fmla="val 1475499"/>
              <a:gd name="f1073" fmla="val 2544393"/>
              <a:gd name="f1074" fmla="val 1477429"/>
              <a:gd name="f1075" fmla="val 1485149"/>
              <a:gd name="f1076" fmla="val 1545944"/>
              <a:gd name="f1077" fmla="val 2499681"/>
              <a:gd name="f1078" fmla="val 1605131"/>
              <a:gd name="f1079" fmla="val 2461402"/>
              <a:gd name="f1080" fmla="val 1663675"/>
              <a:gd name="f1081" fmla="val 2421515"/>
              <a:gd name="f1082" fmla="val 1704849"/>
              <a:gd name="f1083" fmla="val 2393208"/>
              <a:gd name="f1084" fmla="val 1731869"/>
              <a:gd name="f1085" fmla="val 2356216"/>
              <a:gd name="f1086" fmla="val 1748274"/>
              <a:gd name="f1087" fmla="val 2309574"/>
              <a:gd name="f1088" fmla="val 1778190"/>
              <a:gd name="f1089" fmla="val 2224975"/>
              <a:gd name="f1090" fmla="val 1793308"/>
              <a:gd name="f1091" fmla="val 2137802"/>
              <a:gd name="f1092" fmla="val 1798133"/>
              <a:gd name="f1093" fmla="val 2048378"/>
              <a:gd name="f1094" fmla="val 1799742"/>
              <a:gd name="f1095" fmla="val 2017176"/>
              <a:gd name="f1096" fmla="val 1792665"/>
              <a:gd name="f1097" fmla="val 1988869"/>
              <a:gd name="f1098" fmla="val 1777868"/>
              <a:gd name="f1099" fmla="val 1961527"/>
              <a:gd name="f1100" fmla="val 1749239"/>
              <a:gd name="f1101" fmla="val 1909095"/>
              <a:gd name="f1102" fmla="val 1718037"/>
              <a:gd name="f1103" fmla="val 1858271"/>
              <a:gd name="f1104" fmla="val 1686192"/>
              <a:gd name="f1105" fmla="val 1808091"/>
              <a:gd name="f1106" fmla="val 1684262"/>
              <a:gd name="f1107" fmla="val 1804874"/>
              <a:gd name="f1108" fmla="val 1682975"/>
              <a:gd name="f1109" fmla="val 1800371"/>
              <a:gd name="f1110" fmla="val 1676864"/>
              <a:gd name="f1111" fmla="val 1801979"/>
              <a:gd name="f1112" fmla="val 1852803"/>
              <a:gd name="f1113" fmla="val 1721254"/>
              <a:gd name="f1114" fmla="val 1902983"/>
              <a:gd name="f1115" fmla="val 1738303"/>
              <a:gd name="f1116" fmla="val 1955416"/>
              <a:gd name="f1117" fmla="val 1746666"/>
              <a:gd name="f1118" fmla="val 1980827"/>
              <a:gd name="f1119" fmla="val 1753421"/>
              <a:gd name="f1120" fmla="val 2006239"/>
              <a:gd name="f1121" fmla="val 1750204"/>
              <a:gd name="f1122" fmla="val 1741841"/>
              <a:gd name="f1123" fmla="val 2107887"/>
              <a:gd name="f1124" fmla="val 1727044"/>
              <a:gd name="f1125" fmla="val 2181228"/>
              <a:gd name="f1126" fmla="val 1709031"/>
              <a:gd name="f1127" fmla="val 2253925"/>
              <a:gd name="f1128" fmla="val 1694556"/>
              <a:gd name="f1129" fmla="val 2312469"/>
              <a:gd name="f1130" fmla="val 2358468"/>
              <a:gd name="f1131" fmla="val 1613495"/>
              <a:gd name="f1132" fmla="val 2390635"/>
              <a:gd name="f1133" fmla="val 1561706"/>
              <a:gd name="f1134" fmla="val 2422802"/>
              <a:gd name="f1135" fmla="val 1508952"/>
              <a:gd name="f1136" fmla="val 2453360"/>
              <a:gd name="f1137" fmla="val 1454590"/>
              <a:gd name="f1138" fmla="val 2481667"/>
              <a:gd name="f1139" fmla="val 1447835"/>
              <a:gd name="f1140" fmla="val 2485206"/>
              <a:gd name="f1141" fmla="val 1445262"/>
              <a:gd name="f1142" fmla="val 1441723"/>
              <a:gd name="f1143" fmla="val 2477807"/>
              <a:gd name="f1144" fmla="val 1429178"/>
              <a:gd name="f1145" fmla="val 2459150"/>
              <a:gd name="f1146" fmla="val 1414381"/>
              <a:gd name="f1147" fmla="val 1397011"/>
              <a:gd name="f1148" fmla="val 1390256"/>
              <a:gd name="f1149" fmla="val 2422158"/>
              <a:gd name="f1150" fmla="val 1389934"/>
              <a:gd name="f1151" fmla="val 2418298"/>
              <a:gd name="f1152" fmla="val 1394759"/>
              <a:gd name="f1153" fmla="val 2411221"/>
              <a:gd name="f1154" fmla="val 1424675"/>
              <a:gd name="f1155" fmla="val 2368118"/>
              <a:gd name="f1156" fmla="val 1452017"/>
              <a:gd name="f1157" fmla="val 1479359"/>
              <a:gd name="f1158" fmla="val 2279015"/>
              <a:gd name="f1159" fmla="val 1520211"/>
              <a:gd name="f1160" fmla="val 2211786"/>
              <a:gd name="f1161" fmla="val 1545623"/>
              <a:gd name="f1162" fmla="val 2140697"/>
              <a:gd name="f1163" fmla="val 1545301"/>
              <a:gd name="f1164" fmla="val 2060923"/>
              <a:gd name="f1165" fmla="val 1544979"/>
              <a:gd name="f1166" fmla="val 1993694"/>
              <a:gd name="f1167" fmla="val 1541762"/>
              <a:gd name="f1168" fmla="val 1927109"/>
              <a:gd name="f1169" fmla="val 1531469"/>
              <a:gd name="f1170" fmla="val 1860523"/>
              <a:gd name="f1171" fmla="val 1525036"/>
              <a:gd name="f1172" fmla="val 1819671"/>
              <a:gd name="f1173" fmla="val 1519567"/>
              <a:gd name="f1174" fmla="val 1778819"/>
              <a:gd name="f1175" fmla="val 1497372"/>
              <a:gd name="f1176" fmla="val 1742470"/>
              <a:gd name="f1177" fmla="val 1471639"/>
              <a:gd name="f1178" fmla="val 1700332"/>
              <a:gd name="f1179" fmla="val 1440437"/>
              <a:gd name="f1180" fmla="val 1662374"/>
              <a:gd name="f1181" fmla="val 1407948"/>
              <a:gd name="f1182" fmla="val 1625704"/>
              <a:gd name="f1183" fmla="val 1406661"/>
              <a:gd name="f1184" fmla="val 1624096"/>
              <a:gd name="f1185" fmla="val 1405053"/>
              <a:gd name="f1186" fmla="val 1621844"/>
              <a:gd name="f1187" fmla="val 1402480"/>
              <a:gd name="f1188" fmla="val 1623774"/>
              <a:gd name="f1189" fmla="val 1424031"/>
              <a:gd name="f1190" fmla="val 1660444"/>
              <a:gd name="f1191" fmla="val 1443975"/>
              <a:gd name="f1192" fmla="val 1697758"/>
              <a:gd name="f1193" fmla="val 1461988"/>
              <a:gd name="f1194" fmla="val 1736037"/>
              <a:gd name="f1195" fmla="val 1473890"/>
              <a:gd name="f1196" fmla="val 1486114"/>
              <a:gd name="f1197" fmla="val 1489009"/>
              <a:gd name="f1198" fmla="val 1813559"/>
              <a:gd name="f1199" fmla="val 1498980"/>
              <a:gd name="f1200" fmla="val 1903627"/>
              <a:gd name="f1201" fmla="val 1499302"/>
              <a:gd name="f1202" fmla="val 2084405"/>
              <a:gd name="f1203" fmla="val 1490295"/>
              <a:gd name="f1204" fmla="val 2128474"/>
              <a:gd name="f1205" fmla="val 1483219"/>
              <a:gd name="f1206" fmla="val 2171578"/>
              <a:gd name="f1207" fmla="val 1460380"/>
              <a:gd name="f1208" fmla="val 2211143"/>
              <a:gd name="f1209" fmla="val 1425318"/>
              <a:gd name="f1210" fmla="val 2270973"/>
              <a:gd name="f1211" fmla="val 1384788"/>
              <a:gd name="f1212" fmla="val 2327266"/>
              <a:gd name="f1213" fmla="val 1343292"/>
              <a:gd name="f1214" fmla="val 2382593"/>
              <a:gd name="f1215" fmla="val 1339432"/>
              <a:gd name="f1216" fmla="val 2388061"/>
              <a:gd name="f1217" fmla="val 1335894"/>
              <a:gd name="f1218" fmla="val 2389026"/>
              <a:gd name="f1219" fmla="val 1329461"/>
              <a:gd name="f1220" fmla="val 2386453"/>
              <a:gd name="f1221" fmla="val 1312412"/>
              <a:gd name="f1222" fmla="val 2379376"/>
              <a:gd name="f1223" fmla="val 2374551"/>
              <a:gd name="f1224" fmla="val 1276385"/>
              <a:gd name="f1225" fmla="val 2373264"/>
              <a:gd name="f1226" fmla="val 1266413"/>
              <a:gd name="f1227" fmla="val 1263518"/>
              <a:gd name="f1228" fmla="val 2369083"/>
              <a:gd name="f1229" fmla="val 1263197"/>
              <a:gd name="f1230" fmla="val 2359111"/>
              <a:gd name="f1231" fmla="val 1262553"/>
              <a:gd name="f1232" fmla="val 2302175"/>
              <a:gd name="f1233" fmla="val 1260945"/>
              <a:gd name="f1234" fmla="val 2245240"/>
              <a:gd name="f1235" fmla="val 1259980"/>
              <a:gd name="f1236" fmla="val 2188304"/>
              <a:gd name="f1237" fmla="val 1257728"/>
              <a:gd name="f1238" fmla="val 2040658"/>
              <a:gd name="f1239" fmla="val 1258050"/>
              <a:gd name="f1240" fmla="val 1892690"/>
              <a:gd name="f1241" fmla="val 1248400"/>
              <a:gd name="f1242" fmla="val 1237141"/>
              <a:gd name="f1243" fmla="val 1574237"/>
              <a:gd name="f1244" fmla="val 1218484"/>
              <a:gd name="f1245" fmla="val 1404074"/>
              <a:gd name="f1246" fmla="val 1201436"/>
              <a:gd name="f1247" fmla="val 1233910"/>
              <a:gd name="f1248" fmla="val 1183101"/>
              <a:gd name="f1249" fmla="val 1050237"/>
              <a:gd name="f1250" fmla="val 1166374"/>
              <a:gd name="f1251" fmla="val 866564"/>
              <a:gd name="f1252" fmla="val 1159297"/>
              <a:gd name="f1253" fmla="val 682247"/>
              <a:gd name="f1254" fmla="val 1158654"/>
              <a:gd name="f1255" fmla="val 666164"/>
              <a:gd name="f1256" fmla="val 650080"/>
              <a:gd name="f1257" fmla="val 632067"/>
              <a:gd name="f1258" fmla="val 1211408"/>
              <a:gd name="f1259" fmla="val 673884"/>
              <a:gd name="f1260" fmla="val 1260623"/>
              <a:gd name="f1261" fmla="val 716022"/>
              <a:gd name="f1262" fmla="val 1308552"/>
              <a:gd name="f1263" fmla="val 759126"/>
              <a:gd name="f1264" fmla="val 1312734"/>
              <a:gd name="f1265" fmla="val 762664"/>
              <a:gd name="f1266" fmla="val 766203"/>
              <a:gd name="f1267" fmla="val 1321740"/>
              <a:gd name="f1268" fmla="val 769098"/>
              <a:gd name="f1269" fmla="val 1391543"/>
              <a:gd name="f1270" fmla="val 807698"/>
              <a:gd name="f1271" fmla="val 1461667"/>
              <a:gd name="f1272" fmla="val 845977"/>
              <a:gd name="f1273" fmla="val 884577"/>
              <a:gd name="f1274" fmla="val 1587761"/>
              <a:gd name="f1275" fmla="val 915779"/>
              <a:gd name="f1276" fmla="val 1644053"/>
              <a:gd name="f1277" fmla="val 946659"/>
              <a:gd name="f1278" fmla="val 1692947"/>
              <a:gd name="f1279" fmla="val 989120"/>
              <a:gd name="f1280" fmla="val 1761463"/>
              <a:gd name="f1281" fmla="val 1048950"/>
              <a:gd name="f1282" fmla="val 1814538"/>
              <a:gd name="f1283" fmla="val 1121326"/>
              <a:gd name="f1284" fmla="val 1862467"/>
              <a:gd name="f1285" fmla="val 1197884"/>
              <a:gd name="f1286" fmla="val 1877586"/>
              <a:gd name="f1287" fmla="val 1222009"/>
              <a:gd name="f1288" fmla="val 1895277"/>
              <a:gd name="f1289" fmla="val 1243239"/>
              <a:gd name="f1290" fmla="val 1917794"/>
              <a:gd name="f1291" fmla="val 1260287"/>
              <a:gd name="f1292" fmla="val 1965080"/>
              <a:gd name="f1293" fmla="val 1296314"/>
              <a:gd name="f1294" fmla="val 2010435"/>
              <a:gd name="f1295" fmla="val 1333628"/>
              <a:gd name="f1296" fmla="val 2052252"/>
              <a:gd name="f1297" fmla="val 1376088"/>
              <a:gd name="f1298" fmla="val 2123663"/>
              <a:gd name="f1299" fmla="val 1448142"/>
              <a:gd name="f1300" fmla="val 2200864"/>
              <a:gd name="f1301" fmla="val 1514406"/>
              <a:gd name="f1302" fmla="val 2270666"/>
              <a:gd name="f1303" fmla="val 1588069"/>
              <a:gd name="f1304" fmla="val 2335965"/>
              <a:gd name="f1305" fmla="val 1656906"/>
              <a:gd name="f1306" fmla="val 2398690"/>
              <a:gd name="f1307" fmla="val 1727673"/>
              <a:gd name="f1308" fmla="val 2436004"/>
              <a:gd name="f1309" fmla="val 1816454"/>
              <a:gd name="f1310" fmla="val 2441151"/>
              <a:gd name="f1311" fmla="val 1828678"/>
              <a:gd name="f1312" fmla="val 2449193"/>
              <a:gd name="f1313" fmla="val 1835433"/>
              <a:gd name="f1314" fmla="val 2462059"/>
              <a:gd name="f1315" fmla="val 1838006"/>
              <a:gd name="f1316" fmla="val 2467528"/>
              <a:gd name="f1317" fmla="val 1838971"/>
              <a:gd name="f1318" fmla="val 1841223"/>
              <a:gd name="f1319" fmla="val 2476856"/>
              <a:gd name="f1320" fmla="val 2510953"/>
              <a:gd name="f1321" fmla="val 1871460"/>
              <a:gd name="f1322" fmla="val 2548267"/>
              <a:gd name="f1323" fmla="val 1893333"/>
              <a:gd name="f1324" fmla="val 2585259"/>
              <a:gd name="f1325" fmla="val 1915207"/>
              <a:gd name="f1326" fmla="val 2641873"/>
              <a:gd name="f1327" fmla="val 1948660"/>
              <a:gd name="f1328" fmla="val 2698165"/>
              <a:gd name="f1329" fmla="val 1982436"/>
              <a:gd name="f1330" fmla="val 2743520"/>
              <a:gd name="f1331" fmla="val 2031008"/>
              <a:gd name="f1332" fmla="val 2828763"/>
              <a:gd name="f1333" fmla="val 2906607"/>
              <a:gd name="f1334" fmla="val 2220150"/>
              <a:gd name="f1335" fmla="val 2975766"/>
              <a:gd name="f1336" fmla="val 2324371"/>
              <a:gd name="f1337" fmla="val 3074840"/>
              <a:gd name="f1338" fmla="val 2472982"/>
              <a:gd name="f1339" fmla="val 3158474"/>
              <a:gd name="f1340" fmla="val 2630600"/>
              <a:gd name="f1341" fmla="val 3244038"/>
              <a:gd name="f1342" fmla="val 2787575"/>
              <a:gd name="f1343" fmla="val 3247255"/>
              <a:gd name="f1344" fmla="val 2793687"/>
              <a:gd name="f1345" fmla="val 3249185"/>
              <a:gd name="f1346" fmla="val 2800442"/>
              <a:gd name="f1347" fmla="val 3251115"/>
              <a:gd name="f1348" fmla="val 2806875"/>
              <a:gd name="f1349" fmla="val 3272667"/>
              <a:gd name="f1350" fmla="val 2885684"/>
              <a:gd name="f1351" fmla="val 3296792"/>
              <a:gd name="f1352" fmla="val 2963528"/>
              <a:gd name="f1353" fmla="val 3324134"/>
              <a:gd name="f1354" fmla="val 3040729"/>
              <a:gd name="f1355" fmla="val 3333462"/>
              <a:gd name="f1356" fmla="val 3067106"/>
              <a:gd name="f1357" fmla="val 3341504"/>
              <a:gd name="f1358" fmla="val 3093804"/>
              <a:gd name="f1359" fmla="val 3354049"/>
              <a:gd name="f1360" fmla="val 3118895"/>
              <a:gd name="f1361" fmla="val 3104098"/>
              <a:gd name="f1362" fmla="val 3089623"/>
              <a:gd name="f1363" fmla="val 3074826"/>
              <a:gd name="f1364" fmla="val 3334427"/>
              <a:gd name="f1365" fmla="val 3025932"/>
              <a:gd name="f1366" fmla="val 3318665"/>
              <a:gd name="f1367" fmla="val 2975752"/>
              <a:gd name="f1368" fmla="val 2925250"/>
              <a:gd name="f1369" fmla="val 3291002"/>
              <a:gd name="f1370" fmla="val 2884397"/>
              <a:gd name="f1371" fmla="val 3280065"/>
              <a:gd name="f1372" fmla="val 2843545"/>
              <a:gd name="f1373" fmla="val 3268163"/>
              <a:gd name="f1374" fmla="val 2802693"/>
              <a:gd name="f1375" fmla="val 3266555"/>
              <a:gd name="f1376" fmla="val 2797225"/>
              <a:gd name="f1377" fmla="val 3265590"/>
              <a:gd name="f1378" fmla="val 2792400"/>
              <a:gd name="f1379" fmla="val 3267520"/>
              <a:gd name="f1380" fmla="val 2786610"/>
              <a:gd name="f1381" fmla="val 3286177"/>
              <a:gd name="f1382" fmla="val 2724528"/>
              <a:gd name="f1383" fmla="val 3309337"/>
              <a:gd name="f1384" fmla="val 2664375"/>
              <a:gd name="f1385" fmla="val 3342147"/>
              <a:gd name="f1386" fmla="val 2608405"/>
              <a:gd name="f1387" fmla="val 3345686"/>
              <a:gd name="f1388" fmla="val 2602293"/>
              <a:gd name="f1389" fmla="val 3348581"/>
              <a:gd name="f1390" fmla="val 2596825"/>
              <a:gd name="f1391" fmla="val 3354371"/>
              <a:gd name="f1392" fmla="val 2606475"/>
              <a:gd name="f1393" fmla="val 2590070"/>
              <a:gd name="f1394" fmla="val 2573343"/>
              <a:gd name="f1395" fmla="val 2556938"/>
              <a:gd name="f1396" fmla="val 3350511"/>
              <a:gd name="f1397" fmla="val 2557903"/>
              <a:gd name="f1398" fmla="val 3348259"/>
              <a:gd name="f1399" fmla="val 3346007"/>
              <a:gd name="f1400" fmla="val 2553399"/>
              <a:gd name="f1401" fmla="val 3292932"/>
              <a:gd name="f1402" fmla="val 2438563"/>
              <a:gd name="f1403" fmla="val 3225381"/>
              <a:gd name="f1404" fmla="val 2332091"/>
              <a:gd name="f1405" fmla="val 3155257"/>
              <a:gd name="f1406" fmla="val 2227226"/>
              <a:gd name="f1407" fmla="val 3154936"/>
              <a:gd name="f1408" fmla="val 2226583"/>
              <a:gd name="f1409" fmla="val 3154614"/>
              <a:gd name="f1410" fmla="val 2225618"/>
              <a:gd name="f1411" fmla="val 3230206"/>
              <a:gd name="f1412" fmla="val 2242345"/>
              <a:gd name="f1413" fmla="val 3300330"/>
              <a:gd name="f1414" fmla="val 2269043"/>
              <a:gd name="f1415" fmla="val 2337237"/>
              <a:gd name="f1416" fmla="val 2340776"/>
              <a:gd name="f1417" fmla="val 3349867"/>
              <a:gd name="f1418" fmla="val 2345601"/>
              <a:gd name="f1419" fmla="val 2347853"/>
              <a:gd name="f1420" fmla="val 2335951"/>
              <a:gd name="f1421" fmla="val 2324049"/>
              <a:gd name="f1422" fmla="val 2312147"/>
              <a:gd name="f1423" fmla="val 3352441"/>
              <a:gd name="f1424" fmla="val 2309896"/>
              <a:gd name="f1425" fmla="val 3348902"/>
              <a:gd name="f1426" fmla="val 2308287"/>
              <a:gd name="f1427" fmla="val 3315449"/>
              <a:gd name="f1428" fmla="val 2269365"/>
              <a:gd name="f1429" fmla="val 2244596"/>
              <a:gd name="f1430" fmla="val 3224095"/>
              <a:gd name="f1431" fmla="val 2229478"/>
              <a:gd name="f1432" fmla="val 3204794"/>
              <a:gd name="f1433" fmla="val 2223366"/>
              <a:gd name="f1434" fmla="val 3186138"/>
              <a:gd name="f1435" fmla="val 2216611"/>
              <a:gd name="f1436" fmla="val 3167802"/>
              <a:gd name="f1437" fmla="val 2208248"/>
              <a:gd name="f1438" fmla="val 2204066"/>
              <a:gd name="f1439" fmla="val 3156544"/>
              <a:gd name="f1440" fmla="val 3160404"/>
              <a:gd name="f1441" fmla="val 2189591"/>
              <a:gd name="f1442" fmla="val 3187103"/>
              <a:gd name="f1443" fmla="val 2121719"/>
              <a:gd name="f1444" fmla="val 3232458"/>
              <a:gd name="f1445" fmla="val 2069286"/>
              <a:gd name="f1446" fmla="val 3290037"/>
              <a:gd name="f1447" fmla="val 2025861"/>
              <a:gd name="f1448" fmla="val 3310624"/>
              <a:gd name="f1449" fmla="val 2010421"/>
              <a:gd name="f1450" fmla="val 3331854"/>
              <a:gd name="f1451" fmla="val 1995946"/>
              <a:gd name="f1452" fmla="val 1984044"/>
              <a:gd name="f1453" fmla="val 1975681"/>
              <a:gd name="f1454" fmla="val 1967639"/>
              <a:gd name="f1455" fmla="val 1959276"/>
              <a:gd name="f1456" fmla="val 3266877"/>
              <a:gd name="f1457" fmla="val 2004953"/>
              <a:gd name="f1458" fmla="val 3194501"/>
              <a:gd name="f1459" fmla="val 2066070"/>
              <a:gd name="f1460" fmla="val 3153327"/>
              <a:gd name="f1461" fmla="val 2158067"/>
              <a:gd name="f1462" fmla="val 3151397"/>
              <a:gd name="f1463" fmla="val 2162571"/>
              <a:gd name="f1464" fmla="val 3149467"/>
              <a:gd name="f1465" fmla="val 2167396"/>
              <a:gd name="f1466" fmla="val 3147216"/>
              <a:gd name="f1467" fmla="val 2171899"/>
              <a:gd name="f1468" fmla="val 3146894"/>
              <a:gd name="f1469" fmla="val 2172221"/>
              <a:gd name="f1470" fmla="val 3146572"/>
              <a:gd name="f1471" fmla="val 2172543"/>
              <a:gd name="f1472" fmla="val 3144321"/>
              <a:gd name="f1473" fmla="val 2174151"/>
              <a:gd name="f1474" fmla="val 3142069"/>
              <a:gd name="f1475" fmla="val 2159032"/>
              <a:gd name="f1476" fmla="val 3139495"/>
              <a:gd name="f1477" fmla="val 2145201"/>
              <a:gd name="f1478" fmla="val 3137566"/>
              <a:gd name="f1479" fmla="val 3127272"/>
              <a:gd name="f1480" fmla="val 2052560"/>
              <a:gd name="f1481" fmla="val 3116979"/>
              <a:gd name="f1482" fmla="val 1973751"/>
              <a:gd name="f1483" fmla="val 3106685"/>
              <a:gd name="f1484" fmla="val 1895263"/>
              <a:gd name="f1485" fmla="val 3104755"/>
              <a:gd name="f1486" fmla="val 1879180"/>
              <a:gd name="f1487" fmla="val 1879501"/>
              <a:gd name="f1488" fmla="val 3121804"/>
              <a:gd name="f1489" fmla="val 1880788"/>
              <a:gd name="f1490" fmla="val 3153649"/>
              <a:gd name="f1491" fmla="val 1883040"/>
              <a:gd name="f1492" fmla="val 3217983"/>
              <a:gd name="f1493" fmla="val 1884648"/>
              <a:gd name="f1494" fmla="val 3264947"/>
              <a:gd name="f1495" fmla="val 1890760"/>
              <a:gd name="f1496" fmla="val 3310946"/>
              <a:gd name="f1497" fmla="val 1901053"/>
              <a:gd name="f1498" fmla="val 1920675"/>
              <a:gd name="f1499" fmla="val 1913277"/>
              <a:gd name="f1500" fmla="val 1905878"/>
              <a:gd name="f1501" fmla="val 1898480"/>
              <a:gd name="f1502" fmla="val 3313197"/>
              <a:gd name="f1503" fmla="val 1885613"/>
              <a:gd name="f1504" fmla="val 3272023"/>
              <a:gd name="f1505" fmla="val 1873068"/>
              <a:gd name="f1506" fmla="val 3228920"/>
              <a:gd name="f1507" fmla="val 1869530"/>
              <a:gd name="f1508" fmla="val 3194179"/>
              <a:gd name="f1509" fmla="val 1866635"/>
              <a:gd name="f1510" fmla="val 3159439"/>
              <a:gd name="f1511" fmla="val 1865670"/>
              <a:gd name="f1512" fmla="val 3124699"/>
              <a:gd name="f1513" fmla="val 1863096"/>
              <a:gd name="f1514" fmla="val 3103147"/>
              <a:gd name="f1515" fmla="val 1861488"/>
              <a:gd name="f1516" fmla="val 3102825"/>
              <a:gd name="f1517" fmla="val 1860845"/>
              <a:gd name="f1518" fmla="val 3100252"/>
              <a:gd name="f1519" fmla="val 1839614"/>
              <a:gd name="f1520" fmla="val 3090280"/>
              <a:gd name="f1521" fmla="val 1759519"/>
              <a:gd name="f1522" fmla="val 3080952"/>
              <a:gd name="f1523" fmla="val 1679423"/>
              <a:gd name="f1524" fmla="val 3070658"/>
              <a:gd name="f1525" fmla="val 1599327"/>
              <a:gd name="f1526" fmla="val 3069372"/>
              <a:gd name="f1527" fmla="val 1588390"/>
              <a:gd name="f1528" fmla="val 3070337"/>
              <a:gd name="f1529" fmla="val 1584209"/>
              <a:gd name="f1530" fmla="val 3083525"/>
              <a:gd name="f1531" fmla="val 1582600"/>
              <a:gd name="f1532" fmla="val 3131132"/>
              <a:gd name="f1533" fmla="val 1576810"/>
              <a:gd name="f1534" fmla="val 3177774"/>
              <a:gd name="f1535" fmla="val 1563300"/>
              <a:gd name="f1536" fmla="val 3225703"/>
              <a:gd name="f1537" fmla="val 1558154"/>
              <a:gd name="f1538" fmla="val 3268807"/>
              <a:gd name="f1539" fmla="val 1553650"/>
              <a:gd name="f1540" fmla="val 3311589"/>
              <a:gd name="f1541" fmla="val 1554615"/>
              <a:gd name="f1542" fmla="val 1562335"/>
              <a:gd name="f1543" fmla="val 1555902"/>
              <a:gd name="f1544" fmla="val 1549468"/>
              <a:gd name="f1545" fmla="val 1543035"/>
              <a:gd name="f1546" fmla="val 3323169"/>
              <a:gd name="f1547" fmla="val 1541427"/>
              <a:gd name="f1548" fmla="val 3292289"/>
              <a:gd name="f1549" fmla="val 1538853"/>
              <a:gd name="f1550" fmla="val 3261087"/>
              <a:gd name="f1551" fmla="val 1539497"/>
              <a:gd name="f1552" fmla="val 3211550"/>
              <a:gd name="f1553" fmla="val 1540140"/>
              <a:gd name="f1554" fmla="val 3163621"/>
              <a:gd name="f1555" fmla="val 1550755"/>
              <a:gd name="f1556" fmla="val 3115692"/>
              <a:gd name="f1557" fmla="val 1561049"/>
              <a:gd name="f1558" fmla="val 1563622"/>
              <a:gd name="f1559" fmla="val 1565230"/>
              <a:gd name="f1560" fmla="val 3077413"/>
              <a:gd name="f1561" fmla="val 1565874"/>
              <a:gd name="f1562" fmla="val 1566195"/>
              <a:gd name="f1563" fmla="val 3066155"/>
              <a:gd name="f1564" fmla="val 1563944"/>
              <a:gd name="f1565" fmla="val 3065190"/>
              <a:gd name="f1566" fmla="val 1555580"/>
              <a:gd name="f1567" fmla="val 3057148"/>
              <a:gd name="f1568" fmla="val 1490924"/>
              <a:gd name="f1569" fmla="val 3048785"/>
              <a:gd name="f1570" fmla="val 1426591"/>
              <a:gd name="f1571" fmla="val 3040743"/>
              <a:gd name="f1572" fmla="val 1361935"/>
              <a:gd name="f1573" fmla="val 3040100"/>
              <a:gd name="f1574" fmla="val 1356788"/>
              <a:gd name="f1575" fmla="val 3037848"/>
              <a:gd name="f1576" fmla="val 1350998"/>
              <a:gd name="f1577" fmla="val 3045568"/>
              <a:gd name="f1578" fmla="val 1348425"/>
              <a:gd name="f1579" fmla="val 3078378"/>
              <a:gd name="f1580" fmla="val 1337810"/>
              <a:gd name="f1581" fmla="val 3107972"/>
              <a:gd name="f1582" fmla="val 1319475"/>
              <a:gd name="f1583" fmla="val 3139817"/>
              <a:gd name="f1584" fmla="val 1306929"/>
              <a:gd name="f1585" fmla="val 3208654"/>
              <a:gd name="f1586" fmla="val 1279588"/>
              <a:gd name="f1587" fmla="val 3279743"/>
              <a:gd name="f1588" fmla="val 1263826"/>
              <a:gd name="f1589" fmla="val 1265434"/>
              <a:gd name="f1590" fmla="val 1259966"/>
              <a:gd name="f1591" fmla="val 1254497"/>
              <a:gd name="f1592" fmla="val 1249029"/>
              <a:gd name="f1593" fmla="val 3262695"/>
              <a:gd name="f1594" fmla="val 1247099"/>
              <a:gd name="f1595" fmla="val 3176166"/>
              <a:gd name="f1596" fmla="val 1266721"/>
              <a:gd name="f1597" fmla="val 3093818"/>
              <a:gd name="f1598" fmla="val 1306608"/>
              <a:gd name="f1599" fmla="val 3077735"/>
              <a:gd name="f1600" fmla="val 1314328"/>
              <a:gd name="f1601" fmla="val 3061330"/>
              <a:gd name="f1602" fmla="val 1321726"/>
              <a:gd name="f1603" fmla="val 3045246"/>
              <a:gd name="f1604" fmla="val 1329446"/>
              <a:gd name="f1605" fmla="val 3038813"/>
              <a:gd name="f1606" fmla="val 1332663"/>
              <a:gd name="f1607" fmla="val 3036240"/>
              <a:gd name="f1608" fmla="val 1330733"/>
              <a:gd name="f1609" fmla="val 3035274"/>
              <a:gd name="f1610" fmla="val 1323978"/>
              <a:gd name="f1611" fmla="val 3028841"/>
              <a:gd name="f1612" fmla="val 1279909"/>
              <a:gd name="f1613" fmla="val 3022408"/>
              <a:gd name="f1614" fmla="val 1235840"/>
              <a:gd name="f1615" fmla="val 3015974"/>
              <a:gd name="f1616" fmla="val 1192093"/>
              <a:gd name="f1617" fmla="val 3015331"/>
              <a:gd name="f1618" fmla="val 1187912"/>
              <a:gd name="f1619" fmla="val 3016618"/>
              <a:gd name="f1620" fmla="val 1185338"/>
              <a:gd name="f1621" fmla="val 3019834"/>
              <a:gd name="f1622" fmla="val 1182765"/>
              <a:gd name="f1623" fmla="val 3081595"/>
              <a:gd name="f1624" fmla="val 1130654"/>
              <a:gd name="f1625" fmla="val 3145286"/>
              <a:gd name="f1626" fmla="val 1081439"/>
              <a:gd name="f1627" fmla="val 3214766"/>
              <a:gd name="f1628" fmla="val 1039622"/>
              <a:gd name="f1629" fmla="val 3260122"/>
              <a:gd name="f1630" fmla="val 1012602"/>
              <a:gd name="f1631" fmla="val 3306764"/>
              <a:gd name="f1632" fmla="val 988477"/>
              <a:gd name="f1633" fmla="val 965316"/>
              <a:gd name="f1634" fmla="val 956953"/>
              <a:gd name="f1635" fmla="val 948911"/>
              <a:gd name="f1636" fmla="val 940548"/>
              <a:gd name="f1637" fmla="val 995875"/>
              <a:gd name="f1638" fmla="val 3116014"/>
              <a:gd name="f1639" fmla="val 1067929"/>
              <a:gd name="f1640" fmla="val 3011471"/>
              <a:gd name="f1641" fmla="val 1158961"/>
              <a:gd name="f1642" fmla="val 1122291"/>
              <a:gd name="f1643" fmla="val 2999569"/>
              <a:gd name="f1644" fmla="val 1088194"/>
              <a:gd name="f1645" fmla="val 2993779"/>
              <a:gd name="f1646" fmla="val 1054097"/>
              <a:gd name="f1647" fmla="val 2992492"/>
              <a:gd name="f1648" fmla="val 1046377"/>
              <a:gd name="f1649" fmla="val 2992171"/>
              <a:gd name="f1650" fmla="val 1038335"/>
              <a:gd name="f1651" fmla="val 2989598"/>
              <a:gd name="f1652" fmla="val 1031259"/>
              <a:gd name="f1653" fmla="val 2981877"/>
              <a:gd name="f1654" fmla="val 1009707"/>
              <a:gd name="f1655" fmla="val 2988311"/>
              <a:gd name="f1656" fmla="val 991372"/>
              <a:gd name="f1657" fmla="val 973036"/>
              <a:gd name="f1658" fmla="val 3028198"/>
              <a:gd name="f1659" fmla="val 926073"/>
              <a:gd name="f1660" fmla="val 3068085"/>
              <a:gd name="f1661" fmla="val 891011"/>
              <a:gd name="f1662" fmla="val 863990"/>
              <a:gd name="f1663" fmla="val 3172627"/>
              <a:gd name="f1664" fmla="val 831502"/>
              <a:gd name="f1665" fmla="val 3235031"/>
              <a:gd name="f1666" fmla="val 812202"/>
              <a:gd name="f1667" fmla="val 3297114"/>
              <a:gd name="f1668" fmla="val 792258"/>
              <a:gd name="f1669" fmla="val 3299365"/>
              <a:gd name="f1670" fmla="val 791615"/>
              <a:gd name="f1671" fmla="val 3301617"/>
              <a:gd name="f1672" fmla="val 790971"/>
              <a:gd name="f1673" fmla="val 790328"/>
              <a:gd name="f1674" fmla="val 3321239"/>
              <a:gd name="f1675" fmla="val 782286"/>
              <a:gd name="f1676" fmla="val 3338931"/>
              <a:gd name="f1677" fmla="val 778748"/>
              <a:gd name="f1678" fmla="val 795153"/>
              <a:gd name="f1679" fmla="val 787755"/>
              <a:gd name="f1680" fmla="val 780356"/>
              <a:gd name="f1681" fmla="val 773280"/>
              <a:gd name="f1682" fmla="val 3304834"/>
              <a:gd name="f1683" fmla="val 742399"/>
              <a:gd name="f1684" fmla="val 693505"/>
              <a:gd name="f1685" fmla="val 3291967"/>
              <a:gd name="f1686" fmla="val 640430"/>
              <a:gd name="f1687" fmla="val 3290680"/>
              <a:gd name="f1688" fmla="val 568698"/>
              <a:gd name="f1689" fmla="val 3310302"/>
              <a:gd name="f1690" fmla="val 500825"/>
              <a:gd name="f1691" fmla="val 3334106"/>
              <a:gd name="f1692" fmla="val 434240"/>
              <a:gd name="f1693" fmla="val 3339896"/>
              <a:gd name="f1694" fmla="val 418156"/>
              <a:gd name="f1695" fmla="val 3345364"/>
              <a:gd name="f1696" fmla="val 402394"/>
              <a:gd name="f1697" fmla="val 387919"/>
              <a:gd name="f1698" fmla="val 374087"/>
              <a:gd name="f1699" fmla="val 360256"/>
              <a:gd name="f1700" fmla="val 346746"/>
              <a:gd name="f1701" fmla="val 347067"/>
              <a:gd name="f1702" fmla="val 3349546"/>
              <a:gd name="f1703" fmla="val 350606"/>
              <a:gd name="f1704" fmla="val 353501"/>
              <a:gd name="f1705" fmla="val 3302260"/>
              <a:gd name="f1706" fmla="val 435848"/>
              <a:gd name="f1707" fmla="val 3277170"/>
              <a:gd name="f1708" fmla="val 524307"/>
              <a:gd name="f1709" fmla="val 618235"/>
              <a:gd name="f1710" fmla="val 3271058"/>
              <a:gd name="f1711" fmla="val 654583"/>
              <a:gd name="f1712" fmla="val 3277492"/>
              <a:gd name="f1713" fmla="val 690289"/>
              <a:gd name="f1714" fmla="val 725672"/>
              <a:gd name="f1715" fmla="val 3278457"/>
              <a:gd name="f1716" fmla="val 717309"/>
              <a:gd name="f1717" fmla="val 708624"/>
              <a:gd name="f1718" fmla="val 3255297"/>
              <a:gd name="f1719" fmla="val 700261"/>
              <a:gd name="f1720" fmla="val 683534"/>
              <a:gd name="f1721" fmla="val 3209941"/>
              <a:gd name="f1722" fmla="val 3186459"/>
              <a:gd name="f1723" fmla="val 649758"/>
              <a:gd name="f1724" fmla="val 3145607"/>
              <a:gd name="f1725" fmla="val 621451"/>
              <a:gd name="f1726" fmla="val 581564"/>
              <a:gd name="f1727" fmla="val 3138852"/>
              <a:gd name="f1728" fmla="val 534601"/>
              <a:gd name="f1729" fmla="val 3151076"/>
              <a:gd name="f1730" fmla="val 460617"/>
              <a:gd name="f1731" fmla="val 3176487"/>
              <a:gd name="f1732" fmla="val 391136"/>
              <a:gd name="f1733" fmla="val 326480"/>
              <a:gd name="f1734" fmla="val 3218948"/>
              <a:gd name="f1735" fmla="val 319404"/>
              <a:gd name="f1736" fmla="val 3223773"/>
              <a:gd name="f1737" fmla="val 316509"/>
              <a:gd name="f1738" fmla="val 3232136"/>
              <a:gd name="f1739" fmla="val 315544"/>
              <a:gd name="f1740" fmla="val 3268485"/>
              <a:gd name="f1741" fmla="val 311684"/>
              <a:gd name="f1742" fmla="val 3305155"/>
              <a:gd name="f1743" fmla="val 307180"/>
              <a:gd name="f1744" fmla="val 302677"/>
              <a:gd name="f1745" fmla="val 302033"/>
              <a:gd name="f1746" fmla="val 301068"/>
              <a:gd name="f1747" fmla="val 300103"/>
              <a:gd name="f1748" fmla="val 295600"/>
              <a:gd name="f1749" fmla="val 290775"/>
              <a:gd name="f1750" fmla="val 286272"/>
              <a:gd name="f1751" fmla="val 3315127"/>
              <a:gd name="f1752" fmla="val 287237"/>
              <a:gd name="f1753" fmla="val 3275562"/>
              <a:gd name="f1754" fmla="val 294313"/>
              <a:gd name="f1755" fmla="val 3235996"/>
              <a:gd name="f1756" fmla="val 298817"/>
              <a:gd name="f1757" fmla="val 3192571"/>
              <a:gd name="f1758" fmla="val 303642"/>
              <a:gd name="f1759" fmla="val 3161691"/>
              <a:gd name="f1760" fmla="val 282090"/>
              <a:gd name="f1761" fmla="val 3137244"/>
              <a:gd name="f1762" fmla="val 250566"/>
              <a:gd name="f1763" fmla="val 3113440"/>
              <a:gd name="f1764" fmla="val 219364"/>
              <a:gd name="f1765" fmla="val 3113119"/>
              <a:gd name="f1766" fmla="val 184302"/>
              <a:gd name="f1767" fmla="val 149240"/>
              <a:gd name="f1768" fmla="val 131227"/>
              <a:gd name="f1769" fmla="val 3153971"/>
              <a:gd name="f1770" fmla="val 117395"/>
              <a:gd name="f1771" fmla="val 3169089"/>
              <a:gd name="f1772" fmla="val 104528"/>
              <a:gd name="f1773" fmla="val 3193214"/>
              <a:gd name="f1774" fmla="val 83620"/>
              <a:gd name="f1775" fmla="val 3219270"/>
              <a:gd name="f1776" fmla="val 3263660"/>
              <a:gd name="f1777" fmla="val 46949"/>
              <a:gd name="f1778" fmla="val 3277813"/>
              <a:gd name="f1779" fmla="val 3293575"/>
              <a:gd name="f1780" fmla="val 31831"/>
              <a:gd name="f1781" fmla="val 3245646"/>
              <a:gd name="f1782" fmla="val 3270737"/>
              <a:gd name="f1783" fmla="val 221616"/>
              <a:gd name="f1784" fmla="val 264398"/>
              <a:gd name="f1785" fmla="val 257965"/>
              <a:gd name="f1786" fmla="val 251531"/>
              <a:gd name="f1787" fmla="val 245098"/>
              <a:gd name="f1788" fmla="val 3272988"/>
              <a:gd name="f1789" fmla="val 192344"/>
              <a:gd name="f1790" fmla="val 3260765"/>
              <a:gd name="f1791" fmla="val 1223953"/>
              <a:gd name="f1792" fmla="val 3046519"/>
              <a:gd name="f1793" fmla="val 1217841"/>
              <a:gd name="f1794" fmla="val 3046841"/>
              <a:gd name="f1795" fmla="val 3042981"/>
              <a:gd name="f1796" fmla="val 3037512"/>
              <a:gd name="f1797" fmla="val 3031722"/>
              <a:gd name="f1798" fmla="val 1217520"/>
              <a:gd name="f1799" fmla="val 3028184"/>
              <a:gd name="f1800" fmla="val 1223310"/>
              <a:gd name="f1801" fmla="val 3027219"/>
              <a:gd name="f1802" fmla="val 1229100"/>
              <a:gd name="f1803" fmla="val 1232316"/>
              <a:gd name="f1804" fmla="val 3031401"/>
              <a:gd name="f1805" fmla="val 3037191"/>
              <a:gd name="f1806" fmla="val 1231995"/>
              <a:gd name="f1807" fmla="val 3042659"/>
              <a:gd name="f1808" fmla="val 1229421"/>
              <a:gd name="f1809" fmla="val 3046197"/>
              <a:gd name="f1810" fmla="val 1282818"/>
              <a:gd name="f1811" fmla="val 1288609"/>
              <a:gd name="f1812" fmla="val 3032044"/>
              <a:gd name="f1813" fmla="val 1292469"/>
              <a:gd name="f1814" fmla="val 1287965"/>
              <a:gd name="f1815" fmla="val 3045876"/>
              <a:gd name="f1816" fmla="val 1276707"/>
              <a:gd name="f1817" fmla="val 1273168"/>
              <a:gd name="f1818" fmla="val 3031079"/>
              <a:gd name="f1819" fmla="val 1277028"/>
              <a:gd name="f1820" fmla="val 3027540"/>
              <a:gd name="f1821" fmla="val 2923977"/>
              <a:gd name="f1822" fmla="val 179156"/>
              <a:gd name="f1823" fmla="val 2939417"/>
              <a:gd name="f1824" fmla="val 182051"/>
              <a:gd name="f1825" fmla="val 2954857"/>
              <a:gd name="f1826" fmla="val 183016"/>
              <a:gd name="f1827" fmla="val 2970297"/>
              <a:gd name="f1828" fmla="val 184946"/>
              <a:gd name="f1829" fmla="val 2973836"/>
              <a:gd name="f1830" fmla="val 185267"/>
              <a:gd name="f1831" fmla="val 2977696"/>
              <a:gd name="f1832" fmla="val 184624"/>
              <a:gd name="f1833" fmla="val 2979304"/>
              <a:gd name="f1834" fmla="val 189449"/>
              <a:gd name="f1835" fmla="val 2981234"/>
              <a:gd name="f1836" fmla="val 194917"/>
              <a:gd name="f1837" fmla="val 2977374"/>
              <a:gd name="f1838" fmla="val 196847"/>
              <a:gd name="f1839" fmla="val 2974157"/>
              <a:gd name="f1840" fmla="val 199421"/>
              <a:gd name="f1841" fmla="val 2954214"/>
              <a:gd name="f1842" fmla="val 216469"/>
              <a:gd name="f1843" fmla="val 2934914"/>
              <a:gd name="f1844" fmla="val 234161"/>
              <a:gd name="f1845" fmla="val 2914648"/>
              <a:gd name="f1846" fmla="val 2897600"/>
              <a:gd name="f1847" fmla="val 2877335"/>
              <a:gd name="f1848" fmla="val 260216"/>
              <a:gd name="f1849" fmla="val 2858035"/>
              <a:gd name="f1850" fmla="val 256678"/>
              <a:gd name="f1851" fmla="val 2853210"/>
              <a:gd name="f1852" fmla="val 255713"/>
              <a:gd name="f1853" fmla="val 2848384"/>
              <a:gd name="f1854" fmla="val 253783"/>
              <a:gd name="f1855" fmla="val 2843881"/>
              <a:gd name="f1856" fmla="val 240595"/>
              <a:gd name="f1857" fmla="val 2816218"/>
              <a:gd name="f1858" fmla="val 234805"/>
              <a:gd name="f1859" fmla="val 2818791"/>
              <a:gd name="f1860" fmla="val 208749"/>
              <a:gd name="f1861" fmla="val 2821043"/>
              <a:gd name="f1862" fmla="val 2823616"/>
              <a:gd name="f1863" fmla="val 2826511"/>
              <a:gd name="f1864" fmla="val 137982"/>
              <a:gd name="f1865" fmla="val 2858678"/>
              <a:gd name="f1866" fmla="val 158890"/>
              <a:gd name="f1867" fmla="val 2889880"/>
              <a:gd name="f1868" fmla="val 517230"/>
              <a:gd name="f1869" fmla="val 494392"/>
              <a:gd name="f1870" fmla="val 2950675"/>
              <a:gd name="f1871" fmla="val 475413"/>
              <a:gd name="f1872" fmla="val 2924620"/>
              <a:gd name="f1873" fmla="val 453218"/>
              <a:gd name="f1874" fmla="val 2916257"/>
              <a:gd name="f1875" fmla="val 445820"/>
              <a:gd name="f1876" fmla="val 430058"/>
              <a:gd name="f1877" fmla="val 2911432"/>
              <a:gd name="f1878" fmla="val 417835"/>
              <a:gd name="f1879" fmla="val 2909180"/>
              <a:gd name="f1880" fmla="val 410114"/>
              <a:gd name="f1881" fmla="val 2908858"/>
              <a:gd name="f1882" fmla="val 401429"/>
              <a:gd name="f1883" fmla="val 393388"/>
              <a:gd name="f1884" fmla="val 2910467"/>
              <a:gd name="f1885" fmla="val 361864"/>
              <a:gd name="f1886" fmla="val 2915614"/>
              <a:gd name="f1887" fmla="val 356396"/>
              <a:gd name="f1888" fmla="val 2946815"/>
              <a:gd name="f1889" fmla="val 351892"/>
              <a:gd name="f1890" fmla="val 2963221"/>
              <a:gd name="f1891" fmla="val 349641"/>
              <a:gd name="f1892" fmla="val 2995709"/>
              <a:gd name="f1893" fmla="val 344172"/>
              <a:gd name="f1894" fmla="val 3006003"/>
              <a:gd name="f1895" fmla="val 342242"/>
              <a:gd name="f1896" fmla="val 3009541"/>
              <a:gd name="f1897" fmla="val 345781"/>
              <a:gd name="f1898" fmla="val 3007289"/>
              <a:gd name="f1899" fmla="val 355431"/>
              <a:gd name="f1900" fmla="val 3004394"/>
              <a:gd name="f1901" fmla="val 368941"/>
              <a:gd name="f1902" fmla="val 3000534"/>
              <a:gd name="f1903" fmla="val 382129"/>
              <a:gd name="f1904" fmla="val 2998282"/>
              <a:gd name="f1905" fmla="val 395639"/>
              <a:gd name="f1906" fmla="val 2991527"/>
              <a:gd name="f1907" fmla="val 435526"/>
              <a:gd name="f1908" fmla="val 2997639"/>
              <a:gd name="f1909" fmla="val 474770"/>
              <a:gd name="f1910" fmla="val 2891167"/>
              <a:gd name="f1911" fmla="val 429736"/>
              <a:gd name="f1912" fmla="val 2869293"/>
              <a:gd name="f1913" fmla="val 413653"/>
              <a:gd name="f1914" fmla="val 2849349"/>
              <a:gd name="f1915" fmla="val 398856"/>
              <a:gd name="f1916" fmla="val 2829728"/>
              <a:gd name="f1917" fmla="val 384381"/>
              <a:gd name="f1918" fmla="val 2824259"/>
              <a:gd name="f1919" fmla="val 378913"/>
              <a:gd name="f1920" fmla="val 2824581"/>
              <a:gd name="f1921" fmla="val 375052"/>
              <a:gd name="f1922" fmla="val 2825224"/>
              <a:gd name="f1923" fmla="val 370227"/>
              <a:gd name="f1924" fmla="val 371192"/>
              <a:gd name="f1925" fmla="val 2833588"/>
              <a:gd name="f1926" fmla="val 370549"/>
              <a:gd name="f1927" fmla="val 2850958"/>
              <a:gd name="f1928" fmla="val 367332"/>
              <a:gd name="f1929" fmla="val 2868650"/>
              <a:gd name="f1930" fmla="val 364759"/>
              <a:gd name="f1931" fmla="val 2886341"/>
              <a:gd name="f1932" fmla="val 361542"/>
              <a:gd name="f1933" fmla="val 2893740"/>
              <a:gd name="f1934" fmla="val 2895670"/>
              <a:gd name="f1935" fmla="val 362829"/>
              <a:gd name="f1936" fmla="val 2893418"/>
              <a:gd name="f1937" fmla="val 369262"/>
              <a:gd name="f1938" fmla="val 388563"/>
              <a:gd name="f1939" fmla="val 2886020"/>
              <a:gd name="f1940" fmla="val 407541"/>
              <a:gd name="f1941" fmla="val 2785981"/>
              <a:gd name="f1942" fmla="val 406898"/>
              <a:gd name="f1943" fmla="val 2784051"/>
              <a:gd name="f1944" fmla="val 423303"/>
              <a:gd name="f1945" fmla="val 2782121"/>
              <a:gd name="f1946" fmla="val 439708"/>
              <a:gd name="f1947" fmla="val 2780190"/>
              <a:gd name="f1948" fmla="val 456113"/>
              <a:gd name="f1949" fmla="val 2779869"/>
              <a:gd name="f1950" fmla="val 459330"/>
              <a:gd name="f1951" fmla="val 2778904"/>
              <a:gd name="f1952" fmla="val 463512"/>
              <a:gd name="f1953" fmla="val 2774400"/>
              <a:gd name="f1954" fmla="val 2764107"/>
              <a:gd name="f1955" fmla="val 453862"/>
              <a:gd name="f1956" fmla="val 2751884"/>
              <a:gd name="f1957" fmla="val 2740625"/>
              <a:gd name="f1958" fmla="val 450967"/>
              <a:gd name="f1959" fmla="val 2756065"/>
              <a:gd name="f1960" fmla="val 436170"/>
              <a:gd name="f1961" fmla="val 2770862"/>
              <a:gd name="f1962" fmla="val 421695"/>
              <a:gd name="f1963" fmla="val 2732583"/>
              <a:gd name="f1964" fmla="val 441638"/>
              <a:gd name="f1965" fmla="val 2730010"/>
              <a:gd name="f1966" fmla="val 444211"/>
              <a:gd name="f1967" fmla="val 2727758"/>
              <a:gd name="f1968" fmla="val 442603"/>
              <a:gd name="f1969" fmla="val 2725507"/>
              <a:gd name="f1970" fmla="val 440673"/>
              <a:gd name="f1971" fmla="val 2721325"/>
              <a:gd name="f1972" fmla="val 436491"/>
              <a:gd name="f1973" fmla="val 2715535"/>
              <a:gd name="f1974" fmla="val 435205"/>
              <a:gd name="f1975" fmla="val 2708137"/>
              <a:gd name="f1976" fmla="val 431666"/>
              <a:gd name="f1977" fmla="val 2730653"/>
              <a:gd name="f1978" fmla="val 419443"/>
              <a:gd name="f1979" fmla="val 2750275"/>
              <a:gd name="f1980" fmla="val 408828"/>
              <a:gd name="f1981" fmla="val 2770219"/>
              <a:gd name="f1982" fmla="val 397891"/>
              <a:gd name="f1983" fmla="val 2771184"/>
              <a:gd name="f1984" fmla="val 2771827"/>
              <a:gd name="f1985" fmla="val 399821"/>
              <a:gd name="f1986" fmla="val 2772792"/>
              <a:gd name="f1987" fmla="val 400786"/>
              <a:gd name="f1988" fmla="val 2759604"/>
              <a:gd name="f1989" fmla="val 414618"/>
              <a:gd name="f1990" fmla="val 2746094"/>
              <a:gd name="f1991" fmla="val 428128"/>
              <a:gd name="f1992" fmla="val 2773757"/>
              <a:gd name="f1993" fmla="val 351571"/>
              <a:gd name="f1994" fmla="val 2773436"/>
              <a:gd name="f1995" fmla="val 352214"/>
              <a:gd name="f1996" fmla="val 353179"/>
              <a:gd name="f1997" fmla="val 2772471"/>
              <a:gd name="f1998" fmla="val 353822"/>
              <a:gd name="f1999" fmla="val 2766359"/>
              <a:gd name="f2000" fmla="val 2760569"/>
              <a:gd name="f2001" fmla="val 349319"/>
              <a:gd name="f2002" fmla="val 2754457"/>
              <a:gd name="f2003" fmla="val 348354"/>
              <a:gd name="f2004" fmla="val 2741590"/>
              <a:gd name="f2005" fmla="val 2736122"/>
              <a:gd name="f2006" fmla="val 339990"/>
              <a:gd name="f2007" fmla="val 2744163"/>
              <a:gd name="f2008" fmla="val 325194"/>
              <a:gd name="f2009" fmla="val 2754135"/>
              <a:gd name="f2010" fmla="val 334200"/>
              <a:gd name="f2011" fmla="val 2763785"/>
              <a:gd name="f2012" fmla="val 342886"/>
              <a:gd name="f2013" fmla="val 2746415"/>
              <a:gd name="f2014" fmla="val 301390"/>
              <a:gd name="f2015" fmla="val 2761855"/>
              <a:gd name="f2016" fmla="val 293348"/>
              <a:gd name="f2017" fmla="val 2776974"/>
              <a:gd name="f2018" fmla="val 286593"/>
              <a:gd name="f2019" fmla="val 2792092"/>
              <a:gd name="f2020" fmla="val 273727"/>
              <a:gd name="f2021" fmla="val 297852"/>
              <a:gd name="f2022" fmla="val 318760"/>
              <a:gd name="f2023" fmla="val 341599"/>
              <a:gd name="f2024" fmla="val 2776652"/>
              <a:gd name="f2025" fmla="val 327767"/>
              <a:gd name="f2026" fmla="val 2762177"/>
              <a:gd name="f2027" fmla="val 315222"/>
              <a:gd name="f2028" fmla="val 372157"/>
              <a:gd name="f2029" fmla="val 2748024"/>
              <a:gd name="f2030" fmla="val 390493"/>
              <a:gd name="f2031" fmla="val 2720360"/>
              <a:gd name="f2032" fmla="val 406254"/>
              <a:gd name="f2033" fmla="val 2689801"/>
              <a:gd name="f2034" fmla="val 420730"/>
              <a:gd name="f2035" fmla="val 2689480"/>
              <a:gd name="f2036" fmla="val 392101"/>
              <a:gd name="f2037" fmla="val 2685298"/>
              <a:gd name="f2038" fmla="val 365402"/>
              <a:gd name="f2039" fmla="val 2672110"/>
              <a:gd name="f2040" fmla="val 338382"/>
              <a:gd name="f2041" fmla="val 2708780"/>
              <a:gd name="f2042" fmla="val 348676"/>
              <a:gd name="f2043" fmla="val 359934"/>
              <a:gd name="f2044" fmla="val 2679830"/>
              <a:gd name="f2045" fmla="val 445176"/>
              <a:gd name="f2046" fmla="val 2691410"/>
              <a:gd name="f2047" fmla="val 440030"/>
              <a:gd name="f2048" fmla="val 2705563"/>
              <a:gd name="f2049" fmla="val 447106"/>
              <a:gd name="f2050" fmla="val 2709423"/>
              <a:gd name="f2051" fmla="val 459008"/>
              <a:gd name="f2052" fmla="val 2711032"/>
              <a:gd name="f2053" fmla="val 464155"/>
              <a:gd name="f2054" fmla="val 466728"/>
              <a:gd name="f2055" fmla="val 2705242"/>
              <a:gd name="f2056" fmla="val 469623"/>
              <a:gd name="f2057" fmla="val 2681438"/>
              <a:gd name="f2058" fmla="val 493105"/>
              <a:gd name="f2059" fmla="val 2657634"/>
              <a:gd name="f2060" fmla="val 516587"/>
              <a:gd name="f2061" fmla="val 2633831"/>
              <a:gd name="f2062" fmla="val 540391"/>
              <a:gd name="f2063" fmla="val 2630614"/>
              <a:gd name="f2064" fmla="val 543607"/>
              <a:gd name="f2065" fmla="val 2626754"/>
              <a:gd name="f2066" fmla="val 547789"/>
              <a:gd name="f2067" fmla="val 2622894"/>
              <a:gd name="f2068" fmla="val 541677"/>
              <a:gd name="f2069" fmla="val 2609384"/>
              <a:gd name="f2070" fmla="val 518517"/>
              <a:gd name="f2071" fmla="val 2587189"/>
              <a:gd name="f2072" fmla="val 505650"/>
              <a:gd name="f2073" fmla="val 2563064"/>
              <a:gd name="f2074" fmla="val 492784"/>
              <a:gd name="f2075" fmla="val 2590405"/>
              <a:gd name="f2076" fmla="val 482168"/>
              <a:gd name="f2077" fmla="val 2616139"/>
              <a:gd name="f2078" fmla="val 472197"/>
              <a:gd name="f2079" fmla="val 461903"/>
              <a:gd name="f2080" fmla="val 2654739"/>
              <a:gd name="f2081" fmla="val 456435"/>
              <a:gd name="f2082" fmla="val 2666963"/>
              <a:gd name="f2083" fmla="val 450645"/>
              <a:gd name="f2084" fmla="val 2608419"/>
              <a:gd name="f2085" fmla="val 579634"/>
              <a:gd name="f2086" fmla="val 2616461"/>
              <a:gd name="f2087" fmla="val 571593"/>
              <a:gd name="f2088" fmla="val 2623537"/>
              <a:gd name="f2089" fmla="val 570306"/>
              <a:gd name="f2090" fmla="val 2634796"/>
              <a:gd name="f2091" fmla="val 576739"/>
              <a:gd name="f2092" fmla="val 2713927"/>
              <a:gd name="f2093" fmla="val 598291"/>
              <a:gd name="f2094" fmla="val 2739660"/>
              <a:gd name="f2095" fmla="val 634962"/>
              <a:gd name="f2096" fmla="val 640752"/>
              <a:gd name="f2097" fmla="val 2745129"/>
              <a:gd name="f2098" fmla="val 645577"/>
              <a:gd name="f2099" fmla="val 652653"/>
              <a:gd name="f2100" fmla="val 2731618"/>
              <a:gd name="f2101" fmla="val 702512"/>
              <a:gd name="f2102" fmla="val 2718108"/>
              <a:gd name="f2103" fmla="val 752049"/>
              <a:gd name="f2104" fmla="val 2704277"/>
              <a:gd name="f2105" fmla="val 801586"/>
              <a:gd name="f2106" fmla="val 2701703"/>
              <a:gd name="f2107" fmla="val 810593"/>
              <a:gd name="f2108" fmla="val 2698487"/>
              <a:gd name="f2109" fmla="val 812523"/>
              <a:gd name="f2110" fmla="val 2690123"/>
              <a:gd name="f2111" fmla="val 808663"/>
              <a:gd name="f2112" fmla="val 2675970"/>
              <a:gd name="f2113" fmla="val 801908"/>
              <a:gd name="f2114" fmla="val 2663103"/>
              <a:gd name="f2115" fmla="val 793223"/>
              <a:gd name="f2116" fmla="val 2650236"/>
              <a:gd name="f2117" fmla="val 784538"/>
              <a:gd name="f2118" fmla="val 2620321"/>
              <a:gd name="f2119" fmla="val 763951"/>
              <a:gd name="f2120" fmla="val 2589440"/>
              <a:gd name="f2121" fmla="val 745294"/>
              <a:gd name="f2122" fmla="val 2556952"/>
              <a:gd name="f2123" fmla="val 728889"/>
              <a:gd name="f2124" fmla="val 2532827"/>
              <a:gd name="f2125" fmla="val 716666"/>
              <a:gd name="f2126" fmla="val 2507093"/>
              <a:gd name="f2127" fmla="val 709267"/>
              <a:gd name="f2128" fmla="val 2479751"/>
              <a:gd name="f2129" fmla="val 706694"/>
              <a:gd name="f2130" fmla="val 2480716"/>
              <a:gd name="f2131" fmla="val 701226"/>
              <a:gd name="f2132" fmla="val 2484898"/>
              <a:gd name="f2133" fmla="val 699295"/>
              <a:gd name="f2134" fmla="val 2487793"/>
              <a:gd name="f2135" fmla="val 696400"/>
              <a:gd name="f2136" fmla="val 2528002"/>
              <a:gd name="f2137" fmla="val 657478"/>
              <a:gd name="f2138" fmla="val 2568532"/>
              <a:gd name="f2139" fmla="val 618878"/>
              <a:gd name="f2140" fmla="val 2636083"/>
              <a:gd name="f2141" fmla="val 554544"/>
              <a:gd name="f2142" fmla="val 2663424"/>
              <a:gd name="f2143" fmla="val 526881"/>
              <a:gd name="f2144" fmla="val 2687550"/>
              <a:gd name="f2145" fmla="val 502434"/>
              <a:gd name="f2146" fmla="val 2711675"/>
              <a:gd name="f2147" fmla="val 478308"/>
              <a:gd name="f2148" fmla="val 2727115"/>
              <a:gd name="f2149" fmla="val 462868"/>
              <a:gd name="f2150" fmla="val 2735800"/>
              <a:gd name="f2151" fmla="val 461582"/>
              <a:gd name="f2152" fmla="val 2755100"/>
              <a:gd name="f2153" fmla="val 481525"/>
              <a:gd name="f2154" fmla="val 2776009"/>
              <a:gd name="f2155" fmla="val 487959"/>
              <a:gd name="f2156" fmla="val 506937"/>
              <a:gd name="f2157" fmla="val 2766680"/>
              <a:gd name="f2158" fmla="val 541034"/>
              <a:gd name="f2159" fmla="val 2760247"/>
              <a:gd name="f2160" fmla="val 575131"/>
              <a:gd name="f2161" fmla="val 2753170"/>
              <a:gd name="f2162" fmla="val 612766"/>
              <a:gd name="f2163" fmla="val 2721647"/>
              <a:gd name="f2164" fmla="val 576096"/>
              <a:gd name="f2165" fmla="val 2685941"/>
              <a:gd name="f2166" fmla="val 552936"/>
              <a:gd name="f2167" fmla="val 618556"/>
              <a:gd name="f2168" fmla="val 580921"/>
              <a:gd name="f2169" fmla="val 2789519"/>
              <a:gd name="f2170" fmla="val 543286"/>
              <a:gd name="f2171" fmla="val 2794987"/>
              <a:gd name="f2172" fmla="val 505329"/>
              <a:gd name="f2173" fmla="val 2796274"/>
              <a:gd name="f2174" fmla="val 496644"/>
              <a:gd name="f2175" fmla="val 2799812"/>
              <a:gd name="f2176" fmla="val 494070"/>
              <a:gd name="f2177" fmla="val 2808497"/>
              <a:gd name="f2178" fmla="val 494714"/>
              <a:gd name="f2179" fmla="val 2832623"/>
              <a:gd name="f2180" fmla="val 496965"/>
              <a:gd name="f2181" fmla="val 2850314"/>
              <a:gd name="f2182" fmla="val 510797"/>
              <a:gd name="f2183" fmla="val 2856748"/>
              <a:gd name="f2184" fmla="val 533314"/>
              <a:gd name="f2185" fmla="val 2864468"/>
              <a:gd name="f2186" fmla="val 560334"/>
              <a:gd name="f2187" fmla="val 2872188"/>
              <a:gd name="f2188" fmla="val 587676"/>
              <a:gd name="f2189" fmla="val 2880551"/>
              <a:gd name="f2190" fmla="val 617591"/>
              <a:gd name="f2191" fmla="val 2844846"/>
              <a:gd name="f2192" fmla="val 607620"/>
              <a:gd name="f2193" fmla="val 2814288"/>
              <a:gd name="f2194" fmla="val 2783729"/>
              <a:gd name="f2195" fmla="val 627885"/>
              <a:gd name="f2196" fmla="val 631423"/>
              <a:gd name="f2197" fmla="val 628850"/>
              <a:gd name="f2198" fmla="val 2857391"/>
              <a:gd name="f2199" fmla="val 475735"/>
              <a:gd name="f2200" fmla="val 2850636"/>
              <a:gd name="f2201" fmla="val 455148"/>
              <a:gd name="f2202" fmla="val 2844524"/>
              <a:gd name="f2203" fmla="val 417513"/>
              <a:gd name="f2204" fmla="val 2839056"/>
              <a:gd name="f2205" fmla="val 416870"/>
              <a:gd name="f2206" fmla="val 2839699"/>
              <a:gd name="f2207" fmla="val 416226"/>
              <a:gd name="f2208" fmla="val 2840343"/>
              <a:gd name="f2209" fmla="val 2855461"/>
              <a:gd name="f2210" fmla="val 426841"/>
              <a:gd name="f2211" fmla="val 2870901"/>
              <a:gd name="f2212" fmla="val 438100"/>
              <a:gd name="f2213" fmla="val 450002"/>
              <a:gd name="f2214" fmla="val 2875726"/>
              <a:gd name="f2215" fmla="val 457400"/>
              <a:gd name="f2216" fmla="val 2866720"/>
              <a:gd name="f2217" fmla="val 465120"/>
              <a:gd name="f2218" fmla="val 2884733"/>
              <a:gd name="f2219" fmla="val 345459"/>
              <a:gd name="f2220" fmla="val 348032"/>
              <a:gd name="f2221" fmla="val 2852566"/>
              <a:gd name="f2222" fmla="val 2835839"/>
              <a:gd name="f2223" fmla="val 2865755"/>
              <a:gd name="f2224" fmla="val 324229"/>
              <a:gd name="f2225" fmla="val 2879908"/>
              <a:gd name="f2226" fmla="val 310719"/>
              <a:gd name="f2227" fmla="val 2881838"/>
              <a:gd name="f2228" fmla="val 2884090"/>
              <a:gd name="f2229" fmla="val 329054"/>
              <a:gd name="f2230" fmla="val 2888915"/>
              <a:gd name="f2231" fmla="val 338060"/>
              <a:gd name="f2232" fmla="val 2891488"/>
              <a:gd name="f2233" fmla="val 343207"/>
              <a:gd name="f2234" fmla="val 2889237"/>
              <a:gd name="f2235" fmla="val 344816"/>
              <a:gd name="f2236" fmla="val 2815253"/>
              <a:gd name="f2237" fmla="val 2813322"/>
              <a:gd name="f2238" fmla="val 317795"/>
              <a:gd name="f2239" fmla="val 2813966"/>
              <a:gd name="f2240" fmla="val 291418"/>
              <a:gd name="f2241" fmla="val 265041"/>
              <a:gd name="f2242" fmla="val 261503"/>
              <a:gd name="f2243" fmla="val 255391"/>
              <a:gd name="f2244" fmla="val 2821686"/>
              <a:gd name="f2245" fmla="val 259251"/>
              <a:gd name="f2246" fmla="val 270188"/>
              <a:gd name="f2247" fmla="val 272762"/>
              <a:gd name="f2248" fmla="val 269545"/>
              <a:gd name="f2249" fmla="val 2863181"/>
              <a:gd name="f2250" fmla="val 2838091"/>
              <a:gd name="f2251" fmla="val 316830"/>
              <a:gd name="f2252" fmla="val 2843559"/>
              <a:gd name="f2253" fmla="val 488280"/>
              <a:gd name="f2254" fmla="val 484420"/>
              <a:gd name="f2255" fmla="val 2822329"/>
              <a:gd name="f2256" fmla="val 483133"/>
              <a:gd name="f2257" fmla="val 2801421"/>
              <a:gd name="f2258" fmla="val 484099"/>
              <a:gd name="f2259" fmla="val 2798526"/>
              <a:gd name="f2260" fmla="val 480238"/>
              <a:gd name="f2261" fmla="val 2800456"/>
              <a:gd name="f2262" fmla="val 468658"/>
              <a:gd name="f2263" fmla="val 2804316"/>
              <a:gd name="f2264" fmla="val 444855"/>
              <a:gd name="f2265" fmla="val 2806889"/>
              <a:gd name="f2266" fmla="val 421051"/>
              <a:gd name="f2267" fmla="val 2809784"/>
              <a:gd name="f2268" fmla="val 396926"/>
              <a:gd name="f2269" fmla="val 2811071"/>
              <a:gd name="f2270" fmla="val 396604"/>
              <a:gd name="f2271" fmla="val 2812036"/>
              <a:gd name="f2272" fmla="val 396283"/>
              <a:gd name="f2273" fmla="val 395961"/>
              <a:gd name="f2274" fmla="val 2822973"/>
              <a:gd name="f2275" fmla="val 425233"/>
              <a:gd name="f2276" fmla="val 2799169"/>
              <a:gd name="f2277" fmla="val 183337"/>
              <a:gd name="f2278" fmla="val 2797561"/>
              <a:gd name="f2279" fmla="val 199743"/>
              <a:gd name="f2280" fmla="val 2795631"/>
              <a:gd name="f2281" fmla="val 216148"/>
              <a:gd name="f2282" fmla="val 2794666"/>
              <a:gd name="f2283" fmla="val 232553"/>
              <a:gd name="f2284" fmla="val 2792736"/>
              <a:gd name="f2285" fmla="val 261825"/>
              <a:gd name="f2286" fmla="val 285307"/>
              <a:gd name="f2287" fmla="val 2745450"/>
              <a:gd name="f2288" fmla="val 293027"/>
              <a:gd name="f2289" fmla="val 2740947"/>
              <a:gd name="f2290" fmla="val 2737730"/>
              <a:gd name="f2291" fmla="val 293992"/>
              <a:gd name="f2292" fmla="val 2734192"/>
              <a:gd name="f2293" fmla="val 2712318"/>
              <a:gd name="f2294" fmla="val 2690445"/>
              <a:gd name="f2295" fmla="val 254748"/>
              <a:gd name="f2296" fmla="val 2667285"/>
              <a:gd name="f2297" fmla="val 235770"/>
              <a:gd name="f2298" fmla="val 201673"/>
              <a:gd name="f2299" fmla="val 2802707"/>
              <a:gd name="f2300" fmla="val 2801099"/>
              <a:gd name="f2301" fmla="val 162429"/>
              <a:gd name="f2302" fmla="val 2800134"/>
              <a:gd name="f2303" fmla="val 173044"/>
              <a:gd name="f2304" fmla="val 2676291"/>
              <a:gd name="f2305" fmla="val 268258"/>
              <a:gd name="f2306" fmla="val 2690766"/>
              <a:gd name="f2307" fmla="val 280482"/>
              <a:gd name="f2308" fmla="val 289810"/>
              <a:gd name="f2309" fmla="val 2722933"/>
              <a:gd name="f2310" fmla="val 309110"/>
              <a:gd name="f2311" fmla="val 2722612"/>
              <a:gd name="f2312" fmla="val 320690"/>
              <a:gd name="f2313" fmla="val 331305"/>
              <a:gd name="f2314" fmla="val 2720682"/>
              <a:gd name="f2315" fmla="val 335809"/>
              <a:gd name="f2316" fmla="val 2717465"/>
              <a:gd name="f2317" fmla="val 2714248"/>
              <a:gd name="f2318" fmla="val 334844"/>
              <a:gd name="f2319" fmla="val 330019"/>
              <a:gd name="f2320" fmla="val 2682725"/>
              <a:gd name="f2321" fmla="val 325515"/>
              <a:gd name="f2322" fmla="val 2661495"/>
              <a:gd name="f2323" fmla="val 319082"/>
              <a:gd name="f2324" fmla="val 2660851"/>
              <a:gd name="f2325" fmla="val 2664068"/>
              <a:gd name="f2326" fmla="val 312005"/>
              <a:gd name="f2327" fmla="val 2672431"/>
              <a:gd name="f2328" fmla="val 299782"/>
              <a:gd name="f2329" fmla="val 2677578"/>
              <a:gd name="f2330" fmla="val 2670179"/>
              <a:gd name="f2331" fmla="val 421373"/>
              <a:gd name="f2332" fmla="val 428450"/>
              <a:gd name="f2333" fmla="val 431988"/>
              <a:gd name="f2334" fmla="val 434883"/>
              <a:gd name="f2335" fmla="val 2620964"/>
              <a:gd name="f2336" fmla="val 452897"/>
              <a:gd name="f2337" fmla="val 2580434"/>
              <a:gd name="f2338" fmla="val 468337"/>
              <a:gd name="f2339" fmla="val 2538938"/>
              <a:gd name="f2340" fmla="val 2528967"/>
              <a:gd name="f2341" fmla="val 485385"/>
              <a:gd name="f2342" fmla="val 2524142"/>
              <a:gd name="f2343" fmla="val 2523820"/>
              <a:gd name="f2344" fmla="val 472518"/>
              <a:gd name="f2345" fmla="val 2522533"/>
              <a:gd name="f2346" fmla="val 445498"/>
              <a:gd name="f2347" fmla="val 2520281"/>
              <a:gd name="f2348" fmla="val 418478"/>
              <a:gd name="f2349" fmla="val 2512240"/>
              <a:gd name="f2350" fmla="val 392423"/>
              <a:gd name="f2351" fmla="val 2500338"/>
              <a:gd name="f2352" fmla="val 2481360"/>
              <a:gd name="f2353" fmla="val 316187"/>
              <a:gd name="f2354" fmla="val 2454339"/>
              <a:gd name="f2355" fmla="val 2494226"/>
              <a:gd name="f2356" fmla="val 291740"/>
              <a:gd name="f2357" fmla="val 2534435"/>
              <a:gd name="f2358" fmla="val 2574322"/>
              <a:gd name="f2359" fmla="val 311040"/>
              <a:gd name="f2360" fmla="val 2589119"/>
              <a:gd name="f2361" fmla="val 314579"/>
              <a:gd name="f2362" fmla="val 2603272"/>
              <a:gd name="f2363" fmla="val 319725"/>
              <a:gd name="f2364" fmla="val 2618069"/>
              <a:gd name="f2365" fmla="val 322620"/>
              <a:gd name="f2366" fmla="val 2633187"/>
              <a:gd name="f2367" fmla="val 325837"/>
              <a:gd name="f2368" fmla="val 2643481"/>
              <a:gd name="f2369" fmla="val 2650879"/>
              <a:gd name="f2370" fmla="val 347711"/>
              <a:gd name="f2371" fmla="val 2664711"/>
              <a:gd name="f2372" fmla="val 2669858"/>
              <a:gd name="f2373" fmla="val 395318"/>
              <a:gd name="f2374" fmla="val 2588154"/>
              <a:gd name="f2375" fmla="val 536531"/>
              <a:gd name="f2376" fmla="val 2611957"/>
              <a:gd name="f2377" fmla="val 561299"/>
              <a:gd name="f2378" fmla="val 2611636"/>
              <a:gd name="f2379" fmla="val 561943"/>
              <a:gd name="f2380" fmla="val 585424"/>
              <a:gd name="f2381" fmla="val 2548910"/>
              <a:gd name="f2382" fmla="val 622416"/>
              <a:gd name="f2383" fmla="val 2510310"/>
              <a:gd name="f2384" fmla="val 659087"/>
              <a:gd name="f2385" fmla="val 696079"/>
              <a:gd name="f2386" fmla="val 2465919"/>
              <a:gd name="f2387" fmla="val 2463024"/>
              <a:gd name="f2388" fmla="val 703799"/>
              <a:gd name="f2389" fmla="val 2458843"/>
              <a:gd name="f2390" fmla="val 693827"/>
              <a:gd name="f2391" fmla="val 2434717"/>
              <a:gd name="f2392" fmla="val 636248"/>
              <a:gd name="f2393" fmla="val 2399334"/>
              <a:gd name="f2394" fmla="val 2345615"/>
              <a:gd name="f2395" fmla="val 554223"/>
              <a:gd name="f2396" fmla="val 2344972"/>
              <a:gd name="f2397" fmla="val 553901"/>
              <a:gd name="f2398" fmla="val 552614"/>
              <a:gd name="f2399" fmla="val 2344328"/>
              <a:gd name="f2400" fmla="val 551006"/>
              <a:gd name="f2401" fmla="val 2393865"/>
              <a:gd name="f2402" fmla="val 539747"/>
              <a:gd name="f2403" fmla="val 2443081"/>
              <a:gd name="f2404" fmla="val 528167"/>
              <a:gd name="f2405" fmla="val 2491975"/>
              <a:gd name="f2406" fmla="val 514014"/>
              <a:gd name="f2407" fmla="val 2495191"/>
              <a:gd name="f2408" fmla="val 513049"/>
              <a:gd name="f2409" fmla="val 2498408"/>
              <a:gd name="f2410" fmla="val 512727"/>
              <a:gd name="f2411" fmla="val 2501303"/>
              <a:gd name="f2412" fmla="val 511440"/>
              <a:gd name="f2413" fmla="val 2537330"/>
              <a:gd name="f2414" fmla="val 493749"/>
              <a:gd name="f2415" fmla="val 2564350"/>
              <a:gd name="f2416" fmla="val 2449514"/>
              <a:gd name="f2417" fmla="val 2451444"/>
              <a:gd name="f2418" fmla="val 714736"/>
              <a:gd name="f2419" fmla="val 717631"/>
              <a:gd name="f2420" fmla="val 2445976"/>
              <a:gd name="f2421" fmla="val 721169"/>
              <a:gd name="f2422" fmla="val 2406089"/>
              <a:gd name="f2423" fmla="val 758161"/>
              <a:gd name="f2424" fmla="val 2365880"/>
              <a:gd name="f2425" fmla="val 795475"/>
              <a:gd name="f2426" fmla="val 2326315"/>
              <a:gd name="f2427" fmla="val 832788"/>
              <a:gd name="f2428" fmla="val 2320525"/>
              <a:gd name="f2429" fmla="val 838257"/>
              <a:gd name="f2430" fmla="val 2316665"/>
              <a:gd name="f2431" fmla="val 837613"/>
              <a:gd name="f2432" fmla="val 2311518"/>
              <a:gd name="f2433" fmla="val 832467"/>
              <a:gd name="f2434" fmla="val 2303476"/>
              <a:gd name="f2435" fmla="val 824747"/>
              <a:gd name="f2436" fmla="val 2297686"/>
              <a:gd name="f2437" fmla="val 815418"/>
              <a:gd name="f2438" fmla="val 2293183"/>
              <a:gd name="f2439" fmla="val 805125"/>
              <a:gd name="f2440" fmla="val 2253617"/>
              <a:gd name="f2441" fmla="val 717952"/>
              <a:gd name="f2442" fmla="val 2190892"/>
              <a:gd name="f2443" fmla="val 652010"/>
              <a:gd name="f2444" fmla="val 602473"/>
              <a:gd name="f2445" fmla="val 2107579"/>
              <a:gd name="f2446" fmla="val 601186"/>
              <a:gd name="f2447" fmla="val 2105649"/>
              <a:gd name="f2448" fmla="val 599900"/>
              <a:gd name="f2449" fmla="val 2103719"/>
              <a:gd name="f2450" fmla="val 598613"/>
              <a:gd name="f2451" fmla="val 2103398"/>
              <a:gd name="f2452" fmla="val 597648"/>
              <a:gd name="f2453" fmla="val 2102433"/>
              <a:gd name="f2454" fmla="val 596040"/>
              <a:gd name="f2455" fmla="val 2126558"/>
              <a:gd name="f2456" fmla="val 591858"/>
              <a:gd name="f2457" fmla="val 2150040"/>
              <a:gd name="f2458" fmla="val 2173843"/>
              <a:gd name="f2459" fmla="val 583173"/>
              <a:gd name="f2460" fmla="val 574488"/>
              <a:gd name="f2461" fmla="val 2268414"/>
              <a:gd name="f2462" fmla="val 565481"/>
              <a:gd name="f2463" fmla="val 2315700"/>
              <a:gd name="f2464" fmla="val 556474"/>
              <a:gd name="f2465" fmla="val 2322455"/>
              <a:gd name="f2466" fmla="val 555187"/>
              <a:gd name="f2467" fmla="val 2327923"/>
              <a:gd name="f2468" fmla="val 555831"/>
              <a:gd name="f2469" fmla="val 2334035"/>
              <a:gd name="f2470" fmla="val 559369"/>
              <a:gd name="f2471" fmla="val 2393544"/>
              <a:gd name="f2472" fmla="val 593145"/>
              <a:gd name="f2473" fmla="val 2427641"/>
              <a:gd name="f2474" fmla="val 646542"/>
              <a:gd name="f2475" fmla="val 2276456"/>
              <a:gd name="f2476" fmla="val 800943"/>
              <a:gd name="f2477" fmla="val 2283533"/>
              <a:gd name="f2478" fmla="val 816383"/>
              <a:gd name="f2479" fmla="val 2289644"/>
              <a:gd name="f2480" fmla="val 2303155"/>
              <a:gd name="f2481" fmla="val 843725"/>
              <a:gd name="f2482" fmla="val 2308623"/>
              <a:gd name="f2483" fmla="val 848229"/>
              <a:gd name="f2484" fmla="val 2306371"/>
              <a:gd name="f2485" fmla="val 850802"/>
              <a:gd name="f2486" fmla="val 2302511"/>
              <a:gd name="f2487" fmla="val 854340"/>
              <a:gd name="f2488" fmla="val 2267771"/>
              <a:gd name="f2489" fmla="val 885221"/>
              <a:gd name="f2490" fmla="val 2233352"/>
              <a:gd name="f2491" fmla="val 2198933"/>
              <a:gd name="f2492" fmla="val 946981"/>
              <a:gd name="f2493" fmla="val 2193787"/>
              <a:gd name="f2494" fmla="val 951806"/>
              <a:gd name="f2495" fmla="val 2190249"/>
              <a:gd name="f2496" fmla="val 950519"/>
              <a:gd name="f2497" fmla="val 2186710"/>
              <a:gd name="f2498" fmla="val 945694"/>
              <a:gd name="f2499" fmla="val 2183815"/>
              <a:gd name="f2500" fmla="val 941513"/>
              <a:gd name="f2501" fmla="val 2180920"/>
              <a:gd name="f2502" fmla="val 937653"/>
              <a:gd name="f2503" fmla="val 2178347"/>
              <a:gd name="f2504" fmla="val 933149"/>
              <a:gd name="f2505" fmla="val 2121733"/>
              <a:gd name="f2506" fmla="val 828285"/>
              <a:gd name="f2507" fmla="val 2046140"/>
              <a:gd name="f2508" fmla="val 738539"/>
              <a:gd name="f2509" fmla="val 1957038"/>
              <a:gd name="f2510" fmla="val 660052"/>
              <a:gd name="f2511" fmla="val 1947388"/>
              <a:gd name="f2512" fmla="val 651688"/>
              <a:gd name="f2513" fmla="val 1937738"/>
              <a:gd name="f2514" fmla="val 643003"/>
              <a:gd name="f2515" fmla="val 1928409"/>
              <a:gd name="f2516" fmla="val 634318"/>
              <a:gd name="f2517" fmla="val 1926801"/>
              <a:gd name="f2518" fmla="val 632710"/>
              <a:gd name="f2519" fmla="val 1925836"/>
              <a:gd name="f2520" fmla="val 630780"/>
              <a:gd name="f2521" fmla="val 1923263"/>
              <a:gd name="f2522" fmla="val 627242"/>
              <a:gd name="f2523" fmla="val 1943528"/>
              <a:gd name="f2524" fmla="val 623703"/>
              <a:gd name="f2525" fmla="val 1962185"/>
              <a:gd name="f2526" fmla="val 1980841"/>
              <a:gd name="f2527" fmla="val 616948"/>
              <a:gd name="f2528" fmla="val 2011078"/>
              <a:gd name="f2529" fmla="val 611801"/>
              <a:gd name="f2530" fmla="val 2041315"/>
              <a:gd name="f2531" fmla="val 606976"/>
              <a:gd name="f2532" fmla="val 2071552"/>
              <a:gd name="f2533" fmla="val 601508"/>
              <a:gd name="f2534" fmla="val 2078307"/>
              <a:gd name="f2535" fmla="val 600221"/>
              <a:gd name="f2536" fmla="val 2083776"/>
              <a:gd name="f2537" fmla="val 600865"/>
              <a:gd name="f2538" fmla="val 604081"/>
              <a:gd name="f2539" fmla="val 2173200"/>
              <a:gd name="f2540" fmla="val 649437"/>
              <a:gd name="f2541" fmla="val 2236569"/>
              <a:gd name="f2542" fmla="val 714092"/>
              <a:gd name="f2543" fmla="val 804481"/>
              <a:gd name="f2544" fmla="val 2110153"/>
              <a:gd name="f2545" fmla="val 853697"/>
              <a:gd name="f2546" fmla="val 2144250"/>
              <a:gd name="f2547" fmla="val 905807"/>
              <a:gd name="f2548" fmla="val 2174487"/>
              <a:gd name="f2549" fmla="val 960491"/>
              <a:gd name="f2550" fmla="val 2177382"/>
              <a:gd name="f2551" fmla="val 965960"/>
              <a:gd name="f2552" fmla="val 2175130"/>
              <a:gd name="f2553" fmla="val 967890"/>
              <a:gd name="f2554" fmla="val 2171913"/>
              <a:gd name="f2555" fmla="val 970463"/>
              <a:gd name="f2556" fmla="val 2126880"/>
              <a:gd name="f2557" fmla="val 1010350"/>
              <a:gd name="f2558" fmla="val 2082489"/>
              <a:gd name="f2559" fmla="val 1050880"/>
              <a:gd name="f2560" fmla="val 2040350"/>
              <a:gd name="f2561" fmla="val 1093662"/>
              <a:gd name="f2562" fmla="val 2034239"/>
              <a:gd name="f2563" fmla="val 1100096"/>
              <a:gd name="f2564" fmla="val 2032309"/>
              <a:gd name="f2565" fmla="val 1096236"/>
              <a:gd name="f2566" fmla="val 2030379"/>
              <a:gd name="f2567" fmla="val 1090767"/>
              <a:gd name="f2568" fmla="val 1076614"/>
              <a:gd name="f2569" fmla="val 2021694"/>
              <a:gd name="f2570" fmla="val 1062782"/>
              <a:gd name="f2571" fmla="val 2017833"/>
              <a:gd name="f2572" fmla="val 1048629"/>
              <a:gd name="f2573" fmla="val 2007218"/>
              <a:gd name="f2574" fmla="val 1010028"/>
              <a:gd name="f2575" fmla="val 1995960"/>
              <a:gd name="f2576" fmla="val 972071"/>
              <a:gd name="f2577" fmla="val 1983737"/>
              <a:gd name="f2578" fmla="val 934114"/>
              <a:gd name="f2579" fmla="val 1950926"/>
              <a:gd name="f2580" fmla="val 831823"/>
              <a:gd name="f2581" fmla="val 1883054"/>
              <a:gd name="f2582" fmla="val 760091"/>
              <a:gd name="f2583" fmla="val 1789770"/>
              <a:gd name="f2584" fmla="val 710232"/>
              <a:gd name="f2585" fmla="val 1763393"/>
              <a:gd name="f2586" fmla="val 1737016"/>
              <a:gd name="f2587" fmla="val 682890"/>
              <a:gd name="f2588" fmla="val 1710639"/>
              <a:gd name="f2589" fmla="val 669059"/>
              <a:gd name="f2590" fmla="val 668094"/>
              <a:gd name="f2591" fmla="val 667129"/>
              <a:gd name="f2592" fmla="val 1765323"/>
              <a:gd name="f2593" fmla="val 655870"/>
              <a:gd name="f2594" fmla="val 1820328"/>
              <a:gd name="f2595" fmla="val 1875012"/>
              <a:gd name="f2596" fmla="val 1892382"/>
              <a:gd name="f2597" fmla="val 1903319"/>
              <a:gd name="f2598" fmla="val 635283"/>
              <a:gd name="f2599" fmla="val 647185"/>
              <a:gd name="f2600" fmla="val 1969583"/>
              <a:gd name="f2601" fmla="val 697687"/>
              <a:gd name="f2602" fmla="val 2025875"/>
              <a:gd name="f2603" fmla="val 745938"/>
              <a:gd name="f2604" fmla="val 1102669"/>
              <a:gd name="f2605" fmla="val 2089566"/>
              <a:gd name="f2606" fmla="val 1059566"/>
              <a:gd name="f2607" fmla="val 2133956"/>
              <a:gd name="f2608" fmla="val 1018070"/>
              <a:gd name="f2609" fmla="val 2179633"/>
              <a:gd name="f2610" fmla="val 977540"/>
              <a:gd name="f2611" fmla="val 2183172"/>
              <a:gd name="f2612" fmla="val 974645"/>
              <a:gd name="f2613" fmla="val 2185745"/>
              <a:gd name="f2614" fmla="val 972393"/>
              <a:gd name="f2615" fmla="val 2191535"/>
              <a:gd name="f2616" fmla="val 973358"/>
              <a:gd name="f2617" fmla="val 2278386"/>
              <a:gd name="f2618" fmla="val 988155"/>
              <a:gd name="f2619" fmla="val 2355587"/>
              <a:gd name="f2620" fmla="val 1024825"/>
              <a:gd name="f2621" fmla="val 2425711"/>
              <a:gd name="f2622" fmla="val 1077257"/>
              <a:gd name="f2623" fmla="val 2477178"/>
              <a:gd name="f2624" fmla="val 1115858"/>
              <a:gd name="f2625" fmla="val 2519960"/>
              <a:gd name="f2626" fmla="val 1162821"/>
              <a:gd name="f2627" fmla="val 1215254"/>
              <a:gd name="f2628" fmla="val 2566280"/>
              <a:gd name="f2629" fmla="val 1228442"/>
              <a:gd name="f2630" fmla="val 2567245"/>
              <a:gd name="f2631" fmla="val 1238735"/>
              <a:gd name="f2632" fmla="val 2562742"/>
              <a:gd name="f2633" fmla="val 1253211"/>
              <a:gd name="f2634" fmla="val 2551162"/>
              <a:gd name="f2635" fmla="val 1291168"/>
              <a:gd name="f2636" fmla="val 2540868"/>
              <a:gd name="f2637" fmla="val 1329768"/>
              <a:gd name="f2638" fmla="val 2529932"/>
              <a:gd name="f2639" fmla="val 1368368"/>
              <a:gd name="f2640" fmla="val 1371263"/>
              <a:gd name="f2641" fmla="val 1374802"/>
              <a:gd name="f2642" fmla="val 2525428"/>
              <a:gd name="f2643" fmla="val 1377375"/>
              <a:gd name="f2644" fmla="val 2456269"/>
              <a:gd name="f2645" fmla="val 1286986"/>
              <a:gd name="f2646" fmla="val 1248386"/>
              <a:gd name="f2647" fmla="val 2253939"/>
              <a:gd name="f2648" fmla="val 1211072"/>
              <a:gd name="f2649" fmla="val 2204080"/>
              <a:gd name="f2650" fmla="val 1192737"/>
              <a:gd name="f2651" fmla="val 2152613"/>
              <a:gd name="f2652" fmla="val 1178905"/>
              <a:gd name="f2653" fmla="val 1158640"/>
              <a:gd name="f2654" fmla="val 2081202"/>
              <a:gd name="f2655" fmla="val 1149311"/>
              <a:gd name="f2656" fmla="val 2060615"/>
              <a:gd name="f2657" fmla="val 1137410"/>
              <a:gd name="f2658" fmla="val 2044854"/>
              <a:gd name="f2659" fmla="val 1118753"/>
              <a:gd name="f2660" fmla="val 2040029"/>
              <a:gd name="f2661" fmla="val 1112319"/>
              <a:gd name="f2662" fmla="val 1108459"/>
              <a:gd name="f2663" fmla="val 2214052"/>
              <a:gd name="f2664" fmla="val 957596"/>
              <a:gd name="f2665" fmla="val 2211800"/>
              <a:gd name="f2666" fmla="val 2209870"/>
              <a:gd name="f2667" fmla="val 956310"/>
              <a:gd name="f2668" fmla="val 2205689"/>
              <a:gd name="f2669" fmla="val 954701"/>
              <a:gd name="f2670" fmla="val 947303"/>
              <a:gd name="f2671" fmla="val 940869"/>
              <a:gd name="f2672" fmla="val 2228206"/>
              <a:gd name="f2673" fmla="val 934758"/>
              <a:gd name="f2674" fmla="val 2255869"/>
              <a:gd name="f2675" fmla="val 909989"/>
              <a:gd name="f2676" fmla="val 2283854"/>
              <a:gd name="f2677" fmla="val 860452"/>
              <a:gd name="f2678" fmla="val 2315056"/>
              <a:gd name="f2679" fmla="val 857235"/>
              <a:gd name="f2680" fmla="val 2317951"/>
              <a:gd name="f2681" fmla="val 2324385"/>
              <a:gd name="f2682" fmla="val 855305"/>
              <a:gd name="f2683" fmla="val 2373600"/>
              <a:gd name="f2684" fmla="val 866885"/>
              <a:gd name="f2685" fmla="val 2422172"/>
              <a:gd name="f2686" fmla="val 879752"/>
              <a:gd name="f2687" fmla="val 2466884"/>
              <a:gd name="f2688" fmla="val 904199"/>
              <a:gd name="f2689" fmla="val 2569175"/>
              <a:gd name="f2690" fmla="val 967568"/>
              <a:gd name="f2691" fmla="val 2607776"/>
              <a:gd name="f2692" fmla="val 1014853"/>
              <a:gd name="f2693" fmla="val 2609706"/>
              <a:gd name="f2694" fmla="val 1017427"/>
              <a:gd name="f2695" fmla="val 1020322"/>
              <a:gd name="f2696" fmla="val 2614209"/>
              <a:gd name="f2697" fmla="val 1021930"/>
              <a:gd name="f2698" fmla="val 2631579"/>
              <a:gd name="f2699" fmla="val 1031902"/>
              <a:gd name="f2700" fmla="val 2628684"/>
              <a:gd name="f2701" fmla="val 1045412"/>
              <a:gd name="f2702" fmla="val 2623216"/>
              <a:gd name="f2703" fmla="val 1061174"/>
              <a:gd name="f2704" fmla="val 2608097"/>
              <a:gd name="f2705" fmla="val 1105886"/>
              <a:gd name="f2706" fmla="val 2594266"/>
              <a:gd name="f2707" fmla="val 1150920"/>
              <a:gd name="f2708" fmla="val 2579790"/>
              <a:gd name="f2709" fmla="val 1195953"/>
              <a:gd name="f2710" fmla="val 2578825"/>
              <a:gd name="f2711" fmla="val 1199170"/>
              <a:gd name="f2712" fmla="val 1204317"/>
              <a:gd name="f2713" fmla="val 2574965"/>
              <a:gd name="f2714" fmla="val 1205282"/>
              <a:gd name="f2715" fmla="val 2569819"/>
              <a:gd name="f2716" fmla="val 1206569"/>
              <a:gd name="f2717" fmla="val 1201100"/>
              <a:gd name="f2718" fmla="val 2478786"/>
              <a:gd name="f2719" fmla="val 1074041"/>
              <a:gd name="f2720" fmla="val 2361377"/>
              <a:gd name="f2721" fmla="val 993945"/>
              <a:gd name="f2722" fmla="val 2626432"/>
              <a:gd name="f2723" fmla="val 1018713"/>
              <a:gd name="f2724" fmla="val 2619999"/>
              <a:gd name="f2725" fmla="val 1012923"/>
              <a:gd name="f2726" fmla="val 2613244"/>
              <a:gd name="f2727" fmla="val 1007133"/>
              <a:gd name="f2728" fmla="val 2607454"/>
              <a:gd name="f2729" fmla="val 1000700"/>
              <a:gd name="f2730" fmla="val 2541190"/>
              <a:gd name="f2731" fmla="val 925429"/>
              <a:gd name="f2732" fmla="val 2457556"/>
              <a:gd name="f2733" fmla="val 878787"/>
              <a:gd name="f2734" fmla="val 853054"/>
              <a:gd name="f2735" fmla="val 850480"/>
              <a:gd name="f2736" fmla="val 2342076"/>
              <a:gd name="f2737" fmla="val 847585"/>
              <a:gd name="f2738" fmla="val 2329853"/>
              <a:gd name="f2739" fmla="val 844047"/>
              <a:gd name="f2740" fmla="val 2365237"/>
              <a:gd name="f2741" fmla="val 810915"/>
              <a:gd name="f2742" fmla="val 2399012"/>
              <a:gd name="f2743" fmla="val 779713"/>
              <a:gd name="f2744" fmla="val 2432466"/>
              <a:gd name="f2745" fmla="val 748511"/>
              <a:gd name="f2746" fmla="val 746259"/>
              <a:gd name="f2747" fmla="val 2437612"/>
              <a:gd name="f2748" fmla="val 744329"/>
              <a:gd name="f2749" fmla="val 2439543"/>
              <a:gd name="f2750" fmla="val 741756"/>
              <a:gd name="f2751" fmla="val 2457878"/>
              <a:gd name="f2752" fmla="val 716344"/>
              <a:gd name="f2753" fmla="val 2483289"/>
              <a:gd name="f2754" fmla="val 2509988"/>
              <a:gd name="f2755" fmla="val 721812"/>
              <a:gd name="f2756" fmla="val 2543120"/>
              <a:gd name="f2757" fmla="val 727924"/>
              <a:gd name="f2758" fmla="val 2571749"/>
              <a:gd name="f2759" fmla="val 744008"/>
              <a:gd name="f2760" fmla="val 2599412"/>
              <a:gd name="f2761" fmla="val 762343"/>
              <a:gd name="f2762" fmla="val 2629649"/>
              <a:gd name="f2763" fmla="val 2657956"/>
              <a:gd name="f2764" fmla="val 804803"/>
              <a:gd name="f2765" fmla="val 821530"/>
              <a:gd name="f2766" fmla="val 2696556"/>
              <a:gd name="f2767" fmla="val 828607"/>
              <a:gd name="f2768" fmla="val 2694948"/>
              <a:gd name="f2769" fmla="val 833753"/>
              <a:gd name="f2770" fmla="val 893906"/>
              <a:gd name="f2771" fmla="val 2656991"/>
              <a:gd name="f2772" fmla="val 954380"/>
              <a:gd name="f2773" fmla="val 2638012"/>
              <a:gd name="f2774" fmla="val 2635439"/>
              <a:gd name="f2775" fmla="val 2632222"/>
              <a:gd name="f2776" fmla="val 1023860"/>
              <a:gd name="f2777" fmla="val 2688193"/>
              <a:gd name="f2778" fmla="val 929611"/>
              <a:gd name="f2779" fmla="val 2697521"/>
              <a:gd name="f2780" fmla="val 899696"/>
              <a:gd name="f2781" fmla="val 2706850"/>
              <a:gd name="f2782" fmla="val 870102"/>
              <a:gd name="f2783" fmla="val 840187"/>
              <a:gd name="f2784" fmla="val 2717787"/>
              <a:gd name="f2785" fmla="val 833110"/>
              <a:gd name="f2786" fmla="val 829893"/>
              <a:gd name="f2787" fmla="val 2728723"/>
              <a:gd name="f2788" fmla="val 2751562"/>
              <a:gd name="f2789" fmla="val 829572"/>
              <a:gd name="f2790" fmla="val 2773114"/>
              <a:gd name="f2791" fmla="val 822495"/>
              <a:gd name="f2792" fmla="val 2794344"/>
              <a:gd name="f2793" fmla="val 816062"/>
              <a:gd name="f2794" fmla="val 805446"/>
              <a:gd name="f2795" fmla="val 2862538"/>
              <a:gd name="f2796" fmla="val 2896313"/>
              <a:gd name="f2797" fmla="val 817348"/>
              <a:gd name="f2798" fmla="val 2901138"/>
              <a:gd name="f2799" fmla="val 819600"/>
              <a:gd name="f2800" fmla="val 2906928"/>
              <a:gd name="f2801" fmla="val 821852"/>
              <a:gd name="f2802" fmla="val 2912075"/>
              <a:gd name="f2803" fmla="val 821208"/>
              <a:gd name="f2804" fmla="val 2928802"/>
              <a:gd name="f2805" fmla="val 819278"/>
              <a:gd name="f2806" fmla="val 2932019"/>
              <a:gd name="f2807" fmla="val 829250"/>
              <a:gd name="f2808" fmla="val 2934592"/>
              <a:gd name="f2809" fmla="val 842760"/>
              <a:gd name="f2810" fmla="val 2942955"/>
              <a:gd name="f2811" fmla="val 887794"/>
              <a:gd name="f2812" fmla="val 2951640"/>
              <a:gd name="f2813" fmla="val 932828"/>
              <a:gd name="f2814" fmla="val 2961290"/>
              <a:gd name="f2815" fmla="val 977861"/>
              <a:gd name="f2816" fmla="val 2963542"/>
              <a:gd name="f2817" fmla="val 2958717"/>
              <a:gd name="f2818" fmla="val 992015"/>
              <a:gd name="f2819" fmla="val 2949710"/>
              <a:gd name="f2820" fmla="val 992658"/>
              <a:gd name="f2821" fmla="val 2938130"/>
              <a:gd name="f2822" fmla="val 993302"/>
              <a:gd name="f2823" fmla="val 2926872"/>
              <a:gd name="f2824" fmla="val 991050"/>
              <a:gd name="f2825" fmla="val 2834553"/>
              <a:gd name="f2826" fmla="val 974323"/>
              <a:gd name="f2827" fmla="val 2755744"/>
              <a:gd name="f2828" fmla="val 982365"/>
              <a:gd name="f2829" fmla="val 1014532"/>
              <a:gd name="f2830" fmla="val 2673718"/>
              <a:gd name="f2831" fmla="val 1017105"/>
              <a:gd name="f2832" fmla="val 2667606"/>
              <a:gd name="f2833" fmla="val 1019357"/>
              <a:gd name="f2834" fmla="val 2658599"/>
              <a:gd name="f2835" fmla="val 1022574"/>
              <a:gd name="f2836" fmla="val 2669214"/>
              <a:gd name="f2837" fmla="val 989763"/>
              <a:gd name="f2838" fmla="val 2678865"/>
              <a:gd name="f2839" fmla="val 959848"/>
              <a:gd name="f2840" fmla="val 2905642"/>
              <a:gd name="f2841" fmla="val 803195"/>
              <a:gd name="f2842" fmla="val 2903390"/>
              <a:gd name="f2843" fmla="val 803516"/>
              <a:gd name="f2844" fmla="val 2898887"/>
              <a:gd name="f2845" fmla="val 2883768"/>
              <a:gd name="f2846" fmla="val 802873"/>
              <a:gd name="f2847" fmla="val 2868971"/>
              <a:gd name="f2848" fmla="val 799013"/>
              <a:gd name="f2849" fmla="val 2854175"/>
              <a:gd name="f2850" fmla="val 2831014"/>
              <a:gd name="f2851" fmla="val 790006"/>
              <a:gd name="f2852" fmla="val 2808819"/>
              <a:gd name="f2853" fmla="val 793545"/>
              <a:gd name="f2854" fmla="val 2786302"/>
              <a:gd name="f2855" fmla="val 799335"/>
              <a:gd name="f2856" fmla="val 2768610"/>
              <a:gd name="f2857" fmla="val 803838"/>
              <a:gd name="f2858" fmla="val 2750919"/>
              <a:gd name="f2859" fmla="val 2733227"/>
              <a:gd name="f2860" fmla="val 813167"/>
              <a:gd name="f2861" fmla="val 2723255"/>
              <a:gd name="f2862" fmla="val 812845"/>
              <a:gd name="f2863" fmla="val 2740304"/>
              <a:gd name="f2864" fmla="val 754623"/>
              <a:gd name="f2865" fmla="val 2753492"/>
              <a:gd name="f2866" fmla="val 2765715"/>
              <a:gd name="f2867" fmla="val 652332"/>
              <a:gd name="f2868" fmla="val 647507"/>
              <a:gd name="f2869" fmla="val 643968"/>
              <a:gd name="f2870" fmla="val 642682"/>
              <a:gd name="f2871" fmla="val 2793701"/>
              <a:gd name="f2872" fmla="val 636892"/>
              <a:gd name="f2873" fmla="val 2813001"/>
              <a:gd name="f2874" fmla="val 630137"/>
              <a:gd name="f2875" fmla="val 2833909"/>
              <a:gd name="f2876" fmla="val 628528"/>
              <a:gd name="f2877" fmla="val 2845168"/>
              <a:gd name="f2878" fmla="val 627563"/>
              <a:gd name="f2879" fmla="val 2856105"/>
              <a:gd name="f2880" fmla="val 2866076"/>
              <a:gd name="f2881" fmla="val 633353"/>
              <a:gd name="f2882" fmla="val 2879586"/>
              <a:gd name="f2883" fmla="val 639143"/>
              <a:gd name="f2884" fmla="val 647828"/>
              <a:gd name="f2885" fmla="val 2892775"/>
              <a:gd name="f2886" fmla="val 663590"/>
              <a:gd name="f2887" fmla="val 2901460"/>
              <a:gd name="f2888" fmla="val 703477"/>
              <a:gd name="f2889" fmla="val 742721"/>
              <a:gd name="f2890" fmla="val 2920760"/>
              <a:gd name="f2891" fmla="val 782608"/>
              <a:gd name="f2892" fmla="val 2925264"/>
              <a:gd name="f2893" fmla="val 800300"/>
              <a:gd name="f2894" fmla="val 2923655"/>
              <a:gd name="f2895" fmla="val 2880873"/>
              <a:gd name="f2896" fmla="val 2873475"/>
              <a:gd name="f2897" fmla="val 528489"/>
              <a:gd name="f2898" fmla="val 2869615"/>
              <a:gd name="f2899" fmla="val 515622"/>
              <a:gd name="f2900" fmla="val 2863825"/>
              <a:gd name="f2901" fmla="val 461260"/>
              <a:gd name="f2902" fmla="val 2893097"/>
              <a:gd name="f2903" fmla="val 458687"/>
              <a:gd name="f2904" fmla="val 2896635"/>
              <a:gd name="f2905" fmla="val 460295"/>
              <a:gd name="f2906" fmla="val 487637"/>
              <a:gd name="f2907" fmla="val 2975122"/>
              <a:gd name="f2908" fmla="val 514657"/>
              <a:gd name="f2909" fmla="val 3014044"/>
              <a:gd name="f2910" fmla="val 2967724"/>
              <a:gd name="f2911" fmla="val 559048"/>
              <a:gd name="f2912" fmla="val 2929767"/>
              <a:gd name="f2913" fmla="val 582208"/>
              <a:gd name="f2914" fmla="val 2899852"/>
              <a:gd name="f2915" fmla="val 620486"/>
              <a:gd name="f2916" fmla="val 596683"/>
              <a:gd name="f2917" fmla="val 2886985"/>
              <a:gd name="f2918" fmla="val 575453"/>
              <a:gd name="f2919" fmla="val 2920439"/>
              <a:gd name="f2920" fmla="val 339347"/>
              <a:gd name="f2921" fmla="val 2918830"/>
              <a:gd name="f2922" fmla="val 339669"/>
              <a:gd name="f2923" fmla="val 2916900"/>
              <a:gd name="f2924" fmla="val 338704"/>
              <a:gd name="f2925" fmla="val 2915292"/>
              <a:gd name="f2926" fmla="val 329697"/>
              <a:gd name="f2927" fmla="val 2904998"/>
              <a:gd name="f2928" fmla="val 281768"/>
              <a:gd name="f2929" fmla="val 2927515"/>
              <a:gd name="f2930" fmla="val 238343"/>
              <a:gd name="f2931" fmla="val 2976087"/>
              <a:gd name="f2932" fmla="val 217434"/>
              <a:gd name="f2933" fmla="val 2966759"/>
              <a:gd name="f2934" fmla="val 257000"/>
              <a:gd name="f2935" fmla="val 2972549"/>
              <a:gd name="f2936" fmla="val 2997317"/>
              <a:gd name="f2937" fmla="val 327124"/>
              <a:gd name="f2938" fmla="val 2970619"/>
              <a:gd name="f2939" fmla="val 331627"/>
              <a:gd name="f2940" fmla="val 2945529"/>
              <a:gd name="f2941" fmla="val 335487"/>
              <a:gd name="f2942" fmla="val 28936"/>
              <a:gd name="f2943" fmla="val 2817504"/>
              <a:gd name="f2944" fmla="val 57565"/>
              <a:gd name="f2945" fmla="val 85228"/>
              <a:gd name="f2946" fmla="val 2807532"/>
              <a:gd name="f2947" fmla="val 165967"/>
              <a:gd name="f2948" fmla="val 2749954"/>
              <a:gd name="f2949" fmla="val 185589"/>
              <a:gd name="f2950" fmla="val 2724863"/>
              <a:gd name="f2951" fmla="val 203924"/>
              <a:gd name="f2952" fmla="val 2697843"/>
              <a:gd name="f2953" fmla="val 217756"/>
              <a:gd name="f2954" fmla="val 2667928"/>
              <a:gd name="f2955" fmla="val 226763"/>
              <a:gd name="f2956" fmla="val 228049"/>
              <a:gd name="f2957" fmla="val 229658"/>
              <a:gd name="f2958" fmla="val 2653774"/>
              <a:gd name="f2959" fmla="val 225798"/>
              <a:gd name="f2960" fmla="val 2624503"/>
              <a:gd name="f2961" fmla="val 203281"/>
              <a:gd name="f2962" fmla="val 2594909"/>
              <a:gd name="f2963" fmla="val 180764"/>
              <a:gd name="f2964" fmla="val 2670823"/>
              <a:gd name="f2965" fmla="val 111283"/>
              <a:gd name="f2966" fmla="val 2533792"/>
              <a:gd name="f2967" fmla="val 170792"/>
              <a:gd name="f2968" fmla="val 2536687"/>
              <a:gd name="f2969" fmla="val 164359"/>
              <a:gd name="f2970" fmla="val 2538617"/>
              <a:gd name="f2971" fmla="val 162107"/>
              <a:gd name="f2972" fmla="val 2545372"/>
              <a:gd name="f2973" fmla="val 190414"/>
              <a:gd name="f2974" fmla="val 2605524"/>
              <a:gd name="f2975" fmla="val 212609"/>
              <a:gd name="f2976" fmla="val 2635118"/>
              <a:gd name="f2977" fmla="val 2651523"/>
              <a:gd name="f2978" fmla="val 248636"/>
              <a:gd name="f2979" fmla="val 2659564"/>
              <a:gd name="f2980" fmla="val 287880"/>
              <a:gd name="f2981" fmla="val 304285"/>
              <a:gd name="f2982" fmla="val 2647019"/>
              <a:gd name="f2983" fmla="val 310075"/>
              <a:gd name="f2984" fmla="val 2643803"/>
              <a:gd name="f2985" fmla="val 2572392"/>
              <a:gd name="f2986" fmla="val 2509345"/>
              <a:gd name="f2987" fmla="val 279195"/>
              <a:gd name="f2988" fmla="val 2445654"/>
              <a:gd name="f2989" fmla="val 265685"/>
              <a:gd name="f2990" fmla="val 2444046"/>
              <a:gd name="f2991" fmla="val 265363"/>
              <a:gd name="f2992" fmla="val 2442437"/>
              <a:gd name="f2993" fmla="val 264076"/>
              <a:gd name="f2994" fmla="val 2438899"/>
              <a:gd name="f2995" fmla="val 262468"/>
              <a:gd name="f2996" fmla="val 249601"/>
              <a:gd name="f2997" fmla="val 2500660"/>
              <a:gd name="f2998" fmla="val 229014"/>
              <a:gd name="f2999" fmla="val 2519317"/>
              <a:gd name="f3000" fmla="val 198778"/>
              <a:gd name="f3001" fmla="val 2524785"/>
              <a:gd name="f3002" fmla="val 189771"/>
              <a:gd name="f3003" fmla="val 2529288"/>
              <a:gd name="f3004" fmla="val 180442"/>
              <a:gd name="f3005" fmla="val 2279029"/>
              <a:gd name="f3006" fmla="val 2319560"/>
              <a:gd name="f3007" fmla="val 155674"/>
              <a:gd name="f3008" fmla="val 2352370"/>
              <a:gd name="f3009" fmla="val 124472"/>
              <a:gd name="f3010" fmla="val 2375209"/>
              <a:gd name="f3011" fmla="val 82333"/>
              <a:gd name="f3012" fmla="val 2391614"/>
              <a:gd name="f3013" fmla="val 2392257"/>
              <a:gd name="f3014" fmla="val 2419277"/>
              <a:gd name="f3015" fmla="val 72683"/>
              <a:gd name="f3016" fmla="val 2450801"/>
              <a:gd name="f3017" fmla="val 96487"/>
              <a:gd name="f3018" fmla="val 2482325"/>
              <a:gd name="f3019" fmla="val 120290"/>
              <a:gd name="f3020" fmla="val 2514170"/>
              <a:gd name="f3021" fmla="val 143450"/>
              <a:gd name="f3022" fmla="val 2521568"/>
              <a:gd name="f3023" fmla="val 148597"/>
              <a:gd name="f3024" fmla="val 153422"/>
              <a:gd name="f3025" fmla="val 2504841"/>
              <a:gd name="f3026" fmla="val 242525"/>
              <a:gd name="f3027" fmla="val 2431179"/>
              <a:gd name="f3028" fmla="val 257321"/>
              <a:gd name="f3029" fmla="val 2426032"/>
              <a:gd name="f3030" fmla="val 258930"/>
              <a:gd name="f3031" fmla="val 2420886"/>
              <a:gd name="f3032" fmla="val 260538"/>
              <a:gd name="f3033" fmla="val 2415095"/>
              <a:gd name="f3034" fmla="val 2345293"/>
              <a:gd name="f3035" fmla="val 245420"/>
              <a:gd name="f3036" fmla="val 2275491"/>
              <a:gd name="f3037" fmla="val 233518"/>
              <a:gd name="f3038" fmla="val 2205045"/>
              <a:gd name="f3039" fmla="val 223546"/>
              <a:gd name="f3040" fmla="val 2203115"/>
              <a:gd name="f3041" fmla="val 223224"/>
              <a:gd name="f3042" fmla="val 2201507"/>
              <a:gd name="f3043" fmla="val 222581"/>
              <a:gd name="f3044" fmla="val 2197004"/>
              <a:gd name="f3045" fmla="val 221294"/>
              <a:gd name="f3046" fmla="val 2226275"/>
              <a:gd name="f3047" fmla="val 207784"/>
              <a:gd name="f3048" fmla="val 2253296"/>
              <a:gd name="f3049" fmla="val 195561"/>
              <a:gd name="f3050" fmla="val 2212765"/>
              <a:gd name="f3051" fmla="val 2250401"/>
              <a:gd name="f3052" fmla="val 244133"/>
              <a:gd name="f3053" fmla="val 2287714"/>
              <a:gd name="f3054" fmla="val 250245"/>
              <a:gd name="f3055" fmla="val 2322133"/>
              <a:gd name="f3056" fmla="val 256035"/>
              <a:gd name="f3057" fmla="val 2356230"/>
              <a:gd name="f3058" fmla="val 262790"/>
              <a:gd name="f3059" fmla="val 2390649"/>
              <a:gd name="f3060" fmla="val 268902"/>
              <a:gd name="f3061" fmla="val 2399655"/>
              <a:gd name="f3062" fmla="val 270510"/>
              <a:gd name="f3063" fmla="val 2407054"/>
              <a:gd name="f3064" fmla="val 279838"/>
              <a:gd name="f3065" fmla="val 2476213"/>
              <a:gd name="f3066" fmla="val 333557"/>
              <a:gd name="f3067" fmla="val 2501946"/>
              <a:gd name="f3068" fmla="val 403038"/>
              <a:gd name="f3069" fmla="val 483777"/>
              <a:gd name="f3070" fmla="val 491497"/>
              <a:gd name="f3071" fmla="val 2498730"/>
              <a:gd name="f3072" fmla="val 495035"/>
              <a:gd name="f3073" fmla="val 2491331"/>
              <a:gd name="f3074" fmla="val 497287"/>
              <a:gd name="f3075" fmla="val 2383250"/>
              <a:gd name="f3076" fmla="val 525916"/>
              <a:gd name="f3077" fmla="val 2328566"/>
              <a:gd name="f3078" fmla="val 537496"/>
              <a:gd name="f3079" fmla="val 539104"/>
              <a:gd name="f3080" fmla="val 2317308"/>
              <a:gd name="f3081" fmla="val 529776"/>
              <a:gd name="f3082" fmla="val 2314413"/>
              <a:gd name="f3083" fmla="val 524629"/>
              <a:gd name="f3084" fmla="val 2313126"/>
              <a:gd name="f3085" fmla="val 519160"/>
              <a:gd name="f3086" fmla="val 2312805"/>
              <a:gd name="f3087" fmla="val 513692"/>
              <a:gd name="f3088" fmla="val 2306050"/>
              <a:gd name="f3089" fmla="val 2260051"/>
              <a:gd name="f3090" fmla="val 317474"/>
              <a:gd name="f3091" fmla="val 243811"/>
              <a:gd name="f3092" fmla="val 2180277"/>
              <a:gd name="f3093" fmla="val 240916"/>
              <a:gd name="f3094" fmla="val 2177060"/>
              <a:gd name="f3095" fmla="val 238665"/>
              <a:gd name="f3096" fmla="val 236091"/>
              <a:gd name="f3097" fmla="val 235126"/>
              <a:gd name="f3098" fmla="val 233840"/>
              <a:gd name="f3099" fmla="val 225476"/>
              <a:gd name="f3100" fmla="val 2148110"/>
              <a:gd name="f3101" fmla="val 2165480"/>
              <a:gd name="f3102" fmla="val 2181563"/>
              <a:gd name="f3103" fmla="val 2247827"/>
              <a:gd name="f3104" fmla="val 321977"/>
              <a:gd name="f3105" fmla="val 2286428"/>
              <a:gd name="f3106" fmla="val 401751"/>
              <a:gd name="f3107" fmla="val 2292539"/>
              <a:gd name="f3108" fmla="val 2293504"/>
              <a:gd name="f3109" fmla="val 511762"/>
              <a:gd name="f3110" fmla="val 2296400"/>
              <a:gd name="f3111" fmla="val 526559"/>
              <a:gd name="f3112" fmla="val 2307336"/>
              <a:gd name="f3113" fmla="val 543929"/>
              <a:gd name="f3114" fmla="val 2280959"/>
              <a:gd name="f3115" fmla="val 547146"/>
              <a:gd name="f3116" fmla="val 2268092"/>
              <a:gd name="f3117" fmla="val 549397"/>
              <a:gd name="f3118" fmla="val 2206654"/>
              <a:gd name="f3119" fmla="val 2145215"/>
              <a:gd name="f3120" fmla="val 570628"/>
              <a:gd name="f3121" fmla="val 581243"/>
              <a:gd name="f3122" fmla="val 2063832"/>
              <a:gd name="f3123" fmla="val 584781"/>
              <a:gd name="f3124" fmla="val 2071231"/>
              <a:gd name="f3125" fmla="val 2085706"/>
              <a:gd name="f3126" fmla="val 414940"/>
              <a:gd name="f3127" fmla="val 2096321"/>
              <a:gd name="f3128" fmla="val 343851"/>
              <a:gd name="f3129" fmla="val 2086349"/>
              <a:gd name="f3130" fmla="val 277265"/>
              <a:gd name="f3131" fmla="val 215826"/>
              <a:gd name="f3132" fmla="val 2070587"/>
              <a:gd name="f3133" fmla="val 224189"/>
              <a:gd name="f3134" fmla="val 1759533"/>
              <a:gd name="f3135" fmla="val 188806"/>
              <a:gd name="f3136" fmla="val 1796525"/>
              <a:gd name="f3137" fmla="val 192022"/>
              <a:gd name="f3138" fmla="val 1833517"/>
              <a:gd name="f3139" fmla="val 1870509"/>
              <a:gd name="f3140" fmla="val 198456"/>
              <a:gd name="f3141" fmla="val 1913291"/>
              <a:gd name="f3142" fmla="val 202638"/>
              <a:gd name="f3143" fmla="val 1956073"/>
              <a:gd name="f3144" fmla="val 208106"/>
              <a:gd name="f3145" fmla="val 1999177"/>
              <a:gd name="f3146" fmla="val 211001"/>
              <a:gd name="f3147" fmla="val 2018798"/>
              <a:gd name="f3148" fmla="val 212288"/>
              <a:gd name="f3149" fmla="val 2031665"/>
              <a:gd name="f3150" fmla="val 2041637"/>
              <a:gd name="f3151" fmla="val 237056"/>
              <a:gd name="f3152" fmla="val 266971"/>
              <a:gd name="f3153" fmla="val 2067371"/>
              <a:gd name="f3154" fmla="val 300425"/>
              <a:gd name="f3155" fmla="val 2070266"/>
              <a:gd name="f3156" fmla="val 335165"/>
              <a:gd name="f3157" fmla="val 2074126"/>
              <a:gd name="f3158" fmla="val 2064797"/>
              <a:gd name="f3159" fmla="val 2058364"/>
              <a:gd name="f3160" fmla="val 2053861"/>
              <a:gd name="f3161" fmla="val 2048714"/>
              <a:gd name="f3162" fmla="val 536209"/>
              <a:gd name="f3163" fmla="val 2043567"/>
              <a:gd name="f3164" fmla="val 567089"/>
              <a:gd name="f3165" fmla="val 2042602"/>
              <a:gd name="f3166" fmla="val 580599"/>
              <a:gd name="f3167" fmla="val 587033"/>
              <a:gd name="f3168" fmla="val 2028449"/>
              <a:gd name="f3169" fmla="val 591215"/>
              <a:gd name="f3170" fmla="val 2007540"/>
              <a:gd name="f3171" fmla="val 594753"/>
              <a:gd name="f3172" fmla="val 1986631"/>
              <a:gd name="f3173" fmla="val 1965723"/>
              <a:gd name="f3174" fmla="val 601830"/>
              <a:gd name="f3175" fmla="val 1944814"/>
              <a:gd name="f3176" fmla="val 604725"/>
              <a:gd name="f3177" fmla="val 609228"/>
              <a:gd name="f3178" fmla="val 611158"/>
              <a:gd name="f3179" fmla="val 1912004"/>
              <a:gd name="f3180" fmla="val 1910718"/>
              <a:gd name="f3181" fmla="val 599578"/>
              <a:gd name="f3182" fmla="val 1908788"/>
              <a:gd name="f3183" fmla="val 586711"/>
              <a:gd name="f3184" fmla="val 1907822"/>
              <a:gd name="f3185" fmla="val 574166"/>
              <a:gd name="f3186" fmla="val 1909109"/>
              <a:gd name="f3187" fmla="val 1921333"/>
              <a:gd name="f3188" fmla="val 1872117"/>
              <a:gd name="f3189" fmla="val 1762428"/>
              <a:gd name="f3190" fmla="val 1761141"/>
              <a:gd name="f3191" fmla="val 194274"/>
              <a:gd name="f3192" fmla="val 1759211"/>
              <a:gd name="f3193" fmla="val 193952"/>
              <a:gd name="f3194" fmla="val 1757281"/>
              <a:gd name="f3195" fmla="val 193309"/>
              <a:gd name="f3196" fmla="val 1758246"/>
              <a:gd name="f3197" fmla="val 1758889"/>
              <a:gd name="f3198" fmla="val 1528252"/>
              <a:gd name="f3199" fmla="val 171114"/>
              <a:gd name="f3200" fmla="val 1577146"/>
              <a:gd name="f3201" fmla="val 174652"/>
              <a:gd name="f3202" fmla="val 1626040"/>
              <a:gd name="f3203" fmla="val 1674612"/>
              <a:gd name="f3204" fmla="val 1677829"/>
              <a:gd name="f3205" fmla="val 182372"/>
              <a:gd name="f3206" fmla="val 1681045"/>
              <a:gd name="f3207" fmla="val 1717394"/>
              <a:gd name="f3208" fmla="val 1741198"/>
              <a:gd name="f3209" fmla="val 1763714"/>
              <a:gd name="f3210" fmla="val 1844775"/>
              <a:gd name="f3211" fmla="val 295922"/>
              <a:gd name="f3212" fmla="val 1887879"/>
              <a:gd name="f3213" fmla="val 390814"/>
              <a:gd name="f3214" fmla="val 1891417"/>
              <a:gd name="f3215" fmla="val 503720"/>
              <a:gd name="f3216" fmla="val 1892061"/>
              <a:gd name="f3217" fmla="val 527202"/>
              <a:gd name="f3218" fmla="val 1886592"/>
              <a:gd name="f3219" fmla="val 550041"/>
              <a:gd name="f3220" fmla="val 1884662"/>
              <a:gd name="f3221" fmla="val 573523"/>
              <a:gd name="f3222" fmla="val 1884019"/>
              <a:gd name="f3223" fmla="val 584138"/>
              <a:gd name="f3224" fmla="val 1883697"/>
              <a:gd name="f3225" fmla="val 1886271"/>
              <a:gd name="f3226" fmla="val 605046"/>
              <a:gd name="f3227" fmla="val 1888201"/>
              <a:gd name="f3228" fmla="val 612445"/>
              <a:gd name="f3229" fmla="val 1887236"/>
              <a:gd name="f3230" fmla="val 615018"/>
              <a:gd name="f3231" fmla="val 1879194"/>
              <a:gd name="f3232" fmla="val 616626"/>
              <a:gd name="f3233" fmla="val 1818720"/>
              <a:gd name="f3234" fmla="val 1758568"/>
              <a:gd name="f3235" fmla="val 1698094"/>
              <a:gd name="f3236" fmla="val 651045"/>
              <a:gd name="f3237" fmla="val 1689409"/>
              <a:gd name="f3238" fmla="val 1687801"/>
              <a:gd name="f3239" fmla="val 642038"/>
              <a:gd name="f3240" fmla="val 1688765"/>
              <a:gd name="f3241" fmla="val 608263"/>
              <a:gd name="f3242" fmla="val 1688122"/>
              <a:gd name="f3243" fmla="val 1691017"/>
              <a:gd name="f3244" fmla="val 1704527"/>
              <a:gd name="f3245" fmla="val 1641158"/>
              <a:gd name="f3246" fmla="val 274692"/>
              <a:gd name="f3247" fmla="val 1532434"/>
              <a:gd name="f3248" fmla="val 1530826"/>
              <a:gd name="f3249" fmla="val 176904"/>
              <a:gd name="f3250" fmla="val 1528896"/>
              <a:gd name="f3251" fmla="val 1527287"/>
              <a:gd name="f3252" fmla="val 1527609"/>
              <a:gd name="f3253" fmla="val 1527931"/>
              <a:gd name="f3254" fmla="val 172079"/>
              <a:gd name="f3255" fmla="val 145380"/>
              <a:gd name="f3256" fmla="val 1203366"/>
              <a:gd name="f3257" fmla="val 1220093"/>
              <a:gd name="f3258" fmla="val 147310"/>
              <a:gd name="f3259" fmla="val 1236498"/>
              <a:gd name="f3260" fmla="val 1317880"/>
              <a:gd name="f3261" fmla="val 154709"/>
              <a:gd name="f3262" fmla="val 1399263"/>
              <a:gd name="f3263" fmla="val 161464"/>
              <a:gd name="f3264" fmla="val 1480645"/>
              <a:gd name="f3265" fmla="val 167576"/>
              <a:gd name="f3266" fmla="val 1493512"/>
              <a:gd name="f3267" fmla="val 168541"/>
              <a:gd name="f3268" fmla="val 1504127"/>
              <a:gd name="f3269" fmla="val 1514421"/>
              <a:gd name="f3270" fmla="val 1584223"/>
              <a:gd name="f3271" fmla="val 239630"/>
              <a:gd name="f3272" fmla="val 1637620"/>
              <a:gd name="f3273" fmla="val 1660780"/>
              <a:gd name="f3274" fmla="val 400143"/>
              <a:gd name="f3275" fmla="val 1672039"/>
              <a:gd name="f3276" fmla="val 1671395"/>
              <a:gd name="f3277" fmla="val 489245"/>
              <a:gd name="f3278" fmla="val 1669787"/>
              <a:gd name="f3279" fmla="val 534279"/>
              <a:gd name="f3280" fmla="val 1668179"/>
              <a:gd name="f3281" fmla="val 1666570"/>
              <a:gd name="f3282" fmla="val 1668500"/>
              <a:gd name="f3283" fmla="val 645898"/>
              <a:gd name="f3284" fmla="val 655548"/>
              <a:gd name="f3285" fmla="val 1665284"/>
              <a:gd name="f3286" fmla="val 658122"/>
              <a:gd name="f3287" fmla="val 1656920"/>
              <a:gd name="f3288" fmla="val 1589691"/>
              <a:gd name="f3289" fmla="val 674205"/>
              <a:gd name="f3290" fmla="val 1522784"/>
              <a:gd name="f3291" fmla="val 689967"/>
              <a:gd name="f3292" fmla="val 1456520"/>
              <a:gd name="f3293" fmla="val 708946"/>
              <a:gd name="f3294" fmla="val 1448157"/>
              <a:gd name="f3295" fmla="val 711197"/>
              <a:gd name="f3296" fmla="val 709589"/>
              <a:gd name="f3297" fmla="val 1440758"/>
              <a:gd name="f3298" fmla="val 701547"/>
              <a:gd name="f3299" fmla="val 1431430"/>
              <a:gd name="f3300" fmla="val 679995"/>
              <a:gd name="f3301" fmla="val 1430786"/>
              <a:gd name="f3302" fmla="val 657157"/>
              <a:gd name="f3303" fmla="val 1427248"/>
              <a:gd name="f3304" fmla="val 1399906"/>
              <a:gd name="f3305" fmla="val 451610"/>
              <a:gd name="f3306" fmla="val 1322706"/>
              <a:gd name="f3307" fmla="val 292705"/>
              <a:gd name="f3308" fmla="val 1195968"/>
              <a:gd name="f3309" fmla="val 1192751"/>
              <a:gd name="f3310" fmla="val 151492"/>
              <a:gd name="f3311" fmla="val 1186318"/>
              <a:gd name="f3312" fmla="val 146667"/>
              <a:gd name="f3313" fmla="val 1163801"/>
              <a:gd name="f3314" fmla="val 312327"/>
              <a:gd name="f3315" fmla="val 1167982"/>
              <a:gd name="f3316" fmla="val 267615"/>
              <a:gd name="f3317" fmla="val 1171842"/>
              <a:gd name="f3318" fmla="val 222903"/>
              <a:gd name="f3319" fmla="val 1176024"/>
              <a:gd name="f3320" fmla="val 177869"/>
              <a:gd name="f3321" fmla="val 176261"/>
              <a:gd name="f3322" fmla="val 1178597"/>
              <a:gd name="f3323" fmla="val 1303405"/>
              <a:gd name="f3324" fmla="val 1377068"/>
              <a:gd name="f3325" fmla="val 1404410"/>
              <a:gd name="f3326" fmla="val 1397655"/>
              <a:gd name="f3327" fmla="val 1396046"/>
              <a:gd name="f3328" fmla="val 625311"/>
              <a:gd name="f3329" fmla="val 1393473"/>
              <a:gd name="f3330" fmla="val 620808"/>
              <a:gd name="f3331" fmla="val 1328817"/>
              <a:gd name="f3332" fmla="val 515944"/>
              <a:gd name="f3333" fmla="val 1255476"/>
              <a:gd name="f3334" fmla="val 1170556"/>
              <a:gd name="f3335" fmla="val 1166052"/>
              <a:gd name="f3336" fmla="val 323264"/>
              <a:gd name="f3337" fmla="val 1163157"/>
              <a:gd name="f3338" fmla="val 743379"/>
              <a:gd name="f3339" fmla="val 748204"/>
              <a:gd name="f3340" fmla="val 146989"/>
              <a:gd name="f3341" fmla="val 751099"/>
              <a:gd name="f3342" fmla="val 148919"/>
              <a:gd name="f3343" fmla="val 754315"/>
              <a:gd name="f3344" fmla="val 152135"/>
              <a:gd name="f3345" fmla="val 826048"/>
              <a:gd name="f3346" fmla="val 969512"/>
              <a:gd name="f3347" fmla="val 363151"/>
              <a:gd name="f3348" fmla="val 970477"/>
              <a:gd name="f3349" fmla="val 364116"/>
              <a:gd name="f3350" fmla="val 970799"/>
              <a:gd name="f3351" fmla="val 971764"/>
              <a:gd name="f3352" fmla="val 962757"/>
              <a:gd name="f3353" fmla="val 367654"/>
              <a:gd name="f3354" fmla="val 955037"/>
              <a:gd name="f3355" fmla="val 364437"/>
              <a:gd name="f3356" fmla="val 947639"/>
              <a:gd name="f3357" fmla="val 361221"/>
              <a:gd name="f3358" fmla="val 936702"/>
              <a:gd name="f3359" fmla="val 926408"/>
              <a:gd name="f3360" fmla="val 350284"/>
              <a:gd name="f3361" fmla="val 917723"/>
              <a:gd name="f3362" fmla="val 341921"/>
              <a:gd name="f3363" fmla="val 885878"/>
              <a:gd name="f3364" fmla="val 849851"/>
              <a:gd name="f3365" fmla="val 810286"/>
              <a:gd name="f3366" fmla="val 266006"/>
              <a:gd name="f3367" fmla="val 797097"/>
              <a:gd name="f3368" fmla="val 785839"/>
              <a:gd name="f3369" fmla="val 249923"/>
              <a:gd name="f3370" fmla="val 775867"/>
              <a:gd name="f3371" fmla="val 238986"/>
              <a:gd name="f3372" fmla="val 750777"/>
              <a:gd name="f3373" fmla="val 729868"/>
              <a:gd name="f3374" fmla="val 178191"/>
              <a:gd name="f3375" fmla="val 689660"/>
              <a:gd name="f3376" fmla="val 160499"/>
              <a:gd name="f3377" fmla="val 710890"/>
              <a:gd name="f3378" fmla="val 727617"/>
              <a:gd name="f3379" fmla="val 154387"/>
              <a:gd name="f3380" fmla="val 1136780"/>
              <a:gd name="f3381" fmla="val 588319"/>
              <a:gd name="f3382" fmla="val 912898"/>
              <a:gd name="f3383" fmla="val 414296"/>
              <a:gd name="f3384" fmla="val 674220"/>
              <a:gd name="f3385" fmla="val 419136"/>
              <a:gd name="f3386" fmla="val 152779"/>
              <a:gd name="f3387" fmla="val 419457"/>
              <a:gd name="f3388" fmla="val 151170"/>
              <a:gd name="f3389" fmla="val 419779"/>
              <a:gd name="f3390" fmla="val 149884"/>
              <a:gd name="f3391" fmla="val 447764"/>
              <a:gd name="f3392" fmla="val 475428"/>
              <a:gd name="f3393" fmla="val 503091"/>
              <a:gd name="f3394" fmla="val 547482"/>
              <a:gd name="f3395" fmla="val 147632"/>
              <a:gd name="f3396" fmla="val 591872"/>
              <a:gd name="f3397" fmla="val 636263"/>
              <a:gd name="f3398" fmla="val 670359"/>
              <a:gd name="f3399" fmla="val 699310"/>
              <a:gd name="f3400" fmla="val 176582"/>
              <a:gd name="f3401" fmla="val 736945"/>
              <a:gd name="f3402" fmla="val 211323"/>
              <a:gd name="f3403" fmla="val 748847"/>
              <a:gd name="f3404" fmla="val 760749"/>
              <a:gd name="f3405" fmla="val 782301"/>
              <a:gd name="f3406" fmla="val 805782"/>
              <a:gd name="f3407" fmla="val 276622"/>
              <a:gd name="f3408" fmla="val 833124"/>
              <a:gd name="f3409" fmla="val 855319"/>
              <a:gd name="f3410" fmla="val 303964"/>
              <a:gd name="f3411" fmla="val 873976"/>
              <a:gd name="f3412" fmla="val 321012"/>
              <a:gd name="f3413" fmla="val 893598"/>
              <a:gd name="f3414" fmla="val 337095"/>
              <a:gd name="f3415" fmla="val 921583"/>
              <a:gd name="f3416" fmla="val 359612"/>
              <a:gd name="f3417" fmla="val 948925"/>
              <a:gd name="f3418" fmla="val 383094"/>
              <a:gd name="f3419" fmla="val 987526"/>
              <a:gd name="f3420" fmla="val 992029"/>
              <a:gd name="f3421" fmla="val 994602"/>
              <a:gd name="f3422" fmla="val 997176"/>
              <a:gd name="f3423" fmla="val 391458"/>
              <a:gd name="f3424" fmla="val 1042210"/>
              <a:gd name="f3425" fmla="val 437778"/>
              <a:gd name="f3426" fmla="val 1086600"/>
              <a:gd name="f3427" fmla="val 485064"/>
              <a:gd name="f3428" fmla="val 1134207"/>
              <a:gd name="f3429" fmla="val 538461"/>
              <a:gd name="f3430" fmla="val 1136459"/>
              <a:gd name="f3431" fmla="val 550684"/>
              <a:gd name="f3432" fmla="val 562264"/>
              <a:gd name="f3433" fmla="val 508224"/>
              <a:gd name="f3434" fmla="val 1002323"/>
              <a:gd name="f3435" fmla="val 358647"/>
              <a:gd name="f3436" fmla="val 854355"/>
              <a:gd name="f3437" fmla="val 227084"/>
              <a:gd name="f3438" fmla="val 715393"/>
              <a:gd name="f3439" fmla="val 716037"/>
              <a:gd name="f3440" fmla="val 85550"/>
              <a:gd name="f3441" fmla="val 716680"/>
              <a:gd name="f3442" fmla="val 84585"/>
              <a:gd name="f3443" fmla="val 717002"/>
              <a:gd name="f3444" fmla="val 83298"/>
              <a:gd name="f3445" fmla="val 87480"/>
              <a:gd name="f3446" fmla="val 771685"/>
              <a:gd name="f3447" fmla="val 91983"/>
              <a:gd name="f3448" fmla="val 799027"/>
              <a:gd name="f3449" fmla="val 96165"/>
              <a:gd name="f3450" fmla="val 99703"/>
              <a:gd name="f3451" fmla="val 844383"/>
              <a:gd name="f3452" fmla="val 103242"/>
              <a:gd name="f3453" fmla="val 866900"/>
              <a:gd name="f3454" fmla="val 106458"/>
              <a:gd name="f3455" fmla="val 875906"/>
              <a:gd name="f3456" fmla="val 107745"/>
              <a:gd name="f3457" fmla="val 882983"/>
              <a:gd name="f3458" fmla="val 109997"/>
              <a:gd name="f3459" fmla="val 888452"/>
              <a:gd name="f3460" fmla="val 118360"/>
              <a:gd name="f3461" fmla="val 894885"/>
              <a:gd name="f3462" fmla="val 128010"/>
              <a:gd name="f3463" fmla="val 904857"/>
              <a:gd name="f3464" fmla="val 914507"/>
              <a:gd name="f3465" fmla="val 140555"/>
              <a:gd name="f3466" fmla="val 993316"/>
              <a:gd name="f3467" fmla="val 1067300"/>
              <a:gd name="f3468" fmla="val 253461"/>
              <a:gd name="f3469" fmla="val 1133564"/>
              <a:gd name="f3470" fmla="val 1138067"/>
              <a:gd name="f3471" fmla="val 326802"/>
              <a:gd name="f3472" fmla="val 1141927"/>
              <a:gd name="f3473" fmla="val 330662"/>
              <a:gd name="f3474" fmla="val 1141605"/>
              <a:gd name="f3475" fmla="val 1138389"/>
              <a:gd name="f3476" fmla="val 394031"/>
              <a:gd name="f3477" fmla="val 449358"/>
              <a:gd name="f3478" fmla="val 1143214"/>
              <a:gd name="f3479" fmla="val 1074055"/>
              <a:gd name="f3480" fmla="val 230623"/>
              <a:gd name="f3481" fmla="val 1000071"/>
              <a:gd name="f3482" fmla="val 170149"/>
              <a:gd name="f3483" fmla="val 920940"/>
              <a:gd name="f3484" fmla="val 115143"/>
              <a:gd name="f3485" fmla="val 953429"/>
              <a:gd name="f3486" fmla="val 119003"/>
              <a:gd name="f3487" fmla="val 986239"/>
              <a:gd name="f3488" fmla="val 123185"/>
              <a:gd name="f3489" fmla="val 127045"/>
              <a:gd name="f3490" fmla="val 1057971"/>
              <a:gd name="f3491" fmla="val 139590"/>
              <a:gd name="f3492" fmla="val 1153507"/>
              <a:gd name="f3493" fmla="val 141199"/>
              <a:gd name="f3494" fmla="val 1158332"/>
              <a:gd name="f3495" fmla="val 1156724"/>
              <a:gd name="f3496" fmla="val 1151899"/>
              <a:gd name="f3497" fmla="val 252496"/>
              <a:gd name="f3498" fmla="val 604403"/>
              <a:gd name="f3499" fmla="val 1158011"/>
              <a:gd name="f3500" fmla="val 598935"/>
              <a:gd name="f3501" fmla="val 593466"/>
              <a:gd name="f3502" fmla="val 1157689"/>
              <a:gd name="f3503" fmla="val 577061"/>
              <a:gd name="f3504" fmla="val 565803"/>
              <a:gd name="f3505" fmla="val 603760"/>
              <a:gd name="f3506" fmla="val 1222023"/>
              <a:gd name="f3507" fmla="val 641073"/>
              <a:gd name="f3508" fmla="val 1250651"/>
              <a:gd name="f3509" fmla="val 680317"/>
              <a:gd name="f3510" fmla="val 656513"/>
              <a:gd name="f3511" fmla="val 632388"/>
              <a:gd name="f3512" fmla="val 1323027"/>
              <a:gd name="f3513" fmla="val 738861"/>
              <a:gd name="f3514" fmla="val 1273812"/>
              <a:gd name="f3515" fmla="val 670024"/>
              <a:gd name="f3516" fmla="val 1218806"/>
              <a:gd name="f3517" fmla="val 606011"/>
              <a:gd name="f3518" fmla="val 1164444"/>
              <a:gd name="f3519" fmla="val 1160262"/>
              <a:gd name="f3520" fmla="val 1157046"/>
              <a:gd name="f3521" fmla="val 531706"/>
              <a:gd name="f3522" fmla="val 412688"/>
              <a:gd name="f3523" fmla="val 1161549"/>
              <a:gd name="f3524" fmla="val 356717"/>
              <a:gd name="f3525" fmla="val 356074"/>
              <a:gd name="f3526" fmla="val 1162836"/>
              <a:gd name="f3527" fmla="val 354466"/>
              <a:gd name="f3528" fmla="val 1167339"/>
              <a:gd name="f3529" fmla="val 355109"/>
              <a:gd name="f3530" fmla="val 1169269"/>
              <a:gd name="f3531" fmla="val 359291"/>
              <a:gd name="f3532" fmla="val 362186"/>
              <a:gd name="f3533" fmla="val 1268343"/>
              <a:gd name="f3534" fmla="val 467693"/>
              <a:gd name="f3535" fmla="val 1348761"/>
              <a:gd name="f3536" fmla="val 584459"/>
              <a:gd name="f3537" fmla="val 1419528"/>
              <a:gd name="f3538" fmla="val 1421780"/>
              <a:gd name="f3539" fmla="val 718274"/>
              <a:gd name="f3540" fmla="val 720204"/>
              <a:gd name="f3541" fmla="val 1388969"/>
              <a:gd name="f3542" fmla="val 727602"/>
              <a:gd name="f3543" fmla="val 1363236"/>
              <a:gd name="f3544" fmla="val 735322"/>
              <a:gd name="f3545" fmla="val 1338146"/>
              <a:gd name="f3546" fmla="val 743364"/>
              <a:gd name="f3547" fmla="val 1331069"/>
              <a:gd name="f3548" fmla="val 745616"/>
              <a:gd name="f3549" fmla="val 1327209"/>
              <a:gd name="f3550" fmla="val 744973"/>
              <a:gd name="f3551" fmla="val 1856355"/>
              <a:gd name="f3552" fmla="val 1153815"/>
              <a:gd name="f3553" fmla="val 1830622"/>
              <a:gd name="f3554" fmla="val 1110711"/>
              <a:gd name="f3555" fmla="val 1800063"/>
              <a:gd name="f3556" fmla="val 1073719"/>
              <a:gd name="f3557" fmla="val 1768540"/>
              <a:gd name="f3558" fmla="val 1037370"/>
              <a:gd name="f3559" fmla="val 1717716"/>
              <a:gd name="f3560" fmla="val 979148"/>
              <a:gd name="f3561" fmla="val 934436"/>
              <a:gd name="f3562" fmla="val 897444"/>
              <a:gd name="f3563" fmla="val 1516672"/>
              <a:gd name="f3564" fmla="val 1370956"/>
              <a:gd name="f3565" fmla="val 775853"/>
              <a:gd name="f3566" fmla="val 1362593"/>
              <a:gd name="f3567" fmla="val 771350"/>
              <a:gd name="f3568" fmla="val 1354551"/>
              <a:gd name="f3569" fmla="val 1342971"/>
              <a:gd name="f3570" fmla="val 759769"/>
              <a:gd name="f3571" fmla="val 1374494"/>
              <a:gd name="f3572" fmla="val 750441"/>
              <a:gd name="f3573" fmla="val 1402801"/>
              <a:gd name="f3574" fmla="val 1431108"/>
              <a:gd name="f3575" fmla="val 733392"/>
              <a:gd name="f3576" fmla="val 1434968"/>
              <a:gd name="f3577" fmla="val 732106"/>
              <a:gd name="f3578" fmla="val 1437220"/>
              <a:gd name="f3579" fmla="val 733714"/>
              <a:gd name="f3580" fmla="val 1439472"/>
              <a:gd name="f3581" fmla="val 736287"/>
              <a:gd name="f3582" fmla="val 1458772"/>
              <a:gd name="f3583" fmla="val 758804"/>
              <a:gd name="f3584" fmla="val 771993"/>
              <a:gd name="f3585" fmla="val 1509917"/>
              <a:gd name="f3586" fmla="val 786146"/>
              <a:gd name="f3587" fmla="val 1580684"/>
              <a:gd name="f3588" fmla="val 826355"/>
              <a:gd name="f3589" fmla="val 1648878"/>
              <a:gd name="f3590" fmla="val 1708066"/>
              <a:gd name="f3591" fmla="val 926394"/>
              <a:gd name="f3592" fmla="val 1772400"/>
              <a:gd name="f3593" fmla="val 987511"/>
              <a:gd name="f3594" fmla="val 1822902"/>
              <a:gd name="f3595" fmla="val 1058279"/>
              <a:gd name="f3596" fmla="val 1855069"/>
              <a:gd name="f3597" fmla="val 1141270"/>
              <a:gd name="f3598" fmla="val 1144486"/>
              <a:gd name="f3599" fmla="val 1858929"/>
              <a:gd name="f3600" fmla="val 1147703"/>
              <a:gd name="f3601" fmla="val 1906857"/>
              <a:gd name="f3602" fmla="val 1207212"/>
              <a:gd name="f3603" fmla="val 1900746"/>
              <a:gd name="f3604" fmla="val 1198527"/>
              <a:gd name="f3605" fmla="val 1189520"/>
              <a:gd name="f3606" fmla="val 1179227"/>
              <a:gd name="f3607" fmla="val 1839950"/>
              <a:gd name="f3608" fmla="val 1729939"/>
              <a:gd name="f3609" fmla="val 898087"/>
              <a:gd name="f3610" fmla="val 1586475"/>
              <a:gd name="f3611" fmla="val 808342"/>
              <a:gd name="f3612" fmla="val 1558489"/>
              <a:gd name="f3613" fmla="val 1500267"/>
              <a:gd name="f3614" fmla="val 759448"/>
              <a:gd name="f3615" fmla="val 750763"/>
              <a:gd name="f3616" fmla="val 741113"/>
              <a:gd name="f3617" fmla="val 1500589"/>
              <a:gd name="f3618" fmla="val 1542084"/>
              <a:gd name="f3619" fmla="val 1583901"/>
              <a:gd name="f3620" fmla="val 1614138"/>
              <a:gd name="f3621" fmla="val 686429"/>
              <a:gd name="f3622" fmla="val 1644697"/>
              <a:gd name="f3623" fmla="val 1675255"/>
              <a:gd name="f3624" fmla="val 673562"/>
              <a:gd name="f3625" fmla="val 1680080"/>
              <a:gd name="f3626" fmla="val 672597"/>
              <a:gd name="f3627" fmla="val 1684584"/>
              <a:gd name="f3628" fmla="val 671310"/>
              <a:gd name="f3629" fmla="val 1689730"/>
              <a:gd name="f3630" fmla="val 1748918"/>
              <a:gd name="f3631" fmla="val 1808427"/>
              <a:gd name="f3632" fmla="val 729532"/>
              <a:gd name="f3633" fmla="val 1859572"/>
              <a:gd name="f3634" fmla="val 1905571"/>
              <a:gd name="f3635" fmla="val 808985"/>
              <a:gd name="f3636" fmla="val 1935808"/>
              <a:gd name="f3637" fmla="val 1956716"/>
              <a:gd name="f3638" fmla="val 912241"/>
              <a:gd name="f3639" fmla="val 1974730"/>
              <a:gd name="f3640" fmla="val 959526"/>
              <a:gd name="f3641" fmla="val 1987275"/>
              <a:gd name="f3642" fmla="val 1008420"/>
              <a:gd name="f3643" fmla="val 1999498"/>
              <a:gd name="f3644" fmla="val 1057314"/>
              <a:gd name="f3645" fmla="val 2003680"/>
              <a:gd name="f3646" fmla="val 1073397"/>
              <a:gd name="f3647" fmla="val 2008827"/>
              <a:gd name="f3648" fmla="val 1089159"/>
              <a:gd name="f3649" fmla="val 2016868"/>
              <a:gd name="f3650" fmla="val 1103634"/>
              <a:gd name="f3651" fmla="val 2020085"/>
              <a:gd name="f3652" fmla="val 1109424"/>
              <a:gd name="f3653" fmla="val 2019764"/>
              <a:gd name="f3654" fmla="val 1112963"/>
              <a:gd name="f3655" fmla="val 2014939"/>
              <a:gd name="f3656" fmla="val 1117788"/>
              <a:gd name="f3657" fmla="val 1984058"/>
              <a:gd name="f3658" fmla="val 1148346"/>
              <a:gd name="f3659" fmla="val 1953178"/>
              <a:gd name="f3660" fmla="val 1920689"/>
              <a:gd name="f3661" fmla="val 1208499"/>
              <a:gd name="f3662" fmla="val 1915543"/>
              <a:gd name="f3663" fmla="val 1911682"/>
              <a:gd name="f3664" fmla="val 1213967"/>
              <a:gd name="f3665" fmla="val 1928088"/>
              <a:gd name="f3666" fmla="val 1216862"/>
              <a:gd name="f3667" fmla="val 1188233"/>
              <a:gd name="f3668" fmla="val 1991778"/>
              <a:gd name="f3669" fmla="val 1157353"/>
              <a:gd name="f3670" fmla="val 2022659"/>
              <a:gd name="f3671" fmla="val 1126473"/>
              <a:gd name="f3672" fmla="val 2024267"/>
              <a:gd name="f3673" fmla="val 1124864"/>
              <a:gd name="f3674" fmla="val 1123578"/>
              <a:gd name="f3675" fmla="val 2028127"/>
              <a:gd name="f3676" fmla="val 1121969"/>
              <a:gd name="f3677" fmla="val 2029735"/>
              <a:gd name="f3678" fmla="val 2031344"/>
              <a:gd name="f3679" fmla="val 1124543"/>
              <a:gd name="f3680" fmla="val 1125829"/>
              <a:gd name="f3681" fmla="val 1150598"/>
              <a:gd name="f3682" fmla="val 2083132"/>
              <a:gd name="f3683" fmla="val 1163143"/>
              <a:gd name="f3684" fmla="val 2112726"/>
              <a:gd name="f3685" fmla="val 1174080"/>
              <a:gd name="f3686" fmla="val 1199492"/>
              <a:gd name="f3687" fmla="val 2249757"/>
              <a:gd name="f3688" fmla="val 1223617"/>
              <a:gd name="f3689" fmla="val 1249672"/>
              <a:gd name="f3690" fmla="val 2371992"/>
              <a:gd name="f3691" fmla="val 1270581"/>
              <a:gd name="f3692" fmla="val 2423459"/>
              <a:gd name="f3693" fmla="val 1296958"/>
              <a:gd name="f3694" fmla="val 2467206"/>
              <a:gd name="f3695" fmla="val 1336201"/>
              <a:gd name="f3696" fmla="val 2485863"/>
              <a:gd name="f3697" fmla="val 1352928"/>
              <a:gd name="f3698" fmla="val 2516100"/>
              <a:gd name="f3699" fmla="val 1391850"/>
              <a:gd name="f3700" fmla="val 1397319"/>
              <a:gd name="f3701" fmla="val 1402465"/>
              <a:gd name="f3702" fmla="val 2519638"/>
              <a:gd name="f3703" fmla="val 1409542"/>
              <a:gd name="f3704" fmla="val 2511275"/>
              <a:gd name="f3705" fmla="val 1442352"/>
              <a:gd name="f3706" fmla="val 2503555"/>
              <a:gd name="f3707" fmla="val 1475484"/>
              <a:gd name="f3708" fmla="val 2496156"/>
              <a:gd name="f3709" fmla="val 1508616"/>
              <a:gd name="f3710" fmla="val 1517623"/>
              <a:gd name="f3711" fmla="val 2490688"/>
              <a:gd name="f3712" fmla="val 1517945"/>
              <a:gd name="f3713" fmla="val 2482968"/>
              <a:gd name="f3714" fmla="val 1514728"/>
              <a:gd name="f3715" fmla="val 2469458"/>
              <a:gd name="f3716" fmla="val 1508295"/>
              <a:gd name="f3717" fmla="val 1499931"/>
              <a:gd name="f3718" fmla="val 1375767"/>
              <a:gd name="f3719" fmla="val 2143606"/>
              <a:gd name="f3720" fmla="val 1294706"/>
              <a:gd name="f3721" fmla="val 1967975"/>
              <a:gd name="f3722" fmla="val 1243882"/>
              <a:gd name="f3723" fmla="val 1240022"/>
              <a:gd name="f3724" fmla="val 1941276"/>
              <a:gd name="f3725" fmla="val 1234554"/>
              <a:gd name="f3726" fmla="val 1929053"/>
              <a:gd name="f3727" fmla="val 1227155"/>
              <a:gd name="f3728" fmla="val 1923584"/>
              <a:gd name="f3729" fmla="val 1221044"/>
              <a:gd name="f3730" fmla="val 1726387"/>
              <a:gd name="f3731" fmla="val 1744722"/>
              <a:gd name="f3732" fmla="val 2448871"/>
              <a:gd name="f3733" fmla="val 1763057"/>
              <a:gd name="f3734" fmla="val 2446297"/>
              <a:gd name="f3735" fmla="val 1781714"/>
              <a:gd name="f3736" fmla="val 2444368"/>
              <a:gd name="f3737" fmla="val 1781071"/>
              <a:gd name="f3738" fmla="val 1780427"/>
              <a:gd name="f3739" fmla="val 2400299"/>
              <a:gd name="f3740" fmla="val 1694541"/>
              <a:gd name="f3741" fmla="val 1624739"/>
              <a:gd name="f3742" fmla="val 2269058"/>
              <a:gd name="f3743" fmla="val 2167088"/>
              <a:gd name="f3744" fmla="val 1456506"/>
              <a:gd name="f3745" fmla="val 2065119"/>
              <a:gd name="f3746" fmla="val 1354537"/>
              <a:gd name="f3747" fmla="val 1953500"/>
              <a:gd name="f3748" fmla="val 1262861"/>
              <a:gd name="f3749" fmla="val 1952856"/>
              <a:gd name="f3750" fmla="val 1262539"/>
              <a:gd name="f3751" fmla="val 1261252"/>
              <a:gd name="f3752" fmla="val 1952213"/>
              <a:gd name="f3753" fmla="val 1259644"/>
              <a:gd name="f3754" fmla="val 1268007"/>
              <a:gd name="f3755" fmla="val 1277979"/>
              <a:gd name="f3756" fmla="val 1289881"/>
              <a:gd name="f3757" fmla="val 2187997"/>
              <a:gd name="f3758" fmla="val 1339096"/>
              <a:gd name="f3759" fmla="val 2310875"/>
              <a:gd name="f3760" fmla="val 1411472"/>
              <a:gd name="f3761" fmla="val 2424424"/>
              <a:gd name="f3762" fmla="val 1500253"/>
              <a:gd name="f3763" fmla="val 2460129"/>
              <a:gd name="f3764" fmla="val 1529203"/>
              <a:gd name="f3765" fmla="val 1534993"/>
              <a:gd name="f3766" fmla="val 1536923"/>
              <a:gd name="f3767" fmla="val 2488436"/>
              <a:gd name="f3768" fmla="val 1542070"/>
              <a:gd name="f3769" fmla="val 2487471"/>
              <a:gd name="f3770" fmla="val 1546895"/>
              <a:gd name="f3771" fmla="val 2474926"/>
              <a:gd name="f3772" fmla="val 1606082"/>
              <a:gd name="f3773" fmla="val 2463668"/>
              <a:gd name="f3774" fmla="val 1665913"/>
              <a:gd name="f3775" fmla="val 3160726"/>
              <a:gd name="f3776" fmla="val 2256177"/>
              <a:gd name="f3777" fmla="val 3225060"/>
              <a:gd name="f3778" fmla="val 2353964"/>
              <a:gd name="f3779" fmla="val 3285855"/>
              <a:gd name="f3780" fmla="val 2454004"/>
              <a:gd name="f3781" fmla="val 2560798"/>
              <a:gd name="f3782" fmla="val 3337965"/>
              <a:gd name="f3783" fmla="val 2569483"/>
              <a:gd name="f3784" fmla="val 2575916"/>
              <a:gd name="f3785" fmla="val 3332819"/>
              <a:gd name="f3786" fmla="val 3301939"/>
              <a:gd name="f3787" fmla="val 2689144"/>
              <a:gd name="f3788" fmla="val 2745115"/>
              <a:gd name="f3789" fmla="val 2748009"/>
              <a:gd name="f3790" fmla="val 3258835"/>
              <a:gd name="f3791" fmla="val 2750905"/>
              <a:gd name="f3792" fmla="val 3256262"/>
              <a:gd name="f3793" fmla="val 2757338"/>
              <a:gd name="f3794" fmla="val 3213158"/>
              <a:gd name="f3795" fmla="val 2588783"/>
              <a:gd name="f3796" fmla="val 3181634"/>
              <a:gd name="f3797" fmla="val 2421837"/>
              <a:gd name="f3798" fmla="val 3155579"/>
              <a:gd name="f3799" fmla="val 2253603"/>
              <a:gd name="f3800" fmla="val 3158796"/>
              <a:gd name="f3801" fmla="val 2251995"/>
              <a:gd name="f3802" fmla="val 3159761"/>
              <a:gd name="f3803" fmla="val 2254890"/>
              <a:gd name="f3804" fmla="val 3229241"/>
              <a:gd name="f3805" fmla="val 2724206"/>
              <a:gd name="f3806" fmla="val 2725171"/>
              <a:gd name="f3807" fmla="val 3228276"/>
              <a:gd name="f3808" fmla="val 2728709"/>
              <a:gd name="f3809" fmla="val 3216375"/>
              <a:gd name="f3810" fmla="val 2706836"/>
              <a:gd name="f3811" fmla="val 3205116"/>
              <a:gd name="f3812" fmla="val 2686892"/>
              <a:gd name="f3813" fmla="val 2666627"/>
              <a:gd name="f3814" fmla="val 3124377"/>
              <a:gd name="f3815" fmla="val 2536994"/>
              <a:gd name="f3816" fmla="val 3052323"/>
              <a:gd name="f3817" fmla="val 2408648"/>
              <a:gd name="f3818" fmla="val 2968689"/>
              <a:gd name="f3819" fmla="val 2287379"/>
              <a:gd name="f3820" fmla="val 2210821"/>
              <a:gd name="f3821" fmla="val 2857713"/>
              <a:gd name="f3822" fmla="val 2065748"/>
              <a:gd name="f3823" fmla="val 1989191"/>
              <a:gd name="f3824" fmla="val 1932899"/>
              <a:gd name="f3825" fmla="val 2571427"/>
              <a:gd name="f3826" fmla="val 1885292"/>
              <a:gd name="f3827" fmla="val 2554378"/>
              <a:gd name="f3828" fmla="val 1875641"/>
              <a:gd name="f3829" fmla="val 2537973"/>
              <a:gd name="f3830" fmla="val 1865026"/>
              <a:gd name="f3831" fmla="val 1854090"/>
              <a:gd name="f3832" fmla="val 2527358"/>
              <a:gd name="f3833" fmla="val 1850873"/>
              <a:gd name="f3834" fmla="val 2533148"/>
              <a:gd name="f3835" fmla="val 1853125"/>
              <a:gd name="f3836" fmla="val 2730975"/>
              <a:gd name="f3837" fmla="val 2897278"/>
              <a:gd name="f3838" fmla="val 1995302"/>
              <a:gd name="f3839" fmla="val 3044281"/>
              <a:gd name="f3840" fmla="val 2125579"/>
              <a:gd name="f3841" fmla="val 2149061"/>
              <a:gd name="f3842" fmla="val 3095749"/>
              <a:gd name="f3843" fmla="val 3121160"/>
              <a:gd name="f3844" fmla="val 2198598"/>
              <a:gd name="f3845" fmla="val 3126307"/>
              <a:gd name="f3846" fmla="val 2203423"/>
              <a:gd name="f3847" fmla="val 3129845"/>
              <a:gd name="f3848" fmla="val 2208891"/>
              <a:gd name="f3849" fmla="val 2216290"/>
              <a:gd name="f3850" fmla="val 3156866"/>
              <a:gd name="f3851" fmla="val 2387096"/>
              <a:gd name="f3852" fmla="val 3187746"/>
              <a:gd name="f3853" fmla="val 2556616"/>
              <a:gd name="f3854" fmla="val 3123412"/>
              <a:gd name="f3855" fmla="val 2175759"/>
              <a:gd name="f3856" fmla="val 3088028"/>
              <a:gd name="f3857" fmla="val 2141341"/>
              <a:gd name="f3858" fmla="val 3052645"/>
              <a:gd name="f3859" fmla="val 2109817"/>
              <a:gd name="f3860" fmla="val 3016296"/>
              <a:gd name="f3861" fmla="val 2079902"/>
              <a:gd name="f3862" fmla="val 2875405"/>
              <a:gd name="f3863" fmla="val 1964422"/>
              <a:gd name="f3864" fmla="val 1882396"/>
              <a:gd name="f3865" fmla="val 2540225"/>
              <a:gd name="f3866" fmla="val 1839936"/>
              <a:gd name="f3867" fmla="val 1836398"/>
              <a:gd name="f3868" fmla="val 2510631"/>
              <a:gd name="f3869" fmla="val 1833181"/>
              <a:gd name="f3870" fmla="val 2495835"/>
              <a:gd name="f3871" fmla="val 1831251"/>
              <a:gd name="f3872" fmla="val 1829643"/>
              <a:gd name="f3873" fmla="val 1821923"/>
              <a:gd name="f3874" fmla="val 1817741"/>
              <a:gd name="f3875" fmla="val 2462703"/>
              <a:gd name="f3876" fmla="val 1815489"/>
              <a:gd name="f3877" fmla="val 2464954"/>
              <a:gd name="f3878" fmla="val 1811308"/>
              <a:gd name="f3879" fmla="val 2465598"/>
              <a:gd name="f3880" fmla="val 2468493"/>
              <a:gd name="f3881" fmla="val 1785896"/>
              <a:gd name="f3882" fmla="val 2471709"/>
              <a:gd name="f3883" fmla="val 1763700"/>
              <a:gd name="f3884" fmla="val 2474604"/>
              <a:gd name="f3885" fmla="val 1741183"/>
              <a:gd name="f3886" fmla="val 1723170"/>
              <a:gd name="f3887" fmla="val 1726708"/>
              <a:gd name="f3888" fmla="val 1746652"/>
              <a:gd name="f3889" fmla="val 2677256"/>
              <a:gd name="f3890" fmla="val 1779141"/>
              <a:gd name="f3891" fmla="val 2761212"/>
              <a:gd name="f3892" fmla="val 1825783"/>
              <a:gd name="f3893" fmla="val 2905963"/>
              <a:gd name="f3894" fmla="val 3024016"/>
              <a:gd name="f3895" fmla="val 2015246"/>
              <a:gd name="f3896" fmla="val 2152921"/>
              <a:gd name="f3897" fmla="val 3120195"/>
              <a:gd name="f3898" fmla="val 2159354"/>
              <a:gd name="f3899" fmla="val 2165144"/>
              <a:gd name="f3900" fmla="val 3085455"/>
              <a:gd name="f3901" fmla="val 1961849"/>
              <a:gd name="f3902" fmla="val 3106364"/>
              <a:gd name="f3903" fmla="val 2042588"/>
              <a:gd name="f3904" fmla="val 3116657"/>
              <a:gd name="f3905" fmla="val 2123649"/>
              <a:gd name="f3906" fmla="val 2123970"/>
              <a:gd name="f3907" fmla="val 3116335"/>
              <a:gd name="f3908" fmla="val 2124614"/>
              <a:gd name="f3909" fmla="val 2126865"/>
              <a:gd name="f3910" fmla="val 2960325"/>
              <a:gd name="f3911" fmla="val 1912633"/>
              <a:gd name="f3912" fmla="val 2757352"/>
              <a:gd name="f3913" fmla="val 1769812"/>
              <a:gd name="f3914" fmla="val 2499051"/>
              <a:gd name="f3915" fmla="val 1708695"/>
              <a:gd name="f3916" fmla="val 2584615"/>
              <a:gd name="f3917" fmla="val 1691646"/>
              <a:gd name="f3918" fmla="val 2668250"/>
              <a:gd name="f3919" fmla="val 1700975"/>
              <a:gd name="f3920" fmla="val 1724778"/>
              <a:gd name="f3921" fmla="val 2847098"/>
              <a:gd name="f3922" fmla="val 1752442"/>
              <a:gd name="f3923" fmla="val 2936522"/>
              <a:gd name="f3924" fmla="val 1796189"/>
              <a:gd name="f3925" fmla="val 3023373"/>
              <a:gd name="f3926" fmla="val 3075483"/>
              <a:gd name="f3927" fmla="val 3081273"/>
              <a:gd name="f3928" fmla="val 3084812"/>
              <a:gd name="f3929" fmla="val 1874355"/>
              <a:gd name="f3930" fmla="val 3050393"/>
              <a:gd name="f3931" fmla="val 1590320"/>
              <a:gd name="f3932" fmla="val 3060365"/>
              <a:gd name="f3933" fmla="val 1674276"/>
              <a:gd name="f3934" fmla="val 3080630"/>
              <a:gd name="f3935" fmla="val 1841544"/>
              <a:gd name="f3936" fmla="val 1843796"/>
              <a:gd name="f3937" fmla="val 1846048"/>
              <a:gd name="f3938" fmla="val 1850229"/>
              <a:gd name="f3939" fmla="val 3049106"/>
              <a:gd name="f3940" fmla="val 1837041"/>
              <a:gd name="f3941" fmla="val 3021121"/>
              <a:gd name="f3942" fmla="val 1820314"/>
              <a:gd name="f3943" fmla="val 1805196"/>
              <a:gd name="f3944" fmla="val 2907572"/>
              <a:gd name="f3945" fmla="val 1760162"/>
              <a:gd name="f3946" fmla="val 1721883"/>
              <a:gd name="f3947" fmla="val 2725828"/>
              <a:gd name="f3948" fmla="val 2647984"/>
              <a:gd name="f3949" fmla="val 1682640"/>
              <a:gd name="f3950" fmla="val 1678780"/>
              <a:gd name="f3951" fmla="val 1696471"/>
              <a:gd name="f3952" fmla="val 1698401"/>
              <a:gd name="f3953" fmla="val 2481681"/>
              <a:gd name="f3954" fmla="val 1688751"/>
              <a:gd name="f3955" fmla="val 2491010"/>
              <a:gd name="f3956" fmla="val 1640823"/>
              <a:gd name="f3957" fmla="val 1593215"/>
              <a:gd name="f3958" fmla="val 1545608"/>
              <a:gd name="f3959" fmla="val 2511596"/>
              <a:gd name="f3960" fmla="val 2514491"/>
              <a:gd name="f3961" fmla="val 1537888"/>
              <a:gd name="f3962" fmla="val 2613566"/>
              <a:gd name="f3963" fmla="val 1522126"/>
              <a:gd name="f3964" fmla="val 1513441"/>
              <a:gd name="f3965" fmla="val 1524378"/>
              <a:gd name="f3966" fmla="val 1532420"/>
              <a:gd name="f3967" fmla="val 1546573"/>
              <a:gd name="f3968" fmla="val 3002143"/>
              <a:gd name="f3969" fmla="val 1569090"/>
              <a:gd name="f3970" fmla="val 3014366"/>
              <a:gd name="f3971" fmla="val 1573272"/>
              <a:gd name="f3972" fmla="val 1576489"/>
              <a:gd name="f3973" fmla="val 3039456"/>
              <a:gd name="f3974" fmla="val 1578740"/>
              <a:gd name="f3975" fmla="val 1580349"/>
              <a:gd name="f3976" fmla="val 3049428"/>
              <a:gd name="f3977" fmla="val 1583244"/>
              <a:gd name="f3978" fmla="val 1362900"/>
              <a:gd name="f3979" fmla="val 1424661"/>
              <a:gd name="f3980" fmla="val 3036883"/>
              <a:gd name="f3981" fmla="val 1486743"/>
              <a:gd name="f3982" fmla="val 3044925"/>
              <a:gd name="f3983" fmla="val 1548503"/>
              <a:gd name="f3984" fmla="val 1562979"/>
              <a:gd name="f3985" fmla="val 3045890"/>
              <a:gd name="f3986" fmla="val 3031415"/>
              <a:gd name="f3987" fmla="val 1559440"/>
              <a:gd name="f3988" fmla="val 2986059"/>
              <a:gd name="f3989" fmla="val 1545930"/>
              <a:gd name="f3990" fmla="val 2941025"/>
              <a:gd name="f3991" fmla="val 1531455"/>
              <a:gd name="f3992" fmla="val 2894705"/>
              <a:gd name="f3993" fmla="val 2798847"/>
              <a:gd name="f3994" fmla="val 1502505"/>
              <a:gd name="f3995" fmla="val 2702346"/>
              <a:gd name="f3996" fmla="val 1501540"/>
              <a:gd name="f3997" fmla="val 2605846"/>
              <a:gd name="f3998" fmla="val 1512476"/>
              <a:gd name="f3999" fmla="val 1515371"/>
              <a:gd name="f4000" fmla="val 2554057"/>
              <a:gd name="f4001" fmla="val 1518910"/>
              <a:gd name="f4002" fmla="val 2517708"/>
              <a:gd name="f4003" fmla="val 1523413"/>
              <a:gd name="f4004" fmla="val 2515456"/>
              <a:gd name="f4005" fmla="val 1520196"/>
              <a:gd name="f4006" fmla="val 2518352"/>
              <a:gd name="f4007" fmla="val 1510225"/>
              <a:gd name="f4008" fmla="val 2527036"/>
              <a:gd name="f4009" fmla="val 1477093"/>
              <a:gd name="f4010" fmla="val 2534757"/>
              <a:gd name="f4011" fmla="val 1443317"/>
              <a:gd name="f4012" fmla="val 2542477"/>
              <a:gd name="f4013" fmla="val 1409864"/>
              <a:gd name="f4014" fmla="val 2544085"/>
              <a:gd name="f4015" fmla="val 1397962"/>
              <a:gd name="f4016" fmla="val 1394424"/>
              <a:gd name="f4017" fmla="val 2624824"/>
              <a:gd name="f4018" fmla="val 1352607"/>
              <a:gd name="f4019" fmla="val 2701060"/>
              <a:gd name="f4020" fmla="val 1332985"/>
              <a:gd name="f4021" fmla="val 2765394"/>
              <a:gd name="f4022" fmla="val 2839378"/>
              <a:gd name="f4023" fmla="val 2895027"/>
              <a:gd name="f4024" fmla="val 1343922"/>
              <a:gd name="f4025" fmla="val 2951319"/>
              <a:gd name="f4026" fmla="val 1349712"/>
              <a:gd name="f4027" fmla="val 2970941"/>
              <a:gd name="f4028" fmla="val 1351642"/>
              <a:gd name="f4029" fmla="val 2990562"/>
              <a:gd name="f4030" fmla="val 1354858"/>
              <a:gd name="f4031" fmla="val 1353250"/>
              <a:gd name="f4032" fmla="val 3018226"/>
              <a:gd name="f4033" fmla="val 3020156"/>
              <a:gd name="f4034" fmla="val 1355502"/>
              <a:gd name="f4035" fmla="val 2998604"/>
              <a:gd name="f4036" fmla="val 1202709"/>
              <a:gd name="f4037" fmla="val 3004073"/>
              <a:gd name="f4038" fmla="val 1283448"/>
              <a:gd name="f4039" fmla="val 3017583"/>
              <a:gd name="f4040" fmla="val 1335880"/>
              <a:gd name="f4041" fmla="val 1336523"/>
              <a:gd name="f4042" fmla="val 2987667"/>
              <a:gd name="f4043" fmla="val 1338131"/>
              <a:gd name="f4044" fmla="val 2969332"/>
              <a:gd name="f4045" fmla="val 1322691"/>
              <a:gd name="f4046" fmla="val 2780834"/>
              <a:gd name="f4047" fmla="val 1313685"/>
              <a:gd name="f4048" fmla="val 1326551"/>
              <a:gd name="f4049" fmla="val 2646054"/>
              <a:gd name="f4050" fmla="val 1373515"/>
              <a:gd name="f4051" fmla="val 2564672"/>
              <a:gd name="f4052" fmla="val 1328160"/>
              <a:gd name="f4053" fmla="val 2577539"/>
              <a:gd name="f4054" fmla="val 1286664"/>
              <a:gd name="f4055" fmla="val 2587832"/>
              <a:gd name="f4056" fmla="val 1244526"/>
              <a:gd name="f4057" fmla="val 2592014"/>
              <a:gd name="f4058" fmla="val 1227799"/>
              <a:gd name="f4059" fmla="val 2600699"/>
              <a:gd name="f4060" fmla="val 1217184"/>
              <a:gd name="f4061" fmla="val 2759282"/>
              <a:gd name="f4062" fmla="val 1188555"/>
              <a:gd name="f4063" fmla="val 1186303"/>
              <a:gd name="f4064" fmla="val 1189198"/>
              <a:gd name="f4065" fmla="val 2925907"/>
              <a:gd name="f4066" fmla="val 2946494"/>
              <a:gd name="f4067" fmla="val 1194988"/>
              <a:gd name="f4068" fmla="val 2967081"/>
              <a:gd name="f4069" fmla="val 1196275"/>
              <a:gd name="f4070" fmla="val 1193380"/>
              <a:gd name="f4071" fmla="val 2996353"/>
              <a:gd name="f4072" fmla="val 1192415"/>
              <a:gd name="f4073" fmla="val 1195632"/>
              <a:gd name="f4074" fmla="val 1155745"/>
              <a:gd name="f4075" fmla="val 2993136"/>
              <a:gd name="f4076" fmla="val 1164751"/>
              <a:gd name="f4077" fmla="val 1167968"/>
              <a:gd name="f4078" fmla="val 2982199"/>
              <a:gd name="f4079" fmla="val 1169898"/>
              <a:gd name="f4080" fmla="val 1175367"/>
              <a:gd name="f4081" fmla="val 2935557"/>
              <a:gd name="f4082" fmla="val 1170542"/>
              <a:gd name="f4083" fmla="val 2912397"/>
              <a:gd name="f4084" fmla="val 1168933"/>
              <a:gd name="f4085" fmla="val 2810749"/>
              <a:gd name="f4086" fmla="val 1160570"/>
              <a:gd name="f4087" fmla="val 2612279"/>
              <a:gd name="f4088" fmla="val 2610027"/>
              <a:gd name="f4089" fmla="val 1196597"/>
              <a:gd name="f4090" fmla="val 1196918"/>
              <a:gd name="f4091" fmla="val 2602629"/>
              <a:gd name="f4092" fmla="val 2611314"/>
              <a:gd name="f4093" fmla="val 2619356"/>
              <a:gd name="f4094" fmla="val 1144165"/>
              <a:gd name="f4095" fmla="val 2627397"/>
              <a:gd name="f4096" fmla="val 2634474"/>
              <a:gd name="f4097" fmla="val 1095914"/>
              <a:gd name="f4098" fmla="val 2642194"/>
              <a:gd name="f4099" fmla="val 2649271"/>
              <a:gd name="f4100" fmla="val 1050559"/>
              <a:gd name="f4101" fmla="val 2651201"/>
              <a:gd name="f4102" fmla="val 1044447"/>
              <a:gd name="f4103" fmla="val 1041874"/>
              <a:gd name="f4104" fmla="val 1038979"/>
              <a:gd name="f4105" fmla="val 2696878"/>
              <a:gd name="f4106" fmla="val 2732905"/>
              <a:gd name="f4107" fmla="val 1002952"/>
              <a:gd name="f4108" fmla="val 2832944"/>
              <a:gd name="f4109" fmla="val 2894062"/>
              <a:gd name="f4110" fmla="val 2955179"/>
              <a:gd name="f4111" fmla="val 1004882"/>
              <a:gd name="f4112" fmla="val 1006490"/>
              <a:gd name="f4113" fmla="val 2967402"/>
              <a:gd name="f4114" fmla="val 1064712"/>
              <a:gd name="f4115" fmla="val 2983164"/>
              <a:gd name="f4116" fmla="val 1110389"/>
              <a:gd name="f4117" fmla="val 3181313"/>
              <a:gd name="f4118" fmla="val 665520"/>
              <a:gd name="f4119" fmla="val 3222165"/>
              <a:gd name="f4120" fmla="val 696722"/>
              <a:gd name="f4121" fmla="val 3263982"/>
              <a:gd name="f4122" fmla="val 726637"/>
              <a:gd name="f4123" fmla="val 757196"/>
              <a:gd name="f4124" fmla="val 3308694"/>
              <a:gd name="f4125" fmla="val 3312232"/>
              <a:gd name="f4126" fmla="val 762986"/>
              <a:gd name="f4127" fmla="val 3317057"/>
              <a:gd name="f4128" fmla="val 766846"/>
              <a:gd name="f4129" fmla="val 3284890"/>
              <a:gd name="f4130" fmla="val 776818"/>
              <a:gd name="f4131" fmla="val 3254332"/>
              <a:gd name="f4132" fmla="val 795796"/>
              <a:gd name="f4133" fmla="val 3168124"/>
              <a:gd name="f4134" fmla="val 813810"/>
              <a:gd name="f4135" fmla="val 3113762"/>
              <a:gd name="f4136" fmla="val 836005"/>
              <a:gd name="f4137" fmla="val 3065833"/>
              <a:gd name="f4138" fmla="val 871067"/>
              <a:gd name="f4139" fmla="val 3032380"/>
              <a:gd name="f4140" fmla="val 895836"/>
              <a:gd name="f4141" fmla="val 922856"/>
              <a:gd name="f4142" fmla="val 2982521"/>
              <a:gd name="f4143" fmla="val 961135"/>
              <a:gd name="f4144" fmla="val 962743"/>
              <a:gd name="f4145" fmla="val 964673"/>
              <a:gd name="f4146" fmla="val 964030"/>
              <a:gd name="f4147" fmla="val 2969654"/>
              <a:gd name="f4148" fmla="val 925108"/>
              <a:gd name="f4149" fmla="val 2962899"/>
              <a:gd name="f4150" fmla="val 885542"/>
              <a:gd name="f4151" fmla="val 2953249"/>
              <a:gd name="f4152" fmla="val 846620"/>
              <a:gd name="f4153" fmla="val 2948102"/>
              <a:gd name="f4154" fmla="val 825390"/>
              <a:gd name="f4155" fmla="val 811558"/>
              <a:gd name="f4156" fmla="val 2966115"/>
              <a:gd name="f4157" fmla="val 735644"/>
              <a:gd name="f4158" fmla="val 661660"/>
              <a:gd name="f4159" fmla="val 655227"/>
              <a:gd name="f4160" fmla="val 3169411"/>
              <a:gd name="f4161" fmla="val 3147859"/>
              <a:gd name="f4162" fmla="val 641395"/>
              <a:gd name="f4163" fmla="val 674527"/>
              <a:gd name="f4164" fmla="val 2999248"/>
              <a:gd name="f4165" fmla="val 722777"/>
              <a:gd name="f4166" fmla="val 789685"/>
              <a:gd name="f4167" fmla="val 2937165"/>
              <a:gd name="f4168" fmla="val 770063"/>
              <a:gd name="f4169" fmla="val 2933627"/>
              <a:gd name="f4170" fmla="val 753658"/>
              <a:gd name="f4171" fmla="val 2929445"/>
              <a:gd name="f4172" fmla="val 737574"/>
              <a:gd name="f4173" fmla="val 2922369"/>
              <a:gd name="f4174" fmla="val 679674"/>
              <a:gd name="f4175" fmla="val 643647"/>
              <a:gd name="f4176" fmla="val 2906285"/>
              <a:gd name="f4177" fmla="val 631745"/>
              <a:gd name="f4178" fmla="val 2936200"/>
              <a:gd name="f4179" fmla="val 591536"/>
              <a:gd name="f4180" fmla="val 2973514"/>
              <a:gd name="f4181" fmla="val 567411"/>
              <a:gd name="f4182" fmla="val 553579"/>
              <a:gd name="f4183" fmla="val 3021764"/>
              <a:gd name="f4184" fmla="val 3025303"/>
              <a:gd name="f4185" fmla="val 551971"/>
              <a:gd name="f4186" fmla="val 3067763"/>
              <a:gd name="f4187" fmla="val 582529"/>
              <a:gd name="f4188" fmla="val 611480"/>
              <a:gd name="f4189" fmla="val 3191284"/>
              <a:gd name="f4190" fmla="val 318117"/>
              <a:gd name="f4191" fmla="val 3152684"/>
              <a:gd name="f4192" fmla="val 3132419"/>
              <a:gd name="f4193" fmla="val 459652"/>
              <a:gd name="f4194" fmla="val 3125664"/>
              <a:gd name="f4195" fmla="val 3119874"/>
              <a:gd name="f4196" fmla="val 507580"/>
              <a:gd name="f4197" fmla="val 3112797"/>
              <a:gd name="f4198" fmla="val 3125342"/>
              <a:gd name="f4199" fmla="val 602151"/>
              <a:gd name="f4200" fmla="val 3098000"/>
              <a:gd name="f4201" fmla="val 3043316"/>
              <a:gd name="f4202" fmla="val 541999"/>
              <a:gd name="f4203" fmla="val 3040421"/>
              <a:gd name="f4204" fmla="val 537174"/>
              <a:gd name="f4205" fmla="val 3036561"/>
              <a:gd name="f4206" fmla="val 533636"/>
              <a:gd name="f4207" fmla="val 3014688"/>
              <a:gd name="f4208" fmla="val 474127"/>
              <a:gd name="f4209" fmla="val 3006324"/>
              <a:gd name="f4210" fmla="val 342564"/>
              <a:gd name="f4211" fmla="val 3035918"/>
              <a:gd name="f4212" fmla="val 3046211"/>
              <a:gd name="f4213" fmla="val 336774"/>
              <a:gd name="f4214" fmla="val 3092210"/>
              <a:gd name="f4215" fmla="val 330984"/>
              <a:gd name="f4216" fmla="val 3138209"/>
              <a:gd name="f4217" fmla="val 324550"/>
              <a:gd name="f4218" fmla="val 3183886"/>
              <a:gd name="f4219" fmla="val 318439"/>
              <a:gd name="f4220" fmla="val 3185816"/>
              <a:gd name="f4221" fmla="val 3179383"/>
              <a:gd name="f4222" fmla="val 301712"/>
              <a:gd name="f4223" fmla="val 306537"/>
              <a:gd name="f4224" fmla="val 3110867"/>
              <a:gd name="f4225" fmla="val 315865"/>
              <a:gd name="f4226" fmla="val 3062295"/>
              <a:gd name="f4227" fmla="val 3022729"/>
              <a:gd name="f4228" fmla="val 321655"/>
              <a:gd name="f4229" fmla="val 3012758"/>
              <a:gd name="f4230" fmla="val 2995388"/>
              <a:gd name="f4231" fmla="val 292383"/>
              <a:gd name="f4232" fmla="val 266328"/>
              <a:gd name="f4233" fmla="val 2992814"/>
              <a:gd name="f4234" fmla="val 2993457"/>
              <a:gd name="f4235" fmla="val 192666"/>
              <a:gd name="f4236" fmla="val 177547"/>
              <a:gd name="f4237" fmla="val 3053931"/>
              <a:gd name="f4238" fmla="val 3082560"/>
              <a:gd name="f4239" fmla="val 136695"/>
              <a:gd name="f4240" fmla="val 3119230"/>
              <a:gd name="f4241" fmla="val 3123734"/>
              <a:gd name="f4242" fmla="val 3078700"/>
              <a:gd name="f4243" fmla="val 174331"/>
              <a:gd name="f4244" fmla="+- 0 0 -90"/>
              <a:gd name="f4245" fmla="*/ f3 1 3355014"/>
              <a:gd name="f4246" fmla="*/ f4 1 3210263"/>
              <a:gd name="f4247" fmla="val f5"/>
              <a:gd name="f4248" fmla="val f6"/>
              <a:gd name="f4249" fmla="val f7"/>
              <a:gd name="f4250" fmla="*/ f4244 f0 1"/>
              <a:gd name="f4251" fmla="+- f4249 0 f4247"/>
              <a:gd name="f4252" fmla="+- f4248 0 f4247"/>
              <a:gd name="f4253" fmla="*/ f4250 1 f2"/>
              <a:gd name="f4254" fmla="*/ f4252 1 3355014"/>
              <a:gd name="f4255" fmla="*/ f4251 1 3210263"/>
              <a:gd name="f4256" fmla="*/ 3329602 f4252 1"/>
              <a:gd name="f4257" fmla="*/ 19286 f4251 1"/>
              <a:gd name="f4258" fmla="*/ 3353727 f4252 1"/>
              <a:gd name="f4259" fmla="*/ 4811 f4251 1"/>
              <a:gd name="f4260" fmla="*/ 1916 f4251 1"/>
              <a:gd name="f4261" fmla="*/ 3253367 f4252 1"/>
              <a:gd name="f4262" fmla="*/ 4167 f4251 1"/>
              <a:gd name="f4263" fmla="*/ 3303547 f4252 1"/>
              <a:gd name="f4264" fmla="*/ 7384 f4251 1"/>
              <a:gd name="f4265" fmla="*/ 3214444 f4252 1"/>
              <a:gd name="f4266" fmla="*/ 54670 f4251 1"/>
              <a:gd name="f4267" fmla="*/ 3173592 f4252 1"/>
              <a:gd name="f4268" fmla="*/ 69145 f4251 1"/>
              <a:gd name="f4269" fmla="*/ 2881195 f4252 1"/>
              <a:gd name="f4270" fmla="*/ 8027 f4251 1"/>
              <a:gd name="f4271" fmla="*/ 2853853 f4252 1"/>
              <a:gd name="f4272" fmla="*/ 3524 f4251 1"/>
              <a:gd name="f4273" fmla="*/ 3130810 f4252 1"/>
              <a:gd name="f4274" fmla="*/ 93913 f4251 1"/>
              <a:gd name="f4275" fmla="*/ 3126629 f4252 1"/>
              <a:gd name="f4276" fmla="*/ 98738 f4251 1"/>
              <a:gd name="f4277" fmla="*/ 3010184 f4252 1"/>
              <a:gd name="f4278" fmla="*/ 171757 f4251 1"/>
              <a:gd name="f4279" fmla="*/ 3001499 f4252 1"/>
              <a:gd name="f4280" fmla="*/ 175296 f4251 1"/>
              <a:gd name="f4281" fmla="*/ 2838413 f4252 1"/>
              <a:gd name="f4282" fmla="*/ 126080 f4251 1"/>
              <a:gd name="f4283" fmla="*/ 2831336 f4252 1"/>
              <a:gd name="f4284" fmla="*/ 108710 f4251 1"/>
              <a:gd name="f4285" fmla="*/ 2848063 f4252 1"/>
              <a:gd name="f4286" fmla="*/ 10922 f4251 1"/>
              <a:gd name="f4287" fmla="*/ 2846455 f4252 1"/>
              <a:gd name="f4288" fmla="*/ 1594 f4251 1"/>
              <a:gd name="f4289" fmla="*/ 2814609 f4252 1"/>
              <a:gd name="f4290" fmla="*/ 11566 f4251 1"/>
              <a:gd name="f4291" fmla="*/ 2618712 f4252 1"/>
              <a:gd name="f4292" fmla="*/ 142807 f4251 1"/>
              <a:gd name="f4293" fmla="*/ 2522855 f4252 1"/>
              <a:gd name="f4294" fmla="*/ 126402 f4251 1"/>
              <a:gd name="f4295" fmla="*/ 2472353 f4252 1"/>
              <a:gd name="f4296" fmla="*/ 88445 f4251 1"/>
              <a:gd name="f4297" fmla="*/ 2413809 f4252 1"/>
              <a:gd name="f4298" fmla="*/ 43733 f4251 1"/>
              <a:gd name="f4299" fmla="*/ 2500016 f4252 1"/>
              <a:gd name="f4300" fmla="*/ 2493583 f4252 1"/>
              <a:gd name="f4301" fmla="*/ 1272 f4251 1"/>
              <a:gd name="f4302" fmla="*/ 2408019 f4252 1"/>
              <a:gd name="f4303" fmla="*/ 21216 f4251 1"/>
              <a:gd name="f4304" fmla="*/ 2379068 f4252 1"/>
              <a:gd name="f4305" fmla="*/ 16712 f4251 1"/>
              <a:gd name="f4306" fmla="*/ 2332748 f4252 1"/>
              <a:gd name="f4307" fmla="*/ 2360733 f4252 1"/>
              <a:gd name="f4308" fmla="*/ 26041 f4251 1"/>
              <a:gd name="f4309" fmla="*/ 2365558 f4252 1"/>
              <a:gd name="f4310" fmla="*/ 52418 f4251 1"/>
              <a:gd name="f4311" fmla="*/ 2351727 f4252 1"/>
              <a:gd name="f4312" fmla="*/ 74291 f4251 1"/>
              <a:gd name="f4313" fmla="*/ 2259729 f4252 1"/>
              <a:gd name="f4314" fmla="*/ 164681 f4251 1"/>
              <a:gd name="f4315" fmla="*/ 2202150 f4252 1"/>
              <a:gd name="f4316" fmla="*/ 193631 f4251 1"/>
              <a:gd name="f4317" fmla="*/ 2098894 f4252 1"/>
              <a:gd name="f4318" fmla="*/ 208428 f4251 1"/>
              <a:gd name="f4319" fmla="*/ 2085062 f4252 1"/>
              <a:gd name="f4320" fmla="*/ 207141 f4251 1"/>
              <a:gd name="f4321" fmla="*/ 2034560 f4252 1"/>
              <a:gd name="f4322" fmla="*/ 200708 f4251 1"/>
              <a:gd name="f4323" fmla="*/ 2080237 f4252 1"/>
              <a:gd name="f4324" fmla="*/ 153100 f4251 1"/>
              <a:gd name="f4325" fmla="*/ 2151970 f4252 1"/>
              <a:gd name="f4326" fmla="*/ 14782 f4251 1"/>
              <a:gd name="f4327" fmla="*/ 2139425 f4252 1"/>
              <a:gd name="f4328" fmla="*/ 2131705 f4252 1"/>
              <a:gd name="f4329" fmla="*/ 13817 f4251 1"/>
              <a:gd name="f4330" fmla="*/ 2064476 f4252 1"/>
              <a:gd name="f4331" fmla="*/ 139269 f4251 1"/>
              <a:gd name="f4332" fmla="*/ 2012043 f4252 1"/>
              <a:gd name="f4333" fmla="*/ 190092 f4251 1"/>
              <a:gd name="f4334" fmla="*/ 1991457 f4252 1"/>
              <a:gd name="f4335" fmla="*/ 197491 f4251 1"/>
              <a:gd name="f4336" fmla="*/ 1806496 f4252 1"/>
              <a:gd name="f4337" fmla="*/ 179799 f4251 1"/>
              <a:gd name="f4338" fmla="*/ 1767575 f4252 1"/>
              <a:gd name="f4339" fmla="*/ 174974 f4251 1"/>
              <a:gd name="f4340" fmla="*/ 1950283 f4252 1"/>
              <a:gd name="f4341" fmla="*/ 1916186 f4252 1"/>
              <a:gd name="f4342" fmla="*/ 9314 f4251 1"/>
              <a:gd name="f4343" fmla="*/ 1743771 f4252 1"/>
              <a:gd name="f4344" fmla="*/ 167254 f4251 1"/>
              <a:gd name="f4345" fmla="*/ 1723828 f4252 1"/>
              <a:gd name="f4346" fmla="*/ 173366 f4251 1"/>
              <a:gd name="f4347" fmla="*/ 1590656 f4252 1"/>
              <a:gd name="f4348" fmla="*/ 163394 f4251 1"/>
              <a:gd name="f4349" fmla="*/ 1523106 f4252 1"/>
              <a:gd name="f4350" fmla="*/ 158247 f4251 1"/>
              <a:gd name="f4351" fmla="*/ 1630543 f4252 1"/>
              <a:gd name="f4352" fmla="*/ 1596125 f4252 1"/>
              <a:gd name="f4353" fmla="*/ 1501554 f4252 1"/>
              <a:gd name="f4354" fmla="*/ 149562 f4251 1"/>
              <a:gd name="f4355" fmla="*/ 1484827 f4252 1"/>
              <a:gd name="f4356" fmla="*/ 156317 f4251 1"/>
              <a:gd name="f4357" fmla="*/ 1191143 f4252 1"/>
              <a:gd name="f4358" fmla="*/ 132514 f4251 1"/>
              <a:gd name="f4359" fmla="*/ 1171521 f4252 1"/>
              <a:gd name="f4360" fmla="*/ 125437 f4251 1"/>
              <a:gd name="f4361" fmla="*/ 1240036 f4252 1"/>
              <a:gd name="f4362" fmla="*/ 1214303 f4252 1"/>
              <a:gd name="f4363" fmla="*/ 16391 f4251 1"/>
              <a:gd name="f4364" fmla="*/ 1155116 f4252 1"/>
              <a:gd name="f4365" fmla="*/ 118682 f4251 1"/>
              <a:gd name="f4366" fmla="*/ 1137102 f4252 1"/>
              <a:gd name="f4367" fmla="*/ 127367 f4251 1"/>
              <a:gd name="f4368" fmla="*/ 910325 f4252 1"/>
              <a:gd name="f4369" fmla="*/ 100025 f4251 1"/>
              <a:gd name="f4370" fmla="*/ 896493 f4252 1"/>
              <a:gd name="f4371" fmla="*/ 86193 f4251 1"/>
              <a:gd name="f4372" fmla="*/ 903248 f4252 1"/>
              <a:gd name="f4373" fmla="*/ 51774 f4251 1"/>
              <a:gd name="f4374" fmla="*/ 933807 f4252 1"/>
              <a:gd name="f4375" fmla="*/ 915150 f4252 1"/>
              <a:gd name="f4376" fmla="*/ 5454 f4251 1"/>
              <a:gd name="f4377" fmla="*/ 876550 f4252 1"/>
              <a:gd name="f4378" fmla="*/ 81690 f4251 1"/>
              <a:gd name="f4379" fmla="*/ 861753 f4252 1"/>
              <a:gd name="f4380" fmla="*/ 92948 f4251 1"/>
              <a:gd name="f4381" fmla="*/ 740805 f4252 1"/>
              <a:gd name="f4382" fmla="*/ 73970 f4251 1"/>
              <a:gd name="f4383" fmla="*/ 724400 f4252 1"/>
              <a:gd name="f4384" fmla="*/ 39229 f4251 1"/>
              <a:gd name="f4385" fmla="*/ 743700 f4252 1"/>
              <a:gd name="f4386" fmla="*/ 4489 f4251 1"/>
              <a:gd name="f4387" fmla="*/ 710247 f4252 1"/>
              <a:gd name="f4388" fmla="*/ 20251 f4251 1"/>
              <a:gd name="f4389" fmla="*/ 692876 f4252 1"/>
              <a:gd name="f4390" fmla="*/ 53061 f4251 1"/>
              <a:gd name="f4391" fmla="*/ 672611 f4252 1"/>
              <a:gd name="f4392" fmla="*/ 63355 f4251 1"/>
              <a:gd name="f4393" fmla="*/ 354802 f4252 1"/>
              <a:gd name="f4394" fmla="*/ 12209 f4251 1"/>
              <a:gd name="f4395" fmla="*/ 197183 f4252 1"/>
              <a:gd name="f4396" fmla="*/ 3846 f4251 1"/>
              <a:gd name="f4397" fmla="*/ 205225 f4252 1"/>
              <a:gd name="f4398" fmla="*/ 5132 f4251 1"/>
              <a:gd name="f4399" fmla="*/ 304943 f4252 1"/>
              <a:gd name="f4400" fmla="*/ 17034 f4251 1"/>
              <a:gd name="f4401" fmla="*/ 648808 f4252 1"/>
              <a:gd name="f4402" fmla="*/ 71396 f4251 1"/>
              <a:gd name="f4403" fmla="*/ 678080 f4252 1"/>
              <a:gd name="f4404" fmla="*/ 77830 f4251 1"/>
              <a:gd name="f4405" fmla="*/ 736623 f4252 1"/>
              <a:gd name="f4406" fmla="*/ 133800 f4251 1"/>
              <a:gd name="f4407" fmla="*/ 651381 f4252 1"/>
              <a:gd name="f4408" fmla="*/ 144094 f4251 1"/>
              <a:gd name="f4409" fmla="*/ 525608 f4252 1"/>
              <a:gd name="f4410" fmla="*/ 132835 f4251 1"/>
              <a:gd name="f4411" fmla="*/ 401765 f4252 1"/>
              <a:gd name="f4412" fmla="*/ 134122 f4251 1"/>
              <a:gd name="f4413" fmla="*/ 348690 f4252 1"/>
              <a:gd name="f4414" fmla="*/ 121898 f4251 1"/>
              <a:gd name="f4415" fmla="*/ 48572 f4252 1"/>
              <a:gd name="f4416" fmla="*/ 0 f4252 1"/>
              <a:gd name="f4417" fmla="*/ 2559 f4251 1"/>
              <a:gd name="f4418" fmla="*/ 12545 f4252 1"/>
              <a:gd name="f4419" fmla="*/ 11244 f4251 1"/>
              <a:gd name="f4420" fmla="*/ 358662 f4252 1"/>
              <a:gd name="f4421" fmla="*/ 145059 f4251 1"/>
              <a:gd name="f4422" fmla="*/ 1118445 f4252 1"/>
              <a:gd name="f4423" fmla="*/ 597326 f4251 1"/>
              <a:gd name="f4424" fmla="*/ 1139032 f4252 1"/>
              <a:gd name="f4425" fmla="*/ 638178 f4251 1"/>
              <a:gd name="f4426" fmla="*/ 1181814 f4252 1"/>
              <a:gd name="f4427" fmla="*/ 1214610 f4251 1"/>
              <a:gd name="f4428" fmla="*/ 1224275 f4252 1"/>
              <a:gd name="f4429" fmla="*/ 1672346 f4251 1"/>
              <a:gd name="f4430" fmla="*/ 1243896 f4252 1"/>
              <a:gd name="f4431" fmla="*/ 2360398 f4251 1"/>
              <a:gd name="f4432" fmla="*/ 1233925 f4252 1"/>
              <a:gd name="f4433" fmla="*/ 2371013 f4251 1"/>
              <a:gd name="f4434" fmla="*/ 1177954 f4252 1"/>
              <a:gd name="f4435" fmla="*/ 2384523 f4251 1"/>
              <a:gd name="f4436" fmla="*/ 1162192 f4252 1"/>
              <a:gd name="f4437" fmla="*/ 2379698 f4251 1"/>
              <a:gd name="f4438" fmla="*/ 1055076 f4252 1"/>
              <a:gd name="f4439" fmla="*/ 2224653 f4251 1"/>
              <a:gd name="f4440" fmla="*/ 1018084 f4252 1"/>
              <a:gd name="f4441" fmla="*/ 2127830 f4251 1"/>
              <a:gd name="f4442" fmla="*/ 1013903 f4252 1"/>
              <a:gd name="f4443" fmla="*/ 1844761 f4251 1"/>
              <a:gd name="f4444" fmla="*/ 1033524 f4252 1"/>
              <a:gd name="f4445" fmla="*/ 1757910 f4251 1"/>
              <a:gd name="f4446" fmla="*/ 1095285 f4252 1"/>
              <a:gd name="f4447" fmla="*/ 1636641 f4251 1"/>
              <a:gd name="f4448" fmla="*/ 1099788 f4252 1"/>
              <a:gd name="f4449" fmla="*/ 1624417 f4251 1"/>
              <a:gd name="f4450" fmla="*/ 1006826 f4252 1"/>
              <a:gd name="f4451" fmla="*/ 1745043 f4251 1"/>
              <a:gd name="f4452" fmla="*/ 987204 f4252 1"/>
              <a:gd name="f4453" fmla="*/ 1794902 f4251 1"/>
              <a:gd name="f4454" fmla="*/ 961470 f4252 1"/>
              <a:gd name="f4455" fmla="*/ 2065427 f4251 1"/>
              <a:gd name="f4456" fmla="*/ 1017441 f4252 1"/>
              <a:gd name="f4457" fmla="*/ 2260037 f4251 1"/>
              <a:gd name="f4458" fmla="*/ 1111369 f4252 1"/>
              <a:gd name="f4459" fmla="*/ 2408970 f4251 1"/>
              <a:gd name="f4460" fmla="*/ 1108795 f4252 1"/>
              <a:gd name="f4461" fmla="*/ 2427627 f4251 1"/>
              <a:gd name="f4462" fmla="*/ 1065370 f4252 1"/>
              <a:gd name="f4463" fmla="*/ 2477164 f4251 1"/>
              <a:gd name="f4464" fmla="*/ 1052181 f4252 1"/>
              <a:gd name="f4465" fmla="*/ 2480702 f4251 1"/>
              <a:gd name="f4466" fmla="*/ 873333 f4252 1"/>
              <a:gd name="f4467" fmla="*/ 2375194 f4251 1"/>
              <a:gd name="f4468" fmla="*/ 808034 f4252 1"/>
              <a:gd name="f4469" fmla="*/ 2286092 f4251 1"/>
              <a:gd name="f4470" fmla="*/ 761070 f4252 1"/>
              <a:gd name="f4471" fmla="*/ 2075398 f4251 1"/>
              <a:gd name="f4472" fmla="*/ 777797 f4252 1"/>
              <a:gd name="f4473" fmla="*/ 1926143 f4251 1"/>
              <a:gd name="f4474" fmla="*/ 826369 f4252 1"/>
              <a:gd name="f4475" fmla="*/ 1807769 f4251 1"/>
              <a:gd name="f4476" fmla="*/ 829264 f4252 1"/>
              <a:gd name="f4477" fmla="*/ 1795224 f4251 1"/>
              <a:gd name="f4478" fmla="*/ 825726 f4252 1"/>
              <a:gd name="f4479" fmla="*/ 1798441 f4251 1"/>
              <a:gd name="f4480" fmla="*/ 723757 f4252 1"/>
              <a:gd name="f4481" fmla="*/ 1969891 f4251 1"/>
              <a:gd name="f4482" fmla="*/ 707673 f4252 1"/>
              <a:gd name="f4483" fmla="*/ 2045483 f4251 1"/>
              <a:gd name="f4484" fmla="*/ 745309 f4252 1"/>
              <a:gd name="f4485" fmla="*/ 2273225 f4251 1"/>
              <a:gd name="f4486" fmla="*/ 864970 f4252 1"/>
              <a:gd name="f4487" fmla="*/ 2437598 f4251 1"/>
              <a:gd name="f4488" fmla="*/ 1020979 f4252 1"/>
              <a:gd name="f4489" fmla="*/ 2535707 f4251 1"/>
              <a:gd name="f4490" fmla="*/ 1027734 f4252 1"/>
              <a:gd name="f4491" fmla="*/ 2552756 f4251 1"/>
              <a:gd name="f4492" fmla="*/ 1013581 f4252 1"/>
              <a:gd name="f4493" fmla="*/ 2615803 f4251 1"/>
              <a:gd name="f4494" fmla="*/ 998462 f4252 1"/>
              <a:gd name="f4495" fmla="*/ 2626097 f4251 1"/>
              <a:gd name="f4496" fmla="*/ 874298 f4252 1"/>
              <a:gd name="f4497" fmla="*/ 2589748 f4251 1"/>
              <a:gd name="f4498" fmla="*/ 740483 f4252 1"/>
              <a:gd name="f4499" fmla="*/ 2585888 f4251 1"/>
              <a:gd name="f4500" fmla="*/ 468994 f4252 1"/>
              <a:gd name="f4501" fmla="*/ 2742219 f4251 1"/>
              <a:gd name="f4502" fmla="*/ 444226 f4252 1"/>
              <a:gd name="f4503" fmla="*/ 2776638 f4251 1"/>
              <a:gd name="f4504" fmla="*/ 397584 f4252 1"/>
              <a:gd name="f4505" fmla="*/ 2905949 f4251 1"/>
              <a:gd name="f4506" fmla="*/ 371528 f4252 1"/>
              <a:gd name="f4507" fmla="*/ 2988940 f4251 1"/>
              <a:gd name="f4508" fmla="*/ 381178 f4252 1"/>
              <a:gd name="f4509" fmla="*/ 2975430 f4251 1"/>
              <a:gd name="f4510" fmla="*/ 462883 f4252 1"/>
              <a:gd name="f4511" fmla="*/ 2821028 f4251 1"/>
              <a:gd name="f4512" fmla="*/ 495050 f4252 1"/>
              <a:gd name="f4513" fmla="*/ 2781785 f4251 1"/>
              <a:gd name="f4514" fmla="*/ 744343 f4252 1"/>
              <a:gd name="f4515" fmla="*/ 2642824 f4251 1"/>
              <a:gd name="f4516" fmla="*/ 822509 f4252 1"/>
              <a:gd name="f4517" fmla="*/ 2634782 f4251 1"/>
              <a:gd name="f4518" fmla="*/ 974016 f4252 1"/>
              <a:gd name="f4519" fmla="*/ 2679172 f4251 1"/>
              <a:gd name="f4520" fmla="*/ 1019371 f4252 1"/>
              <a:gd name="f4521" fmla="*/ 2730318 f4251 1"/>
              <a:gd name="f4522" fmla="*/ 2743828 f4251 1"/>
              <a:gd name="f4523" fmla="*/ 827978 f4252 1"/>
              <a:gd name="f4524" fmla="*/ 2742541 f4251 1"/>
              <a:gd name="f4525" fmla="*/ 721183 f4252 1"/>
              <a:gd name="f4526" fmla="*/ 2777282 f4251 1"/>
              <a:gd name="f4527" fmla="*/ 534293 f4252 1"/>
              <a:gd name="f4528" fmla="*/ 2971892 f4251 1"/>
              <a:gd name="f4529" fmla="*/ 518531 f4252 1"/>
              <a:gd name="f4530" fmla="*/ 3016925 f4251 1"/>
              <a:gd name="f4531" fmla="*/ 509846 f4252 1"/>
              <a:gd name="f4532" fmla="*/ 3207997 f4251 1"/>
              <a:gd name="f4533" fmla="*/ 512741 f4252 1"/>
              <a:gd name="f4534" fmla="*/ 3211214 f4251 1"/>
              <a:gd name="f4535" fmla="*/ 541692 f4252 1"/>
              <a:gd name="f4536" fmla="*/ 3064211 f4251 1"/>
              <a:gd name="f4537" fmla="*/ 565174 f4252 1"/>
              <a:gd name="f4538" fmla="*/ 3004380 f4251 1"/>
              <a:gd name="f4539" fmla="*/ 745630 f4252 1"/>
              <a:gd name="f4540" fmla="*/ 2821672 f4251 1"/>
              <a:gd name="f4541" fmla="*/ 818971 f4252 1"/>
              <a:gd name="f4542" fmla="*/ 2794008 f4251 1"/>
              <a:gd name="f4543" fmla="*/ 1036098 f4252 1"/>
              <a:gd name="f4544" fmla="*/ 2803658 f4251 1"/>
              <a:gd name="f4545" fmla="*/ 1050895 f4252 1"/>
              <a:gd name="f4546" fmla="*/ 2813952 f4251 1"/>
              <a:gd name="f4547" fmla="*/ 1110082 f4252 1"/>
              <a:gd name="f4548" fmla="*/ 2887614 f4251 1"/>
              <a:gd name="f4549" fmla="*/ 1122305 f4252 1"/>
              <a:gd name="f4550" fmla="*/ 2910774 f4251 1"/>
              <a:gd name="f4551" fmla="*/ 1186639 f4252 1"/>
              <a:gd name="f4552" fmla="*/ 3038156 f4251 1"/>
              <a:gd name="f4553" fmla="*/ 1190178 f4252 1"/>
              <a:gd name="f4554" fmla="*/ 3048449 f4251 1"/>
              <a:gd name="f4555" fmla="*/ 3119860 f4251 1"/>
              <a:gd name="f4556" fmla="*/ 1209478 f4252 1"/>
              <a:gd name="f4557" fmla="*/ 3091874 f4251 1"/>
              <a:gd name="f4558" fmla="*/ 1215268 f4252 1"/>
              <a:gd name="f4559" fmla="*/ 3062603 f4251 1"/>
              <a:gd name="f4560" fmla="*/ 3061959 f4251 1"/>
              <a:gd name="f4561" fmla="*/ 1278958 f4252 1"/>
              <a:gd name="f4562" fmla="*/ 3060029 f4251 1"/>
              <a:gd name="f4563" fmla="*/ 1294720 f4252 1"/>
              <a:gd name="f4564" fmla="*/ 3066462 f4251 1"/>
              <a:gd name="f4565" fmla="*/ 1296650 f4252 1"/>
              <a:gd name="f4566" fmla="*/ 3094769 f4251 1"/>
              <a:gd name="f4567" fmla="*/ 1282497 f4252 1"/>
              <a:gd name="f4568" fmla="*/ 3120503 f4251 1"/>
              <a:gd name="f4569" fmla="*/ 1316915 f4252 1"/>
              <a:gd name="f4570" fmla="*/ 3048127 f4251 1"/>
              <a:gd name="f4571" fmla="*/ 1319489 f4252 1"/>
              <a:gd name="f4572" fmla="*/ 3038799 f4251 1"/>
              <a:gd name="f4573" fmla="*/ 1385109 f4252 1"/>
              <a:gd name="f4574" fmla="*/ 2906271 f4251 1"/>
              <a:gd name="f4575" fmla="*/ 1392829 f4252 1"/>
              <a:gd name="f4576" fmla="*/ 2890831 f4251 1"/>
              <a:gd name="f4577" fmla="*/ 1455877 f4252 1"/>
              <a:gd name="f4578" fmla="*/ 2813630 f4251 1"/>
              <a:gd name="f4579" fmla="*/ 1470674 f4252 1"/>
              <a:gd name="f4580" fmla="*/ 2803337 f4251 1"/>
              <a:gd name="f4581" fmla="*/ 1665605 f4252 1"/>
              <a:gd name="f4582" fmla="*/ 2792078 f4251 1"/>
              <a:gd name="f4583" fmla="*/ 2826819 f4251 1"/>
              <a:gd name="f4584" fmla="*/ 1936451 f4252 1"/>
              <a:gd name="f4585" fmla="*/ 2998269 f4251 1"/>
              <a:gd name="f4586" fmla="*/ 1954143 f4252 1"/>
              <a:gd name="f4587" fmla="*/ 3030757 f4251 1"/>
              <a:gd name="f4588" fmla="*/ 1984702 f4252 1"/>
              <a:gd name="f4589" fmla="*/ 3160712 f4251 1"/>
              <a:gd name="f4590" fmla="*/ 1993387 f4252 1"/>
              <a:gd name="f4591" fmla="*/ 3210892 f4251 1"/>
              <a:gd name="f4592" fmla="*/ 1988562 f4252 1"/>
              <a:gd name="f4593" fmla="*/ 3027862 f4251 1"/>
              <a:gd name="f4594" fmla="*/ 1961220 f4252 1"/>
              <a:gd name="f4595" fmla="*/ 2957095 f4251 1"/>
              <a:gd name="f4596" fmla="*/ 1798777 f4252 1"/>
              <a:gd name="f4597" fmla="*/ 2787897 f4251 1"/>
              <a:gd name="f4598" fmla="*/ 1669144 f4252 1"/>
              <a:gd name="f4599" fmla="*/ 1497050 f4252 1"/>
              <a:gd name="f4600" fmla="*/ 2744150 f4251 1"/>
              <a:gd name="f4601" fmla="*/ 1486757 f4252 1"/>
              <a:gd name="f4602" fmla="*/ 2732248 f4251 1"/>
              <a:gd name="f4603" fmla="*/ 1491582 f4252 1"/>
              <a:gd name="f4604" fmla="*/ 2705227 f4251 1"/>
              <a:gd name="f4605" fmla="*/ 1502197 f4252 1"/>
              <a:gd name="f4606" fmla="*/ 2691074 f4251 1"/>
              <a:gd name="f4607" fmla="*/ 1649522 f4252 1"/>
              <a:gd name="f4608" fmla="*/ 2641858 f4251 1"/>
              <a:gd name="f4609" fmla="*/ 1787196 f4252 1"/>
              <a:gd name="f4610" fmla="*/ 2653760 f4251 1"/>
              <a:gd name="f4611" fmla="*/ 1992100 f4252 1"/>
              <a:gd name="f4612" fmla="*/ 2769240 f4251 1"/>
              <a:gd name="f4613" fmla="*/ 2042280 f4252 1"/>
              <a:gd name="f4614" fmla="*/ 2122055 f4252 1"/>
              <a:gd name="f4615" fmla="*/ 2970283 f4251 1"/>
              <a:gd name="f4616" fmla="*/ 2129775 f4252 1"/>
              <a:gd name="f4617" fmla="*/ 2981542 f4251 1"/>
              <a:gd name="f4618" fmla="*/ 2974787 f4251 1"/>
              <a:gd name="f4619" fmla="*/ 2064154 f4252 1"/>
              <a:gd name="f4620" fmla="*/ 2782107 f4251 1"/>
              <a:gd name="f4621" fmla="*/ 2026197 f4252 1"/>
              <a:gd name="f4622" fmla="*/ 2732569 f4251 1"/>
              <a:gd name="f4623" fmla="*/ 1790735 f4252 1"/>
              <a:gd name="f4624" fmla="*/ 2594573 f4251 1"/>
              <a:gd name="f4625" fmla="*/ 1650809 f4252 1"/>
              <a:gd name="f4626" fmla="*/ 2584601 f4251 1"/>
              <a:gd name="f4627" fmla="*/ 1505414 f4252 1"/>
              <a:gd name="f4628" fmla="*/ 2626418 f4251 1"/>
              <a:gd name="f4629" fmla="*/ 1493190 f4252 1"/>
              <a:gd name="f4630" fmla="*/ 2618377 f4251 1"/>
              <a:gd name="f4631" fmla="*/ 1478715 f4252 1"/>
              <a:gd name="f4632" fmla="*/ 1485149 f4252 1"/>
              <a:gd name="f4633" fmla="*/ 1663675 f4252 1"/>
              <a:gd name="f4634" fmla="*/ 2421515 f4251 1"/>
              <a:gd name="f4635" fmla="*/ 1748274 f4252 1"/>
              <a:gd name="f4636" fmla="*/ 2309574 f4251 1"/>
              <a:gd name="f4637" fmla="*/ 1798133 f4252 1"/>
              <a:gd name="f4638" fmla="*/ 2048378 f4251 1"/>
              <a:gd name="f4639" fmla="*/ 1777868 f4252 1"/>
              <a:gd name="f4640" fmla="*/ 1961527 f4251 1"/>
              <a:gd name="f4641" fmla="*/ 1686192 f4252 1"/>
              <a:gd name="f4642" fmla="*/ 1808091 f4251 1"/>
              <a:gd name="f4643" fmla="*/ 1676864 f4252 1"/>
              <a:gd name="f4644" fmla="*/ 1801979 f4251 1"/>
              <a:gd name="f4645" fmla="*/ 1738303 f4252 1"/>
              <a:gd name="f4646" fmla="*/ 1955416 f4251 1"/>
              <a:gd name="f4647" fmla="*/ 1750204 f4252 1"/>
              <a:gd name="f4648" fmla="*/ 2033581 f4251 1"/>
              <a:gd name="f4649" fmla="*/ 1709031 f4252 1"/>
              <a:gd name="f4650" fmla="*/ 2253925 f4251 1"/>
              <a:gd name="f4651" fmla="*/ 1613495 f4252 1"/>
              <a:gd name="f4652" fmla="*/ 2390635 f4251 1"/>
              <a:gd name="f4653" fmla="*/ 1454590 f4252 1"/>
              <a:gd name="f4654" fmla="*/ 2481667 f4251 1"/>
              <a:gd name="f4655" fmla="*/ 1441723 f4252 1"/>
              <a:gd name="f4656" fmla="*/ 2477807 f4251 1"/>
              <a:gd name="f4657" fmla="*/ 1397011 f4252 1"/>
              <a:gd name="f4658" fmla="*/ 1394759 f4252 1"/>
              <a:gd name="f4659" fmla="*/ 2411221 f4251 1"/>
              <a:gd name="f4660" fmla="*/ 1479359 f4252 1"/>
              <a:gd name="f4661" fmla="*/ 2279015 f4251 1"/>
              <a:gd name="f4662" fmla="*/ 1545301 f4252 1"/>
              <a:gd name="f4663" fmla="*/ 2060923 f4251 1"/>
              <a:gd name="f4664" fmla="*/ 1531469 f4252 1"/>
              <a:gd name="f4665" fmla="*/ 1860523 f4251 1"/>
              <a:gd name="f4666" fmla="*/ 1497372 f4252 1"/>
              <a:gd name="f4667" fmla="*/ 1742470 f4251 1"/>
              <a:gd name="f4668" fmla="*/ 1407948 f4252 1"/>
              <a:gd name="f4669" fmla="*/ 1625704 f4251 1"/>
              <a:gd name="f4670" fmla="*/ 1402480 f4252 1"/>
              <a:gd name="f4671" fmla="*/ 1623774 f4251 1"/>
              <a:gd name="f4672" fmla="*/ 1461988 f4252 1"/>
              <a:gd name="f4673" fmla="*/ 1736037 f4251 1"/>
              <a:gd name="f4674" fmla="*/ 1489009 f4252 1"/>
              <a:gd name="f4675" fmla="*/ 1813559 f4251 1"/>
              <a:gd name="f4676" fmla="*/ 2084405 f4251 1"/>
              <a:gd name="f4677" fmla="*/ 1460380 f4252 1"/>
              <a:gd name="f4678" fmla="*/ 2211143 f4251 1"/>
              <a:gd name="f4679" fmla="*/ 1343292 f4252 1"/>
              <a:gd name="f4680" fmla="*/ 2382593 f4251 1"/>
              <a:gd name="f4681" fmla="*/ 1329461 f4252 1"/>
              <a:gd name="f4682" fmla="*/ 2386453 f4251 1"/>
              <a:gd name="f4683" fmla="*/ 1276385 f4252 1"/>
              <a:gd name="f4684" fmla="*/ 2373264 f4251 1"/>
              <a:gd name="f4685" fmla="*/ 1263197 f4252 1"/>
              <a:gd name="f4686" fmla="*/ 2359111 f4251 1"/>
              <a:gd name="f4687" fmla="*/ 1259980 f4252 1"/>
              <a:gd name="f4688" fmla="*/ 2188304 f4251 1"/>
              <a:gd name="f4689" fmla="*/ 1248400 f4252 1"/>
              <a:gd name="f4690" fmla="*/ 1201436 f4252 1"/>
              <a:gd name="f4691" fmla="*/ 1233910 f4251 1"/>
              <a:gd name="f4692" fmla="*/ 1159297 f4252 1"/>
              <a:gd name="f4693" fmla="*/ 682247 f4251 1"/>
              <a:gd name="f4694" fmla="*/ 632067 f4251 1"/>
              <a:gd name="f4695" fmla="*/ 1308552 f4252 1"/>
              <a:gd name="f4696" fmla="*/ 759126 f4251 1"/>
              <a:gd name="f4697" fmla="*/ 1321740 f4252 1"/>
              <a:gd name="f4698" fmla="*/ 769098 f4251 1"/>
              <a:gd name="f4699" fmla="*/ 884577 f4251 1"/>
              <a:gd name="f4700" fmla="*/ 1692947 f4252 1"/>
              <a:gd name="f4701" fmla="*/ 989120 f4251 1"/>
              <a:gd name="f4702" fmla="*/ 1862467 f4252 1"/>
              <a:gd name="f4703" fmla="*/ 1197884 f4251 1"/>
              <a:gd name="f4704" fmla="*/ 1917794 f4252 1"/>
              <a:gd name="f4705" fmla="*/ 1260287 f4251 1"/>
              <a:gd name="f4706" fmla="*/ 2052252 f4252 1"/>
              <a:gd name="f4707" fmla="*/ 1376088 f4251 1"/>
              <a:gd name="f4708" fmla="*/ 2270666 f4252 1"/>
              <a:gd name="f4709" fmla="*/ 1588069 f4251 1"/>
              <a:gd name="f4710" fmla="*/ 2436004 f4252 1"/>
              <a:gd name="f4711" fmla="*/ 1816454 f4251 1"/>
              <a:gd name="f4712" fmla="*/ 2462059 f4252 1"/>
              <a:gd name="f4713" fmla="*/ 1838006 f4251 1"/>
              <a:gd name="f4714" fmla="*/ 2476856 f4252 1"/>
              <a:gd name="f4715" fmla="*/ 2585259 f4252 1"/>
              <a:gd name="f4716" fmla="*/ 1915207 f4251 1"/>
              <a:gd name="f4717" fmla="*/ 2743520 f4252 1"/>
              <a:gd name="f4718" fmla="*/ 2031008 f4251 1"/>
              <a:gd name="f4719" fmla="*/ 2975766 f4252 1"/>
              <a:gd name="f4720" fmla="*/ 2324371 f4251 1"/>
              <a:gd name="f4721" fmla="*/ 3244038 f4252 1"/>
              <a:gd name="f4722" fmla="*/ 2787575 f4251 1"/>
              <a:gd name="f4723" fmla="*/ 3251115 f4252 1"/>
              <a:gd name="f4724" fmla="*/ 2806875 f4251 1"/>
              <a:gd name="f4725" fmla="*/ 3324134 f4252 1"/>
              <a:gd name="f4726" fmla="*/ 3040729 f4251 1"/>
              <a:gd name="f4727" fmla="*/ 3354049 f4252 1"/>
              <a:gd name="f4728" fmla="*/ 3118895 f4251 1"/>
              <a:gd name="f4729" fmla="*/ 3074826 f4251 1"/>
              <a:gd name="f4730" fmla="*/ 2925250 f4251 1"/>
              <a:gd name="f4731" fmla="*/ 3268163 f4252 1"/>
              <a:gd name="f4732" fmla="*/ 2802693 f4251 1"/>
              <a:gd name="f4733" fmla="*/ 3267520 f4252 1"/>
              <a:gd name="f4734" fmla="*/ 2786610 f4251 1"/>
              <a:gd name="f4735" fmla="*/ 3342147 f4252 1"/>
              <a:gd name="f4736" fmla="*/ 2608405 f4251 1"/>
              <a:gd name="f4737" fmla="*/ 3354371 f4252 1"/>
              <a:gd name="f4738" fmla="*/ 2606475 f4251 1"/>
              <a:gd name="f4739" fmla="*/ 2556938 f4251 1"/>
              <a:gd name="f4740" fmla="*/ 3346007 f4252 1"/>
              <a:gd name="f4741" fmla="*/ 2553399 f4251 1"/>
              <a:gd name="f4742" fmla="*/ 3155257 f4252 1"/>
              <a:gd name="f4743" fmla="*/ 2227226 f4251 1"/>
              <a:gd name="f4744" fmla="*/ 3154614 f4252 1"/>
              <a:gd name="f4745" fmla="*/ 2337237 f4251 1"/>
              <a:gd name="f4746" fmla="*/ 2347853 f4251 1"/>
              <a:gd name="f4747" fmla="*/ 2312147 f4251 1"/>
              <a:gd name="f4748" fmla="*/ 3348902 f4252 1"/>
              <a:gd name="f4749" fmla="*/ 2308287 f4251 1"/>
              <a:gd name="f4750" fmla="*/ 3224095 f4252 1"/>
              <a:gd name="f4751" fmla="*/ 2229478 f4251 1"/>
              <a:gd name="f4752" fmla="*/ 3167802 f4252 1"/>
              <a:gd name="f4753" fmla="*/ 2208248 f4251 1"/>
              <a:gd name="f4754" fmla="*/ 3160404 f4252 1"/>
              <a:gd name="f4755" fmla="*/ 2189591 f4251 1"/>
              <a:gd name="f4756" fmla="*/ 3290037 f4252 1"/>
              <a:gd name="f4757" fmla="*/ 2025861 f4251 1"/>
              <a:gd name="f4758" fmla="*/ 1984044 f4251 1"/>
              <a:gd name="f4759" fmla="*/ 1959276 f4251 1"/>
              <a:gd name="f4760" fmla="*/ 3153327 f4252 1"/>
              <a:gd name="f4761" fmla="*/ 2158067 f4251 1"/>
              <a:gd name="f4762" fmla="*/ 3147216 f4252 1"/>
              <a:gd name="f4763" fmla="*/ 2171899 f4251 1"/>
              <a:gd name="f4764" fmla="*/ 3144321 f4252 1"/>
              <a:gd name="f4765" fmla="*/ 2174151 f4251 1"/>
              <a:gd name="f4766" fmla="*/ 3137566 f4252 1"/>
              <a:gd name="f4767" fmla="*/ 2131047 f4251 1"/>
              <a:gd name="f4768" fmla="*/ 3106685 f4252 1"/>
              <a:gd name="f4769" fmla="*/ 1895263 f4251 1"/>
              <a:gd name="f4770" fmla="*/ 3121804 f4252 1"/>
              <a:gd name="f4771" fmla="*/ 1880788 f4251 1"/>
              <a:gd name="f4772" fmla="*/ 3217983 f4252 1"/>
              <a:gd name="f4773" fmla="*/ 1884648 f4251 1"/>
              <a:gd name="f4774" fmla="*/ 1920675 f4251 1"/>
              <a:gd name="f4775" fmla="*/ 1898480 f4251 1"/>
              <a:gd name="f4776" fmla="*/ 3228920 f4252 1"/>
              <a:gd name="f4777" fmla="*/ 1869530 f4251 1"/>
              <a:gd name="f4778" fmla="*/ 3124699 f4252 1"/>
              <a:gd name="f4779" fmla="*/ 1863096 f4251 1"/>
              <a:gd name="f4780" fmla="*/ 3100252 f4252 1"/>
              <a:gd name="f4781" fmla="*/ 1839614 f4251 1"/>
              <a:gd name="f4782" fmla="*/ 3070658 f4252 1"/>
              <a:gd name="f4783" fmla="*/ 1599327 f4251 1"/>
              <a:gd name="f4784" fmla="*/ 3083525 f4252 1"/>
              <a:gd name="f4785" fmla="*/ 1582600 f4251 1"/>
              <a:gd name="f4786" fmla="*/ 3225703 f4252 1"/>
              <a:gd name="f4787" fmla="*/ 1558154 f4251 1"/>
              <a:gd name="f4788" fmla="*/ 1562335 f4251 1"/>
              <a:gd name="f4789" fmla="*/ 1543035 f4251 1"/>
              <a:gd name="f4790" fmla="*/ 3261087 f4252 1"/>
              <a:gd name="f4791" fmla="*/ 1539497 f4251 1"/>
              <a:gd name="f4792" fmla="*/ 3115692 f4252 1"/>
              <a:gd name="f4793" fmla="*/ 1561049 f4251 1"/>
              <a:gd name="f4794" fmla="*/ 3077413 f4252 1"/>
              <a:gd name="f4795" fmla="*/ 1565874 f4251 1"/>
              <a:gd name="f4796" fmla="*/ 3065190 f4252 1"/>
              <a:gd name="f4797" fmla="*/ 1555580 f4251 1"/>
              <a:gd name="f4798" fmla="*/ 3040743 f4252 1"/>
              <a:gd name="f4799" fmla="*/ 1361935 f4251 1"/>
              <a:gd name="f4800" fmla="*/ 3045568 f4252 1"/>
              <a:gd name="f4801" fmla="*/ 1348425 f4251 1"/>
              <a:gd name="f4802" fmla="*/ 3139817 f4252 1"/>
              <a:gd name="f4803" fmla="*/ 1306929 f4251 1"/>
              <a:gd name="f4804" fmla="*/ 1265434 f4251 1"/>
              <a:gd name="f4805" fmla="*/ 1249029 f4251 1"/>
              <a:gd name="f4806" fmla="*/ 3093818 f4252 1"/>
              <a:gd name="f4807" fmla="*/ 1306608 f4251 1"/>
              <a:gd name="f4808" fmla="*/ 3045246 f4252 1"/>
              <a:gd name="f4809" fmla="*/ 1329446 f4251 1"/>
              <a:gd name="f4810" fmla="*/ 3035274 f4252 1"/>
              <a:gd name="f4811" fmla="*/ 1323978 f4251 1"/>
              <a:gd name="f4812" fmla="*/ 3015974 f4252 1"/>
              <a:gd name="f4813" fmla="*/ 1192093 f4251 1"/>
              <a:gd name="f4814" fmla="*/ 3019834 f4252 1"/>
              <a:gd name="f4815" fmla="*/ 1182765 f4251 1"/>
              <a:gd name="f4816" fmla="*/ 3214766 f4252 1"/>
              <a:gd name="f4817" fmla="*/ 1039622 f4251 1"/>
              <a:gd name="f4818" fmla="*/ 965316 f4251 1"/>
              <a:gd name="f4819" fmla="*/ 940548 f4251 1"/>
              <a:gd name="f4820" fmla="*/ 3011471 f4252 1"/>
              <a:gd name="f4821" fmla="*/ 1158961 f4251 1"/>
              <a:gd name="f4822" fmla="*/ 2993779 f4252 1"/>
              <a:gd name="f4823" fmla="*/ 1054097 f4251 1"/>
              <a:gd name="f4824" fmla="*/ 2989598 f4252 1"/>
              <a:gd name="f4825" fmla="*/ 1031259 f4251 1"/>
              <a:gd name="f4826" fmla="*/ 2999569 f4252 1"/>
              <a:gd name="f4827" fmla="*/ 973036 f4251 1"/>
              <a:gd name="f4828" fmla="*/ 863990 f4251 1"/>
              <a:gd name="f4829" fmla="*/ 3297114 f4252 1"/>
              <a:gd name="f4830" fmla="*/ 792258 f4251 1"/>
              <a:gd name="f4831" fmla="*/ 790328 f4251 1"/>
              <a:gd name="f4832" fmla="*/ 795153 f4251 1"/>
              <a:gd name="f4833" fmla="*/ 773280 f4251 1"/>
              <a:gd name="f4834" fmla="*/ 3291967 f4252 1"/>
              <a:gd name="f4835" fmla="*/ 640430 f4251 1"/>
              <a:gd name="f4836" fmla="*/ 3334106 f4252 1"/>
              <a:gd name="f4837" fmla="*/ 434240 f4251 1"/>
              <a:gd name="f4838" fmla="*/ 387919 f4251 1"/>
              <a:gd name="f4839" fmla="*/ 346746 f4251 1"/>
              <a:gd name="f4840" fmla="*/ 3348259 f4252 1"/>
              <a:gd name="f4841" fmla="*/ 353501 f4251 1"/>
              <a:gd name="f4842" fmla="*/ 3272667 f4252 1"/>
              <a:gd name="f4843" fmla="*/ 618235 f4251 1"/>
              <a:gd name="f4844" fmla="*/ 725672 f4251 1"/>
              <a:gd name="f4845" fmla="*/ 3255297 f4252 1"/>
              <a:gd name="f4846" fmla="*/ 700261 f4251 1"/>
              <a:gd name="f4847" fmla="*/ 3186459 f4252 1"/>
              <a:gd name="f4848" fmla="*/ 649758 f4251 1"/>
              <a:gd name="f4849" fmla="*/ 3138852 f4252 1"/>
              <a:gd name="f4850" fmla="*/ 534601 f4251 1"/>
              <a:gd name="f4851" fmla="*/ 326480 f4251 1"/>
              <a:gd name="f4852" fmla="*/ 3232136 f4252 1"/>
              <a:gd name="f4853" fmla="*/ 315544 f4251 1"/>
              <a:gd name="f4854" fmla="*/ 3341504 f4252 1"/>
              <a:gd name="f4855" fmla="*/ 302677 f4251 1"/>
              <a:gd name="f4856" fmla="*/ 3355014 f4252 1"/>
              <a:gd name="f4857" fmla="*/ 300103 f4251 1"/>
              <a:gd name="f4858" fmla="*/ 286272 f4251 1"/>
              <a:gd name="f4859" fmla="*/ 3235996 f4252 1"/>
              <a:gd name="f4860" fmla="*/ 298817 f4251 1"/>
              <a:gd name="f4861" fmla="*/ 3137244 f4252 1"/>
              <a:gd name="f4862" fmla="*/ 250566 f4251 1"/>
              <a:gd name="f4863" fmla="*/ 149240 f4251 1"/>
              <a:gd name="f4864" fmla="*/ 3169089 f4252 1"/>
              <a:gd name="f4865" fmla="*/ 104528 f4251 1"/>
              <a:gd name="f4866" fmla="*/ 3249185 f4252 1"/>
              <a:gd name="f4867" fmla="*/ 3293575 f4252 1"/>
              <a:gd name="f4868" fmla="*/ 31831 f4251 1"/>
              <a:gd name="f4869" fmla="*/ 264398 f4251 1"/>
              <a:gd name="f4870" fmla="*/ 245098 f4251 1"/>
              <a:gd name="f4871" fmla="*/ 1223953 f4252 1"/>
              <a:gd name="f4872" fmla="*/ 3046519 f4251 1"/>
              <a:gd name="f4873" fmla="*/ 3037512 f4251 1"/>
              <a:gd name="f4874" fmla="*/ 1223310 f4252 1"/>
              <a:gd name="f4875" fmla="*/ 3027219 f4251 1"/>
              <a:gd name="f4876" fmla="*/ 1232316 f4252 1"/>
              <a:gd name="f4877" fmla="*/ 3037191 f4251 1"/>
              <a:gd name="f4878" fmla="*/ 1282818 f4252 1"/>
              <a:gd name="f4879" fmla="*/ 1292147 f4252 1"/>
              <a:gd name="f4880" fmla="*/ 3046841 f4251 1"/>
              <a:gd name="f4881" fmla="*/ 1273168 f4252 1"/>
              <a:gd name="f4882" fmla="*/ 2923977 f4252 1"/>
              <a:gd name="f4883" fmla="*/ 179156 f4251 1"/>
              <a:gd name="f4884" fmla="*/ 2970297 f4252 1"/>
              <a:gd name="f4885" fmla="*/ 184946 f4251 1"/>
              <a:gd name="f4886" fmla="*/ 2979304 f4252 1"/>
              <a:gd name="f4887" fmla="*/ 189449 f4251 1"/>
              <a:gd name="f4888" fmla="*/ 2974157 f4252 1"/>
              <a:gd name="f4889" fmla="*/ 199421 f4251 1"/>
              <a:gd name="f4890" fmla="*/ 2914648 f4252 1"/>
              <a:gd name="f4891" fmla="*/ 2858035 f4252 1"/>
              <a:gd name="f4892" fmla="*/ 256678 f4251 1"/>
              <a:gd name="f4893" fmla="*/ 2843881 f4252 1"/>
              <a:gd name="f4894" fmla="*/ 251531 f4251 1"/>
              <a:gd name="f4895" fmla="*/ 2818791 f4252 1"/>
              <a:gd name="f4896" fmla="*/ 208749 f4251 1"/>
              <a:gd name="f4897" fmla="*/ 2826511 f4252 1"/>
              <a:gd name="f4898" fmla="*/ 137982 f4251 1"/>
              <a:gd name="f4899" fmla="*/ 517230 f4251 1"/>
              <a:gd name="f4900" fmla="*/ 2924620 f4252 1"/>
              <a:gd name="f4901" fmla="*/ 453218 f4251 1"/>
              <a:gd name="f4902" fmla="*/ 2911432 f4252 1"/>
              <a:gd name="f4903" fmla="*/ 417835 f4251 1"/>
              <a:gd name="f4904" fmla="*/ 2909180 f4252 1"/>
              <a:gd name="f4905" fmla="*/ 393388 f4251 1"/>
              <a:gd name="f4906" fmla="*/ 2946815 f4252 1"/>
              <a:gd name="f4907" fmla="*/ 351892 f4251 1"/>
              <a:gd name="f4908" fmla="*/ 2995709 f4252 1"/>
              <a:gd name="f4909" fmla="*/ 344172 f4251 1"/>
              <a:gd name="f4910" fmla="*/ 3007289 f4252 1"/>
              <a:gd name="f4911" fmla="*/ 355431 f4251 1"/>
              <a:gd name="f4912" fmla="*/ 2998282 f4252 1"/>
              <a:gd name="f4913" fmla="*/ 395639 f4251 1"/>
              <a:gd name="f4914" fmla="*/ 2891167 f4252 1"/>
              <a:gd name="f4915" fmla="*/ 429736 f4251 1"/>
              <a:gd name="f4916" fmla="*/ 2829728 f4252 1"/>
              <a:gd name="f4917" fmla="*/ 384381 f4251 1"/>
              <a:gd name="f4918" fmla="*/ 2824581 f4252 1"/>
              <a:gd name="f4919" fmla="*/ 375052 f4251 1"/>
              <a:gd name="f4920" fmla="*/ 2833588 f4252 1"/>
              <a:gd name="f4921" fmla="*/ 370549 f4251 1"/>
              <a:gd name="f4922" fmla="*/ 2886341 f4252 1"/>
              <a:gd name="f4923" fmla="*/ 361542 f4251 1"/>
              <a:gd name="f4924" fmla="*/ 2893418 f4252 1"/>
              <a:gd name="f4925" fmla="*/ 369262 f4251 1"/>
              <a:gd name="f4926" fmla="*/ 2785981 f4252 1"/>
              <a:gd name="f4927" fmla="*/ 406898 f4251 1"/>
              <a:gd name="f4928" fmla="*/ 2780190 f4252 1"/>
              <a:gd name="f4929" fmla="*/ 456113 f4251 1"/>
              <a:gd name="f4930" fmla="*/ 2774400 f4252 1"/>
              <a:gd name="f4931" fmla="*/ 460617 f4251 1"/>
              <a:gd name="f4932" fmla="*/ 2740625 f4252 1"/>
              <a:gd name="f4933" fmla="*/ 450967 f4251 1"/>
              <a:gd name="f4934" fmla="*/ 2732583 f4252 1"/>
              <a:gd name="f4935" fmla="*/ 441638 f4251 1"/>
              <a:gd name="f4936" fmla="*/ 2725507 f4252 1"/>
              <a:gd name="f4937" fmla="*/ 440673 f4251 1"/>
              <a:gd name="f4938" fmla="*/ 2708137 f4252 1"/>
              <a:gd name="f4939" fmla="*/ 431666 f4251 1"/>
              <a:gd name="f4940" fmla="*/ 2770219 f4252 1"/>
              <a:gd name="f4941" fmla="*/ 397891 f4251 1"/>
              <a:gd name="f4942" fmla="*/ 2772792 f4252 1"/>
              <a:gd name="f4943" fmla="*/ 400786 f4251 1"/>
              <a:gd name="f4944" fmla="*/ 2773757 f4252 1"/>
              <a:gd name="f4945" fmla="*/ 351571 f4251 1"/>
              <a:gd name="f4946" fmla="*/ 2772471 f4252 1"/>
              <a:gd name="f4947" fmla="*/ 353822 f4251 1"/>
              <a:gd name="f4948" fmla="*/ 2754457 f4252 1"/>
              <a:gd name="f4949" fmla="*/ 348354 f4251 1"/>
              <a:gd name="f4950" fmla="*/ 2744163 f4252 1"/>
              <a:gd name="f4951" fmla="*/ 325194 f4251 1"/>
              <a:gd name="f4952" fmla="*/ 2746415 f4252 1"/>
              <a:gd name="f4953" fmla="*/ 301390 f4251 1"/>
              <a:gd name="f4954" fmla="*/ 2792092 f4252 1"/>
              <a:gd name="f4955" fmla="*/ 273727 f4251 1"/>
              <a:gd name="f4956" fmla="*/ 341599 f4251 1"/>
              <a:gd name="f4957" fmla="*/ 2776974 f4252 1"/>
              <a:gd name="f4958" fmla="*/ 372157 f4251 1"/>
              <a:gd name="f4959" fmla="*/ 2689801 f4252 1"/>
              <a:gd name="f4960" fmla="*/ 420730 f4251 1"/>
              <a:gd name="f4961" fmla="*/ 2672110 f4252 1"/>
              <a:gd name="f4962" fmla="*/ 338382 f4251 1"/>
              <a:gd name="f4963" fmla="*/ 2679830 f4252 1"/>
              <a:gd name="f4964" fmla="*/ 445176 f4251 1"/>
              <a:gd name="f4965" fmla="*/ 2709423 f4252 1"/>
              <a:gd name="f4966" fmla="*/ 459008 f4251 1"/>
              <a:gd name="f4967" fmla="*/ 2705242 f4252 1"/>
              <a:gd name="f4968" fmla="*/ 469623 f4251 1"/>
              <a:gd name="f4969" fmla="*/ 2633831 f4252 1"/>
              <a:gd name="f4970" fmla="*/ 540391 f4251 1"/>
              <a:gd name="f4971" fmla="*/ 2622894 f4252 1"/>
              <a:gd name="f4972" fmla="*/ 541677 f4251 1"/>
              <a:gd name="f4973" fmla="*/ 2563064 f4252 1"/>
              <a:gd name="f4974" fmla="*/ 492784 f4251 1"/>
              <a:gd name="f4975" fmla="*/ 2641873 f4252 1"/>
              <a:gd name="f4976" fmla="*/ 461903 f4251 1"/>
              <a:gd name="f4977" fmla="*/ 2608419 f4252 1"/>
              <a:gd name="f4978" fmla="*/ 579634 f4251 1"/>
              <a:gd name="f4979" fmla="*/ 2634796 f4252 1"/>
              <a:gd name="f4980" fmla="*/ 571593 f4251 1"/>
              <a:gd name="f4981" fmla="*/ 2739660 f4252 1"/>
              <a:gd name="f4982" fmla="*/ 634962 f4251 1"/>
              <a:gd name="f4983" fmla="*/ 652653 f4251 1"/>
              <a:gd name="f4984" fmla="*/ 2704277 f4252 1"/>
              <a:gd name="f4985" fmla="*/ 801586 f4251 1"/>
              <a:gd name="f4986" fmla="*/ 2690123 f4252 1"/>
              <a:gd name="f4987" fmla="*/ 808663 f4251 1"/>
              <a:gd name="f4988" fmla="*/ 2650236 f4252 1"/>
              <a:gd name="f4989" fmla="*/ 784538 f4251 1"/>
              <a:gd name="f4990" fmla="*/ 2556952 f4252 1"/>
              <a:gd name="f4991" fmla="*/ 728889 f4251 1"/>
              <a:gd name="f4992" fmla="*/ 2479751 f4252 1"/>
              <a:gd name="f4993" fmla="*/ 706694 f4251 1"/>
              <a:gd name="f4994" fmla="*/ 2487793 f4252 1"/>
              <a:gd name="f4995" fmla="*/ 696400 f4251 1"/>
              <a:gd name="f4996" fmla="*/ 2636083 f4252 1"/>
              <a:gd name="f4997" fmla="*/ 554544 f4251 1"/>
              <a:gd name="f4998" fmla="*/ 2711675 f4252 1"/>
              <a:gd name="f4999" fmla="*/ 478308 f4251 1"/>
              <a:gd name="f5000" fmla="*/ 2755100 f4252 1"/>
              <a:gd name="f5001" fmla="*/ 472197 f4251 1"/>
              <a:gd name="f5002" fmla="*/ 506937 f4251 1"/>
              <a:gd name="f5003" fmla="*/ 2753170 f4252 1"/>
              <a:gd name="f5004" fmla="*/ 612766 f4251 1"/>
              <a:gd name="f5005" fmla="*/ 2773436 f4252 1"/>
              <a:gd name="f5006" fmla="*/ 618556 f4251 1"/>
              <a:gd name="f5007" fmla="*/ 2794987 f4252 1"/>
              <a:gd name="f5008" fmla="*/ 505329 f4251 1"/>
              <a:gd name="f5009" fmla="*/ 2808497 f4252 1"/>
              <a:gd name="f5010" fmla="*/ 494714 f4251 1"/>
              <a:gd name="f5011" fmla="*/ 2856748 f4252 1"/>
              <a:gd name="f5012" fmla="*/ 533314 f4251 1"/>
              <a:gd name="f5013" fmla="*/ 2880551 f4252 1"/>
              <a:gd name="f5014" fmla="*/ 617591 f4251 1"/>
              <a:gd name="f5015" fmla="*/ 2783729 f4252 1"/>
              <a:gd name="f5016" fmla="*/ 627885 f4251 1"/>
              <a:gd name="f5017" fmla="*/ 2857391 f4252 1"/>
              <a:gd name="f5018" fmla="*/ 475735 f4251 1"/>
              <a:gd name="f5019" fmla="*/ 417513 f4251 1"/>
              <a:gd name="f5020" fmla="*/ 2840343 f4252 1"/>
              <a:gd name="f5021" fmla="*/ 415583 f4251 1"/>
              <a:gd name="f5022" fmla="*/ 2887306 f4252 1"/>
              <a:gd name="f5023" fmla="*/ 450002 f4251 1"/>
              <a:gd name="f5024" fmla="*/ 2884733 f4252 1"/>
              <a:gd name="f5025" fmla="*/ 345459 f4251 1"/>
              <a:gd name="f5026" fmla="*/ 2835839 f4252 1"/>
              <a:gd name="f5027" fmla="*/ 353179 f4251 1"/>
              <a:gd name="f5028" fmla="*/ 2879908 f4252 1"/>
              <a:gd name="f5029" fmla="*/ 310719 f4251 1"/>
              <a:gd name="f5030" fmla="*/ 2888915 f4252 1"/>
              <a:gd name="f5031" fmla="*/ 338060 f4251 1"/>
              <a:gd name="f5032" fmla="*/ 2815253 f4252 1"/>
              <a:gd name="f5033" fmla="*/ 265041 f4251 1"/>
              <a:gd name="f5034" fmla="*/ 2821686 f4252 1"/>
              <a:gd name="f5035" fmla="*/ 259251 f4251 1"/>
              <a:gd name="f5036" fmla="*/ 2889237 f4252 1"/>
              <a:gd name="f5037" fmla="*/ 269545 f4251 1"/>
              <a:gd name="f5038" fmla="*/ 2843559 f4252 1"/>
              <a:gd name="f5039" fmla="*/ 488280 f4251 1"/>
              <a:gd name="f5040" fmla="*/ 2813322 f4252 1"/>
              <a:gd name="f5041" fmla="*/ 483133 f4251 1"/>
              <a:gd name="f5042" fmla="*/ 2800456 f4252 1"/>
              <a:gd name="f5043" fmla="*/ 468658 f4251 1"/>
              <a:gd name="f5044" fmla="*/ 2809784 f4252 1"/>
              <a:gd name="f5045" fmla="*/ 396926 f4251 1"/>
              <a:gd name="f5046" fmla="*/ 395961 f4251 1"/>
              <a:gd name="f5047" fmla="*/ 2799169 f4252 1"/>
              <a:gd name="f5048" fmla="*/ 183337 f4251 1"/>
              <a:gd name="f5049" fmla="*/ 2794666 f4252 1"/>
              <a:gd name="f5050" fmla="*/ 232553 f4251 1"/>
              <a:gd name="f5051" fmla="*/ 2745450 f4252 1"/>
              <a:gd name="f5052" fmla="*/ 293027 f4251 1"/>
              <a:gd name="f5053" fmla="*/ 2734192 f4252 1"/>
              <a:gd name="f5054" fmla="*/ 290775 f4251 1"/>
              <a:gd name="f5055" fmla="*/ 2667285 f4252 1"/>
              <a:gd name="f5056" fmla="*/ 235770 f4251 1"/>
              <a:gd name="f5057" fmla="*/ 2802707 f4252 1"/>
              <a:gd name="f5058" fmla="*/ 150205 f4251 1"/>
              <a:gd name="f5059" fmla="*/ 2676291 f4252 1"/>
              <a:gd name="f5060" fmla="*/ 268258 f4251 1"/>
              <a:gd name="f5061" fmla="*/ 2715535 f4252 1"/>
              <a:gd name="f5062" fmla="*/ 2721325 f4252 1"/>
              <a:gd name="f5063" fmla="*/ 331305 f4251 1"/>
              <a:gd name="f5064" fmla="*/ 2714248 f4252 1"/>
              <a:gd name="f5065" fmla="*/ 334844 f4251 1"/>
              <a:gd name="f5066" fmla="*/ 2666963 f4252 1"/>
              <a:gd name="f5067" fmla="*/ 320690 f4251 1"/>
              <a:gd name="f5068" fmla="*/ 2664068 f4252 1"/>
              <a:gd name="f5069" fmla="*/ 312005 f4251 1"/>
              <a:gd name="f5070" fmla="*/ 2670179 f4252 1"/>
              <a:gd name="f5071" fmla="*/ 421373 f4251 1"/>
              <a:gd name="f5072" fmla="*/ 2660851 f4252 1"/>
              <a:gd name="f5073" fmla="*/ 434883 f4251 1"/>
              <a:gd name="f5074" fmla="*/ 2538938 f4252 1"/>
              <a:gd name="f5075" fmla="*/ 482168 f4251 1"/>
              <a:gd name="f5076" fmla="*/ 2523820 f4252 1"/>
              <a:gd name="f5077" fmla="*/ 472518 f4251 1"/>
              <a:gd name="f5078" fmla="*/ 2512240 f4252 1"/>
              <a:gd name="f5079" fmla="*/ 392423 f4251 1"/>
              <a:gd name="f5080" fmla="*/ 2454339 f4252 1"/>
              <a:gd name="f5081" fmla="*/ 282090 f4251 1"/>
              <a:gd name="f5082" fmla="*/ 2574322 f4252 1"/>
              <a:gd name="f5083" fmla="*/ 311040 f4251 1"/>
              <a:gd name="f5084" fmla="*/ 2618069 f4252 1"/>
              <a:gd name="f5085" fmla="*/ 322620 f4251 1"/>
              <a:gd name="f5086" fmla="*/ 2650879 f4252 1"/>
              <a:gd name="f5087" fmla="*/ 347711 f4251 1"/>
              <a:gd name="f5088" fmla="*/ 2588154 f4252 1"/>
              <a:gd name="f5089" fmla="*/ 536531 f4251 1"/>
              <a:gd name="f5090" fmla="*/ 2587189 f4252 1"/>
              <a:gd name="f5091" fmla="*/ 585424 f4251 1"/>
              <a:gd name="f5092" fmla="*/ 696079 f4251 1"/>
              <a:gd name="f5093" fmla="*/ 2458843 f4252 1"/>
              <a:gd name="f5094" fmla="*/ 693827 f4251 1"/>
              <a:gd name="f5095" fmla="*/ 2345615 f4252 1"/>
              <a:gd name="f5096" fmla="*/ 554223 f4251 1"/>
              <a:gd name="f5097" fmla="*/ 2344328 f4252 1"/>
              <a:gd name="f5098" fmla="*/ 551006 f4251 1"/>
              <a:gd name="f5099" fmla="*/ 2491975 f4252 1"/>
              <a:gd name="f5100" fmla="*/ 514014 f4251 1"/>
              <a:gd name="f5101" fmla="*/ 2501303 f4252 1"/>
              <a:gd name="f5102" fmla="*/ 511440 f4251 1"/>
              <a:gd name="f5103" fmla="*/ 2449514 f4252 1"/>
              <a:gd name="f5104" fmla="*/ 709267 f4251 1"/>
              <a:gd name="f5105" fmla="*/ 2445976 f4252 1"/>
              <a:gd name="f5106" fmla="*/ 721169 f4251 1"/>
              <a:gd name="f5107" fmla="*/ 2326315 f4252 1"/>
              <a:gd name="f5108" fmla="*/ 832788 f4251 1"/>
              <a:gd name="f5109" fmla="*/ 2311518 f4252 1"/>
              <a:gd name="f5110" fmla="*/ 832467 f4251 1"/>
              <a:gd name="f5111" fmla="*/ 2293183 f4252 1"/>
              <a:gd name="f5112" fmla="*/ 805125 f4251 1"/>
              <a:gd name="f5113" fmla="*/ 2109509 f4252 1"/>
              <a:gd name="f5114" fmla="*/ 602473 f4251 1"/>
              <a:gd name="f5115" fmla="*/ 2103719 f4252 1"/>
              <a:gd name="f5116" fmla="*/ 598613 f4251 1"/>
              <a:gd name="f5117" fmla="*/ 2102433 f4252 1"/>
              <a:gd name="f5118" fmla="*/ 596040 f4251 1"/>
              <a:gd name="f5119" fmla="*/ 2173843 f4252 1"/>
              <a:gd name="f5120" fmla="*/ 583173 f4251 1"/>
              <a:gd name="f5121" fmla="*/ 2315700 f4252 1"/>
              <a:gd name="f5122" fmla="*/ 556474 f4251 1"/>
              <a:gd name="f5123" fmla="*/ 2334035 f4252 1"/>
              <a:gd name="f5124" fmla="*/ 559369 f4251 1"/>
              <a:gd name="f5125" fmla="*/ 2276456 f4252 1"/>
              <a:gd name="f5126" fmla="*/ 800943 f4251 1"/>
              <a:gd name="f5127" fmla="*/ 2303155 f4252 1"/>
              <a:gd name="f5128" fmla="*/ 843725 f4251 1"/>
              <a:gd name="f5129" fmla="*/ 2302511 f4252 1"/>
              <a:gd name="f5130" fmla="*/ 854340 f4251 1"/>
              <a:gd name="f5131" fmla="*/ 2198933 f4252 1"/>
              <a:gd name="f5132" fmla="*/ 946981 f4251 1"/>
              <a:gd name="f5133" fmla="*/ 2186710 f4252 1"/>
              <a:gd name="f5134" fmla="*/ 945694 f4251 1"/>
              <a:gd name="f5135" fmla="*/ 2178347 f4252 1"/>
              <a:gd name="f5136" fmla="*/ 933149 f4251 1"/>
              <a:gd name="f5137" fmla="*/ 1957038 f4252 1"/>
              <a:gd name="f5138" fmla="*/ 660052 f4251 1"/>
              <a:gd name="f5139" fmla="*/ 1928409 f4252 1"/>
              <a:gd name="f5140" fmla="*/ 634318 f4251 1"/>
              <a:gd name="f5141" fmla="*/ 1923263 f4252 1"/>
              <a:gd name="f5142" fmla="*/ 627242 f4251 1"/>
              <a:gd name="f5143" fmla="*/ 1980841 f4252 1"/>
              <a:gd name="f5144" fmla="*/ 616948 f4251 1"/>
              <a:gd name="f5145" fmla="*/ 2071552 f4252 1"/>
              <a:gd name="f5146" fmla="*/ 601508 f4251 1"/>
              <a:gd name="f5147" fmla="*/ 2089888 f4252 1"/>
              <a:gd name="f5148" fmla="*/ 604081 f4251 1"/>
              <a:gd name="f5149" fmla="*/ 804481 f4251 1"/>
              <a:gd name="f5150" fmla="*/ 2174487 f4252 1"/>
              <a:gd name="f5151" fmla="*/ 960491 f4251 1"/>
              <a:gd name="f5152" fmla="*/ 2171913 f4252 1"/>
              <a:gd name="f5153" fmla="*/ 970463 f4251 1"/>
              <a:gd name="f5154" fmla="*/ 2040350 f4252 1"/>
              <a:gd name="f5155" fmla="*/ 1093662 f4251 1"/>
              <a:gd name="f5156" fmla="*/ 2030379 f4252 1"/>
              <a:gd name="f5157" fmla="*/ 1090767 f4251 1"/>
              <a:gd name="f5158" fmla="*/ 2017833 f4252 1"/>
              <a:gd name="f5159" fmla="*/ 1048629 f4251 1"/>
              <a:gd name="f5160" fmla="*/ 1983737 f4252 1"/>
              <a:gd name="f5161" fmla="*/ 934114 f4251 1"/>
              <a:gd name="f5162" fmla="*/ 1789770 f4252 1"/>
              <a:gd name="f5163" fmla="*/ 710232 f4251 1"/>
              <a:gd name="f5164" fmla="*/ 1710639 f4252 1"/>
              <a:gd name="f5165" fmla="*/ 669059 f4251 1"/>
              <a:gd name="f5166" fmla="*/ 666164 f4251 1"/>
              <a:gd name="f5167" fmla="*/ 1875012 f4252 1"/>
              <a:gd name="f5168" fmla="*/ 647185 f4251 1"/>
              <a:gd name="f5169" fmla="*/ 2046140 f4252 1"/>
              <a:gd name="f5170" fmla="*/ 1102669 f4251 1"/>
              <a:gd name="f5171" fmla="*/ 2179633 f4252 1"/>
              <a:gd name="f5172" fmla="*/ 977540 f4251 1"/>
              <a:gd name="f5173" fmla="*/ 2191535 f4252 1"/>
              <a:gd name="f5174" fmla="*/ 973358 f4251 1"/>
              <a:gd name="f5175" fmla="*/ 2425711 f4252 1"/>
              <a:gd name="f5176" fmla="*/ 1077257 f4251 1"/>
              <a:gd name="f5177" fmla="*/ 1215254 f4251 1"/>
              <a:gd name="f5178" fmla="*/ 2562742 f4252 1"/>
              <a:gd name="f5179" fmla="*/ 1253211 f4251 1"/>
              <a:gd name="f5180" fmla="*/ 2529932 f4252 1"/>
              <a:gd name="f5181" fmla="*/ 1368368 f4251 1"/>
              <a:gd name="f5182" fmla="*/ 2525428 f4252 1"/>
              <a:gd name="f5183" fmla="*/ 1377375 f4251 1"/>
              <a:gd name="f5184" fmla="*/ 2253939 f4252 1"/>
              <a:gd name="f5185" fmla="*/ 1211072 f4251 1"/>
              <a:gd name="f5186" fmla="*/ 2103398 f4252 1"/>
              <a:gd name="f5187" fmla="*/ 1158640 f4251 1"/>
              <a:gd name="f5188" fmla="*/ 2044854 f4252 1"/>
              <a:gd name="f5189" fmla="*/ 1118753 f4251 1"/>
              <a:gd name="f5190" fmla="*/ 2214052 f4252 1"/>
              <a:gd name="f5191" fmla="*/ 957596 f4251 1"/>
              <a:gd name="f5192" fmla="*/ 2205689 f4252 1"/>
              <a:gd name="f5193" fmla="*/ 954701 f4251 1"/>
              <a:gd name="f5194" fmla="*/ 2228206 f4252 1"/>
              <a:gd name="f5195" fmla="*/ 934758 f4251 1"/>
              <a:gd name="f5196" fmla="*/ 860452 f4251 1"/>
              <a:gd name="f5197" fmla="*/ 2324385 f4252 1"/>
              <a:gd name="f5198" fmla="*/ 855305 f4251 1"/>
              <a:gd name="f5199" fmla="*/ 2466884 f4252 1"/>
              <a:gd name="f5200" fmla="*/ 904199 f4251 1"/>
              <a:gd name="f5201" fmla="*/ 2607776 f4252 1"/>
              <a:gd name="f5202" fmla="*/ 1014853 f4251 1"/>
              <a:gd name="f5203" fmla="*/ 2614209 f4252 1"/>
              <a:gd name="f5204" fmla="*/ 1021930 f4251 1"/>
              <a:gd name="f5205" fmla="*/ 2623216 f4252 1"/>
              <a:gd name="f5206" fmla="*/ 1061174 f4251 1"/>
              <a:gd name="f5207" fmla="*/ 2579790 f4252 1"/>
              <a:gd name="f5208" fmla="*/ 1195953 f4251 1"/>
              <a:gd name="f5209" fmla="*/ 2574965 f4252 1"/>
              <a:gd name="f5210" fmla="*/ 1205282 f4251 1"/>
              <a:gd name="f5211" fmla="*/ 2566280 f4252 1"/>
              <a:gd name="f5212" fmla="*/ 2626432 f4252 1"/>
              <a:gd name="f5213" fmla="*/ 1018713 f4251 1"/>
              <a:gd name="f5214" fmla="*/ 2607454 f4252 1"/>
              <a:gd name="f5215" fmla="*/ 1000700 f4251 1"/>
              <a:gd name="f5216" fmla="*/ 2361377 f4252 1"/>
              <a:gd name="f5217" fmla="*/ 853054 f4251 1"/>
              <a:gd name="f5218" fmla="*/ 2329853 f4252 1"/>
              <a:gd name="f5219" fmla="*/ 844047 f4251 1"/>
              <a:gd name="f5220" fmla="*/ 2432466 f4252 1"/>
              <a:gd name="f5221" fmla="*/ 748511 f4251 1"/>
              <a:gd name="f5222" fmla="*/ 2439543 f4252 1"/>
              <a:gd name="f5223" fmla="*/ 741756 f4251 1"/>
              <a:gd name="f5224" fmla="*/ 2509988 f4252 1"/>
              <a:gd name="f5225" fmla="*/ 721812 f4251 1"/>
              <a:gd name="f5226" fmla="*/ 2599412 f4252 1"/>
              <a:gd name="f5227" fmla="*/ 762343 f4251 1"/>
              <a:gd name="f5228" fmla="*/ 2690445 f4252 1"/>
              <a:gd name="f5229" fmla="*/ 821530 f4251 1"/>
              <a:gd name="f5230" fmla="*/ 2694948 f4252 1"/>
              <a:gd name="f5231" fmla="*/ 833753 f4251 1"/>
              <a:gd name="f5232" fmla="*/ 2638012 f4252 1"/>
              <a:gd name="f5233" fmla="*/ 2688193 f4252 1"/>
              <a:gd name="f5234" fmla="*/ 929611 f4251 1"/>
              <a:gd name="f5235" fmla="*/ 840187 f4251 1"/>
              <a:gd name="f5236" fmla="*/ 2728723 f4252 1"/>
              <a:gd name="f5237" fmla="*/ 829893 f4251 1"/>
              <a:gd name="f5238" fmla="*/ 2794344 f4252 1"/>
              <a:gd name="f5239" fmla="*/ 816062 f4251 1"/>
              <a:gd name="f5240" fmla="*/ 2896313 f4252 1"/>
              <a:gd name="f5241" fmla="*/ 817348 f4251 1"/>
              <a:gd name="f5242" fmla="*/ 2912075 f4252 1"/>
              <a:gd name="f5243" fmla="*/ 821208 f4251 1"/>
              <a:gd name="f5244" fmla="*/ 2934592 f4252 1"/>
              <a:gd name="f5245" fmla="*/ 842760 f4251 1"/>
              <a:gd name="f5246" fmla="*/ 2961290 f4252 1"/>
              <a:gd name="f5247" fmla="*/ 977861 f4251 1"/>
              <a:gd name="f5248" fmla="*/ 2949710 f4252 1"/>
              <a:gd name="f5249" fmla="*/ 992658 f4251 1"/>
              <a:gd name="f5250" fmla="*/ 2915614 f4252 1"/>
              <a:gd name="f5251" fmla="*/ 1014532 f4251 1"/>
              <a:gd name="f5252" fmla="*/ 2658599 f4252 1"/>
              <a:gd name="f5253" fmla="*/ 1022574 f4251 1"/>
              <a:gd name="f5254" fmla="*/ 2905642 f4252 1"/>
              <a:gd name="f5255" fmla="*/ 803195 f4251 1"/>
              <a:gd name="f5256" fmla="*/ 2898887 f4252 1"/>
              <a:gd name="f5257" fmla="*/ 2854175 f4252 1"/>
              <a:gd name="f5258" fmla="*/ 795475 f4251 1"/>
              <a:gd name="f5259" fmla="*/ 2786302 f4252 1"/>
              <a:gd name="f5260" fmla="*/ 799335 f4251 1"/>
              <a:gd name="f5261" fmla="*/ 2733227 f4252 1"/>
              <a:gd name="f5262" fmla="*/ 813167 f4251 1"/>
              <a:gd name="f5263" fmla="*/ 2765715 f4252 1"/>
              <a:gd name="f5264" fmla="*/ 652332 f4251 1"/>
              <a:gd name="f5265" fmla="*/ 642682 f4251 1"/>
              <a:gd name="f5266" fmla="*/ 2833909 f4252 1"/>
              <a:gd name="f5267" fmla="*/ 628528 f4251 1"/>
              <a:gd name="f5268" fmla="*/ 2866076 f4252 1"/>
              <a:gd name="f5269" fmla="*/ 633353 f4251 1"/>
              <a:gd name="f5270" fmla="*/ 2892775 f4252 1"/>
              <a:gd name="f5271" fmla="*/ 663590 f4251 1"/>
              <a:gd name="f5272" fmla="*/ 2920760 f4252 1"/>
              <a:gd name="f5273" fmla="*/ 782608 f4251 1"/>
              <a:gd name="f5274" fmla="*/ 2880873 f4252 1"/>
              <a:gd name="f5275" fmla="*/ 553901 f4251 1"/>
              <a:gd name="f5276" fmla="*/ 2869615 f4252 1"/>
              <a:gd name="f5277" fmla="*/ 515622 f4251 1"/>
              <a:gd name="f5278" fmla="*/ 461260 f4251 1"/>
              <a:gd name="f5279" fmla="*/ 2901460 f4252 1"/>
              <a:gd name="f5280" fmla="*/ 460295 f4251 1"/>
              <a:gd name="f5281" fmla="*/ 3014044 f4252 1"/>
              <a:gd name="f5282" fmla="*/ 543286 f4251 1"/>
              <a:gd name="f5283" fmla="*/ 2899852 f4252 1"/>
              <a:gd name="f5284" fmla="*/ 620486 f4251 1"/>
              <a:gd name="f5285" fmla="*/ 2920439 f4252 1"/>
              <a:gd name="f5286" fmla="*/ 339347 f4251 1"/>
              <a:gd name="f5287" fmla="*/ 2915292 f4252 1"/>
              <a:gd name="f5288" fmla="*/ 2904998 f4252 1"/>
              <a:gd name="f5289" fmla="*/ 281768 f4251 1"/>
              <a:gd name="f5290" fmla="*/ 2976087 f4252 1"/>
              <a:gd name="f5291" fmla="*/ 217434 f4251 1"/>
              <a:gd name="f5292" fmla="*/ 2997317 f4252 1"/>
              <a:gd name="f5293" fmla="*/ 327124 f4251 1"/>
              <a:gd name="f5294" fmla="*/ 2822329 f4252 1"/>
              <a:gd name="f5295" fmla="*/ 28936 f4251 1"/>
              <a:gd name="f5296" fmla="*/ 2807532 f4252 1"/>
              <a:gd name="f5297" fmla="*/ 2749954 f4252 1"/>
              <a:gd name="f5298" fmla="*/ 185589 f4251 1"/>
              <a:gd name="f5299" fmla="*/ 2667928 f4252 1"/>
              <a:gd name="f5300" fmla="*/ 226763 f4251 1"/>
              <a:gd name="f5301" fmla="*/ 2653774 f4252 1"/>
              <a:gd name="f5302" fmla="*/ 225798 f4251 1"/>
              <a:gd name="f5303" fmla="*/ 2533792 f4252 1"/>
              <a:gd name="f5304" fmla="*/ 170792 f4251 1"/>
              <a:gd name="f5305" fmla="*/ 2545372 f4252 1"/>
              <a:gd name="f5306" fmla="*/ 2635118 f4252 1"/>
              <a:gd name="f5307" fmla="*/ 304285 f4251 1"/>
              <a:gd name="f5308" fmla="*/ 2445654 f4252 1"/>
              <a:gd name="f5309" fmla="*/ 265685 f4251 1"/>
              <a:gd name="f5310" fmla="*/ 2438899 f4252 1"/>
              <a:gd name="f5311" fmla="*/ 262468 f4251 1"/>
              <a:gd name="f5312" fmla="*/ 2519317 f4252 1"/>
              <a:gd name="f5313" fmla="*/ 198778 f4251 1"/>
              <a:gd name="f5314" fmla="*/ 2279029 f4252 1"/>
              <a:gd name="f5315" fmla="*/ 180121 f4251 1"/>
              <a:gd name="f5316" fmla="*/ 2375209 f4252 1"/>
              <a:gd name="f5317" fmla="*/ 82333 f4251 1"/>
              <a:gd name="f5318" fmla="*/ 2419277 f4252 1"/>
              <a:gd name="f5319" fmla="*/ 72683 f4251 1"/>
              <a:gd name="f5320" fmla="*/ 2514170 f4252 1"/>
              <a:gd name="f5321" fmla="*/ 143450 f4251 1"/>
              <a:gd name="f5322" fmla="*/ 2519960 f4252 1"/>
              <a:gd name="f5323" fmla="*/ 161786 f4251 1"/>
              <a:gd name="f5324" fmla="*/ 2431179 f4252 1"/>
              <a:gd name="f5325" fmla="*/ 257321 f4251 1"/>
              <a:gd name="f5326" fmla="*/ 2415095 f4252 1"/>
              <a:gd name="f5327" fmla="*/ 2205045 f4252 1"/>
              <a:gd name="f5328" fmla="*/ 223546 f4251 1"/>
              <a:gd name="f5329" fmla="*/ 2197004 f4252 1"/>
              <a:gd name="f5330" fmla="*/ 221294 f4251 1"/>
              <a:gd name="f5331" fmla="*/ 2175130 f4252 1"/>
              <a:gd name="f5332" fmla="*/ 2287714 f4252 1"/>
              <a:gd name="f5333" fmla="*/ 250245 f4251 1"/>
              <a:gd name="f5334" fmla="*/ 2390649 f4252 1"/>
              <a:gd name="f5335" fmla="*/ 268902 f4251 1"/>
              <a:gd name="f5336" fmla="*/ 279838 f4251 1"/>
              <a:gd name="f5337" fmla="*/ 2501946 f4252 1"/>
              <a:gd name="f5338" fmla="*/ 483777 f4251 1"/>
              <a:gd name="f5339" fmla="*/ 2491331 f4252 1"/>
              <a:gd name="f5340" fmla="*/ 497287 f4251 1"/>
              <a:gd name="f5341" fmla="*/ 2328566 f4252 1"/>
              <a:gd name="f5342" fmla="*/ 537496 f4251 1"/>
              <a:gd name="f5343" fmla="*/ 529776 f4251 1"/>
              <a:gd name="f5344" fmla="*/ 2312805 f4252 1"/>
              <a:gd name="f5345" fmla="*/ 513692 f4251 1"/>
              <a:gd name="f5346" fmla="*/ 2183172 f4252 1"/>
              <a:gd name="f5347" fmla="*/ 243811 f4251 1"/>
              <a:gd name="f5348" fmla="*/ 236091 f4251 1"/>
              <a:gd name="f5349" fmla="*/ 2123663 f4252 1"/>
              <a:gd name="f5350" fmla="*/ 225476 f4251 1"/>
              <a:gd name="f5351" fmla="*/ 2181563 f4252 1"/>
              <a:gd name="f5352" fmla="*/ 254748 f4251 1"/>
              <a:gd name="f5353" fmla="*/ 2292539 f4252 1"/>
              <a:gd name="f5354" fmla="*/ 496644 f4251 1"/>
              <a:gd name="f5355" fmla="*/ 2307336 f4252 1"/>
              <a:gd name="f5356" fmla="*/ 541034 f4251 1"/>
              <a:gd name="f5357" fmla="*/ 2268092 f4252 1"/>
              <a:gd name="f5358" fmla="*/ 549397 f4251 1"/>
              <a:gd name="f5359" fmla="*/ 2083776 f4252 1"/>
              <a:gd name="f5360" fmla="*/ 581243 f4251 1"/>
              <a:gd name="f5361" fmla="*/ 2063832 f4252 1"/>
              <a:gd name="f5362" fmla="*/ 561943 f4251 1"/>
              <a:gd name="f5363" fmla="*/ 2085706 f4252 1"/>
              <a:gd name="f5364" fmla="*/ 414940 f4251 1"/>
              <a:gd name="f5365" fmla="*/ 2041315 f4252 1"/>
              <a:gd name="f5366" fmla="*/ 215826 f4251 1"/>
              <a:gd name="f5367" fmla="*/ 1759533 f4252 1"/>
              <a:gd name="f5368" fmla="*/ 188806 f4251 1"/>
              <a:gd name="f5369" fmla="*/ 1870509 f4252 1"/>
              <a:gd name="f5370" fmla="*/ 198456 f4251 1"/>
              <a:gd name="f5371" fmla="*/ 1999177 f4252 1"/>
              <a:gd name="f5372" fmla="*/ 211001 f4251 1"/>
              <a:gd name="f5373" fmla="*/ 2041637 f4252 1"/>
              <a:gd name="f5374" fmla="*/ 237056 f4251 1"/>
              <a:gd name="f5375" fmla="*/ 2070266 f4252 1"/>
              <a:gd name="f5376" fmla="*/ 335165 f4251 1"/>
              <a:gd name="f5377" fmla="*/ 2058364 f4252 1"/>
              <a:gd name="f5378" fmla="*/ 474770 f4251 1"/>
              <a:gd name="f5379" fmla="*/ 2043567 f4252 1"/>
              <a:gd name="f5380" fmla="*/ 567089 f4251 1"/>
              <a:gd name="f5381" fmla="*/ 587033 f4251 1"/>
              <a:gd name="f5382" fmla="*/ 1986631 f4252 1"/>
              <a:gd name="f5383" fmla="*/ 598291 f4251 1"/>
              <a:gd name="f5384" fmla="*/ 1924228 f4252 1"/>
              <a:gd name="f5385" fmla="*/ 609228 f4251 1"/>
              <a:gd name="f5386" fmla="*/ 1910718 f4252 1"/>
              <a:gd name="f5387" fmla="*/ 599578 f4251 1"/>
              <a:gd name="f5388" fmla="*/ 1909109 f4252 1"/>
              <a:gd name="f5389" fmla="*/ 561299 f4251 1"/>
              <a:gd name="f5390" fmla="*/ 1762428 f4252 1"/>
              <a:gd name="f5391" fmla="*/ 195561 f4251 1"/>
              <a:gd name="f5392" fmla="*/ 1757281 f4252 1"/>
              <a:gd name="f5393" fmla="*/ 193309 f4251 1"/>
              <a:gd name="f5394" fmla="*/ 1528252 f4252 1"/>
              <a:gd name="f5395" fmla="*/ 171114 f4251 1"/>
              <a:gd name="f5396" fmla="*/ 1674612 f4252 1"/>
              <a:gd name="f5397" fmla="*/ 182051 f4251 1"/>
              <a:gd name="f5398" fmla="*/ 1684262 f4252 1"/>
              <a:gd name="f5399" fmla="*/ 183016 f4251 1"/>
              <a:gd name="f5400" fmla="*/ 1763714 f4252 1"/>
              <a:gd name="f5401" fmla="*/ 1891417 f4252 1"/>
              <a:gd name="f5402" fmla="*/ 503720 f4251 1"/>
              <a:gd name="f5403" fmla="*/ 1884662 f4252 1"/>
              <a:gd name="f5404" fmla="*/ 573523 f4251 1"/>
              <a:gd name="f5405" fmla="*/ 1886271 f4252 1"/>
              <a:gd name="f5406" fmla="*/ 605046 f4251 1"/>
              <a:gd name="f5407" fmla="*/ 1879194 f4252 1"/>
              <a:gd name="f5408" fmla="*/ 616626 f4251 1"/>
              <a:gd name="f5409" fmla="*/ 1698094 f4252 1"/>
              <a:gd name="f5410" fmla="*/ 651045 f4251 1"/>
              <a:gd name="f5411" fmla="*/ 1687801 f4252 1"/>
              <a:gd name="f5412" fmla="*/ 642038 f4251 1"/>
              <a:gd name="f5413" fmla="*/ 1691017 f4252 1"/>
              <a:gd name="f5414" fmla="*/ 1532434 f4252 1"/>
              <a:gd name="f5415" fmla="*/ 178512 f4251 1"/>
              <a:gd name="f5416" fmla="*/ 1527287 f4252 1"/>
              <a:gd name="f5417" fmla="*/ 174009 f4251 1"/>
              <a:gd name="f5418" fmla="*/ 145380 f4251 1"/>
              <a:gd name="f5419" fmla="*/ 1236498 f4252 1"/>
              <a:gd name="f5420" fmla="*/ 148597 f4251 1"/>
              <a:gd name="f5421" fmla="*/ 1480645 f4252 1"/>
              <a:gd name="f5422" fmla="*/ 167576 f4251 1"/>
              <a:gd name="f5423" fmla="*/ 1514421 f4252 1"/>
              <a:gd name="f5424" fmla="*/ 180442 f4251 1"/>
              <a:gd name="f5425" fmla="*/ 1660780 f4252 1"/>
              <a:gd name="f5426" fmla="*/ 400143 f4251 1"/>
              <a:gd name="f5427" fmla="*/ 1669787 f4252 1"/>
              <a:gd name="f5428" fmla="*/ 534279 f4251 1"/>
              <a:gd name="f5429" fmla="*/ 1668500 f4252 1"/>
              <a:gd name="f5430" fmla="*/ 645898 f4251 1"/>
              <a:gd name="f5431" fmla="*/ 1656920 f4252 1"/>
              <a:gd name="f5432" fmla="*/ 1456520 f4252 1"/>
              <a:gd name="f5433" fmla="*/ 708946 f4251 1"/>
              <a:gd name="f5434" fmla="*/ 1440758 f4252 1"/>
              <a:gd name="f5435" fmla="*/ 701547 f4251 1"/>
              <a:gd name="f5436" fmla="*/ 1427248 f4252 1"/>
              <a:gd name="f5437" fmla="*/ 1195968 f4252 1"/>
              <a:gd name="f5438" fmla="*/ 147954 f4251 1"/>
              <a:gd name="f5439" fmla="*/ 1163801 f4252 1"/>
              <a:gd name="f5440" fmla="*/ 312327 f4251 1"/>
              <a:gd name="f5441" fmla="*/ 1176024 f4252 1"/>
              <a:gd name="f5442" fmla="*/ 177869 f4251 1"/>
              <a:gd name="f5443" fmla="*/ 1178597 f4252 1"/>
              <a:gd name="f5444" fmla="*/ 1404410 f4252 1"/>
              <a:gd name="f5445" fmla="*/ 1393473 f4252 1"/>
              <a:gd name="f5446" fmla="*/ 620808 f4251 1"/>
              <a:gd name="f5447" fmla="*/ 1170556 f4252 1"/>
              <a:gd name="f5448" fmla="*/ 327767 f4251 1"/>
              <a:gd name="f5449" fmla="*/ 743379 f4252 1"/>
              <a:gd name="f5450" fmla="*/ 754315 f4252 1"/>
              <a:gd name="f5451" fmla="*/ 152135 f4251 1"/>
              <a:gd name="f5452" fmla="*/ 969512 f4252 1"/>
              <a:gd name="f5453" fmla="*/ 363151 f4251 1"/>
              <a:gd name="f5454" fmla="*/ 971764 f4252 1"/>
              <a:gd name="f5455" fmla="*/ 367332 f4251 1"/>
              <a:gd name="f5456" fmla="*/ 947639 f4252 1"/>
              <a:gd name="f5457" fmla="*/ 361221 f4251 1"/>
              <a:gd name="f5458" fmla="*/ 917723 f4252 1"/>
              <a:gd name="f5459" fmla="*/ 341921 f4251 1"/>
              <a:gd name="f5460" fmla="*/ 810286 f4252 1"/>
              <a:gd name="f5461" fmla="*/ 266006 f4251 1"/>
              <a:gd name="f5462" fmla="*/ 775867 f4252 1"/>
              <a:gd name="f5463" fmla="*/ 238986 f4251 1"/>
              <a:gd name="f5464" fmla="*/ 689660 f4252 1"/>
              <a:gd name="f5465" fmla="*/ 160499 f4251 1"/>
              <a:gd name="f5466" fmla="*/ 1136780 f4252 1"/>
              <a:gd name="f5467" fmla="*/ 588319 f4251 1"/>
              <a:gd name="f5468" fmla="*/ 419136 f4252 1"/>
              <a:gd name="f5469" fmla="*/ 152779 f4251 1"/>
              <a:gd name="f5470" fmla="*/ 420101 f4252 1"/>
              <a:gd name="f5471" fmla="*/ 148275 f4251 1"/>
              <a:gd name="f5472" fmla="*/ 503091 f4252 1"/>
              <a:gd name="f5473" fmla="*/ 636263 f4252 1"/>
              <a:gd name="f5474" fmla="*/ 155030 f4251 1"/>
              <a:gd name="f5475" fmla="*/ 199743 f4251 1"/>
              <a:gd name="f5476" fmla="*/ 760749 f4252 1"/>
              <a:gd name="f5477" fmla="*/ 235126 f4251 1"/>
              <a:gd name="f5478" fmla="*/ 833124 f4252 1"/>
              <a:gd name="f5479" fmla="*/ 291740 f4251 1"/>
              <a:gd name="f5480" fmla="*/ 893598 f4252 1"/>
              <a:gd name="f5481" fmla="*/ 337095 f4251 1"/>
              <a:gd name="f5482" fmla="*/ 987526 f4252 1"/>
              <a:gd name="f5483" fmla="*/ 997176 f4252 1"/>
              <a:gd name="f5484" fmla="*/ 391458 f4251 1"/>
              <a:gd name="f5485" fmla="*/ 1129704 f4252 1"/>
              <a:gd name="f5486" fmla="*/ 1136459 f4252 1"/>
              <a:gd name="f5487" fmla="*/ 550684 f4251 1"/>
              <a:gd name="f5488" fmla="*/ 508224 f4251 1"/>
              <a:gd name="f5489" fmla="*/ 715393 f4252 1"/>
              <a:gd name="f5490" fmla="*/ 86515 f4251 1"/>
              <a:gd name="f5491" fmla="*/ 717002 f4252 1"/>
              <a:gd name="f5492" fmla="*/ 83298 f4251 1"/>
              <a:gd name="f5493" fmla="*/ 799027 f4252 1"/>
              <a:gd name="f5494" fmla="*/ 96165 f4251 1"/>
              <a:gd name="f5495" fmla="*/ 866900 f4252 1"/>
              <a:gd name="f5496" fmla="*/ 106458 f4251 1"/>
              <a:gd name="f5497" fmla="*/ 888452 f4252 1"/>
              <a:gd name="f5498" fmla="*/ 118360 f4251 1"/>
              <a:gd name="f5499" fmla="*/ 914507 f4252 1"/>
              <a:gd name="f5500" fmla="*/ 140555 f4251 1"/>
              <a:gd name="f5501" fmla="*/ 1133564 f4252 1"/>
              <a:gd name="f5502" fmla="*/ 321977 f4251 1"/>
              <a:gd name="f5503" fmla="*/ 1141605 f4252 1"/>
              <a:gd name="f5504" fmla="*/ 1143214 f4252 1"/>
              <a:gd name="f5505" fmla="*/ 299782 f4251 1"/>
              <a:gd name="f5506" fmla="*/ 920940 f4252 1"/>
              <a:gd name="f5507" fmla="*/ 115143 f4251 1"/>
              <a:gd name="f5508" fmla="*/ 1018728 f4252 1"/>
              <a:gd name="f5509" fmla="*/ 127045 f4251 1"/>
              <a:gd name="f5510" fmla="*/ 139590 f4251 1"/>
              <a:gd name="f5511" fmla="*/ 1156724 f4252 1"/>
              <a:gd name="f5512" fmla="*/ 164359 f4251 1"/>
              <a:gd name="f5513" fmla="*/ 608585 f4251 1"/>
              <a:gd name="f5514" fmla="*/ 1158011 f4252 1"/>
              <a:gd name="f5515" fmla="*/ 593466 f4251 1"/>
              <a:gd name="f5516" fmla="*/ 565803 f4251 1"/>
              <a:gd name="f5517" fmla="*/ 1250651 f4252 1"/>
              <a:gd name="f5518" fmla="*/ 680317 f4251 1"/>
              <a:gd name="f5519" fmla="*/ 1323027 f4252 1"/>
              <a:gd name="f5520" fmla="*/ 738861 f4251 1"/>
              <a:gd name="f5521" fmla="*/ 1164444 f4252 1"/>
              <a:gd name="f5522" fmla="*/ 1157046 f4252 1"/>
              <a:gd name="f5523" fmla="*/ 524629 f4251 1"/>
              <a:gd name="f5524" fmla="*/ 1161549 f4252 1"/>
              <a:gd name="f5525" fmla="*/ 356717 f4251 1"/>
              <a:gd name="f5526" fmla="*/ 1162836 f4252 1"/>
              <a:gd name="f5527" fmla="*/ 354466 f4251 1"/>
              <a:gd name="f5528" fmla="*/ 1171842 f4252 1"/>
              <a:gd name="f5529" fmla="*/ 362186 f4251 1"/>
              <a:gd name="f5530" fmla="*/ 1419528 f4252 1"/>
              <a:gd name="f5531" fmla="*/ 708624 f4251 1"/>
              <a:gd name="f5532" fmla="*/ 1414381 f4252 1"/>
              <a:gd name="f5533" fmla="*/ 720204 f4251 1"/>
              <a:gd name="f5534" fmla="*/ 1338146 f4252 1"/>
              <a:gd name="f5535" fmla="*/ 743364 f4251 1"/>
              <a:gd name="f5536" fmla="*/ 1856355 f4252 1"/>
              <a:gd name="f5537" fmla="*/ 1153815 f4251 1"/>
              <a:gd name="f5538" fmla="*/ 1768540 f4252 1"/>
              <a:gd name="f5539" fmla="*/ 1037370 f4251 1"/>
              <a:gd name="f5540" fmla="*/ 1589691 f4252 1"/>
              <a:gd name="f5541" fmla="*/ 897444 f4251 1"/>
              <a:gd name="f5542" fmla="*/ 1370956 f4252 1"/>
              <a:gd name="f5543" fmla="*/ 775853 f4251 1"/>
              <a:gd name="f5544" fmla="*/ 1342971 f4252 1"/>
              <a:gd name="f5545" fmla="*/ 759769 f4251 1"/>
              <a:gd name="f5546" fmla="*/ 1431108 f4252 1"/>
              <a:gd name="f5547" fmla="*/ 733392 f4251 1"/>
              <a:gd name="f5548" fmla="*/ 1439472 f4252 1"/>
              <a:gd name="f5549" fmla="*/ 736287 f4251 1"/>
              <a:gd name="f5550" fmla="*/ 1509917 f4252 1"/>
              <a:gd name="f5551" fmla="*/ 786146 f4251 1"/>
              <a:gd name="f5552" fmla="*/ 1708066 f4252 1"/>
              <a:gd name="f5553" fmla="*/ 926394 f4251 1"/>
              <a:gd name="f5554" fmla="*/ 1855069 f4252 1"/>
              <a:gd name="f5555" fmla="*/ 1141270 f4251 1"/>
              <a:gd name="f5556" fmla="*/ 1906857 f4252 1"/>
              <a:gd name="f5557" fmla="*/ 1207212 f4251 1"/>
              <a:gd name="f5558" fmla="*/ 1892061 f4252 1"/>
              <a:gd name="f5559" fmla="*/ 1179227 f4251 1"/>
              <a:gd name="f5560" fmla="*/ 1586475 f4252 1"/>
              <a:gd name="f5561" fmla="*/ 808342 f4251 1"/>
              <a:gd name="f5562" fmla="*/ 1500267 f4252 1"/>
              <a:gd name="f5563" fmla="*/ 759448 f4251 1"/>
              <a:gd name="f5564" fmla="*/ 1583901 f4252 1"/>
              <a:gd name="f5565" fmla="*/ 1675255 f4252 1"/>
              <a:gd name="f5566" fmla="*/ 673562 f4251 1"/>
              <a:gd name="f5567" fmla="*/ 1689730 f4252 1"/>
              <a:gd name="f5568" fmla="*/ 1859572 f4252 1"/>
              <a:gd name="f5569" fmla="*/ 771350 f4251 1"/>
              <a:gd name="f5570" fmla="*/ 1956716 f4252 1"/>
              <a:gd name="f5571" fmla="*/ 912241 f4251 1"/>
              <a:gd name="f5572" fmla="*/ 1999498 f4252 1"/>
              <a:gd name="f5573" fmla="*/ 1057314 f4251 1"/>
              <a:gd name="f5574" fmla="*/ 2016868 f4252 1"/>
              <a:gd name="f5575" fmla="*/ 1103634 f4251 1"/>
              <a:gd name="f5576" fmla="*/ 2014939 f4252 1"/>
              <a:gd name="f5577" fmla="*/ 1117788 f4251 1"/>
              <a:gd name="f5578" fmla="*/ 1920689 f4252 1"/>
              <a:gd name="f5579" fmla="*/ 1208499 f4251 1"/>
              <a:gd name="f5580" fmla="*/ 1928088 f4252 1"/>
              <a:gd name="f5581" fmla="*/ 1216862 f4251 1"/>
              <a:gd name="f5582" fmla="*/ 2022659 f4252 1"/>
              <a:gd name="f5583" fmla="*/ 1126473 f4251 1"/>
              <a:gd name="f5584" fmla="*/ 2028127 f4252 1"/>
              <a:gd name="f5585" fmla="*/ 1121969 f4251 1"/>
              <a:gd name="f5586" fmla="*/ 2032309 f4252 1"/>
              <a:gd name="f5587" fmla="*/ 1125829 f4251 1"/>
              <a:gd name="f5588" fmla="*/ 2112726 f4252 1"/>
              <a:gd name="f5589" fmla="*/ 1174080 f4251 1"/>
              <a:gd name="f5590" fmla="*/ 2317951 f4252 1"/>
              <a:gd name="f5591" fmla="*/ 1249672 f4251 1"/>
              <a:gd name="f5592" fmla="*/ 2467206 f4252 1"/>
              <a:gd name="f5593" fmla="*/ 1336201 f4251 1"/>
              <a:gd name="f5594" fmla="*/ 2516100 f4252 1"/>
              <a:gd name="f5595" fmla="*/ 1391850 f4251 1"/>
              <a:gd name="f5596" fmla="*/ 2519638 f4252 1"/>
              <a:gd name="f5597" fmla="*/ 1409542 f4251 1"/>
              <a:gd name="f5598" fmla="*/ 2496156 f4252 1"/>
              <a:gd name="f5599" fmla="*/ 1508616 f4251 1"/>
              <a:gd name="f5600" fmla="*/ 2482968 f4252 1"/>
              <a:gd name="f5601" fmla="*/ 1514728 f4251 1"/>
              <a:gd name="f5602" fmla="*/ 1490924 f4251 1"/>
              <a:gd name="f5603" fmla="*/ 1967975 f4252 1"/>
              <a:gd name="f5604" fmla="*/ 1243882 f4251 1"/>
              <a:gd name="f5605" fmla="*/ 1929053 f4252 1"/>
              <a:gd name="f5606" fmla="*/ 1227155 f4251 1"/>
              <a:gd name="f5607" fmla="*/ 1726387 f4251 1"/>
              <a:gd name="f5608" fmla="*/ 2446297 f4252 1"/>
              <a:gd name="f5609" fmla="*/ 1781714 f4251 1"/>
              <a:gd name="f5610" fmla="*/ 2443081 f4252 1"/>
              <a:gd name="f5611" fmla="*/ 1780427 f4251 1"/>
              <a:gd name="f5612" fmla="*/ 2269058 f4252 1"/>
              <a:gd name="f5613" fmla="*/ 1953500 f4252 1"/>
              <a:gd name="f5614" fmla="*/ 1262861 f4251 1"/>
              <a:gd name="f5615" fmla="*/ 1952213 f4252 1"/>
              <a:gd name="f5616" fmla="*/ 1259644 f4251 1"/>
              <a:gd name="f5617" fmla="*/ 1289881 f4251 1"/>
              <a:gd name="f5618" fmla="*/ 2424424 f4252 1"/>
              <a:gd name="f5619" fmla="*/ 1500253 f4251 1"/>
              <a:gd name="f5620" fmla="*/ 2483289 f4252 1"/>
              <a:gd name="f5621" fmla="*/ 1534993 f4251 1"/>
              <a:gd name="f5622" fmla="*/ 2487471 f4252 1"/>
              <a:gd name="f5623" fmla="*/ 1546895 f4251 1"/>
              <a:gd name="f5624" fmla="*/ 3160726 f4252 1"/>
              <a:gd name="f5625" fmla="*/ 2256177 f4251 1"/>
              <a:gd name="f5626" fmla="*/ 2560798 f4251 1"/>
              <a:gd name="f5627" fmla="*/ 3332819 f4252 1"/>
              <a:gd name="f5628" fmla="*/ 2745115 f4251 1"/>
              <a:gd name="f5629" fmla="*/ 3256262 f4252 1"/>
              <a:gd name="f5630" fmla="*/ 2757338 f4251 1"/>
              <a:gd name="f5631" fmla="*/ 3155579 f4252 1"/>
              <a:gd name="f5632" fmla="*/ 2253603 f4251 1"/>
              <a:gd name="f5633" fmla="*/ 3229241 f4252 1"/>
              <a:gd name="f5634" fmla="*/ 2724206 f4251 1"/>
              <a:gd name="f5635" fmla="*/ 3228276 f4252 1"/>
              <a:gd name="f5636" fmla="*/ 2728709 f4251 1"/>
              <a:gd name="f5637" fmla="*/ 3194501 f4252 1"/>
              <a:gd name="f5638" fmla="*/ 2666627 f4251 1"/>
              <a:gd name="f5639" fmla="*/ 2968689 f4252 1"/>
              <a:gd name="f5640" fmla="*/ 2287379 f4251 1"/>
              <a:gd name="f5641" fmla="*/ 2798526 f4252 1"/>
              <a:gd name="f5642" fmla="*/ 2065748 f4251 1"/>
              <a:gd name="f5643" fmla="*/ 2571427 f4252 1"/>
              <a:gd name="f5644" fmla="*/ 1885292 f4251 1"/>
              <a:gd name="f5645" fmla="*/ 1854090 f4251 1"/>
              <a:gd name="f5646" fmla="*/ 1854733 f4251 1"/>
              <a:gd name="f5647" fmla="*/ 3044281 f4252 1"/>
              <a:gd name="f5648" fmla="*/ 2125579 f4251 1"/>
              <a:gd name="f5649" fmla="*/ 3121160 f4252 1"/>
              <a:gd name="f5650" fmla="*/ 2198598 f4251 1"/>
              <a:gd name="f5651" fmla="*/ 2216290 f4251 1"/>
              <a:gd name="f5652" fmla="*/ 3123412 f4252 1"/>
              <a:gd name="f5653" fmla="*/ 2175759 f4251 1"/>
              <a:gd name="f5654" fmla="*/ 3016296 f4252 1"/>
              <a:gd name="f5655" fmla="*/ 2079902 f4251 1"/>
              <a:gd name="f5656" fmla="*/ 2540225 f4252 1"/>
              <a:gd name="f5657" fmla="*/ 1839936 f4251 1"/>
              <a:gd name="f5658" fmla="*/ 2495835 f4252 1"/>
              <a:gd name="f5659" fmla="*/ 1831251 f4251 1"/>
              <a:gd name="f5660" fmla="*/ 2467528 f4252 1"/>
              <a:gd name="f5661" fmla="*/ 1817741 f4251 1"/>
              <a:gd name="f5662" fmla="*/ 2465598 f4252 1"/>
              <a:gd name="f5663" fmla="*/ 2474604 f4252 1"/>
              <a:gd name="f5664" fmla="*/ 1741183 f4251 1"/>
              <a:gd name="f5665" fmla="*/ 2494226 f4252 1"/>
              <a:gd name="f5666" fmla="*/ 1726708 f4251 1"/>
              <a:gd name="f5667" fmla="*/ 2761212 f4252 1"/>
              <a:gd name="f5668" fmla="*/ 1825783 f4251 1"/>
              <a:gd name="f5669" fmla="*/ 2152921 f4251 1"/>
              <a:gd name="f5670" fmla="*/ 3085455 f4252 1"/>
              <a:gd name="f5671" fmla="*/ 3116657 f4252 1"/>
              <a:gd name="f5672" fmla="*/ 2123649 f4251 1"/>
              <a:gd name="f5673" fmla="*/ 2126865 f4251 1"/>
              <a:gd name="f5674" fmla="*/ 2499051 f4252 1"/>
              <a:gd name="f5675" fmla="*/ 1708695 f4251 1"/>
              <a:gd name="f5676" fmla="*/ 2750919 f4252 1"/>
              <a:gd name="f5677" fmla="*/ 1724778 f4251 1"/>
              <a:gd name="f5678" fmla="*/ 3023373 f4252 1"/>
              <a:gd name="f5679" fmla="*/ 3075483 f4252 1"/>
              <a:gd name="f5680" fmla="*/ 3050393 f4252 1"/>
              <a:gd name="f5681" fmla="*/ 1590320 f4251 1"/>
              <a:gd name="f5682" fmla="*/ 3080630 f4252 1"/>
              <a:gd name="f5683" fmla="*/ 1841544 f4251 1"/>
              <a:gd name="f5684" fmla="*/ 1850229 f4251 1"/>
              <a:gd name="f5685" fmla="*/ 2992492 f4252 1"/>
              <a:gd name="f5686" fmla="*/ 1805196 f4251 1"/>
              <a:gd name="f5687" fmla="*/ 2725828 f4252 1"/>
              <a:gd name="f5688" fmla="*/ 1700332 f4251 1"/>
              <a:gd name="f5689" fmla="*/ 1696471 f4251 1"/>
              <a:gd name="f5690" fmla="*/ 1688751 f4251 1"/>
              <a:gd name="f5691" fmla="*/ 2510310 f4252 1"/>
              <a:gd name="f5692" fmla="*/ 1545608 f4251 1"/>
              <a:gd name="f5693" fmla="*/ 2520281 f4252 1"/>
              <a:gd name="f5694" fmla="*/ 1536923 f4251 1"/>
              <a:gd name="f5695" fmla="*/ 2801099 f4252 1"/>
              <a:gd name="f5696" fmla="*/ 1524378 f4251 1"/>
              <a:gd name="f5697" fmla="*/ 3002143 f4252 1"/>
              <a:gd name="f5698" fmla="*/ 1569090 f4251 1"/>
              <a:gd name="f5699" fmla="*/ 3039456 f4252 1"/>
              <a:gd name="f5700" fmla="*/ 1578740 f4251 1"/>
              <a:gd name="f5701" fmla="*/ 3021121 f4252 1"/>
              <a:gd name="f5702" fmla="*/ 1362900 f4251 1"/>
              <a:gd name="f5703" fmla="*/ 3044925 f4252 1"/>
              <a:gd name="f5704" fmla="*/ 1548503 f4251 1"/>
              <a:gd name="f5705" fmla="*/ 3031415 f4252 1"/>
              <a:gd name="f5706" fmla="*/ 1559440 f4251 1"/>
              <a:gd name="f5707" fmla="*/ 2894705 f4252 1"/>
              <a:gd name="f5708" fmla="*/ 1522126 f4251 1"/>
              <a:gd name="f5709" fmla="*/ 2605846 f4252 1"/>
              <a:gd name="f5710" fmla="*/ 1512476 f4251 1"/>
              <a:gd name="f5711" fmla="*/ 2528002 f4252 1"/>
              <a:gd name="f5712" fmla="*/ 2518352 f4252 1"/>
              <a:gd name="f5713" fmla="*/ 1510225 f4251 1"/>
              <a:gd name="f5714" fmla="*/ 2542477 f4252 1"/>
              <a:gd name="f5715" fmla="*/ 1409864 f4251 1"/>
              <a:gd name="f5716" fmla="*/ 2554378 f4252 1"/>
              <a:gd name="f5717" fmla="*/ 1394424 f4251 1"/>
              <a:gd name="f5718" fmla="*/ 2765394 f4252 1"/>
              <a:gd name="f5719" fmla="*/ 1332985 f4251 1"/>
              <a:gd name="f5720" fmla="*/ 2951319 f4252 1"/>
              <a:gd name="f5721" fmla="*/ 1349712 f4251 1"/>
              <a:gd name="f5722" fmla="*/ 1353250 f4251 1"/>
              <a:gd name="f5723" fmla="*/ 2998604 f4252 1"/>
              <a:gd name="f5724" fmla="*/ 1202709 f4251 1"/>
              <a:gd name="f5725" fmla="*/ 3006003 f4252 1"/>
              <a:gd name="f5726" fmla="*/ 1336523 f4251 1"/>
              <a:gd name="f5727" fmla="*/ 1333628 f4251 1"/>
              <a:gd name="f5728" fmla="*/ 1326551 f4251 1"/>
              <a:gd name="f5729" fmla="*/ 2551805 f4252 1"/>
              <a:gd name="f5730" fmla="*/ 1373515 f4251 1"/>
              <a:gd name="f5731" fmla="*/ 2587832 f4252 1"/>
              <a:gd name="f5732" fmla="*/ 1244526 f4251 1"/>
              <a:gd name="f5733" fmla="*/ 2616461 f4252 1"/>
              <a:gd name="f5734" fmla="*/ 1217184 f4251 1"/>
              <a:gd name="f5735" fmla="*/ 2832623 f4252 1"/>
              <a:gd name="f5736" fmla="*/ 1186303 f4251 1"/>
              <a:gd name="f5737" fmla="*/ 2925907 f4252 1"/>
              <a:gd name="f5738" fmla="*/ 1192737 f4251 1"/>
              <a:gd name="f5739" fmla="*/ 2987667 f4252 1"/>
              <a:gd name="f5740" fmla="*/ 1193380 f4251 1"/>
              <a:gd name="f5741" fmla="*/ 2991527 f4252 1"/>
              <a:gd name="f5742" fmla="*/ 1155745 f4251 1"/>
              <a:gd name="f5743" fmla="*/ 2982199 f4252 1"/>
              <a:gd name="f5744" fmla="*/ 1169898 f4251 1"/>
              <a:gd name="f5745" fmla="*/ 2912397 f4252 1"/>
              <a:gd name="f5746" fmla="*/ 1168933 f4251 1"/>
              <a:gd name="f5747" fmla="*/ 2612279 f4252 1"/>
              <a:gd name="f5748" fmla="*/ 2602629 f4252 1"/>
              <a:gd name="f5749" fmla="*/ 2627397 f4252 1"/>
              <a:gd name="f5750" fmla="*/ 2649271 f4252 1"/>
              <a:gd name="f5751" fmla="*/ 1050559 f4251 1"/>
              <a:gd name="f5752" fmla="*/ 1038979 f4251 1"/>
              <a:gd name="f5753" fmla="*/ 2771827 f4252 1"/>
              <a:gd name="f5754" fmla="*/ 1002952 f4251 1"/>
              <a:gd name="f5755" fmla="*/ 2955179 f4252 1"/>
              <a:gd name="f5756" fmla="*/ 1004882 f4251 1"/>
              <a:gd name="f5757" fmla="*/ 3181313 f4252 1"/>
              <a:gd name="f5758" fmla="*/ 665520 f4251 1"/>
              <a:gd name="f5759" fmla="*/ 3305155 f4252 1"/>
              <a:gd name="f5760" fmla="*/ 757196 f4251 1"/>
              <a:gd name="f5761" fmla="*/ 3317057 f4252 1"/>
              <a:gd name="f5762" fmla="*/ 766846 f4251 1"/>
              <a:gd name="f5763" fmla="*/ 795796 f4251 1"/>
              <a:gd name="f5764" fmla="*/ 3065833 f4252 1"/>
              <a:gd name="f5765" fmla="*/ 871067 f4251 1"/>
              <a:gd name="f5766" fmla="*/ 2982521 f4252 1"/>
              <a:gd name="f5767" fmla="*/ 961135 f4251 1"/>
              <a:gd name="f5768" fmla="*/ 2977696 f4252 1"/>
              <a:gd name="f5769" fmla="*/ 964030 f4251 1"/>
              <a:gd name="f5770" fmla="*/ 2953249 f4252 1"/>
              <a:gd name="f5771" fmla="*/ 846620 f4251 1"/>
              <a:gd name="f5772" fmla="*/ 2966115 f4252 1"/>
              <a:gd name="f5773" fmla="*/ 793545 f4251 1"/>
              <a:gd name="f5774" fmla="*/ 3146894 f4252 1"/>
              <a:gd name="f5775" fmla="*/ 661660 f4251 1"/>
              <a:gd name="f5776" fmla="*/ 3147859 f4252 1"/>
              <a:gd name="f5777" fmla="*/ 641395 f4251 1"/>
              <a:gd name="f5778" fmla="*/ 2941990 f4252 1"/>
              <a:gd name="f5779" fmla="*/ 789685 f4251 1"/>
              <a:gd name="f5780" fmla="*/ 2929445 f4252 1"/>
              <a:gd name="f5781" fmla="*/ 737574 f4251 1"/>
              <a:gd name="f5782" fmla="*/ 2907572 f4252 1"/>
              <a:gd name="f5783" fmla="*/ 2910467 f4252 1"/>
              <a:gd name="f5784" fmla="*/ 631745 f4251 1"/>
              <a:gd name="f5785" fmla="*/ 3018226 f4252 1"/>
              <a:gd name="f5786" fmla="*/ 553579 f4251 1"/>
              <a:gd name="f5787" fmla="*/ 3028841 f4252 1"/>
              <a:gd name="f5788" fmla="*/ 3191284 f4252 1"/>
              <a:gd name="f5789" fmla="*/ 318117 f4251 1"/>
              <a:gd name="f5790" fmla="*/ 436170 f4251 1"/>
              <a:gd name="f5791" fmla="*/ 3119874 f4252 1"/>
              <a:gd name="f5792" fmla="*/ 507580 f4251 1"/>
              <a:gd name="f5793" fmla="*/ 3125342 f4252 1"/>
              <a:gd name="f5794" fmla="*/ 602151 f4251 1"/>
              <a:gd name="f5795" fmla="*/ 3043316 f4252 1"/>
              <a:gd name="f5796" fmla="*/ 541999 f4251 1"/>
              <a:gd name="f5797" fmla="*/ 3036561 f4252 1"/>
              <a:gd name="f5798" fmla="*/ 533636 f4251 1"/>
              <a:gd name="f5799" fmla="*/ 3028198 f4252 1"/>
              <a:gd name="f5800" fmla="*/ 3046211 f4252 1"/>
              <a:gd name="f5801" fmla="*/ 336774 f4251 1"/>
              <a:gd name="f5802" fmla="*/ 3183886 f4252 1"/>
              <a:gd name="f5803" fmla="*/ 318439 f4251 1"/>
              <a:gd name="f5804" fmla="*/ 3179383 f4252 1"/>
              <a:gd name="f5805" fmla="*/ 301712 f4251 1"/>
              <a:gd name="f5806" fmla="*/ 3077735 f4252 1"/>
              <a:gd name="f5807" fmla="*/ 315865 f4251 1"/>
              <a:gd name="f5808" fmla="*/ 3012758 f4252 1"/>
              <a:gd name="f5809" fmla="*/ 315222 f4251 1"/>
              <a:gd name="f5810" fmla="*/ 2992814 f4252 1"/>
              <a:gd name="f5811" fmla="*/ 238343 f4251 1"/>
              <a:gd name="f5812" fmla="*/ 3024016 f4252 1"/>
              <a:gd name="f5813" fmla="*/ 177547 f4251 1"/>
              <a:gd name="f5814" fmla="*/ 3113762 f4252 1"/>
              <a:gd name="f5815" fmla="*/ 119003 f4251 1"/>
              <a:gd name="f5816" fmla="*/ 3123734 f4252 1"/>
              <a:gd name="f5817" fmla="+- f4253 0 f1"/>
              <a:gd name="f5818" fmla="*/ f4256 1 3355014"/>
              <a:gd name="f5819" fmla="*/ f4257 1 3210263"/>
              <a:gd name="f5820" fmla="*/ f4258 1 3355014"/>
              <a:gd name="f5821" fmla="*/ f4259 1 3210263"/>
              <a:gd name="f5822" fmla="*/ f4260 1 3210263"/>
              <a:gd name="f5823" fmla="*/ f4261 1 3355014"/>
              <a:gd name="f5824" fmla="*/ f4262 1 3210263"/>
              <a:gd name="f5825" fmla="*/ f4263 1 3355014"/>
              <a:gd name="f5826" fmla="*/ f4264 1 3210263"/>
              <a:gd name="f5827" fmla="*/ f4265 1 3355014"/>
              <a:gd name="f5828" fmla="*/ f4266 1 3210263"/>
              <a:gd name="f5829" fmla="*/ f4267 1 3355014"/>
              <a:gd name="f5830" fmla="*/ f4268 1 3210263"/>
              <a:gd name="f5831" fmla="*/ f4269 1 3355014"/>
              <a:gd name="f5832" fmla="*/ f4270 1 3210263"/>
              <a:gd name="f5833" fmla="*/ f4271 1 3355014"/>
              <a:gd name="f5834" fmla="*/ f4272 1 3210263"/>
              <a:gd name="f5835" fmla="*/ f4273 1 3355014"/>
              <a:gd name="f5836" fmla="*/ f4274 1 3210263"/>
              <a:gd name="f5837" fmla="*/ f4275 1 3355014"/>
              <a:gd name="f5838" fmla="*/ f4276 1 3210263"/>
              <a:gd name="f5839" fmla="*/ f4277 1 3355014"/>
              <a:gd name="f5840" fmla="*/ f4278 1 3210263"/>
              <a:gd name="f5841" fmla="*/ f4279 1 3355014"/>
              <a:gd name="f5842" fmla="*/ f4280 1 3210263"/>
              <a:gd name="f5843" fmla="*/ f4281 1 3355014"/>
              <a:gd name="f5844" fmla="*/ f4282 1 3210263"/>
              <a:gd name="f5845" fmla="*/ f4283 1 3355014"/>
              <a:gd name="f5846" fmla="*/ f4284 1 3210263"/>
              <a:gd name="f5847" fmla="*/ f4285 1 3355014"/>
              <a:gd name="f5848" fmla="*/ f4286 1 3210263"/>
              <a:gd name="f5849" fmla="*/ f4287 1 3355014"/>
              <a:gd name="f5850" fmla="*/ f4288 1 3210263"/>
              <a:gd name="f5851" fmla="*/ f4289 1 3355014"/>
              <a:gd name="f5852" fmla="*/ f4290 1 3210263"/>
              <a:gd name="f5853" fmla="*/ f4291 1 3355014"/>
              <a:gd name="f5854" fmla="*/ f4292 1 3210263"/>
              <a:gd name="f5855" fmla="*/ f4293 1 3355014"/>
              <a:gd name="f5856" fmla="*/ f4294 1 3210263"/>
              <a:gd name="f5857" fmla="*/ f4295 1 3355014"/>
              <a:gd name="f5858" fmla="*/ f4296 1 3210263"/>
              <a:gd name="f5859" fmla="*/ f4297 1 3355014"/>
              <a:gd name="f5860" fmla="*/ f4298 1 3210263"/>
              <a:gd name="f5861" fmla="*/ f4299 1 3355014"/>
              <a:gd name="f5862" fmla="*/ f4300 1 3355014"/>
              <a:gd name="f5863" fmla="*/ f4301 1 3210263"/>
              <a:gd name="f5864" fmla="*/ f4302 1 3355014"/>
              <a:gd name="f5865" fmla="*/ f4303 1 3210263"/>
              <a:gd name="f5866" fmla="*/ f4304 1 3355014"/>
              <a:gd name="f5867" fmla="*/ f4305 1 3210263"/>
              <a:gd name="f5868" fmla="*/ f4306 1 3355014"/>
              <a:gd name="f5869" fmla="*/ f4307 1 3355014"/>
              <a:gd name="f5870" fmla="*/ f4308 1 3210263"/>
              <a:gd name="f5871" fmla="*/ f4309 1 3355014"/>
              <a:gd name="f5872" fmla="*/ f4310 1 3210263"/>
              <a:gd name="f5873" fmla="*/ f4311 1 3355014"/>
              <a:gd name="f5874" fmla="*/ f4312 1 3210263"/>
              <a:gd name="f5875" fmla="*/ f4313 1 3355014"/>
              <a:gd name="f5876" fmla="*/ f4314 1 3210263"/>
              <a:gd name="f5877" fmla="*/ f4315 1 3355014"/>
              <a:gd name="f5878" fmla="*/ f4316 1 3210263"/>
              <a:gd name="f5879" fmla="*/ f4317 1 3355014"/>
              <a:gd name="f5880" fmla="*/ f4318 1 3210263"/>
              <a:gd name="f5881" fmla="*/ f4319 1 3355014"/>
              <a:gd name="f5882" fmla="*/ f4320 1 3210263"/>
              <a:gd name="f5883" fmla="*/ f4321 1 3355014"/>
              <a:gd name="f5884" fmla="*/ f4322 1 3210263"/>
              <a:gd name="f5885" fmla="*/ f4323 1 3355014"/>
              <a:gd name="f5886" fmla="*/ f4324 1 3210263"/>
              <a:gd name="f5887" fmla="*/ f4325 1 3355014"/>
              <a:gd name="f5888" fmla="*/ f4326 1 3210263"/>
              <a:gd name="f5889" fmla="*/ f4327 1 3355014"/>
              <a:gd name="f5890" fmla="*/ f4328 1 3355014"/>
              <a:gd name="f5891" fmla="*/ f4329 1 3210263"/>
              <a:gd name="f5892" fmla="*/ f4330 1 3355014"/>
              <a:gd name="f5893" fmla="*/ f4331 1 3210263"/>
              <a:gd name="f5894" fmla="*/ f4332 1 3355014"/>
              <a:gd name="f5895" fmla="*/ f4333 1 3210263"/>
              <a:gd name="f5896" fmla="*/ f4334 1 3355014"/>
              <a:gd name="f5897" fmla="*/ f4335 1 3210263"/>
              <a:gd name="f5898" fmla="*/ f4336 1 3355014"/>
              <a:gd name="f5899" fmla="*/ f4337 1 3210263"/>
              <a:gd name="f5900" fmla="*/ f4338 1 3355014"/>
              <a:gd name="f5901" fmla="*/ f4339 1 3210263"/>
              <a:gd name="f5902" fmla="*/ f4340 1 3355014"/>
              <a:gd name="f5903" fmla="*/ f4341 1 3355014"/>
              <a:gd name="f5904" fmla="*/ f4342 1 3210263"/>
              <a:gd name="f5905" fmla="*/ f4343 1 3355014"/>
              <a:gd name="f5906" fmla="*/ f4344 1 3210263"/>
              <a:gd name="f5907" fmla="*/ f4345 1 3355014"/>
              <a:gd name="f5908" fmla="*/ f4346 1 3210263"/>
              <a:gd name="f5909" fmla="*/ f4347 1 3355014"/>
              <a:gd name="f5910" fmla="*/ f4348 1 3210263"/>
              <a:gd name="f5911" fmla="*/ f4349 1 3355014"/>
              <a:gd name="f5912" fmla="*/ f4350 1 3210263"/>
              <a:gd name="f5913" fmla="*/ f4351 1 3355014"/>
              <a:gd name="f5914" fmla="*/ f4352 1 3355014"/>
              <a:gd name="f5915" fmla="*/ f4353 1 3355014"/>
              <a:gd name="f5916" fmla="*/ f4354 1 3210263"/>
              <a:gd name="f5917" fmla="*/ f4355 1 3355014"/>
              <a:gd name="f5918" fmla="*/ f4356 1 3210263"/>
              <a:gd name="f5919" fmla="*/ f4357 1 3355014"/>
              <a:gd name="f5920" fmla="*/ f4358 1 3210263"/>
              <a:gd name="f5921" fmla="*/ f4359 1 3355014"/>
              <a:gd name="f5922" fmla="*/ f4360 1 3210263"/>
              <a:gd name="f5923" fmla="*/ f4361 1 3355014"/>
              <a:gd name="f5924" fmla="*/ f4362 1 3355014"/>
              <a:gd name="f5925" fmla="*/ f4363 1 3210263"/>
              <a:gd name="f5926" fmla="*/ f4364 1 3355014"/>
              <a:gd name="f5927" fmla="*/ f4365 1 3210263"/>
              <a:gd name="f5928" fmla="*/ f4366 1 3355014"/>
              <a:gd name="f5929" fmla="*/ f4367 1 3210263"/>
              <a:gd name="f5930" fmla="*/ f4368 1 3355014"/>
              <a:gd name="f5931" fmla="*/ f4369 1 3210263"/>
              <a:gd name="f5932" fmla="*/ f4370 1 3355014"/>
              <a:gd name="f5933" fmla="*/ f4371 1 3210263"/>
              <a:gd name="f5934" fmla="*/ f4372 1 3355014"/>
              <a:gd name="f5935" fmla="*/ f4373 1 3210263"/>
              <a:gd name="f5936" fmla="*/ f4374 1 3355014"/>
              <a:gd name="f5937" fmla="*/ f4375 1 3355014"/>
              <a:gd name="f5938" fmla="*/ f4376 1 3210263"/>
              <a:gd name="f5939" fmla="*/ f4377 1 3355014"/>
              <a:gd name="f5940" fmla="*/ f4378 1 3210263"/>
              <a:gd name="f5941" fmla="*/ f4379 1 3355014"/>
              <a:gd name="f5942" fmla="*/ f4380 1 3210263"/>
              <a:gd name="f5943" fmla="*/ f4381 1 3355014"/>
              <a:gd name="f5944" fmla="*/ f4382 1 3210263"/>
              <a:gd name="f5945" fmla="*/ f4383 1 3355014"/>
              <a:gd name="f5946" fmla="*/ f4384 1 3210263"/>
              <a:gd name="f5947" fmla="*/ f4385 1 3355014"/>
              <a:gd name="f5948" fmla="*/ f4386 1 3210263"/>
              <a:gd name="f5949" fmla="*/ f4387 1 3355014"/>
              <a:gd name="f5950" fmla="*/ f4388 1 3210263"/>
              <a:gd name="f5951" fmla="*/ f4389 1 3355014"/>
              <a:gd name="f5952" fmla="*/ f4390 1 3210263"/>
              <a:gd name="f5953" fmla="*/ f4391 1 3355014"/>
              <a:gd name="f5954" fmla="*/ f4392 1 3210263"/>
              <a:gd name="f5955" fmla="*/ f4393 1 3355014"/>
              <a:gd name="f5956" fmla="*/ f4394 1 3210263"/>
              <a:gd name="f5957" fmla="*/ f4395 1 3355014"/>
              <a:gd name="f5958" fmla="*/ f4396 1 3210263"/>
              <a:gd name="f5959" fmla="*/ f4397 1 3355014"/>
              <a:gd name="f5960" fmla="*/ f4398 1 3210263"/>
              <a:gd name="f5961" fmla="*/ f4399 1 3355014"/>
              <a:gd name="f5962" fmla="*/ f4400 1 3210263"/>
              <a:gd name="f5963" fmla="*/ f4401 1 3355014"/>
              <a:gd name="f5964" fmla="*/ f4402 1 3210263"/>
              <a:gd name="f5965" fmla="*/ f4403 1 3355014"/>
              <a:gd name="f5966" fmla="*/ f4404 1 3210263"/>
              <a:gd name="f5967" fmla="*/ f4405 1 3355014"/>
              <a:gd name="f5968" fmla="*/ f4406 1 3210263"/>
              <a:gd name="f5969" fmla="*/ f4407 1 3355014"/>
              <a:gd name="f5970" fmla="*/ f4408 1 3210263"/>
              <a:gd name="f5971" fmla="*/ f4409 1 3355014"/>
              <a:gd name="f5972" fmla="*/ f4410 1 3210263"/>
              <a:gd name="f5973" fmla="*/ f4411 1 3355014"/>
              <a:gd name="f5974" fmla="*/ f4412 1 3210263"/>
              <a:gd name="f5975" fmla="*/ f4413 1 3355014"/>
              <a:gd name="f5976" fmla="*/ f4414 1 3210263"/>
              <a:gd name="f5977" fmla="*/ f4415 1 3355014"/>
              <a:gd name="f5978" fmla="*/ f4416 1 3355014"/>
              <a:gd name="f5979" fmla="*/ f4417 1 3210263"/>
              <a:gd name="f5980" fmla="*/ f4418 1 3355014"/>
              <a:gd name="f5981" fmla="*/ f4419 1 3210263"/>
              <a:gd name="f5982" fmla="*/ f4420 1 3355014"/>
              <a:gd name="f5983" fmla="*/ f4421 1 3210263"/>
              <a:gd name="f5984" fmla="*/ f4422 1 3355014"/>
              <a:gd name="f5985" fmla="*/ f4423 1 3210263"/>
              <a:gd name="f5986" fmla="*/ f4424 1 3355014"/>
              <a:gd name="f5987" fmla="*/ f4425 1 3210263"/>
              <a:gd name="f5988" fmla="*/ f4426 1 3355014"/>
              <a:gd name="f5989" fmla="*/ f4427 1 3210263"/>
              <a:gd name="f5990" fmla="*/ f4428 1 3355014"/>
              <a:gd name="f5991" fmla="*/ f4429 1 3210263"/>
              <a:gd name="f5992" fmla="*/ f4430 1 3355014"/>
              <a:gd name="f5993" fmla="*/ f4431 1 3210263"/>
              <a:gd name="f5994" fmla="*/ f4432 1 3355014"/>
              <a:gd name="f5995" fmla="*/ f4433 1 3210263"/>
              <a:gd name="f5996" fmla="*/ f4434 1 3355014"/>
              <a:gd name="f5997" fmla="*/ f4435 1 3210263"/>
              <a:gd name="f5998" fmla="*/ f4436 1 3355014"/>
              <a:gd name="f5999" fmla="*/ f4437 1 3210263"/>
              <a:gd name="f6000" fmla="*/ f4438 1 3355014"/>
              <a:gd name="f6001" fmla="*/ f4439 1 3210263"/>
              <a:gd name="f6002" fmla="*/ f4440 1 3355014"/>
              <a:gd name="f6003" fmla="*/ f4441 1 3210263"/>
              <a:gd name="f6004" fmla="*/ f4442 1 3355014"/>
              <a:gd name="f6005" fmla="*/ f4443 1 3210263"/>
              <a:gd name="f6006" fmla="*/ f4444 1 3355014"/>
              <a:gd name="f6007" fmla="*/ f4445 1 3210263"/>
              <a:gd name="f6008" fmla="*/ f4446 1 3355014"/>
              <a:gd name="f6009" fmla="*/ f4447 1 3210263"/>
              <a:gd name="f6010" fmla="*/ f4448 1 3355014"/>
              <a:gd name="f6011" fmla="*/ f4449 1 3210263"/>
              <a:gd name="f6012" fmla="*/ f4450 1 3355014"/>
              <a:gd name="f6013" fmla="*/ f4451 1 3210263"/>
              <a:gd name="f6014" fmla="*/ f4452 1 3355014"/>
              <a:gd name="f6015" fmla="*/ f4453 1 3210263"/>
              <a:gd name="f6016" fmla="*/ f4454 1 3355014"/>
              <a:gd name="f6017" fmla="*/ f4455 1 3210263"/>
              <a:gd name="f6018" fmla="*/ f4456 1 3355014"/>
              <a:gd name="f6019" fmla="*/ f4457 1 3210263"/>
              <a:gd name="f6020" fmla="*/ f4458 1 3355014"/>
              <a:gd name="f6021" fmla="*/ f4459 1 3210263"/>
              <a:gd name="f6022" fmla="*/ f4460 1 3355014"/>
              <a:gd name="f6023" fmla="*/ f4461 1 3210263"/>
              <a:gd name="f6024" fmla="*/ f4462 1 3355014"/>
              <a:gd name="f6025" fmla="*/ f4463 1 3210263"/>
              <a:gd name="f6026" fmla="*/ f4464 1 3355014"/>
              <a:gd name="f6027" fmla="*/ f4465 1 3210263"/>
              <a:gd name="f6028" fmla="*/ f4466 1 3355014"/>
              <a:gd name="f6029" fmla="*/ f4467 1 3210263"/>
              <a:gd name="f6030" fmla="*/ f4468 1 3355014"/>
              <a:gd name="f6031" fmla="*/ f4469 1 3210263"/>
              <a:gd name="f6032" fmla="*/ f4470 1 3355014"/>
              <a:gd name="f6033" fmla="*/ f4471 1 3210263"/>
              <a:gd name="f6034" fmla="*/ f4472 1 3355014"/>
              <a:gd name="f6035" fmla="*/ f4473 1 3210263"/>
              <a:gd name="f6036" fmla="*/ f4474 1 3355014"/>
              <a:gd name="f6037" fmla="*/ f4475 1 3210263"/>
              <a:gd name="f6038" fmla="*/ f4476 1 3355014"/>
              <a:gd name="f6039" fmla="*/ f4477 1 3210263"/>
              <a:gd name="f6040" fmla="*/ f4478 1 3355014"/>
              <a:gd name="f6041" fmla="*/ f4479 1 3210263"/>
              <a:gd name="f6042" fmla="*/ f4480 1 3355014"/>
              <a:gd name="f6043" fmla="*/ f4481 1 3210263"/>
              <a:gd name="f6044" fmla="*/ f4482 1 3355014"/>
              <a:gd name="f6045" fmla="*/ f4483 1 3210263"/>
              <a:gd name="f6046" fmla="*/ f4484 1 3355014"/>
              <a:gd name="f6047" fmla="*/ f4485 1 3210263"/>
              <a:gd name="f6048" fmla="*/ f4486 1 3355014"/>
              <a:gd name="f6049" fmla="*/ f4487 1 3210263"/>
              <a:gd name="f6050" fmla="*/ f4488 1 3355014"/>
              <a:gd name="f6051" fmla="*/ f4489 1 3210263"/>
              <a:gd name="f6052" fmla="*/ f4490 1 3355014"/>
              <a:gd name="f6053" fmla="*/ f4491 1 3210263"/>
              <a:gd name="f6054" fmla="*/ f4492 1 3355014"/>
              <a:gd name="f6055" fmla="*/ f4493 1 3210263"/>
              <a:gd name="f6056" fmla="*/ f4494 1 3355014"/>
              <a:gd name="f6057" fmla="*/ f4495 1 3210263"/>
              <a:gd name="f6058" fmla="*/ f4496 1 3355014"/>
              <a:gd name="f6059" fmla="*/ f4497 1 3210263"/>
              <a:gd name="f6060" fmla="*/ f4498 1 3355014"/>
              <a:gd name="f6061" fmla="*/ f4499 1 3210263"/>
              <a:gd name="f6062" fmla="*/ f4500 1 3355014"/>
              <a:gd name="f6063" fmla="*/ f4501 1 3210263"/>
              <a:gd name="f6064" fmla="*/ f4502 1 3355014"/>
              <a:gd name="f6065" fmla="*/ f4503 1 3210263"/>
              <a:gd name="f6066" fmla="*/ f4504 1 3355014"/>
              <a:gd name="f6067" fmla="*/ f4505 1 3210263"/>
              <a:gd name="f6068" fmla="*/ f4506 1 3355014"/>
              <a:gd name="f6069" fmla="*/ f4507 1 3210263"/>
              <a:gd name="f6070" fmla="*/ f4508 1 3355014"/>
              <a:gd name="f6071" fmla="*/ f4509 1 3210263"/>
              <a:gd name="f6072" fmla="*/ f4510 1 3355014"/>
              <a:gd name="f6073" fmla="*/ f4511 1 3210263"/>
              <a:gd name="f6074" fmla="*/ f4512 1 3355014"/>
              <a:gd name="f6075" fmla="*/ f4513 1 3210263"/>
              <a:gd name="f6076" fmla="*/ f4514 1 3355014"/>
              <a:gd name="f6077" fmla="*/ f4515 1 3210263"/>
              <a:gd name="f6078" fmla="*/ f4516 1 3355014"/>
              <a:gd name="f6079" fmla="*/ f4517 1 3210263"/>
              <a:gd name="f6080" fmla="*/ f4518 1 3355014"/>
              <a:gd name="f6081" fmla="*/ f4519 1 3210263"/>
              <a:gd name="f6082" fmla="*/ f4520 1 3355014"/>
              <a:gd name="f6083" fmla="*/ f4521 1 3210263"/>
              <a:gd name="f6084" fmla="*/ f4522 1 3210263"/>
              <a:gd name="f6085" fmla="*/ f4523 1 3355014"/>
              <a:gd name="f6086" fmla="*/ f4524 1 3210263"/>
              <a:gd name="f6087" fmla="*/ f4525 1 3355014"/>
              <a:gd name="f6088" fmla="*/ f4526 1 3210263"/>
              <a:gd name="f6089" fmla="*/ f4527 1 3355014"/>
              <a:gd name="f6090" fmla="*/ f4528 1 3210263"/>
              <a:gd name="f6091" fmla="*/ f4529 1 3355014"/>
              <a:gd name="f6092" fmla="*/ f4530 1 3210263"/>
              <a:gd name="f6093" fmla="*/ f4531 1 3355014"/>
              <a:gd name="f6094" fmla="*/ f4532 1 3210263"/>
              <a:gd name="f6095" fmla="*/ f4533 1 3355014"/>
              <a:gd name="f6096" fmla="*/ f4534 1 3210263"/>
              <a:gd name="f6097" fmla="*/ f4535 1 3355014"/>
              <a:gd name="f6098" fmla="*/ f4536 1 3210263"/>
              <a:gd name="f6099" fmla="*/ f4537 1 3355014"/>
              <a:gd name="f6100" fmla="*/ f4538 1 3210263"/>
              <a:gd name="f6101" fmla="*/ f4539 1 3355014"/>
              <a:gd name="f6102" fmla="*/ f4540 1 3210263"/>
              <a:gd name="f6103" fmla="*/ f4541 1 3355014"/>
              <a:gd name="f6104" fmla="*/ f4542 1 3210263"/>
              <a:gd name="f6105" fmla="*/ f4543 1 3355014"/>
              <a:gd name="f6106" fmla="*/ f4544 1 3210263"/>
              <a:gd name="f6107" fmla="*/ f4545 1 3355014"/>
              <a:gd name="f6108" fmla="*/ f4546 1 3210263"/>
              <a:gd name="f6109" fmla="*/ f4547 1 3355014"/>
              <a:gd name="f6110" fmla="*/ f4548 1 3210263"/>
              <a:gd name="f6111" fmla="*/ f4549 1 3355014"/>
              <a:gd name="f6112" fmla="*/ f4550 1 3210263"/>
              <a:gd name="f6113" fmla="*/ f4551 1 3355014"/>
              <a:gd name="f6114" fmla="*/ f4552 1 3210263"/>
              <a:gd name="f6115" fmla="*/ f4553 1 3355014"/>
              <a:gd name="f6116" fmla="*/ f4554 1 3210263"/>
              <a:gd name="f6117" fmla="*/ f4555 1 3210263"/>
              <a:gd name="f6118" fmla="*/ f4556 1 3355014"/>
              <a:gd name="f6119" fmla="*/ f4557 1 3210263"/>
              <a:gd name="f6120" fmla="*/ f4558 1 3355014"/>
              <a:gd name="f6121" fmla="*/ f4559 1 3210263"/>
              <a:gd name="f6122" fmla="*/ f4560 1 3210263"/>
              <a:gd name="f6123" fmla="*/ f4561 1 3355014"/>
              <a:gd name="f6124" fmla="*/ f4562 1 3210263"/>
              <a:gd name="f6125" fmla="*/ f4563 1 3355014"/>
              <a:gd name="f6126" fmla="*/ f4564 1 3210263"/>
              <a:gd name="f6127" fmla="*/ f4565 1 3355014"/>
              <a:gd name="f6128" fmla="*/ f4566 1 3210263"/>
              <a:gd name="f6129" fmla="*/ f4567 1 3355014"/>
              <a:gd name="f6130" fmla="*/ f4568 1 3210263"/>
              <a:gd name="f6131" fmla="*/ f4569 1 3355014"/>
              <a:gd name="f6132" fmla="*/ f4570 1 3210263"/>
              <a:gd name="f6133" fmla="*/ f4571 1 3355014"/>
              <a:gd name="f6134" fmla="*/ f4572 1 3210263"/>
              <a:gd name="f6135" fmla="*/ f4573 1 3355014"/>
              <a:gd name="f6136" fmla="*/ f4574 1 3210263"/>
              <a:gd name="f6137" fmla="*/ f4575 1 3355014"/>
              <a:gd name="f6138" fmla="*/ f4576 1 3210263"/>
              <a:gd name="f6139" fmla="*/ f4577 1 3355014"/>
              <a:gd name="f6140" fmla="*/ f4578 1 3210263"/>
              <a:gd name="f6141" fmla="*/ f4579 1 3355014"/>
              <a:gd name="f6142" fmla="*/ f4580 1 3210263"/>
              <a:gd name="f6143" fmla="*/ f4581 1 3355014"/>
              <a:gd name="f6144" fmla="*/ f4582 1 3210263"/>
              <a:gd name="f6145" fmla="*/ f4583 1 3210263"/>
              <a:gd name="f6146" fmla="*/ f4584 1 3355014"/>
              <a:gd name="f6147" fmla="*/ f4585 1 3210263"/>
              <a:gd name="f6148" fmla="*/ f4586 1 3355014"/>
              <a:gd name="f6149" fmla="*/ f4587 1 3210263"/>
              <a:gd name="f6150" fmla="*/ f4588 1 3355014"/>
              <a:gd name="f6151" fmla="*/ f4589 1 3210263"/>
              <a:gd name="f6152" fmla="*/ f4590 1 3355014"/>
              <a:gd name="f6153" fmla="*/ f4591 1 3210263"/>
              <a:gd name="f6154" fmla="*/ f4592 1 3355014"/>
              <a:gd name="f6155" fmla="*/ f4593 1 3210263"/>
              <a:gd name="f6156" fmla="*/ f4594 1 3355014"/>
              <a:gd name="f6157" fmla="*/ f4595 1 3210263"/>
              <a:gd name="f6158" fmla="*/ f4596 1 3355014"/>
              <a:gd name="f6159" fmla="*/ f4597 1 3210263"/>
              <a:gd name="f6160" fmla="*/ f4598 1 3355014"/>
              <a:gd name="f6161" fmla="*/ f4599 1 3355014"/>
              <a:gd name="f6162" fmla="*/ f4600 1 3210263"/>
              <a:gd name="f6163" fmla="*/ f4601 1 3355014"/>
              <a:gd name="f6164" fmla="*/ f4602 1 3210263"/>
              <a:gd name="f6165" fmla="*/ f4603 1 3355014"/>
              <a:gd name="f6166" fmla="*/ f4604 1 3210263"/>
              <a:gd name="f6167" fmla="*/ f4605 1 3355014"/>
              <a:gd name="f6168" fmla="*/ f4606 1 3210263"/>
              <a:gd name="f6169" fmla="*/ f4607 1 3355014"/>
              <a:gd name="f6170" fmla="*/ f4608 1 3210263"/>
              <a:gd name="f6171" fmla="*/ f4609 1 3355014"/>
              <a:gd name="f6172" fmla="*/ f4610 1 3210263"/>
              <a:gd name="f6173" fmla="*/ f4611 1 3355014"/>
              <a:gd name="f6174" fmla="*/ f4612 1 3210263"/>
              <a:gd name="f6175" fmla="*/ f4613 1 3355014"/>
              <a:gd name="f6176" fmla="*/ f4614 1 3355014"/>
              <a:gd name="f6177" fmla="*/ f4615 1 3210263"/>
              <a:gd name="f6178" fmla="*/ f4616 1 3355014"/>
              <a:gd name="f6179" fmla="*/ f4617 1 3210263"/>
              <a:gd name="f6180" fmla="*/ f4618 1 3210263"/>
              <a:gd name="f6181" fmla="*/ f4619 1 3355014"/>
              <a:gd name="f6182" fmla="*/ f4620 1 3210263"/>
              <a:gd name="f6183" fmla="*/ f4621 1 3355014"/>
              <a:gd name="f6184" fmla="*/ f4622 1 3210263"/>
              <a:gd name="f6185" fmla="*/ f4623 1 3355014"/>
              <a:gd name="f6186" fmla="*/ f4624 1 3210263"/>
              <a:gd name="f6187" fmla="*/ f4625 1 3355014"/>
              <a:gd name="f6188" fmla="*/ f4626 1 3210263"/>
              <a:gd name="f6189" fmla="*/ f4627 1 3355014"/>
              <a:gd name="f6190" fmla="*/ f4628 1 3210263"/>
              <a:gd name="f6191" fmla="*/ f4629 1 3355014"/>
              <a:gd name="f6192" fmla="*/ f4630 1 3210263"/>
              <a:gd name="f6193" fmla="*/ f4631 1 3355014"/>
              <a:gd name="f6194" fmla="*/ f4632 1 3355014"/>
              <a:gd name="f6195" fmla="*/ f4633 1 3355014"/>
              <a:gd name="f6196" fmla="*/ f4634 1 3210263"/>
              <a:gd name="f6197" fmla="*/ f4635 1 3355014"/>
              <a:gd name="f6198" fmla="*/ f4636 1 3210263"/>
              <a:gd name="f6199" fmla="*/ f4637 1 3355014"/>
              <a:gd name="f6200" fmla="*/ f4638 1 3210263"/>
              <a:gd name="f6201" fmla="*/ f4639 1 3355014"/>
              <a:gd name="f6202" fmla="*/ f4640 1 3210263"/>
              <a:gd name="f6203" fmla="*/ f4641 1 3355014"/>
              <a:gd name="f6204" fmla="*/ f4642 1 3210263"/>
              <a:gd name="f6205" fmla="*/ f4643 1 3355014"/>
              <a:gd name="f6206" fmla="*/ f4644 1 3210263"/>
              <a:gd name="f6207" fmla="*/ f4645 1 3355014"/>
              <a:gd name="f6208" fmla="*/ f4646 1 3210263"/>
              <a:gd name="f6209" fmla="*/ f4647 1 3355014"/>
              <a:gd name="f6210" fmla="*/ f4648 1 3210263"/>
              <a:gd name="f6211" fmla="*/ f4649 1 3355014"/>
              <a:gd name="f6212" fmla="*/ f4650 1 3210263"/>
              <a:gd name="f6213" fmla="*/ f4651 1 3355014"/>
              <a:gd name="f6214" fmla="*/ f4652 1 3210263"/>
              <a:gd name="f6215" fmla="*/ f4653 1 3355014"/>
              <a:gd name="f6216" fmla="*/ f4654 1 3210263"/>
              <a:gd name="f6217" fmla="*/ f4655 1 3355014"/>
              <a:gd name="f6218" fmla="*/ f4656 1 3210263"/>
              <a:gd name="f6219" fmla="*/ f4657 1 3355014"/>
              <a:gd name="f6220" fmla="*/ f4658 1 3355014"/>
              <a:gd name="f6221" fmla="*/ f4659 1 3210263"/>
              <a:gd name="f6222" fmla="*/ f4660 1 3355014"/>
              <a:gd name="f6223" fmla="*/ f4661 1 3210263"/>
              <a:gd name="f6224" fmla="*/ f4662 1 3355014"/>
              <a:gd name="f6225" fmla="*/ f4663 1 3210263"/>
              <a:gd name="f6226" fmla="*/ f4664 1 3355014"/>
              <a:gd name="f6227" fmla="*/ f4665 1 3210263"/>
              <a:gd name="f6228" fmla="*/ f4666 1 3355014"/>
              <a:gd name="f6229" fmla="*/ f4667 1 3210263"/>
              <a:gd name="f6230" fmla="*/ f4668 1 3355014"/>
              <a:gd name="f6231" fmla="*/ f4669 1 3210263"/>
              <a:gd name="f6232" fmla="*/ f4670 1 3355014"/>
              <a:gd name="f6233" fmla="*/ f4671 1 3210263"/>
              <a:gd name="f6234" fmla="*/ f4672 1 3355014"/>
              <a:gd name="f6235" fmla="*/ f4673 1 3210263"/>
              <a:gd name="f6236" fmla="*/ f4674 1 3355014"/>
              <a:gd name="f6237" fmla="*/ f4675 1 3210263"/>
              <a:gd name="f6238" fmla="*/ f4676 1 3210263"/>
              <a:gd name="f6239" fmla="*/ f4677 1 3355014"/>
              <a:gd name="f6240" fmla="*/ f4678 1 3210263"/>
              <a:gd name="f6241" fmla="*/ f4679 1 3355014"/>
              <a:gd name="f6242" fmla="*/ f4680 1 3210263"/>
              <a:gd name="f6243" fmla="*/ f4681 1 3355014"/>
              <a:gd name="f6244" fmla="*/ f4682 1 3210263"/>
              <a:gd name="f6245" fmla="*/ f4683 1 3355014"/>
              <a:gd name="f6246" fmla="*/ f4684 1 3210263"/>
              <a:gd name="f6247" fmla="*/ f4685 1 3355014"/>
              <a:gd name="f6248" fmla="*/ f4686 1 3210263"/>
              <a:gd name="f6249" fmla="*/ f4687 1 3355014"/>
              <a:gd name="f6250" fmla="*/ f4688 1 3210263"/>
              <a:gd name="f6251" fmla="*/ f4689 1 3355014"/>
              <a:gd name="f6252" fmla="*/ f4690 1 3355014"/>
              <a:gd name="f6253" fmla="*/ f4691 1 3210263"/>
              <a:gd name="f6254" fmla="*/ f4692 1 3355014"/>
              <a:gd name="f6255" fmla="*/ f4693 1 3210263"/>
              <a:gd name="f6256" fmla="*/ f4694 1 3210263"/>
              <a:gd name="f6257" fmla="*/ f4695 1 3355014"/>
              <a:gd name="f6258" fmla="*/ f4696 1 3210263"/>
              <a:gd name="f6259" fmla="*/ f4697 1 3355014"/>
              <a:gd name="f6260" fmla="*/ f4698 1 3210263"/>
              <a:gd name="f6261" fmla="*/ f4699 1 3210263"/>
              <a:gd name="f6262" fmla="*/ f4700 1 3355014"/>
              <a:gd name="f6263" fmla="*/ f4701 1 3210263"/>
              <a:gd name="f6264" fmla="*/ f4702 1 3355014"/>
              <a:gd name="f6265" fmla="*/ f4703 1 3210263"/>
              <a:gd name="f6266" fmla="*/ f4704 1 3355014"/>
              <a:gd name="f6267" fmla="*/ f4705 1 3210263"/>
              <a:gd name="f6268" fmla="*/ f4706 1 3355014"/>
              <a:gd name="f6269" fmla="*/ f4707 1 3210263"/>
              <a:gd name="f6270" fmla="*/ f4708 1 3355014"/>
              <a:gd name="f6271" fmla="*/ f4709 1 3210263"/>
              <a:gd name="f6272" fmla="*/ f4710 1 3355014"/>
              <a:gd name="f6273" fmla="*/ f4711 1 3210263"/>
              <a:gd name="f6274" fmla="*/ f4712 1 3355014"/>
              <a:gd name="f6275" fmla="*/ f4713 1 3210263"/>
              <a:gd name="f6276" fmla="*/ f4714 1 3355014"/>
              <a:gd name="f6277" fmla="*/ f4715 1 3355014"/>
              <a:gd name="f6278" fmla="*/ f4716 1 3210263"/>
              <a:gd name="f6279" fmla="*/ f4717 1 3355014"/>
              <a:gd name="f6280" fmla="*/ f4718 1 3210263"/>
              <a:gd name="f6281" fmla="*/ f4719 1 3355014"/>
              <a:gd name="f6282" fmla="*/ f4720 1 3210263"/>
              <a:gd name="f6283" fmla="*/ f4721 1 3355014"/>
              <a:gd name="f6284" fmla="*/ f4722 1 3210263"/>
              <a:gd name="f6285" fmla="*/ f4723 1 3355014"/>
              <a:gd name="f6286" fmla="*/ f4724 1 3210263"/>
              <a:gd name="f6287" fmla="*/ f4725 1 3355014"/>
              <a:gd name="f6288" fmla="*/ f4726 1 3210263"/>
              <a:gd name="f6289" fmla="*/ f4727 1 3355014"/>
              <a:gd name="f6290" fmla="*/ f4728 1 3210263"/>
              <a:gd name="f6291" fmla="*/ f4729 1 3210263"/>
              <a:gd name="f6292" fmla="*/ f4730 1 3210263"/>
              <a:gd name="f6293" fmla="*/ f4731 1 3355014"/>
              <a:gd name="f6294" fmla="*/ f4732 1 3210263"/>
              <a:gd name="f6295" fmla="*/ f4733 1 3355014"/>
              <a:gd name="f6296" fmla="*/ f4734 1 3210263"/>
              <a:gd name="f6297" fmla="*/ f4735 1 3355014"/>
              <a:gd name="f6298" fmla="*/ f4736 1 3210263"/>
              <a:gd name="f6299" fmla="*/ f4737 1 3355014"/>
              <a:gd name="f6300" fmla="*/ f4738 1 3210263"/>
              <a:gd name="f6301" fmla="*/ f4739 1 3210263"/>
              <a:gd name="f6302" fmla="*/ f4740 1 3355014"/>
              <a:gd name="f6303" fmla="*/ f4741 1 3210263"/>
              <a:gd name="f6304" fmla="*/ f4742 1 3355014"/>
              <a:gd name="f6305" fmla="*/ f4743 1 3210263"/>
              <a:gd name="f6306" fmla="*/ f4744 1 3355014"/>
              <a:gd name="f6307" fmla="*/ f4745 1 3210263"/>
              <a:gd name="f6308" fmla="*/ f4746 1 3210263"/>
              <a:gd name="f6309" fmla="*/ f4747 1 3210263"/>
              <a:gd name="f6310" fmla="*/ f4748 1 3355014"/>
              <a:gd name="f6311" fmla="*/ f4749 1 3210263"/>
              <a:gd name="f6312" fmla="*/ f4750 1 3355014"/>
              <a:gd name="f6313" fmla="*/ f4751 1 3210263"/>
              <a:gd name="f6314" fmla="*/ f4752 1 3355014"/>
              <a:gd name="f6315" fmla="*/ f4753 1 3210263"/>
              <a:gd name="f6316" fmla="*/ f4754 1 3355014"/>
              <a:gd name="f6317" fmla="*/ f4755 1 3210263"/>
              <a:gd name="f6318" fmla="*/ f4756 1 3355014"/>
              <a:gd name="f6319" fmla="*/ f4757 1 3210263"/>
              <a:gd name="f6320" fmla="*/ f4758 1 3210263"/>
              <a:gd name="f6321" fmla="*/ f4759 1 3210263"/>
              <a:gd name="f6322" fmla="*/ f4760 1 3355014"/>
              <a:gd name="f6323" fmla="*/ f4761 1 3210263"/>
              <a:gd name="f6324" fmla="*/ f4762 1 3355014"/>
              <a:gd name="f6325" fmla="*/ f4763 1 3210263"/>
              <a:gd name="f6326" fmla="*/ f4764 1 3355014"/>
              <a:gd name="f6327" fmla="*/ f4765 1 3210263"/>
              <a:gd name="f6328" fmla="*/ f4766 1 3355014"/>
              <a:gd name="f6329" fmla="*/ f4767 1 3210263"/>
              <a:gd name="f6330" fmla="*/ f4768 1 3355014"/>
              <a:gd name="f6331" fmla="*/ f4769 1 3210263"/>
              <a:gd name="f6332" fmla="*/ f4770 1 3355014"/>
              <a:gd name="f6333" fmla="*/ f4771 1 3210263"/>
              <a:gd name="f6334" fmla="*/ f4772 1 3355014"/>
              <a:gd name="f6335" fmla="*/ f4773 1 3210263"/>
              <a:gd name="f6336" fmla="*/ f4774 1 3210263"/>
              <a:gd name="f6337" fmla="*/ f4775 1 3210263"/>
              <a:gd name="f6338" fmla="*/ f4776 1 3355014"/>
              <a:gd name="f6339" fmla="*/ f4777 1 3210263"/>
              <a:gd name="f6340" fmla="*/ f4778 1 3355014"/>
              <a:gd name="f6341" fmla="*/ f4779 1 3210263"/>
              <a:gd name="f6342" fmla="*/ f4780 1 3355014"/>
              <a:gd name="f6343" fmla="*/ f4781 1 3210263"/>
              <a:gd name="f6344" fmla="*/ f4782 1 3355014"/>
              <a:gd name="f6345" fmla="*/ f4783 1 3210263"/>
              <a:gd name="f6346" fmla="*/ f4784 1 3355014"/>
              <a:gd name="f6347" fmla="*/ f4785 1 3210263"/>
              <a:gd name="f6348" fmla="*/ f4786 1 3355014"/>
              <a:gd name="f6349" fmla="*/ f4787 1 3210263"/>
              <a:gd name="f6350" fmla="*/ f4788 1 3210263"/>
              <a:gd name="f6351" fmla="*/ f4789 1 3210263"/>
              <a:gd name="f6352" fmla="*/ f4790 1 3355014"/>
              <a:gd name="f6353" fmla="*/ f4791 1 3210263"/>
              <a:gd name="f6354" fmla="*/ f4792 1 3355014"/>
              <a:gd name="f6355" fmla="*/ f4793 1 3210263"/>
              <a:gd name="f6356" fmla="*/ f4794 1 3355014"/>
              <a:gd name="f6357" fmla="*/ f4795 1 3210263"/>
              <a:gd name="f6358" fmla="*/ f4796 1 3355014"/>
              <a:gd name="f6359" fmla="*/ f4797 1 3210263"/>
              <a:gd name="f6360" fmla="*/ f4798 1 3355014"/>
              <a:gd name="f6361" fmla="*/ f4799 1 3210263"/>
              <a:gd name="f6362" fmla="*/ f4800 1 3355014"/>
              <a:gd name="f6363" fmla="*/ f4801 1 3210263"/>
              <a:gd name="f6364" fmla="*/ f4802 1 3355014"/>
              <a:gd name="f6365" fmla="*/ f4803 1 3210263"/>
              <a:gd name="f6366" fmla="*/ f4804 1 3210263"/>
              <a:gd name="f6367" fmla="*/ f4805 1 3210263"/>
              <a:gd name="f6368" fmla="*/ f4806 1 3355014"/>
              <a:gd name="f6369" fmla="*/ f4807 1 3210263"/>
              <a:gd name="f6370" fmla="*/ f4808 1 3355014"/>
              <a:gd name="f6371" fmla="*/ f4809 1 3210263"/>
              <a:gd name="f6372" fmla="*/ f4810 1 3355014"/>
              <a:gd name="f6373" fmla="*/ f4811 1 3210263"/>
              <a:gd name="f6374" fmla="*/ f4812 1 3355014"/>
              <a:gd name="f6375" fmla="*/ f4813 1 3210263"/>
              <a:gd name="f6376" fmla="*/ f4814 1 3355014"/>
              <a:gd name="f6377" fmla="*/ f4815 1 3210263"/>
              <a:gd name="f6378" fmla="*/ f4816 1 3355014"/>
              <a:gd name="f6379" fmla="*/ f4817 1 3210263"/>
              <a:gd name="f6380" fmla="*/ f4818 1 3210263"/>
              <a:gd name="f6381" fmla="*/ f4819 1 3210263"/>
              <a:gd name="f6382" fmla="*/ f4820 1 3355014"/>
              <a:gd name="f6383" fmla="*/ f4821 1 3210263"/>
              <a:gd name="f6384" fmla="*/ f4822 1 3355014"/>
              <a:gd name="f6385" fmla="*/ f4823 1 3210263"/>
              <a:gd name="f6386" fmla="*/ f4824 1 3355014"/>
              <a:gd name="f6387" fmla="*/ f4825 1 3210263"/>
              <a:gd name="f6388" fmla="*/ f4826 1 3355014"/>
              <a:gd name="f6389" fmla="*/ f4827 1 3210263"/>
              <a:gd name="f6390" fmla="*/ f4828 1 3210263"/>
              <a:gd name="f6391" fmla="*/ f4829 1 3355014"/>
              <a:gd name="f6392" fmla="*/ f4830 1 3210263"/>
              <a:gd name="f6393" fmla="*/ f4831 1 3210263"/>
              <a:gd name="f6394" fmla="*/ f4832 1 3210263"/>
              <a:gd name="f6395" fmla="*/ f4833 1 3210263"/>
              <a:gd name="f6396" fmla="*/ f4834 1 3355014"/>
              <a:gd name="f6397" fmla="*/ f4835 1 3210263"/>
              <a:gd name="f6398" fmla="*/ f4836 1 3355014"/>
              <a:gd name="f6399" fmla="*/ f4837 1 3210263"/>
              <a:gd name="f6400" fmla="*/ f4838 1 3210263"/>
              <a:gd name="f6401" fmla="*/ f4839 1 3210263"/>
              <a:gd name="f6402" fmla="*/ f4840 1 3355014"/>
              <a:gd name="f6403" fmla="*/ f4841 1 3210263"/>
              <a:gd name="f6404" fmla="*/ f4842 1 3355014"/>
              <a:gd name="f6405" fmla="*/ f4843 1 3210263"/>
              <a:gd name="f6406" fmla="*/ f4844 1 3210263"/>
              <a:gd name="f6407" fmla="*/ f4845 1 3355014"/>
              <a:gd name="f6408" fmla="*/ f4846 1 3210263"/>
              <a:gd name="f6409" fmla="*/ f4847 1 3355014"/>
              <a:gd name="f6410" fmla="*/ f4848 1 3210263"/>
              <a:gd name="f6411" fmla="*/ f4849 1 3355014"/>
              <a:gd name="f6412" fmla="*/ f4850 1 3210263"/>
              <a:gd name="f6413" fmla="*/ f4851 1 3210263"/>
              <a:gd name="f6414" fmla="*/ f4852 1 3355014"/>
              <a:gd name="f6415" fmla="*/ f4853 1 3210263"/>
              <a:gd name="f6416" fmla="*/ f4854 1 3355014"/>
              <a:gd name="f6417" fmla="*/ f4855 1 3210263"/>
              <a:gd name="f6418" fmla="*/ f4856 1 3355014"/>
              <a:gd name="f6419" fmla="*/ f4857 1 3210263"/>
              <a:gd name="f6420" fmla="*/ f4858 1 3210263"/>
              <a:gd name="f6421" fmla="*/ f4859 1 3355014"/>
              <a:gd name="f6422" fmla="*/ f4860 1 3210263"/>
              <a:gd name="f6423" fmla="*/ f4861 1 3355014"/>
              <a:gd name="f6424" fmla="*/ f4862 1 3210263"/>
              <a:gd name="f6425" fmla="*/ f4863 1 3210263"/>
              <a:gd name="f6426" fmla="*/ f4864 1 3355014"/>
              <a:gd name="f6427" fmla="*/ f4865 1 3210263"/>
              <a:gd name="f6428" fmla="*/ f4866 1 3355014"/>
              <a:gd name="f6429" fmla="*/ f4867 1 3355014"/>
              <a:gd name="f6430" fmla="*/ f4868 1 3210263"/>
              <a:gd name="f6431" fmla="*/ f4869 1 3210263"/>
              <a:gd name="f6432" fmla="*/ f4870 1 3210263"/>
              <a:gd name="f6433" fmla="*/ f4871 1 3355014"/>
              <a:gd name="f6434" fmla="*/ f4872 1 3210263"/>
              <a:gd name="f6435" fmla="*/ f4873 1 3210263"/>
              <a:gd name="f6436" fmla="*/ f4874 1 3355014"/>
              <a:gd name="f6437" fmla="*/ f4875 1 3210263"/>
              <a:gd name="f6438" fmla="*/ f4876 1 3355014"/>
              <a:gd name="f6439" fmla="*/ f4877 1 3210263"/>
              <a:gd name="f6440" fmla="*/ f4878 1 3355014"/>
              <a:gd name="f6441" fmla="*/ f4879 1 3355014"/>
              <a:gd name="f6442" fmla="*/ f4880 1 3210263"/>
              <a:gd name="f6443" fmla="*/ f4881 1 3355014"/>
              <a:gd name="f6444" fmla="*/ f4882 1 3355014"/>
              <a:gd name="f6445" fmla="*/ f4883 1 3210263"/>
              <a:gd name="f6446" fmla="*/ f4884 1 3355014"/>
              <a:gd name="f6447" fmla="*/ f4885 1 3210263"/>
              <a:gd name="f6448" fmla="*/ f4886 1 3355014"/>
              <a:gd name="f6449" fmla="*/ f4887 1 3210263"/>
              <a:gd name="f6450" fmla="*/ f4888 1 3355014"/>
              <a:gd name="f6451" fmla="*/ f4889 1 3210263"/>
              <a:gd name="f6452" fmla="*/ f4890 1 3355014"/>
              <a:gd name="f6453" fmla="*/ f4891 1 3355014"/>
              <a:gd name="f6454" fmla="*/ f4892 1 3210263"/>
              <a:gd name="f6455" fmla="*/ f4893 1 3355014"/>
              <a:gd name="f6456" fmla="*/ f4894 1 3210263"/>
              <a:gd name="f6457" fmla="*/ f4895 1 3355014"/>
              <a:gd name="f6458" fmla="*/ f4896 1 3210263"/>
              <a:gd name="f6459" fmla="*/ f4897 1 3355014"/>
              <a:gd name="f6460" fmla="*/ f4898 1 3210263"/>
              <a:gd name="f6461" fmla="*/ f4899 1 3210263"/>
              <a:gd name="f6462" fmla="*/ f4900 1 3355014"/>
              <a:gd name="f6463" fmla="*/ f4901 1 3210263"/>
              <a:gd name="f6464" fmla="*/ f4902 1 3355014"/>
              <a:gd name="f6465" fmla="*/ f4903 1 3210263"/>
              <a:gd name="f6466" fmla="*/ f4904 1 3355014"/>
              <a:gd name="f6467" fmla="*/ f4905 1 3210263"/>
              <a:gd name="f6468" fmla="*/ f4906 1 3355014"/>
              <a:gd name="f6469" fmla="*/ f4907 1 3210263"/>
              <a:gd name="f6470" fmla="*/ f4908 1 3355014"/>
              <a:gd name="f6471" fmla="*/ f4909 1 3210263"/>
              <a:gd name="f6472" fmla="*/ f4910 1 3355014"/>
              <a:gd name="f6473" fmla="*/ f4911 1 3210263"/>
              <a:gd name="f6474" fmla="*/ f4912 1 3355014"/>
              <a:gd name="f6475" fmla="*/ f4913 1 3210263"/>
              <a:gd name="f6476" fmla="*/ f4914 1 3355014"/>
              <a:gd name="f6477" fmla="*/ f4915 1 3210263"/>
              <a:gd name="f6478" fmla="*/ f4916 1 3355014"/>
              <a:gd name="f6479" fmla="*/ f4917 1 3210263"/>
              <a:gd name="f6480" fmla="*/ f4918 1 3355014"/>
              <a:gd name="f6481" fmla="*/ f4919 1 3210263"/>
              <a:gd name="f6482" fmla="*/ f4920 1 3355014"/>
              <a:gd name="f6483" fmla="*/ f4921 1 3210263"/>
              <a:gd name="f6484" fmla="*/ f4922 1 3355014"/>
              <a:gd name="f6485" fmla="*/ f4923 1 3210263"/>
              <a:gd name="f6486" fmla="*/ f4924 1 3355014"/>
              <a:gd name="f6487" fmla="*/ f4925 1 3210263"/>
              <a:gd name="f6488" fmla="*/ f4926 1 3355014"/>
              <a:gd name="f6489" fmla="*/ f4927 1 3210263"/>
              <a:gd name="f6490" fmla="*/ f4928 1 3355014"/>
              <a:gd name="f6491" fmla="*/ f4929 1 3210263"/>
              <a:gd name="f6492" fmla="*/ f4930 1 3355014"/>
              <a:gd name="f6493" fmla="*/ f4931 1 3210263"/>
              <a:gd name="f6494" fmla="*/ f4932 1 3355014"/>
              <a:gd name="f6495" fmla="*/ f4933 1 3210263"/>
              <a:gd name="f6496" fmla="*/ f4934 1 3355014"/>
              <a:gd name="f6497" fmla="*/ f4935 1 3210263"/>
              <a:gd name="f6498" fmla="*/ f4936 1 3355014"/>
              <a:gd name="f6499" fmla="*/ f4937 1 3210263"/>
              <a:gd name="f6500" fmla="*/ f4938 1 3355014"/>
              <a:gd name="f6501" fmla="*/ f4939 1 3210263"/>
              <a:gd name="f6502" fmla="*/ f4940 1 3355014"/>
              <a:gd name="f6503" fmla="*/ f4941 1 3210263"/>
              <a:gd name="f6504" fmla="*/ f4942 1 3355014"/>
              <a:gd name="f6505" fmla="*/ f4943 1 3210263"/>
              <a:gd name="f6506" fmla="*/ f4944 1 3355014"/>
              <a:gd name="f6507" fmla="*/ f4945 1 3210263"/>
              <a:gd name="f6508" fmla="*/ f4946 1 3355014"/>
              <a:gd name="f6509" fmla="*/ f4947 1 3210263"/>
              <a:gd name="f6510" fmla="*/ f4948 1 3355014"/>
              <a:gd name="f6511" fmla="*/ f4949 1 3210263"/>
              <a:gd name="f6512" fmla="*/ f4950 1 3355014"/>
              <a:gd name="f6513" fmla="*/ f4951 1 3210263"/>
              <a:gd name="f6514" fmla="*/ f4952 1 3355014"/>
              <a:gd name="f6515" fmla="*/ f4953 1 3210263"/>
              <a:gd name="f6516" fmla="*/ f4954 1 3355014"/>
              <a:gd name="f6517" fmla="*/ f4955 1 3210263"/>
              <a:gd name="f6518" fmla="*/ f4956 1 3210263"/>
              <a:gd name="f6519" fmla="*/ f4957 1 3355014"/>
              <a:gd name="f6520" fmla="*/ f4958 1 3210263"/>
              <a:gd name="f6521" fmla="*/ f4959 1 3355014"/>
              <a:gd name="f6522" fmla="*/ f4960 1 3210263"/>
              <a:gd name="f6523" fmla="*/ f4961 1 3355014"/>
              <a:gd name="f6524" fmla="*/ f4962 1 3210263"/>
              <a:gd name="f6525" fmla="*/ f4963 1 3355014"/>
              <a:gd name="f6526" fmla="*/ f4964 1 3210263"/>
              <a:gd name="f6527" fmla="*/ f4965 1 3355014"/>
              <a:gd name="f6528" fmla="*/ f4966 1 3210263"/>
              <a:gd name="f6529" fmla="*/ f4967 1 3355014"/>
              <a:gd name="f6530" fmla="*/ f4968 1 3210263"/>
              <a:gd name="f6531" fmla="*/ f4969 1 3355014"/>
              <a:gd name="f6532" fmla="*/ f4970 1 3210263"/>
              <a:gd name="f6533" fmla="*/ f4971 1 3355014"/>
              <a:gd name="f6534" fmla="*/ f4972 1 3210263"/>
              <a:gd name="f6535" fmla="*/ f4973 1 3355014"/>
              <a:gd name="f6536" fmla="*/ f4974 1 3210263"/>
              <a:gd name="f6537" fmla="*/ f4975 1 3355014"/>
              <a:gd name="f6538" fmla="*/ f4976 1 3210263"/>
              <a:gd name="f6539" fmla="*/ f4977 1 3355014"/>
              <a:gd name="f6540" fmla="*/ f4978 1 3210263"/>
              <a:gd name="f6541" fmla="*/ f4979 1 3355014"/>
              <a:gd name="f6542" fmla="*/ f4980 1 3210263"/>
              <a:gd name="f6543" fmla="*/ f4981 1 3355014"/>
              <a:gd name="f6544" fmla="*/ f4982 1 3210263"/>
              <a:gd name="f6545" fmla="*/ f4983 1 3210263"/>
              <a:gd name="f6546" fmla="*/ f4984 1 3355014"/>
              <a:gd name="f6547" fmla="*/ f4985 1 3210263"/>
              <a:gd name="f6548" fmla="*/ f4986 1 3355014"/>
              <a:gd name="f6549" fmla="*/ f4987 1 3210263"/>
              <a:gd name="f6550" fmla="*/ f4988 1 3355014"/>
              <a:gd name="f6551" fmla="*/ f4989 1 3210263"/>
              <a:gd name="f6552" fmla="*/ f4990 1 3355014"/>
              <a:gd name="f6553" fmla="*/ f4991 1 3210263"/>
              <a:gd name="f6554" fmla="*/ f4992 1 3355014"/>
              <a:gd name="f6555" fmla="*/ f4993 1 3210263"/>
              <a:gd name="f6556" fmla="*/ f4994 1 3355014"/>
              <a:gd name="f6557" fmla="*/ f4995 1 3210263"/>
              <a:gd name="f6558" fmla="*/ f4996 1 3355014"/>
              <a:gd name="f6559" fmla="*/ f4997 1 3210263"/>
              <a:gd name="f6560" fmla="*/ f4998 1 3355014"/>
              <a:gd name="f6561" fmla="*/ f4999 1 3210263"/>
              <a:gd name="f6562" fmla="*/ f5000 1 3355014"/>
              <a:gd name="f6563" fmla="*/ f5001 1 3210263"/>
              <a:gd name="f6564" fmla="*/ f5002 1 3210263"/>
              <a:gd name="f6565" fmla="*/ f5003 1 3355014"/>
              <a:gd name="f6566" fmla="*/ f5004 1 3210263"/>
              <a:gd name="f6567" fmla="*/ f5005 1 3355014"/>
              <a:gd name="f6568" fmla="*/ f5006 1 3210263"/>
              <a:gd name="f6569" fmla="*/ f5007 1 3355014"/>
              <a:gd name="f6570" fmla="*/ f5008 1 3210263"/>
              <a:gd name="f6571" fmla="*/ f5009 1 3355014"/>
              <a:gd name="f6572" fmla="*/ f5010 1 3210263"/>
              <a:gd name="f6573" fmla="*/ f5011 1 3355014"/>
              <a:gd name="f6574" fmla="*/ f5012 1 3210263"/>
              <a:gd name="f6575" fmla="*/ f5013 1 3355014"/>
              <a:gd name="f6576" fmla="*/ f5014 1 3210263"/>
              <a:gd name="f6577" fmla="*/ f5015 1 3355014"/>
              <a:gd name="f6578" fmla="*/ f5016 1 3210263"/>
              <a:gd name="f6579" fmla="*/ f5017 1 3355014"/>
              <a:gd name="f6580" fmla="*/ f5018 1 3210263"/>
              <a:gd name="f6581" fmla="*/ f5019 1 3210263"/>
              <a:gd name="f6582" fmla="*/ f5020 1 3355014"/>
              <a:gd name="f6583" fmla="*/ f5021 1 3210263"/>
              <a:gd name="f6584" fmla="*/ f5022 1 3355014"/>
              <a:gd name="f6585" fmla="*/ f5023 1 3210263"/>
              <a:gd name="f6586" fmla="*/ f5024 1 3355014"/>
              <a:gd name="f6587" fmla="*/ f5025 1 3210263"/>
              <a:gd name="f6588" fmla="*/ f5026 1 3355014"/>
              <a:gd name="f6589" fmla="*/ f5027 1 3210263"/>
              <a:gd name="f6590" fmla="*/ f5028 1 3355014"/>
              <a:gd name="f6591" fmla="*/ f5029 1 3210263"/>
              <a:gd name="f6592" fmla="*/ f5030 1 3355014"/>
              <a:gd name="f6593" fmla="*/ f5031 1 3210263"/>
              <a:gd name="f6594" fmla="*/ f5032 1 3355014"/>
              <a:gd name="f6595" fmla="*/ f5033 1 3210263"/>
              <a:gd name="f6596" fmla="*/ f5034 1 3355014"/>
              <a:gd name="f6597" fmla="*/ f5035 1 3210263"/>
              <a:gd name="f6598" fmla="*/ f5036 1 3355014"/>
              <a:gd name="f6599" fmla="*/ f5037 1 3210263"/>
              <a:gd name="f6600" fmla="*/ f5038 1 3355014"/>
              <a:gd name="f6601" fmla="*/ f5039 1 3210263"/>
              <a:gd name="f6602" fmla="*/ f5040 1 3355014"/>
              <a:gd name="f6603" fmla="*/ f5041 1 3210263"/>
              <a:gd name="f6604" fmla="*/ f5042 1 3355014"/>
              <a:gd name="f6605" fmla="*/ f5043 1 3210263"/>
              <a:gd name="f6606" fmla="*/ f5044 1 3355014"/>
              <a:gd name="f6607" fmla="*/ f5045 1 3210263"/>
              <a:gd name="f6608" fmla="*/ f5046 1 3210263"/>
              <a:gd name="f6609" fmla="*/ f5047 1 3355014"/>
              <a:gd name="f6610" fmla="*/ f5048 1 3210263"/>
              <a:gd name="f6611" fmla="*/ f5049 1 3355014"/>
              <a:gd name="f6612" fmla="*/ f5050 1 3210263"/>
              <a:gd name="f6613" fmla="*/ f5051 1 3355014"/>
              <a:gd name="f6614" fmla="*/ f5052 1 3210263"/>
              <a:gd name="f6615" fmla="*/ f5053 1 3355014"/>
              <a:gd name="f6616" fmla="*/ f5054 1 3210263"/>
              <a:gd name="f6617" fmla="*/ f5055 1 3355014"/>
              <a:gd name="f6618" fmla="*/ f5056 1 3210263"/>
              <a:gd name="f6619" fmla="*/ f5057 1 3355014"/>
              <a:gd name="f6620" fmla="*/ f5058 1 3210263"/>
              <a:gd name="f6621" fmla="*/ f5059 1 3355014"/>
              <a:gd name="f6622" fmla="*/ f5060 1 3210263"/>
              <a:gd name="f6623" fmla="*/ f5061 1 3355014"/>
              <a:gd name="f6624" fmla="*/ f5062 1 3355014"/>
              <a:gd name="f6625" fmla="*/ f5063 1 3210263"/>
              <a:gd name="f6626" fmla="*/ f5064 1 3355014"/>
              <a:gd name="f6627" fmla="*/ f5065 1 3210263"/>
              <a:gd name="f6628" fmla="*/ f5066 1 3355014"/>
              <a:gd name="f6629" fmla="*/ f5067 1 3210263"/>
              <a:gd name="f6630" fmla="*/ f5068 1 3355014"/>
              <a:gd name="f6631" fmla="*/ f5069 1 3210263"/>
              <a:gd name="f6632" fmla="*/ f5070 1 3355014"/>
              <a:gd name="f6633" fmla="*/ f5071 1 3210263"/>
              <a:gd name="f6634" fmla="*/ f5072 1 3355014"/>
              <a:gd name="f6635" fmla="*/ f5073 1 3210263"/>
              <a:gd name="f6636" fmla="*/ f5074 1 3355014"/>
              <a:gd name="f6637" fmla="*/ f5075 1 3210263"/>
              <a:gd name="f6638" fmla="*/ f5076 1 3355014"/>
              <a:gd name="f6639" fmla="*/ f5077 1 3210263"/>
              <a:gd name="f6640" fmla="*/ f5078 1 3355014"/>
              <a:gd name="f6641" fmla="*/ f5079 1 3210263"/>
              <a:gd name="f6642" fmla="*/ f5080 1 3355014"/>
              <a:gd name="f6643" fmla="*/ f5081 1 3210263"/>
              <a:gd name="f6644" fmla="*/ f5082 1 3355014"/>
              <a:gd name="f6645" fmla="*/ f5083 1 3210263"/>
              <a:gd name="f6646" fmla="*/ f5084 1 3355014"/>
              <a:gd name="f6647" fmla="*/ f5085 1 3210263"/>
              <a:gd name="f6648" fmla="*/ f5086 1 3355014"/>
              <a:gd name="f6649" fmla="*/ f5087 1 3210263"/>
              <a:gd name="f6650" fmla="*/ f5088 1 3355014"/>
              <a:gd name="f6651" fmla="*/ f5089 1 3210263"/>
              <a:gd name="f6652" fmla="*/ f5090 1 3355014"/>
              <a:gd name="f6653" fmla="*/ f5091 1 3210263"/>
              <a:gd name="f6654" fmla="*/ f5092 1 3210263"/>
              <a:gd name="f6655" fmla="*/ f5093 1 3355014"/>
              <a:gd name="f6656" fmla="*/ f5094 1 3210263"/>
              <a:gd name="f6657" fmla="*/ f5095 1 3355014"/>
              <a:gd name="f6658" fmla="*/ f5096 1 3210263"/>
              <a:gd name="f6659" fmla="*/ f5097 1 3355014"/>
              <a:gd name="f6660" fmla="*/ f5098 1 3210263"/>
              <a:gd name="f6661" fmla="*/ f5099 1 3355014"/>
              <a:gd name="f6662" fmla="*/ f5100 1 3210263"/>
              <a:gd name="f6663" fmla="*/ f5101 1 3355014"/>
              <a:gd name="f6664" fmla="*/ f5102 1 3210263"/>
              <a:gd name="f6665" fmla="*/ f5103 1 3355014"/>
              <a:gd name="f6666" fmla="*/ f5104 1 3210263"/>
              <a:gd name="f6667" fmla="*/ f5105 1 3355014"/>
              <a:gd name="f6668" fmla="*/ f5106 1 3210263"/>
              <a:gd name="f6669" fmla="*/ f5107 1 3355014"/>
              <a:gd name="f6670" fmla="*/ f5108 1 3210263"/>
              <a:gd name="f6671" fmla="*/ f5109 1 3355014"/>
              <a:gd name="f6672" fmla="*/ f5110 1 3210263"/>
              <a:gd name="f6673" fmla="*/ f5111 1 3355014"/>
              <a:gd name="f6674" fmla="*/ f5112 1 3210263"/>
              <a:gd name="f6675" fmla="*/ f5113 1 3355014"/>
              <a:gd name="f6676" fmla="*/ f5114 1 3210263"/>
              <a:gd name="f6677" fmla="*/ f5115 1 3355014"/>
              <a:gd name="f6678" fmla="*/ f5116 1 3210263"/>
              <a:gd name="f6679" fmla="*/ f5117 1 3355014"/>
              <a:gd name="f6680" fmla="*/ f5118 1 3210263"/>
              <a:gd name="f6681" fmla="*/ f5119 1 3355014"/>
              <a:gd name="f6682" fmla="*/ f5120 1 3210263"/>
              <a:gd name="f6683" fmla="*/ f5121 1 3355014"/>
              <a:gd name="f6684" fmla="*/ f5122 1 3210263"/>
              <a:gd name="f6685" fmla="*/ f5123 1 3355014"/>
              <a:gd name="f6686" fmla="*/ f5124 1 3210263"/>
              <a:gd name="f6687" fmla="*/ f5125 1 3355014"/>
              <a:gd name="f6688" fmla="*/ f5126 1 3210263"/>
              <a:gd name="f6689" fmla="*/ f5127 1 3355014"/>
              <a:gd name="f6690" fmla="*/ f5128 1 3210263"/>
              <a:gd name="f6691" fmla="*/ f5129 1 3355014"/>
              <a:gd name="f6692" fmla="*/ f5130 1 3210263"/>
              <a:gd name="f6693" fmla="*/ f5131 1 3355014"/>
              <a:gd name="f6694" fmla="*/ f5132 1 3210263"/>
              <a:gd name="f6695" fmla="*/ f5133 1 3355014"/>
              <a:gd name="f6696" fmla="*/ f5134 1 3210263"/>
              <a:gd name="f6697" fmla="*/ f5135 1 3355014"/>
              <a:gd name="f6698" fmla="*/ f5136 1 3210263"/>
              <a:gd name="f6699" fmla="*/ f5137 1 3355014"/>
              <a:gd name="f6700" fmla="*/ f5138 1 3210263"/>
              <a:gd name="f6701" fmla="*/ f5139 1 3355014"/>
              <a:gd name="f6702" fmla="*/ f5140 1 3210263"/>
              <a:gd name="f6703" fmla="*/ f5141 1 3355014"/>
              <a:gd name="f6704" fmla="*/ f5142 1 3210263"/>
              <a:gd name="f6705" fmla="*/ f5143 1 3355014"/>
              <a:gd name="f6706" fmla="*/ f5144 1 3210263"/>
              <a:gd name="f6707" fmla="*/ f5145 1 3355014"/>
              <a:gd name="f6708" fmla="*/ f5146 1 3210263"/>
              <a:gd name="f6709" fmla="*/ f5147 1 3355014"/>
              <a:gd name="f6710" fmla="*/ f5148 1 3210263"/>
              <a:gd name="f6711" fmla="*/ f5149 1 3210263"/>
              <a:gd name="f6712" fmla="*/ f5150 1 3355014"/>
              <a:gd name="f6713" fmla="*/ f5151 1 3210263"/>
              <a:gd name="f6714" fmla="*/ f5152 1 3355014"/>
              <a:gd name="f6715" fmla="*/ f5153 1 3210263"/>
              <a:gd name="f6716" fmla="*/ f5154 1 3355014"/>
              <a:gd name="f6717" fmla="*/ f5155 1 3210263"/>
              <a:gd name="f6718" fmla="*/ f5156 1 3355014"/>
              <a:gd name="f6719" fmla="*/ f5157 1 3210263"/>
              <a:gd name="f6720" fmla="*/ f5158 1 3355014"/>
              <a:gd name="f6721" fmla="*/ f5159 1 3210263"/>
              <a:gd name="f6722" fmla="*/ f5160 1 3355014"/>
              <a:gd name="f6723" fmla="*/ f5161 1 3210263"/>
              <a:gd name="f6724" fmla="*/ f5162 1 3355014"/>
              <a:gd name="f6725" fmla="*/ f5163 1 3210263"/>
              <a:gd name="f6726" fmla="*/ f5164 1 3355014"/>
              <a:gd name="f6727" fmla="*/ f5165 1 3210263"/>
              <a:gd name="f6728" fmla="*/ f5166 1 3210263"/>
              <a:gd name="f6729" fmla="*/ f5167 1 3355014"/>
              <a:gd name="f6730" fmla="*/ f5168 1 3210263"/>
              <a:gd name="f6731" fmla="*/ f5169 1 3355014"/>
              <a:gd name="f6732" fmla="*/ f5170 1 3210263"/>
              <a:gd name="f6733" fmla="*/ f5171 1 3355014"/>
              <a:gd name="f6734" fmla="*/ f5172 1 3210263"/>
              <a:gd name="f6735" fmla="*/ f5173 1 3355014"/>
              <a:gd name="f6736" fmla="*/ f5174 1 3210263"/>
              <a:gd name="f6737" fmla="*/ f5175 1 3355014"/>
              <a:gd name="f6738" fmla="*/ f5176 1 3210263"/>
              <a:gd name="f6739" fmla="*/ f5177 1 3210263"/>
              <a:gd name="f6740" fmla="*/ f5178 1 3355014"/>
              <a:gd name="f6741" fmla="*/ f5179 1 3210263"/>
              <a:gd name="f6742" fmla="*/ f5180 1 3355014"/>
              <a:gd name="f6743" fmla="*/ f5181 1 3210263"/>
              <a:gd name="f6744" fmla="*/ f5182 1 3355014"/>
              <a:gd name="f6745" fmla="*/ f5183 1 3210263"/>
              <a:gd name="f6746" fmla="*/ f5184 1 3355014"/>
              <a:gd name="f6747" fmla="*/ f5185 1 3210263"/>
              <a:gd name="f6748" fmla="*/ f5186 1 3355014"/>
              <a:gd name="f6749" fmla="*/ f5187 1 3210263"/>
              <a:gd name="f6750" fmla="*/ f5188 1 3355014"/>
              <a:gd name="f6751" fmla="*/ f5189 1 3210263"/>
              <a:gd name="f6752" fmla="*/ f5190 1 3355014"/>
              <a:gd name="f6753" fmla="*/ f5191 1 3210263"/>
              <a:gd name="f6754" fmla="*/ f5192 1 3355014"/>
              <a:gd name="f6755" fmla="*/ f5193 1 3210263"/>
              <a:gd name="f6756" fmla="*/ f5194 1 3355014"/>
              <a:gd name="f6757" fmla="*/ f5195 1 3210263"/>
              <a:gd name="f6758" fmla="*/ f5196 1 3210263"/>
              <a:gd name="f6759" fmla="*/ f5197 1 3355014"/>
              <a:gd name="f6760" fmla="*/ f5198 1 3210263"/>
              <a:gd name="f6761" fmla="*/ f5199 1 3355014"/>
              <a:gd name="f6762" fmla="*/ f5200 1 3210263"/>
              <a:gd name="f6763" fmla="*/ f5201 1 3355014"/>
              <a:gd name="f6764" fmla="*/ f5202 1 3210263"/>
              <a:gd name="f6765" fmla="*/ f5203 1 3355014"/>
              <a:gd name="f6766" fmla="*/ f5204 1 3210263"/>
              <a:gd name="f6767" fmla="*/ f5205 1 3355014"/>
              <a:gd name="f6768" fmla="*/ f5206 1 3210263"/>
              <a:gd name="f6769" fmla="*/ f5207 1 3355014"/>
              <a:gd name="f6770" fmla="*/ f5208 1 3210263"/>
              <a:gd name="f6771" fmla="*/ f5209 1 3355014"/>
              <a:gd name="f6772" fmla="*/ f5210 1 3210263"/>
              <a:gd name="f6773" fmla="*/ f5211 1 3355014"/>
              <a:gd name="f6774" fmla="*/ f5212 1 3355014"/>
              <a:gd name="f6775" fmla="*/ f5213 1 3210263"/>
              <a:gd name="f6776" fmla="*/ f5214 1 3355014"/>
              <a:gd name="f6777" fmla="*/ f5215 1 3210263"/>
              <a:gd name="f6778" fmla="*/ f5216 1 3355014"/>
              <a:gd name="f6779" fmla="*/ f5217 1 3210263"/>
              <a:gd name="f6780" fmla="*/ f5218 1 3355014"/>
              <a:gd name="f6781" fmla="*/ f5219 1 3210263"/>
              <a:gd name="f6782" fmla="*/ f5220 1 3355014"/>
              <a:gd name="f6783" fmla="*/ f5221 1 3210263"/>
              <a:gd name="f6784" fmla="*/ f5222 1 3355014"/>
              <a:gd name="f6785" fmla="*/ f5223 1 3210263"/>
              <a:gd name="f6786" fmla="*/ f5224 1 3355014"/>
              <a:gd name="f6787" fmla="*/ f5225 1 3210263"/>
              <a:gd name="f6788" fmla="*/ f5226 1 3355014"/>
              <a:gd name="f6789" fmla="*/ f5227 1 3210263"/>
              <a:gd name="f6790" fmla="*/ f5228 1 3355014"/>
              <a:gd name="f6791" fmla="*/ f5229 1 3210263"/>
              <a:gd name="f6792" fmla="*/ f5230 1 3355014"/>
              <a:gd name="f6793" fmla="*/ f5231 1 3210263"/>
              <a:gd name="f6794" fmla="*/ f5232 1 3355014"/>
              <a:gd name="f6795" fmla="*/ f5233 1 3355014"/>
              <a:gd name="f6796" fmla="*/ f5234 1 3210263"/>
              <a:gd name="f6797" fmla="*/ f5235 1 3210263"/>
              <a:gd name="f6798" fmla="*/ f5236 1 3355014"/>
              <a:gd name="f6799" fmla="*/ f5237 1 3210263"/>
              <a:gd name="f6800" fmla="*/ f5238 1 3355014"/>
              <a:gd name="f6801" fmla="*/ f5239 1 3210263"/>
              <a:gd name="f6802" fmla="*/ f5240 1 3355014"/>
              <a:gd name="f6803" fmla="*/ f5241 1 3210263"/>
              <a:gd name="f6804" fmla="*/ f5242 1 3355014"/>
              <a:gd name="f6805" fmla="*/ f5243 1 3210263"/>
              <a:gd name="f6806" fmla="*/ f5244 1 3355014"/>
              <a:gd name="f6807" fmla="*/ f5245 1 3210263"/>
              <a:gd name="f6808" fmla="*/ f5246 1 3355014"/>
              <a:gd name="f6809" fmla="*/ f5247 1 3210263"/>
              <a:gd name="f6810" fmla="*/ f5248 1 3355014"/>
              <a:gd name="f6811" fmla="*/ f5249 1 3210263"/>
              <a:gd name="f6812" fmla="*/ f5250 1 3355014"/>
              <a:gd name="f6813" fmla="*/ f5251 1 3210263"/>
              <a:gd name="f6814" fmla="*/ f5252 1 3355014"/>
              <a:gd name="f6815" fmla="*/ f5253 1 3210263"/>
              <a:gd name="f6816" fmla="*/ f5254 1 3355014"/>
              <a:gd name="f6817" fmla="*/ f5255 1 3210263"/>
              <a:gd name="f6818" fmla="*/ f5256 1 3355014"/>
              <a:gd name="f6819" fmla="*/ f5257 1 3355014"/>
              <a:gd name="f6820" fmla="*/ f5258 1 3210263"/>
              <a:gd name="f6821" fmla="*/ f5259 1 3355014"/>
              <a:gd name="f6822" fmla="*/ f5260 1 3210263"/>
              <a:gd name="f6823" fmla="*/ f5261 1 3355014"/>
              <a:gd name="f6824" fmla="*/ f5262 1 3210263"/>
              <a:gd name="f6825" fmla="*/ f5263 1 3355014"/>
              <a:gd name="f6826" fmla="*/ f5264 1 3210263"/>
              <a:gd name="f6827" fmla="*/ f5265 1 3210263"/>
              <a:gd name="f6828" fmla="*/ f5266 1 3355014"/>
              <a:gd name="f6829" fmla="*/ f5267 1 3210263"/>
              <a:gd name="f6830" fmla="*/ f5268 1 3355014"/>
              <a:gd name="f6831" fmla="*/ f5269 1 3210263"/>
              <a:gd name="f6832" fmla="*/ f5270 1 3355014"/>
              <a:gd name="f6833" fmla="*/ f5271 1 3210263"/>
              <a:gd name="f6834" fmla="*/ f5272 1 3355014"/>
              <a:gd name="f6835" fmla="*/ f5273 1 3210263"/>
              <a:gd name="f6836" fmla="*/ f5274 1 3355014"/>
              <a:gd name="f6837" fmla="*/ f5275 1 3210263"/>
              <a:gd name="f6838" fmla="*/ f5276 1 3355014"/>
              <a:gd name="f6839" fmla="*/ f5277 1 3210263"/>
              <a:gd name="f6840" fmla="*/ f5278 1 3210263"/>
              <a:gd name="f6841" fmla="*/ f5279 1 3355014"/>
              <a:gd name="f6842" fmla="*/ f5280 1 3210263"/>
              <a:gd name="f6843" fmla="*/ f5281 1 3355014"/>
              <a:gd name="f6844" fmla="*/ f5282 1 3210263"/>
              <a:gd name="f6845" fmla="*/ f5283 1 3355014"/>
              <a:gd name="f6846" fmla="*/ f5284 1 3210263"/>
              <a:gd name="f6847" fmla="*/ f5285 1 3355014"/>
              <a:gd name="f6848" fmla="*/ f5286 1 3210263"/>
              <a:gd name="f6849" fmla="*/ f5287 1 3355014"/>
              <a:gd name="f6850" fmla="*/ f5288 1 3355014"/>
              <a:gd name="f6851" fmla="*/ f5289 1 3210263"/>
              <a:gd name="f6852" fmla="*/ f5290 1 3355014"/>
              <a:gd name="f6853" fmla="*/ f5291 1 3210263"/>
              <a:gd name="f6854" fmla="*/ f5292 1 3355014"/>
              <a:gd name="f6855" fmla="*/ f5293 1 3210263"/>
              <a:gd name="f6856" fmla="*/ f5294 1 3355014"/>
              <a:gd name="f6857" fmla="*/ f5295 1 3210263"/>
              <a:gd name="f6858" fmla="*/ f5296 1 3355014"/>
              <a:gd name="f6859" fmla="*/ f5297 1 3355014"/>
              <a:gd name="f6860" fmla="*/ f5298 1 3210263"/>
              <a:gd name="f6861" fmla="*/ f5299 1 3355014"/>
              <a:gd name="f6862" fmla="*/ f5300 1 3210263"/>
              <a:gd name="f6863" fmla="*/ f5301 1 3355014"/>
              <a:gd name="f6864" fmla="*/ f5302 1 3210263"/>
              <a:gd name="f6865" fmla="*/ f5303 1 3355014"/>
              <a:gd name="f6866" fmla="*/ f5304 1 3210263"/>
              <a:gd name="f6867" fmla="*/ f5305 1 3355014"/>
              <a:gd name="f6868" fmla="*/ f5306 1 3355014"/>
              <a:gd name="f6869" fmla="*/ f5307 1 3210263"/>
              <a:gd name="f6870" fmla="*/ f5308 1 3355014"/>
              <a:gd name="f6871" fmla="*/ f5309 1 3210263"/>
              <a:gd name="f6872" fmla="*/ f5310 1 3355014"/>
              <a:gd name="f6873" fmla="*/ f5311 1 3210263"/>
              <a:gd name="f6874" fmla="*/ f5312 1 3355014"/>
              <a:gd name="f6875" fmla="*/ f5313 1 3210263"/>
              <a:gd name="f6876" fmla="*/ f5314 1 3355014"/>
              <a:gd name="f6877" fmla="*/ f5315 1 3210263"/>
              <a:gd name="f6878" fmla="*/ f5316 1 3355014"/>
              <a:gd name="f6879" fmla="*/ f5317 1 3210263"/>
              <a:gd name="f6880" fmla="*/ f5318 1 3355014"/>
              <a:gd name="f6881" fmla="*/ f5319 1 3210263"/>
              <a:gd name="f6882" fmla="*/ f5320 1 3355014"/>
              <a:gd name="f6883" fmla="*/ f5321 1 3210263"/>
              <a:gd name="f6884" fmla="*/ f5322 1 3355014"/>
              <a:gd name="f6885" fmla="*/ f5323 1 3210263"/>
              <a:gd name="f6886" fmla="*/ f5324 1 3355014"/>
              <a:gd name="f6887" fmla="*/ f5325 1 3210263"/>
              <a:gd name="f6888" fmla="*/ f5326 1 3355014"/>
              <a:gd name="f6889" fmla="*/ f5327 1 3355014"/>
              <a:gd name="f6890" fmla="*/ f5328 1 3210263"/>
              <a:gd name="f6891" fmla="*/ f5329 1 3355014"/>
              <a:gd name="f6892" fmla="*/ f5330 1 3210263"/>
              <a:gd name="f6893" fmla="*/ f5331 1 3355014"/>
              <a:gd name="f6894" fmla="*/ f5332 1 3355014"/>
              <a:gd name="f6895" fmla="*/ f5333 1 3210263"/>
              <a:gd name="f6896" fmla="*/ f5334 1 3355014"/>
              <a:gd name="f6897" fmla="*/ f5335 1 3210263"/>
              <a:gd name="f6898" fmla="*/ f5336 1 3210263"/>
              <a:gd name="f6899" fmla="*/ f5337 1 3355014"/>
              <a:gd name="f6900" fmla="*/ f5338 1 3210263"/>
              <a:gd name="f6901" fmla="*/ f5339 1 3355014"/>
              <a:gd name="f6902" fmla="*/ f5340 1 3210263"/>
              <a:gd name="f6903" fmla="*/ f5341 1 3355014"/>
              <a:gd name="f6904" fmla="*/ f5342 1 3210263"/>
              <a:gd name="f6905" fmla="*/ f5343 1 3210263"/>
              <a:gd name="f6906" fmla="*/ f5344 1 3355014"/>
              <a:gd name="f6907" fmla="*/ f5345 1 3210263"/>
              <a:gd name="f6908" fmla="*/ f5346 1 3355014"/>
              <a:gd name="f6909" fmla="*/ f5347 1 3210263"/>
              <a:gd name="f6910" fmla="*/ f5348 1 3210263"/>
              <a:gd name="f6911" fmla="*/ f5349 1 3355014"/>
              <a:gd name="f6912" fmla="*/ f5350 1 3210263"/>
              <a:gd name="f6913" fmla="*/ f5351 1 3355014"/>
              <a:gd name="f6914" fmla="*/ f5352 1 3210263"/>
              <a:gd name="f6915" fmla="*/ f5353 1 3355014"/>
              <a:gd name="f6916" fmla="*/ f5354 1 3210263"/>
              <a:gd name="f6917" fmla="*/ f5355 1 3355014"/>
              <a:gd name="f6918" fmla="*/ f5356 1 3210263"/>
              <a:gd name="f6919" fmla="*/ f5357 1 3355014"/>
              <a:gd name="f6920" fmla="*/ f5358 1 3210263"/>
              <a:gd name="f6921" fmla="*/ f5359 1 3355014"/>
              <a:gd name="f6922" fmla="*/ f5360 1 3210263"/>
              <a:gd name="f6923" fmla="*/ f5361 1 3355014"/>
              <a:gd name="f6924" fmla="*/ f5362 1 3210263"/>
              <a:gd name="f6925" fmla="*/ f5363 1 3355014"/>
              <a:gd name="f6926" fmla="*/ f5364 1 3210263"/>
              <a:gd name="f6927" fmla="*/ f5365 1 3355014"/>
              <a:gd name="f6928" fmla="*/ f5366 1 3210263"/>
              <a:gd name="f6929" fmla="*/ f5367 1 3355014"/>
              <a:gd name="f6930" fmla="*/ f5368 1 3210263"/>
              <a:gd name="f6931" fmla="*/ f5369 1 3355014"/>
              <a:gd name="f6932" fmla="*/ f5370 1 3210263"/>
              <a:gd name="f6933" fmla="*/ f5371 1 3355014"/>
              <a:gd name="f6934" fmla="*/ f5372 1 3210263"/>
              <a:gd name="f6935" fmla="*/ f5373 1 3355014"/>
              <a:gd name="f6936" fmla="*/ f5374 1 3210263"/>
              <a:gd name="f6937" fmla="*/ f5375 1 3355014"/>
              <a:gd name="f6938" fmla="*/ f5376 1 3210263"/>
              <a:gd name="f6939" fmla="*/ f5377 1 3355014"/>
              <a:gd name="f6940" fmla="*/ f5378 1 3210263"/>
              <a:gd name="f6941" fmla="*/ f5379 1 3355014"/>
              <a:gd name="f6942" fmla="*/ f5380 1 3210263"/>
              <a:gd name="f6943" fmla="*/ f5381 1 3210263"/>
              <a:gd name="f6944" fmla="*/ f5382 1 3355014"/>
              <a:gd name="f6945" fmla="*/ f5383 1 3210263"/>
              <a:gd name="f6946" fmla="*/ f5384 1 3355014"/>
              <a:gd name="f6947" fmla="*/ f5385 1 3210263"/>
              <a:gd name="f6948" fmla="*/ f5386 1 3355014"/>
              <a:gd name="f6949" fmla="*/ f5387 1 3210263"/>
              <a:gd name="f6950" fmla="*/ f5388 1 3355014"/>
              <a:gd name="f6951" fmla="*/ f5389 1 3210263"/>
              <a:gd name="f6952" fmla="*/ f5390 1 3355014"/>
              <a:gd name="f6953" fmla="*/ f5391 1 3210263"/>
              <a:gd name="f6954" fmla="*/ f5392 1 3355014"/>
              <a:gd name="f6955" fmla="*/ f5393 1 3210263"/>
              <a:gd name="f6956" fmla="*/ f5394 1 3355014"/>
              <a:gd name="f6957" fmla="*/ f5395 1 3210263"/>
              <a:gd name="f6958" fmla="*/ f5396 1 3355014"/>
              <a:gd name="f6959" fmla="*/ f5397 1 3210263"/>
              <a:gd name="f6960" fmla="*/ f5398 1 3355014"/>
              <a:gd name="f6961" fmla="*/ f5399 1 3210263"/>
              <a:gd name="f6962" fmla="*/ f5400 1 3355014"/>
              <a:gd name="f6963" fmla="*/ f5401 1 3355014"/>
              <a:gd name="f6964" fmla="*/ f5402 1 3210263"/>
              <a:gd name="f6965" fmla="*/ f5403 1 3355014"/>
              <a:gd name="f6966" fmla="*/ f5404 1 3210263"/>
              <a:gd name="f6967" fmla="*/ f5405 1 3355014"/>
              <a:gd name="f6968" fmla="*/ f5406 1 3210263"/>
              <a:gd name="f6969" fmla="*/ f5407 1 3355014"/>
              <a:gd name="f6970" fmla="*/ f5408 1 3210263"/>
              <a:gd name="f6971" fmla="*/ f5409 1 3355014"/>
              <a:gd name="f6972" fmla="*/ f5410 1 3210263"/>
              <a:gd name="f6973" fmla="*/ f5411 1 3355014"/>
              <a:gd name="f6974" fmla="*/ f5412 1 3210263"/>
              <a:gd name="f6975" fmla="*/ f5413 1 3355014"/>
              <a:gd name="f6976" fmla="*/ f5414 1 3355014"/>
              <a:gd name="f6977" fmla="*/ f5415 1 3210263"/>
              <a:gd name="f6978" fmla="*/ f5416 1 3355014"/>
              <a:gd name="f6979" fmla="*/ f5417 1 3210263"/>
              <a:gd name="f6980" fmla="*/ f5418 1 3210263"/>
              <a:gd name="f6981" fmla="*/ f5419 1 3355014"/>
              <a:gd name="f6982" fmla="*/ f5420 1 3210263"/>
              <a:gd name="f6983" fmla="*/ f5421 1 3355014"/>
              <a:gd name="f6984" fmla="*/ f5422 1 3210263"/>
              <a:gd name="f6985" fmla="*/ f5423 1 3355014"/>
              <a:gd name="f6986" fmla="*/ f5424 1 3210263"/>
              <a:gd name="f6987" fmla="*/ f5425 1 3355014"/>
              <a:gd name="f6988" fmla="*/ f5426 1 3210263"/>
              <a:gd name="f6989" fmla="*/ f5427 1 3355014"/>
              <a:gd name="f6990" fmla="*/ f5428 1 3210263"/>
              <a:gd name="f6991" fmla="*/ f5429 1 3355014"/>
              <a:gd name="f6992" fmla="*/ f5430 1 3210263"/>
              <a:gd name="f6993" fmla="*/ f5431 1 3355014"/>
              <a:gd name="f6994" fmla="*/ f5432 1 3355014"/>
              <a:gd name="f6995" fmla="*/ f5433 1 3210263"/>
              <a:gd name="f6996" fmla="*/ f5434 1 3355014"/>
              <a:gd name="f6997" fmla="*/ f5435 1 3210263"/>
              <a:gd name="f6998" fmla="*/ f5436 1 3355014"/>
              <a:gd name="f6999" fmla="*/ f5437 1 3355014"/>
              <a:gd name="f7000" fmla="*/ f5438 1 3210263"/>
              <a:gd name="f7001" fmla="*/ f5439 1 3355014"/>
              <a:gd name="f7002" fmla="*/ f5440 1 3210263"/>
              <a:gd name="f7003" fmla="*/ f5441 1 3355014"/>
              <a:gd name="f7004" fmla="*/ f5442 1 3210263"/>
              <a:gd name="f7005" fmla="*/ f5443 1 3355014"/>
              <a:gd name="f7006" fmla="*/ f5444 1 3355014"/>
              <a:gd name="f7007" fmla="*/ f5445 1 3355014"/>
              <a:gd name="f7008" fmla="*/ f5446 1 3210263"/>
              <a:gd name="f7009" fmla="*/ f5447 1 3355014"/>
              <a:gd name="f7010" fmla="*/ f5448 1 3210263"/>
              <a:gd name="f7011" fmla="*/ f5449 1 3355014"/>
              <a:gd name="f7012" fmla="*/ f5450 1 3355014"/>
              <a:gd name="f7013" fmla="*/ f5451 1 3210263"/>
              <a:gd name="f7014" fmla="*/ f5452 1 3355014"/>
              <a:gd name="f7015" fmla="*/ f5453 1 3210263"/>
              <a:gd name="f7016" fmla="*/ f5454 1 3355014"/>
              <a:gd name="f7017" fmla="*/ f5455 1 3210263"/>
              <a:gd name="f7018" fmla="*/ f5456 1 3355014"/>
              <a:gd name="f7019" fmla="*/ f5457 1 3210263"/>
              <a:gd name="f7020" fmla="*/ f5458 1 3355014"/>
              <a:gd name="f7021" fmla="*/ f5459 1 3210263"/>
              <a:gd name="f7022" fmla="*/ f5460 1 3355014"/>
              <a:gd name="f7023" fmla="*/ f5461 1 3210263"/>
              <a:gd name="f7024" fmla="*/ f5462 1 3355014"/>
              <a:gd name="f7025" fmla="*/ f5463 1 3210263"/>
              <a:gd name="f7026" fmla="*/ f5464 1 3355014"/>
              <a:gd name="f7027" fmla="*/ f5465 1 3210263"/>
              <a:gd name="f7028" fmla="*/ f5466 1 3355014"/>
              <a:gd name="f7029" fmla="*/ f5467 1 3210263"/>
              <a:gd name="f7030" fmla="*/ f5468 1 3355014"/>
              <a:gd name="f7031" fmla="*/ f5469 1 3210263"/>
              <a:gd name="f7032" fmla="*/ f5470 1 3355014"/>
              <a:gd name="f7033" fmla="*/ f5471 1 3210263"/>
              <a:gd name="f7034" fmla="*/ f5472 1 3355014"/>
              <a:gd name="f7035" fmla="*/ f5473 1 3355014"/>
              <a:gd name="f7036" fmla="*/ f5474 1 3210263"/>
              <a:gd name="f7037" fmla="*/ f5475 1 3210263"/>
              <a:gd name="f7038" fmla="*/ f5476 1 3355014"/>
              <a:gd name="f7039" fmla="*/ f5477 1 3210263"/>
              <a:gd name="f7040" fmla="*/ f5478 1 3355014"/>
              <a:gd name="f7041" fmla="*/ f5479 1 3210263"/>
              <a:gd name="f7042" fmla="*/ f5480 1 3355014"/>
              <a:gd name="f7043" fmla="*/ f5481 1 3210263"/>
              <a:gd name="f7044" fmla="*/ f5482 1 3355014"/>
              <a:gd name="f7045" fmla="*/ f5483 1 3355014"/>
              <a:gd name="f7046" fmla="*/ f5484 1 3210263"/>
              <a:gd name="f7047" fmla="*/ f5485 1 3355014"/>
              <a:gd name="f7048" fmla="*/ f5486 1 3355014"/>
              <a:gd name="f7049" fmla="*/ f5487 1 3210263"/>
              <a:gd name="f7050" fmla="*/ f5488 1 3210263"/>
              <a:gd name="f7051" fmla="*/ f5489 1 3355014"/>
              <a:gd name="f7052" fmla="*/ f5490 1 3210263"/>
              <a:gd name="f7053" fmla="*/ f5491 1 3355014"/>
              <a:gd name="f7054" fmla="*/ f5492 1 3210263"/>
              <a:gd name="f7055" fmla="*/ f5493 1 3355014"/>
              <a:gd name="f7056" fmla="*/ f5494 1 3210263"/>
              <a:gd name="f7057" fmla="*/ f5495 1 3355014"/>
              <a:gd name="f7058" fmla="*/ f5496 1 3210263"/>
              <a:gd name="f7059" fmla="*/ f5497 1 3355014"/>
              <a:gd name="f7060" fmla="*/ f5498 1 3210263"/>
              <a:gd name="f7061" fmla="*/ f5499 1 3355014"/>
              <a:gd name="f7062" fmla="*/ f5500 1 3210263"/>
              <a:gd name="f7063" fmla="*/ f5501 1 3355014"/>
              <a:gd name="f7064" fmla="*/ f5502 1 3210263"/>
              <a:gd name="f7065" fmla="*/ f5503 1 3355014"/>
              <a:gd name="f7066" fmla="*/ f5504 1 3355014"/>
              <a:gd name="f7067" fmla="*/ f5505 1 3210263"/>
              <a:gd name="f7068" fmla="*/ f5506 1 3355014"/>
              <a:gd name="f7069" fmla="*/ f5507 1 3210263"/>
              <a:gd name="f7070" fmla="*/ f5508 1 3355014"/>
              <a:gd name="f7071" fmla="*/ f5509 1 3210263"/>
              <a:gd name="f7072" fmla="*/ f5510 1 3210263"/>
              <a:gd name="f7073" fmla="*/ f5511 1 3355014"/>
              <a:gd name="f7074" fmla="*/ f5512 1 3210263"/>
              <a:gd name="f7075" fmla="*/ f5513 1 3210263"/>
              <a:gd name="f7076" fmla="*/ f5514 1 3355014"/>
              <a:gd name="f7077" fmla="*/ f5515 1 3210263"/>
              <a:gd name="f7078" fmla="*/ f5516 1 3210263"/>
              <a:gd name="f7079" fmla="*/ f5517 1 3355014"/>
              <a:gd name="f7080" fmla="*/ f5518 1 3210263"/>
              <a:gd name="f7081" fmla="*/ f5519 1 3355014"/>
              <a:gd name="f7082" fmla="*/ f5520 1 3210263"/>
              <a:gd name="f7083" fmla="*/ f5521 1 3355014"/>
              <a:gd name="f7084" fmla="*/ f5522 1 3355014"/>
              <a:gd name="f7085" fmla="*/ f5523 1 3210263"/>
              <a:gd name="f7086" fmla="*/ f5524 1 3355014"/>
              <a:gd name="f7087" fmla="*/ f5525 1 3210263"/>
              <a:gd name="f7088" fmla="*/ f5526 1 3355014"/>
              <a:gd name="f7089" fmla="*/ f5527 1 3210263"/>
              <a:gd name="f7090" fmla="*/ f5528 1 3355014"/>
              <a:gd name="f7091" fmla="*/ f5529 1 3210263"/>
              <a:gd name="f7092" fmla="*/ f5530 1 3355014"/>
              <a:gd name="f7093" fmla="*/ f5531 1 3210263"/>
              <a:gd name="f7094" fmla="*/ f5532 1 3355014"/>
              <a:gd name="f7095" fmla="*/ f5533 1 3210263"/>
              <a:gd name="f7096" fmla="*/ f5534 1 3355014"/>
              <a:gd name="f7097" fmla="*/ f5535 1 3210263"/>
              <a:gd name="f7098" fmla="*/ f5536 1 3355014"/>
              <a:gd name="f7099" fmla="*/ f5537 1 3210263"/>
              <a:gd name="f7100" fmla="*/ f5538 1 3355014"/>
              <a:gd name="f7101" fmla="*/ f5539 1 3210263"/>
              <a:gd name="f7102" fmla="*/ f5540 1 3355014"/>
              <a:gd name="f7103" fmla="*/ f5541 1 3210263"/>
              <a:gd name="f7104" fmla="*/ f5542 1 3355014"/>
              <a:gd name="f7105" fmla="*/ f5543 1 3210263"/>
              <a:gd name="f7106" fmla="*/ f5544 1 3355014"/>
              <a:gd name="f7107" fmla="*/ f5545 1 3210263"/>
              <a:gd name="f7108" fmla="*/ f5546 1 3355014"/>
              <a:gd name="f7109" fmla="*/ f5547 1 3210263"/>
              <a:gd name="f7110" fmla="*/ f5548 1 3355014"/>
              <a:gd name="f7111" fmla="*/ f5549 1 3210263"/>
              <a:gd name="f7112" fmla="*/ f5550 1 3355014"/>
              <a:gd name="f7113" fmla="*/ f5551 1 3210263"/>
              <a:gd name="f7114" fmla="*/ f5552 1 3355014"/>
              <a:gd name="f7115" fmla="*/ f5553 1 3210263"/>
              <a:gd name="f7116" fmla="*/ f5554 1 3355014"/>
              <a:gd name="f7117" fmla="*/ f5555 1 3210263"/>
              <a:gd name="f7118" fmla="*/ f5556 1 3355014"/>
              <a:gd name="f7119" fmla="*/ f5557 1 3210263"/>
              <a:gd name="f7120" fmla="*/ f5558 1 3355014"/>
              <a:gd name="f7121" fmla="*/ f5559 1 3210263"/>
              <a:gd name="f7122" fmla="*/ f5560 1 3355014"/>
              <a:gd name="f7123" fmla="*/ f5561 1 3210263"/>
              <a:gd name="f7124" fmla="*/ f5562 1 3355014"/>
              <a:gd name="f7125" fmla="*/ f5563 1 3210263"/>
              <a:gd name="f7126" fmla="*/ f5564 1 3355014"/>
              <a:gd name="f7127" fmla="*/ f5565 1 3355014"/>
              <a:gd name="f7128" fmla="*/ f5566 1 3210263"/>
              <a:gd name="f7129" fmla="*/ f5567 1 3355014"/>
              <a:gd name="f7130" fmla="*/ f5568 1 3355014"/>
              <a:gd name="f7131" fmla="*/ f5569 1 3210263"/>
              <a:gd name="f7132" fmla="*/ f5570 1 3355014"/>
              <a:gd name="f7133" fmla="*/ f5571 1 3210263"/>
              <a:gd name="f7134" fmla="*/ f5572 1 3355014"/>
              <a:gd name="f7135" fmla="*/ f5573 1 3210263"/>
              <a:gd name="f7136" fmla="*/ f5574 1 3355014"/>
              <a:gd name="f7137" fmla="*/ f5575 1 3210263"/>
              <a:gd name="f7138" fmla="*/ f5576 1 3355014"/>
              <a:gd name="f7139" fmla="*/ f5577 1 3210263"/>
              <a:gd name="f7140" fmla="*/ f5578 1 3355014"/>
              <a:gd name="f7141" fmla="*/ f5579 1 3210263"/>
              <a:gd name="f7142" fmla="*/ f5580 1 3355014"/>
              <a:gd name="f7143" fmla="*/ f5581 1 3210263"/>
              <a:gd name="f7144" fmla="*/ f5582 1 3355014"/>
              <a:gd name="f7145" fmla="*/ f5583 1 3210263"/>
              <a:gd name="f7146" fmla="*/ f5584 1 3355014"/>
              <a:gd name="f7147" fmla="*/ f5585 1 3210263"/>
              <a:gd name="f7148" fmla="*/ f5586 1 3355014"/>
              <a:gd name="f7149" fmla="*/ f5587 1 3210263"/>
              <a:gd name="f7150" fmla="*/ f5588 1 3355014"/>
              <a:gd name="f7151" fmla="*/ f5589 1 3210263"/>
              <a:gd name="f7152" fmla="*/ f5590 1 3355014"/>
              <a:gd name="f7153" fmla="*/ f5591 1 3210263"/>
              <a:gd name="f7154" fmla="*/ f5592 1 3355014"/>
              <a:gd name="f7155" fmla="*/ f5593 1 3210263"/>
              <a:gd name="f7156" fmla="*/ f5594 1 3355014"/>
              <a:gd name="f7157" fmla="*/ f5595 1 3210263"/>
              <a:gd name="f7158" fmla="*/ f5596 1 3355014"/>
              <a:gd name="f7159" fmla="*/ f5597 1 3210263"/>
              <a:gd name="f7160" fmla="*/ f5598 1 3355014"/>
              <a:gd name="f7161" fmla="*/ f5599 1 3210263"/>
              <a:gd name="f7162" fmla="*/ f5600 1 3355014"/>
              <a:gd name="f7163" fmla="*/ f5601 1 3210263"/>
              <a:gd name="f7164" fmla="*/ f5602 1 3210263"/>
              <a:gd name="f7165" fmla="*/ f5603 1 3355014"/>
              <a:gd name="f7166" fmla="*/ f5604 1 3210263"/>
              <a:gd name="f7167" fmla="*/ f5605 1 3355014"/>
              <a:gd name="f7168" fmla="*/ f5606 1 3210263"/>
              <a:gd name="f7169" fmla="*/ f5607 1 3210263"/>
              <a:gd name="f7170" fmla="*/ f5608 1 3355014"/>
              <a:gd name="f7171" fmla="*/ f5609 1 3210263"/>
              <a:gd name="f7172" fmla="*/ f5610 1 3355014"/>
              <a:gd name="f7173" fmla="*/ f5611 1 3210263"/>
              <a:gd name="f7174" fmla="*/ f5612 1 3355014"/>
              <a:gd name="f7175" fmla="*/ f5613 1 3355014"/>
              <a:gd name="f7176" fmla="*/ f5614 1 3210263"/>
              <a:gd name="f7177" fmla="*/ f5615 1 3355014"/>
              <a:gd name="f7178" fmla="*/ f5616 1 3210263"/>
              <a:gd name="f7179" fmla="*/ f5617 1 3210263"/>
              <a:gd name="f7180" fmla="*/ f5618 1 3355014"/>
              <a:gd name="f7181" fmla="*/ f5619 1 3210263"/>
              <a:gd name="f7182" fmla="*/ f5620 1 3355014"/>
              <a:gd name="f7183" fmla="*/ f5621 1 3210263"/>
              <a:gd name="f7184" fmla="*/ f5622 1 3355014"/>
              <a:gd name="f7185" fmla="*/ f5623 1 3210263"/>
              <a:gd name="f7186" fmla="*/ f5624 1 3355014"/>
              <a:gd name="f7187" fmla="*/ f5625 1 3210263"/>
              <a:gd name="f7188" fmla="*/ f5626 1 3210263"/>
              <a:gd name="f7189" fmla="*/ f5627 1 3355014"/>
              <a:gd name="f7190" fmla="*/ f5628 1 3210263"/>
              <a:gd name="f7191" fmla="*/ f5629 1 3355014"/>
              <a:gd name="f7192" fmla="*/ f5630 1 3210263"/>
              <a:gd name="f7193" fmla="*/ f5631 1 3355014"/>
              <a:gd name="f7194" fmla="*/ f5632 1 3210263"/>
              <a:gd name="f7195" fmla="*/ f5633 1 3355014"/>
              <a:gd name="f7196" fmla="*/ f5634 1 3210263"/>
              <a:gd name="f7197" fmla="*/ f5635 1 3355014"/>
              <a:gd name="f7198" fmla="*/ f5636 1 3210263"/>
              <a:gd name="f7199" fmla="*/ f5637 1 3355014"/>
              <a:gd name="f7200" fmla="*/ f5638 1 3210263"/>
              <a:gd name="f7201" fmla="*/ f5639 1 3355014"/>
              <a:gd name="f7202" fmla="*/ f5640 1 3210263"/>
              <a:gd name="f7203" fmla="*/ f5641 1 3355014"/>
              <a:gd name="f7204" fmla="*/ f5642 1 3210263"/>
              <a:gd name="f7205" fmla="*/ f5643 1 3355014"/>
              <a:gd name="f7206" fmla="*/ f5644 1 3210263"/>
              <a:gd name="f7207" fmla="*/ f5645 1 3210263"/>
              <a:gd name="f7208" fmla="*/ f5646 1 3210263"/>
              <a:gd name="f7209" fmla="*/ f5647 1 3355014"/>
              <a:gd name="f7210" fmla="*/ f5648 1 3210263"/>
              <a:gd name="f7211" fmla="*/ f5649 1 3355014"/>
              <a:gd name="f7212" fmla="*/ f5650 1 3210263"/>
              <a:gd name="f7213" fmla="*/ f5651 1 3210263"/>
              <a:gd name="f7214" fmla="*/ f5652 1 3355014"/>
              <a:gd name="f7215" fmla="*/ f5653 1 3210263"/>
              <a:gd name="f7216" fmla="*/ f5654 1 3355014"/>
              <a:gd name="f7217" fmla="*/ f5655 1 3210263"/>
              <a:gd name="f7218" fmla="*/ f5656 1 3355014"/>
              <a:gd name="f7219" fmla="*/ f5657 1 3210263"/>
              <a:gd name="f7220" fmla="*/ f5658 1 3355014"/>
              <a:gd name="f7221" fmla="*/ f5659 1 3210263"/>
              <a:gd name="f7222" fmla="*/ f5660 1 3355014"/>
              <a:gd name="f7223" fmla="*/ f5661 1 3210263"/>
              <a:gd name="f7224" fmla="*/ f5662 1 3355014"/>
              <a:gd name="f7225" fmla="*/ f5663 1 3355014"/>
              <a:gd name="f7226" fmla="*/ f5664 1 3210263"/>
              <a:gd name="f7227" fmla="*/ f5665 1 3355014"/>
              <a:gd name="f7228" fmla="*/ f5666 1 3210263"/>
              <a:gd name="f7229" fmla="*/ f5667 1 3355014"/>
              <a:gd name="f7230" fmla="*/ f5668 1 3210263"/>
              <a:gd name="f7231" fmla="*/ f5669 1 3210263"/>
              <a:gd name="f7232" fmla="*/ f5670 1 3355014"/>
              <a:gd name="f7233" fmla="*/ f5671 1 3355014"/>
              <a:gd name="f7234" fmla="*/ f5672 1 3210263"/>
              <a:gd name="f7235" fmla="*/ f5673 1 3210263"/>
              <a:gd name="f7236" fmla="*/ f5674 1 3355014"/>
              <a:gd name="f7237" fmla="*/ f5675 1 3210263"/>
              <a:gd name="f7238" fmla="*/ f5676 1 3355014"/>
              <a:gd name="f7239" fmla="*/ f5677 1 3210263"/>
              <a:gd name="f7240" fmla="*/ f5678 1 3355014"/>
              <a:gd name="f7241" fmla="*/ f5679 1 3355014"/>
              <a:gd name="f7242" fmla="*/ f5680 1 3355014"/>
              <a:gd name="f7243" fmla="*/ f5681 1 3210263"/>
              <a:gd name="f7244" fmla="*/ f5682 1 3355014"/>
              <a:gd name="f7245" fmla="*/ f5683 1 3210263"/>
              <a:gd name="f7246" fmla="*/ f5684 1 3210263"/>
              <a:gd name="f7247" fmla="*/ f5685 1 3355014"/>
              <a:gd name="f7248" fmla="*/ f5686 1 3210263"/>
              <a:gd name="f7249" fmla="*/ f5687 1 3355014"/>
              <a:gd name="f7250" fmla="*/ f5688 1 3210263"/>
              <a:gd name="f7251" fmla="*/ f5689 1 3210263"/>
              <a:gd name="f7252" fmla="*/ f5690 1 3210263"/>
              <a:gd name="f7253" fmla="*/ f5691 1 3355014"/>
              <a:gd name="f7254" fmla="*/ f5692 1 3210263"/>
              <a:gd name="f7255" fmla="*/ f5693 1 3355014"/>
              <a:gd name="f7256" fmla="*/ f5694 1 3210263"/>
              <a:gd name="f7257" fmla="*/ f5695 1 3355014"/>
              <a:gd name="f7258" fmla="*/ f5696 1 3210263"/>
              <a:gd name="f7259" fmla="*/ f5697 1 3355014"/>
              <a:gd name="f7260" fmla="*/ f5698 1 3210263"/>
              <a:gd name="f7261" fmla="*/ f5699 1 3355014"/>
              <a:gd name="f7262" fmla="*/ f5700 1 3210263"/>
              <a:gd name="f7263" fmla="*/ f5701 1 3355014"/>
              <a:gd name="f7264" fmla="*/ f5702 1 3210263"/>
              <a:gd name="f7265" fmla="*/ f5703 1 3355014"/>
              <a:gd name="f7266" fmla="*/ f5704 1 3210263"/>
              <a:gd name="f7267" fmla="*/ f5705 1 3355014"/>
              <a:gd name="f7268" fmla="*/ f5706 1 3210263"/>
              <a:gd name="f7269" fmla="*/ f5707 1 3355014"/>
              <a:gd name="f7270" fmla="*/ f5708 1 3210263"/>
              <a:gd name="f7271" fmla="*/ f5709 1 3355014"/>
              <a:gd name="f7272" fmla="*/ f5710 1 3210263"/>
              <a:gd name="f7273" fmla="*/ f5711 1 3355014"/>
              <a:gd name="f7274" fmla="*/ f5712 1 3355014"/>
              <a:gd name="f7275" fmla="*/ f5713 1 3210263"/>
              <a:gd name="f7276" fmla="*/ f5714 1 3355014"/>
              <a:gd name="f7277" fmla="*/ f5715 1 3210263"/>
              <a:gd name="f7278" fmla="*/ f5716 1 3355014"/>
              <a:gd name="f7279" fmla="*/ f5717 1 3210263"/>
              <a:gd name="f7280" fmla="*/ f5718 1 3355014"/>
              <a:gd name="f7281" fmla="*/ f5719 1 3210263"/>
              <a:gd name="f7282" fmla="*/ f5720 1 3355014"/>
              <a:gd name="f7283" fmla="*/ f5721 1 3210263"/>
              <a:gd name="f7284" fmla="*/ f5722 1 3210263"/>
              <a:gd name="f7285" fmla="*/ f5723 1 3355014"/>
              <a:gd name="f7286" fmla="*/ f5724 1 3210263"/>
              <a:gd name="f7287" fmla="*/ f5725 1 3355014"/>
              <a:gd name="f7288" fmla="*/ f5726 1 3210263"/>
              <a:gd name="f7289" fmla="*/ f5727 1 3210263"/>
              <a:gd name="f7290" fmla="*/ f5728 1 3210263"/>
              <a:gd name="f7291" fmla="*/ f5729 1 3355014"/>
              <a:gd name="f7292" fmla="*/ f5730 1 3210263"/>
              <a:gd name="f7293" fmla="*/ f5731 1 3355014"/>
              <a:gd name="f7294" fmla="*/ f5732 1 3210263"/>
              <a:gd name="f7295" fmla="*/ f5733 1 3355014"/>
              <a:gd name="f7296" fmla="*/ f5734 1 3210263"/>
              <a:gd name="f7297" fmla="*/ f5735 1 3355014"/>
              <a:gd name="f7298" fmla="*/ f5736 1 3210263"/>
              <a:gd name="f7299" fmla="*/ f5737 1 3355014"/>
              <a:gd name="f7300" fmla="*/ f5738 1 3210263"/>
              <a:gd name="f7301" fmla="*/ f5739 1 3355014"/>
              <a:gd name="f7302" fmla="*/ f5740 1 3210263"/>
              <a:gd name="f7303" fmla="*/ f5741 1 3355014"/>
              <a:gd name="f7304" fmla="*/ f5742 1 3210263"/>
              <a:gd name="f7305" fmla="*/ f5743 1 3355014"/>
              <a:gd name="f7306" fmla="*/ f5744 1 3210263"/>
              <a:gd name="f7307" fmla="*/ f5745 1 3355014"/>
              <a:gd name="f7308" fmla="*/ f5746 1 3210263"/>
              <a:gd name="f7309" fmla="*/ f5747 1 3355014"/>
              <a:gd name="f7310" fmla="*/ f5748 1 3355014"/>
              <a:gd name="f7311" fmla="*/ f5749 1 3355014"/>
              <a:gd name="f7312" fmla="*/ f5750 1 3355014"/>
              <a:gd name="f7313" fmla="*/ f5751 1 3210263"/>
              <a:gd name="f7314" fmla="*/ f5752 1 3210263"/>
              <a:gd name="f7315" fmla="*/ f5753 1 3355014"/>
              <a:gd name="f7316" fmla="*/ f5754 1 3210263"/>
              <a:gd name="f7317" fmla="*/ f5755 1 3355014"/>
              <a:gd name="f7318" fmla="*/ f5756 1 3210263"/>
              <a:gd name="f7319" fmla="*/ f5757 1 3355014"/>
              <a:gd name="f7320" fmla="*/ f5758 1 3210263"/>
              <a:gd name="f7321" fmla="*/ f5759 1 3355014"/>
              <a:gd name="f7322" fmla="*/ f5760 1 3210263"/>
              <a:gd name="f7323" fmla="*/ f5761 1 3355014"/>
              <a:gd name="f7324" fmla="*/ f5762 1 3210263"/>
              <a:gd name="f7325" fmla="*/ f5763 1 3210263"/>
              <a:gd name="f7326" fmla="*/ f5764 1 3355014"/>
              <a:gd name="f7327" fmla="*/ f5765 1 3210263"/>
              <a:gd name="f7328" fmla="*/ f5766 1 3355014"/>
              <a:gd name="f7329" fmla="*/ f5767 1 3210263"/>
              <a:gd name="f7330" fmla="*/ f5768 1 3355014"/>
              <a:gd name="f7331" fmla="*/ f5769 1 3210263"/>
              <a:gd name="f7332" fmla="*/ f5770 1 3355014"/>
              <a:gd name="f7333" fmla="*/ f5771 1 3210263"/>
              <a:gd name="f7334" fmla="*/ f5772 1 3355014"/>
              <a:gd name="f7335" fmla="*/ f5773 1 3210263"/>
              <a:gd name="f7336" fmla="*/ f5774 1 3355014"/>
              <a:gd name="f7337" fmla="*/ f5775 1 3210263"/>
              <a:gd name="f7338" fmla="*/ f5776 1 3355014"/>
              <a:gd name="f7339" fmla="*/ f5777 1 3210263"/>
              <a:gd name="f7340" fmla="*/ f5778 1 3355014"/>
              <a:gd name="f7341" fmla="*/ f5779 1 3210263"/>
              <a:gd name="f7342" fmla="*/ f5780 1 3355014"/>
              <a:gd name="f7343" fmla="*/ f5781 1 3210263"/>
              <a:gd name="f7344" fmla="*/ f5782 1 3355014"/>
              <a:gd name="f7345" fmla="*/ f5783 1 3355014"/>
              <a:gd name="f7346" fmla="*/ f5784 1 3210263"/>
              <a:gd name="f7347" fmla="*/ f5785 1 3355014"/>
              <a:gd name="f7348" fmla="*/ f5786 1 3210263"/>
              <a:gd name="f7349" fmla="*/ f5787 1 3355014"/>
              <a:gd name="f7350" fmla="*/ f5788 1 3355014"/>
              <a:gd name="f7351" fmla="*/ f5789 1 3210263"/>
              <a:gd name="f7352" fmla="*/ f5790 1 3210263"/>
              <a:gd name="f7353" fmla="*/ f5791 1 3355014"/>
              <a:gd name="f7354" fmla="*/ f5792 1 3210263"/>
              <a:gd name="f7355" fmla="*/ f5793 1 3355014"/>
              <a:gd name="f7356" fmla="*/ f5794 1 3210263"/>
              <a:gd name="f7357" fmla="*/ f5795 1 3355014"/>
              <a:gd name="f7358" fmla="*/ f5796 1 3210263"/>
              <a:gd name="f7359" fmla="*/ f5797 1 3355014"/>
              <a:gd name="f7360" fmla="*/ f5798 1 3210263"/>
              <a:gd name="f7361" fmla="*/ f5799 1 3355014"/>
              <a:gd name="f7362" fmla="*/ f5800 1 3355014"/>
              <a:gd name="f7363" fmla="*/ f5801 1 3210263"/>
              <a:gd name="f7364" fmla="*/ f5802 1 3355014"/>
              <a:gd name="f7365" fmla="*/ f5803 1 3210263"/>
              <a:gd name="f7366" fmla="*/ f5804 1 3355014"/>
              <a:gd name="f7367" fmla="*/ f5805 1 3210263"/>
              <a:gd name="f7368" fmla="*/ f5806 1 3355014"/>
              <a:gd name="f7369" fmla="*/ f5807 1 3210263"/>
              <a:gd name="f7370" fmla="*/ f5808 1 3355014"/>
              <a:gd name="f7371" fmla="*/ f5809 1 3210263"/>
              <a:gd name="f7372" fmla="*/ f5810 1 3355014"/>
              <a:gd name="f7373" fmla="*/ f5811 1 3210263"/>
              <a:gd name="f7374" fmla="*/ f5812 1 3355014"/>
              <a:gd name="f7375" fmla="*/ f5813 1 3210263"/>
              <a:gd name="f7376" fmla="*/ f5814 1 3355014"/>
              <a:gd name="f7377" fmla="*/ f5815 1 3210263"/>
              <a:gd name="f7378" fmla="*/ f5816 1 3355014"/>
              <a:gd name="f7379" fmla="*/ f4247 1 f4254"/>
              <a:gd name="f7380" fmla="*/ f4248 1 f4254"/>
              <a:gd name="f7381" fmla="*/ f4247 1 f4255"/>
              <a:gd name="f7382" fmla="*/ f4249 1 f4255"/>
              <a:gd name="f7383" fmla="*/ f5818 1 f4254"/>
              <a:gd name="f7384" fmla="*/ f5819 1 f4255"/>
              <a:gd name="f7385" fmla="*/ f5820 1 f4254"/>
              <a:gd name="f7386" fmla="*/ f5821 1 f4255"/>
              <a:gd name="f7387" fmla="*/ f5822 1 f4255"/>
              <a:gd name="f7388" fmla="*/ f5823 1 f4254"/>
              <a:gd name="f7389" fmla="*/ f5824 1 f4255"/>
              <a:gd name="f7390" fmla="*/ f5825 1 f4254"/>
              <a:gd name="f7391" fmla="*/ f5826 1 f4255"/>
              <a:gd name="f7392" fmla="*/ f5827 1 f4254"/>
              <a:gd name="f7393" fmla="*/ f5828 1 f4255"/>
              <a:gd name="f7394" fmla="*/ f5829 1 f4254"/>
              <a:gd name="f7395" fmla="*/ f5830 1 f4255"/>
              <a:gd name="f7396" fmla="*/ f5831 1 f4254"/>
              <a:gd name="f7397" fmla="*/ f5832 1 f4255"/>
              <a:gd name="f7398" fmla="*/ f5833 1 f4254"/>
              <a:gd name="f7399" fmla="*/ f5834 1 f4255"/>
              <a:gd name="f7400" fmla="*/ f5835 1 f4254"/>
              <a:gd name="f7401" fmla="*/ f5836 1 f4255"/>
              <a:gd name="f7402" fmla="*/ f5837 1 f4254"/>
              <a:gd name="f7403" fmla="*/ f5838 1 f4255"/>
              <a:gd name="f7404" fmla="*/ f5839 1 f4254"/>
              <a:gd name="f7405" fmla="*/ f5840 1 f4255"/>
              <a:gd name="f7406" fmla="*/ f5841 1 f4254"/>
              <a:gd name="f7407" fmla="*/ f5842 1 f4255"/>
              <a:gd name="f7408" fmla="*/ f5843 1 f4254"/>
              <a:gd name="f7409" fmla="*/ f5844 1 f4255"/>
              <a:gd name="f7410" fmla="*/ f5845 1 f4254"/>
              <a:gd name="f7411" fmla="*/ f5846 1 f4255"/>
              <a:gd name="f7412" fmla="*/ f5847 1 f4254"/>
              <a:gd name="f7413" fmla="*/ f5848 1 f4255"/>
              <a:gd name="f7414" fmla="*/ f5849 1 f4254"/>
              <a:gd name="f7415" fmla="*/ f5850 1 f4255"/>
              <a:gd name="f7416" fmla="*/ f5851 1 f4254"/>
              <a:gd name="f7417" fmla="*/ f5852 1 f4255"/>
              <a:gd name="f7418" fmla="*/ f5853 1 f4254"/>
              <a:gd name="f7419" fmla="*/ f5854 1 f4255"/>
              <a:gd name="f7420" fmla="*/ f5855 1 f4254"/>
              <a:gd name="f7421" fmla="*/ f5856 1 f4255"/>
              <a:gd name="f7422" fmla="*/ f5857 1 f4254"/>
              <a:gd name="f7423" fmla="*/ f5858 1 f4255"/>
              <a:gd name="f7424" fmla="*/ f5859 1 f4254"/>
              <a:gd name="f7425" fmla="*/ f5860 1 f4255"/>
              <a:gd name="f7426" fmla="*/ f5861 1 f4254"/>
              <a:gd name="f7427" fmla="*/ f5862 1 f4254"/>
              <a:gd name="f7428" fmla="*/ f5863 1 f4255"/>
              <a:gd name="f7429" fmla="*/ f5864 1 f4254"/>
              <a:gd name="f7430" fmla="*/ f5865 1 f4255"/>
              <a:gd name="f7431" fmla="*/ f5866 1 f4254"/>
              <a:gd name="f7432" fmla="*/ f5867 1 f4255"/>
              <a:gd name="f7433" fmla="*/ f5868 1 f4254"/>
              <a:gd name="f7434" fmla="*/ f5869 1 f4254"/>
              <a:gd name="f7435" fmla="*/ f5870 1 f4255"/>
              <a:gd name="f7436" fmla="*/ f5871 1 f4254"/>
              <a:gd name="f7437" fmla="*/ f5872 1 f4255"/>
              <a:gd name="f7438" fmla="*/ f5873 1 f4254"/>
              <a:gd name="f7439" fmla="*/ f5874 1 f4255"/>
              <a:gd name="f7440" fmla="*/ f5875 1 f4254"/>
              <a:gd name="f7441" fmla="*/ f5876 1 f4255"/>
              <a:gd name="f7442" fmla="*/ f5877 1 f4254"/>
              <a:gd name="f7443" fmla="*/ f5878 1 f4255"/>
              <a:gd name="f7444" fmla="*/ f5879 1 f4254"/>
              <a:gd name="f7445" fmla="*/ f5880 1 f4255"/>
              <a:gd name="f7446" fmla="*/ f5881 1 f4254"/>
              <a:gd name="f7447" fmla="*/ f5882 1 f4255"/>
              <a:gd name="f7448" fmla="*/ f5883 1 f4254"/>
              <a:gd name="f7449" fmla="*/ f5884 1 f4255"/>
              <a:gd name="f7450" fmla="*/ f5885 1 f4254"/>
              <a:gd name="f7451" fmla="*/ f5886 1 f4255"/>
              <a:gd name="f7452" fmla="*/ f5887 1 f4254"/>
              <a:gd name="f7453" fmla="*/ f5888 1 f4255"/>
              <a:gd name="f7454" fmla="*/ f5889 1 f4254"/>
              <a:gd name="f7455" fmla="*/ f5890 1 f4254"/>
              <a:gd name="f7456" fmla="*/ f5891 1 f4255"/>
              <a:gd name="f7457" fmla="*/ f5892 1 f4254"/>
              <a:gd name="f7458" fmla="*/ f5893 1 f4255"/>
              <a:gd name="f7459" fmla="*/ f5894 1 f4254"/>
              <a:gd name="f7460" fmla="*/ f5895 1 f4255"/>
              <a:gd name="f7461" fmla="*/ f5896 1 f4254"/>
              <a:gd name="f7462" fmla="*/ f5897 1 f4255"/>
              <a:gd name="f7463" fmla="*/ f5898 1 f4254"/>
              <a:gd name="f7464" fmla="*/ f5899 1 f4255"/>
              <a:gd name="f7465" fmla="*/ f5900 1 f4254"/>
              <a:gd name="f7466" fmla="*/ f5901 1 f4255"/>
              <a:gd name="f7467" fmla="*/ f5902 1 f4254"/>
              <a:gd name="f7468" fmla="*/ f5903 1 f4254"/>
              <a:gd name="f7469" fmla="*/ f5904 1 f4255"/>
              <a:gd name="f7470" fmla="*/ f5905 1 f4254"/>
              <a:gd name="f7471" fmla="*/ f5906 1 f4255"/>
              <a:gd name="f7472" fmla="*/ f5907 1 f4254"/>
              <a:gd name="f7473" fmla="*/ f5908 1 f4255"/>
              <a:gd name="f7474" fmla="*/ f5909 1 f4254"/>
              <a:gd name="f7475" fmla="*/ f5910 1 f4255"/>
              <a:gd name="f7476" fmla="*/ f5911 1 f4254"/>
              <a:gd name="f7477" fmla="*/ f5912 1 f4255"/>
              <a:gd name="f7478" fmla="*/ f5913 1 f4254"/>
              <a:gd name="f7479" fmla="*/ f5914 1 f4254"/>
              <a:gd name="f7480" fmla="*/ f5915 1 f4254"/>
              <a:gd name="f7481" fmla="*/ f5916 1 f4255"/>
              <a:gd name="f7482" fmla="*/ f5917 1 f4254"/>
              <a:gd name="f7483" fmla="*/ f5918 1 f4255"/>
              <a:gd name="f7484" fmla="*/ f5919 1 f4254"/>
              <a:gd name="f7485" fmla="*/ f5920 1 f4255"/>
              <a:gd name="f7486" fmla="*/ f5921 1 f4254"/>
              <a:gd name="f7487" fmla="*/ f5922 1 f4255"/>
              <a:gd name="f7488" fmla="*/ f5923 1 f4254"/>
              <a:gd name="f7489" fmla="*/ f5924 1 f4254"/>
              <a:gd name="f7490" fmla="*/ f5925 1 f4255"/>
              <a:gd name="f7491" fmla="*/ f5926 1 f4254"/>
              <a:gd name="f7492" fmla="*/ f5927 1 f4255"/>
              <a:gd name="f7493" fmla="*/ f5928 1 f4254"/>
              <a:gd name="f7494" fmla="*/ f5929 1 f4255"/>
              <a:gd name="f7495" fmla="*/ f5930 1 f4254"/>
              <a:gd name="f7496" fmla="*/ f5931 1 f4255"/>
              <a:gd name="f7497" fmla="*/ f5932 1 f4254"/>
              <a:gd name="f7498" fmla="*/ f5933 1 f4255"/>
              <a:gd name="f7499" fmla="*/ f5934 1 f4254"/>
              <a:gd name="f7500" fmla="*/ f5935 1 f4255"/>
              <a:gd name="f7501" fmla="*/ f5936 1 f4254"/>
              <a:gd name="f7502" fmla="*/ f5937 1 f4254"/>
              <a:gd name="f7503" fmla="*/ f5938 1 f4255"/>
              <a:gd name="f7504" fmla="*/ f5939 1 f4254"/>
              <a:gd name="f7505" fmla="*/ f5940 1 f4255"/>
              <a:gd name="f7506" fmla="*/ f5941 1 f4254"/>
              <a:gd name="f7507" fmla="*/ f5942 1 f4255"/>
              <a:gd name="f7508" fmla="*/ f5943 1 f4254"/>
              <a:gd name="f7509" fmla="*/ f5944 1 f4255"/>
              <a:gd name="f7510" fmla="*/ f5945 1 f4254"/>
              <a:gd name="f7511" fmla="*/ f5946 1 f4255"/>
              <a:gd name="f7512" fmla="*/ f5947 1 f4254"/>
              <a:gd name="f7513" fmla="*/ f5948 1 f4255"/>
              <a:gd name="f7514" fmla="*/ f5949 1 f4254"/>
              <a:gd name="f7515" fmla="*/ f5950 1 f4255"/>
              <a:gd name="f7516" fmla="*/ f5951 1 f4254"/>
              <a:gd name="f7517" fmla="*/ f5952 1 f4255"/>
              <a:gd name="f7518" fmla="*/ f5953 1 f4254"/>
              <a:gd name="f7519" fmla="*/ f5954 1 f4255"/>
              <a:gd name="f7520" fmla="*/ f5955 1 f4254"/>
              <a:gd name="f7521" fmla="*/ f5956 1 f4255"/>
              <a:gd name="f7522" fmla="*/ f5957 1 f4254"/>
              <a:gd name="f7523" fmla="*/ f5958 1 f4255"/>
              <a:gd name="f7524" fmla="*/ f5959 1 f4254"/>
              <a:gd name="f7525" fmla="*/ f5960 1 f4255"/>
              <a:gd name="f7526" fmla="*/ f5961 1 f4254"/>
              <a:gd name="f7527" fmla="*/ f5962 1 f4255"/>
              <a:gd name="f7528" fmla="*/ f5963 1 f4254"/>
              <a:gd name="f7529" fmla="*/ f5964 1 f4255"/>
              <a:gd name="f7530" fmla="*/ f5965 1 f4254"/>
              <a:gd name="f7531" fmla="*/ f5966 1 f4255"/>
              <a:gd name="f7532" fmla="*/ f5967 1 f4254"/>
              <a:gd name="f7533" fmla="*/ f5968 1 f4255"/>
              <a:gd name="f7534" fmla="*/ f5969 1 f4254"/>
              <a:gd name="f7535" fmla="*/ f5970 1 f4255"/>
              <a:gd name="f7536" fmla="*/ f5971 1 f4254"/>
              <a:gd name="f7537" fmla="*/ f5972 1 f4255"/>
              <a:gd name="f7538" fmla="*/ f5973 1 f4254"/>
              <a:gd name="f7539" fmla="*/ f5974 1 f4255"/>
              <a:gd name="f7540" fmla="*/ f5975 1 f4254"/>
              <a:gd name="f7541" fmla="*/ f5976 1 f4255"/>
              <a:gd name="f7542" fmla="*/ f5977 1 f4254"/>
              <a:gd name="f7543" fmla="*/ f5978 1 f4254"/>
              <a:gd name="f7544" fmla="*/ f5979 1 f4255"/>
              <a:gd name="f7545" fmla="*/ f5980 1 f4254"/>
              <a:gd name="f7546" fmla="*/ f5981 1 f4255"/>
              <a:gd name="f7547" fmla="*/ f5982 1 f4254"/>
              <a:gd name="f7548" fmla="*/ f5983 1 f4255"/>
              <a:gd name="f7549" fmla="*/ f5984 1 f4254"/>
              <a:gd name="f7550" fmla="*/ f5985 1 f4255"/>
              <a:gd name="f7551" fmla="*/ f5986 1 f4254"/>
              <a:gd name="f7552" fmla="*/ f5987 1 f4255"/>
              <a:gd name="f7553" fmla="*/ f5988 1 f4254"/>
              <a:gd name="f7554" fmla="*/ f5989 1 f4255"/>
              <a:gd name="f7555" fmla="*/ f5990 1 f4254"/>
              <a:gd name="f7556" fmla="*/ f5991 1 f4255"/>
              <a:gd name="f7557" fmla="*/ f5992 1 f4254"/>
              <a:gd name="f7558" fmla="*/ f5993 1 f4255"/>
              <a:gd name="f7559" fmla="*/ f5994 1 f4254"/>
              <a:gd name="f7560" fmla="*/ f5995 1 f4255"/>
              <a:gd name="f7561" fmla="*/ f5996 1 f4254"/>
              <a:gd name="f7562" fmla="*/ f5997 1 f4255"/>
              <a:gd name="f7563" fmla="*/ f5998 1 f4254"/>
              <a:gd name="f7564" fmla="*/ f5999 1 f4255"/>
              <a:gd name="f7565" fmla="*/ f6000 1 f4254"/>
              <a:gd name="f7566" fmla="*/ f6001 1 f4255"/>
              <a:gd name="f7567" fmla="*/ f6002 1 f4254"/>
              <a:gd name="f7568" fmla="*/ f6003 1 f4255"/>
              <a:gd name="f7569" fmla="*/ f6004 1 f4254"/>
              <a:gd name="f7570" fmla="*/ f6005 1 f4255"/>
              <a:gd name="f7571" fmla="*/ f6006 1 f4254"/>
              <a:gd name="f7572" fmla="*/ f6007 1 f4255"/>
              <a:gd name="f7573" fmla="*/ f6008 1 f4254"/>
              <a:gd name="f7574" fmla="*/ f6009 1 f4255"/>
              <a:gd name="f7575" fmla="*/ f6010 1 f4254"/>
              <a:gd name="f7576" fmla="*/ f6011 1 f4255"/>
              <a:gd name="f7577" fmla="*/ f6012 1 f4254"/>
              <a:gd name="f7578" fmla="*/ f6013 1 f4255"/>
              <a:gd name="f7579" fmla="*/ f6014 1 f4254"/>
              <a:gd name="f7580" fmla="*/ f6015 1 f4255"/>
              <a:gd name="f7581" fmla="*/ f6016 1 f4254"/>
              <a:gd name="f7582" fmla="*/ f6017 1 f4255"/>
              <a:gd name="f7583" fmla="*/ f6018 1 f4254"/>
              <a:gd name="f7584" fmla="*/ f6019 1 f4255"/>
              <a:gd name="f7585" fmla="*/ f6020 1 f4254"/>
              <a:gd name="f7586" fmla="*/ f6021 1 f4255"/>
              <a:gd name="f7587" fmla="*/ f6022 1 f4254"/>
              <a:gd name="f7588" fmla="*/ f6023 1 f4255"/>
              <a:gd name="f7589" fmla="*/ f6024 1 f4254"/>
              <a:gd name="f7590" fmla="*/ f6025 1 f4255"/>
              <a:gd name="f7591" fmla="*/ f6026 1 f4254"/>
              <a:gd name="f7592" fmla="*/ f6027 1 f4255"/>
              <a:gd name="f7593" fmla="*/ f6028 1 f4254"/>
              <a:gd name="f7594" fmla="*/ f6029 1 f4255"/>
              <a:gd name="f7595" fmla="*/ f6030 1 f4254"/>
              <a:gd name="f7596" fmla="*/ f6031 1 f4255"/>
              <a:gd name="f7597" fmla="*/ f6032 1 f4254"/>
              <a:gd name="f7598" fmla="*/ f6033 1 f4255"/>
              <a:gd name="f7599" fmla="*/ f6034 1 f4254"/>
              <a:gd name="f7600" fmla="*/ f6035 1 f4255"/>
              <a:gd name="f7601" fmla="*/ f6036 1 f4254"/>
              <a:gd name="f7602" fmla="*/ f6037 1 f4255"/>
              <a:gd name="f7603" fmla="*/ f6038 1 f4254"/>
              <a:gd name="f7604" fmla="*/ f6039 1 f4255"/>
              <a:gd name="f7605" fmla="*/ f6040 1 f4254"/>
              <a:gd name="f7606" fmla="*/ f6041 1 f4255"/>
              <a:gd name="f7607" fmla="*/ f6042 1 f4254"/>
              <a:gd name="f7608" fmla="*/ f6043 1 f4255"/>
              <a:gd name="f7609" fmla="*/ f6044 1 f4254"/>
              <a:gd name="f7610" fmla="*/ f6045 1 f4255"/>
              <a:gd name="f7611" fmla="*/ f6046 1 f4254"/>
              <a:gd name="f7612" fmla="*/ f6047 1 f4255"/>
              <a:gd name="f7613" fmla="*/ f6048 1 f4254"/>
              <a:gd name="f7614" fmla="*/ f6049 1 f4255"/>
              <a:gd name="f7615" fmla="*/ f6050 1 f4254"/>
              <a:gd name="f7616" fmla="*/ f6051 1 f4255"/>
              <a:gd name="f7617" fmla="*/ f6052 1 f4254"/>
              <a:gd name="f7618" fmla="*/ f6053 1 f4255"/>
              <a:gd name="f7619" fmla="*/ f6054 1 f4254"/>
              <a:gd name="f7620" fmla="*/ f6055 1 f4255"/>
              <a:gd name="f7621" fmla="*/ f6056 1 f4254"/>
              <a:gd name="f7622" fmla="*/ f6057 1 f4255"/>
              <a:gd name="f7623" fmla="*/ f6058 1 f4254"/>
              <a:gd name="f7624" fmla="*/ f6059 1 f4255"/>
              <a:gd name="f7625" fmla="*/ f6060 1 f4254"/>
              <a:gd name="f7626" fmla="*/ f6061 1 f4255"/>
              <a:gd name="f7627" fmla="*/ f6062 1 f4254"/>
              <a:gd name="f7628" fmla="*/ f6063 1 f4255"/>
              <a:gd name="f7629" fmla="*/ f6064 1 f4254"/>
              <a:gd name="f7630" fmla="*/ f6065 1 f4255"/>
              <a:gd name="f7631" fmla="*/ f6066 1 f4254"/>
              <a:gd name="f7632" fmla="*/ f6067 1 f4255"/>
              <a:gd name="f7633" fmla="*/ f6068 1 f4254"/>
              <a:gd name="f7634" fmla="*/ f6069 1 f4255"/>
              <a:gd name="f7635" fmla="*/ f6070 1 f4254"/>
              <a:gd name="f7636" fmla="*/ f6071 1 f4255"/>
              <a:gd name="f7637" fmla="*/ f6072 1 f4254"/>
              <a:gd name="f7638" fmla="*/ f6073 1 f4255"/>
              <a:gd name="f7639" fmla="*/ f6074 1 f4254"/>
              <a:gd name="f7640" fmla="*/ f6075 1 f4255"/>
              <a:gd name="f7641" fmla="*/ f6076 1 f4254"/>
              <a:gd name="f7642" fmla="*/ f6077 1 f4255"/>
              <a:gd name="f7643" fmla="*/ f6078 1 f4254"/>
              <a:gd name="f7644" fmla="*/ f6079 1 f4255"/>
              <a:gd name="f7645" fmla="*/ f6080 1 f4254"/>
              <a:gd name="f7646" fmla="*/ f6081 1 f4255"/>
              <a:gd name="f7647" fmla="*/ f6082 1 f4254"/>
              <a:gd name="f7648" fmla="*/ f6083 1 f4255"/>
              <a:gd name="f7649" fmla="*/ f6084 1 f4255"/>
              <a:gd name="f7650" fmla="*/ f6085 1 f4254"/>
              <a:gd name="f7651" fmla="*/ f6086 1 f4255"/>
              <a:gd name="f7652" fmla="*/ f6087 1 f4254"/>
              <a:gd name="f7653" fmla="*/ f6088 1 f4255"/>
              <a:gd name="f7654" fmla="*/ f6089 1 f4254"/>
              <a:gd name="f7655" fmla="*/ f6090 1 f4255"/>
              <a:gd name="f7656" fmla="*/ f6091 1 f4254"/>
              <a:gd name="f7657" fmla="*/ f6092 1 f4255"/>
              <a:gd name="f7658" fmla="*/ f6093 1 f4254"/>
              <a:gd name="f7659" fmla="*/ f6094 1 f4255"/>
              <a:gd name="f7660" fmla="*/ f6095 1 f4254"/>
              <a:gd name="f7661" fmla="*/ f6096 1 f4255"/>
              <a:gd name="f7662" fmla="*/ f6097 1 f4254"/>
              <a:gd name="f7663" fmla="*/ f6098 1 f4255"/>
              <a:gd name="f7664" fmla="*/ f6099 1 f4254"/>
              <a:gd name="f7665" fmla="*/ f6100 1 f4255"/>
              <a:gd name="f7666" fmla="*/ f6101 1 f4254"/>
              <a:gd name="f7667" fmla="*/ f6102 1 f4255"/>
              <a:gd name="f7668" fmla="*/ f6103 1 f4254"/>
              <a:gd name="f7669" fmla="*/ f6104 1 f4255"/>
              <a:gd name="f7670" fmla="*/ f6105 1 f4254"/>
              <a:gd name="f7671" fmla="*/ f6106 1 f4255"/>
              <a:gd name="f7672" fmla="*/ f6107 1 f4254"/>
              <a:gd name="f7673" fmla="*/ f6108 1 f4255"/>
              <a:gd name="f7674" fmla="*/ f6109 1 f4254"/>
              <a:gd name="f7675" fmla="*/ f6110 1 f4255"/>
              <a:gd name="f7676" fmla="*/ f6111 1 f4254"/>
              <a:gd name="f7677" fmla="*/ f6112 1 f4255"/>
              <a:gd name="f7678" fmla="*/ f6113 1 f4254"/>
              <a:gd name="f7679" fmla="*/ f6114 1 f4255"/>
              <a:gd name="f7680" fmla="*/ f6115 1 f4254"/>
              <a:gd name="f7681" fmla="*/ f6116 1 f4255"/>
              <a:gd name="f7682" fmla="*/ f6117 1 f4255"/>
              <a:gd name="f7683" fmla="*/ f6118 1 f4254"/>
              <a:gd name="f7684" fmla="*/ f6119 1 f4255"/>
              <a:gd name="f7685" fmla="*/ f6120 1 f4254"/>
              <a:gd name="f7686" fmla="*/ f6121 1 f4255"/>
              <a:gd name="f7687" fmla="*/ f6122 1 f4255"/>
              <a:gd name="f7688" fmla="*/ f6123 1 f4254"/>
              <a:gd name="f7689" fmla="*/ f6124 1 f4255"/>
              <a:gd name="f7690" fmla="*/ f6125 1 f4254"/>
              <a:gd name="f7691" fmla="*/ f6126 1 f4255"/>
              <a:gd name="f7692" fmla="*/ f6127 1 f4254"/>
              <a:gd name="f7693" fmla="*/ f6128 1 f4255"/>
              <a:gd name="f7694" fmla="*/ f6129 1 f4254"/>
              <a:gd name="f7695" fmla="*/ f6130 1 f4255"/>
              <a:gd name="f7696" fmla="*/ f6131 1 f4254"/>
              <a:gd name="f7697" fmla="*/ f6132 1 f4255"/>
              <a:gd name="f7698" fmla="*/ f6133 1 f4254"/>
              <a:gd name="f7699" fmla="*/ f6134 1 f4255"/>
              <a:gd name="f7700" fmla="*/ f6135 1 f4254"/>
              <a:gd name="f7701" fmla="*/ f6136 1 f4255"/>
              <a:gd name="f7702" fmla="*/ f6137 1 f4254"/>
              <a:gd name="f7703" fmla="*/ f6138 1 f4255"/>
              <a:gd name="f7704" fmla="*/ f6139 1 f4254"/>
              <a:gd name="f7705" fmla="*/ f6140 1 f4255"/>
              <a:gd name="f7706" fmla="*/ f6141 1 f4254"/>
              <a:gd name="f7707" fmla="*/ f6142 1 f4255"/>
              <a:gd name="f7708" fmla="*/ f6143 1 f4254"/>
              <a:gd name="f7709" fmla="*/ f6144 1 f4255"/>
              <a:gd name="f7710" fmla="*/ f6145 1 f4255"/>
              <a:gd name="f7711" fmla="*/ f6146 1 f4254"/>
              <a:gd name="f7712" fmla="*/ f6147 1 f4255"/>
              <a:gd name="f7713" fmla="*/ f6148 1 f4254"/>
              <a:gd name="f7714" fmla="*/ f6149 1 f4255"/>
              <a:gd name="f7715" fmla="*/ f6150 1 f4254"/>
              <a:gd name="f7716" fmla="*/ f6151 1 f4255"/>
              <a:gd name="f7717" fmla="*/ f6152 1 f4254"/>
              <a:gd name="f7718" fmla="*/ f6153 1 f4255"/>
              <a:gd name="f7719" fmla="*/ f6154 1 f4254"/>
              <a:gd name="f7720" fmla="*/ f6155 1 f4255"/>
              <a:gd name="f7721" fmla="*/ f6156 1 f4254"/>
              <a:gd name="f7722" fmla="*/ f6157 1 f4255"/>
              <a:gd name="f7723" fmla="*/ f6158 1 f4254"/>
              <a:gd name="f7724" fmla="*/ f6159 1 f4255"/>
              <a:gd name="f7725" fmla="*/ f6160 1 f4254"/>
              <a:gd name="f7726" fmla="*/ f6161 1 f4254"/>
              <a:gd name="f7727" fmla="*/ f6162 1 f4255"/>
              <a:gd name="f7728" fmla="*/ f6163 1 f4254"/>
              <a:gd name="f7729" fmla="*/ f6164 1 f4255"/>
              <a:gd name="f7730" fmla="*/ f6165 1 f4254"/>
              <a:gd name="f7731" fmla="*/ f6166 1 f4255"/>
              <a:gd name="f7732" fmla="*/ f6167 1 f4254"/>
              <a:gd name="f7733" fmla="*/ f6168 1 f4255"/>
              <a:gd name="f7734" fmla="*/ f6169 1 f4254"/>
              <a:gd name="f7735" fmla="*/ f6170 1 f4255"/>
              <a:gd name="f7736" fmla="*/ f6171 1 f4254"/>
              <a:gd name="f7737" fmla="*/ f6172 1 f4255"/>
              <a:gd name="f7738" fmla="*/ f6173 1 f4254"/>
              <a:gd name="f7739" fmla="*/ f6174 1 f4255"/>
              <a:gd name="f7740" fmla="*/ f6175 1 f4254"/>
              <a:gd name="f7741" fmla="*/ f6176 1 f4254"/>
              <a:gd name="f7742" fmla="*/ f6177 1 f4255"/>
              <a:gd name="f7743" fmla="*/ f6178 1 f4254"/>
              <a:gd name="f7744" fmla="*/ f6179 1 f4255"/>
              <a:gd name="f7745" fmla="*/ f6180 1 f4255"/>
              <a:gd name="f7746" fmla="*/ f6181 1 f4254"/>
              <a:gd name="f7747" fmla="*/ f6182 1 f4255"/>
              <a:gd name="f7748" fmla="*/ f6183 1 f4254"/>
              <a:gd name="f7749" fmla="*/ f6184 1 f4255"/>
              <a:gd name="f7750" fmla="*/ f6185 1 f4254"/>
              <a:gd name="f7751" fmla="*/ f6186 1 f4255"/>
              <a:gd name="f7752" fmla="*/ f6187 1 f4254"/>
              <a:gd name="f7753" fmla="*/ f6188 1 f4255"/>
              <a:gd name="f7754" fmla="*/ f6189 1 f4254"/>
              <a:gd name="f7755" fmla="*/ f6190 1 f4255"/>
              <a:gd name="f7756" fmla="*/ f6191 1 f4254"/>
              <a:gd name="f7757" fmla="*/ f6192 1 f4255"/>
              <a:gd name="f7758" fmla="*/ f6193 1 f4254"/>
              <a:gd name="f7759" fmla="*/ f6194 1 f4254"/>
              <a:gd name="f7760" fmla="*/ f6195 1 f4254"/>
              <a:gd name="f7761" fmla="*/ f6196 1 f4255"/>
              <a:gd name="f7762" fmla="*/ f6197 1 f4254"/>
              <a:gd name="f7763" fmla="*/ f6198 1 f4255"/>
              <a:gd name="f7764" fmla="*/ f6199 1 f4254"/>
              <a:gd name="f7765" fmla="*/ f6200 1 f4255"/>
              <a:gd name="f7766" fmla="*/ f6201 1 f4254"/>
              <a:gd name="f7767" fmla="*/ f6202 1 f4255"/>
              <a:gd name="f7768" fmla="*/ f6203 1 f4254"/>
              <a:gd name="f7769" fmla="*/ f6204 1 f4255"/>
              <a:gd name="f7770" fmla="*/ f6205 1 f4254"/>
              <a:gd name="f7771" fmla="*/ f6206 1 f4255"/>
              <a:gd name="f7772" fmla="*/ f6207 1 f4254"/>
              <a:gd name="f7773" fmla="*/ f6208 1 f4255"/>
              <a:gd name="f7774" fmla="*/ f6209 1 f4254"/>
              <a:gd name="f7775" fmla="*/ f6210 1 f4255"/>
              <a:gd name="f7776" fmla="*/ f6211 1 f4254"/>
              <a:gd name="f7777" fmla="*/ f6212 1 f4255"/>
              <a:gd name="f7778" fmla="*/ f6213 1 f4254"/>
              <a:gd name="f7779" fmla="*/ f6214 1 f4255"/>
              <a:gd name="f7780" fmla="*/ f6215 1 f4254"/>
              <a:gd name="f7781" fmla="*/ f6216 1 f4255"/>
              <a:gd name="f7782" fmla="*/ f6217 1 f4254"/>
              <a:gd name="f7783" fmla="*/ f6218 1 f4255"/>
              <a:gd name="f7784" fmla="*/ f6219 1 f4254"/>
              <a:gd name="f7785" fmla="*/ f6220 1 f4254"/>
              <a:gd name="f7786" fmla="*/ f6221 1 f4255"/>
              <a:gd name="f7787" fmla="*/ f6222 1 f4254"/>
              <a:gd name="f7788" fmla="*/ f6223 1 f4255"/>
              <a:gd name="f7789" fmla="*/ f6224 1 f4254"/>
              <a:gd name="f7790" fmla="*/ f6225 1 f4255"/>
              <a:gd name="f7791" fmla="*/ f6226 1 f4254"/>
              <a:gd name="f7792" fmla="*/ f6227 1 f4255"/>
              <a:gd name="f7793" fmla="*/ f6228 1 f4254"/>
              <a:gd name="f7794" fmla="*/ f6229 1 f4255"/>
              <a:gd name="f7795" fmla="*/ f6230 1 f4254"/>
              <a:gd name="f7796" fmla="*/ f6231 1 f4255"/>
              <a:gd name="f7797" fmla="*/ f6232 1 f4254"/>
              <a:gd name="f7798" fmla="*/ f6233 1 f4255"/>
              <a:gd name="f7799" fmla="*/ f6234 1 f4254"/>
              <a:gd name="f7800" fmla="*/ f6235 1 f4255"/>
              <a:gd name="f7801" fmla="*/ f6236 1 f4254"/>
              <a:gd name="f7802" fmla="*/ f6237 1 f4255"/>
              <a:gd name="f7803" fmla="*/ f6238 1 f4255"/>
              <a:gd name="f7804" fmla="*/ f6239 1 f4254"/>
              <a:gd name="f7805" fmla="*/ f6240 1 f4255"/>
              <a:gd name="f7806" fmla="*/ f6241 1 f4254"/>
              <a:gd name="f7807" fmla="*/ f6242 1 f4255"/>
              <a:gd name="f7808" fmla="*/ f6243 1 f4254"/>
              <a:gd name="f7809" fmla="*/ f6244 1 f4255"/>
              <a:gd name="f7810" fmla="*/ f6245 1 f4254"/>
              <a:gd name="f7811" fmla="*/ f6246 1 f4255"/>
              <a:gd name="f7812" fmla="*/ f6247 1 f4254"/>
              <a:gd name="f7813" fmla="*/ f6248 1 f4255"/>
              <a:gd name="f7814" fmla="*/ f6249 1 f4254"/>
              <a:gd name="f7815" fmla="*/ f6250 1 f4255"/>
              <a:gd name="f7816" fmla="*/ f6251 1 f4254"/>
              <a:gd name="f7817" fmla="*/ f6252 1 f4254"/>
              <a:gd name="f7818" fmla="*/ f6253 1 f4255"/>
              <a:gd name="f7819" fmla="*/ f6254 1 f4254"/>
              <a:gd name="f7820" fmla="*/ f6255 1 f4255"/>
              <a:gd name="f7821" fmla="*/ f6256 1 f4255"/>
              <a:gd name="f7822" fmla="*/ f6257 1 f4254"/>
              <a:gd name="f7823" fmla="*/ f6258 1 f4255"/>
              <a:gd name="f7824" fmla="*/ f6259 1 f4254"/>
              <a:gd name="f7825" fmla="*/ f6260 1 f4255"/>
              <a:gd name="f7826" fmla="*/ f6261 1 f4255"/>
              <a:gd name="f7827" fmla="*/ f6262 1 f4254"/>
              <a:gd name="f7828" fmla="*/ f6263 1 f4255"/>
              <a:gd name="f7829" fmla="*/ f6264 1 f4254"/>
              <a:gd name="f7830" fmla="*/ f6265 1 f4255"/>
              <a:gd name="f7831" fmla="*/ f6266 1 f4254"/>
              <a:gd name="f7832" fmla="*/ f6267 1 f4255"/>
              <a:gd name="f7833" fmla="*/ f6268 1 f4254"/>
              <a:gd name="f7834" fmla="*/ f6269 1 f4255"/>
              <a:gd name="f7835" fmla="*/ f6270 1 f4254"/>
              <a:gd name="f7836" fmla="*/ f6271 1 f4255"/>
              <a:gd name="f7837" fmla="*/ f6272 1 f4254"/>
              <a:gd name="f7838" fmla="*/ f6273 1 f4255"/>
              <a:gd name="f7839" fmla="*/ f6274 1 f4254"/>
              <a:gd name="f7840" fmla="*/ f6275 1 f4255"/>
              <a:gd name="f7841" fmla="*/ f6276 1 f4254"/>
              <a:gd name="f7842" fmla="*/ f6277 1 f4254"/>
              <a:gd name="f7843" fmla="*/ f6278 1 f4255"/>
              <a:gd name="f7844" fmla="*/ f6279 1 f4254"/>
              <a:gd name="f7845" fmla="*/ f6280 1 f4255"/>
              <a:gd name="f7846" fmla="*/ f6281 1 f4254"/>
              <a:gd name="f7847" fmla="*/ f6282 1 f4255"/>
              <a:gd name="f7848" fmla="*/ f6283 1 f4254"/>
              <a:gd name="f7849" fmla="*/ f6284 1 f4255"/>
              <a:gd name="f7850" fmla="*/ f6285 1 f4254"/>
              <a:gd name="f7851" fmla="*/ f6286 1 f4255"/>
              <a:gd name="f7852" fmla="*/ f6287 1 f4254"/>
              <a:gd name="f7853" fmla="*/ f6288 1 f4255"/>
              <a:gd name="f7854" fmla="*/ f6289 1 f4254"/>
              <a:gd name="f7855" fmla="*/ f6290 1 f4255"/>
              <a:gd name="f7856" fmla="*/ f6291 1 f4255"/>
              <a:gd name="f7857" fmla="*/ f6292 1 f4255"/>
              <a:gd name="f7858" fmla="*/ f6293 1 f4254"/>
              <a:gd name="f7859" fmla="*/ f6294 1 f4255"/>
              <a:gd name="f7860" fmla="*/ f6295 1 f4254"/>
              <a:gd name="f7861" fmla="*/ f6296 1 f4255"/>
              <a:gd name="f7862" fmla="*/ f6297 1 f4254"/>
              <a:gd name="f7863" fmla="*/ f6298 1 f4255"/>
              <a:gd name="f7864" fmla="*/ f6299 1 f4254"/>
              <a:gd name="f7865" fmla="*/ f6300 1 f4255"/>
              <a:gd name="f7866" fmla="*/ f6301 1 f4255"/>
              <a:gd name="f7867" fmla="*/ f6302 1 f4254"/>
              <a:gd name="f7868" fmla="*/ f6303 1 f4255"/>
              <a:gd name="f7869" fmla="*/ f6304 1 f4254"/>
              <a:gd name="f7870" fmla="*/ f6305 1 f4255"/>
              <a:gd name="f7871" fmla="*/ f6306 1 f4254"/>
              <a:gd name="f7872" fmla="*/ f6307 1 f4255"/>
              <a:gd name="f7873" fmla="*/ f6308 1 f4255"/>
              <a:gd name="f7874" fmla="*/ f6309 1 f4255"/>
              <a:gd name="f7875" fmla="*/ f6310 1 f4254"/>
              <a:gd name="f7876" fmla="*/ f6311 1 f4255"/>
              <a:gd name="f7877" fmla="*/ f6312 1 f4254"/>
              <a:gd name="f7878" fmla="*/ f6313 1 f4255"/>
              <a:gd name="f7879" fmla="*/ f6314 1 f4254"/>
              <a:gd name="f7880" fmla="*/ f6315 1 f4255"/>
              <a:gd name="f7881" fmla="*/ f6316 1 f4254"/>
              <a:gd name="f7882" fmla="*/ f6317 1 f4255"/>
              <a:gd name="f7883" fmla="*/ f6318 1 f4254"/>
              <a:gd name="f7884" fmla="*/ f6319 1 f4255"/>
              <a:gd name="f7885" fmla="*/ f6320 1 f4255"/>
              <a:gd name="f7886" fmla="*/ f6321 1 f4255"/>
              <a:gd name="f7887" fmla="*/ f6322 1 f4254"/>
              <a:gd name="f7888" fmla="*/ f6323 1 f4255"/>
              <a:gd name="f7889" fmla="*/ f6324 1 f4254"/>
              <a:gd name="f7890" fmla="*/ f6325 1 f4255"/>
              <a:gd name="f7891" fmla="*/ f6326 1 f4254"/>
              <a:gd name="f7892" fmla="*/ f6327 1 f4255"/>
              <a:gd name="f7893" fmla="*/ f6328 1 f4254"/>
              <a:gd name="f7894" fmla="*/ f6329 1 f4255"/>
              <a:gd name="f7895" fmla="*/ f6330 1 f4254"/>
              <a:gd name="f7896" fmla="*/ f6331 1 f4255"/>
              <a:gd name="f7897" fmla="*/ f6332 1 f4254"/>
              <a:gd name="f7898" fmla="*/ f6333 1 f4255"/>
              <a:gd name="f7899" fmla="*/ f6334 1 f4254"/>
              <a:gd name="f7900" fmla="*/ f6335 1 f4255"/>
              <a:gd name="f7901" fmla="*/ f6336 1 f4255"/>
              <a:gd name="f7902" fmla="*/ f6337 1 f4255"/>
              <a:gd name="f7903" fmla="*/ f6338 1 f4254"/>
              <a:gd name="f7904" fmla="*/ f6339 1 f4255"/>
              <a:gd name="f7905" fmla="*/ f6340 1 f4254"/>
              <a:gd name="f7906" fmla="*/ f6341 1 f4255"/>
              <a:gd name="f7907" fmla="*/ f6342 1 f4254"/>
              <a:gd name="f7908" fmla="*/ f6343 1 f4255"/>
              <a:gd name="f7909" fmla="*/ f6344 1 f4254"/>
              <a:gd name="f7910" fmla="*/ f6345 1 f4255"/>
              <a:gd name="f7911" fmla="*/ f6346 1 f4254"/>
              <a:gd name="f7912" fmla="*/ f6347 1 f4255"/>
              <a:gd name="f7913" fmla="*/ f6348 1 f4254"/>
              <a:gd name="f7914" fmla="*/ f6349 1 f4255"/>
              <a:gd name="f7915" fmla="*/ f6350 1 f4255"/>
              <a:gd name="f7916" fmla="*/ f6351 1 f4255"/>
              <a:gd name="f7917" fmla="*/ f6352 1 f4254"/>
              <a:gd name="f7918" fmla="*/ f6353 1 f4255"/>
              <a:gd name="f7919" fmla="*/ f6354 1 f4254"/>
              <a:gd name="f7920" fmla="*/ f6355 1 f4255"/>
              <a:gd name="f7921" fmla="*/ f6356 1 f4254"/>
              <a:gd name="f7922" fmla="*/ f6357 1 f4255"/>
              <a:gd name="f7923" fmla="*/ f6358 1 f4254"/>
              <a:gd name="f7924" fmla="*/ f6359 1 f4255"/>
              <a:gd name="f7925" fmla="*/ f6360 1 f4254"/>
              <a:gd name="f7926" fmla="*/ f6361 1 f4255"/>
              <a:gd name="f7927" fmla="*/ f6362 1 f4254"/>
              <a:gd name="f7928" fmla="*/ f6363 1 f4255"/>
              <a:gd name="f7929" fmla="*/ f6364 1 f4254"/>
              <a:gd name="f7930" fmla="*/ f6365 1 f4255"/>
              <a:gd name="f7931" fmla="*/ f6366 1 f4255"/>
              <a:gd name="f7932" fmla="*/ f6367 1 f4255"/>
              <a:gd name="f7933" fmla="*/ f6368 1 f4254"/>
              <a:gd name="f7934" fmla="*/ f6369 1 f4255"/>
              <a:gd name="f7935" fmla="*/ f6370 1 f4254"/>
              <a:gd name="f7936" fmla="*/ f6371 1 f4255"/>
              <a:gd name="f7937" fmla="*/ f6372 1 f4254"/>
              <a:gd name="f7938" fmla="*/ f6373 1 f4255"/>
              <a:gd name="f7939" fmla="*/ f6374 1 f4254"/>
              <a:gd name="f7940" fmla="*/ f6375 1 f4255"/>
              <a:gd name="f7941" fmla="*/ f6376 1 f4254"/>
              <a:gd name="f7942" fmla="*/ f6377 1 f4255"/>
              <a:gd name="f7943" fmla="*/ f6378 1 f4254"/>
              <a:gd name="f7944" fmla="*/ f6379 1 f4255"/>
              <a:gd name="f7945" fmla="*/ f6380 1 f4255"/>
              <a:gd name="f7946" fmla="*/ f6381 1 f4255"/>
              <a:gd name="f7947" fmla="*/ f6382 1 f4254"/>
              <a:gd name="f7948" fmla="*/ f6383 1 f4255"/>
              <a:gd name="f7949" fmla="*/ f6384 1 f4254"/>
              <a:gd name="f7950" fmla="*/ f6385 1 f4255"/>
              <a:gd name="f7951" fmla="*/ f6386 1 f4254"/>
              <a:gd name="f7952" fmla="*/ f6387 1 f4255"/>
              <a:gd name="f7953" fmla="*/ f6388 1 f4254"/>
              <a:gd name="f7954" fmla="*/ f6389 1 f4255"/>
              <a:gd name="f7955" fmla="*/ f6390 1 f4255"/>
              <a:gd name="f7956" fmla="*/ f6391 1 f4254"/>
              <a:gd name="f7957" fmla="*/ f6392 1 f4255"/>
              <a:gd name="f7958" fmla="*/ f6393 1 f4255"/>
              <a:gd name="f7959" fmla="*/ f6394 1 f4255"/>
              <a:gd name="f7960" fmla="*/ f6395 1 f4255"/>
              <a:gd name="f7961" fmla="*/ f6396 1 f4254"/>
              <a:gd name="f7962" fmla="*/ f6397 1 f4255"/>
              <a:gd name="f7963" fmla="*/ f6398 1 f4254"/>
              <a:gd name="f7964" fmla="*/ f6399 1 f4255"/>
              <a:gd name="f7965" fmla="*/ f6400 1 f4255"/>
              <a:gd name="f7966" fmla="*/ f6401 1 f4255"/>
              <a:gd name="f7967" fmla="*/ f6402 1 f4254"/>
              <a:gd name="f7968" fmla="*/ f6403 1 f4255"/>
              <a:gd name="f7969" fmla="*/ f6404 1 f4254"/>
              <a:gd name="f7970" fmla="*/ f6405 1 f4255"/>
              <a:gd name="f7971" fmla="*/ f6406 1 f4255"/>
              <a:gd name="f7972" fmla="*/ f6407 1 f4254"/>
              <a:gd name="f7973" fmla="*/ f6408 1 f4255"/>
              <a:gd name="f7974" fmla="*/ f6409 1 f4254"/>
              <a:gd name="f7975" fmla="*/ f6410 1 f4255"/>
              <a:gd name="f7976" fmla="*/ f6411 1 f4254"/>
              <a:gd name="f7977" fmla="*/ f6412 1 f4255"/>
              <a:gd name="f7978" fmla="*/ f6413 1 f4255"/>
              <a:gd name="f7979" fmla="*/ f6414 1 f4254"/>
              <a:gd name="f7980" fmla="*/ f6415 1 f4255"/>
              <a:gd name="f7981" fmla="*/ f6416 1 f4254"/>
              <a:gd name="f7982" fmla="*/ f6417 1 f4255"/>
              <a:gd name="f7983" fmla="*/ f6418 1 f4254"/>
              <a:gd name="f7984" fmla="*/ f6419 1 f4255"/>
              <a:gd name="f7985" fmla="*/ f6420 1 f4255"/>
              <a:gd name="f7986" fmla="*/ f6421 1 f4254"/>
              <a:gd name="f7987" fmla="*/ f6422 1 f4255"/>
              <a:gd name="f7988" fmla="*/ f6423 1 f4254"/>
              <a:gd name="f7989" fmla="*/ f6424 1 f4255"/>
              <a:gd name="f7990" fmla="*/ f6425 1 f4255"/>
              <a:gd name="f7991" fmla="*/ f6426 1 f4254"/>
              <a:gd name="f7992" fmla="*/ f6427 1 f4255"/>
              <a:gd name="f7993" fmla="*/ f6428 1 f4254"/>
              <a:gd name="f7994" fmla="*/ f6429 1 f4254"/>
              <a:gd name="f7995" fmla="*/ f6430 1 f4255"/>
              <a:gd name="f7996" fmla="*/ f6431 1 f4255"/>
              <a:gd name="f7997" fmla="*/ f6432 1 f4255"/>
              <a:gd name="f7998" fmla="*/ f6433 1 f4254"/>
              <a:gd name="f7999" fmla="*/ f6434 1 f4255"/>
              <a:gd name="f8000" fmla="*/ f6435 1 f4255"/>
              <a:gd name="f8001" fmla="*/ f6436 1 f4254"/>
              <a:gd name="f8002" fmla="*/ f6437 1 f4255"/>
              <a:gd name="f8003" fmla="*/ f6438 1 f4254"/>
              <a:gd name="f8004" fmla="*/ f6439 1 f4255"/>
              <a:gd name="f8005" fmla="*/ f6440 1 f4254"/>
              <a:gd name="f8006" fmla="*/ f6441 1 f4254"/>
              <a:gd name="f8007" fmla="*/ f6442 1 f4255"/>
              <a:gd name="f8008" fmla="*/ f6443 1 f4254"/>
              <a:gd name="f8009" fmla="*/ f6444 1 f4254"/>
              <a:gd name="f8010" fmla="*/ f6445 1 f4255"/>
              <a:gd name="f8011" fmla="*/ f6446 1 f4254"/>
              <a:gd name="f8012" fmla="*/ f6447 1 f4255"/>
              <a:gd name="f8013" fmla="*/ f6448 1 f4254"/>
              <a:gd name="f8014" fmla="*/ f6449 1 f4255"/>
              <a:gd name="f8015" fmla="*/ f6450 1 f4254"/>
              <a:gd name="f8016" fmla="*/ f6451 1 f4255"/>
              <a:gd name="f8017" fmla="*/ f6452 1 f4254"/>
              <a:gd name="f8018" fmla="*/ f6453 1 f4254"/>
              <a:gd name="f8019" fmla="*/ f6454 1 f4255"/>
              <a:gd name="f8020" fmla="*/ f6455 1 f4254"/>
              <a:gd name="f8021" fmla="*/ f6456 1 f4255"/>
              <a:gd name="f8022" fmla="*/ f6457 1 f4254"/>
              <a:gd name="f8023" fmla="*/ f6458 1 f4255"/>
              <a:gd name="f8024" fmla="*/ f6459 1 f4254"/>
              <a:gd name="f8025" fmla="*/ f6460 1 f4255"/>
              <a:gd name="f8026" fmla="*/ f6461 1 f4255"/>
              <a:gd name="f8027" fmla="*/ f6462 1 f4254"/>
              <a:gd name="f8028" fmla="*/ f6463 1 f4255"/>
              <a:gd name="f8029" fmla="*/ f6464 1 f4254"/>
              <a:gd name="f8030" fmla="*/ f6465 1 f4255"/>
              <a:gd name="f8031" fmla="*/ f6466 1 f4254"/>
              <a:gd name="f8032" fmla="*/ f6467 1 f4255"/>
              <a:gd name="f8033" fmla="*/ f6468 1 f4254"/>
              <a:gd name="f8034" fmla="*/ f6469 1 f4255"/>
              <a:gd name="f8035" fmla="*/ f6470 1 f4254"/>
              <a:gd name="f8036" fmla="*/ f6471 1 f4255"/>
              <a:gd name="f8037" fmla="*/ f6472 1 f4254"/>
              <a:gd name="f8038" fmla="*/ f6473 1 f4255"/>
              <a:gd name="f8039" fmla="*/ f6474 1 f4254"/>
              <a:gd name="f8040" fmla="*/ f6475 1 f4255"/>
              <a:gd name="f8041" fmla="*/ f6476 1 f4254"/>
              <a:gd name="f8042" fmla="*/ f6477 1 f4255"/>
              <a:gd name="f8043" fmla="*/ f6478 1 f4254"/>
              <a:gd name="f8044" fmla="*/ f6479 1 f4255"/>
              <a:gd name="f8045" fmla="*/ f6480 1 f4254"/>
              <a:gd name="f8046" fmla="*/ f6481 1 f4255"/>
              <a:gd name="f8047" fmla="*/ f6482 1 f4254"/>
              <a:gd name="f8048" fmla="*/ f6483 1 f4255"/>
              <a:gd name="f8049" fmla="*/ f6484 1 f4254"/>
              <a:gd name="f8050" fmla="*/ f6485 1 f4255"/>
              <a:gd name="f8051" fmla="*/ f6486 1 f4254"/>
              <a:gd name="f8052" fmla="*/ f6487 1 f4255"/>
              <a:gd name="f8053" fmla="*/ f6488 1 f4254"/>
              <a:gd name="f8054" fmla="*/ f6489 1 f4255"/>
              <a:gd name="f8055" fmla="*/ f6490 1 f4254"/>
              <a:gd name="f8056" fmla="*/ f6491 1 f4255"/>
              <a:gd name="f8057" fmla="*/ f6492 1 f4254"/>
              <a:gd name="f8058" fmla="*/ f6493 1 f4255"/>
              <a:gd name="f8059" fmla="*/ f6494 1 f4254"/>
              <a:gd name="f8060" fmla="*/ f6495 1 f4255"/>
              <a:gd name="f8061" fmla="*/ f6496 1 f4254"/>
              <a:gd name="f8062" fmla="*/ f6497 1 f4255"/>
              <a:gd name="f8063" fmla="*/ f6498 1 f4254"/>
              <a:gd name="f8064" fmla="*/ f6499 1 f4255"/>
              <a:gd name="f8065" fmla="*/ f6500 1 f4254"/>
              <a:gd name="f8066" fmla="*/ f6501 1 f4255"/>
              <a:gd name="f8067" fmla="*/ f6502 1 f4254"/>
              <a:gd name="f8068" fmla="*/ f6503 1 f4255"/>
              <a:gd name="f8069" fmla="*/ f6504 1 f4254"/>
              <a:gd name="f8070" fmla="*/ f6505 1 f4255"/>
              <a:gd name="f8071" fmla="*/ f6506 1 f4254"/>
              <a:gd name="f8072" fmla="*/ f6507 1 f4255"/>
              <a:gd name="f8073" fmla="*/ f6508 1 f4254"/>
              <a:gd name="f8074" fmla="*/ f6509 1 f4255"/>
              <a:gd name="f8075" fmla="*/ f6510 1 f4254"/>
              <a:gd name="f8076" fmla="*/ f6511 1 f4255"/>
              <a:gd name="f8077" fmla="*/ f6512 1 f4254"/>
              <a:gd name="f8078" fmla="*/ f6513 1 f4255"/>
              <a:gd name="f8079" fmla="*/ f6514 1 f4254"/>
              <a:gd name="f8080" fmla="*/ f6515 1 f4255"/>
              <a:gd name="f8081" fmla="*/ f6516 1 f4254"/>
              <a:gd name="f8082" fmla="*/ f6517 1 f4255"/>
              <a:gd name="f8083" fmla="*/ f6518 1 f4255"/>
              <a:gd name="f8084" fmla="*/ f6519 1 f4254"/>
              <a:gd name="f8085" fmla="*/ f6520 1 f4255"/>
              <a:gd name="f8086" fmla="*/ f6521 1 f4254"/>
              <a:gd name="f8087" fmla="*/ f6522 1 f4255"/>
              <a:gd name="f8088" fmla="*/ f6523 1 f4254"/>
              <a:gd name="f8089" fmla="*/ f6524 1 f4255"/>
              <a:gd name="f8090" fmla="*/ f6525 1 f4254"/>
              <a:gd name="f8091" fmla="*/ f6526 1 f4255"/>
              <a:gd name="f8092" fmla="*/ f6527 1 f4254"/>
              <a:gd name="f8093" fmla="*/ f6528 1 f4255"/>
              <a:gd name="f8094" fmla="*/ f6529 1 f4254"/>
              <a:gd name="f8095" fmla="*/ f6530 1 f4255"/>
              <a:gd name="f8096" fmla="*/ f6531 1 f4254"/>
              <a:gd name="f8097" fmla="*/ f6532 1 f4255"/>
              <a:gd name="f8098" fmla="*/ f6533 1 f4254"/>
              <a:gd name="f8099" fmla="*/ f6534 1 f4255"/>
              <a:gd name="f8100" fmla="*/ f6535 1 f4254"/>
              <a:gd name="f8101" fmla="*/ f6536 1 f4255"/>
              <a:gd name="f8102" fmla="*/ f6537 1 f4254"/>
              <a:gd name="f8103" fmla="*/ f6538 1 f4255"/>
              <a:gd name="f8104" fmla="*/ f6539 1 f4254"/>
              <a:gd name="f8105" fmla="*/ f6540 1 f4255"/>
              <a:gd name="f8106" fmla="*/ f6541 1 f4254"/>
              <a:gd name="f8107" fmla="*/ f6542 1 f4255"/>
              <a:gd name="f8108" fmla="*/ f6543 1 f4254"/>
              <a:gd name="f8109" fmla="*/ f6544 1 f4255"/>
              <a:gd name="f8110" fmla="*/ f6545 1 f4255"/>
              <a:gd name="f8111" fmla="*/ f6546 1 f4254"/>
              <a:gd name="f8112" fmla="*/ f6547 1 f4255"/>
              <a:gd name="f8113" fmla="*/ f6548 1 f4254"/>
              <a:gd name="f8114" fmla="*/ f6549 1 f4255"/>
              <a:gd name="f8115" fmla="*/ f6550 1 f4254"/>
              <a:gd name="f8116" fmla="*/ f6551 1 f4255"/>
              <a:gd name="f8117" fmla="*/ f6552 1 f4254"/>
              <a:gd name="f8118" fmla="*/ f6553 1 f4255"/>
              <a:gd name="f8119" fmla="*/ f6554 1 f4254"/>
              <a:gd name="f8120" fmla="*/ f6555 1 f4255"/>
              <a:gd name="f8121" fmla="*/ f6556 1 f4254"/>
              <a:gd name="f8122" fmla="*/ f6557 1 f4255"/>
              <a:gd name="f8123" fmla="*/ f6558 1 f4254"/>
              <a:gd name="f8124" fmla="*/ f6559 1 f4255"/>
              <a:gd name="f8125" fmla="*/ f6560 1 f4254"/>
              <a:gd name="f8126" fmla="*/ f6561 1 f4255"/>
              <a:gd name="f8127" fmla="*/ f6562 1 f4254"/>
              <a:gd name="f8128" fmla="*/ f6563 1 f4255"/>
              <a:gd name="f8129" fmla="*/ f6564 1 f4255"/>
              <a:gd name="f8130" fmla="*/ f6565 1 f4254"/>
              <a:gd name="f8131" fmla="*/ f6566 1 f4255"/>
              <a:gd name="f8132" fmla="*/ f6567 1 f4254"/>
              <a:gd name="f8133" fmla="*/ f6568 1 f4255"/>
              <a:gd name="f8134" fmla="*/ f6569 1 f4254"/>
              <a:gd name="f8135" fmla="*/ f6570 1 f4255"/>
              <a:gd name="f8136" fmla="*/ f6571 1 f4254"/>
              <a:gd name="f8137" fmla="*/ f6572 1 f4255"/>
              <a:gd name="f8138" fmla="*/ f6573 1 f4254"/>
              <a:gd name="f8139" fmla="*/ f6574 1 f4255"/>
              <a:gd name="f8140" fmla="*/ f6575 1 f4254"/>
              <a:gd name="f8141" fmla="*/ f6576 1 f4255"/>
              <a:gd name="f8142" fmla="*/ f6577 1 f4254"/>
              <a:gd name="f8143" fmla="*/ f6578 1 f4255"/>
              <a:gd name="f8144" fmla="*/ f6579 1 f4254"/>
              <a:gd name="f8145" fmla="*/ f6580 1 f4255"/>
              <a:gd name="f8146" fmla="*/ f6581 1 f4255"/>
              <a:gd name="f8147" fmla="*/ f6582 1 f4254"/>
              <a:gd name="f8148" fmla="*/ f6583 1 f4255"/>
              <a:gd name="f8149" fmla="*/ f6584 1 f4254"/>
              <a:gd name="f8150" fmla="*/ f6585 1 f4255"/>
              <a:gd name="f8151" fmla="*/ f6586 1 f4254"/>
              <a:gd name="f8152" fmla="*/ f6587 1 f4255"/>
              <a:gd name="f8153" fmla="*/ f6588 1 f4254"/>
              <a:gd name="f8154" fmla="*/ f6589 1 f4255"/>
              <a:gd name="f8155" fmla="*/ f6590 1 f4254"/>
              <a:gd name="f8156" fmla="*/ f6591 1 f4255"/>
              <a:gd name="f8157" fmla="*/ f6592 1 f4254"/>
              <a:gd name="f8158" fmla="*/ f6593 1 f4255"/>
              <a:gd name="f8159" fmla="*/ f6594 1 f4254"/>
              <a:gd name="f8160" fmla="*/ f6595 1 f4255"/>
              <a:gd name="f8161" fmla="*/ f6596 1 f4254"/>
              <a:gd name="f8162" fmla="*/ f6597 1 f4255"/>
              <a:gd name="f8163" fmla="*/ f6598 1 f4254"/>
              <a:gd name="f8164" fmla="*/ f6599 1 f4255"/>
              <a:gd name="f8165" fmla="*/ f6600 1 f4254"/>
              <a:gd name="f8166" fmla="*/ f6601 1 f4255"/>
              <a:gd name="f8167" fmla="*/ f6602 1 f4254"/>
              <a:gd name="f8168" fmla="*/ f6603 1 f4255"/>
              <a:gd name="f8169" fmla="*/ f6604 1 f4254"/>
              <a:gd name="f8170" fmla="*/ f6605 1 f4255"/>
              <a:gd name="f8171" fmla="*/ f6606 1 f4254"/>
              <a:gd name="f8172" fmla="*/ f6607 1 f4255"/>
              <a:gd name="f8173" fmla="*/ f6608 1 f4255"/>
              <a:gd name="f8174" fmla="*/ f6609 1 f4254"/>
              <a:gd name="f8175" fmla="*/ f6610 1 f4255"/>
              <a:gd name="f8176" fmla="*/ f6611 1 f4254"/>
              <a:gd name="f8177" fmla="*/ f6612 1 f4255"/>
              <a:gd name="f8178" fmla="*/ f6613 1 f4254"/>
              <a:gd name="f8179" fmla="*/ f6614 1 f4255"/>
              <a:gd name="f8180" fmla="*/ f6615 1 f4254"/>
              <a:gd name="f8181" fmla="*/ f6616 1 f4255"/>
              <a:gd name="f8182" fmla="*/ f6617 1 f4254"/>
              <a:gd name="f8183" fmla="*/ f6618 1 f4255"/>
              <a:gd name="f8184" fmla="*/ f6619 1 f4254"/>
              <a:gd name="f8185" fmla="*/ f6620 1 f4255"/>
              <a:gd name="f8186" fmla="*/ f6621 1 f4254"/>
              <a:gd name="f8187" fmla="*/ f6622 1 f4255"/>
              <a:gd name="f8188" fmla="*/ f6623 1 f4254"/>
              <a:gd name="f8189" fmla="*/ f6624 1 f4254"/>
              <a:gd name="f8190" fmla="*/ f6625 1 f4255"/>
              <a:gd name="f8191" fmla="*/ f6626 1 f4254"/>
              <a:gd name="f8192" fmla="*/ f6627 1 f4255"/>
              <a:gd name="f8193" fmla="*/ f6628 1 f4254"/>
              <a:gd name="f8194" fmla="*/ f6629 1 f4255"/>
              <a:gd name="f8195" fmla="*/ f6630 1 f4254"/>
              <a:gd name="f8196" fmla="*/ f6631 1 f4255"/>
              <a:gd name="f8197" fmla="*/ f6632 1 f4254"/>
              <a:gd name="f8198" fmla="*/ f6633 1 f4255"/>
              <a:gd name="f8199" fmla="*/ f6634 1 f4254"/>
              <a:gd name="f8200" fmla="*/ f6635 1 f4255"/>
              <a:gd name="f8201" fmla="*/ f6636 1 f4254"/>
              <a:gd name="f8202" fmla="*/ f6637 1 f4255"/>
              <a:gd name="f8203" fmla="*/ f6638 1 f4254"/>
              <a:gd name="f8204" fmla="*/ f6639 1 f4255"/>
              <a:gd name="f8205" fmla="*/ f6640 1 f4254"/>
              <a:gd name="f8206" fmla="*/ f6641 1 f4255"/>
              <a:gd name="f8207" fmla="*/ f6642 1 f4254"/>
              <a:gd name="f8208" fmla="*/ f6643 1 f4255"/>
              <a:gd name="f8209" fmla="*/ f6644 1 f4254"/>
              <a:gd name="f8210" fmla="*/ f6645 1 f4255"/>
              <a:gd name="f8211" fmla="*/ f6646 1 f4254"/>
              <a:gd name="f8212" fmla="*/ f6647 1 f4255"/>
              <a:gd name="f8213" fmla="*/ f6648 1 f4254"/>
              <a:gd name="f8214" fmla="*/ f6649 1 f4255"/>
              <a:gd name="f8215" fmla="*/ f6650 1 f4254"/>
              <a:gd name="f8216" fmla="*/ f6651 1 f4255"/>
              <a:gd name="f8217" fmla="*/ f6652 1 f4254"/>
              <a:gd name="f8218" fmla="*/ f6653 1 f4255"/>
              <a:gd name="f8219" fmla="*/ f6654 1 f4255"/>
              <a:gd name="f8220" fmla="*/ f6655 1 f4254"/>
              <a:gd name="f8221" fmla="*/ f6656 1 f4255"/>
              <a:gd name="f8222" fmla="*/ f6657 1 f4254"/>
              <a:gd name="f8223" fmla="*/ f6658 1 f4255"/>
              <a:gd name="f8224" fmla="*/ f6659 1 f4254"/>
              <a:gd name="f8225" fmla="*/ f6660 1 f4255"/>
              <a:gd name="f8226" fmla="*/ f6661 1 f4254"/>
              <a:gd name="f8227" fmla="*/ f6662 1 f4255"/>
              <a:gd name="f8228" fmla="*/ f6663 1 f4254"/>
              <a:gd name="f8229" fmla="*/ f6664 1 f4255"/>
              <a:gd name="f8230" fmla="*/ f6665 1 f4254"/>
              <a:gd name="f8231" fmla="*/ f6666 1 f4255"/>
              <a:gd name="f8232" fmla="*/ f6667 1 f4254"/>
              <a:gd name="f8233" fmla="*/ f6668 1 f4255"/>
              <a:gd name="f8234" fmla="*/ f6669 1 f4254"/>
              <a:gd name="f8235" fmla="*/ f6670 1 f4255"/>
              <a:gd name="f8236" fmla="*/ f6671 1 f4254"/>
              <a:gd name="f8237" fmla="*/ f6672 1 f4255"/>
              <a:gd name="f8238" fmla="*/ f6673 1 f4254"/>
              <a:gd name="f8239" fmla="*/ f6674 1 f4255"/>
              <a:gd name="f8240" fmla="*/ f6675 1 f4254"/>
              <a:gd name="f8241" fmla="*/ f6676 1 f4255"/>
              <a:gd name="f8242" fmla="*/ f6677 1 f4254"/>
              <a:gd name="f8243" fmla="*/ f6678 1 f4255"/>
              <a:gd name="f8244" fmla="*/ f6679 1 f4254"/>
              <a:gd name="f8245" fmla="*/ f6680 1 f4255"/>
              <a:gd name="f8246" fmla="*/ f6681 1 f4254"/>
              <a:gd name="f8247" fmla="*/ f6682 1 f4255"/>
              <a:gd name="f8248" fmla="*/ f6683 1 f4254"/>
              <a:gd name="f8249" fmla="*/ f6684 1 f4255"/>
              <a:gd name="f8250" fmla="*/ f6685 1 f4254"/>
              <a:gd name="f8251" fmla="*/ f6686 1 f4255"/>
              <a:gd name="f8252" fmla="*/ f6687 1 f4254"/>
              <a:gd name="f8253" fmla="*/ f6688 1 f4255"/>
              <a:gd name="f8254" fmla="*/ f6689 1 f4254"/>
              <a:gd name="f8255" fmla="*/ f6690 1 f4255"/>
              <a:gd name="f8256" fmla="*/ f6691 1 f4254"/>
              <a:gd name="f8257" fmla="*/ f6692 1 f4255"/>
              <a:gd name="f8258" fmla="*/ f6693 1 f4254"/>
              <a:gd name="f8259" fmla="*/ f6694 1 f4255"/>
              <a:gd name="f8260" fmla="*/ f6695 1 f4254"/>
              <a:gd name="f8261" fmla="*/ f6696 1 f4255"/>
              <a:gd name="f8262" fmla="*/ f6697 1 f4254"/>
              <a:gd name="f8263" fmla="*/ f6698 1 f4255"/>
              <a:gd name="f8264" fmla="*/ f6699 1 f4254"/>
              <a:gd name="f8265" fmla="*/ f6700 1 f4255"/>
              <a:gd name="f8266" fmla="*/ f6701 1 f4254"/>
              <a:gd name="f8267" fmla="*/ f6702 1 f4255"/>
              <a:gd name="f8268" fmla="*/ f6703 1 f4254"/>
              <a:gd name="f8269" fmla="*/ f6704 1 f4255"/>
              <a:gd name="f8270" fmla="*/ f6705 1 f4254"/>
              <a:gd name="f8271" fmla="*/ f6706 1 f4255"/>
              <a:gd name="f8272" fmla="*/ f6707 1 f4254"/>
              <a:gd name="f8273" fmla="*/ f6708 1 f4255"/>
              <a:gd name="f8274" fmla="*/ f6709 1 f4254"/>
              <a:gd name="f8275" fmla="*/ f6710 1 f4255"/>
              <a:gd name="f8276" fmla="*/ f6711 1 f4255"/>
              <a:gd name="f8277" fmla="*/ f6712 1 f4254"/>
              <a:gd name="f8278" fmla="*/ f6713 1 f4255"/>
              <a:gd name="f8279" fmla="*/ f6714 1 f4254"/>
              <a:gd name="f8280" fmla="*/ f6715 1 f4255"/>
              <a:gd name="f8281" fmla="*/ f6716 1 f4254"/>
              <a:gd name="f8282" fmla="*/ f6717 1 f4255"/>
              <a:gd name="f8283" fmla="*/ f6718 1 f4254"/>
              <a:gd name="f8284" fmla="*/ f6719 1 f4255"/>
              <a:gd name="f8285" fmla="*/ f6720 1 f4254"/>
              <a:gd name="f8286" fmla="*/ f6721 1 f4255"/>
              <a:gd name="f8287" fmla="*/ f6722 1 f4254"/>
              <a:gd name="f8288" fmla="*/ f6723 1 f4255"/>
              <a:gd name="f8289" fmla="*/ f6724 1 f4254"/>
              <a:gd name="f8290" fmla="*/ f6725 1 f4255"/>
              <a:gd name="f8291" fmla="*/ f6726 1 f4254"/>
              <a:gd name="f8292" fmla="*/ f6727 1 f4255"/>
              <a:gd name="f8293" fmla="*/ f6728 1 f4255"/>
              <a:gd name="f8294" fmla="*/ f6729 1 f4254"/>
              <a:gd name="f8295" fmla="*/ f6730 1 f4255"/>
              <a:gd name="f8296" fmla="*/ f6731 1 f4254"/>
              <a:gd name="f8297" fmla="*/ f6732 1 f4255"/>
              <a:gd name="f8298" fmla="*/ f6733 1 f4254"/>
              <a:gd name="f8299" fmla="*/ f6734 1 f4255"/>
              <a:gd name="f8300" fmla="*/ f6735 1 f4254"/>
              <a:gd name="f8301" fmla="*/ f6736 1 f4255"/>
              <a:gd name="f8302" fmla="*/ f6737 1 f4254"/>
              <a:gd name="f8303" fmla="*/ f6738 1 f4255"/>
              <a:gd name="f8304" fmla="*/ f6739 1 f4255"/>
              <a:gd name="f8305" fmla="*/ f6740 1 f4254"/>
              <a:gd name="f8306" fmla="*/ f6741 1 f4255"/>
              <a:gd name="f8307" fmla="*/ f6742 1 f4254"/>
              <a:gd name="f8308" fmla="*/ f6743 1 f4255"/>
              <a:gd name="f8309" fmla="*/ f6744 1 f4254"/>
              <a:gd name="f8310" fmla="*/ f6745 1 f4255"/>
              <a:gd name="f8311" fmla="*/ f6746 1 f4254"/>
              <a:gd name="f8312" fmla="*/ f6747 1 f4255"/>
              <a:gd name="f8313" fmla="*/ f6748 1 f4254"/>
              <a:gd name="f8314" fmla="*/ f6749 1 f4255"/>
              <a:gd name="f8315" fmla="*/ f6750 1 f4254"/>
              <a:gd name="f8316" fmla="*/ f6751 1 f4255"/>
              <a:gd name="f8317" fmla="*/ f6752 1 f4254"/>
              <a:gd name="f8318" fmla="*/ f6753 1 f4255"/>
              <a:gd name="f8319" fmla="*/ f6754 1 f4254"/>
              <a:gd name="f8320" fmla="*/ f6755 1 f4255"/>
              <a:gd name="f8321" fmla="*/ f6756 1 f4254"/>
              <a:gd name="f8322" fmla="*/ f6757 1 f4255"/>
              <a:gd name="f8323" fmla="*/ f6758 1 f4255"/>
              <a:gd name="f8324" fmla="*/ f6759 1 f4254"/>
              <a:gd name="f8325" fmla="*/ f6760 1 f4255"/>
              <a:gd name="f8326" fmla="*/ f6761 1 f4254"/>
              <a:gd name="f8327" fmla="*/ f6762 1 f4255"/>
              <a:gd name="f8328" fmla="*/ f6763 1 f4254"/>
              <a:gd name="f8329" fmla="*/ f6764 1 f4255"/>
              <a:gd name="f8330" fmla="*/ f6765 1 f4254"/>
              <a:gd name="f8331" fmla="*/ f6766 1 f4255"/>
              <a:gd name="f8332" fmla="*/ f6767 1 f4254"/>
              <a:gd name="f8333" fmla="*/ f6768 1 f4255"/>
              <a:gd name="f8334" fmla="*/ f6769 1 f4254"/>
              <a:gd name="f8335" fmla="*/ f6770 1 f4255"/>
              <a:gd name="f8336" fmla="*/ f6771 1 f4254"/>
              <a:gd name="f8337" fmla="*/ f6772 1 f4255"/>
              <a:gd name="f8338" fmla="*/ f6773 1 f4254"/>
              <a:gd name="f8339" fmla="*/ f6774 1 f4254"/>
              <a:gd name="f8340" fmla="*/ f6775 1 f4255"/>
              <a:gd name="f8341" fmla="*/ f6776 1 f4254"/>
              <a:gd name="f8342" fmla="*/ f6777 1 f4255"/>
              <a:gd name="f8343" fmla="*/ f6778 1 f4254"/>
              <a:gd name="f8344" fmla="*/ f6779 1 f4255"/>
              <a:gd name="f8345" fmla="*/ f6780 1 f4254"/>
              <a:gd name="f8346" fmla="*/ f6781 1 f4255"/>
              <a:gd name="f8347" fmla="*/ f6782 1 f4254"/>
              <a:gd name="f8348" fmla="*/ f6783 1 f4255"/>
              <a:gd name="f8349" fmla="*/ f6784 1 f4254"/>
              <a:gd name="f8350" fmla="*/ f6785 1 f4255"/>
              <a:gd name="f8351" fmla="*/ f6786 1 f4254"/>
              <a:gd name="f8352" fmla="*/ f6787 1 f4255"/>
              <a:gd name="f8353" fmla="*/ f6788 1 f4254"/>
              <a:gd name="f8354" fmla="*/ f6789 1 f4255"/>
              <a:gd name="f8355" fmla="*/ f6790 1 f4254"/>
              <a:gd name="f8356" fmla="*/ f6791 1 f4255"/>
              <a:gd name="f8357" fmla="*/ f6792 1 f4254"/>
              <a:gd name="f8358" fmla="*/ f6793 1 f4255"/>
              <a:gd name="f8359" fmla="*/ f6794 1 f4254"/>
              <a:gd name="f8360" fmla="*/ f6795 1 f4254"/>
              <a:gd name="f8361" fmla="*/ f6796 1 f4255"/>
              <a:gd name="f8362" fmla="*/ f6797 1 f4255"/>
              <a:gd name="f8363" fmla="*/ f6798 1 f4254"/>
              <a:gd name="f8364" fmla="*/ f6799 1 f4255"/>
              <a:gd name="f8365" fmla="*/ f6800 1 f4254"/>
              <a:gd name="f8366" fmla="*/ f6801 1 f4255"/>
              <a:gd name="f8367" fmla="*/ f6802 1 f4254"/>
              <a:gd name="f8368" fmla="*/ f6803 1 f4255"/>
              <a:gd name="f8369" fmla="*/ f6804 1 f4254"/>
              <a:gd name="f8370" fmla="*/ f6805 1 f4255"/>
              <a:gd name="f8371" fmla="*/ f6806 1 f4254"/>
              <a:gd name="f8372" fmla="*/ f6807 1 f4255"/>
              <a:gd name="f8373" fmla="*/ f6808 1 f4254"/>
              <a:gd name="f8374" fmla="*/ f6809 1 f4255"/>
              <a:gd name="f8375" fmla="*/ f6810 1 f4254"/>
              <a:gd name="f8376" fmla="*/ f6811 1 f4255"/>
              <a:gd name="f8377" fmla="*/ f6812 1 f4254"/>
              <a:gd name="f8378" fmla="*/ f6813 1 f4255"/>
              <a:gd name="f8379" fmla="*/ f6814 1 f4254"/>
              <a:gd name="f8380" fmla="*/ f6815 1 f4255"/>
              <a:gd name="f8381" fmla="*/ f6816 1 f4254"/>
              <a:gd name="f8382" fmla="*/ f6817 1 f4255"/>
              <a:gd name="f8383" fmla="*/ f6818 1 f4254"/>
              <a:gd name="f8384" fmla="*/ f6819 1 f4254"/>
              <a:gd name="f8385" fmla="*/ f6820 1 f4255"/>
              <a:gd name="f8386" fmla="*/ f6821 1 f4254"/>
              <a:gd name="f8387" fmla="*/ f6822 1 f4255"/>
              <a:gd name="f8388" fmla="*/ f6823 1 f4254"/>
              <a:gd name="f8389" fmla="*/ f6824 1 f4255"/>
              <a:gd name="f8390" fmla="*/ f6825 1 f4254"/>
              <a:gd name="f8391" fmla="*/ f6826 1 f4255"/>
              <a:gd name="f8392" fmla="*/ f6827 1 f4255"/>
              <a:gd name="f8393" fmla="*/ f6828 1 f4254"/>
              <a:gd name="f8394" fmla="*/ f6829 1 f4255"/>
              <a:gd name="f8395" fmla="*/ f6830 1 f4254"/>
              <a:gd name="f8396" fmla="*/ f6831 1 f4255"/>
              <a:gd name="f8397" fmla="*/ f6832 1 f4254"/>
              <a:gd name="f8398" fmla="*/ f6833 1 f4255"/>
              <a:gd name="f8399" fmla="*/ f6834 1 f4254"/>
              <a:gd name="f8400" fmla="*/ f6835 1 f4255"/>
              <a:gd name="f8401" fmla="*/ f6836 1 f4254"/>
              <a:gd name="f8402" fmla="*/ f6837 1 f4255"/>
              <a:gd name="f8403" fmla="*/ f6838 1 f4254"/>
              <a:gd name="f8404" fmla="*/ f6839 1 f4255"/>
              <a:gd name="f8405" fmla="*/ f6840 1 f4255"/>
              <a:gd name="f8406" fmla="*/ f6841 1 f4254"/>
              <a:gd name="f8407" fmla="*/ f6842 1 f4255"/>
              <a:gd name="f8408" fmla="*/ f6843 1 f4254"/>
              <a:gd name="f8409" fmla="*/ f6844 1 f4255"/>
              <a:gd name="f8410" fmla="*/ f6845 1 f4254"/>
              <a:gd name="f8411" fmla="*/ f6846 1 f4255"/>
              <a:gd name="f8412" fmla="*/ f6847 1 f4254"/>
              <a:gd name="f8413" fmla="*/ f6848 1 f4255"/>
              <a:gd name="f8414" fmla="*/ f6849 1 f4254"/>
              <a:gd name="f8415" fmla="*/ f6850 1 f4254"/>
              <a:gd name="f8416" fmla="*/ f6851 1 f4255"/>
              <a:gd name="f8417" fmla="*/ f6852 1 f4254"/>
              <a:gd name="f8418" fmla="*/ f6853 1 f4255"/>
              <a:gd name="f8419" fmla="*/ f6854 1 f4254"/>
              <a:gd name="f8420" fmla="*/ f6855 1 f4255"/>
              <a:gd name="f8421" fmla="*/ f6856 1 f4254"/>
              <a:gd name="f8422" fmla="*/ f6857 1 f4255"/>
              <a:gd name="f8423" fmla="*/ f6858 1 f4254"/>
              <a:gd name="f8424" fmla="*/ f6859 1 f4254"/>
              <a:gd name="f8425" fmla="*/ f6860 1 f4255"/>
              <a:gd name="f8426" fmla="*/ f6861 1 f4254"/>
              <a:gd name="f8427" fmla="*/ f6862 1 f4255"/>
              <a:gd name="f8428" fmla="*/ f6863 1 f4254"/>
              <a:gd name="f8429" fmla="*/ f6864 1 f4255"/>
              <a:gd name="f8430" fmla="*/ f6865 1 f4254"/>
              <a:gd name="f8431" fmla="*/ f6866 1 f4255"/>
              <a:gd name="f8432" fmla="*/ f6867 1 f4254"/>
              <a:gd name="f8433" fmla="*/ f6868 1 f4254"/>
              <a:gd name="f8434" fmla="*/ f6869 1 f4255"/>
              <a:gd name="f8435" fmla="*/ f6870 1 f4254"/>
              <a:gd name="f8436" fmla="*/ f6871 1 f4255"/>
              <a:gd name="f8437" fmla="*/ f6872 1 f4254"/>
              <a:gd name="f8438" fmla="*/ f6873 1 f4255"/>
              <a:gd name="f8439" fmla="*/ f6874 1 f4254"/>
              <a:gd name="f8440" fmla="*/ f6875 1 f4255"/>
              <a:gd name="f8441" fmla="*/ f6876 1 f4254"/>
              <a:gd name="f8442" fmla="*/ f6877 1 f4255"/>
              <a:gd name="f8443" fmla="*/ f6878 1 f4254"/>
              <a:gd name="f8444" fmla="*/ f6879 1 f4255"/>
              <a:gd name="f8445" fmla="*/ f6880 1 f4254"/>
              <a:gd name="f8446" fmla="*/ f6881 1 f4255"/>
              <a:gd name="f8447" fmla="*/ f6882 1 f4254"/>
              <a:gd name="f8448" fmla="*/ f6883 1 f4255"/>
              <a:gd name="f8449" fmla="*/ f6884 1 f4254"/>
              <a:gd name="f8450" fmla="*/ f6885 1 f4255"/>
              <a:gd name="f8451" fmla="*/ f6886 1 f4254"/>
              <a:gd name="f8452" fmla="*/ f6887 1 f4255"/>
              <a:gd name="f8453" fmla="*/ f6888 1 f4254"/>
              <a:gd name="f8454" fmla="*/ f6889 1 f4254"/>
              <a:gd name="f8455" fmla="*/ f6890 1 f4255"/>
              <a:gd name="f8456" fmla="*/ f6891 1 f4254"/>
              <a:gd name="f8457" fmla="*/ f6892 1 f4255"/>
              <a:gd name="f8458" fmla="*/ f6893 1 f4254"/>
              <a:gd name="f8459" fmla="*/ f6894 1 f4254"/>
              <a:gd name="f8460" fmla="*/ f6895 1 f4255"/>
              <a:gd name="f8461" fmla="*/ f6896 1 f4254"/>
              <a:gd name="f8462" fmla="*/ f6897 1 f4255"/>
              <a:gd name="f8463" fmla="*/ f6898 1 f4255"/>
              <a:gd name="f8464" fmla="*/ f6899 1 f4254"/>
              <a:gd name="f8465" fmla="*/ f6900 1 f4255"/>
              <a:gd name="f8466" fmla="*/ f6901 1 f4254"/>
              <a:gd name="f8467" fmla="*/ f6902 1 f4255"/>
              <a:gd name="f8468" fmla="*/ f6903 1 f4254"/>
              <a:gd name="f8469" fmla="*/ f6904 1 f4255"/>
              <a:gd name="f8470" fmla="*/ f6905 1 f4255"/>
              <a:gd name="f8471" fmla="*/ f6906 1 f4254"/>
              <a:gd name="f8472" fmla="*/ f6907 1 f4255"/>
              <a:gd name="f8473" fmla="*/ f6908 1 f4254"/>
              <a:gd name="f8474" fmla="*/ f6909 1 f4255"/>
              <a:gd name="f8475" fmla="*/ f6910 1 f4255"/>
              <a:gd name="f8476" fmla="*/ f6911 1 f4254"/>
              <a:gd name="f8477" fmla="*/ f6912 1 f4255"/>
              <a:gd name="f8478" fmla="*/ f6913 1 f4254"/>
              <a:gd name="f8479" fmla="*/ f6914 1 f4255"/>
              <a:gd name="f8480" fmla="*/ f6915 1 f4254"/>
              <a:gd name="f8481" fmla="*/ f6916 1 f4255"/>
              <a:gd name="f8482" fmla="*/ f6917 1 f4254"/>
              <a:gd name="f8483" fmla="*/ f6918 1 f4255"/>
              <a:gd name="f8484" fmla="*/ f6919 1 f4254"/>
              <a:gd name="f8485" fmla="*/ f6920 1 f4255"/>
              <a:gd name="f8486" fmla="*/ f6921 1 f4254"/>
              <a:gd name="f8487" fmla="*/ f6922 1 f4255"/>
              <a:gd name="f8488" fmla="*/ f6923 1 f4254"/>
              <a:gd name="f8489" fmla="*/ f6924 1 f4255"/>
              <a:gd name="f8490" fmla="*/ f6925 1 f4254"/>
              <a:gd name="f8491" fmla="*/ f6926 1 f4255"/>
              <a:gd name="f8492" fmla="*/ f6927 1 f4254"/>
              <a:gd name="f8493" fmla="*/ f6928 1 f4255"/>
              <a:gd name="f8494" fmla="*/ f6929 1 f4254"/>
              <a:gd name="f8495" fmla="*/ f6930 1 f4255"/>
              <a:gd name="f8496" fmla="*/ f6931 1 f4254"/>
              <a:gd name="f8497" fmla="*/ f6932 1 f4255"/>
              <a:gd name="f8498" fmla="*/ f6933 1 f4254"/>
              <a:gd name="f8499" fmla="*/ f6934 1 f4255"/>
              <a:gd name="f8500" fmla="*/ f6935 1 f4254"/>
              <a:gd name="f8501" fmla="*/ f6936 1 f4255"/>
              <a:gd name="f8502" fmla="*/ f6937 1 f4254"/>
              <a:gd name="f8503" fmla="*/ f6938 1 f4255"/>
              <a:gd name="f8504" fmla="*/ f6939 1 f4254"/>
              <a:gd name="f8505" fmla="*/ f6940 1 f4255"/>
              <a:gd name="f8506" fmla="*/ f6941 1 f4254"/>
              <a:gd name="f8507" fmla="*/ f6942 1 f4255"/>
              <a:gd name="f8508" fmla="*/ f6943 1 f4255"/>
              <a:gd name="f8509" fmla="*/ f6944 1 f4254"/>
              <a:gd name="f8510" fmla="*/ f6945 1 f4255"/>
              <a:gd name="f8511" fmla="*/ f6946 1 f4254"/>
              <a:gd name="f8512" fmla="*/ f6947 1 f4255"/>
              <a:gd name="f8513" fmla="*/ f6948 1 f4254"/>
              <a:gd name="f8514" fmla="*/ f6949 1 f4255"/>
              <a:gd name="f8515" fmla="*/ f6950 1 f4254"/>
              <a:gd name="f8516" fmla="*/ f6951 1 f4255"/>
              <a:gd name="f8517" fmla="*/ f6952 1 f4254"/>
              <a:gd name="f8518" fmla="*/ f6953 1 f4255"/>
              <a:gd name="f8519" fmla="*/ f6954 1 f4254"/>
              <a:gd name="f8520" fmla="*/ f6955 1 f4255"/>
              <a:gd name="f8521" fmla="*/ f6956 1 f4254"/>
              <a:gd name="f8522" fmla="*/ f6957 1 f4255"/>
              <a:gd name="f8523" fmla="*/ f6958 1 f4254"/>
              <a:gd name="f8524" fmla="*/ f6959 1 f4255"/>
              <a:gd name="f8525" fmla="*/ f6960 1 f4254"/>
              <a:gd name="f8526" fmla="*/ f6961 1 f4255"/>
              <a:gd name="f8527" fmla="*/ f6962 1 f4254"/>
              <a:gd name="f8528" fmla="*/ f6963 1 f4254"/>
              <a:gd name="f8529" fmla="*/ f6964 1 f4255"/>
              <a:gd name="f8530" fmla="*/ f6965 1 f4254"/>
              <a:gd name="f8531" fmla="*/ f6966 1 f4255"/>
              <a:gd name="f8532" fmla="*/ f6967 1 f4254"/>
              <a:gd name="f8533" fmla="*/ f6968 1 f4255"/>
              <a:gd name="f8534" fmla="*/ f6969 1 f4254"/>
              <a:gd name="f8535" fmla="*/ f6970 1 f4255"/>
              <a:gd name="f8536" fmla="*/ f6971 1 f4254"/>
              <a:gd name="f8537" fmla="*/ f6972 1 f4255"/>
              <a:gd name="f8538" fmla="*/ f6973 1 f4254"/>
              <a:gd name="f8539" fmla="*/ f6974 1 f4255"/>
              <a:gd name="f8540" fmla="*/ f6975 1 f4254"/>
              <a:gd name="f8541" fmla="*/ f6976 1 f4254"/>
              <a:gd name="f8542" fmla="*/ f6977 1 f4255"/>
              <a:gd name="f8543" fmla="*/ f6978 1 f4254"/>
              <a:gd name="f8544" fmla="*/ f6979 1 f4255"/>
              <a:gd name="f8545" fmla="*/ f6980 1 f4255"/>
              <a:gd name="f8546" fmla="*/ f6981 1 f4254"/>
              <a:gd name="f8547" fmla="*/ f6982 1 f4255"/>
              <a:gd name="f8548" fmla="*/ f6983 1 f4254"/>
              <a:gd name="f8549" fmla="*/ f6984 1 f4255"/>
              <a:gd name="f8550" fmla="*/ f6985 1 f4254"/>
              <a:gd name="f8551" fmla="*/ f6986 1 f4255"/>
              <a:gd name="f8552" fmla="*/ f6987 1 f4254"/>
              <a:gd name="f8553" fmla="*/ f6988 1 f4255"/>
              <a:gd name="f8554" fmla="*/ f6989 1 f4254"/>
              <a:gd name="f8555" fmla="*/ f6990 1 f4255"/>
              <a:gd name="f8556" fmla="*/ f6991 1 f4254"/>
              <a:gd name="f8557" fmla="*/ f6992 1 f4255"/>
              <a:gd name="f8558" fmla="*/ f6993 1 f4254"/>
              <a:gd name="f8559" fmla="*/ f6994 1 f4254"/>
              <a:gd name="f8560" fmla="*/ f6995 1 f4255"/>
              <a:gd name="f8561" fmla="*/ f6996 1 f4254"/>
              <a:gd name="f8562" fmla="*/ f6997 1 f4255"/>
              <a:gd name="f8563" fmla="*/ f6998 1 f4254"/>
              <a:gd name="f8564" fmla="*/ f6999 1 f4254"/>
              <a:gd name="f8565" fmla="*/ f7000 1 f4255"/>
              <a:gd name="f8566" fmla="*/ f7001 1 f4254"/>
              <a:gd name="f8567" fmla="*/ f7002 1 f4255"/>
              <a:gd name="f8568" fmla="*/ f7003 1 f4254"/>
              <a:gd name="f8569" fmla="*/ f7004 1 f4255"/>
              <a:gd name="f8570" fmla="*/ f7005 1 f4254"/>
              <a:gd name="f8571" fmla="*/ f7006 1 f4254"/>
              <a:gd name="f8572" fmla="*/ f7007 1 f4254"/>
              <a:gd name="f8573" fmla="*/ f7008 1 f4255"/>
              <a:gd name="f8574" fmla="*/ f7009 1 f4254"/>
              <a:gd name="f8575" fmla="*/ f7010 1 f4255"/>
              <a:gd name="f8576" fmla="*/ f7011 1 f4254"/>
              <a:gd name="f8577" fmla="*/ f7012 1 f4254"/>
              <a:gd name="f8578" fmla="*/ f7013 1 f4255"/>
              <a:gd name="f8579" fmla="*/ f7014 1 f4254"/>
              <a:gd name="f8580" fmla="*/ f7015 1 f4255"/>
              <a:gd name="f8581" fmla="*/ f7016 1 f4254"/>
              <a:gd name="f8582" fmla="*/ f7017 1 f4255"/>
              <a:gd name="f8583" fmla="*/ f7018 1 f4254"/>
              <a:gd name="f8584" fmla="*/ f7019 1 f4255"/>
              <a:gd name="f8585" fmla="*/ f7020 1 f4254"/>
              <a:gd name="f8586" fmla="*/ f7021 1 f4255"/>
              <a:gd name="f8587" fmla="*/ f7022 1 f4254"/>
              <a:gd name="f8588" fmla="*/ f7023 1 f4255"/>
              <a:gd name="f8589" fmla="*/ f7024 1 f4254"/>
              <a:gd name="f8590" fmla="*/ f7025 1 f4255"/>
              <a:gd name="f8591" fmla="*/ f7026 1 f4254"/>
              <a:gd name="f8592" fmla="*/ f7027 1 f4255"/>
              <a:gd name="f8593" fmla="*/ f7028 1 f4254"/>
              <a:gd name="f8594" fmla="*/ f7029 1 f4255"/>
              <a:gd name="f8595" fmla="*/ f7030 1 f4254"/>
              <a:gd name="f8596" fmla="*/ f7031 1 f4255"/>
              <a:gd name="f8597" fmla="*/ f7032 1 f4254"/>
              <a:gd name="f8598" fmla="*/ f7033 1 f4255"/>
              <a:gd name="f8599" fmla="*/ f7034 1 f4254"/>
              <a:gd name="f8600" fmla="*/ f7035 1 f4254"/>
              <a:gd name="f8601" fmla="*/ f7036 1 f4255"/>
              <a:gd name="f8602" fmla="*/ f7037 1 f4255"/>
              <a:gd name="f8603" fmla="*/ f7038 1 f4254"/>
              <a:gd name="f8604" fmla="*/ f7039 1 f4255"/>
              <a:gd name="f8605" fmla="*/ f7040 1 f4254"/>
              <a:gd name="f8606" fmla="*/ f7041 1 f4255"/>
              <a:gd name="f8607" fmla="*/ f7042 1 f4254"/>
              <a:gd name="f8608" fmla="*/ f7043 1 f4255"/>
              <a:gd name="f8609" fmla="*/ f7044 1 f4254"/>
              <a:gd name="f8610" fmla="*/ f7045 1 f4254"/>
              <a:gd name="f8611" fmla="*/ f7046 1 f4255"/>
              <a:gd name="f8612" fmla="*/ f7047 1 f4254"/>
              <a:gd name="f8613" fmla="*/ f7048 1 f4254"/>
              <a:gd name="f8614" fmla="*/ f7049 1 f4255"/>
              <a:gd name="f8615" fmla="*/ f7050 1 f4255"/>
              <a:gd name="f8616" fmla="*/ f7051 1 f4254"/>
              <a:gd name="f8617" fmla="*/ f7052 1 f4255"/>
              <a:gd name="f8618" fmla="*/ f7053 1 f4254"/>
              <a:gd name="f8619" fmla="*/ f7054 1 f4255"/>
              <a:gd name="f8620" fmla="*/ f7055 1 f4254"/>
              <a:gd name="f8621" fmla="*/ f7056 1 f4255"/>
              <a:gd name="f8622" fmla="*/ f7057 1 f4254"/>
              <a:gd name="f8623" fmla="*/ f7058 1 f4255"/>
              <a:gd name="f8624" fmla="*/ f7059 1 f4254"/>
              <a:gd name="f8625" fmla="*/ f7060 1 f4255"/>
              <a:gd name="f8626" fmla="*/ f7061 1 f4254"/>
              <a:gd name="f8627" fmla="*/ f7062 1 f4255"/>
              <a:gd name="f8628" fmla="*/ f7063 1 f4254"/>
              <a:gd name="f8629" fmla="*/ f7064 1 f4255"/>
              <a:gd name="f8630" fmla="*/ f7065 1 f4254"/>
              <a:gd name="f8631" fmla="*/ f7066 1 f4254"/>
              <a:gd name="f8632" fmla="*/ f7067 1 f4255"/>
              <a:gd name="f8633" fmla="*/ f7068 1 f4254"/>
              <a:gd name="f8634" fmla="*/ f7069 1 f4255"/>
              <a:gd name="f8635" fmla="*/ f7070 1 f4254"/>
              <a:gd name="f8636" fmla="*/ f7071 1 f4255"/>
              <a:gd name="f8637" fmla="*/ f7072 1 f4255"/>
              <a:gd name="f8638" fmla="*/ f7073 1 f4254"/>
              <a:gd name="f8639" fmla="*/ f7074 1 f4255"/>
              <a:gd name="f8640" fmla="*/ f7075 1 f4255"/>
              <a:gd name="f8641" fmla="*/ f7076 1 f4254"/>
              <a:gd name="f8642" fmla="*/ f7077 1 f4255"/>
              <a:gd name="f8643" fmla="*/ f7078 1 f4255"/>
              <a:gd name="f8644" fmla="*/ f7079 1 f4254"/>
              <a:gd name="f8645" fmla="*/ f7080 1 f4255"/>
              <a:gd name="f8646" fmla="*/ f7081 1 f4254"/>
              <a:gd name="f8647" fmla="*/ f7082 1 f4255"/>
              <a:gd name="f8648" fmla="*/ f7083 1 f4254"/>
              <a:gd name="f8649" fmla="*/ f7084 1 f4254"/>
              <a:gd name="f8650" fmla="*/ f7085 1 f4255"/>
              <a:gd name="f8651" fmla="*/ f7086 1 f4254"/>
              <a:gd name="f8652" fmla="*/ f7087 1 f4255"/>
              <a:gd name="f8653" fmla="*/ f7088 1 f4254"/>
              <a:gd name="f8654" fmla="*/ f7089 1 f4255"/>
              <a:gd name="f8655" fmla="*/ f7090 1 f4254"/>
              <a:gd name="f8656" fmla="*/ f7091 1 f4255"/>
              <a:gd name="f8657" fmla="*/ f7092 1 f4254"/>
              <a:gd name="f8658" fmla="*/ f7093 1 f4255"/>
              <a:gd name="f8659" fmla="*/ f7094 1 f4254"/>
              <a:gd name="f8660" fmla="*/ f7095 1 f4255"/>
              <a:gd name="f8661" fmla="*/ f7096 1 f4254"/>
              <a:gd name="f8662" fmla="*/ f7097 1 f4255"/>
              <a:gd name="f8663" fmla="*/ f7098 1 f4254"/>
              <a:gd name="f8664" fmla="*/ f7099 1 f4255"/>
              <a:gd name="f8665" fmla="*/ f7100 1 f4254"/>
              <a:gd name="f8666" fmla="*/ f7101 1 f4255"/>
              <a:gd name="f8667" fmla="*/ f7102 1 f4254"/>
              <a:gd name="f8668" fmla="*/ f7103 1 f4255"/>
              <a:gd name="f8669" fmla="*/ f7104 1 f4254"/>
              <a:gd name="f8670" fmla="*/ f7105 1 f4255"/>
              <a:gd name="f8671" fmla="*/ f7106 1 f4254"/>
              <a:gd name="f8672" fmla="*/ f7107 1 f4255"/>
              <a:gd name="f8673" fmla="*/ f7108 1 f4254"/>
              <a:gd name="f8674" fmla="*/ f7109 1 f4255"/>
              <a:gd name="f8675" fmla="*/ f7110 1 f4254"/>
              <a:gd name="f8676" fmla="*/ f7111 1 f4255"/>
              <a:gd name="f8677" fmla="*/ f7112 1 f4254"/>
              <a:gd name="f8678" fmla="*/ f7113 1 f4255"/>
              <a:gd name="f8679" fmla="*/ f7114 1 f4254"/>
              <a:gd name="f8680" fmla="*/ f7115 1 f4255"/>
              <a:gd name="f8681" fmla="*/ f7116 1 f4254"/>
              <a:gd name="f8682" fmla="*/ f7117 1 f4255"/>
              <a:gd name="f8683" fmla="*/ f7118 1 f4254"/>
              <a:gd name="f8684" fmla="*/ f7119 1 f4255"/>
              <a:gd name="f8685" fmla="*/ f7120 1 f4254"/>
              <a:gd name="f8686" fmla="*/ f7121 1 f4255"/>
              <a:gd name="f8687" fmla="*/ f7122 1 f4254"/>
              <a:gd name="f8688" fmla="*/ f7123 1 f4255"/>
              <a:gd name="f8689" fmla="*/ f7124 1 f4254"/>
              <a:gd name="f8690" fmla="*/ f7125 1 f4255"/>
              <a:gd name="f8691" fmla="*/ f7126 1 f4254"/>
              <a:gd name="f8692" fmla="*/ f7127 1 f4254"/>
              <a:gd name="f8693" fmla="*/ f7128 1 f4255"/>
              <a:gd name="f8694" fmla="*/ f7129 1 f4254"/>
              <a:gd name="f8695" fmla="*/ f7130 1 f4254"/>
              <a:gd name="f8696" fmla="*/ f7131 1 f4255"/>
              <a:gd name="f8697" fmla="*/ f7132 1 f4254"/>
              <a:gd name="f8698" fmla="*/ f7133 1 f4255"/>
              <a:gd name="f8699" fmla="*/ f7134 1 f4254"/>
              <a:gd name="f8700" fmla="*/ f7135 1 f4255"/>
              <a:gd name="f8701" fmla="*/ f7136 1 f4254"/>
              <a:gd name="f8702" fmla="*/ f7137 1 f4255"/>
              <a:gd name="f8703" fmla="*/ f7138 1 f4254"/>
              <a:gd name="f8704" fmla="*/ f7139 1 f4255"/>
              <a:gd name="f8705" fmla="*/ f7140 1 f4254"/>
              <a:gd name="f8706" fmla="*/ f7141 1 f4255"/>
              <a:gd name="f8707" fmla="*/ f7142 1 f4254"/>
              <a:gd name="f8708" fmla="*/ f7143 1 f4255"/>
              <a:gd name="f8709" fmla="*/ f7144 1 f4254"/>
              <a:gd name="f8710" fmla="*/ f7145 1 f4255"/>
              <a:gd name="f8711" fmla="*/ f7146 1 f4254"/>
              <a:gd name="f8712" fmla="*/ f7147 1 f4255"/>
              <a:gd name="f8713" fmla="*/ f7148 1 f4254"/>
              <a:gd name="f8714" fmla="*/ f7149 1 f4255"/>
              <a:gd name="f8715" fmla="*/ f7150 1 f4254"/>
              <a:gd name="f8716" fmla="*/ f7151 1 f4255"/>
              <a:gd name="f8717" fmla="*/ f7152 1 f4254"/>
              <a:gd name="f8718" fmla="*/ f7153 1 f4255"/>
              <a:gd name="f8719" fmla="*/ f7154 1 f4254"/>
              <a:gd name="f8720" fmla="*/ f7155 1 f4255"/>
              <a:gd name="f8721" fmla="*/ f7156 1 f4254"/>
              <a:gd name="f8722" fmla="*/ f7157 1 f4255"/>
              <a:gd name="f8723" fmla="*/ f7158 1 f4254"/>
              <a:gd name="f8724" fmla="*/ f7159 1 f4255"/>
              <a:gd name="f8725" fmla="*/ f7160 1 f4254"/>
              <a:gd name="f8726" fmla="*/ f7161 1 f4255"/>
              <a:gd name="f8727" fmla="*/ f7162 1 f4254"/>
              <a:gd name="f8728" fmla="*/ f7163 1 f4255"/>
              <a:gd name="f8729" fmla="*/ f7164 1 f4255"/>
              <a:gd name="f8730" fmla="*/ f7165 1 f4254"/>
              <a:gd name="f8731" fmla="*/ f7166 1 f4255"/>
              <a:gd name="f8732" fmla="*/ f7167 1 f4254"/>
              <a:gd name="f8733" fmla="*/ f7168 1 f4255"/>
              <a:gd name="f8734" fmla="*/ f7169 1 f4255"/>
              <a:gd name="f8735" fmla="*/ f7170 1 f4254"/>
              <a:gd name="f8736" fmla="*/ f7171 1 f4255"/>
              <a:gd name="f8737" fmla="*/ f7172 1 f4254"/>
              <a:gd name="f8738" fmla="*/ f7173 1 f4255"/>
              <a:gd name="f8739" fmla="*/ f7174 1 f4254"/>
              <a:gd name="f8740" fmla="*/ f7175 1 f4254"/>
              <a:gd name="f8741" fmla="*/ f7176 1 f4255"/>
              <a:gd name="f8742" fmla="*/ f7177 1 f4254"/>
              <a:gd name="f8743" fmla="*/ f7178 1 f4255"/>
              <a:gd name="f8744" fmla="*/ f7179 1 f4255"/>
              <a:gd name="f8745" fmla="*/ f7180 1 f4254"/>
              <a:gd name="f8746" fmla="*/ f7181 1 f4255"/>
              <a:gd name="f8747" fmla="*/ f7182 1 f4254"/>
              <a:gd name="f8748" fmla="*/ f7183 1 f4255"/>
              <a:gd name="f8749" fmla="*/ f7184 1 f4254"/>
              <a:gd name="f8750" fmla="*/ f7185 1 f4255"/>
              <a:gd name="f8751" fmla="*/ f7186 1 f4254"/>
              <a:gd name="f8752" fmla="*/ f7187 1 f4255"/>
              <a:gd name="f8753" fmla="*/ f7188 1 f4255"/>
              <a:gd name="f8754" fmla="*/ f7189 1 f4254"/>
              <a:gd name="f8755" fmla="*/ f7190 1 f4255"/>
              <a:gd name="f8756" fmla="*/ f7191 1 f4254"/>
              <a:gd name="f8757" fmla="*/ f7192 1 f4255"/>
              <a:gd name="f8758" fmla="*/ f7193 1 f4254"/>
              <a:gd name="f8759" fmla="*/ f7194 1 f4255"/>
              <a:gd name="f8760" fmla="*/ f7195 1 f4254"/>
              <a:gd name="f8761" fmla="*/ f7196 1 f4255"/>
              <a:gd name="f8762" fmla="*/ f7197 1 f4254"/>
              <a:gd name="f8763" fmla="*/ f7198 1 f4255"/>
              <a:gd name="f8764" fmla="*/ f7199 1 f4254"/>
              <a:gd name="f8765" fmla="*/ f7200 1 f4255"/>
              <a:gd name="f8766" fmla="*/ f7201 1 f4254"/>
              <a:gd name="f8767" fmla="*/ f7202 1 f4255"/>
              <a:gd name="f8768" fmla="*/ f7203 1 f4254"/>
              <a:gd name="f8769" fmla="*/ f7204 1 f4255"/>
              <a:gd name="f8770" fmla="*/ f7205 1 f4254"/>
              <a:gd name="f8771" fmla="*/ f7206 1 f4255"/>
              <a:gd name="f8772" fmla="*/ f7207 1 f4255"/>
              <a:gd name="f8773" fmla="*/ f7208 1 f4255"/>
              <a:gd name="f8774" fmla="*/ f7209 1 f4254"/>
              <a:gd name="f8775" fmla="*/ f7210 1 f4255"/>
              <a:gd name="f8776" fmla="*/ f7211 1 f4254"/>
              <a:gd name="f8777" fmla="*/ f7212 1 f4255"/>
              <a:gd name="f8778" fmla="*/ f7213 1 f4255"/>
              <a:gd name="f8779" fmla="*/ f7214 1 f4254"/>
              <a:gd name="f8780" fmla="*/ f7215 1 f4255"/>
              <a:gd name="f8781" fmla="*/ f7216 1 f4254"/>
              <a:gd name="f8782" fmla="*/ f7217 1 f4255"/>
              <a:gd name="f8783" fmla="*/ f7218 1 f4254"/>
              <a:gd name="f8784" fmla="*/ f7219 1 f4255"/>
              <a:gd name="f8785" fmla="*/ f7220 1 f4254"/>
              <a:gd name="f8786" fmla="*/ f7221 1 f4255"/>
              <a:gd name="f8787" fmla="*/ f7222 1 f4254"/>
              <a:gd name="f8788" fmla="*/ f7223 1 f4255"/>
              <a:gd name="f8789" fmla="*/ f7224 1 f4254"/>
              <a:gd name="f8790" fmla="*/ f7225 1 f4254"/>
              <a:gd name="f8791" fmla="*/ f7226 1 f4255"/>
              <a:gd name="f8792" fmla="*/ f7227 1 f4254"/>
              <a:gd name="f8793" fmla="*/ f7228 1 f4255"/>
              <a:gd name="f8794" fmla="*/ f7229 1 f4254"/>
              <a:gd name="f8795" fmla="*/ f7230 1 f4255"/>
              <a:gd name="f8796" fmla="*/ f7231 1 f4255"/>
              <a:gd name="f8797" fmla="*/ f7232 1 f4254"/>
              <a:gd name="f8798" fmla="*/ f7233 1 f4254"/>
              <a:gd name="f8799" fmla="*/ f7234 1 f4255"/>
              <a:gd name="f8800" fmla="*/ f7235 1 f4255"/>
              <a:gd name="f8801" fmla="*/ f7236 1 f4254"/>
              <a:gd name="f8802" fmla="*/ f7237 1 f4255"/>
              <a:gd name="f8803" fmla="*/ f7238 1 f4254"/>
              <a:gd name="f8804" fmla="*/ f7239 1 f4255"/>
              <a:gd name="f8805" fmla="*/ f7240 1 f4254"/>
              <a:gd name="f8806" fmla="*/ f7241 1 f4254"/>
              <a:gd name="f8807" fmla="*/ f7242 1 f4254"/>
              <a:gd name="f8808" fmla="*/ f7243 1 f4255"/>
              <a:gd name="f8809" fmla="*/ f7244 1 f4254"/>
              <a:gd name="f8810" fmla="*/ f7245 1 f4255"/>
              <a:gd name="f8811" fmla="*/ f7246 1 f4255"/>
              <a:gd name="f8812" fmla="*/ f7247 1 f4254"/>
              <a:gd name="f8813" fmla="*/ f7248 1 f4255"/>
              <a:gd name="f8814" fmla="*/ f7249 1 f4254"/>
              <a:gd name="f8815" fmla="*/ f7250 1 f4255"/>
              <a:gd name="f8816" fmla="*/ f7251 1 f4255"/>
              <a:gd name="f8817" fmla="*/ f7252 1 f4255"/>
              <a:gd name="f8818" fmla="*/ f7253 1 f4254"/>
              <a:gd name="f8819" fmla="*/ f7254 1 f4255"/>
              <a:gd name="f8820" fmla="*/ f7255 1 f4254"/>
              <a:gd name="f8821" fmla="*/ f7256 1 f4255"/>
              <a:gd name="f8822" fmla="*/ f7257 1 f4254"/>
              <a:gd name="f8823" fmla="*/ f7258 1 f4255"/>
              <a:gd name="f8824" fmla="*/ f7259 1 f4254"/>
              <a:gd name="f8825" fmla="*/ f7260 1 f4255"/>
              <a:gd name="f8826" fmla="*/ f7261 1 f4254"/>
              <a:gd name="f8827" fmla="*/ f7262 1 f4255"/>
              <a:gd name="f8828" fmla="*/ f7263 1 f4254"/>
              <a:gd name="f8829" fmla="*/ f7264 1 f4255"/>
              <a:gd name="f8830" fmla="*/ f7265 1 f4254"/>
              <a:gd name="f8831" fmla="*/ f7266 1 f4255"/>
              <a:gd name="f8832" fmla="*/ f7267 1 f4254"/>
              <a:gd name="f8833" fmla="*/ f7268 1 f4255"/>
              <a:gd name="f8834" fmla="*/ f7269 1 f4254"/>
              <a:gd name="f8835" fmla="*/ f7270 1 f4255"/>
              <a:gd name="f8836" fmla="*/ f7271 1 f4254"/>
              <a:gd name="f8837" fmla="*/ f7272 1 f4255"/>
              <a:gd name="f8838" fmla="*/ f7273 1 f4254"/>
              <a:gd name="f8839" fmla="*/ f7274 1 f4254"/>
              <a:gd name="f8840" fmla="*/ f7275 1 f4255"/>
              <a:gd name="f8841" fmla="*/ f7276 1 f4254"/>
              <a:gd name="f8842" fmla="*/ f7277 1 f4255"/>
              <a:gd name="f8843" fmla="*/ f7278 1 f4254"/>
              <a:gd name="f8844" fmla="*/ f7279 1 f4255"/>
              <a:gd name="f8845" fmla="*/ f7280 1 f4254"/>
              <a:gd name="f8846" fmla="*/ f7281 1 f4255"/>
              <a:gd name="f8847" fmla="*/ f7282 1 f4254"/>
              <a:gd name="f8848" fmla="*/ f7283 1 f4255"/>
              <a:gd name="f8849" fmla="*/ f7284 1 f4255"/>
              <a:gd name="f8850" fmla="*/ f7285 1 f4254"/>
              <a:gd name="f8851" fmla="*/ f7286 1 f4255"/>
              <a:gd name="f8852" fmla="*/ f7287 1 f4254"/>
              <a:gd name="f8853" fmla="*/ f7288 1 f4255"/>
              <a:gd name="f8854" fmla="*/ f7289 1 f4255"/>
              <a:gd name="f8855" fmla="*/ f7290 1 f4255"/>
              <a:gd name="f8856" fmla="*/ f7291 1 f4254"/>
              <a:gd name="f8857" fmla="*/ f7292 1 f4255"/>
              <a:gd name="f8858" fmla="*/ f7293 1 f4254"/>
              <a:gd name="f8859" fmla="*/ f7294 1 f4255"/>
              <a:gd name="f8860" fmla="*/ f7295 1 f4254"/>
              <a:gd name="f8861" fmla="*/ f7296 1 f4255"/>
              <a:gd name="f8862" fmla="*/ f7297 1 f4254"/>
              <a:gd name="f8863" fmla="*/ f7298 1 f4255"/>
              <a:gd name="f8864" fmla="*/ f7299 1 f4254"/>
              <a:gd name="f8865" fmla="*/ f7300 1 f4255"/>
              <a:gd name="f8866" fmla="*/ f7301 1 f4254"/>
              <a:gd name="f8867" fmla="*/ f7302 1 f4255"/>
              <a:gd name="f8868" fmla="*/ f7303 1 f4254"/>
              <a:gd name="f8869" fmla="*/ f7304 1 f4255"/>
              <a:gd name="f8870" fmla="*/ f7305 1 f4254"/>
              <a:gd name="f8871" fmla="*/ f7306 1 f4255"/>
              <a:gd name="f8872" fmla="*/ f7307 1 f4254"/>
              <a:gd name="f8873" fmla="*/ f7308 1 f4255"/>
              <a:gd name="f8874" fmla="*/ f7309 1 f4254"/>
              <a:gd name="f8875" fmla="*/ f7310 1 f4254"/>
              <a:gd name="f8876" fmla="*/ f7311 1 f4254"/>
              <a:gd name="f8877" fmla="*/ f7312 1 f4254"/>
              <a:gd name="f8878" fmla="*/ f7313 1 f4255"/>
              <a:gd name="f8879" fmla="*/ f7314 1 f4255"/>
              <a:gd name="f8880" fmla="*/ f7315 1 f4254"/>
              <a:gd name="f8881" fmla="*/ f7316 1 f4255"/>
              <a:gd name="f8882" fmla="*/ f7317 1 f4254"/>
              <a:gd name="f8883" fmla="*/ f7318 1 f4255"/>
              <a:gd name="f8884" fmla="*/ f7319 1 f4254"/>
              <a:gd name="f8885" fmla="*/ f7320 1 f4255"/>
              <a:gd name="f8886" fmla="*/ f7321 1 f4254"/>
              <a:gd name="f8887" fmla="*/ f7322 1 f4255"/>
              <a:gd name="f8888" fmla="*/ f7323 1 f4254"/>
              <a:gd name="f8889" fmla="*/ f7324 1 f4255"/>
              <a:gd name="f8890" fmla="*/ f7325 1 f4255"/>
              <a:gd name="f8891" fmla="*/ f7326 1 f4254"/>
              <a:gd name="f8892" fmla="*/ f7327 1 f4255"/>
              <a:gd name="f8893" fmla="*/ f7328 1 f4254"/>
              <a:gd name="f8894" fmla="*/ f7329 1 f4255"/>
              <a:gd name="f8895" fmla="*/ f7330 1 f4254"/>
              <a:gd name="f8896" fmla="*/ f7331 1 f4255"/>
              <a:gd name="f8897" fmla="*/ f7332 1 f4254"/>
              <a:gd name="f8898" fmla="*/ f7333 1 f4255"/>
              <a:gd name="f8899" fmla="*/ f7334 1 f4254"/>
              <a:gd name="f8900" fmla="*/ f7335 1 f4255"/>
              <a:gd name="f8901" fmla="*/ f7336 1 f4254"/>
              <a:gd name="f8902" fmla="*/ f7337 1 f4255"/>
              <a:gd name="f8903" fmla="*/ f7338 1 f4254"/>
              <a:gd name="f8904" fmla="*/ f7339 1 f4255"/>
              <a:gd name="f8905" fmla="*/ f7340 1 f4254"/>
              <a:gd name="f8906" fmla="*/ f7341 1 f4255"/>
              <a:gd name="f8907" fmla="*/ f7342 1 f4254"/>
              <a:gd name="f8908" fmla="*/ f7343 1 f4255"/>
              <a:gd name="f8909" fmla="*/ f7344 1 f4254"/>
              <a:gd name="f8910" fmla="*/ f7345 1 f4254"/>
              <a:gd name="f8911" fmla="*/ f7346 1 f4255"/>
              <a:gd name="f8912" fmla="*/ f7347 1 f4254"/>
              <a:gd name="f8913" fmla="*/ f7348 1 f4255"/>
              <a:gd name="f8914" fmla="*/ f7349 1 f4254"/>
              <a:gd name="f8915" fmla="*/ f7350 1 f4254"/>
              <a:gd name="f8916" fmla="*/ f7351 1 f4255"/>
              <a:gd name="f8917" fmla="*/ f7352 1 f4255"/>
              <a:gd name="f8918" fmla="*/ f7353 1 f4254"/>
              <a:gd name="f8919" fmla="*/ f7354 1 f4255"/>
              <a:gd name="f8920" fmla="*/ f7355 1 f4254"/>
              <a:gd name="f8921" fmla="*/ f7356 1 f4255"/>
              <a:gd name="f8922" fmla="*/ f7357 1 f4254"/>
              <a:gd name="f8923" fmla="*/ f7358 1 f4255"/>
              <a:gd name="f8924" fmla="*/ f7359 1 f4254"/>
              <a:gd name="f8925" fmla="*/ f7360 1 f4255"/>
              <a:gd name="f8926" fmla="*/ f7361 1 f4254"/>
              <a:gd name="f8927" fmla="*/ f7362 1 f4254"/>
              <a:gd name="f8928" fmla="*/ f7363 1 f4255"/>
              <a:gd name="f8929" fmla="*/ f7364 1 f4254"/>
              <a:gd name="f8930" fmla="*/ f7365 1 f4255"/>
              <a:gd name="f8931" fmla="*/ f7366 1 f4254"/>
              <a:gd name="f8932" fmla="*/ f7367 1 f4255"/>
              <a:gd name="f8933" fmla="*/ f7368 1 f4254"/>
              <a:gd name="f8934" fmla="*/ f7369 1 f4255"/>
              <a:gd name="f8935" fmla="*/ f7370 1 f4254"/>
              <a:gd name="f8936" fmla="*/ f7371 1 f4255"/>
              <a:gd name="f8937" fmla="*/ f7372 1 f4254"/>
              <a:gd name="f8938" fmla="*/ f7373 1 f4255"/>
              <a:gd name="f8939" fmla="*/ f7374 1 f4254"/>
              <a:gd name="f8940" fmla="*/ f7375 1 f4255"/>
              <a:gd name="f8941" fmla="*/ f7376 1 f4254"/>
              <a:gd name="f8942" fmla="*/ f7377 1 f4255"/>
              <a:gd name="f8943" fmla="*/ f7378 1 f4254"/>
              <a:gd name="f8944" fmla="*/ f7379 f4245 1"/>
              <a:gd name="f8945" fmla="*/ f7380 f4245 1"/>
              <a:gd name="f8946" fmla="*/ f7382 f4246 1"/>
              <a:gd name="f8947" fmla="*/ f7381 f4246 1"/>
              <a:gd name="f8948" fmla="*/ f7383 f4245 1"/>
              <a:gd name="f8949" fmla="*/ f7384 f4246 1"/>
              <a:gd name="f8950" fmla="*/ f7385 f4245 1"/>
              <a:gd name="f8951" fmla="*/ f7386 f4246 1"/>
              <a:gd name="f8952" fmla="*/ f7387 f4246 1"/>
              <a:gd name="f8953" fmla="*/ f7388 f4245 1"/>
              <a:gd name="f8954" fmla="*/ f7389 f4246 1"/>
              <a:gd name="f8955" fmla="*/ f7390 f4245 1"/>
              <a:gd name="f8956" fmla="*/ f7391 f4246 1"/>
              <a:gd name="f8957" fmla="*/ f7392 f4245 1"/>
              <a:gd name="f8958" fmla="*/ f7393 f4246 1"/>
              <a:gd name="f8959" fmla="*/ f7394 f4245 1"/>
              <a:gd name="f8960" fmla="*/ f7395 f4246 1"/>
              <a:gd name="f8961" fmla="*/ f7396 f4245 1"/>
              <a:gd name="f8962" fmla="*/ f7397 f4246 1"/>
              <a:gd name="f8963" fmla="*/ f7398 f4245 1"/>
              <a:gd name="f8964" fmla="*/ f7399 f4246 1"/>
              <a:gd name="f8965" fmla="*/ f7400 f4245 1"/>
              <a:gd name="f8966" fmla="*/ f7401 f4246 1"/>
              <a:gd name="f8967" fmla="*/ f7402 f4245 1"/>
              <a:gd name="f8968" fmla="*/ f7403 f4246 1"/>
              <a:gd name="f8969" fmla="*/ f7404 f4245 1"/>
              <a:gd name="f8970" fmla="*/ f7405 f4246 1"/>
              <a:gd name="f8971" fmla="*/ f7406 f4245 1"/>
              <a:gd name="f8972" fmla="*/ f7407 f4246 1"/>
              <a:gd name="f8973" fmla="*/ f7408 f4245 1"/>
              <a:gd name="f8974" fmla="*/ f7409 f4246 1"/>
              <a:gd name="f8975" fmla="*/ f7410 f4245 1"/>
              <a:gd name="f8976" fmla="*/ f7411 f4246 1"/>
              <a:gd name="f8977" fmla="*/ f7412 f4245 1"/>
              <a:gd name="f8978" fmla="*/ f7413 f4246 1"/>
              <a:gd name="f8979" fmla="*/ f7414 f4245 1"/>
              <a:gd name="f8980" fmla="*/ f7415 f4246 1"/>
              <a:gd name="f8981" fmla="*/ f7416 f4245 1"/>
              <a:gd name="f8982" fmla="*/ f7417 f4246 1"/>
              <a:gd name="f8983" fmla="*/ f7418 f4245 1"/>
              <a:gd name="f8984" fmla="*/ f7419 f4246 1"/>
              <a:gd name="f8985" fmla="*/ f7420 f4245 1"/>
              <a:gd name="f8986" fmla="*/ f7421 f4246 1"/>
              <a:gd name="f8987" fmla="*/ f7422 f4245 1"/>
              <a:gd name="f8988" fmla="*/ f7423 f4246 1"/>
              <a:gd name="f8989" fmla="*/ f7424 f4245 1"/>
              <a:gd name="f8990" fmla="*/ f7425 f4246 1"/>
              <a:gd name="f8991" fmla="*/ f7426 f4245 1"/>
              <a:gd name="f8992" fmla="*/ f7427 f4245 1"/>
              <a:gd name="f8993" fmla="*/ f7428 f4246 1"/>
              <a:gd name="f8994" fmla="*/ f7429 f4245 1"/>
              <a:gd name="f8995" fmla="*/ f7430 f4246 1"/>
              <a:gd name="f8996" fmla="*/ f7431 f4245 1"/>
              <a:gd name="f8997" fmla="*/ f7432 f4246 1"/>
              <a:gd name="f8998" fmla="*/ f7433 f4245 1"/>
              <a:gd name="f8999" fmla="*/ f7434 f4245 1"/>
              <a:gd name="f9000" fmla="*/ f7435 f4246 1"/>
              <a:gd name="f9001" fmla="*/ f7436 f4245 1"/>
              <a:gd name="f9002" fmla="*/ f7437 f4246 1"/>
              <a:gd name="f9003" fmla="*/ f7438 f4245 1"/>
              <a:gd name="f9004" fmla="*/ f7439 f4246 1"/>
              <a:gd name="f9005" fmla="*/ f7440 f4245 1"/>
              <a:gd name="f9006" fmla="*/ f7441 f4246 1"/>
              <a:gd name="f9007" fmla="*/ f7442 f4245 1"/>
              <a:gd name="f9008" fmla="*/ f7443 f4246 1"/>
              <a:gd name="f9009" fmla="*/ f7444 f4245 1"/>
              <a:gd name="f9010" fmla="*/ f7445 f4246 1"/>
              <a:gd name="f9011" fmla="*/ f7446 f4245 1"/>
              <a:gd name="f9012" fmla="*/ f7447 f4246 1"/>
              <a:gd name="f9013" fmla="*/ f7448 f4245 1"/>
              <a:gd name="f9014" fmla="*/ f7449 f4246 1"/>
              <a:gd name="f9015" fmla="*/ f7450 f4245 1"/>
              <a:gd name="f9016" fmla="*/ f7451 f4246 1"/>
              <a:gd name="f9017" fmla="*/ f7452 f4245 1"/>
              <a:gd name="f9018" fmla="*/ f7453 f4246 1"/>
              <a:gd name="f9019" fmla="*/ f7454 f4245 1"/>
              <a:gd name="f9020" fmla="*/ f7455 f4245 1"/>
              <a:gd name="f9021" fmla="*/ f7456 f4246 1"/>
              <a:gd name="f9022" fmla="*/ f7457 f4245 1"/>
              <a:gd name="f9023" fmla="*/ f7458 f4246 1"/>
              <a:gd name="f9024" fmla="*/ f7459 f4245 1"/>
              <a:gd name="f9025" fmla="*/ f7460 f4246 1"/>
              <a:gd name="f9026" fmla="*/ f7461 f4245 1"/>
              <a:gd name="f9027" fmla="*/ f7462 f4246 1"/>
              <a:gd name="f9028" fmla="*/ f7463 f4245 1"/>
              <a:gd name="f9029" fmla="*/ f7464 f4246 1"/>
              <a:gd name="f9030" fmla="*/ f7465 f4245 1"/>
              <a:gd name="f9031" fmla="*/ f7466 f4246 1"/>
              <a:gd name="f9032" fmla="*/ f7467 f4245 1"/>
              <a:gd name="f9033" fmla="*/ f7468 f4245 1"/>
              <a:gd name="f9034" fmla="*/ f7469 f4246 1"/>
              <a:gd name="f9035" fmla="*/ f7470 f4245 1"/>
              <a:gd name="f9036" fmla="*/ f7471 f4246 1"/>
              <a:gd name="f9037" fmla="*/ f7472 f4245 1"/>
              <a:gd name="f9038" fmla="*/ f7473 f4246 1"/>
              <a:gd name="f9039" fmla="*/ f7474 f4245 1"/>
              <a:gd name="f9040" fmla="*/ f7475 f4246 1"/>
              <a:gd name="f9041" fmla="*/ f7476 f4245 1"/>
              <a:gd name="f9042" fmla="*/ f7477 f4246 1"/>
              <a:gd name="f9043" fmla="*/ f7478 f4245 1"/>
              <a:gd name="f9044" fmla="*/ f7479 f4245 1"/>
              <a:gd name="f9045" fmla="*/ f7480 f4245 1"/>
              <a:gd name="f9046" fmla="*/ f7481 f4246 1"/>
              <a:gd name="f9047" fmla="*/ f7482 f4245 1"/>
              <a:gd name="f9048" fmla="*/ f7483 f4246 1"/>
              <a:gd name="f9049" fmla="*/ f7484 f4245 1"/>
              <a:gd name="f9050" fmla="*/ f7485 f4246 1"/>
              <a:gd name="f9051" fmla="*/ f7486 f4245 1"/>
              <a:gd name="f9052" fmla="*/ f7487 f4246 1"/>
              <a:gd name="f9053" fmla="*/ f7488 f4245 1"/>
              <a:gd name="f9054" fmla="*/ f7489 f4245 1"/>
              <a:gd name="f9055" fmla="*/ f7490 f4246 1"/>
              <a:gd name="f9056" fmla="*/ f7491 f4245 1"/>
              <a:gd name="f9057" fmla="*/ f7492 f4246 1"/>
              <a:gd name="f9058" fmla="*/ f7493 f4245 1"/>
              <a:gd name="f9059" fmla="*/ f7494 f4246 1"/>
              <a:gd name="f9060" fmla="*/ f7495 f4245 1"/>
              <a:gd name="f9061" fmla="*/ f7496 f4246 1"/>
              <a:gd name="f9062" fmla="*/ f7497 f4245 1"/>
              <a:gd name="f9063" fmla="*/ f7498 f4246 1"/>
              <a:gd name="f9064" fmla="*/ f7499 f4245 1"/>
              <a:gd name="f9065" fmla="*/ f7500 f4246 1"/>
              <a:gd name="f9066" fmla="*/ f7501 f4245 1"/>
              <a:gd name="f9067" fmla="*/ f7502 f4245 1"/>
              <a:gd name="f9068" fmla="*/ f7503 f4246 1"/>
              <a:gd name="f9069" fmla="*/ f7504 f4245 1"/>
              <a:gd name="f9070" fmla="*/ f7505 f4246 1"/>
              <a:gd name="f9071" fmla="*/ f7506 f4245 1"/>
              <a:gd name="f9072" fmla="*/ f7507 f4246 1"/>
              <a:gd name="f9073" fmla="*/ f7508 f4245 1"/>
              <a:gd name="f9074" fmla="*/ f7509 f4246 1"/>
              <a:gd name="f9075" fmla="*/ f7510 f4245 1"/>
              <a:gd name="f9076" fmla="*/ f7511 f4246 1"/>
              <a:gd name="f9077" fmla="*/ f7512 f4245 1"/>
              <a:gd name="f9078" fmla="*/ f7513 f4246 1"/>
              <a:gd name="f9079" fmla="*/ f7514 f4245 1"/>
              <a:gd name="f9080" fmla="*/ f7515 f4246 1"/>
              <a:gd name="f9081" fmla="*/ f7516 f4245 1"/>
              <a:gd name="f9082" fmla="*/ f7517 f4246 1"/>
              <a:gd name="f9083" fmla="*/ f7518 f4245 1"/>
              <a:gd name="f9084" fmla="*/ f7519 f4246 1"/>
              <a:gd name="f9085" fmla="*/ f7520 f4245 1"/>
              <a:gd name="f9086" fmla="*/ f7521 f4246 1"/>
              <a:gd name="f9087" fmla="*/ f7522 f4245 1"/>
              <a:gd name="f9088" fmla="*/ f7523 f4246 1"/>
              <a:gd name="f9089" fmla="*/ f7524 f4245 1"/>
              <a:gd name="f9090" fmla="*/ f7525 f4246 1"/>
              <a:gd name="f9091" fmla="*/ f7526 f4245 1"/>
              <a:gd name="f9092" fmla="*/ f7527 f4246 1"/>
              <a:gd name="f9093" fmla="*/ f7528 f4245 1"/>
              <a:gd name="f9094" fmla="*/ f7529 f4246 1"/>
              <a:gd name="f9095" fmla="*/ f7530 f4245 1"/>
              <a:gd name="f9096" fmla="*/ f7531 f4246 1"/>
              <a:gd name="f9097" fmla="*/ f7532 f4245 1"/>
              <a:gd name="f9098" fmla="*/ f7533 f4246 1"/>
              <a:gd name="f9099" fmla="*/ f7534 f4245 1"/>
              <a:gd name="f9100" fmla="*/ f7535 f4246 1"/>
              <a:gd name="f9101" fmla="*/ f7536 f4245 1"/>
              <a:gd name="f9102" fmla="*/ f7537 f4246 1"/>
              <a:gd name="f9103" fmla="*/ f7538 f4245 1"/>
              <a:gd name="f9104" fmla="*/ f7539 f4246 1"/>
              <a:gd name="f9105" fmla="*/ f7540 f4245 1"/>
              <a:gd name="f9106" fmla="*/ f7541 f4246 1"/>
              <a:gd name="f9107" fmla="*/ f7542 f4245 1"/>
              <a:gd name="f9108" fmla="*/ f7543 f4245 1"/>
              <a:gd name="f9109" fmla="*/ f7544 f4246 1"/>
              <a:gd name="f9110" fmla="*/ f7545 f4245 1"/>
              <a:gd name="f9111" fmla="*/ f7546 f4246 1"/>
              <a:gd name="f9112" fmla="*/ f7547 f4245 1"/>
              <a:gd name="f9113" fmla="*/ f7548 f4246 1"/>
              <a:gd name="f9114" fmla="*/ f7549 f4245 1"/>
              <a:gd name="f9115" fmla="*/ f7550 f4246 1"/>
              <a:gd name="f9116" fmla="*/ f7551 f4245 1"/>
              <a:gd name="f9117" fmla="*/ f7552 f4246 1"/>
              <a:gd name="f9118" fmla="*/ f7553 f4245 1"/>
              <a:gd name="f9119" fmla="*/ f7554 f4246 1"/>
              <a:gd name="f9120" fmla="*/ f7555 f4245 1"/>
              <a:gd name="f9121" fmla="*/ f7556 f4246 1"/>
              <a:gd name="f9122" fmla="*/ f7557 f4245 1"/>
              <a:gd name="f9123" fmla="*/ f7558 f4246 1"/>
              <a:gd name="f9124" fmla="*/ f7559 f4245 1"/>
              <a:gd name="f9125" fmla="*/ f7560 f4246 1"/>
              <a:gd name="f9126" fmla="*/ f7561 f4245 1"/>
              <a:gd name="f9127" fmla="*/ f7562 f4246 1"/>
              <a:gd name="f9128" fmla="*/ f7563 f4245 1"/>
              <a:gd name="f9129" fmla="*/ f7564 f4246 1"/>
              <a:gd name="f9130" fmla="*/ f7565 f4245 1"/>
              <a:gd name="f9131" fmla="*/ f7566 f4246 1"/>
              <a:gd name="f9132" fmla="*/ f7567 f4245 1"/>
              <a:gd name="f9133" fmla="*/ f7568 f4246 1"/>
              <a:gd name="f9134" fmla="*/ f7569 f4245 1"/>
              <a:gd name="f9135" fmla="*/ f7570 f4246 1"/>
              <a:gd name="f9136" fmla="*/ f7571 f4245 1"/>
              <a:gd name="f9137" fmla="*/ f7572 f4246 1"/>
              <a:gd name="f9138" fmla="*/ f7573 f4245 1"/>
              <a:gd name="f9139" fmla="*/ f7574 f4246 1"/>
              <a:gd name="f9140" fmla="*/ f7575 f4245 1"/>
              <a:gd name="f9141" fmla="*/ f7576 f4246 1"/>
              <a:gd name="f9142" fmla="*/ f7577 f4245 1"/>
              <a:gd name="f9143" fmla="*/ f7578 f4246 1"/>
              <a:gd name="f9144" fmla="*/ f7579 f4245 1"/>
              <a:gd name="f9145" fmla="*/ f7580 f4246 1"/>
              <a:gd name="f9146" fmla="*/ f7581 f4245 1"/>
              <a:gd name="f9147" fmla="*/ f7582 f4246 1"/>
              <a:gd name="f9148" fmla="*/ f7583 f4245 1"/>
              <a:gd name="f9149" fmla="*/ f7584 f4246 1"/>
              <a:gd name="f9150" fmla="*/ f7585 f4245 1"/>
              <a:gd name="f9151" fmla="*/ f7586 f4246 1"/>
              <a:gd name="f9152" fmla="*/ f7587 f4245 1"/>
              <a:gd name="f9153" fmla="*/ f7588 f4246 1"/>
              <a:gd name="f9154" fmla="*/ f7589 f4245 1"/>
              <a:gd name="f9155" fmla="*/ f7590 f4246 1"/>
              <a:gd name="f9156" fmla="*/ f7591 f4245 1"/>
              <a:gd name="f9157" fmla="*/ f7592 f4246 1"/>
              <a:gd name="f9158" fmla="*/ f7593 f4245 1"/>
              <a:gd name="f9159" fmla="*/ f7594 f4246 1"/>
              <a:gd name="f9160" fmla="*/ f7595 f4245 1"/>
              <a:gd name="f9161" fmla="*/ f7596 f4246 1"/>
              <a:gd name="f9162" fmla="*/ f7597 f4245 1"/>
              <a:gd name="f9163" fmla="*/ f7598 f4246 1"/>
              <a:gd name="f9164" fmla="*/ f7599 f4245 1"/>
              <a:gd name="f9165" fmla="*/ f7600 f4246 1"/>
              <a:gd name="f9166" fmla="*/ f7601 f4245 1"/>
              <a:gd name="f9167" fmla="*/ f7602 f4246 1"/>
              <a:gd name="f9168" fmla="*/ f7603 f4245 1"/>
              <a:gd name="f9169" fmla="*/ f7604 f4246 1"/>
              <a:gd name="f9170" fmla="*/ f7605 f4245 1"/>
              <a:gd name="f9171" fmla="*/ f7606 f4246 1"/>
              <a:gd name="f9172" fmla="*/ f7607 f4245 1"/>
              <a:gd name="f9173" fmla="*/ f7608 f4246 1"/>
              <a:gd name="f9174" fmla="*/ f7609 f4245 1"/>
              <a:gd name="f9175" fmla="*/ f7610 f4246 1"/>
              <a:gd name="f9176" fmla="*/ f7611 f4245 1"/>
              <a:gd name="f9177" fmla="*/ f7612 f4246 1"/>
              <a:gd name="f9178" fmla="*/ f7613 f4245 1"/>
              <a:gd name="f9179" fmla="*/ f7614 f4246 1"/>
              <a:gd name="f9180" fmla="*/ f7615 f4245 1"/>
              <a:gd name="f9181" fmla="*/ f7616 f4246 1"/>
              <a:gd name="f9182" fmla="*/ f7617 f4245 1"/>
              <a:gd name="f9183" fmla="*/ f7618 f4246 1"/>
              <a:gd name="f9184" fmla="*/ f7619 f4245 1"/>
              <a:gd name="f9185" fmla="*/ f7620 f4246 1"/>
              <a:gd name="f9186" fmla="*/ f7621 f4245 1"/>
              <a:gd name="f9187" fmla="*/ f7622 f4246 1"/>
              <a:gd name="f9188" fmla="*/ f7623 f4245 1"/>
              <a:gd name="f9189" fmla="*/ f7624 f4246 1"/>
              <a:gd name="f9190" fmla="*/ f7625 f4245 1"/>
              <a:gd name="f9191" fmla="*/ f7626 f4246 1"/>
              <a:gd name="f9192" fmla="*/ f7627 f4245 1"/>
              <a:gd name="f9193" fmla="*/ f7628 f4246 1"/>
              <a:gd name="f9194" fmla="*/ f7629 f4245 1"/>
              <a:gd name="f9195" fmla="*/ f7630 f4246 1"/>
              <a:gd name="f9196" fmla="*/ f7631 f4245 1"/>
              <a:gd name="f9197" fmla="*/ f7632 f4246 1"/>
              <a:gd name="f9198" fmla="*/ f7633 f4245 1"/>
              <a:gd name="f9199" fmla="*/ f7634 f4246 1"/>
              <a:gd name="f9200" fmla="*/ f7635 f4245 1"/>
              <a:gd name="f9201" fmla="*/ f7636 f4246 1"/>
              <a:gd name="f9202" fmla="*/ f7637 f4245 1"/>
              <a:gd name="f9203" fmla="*/ f7638 f4246 1"/>
              <a:gd name="f9204" fmla="*/ f7639 f4245 1"/>
              <a:gd name="f9205" fmla="*/ f7640 f4246 1"/>
              <a:gd name="f9206" fmla="*/ f7641 f4245 1"/>
              <a:gd name="f9207" fmla="*/ f7642 f4246 1"/>
              <a:gd name="f9208" fmla="*/ f7643 f4245 1"/>
              <a:gd name="f9209" fmla="*/ f7644 f4246 1"/>
              <a:gd name="f9210" fmla="*/ f7645 f4245 1"/>
              <a:gd name="f9211" fmla="*/ f7646 f4246 1"/>
              <a:gd name="f9212" fmla="*/ f7647 f4245 1"/>
              <a:gd name="f9213" fmla="*/ f7648 f4246 1"/>
              <a:gd name="f9214" fmla="*/ f7649 f4246 1"/>
              <a:gd name="f9215" fmla="*/ f7650 f4245 1"/>
              <a:gd name="f9216" fmla="*/ f7651 f4246 1"/>
              <a:gd name="f9217" fmla="*/ f7652 f4245 1"/>
              <a:gd name="f9218" fmla="*/ f7653 f4246 1"/>
              <a:gd name="f9219" fmla="*/ f7654 f4245 1"/>
              <a:gd name="f9220" fmla="*/ f7655 f4246 1"/>
              <a:gd name="f9221" fmla="*/ f7656 f4245 1"/>
              <a:gd name="f9222" fmla="*/ f7657 f4246 1"/>
              <a:gd name="f9223" fmla="*/ f7658 f4245 1"/>
              <a:gd name="f9224" fmla="*/ f7659 f4246 1"/>
              <a:gd name="f9225" fmla="*/ f7660 f4245 1"/>
              <a:gd name="f9226" fmla="*/ f7661 f4246 1"/>
              <a:gd name="f9227" fmla="*/ f7662 f4245 1"/>
              <a:gd name="f9228" fmla="*/ f7663 f4246 1"/>
              <a:gd name="f9229" fmla="*/ f7664 f4245 1"/>
              <a:gd name="f9230" fmla="*/ f7665 f4246 1"/>
              <a:gd name="f9231" fmla="*/ f7666 f4245 1"/>
              <a:gd name="f9232" fmla="*/ f7667 f4246 1"/>
              <a:gd name="f9233" fmla="*/ f7668 f4245 1"/>
              <a:gd name="f9234" fmla="*/ f7669 f4246 1"/>
              <a:gd name="f9235" fmla="*/ f7670 f4245 1"/>
              <a:gd name="f9236" fmla="*/ f7671 f4246 1"/>
              <a:gd name="f9237" fmla="*/ f7672 f4245 1"/>
              <a:gd name="f9238" fmla="*/ f7673 f4246 1"/>
              <a:gd name="f9239" fmla="*/ f7674 f4245 1"/>
              <a:gd name="f9240" fmla="*/ f7675 f4246 1"/>
              <a:gd name="f9241" fmla="*/ f7676 f4245 1"/>
              <a:gd name="f9242" fmla="*/ f7677 f4246 1"/>
              <a:gd name="f9243" fmla="*/ f7678 f4245 1"/>
              <a:gd name="f9244" fmla="*/ f7679 f4246 1"/>
              <a:gd name="f9245" fmla="*/ f7680 f4245 1"/>
              <a:gd name="f9246" fmla="*/ f7681 f4246 1"/>
              <a:gd name="f9247" fmla="*/ f7682 f4246 1"/>
              <a:gd name="f9248" fmla="*/ f7683 f4245 1"/>
              <a:gd name="f9249" fmla="*/ f7684 f4246 1"/>
              <a:gd name="f9250" fmla="*/ f7685 f4245 1"/>
              <a:gd name="f9251" fmla="*/ f7686 f4246 1"/>
              <a:gd name="f9252" fmla="*/ f7687 f4246 1"/>
              <a:gd name="f9253" fmla="*/ f7688 f4245 1"/>
              <a:gd name="f9254" fmla="*/ f7689 f4246 1"/>
              <a:gd name="f9255" fmla="*/ f7690 f4245 1"/>
              <a:gd name="f9256" fmla="*/ f7691 f4246 1"/>
              <a:gd name="f9257" fmla="*/ f7692 f4245 1"/>
              <a:gd name="f9258" fmla="*/ f7693 f4246 1"/>
              <a:gd name="f9259" fmla="*/ f7694 f4245 1"/>
              <a:gd name="f9260" fmla="*/ f7695 f4246 1"/>
              <a:gd name="f9261" fmla="*/ f7696 f4245 1"/>
              <a:gd name="f9262" fmla="*/ f7697 f4246 1"/>
              <a:gd name="f9263" fmla="*/ f7698 f4245 1"/>
              <a:gd name="f9264" fmla="*/ f7699 f4246 1"/>
              <a:gd name="f9265" fmla="*/ f7700 f4245 1"/>
              <a:gd name="f9266" fmla="*/ f7701 f4246 1"/>
              <a:gd name="f9267" fmla="*/ f7702 f4245 1"/>
              <a:gd name="f9268" fmla="*/ f7703 f4246 1"/>
              <a:gd name="f9269" fmla="*/ f7704 f4245 1"/>
              <a:gd name="f9270" fmla="*/ f7705 f4246 1"/>
              <a:gd name="f9271" fmla="*/ f7706 f4245 1"/>
              <a:gd name="f9272" fmla="*/ f7707 f4246 1"/>
              <a:gd name="f9273" fmla="*/ f7708 f4245 1"/>
              <a:gd name="f9274" fmla="*/ f7709 f4246 1"/>
              <a:gd name="f9275" fmla="*/ f7710 f4246 1"/>
              <a:gd name="f9276" fmla="*/ f7711 f4245 1"/>
              <a:gd name="f9277" fmla="*/ f7712 f4246 1"/>
              <a:gd name="f9278" fmla="*/ f7713 f4245 1"/>
              <a:gd name="f9279" fmla="*/ f7714 f4246 1"/>
              <a:gd name="f9280" fmla="*/ f7715 f4245 1"/>
              <a:gd name="f9281" fmla="*/ f7716 f4246 1"/>
              <a:gd name="f9282" fmla="*/ f7717 f4245 1"/>
              <a:gd name="f9283" fmla="*/ f7718 f4246 1"/>
              <a:gd name="f9284" fmla="*/ f7719 f4245 1"/>
              <a:gd name="f9285" fmla="*/ f7720 f4246 1"/>
              <a:gd name="f9286" fmla="*/ f7721 f4245 1"/>
              <a:gd name="f9287" fmla="*/ f7722 f4246 1"/>
              <a:gd name="f9288" fmla="*/ f7723 f4245 1"/>
              <a:gd name="f9289" fmla="*/ f7724 f4246 1"/>
              <a:gd name="f9290" fmla="*/ f7725 f4245 1"/>
              <a:gd name="f9291" fmla="*/ f7726 f4245 1"/>
              <a:gd name="f9292" fmla="*/ f7727 f4246 1"/>
              <a:gd name="f9293" fmla="*/ f7728 f4245 1"/>
              <a:gd name="f9294" fmla="*/ f7729 f4246 1"/>
              <a:gd name="f9295" fmla="*/ f7730 f4245 1"/>
              <a:gd name="f9296" fmla="*/ f7731 f4246 1"/>
              <a:gd name="f9297" fmla="*/ f7732 f4245 1"/>
              <a:gd name="f9298" fmla="*/ f7733 f4246 1"/>
              <a:gd name="f9299" fmla="*/ f7734 f4245 1"/>
              <a:gd name="f9300" fmla="*/ f7735 f4246 1"/>
              <a:gd name="f9301" fmla="*/ f7736 f4245 1"/>
              <a:gd name="f9302" fmla="*/ f7737 f4246 1"/>
              <a:gd name="f9303" fmla="*/ f7738 f4245 1"/>
              <a:gd name="f9304" fmla="*/ f7739 f4246 1"/>
              <a:gd name="f9305" fmla="*/ f7740 f4245 1"/>
              <a:gd name="f9306" fmla="*/ f7741 f4245 1"/>
              <a:gd name="f9307" fmla="*/ f7742 f4246 1"/>
              <a:gd name="f9308" fmla="*/ f7743 f4245 1"/>
              <a:gd name="f9309" fmla="*/ f7744 f4246 1"/>
              <a:gd name="f9310" fmla="*/ f7745 f4246 1"/>
              <a:gd name="f9311" fmla="*/ f7746 f4245 1"/>
              <a:gd name="f9312" fmla="*/ f7747 f4246 1"/>
              <a:gd name="f9313" fmla="*/ f7748 f4245 1"/>
              <a:gd name="f9314" fmla="*/ f7749 f4246 1"/>
              <a:gd name="f9315" fmla="*/ f7750 f4245 1"/>
              <a:gd name="f9316" fmla="*/ f7751 f4246 1"/>
              <a:gd name="f9317" fmla="*/ f7752 f4245 1"/>
              <a:gd name="f9318" fmla="*/ f7753 f4246 1"/>
              <a:gd name="f9319" fmla="*/ f7754 f4245 1"/>
              <a:gd name="f9320" fmla="*/ f7755 f4246 1"/>
              <a:gd name="f9321" fmla="*/ f7756 f4245 1"/>
              <a:gd name="f9322" fmla="*/ f7757 f4246 1"/>
              <a:gd name="f9323" fmla="*/ f7758 f4245 1"/>
              <a:gd name="f9324" fmla="*/ f7759 f4245 1"/>
              <a:gd name="f9325" fmla="*/ f7760 f4245 1"/>
              <a:gd name="f9326" fmla="*/ f7761 f4246 1"/>
              <a:gd name="f9327" fmla="*/ f7762 f4245 1"/>
              <a:gd name="f9328" fmla="*/ f7763 f4246 1"/>
              <a:gd name="f9329" fmla="*/ f7764 f4245 1"/>
              <a:gd name="f9330" fmla="*/ f7765 f4246 1"/>
              <a:gd name="f9331" fmla="*/ f7766 f4245 1"/>
              <a:gd name="f9332" fmla="*/ f7767 f4246 1"/>
              <a:gd name="f9333" fmla="*/ f7768 f4245 1"/>
              <a:gd name="f9334" fmla="*/ f7769 f4246 1"/>
              <a:gd name="f9335" fmla="*/ f7770 f4245 1"/>
              <a:gd name="f9336" fmla="*/ f7771 f4246 1"/>
              <a:gd name="f9337" fmla="*/ f7772 f4245 1"/>
              <a:gd name="f9338" fmla="*/ f7773 f4246 1"/>
              <a:gd name="f9339" fmla="*/ f7774 f4245 1"/>
              <a:gd name="f9340" fmla="*/ f7775 f4246 1"/>
              <a:gd name="f9341" fmla="*/ f7776 f4245 1"/>
              <a:gd name="f9342" fmla="*/ f7777 f4246 1"/>
              <a:gd name="f9343" fmla="*/ f7778 f4245 1"/>
              <a:gd name="f9344" fmla="*/ f7779 f4246 1"/>
              <a:gd name="f9345" fmla="*/ f7780 f4245 1"/>
              <a:gd name="f9346" fmla="*/ f7781 f4246 1"/>
              <a:gd name="f9347" fmla="*/ f7782 f4245 1"/>
              <a:gd name="f9348" fmla="*/ f7783 f4246 1"/>
              <a:gd name="f9349" fmla="*/ f7784 f4245 1"/>
              <a:gd name="f9350" fmla="*/ f7785 f4245 1"/>
              <a:gd name="f9351" fmla="*/ f7786 f4246 1"/>
              <a:gd name="f9352" fmla="*/ f7787 f4245 1"/>
              <a:gd name="f9353" fmla="*/ f7788 f4246 1"/>
              <a:gd name="f9354" fmla="*/ f7789 f4245 1"/>
              <a:gd name="f9355" fmla="*/ f7790 f4246 1"/>
              <a:gd name="f9356" fmla="*/ f7791 f4245 1"/>
              <a:gd name="f9357" fmla="*/ f7792 f4246 1"/>
              <a:gd name="f9358" fmla="*/ f7793 f4245 1"/>
              <a:gd name="f9359" fmla="*/ f7794 f4246 1"/>
              <a:gd name="f9360" fmla="*/ f7795 f4245 1"/>
              <a:gd name="f9361" fmla="*/ f7796 f4246 1"/>
              <a:gd name="f9362" fmla="*/ f7797 f4245 1"/>
              <a:gd name="f9363" fmla="*/ f7798 f4246 1"/>
              <a:gd name="f9364" fmla="*/ f7799 f4245 1"/>
              <a:gd name="f9365" fmla="*/ f7800 f4246 1"/>
              <a:gd name="f9366" fmla="*/ f7801 f4245 1"/>
              <a:gd name="f9367" fmla="*/ f7802 f4246 1"/>
              <a:gd name="f9368" fmla="*/ f7803 f4246 1"/>
              <a:gd name="f9369" fmla="*/ f7804 f4245 1"/>
              <a:gd name="f9370" fmla="*/ f7805 f4246 1"/>
              <a:gd name="f9371" fmla="*/ f7806 f4245 1"/>
              <a:gd name="f9372" fmla="*/ f7807 f4246 1"/>
              <a:gd name="f9373" fmla="*/ f7808 f4245 1"/>
              <a:gd name="f9374" fmla="*/ f7809 f4246 1"/>
              <a:gd name="f9375" fmla="*/ f7810 f4245 1"/>
              <a:gd name="f9376" fmla="*/ f7811 f4246 1"/>
              <a:gd name="f9377" fmla="*/ f7812 f4245 1"/>
              <a:gd name="f9378" fmla="*/ f7813 f4246 1"/>
              <a:gd name="f9379" fmla="*/ f7814 f4245 1"/>
              <a:gd name="f9380" fmla="*/ f7815 f4246 1"/>
              <a:gd name="f9381" fmla="*/ f7816 f4245 1"/>
              <a:gd name="f9382" fmla="*/ f7817 f4245 1"/>
              <a:gd name="f9383" fmla="*/ f7818 f4246 1"/>
              <a:gd name="f9384" fmla="*/ f7819 f4245 1"/>
              <a:gd name="f9385" fmla="*/ f7820 f4246 1"/>
              <a:gd name="f9386" fmla="*/ f7821 f4246 1"/>
              <a:gd name="f9387" fmla="*/ f7822 f4245 1"/>
              <a:gd name="f9388" fmla="*/ f7823 f4246 1"/>
              <a:gd name="f9389" fmla="*/ f7824 f4245 1"/>
              <a:gd name="f9390" fmla="*/ f7825 f4246 1"/>
              <a:gd name="f9391" fmla="*/ f7826 f4246 1"/>
              <a:gd name="f9392" fmla="*/ f7827 f4245 1"/>
              <a:gd name="f9393" fmla="*/ f7828 f4246 1"/>
              <a:gd name="f9394" fmla="*/ f7829 f4245 1"/>
              <a:gd name="f9395" fmla="*/ f7830 f4246 1"/>
              <a:gd name="f9396" fmla="*/ f7831 f4245 1"/>
              <a:gd name="f9397" fmla="*/ f7832 f4246 1"/>
              <a:gd name="f9398" fmla="*/ f7833 f4245 1"/>
              <a:gd name="f9399" fmla="*/ f7834 f4246 1"/>
              <a:gd name="f9400" fmla="*/ f7835 f4245 1"/>
              <a:gd name="f9401" fmla="*/ f7836 f4246 1"/>
              <a:gd name="f9402" fmla="*/ f7837 f4245 1"/>
              <a:gd name="f9403" fmla="*/ f7838 f4246 1"/>
              <a:gd name="f9404" fmla="*/ f7839 f4245 1"/>
              <a:gd name="f9405" fmla="*/ f7840 f4246 1"/>
              <a:gd name="f9406" fmla="*/ f7841 f4245 1"/>
              <a:gd name="f9407" fmla="*/ f7842 f4245 1"/>
              <a:gd name="f9408" fmla="*/ f7843 f4246 1"/>
              <a:gd name="f9409" fmla="*/ f7844 f4245 1"/>
              <a:gd name="f9410" fmla="*/ f7845 f4246 1"/>
              <a:gd name="f9411" fmla="*/ f7846 f4245 1"/>
              <a:gd name="f9412" fmla="*/ f7847 f4246 1"/>
              <a:gd name="f9413" fmla="*/ f7848 f4245 1"/>
              <a:gd name="f9414" fmla="*/ f7849 f4246 1"/>
              <a:gd name="f9415" fmla="*/ f7850 f4245 1"/>
              <a:gd name="f9416" fmla="*/ f7851 f4246 1"/>
              <a:gd name="f9417" fmla="*/ f7852 f4245 1"/>
              <a:gd name="f9418" fmla="*/ f7853 f4246 1"/>
              <a:gd name="f9419" fmla="*/ f7854 f4245 1"/>
              <a:gd name="f9420" fmla="*/ f7855 f4246 1"/>
              <a:gd name="f9421" fmla="*/ f7856 f4246 1"/>
              <a:gd name="f9422" fmla="*/ f7857 f4246 1"/>
              <a:gd name="f9423" fmla="*/ f7858 f4245 1"/>
              <a:gd name="f9424" fmla="*/ f7859 f4246 1"/>
              <a:gd name="f9425" fmla="*/ f7860 f4245 1"/>
              <a:gd name="f9426" fmla="*/ f7861 f4246 1"/>
              <a:gd name="f9427" fmla="*/ f7862 f4245 1"/>
              <a:gd name="f9428" fmla="*/ f7863 f4246 1"/>
              <a:gd name="f9429" fmla="*/ f7864 f4245 1"/>
              <a:gd name="f9430" fmla="*/ f7865 f4246 1"/>
              <a:gd name="f9431" fmla="*/ f7866 f4246 1"/>
              <a:gd name="f9432" fmla="*/ f7867 f4245 1"/>
              <a:gd name="f9433" fmla="*/ f7868 f4246 1"/>
              <a:gd name="f9434" fmla="*/ f7869 f4245 1"/>
              <a:gd name="f9435" fmla="*/ f7870 f4246 1"/>
              <a:gd name="f9436" fmla="*/ f7871 f4245 1"/>
              <a:gd name="f9437" fmla="*/ f7872 f4246 1"/>
              <a:gd name="f9438" fmla="*/ f7873 f4246 1"/>
              <a:gd name="f9439" fmla="*/ f7874 f4246 1"/>
              <a:gd name="f9440" fmla="*/ f7875 f4245 1"/>
              <a:gd name="f9441" fmla="*/ f7876 f4246 1"/>
              <a:gd name="f9442" fmla="*/ f7877 f4245 1"/>
              <a:gd name="f9443" fmla="*/ f7878 f4246 1"/>
              <a:gd name="f9444" fmla="*/ f7879 f4245 1"/>
              <a:gd name="f9445" fmla="*/ f7880 f4246 1"/>
              <a:gd name="f9446" fmla="*/ f7881 f4245 1"/>
              <a:gd name="f9447" fmla="*/ f7882 f4246 1"/>
              <a:gd name="f9448" fmla="*/ f7883 f4245 1"/>
              <a:gd name="f9449" fmla="*/ f7884 f4246 1"/>
              <a:gd name="f9450" fmla="*/ f7885 f4246 1"/>
              <a:gd name="f9451" fmla="*/ f7886 f4246 1"/>
              <a:gd name="f9452" fmla="*/ f7887 f4245 1"/>
              <a:gd name="f9453" fmla="*/ f7888 f4246 1"/>
              <a:gd name="f9454" fmla="*/ f7889 f4245 1"/>
              <a:gd name="f9455" fmla="*/ f7890 f4246 1"/>
              <a:gd name="f9456" fmla="*/ f7891 f4245 1"/>
              <a:gd name="f9457" fmla="*/ f7892 f4246 1"/>
              <a:gd name="f9458" fmla="*/ f7893 f4245 1"/>
              <a:gd name="f9459" fmla="*/ f7894 f4246 1"/>
              <a:gd name="f9460" fmla="*/ f7895 f4245 1"/>
              <a:gd name="f9461" fmla="*/ f7896 f4246 1"/>
              <a:gd name="f9462" fmla="*/ f7897 f4245 1"/>
              <a:gd name="f9463" fmla="*/ f7898 f4246 1"/>
              <a:gd name="f9464" fmla="*/ f7899 f4245 1"/>
              <a:gd name="f9465" fmla="*/ f7900 f4246 1"/>
              <a:gd name="f9466" fmla="*/ f7901 f4246 1"/>
              <a:gd name="f9467" fmla="*/ f7902 f4246 1"/>
              <a:gd name="f9468" fmla="*/ f7903 f4245 1"/>
              <a:gd name="f9469" fmla="*/ f7904 f4246 1"/>
              <a:gd name="f9470" fmla="*/ f7905 f4245 1"/>
              <a:gd name="f9471" fmla="*/ f7906 f4246 1"/>
              <a:gd name="f9472" fmla="*/ f7907 f4245 1"/>
              <a:gd name="f9473" fmla="*/ f7908 f4246 1"/>
              <a:gd name="f9474" fmla="*/ f7909 f4245 1"/>
              <a:gd name="f9475" fmla="*/ f7910 f4246 1"/>
              <a:gd name="f9476" fmla="*/ f7911 f4245 1"/>
              <a:gd name="f9477" fmla="*/ f7912 f4246 1"/>
              <a:gd name="f9478" fmla="*/ f7913 f4245 1"/>
              <a:gd name="f9479" fmla="*/ f7914 f4246 1"/>
              <a:gd name="f9480" fmla="*/ f7915 f4246 1"/>
              <a:gd name="f9481" fmla="*/ f7916 f4246 1"/>
              <a:gd name="f9482" fmla="*/ f7917 f4245 1"/>
              <a:gd name="f9483" fmla="*/ f7918 f4246 1"/>
              <a:gd name="f9484" fmla="*/ f7919 f4245 1"/>
              <a:gd name="f9485" fmla="*/ f7920 f4246 1"/>
              <a:gd name="f9486" fmla="*/ f7921 f4245 1"/>
              <a:gd name="f9487" fmla="*/ f7922 f4246 1"/>
              <a:gd name="f9488" fmla="*/ f7923 f4245 1"/>
              <a:gd name="f9489" fmla="*/ f7924 f4246 1"/>
              <a:gd name="f9490" fmla="*/ f7925 f4245 1"/>
              <a:gd name="f9491" fmla="*/ f7926 f4246 1"/>
              <a:gd name="f9492" fmla="*/ f7927 f4245 1"/>
              <a:gd name="f9493" fmla="*/ f7928 f4246 1"/>
              <a:gd name="f9494" fmla="*/ f7929 f4245 1"/>
              <a:gd name="f9495" fmla="*/ f7930 f4246 1"/>
              <a:gd name="f9496" fmla="*/ f7931 f4246 1"/>
              <a:gd name="f9497" fmla="*/ f7932 f4246 1"/>
              <a:gd name="f9498" fmla="*/ f7933 f4245 1"/>
              <a:gd name="f9499" fmla="*/ f7934 f4246 1"/>
              <a:gd name="f9500" fmla="*/ f7935 f4245 1"/>
              <a:gd name="f9501" fmla="*/ f7936 f4246 1"/>
              <a:gd name="f9502" fmla="*/ f7937 f4245 1"/>
              <a:gd name="f9503" fmla="*/ f7938 f4246 1"/>
              <a:gd name="f9504" fmla="*/ f7939 f4245 1"/>
              <a:gd name="f9505" fmla="*/ f7940 f4246 1"/>
              <a:gd name="f9506" fmla="*/ f7941 f4245 1"/>
              <a:gd name="f9507" fmla="*/ f7942 f4246 1"/>
              <a:gd name="f9508" fmla="*/ f7943 f4245 1"/>
              <a:gd name="f9509" fmla="*/ f7944 f4246 1"/>
              <a:gd name="f9510" fmla="*/ f7945 f4246 1"/>
              <a:gd name="f9511" fmla="*/ f7946 f4246 1"/>
              <a:gd name="f9512" fmla="*/ f7947 f4245 1"/>
              <a:gd name="f9513" fmla="*/ f7948 f4246 1"/>
              <a:gd name="f9514" fmla="*/ f7949 f4245 1"/>
              <a:gd name="f9515" fmla="*/ f7950 f4246 1"/>
              <a:gd name="f9516" fmla="*/ f7951 f4245 1"/>
              <a:gd name="f9517" fmla="*/ f7952 f4246 1"/>
              <a:gd name="f9518" fmla="*/ f7953 f4245 1"/>
              <a:gd name="f9519" fmla="*/ f7954 f4246 1"/>
              <a:gd name="f9520" fmla="*/ f7955 f4246 1"/>
              <a:gd name="f9521" fmla="*/ f7956 f4245 1"/>
              <a:gd name="f9522" fmla="*/ f7957 f4246 1"/>
              <a:gd name="f9523" fmla="*/ f7958 f4246 1"/>
              <a:gd name="f9524" fmla="*/ f7959 f4246 1"/>
              <a:gd name="f9525" fmla="*/ f7960 f4246 1"/>
              <a:gd name="f9526" fmla="*/ f7961 f4245 1"/>
              <a:gd name="f9527" fmla="*/ f7962 f4246 1"/>
              <a:gd name="f9528" fmla="*/ f7963 f4245 1"/>
              <a:gd name="f9529" fmla="*/ f7964 f4246 1"/>
              <a:gd name="f9530" fmla="*/ f7965 f4246 1"/>
              <a:gd name="f9531" fmla="*/ f7966 f4246 1"/>
              <a:gd name="f9532" fmla="*/ f7967 f4245 1"/>
              <a:gd name="f9533" fmla="*/ f7968 f4246 1"/>
              <a:gd name="f9534" fmla="*/ f7969 f4245 1"/>
              <a:gd name="f9535" fmla="*/ f7970 f4246 1"/>
              <a:gd name="f9536" fmla="*/ f7971 f4246 1"/>
              <a:gd name="f9537" fmla="*/ f7972 f4245 1"/>
              <a:gd name="f9538" fmla="*/ f7973 f4246 1"/>
              <a:gd name="f9539" fmla="*/ f7974 f4245 1"/>
              <a:gd name="f9540" fmla="*/ f7975 f4246 1"/>
              <a:gd name="f9541" fmla="*/ f7976 f4245 1"/>
              <a:gd name="f9542" fmla="*/ f7977 f4246 1"/>
              <a:gd name="f9543" fmla="*/ f7978 f4246 1"/>
              <a:gd name="f9544" fmla="*/ f7979 f4245 1"/>
              <a:gd name="f9545" fmla="*/ f7980 f4246 1"/>
              <a:gd name="f9546" fmla="*/ f7981 f4245 1"/>
              <a:gd name="f9547" fmla="*/ f7982 f4246 1"/>
              <a:gd name="f9548" fmla="*/ f7983 f4245 1"/>
              <a:gd name="f9549" fmla="*/ f7984 f4246 1"/>
              <a:gd name="f9550" fmla="*/ f7985 f4246 1"/>
              <a:gd name="f9551" fmla="*/ f7986 f4245 1"/>
              <a:gd name="f9552" fmla="*/ f7987 f4246 1"/>
              <a:gd name="f9553" fmla="*/ f7988 f4245 1"/>
              <a:gd name="f9554" fmla="*/ f7989 f4246 1"/>
              <a:gd name="f9555" fmla="*/ f7990 f4246 1"/>
              <a:gd name="f9556" fmla="*/ f7991 f4245 1"/>
              <a:gd name="f9557" fmla="*/ f7992 f4246 1"/>
              <a:gd name="f9558" fmla="*/ f7993 f4245 1"/>
              <a:gd name="f9559" fmla="*/ f7994 f4245 1"/>
              <a:gd name="f9560" fmla="*/ f7995 f4246 1"/>
              <a:gd name="f9561" fmla="*/ f7996 f4246 1"/>
              <a:gd name="f9562" fmla="*/ f7997 f4246 1"/>
              <a:gd name="f9563" fmla="*/ f7998 f4245 1"/>
              <a:gd name="f9564" fmla="*/ f7999 f4246 1"/>
              <a:gd name="f9565" fmla="*/ f8000 f4246 1"/>
              <a:gd name="f9566" fmla="*/ f8001 f4245 1"/>
              <a:gd name="f9567" fmla="*/ f8002 f4246 1"/>
              <a:gd name="f9568" fmla="*/ f8003 f4245 1"/>
              <a:gd name="f9569" fmla="*/ f8004 f4246 1"/>
              <a:gd name="f9570" fmla="*/ f8005 f4245 1"/>
              <a:gd name="f9571" fmla="*/ f8006 f4245 1"/>
              <a:gd name="f9572" fmla="*/ f8007 f4246 1"/>
              <a:gd name="f9573" fmla="*/ f8008 f4245 1"/>
              <a:gd name="f9574" fmla="*/ f8009 f4245 1"/>
              <a:gd name="f9575" fmla="*/ f8010 f4246 1"/>
              <a:gd name="f9576" fmla="*/ f8011 f4245 1"/>
              <a:gd name="f9577" fmla="*/ f8012 f4246 1"/>
              <a:gd name="f9578" fmla="*/ f8013 f4245 1"/>
              <a:gd name="f9579" fmla="*/ f8014 f4246 1"/>
              <a:gd name="f9580" fmla="*/ f8015 f4245 1"/>
              <a:gd name="f9581" fmla="*/ f8016 f4246 1"/>
              <a:gd name="f9582" fmla="*/ f8017 f4245 1"/>
              <a:gd name="f9583" fmla="*/ f8018 f4245 1"/>
              <a:gd name="f9584" fmla="*/ f8019 f4246 1"/>
              <a:gd name="f9585" fmla="*/ f8020 f4245 1"/>
              <a:gd name="f9586" fmla="*/ f8021 f4246 1"/>
              <a:gd name="f9587" fmla="*/ f8022 f4245 1"/>
              <a:gd name="f9588" fmla="*/ f8023 f4246 1"/>
              <a:gd name="f9589" fmla="*/ f8024 f4245 1"/>
              <a:gd name="f9590" fmla="*/ f8025 f4246 1"/>
              <a:gd name="f9591" fmla="*/ f8026 f4246 1"/>
              <a:gd name="f9592" fmla="*/ f8027 f4245 1"/>
              <a:gd name="f9593" fmla="*/ f8028 f4246 1"/>
              <a:gd name="f9594" fmla="*/ f8029 f4245 1"/>
              <a:gd name="f9595" fmla="*/ f8030 f4246 1"/>
              <a:gd name="f9596" fmla="*/ f8031 f4245 1"/>
              <a:gd name="f9597" fmla="*/ f8032 f4246 1"/>
              <a:gd name="f9598" fmla="*/ f8033 f4245 1"/>
              <a:gd name="f9599" fmla="*/ f8034 f4246 1"/>
              <a:gd name="f9600" fmla="*/ f8035 f4245 1"/>
              <a:gd name="f9601" fmla="*/ f8036 f4246 1"/>
              <a:gd name="f9602" fmla="*/ f8037 f4245 1"/>
              <a:gd name="f9603" fmla="*/ f8038 f4246 1"/>
              <a:gd name="f9604" fmla="*/ f8039 f4245 1"/>
              <a:gd name="f9605" fmla="*/ f8040 f4246 1"/>
              <a:gd name="f9606" fmla="*/ f8041 f4245 1"/>
              <a:gd name="f9607" fmla="*/ f8042 f4246 1"/>
              <a:gd name="f9608" fmla="*/ f8043 f4245 1"/>
              <a:gd name="f9609" fmla="*/ f8044 f4246 1"/>
              <a:gd name="f9610" fmla="*/ f8045 f4245 1"/>
              <a:gd name="f9611" fmla="*/ f8046 f4246 1"/>
              <a:gd name="f9612" fmla="*/ f8047 f4245 1"/>
              <a:gd name="f9613" fmla="*/ f8048 f4246 1"/>
              <a:gd name="f9614" fmla="*/ f8049 f4245 1"/>
              <a:gd name="f9615" fmla="*/ f8050 f4246 1"/>
              <a:gd name="f9616" fmla="*/ f8051 f4245 1"/>
              <a:gd name="f9617" fmla="*/ f8052 f4246 1"/>
              <a:gd name="f9618" fmla="*/ f8053 f4245 1"/>
              <a:gd name="f9619" fmla="*/ f8054 f4246 1"/>
              <a:gd name="f9620" fmla="*/ f8055 f4245 1"/>
              <a:gd name="f9621" fmla="*/ f8056 f4246 1"/>
              <a:gd name="f9622" fmla="*/ f8057 f4245 1"/>
              <a:gd name="f9623" fmla="*/ f8058 f4246 1"/>
              <a:gd name="f9624" fmla="*/ f8059 f4245 1"/>
              <a:gd name="f9625" fmla="*/ f8060 f4246 1"/>
              <a:gd name="f9626" fmla="*/ f8061 f4245 1"/>
              <a:gd name="f9627" fmla="*/ f8062 f4246 1"/>
              <a:gd name="f9628" fmla="*/ f8063 f4245 1"/>
              <a:gd name="f9629" fmla="*/ f8064 f4246 1"/>
              <a:gd name="f9630" fmla="*/ f8065 f4245 1"/>
              <a:gd name="f9631" fmla="*/ f8066 f4246 1"/>
              <a:gd name="f9632" fmla="*/ f8067 f4245 1"/>
              <a:gd name="f9633" fmla="*/ f8068 f4246 1"/>
              <a:gd name="f9634" fmla="*/ f8069 f4245 1"/>
              <a:gd name="f9635" fmla="*/ f8070 f4246 1"/>
              <a:gd name="f9636" fmla="*/ f8071 f4245 1"/>
              <a:gd name="f9637" fmla="*/ f8072 f4246 1"/>
              <a:gd name="f9638" fmla="*/ f8073 f4245 1"/>
              <a:gd name="f9639" fmla="*/ f8074 f4246 1"/>
              <a:gd name="f9640" fmla="*/ f8075 f4245 1"/>
              <a:gd name="f9641" fmla="*/ f8076 f4246 1"/>
              <a:gd name="f9642" fmla="*/ f8077 f4245 1"/>
              <a:gd name="f9643" fmla="*/ f8078 f4246 1"/>
              <a:gd name="f9644" fmla="*/ f8079 f4245 1"/>
              <a:gd name="f9645" fmla="*/ f8080 f4246 1"/>
              <a:gd name="f9646" fmla="*/ f8081 f4245 1"/>
              <a:gd name="f9647" fmla="*/ f8082 f4246 1"/>
              <a:gd name="f9648" fmla="*/ f8083 f4246 1"/>
              <a:gd name="f9649" fmla="*/ f8084 f4245 1"/>
              <a:gd name="f9650" fmla="*/ f8085 f4246 1"/>
              <a:gd name="f9651" fmla="*/ f8086 f4245 1"/>
              <a:gd name="f9652" fmla="*/ f8087 f4246 1"/>
              <a:gd name="f9653" fmla="*/ f8088 f4245 1"/>
              <a:gd name="f9654" fmla="*/ f8089 f4246 1"/>
              <a:gd name="f9655" fmla="*/ f8090 f4245 1"/>
              <a:gd name="f9656" fmla="*/ f8091 f4246 1"/>
              <a:gd name="f9657" fmla="*/ f8092 f4245 1"/>
              <a:gd name="f9658" fmla="*/ f8093 f4246 1"/>
              <a:gd name="f9659" fmla="*/ f8094 f4245 1"/>
              <a:gd name="f9660" fmla="*/ f8095 f4246 1"/>
              <a:gd name="f9661" fmla="*/ f8096 f4245 1"/>
              <a:gd name="f9662" fmla="*/ f8097 f4246 1"/>
              <a:gd name="f9663" fmla="*/ f8098 f4245 1"/>
              <a:gd name="f9664" fmla="*/ f8099 f4246 1"/>
              <a:gd name="f9665" fmla="*/ f8100 f4245 1"/>
              <a:gd name="f9666" fmla="*/ f8101 f4246 1"/>
              <a:gd name="f9667" fmla="*/ f8102 f4245 1"/>
              <a:gd name="f9668" fmla="*/ f8103 f4246 1"/>
              <a:gd name="f9669" fmla="*/ f8104 f4245 1"/>
              <a:gd name="f9670" fmla="*/ f8105 f4246 1"/>
              <a:gd name="f9671" fmla="*/ f8106 f4245 1"/>
              <a:gd name="f9672" fmla="*/ f8107 f4246 1"/>
              <a:gd name="f9673" fmla="*/ f8108 f4245 1"/>
              <a:gd name="f9674" fmla="*/ f8109 f4246 1"/>
              <a:gd name="f9675" fmla="*/ f8110 f4246 1"/>
              <a:gd name="f9676" fmla="*/ f8111 f4245 1"/>
              <a:gd name="f9677" fmla="*/ f8112 f4246 1"/>
              <a:gd name="f9678" fmla="*/ f8113 f4245 1"/>
              <a:gd name="f9679" fmla="*/ f8114 f4246 1"/>
              <a:gd name="f9680" fmla="*/ f8115 f4245 1"/>
              <a:gd name="f9681" fmla="*/ f8116 f4246 1"/>
              <a:gd name="f9682" fmla="*/ f8117 f4245 1"/>
              <a:gd name="f9683" fmla="*/ f8118 f4246 1"/>
              <a:gd name="f9684" fmla="*/ f8119 f4245 1"/>
              <a:gd name="f9685" fmla="*/ f8120 f4246 1"/>
              <a:gd name="f9686" fmla="*/ f8121 f4245 1"/>
              <a:gd name="f9687" fmla="*/ f8122 f4246 1"/>
              <a:gd name="f9688" fmla="*/ f8123 f4245 1"/>
              <a:gd name="f9689" fmla="*/ f8124 f4246 1"/>
              <a:gd name="f9690" fmla="*/ f8125 f4245 1"/>
              <a:gd name="f9691" fmla="*/ f8126 f4246 1"/>
              <a:gd name="f9692" fmla="*/ f8127 f4245 1"/>
              <a:gd name="f9693" fmla="*/ f8128 f4246 1"/>
              <a:gd name="f9694" fmla="*/ f8129 f4246 1"/>
              <a:gd name="f9695" fmla="*/ f8130 f4245 1"/>
              <a:gd name="f9696" fmla="*/ f8131 f4246 1"/>
              <a:gd name="f9697" fmla="*/ f8132 f4245 1"/>
              <a:gd name="f9698" fmla="*/ f8133 f4246 1"/>
              <a:gd name="f9699" fmla="*/ f8134 f4245 1"/>
              <a:gd name="f9700" fmla="*/ f8135 f4246 1"/>
              <a:gd name="f9701" fmla="*/ f8136 f4245 1"/>
              <a:gd name="f9702" fmla="*/ f8137 f4246 1"/>
              <a:gd name="f9703" fmla="*/ f8138 f4245 1"/>
              <a:gd name="f9704" fmla="*/ f8139 f4246 1"/>
              <a:gd name="f9705" fmla="*/ f8140 f4245 1"/>
              <a:gd name="f9706" fmla="*/ f8141 f4246 1"/>
              <a:gd name="f9707" fmla="*/ f8142 f4245 1"/>
              <a:gd name="f9708" fmla="*/ f8143 f4246 1"/>
              <a:gd name="f9709" fmla="*/ f8144 f4245 1"/>
              <a:gd name="f9710" fmla="*/ f8145 f4246 1"/>
              <a:gd name="f9711" fmla="*/ f8146 f4246 1"/>
              <a:gd name="f9712" fmla="*/ f8147 f4245 1"/>
              <a:gd name="f9713" fmla="*/ f8148 f4246 1"/>
              <a:gd name="f9714" fmla="*/ f8149 f4245 1"/>
              <a:gd name="f9715" fmla="*/ f8150 f4246 1"/>
              <a:gd name="f9716" fmla="*/ f8151 f4245 1"/>
              <a:gd name="f9717" fmla="*/ f8152 f4246 1"/>
              <a:gd name="f9718" fmla="*/ f8153 f4245 1"/>
              <a:gd name="f9719" fmla="*/ f8154 f4246 1"/>
              <a:gd name="f9720" fmla="*/ f8155 f4245 1"/>
              <a:gd name="f9721" fmla="*/ f8156 f4246 1"/>
              <a:gd name="f9722" fmla="*/ f8157 f4245 1"/>
              <a:gd name="f9723" fmla="*/ f8158 f4246 1"/>
              <a:gd name="f9724" fmla="*/ f8159 f4245 1"/>
              <a:gd name="f9725" fmla="*/ f8160 f4246 1"/>
              <a:gd name="f9726" fmla="*/ f8161 f4245 1"/>
              <a:gd name="f9727" fmla="*/ f8162 f4246 1"/>
              <a:gd name="f9728" fmla="*/ f8163 f4245 1"/>
              <a:gd name="f9729" fmla="*/ f8164 f4246 1"/>
              <a:gd name="f9730" fmla="*/ f8165 f4245 1"/>
              <a:gd name="f9731" fmla="*/ f8166 f4246 1"/>
              <a:gd name="f9732" fmla="*/ f8167 f4245 1"/>
              <a:gd name="f9733" fmla="*/ f8168 f4246 1"/>
              <a:gd name="f9734" fmla="*/ f8169 f4245 1"/>
              <a:gd name="f9735" fmla="*/ f8170 f4246 1"/>
              <a:gd name="f9736" fmla="*/ f8171 f4245 1"/>
              <a:gd name="f9737" fmla="*/ f8172 f4246 1"/>
              <a:gd name="f9738" fmla="*/ f8173 f4246 1"/>
              <a:gd name="f9739" fmla="*/ f8174 f4245 1"/>
              <a:gd name="f9740" fmla="*/ f8175 f4246 1"/>
              <a:gd name="f9741" fmla="*/ f8176 f4245 1"/>
              <a:gd name="f9742" fmla="*/ f8177 f4246 1"/>
              <a:gd name="f9743" fmla="*/ f8178 f4245 1"/>
              <a:gd name="f9744" fmla="*/ f8179 f4246 1"/>
              <a:gd name="f9745" fmla="*/ f8180 f4245 1"/>
              <a:gd name="f9746" fmla="*/ f8181 f4246 1"/>
              <a:gd name="f9747" fmla="*/ f8182 f4245 1"/>
              <a:gd name="f9748" fmla="*/ f8183 f4246 1"/>
              <a:gd name="f9749" fmla="*/ f8184 f4245 1"/>
              <a:gd name="f9750" fmla="*/ f8185 f4246 1"/>
              <a:gd name="f9751" fmla="*/ f8186 f4245 1"/>
              <a:gd name="f9752" fmla="*/ f8187 f4246 1"/>
              <a:gd name="f9753" fmla="*/ f8188 f4245 1"/>
              <a:gd name="f9754" fmla="*/ f8189 f4245 1"/>
              <a:gd name="f9755" fmla="*/ f8190 f4246 1"/>
              <a:gd name="f9756" fmla="*/ f8191 f4245 1"/>
              <a:gd name="f9757" fmla="*/ f8192 f4246 1"/>
              <a:gd name="f9758" fmla="*/ f8193 f4245 1"/>
              <a:gd name="f9759" fmla="*/ f8194 f4246 1"/>
              <a:gd name="f9760" fmla="*/ f8195 f4245 1"/>
              <a:gd name="f9761" fmla="*/ f8196 f4246 1"/>
              <a:gd name="f9762" fmla="*/ f8197 f4245 1"/>
              <a:gd name="f9763" fmla="*/ f8198 f4246 1"/>
              <a:gd name="f9764" fmla="*/ f8199 f4245 1"/>
              <a:gd name="f9765" fmla="*/ f8200 f4246 1"/>
              <a:gd name="f9766" fmla="*/ f8201 f4245 1"/>
              <a:gd name="f9767" fmla="*/ f8202 f4246 1"/>
              <a:gd name="f9768" fmla="*/ f8203 f4245 1"/>
              <a:gd name="f9769" fmla="*/ f8204 f4246 1"/>
              <a:gd name="f9770" fmla="*/ f8205 f4245 1"/>
              <a:gd name="f9771" fmla="*/ f8206 f4246 1"/>
              <a:gd name="f9772" fmla="*/ f8207 f4245 1"/>
              <a:gd name="f9773" fmla="*/ f8208 f4246 1"/>
              <a:gd name="f9774" fmla="*/ f8209 f4245 1"/>
              <a:gd name="f9775" fmla="*/ f8210 f4246 1"/>
              <a:gd name="f9776" fmla="*/ f8211 f4245 1"/>
              <a:gd name="f9777" fmla="*/ f8212 f4246 1"/>
              <a:gd name="f9778" fmla="*/ f8213 f4245 1"/>
              <a:gd name="f9779" fmla="*/ f8214 f4246 1"/>
              <a:gd name="f9780" fmla="*/ f8215 f4245 1"/>
              <a:gd name="f9781" fmla="*/ f8216 f4246 1"/>
              <a:gd name="f9782" fmla="*/ f8217 f4245 1"/>
              <a:gd name="f9783" fmla="*/ f8218 f4246 1"/>
              <a:gd name="f9784" fmla="*/ f8219 f4246 1"/>
              <a:gd name="f9785" fmla="*/ f8220 f4245 1"/>
              <a:gd name="f9786" fmla="*/ f8221 f4246 1"/>
              <a:gd name="f9787" fmla="*/ f8222 f4245 1"/>
              <a:gd name="f9788" fmla="*/ f8223 f4246 1"/>
              <a:gd name="f9789" fmla="*/ f8224 f4245 1"/>
              <a:gd name="f9790" fmla="*/ f8225 f4246 1"/>
              <a:gd name="f9791" fmla="*/ f8226 f4245 1"/>
              <a:gd name="f9792" fmla="*/ f8227 f4246 1"/>
              <a:gd name="f9793" fmla="*/ f8228 f4245 1"/>
              <a:gd name="f9794" fmla="*/ f8229 f4246 1"/>
              <a:gd name="f9795" fmla="*/ f8230 f4245 1"/>
              <a:gd name="f9796" fmla="*/ f8231 f4246 1"/>
              <a:gd name="f9797" fmla="*/ f8232 f4245 1"/>
              <a:gd name="f9798" fmla="*/ f8233 f4246 1"/>
              <a:gd name="f9799" fmla="*/ f8234 f4245 1"/>
              <a:gd name="f9800" fmla="*/ f8235 f4246 1"/>
              <a:gd name="f9801" fmla="*/ f8236 f4245 1"/>
              <a:gd name="f9802" fmla="*/ f8237 f4246 1"/>
              <a:gd name="f9803" fmla="*/ f8238 f4245 1"/>
              <a:gd name="f9804" fmla="*/ f8239 f4246 1"/>
              <a:gd name="f9805" fmla="*/ f8240 f4245 1"/>
              <a:gd name="f9806" fmla="*/ f8241 f4246 1"/>
              <a:gd name="f9807" fmla="*/ f8242 f4245 1"/>
              <a:gd name="f9808" fmla="*/ f8243 f4246 1"/>
              <a:gd name="f9809" fmla="*/ f8244 f4245 1"/>
              <a:gd name="f9810" fmla="*/ f8245 f4246 1"/>
              <a:gd name="f9811" fmla="*/ f8246 f4245 1"/>
              <a:gd name="f9812" fmla="*/ f8247 f4246 1"/>
              <a:gd name="f9813" fmla="*/ f8248 f4245 1"/>
              <a:gd name="f9814" fmla="*/ f8249 f4246 1"/>
              <a:gd name="f9815" fmla="*/ f8250 f4245 1"/>
              <a:gd name="f9816" fmla="*/ f8251 f4246 1"/>
              <a:gd name="f9817" fmla="*/ f8252 f4245 1"/>
              <a:gd name="f9818" fmla="*/ f8253 f4246 1"/>
              <a:gd name="f9819" fmla="*/ f8254 f4245 1"/>
              <a:gd name="f9820" fmla="*/ f8255 f4246 1"/>
              <a:gd name="f9821" fmla="*/ f8256 f4245 1"/>
              <a:gd name="f9822" fmla="*/ f8257 f4246 1"/>
              <a:gd name="f9823" fmla="*/ f8258 f4245 1"/>
              <a:gd name="f9824" fmla="*/ f8259 f4246 1"/>
              <a:gd name="f9825" fmla="*/ f8260 f4245 1"/>
              <a:gd name="f9826" fmla="*/ f8261 f4246 1"/>
              <a:gd name="f9827" fmla="*/ f8262 f4245 1"/>
              <a:gd name="f9828" fmla="*/ f8263 f4246 1"/>
              <a:gd name="f9829" fmla="*/ f8264 f4245 1"/>
              <a:gd name="f9830" fmla="*/ f8265 f4246 1"/>
              <a:gd name="f9831" fmla="*/ f8266 f4245 1"/>
              <a:gd name="f9832" fmla="*/ f8267 f4246 1"/>
              <a:gd name="f9833" fmla="*/ f8268 f4245 1"/>
              <a:gd name="f9834" fmla="*/ f8269 f4246 1"/>
              <a:gd name="f9835" fmla="*/ f8270 f4245 1"/>
              <a:gd name="f9836" fmla="*/ f8271 f4246 1"/>
              <a:gd name="f9837" fmla="*/ f8272 f4245 1"/>
              <a:gd name="f9838" fmla="*/ f8273 f4246 1"/>
              <a:gd name="f9839" fmla="*/ f8274 f4245 1"/>
              <a:gd name="f9840" fmla="*/ f8275 f4246 1"/>
              <a:gd name="f9841" fmla="*/ f8276 f4246 1"/>
              <a:gd name="f9842" fmla="*/ f8277 f4245 1"/>
              <a:gd name="f9843" fmla="*/ f8278 f4246 1"/>
              <a:gd name="f9844" fmla="*/ f8279 f4245 1"/>
              <a:gd name="f9845" fmla="*/ f8280 f4246 1"/>
              <a:gd name="f9846" fmla="*/ f8281 f4245 1"/>
              <a:gd name="f9847" fmla="*/ f8282 f4246 1"/>
              <a:gd name="f9848" fmla="*/ f8283 f4245 1"/>
              <a:gd name="f9849" fmla="*/ f8284 f4246 1"/>
              <a:gd name="f9850" fmla="*/ f8285 f4245 1"/>
              <a:gd name="f9851" fmla="*/ f8286 f4246 1"/>
              <a:gd name="f9852" fmla="*/ f8287 f4245 1"/>
              <a:gd name="f9853" fmla="*/ f8288 f4246 1"/>
              <a:gd name="f9854" fmla="*/ f8289 f4245 1"/>
              <a:gd name="f9855" fmla="*/ f8290 f4246 1"/>
              <a:gd name="f9856" fmla="*/ f8291 f4245 1"/>
              <a:gd name="f9857" fmla="*/ f8292 f4246 1"/>
              <a:gd name="f9858" fmla="*/ f8293 f4246 1"/>
              <a:gd name="f9859" fmla="*/ f8294 f4245 1"/>
              <a:gd name="f9860" fmla="*/ f8295 f4246 1"/>
              <a:gd name="f9861" fmla="*/ f8296 f4245 1"/>
              <a:gd name="f9862" fmla="*/ f8297 f4246 1"/>
              <a:gd name="f9863" fmla="*/ f8298 f4245 1"/>
              <a:gd name="f9864" fmla="*/ f8299 f4246 1"/>
              <a:gd name="f9865" fmla="*/ f8300 f4245 1"/>
              <a:gd name="f9866" fmla="*/ f8301 f4246 1"/>
              <a:gd name="f9867" fmla="*/ f8302 f4245 1"/>
              <a:gd name="f9868" fmla="*/ f8303 f4246 1"/>
              <a:gd name="f9869" fmla="*/ f8304 f4246 1"/>
              <a:gd name="f9870" fmla="*/ f8305 f4245 1"/>
              <a:gd name="f9871" fmla="*/ f8306 f4246 1"/>
              <a:gd name="f9872" fmla="*/ f8307 f4245 1"/>
              <a:gd name="f9873" fmla="*/ f8308 f4246 1"/>
              <a:gd name="f9874" fmla="*/ f8309 f4245 1"/>
              <a:gd name="f9875" fmla="*/ f8310 f4246 1"/>
              <a:gd name="f9876" fmla="*/ f8311 f4245 1"/>
              <a:gd name="f9877" fmla="*/ f8312 f4246 1"/>
              <a:gd name="f9878" fmla="*/ f8313 f4245 1"/>
              <a:gd name="f9879" fmla="*/ f8314 f4246 1"/>
              <a:gd name="f9880" fmla="*/ f8315 f4245 1"/>
              <a:gd name="f9881" fmla="*/ f8316 f4246 1"/>
              <a:gd name="f9882" fmla="*/ f8317 f4245 1"/>
              <a:gd name="f9883" fmla="*/ f8318 f4246 1"/>
              <a:gd name="f9884" fmla="*/ f8319 f4245 1"/>
              <a:gd name="f9885" fmla="*/ f8320 f4246 1"/>
              <a:gd name="f9886" fmla="*/ f8321 f4245 1"/>
              <a:gd name="f9887" fmla="*/ f8322 f4246 1"/>
              <a:gd name="f9888" fmla="*/ f8323 f4246 1"/>
              <a:gd name="f9889" fmla="*/ f8324 f4245 1"/>
              <a:gd name="f9890" fmla="*/ f8325 f4246 1"/>
              <a:gd name="f9891" fmla="*/ f8326 f4245 1"/>
              <a:gd name="f9892" fmla="*/ f8327 f4246 1"/>
              <a:gd name="f9893" fmla="*/ f8328 f4245 1"/>
              <a:gd name="f9894" fmla="*/ f8329 f4246 1"/>
              <a:gd name="f9895" fmla="*/ f8330 f4245 1"/>
              <a:gd name="f9896" fmla="*/ f8331 f4246 1"/>
              <a:gd name="f9897" fmla="*/ f8332 f4245 1"/>
              <a:gd name="f9898" fmla="*/ f8333 f4246 1"/>
              <a:gd name="f9899" fmla="*/ f8334 f4245 1"/>
              <a:gd name="f9900" fmla="*/ f8335 f4246 1"/>
              <a:gd name="f9901" fmla="*/ f8336 f4245 1"/>
              <a:gd name="f9902" fmla="*/ f8337 f4246 1"/>
              <a:gd name="f9903" fmla="*/ f8338 f4245 1"/>
              <a:gd name="f9904" fmla="*/ f8339 f4245 1"/>
              <a:gd name="f9905" fmla="*/ f8340 f4246 1"/>
              <a:gd name="f9906" fmla="*/ f8341 f4245 1"/>
              <a:gd name="f9907" fmla="*/ f8342 f4246 1"/>
              <a:gd name="f9908" fmla="*/ f8343 f4245 1"/>
              <a:gd name="f9909" fmla="*/ f8344 f4246 1"/>
              <a:gd name="f9910" fmla="*/ f8345 f4245 1"/>
              <a:gd name="f9911" fmla="*/ f8346 f4246 1"/>
              <a:gd name="f9912" fmla="*/ f8347 f4245 1"/>
              <a:gd name="f9913" fmla="*/ f8348 f4246 1"/>
              <a:gd name="f9914" fmla="*/ f8349 f4245 1"/>
              <a:gd name="f9915" fmla="*/ f8350 f4246 1"/>
              <a:gd name="f9916" fmla="*/ f8351 f4245 1"/>
              <a:gd name="f9917" fmla="*/ f8352 f4246 1"/>
              <a:gd name="f9918" fmla="*/ f8353 f4245 1"/>
              <a:gd name="f9919" fmla="*/ f8354 f4246 1"/>
              <a:gd name="f9920" fmla="*/ f8355 f4245 1"/>
              <a:gd name="f9921" fmla="*/ f8356 f4246 1"/>
              <a:gd name="f9922" fmla="*/ f8357 f4245 1"/>
              <a:gd name="f9923" fmla="*/ f8358 f4246 1"/>
              <a:gd name="f9924" fmla="*/ f8359 f4245 1"/>
              <a:gd name="f9925" fmla="*/ f8360 f4245 1"/>
              <a:gd name="f9926" fmla="*/ f8361 f4246 1"/>
              <a:gd name="f9927" fmla="*/ f8362 f4246 1"/>
              <a:gd name="f9928" fmla="*/ f8363 f4245 1"/>
              <a:gd name="f9929" fmla="*/ f8364 f4246 1"/>
              <a:gd name="f9930" fmla="*/ f8365 f4245 1"/>
              <a:gd name="f9931" fmla="*/ f8366 f4246 1"/>
              <a:gd name="f9932" fmla="*/ f8367 f4245 1"/>
              <a:gd name="f9933" fmla="*/ f8368 f4246 1"/>
              <a:gd name="f9934" fmla="*/ f8369 f4245 1"/>
              <a:gd name="f9935" fmla="*/ f8370 f4246 1"/>
              <a:gd name="f9936" fmla="*/ f8371 f4245 1"/>
              <a:gd name="f9937" fmla="*/ f8372 f4246 1"/>
              <a:gd name="f9938" fmla="*/ f8373 f4245 1"/>
              <a:gd name="f9939" fmla="*/ f8374 f4246 1"/>
              <a:gd name="f9940" fmla="*/ f8375 f4245 1"/>
              <a:gd name="f9941" fmla="*/ f8376 f4246 1"/>
              <a:gd name="f9942" fmla="*/ f8377 f4245 1"/>
              <a:gd name="f9943" fmla="*/ f8378 f4246 1"/>
              <a:gd name="f9944" fmla="*/ f8379 f4245 1"/>
              <a:gd name="f9945" fmla="*/ f8380 f4246 1"/>
              <a:gd name="f9946" fmla="*/ f8381 f4245 1"/>
              <a:gd name="f9947" fmla="*/ f8382 f4246 1"/>
              <a:gd name="f9948" fmla="*/ f8383 f4245 1"/>
              <a:gd name="f9949" fmla="*/ f8384 f4245 1"/>
              <a:gd name="f9950" fmla="*/ f8385 f4246 1"/>
              <a:gd name="f9951" fmla="*/ f8386 f4245 1"/>
              <a:gd name="f9952" fmla="*/ f8387 f4246 1"/>
              <a:gd name="f9953" fmla="*/ f8388 f4245 1"/>
              <a:gd name="f9954" fmla="*/ f8389 f4246 1"/>
              <a:gd name="f9955" fmla="*/ f8390 f4245 1"/>
              <a:gd name="f9956" fmla="*/ f8391 f4246 1"/>
              <a:gd name="f9957" fmla="*/ f8392 f4246 1"/>
              <a:gd name="f9958" fmla="*/ f8393 f4245 1"/>
              <a:gd name="f9959" fmla="*/ f8394 f4246 1"/>
              <a:gd name="f9960" fmla="*/ f8395 f4245 1"/>
              <a:gd name="f9961" fmla="*/ f8396 f4246 1"/>
              <a:gd name="f9962" fmla="*/ f8397 f4245 1"/>
              <a:gd name="f9963" fmla="*/ f8398 f4246 1"/>
              <a:gd name="f9964" fmla="*/ f8399 f4245 1"/>
              <a:gd name="f9965" fmla="*/ f8400 f4246 1"/>
              <a:gd name="f9966" fmla="*/ f8401 f4245 1"/>
              <a:gd name="f9967" fmla="*/ f8402 f4246 1"/>
              <a:gd name="f9968" fmla="*/ f8403 f4245 1"/>
              <a:gd name="f9969" fmla="*/ f8404 f4246 1"/>
              <a:gd name="f9970" fmla="*/ f8405 f4246 1"/>
              <a:gd name="f9971" fmla="*/ f8406 f4245 1"/>
              <a:gd name="f9972" fmla="*/ f8407 f4246 1"/>
              <a:gd name="f9973" fmla="*/ f8408 f4245 1"/>
              <a:gd name="f9974" fmla="*/ f8409 f4246 1"/>
              <a:gd name="f9975" fmla="*/ f8410 f4245 1"/>
              <a:gd name="f9976" fmla="*/ f8411 f4246 1"/>
              <a:gd name="f9977" fmla="*/ f8412 f4245 1"/>
              <a:gd name="f9978" fmla="*/ f8413 f4246 1"/>
              <a:gd name="f9979" fmla="*/ f8414 f4245 1"/>
              <a:gd name="f9980" fmla="*/ f8415 f4245 1"/>
              <a:gd name="f9981" fmla="*/ f8416 f4246 1"/>
              <a:gd name="f9982" fmla="*/ f8417 f4245 1"/>
              <a:gd name="f9983" fmla="*/ f8418 f4246 1"/>
              <a:gd name="f9984" fmla="*/ f8419 f4245 1"/>
              <a:gd name="f9985" fmla="*/ f8420 f4246 1"/>
              <a:gd name="f9986" fmla="*/ f8421 f4245 1"/>
              <a:gd name="f9987" fmla="*/ f8422 f4246 1"/>
              <a:gd name="f9988" fmla="*/ f8423 f4245 1"/>
              <a:gd name="f9989" fmla="*/ f8424 f4245 1"/>
              <a:gd name="f9990" fmla="*/ f8425 f4246 1"/>
              <a:gd name="f9991" fmla="*/ f8426 f4245 1"/>
              <a:gd name="f9992" fmla="*/ f8427 f4246 1"/>
              <a:gd name="f9993" fmla="*/ f8428 f4245 1"/>
              <a:gd name="f9994" fmla="*/ f8429 f4246 1"/>
              <a:gd name="f9995" fmla="*/ f8430 f4245 1"/>
              <a:gd name="f9996" fmla="*/ f8431 f4246 1"/>
              <a:gd name="f9997" fmla="*/ f8432 f4245 1"/>
              <a:gd name="f9998" fmla="*/ f8433 f4245 1"/>
              <a:gd name="f9999" fmla="*/ f8434 f4246 1"/>
              <a:gd name="f10000" fmla="*/ f8435 f4245 1"/>
              <a:gd name="f10001" fmla="*/ f8436 f4246 1"/>
              <a:gd name="f10002" fmla="*/ f8437 f4245 1"/>
              <a:gd name="f10003" fmla="*/ f8438 f4246 1"/>
              <a:gd name="f10004" fmla="*/ f8439 f4245 1"/>
              <a:gd name="f10005" fmla="*/ f8440 f4246 1"/>
              <a:gd name="f10006" fmla="*/ f8441 f4245 1"/>
              <a:gd name="f10007" fmla="*/ f8442 f4246 1"/>
              <a:gd name="f10008" fmla="*/ f8443 f4245 1"/>
              <a:gd name="f10009" fmla="*/ f8444 f4246 1"/>
              <a:gd name="f10010" fmla="*/ f8445 f4245 1"/>
              <a:gd name="f10011" fmla="*/ f8446 f4246 1"/>
              <a:gd name="f10012" fmla="*/ f8447 f4245 1"/>
              <a:gd name="f10013" fmla="*/ f8448 f4246 1"/>
              <a:gd name="f10014" fmla="*/ f8449 f4245 1"/>
              <a:gd name="f10015" fmla="*/ f8450 f4246 1"/>
              <a:gd name="f10016" fmla="*/ f8451 f4245 1"/>
              <a:gd name="f10017" fmla="*/ f8452 f4246 1"/>
              <a:gd name="f10018" fmla="*/ f8453 f4245 1"/>
              <a:gd name="f10019" fmla="*/ f8454 f4245 1"/>
              <a:gd name="f10020" fmla="*/ f8455 f4246 1"/>
              <a:gd name="f10021" fmla="*/ f8456 f4245 1"/>
              <a:gd name="f10022" fmla="*/ f8457 f4246 1"/>
              <a:gd name="f10023" fmla="*/ f8458 f4245 1"/>
              <a:gd name="f10024" fmla="*/ f8459 f4245 1"/>
              <a:gd name="f10025" fmla="*/ f8460 f4246 1"/>
              <a:gd name="f10026" fmla="*/ f8461 f4245 1"/>
              <a:gd name="f10027" fmla="*/ f8462 f4246 1"/>
              <a:gd name="f10028" fmla="*/ f8463 f4246 1"/>
              <a:gd name="f10029" fmla="*/ f8464 f4245 1"/>
              <a:gd name="f10030" fmla="*/ f8465 f4246 1"/>
              <a:gd name="f10031" fmla="*/ f8466 f4245 1"/>
              <a:gd name="f10032" fmla="*/ f8467 f4246 1"/>
              <a:gd name="f10033" fmla="*/ f8468 f4245 1"/>
              <a:gd name="f10034" fmla="*/ f8469 f4246 1"/>
              <a:gd name="f10035" fmla="*/ f8470 f4246 1"/>
              <a:gd name="f10036" fmla="*/ f8471 f4245 1"/>
              <a:gd name="f10037" fmla="*/ f8472 f4246 1"/>
              <a:gd name="f10038" fmla="*/ f8473 f4245 1"/>
              <a:gd name="f10039" fmla="*/ f8474 f4246 1"/>
              <a:gd name="f10040" fmla="*/ f8475 f4246 1"/>
              <a:gd name="f10041" fmla="*/ f8476 f4245 1"/>
              <a:gd name="f10042" fmla="*/ f8477 f4246 1"/>
              <a:gd name="f10043" fmla="*/ f8478 f4245 1"/>
              <a:gd name="f10044" fmla="*/ f8479 f4246 1"/>
              <a:gd name="f10045" fmla="*/ f8480 f4245 1"/>
              <a:gd name="f10046" fmla="*/ f8481 f4246 1"/>
              <a:gd name="f10047" fmla="*/ f8482 f4245 1"/>
              <a:gd name="f10048" fmla="*/ f8483 f4246 1"/>
              <a:gd name="f10049" fmla="*/ f8484 f4245 1"/>
              <a:gd name="f10050" fmla="*/ f8485 f4246 1"/>
              <a:gd name="f10051" fmla="*/ f8486 f4245 1"/>
              <a:gd name="f10052" fmla="*/ f8487 f4246 1"/>
              <a:gd name="f10053" fmla="*/ f8488 f4245 1"/>
              <a:gd name="f10054" fmla="*/ f8489 f4246 1"/>
              <a:gd name="f10055" fmla="*/ f8490 f4245 1"/>
              <a:gd name="f10056" fmla="*/ f8491 f4246 1"/>
              <a:gd name="f10057" fmla="*/ f8492 f4245 1"/>
              <a:gd name="f10058" fmla="*/ f8493 f4246 1"/>
              <a:gd name="f10059" fmla="*/ f8494 f4245 1"/>
              <a:gd name="f10060" fmla="*/ f8495 f4246 1"/>
              <a:gd name="f10061" fmla="*/ f8496 f4245 1"/>
              <a:gd name="f10062" fmla="*/ f8497 f4246 1"/>
              <a:gd name="f10063" fmla="*/ f8498 f4245 1"/>
              <a:gd name="f10064" fmla="*/ f8499 f4246 1"/>
              <a:gd name="f10065" fmla="*/ f8500 f4245 1"/>
              <a:gd name="f10066" fmla="*/ f8501 f4246 1"/>
              <a:gd name="f10067" fmla="*/ f8502 f4245 1"/>
              <a:gd name="f10068" fmla="*/ f8503 f4246 1"/>
              <a:gd name="f10069" fmla="*/ f8504 f4245 1"/>
              <a:gd name="f10070" fmla="*/ f8505 f4246 1"/>
              <a:gd name="f10071" fmla="*/ f8506 f4245 1"/>
              <a:gd name="f10072" fmla="*/ f8507 f4246 1"/>
              <a:gd name="f10073" fmla="*/ f8508 f4246 1"/>
              <a:gd name="f10074" fmla="*/ f8509 f4245 1"/>
              <a:gd name="f10075" fmla="*/ f8510 f4246 1"/>
              <a:gd name="f10076" fmla="*/ f8511 f4245 1"/>
              <a:gd name="f10077" fmla="*/ f8512 f4246 1"/>
              <a:gd name="f10078" fmla="*/ f8513 f4245 1"/>
              <a:gd name="f10079" fmla="*/ f8514 f4246 1"/>
              <a:gd name="f10080" fmla="*/ f8515 f4245 1"/>
              <a:gd name="f10081" fmla="*/ f8516 f4246 1"/>
              <a:gd name="f10082" fmla="*/ f8517 f4245 1"/>
              <a:gd name="f10083" fmla="*/ f8518 f4246 1"/>
              <a:gd name="f10084" fmla="*/ f8519 f4245 1"/>
              <a:gd name="f10085" fmla="*/ f8520 f4246 1"/>
              <a:gd name="f10086" fmla="*/ f8521 f4245 1"/>
              <a:gd name="f10087" fmla="*/ f8522 f4246 1"/>
              <a:gd name="f10088" fmla="*/ f8523 f4245 1"/>
              <a:gd name="f10089" fmla="*/ f8524 f4246 1"/>
              <a:gd name="f10090" fmla="*/ f8525 f4245 1"/>
              <a:gd name="f10091" fmla="*/ f8526 f4246 1"/>
              <a:gd name="f10092" fmla="*/ f8527 f4245 1"/>
              <a:gd name="f10093" fmla="*/ f8528 f4245 1"/>
              <a:gd name="f10094" fmla="*/ f8529 f4246 1"/>
              <a:gd name="f10095" fmla="*/ f8530 f4245 1"/>
              <a:gd name="f10096" fmla="*/ f8531 f4246 1"/>
              <a:gd name="f10097" fmla="*/ f8532 f4245 1"/>
              <a:gd name="f10098" fmla="*/ f8533 f4246 1"/>
              <a:gd name="f10099" fmla="*/ f8534 f4245 1"/>
              <a:gd name="f10100" fmla="*/ f8535 f4246 1"/>
              <a:gd name="f10101" fmla="*/ f8536 f4245 1"/>
              <a:gd name="f10102" fmla="*/ f8537 f4246 1"/>
              <a:gd name="f10103" fmla="*/ f8538 f4245 1"/>
              <a:gd name="f10104" fmla="*/ f8539 f4246 1"/>
              <a:gd name="f10105" fmla="*/ f8540 f4245 1"/>
              <a:gd name="f10106" fmla="*/ f8541 f4245 1"/>
              <a:gd name="f10107" fmla="*/ f8542 f4246 1"/>
              <a:gd name="f10108" fmla="*/ f8543 f4245 1"/>
              <a:gd name="f10109" fmla="*/ f8544 f4246 1"/>
              <a:gd name="f10110" fmla="*/ f8545 f4246 1"/>
              <a:gd name="f10111" fmla="*/ f8546 f4245 1"/>
              <a:gd name="f10112" fmla="*/ f8547 f4246 1"/>
              <a:gd name="f10113" fmla="*/ f8548 f4245 1"/>
              <a:gd name="f10114" fmla="*/ f8549 f4246 1"/>
              <a:gd name="f10115" fmla="*/ f8550 f4245 1"/>
              <a:gd name="f10116" fmla="*/ f8551 f4246 1"/>
              <a:gd name="f10117" fmla="*/ f8552 f4245 1"/>
              <a:gd name="f10118" fmla="*/ f8553 f4246 1"/>
              <a:gd name="f10119" fmla="*/ f8554 f4245 1"/>
              <a:gd name="f10120" fmla="*/ f8555 f4246 1"/>
              <a:gd name="f10121" fmla="*/ f8556 f4245 1"/>
              <a:gd name="f10122" fmla="*/ f8557 f4246 1"/>
              <a:gd name="f10123" fmla="*/ f8558 f4245 1"/>
              <a:gd name="f10124" fmla="*/ f8559 f4245 1"/>
              <a:gd name="f10125" fmla="*/ f8560 f4246 1"/>
              <a:gd name="f10126" fmla="*/ f8561 f4245 1"/>
              <a:gd name="f10127" fmla="*/ f8562 f4246 1"/>
              <a:gd name="f10128" fmla="*/ f8563 f4245 1"/>
              <a:gd name="f10129" fmla="*/ f8564 f4245 1"/>
              <a:gd name="f10130" fmla="*/ f8565 f4246 1"/>
              <a:gd name="f10131" fmla="*/ f8566 f4245 1"/>
              <a:gd name="f10132" fmla="*/ f8567 f4246 1"/>
              <a:gd name="f10133" fmla="*/ f8568 f4245 1"/>
              <a:gd name="f10134" fmla="*/ f8569 f4246 1"/>
              <a:gd name="f10135" fmla="*/ f8570 f4245 1"/>
              <a:gd name="f10136" fmla="*/ f8571 f4245 1"/>
              <a:gd name="f10137" fmla="*/ f8572 f4245 1"/>
              <a:gd name="f10138" fmla="*/ f8573 f4246 1"/>
              <a:gd name="f10139" fmla="*/ f8574 f4245 1"/>
              <a:gd name="f10140" fmla="*/ f8575 f4246 1"/>
              <a:gd name="f10141" fmla="*/ f8576 f4245 1"/>
              <a:gd name="f10142" fmla="*/ f8577 f4245 1"/>
              <a:gd name="f10143" fmla="*/ f8578 f4246 1"/>
              <a:gd name="f10144" fmla="*/ f8579 f4245 1"/>
              <a:gd name="f10145" fmla="*/ f8580 f4246 1"/>
              <a:gd name="f10146" fmla="*/ f8581 f4245 1"/>
              <a:gd name="f10147" fmla="*/ f8582 f4246 1"/>
              <a:gd name="f10148" fmla="*/ f8583 f4245 1"/>
              <a:gd name="f10149" fmla="*/ f8584 f4246 1"/>
              <a:gd name="f10150" fmla="*/ f8585 f4245 1"/>
              <a:gd name="f10151" fmla="*/ f8586 f4246 1"/>
              <a:gd name="f10152" fmla="*/ f8587 f4245 1"/>
              <a:gd name="f10153" fmla="*/ f8588 f4246 1"/>
              <a:gd name="f10154" fmla="*/ f8589 f4245 1"/>
              <a:gd name="f10155" fmla="*/ f8590 f4246 1"/>
              <a:gd name="f10156" fmla="*/ f8591 f4245 1"/>
              <a:gd name="f10157" fmla="*/ f8592 f4246 1"/>
              <a:gd name="f10158" fmla="*/ f8593 f4245 1"/>
              <a:gd name="f10159" fmla="*/ f8594 f4246 1"/>
              <a:gd name="f10160" fmla="*/ f8595 f4245 1"/>
              <a:gd name="f10161" fmla="*/ f8596 f4246 1"/>
              <a:gd name="f10162" fmla="*/ f8597 f4245 1"/>
              <a:gd name="f10163" fmla="*/ f8598 f4246 1"/>
              <a:gd name="f10164" fmla="*/ f8599 f4245 1"/>
              <a:gd name="f10165" fmla="*/ f8600 f4245 1"/>
              <a:gd name="f10166" fmla="*/ f8601 f4246 1"/>
              <a:gd name="f10167" fmla="*/ f8602 f4246 1"/>
              <a:gd name="f10168" fmla="*/ f8603 f4245 1"/>
              <a:gd name="f10169" fmla="*/ f8604 f4246 1"/>
              <a:gd name="f10170" fmla="*/ f8605 f4245 1"/>
              <a:gd name="f10171" fmla="*/ f8606 f4246 1"/>
              <a:gd name="f10172" fmla="*/ f8607 f4245 1"/>
              <a:gd name="f10173" fmla="*/ f8608 f4246 1"/>
              <a:gd name="f10174" fmla="*/ f8609 f4245 1"/>
              <a:gd name="f10175" fmla="*/ f8610 f4245 1"/>
              <a:gd name="f10176" fmla="*/ f8611 f4246 1"/>
              <a:gd name="f10177" fmla="*/ f8612 f4245 1"/>
              <a:gd name="f10178" fmla="*/ f8613 f4245 1"/>
              <a:gd name="f10179" fmla="*/ f8614 f4246 1"/>
              <a:gd name="f10180" fmla="*/ f8615 f4246 1"/>
              <a:gd name="f10181" fmla="*/ f8616 f4245 1"/>
              <a:gd name="f10182" fmla="*/ f8617 f4246 1"/>
              <a:gd name="f10183" fmla="*/ f8618 f4245 1"/>
              <a:gd name="f10184" fmla="*/ f8619 f4246 1"/>
              <a:gd name="f10185" fmla="*/ f8620 f4245 1"/>
              <a:gd name="f10186" fmla="*/ f8621 f4246 1"/>
              <a:gd name="f10187" fmla="*/ f8622 f4245 1"/>
              <a:gd name="f10188" fmla="*/ f8623 f4246 1"/>
              <a:gd name="f10189" fmla="*/ f8624 f4245 1"/>
              <a:gd name="f10190" fmla="*/ f8625 f4246 1"/>
              <a:gd name="f10191" fmla="*/ f8626 f4245 1"/>
              <a:gd name="f10192" fmla="*/ f8627 f4246 1"/>
              <a:gd name="f10193" fmla="*/ f8628 f4245 1"/>
              <a:gd name="f10194" fmla="*/ f8629 f4246 1"/>
              <a:gd name="f10195" fmla="*/ f8630 f4245 1"/>
              <a:gd name="f10196" fmla="*/ f8631 f4245 1"/>
              <a:gd name="f10197" fmla="*/ f8632 f4246 1"/>
              <a:gd name="f10198" fmla="*/ f8633 f4245 1"/>
              <a:gd name="f10199" fmla="*/ f8634 f4246 1"/>
              <a:gd name="f10200" fmla="*/ f8635 f4245 1"/>
              <a:gd name="f10201" fmla="*/ f8636 f4246 1"/>
              <a:gd name="f10202" fmla="*/ f8637 f4246 1"/>
              <a:gd name="f10203" fmla="*/ f8638 f4245 1"/>
              <a:gd name="f10204" fmla="*/ f8639 f4246 1"/>
              <a:gd name="f10205" fmla="*/ f8640 f4246 1"/>
              <a:gd name="f10206" fmla="*/ f8641 f4245 1"/>
              <a:gd name="f10207" fmla="*/ f8642 f4246 1"/>
              <a:gd name="f10208" fmla="*/ f8643 f4246 1"/>
              <a:gd name="f10209" fmla="*/ f8644 f4245 1"/>
              <a:gd name="f10210" fmla="*/ f8645 f4246 1"/>
              <a:gd name="f10211" fmla="*/ f8646 f4245 1"/>
              <a:gd name="f10212" fmla="*/ f8647 f4246 1"/>
              <a:gd name="f10213" fmla="*/ f8648 f4245 1"/>
              <a:gd name="f10214" fmla="*/ f8649 f4245 1"/>
              <a:gd name="f10215" fmla="*/ f8650 f4246 1"/>
              <a:gd name="f10216" fmla="*/ f8651 f4245 1"/>
              <a:gd name="f10217" fmla="*/ f8652 f4246 1"/>
              <a:gd name="f10218" fmla="*/ f8653 f4245 1"/>
              <a:gd name="f10219" fmla="*/ f8654 f4246 1"/>
              <a:gd name="f10220" fmla="*/ f8655 f4245 1"/>
              <a:gd name="f10221" fmla="*/ f8656 f4246 1"/>
              <a:gd name="f10222" fmla="*/ f8657 f4245 1"/>
              <a:gd name="f10223" fmla="*/ f8658 f4246 1"/>
              <a:gd name="f10224" fmla="*/ f8659 f4245 1"/>
              <a:gd name="f10225" fmla="*/ f8660 f4246 1"/>
              <a:gd name="f10226" fmla="*/ f8661 f4245 1"/>
              <a:gd name="f10227" fmla="*/ f8662 f4246 1"/>
              <a:gd name="f10228" fmla="*/ f8663 f4245 1"/>
              <a:gd name="f10229" fmla="*/ f8664 f4246 1"/>
              <a:gd name="f10230" fmla="*/ f8665 f4245 1"/>
              <a:gd name="f10231" fmla="*/ f8666 f4246 1"/>
              <a:gd name="f10232" fmla="*/ f8667 f4245 1"/>
              <a:gd name="f10233" fmla="*/ f8668 f4246 1"/>
              <a:gd name="f10234" fmla="*/ f8669 f4245 1"/>
              <a:gd name="f10235" fmla="*/ f8670 f4246 1"/>
              <a:gd name="f10236" fmla="*/ f8671 f4245 1"/>
              <a:gd name="f10237" fmla="*/ f8672 f4246 1"/>
              <a:gd name="f10238" fmla="*/ f8673 f4245 1"/>
              <a:gd name="f10239" fmla="*/ f8674 f4246 1"/>
              <a:gd name="f10240" fmla="*/ f8675 f4245 1"/>
              <a:gd name="f10241" fmla="*/ f8676 f4246 1"/>
              <a:gd name="f10242" fmla="*/ f8677 f4245 1"/>
              <a:gd name="f10243" fmla="*/ f8678 f4246 1"/>
              <a:gd name="f10244" fmla="*/ f8679 f4245 1"/>
              <a:gd name="f10245" fmla="*/ f8680 f4246 1"/>
              <a:gd name="f10246" fmla="*/ f8681 f4245 1"/>
              <a:gd name="f10247" fmla="*/ f8682 f4246 1"/>
              <a:gd name="f10248" fmla="*/ f8683 f4245 1"/>
              <a:gd name="f10249" fmla="*/ f8684 f4246 1"/>
              <a:gd name="f10250" fmla="*/ f8685 f4245 1"/>
              <a:gd name="f10251" fmla="*/ f8686 f4246 1"/>
              <a:gd name="f10252" fmla="*/ f8687 f4245 1"/>
              <a:gd name="f10253" fmla="*/ f8688 f4246 1"/>
              <a:gd name="f10254" fmla="*/ f8689 f4245 1"/>
              <a:gd name="f10255" fmla="*/ f8690 f4246 1"/>
              <a:gd name="f10256" fmla="*/ f8691 f4245 1"/>
              <a:gd name="f10257" fmla="*/ f8692 f4245 1"/>
              <a:gd name="f10258" fmla="*/ f8693 f4246 1"/>
              <a:gd name="f10259" fmla="*/ f8694 f4245 1"/>
              <a:gd name="f10260" fmla="*/ f8695 f4245 1"/>
              <a:gd name="f10261" fmla="*/ f8696 f4246 1"/>
              <a:gd name="f10262" fmla="*/ f8697 f4245 1"/>
              <a:gd name="f10263" fmla="*/ f8698 f4246 1"/>
              <a:gd name="f10264" fmla="*/ f8699 f4245 1"/>
              <a:gd name="f10265" fmla="*/ f8700 f4246 1"/>
              <a:gd name="f10266" fmla="*/ f8701 f4245 1"/>
              <a:gd name="f10267" fmla="*/ f8702 f4246 1"/>
              <a:gd name="f10268" fmla="*/ f8703 f4245 1"/>
              <a:gd name="f10269" fmla="*/ f8704 f4246 1"/>
              <a:gd name="f10270" fmla="*/ f8705 f4245 1"/>
              <a:gd name="f10271" fmla="*/ f8706 f4246 1"/>
              <a:gd name="f10272" fmla="*/ f8707 f4245 1"/>
              <a:gd name="f10273" fmla="*/ f8708 f4246 1"/>
              <a:gd name="f10274" fmla="*/ f8709 f4245 1"/>
              <a:gd name="f10275" fmla="*/ f8710 f4246 1"/>
              <a:gd name="f10276" fmla="*/ f8711 f4245 1"/>
              <a:gd name="f10277" fmla="*/ f8712 f4246 1"/>
              <a:gd name="f10278" fmla="*/ f8713 f4245 1"/>
              <a:gd name="f10279" fmla="*/ f8714 f4246 1"/>
              <a:gd name="f10280" fmla="*/ f8715 f4245 1"/>
              <a:gd name="f10281" fmla="*/ f8716 f4246 1"/>
              <a:gd name="f10282" fmla="*/ f8717 f4245 1"/>
              <a:gd name="f10283" fmla="*/ f8718 f4246 1"/>
              <a:gd name="f10284" fmla="*/ f8719 f4245 1"/>
              <a:gd name="f10285" fmla="*/ f8720 f4246 1"/>
              <a:gd name="f10286" fmla="*/ f8721 f4245 1"/>
              <a:gd name="f10287" fmla="*/ f8722 f4246 1"/>
              <a:gd name="f10288" fmla="*/ f8723 f4245 1"/>
              <a:gd name="f10289" fmla="*/ f8724 f4246 1"/>
              <a:gd name="f10290" fmla="*/ f8725 f4245 1"/>
              <a:gd name="f10291" fmla="*/ f8726 f4246 1"/>
              <a:gd name="f10292" fmla="*/ f8727 f4245 1"/>
              <a:gd name="f10293" fmla="*/ f8728 f4246 1"/>
              <a:gd name="f10294" fmla="*/ f8729 f4246 1"/>
              <a:gd name="f10295" fmla="*/ f8730 f4245 1"/>
              <a:gd name="f10296" fmla="*/ f8731 f4246 1"/>
              <a:gd name="f10297" fmla="*/ f8732 f4245 1"/>
              <a:gd name="f10298" fmla="*/ f8733 f4246 1"/>
              <a:gd name="f10299" fmla="*/ f8734 f4246 1"/>
              <a:gd name="f10300" fmla="*/ f8735 f4245 1"/>
              <a:gd name="f10301" fmla="*/ f8736 f4246 1"/>
              <a:gd name="f10302" fmla="*/ f8737 f4245 1"/>
              <a:gd name="f10303" fmla="*/ f8738 f4246 1"/>
              <a:gd name="f10304" fmla="*/ f8739 f4245 1"/>
              <a:gd name="f10305" fmla="*/ f8740 f4245 1"/>
              <a:gd name="f10306" fmla="*/ f8741 f4246 1"/>
              <a:gd name="f10307" fmla="*/ f8742 f4245 1"/>
              <a:gd name="f10308" fmla="*/ f8743 f4246 1"/>
              <a:gd name="f10309" fmla="*/ f8744 f4246 1"/>
              <a:gd name="f10310" fmla="*/ f8745 f4245 1"/>
              <a:gd name="f10311" fmla="*/ f8746 f4246 1"/>
              <a:gd name="f10312" fmla="*/ f8747 f4245 1"/>
              <a:gd name="f10313" fmla="*/ f8748 f4246 1"/>
              <a:gd name="f10314" fmla="*/ f8749 f4245 1"/>
              <a:gd name="f10315" fmla="*/ f8750 f4246 1"/>
              <a:gd name="f10316" fmla="*/ f8751 f4245 1"/>
              <a:gd name="f10317" fmla="*/ f8752 f4246 1"/>
              <a:gd name="f10318" fmla="*/ f8753 f4246 1"/>
              <a:gd name="f10319" fmla="*/ f8754 f4245 1"/>
              <a:gd name="f10320" fmla="*/ f8755 f4246 1"/>
              <a:gd name="f10321" fmla="*/ f8756 f4245 1"/>
              <a:gd name="f10322" fmla="*/ f8757 f4246 1"/>
              <a:gd name="f10323" fmla="*/ f8758 f4245 1"/>
              <a:gd name="f10324" fmla="*/ f8759 f4246 1"/>
              <a:gd name="f10325" fmla="*/ f8760 f4245 1"/>
              <a:gd name="f10326" fmla="*/ f8761 f4246 1"/>
              <a:gd name="f10327" fmla="*/ f8762 f4245 1"/>
              <a:gd name="f10328" fmla="*/ f8763 f4246 1"/>
              <a:gd name="f10329" fmla="*/ f8764 f4245 1"/>
              <a:gd name="f10330" fmla="*/ f8765 f4246 1"/>
              <a:gd name="f10331" fmla="*/ f8766 f4245 1"/>
              <a:gd name="f10332" fmla="*/ f8767 f4246 1"/>
              <a:gd name="f10333" fmla="*/ f8768 f4245 1"/>
              <a:gd name="f10334" fmla="*/ f8769 f4246 1"/>
              <a:gd name="f10335" fmla="*/ f8770 f4245 1"/>
              <a:gd name="f10336" fmla="*/ f8771 f4246 1"/>
              <a:gd name="f10337" fmla="*/ f8772 f4246 1"/>
              <a:gd name="f10338" fmla="*/ f8773 f4246 1"/>
              <a:gd name="f10339" fmla="*/ f8774 f4245 1"/>
              <a:gd name="f10340" fmla="*/ f8775 f4246 1"/>
              <a:gd name="f10341" fmla="*/ f8776 f4245 1"/>
              <a:gd name="f10342" fmla="*/ f8777 f4246 1"/>
              <a:gd name="f10343" fmla="*/ f8778 f4246 1"/>
              <a:gd name="f10344" fmla="*/ f8779 f4245 1"/>
              <a:gd name="f10345" fmla="*/ f8780 f4246 1"/>
              <a:gd name="f10346" fmla="*/ f8781 f4245 1"/>
              <a:gd name="f10347" fmla="*/ f8782 f4246 1"/>
              <a:gd name="f10348" fmla="*/ f8783 f4245 1"/>
              <a:gd name="f10349" fmla="*/ f8784 f4246 1"/>
              <a:gd name="f10350" fmla="*/ f8785 f4245 1"/>
              <a:gd name="f10351" fmla="*/ f8786 f4246 1"/>
              <a:gd name="f10352" fmla="*/ f8787 f4245 1"/>
              <a:gd name="f10353" fmla="*/ f8788 f4246 1"/>
              <a:gd name="f10354" fmla="*/ f8789 f4245 1"/>
              <a:gd name="f10355" fmla="*/ f8790 f4245 1"/>
              <a:gd name="f10356" fmla="*/ f8791 f4246 1"/>
              <a:gd name="f10357" fmla="*/ f8792 f4245 1"/>
              <a:gd name="f10358" fmla="*/ f8793 f4246 1"/>
              <a:gd name="f10359" fmla="*/ f8794 f4245 1"/>
              <a:gd name="f10360" fmla="*/ f8795 f4246 1"/>
              <a:gd name="f10361" fmla="*/ f8796 f4246 1"/>
              <a:gd name="f10362" fmla="*/ f8797 f4245 1"/>
              <a:gd name="f10363" fmla="*/ f8798 f4245 1"/>
              <a:gd name="f10364" fmla="*/ f8799 f4246 1"/>
              <a:gd name="f10365" fmla="*/ f8800 f4246 1"/>
              <a:gd name="f10366" fmla="*/ f8801 f4245 1"/>
              <a:gd name="f10367" fmla="*/ f8802 f4246 1"/>
              <a:gd name="f10368" fmla="*/ f8803 f4245 1"/>
              <a:gd name="f10369" fmla="*/ f8804 f4246 1"/>
              <a:gd name="f10370" fmla="*/ f8805 f4245 1"/>
              <a:gd name="f10371" fmla="*/ f8806 f4245 1"/>
              <a:gd name="f10372" fmla="*/ f8807 f4245 1"/>
              <a:gd name="f10373" fmla="*/ f8808 f4246 1"/>
              <a:gd name="f10374" fmla="*/ f8809 f4245 1"/>
              <a:gd name="f10375" fmla="*/ f8810 f4246 1"/>
              <a:gd name="f10376" fmla="*/ f8811 f4246 1"/>
              <a:gd name="f10377" fmla="*/ f8812 f4245 1"/>
              <a:gd name="f10378" fmla="*/ f8813 f4246 1"/>
              <a:gd name="f10379" fmla="*/ f8814 f4245 1"/>
              <a:gd name="f10380" fmla="*/ f8815 f4246 1"/>
              <a:gd name="f10381" fmla="*/ f8816 f4246 1"/>
              <a:gd name="f10382" fmla="*/ f8817 f4246 1"/>
              <a:gd name="f10383" fmla="*/ f8818 f4245 1"/>
              <a:gd name="f10384" fmla="*/ f8819 f4246 1"/>
              <a:gd name="f10385" fmla="*/ f8820 f4245 1"/>
              <a:gd name="f10386" fmla="*/ f8821 f4246 1"/>
              <a:gd name="f10387" fmla="*/ f8822 f4245 1"/>
              <a:gd name="f10388" fmla="*/ f8823 f4246 1"/>
              <a:gd name="f10389" fmla="*/ f8824 f4245 1"/>
              <a:gd name="f10390" fmla="*/ f8825 f4246 1"/>
              <a:gd name="f10391" fmla="*/ f8826 f4245 1"/>
              <a:gd name="f10392" fmla="*/ f8827 f4246 1"/>
              <a:gd name="f10393" fmla="*/ f8828 f4245 1"/>
              <a:gd name="f10394" fmla="*/ f8829 f4246 1"/>
              <a:gd name="f10395" fmla="*/ f8830 f4245 1"/>
              <a:gd name="f10396" fmla="*/ f8831 f4246 1"/>
              <a:gd name="f10397" fmla="*/ f8832 f4245 1"/>
              <a:gd name="f10398" fmla="*/ f8833 f4246 1"/>
              <a:gd name="f10399" fmla="*/ f8834 f4245 1"/>
              <a:gd name="f10400" fmla="*/ f8835 f4246 1"/>
              <a:gd name="f10401" fmla="*/ f8836 f4245 1"/>
              <a:gd name="f10402" fmla="*/ f8837 f4246 1"/>
              <a:gd name="f10403" fmla="*/ f8838 f4245 1"/>
              <a:gd name="f10404" fmla="*/ f8839 f4245 1"/>
              <a:gd name="f10405" fmla="*/ f8840 f4246 1"/>
              <a:gd name="f10406" fmla="*/ f8841 f4245 1"/>
              <a:gd name="f10407" fmla="*/ f8842 f4246 1"/>
              <a:gd name="f10408" fmla="*/ f8843 f4245 1"/>
              <a:gd name="f10409" fmla="*/ f8844 f4246 1"/>
              <a:gd name="f10410" fmla="*/ f8845 f4245 1"/>
              <a:gd name="f10411" fmla="*/ f8846 f4246 1"/>
              <a:gd name="f10412" fmla="*/ f8847 f4245 1"/>
              <a:gd name="f10413" fmla="*/ f8848 f4246 1"/>
              <a:gd name="f10414" fmla="*/ f8849 f4246 1"/>
              <a:gd name="f10415" fmla="*/ f8850 f4245 1"/>
              <a:gd name="f10416" fmla="*/ f8851 f4246 1"/>
              <a:gd name="f10417" fmla="*/ f8852 f4245 1"/>
              <a:gd name="f10418" fmla="*/ f8853 f4246 1"/>
              <a:gd name="f10419" fmla="*/ f8854 f4246 1"/>
              <a:gd name="f10420" fmla="*/ f8855 f4246 1"/>
              <a:gd name="f10421" fmla="*/ f8856 f4245 1"/>
              <a:gd name="f10422" fmla="*/ f8857 f4246 1"/>
              <a:gd name="f10423" fmla="*/ f8858 f4245 1"/>
              <a:gd name="f10424" fmla="*/ f8859 f4246 1"/>
              <a:gd name="f10425" fmla="*/ f8860 f4245 1"/>
              <a:gd name="f10426" fmla="*/ f8861 f4246 1"/>
              <a:gd name="f10427" fmla="*/ f8862 f4245 1"/>
              <a:gd name="f10428" fmla="*/ f8863 f4246 1"/>
              <a:gd name="f10429" fmla="*/ f8864 f4245 1"/>
              <a:gd name="f10430" fmla="*/ f8865 f4246 1"/>
              <a:gd name="f10431" fmla="*/ f8866 f4245 1"/>
              <a:gd name="f10432" fmla="*/ f8867 f4246 1"/>
              <a:gd name="f10433" fmla="*/ f8868 f4245 1"/>
              <a:gd name="f10434" fmla="*/ f8869 f4246 1"/>
              <a:gd name="f10435" fmla="*/ f8870 f4245 1"/>
              <a:gd name="f10436" fmla="*/ f8871 f4246 1"/>
              <a:gd name="f10437" fmla="*/ f8872 f4245 1"/>
              <a:gd name="f10438" fmla="*/ f8873 f4246 1"/>
              <a:gd name="f10439" fmla="*/ f8874 f4245 1"/>
              <a:gd name="f10440" fmla="*/ f8875 f4245 1"/>
              <a:gd name="f10441" fmla="*/ f8876 f4245 1"/>
              <a:gd name="f10442" fmla="*/ f8877 f4245 1"/>
              <a:gd name="f10443" fmla="*/ f8878 f4246 1"/>
              <a:gd name="f10444" fmla="*/ f8879 f4246 1"/>
              <a:gd name="f10445" fmla="*/ f8880 f4245 1"/>
              <a:gd name="f10446" fmla="*/ f8881 f4246 1"/>
              <a:gd name="f10447" fmla="*/ f8882 f4245 1"/>
              <a:gd name="f10448" fmla="*/ f8883 f4246 1"/>
              <a:gd name="f10449" fmla="*/ f8884 f4245 1"/>
              <a:gd name="f10450" fmla="*/ f8885 f4246 1"/>
              <a:gd name="f10451" fmla="*/ f8886 f4245 1"/>
              <a:gd name="f10452" fmla="*/ f8887 f4246 1"/>
              <a:gd name="f10453" fmla="*/ f8888 f4245 1"/>
              <a:gd name="f10454" fmla="*/ f8889 f4246 1"/>
              <a:gd name="f10455" fmla="*/ f8890 f4246 1"/>
              <a:gd name="f10456" fmla="*/ f8891 f4245 1"/>
              <a:gd name="f10457" fmla="*/ f8892 f4246 1"/>
              <a:gd name="f10458" fmla="*/ f8893 f4245 1"/>
              <a:gd name="f10459" fmla="*/ f8894 f4246 1"/>
              <a:gd name="f10460" fmla="*/ f8895 f4245 1"/>
              <a:gd name="f10461" fmla="*/ f8896 f4246 1"/>
              <a:gd name="f10462" fmla="*/ f8897 f4245 1"/>
              <a:gd name="f10463" fmla="*/ f8898 f4246 1"/>
              <a:gd name="f10464" fmla="*/ f8899 f4245 1"/>
              <a:gd name="f10465" fmla="*/ f8900 f4246 1"/>
              <a:gd name="f10466" fmla="*/ f8901 f4245 1"/>
              <a:gd name="f10467" fmla="*/ f8902 f4246 1"/>
              <a:gd name="f10468" fmla="*/ f8903 f4245 1"/>
              <a:gd name="f10469" fmla="*/ f8904 f4246 1"/>
              <a:gd name="f10470" fmla="*/ f8905 f4245 1"/>
              <a:gd name="f10471" fmla="*/ f8906 f4246 1"/>
              <a:gd name="f10472" fmla="*/ f8907 f4245 1"/>
              <a:gd name="f10473" fmla="*/ f8908 f4246 1"/>
              <a:gd name="f10474" fmla="*/ f8909 f4245 1"/>
              <a:gd name="f10475" fmla="*/ f8910 f4245 1"/>
              <a:gd name="f10476" fmla="*/ f8911 f4246 1"/>
              <a:gd name="f10477" fmla="*/ f8912 f4245 1"/>
              <a:gd name="f10478" fmla="*/ f8913 f4246 1"/>
              <a:gd name="f10479" fmla="*/ f8914 f4245 1"/>
              <a:gd name="f10480" fmla="*/ f8915 f4245 1"/>
              <a:gd name="f10481" fmla="*/ f8916 f4246 1"/>
              <a:gd name="f10482" fmla="*/ f8917 f4246 1"/>
              <a:gd name="f10483" fmla="*/ f8918 f4245 1"/>
              <a:gd name="f10484" fmla="*/ f8919 f4246 1"/>
              <a:gd name="f10485" fmla="*/ f8920 f4245 1"/>
              <a:gd name="f10486" fmla="*/ f8921 f4246 1"/>
              <a:gd name="f10487" fmla="*/ f8922 f4245 1"/>
              <a:gd name="f10488" fmla="*/ f8923 f4246 1"/>
              <a:gd name="f10489" fmla="*/ f8924 f4245 1"/>
              <a:gd name="f10490" fmla="*/ f8925 f4246 1"/>
              <a:gd name="f10491" fmla="*/ f8926 f4245 1"/>
              <a:gd name="f10492" fmla="*/ f8927 f4245 1"/>
              <a:gd name="f10493" fmla="*/ f8928 f4246 1"/>
              <a:gd name="f10494" fmla="*/ f8929 f4245 1"/>
              <a:gd name="f10495" fmla="*/ f8930 f4246 1"/>
              <a:gd name="f10496" fmla="*/ f8931 f4245 1"/>
              <a:gd name="f10497" fmla="*/ f8932 f4246 1"/>
              <a:gd name="f10498" fmla="*/ f8933 f4245 1"/>
              <a:gd name="f10499" fmla="*/ f8934 f4246 1"/>
              <a:gd name="f10500" fmla="*/ f8935 f4245 1"/>
              <a:gd name="f10501" fmla="*/ f8936 f4246 1"/>
              <a:gd name="f10502" fmla="*/ f8937 f4245 1"/>
              <a:gd name="f10503" fmla="*/ f8938 f4246 1"/>
              <a:gd name="f10504" fmla="*/ f8939 f4245 1"/>
              <a:gd name="f10505" fmla="*/ f8940 f4246 1"/>
              <a:gd name="f10506" fmla="*/ f8941 f4245 1"/>
              <a:gd name="f10507" fmla="*/ f8942 f4246 1"/>
              <a:gd name="f10508" fmla="*/ f8943 f4245 1"/>
            </a:gdLst>
            <a:ahLst/>
            <a:cxnLst>
              <a:cxn ang="3cd4">
                <a:pos x="hc" y="t"/>
              </a:cxn>
              <a:cxn ang="0">
                <a:pos x="r" y="vc"/>
              </a:cxn>
              <a:cxn ang="cd4">
                <a:pos x="hc" y="b"/>
              </a:cxn>
              <a:cxn ang="cd2">
                <a:pos x="l" y="vc"/>
              </a:cxn>
              <a:cxn ang="f5817">
                <a:pos x="f8948" y="f8949"/>
              </a:cxn>
              <a:cxn ang="f5817">
                <a:pos x="f8950" y="f8951"/>
              </a:cxn>
              <a:cxn ang="f5817">
                <a:pos x="f8950" y="f8952"/>
              </a:cxn>
              <a:cxn ang="f5817">
                <a:pos x="f8953" y="f8952"/>
              </a:cxn>
              <a:cxn ang="f5817">
                <a:pos x="f8953" y="f8954"/>
              </a:cxn>
              <a:cxn ang="f5817">
                <a:pos x="f8955" y="f8956"/>
              </a:cxn>
              <a:cxn ang="f5817">
                <a:pos x="f8957" y="f8958"/>
              </a:cxn>
              <a:cxn ang="f5817">
                <a:pos x="f8959" y="f8960"/>
              </a:cxn>
              <a:cxn ang="f5817">
                <a:pos x="f8961" y="f8962"/>
              </a:cxn>
              <a:cxn ang="f5817">
                <a:pos x="f8963" y="f8964"/>
              </a:cxn>
              <a:cxn ang="f5817">
                <a:pos x="f8965" y="f8966"/>
              </a:cxn>
              <a:cxn ang="f5817">
                <a:pos x="f8967" y="f8968"/>
              </a:cxn>
              <a:cxn ang="f5817">
                <a:pos x="f8969" y="f8970"/>
              </a:cxn>
              <a:cxn ang="f5817">
                <a:pos x="f8971" y="f8972"/>
              </a:cxn>
              <a:cxn ang="f5817">
                <a:pos x="f8973" y="f8974"/>
              </a:cxn>
              <a:cxn ang="f5817">
                <a:pos x="f8975" y="f8976"/>
              </a:cxn>
              <a:cxn ang="f5817">
                <a:pos x="f8977" y="f8978"/>
              </a:cxn>
              <a:cxn ang="f5817">
                <a:pos x="f8979" y="f8980"/>
              </a:cxn>
              <a:cxn ang="f5817">
                <a:pos x="f8981" y="f8982"/>
              </a:cxn>
              <a:cxn ang="f5817">
                <a:pos x="f8983" y="f8984"/>
              </a:cxn>
              <a:cxn ang="f5817">
                <a:pos x="f8985" y="f8986"/>
              </a:cxn>
              <a:cxn ang="f5817">
                <a:pos x="f8987" y="f8988"/>
              </a:cxn>
              <a:cxn ang="f5817">
                <a:pos x="f8989" y="f8990"/>
              </a:cxn>
              <a:cxn ang="f5817">
                <a:pos x="f8991" y="f8964"/>
              </a:cxn>
              <a:cxn ang="f5817">
                <a:pos x="f8992" y="f8993"/>
              </a:cxn>
              <a:cxn ang="f5817">
                <a:pos x="f8994" y="f8995"/>
              </a:cxn>
              <a:cxn ang="f5817">
                <a:pos x="f8996" y="f8997"/>
              </a:cxn>
              <a:cxn ang="f5817">
                <a:pos x="f8998" y="f8964"/>
              </a:cxn>
              <a:cxn ang="f5817">
                <a:pos x="f8999" y="f9000"/>
              </a:cxn>
              <a:cxn ang="f5817">
                <a:pos x="f9001" y="f9002"/>
              </a:cxn>
              <a:cxn ang="f5817">
                <a:pos x="f9003" y="f9004"/>
              </a:cxn>
              <a:cxn ang="f5817">
                <a:pos x="f9005" y="f9006"/>
              </a:cxn>
              <a:cxn ang="f5817">
                <a:pos x="f9007" y="f9008"/>
              </a:cxn>
              <a:cxn ang="f5817">
                <a:pos x="f9009" y="f9010"/>
              </a:cxn>
              <a:cxn ang="f5817">
                <a:pos x="f9011" y="f9012"/>
              </a:cxn>
              <a:cxn ang="f5817">
                <a:pos x="f9013" y="f9014"/>
              </a:cxn>
              <a:cxn ang="f5817">
                <a:pos x="f9015" y="f9016"/>
              </a:cxn>
              <a:cxn ang="f5817">
                <a:pos x="f9017" y="f9018"/>
              </a:cxn>
              <a:cxn ang="f5817">
                <a:pos x="f9019" y="f8952"/>
              </a:cxn>
              <a:cxn ang="f5817">
                <a:pos x="f9020" y="f9021"/>
              </a:cxn>
              <a:cxn ang="f5817">
                <a:pos x="f9022" y="f9023"/>
              </a:cxn>
              <a:cxn ang="f5817">
                <a:pos x="f9024" y="f9025"/>
              </a:cxn>
              <a:cxn ang="f5817">
                <a:pos x="f9026" y="f9027"/>
              </a:cxn>
              <a:cxn ang="f5817">
                <a:pos x="f9028" y="f9029"/>
              </a:cxn>
              <a:cxn ang="f5817">
                <a:pos x="f9030" y="f9031"/>
              </a:cxn>
              <a:cxn ang="f5817">
                <a:pos x="f9032" y="f8964"/>
              </a:cxn>
              <a:cxn ang="f5817">
                <a:pos x="f9033" y="f9034"/>
              </a:cxn>
              <a:cxn ang="f5817">
                <a:pos x="f9035" y="f9036"/>
              </a:cxn>
              <a:cxn ang="f5817">
                <a:pos x="f9037" y="f9038"/>
              </a:cxn>
              <a:cxn ang="f5817">
                <a:pos x="f9039" y="f9040"/>
              </a:cxn>
              <a:cxn ang="f5817">
                <a:pos x="f9041" y="f9042"/>
              </a:cxn>
              <a:cxn ang="f5817">
                <a:pos x="f9043" y="f8954"/>
              </a:cxn>
              <a:cxn ang="f5817">
                <a:pos x="f9044" y="f8949"/>
              </a:cxn>
              <a:cxn ang="f5817">
                <a:pos x="f9045" y="f9046"/>
              </a:cxn>
              <a:cxn ang="f5817">
                <a:pos x="f9047" y="f9048"/>
              </a:cxn>
              <a:cxn ang="f5817">
                <a:pos x="f9049" y="f9050"/>
              </a:cxn>
              <a:cxn ang="f5817">
                <a:pos x="f9051" y="f9052"/>
              </a:cxn>
              <a:cxn ang="f5817">
                <a:pos x="f9053" y="f8954"/>
              </a:cxn>
              <a:cxn ang="f5817">
                <a:pos x="f9054" y="f9055"/>
              </a:cxn>
              <a:cxn ang="f5817">
                <a:pos x="f9056" y="f9057"/>
              </a:cxn>
              <a:cxn ang="f5817">
                <a:pos x="f9058" y="f9059"/>
              </a:cxn>
              <a:cxn ang="f5817">
                <a:pos x="f9060" y="f9061"/>
              </a:cxn>
              <a:cxn ang="f5817">
                <a:pos x="f9062" y="f9063"/>
              </a:cxn>
              <a:cxn ang="f5817">
                <a:pos x="f9064" y="f9065"/>
              </a:cxn>
              <a:cxn ang="f5817">
                <a:pos x="f9066" y="f8964"/>
              </a:cxn>
              <a:cxn ang="f5817">
                <a:pos x="f9067" y="f9068"/>
              </a:cxn>
              <a:cxn ang="f5817">
                <a:pos x="f9069" y="f9070"/>
              </a:cxn>
              <a:cxn ang="f5817">
                <a:pos x="f9071" y="f9072"/>
              </a:cxn>
              <a:cxn ang="f5817">
                <a:pos x="f9073" y="f9074"/>
              </a:cxn>
              <a:cxn ang="f5817">
                <a:pos x="f9075" y="f9076"/>
              </a:cxn>
              <a:cxn ang="f5817">
                <a:pos x="f9077" y="f9078"/>
              </a:cxn>
              <a:cxn ang="f5817">
                <a:pos x="f9079" y="f9080"/>
              </a:cxn>
              <a:cxn ang="f5817">
                <a:pos x="f9081" y="f9082"/>
              </a:cxn>
              <a:cxn ang="f5817">
                <a:pos x="f9083" y="f9084"/>
              </a:cxn>
              <a:cxn ang="f5817">
                <a:pos x="f9085" y="f9086"/>
              </a:cxn>
              <a:cxn ang="f5817">
                <a:pos x="f9087" y="f9088"/>
              </a:cxn>
              <a:cxn ang="f5817">
                <a:pos x="f9089" y="f9090"/>
              </a:cxn>
              <a:cxn ang="f5817">
                <a:pos x="f9091" y="f9092"/>
              </a:cxn>
              <a:cxn ang="f5817">
                <a:pos x="f9093" y="f9094"/>
              </a:cxn>
              <a:cxn ang="f5817">
                <a:pos x="f9095" y="f9096"/>
              </a:cxn>
              <a:cxn ang="f5817">
                <a:pos x="f9097" y="f9098"/>
              </a:cxn>
              <a:cxn ang="f5817">
                <a:pos x="f9099" y="f9100"/>
              </a:cxn>
              <a:cxn ang="f5817">
                <a:pos x="f9101" y="f9102"/>
              </a:cxn>
              <a:cxn ang="f5817">
                <a:pos x="f9103" y="f9104"/>
              </a:cxn>
              <a:cxn ang="f5817">
                <a:pos x="f9105" y="f9106"/>
              </a:cxn>
              <a:cxn ang="f5817">
                <a:pos x="f9107" y="f9068"/>
              </a:cxn>
              <a:cxn ang="f5817">
                <a:pos x="f9108" y="f9109"/>
              </a:cxn>
              <a:cxn ang="f5817">
                <a:pos x="f9110" y="f9111"/>
              </a:cxn>
              <a:cxn ang="f5817">
                <a:pos x="f9112" y="f9113"/>
              </a:cxn>
              <a:cxn ang="f5817">
                <a:pos x="f9114" y="f9115"/>
              </a:cxn>
              <a:cxn ang="f5817">
                <a:pos x="f9116" y="f9117"/>
              </a:cxn>
              <a:cxn ang="f5817">
                <a:pos x="f9118" y="f9119"/>
              </a:cxn>
              <a:cxn ang="f5817">
                <a:pos x="f9120" y="f9121"/>
              </a:cxn>
              <a:cxn ang="f5817">
                <a:pos x="f9122" y="f9123"/>
              </a:cxn>
              <a:cxn ang="f5817">
                <a:pos x="f9124" y="f9125"/>
              </a:cxn>
              <a:cxn ang="f5817">
                <a:pos x="f9126" y="f9127"/>
              </a:cxn>
              <a:cxn ang="f5817">
                <a:pos x="f9128" y="f9129"/>
              </a:cxn>
              <a:cxn ang="f5817">
                <a:pos x="f9130" y="f9131"/>
              </a:cxn>
              <a:cxn ang="f5817">
                <a:pos x="f9132" y="f9133"/>
              </a:cxn>
              <a:cxn ang="f5817">
                <a:pos x="f9134" y="f9135"/>
              </a:cxn>
              <a:cxn ang="f5817">
                <a:pos x="f9136" y="f9137"/>
              </a:cxn>
              <a:cxn ang="f5817">
                <a:pos x="f9138" y="f9139"/>
              </a:cxn>
              <a:cxn ang="f5817">
                <a:pos x="f9140" y="f9141"/>
              </a:cxn>
              <a:cxn ang="f5817">
                <a:pos x="f9142" y="f9143"/>
              </a:cxn>
              <a:cxn ang="f5817">
                <a:pos x="f9144" y="f9145"/>
              </a:cxn>
              <a:cxn ang="f5817">
                <a:pos x="f9146" y="f9147"/>
              </a:cxn>
              <a:cxn ang="f5817">
                <a:pos x="f9148" y="f9149"/>
              </a:cxn>
              <a:cxn ang="f5817">
                <a:pos x="f9150" y="f9151"/>
              </a:cxn>
              <a:cxn ang="f5817">
                <a:pos x="f9152" y="f9153"/>
              </a:cxn>
              <a:cxn ang="f5817">
                <a:pos x="f9154" y="f9155"/>
              </a:cxn>
              <a:cxn ang="f5817">
                <a:pos x="f9156" y="f9157"/>
              </a:cxn>
              <a:cxn ang="f5817">
                <a:pos x="f9158" y="f9159"/>
              </a:cxn>
              <a:cxn ang="f5817">
                <a:pos x="f9160" y="f9161"/>
              </a:cxn>
              <a:cxn ang="f5817">
                <a:pos x="f9162" y="f9163"/>
              </a:cxn>
              <a:cxn ang="f5817">
                <a:pos x="f9164" y="f9165"/>
              </a:cxn>
              <a:cxn ang="f5817">
                <a:pos x="f9166" y="f9167"/>
              </a:cxn>
              <a:cxn ang="f5817">
                <a:pos x="f9168" y="f9169"/>
              </a:cxn>
              <a:cxn ang="f5817">
                <a:pos x="f9170" y="f9171"/>
              </a:cxn>
              <a:cxn ang="f5817">
                <a:pos x="f9172" y="f9173"/>
              </a:cxn>
              <a:cxn ang="f5817">
                <a:pos x="f9174" y="f9175"/>
              </a:cxn>
              <a:cxn ang="f5817">
                <a:pos x="f9176" y="f9177"/>
              </a:cxn>
              <a:cxn ang="f5817">
                <a:pos x="f9178" y="f9179"/>
              </a:cxn>
              <a:cxn ang="f5817">
                <a:pos x="f9180" y="f9181"/>
              </a:cxn>
              <a:cxn ang="f5817">
                <a:pos x="f9182" y="f9183"/>
              </a:cxn>
              <a:cxn ang="f5817">
                <a:pos x="f9184" y="f9185"/>
              </a:cxn>
              <a:cxn ang="f5817">
                <a:pos x="f9186" y="f9187"/>
              </a:cxn>
              <a:cxn ang="f5817">
                <a:pos x="f9188" y="f9189"/>
              </a:cxn>
              <a:cxn ang="f5817">
                <a:pos x="f9190" y="f9191"/>
              </a:cxn>
              <a:cxn ang="f5817">
                <a:pos x="f9192" y="f9193"/>
              </a:cxn>
              <a:cxn ang="f5817">
                <a:pos x="f9194" y="f9195"/>
              </a:cxn>
              <a:cxn ang="f5817">
                <a:pos x="f9196" y="f9197"/>
              </a:cxn>
              <a:cxn ang="f5817">
                <a:pos x="f9198" y="f9199"/>
              </a:cxn>
              <a:cxn ang="f5817">
                <a:pos x="f9200" y="f9201"/>
              </a:cxn>
              <a:cxn ang="f5817">
                <a:pos x="f9202" y="f9203"/>
              </a:cxn>
              <a:cxn ang="f5817">
                <a:pos x="f9204" y="f9205"/>
              </a:cxn>
              <a:cxn ang="f5817">
                <a:pos x="f9206" y="f9207"/>
              </a:cxn>
              <a:cxn ang="f5817">
                <a:pos x="f9208" y="f9209"/>
              </a:cxn>
              <a:cxn ang="f5817">
                <a:pos x="f9210" y="f9211"/>
              </a:cxn>
              <a:cxn ang="f5817">
                <a:pos x="f9212" y="f9213"/>
              </a:cxn>
              <a:cxn ang="f5817">
                <a:pos x="f9142" y="f9214"/>
              </a:cxn>
              <a:cxn ang="f5817">
                <a:pos x="f9215" y="f9216"/>
              </a:cxn>
              <a:cxn ang="f5817">
                <a:pos x="f9217" y="f9218"/>
              </a:cxn>
              <a:cxn ang="f5817">
                <a:pos x="f9219" y="f9220"/>
              </a:cxn>
              <a:cxn ang="f5817">
                <a:pos x="f9221" y="f9222"/>
              </a:cxn>
              <a:cxn ang="f5817">
                <a:pos x="f9223" y="f9224"/>
              </a:cxn>
              <a:cxn ang="f5817">
                <a:pos x="f9225" y="f9226"/>
              </a:cxn>
              <a:cxn ang="f5817">
                <a:pos x="f9227" y="f9228"/>
              </a:cxn>
              <a:cxn ang="f5817">
                <a:pos x="f9229" y="f9230"/>
              </a:cxn>
              <a:cxn ang="f5817">
                <a:pos x="f9231" y="f9232"/>
              </a:cxn>
              <a:cxn ang="f5817">
                <a:pos x="f9233" y="f9234"/>
              </a:cxn>
              <a:cxn ang="f5817">
                <a:pos x="f9235" y="f9236"/>
              </a:cxn>
              <a:cxn ang="f5817">
                <a:pos x="f9237" y="f9238"/>
              </a:cxn>
              <a:cxn ang="f5817">
                <a:pos x="f9239" y="f9240"/>
              </a:cxn>
              <a:cxn ang="f5817">
                <a:pos x="f9241" y="f9242"/>
              </a:cxn>
              <a:cxn ang="f5817">
                <a:pos x="f9243" y="f9244"/>
              </a:cxn>
              <a:cxn ang="f5817">
                <a:pos x="f9245" y="f9246"/>
              </a:cxn>
              <a:cxn ang="f5817">
                <a:pos x="f9120" y="f9247"/>
              </a:cxn>
              <a:cxn ang="f5817">
                <a:pos x="f9248" y="f9249"/>
              </a:cxn>
              <a:cxn ang="f5817">
                <a:pos x="f9250" y="f9251"/>
              </a:cxn>
              <a:cxn ang="f5817">
                <a:pos x="f9124" y="f9252"/>
              </a:cxn>
              <a:cxn ang="f5817">
                <a:pos x="f9253" y="f9254"/>
              </a:cxn>
              <a:cxn ang="f5817">
                <a:pos x="f9255" y="f9256"/>
              </a:cxn>
              <a:cxn ang="f5817">
                <a:pos x="f9257" y="f9258"/>
              </a:cxn>
              <a:cxn ang="f5817">
                <a:pos x="f9259" y="f9260"/>
              </a:cxn>
              <a:cxn ang="f5817">
                <a:pos x="f9261" y="f9262"/>
              </a:cxn>
              <a:cxn ang="f5817">
                <a:pos x="f9263" y="f9264"/>
              </a:cxn>
              <a:cxn ang="f5817">
                <a:pos x="f9265" y="f9266"/>
              </a:cxn>
              <a:cxn ang="f5817">
                <a:pos x="f9267" y="f9268"/>
              </a:cxn>
              <a:cxn ang="f5817">
                <a:pos x="f9269" y="f9270"/>
              </a:cxn>
              <a:cxn ang="f5817">
                <a:pos x="f9271" y="f9272"/>
              </a:cxn>
              <a:cxn ang="f5817">
                <a:pos x="f9273" y="f9274"/>
              </a:cxn>
              <a:cxn ang="f5817">
                <a:pos x="f9030" y="f9275"/>
              </a:cxn>
              <a:cxn ang="f5817">
                <a:pos x="f9276" y="f9277"/>
              </a:cxn>
              <a:cxn ang="f5817">
                <a:pos x="f9278" y="f9279"/>
              </a:cxn>
              <a:cxn ang="f5817">
                <a:pos x="f9280" y="f9281"/>
              </a:cxn>
              <a:cxn ang="f5817">
                <a:pos x="f9282" y="f9283"/>
              </a:cxn>
              <a:cxn ang="f5817">
                <a:pos x="f9284" y="f9285"/>
              </a:cxn>
              <a:cxn ang="f5817">
                <a:pos x="f9286" y="f9287"/>
              </a:cxn>
              <a:cxn ang="f5817">
                <a:pos x="f9288" y="f9289"/>
              </a:cxn>
              <a:cxn ang="f5817">
                <a:pos x="f9290" y="f9216"/>
              </a:cxn>
              <a:cxn ang="f5817">
                <a:pos x="f9291" y="f9292"/>
              </a:cxn>
              <a:cxn ang="f5817">
                <a:pos x="f9293" y="f9294"/>
              </a:cxn>
              <a:cxn ang="f5817">
                <a:pos x="f9295" y="f9296"/>
              </a:cxn>
              <a:cxn ang="f5817">
                <a:pos x="f9297" y="f9298"/>
              </a:cxn>
              <a:cxn ang="f5817">
                <a:pos x="f9299" y="f9300"/>
              </a:cxn>
              <a:cxn ang="f5817">
                <a:pos x="f9301" y="f9302"/>
              </a:cxn>
              <a:cxn ang="f5817">
                <a:pos x="f9303" y="f9304"/>
              </a:cxn>
              <a:cxn ang="f5817">
                <a:pos x="f9305" y="f9203"/>
              </a:cxn>
              <a:cxn ang="f5817">
                <a:pos x="f9306" y="f9307"/>
              </a:cxn>
              <a:cxn ang="f5817">
                <a:pos x="f9308" y="f9309"/>
              </a:cxn>
              <a:cxn ang="f5817">
                <a:pos x="f9308" y="f9310"/>
              </a:cxn>
              <a:cxn ang="f5817">
                <a:pos x="f9311" y="f9312"/>
              </a:cxn>
              <a:cxn ang="f5817">
                <a:pos x="f9313" y="f9314"/>
              </a:cxn>
              <a:cxn ang="f5817">
                <a:pos x="f9315" y="f9316"/>
              </a:cxn>
              <a:cxn ang="f5817">
                <a:pos x="f9317" y="f9318"/>
              </a:cxn>
              <a:cxn ang="f5817">
                <a:pos x="f9319" y="f9320"/>
              </a:cxn>
              <a:cxn ang="f5817">
                <a:pos x="f9321" y="f9322"/>
              </a:cxn>
              <a:cxn ang="f5817">
                <a:pos x="f9323" y="f9183"/>
              </a:cxn>
              <a:cxn ang="f5817">
                <a:pos x="f9324" y="f9181"/>
              </a:cxn>
              <a:cxn ang="f5817">
                <a:pos x="f9325" y="f9326"/>
              </a:cxn>
              <a:cxn ang="f5817">
                <a:pos x="f9327" y="f9328"/>
              </a:cxn>
              <a:cxn ang="f5817">
                <a:pos x="f9329" y="f9330"/>
              </a:cxn>
              <a:cxn ang="f5817">
                <a:pos x="f9331" y="f9332"/>
              </a:cxn>
              <a:cxn ang="f5817">
                <a:pos x="f9333" y="f9334"/>
              </a:cxn>
              <a:cxn ang="f5817">
                <a:pos x="f9335" y="f9336"/>
              </a:cxn>
              <a:cxn ang="f5817">
                <a:pos x="f9337" y="f9338"/>
              </a:cxn>
              <a:cxn ang="f5817">
                <a:pos x="f9339" y="f9340"/>
              </a:cxn>
              <a:cxn ang="f5817">
                <a:pos x="f9341" y="f9342"/>
              </a:cxn>
              <a:cxn ang="f5817">
                <a:pos x="f9343" y="f9344"/>
              </a:cxn>
              <a:cxn ang="f5817">
                <a:pos x="f9345" y="f9346"/>
              </a:cxn>
              <a:cxn ang="f5817">
                <a:pos x="f9347" y="f9348"/>
              </a:cxn>
              <a:cxn ang="f5817">
                <a:pos x="f9349" y="f9153"/>
              </a:cxn>
              <a:cxn ang="f5817">
                <a:pos x="f9350" y="f9351"/>
              </a:cxn>
              <a:cxn ang="f5817">
                <a:pos x="f9352" y="f9353"/>
              </a:cxn>
              <a:cxn ang="f5817">
                <a:pos x="f9354" y="f9355"/>
              </a:cxn>
              <a:cxn ang="f5817">
                <a:pos x="f9356" y="f9357"/>
              </a:cxn>
              <a:cxn ang="f5817">
                <a:pos x="f9358" y="f9359"/>
              </a:cxn>
              <a:cxn ang="f5817">
                <a:pos x="f9360" y="f9361"/>
              </a:cxn>
              <a:cxn ang="f5817">
                <a:pos x="f9362" y="f9363"/>
              </a:cxn>
              <a:cxn ang="f5817">
                <a:pos x="f9364" y="f9365"/>
              </a:cxn>
              <a:cxn ang="f5817">
                <a:pos x="f9366" y="f9367"/>
              </a:cxn>
              <a:cxn ang="f5817">
                <a:pos x="f9321" y="f9368"/>
              </a:cxn>
              <a:cxn ang="f5817">
                <a:pos x="f9369" y="f9370"/>
              </a:cxn>
              <a:cxn ang="f5817">
                <a:pos x="f9371" y="f9372"/>
              </a:cxn>
              <a:cxn ang="f5817">
                <a:pos x="f9373" y="f9374"/>
              </a:cxn>
              <a:cxn ang="f5817">
                <a:pos x="f9375" y="f9376"/>
              </a:cxn>
              <a:cxn ang="f5817">
                <a:pos x="f9377" y="f9378"/>
              </a:cxn>
              <a:cxn ang="f5817">
                <a:pos x="f9379" y="f9380"/>
              </a:cxn>
              <a:cxn ang="f5817">
                <a:pos x="f9381" y="f9143"/>
              </a:cxn>
              <a:cxn ang="f5817">
                <a:pos x="f9382" y="f9383"/>
              </a:cxn>
              <a:cxn ang="f5817">
                <a:pos x="f9384" y="f9385"/>
              </a:cxn>
              <a:cxn ang="f5817">
                <a:pos x="f9384" y="f9386"/>
              </a:cxn>
              <a:cxn ang="f5817">
                <a:pos x="f9387" y="f9388"/>
              </a:cxn>
              <a:cxn ang="f5817">
                <a:pos x="f9389" y="f9390"/>
              </a:cxn>
              <a:cxn ang="f5817">
                <a:pos x="f9356" y="f9391"/>
              </a:cxn>
              <a:cxn ang="f5817">
                <a:pos x="f9392" y="f9393"/>
              </a:cxn>
              <a:cxn ang="f5817">
                <a:pos x="f9394" y="f9395"/>
              </a:cxn>
              <a:cxn ang="f5817">
                <a:pos x="f9396" y="f9397"/>
              </a:cxn>
              <a:cxn ang="f5817">
                <a:pos x="f9398" y="f9399"/>
              </a:cxn>
              <a:cxn ang="f5817">
                <a:pos x="f9400" y="f9401"/>
              </a:cxn>
              <a:cxn ang="f5817">
                <a:pos x="f9402" y="f9403"/>
              </a:cxn>
              <a:cxn ang="f5817">
                <a:pos x="f9404" y="f9405"/>
              </a:cxn>
              <a:cxn ang="f5817">
                <a:pos x="f9406" y="f9135"/>
              </a:cxn>
              <a:cxn ang="f5817">
                <a:pos x="f9407" y="f9408"/>
              </a:cxn>
              <a:cxn ang="f5817">
                <a:pos x="f9409" y="f9410"/>
              </a:cxn>
              <a:cxn ang="f5817">
                <a:pos x="f9411" y="f9412"/>
              </a:cxn>
              <a:cxn ang="f5817">
                <a:pos x="f9413" y="f9414"/>
              </a:cxn>
              <a:cxn ang="f5817">
                <a:pos x="f9415" y="f9416"/>
              </a:cxn>
              <a:cxn ang="f5817">
                <a:pos x="f9417" y="f9418"/>
              </a:cxn>
              <a:cxn ang="f5817">
                <a:pos x="f9419" y="f9420"/>
              </a:cxn>
              <a:cxn ang="f5817">
                <a:pos x="f9419" y="f9421"/>
              </a:cxn>
              <a:cxn ang="f5817">
                <a:pos x="f8955" y="f9422"/>
              </a:cxn>
              <a:cxn ang="f5817">
                <a:pos x="f9423" y="f9424"/>
              </a:cxn>
              <a:cxn ang="f5817">
                <a:pos x="f9425" y="f9426"/>
              </a:cxn>
              <a:cxn ang="f5817">
                <a:pos x="f9427" y="f9428"/>
              </a:cxn>
              <a:cxn ang="f5817">
                <a:pos x="f9429" y="f9430"/>
              </a:cxn>
              <a:cxn ang="f5817">
                <a:pos x="f9429" y="f9431"/>
              </a:cxn>
              <a:cxn ang="f5817">
                <a:pos x="f9432" y="f9433"/>
              </a:cxn>
              <a:cxn ang="f5817">
                <a:pos x="f9434" y="f9435"/>
              </a:cxn>
              <a:cxn ang="f5817">
                <a:pos x="f9436" y="f9131"/>
              </a:cxn>
              <a:cxn ang="f5817">
                <a:pos x="f9432" y="f9437"/>
              </a:cxn>
              <a:cxn ang="f5817">
                <a:pos x="f9429" y="f9438"/>
              </a:cxn>
              <a:cxn ang="f5817">
                <a:pos x="f9429" y="f9439"/>
              </a:cxn>
              <a:cxn ang="f5817">
                <a:pos x="f9440" y="f9441"/>
              </a:cxn>
              <a:cxn ang="f5817">
                <a:pos x="f9442" y="f9443"/>
              </a:cxn>
              <a:cxn ang="f5817">
                <a:pos x="f9444" y="f9445"/>
              </a:cxn>
              <a:cxn ang="f5817">
                <a:pos x="f9446" y="f9447"/>
              </a:cxn>
              <a:cxn ang="f5817">
                <a:pos x="f9448" y="f9449"/>
              </a:cxn>
              <a:cxn ang="f5817">
                <a:pos x="f9429" y="f9450"/>
              </a:cxn>
              <a:cxn ang="f5817">
                <a:pos x="f9429" y="f9451"/>
              </a:cxn>
              <a:cxn ang="f5817">
                <a:pos x="f9452" y="f9453"/>
              </a:cxn>
              <a:cxn ang="f5817">
                <a:pos x="f9454" y="f9455"/>
              </a:cxn>
              <a:cxn ang="f5817">
                <a:pos x="f9456" y="f9457"/>
              </a:cxn>
              <a:cxn ang="f5817">
                <a:pos x="f9458" y="f9459"/>
              </a:cxn>
              <a:cxn ang="f5817">
                <a:pos x="f9460" y="f9461"/>
              </a:cxn>
              <a:cxn ang="f5817">
                <a:pos x="f9462" y="f9463"/>
              </a:cxn>
              <a:cxn ang="f5817">
                <a:pos x="f9464" y="f9465"/>
              </a:cxn>
              <a:cxn ang="f5817">
                <a:pos x="f9429" y="f9466"/>
              </a:cxn>
              <a:cxn ang="f5817">
                <a:pos x="f9429" y="f9467"/>
              </a:cxn>
              <a:cxn ang="f5817">
                <a:pos x="f9468" y="f9469"/>
              </a:cxn>
              <a:cxn ang="f5817">
                <a:pos x="f9470" y="f9471"/>
              </a:cxn>
              <a:cxn ang="f5817">
                <a:pos x="f9472" y="f9473"/>
              </a:cxn>
              <a:cxn ang="f5817">
                <a:pos x="f9474" y="f9475"/>
              </a:cxn>
              <a:cxn ang="f5817">
                <a:pos x="f9476" y="f9477"/>
              </a:cxn>
              <a:cxn ang="f5817">
                <a:pos x="f9478" y="f9479"/>
              </a:cxn>
              <a:cxn ang="f5817">
                <a:pos x="f9429" y="f9480"/>
              </a:cxn>
              <a:cxn ang="f5817">
                <a:pos x="f9429" y="f9481"/>
              </a:cxn>
              <a:cxn ang="f5817">
                <a:pos x="f9482" y="f9483"/>
              </a:cxn>
              <a:cxn ang="f5817">
                <a:pos x="f9484" y="f9485"/>
              </a:cxn>
              <a:cxn ang="f5817">
                <a:pos x="f9486" y="f9487"/>
              </a:cxn>
              <a:cxn ang="f5817">
                <a:pos x="f9488" y="f9489"/>
              </a:cxn>
              <a:cxn ang="f5817">
                <a:pos x="f9490" y="f9491"/>
              </a:cxn>
              <a:cxn ang="f5817">
                <a:pos x="f9492" y="f9493"/>
              </a:cxn>
              <a:cxn ang="f5817">
                <a:pos x="f9494" y="f9495"/>
              </a:cxn>
              <a:cxn ang="f5817">
                <a:pos x="f9429" y="f9496"/>
              </a:cxn>
              <a:cxn ang="f5817">
                <a:pos x="f9429" y="f9497"/>
              </a:cxn>
              <a:cxn ang="f5817">
                <a:pos x="f9498" y="f9499"/>
              </a:cxn>
              <a:cxn ang="f5817">
                <a:pos x="f9500" y="f9501"/>
              </a:cxn>
              <a:cxn ang="f5817">
                <a:pos x="f9502" y="f9503"/>
              </a:cxn>
              <a:cxn ang="f5817">
                <a:pos x="f9504" y="f9505"/>
              </a:cxn>
              <a:cxn ang="f5817">
                <a:pos x="f9506" y="f9507"/>
              </a:cxn>
              <a:cxn ang="f5817">
                <a:pos x="f9508" y="f9509"/>
              </a:cxn>
              <a:cxn ang="f5817">
                <a:pos x="f9429" y="f9510"/>
              </a:cxn>
              <a:cxn ang="f5817">
                <a:pos x="f9429" y="f9511"/>
              </a:cxn>
              <a:cxn ang="f5817">
                <a:pos x="f9512" y="f9513"/>
              </a:cxn>
              <a:cxn ang="f5817">
                <a:pos x="f9514" y="f9515"/>
              </a:cxn>
              <a:cxn ang="f5817">
                <a:pos x="f9516" y="f9517"/>
              </a:cxn>
              <a:cxn ang="f5817">
                <a:pos x="f9518" y="f9519"/>
              </a:cxn>
              <a:cxn ang="f5817">
                <a:pos x="f9484" y="f9520"/>
              </a:cxn>
              <a:cxn ang="f5817">
                <a:pos x="f9521" y="f9522"/>
              </a:cxn>
              <a:cxn ang="f5817">
                <a:pos x="f8955" y="f9523"/>
              </a:cxn>
              <a:cxn ang="f5817">
                <a:pos x="f9429" y="f9524"/>
              </a:cxn>
              <a:cxn ang="f5817">
                <a:pos x="f9429" y="f9525"/>
              </a:cxn>
              <a:cxn ang="f5817">
                <a:pos x="f9526" y="f9527"/>
              </a:cxn>
              <a:cxn ang="f5817">
                <a:pos x="f9528" y="f9529"/>
              </a:cxn>
              <a:cxn ang="f5817">
                <a:pos x="f9429" y="f9530"/>
              </a:cxn>
              <a:cxn ang="f5817">
                <a:pos x="f9429" y="f9531"/>
              </a:cxn>
              <a:cxn ang="f5817">
                <a:pos x="f9532" y="f9533"/>
              </a:cxn>
              <a:cxn ang="f5817">
                <a:pos x="f9534" y="f9535"/>
              </a:cxn>
              <a:cxn ang="f5817">
                <a:pos x="f9448" y="f9536"/>
              </a:cxn>
              <a:cxn ang="f5817">
                <a:pos x="f9537" y="f9538"/>
              </a:cxn>
              <a:cxn ang="f5817">
                <a:pos x="f9539" y="f9540"/>
              </a:cxn>
              <a:cxn ang="f5817">
                <a:pos x="f9541" y="f9542"/>
              </a:cxn>
              <a:cxn ang="f5817">
                <a:pos x="f9508" y="f9543"/>
              </a:cxn>
              <a:cxn ang="f5817">
                <a:pos x="f9544" y="f9545"/>
              </a:cxn>
              <a:cxn ang="f5817">
                <a:pos x="f9546" y="f9547"/>
              </a:cxn>
              <a:cxn ang="f5817">
                <a:pos x="f9548" y="f9549"/>
              </a:cxn>
              <a:cxn ang="f5817">
                <a:pos x="f9548" y="f9550"/>
              </a:cxn>
              <a:cxn ang="f5817">
                <a:pos x="f9551" y="f9552"/>
              </a:cxn>
              <a:cxn ang="f5817">
                <a:pos x="f9553" y="f9554"/>
              </a:cxn>
              <a:cxn ang="f5817">
                <a:pos x="f8965" y="f9555"/>
              </a:cxn>
              <a:cxn ang="f5817">
                <a:pos x="f9556" y="f9557"/>
              </a:cxn>
              <a:cxn ang="f5817">
                <a:pos x="f9558" y="f9082"/>
              </a:cxn>
              <a:cxn ang="f5817">
                <a:pos x="f9559" y="f9560"/>
              </a:cxn>
              <a:cxn ang="f5817">
                <a:pos x="f9548" y="f9561"/>
              </a:cxn>
              <a:cxn ang="f5817">
                <a:pos x="f9548" y="f9562"/>
              </a:cxn>
              <a:cxn ang="f5817">
                <a:pos x="f8948" y="f8949"/>
              </a:cxn>
              <a:cxn ang="f5817">
                <a:pos x="f9563" y="f9564"/>
              </a:cxn>
              <a:cxn ang="f5817">
                <a:pos x="f9054" y="f9565"/>
              </a:cxn>
              <a:cxn ang="f5817">
                <a:pos x="f9566" y="f9567"/>
              </a:cxn>
              <a:cxn ang="f5817">
                <a:pos x="f9568" y="f9569"/>
              </a:cxn>
              <a:cxn ang="f5817">
                <a:pos x="f9563" y="f9564"/>
              </a:cxn>
              <a:cxn ang="f5817">
                <a:pos x="f9570" y="f9285"/>
              </a:cxn>
              <a:cxn ang="f5817">
                <a:pos x="f9571" y="f9565"/>
              </a:cxn>
              <a:cxn ang="f5817">
                <a:pos x="f9259" y="f9572"/>
              </a:cxn>
              <a:cxn ang="f5817">
                <a:pos x="f9573" y="f9569"/>
              </a:cxn>
              <a:cxn ang="f5817">
                <a:pos x="f9570" y="f9285"/>
              </a:cxn>
              <a:cxn ang="f5817">
                <a:pos x="f9574" y="f9575"/>
              </a:cxn>
              <a:cxn ang="f5817">
                <a:pos x="f9576" y="f9577"/>
              </a:cxn>
              <a:cxn ang="f5817">
                <a:pos x="f9578" y="f9579"/>
              </a:cxn>
              <a:cxn ang="f5817">
                <a:pos x="f9580" y="f9581"/>
              </a:cxn>
              <a:cxn ang="f5817">
                <a:pos x="f9582" y="f9554"/>
              </a:cxn>
              <a:cxn ang="f5817">
                <a:pos x="f9583" y="f9584"/>
              </a:cxn>
              <a:cxn ang="f5817">
                <a:pos x="f9585" y="f9586"/>
              </a:cxn>
              <a:cxn ang="f5817">
                <a:pos x="f9587" y="f9588"/>
              </a:cxn>
              <a:cxn ang="f5817">
                <a:pos x="f9589" y="f9590"/>
              </a:cxn>
              <a:cxn ang="f5817">
                <a:pos x="f9574" y="f9575"/>
              </a:cxn>
              <a:cxn ang="f5817">
                <a:pos x="f8969" y="f9591"/>
              </a:cxn>
              <a:cxn ang="f5817">
                <a:pos x="f9592" y="f9593"/>
              </a:cxn>
              <a:cxn ang="f5817">
                <a:pos x="f9594" y="f9595"/>
              </a:cxn>
              <a:cxn ang="f5817">
                <a:pos x="f9596" y="f9597"/>
              </a:cxn>
              <a:cxn ang="f5817">
                <a:pos x="f9598" y="f9599"/>
              </a:cxn>
              <a:cxn ang="f5817">
                <a:pos x="f9600" y="f9601"/>
              </a:cxn>
              <a:cxn ang="f5817">
                <a:pos x="f9602" y="f9603"/>
              </a:cxn>
              <a:cxn ang="f5817">
                <a:pos x="f9604" y="f9605"/>
              </a:cxn>
              <a:cxn ang="f5817">
                <a:pos x="f8969" y="f9591"/>
              </a:cxn>
              <a:cxn ang="f5817">
                <a:pos x="f9606" y="f9607"/>
              </a:cxn>
              <a:cxn ang="f5817">
                <a:pos x="f9608" y="f9609"/>
              </a:cxn>
              <a:cxn ang="f5817">
                <a:pos x="f9610" y="f9611"/>
              </a:cxn>
              <a:cxn ang="f5817">
                <a:pos x="f9612" y="f9613"/>
              </a:cxn>
              <a:cxn ang="f5817">
                <a:pos x="f9614" y="f9615"/>
              </a:cxn>
              <a:cxn ang="f5817">
                <a:pos x="f9616" y="f9617"/>
              </a:cxn>
              <a:cxn ang="f5817">
                <a:pos x="f9606" y="f9607"/>
              </a:cxn>
              <a:cxn ang="f5817">
                <a:pos x="f9618" y="f9619"/>
              </a:cxn>
              <a:cxn ang="f5817">
                <a:pos x="f9620" y="f9621"/>
              </a:cxn>
              <a:cxn ang="f5817">
                <a:pos x="f9622" y="f9623"/>
              </a:cxn>
              <a:cxn ang="f5817">
                <a:pos x="f9624" y="f9625"/>
              </a:cxn>
              <a:cxn ang="f5817">
                <a:pos x="f9618" y="f9619"/>
              </a:cxn>
              <a:cxn ang="f5817">
                <a:pos x="f9626" y="f9627"/>
              </a:cxn>
              <a:cxn ang="f5817">
                <a:pos x="f9628" y="f9629"/>
              </a:cxn>
              <a:cxn ang="f5817">
                <a:pos x="f9630" y="f9631"/>
              </a:cxn>
              <a:cxn ang="f5817">
                <a:pos x="f9632" y="f9633"/>
              </a:cxn>
              <a:cxn ang="f5817">
                <a:pos x="f9634" y="f9635"/>
              </a:cxn>
              <a:cxn ang="f5817">
                <a:pos x="f9626" y="f9627"/>
              </a:cxn>
              <a:cxn ang="f5817">
                <a:pos x="f9636" y="f9637"/>
              </a:cxn>
              <a:cxn ang="f5817">
                <a:pos x="f9638" y="f9639"/>
              </a:cxn>
              <a:cxn ang="f5817">
                <a:pos x="f9640" y="f9641"/>
              </a:cxn>
              <a:cxn ang="f5817">
                <a:pos x="f9642" y="f9643"/>
              </a:cxn>
              <a:cxn ang="f5817">
                <a:pos x="f9636" y="f9637"/>
              </a:cxn>
              <a:cxn ang="f5817">
                <a:pos x="f9644" y="f9645"/>
              </a:cxn>
              <a:cxn ang="f5817">
                <a:pos x="f9646" y="f9647"/>
              </a:cxn>
              <a:cxn ang="f5817">
                <a:pos x="f9646" y="f9648"/>
              </a:cxn>
              <a:cxn ang="f5817">
                <a:pos x="f9644" y="f9645"/>
              </a:cxn>
              <a:cxn ang="f5817">
                <a:pos x="f9649" y="f9650"/>
              </a:cxn>
              <a:cxn ang="f5817">
                <a:pos x="f9651" y="f9652"/>
              </a:cxn>
              <a:cxn ang="f5817">
                <a:pos x="f9653" y="f9654"/>
              </a:cxn>
              <a:cxn ang="f5817">
                <a:pos x="f9649" y="f9650"/>
              </a:cxn>
              <a:cxn ang="f5817">
                <a:pos x="f9655" y="f9656"/>
              </a:cxn>
              <a:cxn ang="f5817">
                <a:pos x="f9657" y="f9658"/>
              </a:cxn>
              <a:cxn ang="f5817">
                <a:pos x="f9659" y="f9660"/>
              </a:cxn>
              <a:cxn ang="f5817">
                <a:pos x="f9661" y="f9662"/>
              </a:cxn>
              <a:cxn ang="f5817">
                <a:pos x="f9663" y="f9664"/>
              </a:cxn>
              <a:cxn ang="f5817">
                <a:pos x="f9665" y="f9666"/>
              </a:cxn>
              <a:cxn ang="f5817">
                <a:pos x="f9667" y="f9668"/>
              </a:cxn>
              <a:cxn ang="f5817">
                <a:pos x="f9655" y="f9656"/>
              </a:cxn>
              <a:cxn ang="f5817">
                <a:pos x="f9669" y="f9670"/>
              </a:cxn>
              <a:cxn ang="f5817">
                <a:pos x="f9671" y="f9672"/>
              </a:cxn>
              <a:cxn ang="f5817">
                <a:pos x="f9673" y="f9674"/>
              </a:cxn>
              <a:cxn ang="f5817">
                <a:pos x="f9409" y="f9675"/>
              </a:cxn>
              <a:cxn ang="f5817">
                <a:pos x="f9676" y="f9677"/>
              </a:cxn>
              <a:cxn ang="f5817">
                <a:pos x="f9678" y="f9679"/>
              </a:cxn>
              <a:cxn ang="f5817">
                <a:pos x="f9680" y="f9681"/>
              </a:cxn>
              <a:cxn ang="f5817">
                <a:pos x="f9682" y="f9683"/>
              </a:cxn>
              <a:cxn ang="f5817">
                <a:pos x="f9684" y="f9685"/>
              </a:cxn>
              <a:cxn ang="f5817">
                <a:pos x="f9686" y="f9687"/>
              </a:cxn>
              <a:cxn ang="f5817">
                <a:pos x="f9669" y="f9670"/>
              </a:cxn>
              <a:cxn ang="f5817">
                <a:pos x="f9688" y="f9689"/>
              </a:cxn>
              <a:cxn ang="f5817">
                <a:pos x="f9690" y="f9691"/>
              </a:cxn>
              <a:cxn ang="f5817">
                <a:pos x="f9692" y="f9693"/>
              </a:cxn>
              <a:cxn ang="f5817">
                <a:pos x="f9634" y="f9694"/>
              </a:cxn>
              <a:cxn ang="f5817">
                <a:pos x="f9695" y="f9696"/>
              </a:cxn>
              <a:cxn ang="f5817">
                <a:pos x="f9688" y="f9689"/>
              </a:cxn>
              <a:cxn ang="f5817">
                <a:pos x="f9697" y="f9698"/>
              </a:cxn>
              <a:cxn ang="f5817">
                <a:pos x="f9699" y="f9700"/>
              </a:cxn>
              <a:cxn ang="f5817">
                <a:pos x="f9701" y="f9702"/>
              </a:cxn>
              <a:cxn ang="f5817">
                <a:pos x="f9703" y="f9704"/>
              </a:cxn>
              <a:cxn ang="f5817">
                <a:pos x="f9705" y="f9706"/>
              </a:cxn>
              <a:cxn ang="f5817">
                <a:pos x="f9707" y="f9708"/>
              </a:cxn>
              <a:cxn ang="f5817">
                <a:pos x="f9697" y="f9698"/>
              </a:cxn>
              <a:cxn ang="f5817">
                <a:pos x="f9709" y="f9710"/>
              </a:cxn>
              <a:cxn ang="f5817">
                <a:pos x="f8973" y="f9711"/>
              </a:cxn>
              <a:cxn ang="f5817">
                <a:pos x="f9712" y="f9713"/>
              </a:cxn>
              <a:cxn ang="f5817">
                <a:pos x="f9714" y="f9715"/>
              </a:cxn>
              <a:cxn ang="f5817">
                <a:pos x="f9709" y="f9710"/>
              </a:cxn>
              <a:cxn ang="f5817">
                <a:pos x="f9716" y="f9717"/>
              </a:cxn>
              <a:cxn ang="f5817">
                <a:pos x="f9718" y="f9719"/>
              </a:cxn>
              <a:cxn ang="f5817">
                <a:pos x="f9720" y="f9721"/>
              </a:cxn>
              <a:cxn ang="f5817">
                <a:pos x="f9722" y="f9723"/>
              </a:cxn>
              <a:cxn ang="f5817">
                <a:pos x="f9716" y="f9717"/>
              </a:cxn>
              <a:cxn ang="f5817">
                <a:pos x="f9724" y="f9723"/>
              </a:cxn>
              <a:cxn ang="f5817">
                <a:pos x="f9724" y="f9725"/>
              </a:cxn>
              <a:cxn ang="f5817">
                <a:pos x="f9726" y="f9727"/>
              </a:cxn>
              <a:cxn ang="f5817">
                <a:pos x="f9728" y="f9729"/>
              </a:cxn>
              <a:cxn ang="f5817">
                <a:pos x="f9724" y="f9723"/>
              </a:cxn>
              <a:cxn ang="f5817">
                <a:pos x="f9730" y="f9731"/>
              </a:cxn>
              <a:cxn ang="f5817">
                <a:pos x="f9732" y="f9733"/>
              </a:cxn>
              <a:cxn ang="f5817">
                <a:pos x="f9734" y="f9735"/>
              </a:cxn>
              <a:cxn ang="f5817">
                <a:pos x="f9736" y="f9737"/>
              </a:cxn>
              <a:cxn ang="f5817">
                <a:pos x="f9732" y="f9738"/>
              </a:cxn>
              <a:cxn ang="f5817">
                <a:pos x="f9730" y="f9731"/>
              </a:cxn>
              <a:cxn ang="f5817">
                <a:pos x="f9739" y="f9740"/>
              </a:cxn>
              <a:cxn ang="f5817">
                <a:pos x="f9741" y="f9742"/>
              </a:cxn>
              <a:cxn ang="f5817">
                <a:pos x="f9743" y="f9744"/>
              </a:cxn>
              <a:cxn ang="f5817">
                <a:pos x="f9745" y="f9746"/>
              </a:cxn>
              <a:cxn ang="f5817">
                <a:pos x="f9747" y="f9748"/>
              </a:cxn>
              <a:cxn ang="f5817">
                <a:pos x="f9749" y="f9750"/>
              </a:cxn>
              <a:cxn ang="f5817">
                <a:pos x="f9739" y="f9740"/>
              </a:cxn>
              <a:cxn ang="f5817">
                <a:pos x="f9751" y="f9752"/>
              </a:cxn>
              <a:cxn ang="f5817">
                <a:pos x="f9753" y="f9645"/>
              </a:cxn>
              <a:cxn ang="f5817">
                <a:pos x="f9754" y="f9755"/>
              </a:cxn>
              <a:cxn ang="f5817">
                <a:pos x="f9756" y="f9757"/>
              </a:cxn>
              <a:cxn ang="f5817">
                <a:pos x="f9758" y="f9759"/>
              </a:cxn>
              <a:cxn ang="f5817">
                <a:pos x="f9760" y="f9761"/>
              </a:cxn>
              <a:cxn ang="f5817">
                <a:pos x="f9751" y="f9752"/>
              </a:cxn>
              <a:cxn ang="f5817">
                <a:pos x="f9762" y="f9763"/>
              </a:cxn>
              <a:cxn ang="f5817">
                <a:pos x="f9764" y="f9765"/>
              </a:cxn>
              <a:cxn ang="f5817">
                <a:pos x="f9766" y="f9767"/>
              </a:cxn>
              <a:cxn ang="f5817">
                <a:pos x="f9768" y="f9769"/>
              </a:cxn>
              <a:cxn ang="f5817">
                <a:pos x="f9770" y="f9771"/>
              </a:cxn>
              <a:cxn ang="f5817">
                <a:pos x="f9772" y="f9773"/>
              </a:cxn>
              <a:cxn ang="f5817">
                <a:pos x="f9774" y="f9775"/>
              </a:cxn>
              <a:cxn ang="f5817">
                <a:pos x="f9776" y="f9777"/>
              </a:cxn>
              <a:cxn ang="f5817">
                <a:pos x="f9778" y="f9779"/>
              </a:cxn>
              <a:cxn ang="f5817">
                <a:pos x="f9762" y="f9763"/>
              </a:cxn>
              <a:cxn ang="f5817">
                <a:pos x="f9780" y="f9781"/>
              </a:cxn>
              <a:cxn ang="f5817">
                <a:pos x="f9782" y="f9783"/>
              </a:cxn>
              <a:cxn ang="f5817">
                <a:pos x="f8987" y="f9784"/>
              </a:cxn>
              <a:cxn ang="f5817">
                <a:pos x="f9785" y="f9786"/>
              </a:cxn>
              <a:cxn ang="f5817">
                <a:pos x="f9787" y="f9788"/>
              </a:cxn>
              <a:cxn ang="f5817">
                <a:pos x="f9789" y="f9790"/>
              </a:cxn>
              <a:cxn ang="f5817">
                <a:pos x="f9791" y="f9792"/>
              </a:cxn>
              <a:cxn ang="f5817">
                <a:pos x="f9793" y="f9794"/>
              </a:cxn>
              <a:cxn ang="f5817">
                <a:pos x="f9780" y="f9781"/>
              </a:cxn>
              <a:cxn ang="f5817">
                <a:pos x="f9795" y="f9796"/>
              </a:cxn>
              <a:cxn ang="f5817">
                <a:pos x="f9797" y="f9798"/>
              </a:cxn>
              <a:cxn ang="f5817">
                <a:pos x="f9799" y="f9800"/>
              </a:cxn>
              <a:cxn ang="f5817">
                <a:pos x="f9801" y="f9802"/>
              </a:cxn>
              <a:cxn ang="f5817">
                <a:pos x="f9803" y="f9804"/>
              </a:cxn>
              <a:cxn ang="f5817">
                <a:pos x="f9805" y="f9806"/>
              </a:cxn>
              <a:cxn ang="f5817">
                <a:pos x="f9807" y="f9808"/>
              </a:cxn>
              <a:cxn ang="f5817">
                <a:pos x="f9809" y="f9810"/>
              </a:cxn>
              <a:cxn ang="f5817">
                <a:pos x="f9811" y="f9812"/>
              </a:cxn>
              <a:cxn ang="f5817">
                <a:pos x="f9813" y="f9814"/>
              </a:cxn>
              <a:cxn ang="f5817">
                <a:pos x="f9815" y="f9816"/>
              </a:cxn>
              <a:cxn ang="f5817">
                <a:pos x="f9795" y="f9796"/>
              </a:cxn>
              <a:cxn ang="f5817">
                <a:pos x="f9817" y="f9818"/>
              </a:cxn>
              <a:cxn ang="f5817">
                <a:pos x="f9819" y="f9820"/>
              </a:cxn>
              <a:cxn ang="f5817">
                <a:pos x="f9821" y="f9822"/>
              </a:cxn>
              <a:cxn ang="f5817">
                <a:pos x="f9823" y="f9824"/>
              </a:cxn>
              <a:cxn ang="f5817">
                <a:pos x="f9825" y="f9826"/>
              </a:cxn>
              <a:cxn ang="f5817">
                <a:pos x="f9827" y="f9828"/>
              </a:cxn>
              <a:cxn ang="f5817">
                <a:pos x="f9829" y="f9830"/>
              </a:cxn>
              <a:cxn ang="f5817">
                <a:pos x="f9831" y="f9832"/>
              </a:cxn>
              <a:cxn ang="f5817">
                <a:pos x="f9833" y="f9834"/>
              </a:cxn>
              <a:cxn ang="f5817">
                <a:pos x="f9835" y="f9836"/>
              </a:cxn>
              <a:cxn ang="f5817">
                <a:pos x="f9837" y="f9838"/>
              </a:cxn>
              <a:cxn ang="f5817">
                <a:pos x="f9839" y="f9840"/>
              </a:cxn>
              <a:cxn ang="f5817">
                <a:pos x="f9817" y="f9818"/>
              </a:cxn>
              <a:cxn ang="f5817">
                <a:pos x="f9837" y="f9841"/>
              </a:cxn>
              <a:cxn ang="f5817">
                <a:pos x="f9842" y="f9843"/>
              </a:cxn>
              <a:cxn ang="f5817">
                <a:pos x="f9844" y="f9845"/>
              </a:cxn>
              <a:cxn ang="f5817">
                <a:pos x="f9846" y="f9847"/>
              </a:cxn>
              <a:cxn ang="f5817">
                <a:pos x="f9848" y="f9849"/>
              </a:cxn>
              <a:cxn ang="f5817">
                <a:pos x="f9850" y="f9851"/>
              </a:cxn>
              <a:cxn ang="f5817">
                <a:pos x="f9852" y="f9853"/>
              </a:cxn>
              <a:cxn ang="f5817">
                <a:pos x="f9854" y="f9855"/>
              </a:cxn>
              <a:cxn ang="f5817">
                <a:pos x="f9856" y="f9857"/>
              </a:cxn>
              <a:cxn ang="f5817">
                <a:pos x="f9856" y="f9858"/>
              </a:cxn>
              <a:cxn ang="f5817">
                <a:pos x="f9859" y="f9674"/>
              </a:cxn>
              <a:cxn ang="f5817">
                <a:pos x="f9033" y="f9860"/>
              </a:cxn>
              <a:cxn ang="f5817">
                <a:pos x="f9837" y="f9841"/>
              </a:cxn>
              <a:cxn ang="f5817">
                <a:pos x="f9861" y="f9862"/>
              </a:cxn>
              <a:cxn ang="f5817">
                <a:pos x="f9863" y="f9864"/>
              </a:cxn>
              <a:cxn ang="f5817">
                <a:pos x="f9865" y="f9866"/>
              </a:cxn>
              <a:cxn ang="f5817">
                <a:pos x="f9867" y="f9868"/>
              </a:cxn>
              <a:cxn ang="f5817">
                <a:pos x="f9682" y="f9869"/>
              </a:cxn>
              <a:cxn ang="f5817">
                <a:pos x="f9870" y="f9871"/>
              </a:cxn>
              <a:cxn ang="f5817">
                <a:pos x="f9872" y="f9873"/>
              </a:cxn>
              <a:cxn ang="f5817">
                <a:pos x="f9874" y="f9875"/>
              </a:cxn>
              <a:cxn ang="f5817">
                <a:pos x="f9876" y="f9877"/>
              </a:cxn>
              <a:cxn ang="f5817">
                <a:pos x="f9878" y="f9879"/>
              </a:cxn>
              <a:cxn ang="f5817">
                <a:pos x="f9880" y="f9881"/>
              </a:cxn>
              <a:cxn ang="f5817">
                <a:pos x="f9861" y="f9862"/>
              </a:cxn>
              <a:cxn ang="f5817">
                <a:pos x="f9882" y="f9883"/>
              </a:cxn>
              <a:cxn ang="f5817">
                <a:pos x="f9884" y="f9885"/>
              </a:cxn>
              <a:cxn ang="f5817">
                <a:pos x="f9886" y="f9887"/>
              </a:cxn>
              <a:cxn ang="f5817">
                <a:pos x="f9801" y="f9888"/>
              </a:cxn>
              <a:cxn ang="f5817">
                <a:pos x="f9889" y="f9890"/>
              </a:cxn>
              <a:cxn ang="f5817">
                <a:pos x="f9891" y="f9892"/>
              </a:cxn>
              <a:cxn ang="f5817">
                <a:pos x="f9893" y="f9894"/>
              </a:cxn>
              <a:cxn ang="f5817">
                <a:pos x="f9895" y="f9896"/>
              </a:cxn>
              <a:cxn ang="f5817">
                <a:pos x="f9897" y="f9898"/>
              </a:cxn>
              <a:cxn ang="f5817">
                <a:pos x="f9899" y="f9900"/>
              </a:cxn>
              <a:cxn ang="f5817">
                <a:pos x="f9901" y="f9902"/>
              </a:cxn>
              <a:cxn ang="f5817">
                <a:pos x="f9903" y="f9395"/>
              </a:cxn>
              <a:cxn ang="f5817">
                <a:pos x="f9882" y="f9883"/>
              </a:cxn>
              <a:cxn ang="f5817">
                <a:pos x="f9904" y="f9905"/>
              </a:cxn>
              <a:cxn ang="f5817">
                <a:pos x="f9906" y="f9907"/>
              </a:cxn>
              <a:cxn ang="f5817">
                <a:pos x="f9908" y="f9909"/>
              </a:cxn>
              <a:cxn ang="f5817">
                <a:pos x="f9910" y="f9911"/>
              </a:cxn>
              <a:cxn ang="f5817">
                <a:pos x="f9912" y="f9913"/>
              </a:cxn>
              <a:cxn ang="f5817">
                <a:pos x="f9914" y="f9915"/>
              </a:cxn>
              <a:cxn ang="f5817">
                <a:pos x="f9916" y="f9917"/>
              </a:cxn>
              <a:cxn ang="f5817">
                <a:pos x="f9918" y="f9919"/>
              </a:cxn>
              <a:cxn ang="f5817">
                <a:pos x="f9920" y="f9921"/>
              </a:cxn>
              <a:cxn ang="f5817">
                <a:pos x="f9922" y="f9923"/>
              </a:cxn>
              <a:cxn ang="f5817">
                <a:pos x="f9924" y="f9894"/>
              </a:cxn>
              <a:cxn ang="f5817">
                <a:pos x="f9904" y="f9905"/>
              </a:cxn>
              <a:cxn ang="f5817">
                <a:pos x="f9925" y="f9926"/>
              </a:cxn>
              <a:cxn ang="f5817">
                <a:pos x="f9753" y="f9927"/>
              </a:cxn>
              <a:cxn ang="f5817">
                <a:pos x="f9928" y="f9929"/>
              </a:cxn>
              <a:cxn ang="f5817">
                <a:pos x="f9930" y="f9931"/>
              </a:cxn>
              <a:cxn ang="f5817">
                <a:pos x="f9932" y="f9933"/>
              </a:cxn>
              <a:cxn ang="f5817">
                <a:pos x="f9934" y="f9935"/>
              </a:cxn>
              <a:cxn ang="f5817">
                <a:pos x="f9936" y="f9937"/>
              </a:cxn>
              <a:cxn ang="f5817">
                <a:pos x="f9938" y="f9939"/>
              </a:cxn>
              <a:cxn ang="f5817">
                <a:pos x="f9940" y="f9941"/>
              </a:cxn>
              <a:cxn ang="f5817">
                <a:pos x="f9942" y="f9393"/>
              </a:cxn>
              <a:cxn ang="f5817">
                <a:pos x="f9655" y="f9943"/>
              </a:cxn>
              <a:cxn ang="f5817">
                <a:pos x="f9944" y="f9945"/>
              </a:cxn>
              <a:cxn ang="f5817">
                <a:pos x="f9925" y="f9926"/>
              </a:cxn>
              <a:cxn ang="f5817">
                <a:pos x="f9946" y="f9947"/>
              </a:cxn>
              <a:cxn ang="f5817">
                <a:pos x="f9948" y="f9947"/>
              </a:cxn>
              <a:cxn ang="f5817">
                <a:pos x="f9949" y="f9950"/>
              </a:cxn>
              <a:cxn ang="f5817">
                <a:pos x="f9951" y="f9952"/>
              </a:cxn>
              <a:cxn ang="f5817">
                <a:pos x="f9953" y="f9954"/>
              </a:cxn>
              <a:cxn ang="f5817">
                <a:pos x="f9628" y="f9804"/>
              </a:cxn>
              <a:cxn ang="f5817">
                <a:pos x="f9955" y="f9956"/>
              </a:cxn>
              <a:cxn ang="f5817">
                <a:pos x="f9636" y="f9957"/>
              </a:cxn>
              <a:cxn ang="f5817">
                <a:pos x="f9958" y="f9959"/>
              </a:cxn>
              <a:cxn ang="f5817">
                <a:pos x="f9960" y="f9961"/>
              </a:cxn>
              <a:cxn ang="f5817">
                <a:pos x="f9962" y="f9963"/>
              </a:cxn>
              <a:cxn ang="f5817">
                <a:pos x="f9964" y="f9965"/>
              </a:cxn>
              <a:cxn ang="f5817">
                <a:pos x="f9946" y="f9947"/>
              </a:cxn>
              <a:cxn ang="f5817">
                <a:pos x="f9966" y="f9967"/>
              </a:cxn>
              <a:cxn ang="f5817">
                <a:pos x="f9968" y="f9969"/>
              </a:cxn>
              <a:cxn ang="f5817">
                <a:pos x="f9728" y="f9970"/>
              </a:cxn>
              <a:cxn ang="f5817">
                <a:pos x="f9971" y="f9972"/>
              </a:cxn>
              <a:cxn ang="f5817">
                <a:pos x="f9973" y="f9974"/>
              </a:cxn>
              <a:cxn ang="f5817">
                <a:pos x="f9975" y="f9976"/>
              </a:cxn>
              <a:cxn ang="f5817">
                <a:pos x="f9966" y="f9967"/>
              </a:cxn>
              <a:cxn ang="f5817">
                <a:pos x="f9977" y="f9978"/>
              </a:cxn>
              <a:cxn ang="f5817">
                <a:pos x="f9979" y="f9723"/>
              </a:cxn>
              <a:cxn ang="f5817">
                <a:pos x="f9980" y="f9981"/>
              </a:cxn>
              <a:cxn ang="f5817">
                <a:pos x="f9982" y="f9983"/>
              </a:cxn>
              <a:cxn ang="f5817">
                <a:pos x="f9984" y="f9985"/>
              </a:cxn>
              <a:cxn ang="f5817">
                <a:pos x="f9977" y="f9978"/>
              </a:cxn>
              <a:cxn ang="f5817">
                <a:pos x="f9986" y="f9987"/>
              </a:cxn>
              <a:cxn ang="f5817">
                <a:pos x="f9988" y="f8976"/>
              </a:cxn>
              <a:cxn ang="f5817">
                <a:pos x="f9989" y="f9990"/>
              </a:cxn>
              <a:cxn ang="f5817">
                <a:pos x="f9991" y="f9992"/>
              </a:cxn>
              <a:cxn ang="f5817">
                <a:pos x="f9993" y="f9994"/>
              </a:cxn>
              <a:cxn ang="f5817">
                <a:pos x="f9870" y="f9048"/>
              </a:cxn>
              <a:cxn ang="f5817">
                <a:pos x="f9986" y="f9987"/>
              </a:cxn>
              <a:cxn ang="f5817">
                <a:pos x="f9995" y="f9996"/>
              </a:cxn>
              <a:cxn ang="f5817">
                <a:pos x="f9997" y="f9036"/>
              </a:cxn>
              <a:cxn ang="f5817">
                <a:pos x="f9998" y="f9748"/>
              </a:cxn>
              <a:cxn ang="f5817">
                <a:pos x="f9680" y="f9999"/>
              </a:cxn>
              <a:cxn ang="f5817">
                <a:pos x="f9998" y="f9761"/>
              </a:cxn>
              <a:cxn ang="f5817">
                <a:pos x="f10000" y="f10001"/>
              </a:cxn>
              <a:cxn ang="f5817">
                <a:pos x="f10002" y="f10003"/>
              </a:cxn>
              <a:cxn ang="f5817">
                <a:pos x="f10004" y="f10005"/>
              </a:cxn>
              <a:cxn ang="f5817">
                <a:pos x="f9995" y="f9996"/>
              </a:cxn>
              <a:cxn ang="f5817">
                <a:pos x="f10006" y="f10007"/>
              </a:cxn>
              <a:cxn ang="f5817">
                <a:pos x="f10008" y="f10009"/>
              </a:cxn>
              <a:cxn ang="f5817">
                <a:pos x="f10010" y="f10011"/>
              </a:cxn>
              <a:cxn ang="f5817">
                <a:pos x="f10012" y="f10013"/>
              </a:cxn>
              <a:cxn ang="f5817">
                <a:pos x="f10014" y="f10015"/>
              </a:cxn>
              <a:cxn ang="f5817">
                <a:pos x="f10016" y="f10017"/>
              </a:cxn>
              <a:cxn ang="f5817">
                <a:pos x="f10018" y="f9727"/>
              </a:cxn>
              <a:cxn ang="f5817">
                <a:pos x="f10019" y="f10020"/>
              </a:cxn>
              <a:cxn ang="f5817">
                <a:pos x="f10021" y="f10022"/>
              </a:cxn>
              <a:cxn ang="f5817">
                <a:pos x="f10006" y="f10007"/>
              </a:cxn>
              <a:cxn ang="f5817">
                <a:pos x="f10023" y="f9742"/>
              </a:cxn>
              <a:cxn ang="f5817">
                <a:pos x="f10024" y="f10025"/>
              </a:cxn>
              <a:cxn ang="f5817">
                <a:pos x="f10026" y="f10027"/>
              </a:cxn>
              <a:cxn ang="f5817">
                <a:pos x="f8989" y="f10028"/>
              </a:cxn>
              <a:cxn ang="f5817">
                <a:pos x="f10029" y="f10030"/>
              </a:cxn>
              <a:cxn ang="f5817">
                <a:pos x="f10031" y="f10032"/>
              </a:cxn>
              <a:cxn ang="f5817">
                <a:pos x="f10033" y="f10034"/>
              </a:cxn>
              <a:cxn ang="f5817">
                <a:pos x="f9813" y="f10035"/>
              </a:cxn>
              <a:cxn ang="f5817">
                <a:pos x="f10036" y="f10037"/>
              </a:cxn>
              <a:cxn ang="f5817">
                <a:pos x="f10038" y="f10039"/>
              </a:cxn>
              <a:cxn ang="f5817">
                <a:pos x="f9811" y="f10040"/>
              </a:cxn>
              <a:cxn ang="f5817">
                <a:pos x="f10023" y="f9742"/>
              </a:cxn>
              <a:cxn ang="f5817">
                <a:pos x="f10041" y="f10042"/>
              </a:cxn>
              <a:cxn ang="f5817">
                <a:pos x="f10043" y="f10044"/>
              </a:cxn>
              <a:cxn ang="f5817">
                <a:pos x="f10045" y="f10046"/>
              </a:cxn>
              <a:cxn ang="f5817">
                <a:pos x="f10047" y="f10048"/>
              </a:cxn>
              <a:cxn ang="f5817">
                <a:pos x="f10049" y="f10050"/>
              </a:cxn>
              <a:cxn ang="f5817">
                <a:pos x="f10051" y="f10052"/>
              </a:cxn>
              <a:cxn ang="f5817">
                <a:pos x="f10053" y="f10054"/>
              </a:cxn>
              <a:cxn ang="f5817">
                <a:pos x="f10055" y="f10056"/>
              </a:cxn>
              <a:cxn ang="f5817">
                <a:pos x="f10057" y="f10058"/>
              </a:cxn>
              <a:cxn ang="f5817">
                <a:pos x="f10041" y="f10042"/>
              </a:cxn>
              <a:cxn ang="f5817">
                <a:pos x="f10059" y="f10060"/>
              </a:cxn>
              <a:cxn ang="f5817">
                <a:pos x="f10061" y="f10062"/>
              </a:cxn>
              <a:cxn ang="f5817">
                <a:pos x="f10063" y="f10064"/>
              </a:cxn>
              <a:cxn ang="f5817">
                <a:pos x="f10065" y="f10066"/>
              </a:cxn>
              <a:cxn ang="f5817">
                <a:pos x="f10067" y="f10068"/>
              </a:cxn>
              <a:cxn ang="f5817">
                <a:pos x="f10069" y="f10070"/>
              </a:cxn>
              <a:cxn ang="f5817">
                <a:pos x="f10071" y="f10072"/>
              </a:cxn>
              <a:cxn ang="f5817">
                <a:pos x="f9398" y="f10073"/>
              </a:cxn>
              <a:cxn ang="f5817">
                <a:pos x="f10074" y="f10075"/>
              </a:cxn>
              <a:cxn ang="f5817">
                <a:pos x="f10076" y="f10077"/>
              </a:cxn>
              <a:cxn ang="f5817">
                <a:pos x="f10078" y="f10079"/>
              </a:cxn>
              <a:cxn ang="f5817">
                <a:pos x="f10080" y="f10081"/>
              </a:cxn>
              <a:cxn ang="f5817">
                <a:pos x="f10082" y="f10083"/>
              </a:cxn>
              <a:cxn ang="f5817">
                <a:pos x="f10084" y="f10085"/>
              </a:cxn>
              <a:cxn ang="f5817">
                <a:pos x="f10059" y="f10060"/>
              </a:cxn>
              <a:cxn ang="f5817">
                <a:pos x="f10086" y="f10087"/>
              </a:cxn>
              <a:cxn ang="f5817">
                <a:pos x="f10088" y="f10089"/>
              </a:cxn>
              <a:cxn ang="f5817">
                <a:pos x="f10090" y="f10091"/>
              </a:cxn>
              <a:cxn ang="f5817">
                <a:pos x="f10092" y="f9983"/>
              </a:cxn>
              <a:cxn ang="f5817">
                <a:pos x="f10093" y="f10094"/>
              </a:cxn>
              <a:cxn ang="f5817">
                <a:pos x="f10095" y="f10096"/>
              </a:cxn>
              <a:cxn ang="f5817">
                <a:pos x="f10097" y="f10098"/>
              </a:cxn>
              <a:cxn ang="f5817">
                <a:pos x="f10099" y="f10100"/>
              </a:cxn>
              <a:cxn ang="f5817">
                <a:pos x="f10101" y="f10102"/>
              </a:cxn>
              <a:cxn ang="f5817">
                <a:pos x="f10103" y="f10104"/>
              </a:cxn>
              <a:cxn ang="f5817">
                <a:pos x="f10105" y="f9662"/>
              </a:cxn>
              <a:cxn ang="f5817">
                <a:pos x="f10106" y="f10107"/>
              </a:cxn>
              <a:cxn ang="f5817">
                <a:pos x="f10108" y="f10109"/>
              </a:cxn>
              <a:cxn ang="f5817">
                <a:pos x="f10086" y="f10087"/>
              </a:cxn>
              <a:cxn ang="f5817">
                <a:pos x="f9243" y="f10110"/>
              </a:cxn>
              <a:cxn ang="f5817">
                <a:pos x="f10111" y="f10112"/>
              </a:cxn>
              <a:cxn ang="f5817">
                <a:pos x="f10113" y="f10114"/>
              </a:cxn>
              <a:cxn ang="f5817">
                <a:pos x="f10115" y="f10116"/>
              </a:cxn>
              <a:cxn ang="f5817">
                <a:pos x="f10117" y="f10118"/>
              </a:cxn>
              <a:cxn ang="f5817">
                <a:pos x="f10119" y="f10120"/>
              </a:cxn>
              <a:cxn ang="f5817">
                <a:pos x="f10121" y="f10122"/>
              </a:cxn>
              <a:cxn ang="f5817">
                <a:pos x="f10123" y="f9830"/>
              </a:cxn>
              <a:cxn ang="f5817">
                <a:pos x="f10124" y="f10125"/>
              </a:cxn>
              <a:cxn ang="f5817">
                <a:pos x="f10126" y="f10127"/>
              </a:cxn>
              <a:cxn ang="f5817">
                <a:pos x="f10128" y="f9832"/>
              </a:cxn>
              <a:cxn ang="f5817">
                <a:pos x="f10129" y="f9042"/>
              </a:cxn>
              <a:cxn ang="f5817">
                <a:pos x="f9243" y="f10130"/>
              </a:cxn>
              <a:cxn ang="f5817">
                <a:pos x="f9243" y="f10110"/>
              </a:cxn>
              <a:cxn ang="f5817">
                <a:pos x="f10131" y="f10132"/>
              </a:cxn>
              <a:cxn ang="f5817">
                <a:pos x="f10133" y="f10134"/>
              </a:cxn>
              <a:cxn ang="f5817">
                <a:pos x="f10135" y="f10087"/>
              </a:cxn>
              <a:cxn ang="f5817">
                <a:pos x="f10136" y="f9674"/>
              </a:cxn>
              <a:cxn ang="f5817">
                <a:pos x="f10137" y="f10138"/>
              </a:cxn>
              <a:cxn ang="f5817">
                <a:pos x="f10139" y="f10140"/>
              </a:cxn>
              <a:cxn ang="f5817">
                <a:pos x="f10131" y="f10132"/>
              </a:cxn>
              <a:cxn ang="f5817">
                <a:pos x="f10141" y="f10112"/>
              </a:cxn>
              <a:cxn ang="f5817">
                <a:pos x="f10142" y="f10143"/>
              </a:cxn>
              <a:cxn ang="f5817">
                <a:pos x="f10144" y="f10145"/>
              </a:cxn>
              <a:cxn ang="f5817">
                <a:pos x="f10146" y="f10147"/>
              </a:cxn>
              <a:cxn ang="f5817">
                <a:pos x="f10148" y="f10149"/>
              </a:cxn>
              <a:cxn ang="f5817">
                <a:pos x="f10150" y="f10151"/>
              </a:cxn>
              <a:cxn ang="f5817">
                <a:pos x="f10152" y="f10153"/>
              </a:cxn>
              <a:cxn ang="f5817">
                <a:pos x="f10154" y="f10155"/>
              </a:cxn>
              <a:cxn ang="f5817">
                <a:pos x="f10156" y="f10157"/>
              </a:cxn>
              <a:cxn ang="f5817">
                <a:pos x="f10141" y="f10112"/>
              </a:cxn>
              <a:cxn ang="f5817">
                <a:pos x="f10158" y="f10159"/>
              </a:cxn>
              <a:cxn ang="f5817">
                <a:pos x="f10160" y="f10161"/>
              </a:cxn>
              <a:cxn ang="f5817">
                <a:pos x="f10162" y="f10163"/>
              </a:cxn>
              <a:cxn ang="f5817">
                <a:pos x="f10164" y="f10163"/>
              </a:cxn>
              <a:cxn ang="f5817">
                <a:pos x="f10165" y="f10166"/>
              </a:cxn>
              <a:cxn ang="f5817">
                <a:pos x="f9075" y="f10167"/>
              </a:cxn>
              <a:cxn ang="f5817">
                <a:pos x="f10168" y="f10169"/>
              </a:cxn>
              <a:cxn ang="f5817">
                <a:pos x="f10170" y="f10171"/>
              </a:cxn>
              <a:cxn ang="f5817">
                <a:pos x="f10172" y="f10173"/>
              </a:cxn>
              <a:cxn ang="f5817">
                <a:pos x="f10174" y="f9609"/>
              </a:cxn>
              <a:cxn ang="f5817">
                <a:pos x="f10175" y="f10176"/>
              </a:cxn>
              <a:cxn ang="f5817">
                <a:pos x="f10177" y="f9704"/>
              </a:cxn>
              <a:cxn ang="f5817">
                <a:pos x="f10178" y="f10179"/>
              </a:cxn>
              <a:cxn ang="f5817">
                <a:pos x="f10158" y="f10159"/>
              </a:cxn>
              <a:cxn ang="f5817">
                <a:pos x="f10178" y="f10180"/>
              </a:cxn>
              <a:cxn ang="f5817">
                <a:pos x="f10181" y="f10182"/>
              </a:cxn>
              <a:cxn ang="f5817">
                <a:pos x="f10183" y="f10184"/>
              </a:cxn>
              <a:cxn ang="f5817">
                <a:pos x="f10185" y="f10186"/>
              </a:cxn>
              <a:cxn ang="f5817">
                <a:pos x="f10187" y="f10188"/>
              </a:cxn>
              <a:cxn ang="f5817">
                <a:pos x="f10189" y="f10190"/>
              </a:cxn>
              <a:cxn ang="f5817">
                <a:pos x="f10191" y="f10192"/>
              </a:cxn>
              <a:cxn ang="f5817">
                <a:pos x="f10193" y="f10194"/>
              </a:cxn>
              <a:cxn ang="f5817">
                <a:pos x="f10195" y="f9654"/>
              </a:cxn>
              <a:cxn ang="f5817">
                <a:pos x="f10178" y="f10180"/>
              </a:cxn>
              <a:cxn ang="f5817">
                <a:pos x="f10196" y="f10197"/>
              </a:cxn>
              <a:cxn ang="f5817">
                <a:pos x="f10198" y="f10199"/>
              </a:cxn>
              <a:cxn ang="f5817">
                <a:pos x="f10200" y="f10201"/>
              </a:cxn>
              <a:cxn ang="f5817">
                <a:pos x="f10178" y="f10202"/>
              </a:cxn>
              <a:cxn ang="f5817">
                <a:pos x="f10203" y="f10204"/>
              </a:cxn>
              <a:cxn ang="f5817">
                <a:pos x="f10196" y="f10197"/>
              </a:cxn>
              <a:cxn ang="f5817">
                <a:pos x="f9128" y="f10205"/>
              </a:cxn>
              <a:cxn ang="f5817">
                <a:pos x="f10206" y="f10207"/>
              </a:cxn>
              <a:cxn ang="f5817">
                <a:pos x="f10206" y="f10208"/>
              </a:cxn>
              <a:cxn ang="f5817">
                <a:pos x="f10209" y="f10210"/>
              </a:cxn>
              <a:cxn ang="f5817">
                <a:pos x="f9128" y="f10205"/>
              </a:cxn>
              <a:cxn ang="f5817">
                <a:pos x="f10211" y="f10212"/>
              </a:cxn>
              <a:cxn ang="f5817">
                <a:pos x="f10213" y="f9664"/>
              </a:cxn>
              <a:cxn ang="f5817">
                <a:pos x="f10214" y="f10215"/>
              </a:cxn>
              <a:cxn ang="f5817">
                <a:pos x="f10216" y="f10217"/>
              </a:cxn>
              <a:cxn ang="f5817">
                <a:pos x="f10218" y="f10219"/>
              </a:cxn>
              <a:cxn ang="f5817">
                <a:pos x="f10220" y="f10221"/>
              </a:cxn>
              <a:cxn ang="f5817">
                <a:pos x="f10222" y="f10223"/>
              </a:cxn>
              <a:cxn ang="f5817">
                <a:pos x="f10224" y="f10225"/>
              </a:cxn>
              <a:cxn ang="f5817">
                <a:pos x="f10226" y="f10227"/>
              </a:cxn>
              <a:cxn ang="f5817">
                <a:pos x="f10211" y="f10212"/>
              </a:cxn>
              <a:cxn ang="f5817">
                <a:pos x="f10228" y="f10229"/>
              </a:cxn>
              <a:cxn ang="f5817">
                <a:pos x="f10230" y="f10231"/>
              </a:cxn>
              <a:cxn ang="f5817">
                <a:pos x="f10232" y="f10233"/>
              </a:cxn>
              <a:cxn ang="f5817">
                <a:pos x="f10234" y="f10235"/>
              </a:cxn>
              <a:cxn ang="f5817">
                <a:pos x="f10236" y="f10237"/>
              </a:cxn>
              <a:cxn ang="f5817">
                <a:pos x="f10238" y="f10239"/>
              </a:cxn>
              <a:cxn ang="f5817">
                <a:pos x="f10240" y="f10241"/>
              </a:cxn>
              <a:cxn ang="f5817">
                <a:pos x="f10242" y="f10243"/>
              </a:cxn>
              <a:cxn ang="f5817">
                <a:pos x="f10244" y="f10245"/>
              </a:cxn>
              <a:cxn ang="f5817">
                <a:pos x="f10246" y="f10247"/>
              </a:cxn>
              <a:cxn ang="f5817">
                <a:pos x="f10228" y="f10229"/>
              </a:cxn>
              <a:cxn ang="f5817">
                <a:pos x="f10248" y="f10249"/>
              </a:cxn>
              <a:cxn ang="f5817">
                <a:pos x="f10250" y="f10251"/>
              </a:cxn>
              <a:cxn ang="f5817">
                <a:pos x="f10252" y="f10253"/>
              </a:cxn>
              <a:cxn ang="f5817">
                <a:pos x="f10254" y="f10255"/>
              </a:cxn>
              <a:cxn ang="f5817">
                <a:pos x="f10124" y="f9536"/>
              </a:cxn>
              <a:cxn ang="f5817">
                <a:pos x="f10256" y="f9786"/>
              </a:cxn>
              <a:cxn ang="f5817">
                <a:pos x="f10257" y="f10258"/>
              </a:cxn>
              <a:cxn ang="f5817">
                <a:pos x="f10259" y="f10258"/>
              </a:cxn>
              <a:cxn ang="f5817">
                <a:pos x="f10260" y="f10261"/>
              </a:cxn>
              <a:cxn ang="f5817">
                <a:pos x="f10262" y="f10263"/>
              </a:cxn>
              <a:cxn ang="f5817">
                <a:pos x="f10264" y="f10265"/>
              </a:cxn>
              <a:cxn ang="f5817">
                <a:pos x="f10266" y="f10267"/>
              </a:cxn>
              <a:cxn ang="f5817">
                <a:pos x="f10268" y="f10269"/>
              </a:cxn>
              <a:cxn ang="f5817">
                <a:pos x="f10270" y="f10271"/>
              </a:cxn>
              <a:cxn ang="f5817">
                <a:pos x="f10248" y="f10249"/>
              </a:cxn>
              <a:cxn ang="f5817">
                <a:pos x="f10272" y="f10273"/>
              </a:cxn>
              <a:cxn ang="f5817">
                <a:pos x="f10274" y="f10275"/>
              </a:cxn>
              <a:cxn ang="f5817">
                <a:pos x="f10276" y="f10277"/>
              </a:cxn>
              <a:cxn ang="f5817">
                <a:pos x="f10278" y="f10279"/>
              </a:cxn>
              <a:cxn ang="f5817">
                <a:pos x="f10280" y="f10281"/>
              </a:cxn>
              <a:cxn ang="f5817">
                <a:pos x="f10282" y="f10283"/>
              </a:cxn>
              <a:cxn ang="f5817">
                <a:pos x="f10284" y="f10285"/>
              </a:cxn>
              <a:cxn ang="f5817">
                <a:pos x="f10286" y="f10287"/>
              </a:cxn>
              <a:cxn ang="f5817">
                <a:pos x="f10288" y="f10289"/>
              </a:cxn>
              <a:cxn ang="f5817">
                <a:pos x="f10290" y="f10291"/>
              </a:cxn>
              <a:cxn ang="f5817">
                <a:pos x="f10292" y="f10293"/>
              </a:cxn>
              <a:cxn ang="f5817">
                <a:pos x="f9797" y="f10294"/>
              </a:cxn>
              <a:cxn ang="f5817">
                <a:pos x="f10295" y="f10296"/>
              </a:cxn>
              <a:cxn ang="f5817">
                <a:pos x="f10297" y="f10298"/>
              </a:cxn>
              <a:cxn ang="f5817">
                <a:pos x="f10272" y="f10273"/>
              </a:cxn>
              <a:cxn ang="f5817">
                <a:pos x="f9772" y="f10299"/>
              </a:cxn>
              <a:cxn ang="f5817">
                <a:pos x="f10300" y="f10301"/>
              </a:cxn>
              <a:cxn ang="f5817">
                <a:pos x="f10302" y="f10303"/>
              </a:cxn>
              <a:cxn ang="f5817">
                <a:pos x="f10304" y="f9479"/>
              </a:cxn>
              <a:cxn ang="f5817">
                <a:pos x="f10305" y="f10306"/>
              </a:cxn>
              <a:cxn ang="f5817">
                <a:pos x="f10307" y="f10308"/>
              </a:cxn>
              <a:cxn ang="f5817">
                <a:pos x="f9398" y="f10309"/>
              </a:cxn>
              <a:cxn ang="f5817">
                <a:pos x="f10310" y="f10311"/>
              </a:cxn>
              <a:cxn ang="f5817">
                <a:pos x="f10312" y="f10313"/>
              </a:cxn>
              <a:cxn ang="f5817">
                <a:pos x="f10314" y="f10315"/>
              </a:cxn>
              <a:cxn ang="f5817">
                <a:pos x="f9772" y="f10299"/>
              </a:cxn>
              <a:cxn ang="f5817">
                <a:pos x="f10316" y="f10317"/>
              </a:cxn>
              <a:cxn ang="f5817">
                <a:pos x="f9528" y="f10318"/>
              </a:cxn>
              <a:cxn ang="f5817">
                <a:pos x="f10319" y="f9318"/>
              </a:cxn>
              <a:cxn ang="f5817">
                <a:pos x="f9482" y="f10320"/>
              </a:cxn>
              <a:cxn ang="f5817">
                <a:pos x="f10321" y="f10322"/>
              </a:cxn>
              <a:cxn ang="f5817">
                <a:pos x="f10323" y="f10324"/>
              </a:cxn>
              <a:cxn ang="f5817">
                <a:pos x="f10316" y="f10317"/>
              </a:cxn>
              <a:cxn ang="f5817">
                <a:pos x="f10325" y="f10326"/>
              </a:cxn>
              <a:cxn ang="f5817">
                <a:pos x="f10327" y="f10328"/>
              </a:cxn>
              <a:cxn ang="f5817">
                <a:pos x="f10329" y="f10330"/>
              </a:cxn>
              <a:cxn ang="f5817">
                <a:pos x="f10331" y="f10332"/>
              </a:cxn>
              <a:cxn ang="f5817">
                <a:pos x="f10333" y="f10334"/>
              </a:cxn>
              <a:cxn ang="f5817">
                <a:pos x="f10335" y="f10336"/>
              </a:cxn>
              <a:cxn ang="f5817">
                <a:pos x="f10014" y="f10337"/>
              </a:cxn>
              <a:cxn ang="f5817">
                <a:pos x="f9766" y="f10338"/>
              </a:cxn>
              <a:cxn ang="f5817">
                <a:pos x="f10339" y="f10340"/>
              </a:cxn>
              <a:cxn ang="f5817">
                <a:pos x="f10341" y="f10342"/>
              </a:cxn>
              <a:cxn ang="f5817">
                <a:pos x="f8965" y="f10343"/>
              </a:cxn>
              <a:cxn ang="f5817">
                <a:pos x="f10325" y="f10326"/>
              </a:cxn>
              <a:cxn ang="f5817">
                <a:pos x="f10344" y="f10345"/>
              </a:cxn>
              <a:cxn ang="f5817">
                <a:pos x="f10346" y="f10347"/>
              </a:cxn>
              <a:cxn ang="f5817">
                <a:pos x="f10348" y="f10349"/>
              </a:cxn>
              <a:cxn ang="f5817">
                <a:pos x="f10350" y="f10351"/>
              </a:cxn>
              <a:cxn ang="f5817">
                <a:pos x="f10352" y="f10353"/>
              </a:cxn>
              <a:cxn ang="f5817">
                <a:pos x="f10354" y="f9334"/>
              </a:cxn>
              <a:cxn ang="f5817">
                <a:pos x="f10355" y="f10356"/>
              </a:cxn>
              <a:cxn ang="f5817">
                <a:pos x="f10357" y="f10358"/>
              </a:cxn>
              <a:cxn ang="f5817">
                <a:pos x="f10359" y="f10360"/>
              </a:cxn>
              <a:cxn ang="f5817">
                <a:pos x="f9484" y="f10361"/>
              </a:cxn>
              <a:cxn ang="f5817">
                <a:pos x="f10344" y="f10345"/>
              </a:cxn>
              <a:cxn ang="f5817">
                <a:pos x="f10362" y="f9463"/>
              </a:cxn>
              <a:cxn ang="f5817">
                <a:pos x="f10363" y="f10364"/>
              </a:cxn>
              <a:cxn ang="f5817">
                <a:pos x="f9484" y="f10365"/>
              </a:cxn>
              <a:cxn ang="f5817">
                <a:pos x="f10366" y="f10367"/>
              </a:cxn>
              <a:cxn ang="f5817">
                <a:pos x="f10368" y="f10369"/>
              </a:cxn>
              <a:cxn ang="f5817">
                <a:pos x="f10370" y="f9135"/>
              </a:cxn>
              <a:cxn ang="f5817">
                <a:pos x="f10371" y="f9469"/>
              </a:cxn>
              <a:cxn ang="f5817">
                <a:pos x="f10362" y="f9463"/>
              </a:cxn>
              <a:cxn ang="f5817">
                <a:pos x="f10372" y="f10373"/>
              </a:cxn>
              <a:cxn ang="f5817">
                <a:pos x="f10374" y="f10375"/>
              </a:cxn>
              <a:cxn ang="f5817">
                <a:pos x="f10374" y="f10376"/>
              </a:cxn>
              <a:cxn ang="f5817">
                <a:pos x="f10377" y="f10378"/>
              </a:cxn>
              <a:cxn ang="f5817">
                <a:pos x="f10379" y="f10380"/>
              </a:cxn>
              <a:cxn ang="f5817">
                <a:pos x="f10031" y="f10381"/>
              </a:cxn>
              <a:cxn ang="f5817">
                <a:pos x="f10292" y="f10382"/>
              </a:cxn>
              <a:cxn ang="f5817">
                <a:pos x="f10383" y="f10384"/>
              </a:cxn>
              <a:cxn ang="f5817">
                <a:pos x="f10385" y="f10386"/>
              </a:cxn>
              <a:cxn ang="f5817">
                <a:pos x="f10387" y="f10388"/>
              </a:cxn>
              <a:cxn ang="f5817">
                <a:pos x="f10389" y="f10390"/>
              </a:cxn>
              <a:cxn ang="f5817">
                <a:pos x="f10391" y="f10392"/>
              </a:cxn>
              <a:cxn ang="f5817">
                <a:pos x="f10372" y="f10373"/>
              </a:cxn>
              <a:cxn ang="f5817">
                <a:pos x="f10393" y="f10394"/>
              </a:cxn>
              <a:cxn ang="f5817">
                <a:pos x="f10395" y="f10396"/>
              </a:cxn>
              <a:cxn ang="f5817">
                <a:pos x="f10397" y="f10398"/>
              </a:cxn>
              <a:cxn ang="f5817">
                <a:pos x="f10399" y="f10400"/>
              </a:cxn>
              <a:cxn ang="f5817">
                <a:pos x="f10401" y="f10402"/>
              </a:cxn>
              <a:cxn ang="f5817">
                <a:pos x="f10403" y="f10400"/>
              </a:cxn>
              <a:cxn ang="f5817">
                <a:pos x="f10404" y="f10405"/>
              </a:cxn>
              <a:cxn ang="f5817">
                <a:pos x="f10406" y="f10407"/>
              </a:cxn>
              <a:cxn ang="f5817">
                <a:pos x="f10408" y="f10409"/>
              </a:cxn>
              <a:cxn ang="f5817">
                <a:pos x="f10410" y="f10411"/>
              </a:cxn>
              <a:cxn ang="f5817">
                <a:pos x="f10412" y="f10413"/>
              </a:cxn>
              <a:cxn ang="f5817">
                <a:pos x="f8969" y="f10414"/>
              </a:cxn>
              <a:cxn ang="f5817">
                <a:pos x="f10393" y="f10394"/>
              </a:cxn>
              <a:cxn ang="f5817">
                <a:pos x="f10415" y="f10416"/>
              </a:cxn>
              <a:cxn ang="f5817">
                <a:pos x="f9504" y="f9503"/>
              </a:cxn>
              <a:cxn ang="f5817">
                <a:pos x="f10417" y="f10418"/>
              </a:cxn>
              <a:cxn ang="f5817">
                <a:pos x="f10412" y="f10419"/>
              </a:cxn>
              <a:cxn ang="f5817">
                <a:pos x="f9922" y="f10420"/>
              </a:cxn>
              <a:cxn ang="f5817">
                <a:pos x="f10421" y="f10422"/>
              </a:cxn>
              <a:cxn ang="f5817">
                <a:pos x="f10423" y="f10424"/>
              </a:cxn>
              <a:cxn ang="f5817">
                <a:pos x="f10425" y="f10426"/>
              </a:cxn>
              <a:cxn ang="f5817">
                <a:pos x="f10427" y="f10428"/>
              </a:cxn>
              <a:cxn ang="f5817">
                <a:pos x="f10429" y="f10430"/>
              </a:cxn>
              <a:cxn ang="f5817">
                <a:pos x="f10431" y="f10432"/>
              </a:cxn>
              <a:cxn ang="f5817">
                <a:pos x="f10415" y="f10416"/>
              </a:cxn>
              <a:cxn ang="f5817">
                <a:pos x="f10433" y="f10434"/>
              </a:cxn>
              <a:cxn ang="f5817">
                <a:pos x="f10435" y="f10436"/>
              </a:cxn>
              <a:cxn ang="f5817">
                <a:pos x="f10437" y="f10438"/>
              </a:cxn>
              <a:cxn ang="f5817">
                <a:pos x="f10439" y="f9900"/>
              </a:cxn>
              <a:cxn ang="f5817">
                <a:pos x="f10440" y="f9395"/>
              </a:cxn>
              <a:cxn ang="f5817">
                <a:pos x="f10441" y="f9881"/>
              </a:cxn>
              <a:cxn ang="f5817">
                <a:pos x="f10442" y="f10443"/>
              </a:cxn>
              <a:cxn ang="f5817">
                <a:pos x="f9764" y="f10444"/>
              </a:cxn>
              <a:cxn ang="f5817">
                <a:pos x="f10445" y="f10446"/>
              </a:cxn>
              <a:cxn ang="f5817">
                <a:pos x="f10447" y="f10448"/>
              </a:cxn>
              <a:cxn ang="f5817">
                <a:pos x="f10331" y="f9905"/>
              </a:cxn>
              <a:cxn ang="f5817">
                <a:pos x="f10433" y="f10434"/>
              </a:cxn>
              <a:cxn ang="f5817">
                <a:pos x="f10449" y="f10450"/>
              </a:cxn>
              <a:cxn ang="f5817">
                <a:pos x="f10451" y="f10452"/>
              </a:cxn>
              <a:cxn ang="f5817">
                <a:pos x="f10453" y="f10454"/>
              </a:cxn>
              <a:cxn ang="f5817">
                <a:pos x="f9442" y="f10455"/>
              </a:cxn>
              <a:cxn ang="f5817">
                <a:pos x="f10456" y="f10457"/>
              </a:cxn>
              <a:cxn ang="f5817">
                <a:pos x="f10458" y="f10459"/>
              </a:cxn>
              <a:cxn ang="f5817">
                <a:pos x="f10460" y="f10461"/>
              </a:cxn>
              <a:cxn ang="f5817">
                <a:pos x="f10462" y="f10463"/>
              </a:cxn>
              <a:cxn ang="f5817">
                <a:pos x="f10464" y="f10465"/>
              </a:cxn>
              <a:cxn ang="f5817">
                <a:pos x="f10466" y="f10467"/>
              </a:cxn>
              <a:cxn ang="f5817">
                <a:pos x="f10449" y="f10450"/>
              </a:cxn>
              <a:cxn ang="f5817">
                <a:pos x="f10468" y="f10469"/>
              </a:cxn>
              <a:cxn ang="f5817">
                <a:pos x="f10470" y="f10471"/>
              </a:cxn>
              <a:cxn ang="f5817">
                <a:pos x="f10472" y="f10473"/>
              </a:cxn>
              <a:cxn ang="f5817">
                <a:pos x="f10474" y="f10102"/>
              </a:cxn>
              <a:cxn ang="f5817">
                <a:pos x="f10475" y="f10476"/>
              </a:cxn>
              <a:cxn ang="f5817">
                <a:pos x="f10477" y="f10478"/>
              </a:cxn>
              <a:cxn ang="f5817">
                <a:pos x="f10479" y="f9788"/>
              </a:cxn>
              <a:cxn ang="f5817">
                <a:pos x="f10468" y="f10469"/>
              </a:cxn>
              <a:cxn ang="f5817">
                <a:pos x="f10480" y="f10481"/>
              </a:cxn>
              <a:cxn ang="f5817">
                <a:pos x="f9494" y="f10482"/>
              </a:cxn>
              <a:cxn ang="f5817">
                <a:pos x="f10483" y="f10484"/>
              </a:cxn>
              <a:cxn ang="f5817">
                <a:pos x="f10485" y="f10486"/>
              </a:cxn>
              <a:cxn ang="f5817">
                <a:pos x="f10487" y="f10488"/>
              </a:cxn>
              <a:cxn ang="f5817">
                <a:pos x="f10489" y="f10490"/>
              </a:cxn>
              <a:cxn ang="f5817">
                <a:pos x="f10491" y="f9599"/>
              </a:cxn>
              <a:cxn ang="f5817">
                <a:pos x="f10492" y="f10493"/>
              </a:cxn>
              <a:cxn ang="f5817">
                <a:pos x="f10494" y="f10495"/>
              </a:cxn>
              <a:cxn ang="f5817">
                <a:pos x="f10480" y="f10481"/>
              </a:cxn>
              <a:cxn ang="f5817">
                <a:pos x="f10496" y="f10497"/>
              </a:cxn>
              <a:cxn ang="f5817">
                <a:pos x="f10498" y="f10499"/>
              </a:cxn>
              <a:cxn ang="f5817">
                <a:pos x="f10397" y="f9777"/>
              </a:cxn>
              <a:cxn ang="f5817">
                <a:pos x="f10500" y="f10501"/>
              </a:cxn>
              <a:cxn ang="f5817">
                <a:pos x="f10502" y="f10503"/>
              </a:cxn>
              <a:cxn ang="f5817">
                <a:pos x="f10504" y="f10505"/>
              </a:cxn>
              <a:cxn ang="f5817">
                <a:pos x="f10506" y="f10507"/>
              </a:cxn>
              <a:cxn ang="f5817">
                <a:pos x="f10508" y="f10199"/>
              </a:cxn>
              <a:cxn ang="f5817">
                <a:pos x="f10496" y="f10497"/>
              </a:cxn>
            </a:cxnLst>
            <a:rect l="f8944" t="f8947" r="f8945" b="f8946"/>
            <a:pathLst>
              <a:path w="3355014" h="3210263">
                <a:moveTo>
                  <a:pt x="f8" y="f9"/>
                </a:moveTo>
                <a:cubicBezTo>
                  <a:pt x="f10" y="f11"/>
                  <a:pt x="f12" y="f13"/>
                  <a:pt x="f14" y="f15"/>
                </a:cubicBezTo>
                <a:cubicBezTo>
                  <a:pt x="f14" y="f16"/>
                  <a:pt x="f14" y="f17"/>
                  <a:pt x="f14" y="f18"/>
                </a:cubicBezTo>
                <a:cubicBezTo>
                  <a:pt x="f19" y="f18"/>
                  <a:pt x="f20" y="f18"/>
                  <a:pt x="f21" y="f18"/>
                </a:cubicBezTo>
                <a:cubicBezTo>
                  <a:pt x="f21" y="f22"/>
                  <a:pt x="f21" y="f23"/>
                  <a:pt x="f21" y="f24"/>
                </a:cubicBezTo>
                <a:cubicBezTo>
                  <a:pt x="f25" y="f26"/>
                  <a:pt x="f20" y="f13"/>
                  <a:pt x="f27" y="f28"/>
                </a:cubicBezTo>
                <a:cubicBezTo>
                  <a:pt x="f29" y="f30"/>
                  <a:pt x="f31" y="f32"/>
                  <a:pt x="f33" y="f34"/>
                </a:cubicBezTo>
                <a:cubicBezTo>
                  <a:pt x="f35" y="f36"/>
                  <a:pt x="f37" y="f38"/>
                  <a:pt x="f39" y="f40"/>
                </a:cubicBezTo>
                <a:cubicBezTo>
                  <a:pt x="f41" y="f42"/>
                  <a:pt x="f43" y="f44"/>
                  <a:pt x="f45" y="f46"/>
                </a:cubicBezTo>
                <a:cubicBezTo>
                  <a:pt x="f47" y="f48"/>
                  <a:pt x="f49" y="f50"/>
                  <a:pt x="f51" y="f23"/>
                </a:cubicBezTo>
                <a:cubicBezTo>
                  <a:pt x="f52" y="f38"/>
                  <a:pt x="f53" y="f54"/>
                  <a:pt x="f55" y="f56"/>
                </a:cubicBezTo>
                <a:cubicBezTo>
                  <a:pt x="f55" y="f57"/>
                  <a:pt x="f58" y="f59"/>
                  <a:pt x="f60" y="f61"/>
                </a:cubicBezTo>
                <a:cubicBezTo>
                  <a:pt x="f62" y="f63"/>
                  <a:pt x="f64" y="f65"/>
                  <a:pt x="f66" y="f67"/>
                </a:cubicBezTo>
                <a:cubicBezTo>
                  <a:pt x="f68" y="f69"/>
                  <a:pt x="f70" y="f71"/>
                  <a:pt x="f72" y="f71"/>
                </a:cubicBezTo>
                <a:cubicBezTo>
                  <a:pt x="f73" y="f74"/>
                  <a:pt x="f75" y="f76"/>
                  <a:pt x="f77" y="f78"/>
                </a:cubicBezTo>
                <a:cubicBezTo>
                  <a:pt x="f79" y="f80"/>
                  <a:pt x="f81" y="f82"/>
                  <a:pt x="f83" y="f84"/>
                </a:cubicBezTo>
                <a:cubicBezTo>
                  <a:pt x="f85" y="f86"/>
                  <a:pt x="f87" y="f88"/>
                  <a:pt x="f89" y="f90"/>
                </a:cubicBezTo>
                <a:cubicBezTo>
                  <a:pt x="f91" y="f46"/>
                  <a:pt x="f92" y="f16"/>
                  <a:pt x="f93" y="f94"/>
                </a:cubicBezTo>
                <a:cubicBezTo>
                  <a:pt x="f95" y="f96"/>
                  <a:pt x="f97" y="f17"/>
                  <a:pt x="f98" y="f99"/>
                </a:cubicBezTo>
                <a:cubicBezTo>
                  <a:pt x="f100" y="f101"/>
                  <a:pt x="f102" y="f103"/>
                  <a:pt x="f104" y="f105"/>
                </a:cubicBezTo>
                <a:cubicBezTo>
                  <a:pt x="f106" y="f107"/>
                  <a:pt x="f108" y="f109"/>
                  <a:pt x="f110" y="f111"/>
                </a:cubicBezTo>
                <a:cubicBezTo>
                  <a:pt x="f112" y="f113"/>
                  <a:pt x="f114" y="f54"/>
                  <a:pt x="f115" y="f116"/>
                </a:cubicBezTo>
                <a:cubicBezTo>
                  <a:pt x="f117" y="f118"/>
                  <a:pt x="f119" y="f120"/>
                  <a:pt x="f121" y="f88"/>
                </a:cubicBezTo>
                <a:cubicBezTo>
                  <a:pt x="f122" y="f123"/>
                  <a:pt x="f124" y="f125"/>
                  <a:pt x="f126" y="f23"/>
                </a:cubicBezTo>
                <a:cubicBezTo>
                  <a:pt x="f127" y="f128"/>
                  <a:pt x="f129" y="f94"/>
                  <a:pt x="f130" y="f131"/>
                </a:cubicBezTo>
                <a:cubicBezTo>
                  <a:pt x="f132" y="f133"/>
                  <a:pt x="f134" y="f135"/>
                  <a:pt x="f136" y="f137"/>
                </a:cubicBezTo>
                <a:cubicBezTo>
                  <a:pt x="f138" y="f139"/>
                  <a:pt x="f140" y="f141"/>
                  <a:pt x="f142" y="f143"/>
                </a:cubicBezTo>
                <a:cubicBezTo>
                  <a:pt x="f144" y="f24"/>
                  <a:pt x="f145" y="f146"/>
                  <a:pt x="f147" y="f23"/>
                </a:cubicBezTo>
                <a:cubicBezTo>
                  <a:pt x="f148" y="f99"/>
                  <a:pt x="f149" y="f9"/>
                  <a:pt x="f150" y="f151"/>
                </a:cubicBezTo>
                <a:cubicBezTo>
                  <a:pt x="f152" y="f153"/>
                  <a:pt x="f142" y="f32"/>
                  <a:pt x="f154" y="f155"/>
                </a:cubicBezTo>
                <a:cubicBezTo>
                  <a:pt x="f156" y="f157"/>
                  <a:pt x="f158" y="f159"/>
                  <a:pt x="f160" y="f161"/>
                </a:cubicBezTo>
                <a:cubicBezTo>
                  <a:pt x="f162" y="f163"/>
                  <a:pt x="f164" y="f165"/>
                  <a:pt x="f166" y="f167"/>
                </a:cubicBezTo>
                <a:cubicBezTo>
                  <a:pt x="f168" y="f169"/>
                  <a:pt x="f170" y="f171"/>
                  <a:pt x="f172" y="f173"/>
                </a:cubicBezTo>
                <a:cubicBezTo>
                  <a:pt x="f174" y="f175"/>
                  <a:pt x="f176" y="f177"/>
                  <a:pt x="f178" y="f179"/>
                </a:cubicBezTo>
                <a:cubicBezTo>
                  <a:pt x="f180" y="f181"/>
                  <a:pt x="f182" y="f183"/>
                  <a:pt x="f184" y="f181"/>
                </a:cubicBezTo>
                <a:cubicBezTo>
                  <a:pt x="f185" y="f186"/>
                  <a:pt x="f187" y="f188"/>
                  <a:pt x="f189" y="f190"/>
                </a:cubicBezTo>
                <a:cubicBezTo>
                  <a:pt x="f191" y="f192"/>
                  <a:pt x="f193" y="f194"/>
                  <a:pt x="f195" y="f196"/>
                </a:cubicBezTo>
                <a:cubicBezTo>
                  <a:pt x="f197" y="f198"/>
                  <a:pt x="f199" y="f200"/>
                  <a:pt x="f201" y="f202"/>
                </a:cubicBezTo>
                <a:cubicBezTo>
                  <a:pt x="f203" y="f18"/>
                  <a:pt x="f204" y="f94"/>
                  <a:pt x="f205" y="f18"/>
                </a:cubicBezTo>
                <a:cubicBezTo>
                  <a:pt x="f206" y="f48"/>
                  <a:pt x="f207" y="f208"/>
                  <a:pt x="f209" y="f210"/>
                </a:cubicBezTo>
                <a:cubicBezTo>
                  <a:pt x="f211" y="f212"/>
                  <a:pt x="f213" y="f214"/>
                  <a:pt x="f193" y="f215"/>
                </a:cubicBezTo>
                <a:cubicBezTo>
                  <a:pt x="f216" y="f217"/>
                  <a:pt x="f218" y="f219"/>
                  <a:pt x="f220" y="f221"/>
                </a:cubicBezTo>
                <a:cubicBezTo>
                  <a:pt x="f222" y="f223"/>
                  <a:pt x="f224" y="f225"/>
                  <a:pt x="f226" y="f227"/>
                </a:cubicBezTo>
                <a:cubicBezTo>
                  <a:pt x="f228" y="f229"/>
                  <a:pt x="f230" y="f231"/>
                  <a:pt x="f232" y="f233"/>
                </a:cubicBezTo>
                <a:cubicBezTo>
                  <a:pt x="f234" y="f235"/>
                  <a:pt x="f236" y="f237"/>
                  <a:pt x="f238" y="f239"/>
                </a:cubicBezTo>
                <a:cubicBezTo>
                  <a:pt x="f240" y="f241"/>
                  <a:pt x="f242" y="f243"/>
                  <a:pt x="f244" y="f23"/>
                </a:cubicBezTo>
                <a:cubicBezTo>
                  <a:pt x="f245" y="f50"/>
                  <a:pt x="f245" y="f246"/>
                  <a:pt x="f247" y="f208"/>
                </a:cubicBezTo>
                <a:cubicBezTo>
                  <a:pt x="f248" y="f159"/>
                  <a:pt x="f249" y="f250"/>
                  <a:pt x="f251" y="f252"/>
                </a:cubicBezTo>
                <a:cubicBezTo>
                  <a:pt x="f253" y="f254"/>
                  <a:pt x="f255" y="f256"/>
                  <a:pt x="f257" y="f258"/>
                </a:cubicBezTo>
                <a:cubicBezTo>
                  <a:pt x="f259" y="f260"/>
                  <a:pt x="f261" y="f262"/>
                  <a:pt x="f263" y="f264"/>
                </a:cubicBezTo>
                <a:cubicBezTo>
                  <a:pt x="f265" y="f266"/>
                  <a:pt x="f267" y="f268"/>
                  <a:pt x="f269" y="f270"/>
                </a:cubicBezTo>
                <a:cubicBezTo>
                  <a:pt x="f271" y="f84"/>
                  <a:pt x="f272" y="f120"/>
                  <a:pt x="f273" y="f24"/>
                </a:cubicBezTo>
                <a:cubicBezTo>
                  <a:pt x="f274" y="f275"/>
                  <a:pt x="f276" y="f277"/>
                  <a:pt x="f278" y="f9"/>
                </a:cubicBezTo>
                <a:cubicBezTo>
                  <a:pt x="f279" y="f280"/>
                  <a:pt x="f281" y="f282"/>
                  <a:pt x="f283" y="f284"/>
                </a:cubicBezTo>
                <a:cubicBezTo>
                  <a:pt x="f285" y="f286"/>
                  <a:pt x="f287" y="f288"/>
                  <a:pt x="f289" y="f290"/>
                </a:cubicBezTo>
                <a:cubicBezTo>
                  <a:pt x="f291" y="f292"/>
                  <a:pt x="f293" y="f294"/>
                  <a:pt x="f295" y="f296"/>
                </a:cubicBezTo>
                <a:cubicBezTo>
                  <a:pt x="f297" y="f298"/>
                  <a:pt x="f299" y="f300"/>
                  <a:pt x="f301" y="f302"/>
                </a:cubicBezTo>
                <a:cubicBezTo>
                  <a:pt x="f303" y="f304"/>
                  <a:pt x="f305" y="f306"/>
                  <a:pt x="f307" y="f24"/>
                </a:cubicBezTo>
                <a:cubicBezTo>
                  <a:pt x="f308" y="f309"/>
                  <a:pt x="f310" y="f15"/>
                  <a:pt x="f311" y="f312"/>
                </a:cubicBezTo>
                <a:cubicBezTo>
                  <a:pt x="f313" y="f314"/>
                  <a:pt x="f315" y="f316"/>
                  <a:pt x="f317" y="f318"/>
                </a:cubicBezTo>
                <a:cubicBezTo>
                  <a:pt x="f319" y="f320"/>
                  <a:pt x="f321" y="f322"/>
                  <a:pt x="f323" y="f324"/>
                </a:cubicBezTo>
                <a:cubicBezTo>
                  <a:pt x="f325" y="f326"/>
                  <a:pt x="f327" y="f328"/>
                  <a:pt x="f329" y="f330"/>
                </a:cubicBezTo>
                <a:cubicBezTo>
                  <a:pt x="f331" y="f61"/>
                  <a:pt x="f332" y="f56"/>
                  <a:pt x="f333" y="f334"/>
                </a:cubicBezTo>
                <a:cubicBezTo>
                  <a:pt x="f335" y="f118"/>
                  <a:pt x="f332" y="f336"/>
                  <a:pt x="f337" y="f338"/>
                </a:cubicBezTo>
                <a:cubicBezTo>
                  <a:pt x="f339" y="f340"/>
                  <a:pt x="f341" y="f342"/>
                  <a:pt x="f343" y="f23"/>
                </a:cubicBezTo>
                <a:cubicBezTo>
                  <a:pt x="f344" y="f23"/>
                  <a:pt x="f345" y="f309"/>
                  <a:pt x="f346" y="f277"/>
                </a:cubicBezTo>
                <a:cubicBezTo>
                  <a:pt x="f347" y="f348"/>
                  <a:pt x="f349" y="f350"/>
                  <a:pt x="f351" y="f352"/>
                </a:cubicBezTo>
                <a:cubicBezTo>
                  <a:pt x="f353" y="f56"/>
                  <a:pt x="f354" y="f355"/>
                  <a:pt x="f356" y="f357"/>
                </a:cubicBezTo>
                <a:cubicBezTo>
                  <a:pt x="f358" y="f304"/>
                  <a:pt x="f359" y="f360"/>
                  <a:pt x="f361" y="f118"/>
                </a:cubicBezTo>
                <a:cubicBezTo>
                  <a:pt x="f362" y="f200"/>
                  <a:pt x="f362" y="f363"/>
                  <a:pt x="f364" y="f365"/>
                </a:cubicBezTo>
                <a:cubicBezTo>
                  <a:pt x="f366" y="f367"/>
                  <a:pt x="f368" y="f369"/>
                  <a:pt x="f370" y="f371"/>
                </a:cubicBezTo>
                <a:cubicBezTo>
                  <a:pt x="f372" y="f373"/>
                  <a:pt x="f374" y="f15"/>
                  <a:pt x="f375" y="f376"/>
                </a:cubicBezTo>
                <a:cubicBezTo>
                  <a:pt x="f377" y="f378"/>
                  <a:pt x="f379" y="f380"/>
                  <a:pt x="f381" y="f382"/>
                </a:cubicBezTo>
                <a:cubicBezTo>
                  <a:pt x="f383" y="f336"/>
                  <a:pt x="f384" y="f385"/>
                  <a:pt x="f386" y="f387"/>
                </a:cubicBezTo>
                <a:cubicBezTo>
                  <a:pt x="f388" y="f389"/>
                  <a:pt x="f390" y="f391"/>
                  <a:pt x="f392" y="f393"/>
                </a:cubicBezTo>
                <a:cubicBezTo>
                  <a:pt x="f394" y="f15"/>
                  <a:pt x="f395" y="f246"/>
                  <a:pt x="f396" y="f16"/>
                </a:cubicBezTo>
                <a:cubicBezTo>
                  <a:pt x="f397" y="f398"/>
                  <a:pt x="f399" y="f15"/>
                  <a:pt x="f400" y="f26"/>
                </a:cubicBezTo>
                <a:cubicBezTo>
                  <a:pt x="f401" y="f135"/>
                  <a:pt x="f402" y="f11"/>
                  <a:pt x="f403" y="f404"/>
                </a:cubicBezTo>
                <a:cubicBezTo>
                  <a:pt x="f405" y="f378"/>
                  <a:pt x="f406" y="f155"/>
                  <a:pt x="f407" y="f408"/>
                </a:cubicBezTo>
                <a:cubicBezTo>
                  <a:pt x="f409" y="f410"/>
                  <a:pt x="f411" y="f412"/>
                  <a:pt x="f413" y="f414"/>
                </a:cubicBezTo>
                <a:cubicBezTo>
                  <a:pt x="f415" y="f355"/>
                  <a:pt x="f374" y="f416"/>
                  <a:pt x="f417" y="f418"/>
                </a:cubicBezTo>
                <a:cubicBezTo>
                  <a:pt x="f419" y="f65"/>
                  <a:pt x="f420" y="f421"/>
                  <a:pt x="f422" y="f65"/>
                </a:cubicBezTo>
                <a:cubicBezTo>
                  <a:pt x="f423" y="f424"/>
                  <a:pt x="f425" y="f426"/>
                  <a:pt x="f427" y="f428"/>
                </a:cubicBezTo>
                <a:cubicBezTo>
                  <a:pt x="f429" y="f430"/>
                  <a:pt x="f431" y="f432"/>
                  <a:pt x="f433" y="f430"/>
                </a:cubicBezTo>
                <a:cubicBezTo>
                  <a:pt x="f434" y="f435"/>
                  <a:pt x="f436" y="f437"/>
                  <a:pt x="f438" y="f439"/>
                </a:cubicBezTo>
                <a:cubicBezTo>
                  <a:pt x="f440" y="f441"/>
                  <a:pt x="f442" y="f32"/>
                  <a:pt x="f443" y="f277"/>
                </a:cubicBezTo>
                <a:cubicBezTo>
                  <a:pt x="f444" y="f309"/>
                  <a:pt x="f445" y="f18"/>
                  <a:pt x="f5" y="f22"/>
                </a:cubicBezTo>
                <a:cubicBezTo>
                  <a:pt x="f446" y="f447"/>
                  <a:pt x="f448" y="f449"/>
                  <a:pt x="f450" y="f451"/>
                </a:cubicBezTo>
                <a:cubicBezTo>
                  <a:pt x="f452" y="f453"/>
                  <a:pt x="f454" y="f455"/>
                  <a:pt x="f456" y="f457"/>
                </a:cubicBezTo>
                <a:cubicBezTo>
                  <a:pt x="f458" y="f459"/>
                  <a:pt x="f460" y="f461"/>
                  <a:pt x="f462" y="f463"/>
                </a:cubicBezTo>
                <a:cubicBezTo>
                  <a:pt x="f464" y="f465"/>
                  <a:pt x="f466" y="f467"/>
                  <a:pt x="f468" y="f469"/>
                </a:cubicBezTo>
                <a:cubicBezTo>
                  <a:pt x="f470" y="f471"/>
                  <a:pt x="f472" y="f473"/>
                  <a:pt x="f474" y="f475"/>
                </a:cubicBezTo>
                <a:cubicBezTo>
                  <a:pt x="f303" y="f476"/>
                  <a:pt x="f477" y="f478"/>
                  <a:pt x="f479" y="f480"/>
                </a:cubicBezTo>
                <a:cubicBezTo>
                  <a:pt x="f481" y="f482"/>
                  <a:pt x="f483" y="f484"/>
                  <a:pt x="f485" y="f486"/>
                </a:cubicBezTo>
                <a:cubicBezTo>
                  <a:pt x="f487" y="f488"/>
                  <a:pt x="f489" y="f490"/>
                  <a:pt x="f491" y="f492"/>
                </a:cubicBezTo>
                <a:cubicBezTo>
                  <a:pt x="f493" y="f494"/>
                  <a:pt x="f495" y="f496"/>
                  <a:pt x="f497" y="f498"/>
                </a:cubicBezTo>
                <a:cubicBezTo>
                  <a:pt x="f499" y="f500"/>
                  <a:pt x="f501" y="f502"/>
                  <a:pt x="f503" y="f504"/>
                </a:cubicBezTo>
                <a:cubicBezTo>
                  <a:pt x="f505" y="f506"/>
                  <a:pt x="f507" y="f508"/>
                  <a:pt x="f509" y="f510"/>
                </a:cubicBezTo>
                <a:cubicBezTo>
                  <a:pt x="f511" y="f512"/>
                  <a:pt x="f513" y="f514"/>
                  <a:pt x="f515" y="f516"/>
                </a:cubicBezTo>
                <a:cubicBezTo>
                  <a:pt x="f517" y="f518"/>
                  <a:pt x="f519" y="f520"/>
                  <a:pt x="f521" y="f522"/>
                </a:cubicBezTo>
                <a:cubicBezTo>
                  <a:pt x="f523" y="f524"/>
                  <a:pt x="f525" y="f526"/>
                  <a:pt x="f527" y="f528"/>
                </a:cubicBezTo>
                <a:cubicBezTo>
                  <a:pt x="f529" y="f530"/>
                  <a:pt x="f531" y="f532"/>
                  <a:pt x="f533" y="f534"/>
                </a:cubicBezTo>
                <a:cubicBezTo>
                  <a:pt x="f535" y="f536"/>
                  <a:pt x="f537" y="f538"/>
                  <a:pt x="f539" y="f540"/>
                </a:cubicBezTo>
                <a:cubicBezTo>
                  <a:pt x="f541" y="f542"/>
                  <a:pt x="f543" y="f544"/>
                  <a:pt x="f545" y="f546"/>
                </a:cubicBezTo>
                <a:cubicBezTo>
                  <a:pt x="f547" y="f548"/>
                  <a:pt x="f549" y="f550"/>
                  <a:pt x="f551" y="f552"/>
                </a:cubicBezTo>
                <a:cubicBezTo>
                  <a:pt x="f553" y="f554"/>
                  <a:pt x="f555" y="f556"/>
                  <a:pt x="f557" y="f558"/>
                </a:cubicBezTo>
                <a:cubicBezTo>
                  <a:pt x="f559" y="f560"/>
                  <a:pt x="f561" y="f562"/>
                  <a:pt x="f563" y="f564"/>
                </a:cubicBezTo>
                <a:cubicBezTo>
                  <a:pt x="f565" y="f566"/>
                  <a:pt x="f567" y="f568"/>
                  <a:pt x="f569" y="f570"/>
                </a:cubicBezTo>
                <a:cubicBezTo>
                  <a:pt x="f571" y="f572"/>
                  <a:pt x="f573" y="f574"/>
                  <a:pt x="f575" y="f576"/>
                </a:cubicBezTo>
                <a:cubicBezTo>
                  <a:pt x="f577" y="f578"/>
                  <a:pt x="f579" y="f580"/>
                  <a:pt x="f581" y="f582"/>
                </a:cubicBezTo>
                <a:cubicBezTo>
                  <a:pt x="f583" y="f584"/>
                  <a:pt x="f585" y="f586"/>
                  <a:pt x="f529" y="f587"/>
                </a:cubicBezTo>
                <a:cubicBezTo>
                  <a:pt x="f588" y="f589"/>
                  <a:pt x="f590" y="f591"/>
                  <a:pt x="f592" y="f593"/>
                </a:cubicBezTo>
                <a:cubicBezTo>
                  <a:pt x="f594" y="f595"/>
                  <a:pt x="f596" y="f597"/>
                  <a:pt x="f598" y="f599"/>
                </a:cubicBezTo>
                <a:cubicBezTo>
                  <a:pt x="f600" y="f601"/>
                  <a:pt x="f602" y="f603"/>
                  <a:pt x="f604" y="f605"/>
                </a:cubicBezTo>
                <a:cubicBezTo>
                  <a:pt x="f606" y="f607"/>
                  <a:pt x="f608" y="f556"/>
                  <a:pt x="f609" y="f610"/>
                </a:cubicBezTo>
                <a:cubicBezTo>
                  <a:pt x="f611" y="f612"/>
                  <a:pt x="f613" y="f614"/>
                  <a:pt x="f615" y="f616"/>
                </a:cubicBezTo>
                <a:cubicBezTo>
                  <a:pt x="f617" y="f618"/>
                  <a:pt x="f619" y="f620"/>
                  <a:pt x="f621" y="f622"/>
                </a:cubicBezTo>
                <a:cubicBezTo>
                  <a:pt x="f623" y="f624"/>
                  <a:pt x="f615" y="f625"/>
                  <a:pt x="f626" y="f627"/>
                </a:cubicBezTo>
                <a:cubicBezTo>
                  <a:pt x="f628" y="f629"/>
                  <a:pt x="f630" y="f631"/>
                  <a:pt x="f632" y="f633"/>
                </a:cubicBezTo>
                <a:cubicBezTo>
                  <a:pt x="f634" y="f635"/>
                  <a:pt x="f636" y="f637"/>
                  <a:pt x="f638" y="f639"/>
                </a:cubicBezTo>
                <a:cubicBezTo>
                  <a:pt x="f634" y="f640"/>
                  <a:pt x="f641" y="f642"/>
                  <a:pt x="f643" y="f644"/>
                </a:cubicBezTo>
                <a:cubicBezTo>
                  <a:pt x="f645" y="f646"/>
                  <a:pt x="f647" y="f648"/>
                  <a:pt x="f649" y="f650"/>
                </a:cubicBezTo>
                <a:cubicBezTo>
                  <a:pt x="f651" y="f652"/>
                  <a:pt x="f653" y="f654"/>
                  <a:pt x="f525" y="f655"/>
                </a:cubicBezTo>
                <a:cubicBezTo>
                  <a:pt x="f656" y="f657"/>
                  <a:pt x="f658" y="f659"/>
                  <a:pt x="f660" y="f661"/>
                </a:cubicBezTo>
                <a:cubicBezTo>
                  <a:pt x="f662" y="f663"/>
                  <a:pt x="f664" y="f665"/>
                  <a:pt x="f666" y="f667"/>
                </a:cubicBezTo>
                <a:cubicBezTo>
                  <a:pt x="f668" y="f669"/>
                  <a:pt x="f670" y="f671"/>
                  <a:pt x="f672" y="f673"/>
                </a:cubicBezTo>
                <a:cubicBezTo>
                  <a:pt x="f674" y="f675"/>
                  <a:pt x="f676" y="f677"/>
                  <a:pt x="f678" y="f679"/>
                </a:cubicBezTo>
                <a:cubicBezTo>
                  <a:pt x="f680" y="f681"/>
                  <a:pt x="f600" y="f682"/>
                  <a:pt x="f683" y="f684"/>
                </a:cubicBezTo>
                <a:cubicBezTo>
                  <a:pt x="f685" y="f686"/>
                  <a:pt x="f687" y="f688"/>
                  <a:pt x="f689" y="f690"/>
                </a:cubicBezTo>
                <a:cubicBezTo>
                  <a:pt x="f691" y="f692"/>
                  <a:pt x="f693" y="f694"/>
                  <a:pt x="f695" y="f696"/>
                </a:cubicBezTo>
                <a:cubicBezTo>
                  <a:pt x="f697" y="f698"/>
                  <a:pt x="f699" y="f700"/>
                  <a:pt x="f701" y="f702"/>
                </a:cubicBezTo>
                <a:cubicBezTo>
                  <a:pt x="f703" y="f704"/>
                  <a:pt x="f705" y="f706"/>
                  <a:pt x="f707" y="f708"/>
                </a:cubicBezTo>
                <a:cubicBezTo>
                  <a:pt x="f709" y="f710"/>
                  <a:pt x="f711" y="f712"/>
                  <a:pt x="f713" y="f714"/>
                </a:cubicBezTo>
                <a:cubicBezTo>
                  <a:pt x="f715" y="f716"/>
                  <a:pt x="f717" y="f718"/>
                  <a:pt x="f719" y="f720"/>
                </a:cubicBezTo>
                <a:cubicBezTo>
                  <a:pt x="f721" y="f722"/>
                  <a:pt x="f723" y="f724"/>
                  <a:pt x="f725" y="f726"/>
                </a:cubicBezTo>
                <a:cubicBezTo>
                  <a:pt x="f727" y="f728"/>
                  <a:pt x="f729" y="f730"/>
                  <a:pt x="f731" y="f732"/>
                </a:cubicBezTo>
                <a:cubicBezTo>
                  <a:pt x="f733" y="f734"/>
                  <a:pt x="f735" y="f736"/>
                  <a:pt x="f737" y="f738"/>
                </a:cubicBezTo>
                <a:cubicBezTo>
                  <a:pt x="f739" y="f740"/>
                  <a:pt x="f741" y="f742"/>
                  <a:pt x="f743" y="f744"/>
                </a:cubicBezTo>
                <a:cubicBezTo>
                  <a:pt x="f745" y="f746"/>
                  <a:pt x="f747" y="f748"/>
                  <a:pt x="f749" y="f750"/>
                </a:cubicBezTo>
                <a:cubicBezTo>
                  <a:pt x="f751" y="f752"/>
                  <a:pt x="f515" y="f753"/>
                  <a:pt x="f545" y="f754"/>
                </a:cubicBezTo>
                <a:cubicBezTo>
                  <a:pt x="f755" y="f756"/>
                  <a:pt x="f757" y="f756"/>
                  <a:pt x="f617" y="f758"/>
                </a:cubicBezTo>
                <a:cubicBezTo>
                  <a:pt x="f759" y="f760"/>
                  <a:pt x="f761" y="f762"/>
                  <a:pt x="f763" y="f764"/>
                </a:cubicBezTo>
                <a:cubicBezTo>
                  <a:pt x="f765" y="f766"/>
                  <a:pt x="f767" y="f768"/>
                  <a:pt x="f406" y="f769"/>
                </a:cubicBezTo>
                <a:cubicBezTo>
                  <a:pt x="f770" y="f771"/>
                  <a:pt x="f772" y="f773"/>
                  <a:pt x="f774" y="f775"/>
                </a:cubicBezTo>
                <a:cubicBezTo>
                  <a:pt x="f776" y="f777"/>
                  <a:pt x="f778" y="f779"/>
                  <a:pt x="f780" y="f781"/>
                </a:cubicBezTo>
                <a:cubicBezTo>
                  <a:pt x="f780" y="f782"/>
                  <a:pt x="f783" y="f784"/>
                  <a:pt x="f785" y="f786"/>
                </a:cubicBezTo>
                <a:cubicBezTo>
                  <a:pt x="f787" y="f788"/>
                  <a:pt x="f789" y="f790"/>
                  <a:pt x="f791" y="f792"/>
                </a:cubicBezTo>
                <a:cubicBezTo>
                  <a:pt x="f793" y="f794"/>
                  <a:pt x="f795" y="f796"/>
                  <a:pt x="f797" y="f798"/>
                </a:cubicBezTo>
                <a:cubicBezTo>
                  <a:pt x="f799" y="f800"/>
                  <a:pt x="f801" y="f802"/>
                  <a:pt x="f803" y="f804"/>
                </a:cubicBezTo>
                <a:cubicBezTo>
                  <a:pt x="f805" y="f806"/>
                  <a:pt x="f807" y="f808"/>
                  <a:pt x="f809" y="f810"/>
                </a:cubicBezTo>
                <a:cubicBezTo>
                  <a:pt x="f811" y="f812"/>
                  <a:pt x="f813" y="f808"/>
                  <a:pt x="f814" y="f815"/>
                </a:cubicBezTo>
                <a:cubicBezTo>
                  <a:pt x="f816" y="f817"/>
                  <a:pt x="f565" y="f818"/>
                  <a:pt x="f819" y="f820"/>
                </a:cubicBezTo>
                <a:cubicBezTo>
                  <a:pt x="f821" y="f822"/>
                  <a:pt x="f823" y="f824"/>
                  <a:pt x="f825" y="f826"/>
                </a:cubicBezTo>
                <a:cubicBezTo>
                  <a:pt x="f827" y="f828"/>
                  <a:pt x="f829" y="f830"/>
                  <a:pt x="f831" y="f832"/>
                </a:cubicBezTo>
                <a:cubicBezTo>
                  <a:pt x="f833" y="f834"/>
                  <a:pt x="f835" y="f798"/>
                  <a:pt x="f836" y="f837"/>
                </a:cubicBezTo>
                <a:cubicBezTo>
                  <a:pt x="f838" y="f839"/>
                  <a:pt x="f840" y="f794"/>
                  <a:pt x="f841" y="f842"/>
                </a:cubicBezTo>
                <a:cubicBezTo>
                  <a:pt x="f843" y="f844"/>
                  <a:pt x="f838" y="f845"/>
                  <a:pt x="f479" y="f846"/>
                </a:cubicBezTo>
                <a:cubicBezTo>
                  <a:pt x="f847" y="f848"/>
                  <a:pt x="f849" y="f850"/>
                  <a:pt x="f851" y="f852"/>
                </a:cubicBezTo>
                <a:cubicBezTo>
                  <a:pt x="f853" y="f854"/>
                  <a:pt x="f855" y="f856"/>
                  <a:pt x="f857" y="f858"/>
                </a:cubicBezTo>
                <a:cubicBezTo>
                  <a:pt x="f859" y="f860"/>
                  <a:pt x="f861" y="f862"/>
                  <a:pt x="f491" y="f863"/>
                </a:cubicBezTo>
                <a:cubicBezTo>
                  <a:pt x="f864" y="f865"/>
                  <a:pt x="f866" y="f867"/>
                  <a:pt x="f868" y="f869"/>
                </a:cubicBezTo>
                <a:cubicBezTo>
                  <a:pt x="f870" y="f871"/>
                  <a:pt x="f872" y="f869"/>
                  <a:pt x="f873" y="f874"/>
                </a:cubicBezTo>
                <a:cubicBezTo>
                  <a:pt x="f875" y="f876"/>
                  <a:pt x="f877" y="f878"/>
                  <a:pt x="f879" y="f880"/>
                </a:cubicBezTo>
                <a:cubicBezTo>
                  <a:pt x="f881" y="f882"/>
                  <a:pt x="f883" y="f884"/>
                  <a:pt x="f885" y="f886"/>
                </a:cubicBezTo>
                <a:cubicBezTo>
                  <a:pt x="f887" y="f888"/>
                  <a:pt x="f889" y="f890"/>
                  <a:pt x="f891" y="f892"/>
                </a:cubicBezTo>
                <a:cubicBezTo>
                  <a:pt x="f893" y="f894"/>
                  <a:pt x="f895" y="f896"/>
                  <a:pt x="f897" y="f898"/>
                </a:cubicBezTo>
                <a:cubicBezTo>
                  <a:pt x="f899" y="f900"/>
                  <a:pt x="f901" y="f902"/>
                  <a:pt x="f903" y="f904"/>
                </a:cubicBezTo>
                <a:cubicBezTo>
                  <a:pt x="f905" y="f906"/>
                  <a:pt x="f907" y="f908"/>
                  <a:pt x="f909" y="f910"/>
                </a:cubicBezTo>
                <a:cubicBezTo>
                  <a:pt x="f911" y="f912"/>
                  <a:pt x="f913" y="f914"/>
                  <a:pt x="f915" y="f916"/>
                </a:cubicBezTo>
                <a:cubicBezTo>
                  <a:pt x="f917" y="f918"/>
                  <a:pt x="f919" y="f817"/>
                  <a:pt x="f920" y="f921"/>
                </a:cubicBezTo>
                <a:cubicBezTo>
                  <a:pt x="f922" y="f808"/>
                  <a:pt x="f923" y="f924"/>
                  <a:pt x="f925" y="f926"/>
                </a:cubicBezTo>
                <a:cubicBezTo>
                  <a:pt x="f927" y="f928"/>
                  <a:pt x="f253" y="f929"/>
                  <a:pt x="f238" y="f930"/>
                </a:cubicBezTo>
                <a:cubicBezTo>
                  <a:pt x="f931" y="f932"/>
                  <a:pt x="f933" y="f934"/>
                  <a:pt x="f935" y="f936"/>
                </a:cubicBezTo>
                <a:cubicBezTo>
                  <a:pt x="f937" y="f938"/>
                  <a:pt x="f939" y="f940"/>
                  <a:pt x="f941" y="f942"/>
                </a:cubicBezTo>
                <a:cubicBezTo>
                  <a:pt x="f943" y="f944"/>
                  <a:pt x="f945" y="f946"/>
                  <a:pt x="f947" y="f948"/>
                </a:cubicBezTo>
                <a:cubicBezTo>
                  <a:pt x="f949" y="f950"/>
                  <a:pt x="f951" y="f952"/>
                  <a:pt x="f953" y="f954"/>
                </a:cubicBezTo>
                <a:cubicBezTo>
                  <a:pt x="f955" y="f956"/>
                  <a:pt x="f957" y="f958"/>
                  <a:pt x="f959" y="f960"/>
                </a:cubicBezTo>
                <a:cubicBezTo>
                  <a:pt x="f961" y="f962"/>
                  <a:pt x="f963" y="f964"/>
                  <a:pt x="f965" y="f966"/>
                </a:cubicBezTo>
                <a:cubicBezTo>
                  <a:pt x="f967" y="f968"/>
                  <a:pt x="f969" y="f970"/>
                  <a:pt x="f971" y="f972"/>
                </a:cubicBezTo>
                <a:cubicBezTo>
                  <a:pt x="f973" y="f974"/>
                  <a:pt x="f975" y="f758"/>
                  <a:pt x="f976" y="f758"/>
                </a:cubicBezTo>
                <a:cubicBezTo>
                  <a:pt x="f977" y="f758"/>
                  <a:pt x="f978" y="f979"/>
                  <a:pt x="f980" y="f981"/>
                </a:cubicBezTo>
                <a:cubicBezTo>
                  <a:pt x="f982" y="f753"/>
                  <a:pt x="f983" y="f984"/>
                  <a:pt x="f985" y="f986"/>
                </a:cubicBezTo>
                <a:cubicBezTo>
                  <a:pt x="f987" y="f988"/>
                  <a:pt x="f989" y="f990"/>
                  <a:pt x="f991" y="f992"/>
                </a:cubicBezTo>
                <a:cubicBezTo>
                  <a:pt x="f993" y="f994"/>
                  <a:pt x="f995" y="f996"/>
                  <a:pt x="f997" y="f998"/>
                </a:cubicBezTo>
                <a:cubicBezTo>
                  <a:pt x="f999" y="f1000"/>
                  <a:pt x="f1001" y="f1002"/>
                  <a:pt x="f1003" y="f1004"/>
                </a:cubicBezTo>
                <a:cubicBezTo>
                  <a:pt x="f1005" y="f1006"/>
                  <a:pt x="f1007" y="f734"/>
                  <a:pt x="f1008" y="f1009"/>
                </a:cubicBezTo>
                <a:cubicBezTo>
                  <a:pt x="f1010" y="f1011"/>
                  <a:pt x="f1012" y="f1013"/>
                  <a:pt x="f1014" y="f1015"/>
                </a:cubicBezTo>
                <a:cubicBezTo>
                  <a:pt x="f1016" y="f1017"/>
                  <a:pt x="f218" y="f1018"/>
                  <a:pt x="f1019" y="f720"/>
                </a:cubicBezTo>
                <a:cubicBezTo>
                  <a:pt x="f1020" y="f1021"/>
                  <a:pt x="f1022" y="f1023"/>
                  <a:pt x="f211" y="f1024"/>
                </a:cubicBezTo>
                <a:cubicBezTo>
                  <a:pt x="f1025" y="f1026"/>
                  <a:pt x="f1027" y="f1028"/>
                  <a:pt x="f1029" y="f1030"/>
                </a:cubicBezTo>
                <a:cubicBezTo>
                  <a:pt x="f1029" y="f1031"/>
                  <a:pt x="f206" y="f1032"/>
                  <a:pt x="f1029" y="f1033"/>
                </a:cubicBezTo>
                <a:cubicBezTo>
                  <a:pt x="f1034" y="f1035"/>
                  <a:pt x="f182" y="f1036"/>
                  <a:pt x="f1037" y="f1038"/>
                </a:cubicBezTo>
                <a:cubicBezTo>
                  <a:pt x="f1039" y="f1040"/>
                  <a:pt x="f1041" y="f1042"/>
                  <a:pt x="f1043" y="f1044"/>
                </a:cubicBezTo>
                <a:cubicBezTo>
                  <a:pt x="f1045" y="f1046"/>
                  <a:pt x="f1047" y="f1006"/>
                  <a:pt x="f1048" y="f1049"/>
                </a:cubicBezTo>
                <a:cubicBezTo>
                  <a:pt x="f1050" y="f1051"/>
                  <a:pt x="f1052" y="f1053"/>
                  <a:pt x="f1054" y="f1055"/>
                </a:cubicBezTo>
                <a:cubicBezTo>
                  <a:pt x="f1056" y="f1057"/>
                  <a:pt x="f1058" y="f1059"/>
                  <a:pt x="f1060" y="f1061"/>
                </a:cubicBezTo>
                <a:cubicBezTo>
                  <a:pt x="f285" y="f1062"/>
                  <a:pt x="f1063" y="f1064"/>
                  <a:pt x="f1065" y="f1066"/>
                </a:cubicBezTo>
                <a:cubicBezTo>
                  <a:pt x="f1067" y="f1068"/>
                  <a:pt x="f1069" y="f1070"/>
                  <a:pt x="f1071" y="f661"/>
                </a:cubicBezTo>
                <a:cubicBezTo>
                  <a:pt x="f1072" y="f1073"/>
                  <a:pt x="f1074" y="f657"/>
                  <a:pt x="f1075" y="f655"/>
                </a:cubicBezTo>
                <a:cubicBezTo>
                  <a:pt x="f1076" y="f1077"/>
                  <a:pt x="f1078" y="f1079"/>
                  <a:pt x="f1080" y="f1081"/>
                </a:cubicBezTo>
                <a:cubicBezTo>
                  <a:pt x="f1082" y="f1083"/>
                  <a:pt x="f1084" y="f1085"/>
                  <a:pt x="f1086" y="f1087"/>
                </a:cubicBezTo>
                <a:cubicBezTo>
                  <a:pt x="f1088" y="f1089"/>
                  <a:pt x="f1090" y="f1091"/>
                  <a:pt x="f1092" y="f1093"/>
                </a:cubicBezTo>
                <a:cubicBezTo>
                  <a:pt x="f1094" y="f1095"/>
                  <a:pt x="f1096" y="f1097"/>
                  <a:pt x="f1098" y="f1099"/>
                </a:cubicBezTo>
                <a:cubicBezTo>
                  <a:pt x="f1100" y="f1101"/>
                  <a:pt x="f1102" y="f1103"/>
                  <a:pt x="f1104" y="f1105"/>
                </a:cubicBezTo>
                <a:cubicBezTo>
                  <a:pt x="f1106" y="f1107"/>
                  <a:pt x="f1108" y="f1109"/>
                  <a:pt x="f1110" y="f1111"/>
                </a:cubicBezTo>
                <a:cubicBezTo>
                  <a:pt x="f1052" y="f1112"/>
                  <a:pt x="f1113" y="f1114"/>
                  <a:pt x="f1115" y="f1116"/>
                </a:cubicBezTo>
                <a:cubicBezTo>
                  <a:pt x="f1117" y="f1118"/>
                  <a:pt x="f1119" y="f1120"/>
                  <a:pt x="f1121" y="f518"/>
                </a:cubicBezTo>
                <a:cubicBezTo>
                  <a:pt x="f1122" y="f1123"/>
                  <a:pt x="f1124" y="f1125"/>
                  <a:pt x="f1126" y="f1127"/>
                </a:cubicBezTo>
                <a:cubicBezTo>
                  <a:pt x="f1128" y="f1129"/>
                  <a:pt x="f925" y="f1130"/>
                  <a:pt x="f1131" y="f1132"/>
                </a:cubicBezTo>
                <a:cubicBezTo>
                  <a:pt x="f1133" y="f1134"/>
                  <a:pt x="f1135" y="f1136"/>
                  <a:pt x="f1137" y="f1138"/>
                </a:cubicBezTo>
                <a:cubicBezTo>
                  <a:pt x="f1139" y="f1140"/>
                  <a:pt x="f1141" y="f584"/>
                  <a:pt x="f1142" y="f1143"/>
                </a:cubicBezTo>
                <a:cubicBezTo>
                  <a:pt x="f1144" y="f1145"/>
                  <a:pt x="f1146" y="f578"/>
                  <a:pt x="f1147" y="f576"/>
                </a:cubicBezTo>
                <a:cubicBezTo>
                  <a:pt x="f1148" y="f1149"/>
                  <a:pt x="f1150" y="f1151"/>
                  <a:pt x="f1152" y="f1153"/>
                </a:cubicBezTo>
                <a:cubicBezTo>
                  <a:pt x="f1154" y="f1155"/>
                  <a:pt x="f1156" y="f597"/>
                  <a:pt x="f1157" y="f1158"/>
                </a:cubicBezTo>
                <a:cubicBezTo>
                  <a:pt x="f1159" y="f1160"/>
                  <a:pt x="f1161" y="f1162"/>
                  <a:pt x="f1163" y="f1164"/>
                </a:cubicBezTo>
                <a:cubicBezTo>
                  <a:pt x="f1165" y="f1166"/>
                  <a:pt x="f1167" y="f1168"/>
                  <a:pt x="f1169" y="f1170"/>
                </a:cubicBezTo>
                <a:cubicBezTo>
                  <a:pt x="f1171" y="f1172"/>
                  <a:pt x="f1173" y="f1174"/>
                  <a:pt x="f1175" y="f1176"/>
                </a:cubicBezTo>
                <a:cubicBezTo>
                  <a:pt x="f1177" y="f1178"/>
                  <a:pt x="f1179" y="f1180"/>
                  <a:pt x="f1181" y="f1182"/>
                </a:cubicBezTo>
                <a:cubicBezTo>
                  <a:pt x="f1183" y="f1184"/>
                  <a:pt x="f1185" y="f1186"/>
                  <a:pt x="f1187" y="f1188"/>
                </a:cubicBezTo>
                <a:cubicBezTo>
                  <a:pt x="f1189" y="f1190"/>
                  <a:pt x="f1191" y="f1192"/>
                  <a:pt x="f1193" y="f1194"/>
                </a:cubicBezTo>
                <a:cubicBezTo>
                  <a:pt x="f1195" y="f548"/>
                  <a:pt x="f1196" y="f526"/>
                  <a:pt x="f1197" y="f1198"/>
                </a:cubicBezTo>
                <a:cubicBezTo>
                  <a:pt x="f1199" y="f1200"/>
                  <a:pt x="f1201" y="f635"/>
                  <a:pt x="f1065" y="f1202"/>
                </a:cubicBezTo>
                <a:cubicBezTo>
                  <a:pt x="f1203" y="f1204"/>
                  <a:pt x="f1205" y="f1206"/>
                  <a:pt x="f1207" y="f1208"/>
                </a:cubicBezTo>
                <a:cubicBezTo>
                  <a:pt x="f1209" y="f1210"/>
                  <a:pt x="f1211" y="f1212"/>
                  <a:pt x="f1213" y="f1214"/>
                </a:cubicBezTo>
                <a:cubicBezTo>
                  <a:pt x="f1215" y="f1216"/>
                  <a:pt x="f1217" y="f1218"/>
                  <a:pt x="f1219" y="f1220"/>
                </a:cubicBezTo>
                <a:cubicBezTo>
                  <a:pt x="f1221" y="f1222"/>
                  <a:pt x="f873" y="f1223"/>
                  <a:pt x="f1224" y="f1225"/>
                </a:cubicBezTo>
                <a:cubicBezTo>
                  <a:pt x="f1226" y="f494"/>
                  <a:pt x="f1227" y="f1228"/>
                  <a:pt x="f1229" y="f1230"/>
                </a:cubicBezTo>
                <a:cubicBezTo>
                  <a:pt x="f1231" y="f1232"/>
                  <a:pt x="f1233" y="f1234"/>
                  <a:pt x="f1235" y="f1236"/>
                </a:cubicBezTo>
                <a:cubicBezTo>
                  <a:pt x="f1237" y="f1238"/>
                  <a:pt x="f1239" y="f1240"/>
                  <a:pt x="f1241" y="f546"/>
                </a:cubicBezTo>
                <a:cubicBezTo>
                  <a:pt x="f1242" y="f1243"/>
                  <a:pt x="f1244" y="f1245"/>
                  <a:pt x="f1246" y="f1247"/>
                </a:cubicBezTo>
                <a:cubicBezTo>
                  <a:pt x="f1248" y="f1249"/>
                  <a:pt x="f1250" y="f1251"/>
                  <a:pt x="f1252" y="f1253"/>
                </a:cubicBezTo>
                <a:cubicBezTo>
                  <a:pt x="f1254" y="f1255"/>
                  <a:pt x="f1252" y="f1256"/>
                  <a:pt x="f1252" y="f1257"/>
                </a:cubicBezTo>
                <a:cubicBezTo>
                  <a:pt x="f1258" y="f1259"/>
                  <a:pt x="f1260" y="f1261"/>
                  <a:pt x="f1262" y="f1263"/>
                </a:cubicBezTo>
                <a:cubicBezTo>
                  <a:pt x="f1264" y="f1265"/>
                  <a:pt x="f891" y="f1266"/>
                  <a:pt x="f1267" y="f1268"/>
                </a:cubicBezTo>
                <a:cubicBezTo>
                  <a:pt x="f1269" y="f1270"/>
                  <a:pt x="f1271" y="f1272"/>
                  <a:pt x="f1169" y="f1273"/>
                </a:cubicBezTo>
                <a:cubicBezTo>
                  <a:pt x="f1274" y="f1275"/>
                  <a:pt x="f1276" y="f1277"/>
                  <a:pt x="f1278" y="f1279"/>
                </a:cubicBezTo>
                <a:cubicBezTo>
                  <a:pt x="f1280" y="f1281"/>
                  <a:pt x="f1282" y="f1283"/>
                  <a:pt x="f1284" y="f1285"/>
                </a:cubicBezTo>
                <a:cubicBezTo>
                  <a:pt x="f1286" y="f1287"/>
                  <a:pt x="f1288" y="f1289"/>
                  <a:pt x="f1290" y="f1291"/>
                </a:cubicBezTo>
                <a:cubicBezTo>
                  <a:pt x="f1292" y="f1293"/>
                  <a:pt x="f1294" y="f1295"/>
                  <a:pt x="f1296" y="f1297"/>
                </a:cubicBezTo>
                <a:cubicBezTo>
                  <a:pt x="f1298" y="f1299"/>
                  <a:pt x="f1300" y="f1301"/>
                  <a:pt x="f1302" y="f1303"/>
                </a:cubicBezTo>
                <a:cubicBezTo>
                  <a:pt x="f1304" y="f1305"/>
                  <a:pt x="f1306" y="f1307"/>
                  <a:pt x="f1308" y="f1309"/>
                </a:cubicBezTo>
                <a:cubicBezTo>
                  <a:pt x="f1310" y="f1311"/>
                  <a:pt x="f1312" y="f1313"/>
                  <a:pt x="f1314" y="f1315"/>
                </a:cubicBezTo>
                <a:cubicBezTo>
                  <a:pt x="f1316" y="f1317"/>
                  <a:pt x="f115" y="f1318"/>
                  <a:pt x="f1319" y="f522"/>
                </a:cubicBezTo>
                <a:cubicBezTo>
                  <a:pt x="f1320" y="f1321"/>
                  <a:pt x="f1322" y="f1323"/>
                  <a:pt x="f1324" y="f1325"/>
                </a:cubicBezTo>
                <a:cubicBezTo>
                  <a:pt x="f1326" y="f1327"/>
                  <a:pt x="f1328" y="f1329"/>
                  <a:pt x="f1330" y="f1331"/>
                </a:cubicBezTo>
                <a:cubicBezTo>
                  <a:pt x="f1332" y="f640"/>
                  <a:pt x="f1333" y="f1334"/>
                  <a:pt x="f1335" y="f1336"/>
                </a:cubicBezTo>
                <a:cubicBezTo>
                  <a:pt x="f1337" y="f1338"/>
                  <a:pt x="f1339" y="f1340"/>
                  <a:pt x="f1341" y="f1342"/>
                </a:cubicBezTo>
                <a:cubicBezTo>
                  <a:pt x="f1343" y="f1344"/>
                  <a:pt x="f1345" y="f1346"/>
                  <a:pt x="f1347" y="f1348"/>
                </a:cubicBezTo>
                <a:cubicBezTo>
                  <a:pt x="f1349" y="f1350"/>
                  <a:pt x="f1351" y="f1352"/>
                  <a:pt x="f1353" y="f1354"/>
                </a:cubicBezTo>
                <a:cubicBezTo>
                  <a:pt x="f1355" y="f1356"/>
                  <a:pt x="f1357" y="f1358"/>
                  <a:pt x="f1359" y="f1360"/>
                </a:cubicBezTo>
                <a:cubicBezTo>
                  <a:pt x="f1359" y="f1361"/>
                  <a:pt x="f1359" y="f1362"/>
                  <a:pt x="f1359" y="f1363"/>
                </a:cubicBezTo>
                <a:cubicBezTo>
                  <a:pt x="f1364" y="f1365"/>
                  <a:pt x="f1366" y="f1367"/>
                  <a:pt x="f27" y="f1368"/>
                </a:cubicBezTo>
                <a:cubicBezTo>
                  <a:pt x="f1369" y="f1370"/>
                  <a:pt x="f1371" y="f1372"/>
                  <a:pt x="f1373" y="f1374"/>
                </a:cubicBezTo>
                <a:cubicBezTo>
                  <a:pt x="f1375" y="f1376"/>
                  <a:pt x="f1377" y="f1378"/>
                  <a:pt x="f1379" y="f1380"/>
                </a:cubicBezTo>
                <a:cubicBezTo>
                  <a:pt x="f1381" y="f1382"/>
                  <a:pt x="f1383" y="f1384"/>
                  <a:pt x="f1385" y="f1386"/>
                </a:cubicBezTo>
                <a:cubicBezTo>
                  <a:pt x="f1387" y="f1388"/>
                  <a:pt x="f1389" y="f1390"/>
                  <a:pt x="f1391" y="f1392"/>
                </a:cubicBezTo>
                <a:cubicBezTo>
                  <a:pt x="f1391" y="f1393"/>
                  <a:pt x="f1391" y="f1394"/>
                  <a:pt x="f1391" y="f1395"/>
                </a:cubicBezTo>
                <a:cubicBezTo>
                  <a:pt x="f1396" y="f1397"/>
                  <a:pt x="f1398" y="f1397"/>
                  <a:pt x="f1399" y="f1400"/>
                </a:cubicBezTo>
                <a:cubicBezTo>
                  <a:pt x="f1401" y="f1402"/>
                  <a:pt x="f1403" y="f1404"/>
                  <a:pt x="f1405" y="f1406"/>
                </a:cubicBezTo>
                <a:cubicBezTo>
                  <a:pt x="f1407" y="f1408"/>
                  <a:pt x="f1409" y="f1410"/>
                  <a:pt x="f1409" y="f510"/>
                </a:cubicBezTo>
                <a:cubicBezTo>
                  <a:pt x="f1411" y="f1412"/>
                  <a:pt x="f1413" y="f1414"/>
                  <a:pt x="f1399" y="f1415"/>
                </a:cubicBezTo>
                <a:cubicBezTo>
                  <a:pt x="f1389" y="f1416"/>
                  <a:pt x="f1417" y="f1418"/>
                  <a:pt x="f1391" y="f1419"/>
                </a:cubicBezTo>
                <a:cubicBezTo>
                  <a:pt x="f1391" y="f1420"/>
                  <a:pt x="f1391" y="f1421"/>
                  <a:pt x="f1391" y="f1422"/>
                </a:cubicBezTo>
                <a:cubicBezTo>
                  <a:pt x="f1423" y="f566"/>
                  <a:pt x="f1396" y="f1424"/>
                  <a:pt x="f1425" y="f1426"/>
                </a:cubicBezTo>
                <a:cubicBezTo>
                  <a:pt x="f1427" y="f1428"/>
                  <a:pt x="f1349" y="f1429"/>
                  <a:pt x="f1430" y="f1431"/>
                </a:cubicBezTo>
                <a:cubicBezTo>
                  <a:pt x="f1432" y="f1433"/>
                  <a:pt x="f1434" y="f1435"/>
                  <a:pt x="f1436" y="f1437"/>
                </a:cubicBezTo>
                <a:cubicBezTo>
                  <a:pt x="f1339" y="f1438"/>
                  <a:pt x="f1439" y="f562"/>
                  <a:pt x="f1440" y="f1441"/>
                </a:cubicBezTo>
                <a:cubicBezTo>
                  <a:pt x="f1442" y="f1443"/>
                  <a:pt x="f1444" y="f1445"/>
                  <a:pt x="f1446" y="f1447"/>
                </a:cubicBezTo>
                <a:cubicBezTo>
                  <a:pt x="f1448" y="f1449"/>
                  <a:pt x="f1450" y="f1451"/>
                  <a:pt x="f1391" y="f1452"/>
                </a:cubicBezTo>
                <a:cubicBezTo>
                  <a:pt x="f1391" y="f1453"/>
                  <a:pt x="f1391" y="f1454"/>
                  <a:pt x="f1391" y="f1455"/>
                </a:cubicBezTo>
                <a:cubicBezTo>
                  <a:pt x="f1456" y="f1457"/>
                  <a:pt x="f1458" y="f1459"/>
                  <a:pt x="f1460" y="f1461"/>
                </a:cubicBezTo>
                <a:cubicBezTo>
                  <a:pt x="f1462" y="f1463"/>
                  <a:pt x="f1464" y="f1465"/>
                  <a:pt x="f1466" y="f1467"/>
                </a:cubicBezTo>
                <a:cubicBezTo>
                  <a:pt x="f1468" y="f1469"/>
                  <a:pt x="f1470" y="f1471"/>
                  <a:pt x="f1472" y="f1473"/>
                </a:cubicBezTo>
                <a:cubicBezTo>
                  <a:pt x="f1474" y="f1475"/>
                  <a:pt x="f1476" y="f1477"/>
                  <a:pt x="f1478" y="f484"/>
                </a:cubicBezTo>
                <a:cubicBezTo>
                  <a:pt x="f1479" y="f1480"/>
                  <a:pt x="f1481" y="f1482"/>
                  <a:pt x="f1483" y="f1484"/>
                </a:cubicBezTo>
                <a:cubicBezTo>
                  <a:pt x="f1485" y="f1486"/>
                  <a:pt x="f1485" y="f1487"/>
                  <a:pt x="f1488" y="f1489"/>
                </a:cubicBezTo>
                <a:cubicBezTo>
                  <a:pt x="f1490" y="f1491"/>
                  <a:pt x="f1434" y="f1489"/>
                  <a:pt x="f1492" y="f1493"/>
                </a:cubicBezTo>
                <a:cubicBezTo>
                  <a:pt x="f1494" y="f1495"/>
                  <a:pt x="f1496" y="f1497"/>
                  <a:pt x="f1391" y="f1498"/>
                </a:cubicBezTo>
                <a:cubicBezTo>
                  <a:pt x="f1391" y="f1499"/>
                  <a:pt x="f1391" y="f1500"/>
                  <a:pt x="f1391" y="f1501"/>
                </a:cubicBezTo>
                <a:cubicBezTo>
                  <a:pt x="f1502" y="f1503"/>
                  <a:pt x="f1504" y="f1505"/>
                  <a:pt x="f1506" y="f1507"/>
                </a:cubicBezTo>
                <a:cubicBezTo>
                  <a:pt x="f1508" y="f1509"/>
                  <a:pt x="f1510" y="f1511"/>
                  <a:pt x="f1512" y="f1513"/>
                </a:cubicBezTo>
                <a:cubicBezTo>
                  <a:pt x="f1514" y="f1515"/>
                  <a:pt x="f1516" y="f1517"/>
                  <a:pt x="f1518" y="f1519"/>
                </a:cubicBezTo>
                <a:cubicBezTo>
                  <a:pt x="f1520" y="f1521"/>
                  <a:pt x="f1522" y="f1523"/>
                  <a:pt x="f1524" y="f1525"/>
                </a:cubicBezTo>
                <a:cubicBezTo>
                  <a:pt x="f1526" y="f1527"/>
                  <a:pt x="f1528" y="f1529"/>
                  <a:pt x="f1530" y="f1531"/>
                </a:cubicBezTo>
                <a:cubicBezTo>
                  <a:pt x="f1532" y="f1533"/>
                  <a:pt x="f1534" y="f1535"/>
                  <a:pt x="f1536" y="f1537"/>
                </a:cubicBezTo>
                <a:cubicBezTo>
                  <a:pt x="f1538" y="f1539"/>
                  <a:pt x="f1540" y="f1541"/>
                  <a:pt x="f1391" y="f1542"/>
                </a:cubicBezTo>
                <a:cubicBezTo>
                  <a:pt x="f1391" y="f1543"/>
                  <a:pt x="f1391" y="f1544"/>
                  <a:pt x="f1391" y="f1545"/>
                </a:cubicBezTo>
                <a:cubicBezTo>
                  <a:pt x="f1546" y="f1547"/>
                  <a:pt x="f1548" y="f1549"/>
                  <a:pt x="f1550" y="f1551"/>
                </a:cubicBezTo>
                <a:cubicBezTo>
                  <a:pt x="f1552" y="f1553"/>
                  <a:pt x="f1554" y="f1555"/>
                  <a:pt x="f1556" y="f1557"/>
                </a:cubicBezTo>
                <a:cubicBezTo>
                  <a:pt x="f1514" y="f1558"/>
                  <a:pt x="f1520" y="f1559"/>
                  <a:pt x="f1560" y="f1561"/>
                </a:cubicBezTo>
                <a:cubicBezTo>
                  <a:pt x="f1526" y="f1562"/>
                  <a:pt x="f1563" y="f1564"/>
                  <a:pt x="f1565" y="f1566"/>
                </a:cubicBezTo>
                <a:cubicBezTo>
                  <a:pt x="f1567" y="f1568"/>
                  <a:pt x="f1569" y="f1570"/>
                  <a:pt x="f1571" y="f1572"/>
                </a:cubicBezTo>
                <a:cubicBezTo>
                  <a:pt x="f1573" y="f1574"/>
                  <a:pt x="f1575" y="f1576"/>
                  <a:pt x="f1577" y="f1578"/>
                </a:cubicBezTo>
                <a:cubicBezTo>
                  <a:pt x="f1579" y="f1580"/>
                  <a:pt x="f1581" y="f1582"/>
                  <a:pt x="f1583" y="f1584"/>
                </a:cubicBezTo>
                <a:cubicBezTo>
                  <a:pt x="f1585" y="f1586"/>
                  <a:pt x="f1587" y="f1588"/>
                  <a:pt x="f1391" y="f1589"/>
                </a:cubicBezTo>
                <a:cubicBezTo>
                  <a:pt x="f1391" y="f1590"/>
                  <a:pt x="f1391" y="f1591"/>
                  <a:pt x="f1391" y="f1592"/>
                </a:cubicBezTo>
                <a:cubicBezTo>
                  <a:pt x="f1593" y="f1594"/>
                  <a:pt x="f1595" y="f1596"/>
                  <a:pt x="f1597" y="f1598"/>
                </a:cubicBezTo>
                <a:cubicBezTo>
                  <a:pt x="f1599" y="f1600"/>
                  <a:pt x="f1601" y="f1602"/>
                  <a:pt x="f1603" y="f1604"/>
                </a:cubicBezTo>
                <a:cubicBezTo>
                  <a:pt x="f1605" y="f1606"/>
                  <a:pt x="f1607" y="f1608"/>
                  <a:pt x="f1609" y="f1610"/>
                </a:cubicBezTo>
                <a:cubicBezTo>
                  <a:pt x="f1611" y="f1612"/>
                  <a:pt x="f1613" y="f1614"/>
                  <a:pt x="f1615" y="f1616"/>
                </a:cubicBezTo>
                <a:cubicBezTo>
                  <a:pt x="f1617" y="f1618"/>
                  <a:pt x="f1619" y="f1620"/>
                  <a:pt x="f1621" y="f1622"/>
                </a:cubicBezTo>
                <a:cubicBezTo>
                  <a:pt x="f1623" y="f1624"/>
                  <a:pt x="f1625" y="f1626"/>
                  <a:pt x="f1627" y="f1628"/>
                </a:cubicBezTo>
                <a:cubicBezTo>
                  <a:pt x="f1629" y="f1630"/>
                  <a:pt x="f1631" y="f1632"/>
                  <a:pt x="f1391" y="f1633"/>
                </a:cubicBezTo>
                <a:cubicBezTo>
                  <a:pt x="f1391" y="f1634"/>
                  <a:pt x="f1391" y="f1635"/>
                  <a:pt x="f1391" y="f1636"/>
                </a:cubicBezTo>
                <a:cubicBezTo>
                  <a:pt x="f1411" y="f1637"/>
                  <a:pt x="f1638" y="f1639"/>
                  <a:pt x="f1640" y="f1641"/>
                </a:cubicBezTo>
                <a:cubicBezTo>
                  <a:pt x="f70" y="f1642"/>
                  <a:pt x="f1643" y="f1644"/>
                  <a:pt x="f1645" y="f1646"/>
                </a:cubicBezTo>
                <a:cubicBezTo>
                  <a:pt x="f1647" y="f1648"/>
                  <a:pt x="f1649" y="f1650"/>
                  <a:pt x="f1651" y="f1652"/>
                </a:cubicBezTo>
                <a:cubicBezTo>
                  <a:pt x="f1653" y="f1654"/>
                  <a:pt x="f1655" y="f1656"/>
                  <a:pt x="f1643" y="f1657"/>
                </a:cubicBezTo>
                <a:cubicBezTo>
                  <a:pt x="f1658" y="f1659"/>
                  <a:pt x="f1660" y="f1661"/>
                  <a:pt x="f1556" y="f1662"/>
                </a:cubicBezTo>
                <a:cubicBezTo>
                  <a:pt x="f1663" y="f1664"/>
                  <a:pt x="f1665" y="f1666"/>
                  <a:pt x="f1667" y="f1668"/>
                </a:cubicBezTo>
                <a:cubicBezTo>
                  <a:pt x="f1669" y="f1670"/>
                  <a:pt x="f1671" y="f1672"/>
                  <a:pt x="f27" y="f1673"/>
                </a:cubicBezTo>
                <a:cubicBezTo>
                  <a:pt x="f1674" y="f1675"/>
                  <a:pt x="f1676" y="f1677"/>
                  <a:pt x="f1391" y="f1678"/>
                </a:cubicBezTo>
                <a:cubicBezTo>
                  <a:pt x="f1391" y="f1679"/>
                  <a:pt x="f1391" y="f1680"/>
                  <a:pt x="f1391" y="f1681"/>
                </a:cubicBezTo>
                <a:cubicBezTo>
                  <a:pt x="f1682" y="f1683"/>
                  <a:pt x="f1401" y="f1684"/>
                  <a:pt x="f1685" y="f1686"/>
                </a:cubicBezTo>
                <a:cubicBezTo>
                  <a:pt x="f1687" y="f1688"/>
                  <a:pt x="f1689" y="f1690"/>
                  <a:pt x="f1691" y="f1692"/>
                </a:cubicBezTo>
                <a:cubicBezTo>
                  <a:pt x="f1693" y="f1694"/>
                  <a:pt x="f1695" y="f1696"/>
                  <a:pt x="f1391" y="f1697"/>
                </a:cubicBezTo>
                <a:cubicBezTo>
                  <a:pt x="f1391" y="f1698"/>
                  <a:pt x="f1391" y="f1699"/>
                  <a:pt x="f1391" y="f1700"/>
                </a:cubicBezTo>
                <a:cubicBezTo>
                  <a:pt x="f1396" y="f1701"/>
                  <a:pt x="f1702" y="f1703"/>
                  <a:pt x="f1398" y="f1704"/>
                </a:cubicBezTo>
                <a:cubicBezTo>
                  <a:pt x="f1705" y="f1706"/>
                  <a:pt x="f1707" y="f1708"/>
                  <a:pt x="f1349" y="f1709"/>
                </a:cubicBezTo>
                <a:cubicBezTo>
                  <a:pt x="f1710" y="f1711"/>
                  <a:pt x="f1712" y="f1713"/>
                  <a:pt x="f1446" y="f1714"/>
                </a:cubicBezTo>
                <a:cubicBezTo>
                  <a:pt x="f1715" y="f1716"/>
                  <a:pt x="f1456" y="f1717"/>
                  <a:pt x="f1718" y="f1719"/>
                </a:cubicBezTo>
                <a:cubicBezTo>
                  <a:pt x="f1444" y="f1720"/>
                  <a:pt x="f1721" y="f1255"/>
                  <a:pt x="f1722" y="f1723"/>
                </a:cubicBezTo>
                <a:cubicBezTo>
                  <a:pt x="f1724" y="f1725"/>
                  <a:pt x="f1532" y="f1726"/>
                  <a:pt x="f1727" y="f1728"/>
                </a:cubicBezTo>
                <a:cubicBezTo>
                  <a:pt x="f1729" y="f1730"/>
                  <a:pt x="f1731" y="f1732"/>
                  <a:pt x="f1627" y="f1733"/>
                </a:cubicBezTo>
                <a:cubicBezTo>
                  <a:pt x="f1734" y="f1735"/>
                  <a:pt x="f1736" y="f1737"/>
                  <a:pt x="f1738" y="f1739"/>
                </a:cubicBezTo>
                <a:cubicBezTo>
                  <a:pt x="f1740" y="f1741"/>
                  <a:pt x="f1742" y="f1743"/>
                  <a:pt x="f1357" y="f1744"/>
                </a:cubicBezTo>
                <a:cubicBezTo>
                  <a:pt x="f1399" y="f1745"/>
                  <a:pt x="f1396" y="f1746"/>
                  <a:pt x="f6" y="f1747"/>
                </a:cubicBezTo>
                <a:cubicBezTo>
                  <a:pt x="f6" y="f1748"/>
                  <a:pt x="f6" y="f1749"/>
                  <a:pt x="f6" y="f1750"/>
                </a:cubicBezTo>
                <a:cubicBezTo>
                  <a:pt x="f1751" y="f1752"/>
                  <a:pt x="f1753" y="f1754"/>
                  <a:pt x="f1755" y="f1756"/>
                </a:cubicBezTo>
                <a:cubicBezTo>
                  <a:pt x="f1757" y="f1758"/>
                  <a:pt x="f1759" y="f1760"/>
                  <a:pt x="f1761" y="f1762"/>
                </a:cubicBezTo>
                <a:cubicBezTo>
                  <a:pt x="f1763" y="f1764"/>
                  <a:pt x="f1765" y="f1766"/>
                  <a:pt x="f55" y="f1767"/>
                </a:cubicBezTo>
                <a:cubicBezTo>
                  <a:pt x="f1583" y="f1768"/>
                  <a:pt x="f1769" y="f1770"/>
                  <a:pt x="f1771" y="f1772"/>
                </a:cubicBezTo>
                <a:cubicBezTo>
                  <a:pt x="f1773" y="f1774"/>
                  <a:pt x="f1775" y="f38"/>
                  <a:pt x="f1345" y="f382"/>
                </a:cubicBezTo>
                <a:cubicBezTo>
                  <a:pt x="f1776" y="f1777"/>
                  <a:pt x="f1778" y="f365"/>
                  <a:pt x="f1779" y="f1780"/>
                </a:cubicBezTo>
                <a:cubicBezTo>
                  <a:pt x="f1781" y="f437"/>
                  <a:pt x="f1782" y="f1783"/>
                  <a:pt x="f6" y="f1784"/>
                </a:cubicBezTo>
                <a:cubicBezTo>
                  <a:pt x="f6" y="f1785"/>
                  <a:pt x="f6" y="f1786"/>
                  <a:pt x="f6" y="f1787"/>
                </a:cubicBezTo>
                <a:cubicBezTo>
                  <a:pt x="f1788" y="f1789"/>
                  <a:pt x="f1790" y="f360"/>
                  <a:pt x="f8" y="f9"/>
                </a:cubicBezTo>
                <a:close/>
                <a:moveTo>
                  <a:pt x="f1791" y="f1792"/>
                </a:moveTo>
                <a:cubicBezTo>
                  <a:pt x="f1793" y="f1794"/>
                  <a:pt x="f493" y="f1795"/>
                  <a:pt x="f311" y="f1796"/>
                </a:cubicBezTo>
                <a:cubicBezTo>
                  <a:pt x="f849" y="f1797"/>
                  <a:pt x="f1798" y="f1799"/>
                  <a:pt x="f1800" y="f1801"/>
                </a:cubicBezTo>
                <a:cubicBezTo>
                  <a:pt x="f1802" y="f1799"/>
                  <a:pt x="f1803" y="f1804"/>
                  <a:pt x="f1803" y="f1805"/>
                </a:cubicBezTo>
                <a:cubicBezTo>
                  <a:pt x="f1806" y="f1807"/>
                  <a:pt x="f1808" y="f1809"/>
                  <a:pt x="f1791" y="f1792"/>
                </a:cubicBezTo>
                <a:close/>
                <a:moveTo>
                  <a:pt x="f1810" y="f960"/>
                </a:moveTo>
                <a:cubicBezTo>
                  <a:pt x="f1811" y="f1799"/>
                  <a:pt x="f881" y="f1812"/>
                  <a:pt x="f881" y="f1796"/>
                </a:cubicBezTo>
                <a:cubicBezTo>
                  <a:pt x="f1813" y="f894"/>
                  <a:pt x="f1814" y="f1815"/>
                  <a:pt x="f885" y="f1794"/>
                </a:cubicBezTo>
                <a:cubicBezTo>
                  <a:pt x="f1816" y="f1815"/>
                  <a:pt x="f1817" y="f1795"/>
                  <a:pt x="f1817" y="f1805"/>
                </a:cubicBezTo>
                <a:cubicBezTo>
                  <a:pt x="f1817" y="f1818"/>
                  <a:pt x="f1819" y="f1820"/>
                  <a:pt x="f1810" y="f960"/>
                </a:cubicBezTo>
                <a:close/>
                <a:moveTo>
                  <a:pt x="f1821" y="f1822"/>
                </a:moveTo>
                <a:cubicBezTo>
                  <a:pt x="f1823" y="f1824"/>
                  <a:pt x="f1825" y="f1826"/>
                  <a:pt x="f1827" y="f1828"/>
                </a:cubicBezTo>
                <a:cubicBezTo>
                  <a:pt x="f1829" y="f1830"/>
                  <a:pt x="f1831" y="f1832"/>
                  <a:pt x="f1833" y="f1834"/>
                </a:cubicBezTo>
                <a:cubicBezTo>
                  <a:pt x="f1835" y="f1836"/>
                  <a:pt x="f1837" y="f1838"/>
                  <a:pt x="f1839" y="f1840"/>
                </a:cubicBezTo>
                <a:cubicBezTo>
                  <a:pt x="f1841" y="f1842"/>
                  <a:pt x="f1843" y="f1844"/>
                  <a:pt x="f1845" y="f1762"/>
                </a:cubicBezTo>
                <a:cubicBezTo>
                  <a:pt x="f1846" y="f1784"/>
                  <a:pt x="f1847" y="f1848"/>
                  <a:pt x="f1849" y="f1850"/>
                </a:cubicBezTo>
                <a:cubicBezTo>
                  <a:pt x="f1851" y="f1852"/>
                  <a:pt x="f1853" y="f1854"/>
                  <a:pt x="f1855" y="f1786"/>
                </a:cubicBezTo>
                <a:cubicBezTo>
                  <a:pt x="f97" y="f1856"/>
                  <a:pt x="f1857" y="f1858"/>
                  <a:pt x="f1859" y="f1860"/>
                </a:cubicBezTo>
                <a:cubicBezTo>
                  <a:pt x="f1861" y="f231"/>
                  <a:pt x="f1862" y="f264"/>
                  <a:pt x="f1863" y="f1864"/>
                </a:cubicBezTo>
                <a:cubicBezTo>
                  <a:pt x="f1865" y="f1866"/>
                  <a:pt x="f1867" y="f219"/>
                  <a:pt x="f1821" y="f1822"/>
                </a:cubicBezTo>
                <a:close/>
                <a:moveTo>
                  <a:pt x="f66" y="f1868"/>
                </a:moveTo>
                <a:cubicBezTo>
                  <a:pt x="f1833" y="f1869"/>
                  <a:pt x="f1870" y="f1871"/>
                  <a:pt x="f1872" y="f1873"/>
                </a:cubicBezTo>
                <a:cubicBezTo>
                  <a:pt x="f1874" y="f1875"/>
                  <a:pt x="f1845" y="f1876"/>
                  <a:pt x="f1877" y="f1878"/>
                </a:cubicBezTo>
                <a:cubicBezTo>
                  <a:pt x="f1879" y="f1880"/>
                  <a:pt x="f1881" y="f1882"/>
                  <a:pt x="f1879" y="f1883"/>
                </a:cubicBezTo>
                <a:cubicBezTo>
                  <a:pt x="f1884" y="f1885"/>
                  <a:pt x="f1886" y="f1887"/>
                  <a:pt x="f1888" y="f1889"/>
                </a:cubicBezTo>
                <a:cubicBezTo>
                  <a:pt x="f1890" y="f1891"/>
                  <a:pt x="f1833" y="f1701"/>
                  <a:pt x="f1892" y="f1893"/>
                </a:cubicBezTo>
                <a:cubicBezTo>
                  <a:pt x="f1894" y="f1895"/>
                  <a:pt x="f1896" y="f1897"/>
                  <a:pt x="f1898" y="f1899"/>
                </a:cubicBezTo>
                <a:cubicBezTo>
                  <a:pt x="f1900" y="f1901"/>
                  <a:pt x="f1902" y="f1903"/>
                  <a:pt x="f1904" y="f1905"/>
                </a:cubicBezTo>
                <a:cubicBezTo>
                  <a:pt x="f1906" y="f1907"/>
                  <a:pt x="f1908" y="f1909"/>
                  <a:pt x="f66" y="f1868"/>
                </a:cubicBezTo>
                <a:close/>
                <a:moveTo>
                  <a:pt x="f1910" y="f1911"/>
                </a:moveTo>
                <a:cubicBezTo>
                  <a:pt x="f1912" y="f1913"/>
                  <a:pt x="f1914" y="f1915"/>
                  <a:pt x="f1916" y="f1917"/>
                </a:cubicBezTo>
                <a:cubicBezTo>
                  <a:pt x="f1863" y="f1903"/>
                  <a:pt x="f1918" y="f1919"/>
                  <a:pt x="f1920" y="f1921"/>
                </a:cubicBezTo>
                <a:cubicBezTo>
                  <a:pt x="f1922" y="f1923"/>
                  <a:pt x="f81" y="f1924"/>
                  <a:pt x="f1925" y="f1926"/>
                </a:cubicBezTo>
                <a:cubicBezTo>
                  <a:pt x="f1927" y="f1928"/>
                  <a:pt x="f1929" y="f1930"/>
                  <a:pt x="f1931" y="f1932"/>
                </a:cubicBezTo>
                <a:cubicBezTo>
                  <a:pt x="f1933" y="f1699"/>
                  <a:pt x="f1934" y="f1935"/>
                  <a:pt x="f1936" y="f1937"/>
                </a:cubicBezTo>
                <a:cubicBezTo>
                  <a:pt x="f1931" y="f1938"/>
                  <a:pt x="f1939" y="f1940"/>
                  <a:pt x="f1910" y="f1911"/>
                </a:cubicBezTo>
                <a:close/>
                <a:moveTo>
                  <a:pt x="f1941" y="f1942"/>
                </a:moveTo>
                <a:cubicBezTo>
                  <a:pt x="f1943" y="f1944"/>
                  <a:pt x="f1945" y="f1946"/>
                  <a:pt x="f1947" y="f1948"/>
                </a:cubicBezTo>
                <a:cubicBezTo>
                  <a:pt x="f1949" y="f1950"/>
                  <a:pt x="f1951" y="f1952"/>
                  <a:pt x="f1953" y="f1730"/>
                </a:cubicBezTo>
                <a:cubicBezTo>
                  <a:pt x="f1954" y="f1955"/>
                  <a:pt x="f1956" y="f1955"/>
                  <a:pt x="f1957" y="f1958"/>
                </a:cubicBezTo>
                <a:cubicBezTo>
                  <a:pt x="f1959" y="f1960"/>
                  <a:pt x="f1961" y="f1962"/>
                  <a:pt x="f1941" y="f1942"/>
                </a:cubicBezTo>
                <a:close/>
                <a:moveTo>
                  <a:pt x="f1963" y="f1964"/>
                </a:moveTo>
                <a:cubicBezTo>
                  <a:pt x="f1965" y="f1966"/>
                  <a:pt x="f1967" y="f1968"/>
                  <a:pt x="f1969" y="f1970"/>
                </a:cubicBezTo>
                <a:cubicBezTo>
                  <a:pt x="f1971" y="f1972"/>
                  <a:pt x="f1973" y="f1974"/>
                  <a:pt x="f1975" y="f1976"/>
                </a:cubicBezTo>
                <a:cubicBezTo>
                  <a:pt x="f1977" y="f1978"/>
                  <a:pt x="f1979" y="f1980"/>
                  <a:pt x="f1981" y="f1982"/>
                </a:cubicBezTo>
                <a:cubicBezTo>
                  <a:pt x="f1983" y="f1915"/>
                  <a:pt x="f1984" y="f1985"/>
                  <a:pt x="f1986" y="f1987"/>
                </a:cubicBezTo>
                <a:cubicBezTo>
                  <a:pt x="f1988" y="f1989"/>
                  <a:pt x="f1990" y="f1991"/>
                  <a:pt x="f1963" y="f1964"/>
                </a:cubicBezTo>
                <a:close/>
                <a:moveTo>
                  <a:pt x="f1992" y="f1993"/>
                </a:moveTo>
                <a:cubicBezTo>
                  <a:pt x="f1994" y="f1995"/>
                  <a:pt x="f1986" y="f1996"/>
                  <a:pt x="f1997" y="f1998"/>
                </a:cubicBezTo>
                <a:cubicBezTo>
                  <a:pt x="f1999" y="f1889"/>
                  <a:pt x="f2000" y="f2001"/>
                  <a:pt x="f2002" y="f2003"/>
                </a:cubicBezTo>
                <a:cubicBezTo>
                  <a:pt x="f2004" y="f1897"/>
                  <a:pt x="f2005" y="f2006"/>
                  <a:pt x="f2007" y="f2008"/>
                </a:cubicBezTo>
                <a:cubicBezTo>
                  <a:pt x="f2009" y="f2010"/>
                  <a:pt x="f2011" y="f2012"/>
                  <a:pt x="f1992" y="f1993"/>
                </a:cubicBezTo>
                <a:close/>
                <a:moveTo>
                  <a:pt x="f2013" y="f2014"/>
                </a:moveTo>
                <a:cubicBezTo>
                  <a:pt x="f2015" y="f2016"/>
                  <a:pt x="f2017" y="f2018"/>
                  <a:pt x="f2019" y="f2020"/>
                </a:cubicBezTo>
                <a:cubicBezTo>
                  <a:pt x="f2019" y="f2021"/>
                  <a:pt x="f2019" y="f2022"/>
                  <a:pt x="f2019" y="f2023"/>
                </a:cubicBezTo>
                <a:cubicBezTo>
                  <a:pt x="f2024" y="f2025"/>
                  <a:pt x="f2026" y="f2027"/>
                  <a:pt x="f2013" y="f2014"/>
                </a:cubicBezTo>
                <a:close/>
                <a:moveTo>
                  <a:pt x="f2017" y="f2028"/>
                </a:moveTo>
                <a:cubicBezTo>
                  <a:pt x="f2029" y="f2030"/>
                  <a:pt x="f2031" y="f2032"/>
                  <a:pt x="f2033" y="f2034"/>
                </a:cubicBezTo>
                <a:cubicBezTo>
                  <a:pt x="f2035" y="f2036"/>
                  <a:pt x="f2037" y="f2038"/>
                  <a:pt x="f2039" y="f2040"/>
                </a:cubicBezTo>
                <a:cubicBezTo>
                  <a:pt x="f2041" y="f2042"/>
                  <a:pt x="f2004" y="f2043"/>
                  <a:pt x="f2017" y="f2028"/>
                </a:cubicBezTo>
                <a:close/>
                <a:moveTo>
                  <a:pt x="f2044" y="f2045"/>
                </a:moveTo>
                <a:cubicBezTo>
                  <a:pt x="f2046" y="f2047"/>
                  <a:pt x="f2048" y="f2049"/>
                  <a:pt x="f2050" y="f2051"/>
                </a:cubicBezTo>
                <a:cubicBezTo>
                  <a:pt x="f2052" y="f2053"/>
                  <a:pt x="f1975" y="f2054"/>
                  <a:pt x="f2055" y="f2056"/>
                </a:cubicBezTo>
                <a:cubicBezTo>
                  <a:pt x="f2057" y="f2058"/>
                  <a:pt x="f2059" y="f2060"/>
                  <a:pt x="f2061" y="f2062"/>
                </a:cubicBezTo>
                <a:cubicBezTo>
                  <a:pt x="f2063" y="f2064"/>
                  <a:pt x="f2065" y="f2066"/>
                  <a:pt x="f2067" y="f2068"/>
                </a:cubicBezTo>
                <a:cubicBezTo>
                  <a:pt x="f2069" y="f2070"/>
                  <a:pt x="f2071" y="f2072"/>
                  <a:pt x="f2073" y="f2074"/>
                </a:cubicBezTo>
                <a:cubicBezTo>
                  <a:pt x="f2075" y="f2076"/>
                  <a:pt x="f2077" y="f2078"/>
                  <a:pt x="f1326" y="f2079"/>
                </a:cubicBezTo>
                <a:cubicBezTo>
                  <a:pt x="f2080" y="f2081"/>
                  <a:pt x="f2082" y="f2083"/>
                  <a:pt x="f2044" y="f2045"/>
                </a:cubicBezTo>
                <a:close/>
                <a:moveTo>
                  <a:pt x="f2084" y="f2085"/>
                </a:moveTo>
                <a:cubicBezTo>
                  <a:pt x="f2086" y="f2087"/>
                  <a:pt x="f2088" y="f2089"/>
                  <a:pt x="f2090" y="f2087"/>
                </a:cubicBezTo>
                <a:cubicBezTo>
                  <a:pt x="f2044" y="f2091"/>
                  <a:pt x="f2092" y="f2093"/>
                  <a:pt x="f2094" y="f2095"/>
                </a:cubicBezTo>
                <a:cubicBezTo>
                  <a:pt x="f1330" y="f2096"/>
                  <a:pt x="f2097" y="f2098"/>
                  <a:pt x="f1330" y="f2099"/>
                </a:cubicBezTo>
                <a:cubicBezTo>
                  <a:pt x="f2100" y="f2101"/>
                  <a:pt x="f2102" y="f2103"/>
                  <a:pt x="f2104" y="f2105"/>
                </a:cubicBezTo>
                <a:cubicBezTo>
                  <a:pt x="f2106" y="f2107"/>
                  <a:pt x="f2108" y="f2109"/>
                  <a:pt x="f2110" y="f2111"/>
                </a:cubicBezTo>
                <a:cubicBezTo>
                  <a:pt x="f2112" y="f2113"/>
                  <a:pt x="f2114" y="f2115"/>
                  <a:pt x="f2116" y="f2117"/>
                </a:cubicBezTo>
                <a:cubicBezTo>
                  <a:pt x="f2118" y="f2119"/>
                  <a:pt x="f2120" y="f2121"/>
                  <a:pt x="f2122" y="f2123"/>
                </a:cubicBezTo>
                <a:cubicBezTo>
                  <a:pt x="f2124" y="f2125"/>
                  <a:pt x="f2126" y="f2127"/>
                  <a:pt x="f2128" y="f2129"/>
                </a:cubicBezTo>
                <a:cubicBezTo>
                  <a:pt x="f2130" y="f2131"/>
                  <a:pt x="f2132" y="f2133"/>
                  <a:pt x="f2134" y="f2135"/>
                </a:cubicBezTo>
                <a:cubicBezTo>
                  <a:pt x="f2136" y="f2137"/>
                  <a:pt x="f2138" y="f2139"/>
                  <a:pt x="f2084" y="f2085"/>
                </a:cubicBezTo>
                <a:close/>
                <a:moveTo>
                  <a:pt x="f2140" y="f2141"/>
                </a:moveTo>
                <a:cubicBezTo>
                  <a:pt x="f2142" y="f2143"/>
                  <a:pt x="f2144" y="f2145"/>
                  <a:pt x="f2146" y="f2147"/>
                </a:cubicBezTo>
                <a:cubicBezTo>
                  <a:pt x="f2148" y="f2149"/>
                  <a:pt x="f2150" y="f2151"/>
                  <a:pt x="f2152" y="f2078"/>
                </a:cubicBezTo>
                <a:cubicBezTo>
                  <a:pt x="f1997" y="f2153"/>
                  <a:pt x="f2154" y="f2155"/>
                  <a:pt x="f1986" y="f2156"/>
                </a:cubicBezTo>
                <a:cubicBezTo>
                  <a:pt x="f2157" y="f2158"/>
                  <a:pt x="f2159" y="f2160"/>
                  <a:pt x="f2161" y="f2162"/>
                </a:cubicBezTo>
                <a:cubicBezTo>
                  <a:pt x="f2163" y="f2164"/>
                  <a:pt x="f2165" y="f2166"/>
                  <a:pt x="f2140" y="f2141"/>
                </a:cubicBezTo>
                <a:close/>
                <a:moveTo>
                  <a:pt x="f1994" y="f2167"/>
                </a:moveTo>
                <a:cubicBezTo>
                  <a:pt x="f1945" y="f2168"/>
                  <a:pt x="f2169" y="f2170"/>
                  <a:pt x="f2171" y="f2172"/>
                </a:cubicBezTo>
                <a:cubicBezTo>
                  <a:pt x="f2173" y="f2174"/>
                  <a:pt x="f2175" y="f2176"/>
                  <a:pt x="f2177" y="f2178"/>
                </a:cubicBezTo>
                <a:cubicBezTo>
                  <a:pt x="f2179" y="f2180"/>
                  <a:pt x="f2181" y="f2182"/>
                  <a:pt x="f2183" y="f2184"/>
                </a:cubicBezTo>
                <a:cubicBezTo>
                  <a:pt x="f2185" y="f2186"/>
                  <a:pt x="f2187" y="f2188"/>
                  <a:pt x="f2189" y="f2190"/>
                </a:cubicBezTo>
                <a:cubicBezTo>
                  <a:pt x="f2191" y="f2192"/>
                  <a:pt x="f2193" y="f2139"/>
                  <a:pt x="f2194" y="f2195"/>
                </a:cubicBezTo>
                <a:cubicBezTo>
                  <a:pt x="f1997" y="f2196"/>
                  <a:pt x="f1961" y="f2197"/>
                  <a:pt x="f1994" y="f2167"/>
                </a:cubicBezTo>
                <a:close/>
                <a:moveTo>
                  <a:pt x="f2198" y="f2199"/>
                </a:moveTo>
                <a:cubicBezTo>
                  <a:pt x="f2200" y="f2201"/>
                  <a:pt x="f2202" y="f1960"/>
                  <a:pt x="f77" y="f2203"/>
                </a:cubicBezTo>
                <a:cubicBezTo>
                  <a:pt x="f2204" y="f2205"/>
                  <a:pt x="f2206" y="f2207"/>
                  <a:pt x="f2208" y="f461"/>
                </a:cubicBezTo>
                <a:cubicBezTo>
                  <a:pt x="f2209" y="f2210"/>
                  <a:pt x="f2211" y="f2212"/>
                  <a:pt x="f75" y="f2213"/>
                </a:cubicBezTo>
                <a:cubicBezTo>
                  <a:pt x="f2214" y="f2215"/>
                  <a:pt x="f2216" y="f2217"/>
                  <a:pt x="f2198" y="f2199"/>
                </a:cubicBezTo>
                <a:close/>
                <a:moveTo>
                  <a:pt x="f2218" y="f2219"/>
                </a:moveTo>
                <a:cubicBezTo>
                  <a:pt x="f1929" y="f2220"/>
                  <a:pt x="f2221" y="f1703"/>
                  <a:pt x="f2222" y="f1996"/>
                </a:cubicBezTo>
                <a:cubicBezTo>
                  <a:pt x="f1927" y="f2040"/>
                  <a:pt x="f2223" y="f2224"/>
                  <a:pt x="f2225" y="f2226"/>
                </a:cubicBezTo>
                <a:cubicBezTo>
                  <a:pt x="f2227" y="f2022"/>
                  <a:pt x="f2228" y="f2229"/>
                  <a:pt x="f2230" y="f2231"/>
                </a:cubicBezTo>
                <a:cubicBezTo>
                  <a:pt x="f2232" y="f2233"/>
                  <a:pt x="f2234" y="f2235"/>
                  <a:pt x="f2218" y="f2219"/>
                </a:cubicBezTo>
                <a:close/>
                <a:moveTo>
                  <a:pt x="f2236" y="f2231"/>
                </a:moveTo>
                <a:cubicBezTo>
                  <a:pt x="f2237" y="f2238"/>
                  <a:pt x="f2239" y="f2240"/>
                  <a:pt x="f2236" y="f2241"/>
                </a:cubicBezTo>
                <a:cubicBezTo>
                  <a:pt x="f2236" y="f2242"/>
                  <a:pt x="f98" y="f2243"/>
                  <a:pt x="f2244" y="f2245"/>
                </a:cubicBezTo>
                <a:cubicBezTo>
                  <a:pt x="f87" y="f2246"/>
                  <a:pt x="f49" y="f2247"/>
                  <a:pt x="f2234" y="f2248"/>
                </a:cubicBezTo>
                <a:cubicBezTo>
                  <a:pt x="f2249" y="f2016"/>
                  <a:pt x="f2250" y="f2251"/>
                  <a:pt x="f2236" y="f2231"/>
                </a:cubicBezTo>
                <a:close/>
                <a:moveTo>
                  <a:pt x="f2252" y="f2253"/>
                </a:moveTo>
                <a:cubicBezTo>
                  <a:pt x="f83" y="f2254"/>
                  <a:pt x="f2255" y="f2076"/>
                  <a:pt x="f2237" y="f2256"/>
                </a:cubicBezTo>
                <a:cubicBezTo>
                  <a:pt x="f2257" y="f2258"/>
                  <a:pt x="f2259" y="f2260"/>
                  <a:pt x="f2261" y="f2262"/>
                </a:cubicBezTo>
                <a:cubicBezTo>
                  <a:pt x="f2263" y="f2264"/>
                  <a:pt x="f2265" y="f2266"/>
                  <a:pt x="f2267" y="f2268"/>
                </a:cubicBezTo>
                <a:cubicBezTo>
                  <a:pt x="f2269" y="f2270"/>
                  <a:pt x="f2271" y="f2272"/>
                  <a:pt x="f2237" y="f2273"/>
                </a:cubicBezTo>
                <a:cubicBezTo>
                  <a:pt x="f2274" y="f2275"/>
                  <a:pt x="f2179" y="f2201"/>
                  <a:pt x="f2252" y="f2253"/>
                </a:cubicBezTo>
                <a:close/>
                <a:moveTo>
                  <a:pt x="f2276" y="f2277"/>
                </a:moveTo>
                <a:cubicBezTo>
                  <a:pt x="f2278" y="f2279"/>
                  <a:pt x="f2280" y="f2281"/>
                  <a:pt x="f2282" y="f2283"/>
                </a:cubicBezTo>
                <a:cubicBezTo>
                  <a:pt x="f2284" y="f2285"/>
                  <a:pt x="f1992" y="f2286"/>
                  <a:pt x="f2287" y="f2288"/>
                </a:cubicBezTo>
                <a:cubicBezTo>
                  <a:pt x="f2289" y="f1754"/>
                  <a:pt x="f2290" y="f2291"/>
                  <a:pt x="f2292" y="f1749"/>
                </a:cubicBezTo>
                <a:cubicBezTo>
                  <a:pt x="f2293" y="f2247"/>
                  <a:pt x="f2294" y="f2295"/>
                  <a:pt x="f2296" y="f2297"/>
                </a:cubicBezTo>
                <a:cubicBezTo>
                  <a:pt x="f2029" y="f188"/>
                  <a:pt x="f1979" y="f2298"/>
                  <a:pt x="f2299" y="f421"/>
                </a:cubicBezTo>
                <a:cubicBezTo>
                  <a:pt x="f2300" y="f2301"/>
                  <a:pt x="f2302" y="f2303"/>
                  <a:pt x="f2276" y="f2277"/>
                </a:cubicBezTo>
                <a:close/>
                <a:moveTo>
                  <a:pt x="f2304" y="f2305"/>
                </a:moveTo>
                <a:cubicBezTo>
                  <a:pt x="f2306" y="f2307"/>
                  <a:pt x="f2104" y="f2308"/>
                  <a:pt x="f1973" y="f2014"/>
                </a:cubicBezTo>
                <a:cubicBezTo>
                  <a:pt x="f2309" y="f2310"/>
                  <a:pt x="f2311" y="f2312"/>
                  <a:pt x="f1971" y="f2313"/>
                </a:cubicBezTo>
                <a:cubicBezTo>
                  <a:pt x="f2314" y="f2315"/>
                  <a:pt x="f2316" y="f2315"/>
                  <a:pt x="f2317" y="f2318"/>
                </a:cubicBezTo>
                <a:cubicBezTo>
                  <a:pt x="f2108" y="f2319"/>
                  <a:pt x="f2320" y="f2321"/>
                  <a:pt x="f2082" y="f2312"/>
                </a:cubicBezTo>
                <a:cubicBezTo>
                  <a:pt x="f2322" y="f2323"/>
                  <a:pt x="f2324" y="f1737"/>
                  <a:pt x="f2325" y="f2326"/>
                </a:cubicBezTo>
                <a:cubicBezTo>
                  <a:pt x="f2327" y="f2328"/>
                  <a:pt x="f2329" y="f2018"/>
                  <a:pt x="f2304" y="f2305"/>
                </a:cubicBezTo>
                <a:close/>
                <a:moveTo>
                  <a:pt x="f2330" y="f2331"/>
                </a:moveTo>
                <a:cubicBezTo>
                  <a:pt x="f2330" y="f2332"/>
                  <a:pt x="f2296" y="f2333"/>
                  <a:pt x="f2324" y="f2334"/>
                </a:cubicBezTo>
                <a:cubicBezTo>
                  <a:pt x="f2335" y="f2336"/>
                  <a:pt x="f2337" y="f2338"/>
                  <a:pt x="f2339" y="f2076"/>
                </a:cubicBezTo>
                <a:cubicBezTo>
                  <a:pt x="f2340" y="f2341"/>
                  <a:pt x="f2342" y="f2256"/>
                  <a:pt x="f2343" y="f2344"/>
                </a:cubicBezTo>
                <a:cubicBezTo>
                  <a:pt x="f2345" y="f2346"/>
                  <a:pt x="f2347" y="f2348"/>
                  <a:pt x="f2349" y="f2350"/>
                </a:cubicBezTo>
                <a:cubicBezTo>
                  <a:pt x="f2351" y="f1995"/>
                  <a:pt x="f2352" y="f2353"/>
                  <a:pt x="f2354" y="f1760"/>
                </a:cubicBezTo>
                <a:cubicBezTo>
                  <a:pt x="f2355" y="f2356"/>
                  <a:pt x="f2357" y="f2014"/>
                  <a:pt x="f2358" y="f2359"/>
                </a:cubicBezTo>
                <a:cubicBezTo>
                  <a:pt x="f2360" y="f2361"/>
                  <a:pt x="f2362" y="f2363"/>
                  <a:pt x="f2364" y="f2365"/>
                </a:cubicBezTo>
                <a:cubicBezTo>
                  <a:pt x="f2366" y="f2367"/>
                  <a:pt x="f2368" y="f2318"/>
                  <a:pt x="f2369" y="f2370"/>
                </a:cubicBezTo>
                <a:cubicBezTo>
                  <a:pt x="f2371" y="f1923"/>
                  <a:pt x="f2372" y="f2373"/>
                  <a:pt x="f2330" y="f2331"/>
                </a:cubicBezTo>
                <a:close/>
                <a:moveTo>
                  <a:pt x="f2374" y="f2375"/>
                </a:moveTo>
                <a:cubicBezTo>
                  <a:pt x="f2376" y="f2377"/>
                  <a:pt x="f2378" y="f2379"/>
                  <a:pt x="f2071" y="f2380"/>
                </a:cubicBezTo>
                <a:cubicBezTo>
                  <a:pt x="f2381" y="f2382"/>
                  <a:pt x="f2383" y="f2384"/>
                  <a:pt x="f115" y="f2385"/>
                </a:cubicBezTo>
                <a:cubicBezTo>
                  <a:pt x="f2386" y="f2101"/>
                  <a:pt x="f2387" y="f2388"/>
                  <a:pt x="f2389" y="f2390"/>
                </a:cubicBezTo>
                <a:cubicBezTo>
                  <a:pt x="f2391" y="f2392"/>
                  <a:pt x="f2393" y="f2188"/>
                  <a:pt x="f2394" y="f2395"/>
                </a:cubicBezTo>
                <a:cubicBezTo>
                  <a:pt x="f2396" y="f2397"/>
                  <a:pt x="f2396" y="f2398"/>
                  <a:pt x="f2399" y="f2400"/>
                </a:cubicBezTo>
                <a:cubicBezTo>
                  <a:pt x="f2401" y="f2402"/>
                  <a:pt x="f2403" y="f2404"/>
                  <a:pt x="f2405" y="f2406"/>
                </a:cubicBezTo>
                <a:cubicBezTo>
                  <a:pt x="f2407" y="f2408"/>
                  <a:pt x="f2409" y="f2410"/>
                  <a:pt x="f2411" y="f2412"/>
                </a:cubicBezTo>
                <a:cubicBezTo>
                  <a:pt x="f2413" y="f2414"/>
                  <a:pt x="f2415" y="f2412"/>
                  <a:pt x="f2374" y="f2375"/>
                </a:cubicBezTo>
                <a:close/>
                <a:moveTo>
                  <a:pt x="f2416" y="f2127"/>
                </a:moveTo>
                <a:cubicBezTo>
                  <a:pt x="f2417" y="f2418"/>
                  <a:pt x="f2416" y="f2419"/>
                  <a:pt x="f2420" y="f2421"/>
                </a:cubicBezTo>
                <a:cubicBezTo>
                  <a:pt x="f2422" y="f2423"/>
                  <a:pt x="f2424" y="f2425"/>
                  <a:pt x="f2426" y="f2427"/>
                </a:cubicBezTo>
                <a:cubicBezTo>
                  <a:pt x="f2428" y="f2429"/>
                  <a:pt x="f2430" y="f2431"/>
                  <a:pt x="f2432" y="f2433"/>
                </a:cubicBezTo>
                <a:cubicBezTo>
                  <a:pt x="f2434" y="f2435"/>
                  <a:pt x="f2436" y="f2437"/>
                  <a:pt x="f2438" y="f2439"/>
                </a:cubicBezTo>
                <a:cubicBezTo>
                  <a:pt x="f2440" y="f2441"/>
                  <a:pt x="f2442" y="f2443"/>
                  <a:pt x="f1034" y="f2444"/>
                </a:cubicBezTo>
                <a:cubicBezTo>
                  <a:pt x="f2445" y="f2446"/>
                  <a:pt x="f2447" y="f2448"/>
                  <a:pt x="f2449" y="f2450"/>
                </a:cubicBezTo>
                <a:cubicBezTo>
                  <a:pt x="f2451" y="f2093"/>
                  <a:pt x="f2451" y="f2452"/>
                  <a:pt x="f2453" y="f2454"/>
                </a:cubicBezTo>
                <a:cubicBezTo>
                  <a:pt x="f2455" y="f2456"/>
                  <a:pt x="f2457" y="f2188"/>
                  <a:pt x="f2458" y="f2459"/>
                </a:cubicBezTo>
                <a:cubicBezTo>
                  <a:pt x="f170" y="f2460"/>
                  <a:pt x="f2461" y="f2462"/>
                  <a:pt x="f2463" y="f2464"/>
                </a:cubicBezTo>
                <a:cubicBezTo>
                  <a:pt x="f2465" y="f2466"/>
                  <a:pt x="f2467" y="f2468"/>
                  <a:pt x="f2469" y="f2470"/>
                </a:cubicBezTo>
                <a:cubicBezTo>
                  <a:pt x="f2471" y="f2472"/>
                  <a:pt x="f2473" y="f2474"/>
                  <a:pt x="f2416" y="f2127"/>
                </a:cubicBezTo>
                <a:close/>
                <a:moveTo>
                  <a:pt x="f2475" y="f2476"/>
                </a:moveTo>
                <a:cubicBezTo>
                  <a:pt x="f2477" y="f2478"/>
                  <a:pt x="f2479" y="f2433"/>
                  <a:pt x="f2480" y="f2481"/>
                </a:cubicBezTo>
                <a:cubicBezTo>
                  <a:pt x="f2482" y="f2483"/>
                  <a:pt x="f2484" y="f2485"/>
                  <a:pt x="f2486" y="f2487"/>
                </a:cubicBezTo>
                <a:cubicBezTo>
                  <a:pt x="f2488" y="f2489"/>
                  <a:pt x="f2490" y="f1275"/>
                  <a:pt x="f2491" y="f2492"/>
                </a:cubicBezTo>
                <a:cubicBezTo>
                  <a:pt x="f2493" y="f2494"/>
                  <a:pt x="f2495" y="f2496"/>
                  <a:pt x="f2497" y="f2498"/>
                </a:cubicBezTo>
                <a:cubicBezTo>
                  <a:pt x="f2499" y="f2500"/>
                  <a:pt x="f2501" y="f2502"/>
                  <a:pt x="f2503" y="f2504"/>
                </a:cubicBezTo>
                <a:cubicBezTo>
                  <a:pt x="f2505" y="f2506"/>
                  <a:pt x="f2507" y="f2508"/>
                  <a:pt x="f2509" y="f2510"/>
                </a:cubicBezTo>
                <a:cubicBezTo>
                  <a:pt x="f2511" y="f2512"/>
                  <a:pt x="f2513" y="f2514"/>
                  <a:pt x="f2515" y="f2516"/>
                </a:cubicBezTo>
                <a:cubicBezTo>
                  <a:pt x="f2517" y="f2518"/>
                  <a:pt x="f2519" y="f2520"/>
                  <a:pt x="f2521" y="f2522"/>
                </a:cubicBezTo>
                <a:cubicBezTo>
                  <a:pt x="f2523" y="f2524"/>
                  <a:pt x="f2525" y="f467"/>
                  <a:pt x="f2526" y="f2527"/>
                </a:cubicBezTo>
                <a:cubicBezTo>
                  <a:pt x="f2528" y="f2529"/>
                  <a:pt x="f2530" y="f2531"/>
                  <a:pt x="f2532" y="f2533"/>
                </a:cubicBezTo>
                <a:cubicBezTo>
                  <a:pt x="f2534" y="f2535"/>
                  <a:pt x="f2536" y="f2537"/>
                  <a:pt x="f182" y="f2538"/>
                </a:cubicBezTo>
                <a:cubicBezTo>
                  <a:pt x="f2539" y="f2540"/>
                  <a:pt x="f2541" y="f2542"/>
                  <a:pt x="f2475" y="f2476"/>
                </a:cubicBezTo>
                <a:close/>
                <a:moveTo>
                  <a:pt x="f2532" y="f2543"/>
                </a:moveTo>
                <a:cubicBezTo>
                  <a:pt x="f2544" y="f2545"/>
                  <a:pt x="f2546" y="f2547"/>
                  <a:pt x="f2548" y="f2549"/>
                </a:cubicBezTo>
                <a:cubicBezTo>
                  <a:pt x="f2550" y="f2551"/>
                  <a:pt x="f2552" y="f2553"/>
                  <a:pt x="f2554" y="f2555"/>
                </a:cubicBezTo>
                <a:cubicBezTo>
                  <a:pt x="f2556" y="f2557"/>
                  <a:pt x="f2558" y="f2559"/>
                  <a:pt x="f2560" y="f2561"/>
                </a:cubicBezTo>
                <a:cubicBezTo>
                  <a:pt x="f2562" y="f2563"/>
                  <a:pt x="f2564" y="f2565"/>
                  <a:pt x="f2566" y="f2567"/>
                </a:cubicBezTo>
                <a:cubicBezTo>
                  <a:pt x="f1043" y="f2568"/>
                  <a:pt x="f2569" y="f2570"/>
                  <a:pt x="f2571" y="f2572"/>
                </a:cubicBezTo>
                <a:cubicBezTo>
                  <a:pt x="f2573" y="f2574"/>
                  <a:pt x="f2575" y="f2576"/>
                  <a:pt x="f2577" y="f2578"/>
                </a:cubicBezTo>
                <a:cubicBezTo>
                  <a:pt x="f2579" y="f2580"/>
                  <a:pt x="f2581" y="f2582"/>
                  <a:pt x="f2583" y="f2584"/>
                </a:cubicBezTo>
                <a:cubicBezTo>
                  <a:pt x="f2585" y="f2135"/>
                  <a:pt x="f2586" y="f2587"/>
                  <a:pt x="f2588" y="f2589"/>
                </a:cubicBezTo>
                <a:cubicBezTo>
                  <a:pt x="f2588" y="f2590"/>
                  <a:pt x="f2588" y="f2591"/>
                  <a:pt x="f2588" y="f1255"/>
                </a:cubicBezTo>
                <a:cubicBezTo>
                  <a:pt x="f2592" y="f2593"/>
                  <a:pt x="f2594" y="f2474"/>
                  <a:pt x="f2595" y="f2095"/>
                </a:cubicBezTo>
                <a:cubicBezTo>
                  <a:pt x="f2596" y="f2196"/>
                  <a:pt x="f2597" y="f2598"/>
                  <a:pt x="f247" y="f2599"/>
                </a:cubicBezTo>
                <a:cubicBezTo>
                  <a:pt x="f2600" y="f2601"/>
                  <a:pt x="f2602" y="f2603"/>
                  <a:pt x="f2532" y="f2543"/>
                </a:cubicBezTo>
                <a:close/>
                <a:moveTo>
                  <a:pt x="f2507" y="f2604"/>
                </a:moveTo>
                <a:cubicBezTo>
                  <a:pt x="f2605" y="f2606"/>
                  <a:pt x="f2607" y="f2608"/>
                  <a:pt x="f2609" y="f2610"/>
                </a:cubicBezTo>
                <a:cubicBezTo>
                  <a:pt x="f2611" y="f2612"/>
                  <a:pt x="f2613" y="f2614"/>
                  <a:pt x="f2615" y="f2616"/>
                </a:cubicBezTo>
                <a:cubicBezTo>
                  <a:pt x="f2617" y="f2618"/>
                  <a:pt x="f2619" y="f2620"/>
                  <a:pt x="f2621" y="f2622"/>
                </a:cubicBezTo>
                <a:cubicBezTo>
                  <a:pt x="f2623" y="f2624"/>
                  <a:pt x="f2625" y="f2626"/>
                  <a:pt x="f2122" y="f2627"/>
                </a:cubicBezTo>
                <a:cubicBezTo>
                  <a:pt x="f2628" y="f2629"/>
                  <a:pt x="f2630" y="f2631"/>
                  <a:pt x="f2632" y="f2633"/>
                </a:cubicBezTo>
                <a:cubicBezTo>
                  <a:pt x="f2634" y="f2635"/>
                  <a:pt x="f2636" y="f2637"/>
                  <a:pt x="f2638" y="f2639"/>
                </a:cubicBezTo>
                <a:cubicBezTo>
                  <a:pt x="f2340" y="f2640"/>
                  <a:pt x="f2340" y="f2641"/>
                  <a:pt x="f2642" y="f2643"/>
                </a:cubicBezTo>
                <a:cubicBezTo>
                  <a:pt x="f2644" y="f2645"/>
                  <a:pt x="f2619" y="f2646"/>
                  <a:pt x="f2647" y="f2648"/>
                </a:cubicBezTo>
                <a:cubicBezTo>
                  <a:pt x="f2649" y="f2650"/>
                  <a:pt x="f2651" y="f2652"/>
                  <a:pt x="f2451" y="f2653"/>
                </a:cubicBezTo>
                <a:cubicBezTo>
                  <a:pt x="f2654" y="f2655"/>
                  <a:pt x="f2656" y="f2657"/>
                  <a:pt x="f2658" y="f2659"/>
                </a:cubicBezTo>
                <a:cubicBezTo>
                  <a:pt x="f2660" y="f2661"/>
                  <a:pt x="f2560" y="f2662"/>
                  <a:pt x="f2507" y="f2604"/>
                </a:cubicBezTo>
                <a:close/>
                <a:moveTo>
                  <a:pt x="f2663" y="f2664"/>
                </a:moveTo>
                <a:cubicBezTo>
                  <a:pt x="f2665" y="f1634"/>
                  <a:pt x="f2666" y="f2667"/>
                  <a:pt x="f2668" y="f2669"/>
                </a:cubicBezTo>
                <a:cubicBezTo>
                  <a:pt x="f2663" y="f2670"/>
                  <a:pt x="f170" y="f2671"/>
                  <a:pt x="f2672" y="f2673"/>
                </a:cubicBezTo>
                <a:cubicBezTo>
                  <a:pt x="f2674" y="f2675"/>
                  <a:pt x="f2676" y="f2489"/>
                  <a:pt x="f2432" y="f2677"/>
                </a:cubicBezTo>
                <a:cubicBezTo>
                  <a:pt x="f2678" y="f2679"/>
                  <a:pt x="f2680" y="f2545"/>
                  <a:pt x="f2681" y="f2682"/>
                </a:cubicBezTo>
                <a:cubicBezTo>
                  <a:pt x="f2683" y="f2684"/>
                  <a:pt x="f2685" y="f2686"/>
                  <a:pt x="f2687" y="f2688"/>
                </a:cubicBezTo>
                <a:cubicBezTo>
                  <a:pt x="f2347" y="f2504"/>
                  <a:pt x="f2689" y="f2690"/>
                  <a:pt x="f2691" y="f2692"/>
                </a:cubicBezTo>
                <a:cubicBezTo>
                  <a:pt x="f2693" y="f2694"/>
                  <a:pt x="f2378" y="f2695"/>
                  <a:pt x="f2696" y="f2697"/>
                </a:cubicBezTo>
                <a:cubicBezTo>
                  <a:pt x="f2698" y="f2699"/>
                  <a:pt x="f2700" y="f2701"/>
                  <a:pt x="f2702" y="f2703"/>
                </a:cubicBezTo>
                <a:cubicBezTo>
                  <a:pt x="f2704" y="f2705"/>
                  <a:pt x="f2706" y="f2707"/>
                  <a:pt x="f2708" y="f2709"/>
                </a:cubicBezTo>
                <a:cubicBezTo>
                  <a:pt x="f2710" y="f2711"/>
                  <a:pt x="f2710" y="f2712"/>
                  <a:pt x="f2713" y="f2714"/>
                </a:cubicBezTo>
                <a:cubicBezTo>
                  <a:pt x="f2715" y="f2716"/>
                  <a:pt x="f2138" y="f2717"/>
                  <a:pt x="f2628" y="f1285"/>
                </a:cubicBezTo>
                <a:cubicBezTo>
                  <a:pt x="f2718" y="f2719"/>
                  <a:pt x="f2720" y="f2721"/>
                  <a:pt x="f2663" y="f2664"/>
                </a:cubicBezTo>
                <a:close/>
                <a:moveTo>
                  <a:pt x="f2722" y="f2723"/>
                </a:moveTo>
                <a:cubicBezTo>
                  <a:pt x="f2724" y="f2725"/>
                  <a:pt x="f2726" y="f2727"/>
                  <a:pt x="f2728" y="f2729"/>
                </a:cubicBezTo>
                <a:cubicBezTo>
                  <a:pt x="f2730" y="f2731"/>
                  <a:pt x="f2732" y="f2733"/>
                  <a:pt x="f2720" y="f2734"/>
                </a:cubicBezTo>
                <a:cubicBezTo>
                  <a:pt x="f160" y="f2735"/>
                  <a:pt x="f2736" y="f2737"/>
                  <a:pt x="f2738" y="f2739"/>
                </a:cubicBezTo>
                <a:cubicBezTo>
                  <a:pt x="f2740" y="f2741"/>
                  <a:pt x="f2742" y="f2743"/>
                  <a:pt x="f2744" y="f2745"/>
                </a:cubicBezTo>
                <a:cubicBezTo>
                  <a:pt x="f2391" y="f2746"/>
                  <a:pt x="f2747" y="f2748"/>
                  <a:pt x="f2749" y="f2750"/>
                </a:cubicBezTo>
                <a:cubicBezTo>
                  <a:pt x="f2751" y="f2752"/>
                  <a:pt x="f2753" y="f1716"/>
                  <a:pt x="f2754" y="f2755"/>
                </a:cubicBezTo>
                <a:cubicBezTo>
                  <a:pt x="f2756" y="f2757"/>
                  <a:pt x="f2758" y="f2759"/>
                  <a:pt x="f2760" y="f2761"/>
                </a:cubicBezTo>
                <a:cubicBezTo>
                  <a:pt x="f2762" y="f1675"/>
                  <a:pt x="f2763" y="f2764"/>
                  <a:pt x="f2294" y="f2765"/>
                </a:cubicBezTo>
                <a:cubicBezTo>
                  <a:pt x="f2766" y="f2435"/>
                  <a:pt x="f2766" y="f2767"/>
                  <a:pt x="f2768" y="f2769"/>
                </a:cubicBezTo>
                <a:cubicBezTo>
                  <a:pt x="f2112" y="f2770"/>
                  <a:pt x="f2771" y="f2772"/>
                  <a:pt x="f2773" y="f2692"/>
                </a:cubicBezTo>
                <a:cubicBezTo>
                  <a:pt x="f2774" y="f473"/>
                  <a:pt x="f2775" y="f2776"/>
                  <a:pt x="f2722" y="f2723"/>
                </a:cubicBezTo>
                <a:close/>
                <a:moveTo>
                  <a:pt x="f2777" y="f2778"/>
                </a:moveTo>
                <a:cubicBezTo>
                  <a:pt x="f2779" y="f2780"/>
                  <a:pt x="f2781" y="f2782"/>
                  <a:pt x="f1973" y="f2783"/>
                </a:cubicBezTo>
                <a:cubicBezTo>
                  <a:pt x="f2784" y="f2785"/>
                  <a:pt x="f2314" y="f2786"/>
                  <a:pt x="f2787" y="f2786"/>
                </a:cubicBezTo>
                <a:cubicBezTo>
                  <a:pt x="f2788" y="f2789"/>
                  <a:pt x="f2790" y="f2791"/>
                  <a:pt x="f2792" y="f2793"/>
                </a:cubicBezTo>
                <a:cubicBezTo>
                  <a:pt x="f1332" y="f2794"/>
                  <a:pt x="f2795" y="f2113"/>
                  <a:pt x="f2796" y="f2797"/>
                </a:cubicBezTo>
                <a:cubicBezTo>
                  <a:pt x="f2798" y="f2799"/>
                  <a:pt x="f2800" y="f2801"/>
                  <a:pt x="f2802" y="f2803"/>
                </a:cubicBezTo>
                <a:cubicBezTo>
                  <a:pt x="f2804" y="f2805"/>
                  <a:pt x="f2806" y="f2807"/>
                  <a:pt x="f2808" y="f2809"/>
                </a:cubicBezTo>
                <a:cubicBezTo>
                  <a:pt x="f2810" y="f2811"/>
                  <a:pt x="f2812" y="f2813"/>
                  <a:pt x="f2814" y="f2815"/>
                </a:cubicBezTo>
                <a:cubicBezTo>
                  <a:pt x="f2816" y="f1279"/>
                  <a:pt x="f2817" y="f2818"/>
                  <a:pt x="f2819" y="f2820"/>
                </a:cubicBezTo>
                <a:cubicBezTo>
                  <a:pt x="f2821" y="f2822"/>
                  <a:pt x="f2823" y="f2824"/>
                  <a:pt x="f1886" y="f1279"/>
                </a:cubicBezTo>
                <a:cubicBezTo>
                  <a:pt x="f2825" y="f2826"/>
                  <a:pt x="f2827" y="f2828"/>
                  <a:pt x="f2044" y="f2829"/>
                </a:cubicBezTo>
                <a:cubicBezTo>
                  <a:pt x="f2830" y="f2831"/>
                  <a:pt x="f2832" y="f2833"/>
                  <a:pt x="f2834" y="f2835"/>
                </a:cubicBezTo>
                <a:cubicBezTo>
                  <a:pt x="f2836" y="f2837"/>
                  <a:pt x="f2838" y="f2839"/>
                  <a:pt x="f2777" y="f2778"/>
                </a:cubicBezTo>
                <a:close/>
                <a:moveTo>
                  <a:pt x="f2840" y="f2841"/>
                </a:moveTo>
                <a:cubicBezTo>
                  <a:pt x="f2842" y="f2843"/>
                  <a:pt x="f2798" y="f2841"/>
                  <a:pt x="f2844" y="f2841"/>
                </a:cubicBezTo>
                <a:cubicBezTo>
                  <a:pt x="f2845" y="f2846"/>
                  <a:pt x="f2847" y="f2848"/>
                  <a:pt x="f2849" y="f2425"/>
                </a:cubicBezTo>
                <a:cubicBezTo>
                  <a:pt x="f2850" y="f2851"/>
                  <a:pt x="f2852" y="f2853"/>
                  <a:pt x="f2854" y="f2855"/>
                </a:cubicBezTo>
                <a:cubicBezTo>
                  <a:pt x="f2856" y="f2857"/>
                  <a:pt x="f2858" y="f2111"/>
                  <a:pt x="f2859" y="f2860"/>
                </a:cubicBezTo>
                <a:cubicBezTo>
                  <a:pt x="f1969" y="f2437"/>
                  <a:pt x="f2861" y="f2862"/>
                  <a:pt x="f1969" y="f2439"/>
                </a:cubicBezTo>
                <a:cubicBezTo>
                  <a:pt x="f2863" y="f2864"/>
                  <a:pt x="f2865" y="f2388"/>
                  <a:pt x="f2866" y="f2867"/>
                </a:cubicBezTo>
                <a:cubicBezTo>
                  <a:pt x="f2157" y="f2868"/>
                  <a:pt x="f100" y="f2869"/>
                  <a:pt x="f1992" y="f2870"/>
                </a:cubicBezTo>
                <a:cubicBezTo>
                  <a:pt x="f2871" y="f2872"/>
                  <a:pt x="f2873" y="f2874"/>
                  <a:pt x="f2875" y="f2876"/>
                </a:cubicBezTo>
                <a:cubicBezTo>
                  <a:pt x="f2877" y="f2878"/>
                  <a:pt x="f2879" y="f2197"/>
                  <a:pt x="f2880" y="f2881"/>
                </a:cubicBezTo>
                <a:cubicBezTo>
                  <a:pt x="f2882" y="f2883"/>
                  <a:pt x="f2234" y="f2884"/>
                  <a:pt x="f2885" y="f2886"/>
                </a:cubicBezTo>
                <a:cubicBezTo>
                  <a:pt x="f2887" y="f2888"/>
                  <a:pt x="f1877" y="f2889"/>
                  <a:pt x="f2890" y="f2891"/>
                </a:cubicBezTo>
                <a:cubicBezTo>
                  <a:pt x="f2892" y="f2893"/>
                  <a:pt x="f2894" y="f2113"/>
                  <a:pt x="f2840" y="f2841"/>
                </a:cubicBezTo>
                <a:close/>
                <a:moveTo>
                  <a:pt x="f2895" y="f2397"/>
                </a:moveTo>
                <a:cubicBezTo>
                  <a:pt x="f1847" y="f2158"/>
                  <a:pt x="f2896" y="f2897"/>
                  <a:pt x="f2898" y="f2899"/>
                </a:cubicBezTo>
                <a:cubicBezTo>
                  <a:pt x="f2900" y="f2174"/>
                  <a:pt x="f47" y="f2078"/>
                  <a:pt x="f2234" y="f2901"/>
                </a:cubicBezTo>
                <a:cubicBezTo>
                  <a:pt x="f2902" y="f2903"/>
                  <a:pt x="f2904" y="f2081"/>
                  <a:pt x="f2887" y="f2905"/>
                </a:cubicBezTo>
                <a:cubicBezTo>
                  <a:pt x="f2821" y="f2906"/>
                  <a:pt x="f2907" y="f2908"/>
                  <a:pt x="f2909" y="f2170"/>
                </a:cubicBezTo>
                <a:cubicBezTo>
                  <a:pt x="f2910" y="f2911"/>
                  <a:pt x="f2912" y="f2913"/>
                  <a:pt x="f2914" y="f2915"/>
                </a:cubicBezTo>
                <a:cubicBezTo>
                  <a:pt x="f2902" y="f2916"/>
                  <a:pt x="f2917" y="f2918"/>
                  <a:pt x="f2895" y="f2397"/>
                </a:cubicBezTo>
                <a:close/>
                <a:moveTo>
                  <a:pt x="f2919" y="f2920"/>
                </a:moveTo>
                <a:cubicBezTo>
                  <a:pt x="f2921" y="f2922"/>
                  <a:pt x="f2923" y="f2924"/>
                  <a:pt x="f2925" y="f2231"/>
                </a:cubicBezTo>
                <a:cubicBezTo>
                  <a:pt x="f2887" y="f2926"/>
                  <a:pt x="f1933" y="f2016"/>
                  <a:pt x="f2927" y="f2928"/>
                </a:cubicBezTo>
                <a:cubicBezTo>
                  <a:pt x="f2929" y="f2245"/>
                  <a:pt x="f2812" y="f2930"/>
                  <a:pt x="f2931" y="f2932"/>
                </a:cubicBezTo>
                <a:cubicBezTo>
                  <a:pt x="f2933" y="f2934"/>
                  <a:pt x="f2935" y="f2288"/>
                  <a:pt x="f2936" y="f2937"/>
                </a:cubicBezTo>
                <a:cubicBezTo>
                  <a:pt x="f2938" y="f2939"/>
                  <a:pt x="f2940" y="f2941"/>
                  <a:pt x="f2919" y="f2920"/>
                </a:cubicBezTo>
                <a:close/>
                <a:moveTo>
                  <a:pt x="f2255" y="f2942"/>
                </a:moveTo>
                <a:cubicBezTo>
                  <a:pt x="f2943" y="f2944"/>
                  <a:pt x="f2943" y="f2945"/>
                  <a:pt x="f2946" y="f84"/>
                </a:cubicBezTo>
                <a:cubicBezTo>
                  <a:pt x="f2171" y="f1864"/>
                  <a:pt x="f2017" y="f2947"/>
                  <a:pt x="f2948" y="f2949"/>
                </a:cubicBezTo>
                <a:cubicBezTo>
                  <a:pt x="f2950" y="f2951"/>
                  <a:pt x="f2952" y="f2953"/>
                  <a:pt x="f2954" y="f2955"/>
                </a:cubicBezTo>
                <a:cubicBezTo>
                  <a:pt x="f2114" y="f2956"/>
                  <a:pt x="f2834" y="f2957"/>
                  <a:pt x="f2958" y="f2959"/>
                </a:cubicBezTo>
                <a:cubicBezTo>
                  <a:pt x="f2960" y="f2961"/>
                  <a:pt x="f2962" y="f2963"/>
                  <a:pt x="f2632" y="f290"/>
                </a:cubicBezTo>
                <a:cubicBezTo>
                  <a:pt x="f2964" y="f288"/>
                  <a:pt x="f2009" y="f2965"/>
                  <a:pt x="f2255" y="f2942"/>
                </a:cubicBezTo>
                <a:close/>
                <a:moveTo>
                  <a:pt x="f2966" y="f2967"/>
                </a:moveTo>
                <a:cubicBezTo>
                  <a:pt x="f2968" y="f2969"/>
                  <a:pt x="f2970" y="f2971"/>
                  <a:pt x="f2972" y="f252"/>
                </a:cubicBezTo>
                <a:cubicBezTo>
                  <a:pt x="f2713" y="f2973"/>
                  <a:pt x="f2974" y="f2975"/>
                  <a:pt x="f2976" y="f2297"/>
                </a:cubicBezTo>
                <a:cubicBezTo>
                  <a:pt x="f2977" y="f2978"/>
                  <a:pt x="f2979" y="f2980"/>
                  <a:pt x="f2116" y="f2981"/>
                </a:cubicBezTo>
                <a:cubicBezTo>
                  <a:pt x="f2982" y="f2983"/>
                  <a:pt x="f2984" y="f2361"/>
                  <a:pt x="f2976" y="f2326"/>
                </a:cubicBezTo>
                <a:cubicBezTo>
                  <a:pt x="f2985" y="f2291"/>
                  <a:pt x="f2986" y="f2987"/>
                  <a:pt x="f2988" y="f2989"/>
                </a:cubicBezTo>
                <a:cubicBezTo>
                  <a:pt x="f2990" y="f2991"/>
                  <a:pt x="f2992" y="f2993"/>
                  <a:pt x="f2994" y="f2995"/>
                </a:cubicBezTo>
                <a:cubicBezTo>
                  <a:pt x="f124" y="f2996"/>
                  <a:pt x="f2997" y="f2998"/>
                  <a:pt x="f2999" y="f3000"/>
                </a:cubicBezTo>
                <a:cubicBezTo>
                  <a:pt x="f3001" y="f3002"/>
                  <a:pt x="f3003" y="f3004"/>
                  <a:pt x="f2966" y="f2967"/>
                </a:cubicBezTo>
                <a:close/>
                <a:moveTo>
                  <a:pt x="f3005" y="f237"/>
                </a:moveTo>
                <a:cubicBezTo>
                  <a:pt x="f3006" y="f3007"/>
                  <a:pt x="f3008" y="f3009"/>
                  <a:pt x="f3010" y="f3011"/>
                </a:cubicBezTo>
                <a:cubicBezTo>
                  <a:pt x="f3012" y="f338"/>
                  <a:pt x="f3013" y="f155"/>
                  <a:pt x="f3014" y="f3015"/>
                </a:cubicBezTo>
                <a:cubicBezTo>
                  <a:pt x="f3016" y="f3017"/>
                  <a:pt x="f3018" y="f3019"/>
                  <a:pt x="f3020" y="f3021"/>
                </a:cubicBezTo>
                <a:cubicBezTo>
                  <a:pt x="f3022" y="f3023"/>
                  <a:pt x="f2345" y="f3024"/>
                  <a:pt x="f2625" y="f266"/>
                </a:cubicBezTo>
                <a:cubicBezTo>
                  <a:pt x="f3025" y="f181"/>
                  <a:pt x="f2718" y="f3026"/>
                  <a:pt x="f3027" y="f3028"/>
                </a:cubicBezTo>
                <a:cubicBezTo>
                  <a:pt x="f3029" y="f3030"/>
                  <a:pt x="f3031" y="f3032"/>
                  <a:pt x="f3033" y="f2245"/>
                </a:cubicBezTo>
                <a:cubicBezTo>
                  <a:pt x="f3034" y="f3035"/>
                  <a:pt x="f3036" y="f3037"/>
                  <a:pt x="f3038" y="f3039"/>
                </a:cubicBezTo>
                <a:cubicBezTo>
                  <a:pt x="f3040" y="f3041"/>
                  <a:pt x="f3042" y="f3043"/>
                  <a:pt x="f3044" y="f3045"/>
                </a:cubicBezTo>
                <a:cubicBezTo>
                  <a:pt x="f3046" y="f3047"/>
                  <a:pt x="f3048" y="f3049"/>
                  <a:pt x="f3005" y="f237"/>
                </a:cubicBezTo>
                <a:close/>
                <a:moveTo>
                  <a:pt x="f2552" y="f2283"/>
                </a:moveTo>
                <a:cubicBezTo>
                  <a:pt x="f3050" y="f2930"/>
                  <a:pt x="f3051" y="f3052"/>
                  <a:pt x="f3053" y="f3054"/>
                </a:cubicBezTo>
                <a:cubicBezTo>
                  <a:pt x="f3055" y="f3056"/>
                  <a:pt x="f3057" y="f3058"/>
                  <a:pt x="f3059" y="f3060"/>
                </a:cubicBezTo>
                <a:cubicBezTo>
                  <a:pt x="f3061" y="f3062"/>
                  <a:pt x="f3063" y="f2020"/>
                  <a:pt x="f121" y="f3064"/>
                </a:cubicBezTo>
                <a:cubicBezTo>
                  <a:pt x="f3065" y="f3066"/>
                  <a:pt x="f3067" y="f3068"/>
                  <a:pt x="f3067" y="f3069"/>
                </a:cubicBezTo>
                <a:cubicBezTo>
                  <a:pt x="f3067" y="f3070"/>
                  <a:pt x="f3071" y="f3072"/>
                  <a:pt x="f3073" y="f3074"/>
                </a:cubicBezTo>
                <a:cubicBezTo>
                  <a:pt x="f2747" y="f2410"/>
                  <a:pt x="f3075" y="f3076"/>
                  <a:pt x="f3077" y="f3078"/>
                </a:cubicBezTo>
                <a:cubicBezTo>
                  <a:pt x="f2428" y="f3079"/>
                  <a:pt x="f3080" y="f2375"/>
                  <a:pt x="f2463" y="f3081"/>
                </a:cubicBezTo>
                <a:cubicBezTo>
                  <a:pt x="f3082" y="f3083"/>
                  <a:pt x="f3084" y="f3085"/>
                  <a:pt x="f3086" y="f3087"/>
                </a:cubicBezTo>
                <a:cubicBezTo>
                  <a:pt x="f3088" y="f2032"/>
                  <a:pt x="f3089" y="f3090"/>
                  <a:pt x="f2611" y="f3091"/>
                </a:cubicBezTo>
                <a:cubicBezTo>
                  <a:pt x="f3092" y="f3093"/>
                  <a:pt x="f3094" y="f3095"/>
                  <a:pt x="f2458" y="f3096"/>
                </a:cubicBezTo>
                <a:cubicBezTo>
                  <a:pt x="f2458" y="f3097"/>
                  <a:pt x="f2548" y="f3098"/>
                  <a:pt x="f2552" y="f2283"/>
                </a:cubicBezTo>
                <a:close/>
                <a:moveTo>
                  <a:pt x="f1298" y="f3099"/>
                </a:moveTo>
                <a:cubicBezTo>
                  <a:pt x="f3100" y="f2955"/>
                  <a:pt x="f3101" y="f2930"/>
                  <a:pt x="f3102" y="f2295"/>
                </a:cubicBezTo>
                <a:cubicBezTo>
                  <a:pt x="f3103" y="f3104"/>
                  <a:pt x="f3105" y="f3106"/>
                  <a:pt x="f3107" y="f2174"/>
                </a:cubicBezTo>
                <a:cubicBezTo>
                  <a:pt x="f3108" y="f3109"/>
                  <a:pt x="f3110" y="f3111"/>
                  <a:pt x="f3112" y="f2158"/>
                </a:cubicBezTo>
                <a:cubicBezTo>
                  <a:pt x="f3108" y="f3113"/>
                  <a:pt x="f3114" y="f3115"/>
                  <a:pt x="f3116" y="f3117"/>
                </a:cubicBezTo>
                <a:cubicBezTo>
                  <a:pt x="f3118" y="f2186"/>
                  <a:pt x="f3119" y="f3120"/>
                  <a:pt x="f2536" y="f3121"/>
                </a:cubicBezTo>
                <a:cubicBezTo>
                  <a:pt x="f3122" y="f3123"/>
                  <a:pt x="f2656" y="f1726"/>
                  <a:pt x="f3122" y="f2379"/>
                </a:cubicBezTo>
                <a:cubicBezTo>
                  <a:pt x="f3124" y="f2408"/>
                  <a:pt x="f2534" y="f2053"/>
                  <a:pt x="f3125" y="f3126"/>
                </a:cubicBezTo>
                <a:cubicBezTo>
                  <a:pt x="f3127" y="f3128"/>
                  <a:pt x="f3129" y="f3130"/>
                  <a:pt x="f2530" y="f3131"/>
                </a:cubicBezTo>
                <a:cubicBezTo>
                  <a:pt x="f3132" y="f1764"/>
                  <a:pt x="f1022" y="f3133"/>
                  <a:pt x="f1298" y="f3099"/>
                </a:cubicBezTo>
                <a:close/>
                <a:moveTo>
                  <a:pt x="f3134" y="f3135"/>
                </a:moveTo>
                <a:cubicBezTo>
                  <a:pt x="f3136" y="f3137"/>
                  <a:pt x="f3138" y="f1836"/>
                  <a:pt x="f3139" y="f3140"/>
                </a:cubicBezTo>
                <a:cubicBezTo>
                  <a:pt x="f3141" y="f3142"/>
                  <a:pt x="f3143" y="f3144"/>
                  <a:pt x="f3145" y="f3146"/>
                </a:cubicBezTo>
                <a:cubicBezTo>
                  <a:pt x="f3147" y="f3148"/>
                  <a:pt x="f3149" y="f1783"/>
                  <a:pt x="f3150" y="f3151"/>
                </a:cubicBezTo>
                <a:cubicBezTo>
                  <a:pt x="f2656" y="f3152"/>
                  <a:pt x="f3153" y="f3154"/>
                  <a:pt x="f3155" y="f3156"/>
                </a:cubicBezTo>
                <a:cubicBezTo>
                  <a:pt x="f3157" y="f1903"/>
                  <a:pt x="f3158" y="f2332"/>
                  <a:pt x="f3159" y="f1909"/>
                </a:cubicBezTo>
                <a:cubicBezTo>
                  <a:pt x="f3160" y="f2072"/>
                  <a:pt x="f3161" y="f3162"/>
                  <a:pt x="f3163" y="f3164"/>
                </a:cubicBezTo>
                <a:cubicBezTo>
                  <a:pt x="f1019" y="f2460"/>
                  <a:pt x="f3165" y="f3166"/>
                  <a:pt x="f1296" y="f3167"/>
                </a:cubicBezTo>
                <a:cubicBezTo>
                  <a:pt x="f3168" y="f3169"/>
                  <a:pt x="f3170" y="f3171"/>
                  <a:pt x="f3172" y="f2093"/>
                </a:cubicBezTo>
                <a:cubicBezTo>
                  <a:pt x="f3173" y="f3174"/>
                  <a:pt x="f3175" y="f3176"/>
                  <a:pt x="f245" y="f3177"/>
                </a:cubicBezTo>
                <a:cubicBezTo>
                  <a:pt x="f967" y="f3178"/>
                  <a:pt x="f3179" y="f2192"/>
                  <a:pt x="f3180" y="f3181"/>
                </a:cubicBezTo>
                <a:cubicBezTo>
                  <a:pt x="f3182" y="f3183"/>
                  <a:pt x="f3184" y="f3185"/>
                  <a:pt x="f3186" y="f2377"/>
                </a:cubicBezTo>
                <a:cubicBezTo>
                  <a:pt x="f3187" y="f3126"/>
                  <a:pt x="f3188" y="f2016"/>
                  <a:pt x="f3189" y="f3049"/>
                </a:cubicBezTo>
                <a:cubicBezTo>
                  <a:pt x="f3190" y="f3191"/>
                  <a:pt x="f3192" y="f3193"/>
                  <a:pt x="f3194" y="f3195"/>
                </a:cubicBezTo>
                <a:cubicBezTo>
                  <a:pt x="f3196" y="f229"/>
                  <a:pt x="f3197" y="f221"/>
                  <a:pt x="f3134" y="f3135"/>
                </a:cubicBezTo>
                <a:close/>
                <a:moveTo>
                  <a:pt x="f3198" y="f3199"/>
                </a:moveTo>
                <a:cubicBezTo>
                  <a:pt x="f3200" y="f3201"/>
                  <a:pt x="f3202" y="f235"/>
                  <a:pt x="f3203" y="f1824"/>
                </a:cubicBezTo>
                <a:cubicBezTo>
                  <a:pt x="f3204" y="f3205"/>
                  <a:pt x="f3206" y="f2277"/>
                  <a:pt x="f1106" y="f1826"/>
                </a:cubicBezTo>
                <a:cubicBezTo>
                  <a:pt x="f3207" y="f1822"/>
                  <a:pt x="f3208" y="f3049"/>
                  <a:pt x="f3209" y="f2932"/>
                </a:cubicBezTo>
                <a:cubicBezTo>
                  <a:pt x="f3210" y="f3211"/>
                  <a:pt x="f3212" y="f3213"/>
                  <a:pt x="f3214" y="f3215"/>
                </a:cubicBezTo>
                <a:cubicBezTo>
                  <a:pt x="f3216" y="f3217"/>
                  <a:pt x="f3218" y="f3219"/>
                  <a:pt x="f3220" y="f3221"/>
                </a:cubicBezTo>
                <a:cubicBezTo>
                  <a:pt x="f3222" y="f3223"/>
                  <a:pt x="f3224" y="f3171"/>
                  <a:pt x="f3225" y="f3226"/>
                </a:cubicBezTo>
                <a:cubicBezTo>
                  <a:pt x="f3227" y="f3228"/>
                  <a:pt x="f3229" y="f3230"/>
                  <a:pt x="f3231" y="f3232"/>
                </a:cubicBezTo>
                <a:cubicBezTo>
                  <a:pt x="f3233" y="f2195"/>
                  <a:pt x="f3234" y="f2883"/>
                  <a:pt x="f3235" y="f3236"/>
                </a:cubicBezTo>
                <a:cubicBezTo>
                  <a:pt x="f3237" y="f2099"/>
                  <a:pt x="f3238" y="f2540"/>
                  <a:pt x="f3238" y="f3239"/>
                </a:cubicBezTo>
                <a:cubicBezTo>
                  <a:pt x="f3240" y="f3241"/>
                  <a:pt x="f3242" y="f3185"/>
                  <a:pt x="f3243" y="f2062"/>
                </a:cubicBezTo>
                <a:cubicBezTo>
                  <a:pt x="f3244" y="f2030"/>
                  <a:pt x="f3245" y="f3246"/>
                  <a:pt x="f3247" y="f235"/>
                </a:cubicBezTo>
                <a:cubicBezTo>
                  <a:pt x="f3248" y="f3249"/>
                  <a:pt x="f3250" y="f169"/>
                  <a:pt x="f3251" y="f256"/>
                </a:cubicBezTo>
                <a:cubicBezTo>
                  <a:pt x="f3252" y="f2303"/>
                  <a:pt x="f3253" y="f3254"/>
                  <a:pt x="f3198" y="f3199"/>
                </a:cubicBezTo>
                <a:close/>
                <a:moveTo>
                  <a:pt x="f836" y="f3255"/>
                </a:moveTo>
                <a:cubicBezTo>
                  <a:pt x="f3256" y="f65"/>
                  <a:pt x="f3257" y="f3258"/>
                  <a:pt x="f3259" y="f3023"/>
                </a:cubicBezTo>
                <a:cubicBezTo>
                  <a:pt x="f3260" y="f3261"/>
                  <a:pt x="f3262" y="f3263"/>
                  <a:pt x="f3264" y="f3265"/>
                </a:cubicBezTo>
                <a:cubicBezTo>
                  <a:pt x="f3266" y="f3267"/>
                  <a:pt x="f3268" y="f3254"/>
                  <a:pt x="f3269" y="f3004"/>
                </a:cubicBezTo>
                <a:cubicBezTo>
                  <a:pt x="f3270" y="f3271"/>
                  <a:pt x="f3272" y="f2983"/>
                  <a:pt x="f3273" y="f3274"/>
                </a:cubicBezTo>
                <a:cubicBezTo>
                  <a:pt x="f3275" y="f1966"/>
                  <a:pt x="f3276" y="f3277"/>
                  <a:pt x="f3278" y="f3279"/>
                </a:cubicBezTo>
                <a:cubicBezTo>
                  <a:pt x="f3280" y="f2087"/>
                  <a:pt x="f3281" y="f465"/>
                  <a:pt x="f3282" y="f3283"/>
                </a:cubicBezTo>
                <a:cubicBezTo>
                  <a:pt x="f976" y="f3284"/>
                  <a:pt x="f3285" y="f3286"/>
                  <a:pt x="f3287" y="f2510"/>
                </a:cubicBezTo>
                <a:cubicBezTo>
                  <a:pt x="f3288" y="f3289"/>
                  <a:pt x="f3290" y="f3291"/>
                  <a:pt x="f3292" y="f3293"/>
                </a:cubicBezTo>
                <a:cubicBezTo>
                  <a:pt x="f3294" y="f3295"/>
                  <a:pt x="f1191" y="f3296"/>
                  <a:pt x="f3297" y="f3298"/>
                </a:cubicBezTo>
                <a:cubicBezTo>
                  <a:pt x="f3299" y="f3300"/>
                  <a:pt x="f3301" y="f3302"/>
                  <a:pt x="f3303" y="f2516"/>
                </a:cubicBezTo>
                <a:cubicBezTo>
                  <a:pt x="f3304" y="f3305"/>
                  <a:pt x="f3306" y="f3307"/>
                  <a:pt x="f3308" y="f270"/>
                </a:cubicBezTo>
                <a:cubicBezTo>
                  <a:pt x="f3309" y="f286"/>
                  <a:pt x="f838" y="f3310"/>
                  <a:pt x="f836" y="f107"/>
                </a:cubicBezTo>
                <a:cubicBezTo>
                  <a:pt x="f3311" y="f3258"/>
                  <a:pt x="f3311" y="f3312"/>
                  <a:pt x="f836" y="f3255"/>
                </a:cubicBezTo>
                <a:close/>
                <a:moveTo>
                  <a:pt x="f3313" y="f3314"/>
                </a:moveTo>
                <a:cubicBezTo>
                  <a:pt x="f3315" y="f3316"/>
                  <a:pt x="f3317" y="f3318"/>
                  <a:pt x="f3319" y="f3320"/>
                </a:cubicBezTo>
                <a:cubicBezTo>
                  <a:pt x="f3319" y="f3321"/>
                  <a:pt x="f315" y="f3201"/>
                  <a:pt x="f3322" y="f3199"/>
                </a:cubicBezTo>
                <a:cubicBezTo>
                  <a:pt x="f3323" y="f1745"/>
                  <a:pt x="f3324" y="f1948"/>
                  <a:pt x="f3325" y="f2095"/>
                </a:cubicBezTo>
                <a:cubicBezTo>
                  <a:pt x="f3326" y="f2520"/>
                  <a:pt x="f3327" y="f3328"/>
                  <a:pt x="f3329" y="f3330"/>
                </a:cubicBezTo>
                <a:cubicBezTo>
                  <a:pt x="f3331" y="f3332"/>
                  <a:pt x="f3333" y="f2203"/>
                  <a:pt x="f3334" y="f2025"/>
                </a:cubicBezTo>
                <a:cubicBezTo>
                  <a:pt x="f3335" y="f3336"/>
                  <a:pt x="f3337" y="f2323"/>
                  <a:pt x="f3313" y="f3314"/>
                </a:cubicBezTo>
                <a:close/>
                <a:moveTo>
                  <a:pt x="f3338" y="f3023"/>
                </a:moveTo>
                <a:cubicBezTo>
                  <a:pt x="f3339" y="f3340"/>
                  <a:pt x="f3341" y="f3342"/>
                  <a:pt x="f3343" y="f3344"/>
                </a:cubicBezTo>
                <a:cubicBezTo>
                  <a:pt x="f3345" y="f3043"/>
                  <a:pt x="f332" y="f3307"/>
                  <a:pt x="f3346" y="f3347"/>
                </a:cubicBezTo>
                <a:cubicBezTo>
                  <a:pt x="f3348" y="f3349"/>
                  <a:pt x="f3350" y="f2038"/>
                  <a:pt x="f3351" y="f1928"/>
                </a:cubicBezTo>
                <a:cubicBezTo>
                  <a:pt x="f3352" y="f3353"/>
                  <a:pt x="f3354" y="f3355"/>
                  <a:pt x="f3356" y="f3357"/>
                </a:cubicBezTo>
                <a:cubicBezTo>
                  <a:pt x="f3358" y="f1887"/>
                  <a:pt x="f3359" y="f3360"/>
                  <a:pt x="f3361" y="f3362"/>
                </a:cubicBezTo>
                <a:cubicBezTo>
                  <a:pt x="f3363" y="f2226"/>
                  <a:pt x="f3364" y="f1750"/>
                  <a:pt x="f3365" y="f3366"/>
                </a:cubicBezTo>
                <a:cubicBezTo>
                  <a:pt x="f3367" y="f2245"/>
                  <a:pt x="f3368" y="f3369"/>
                  <a:pt x="f3370" y="f3371"/>
                </a:cubicBezTo>
                <a:cubicBezTo>
                  <a:pt x="f3372" y="f175"/>
                  <a:pt x="f3373" y="f3374"/>
                  <a:pt x="f3375" y="f3376"/>
                </a:cubicBezTo>
                <a:cubicBezTo>
                  <a:pt x="f3377" y="f290"/>
                  <a:pt x="f3378" y="f3379"/>
                  <a:pt x="f3338" y="f3023"/>
                </a:cubicBezTo>
                <a:close/>
                <a:moveTo>
                  <a:pt x="f3380" y="f3381"/>
                </a:moveTo>
                <a:cubicBezTo>
                  <a:pt x="f3382" y="f3383"/>
                  <a:pt x="f3384" y="f3062"/>
                  <a:pt x="f3385" y="f3386"/>
                </a:cubicBezTo>
                <a:cubicBezTo>
                  <a:pt x="f3387" y="f3388"/>
                  <a:pt x="f3389" y="f3390"/>
                  <a:pt x="f405" y="f292"/>
                </a:cubicBezTo>
                <a:cubicBezTo>
                  <a:pt x="f3391" y="f292"/>
                  <a:pt x="f3392" y="f3023"/>
                  <a:pt x="f3393" y="f292"/>
                </a:cubicBezTo>
                <a:cubicBezTo>
                  <a:pt x="f3394" y="f3395"/>
                  <a:pt x="f3396" y="f3312"/>
                  <a:pt x="f3397" y="f286"/>
                </a:cubicBezTo>
                <a:cubicBezTo>
                  <a:pt x="f3398" y="f3263"/>
                  <a:pt x="f3399" y="f3400"/>
                  <a:pt x="f364" y="f2279"/>
                </a:cubicBezTo>
                <a:cubicBezTo>
                  <a:pt x="f3401" y="f3402"/>
                  <a:pt x="f3403" y="f3041"/>
                  <a:pt x="f3404" y="f3097"/>
                </a:cubicBezTo>
                <a:cubicBezTo>
                  <a:pt x="f3405" y="f2934"/>
                  <a:pt x="f3406" y="f3407"/>
                  <a:pt x="f3408" y="f2356"/>
                </a:cubicBezTo>
                <a:cubicBezTo>
                  <a:pt x="f3409" y="f3410"/>
                  <a:pt x="f3411" y="f3412"/>
                  <a:pt x="f3413" y="f3414"/>
                </a:cubicBezTo>
                <a:cubicBezTo>
                  <a:pt x="f3415" y="f3416"/>
                  <a:pt x="f3417" y="f3418"/>
                  <a:pt x="f3419" y="f1917"/>
                </a:cubicBezTo>
                <a:cubicBezTo>
                  <a:pt x="f3420" y="f1917"/>
                  <a:pt x="f3421" y="f1938"/>
                  <a:pt x="f3422" y="f3423"/>
                </a:cubicBezTo>
                <a:cubicBezTo>
                  <a:pt x="f3424" y="f3425"/>
                  <a:pt x="f3426" y="f3427"/>
                  <a:pt x="f833" y="f2184"/>
                </a:cubicBezTo>
                <a:cubicBezTo>
                  <a:pt x="f3428" y="f3429"/>
                  <a:pt x="f3380" y="f2064"/>
                  <a:pt x="f3430" y="f3431"/>
                </a:cubicBezTo>
                <a:cubicBezTo>
                  <a:pt x="f3430" y="f3432"/>
                  <a:pt x="f3380" y="f3221"/>
                  <a:pt x="f3380" y="f3381"/>
                </a:cubicBezTo>
                <a:close/>
                <a:moveTo>
                  <a:pt x="f3430" y="f3433"/>
                </a:moveTo>
                <a:cubicBezTo>
                  <a:pt x="f3434" y="f3435"/>
                  <a:pt x="f3436" y="f3437"/>
                  <a:pt x="f3438" y="f304"/>
                </a:cubicBezTo>
                <a:cubicBezTo>
                  <a:pt x="f3439" y="f3440"/>
                  <a:pt x="f3441" y="f3442"/>
                  <a:pt x="f3443" y="f3444"/>
                </a:cubicBezTo>
                <a:cubicBezTo>
                  <a:pt x="f731" y="f3445"/>
                  <a:pt x="f3446" y="f3447"/>
                  <a:pt x="f3448" y="f3449"/>
                </a:cubicBezTo>
                <a:cubicBezTo>
                  <a:pt x="f358" y="f3450"/>
                  <a:pt x="f3451" y="f3452"/>
                  <a:pt x="f3453" y="f3454"/>
                </a:cubicBezTo>
                <a:cubicBezTo>
                  <a:pt x="f3455" y="f3456"/>
                  <a:pt x="f3457" y="f3458"/>
                  <a:pt x="f3459" y="f3460"/>
                </a:cubicBezTo>
                <a:cubicBezTo>
                  <a:pt x="f3461" y="f3462"/>
                  <a:pt x="f3463" y="f430"/>
                  <a:pt x="f3464" y="f3465"/>
                </a:cubicBezTo>
                <a:cubicBezTo>
                  <a:pt x="f3466" y="f173"/>
                  <a:pt x="f3467" y="f3468"/>
                  <a:pt x="f3469" y="f3104"/>
                </a:cubicBezTo>
                <a:cubicBezTo>
                  <a:pt x="f3470" y="f3471"/>
                  <a:pt x="f3472" y="f3473"/>
                  <a:pt x="f3474" y="f2040"/>
                </a:cubicBezTo>
                <a:cubicBezTo>
                  <a:pt x="f3475" y="f3476"/>
                  <a:pt x="f3380" y="f3477"/>
                  <a:pt x="f3430" y="f3433"/>
                </a:cubicBezTo>
                <a:close/>
                <a:moveTo>
                  <a:pt x="f3478" y="f2328"/>
                </a:moveTo>
                <a:cubicBezTo>
                  <a:pt x="f3479" y="f3480"/>
                  <a:pt x="f3481" y="f3482"/>
                  <a:pt x="f3483" y="f3484"/>
                </a:cubicBezTo>
                <a:cubicBezTo>
                  <a:pt x="f3485" y="f3486"/>
                  <a:pt x="f3487" y="f3488"/>
                  <a:pt x="f747" y="f3489"/>
                </a:cubicBezTo>
                <a:cubicBezTo>
                  <a:pt x="f3490" y="f426"/>
                  <a:pt x="f535" y="f432"/>
                  <a:pt x="f3430" y="f3491"/>
                </a:cubicBezTo>
                <a:cubicBezTo>
                  <a:pt x="f3492" y="f3493"/>
                  <a:pt x="f3494" y="f3258"/>
                  <a:pt x="f3495" y="f2969"/>
                </a:cubicBezTo>
                <a:cubicBezTo>
                  <a:pt x="f3496" y="f179"/>
                  <a:pt x="f835" y="f3497"/>
                  <a:pt x="f3478" y="f2328"/>
                </a:cubicBezTo>
                <a:close/>
                <a:moveTo>
                  <a:pt x="f503" y="f465"/>
                </a:moveTo>
                <a:cubicBezTo>
                  <a:pt x="f3495" y="f3498"/>
                  <a:pt x="f3499" y="f3500"/>
                  <a:pt x="f3499" y="f3501"/>
                </a:cubicBezTo>
                <a:cubicBezTo>
                  <a:pt x="f3502" y="f2380"/>
                  <a:pt x="f3499" y="f3503"/>
                  <a:pt x="f3499" y="f3504"/>
                </a:cubicBezTo>
                <a:cubicBezTo>
                  <a:pt x="f840" y="f3505"/>
                  <a:pt x="f3506" y="f3507"/>
                  <a:pt x="f3508" y="f3509"/>
                </a:cubicBezTo>
                <a:cubicBezTo>
                  <a:pt x="f305" y="f3510"/>
                  <a:pt x="f840" y="f3511"/>
                  <a:pt x="f503" y="f465"/>
                </a:cubicBezTo>
                <a:close/>
                <a:moveTo>
                  <a:pt x="f3512" y="f3513"/>
                </a:moveTo>
                <a:cubicBezTo>
                  <a:pt x="f3514" y="f3515"/>
                  <a:pt x="f3516" y="f3517"/>
                  <a:pt x="f3518" y="f2068"/>
                </a:cubicBezTo>
                <a:cubicBezTo>
                  <a:pt x="f3519" y="f2375"/>
                  <a:pt x="f3520" y="f3521"/>
                  <a:pt x="f3520" y="f3083"/>
                </a:cubicBezTo>
                <a:cubicBezTo>
                  <a:pt x="f3499" y="f2262"/>
                  <a:pt x="f3499" y="f3522"/>
                  <a:pt x="f3523" y="f3524"/>
                </a:cubicBezTo>
                <a:cubicBezTo>
                  <a:pt x="f3523" y="f3525"/>
                  <a:pt x="f503" y="f1899"/>
                  <a:pt x="f3526" y="f3527"/>
                </a:cubicBezTo>
                <a:cubicBezTo>
                  <a:pt x="f3528" y="f3529"/>
                  <a:pt x="f3530" y="f3531"/>
                  <a:pt x="f3317" y="f3532"/>
                </a:cubicBezTo>
                <a:cubicBezTo>
                  <a:pt x="f3533" y="f3534"/>
                  <a:pt x="f3535" y="f3536"/>
                  <a:pt x="f3537" y="f1717"/>
                </a:cubicBezTo>
                <a:cubicBezTo>
                  <a:pt x="f1189" y="f2752"/>
                  <a:pt x="f3538" y="f3539"/>
                  <a:pt x="f1146" y="f3540"/>
                </a:cubicBezTo>
                <a:cubicBezTo>
                  <a:pt x="f3541" y="f3542"/>
                  <a:pt x="f3543" y="f3544"/>
                  <a:pt x="f3545" y="f3546"/>
                </a:cubicBezTo>
                <a:cubicBezTo>
                  <a:pt x="f3547" y="f3548"/>
                  <a:pt x="f3549" y="f3550"/>
                  <a:pt x="f3512" y="f3513"/>
                </a:cubicBezTo>
                <a:close/>
                <a:moveTo>
                  <a:pt x="f3551" y="f3552"/>
                </a:moveTo>
                <a:cubicBezTo>
                  <a:pt x="f3553" y="f3554"/>
                  <a:pt x="f3555" y="f3556"/>
                  <a:pt x="f3557" y="f3558"/>
                </a:cubicBezTo>
                <a:cubicBezTo>
                  <a:pt x="f3559" y="f3560"/>
                  <a:pt x="f3287" y="f3561"/>
                  <a:pt x="f3288" y="f3562"/>
                </a:cubicBezTo>
                <a:cubicBezTo>
                  <a:pt x="f3563" y="f2679"/>
                  <a:pt x="f1191" y="f2478"/>
                  <a:pt x="f3564" y="f3565"/>
                </a:cubicBezTo>
                <a:cubicBezTo>
                  <a:pt x="f3566" y="f3567"/>
                  <a:pt x="f3568" y="f1266"/>
                  <a:pt x="f3569" y="f3570"/>
                </a:cubicBezTo>
                <a:cubicBezTo>
                  <a:pt x="f3571" y="f3572"/>
                  <a:pt x="f3573" y="f2750"/>
                  <a:pt x="f3574" y="f3575"/>
                </a:cubicBezTo>
                <a:cubicBezTo>
                  <a:pt x="f3576" y="f3577"/>
                  <a:pt x="f3578" y="f3579"/>
                  <a:pt x="f3580" y="f3581"/>
                </a:cubicBezTo>
                <a:cubicBezTo>
                  <a:pt x="f3582" y="f3583"/>
                  <a:pt x="f289" y="f3584"/>
                  <a:pt x="f3585" y="f3586"/>
                </a:cubicBezTo>
                <a:cubicBezTo>
                  <a:pt x="f3587" y="f3588"/>
                  <a:pt x="f3589" y="f2782"/>
                  <a:pt x="f3590" y="f3591"/>
                </a:cubicBezTo>
                <a:cubicBezTo>
                  <a:pt x="f3592" y="f3593"/>
                  <a:pt x="f3594" y="f3595"/>
                  <a:pt x="f3596" y="f3597"/>
                </a:cubicBezTo>
                <a:cubicBezTo>
                  <a:pt x="f3551" y="f3598"/>
                  <a:pt x="f3599" y="f3600"/>
                  <a:pt x="f3551" y="f3552"/>
                </a:cubicBezTo>
                <a:close/>
                <a:moveTo>
                  <a:pt x="f3601" y="f3602"/>
                </a:moveTo>
                <a:cubicBezTo>
                  <a:pt x="f3603" y="f3604"/>
                  <a:pt x="f1288" y="f3605"/>
                  <a:pt x="f3216" y="f3606"/>
                </a:cubicBezTo>
                <a:cubicBezTo>
                  <a:pt x="f3607" y="f2829"/>
                  <a:pt x="f3608" y="f3609"/>
                  <a:pt x="f3610" y="f3611"/>
                </a:cubicBezTo>
                <a:cubicBezTo>
                  <a:pt x="f3612" y="f1672"/>
                  <a:pt x="f3250" y="f3565"/>
                  <a:pt x="f3613" y="f3614"/>
                </a:cubicBezTo>
                <a:cubicBezTo>
                  <a:pt x="f1075" y="f3615"/>
                  <a:pt x="f920" y="f3616"/>
                  <a:pt x="f3292" y="f1714"/>
                </a:cubicBezTo>
                <a:cubicBezTo>
                  <a:pt x="f3617" y="f2418"/>
                  <a:pt x="f3618" y="f2388"/>
                  <a:pt x="f3619" y="f2390"/>
                </a:cubicBezTo>
                <a:cubicBezTo>
                  <a:pt x="f3620" y="f3621"/>
                  <a:pt x="f3622" y="f3509"/>
                  <a:pt x="f3623" y="f3624"/>
                </a:cubicBezTo>
                <a:cubicBezTo>
                  <a:pt x="f3625" y="f3626"/>
                  <a:pt x="f3627" y="f3628"/>
                  <a:pt x="f3629" y="f3624"/>
                </a:cubicBezTo>
                <a:cubicBezTo>
                  <a:pt x="f3630" y="f3298"/>
                  <a:pt x="f3631" y="f3632"/>
                  <a:pt x="f3633" y="f3567"/>
                </a:cubicBezTo>
                <a:cubicBezTo>
                  <a:pt x="f3634" y="f3635"/>
                  <a:pt x="f3636" y="f2679"/>
                  <a:pt x="f3637" y="f3638"/>
                </a:cubicBezTo>
                <a:cubicBezTo>
                  <a:pt x="f3639" y="f3640"/>
                  <a:pt x="f3641" y="f3642"/>
                  <a:pt x="f3643" y="f3644"/>
                </a:cubicBezTo>
                <a:cubicBezTo>
                  <a:pt x="f3645" y="f3646"/>
                  <a:pt x="f3647" y="f3648"/>
                  <a:pt x="f3649" y="f3650"/>
                </a:cubicBezTo>
                <a:cubicBezTo>
                  <a:pt x="f3651" y="f3652"/>
                  <a:pt x="f3653" y="f3654"/>
                  <a:pt x="f3655" y="f3656"/>
                </a:cubicBezTo>
                <a:cubicBezTo>
                  <a:pt x="f3657" y="f3658"/>
                  <a:pt x="f3659" y="f3606"/>
                  <a:pt x="f3660" y="f3661"/>
                </a:cubicBezTo>
                <a:cubicBezTo>
                  <a:pt x="f3662" y="f475"/>
                  <a:pt x="f3663" y="f3664"/>
                  <a:pt x="f3601" y="f3602"/>
                </a:cubicBezTo>
                <a:close/>
                <a:moveTo>
                  <a:pt x="f3665" y="f3666"/>
                </a:moveTo>
                <a:cubicBezTo>
                  <a:pt x="f965" y="f3667"/>
                  <a:pt x="f3668" y="f3669"/>
                  <a:pt x="f3670" y="f3671"/>
                </a:cubicBezTo>
                <a:cubicBezTo>
                  <a:pt x="f3672" y="f3673"/>
                  <a:pt x="f2602" y="f3674"/>
                  <a:pt x="f3675" y="f3676"/>
                </a:cubicBezTo>
                <a:cubicBezTo>
                  <a:pt x="f3677" y="f3674"/>
                  <a:pt x="f3678" y="f3679"/>
                  <a:pt x="f2564" y="f3680"/>
                </a:cubicBezTo>
                <a:cubicBezTo>
                  <a:pt x="f3160" y="f3681"/>
                  <a:pt x="f3682" y="f3683"/>
                  <a:pt x="f3684" y="f3685"/>
                </a:cubicBezTo>
                <a:cubicBezTo>
                  <a:pt x="f2501" y="f3686"/>
                  <a:pt x="f3687" y="f3688"/>
                  <a:pt x="f2680" y="f3689"/>
                </a:cubicBezTo>
                <a:cubicBezTo>
                  <a:pt x="f3690" y="f3691"/>
                  <a:pt x="f3692" y="f3693"/>
                  <a:pt x="f3694" y="f3695"/>
                </a:cubicBezTo>
                <a:cubicBezTo>
                  <a:pt x="f3696" y="f3697"/>
                  <a:pt x="f3067" y="f2640"/>
                  <a:pt x="f3698" y="f3699"/>
                </a:cubicBezTo>
                <a:cubicBezTo>
                  <a:pt x="f2625" y="f3700"/>
                  <a:pt x="f3022" y="f3701"/>
                  <a:pt x="f3702" y="f3703"/>
                </a:cubicBezTo>
                <a:cubicBezTo>
                  <a:pt x="f3704" y="f3705"/>
                  <a:pt x="f3706" y="f3707"/>
                  <a:pt x="f3708" y="f3709"/>
                </a:cubicBezTo>
                <a:cubicBezTo>
                  <a:pt x="f2355" y="f3710"/>
                  <a:pt x="f3711" y="f3712"/>
                  <a:pt x="f3713" y="f3714"/>
                </a:cubicBezTo>
                <a:cubicBezTo>
                  <a:pt x="f3715" y="f3716"/>
                  <a:pt x="f2732" y="f3717"/>
                  <a:pt x="f2420" y="f1568"/>
                </a:cubicBezTo>
                <a:cubicBezTo>
                  <a:pt x="f2434" y="f3718"/>
                  <a:pt x="f3719" y="f3720"/>
                  <a:pt x="f3721" y="f3722"/>
                </a:cubicBezTo>
                <a:cubicBezTo>
                  <a:pt x="f1045" y="f3723"/>
                  <a:pt x="f3724" y="f3725"/>
                  <a:pt x="f3726" y="f3727"/>
                </a:cubicBezTo>
                <a:cubicBezTo>
                  <a:pt x="f3728" y="f3688"/>
                  <a:pt x="f2521" y="f3729"/>
                  <a:pt x="f3665" y="f3666"/>
                </a:cubicBezTo>
                <a:close/>
                <a:moveTo>
                  <a:pt x="f2354" y="f3730"/>
                </a:moveTo>
                <a:cubicBezTo>
                  <a:pt x="f2417" y="f3731"/>
                  <a:pt x="f3732" y="f3733"/>
                  <a:pt x="f3734" y="f3735"/>
                </a:cubicBezTo>
                <a:cubicBezTo>
                  <a:pt x="f3736" y="f3737"/>
                  <a:pt x="f2403" y="f3737"/>
                  <a:pt x="f2403" y="f3738"/>
                </a:cubicBezTo>
                <a:cubicBezTo>
                  <a:pt x="f3739" y="f3740"/>
                  <a:pt x="f1304" y="f3741"/>
                  <a:pt x="f3742" y="f1537"/>
                </a:cubicBezTo>
                <a:cubicBezTo>
                  <a:pt x="f3743" y="f3744"/>
                  <a:pt x="f3745" y="f3746"/>
                  <a:pt x="f3747" y="f3748"/>
                </a:cubicBezTo>
                <a:cubicBezTo>
                  <a:pt x="f3749" y="f3750"/>
                  <a:pt x="f3749" y="f3751"/>
                  <a:pt x="f3752" y="f3753"/>
                </a:cubicBezTo>
                <a:cubicBezTo>
                  <a:pt x="f3172" y="f3754"/>
                  <a:pt x="f3653" y="f3755"/>
                  <a:pt x="f1296" y="f3756"/>
                </a:cubicBezTo>
                <a:cubicBezTo>
                  <a:pt x="f3757" y="f3758"/>
                  <a:pt x="f3759" y="f3760"/>
                  <a:pt x="f3761" y="f3762"/>
                </a:cubicBezTo>
                <a:cubicBezTo>
                  <a:pt x="f2992" y="f1301"/>
                  <a:pt x="f3763" y="f3764"/>
                  <a:pt x="f2753" y="f3765"/>
                </a:cubicBezTo>
                <a:cubicBezTo>
                  <a:pt x="f3073" y="f3766"/>
                  <a:pt x="f3767" y="f3768"/>
                  <a:pt x="f3769" y="f3770"/>
                </a:cubicBezTo>
                <a:cubicBezTo>
                  <a:pt x="f3771" y="f3772"/>
                  <a:pt x="f3773" y="f3774"/>
                  <a:pt x="f2354" y="f3730"/>
                </a:cubicBezTo>
                <a:close/>
                <a:moveTo>
                  <a:pt x="f3775" y="f3776"/>
                </a:moveTo>
                <a:cubicBezTo>
                  <a:pt x="f3777" y="f3778"/>
                  <a:pt x="f3779" y="f3780"/>
                  <a:pt x="f1691" y="f3781"/>
                </a:cubicBezTo>
                <a:cubicBezTo>
                  <a:pt x="f3782" y="f3783"/>
                  <a:pt x="f3782" y="f3784"/>
                  <a:pt x="f3785" y="f1055"/>
                </a:cubicBezTo>
                <a:cubicBezTo>
                  <a:pt x="f3786" y="f738"/>
                  <a:pt x="f1587" y="f3787"/>
                  <a:pt x="f1550" y="f3788"/>
                </a:cubicBezTo>
                <a:cubicBezTo>
                  <a:pt x="f1629" y="f3789"/>
                  <a:pt x="f3790" y="f3791"/>
                  <a:pt x="f3792" y="f3793"/>
                </a:cubicBezTo>
                <a:cubicBezTo>
                  <a:pt x="f3794" y="f3795"/>
                  <a:pt x="f3796" y="f3797"/>
                  <a:pt x="f3798" y="f3799"/>
                </a:cubicBezTo>
                <a:cubicBezTo>
                  <a:pt x="f3800" y="f3801"/>
                  <a:pt x="f3802" y="f3803"/>
                  <a:pt x="f3775" y="f3776"/>
                </a:cubicBezTo>
                <a:close/>
                <a:moveTo>
                  <a:pt x="f3804" y="f3805"/>
                </a:moveTo>
                <a:cubicBezTo>
                  <a:pt x="f3804" y="f1382"/>
                  <a:pt x="f3804" y="f3806"/>
                  <a:pt x="f3807" y="f3808"/>
                </a:cubicBezTo>
                <a:cubicBezTo>
                  <a:pt x="f3809" y="f3810"/>
                  <a:pt x="f3811" y="f3812"/>
                  <a:pt x="f1458" y="f3813"/>
                </a:cubicBezTo>
                <a:cubicBezTo>
                  <a:pt x="f3814" y="f3815"/>
                  <a:pt x="f3816" y="f3817"/>
                  <a:pt x="f3818" y="f3819"/>
                </a:cubicBezTo>
                <a:cubicBezTo>
                  <a:pt x="f1886" y="f3820"/>
                  <a:pt x="f3821" y="f1091"/>
                  <a:pt x="f2259" y="f3822"/>
                </a:cubicBezTo>
                <a:cubicBezTo>
                  <a:pt x="f2150" y="f3823"/>
                  <a:pt x="f2771" y="f3824"/>
                  <a:pt x="f3825" y="f3826"/>
                </a:cubicBezTo>
                <a:cubicBezTo>
                  <a:pt x="f3827" y="f3828"/>
                  <a:pt x="f3829" y="f3830"/>
                  <a:pt x="f2625" y="f3831"/>
                </a:cubicBezTo>
                <a:cubicBezTo>
                  <a:pt x="f3832" y="f3833"/>
                  <a:pt x="f3834" y="f3835"/>
                  <a:pt x="f2339" y="f629"/>
                </a:cubicBezTo>
                <a:cubicBezTo>
                  <a:pt x="f3836" y="f1497"/>
                  <a:pt x="f3837" y="f3838"/>
                  <a:pt x="f3839" y="f3840"/>
                </a:cubicBezTo>
                <a:cubicBezTo>
                  <a:pt x="f1524" y="f3841"/>
                  <a:pt x="f3842" y="f1473"/>
                  <a:pt x="f3843" y="f3844"/>
                </a:cubicBezTo>
                <a:cubicBezTo>
                  <a:pt x="f3845" y="f3846"/>
                  <a:pt x="f3847" y="f3848"/>
                  <a:pt x="f55" y="f3849"/>
                </a:cubicBezTo>
                <a:cubicBezTo>
                  <a:pt x="f3850" y="f3851"/>
                  <a:pt x="f3852" y="f3853"/>
                  <a:pt x="f3804" y="f3805"/>
                </a:cubicBezTo>
                <a:close/>
                <a:moveTo>
                  <a:pt x="f3854" y="f3855"/>
                </a:moveTo>
                <a:cubicBezTo>
                  <a:pt x="f3856" y="f3857"/>
                  <a:pt x="f3858" y="f3859"/>
                  <a:pt x="f3860" y="f3861"/>
                </a:cubicBezTo>
                <a:cubicBezTo>
                  <a:pt x="f3862" y="f3863"/>
                  <a:pt x="f2784" y="f3864"/>
                  <a:pt x="f3865" y="f3866"/>
                </a:cubicBezTo>
                <a:cubicBezTo>
                  <a:pt x="f2642" y="f3867"/>
                  <a:pt x="f3868" y="f3869"/>
                  <a:pt x="f3870" y="f3871"/>
                </a:cubicBezTo>
                <a:cubicBezTo>
                  <a:pt x="f2132" y="f3872"/>
                  <a:pt x="f2623" y="f3873"/>
                  <a:pt x="f1316" y="f3874"/>
                </a:cubicBezTo>
                <a:cubicBezTo>
                  <a:pt x="f3875" y="f3876"/>
                  <a:pt x="f3877" y="f3878"/>
                  <a:pt x="f3879" y="f1105"/>
                </a:cubicBezTo>
                <a:cubicBezTo>
                  <a:pt x="f3880" y="f3881"/>
                  <a:pt x="f3882" y="f3883"/>
                  <a:pt x="f3884" y="f3885"/>
                </a:cubicBezTo>
                <a:cubicBezTo>
                  <a:pt x="f2623" y="f3886"/>
                  <a:pt x="f1319" y="f3886"/>
                  <a:pt x="f2355" y="f3887"/>
                </a:cubicBezTo>
                <a:cubicBezTo>
                  <a:pt x="f2374" y="f3888"/>
                  <a:pt x="f3889" y="f3890"/>
                  <a:pt x="f3891" y="f3892"/>
                </a:cubicBezTo>
                <a:cubicBezTo>
                  <a:pt x="f3893" y="f1500"/>
                  <a:pt x="f3894" y="f3895"/>
                  <a:pt x="f1556" y="f3896"/>
                </a:cubicBezTo>
                <a:cubicBezTo>
                  <a:pt x="f3897" y="f3898"/>
                  <a:pt x="f1512" y="f3899"/>
                  <a:pt x="f3854" y="f3855"/>
                </a:cubicBezTo>
                <a:close/>
                <a:moveTo>
                  <a:pt x="f3900" y="f1489"/>
                </a:moveTo>
                <a:cubicBezTo>
                  <a:pt x="f3842" y="f3901"/>
                  <a:pt x="f3902" y="f3903"/>
                  <a:pt x="f3904" y="f3905"/>
                </a:cubicBezTo>
                <a:cubicBezTo>
                  <a:pt x="f3904" y="f3906"/>
                  <a:pt x="f3907" y="f3908"/>
                  <a:pt x="f1556" y="f3909"/>
                </a:cubicBezTo>
                <a:cubicBezTo>
                  <a:pt x="f3910" y="f3911"/>
                  <a:pt x="f3912" y="f3913"/>
                  <a:pt x="f3914" y="f3915"/>
                </a:cubicBezTo>
                <a:cubicBezTo>
                  <a:pt x="f3916" y="f3917"/>
                  <a:pt x="f3918" y="f3919"/>
                  <a:pt x="f2858" y="f3920"/>
                </a:cubicBezTo>
                <a:cubicBezTo>
                  <a:pt x="f3921" y="f3922"/>
                  <a:pt x="f3923" y="f3924"/>
                  <a:pt x="f3925" y="f522"/>
                </a:cubicBezTo>
                <a:cubicBezTo>
                  <a:pt x="f1573" y="f3831"/>
                  <a:pt x="f1567" y="f1513"/>
                  <a:pt x="f3926" y="f1507"/>
                </a:cubicBezTo>
                <a:cubicBezTo>
                  <a:pt x="f3927" y="f1321"/>
                  <a:pt x="f3928" y="f3929"/>
                  <a:pt x="f3900" y="f1489"/>
                </a:cubicBezTo>
                <a:close/>
                <a:moveTo>
                  <a:pt x="f3930" y="f3931"/>
                </a:moveTo>
                <a:cubicBezTo>
                  <a:pt x="f3932" y="f3933"/>
                  <a:pt x="f1524" y="f528"/>
                  <a:pt x="f3934" y="f3935"/>
                </a:cubicBezTo>
                <a:cubicBezTo>
                  <a:pt x="f1522" y="f3936"/>
                  <a:pt x="f3934" y="f3937"/>
                  <a:pt x="f3934" y="f3938"/>
                </a:cubicBezTo>
                <a:cubicBezTo>
                  <a:pt x="f3939" y="f3940"/>
                  <a:pt x="f3941" y="f3942"/>
                  <a:pt x="f1647" y="f3943"/>
                </a:cubicBezTo>
                <a:cubicBezTo>
                  <a:pt x="f3944" y="f3945"/>
                  <a:pt x="f97" y="f3946"/>
                  <a:pt x="f3947" y="f1178"/>
                </a:cubicBezTo>
                <a:cubicBezTo>
                  <a:pt x="f3948" y="f3949"/>
                  <a:pt x="f2715" y="f3950"/>
                  <a:pt x="f3073" y="f3951"/>
                </a:cubicBezTo>
                <a:cubicBezTo>
                  <a:pt x="f2753" y="f3952"/>
                  <a:pt x="f3953" y="f3951"/>
                  <a:pt x="f3713" y="f3954"/>
                </a:cubicBezTo>
                <a:cubicBezTo>
                  <a:pt x="f3955" y="f3956"/>
                  <a:pt x="f2351" y="f3957"/>
                  <a:pt x="f2383" y="f3958"/>
                </a:cubicBezTo>
                <a:cubicBezTo>
                  <a:pt x="f3959" y="f1551"/>
                  <a:pt x="f3960" y="f3961"/>
                  <a:pt x="f2347" y="f3766"/>
                </a:cubicBezTo>
                <a:cubicBezTo>
                  <a:pt x="f3962" y="f3963"/>
                  <a:pt x="f2781" y="f3964"/>
                  <a:pt x="f2300" y="f3965"/>
                </a:cubicBezTo>
                <a:cubicBezTo>
                  <a:pt x="f2898" y="f3966"/>
                  <a:pt x="f52" y="f3967"/>
                  <a:pt x="f3968" y="f3969"/>
                </a:cubicBezTo>
                <a:cubicBezTo>
                  <a:pt x="f3970" y="f3971"/>
                  <a:pt x="f53" y="f3972"/>
                  <a:pt x="f3973" y="f3974"/>
                </a:cubicBezTo>
                <a:cubicBezTo>
                  <a:pt x="f64" y="f3975"/>
                  <a:pt x="f3976" y="f3977"/>
                  <a:pt x="f3930" y="f3931"/>
                </a:cubicBezTo>
                <a:close/>
                <a:moveTo>
                  <a:pt x="f3941" y="f3978"/>
                </a:moveTo>
                <a:cubicBezTo>
                  <a:pt x="f1611" y="f3979"/>
                  <a:pt x="f3980" y="f3981"/>
                  <a:pt x="f3982" y="f3983"/>
                </a:cubicBezTo>
                <a:cubicBezTo>
                  <a:pt x="f64" y="f3984"/>
                  <a:pt x="f3985" y="f1564"/>
                  <a:pt x="f3986" y="f3987"/>
                </a:cubicBezTo>
                <a:cubicBezTo>
                  <a:pt x="f3988" y="f3989"/>
                  <a:pt x="f3990" y="f3991"/>
                  <a:pt x="f3992" y="f3963"/>
                </a:cubicBezTo>
                <a:cubicBezTo>
                  <a:pt x="f3993" y="f3994"/>
                  <a:pt x="f3995" y="f3996"/>
                  <a:pt x="f3997" y="f3998"/>
                </a:cubicBezTo>
                <a:cubicBezTo>
                  <a:pt x="f2708" y="f3999"/>
                  <a:pt x="f4000" y="f4001"/>
                  <a:pt x="f2136" y="f3963"/>
                </a:cubicBezTo>
                <a:cubicBezTo>
                  <a:pt x="f4002" y="f4003"/>
                  <a:pt x="f4004" y="f4005"/>
                  <a:pt x="f4006" y="f4007"/>
                </a:cubicBezTo>
                <a:cubicBezTo>
                  <a:pt x="f4008" y="f4009"/>
                  <a:pt x="f4010" y="f4011"/>
                  <a:pt x="f4012" y="f4013"/>
                </a:cubicBezTo>
                <a:cubicBezTo>
                  <a:pt x="f4014" y="f3701"/>
                  <a:pt x="f1322" y="f4015"/>
                  <a:pt x="f3827" y="f4016"/>
                </a:cubicBezTo>
                <a:cubicBezTo>
                  <a:pt x="f4017" y="f4018"/>
                  <a:pt x="f4019" y="f4020"/>
                  <a:pt x="f4021" y="f4020"/>
                </a:cubicBezTo>
                <a:cubicBezTo>
                  <a:pt x="f4022" y="f1295"/>
                  <a:pt x="f4023" y="f4024"/>
                  <a:pt x="f4025" y="f4026"/>
                </a:cubicBezTo>
                <a:cubicBezTo>
                  <a:pt x="f4027" y="f4028"/>
                  <a:pt x="f4029" y="f4030"/>
                  <a:pt x="f66" y="f4031"/>
                </a:cubicBezTo>
                <a:cubicBezTo>
                  <a:pt x="f4032" y="f3697"/>
                  <a:pt x="f4033" y="f4034"/>
                  <a:pt x="f3941" y="f3978"/>
                </a:cubicBezTo>
                <a:close/>
                <a:moveTo>
                  <a:pt x="f4035" y="f4036"/>
                </a:moveTo>
                <a:cubicBezTo>
                  <a:pt x="f4037" y="f1289"/>
                  <a:pt x="f1896" y="f4038"/>
                  <a:pt x="f1615" y="f1610"/>
                </a:cubicBezTo>
                <a:cubicBezTo>
                  <a:pt x="f4039" y="f1295"/>
                  <a:pt x="f3970" y="f4040"/>
                  <a:pt x="f1894" y="f4041"/>
                </a:cubicBezTo>
                <a:cubicBezTo>
                  <a:pt x="f4042" y="f4043"/>
                  <a:pt x="f4044" y="f3695"/>
                  <a:pt x="f4025" y="f1295"/>
                </a:cubicBezTo>
                <a:cubicBezTo>
                  <a:pt x="f2880" y="f4045"/>
                  <a:pt x="f4046" y="f4047"/>
                  <a:pt x="f2768" y="f4048"/>
                </a:cubicBezTo>
                <a:cubicBezTo>
                  <a:pt x="f4049" y="f1295"/>
                  <a:pt x="f2760" y="f1578"/>
                  <a:pt x="f108" y="f4050"/>
                </a:cubicBezTo>
                <a:cubicBezTo>
                  <a:pt x="f4051" y="f4052"/>
                  <a:pt x="f4053" y="f4054"/>
                  <a:pt x="f4055" y="f4056"/>
                </a:cubicBezTo>
                <a:cubicBezTo>
                  <a:pt x="f4057" y="f4058"/>
                  <a:pt x="f4059" y="f3729"/>
                  <a:pt x="f2086" y="f4060"/>
                </a:cubicBezTo>
                <a:cubicBezTo>
                  <a:pt x="f2144" y="f3686"/>
                  <a:pt x="f4061" y="f4062"/>
                  <a:pt x="f2179" y="f4063"/>
                </a:cubicBezTo>
                <a:cubicBezTo>
                  <a:pt x="f2900" y="f1620"/>
                  <a:pt x="f4023" y="f4064"/>
                  <a:pt x="f4065" y="f2650"/>
                </a:cubicBezTo>
                <a:cubicBezTo>
                  <a:pt x="f4066" y="f4067"/>
                  <a:pt x="f4068" y="f4069"/>
                  <a:pt x="f4042" y="f4070"/>
                </a:cubicBezTo>
                <a:cubicBezTo>
                  <a:pt x="f4071" y="f4072"/>
                  <a:pt x="f1908" y="f4073"/>
                  <a:pt x="f4035" y="f4036"/>
                </a:cubicBezTo>
                <a:close/>
                <a:moveTo>
                  <a:pt x="f1906" y="f4074"/>
                </a:moveTo>
                <a:cubicBezTo>
                  <a:pt x="f4075" y="f4076"/>
                  <a:pt x="f4029" y="f4077"/>
                  <a:pt x="f4078" y="f4079"/>
                </a:cubicBezTo>
                <a:cubicBezTo>
                  <a:pt x="f2817" y="f4080"/>
                  <a:pt x="f4081" y="f4082"/>
                  <a:pt x="f4083" y="f4084"/>
                </a:cubicBezTo>
                <a:cubicBezTo>
                  <a:pt x="f4085" y="f4086"/>
                  <a:pt x="f2052" y="f4082"/>
                  <a:pt x="f4087" y="f2709"/>
                </a:cubicBezTo>
                <a:cubicBezTo>
                  <a:pt x="f4088" y="f4089"/>
                  <a:pt x="f2691" y="f4090"/>
                  <a:pt x="f4091" y="f1285"/>
                </a:cubicBezTo>
                <a:cubicBezTo>
                  <a:pt x="f4092" y="f4079"/>
                  <a:pt x="f4093" y="f4094"/>
                  <a:pt x="f4095" y="f2659"/>
                </a:cubicBezTo>
                <a:cubicBezTo>
                  <a:pt x="f4096" y="f4097"/>
                  <a:pt x="f4098" y="f3646"/>
                  <a:pt x="f4099" y="f4100"/>
                </a:cubicBezTo>
                <a:cubicBezTo>
                  <a:pt x="f4101" y="f4102"/>
                  <a:pt x="f2080" y="f4103"/>
                  <a:pt x="f2324" y="f4104"/>
                </a:cubicBezTo>
                <a:cubicBezTo>
                  <a:pt x="f4105" y="f2776"/>
                  <a:pt x="f4106" y="f1654"/>
                  <a:pt x="f1984" y="f4107"/>
                </a:cubicBezTo>
                <a:cubicBezTo>
                  <a:pt x="f4108" y="f2818"/>
                  <a:pt x="f4109" y="f2820"/>
                  <a:pt x="f4110" y="f4111"/>
                </a:cubicBezTo>
                <a:cubicBezTo>
                  <a:pt x="f1890" y="f4112"/>
                  <a:pt x="f4113" y="f1654"/>
                  <a:pt x="f3818" y="f2723"/>
                </a:cubicBezTo>
                <a:cubicBezTo>
                  <a:pt x="f1335" y="f4114"/>
                  <a:pt x="f4115" y="f4116"/>
                  <a:pt x="f1906" y="f4074"/>
                </a:cubicBezTo>
                <a:close/>
                <a:moveTo>
                  <a:pt x="f4117" y="f4118"/>
                </a:moveTo>
                <a:cubicBezTo>
                  <a:pt x="f4119" y="f4120"/>
                  <a:pt x="f4121" y="f4122"/>
                  <a:pt x="f1742" y="f4123"/>
                </a:cubicBezTo>
                <a:cubicBezTo>
                  <a:pt x="f4124" y="f3570"/>
                  <a:pt x="f4125" y="f4126"/>
                  <a:pt x="f4127" y="f4128"/>
                </a:cubicBezTo>
                <a:cubicBezTo>
                  <a:pt x="f4129" y="f4130"/>
                  <a:pt x="f4131" y="f3586"/>
                  <a:pt x="f1430" y="f4132"/>
                </a:cubicBezTo>
                <a:cubicBezTo>
                  <a:pt x="f4133" y="f4134"/>
                  <a:pt x="f4135" y="f4136"/>
                  <a:pt x="f4137" y="f4138"/>
                </a:cubicBezTo>
                <a:cubicBezTo>
                  <a:pt x="f4139" y="f4140"/>
                  <a:pt x="f72" y="f4141"/>
                  <a:pt x="f4142" y="f4143"/>
                </a:cubicBezTo>
                <a:cubicBezTo>
                  <a:pt x="f1653" y="f4144"/>
                  <a:pt x="f1835" y="f4145"/>
                  <a:pt x="f1831" y="f4146"/>
                </a:cubicBezTo>
                <a:cubicBezTo>
                  <a:pt x="f4147" y="f4148"/>
                  <a:pt x="f4149" y="f4150"/>
                  <a:pt x="f4151" y="f4152"/>
                </a:cubicBezTo>
                <a:cubicBezTo>
                  <a:pt x="f4153" y="f4154"/>
                  <a:pt x="f1870" y="f4155"/>
                  <a:pt x="f4156" y="f2853"/>
                </a:cubicBezTo>
                <a:cubicBezTo>
                  <a:pt x="f1619" y="f4157"/>
                  <a:pt x="f1599" y="f2390"/>
                  <a:pt x="f1468" y="f4158"/>
                </a:cubicBezTo>
                <a:cubicBezTo>
                  <a:pt x="f1440" y="f4159"/>
                  <a:pt x="f4160" y="f3510"/>
                  <a:pt x="f4117" y="f4118"/>
                </a:cubicBezTo>
                <a:close/>
                <a:moveTo>
                  <a:pt x="f4161" y="f4162"/>
                </a:moveTo>
                <a:cubicBezTo>
                  <a:pt x="f41" y="f4163"/>
                  <a:pt x="f4164" y="f4165"/>
                  <a:pt x="f73" y="f4166"/>
                </a:cubicBezTo>
                <a:cubicBezTo>
                  <a:pt x="f4167" y="f4168"/>
                  <a:pt x="f4169" y="f4170"/>
                  <a:pt x="f4171" y="f4172"/>
                </a:cubicBezTo>
                <a:cubicBezTo>
                  <a:pt x="f4173" y="f1717"/>
                  <a:pt x="f2925" y="f4174"/>
                  <a:pt x="f3944" y="f3236"/>
                </a:cubicBezTo>
                <a:cubicBezTo>
                  <a:pt x="f2840" y="f4175"/>
                  <a:pt x="f4176" y="f469"/>
                  <a:pt x="f1884" y="f4177"/>
                </a:cubicBezTo>
                <a:cubicBezTo>
                  <a:pt x="f4178" y="f4179"/>
                  <a:pt x="f4180" y="f4181"/>
                  <a:pt x="f4032" y="f4182"/>
                </a:cubicBezTo>
                <a:cubicBezTo>
                  <a:pt x="f4183" y="f2398"/>
                  <a:pt x="f4184" y="f4185"/>
                  <a:pt x="f1611" y="f2395"/>
                </a:cubicBezTo>
                <a:cubicBezTo>
                  <a:pt x="f4186" y="f4187"/>
                  <a:pt x="f1483" y="f4188"/>
                  <a:pt x="f4161" y="f4162"/>
                </a:cubicBezTo>
                <a:close/>
                <a:moveTo>
                  <a:pt x="f4189" y="f4190"/>
                </a:moveTo>
                <a:cubicBezTo>
                  <a:pt x="f4160" y="f1887"/>
                  <a:pt x="f4191" y="f2373"/>
                  <a:pt x="f1583" y="f1960"/>
                </a:cubicBezTo>
                <a:cubicBezTo>
                  <a:pt x="f4192" y="f4193"/>
                  <a:pt x="f4194" y="f3069"/>
                  <a:pt x="f4195" y="f4196"/>
                </a:cubicBezTo>
                <a:cubicBezTo>
                  <a:pt x="f4197" y="f3079"/>
                  <a:pt x="f1763" y="f2089"/>
                  <a:pt x="f4198" y="f4199"/>
                </a:cubicBezTo>
                <a:cubicBezTo>
                  <a:pt x="f4200" y="f2913"/>
                  <a:pt x="f1524" y="f2379"/>
                  <a:pt x="f4201" y="f4202"/>
                </a:cubicBezTo>
                <a:cubicBezTo>
                  <a:pt x="f4203" y="f2402"/>
                  <a:pt x="f1575" y="f4204"/>
                  <a:pt x="f4205" y="f4206"/>
                </a:cubicBezTo>
                <a:cubicBezTo>
                  <a:pt x="f4207" y="f4208"/>
                  <a:pt x="f4209" y="f1913"/>
                  <a:pt x="f1658" y="f1889"/>
                </a:cubicBezTo>
                <a:cubicBezTo>
                  <a:pt x="f3986" y="f4210"/>
                  <a:pt x="f4211" y="f2231"/>
                  <a:pt x="f4212" y="f4213"/>
                </a:cubicBezTo>
                <a:cubicBezTo>
                  <a:pt x="f4214" y="f4215"/>
                  <a:pt x="f4216" y="f4217"/>
                  <a:pt x="f4218" y="f4219"/>
                </a:cubicBezTo>
                <a:cubicBezTo>
                  <a:pt x="f4220" y="f2238"/>
                  <a:pt x="f3852" y="f4190"/>
                  <a:pt x="f4189" y="f4190"/>
                </a:cubicBezTo>
                <a:close/>
                <a:moveTo>
                  <a:pt x="f4221" y="f4222"/>
                </a:moveTo>
                <a:cubicBezTo>
                  <a:pt x="f1472" y="f4223"/>
                  <a:pt x="f4224" y="f2359"/>
                  <a:pt x="f1599" y="f4225"/>
                </a:cubicBezTo>
                <a:cubicBezTo>
                  <a:pt x="f4226" y="f4190"/>
                  <a:pt x="f64" y="f1735"/>
                  <a:pt x="f3986" y="f2365"/>
                </a:cubicBezTo>
                <a:cubicBezTo>
                  <a:pt x="f4227" y="f4217"/>
                  <a:pt x="f4039" y="f4228"/>
                  <a:pt x="f4229" y="f2027"/>
                </a:cubicBezTo>
                <a:cubicBezTo>
                  <a:pt x="f4230" y="f4231"/>
                  <a:pt x="f1649" y="f4232"/>
                  <a:pt x="f4233" y="f2930"/>
                </a:cubicBezTo>
                <a:cubicBezTo>
                  <a:pt x="f4234" y="f2975"/>
                  <a:pt x="f1902" y="f4235"/>
                  <a:pt x="f3894" y="f4236"/>
                </a:cubicBezTo>
                <a:cubicBezTo>
                  <a:pt x="f4237" y="f270"/>
                  <a:pt x="f4238" y="f4239"/>
                  <a:pt x="f4135" y="f3486"/>
                </a:cubicBezTo>
                <a:cubicBezTo>
                  <a:pt x="f3904" y="f1770"/>
                  <a:pt x="f4240" y="f163"/>
                  <a:pt x="f4241" y="f3484"/>
                </a:cubicBezTo>
                <a:cubicBezTo>
                  <a:pt x="f4242" y="f4243"/>
                  <a:pt x="f4214" y="f1850"/>
                  <a:pt x="f4221" y="f4222"/>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 name="Google Shape;965;p64">
            <a:extLst>
              <a:ext uri="{FF2B5EF4-FFF2-40B4-BE49-F238E27FC236}">
                <a16:creationId xmlns:a16="http://schemas.microsoft.com/office/drawing/2014/main" id="{805BBF51-67DD-4125-AE60-5C69989C0A29}"/>
              </a:ext>
            </a:extLst>
          </p:cNvPr>
          <p:cNvSpPr/>
          <p:nvPr/>
        </p:nvSpPr>
        <p:spPr>
          <a:xfrm rot="16199987" flipH="1">
            <a:off x="3879054" y="710676"/>
            <a:ext cx="574087" cy="8332195"/>
          </a:xfrm>
          <a:custGeom>
            <a:avLst/>
            <a:gdLst>
              <a:gd name="f0" fmla="val w"/>
              <a:gd name="f1" fmla="val h"/>
              <a:gd name="f2" fmla="val 0"/>
              <a:gd name="f3" fmla="val 17730"/>
              <a:gd name="f4" fmla="val 251896"/>
              <a:gd name="f5" fmla="val 130"/>
              <a:gd name="f6" fmla="val 8"/>
              <a:gd name="f7" fmla="val 1447"/>
              <a:gd name="f8" fmla="val -514"/>
              <a:gd name="f9" fmla="val 14498"/>
              <a:gd name="f10" fmla="val 24530"/>
              <a:gd name="f11" fmla="val 16413"/>
              <a:gd name="f12" fmla="val 54441"/>
              <a:gd name="f13" fmla="val 18328"/>
              <a:gd name="f14" fmla="val 84352"/>
              <a:gd name="f15" fmla="val 11427"/>
              <a:gd name="f16" fmla="val 146571"/>
              <a:gd name="f17" fmla="val 11618"/>
              <a:gd name="f18" fmla="val 179472"/>
              <a:gd name="f19" fmla="val 11809"/>
              <a:gd name="f20" fmla="val 212373"/>
              <a:gd name="f21" fmla="val 18905"/>
              <a:gd name="f22" fmla="val 250385"/>
              <a:gd name="f23" fmla="val 17561"/>
              <a:gd name="f24" fmla="val 251849"/>
              <a:gd name="f25" fmla="val 16218"/>
              <a:gd name="f26" fmla="val 253313"/>
              <a:gd name="f27" fmla="val 5066"/>
              <a:gd name="f28" fmla="val 220634"/>
              <a:gd name="f29" fmla="val 3557"/>
              <a:gd name="f30" fmla="val 188254"/>
              <a:gd name="f31" fmla="val 2049"/>
              <a:gd name="f32" fmla="val 155874"/>
              <a:gd name="f33" fmla="val 9081"/>
              <a:gd name="f34" fmla="val 88945"/>
              <a:gd name="f35" fmla="val 8510"/>
              <a:gd name="f36" fmla="val 57571"/>
              <a:gd name="f37" fmla="val 7939"/>
              <a:gd name="f38" fmla="val 26197"/>
              <a:gd name="f39" fmla="val -1187"/>
              <a:gd name="f40" fmla="val 530"/>
              <a:gd name="f41" fmla="*/ f0 1 17730"/>
              <a:gd name="f42" fmla="*/ f1 1 251896"/>
              <a:gd name="f43" fmla="val f2"/>
              <a:gd name="f44" fmla="val f3"/>
              <a:gd name="f45" fmla="val f4"/>
              <a:gd name="f46" fmla="+- f45 0 f43"/>
              <a:gd name="f47" fmla="+- f44 0 f43"/>
              <a:gd name="f48" fmla="*/ f47 1 17730"/>
              <a:gd name="f49" fmla="*/ f46 1 251896"/>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17730" h="251896">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5" y="f6"/>
                </a:cubicBezTo>
                <a:close/>
              </a:path>
            </a:pathLst>
          </a:custGeom>
          <a:solidFill>
            <a:srgbClr val="BF6200"/>
          </a:solidFill>
          <a:ln cap="flat">
            <a:noFill/>
            <a:prstDash val="solid"/>
          </a:ln>
        </p:spPr>
        <p:txBody>
          <a:bodyPr lIns="0" tIns="0" rIns="0" bIns="0"/>
          <a:lstStyle/>
          <a:p>
            <a:endParaRPr lang="es-ES"/>
          </a:p>
        </p:txBody>
      </p:sp>
      <p:grpSp>
        <p:nvGrpSpPr>
          <p:cNvPr id="16" name="Grupo 22">
            <a:extLst>
              <a:ext uri="{FF2B5EF4-FFF2-40B4-BE49-F238E27FC236}">
                <a16:creationId xmlns:a16="http://schemas.microsoft.com/office/drawing/2014/main" id="{3166B2B1-E819-4575-9CA1-96664FD50410}"/>
              </a:ext>
            </a:extLst>
          </p:cNvPr>
          <p:cNvGrpSpPr/>
          <p:nvPr/>
        </p:nvGrpSpPr>
        <p:grpSpPr>
          <a:xfrm>
            <a:off x="4572000" y="1085978"/>
            <a:ext cx="3487365" cy="3226514"/>
            <a:chOff x="4572000" y="1085978"/>
            <a:chExt cx="3487365" cy="3226514"/>
          </a:xfrm>
        </p:grpSpPr>
        <p:sp>
          <p:nvSpPr>
            <p:cNvPr id="17" name="Freeform 5">
              <a:extLst>
                <a:ext uri="{FF2B5EF4-FFF2-40B4-BE49-F238E27FC236}">
                  <a16:creationId xmlns:a16="http://schemas.microsoft.com/office/drawing/2014/main" id="{E00BC77B-825D-4EC8-AF7F-89DF1E6120BC}"/>
                </a:ext>
              </a:extLst>
            </p:cNvPr>
            <p:cNvSpPr/>
            <p:nvPr/>
          </p:nvSpPr>
          <p:spPr>
            <a:xfrm>
              <a:off x="5554047" y="1889342"/>
              <a:ext cx="2505318" cy="1911918"/>
            </a:xfrm>
            <a:custGeom>
              <a:avLst/>
              <a:gdLst>
                <a:gd name="f0" fmla="val 10800000"/>
                <a:gd name="f1" fmla="val 5400000"/>
                <a:gd name="f2" fmla="val 180"/>
                <a:gd name="f3" fmla="val w"/>
                <a:gd name="f4" fmla="val h"/>
                <a:gd name="f5" fmla="val 0"/>
                <a:gd name="f6" fmla="val 808"/>
                <a:gd name="f7" fmla="val 617"/>
                <a:gd name="f8" fmla="val 628"/>
                <a:gd name="f9" fmla="val 154"/>
                <a:gd name="f10" fmla="val 663"/>
                <a:gd name="f11" fmla="val 91"/>
                <a:gd name="f12" fmla="val 709"/>
                <a:gd name="f13" fmla="val 42"/>
                <a:gd name="f14" fmla="val 773"/>
                <a:gd name="f15" fmla="val 13"/>
                <a:gd name="f16" fmla="val 776"/>
                <a:gd name="f17" fmla="val 12"/>
                <a:gd name="f18" fmla="val 779"/>
                <a:gd name="f19" fmla="val 10"/>
                <a:gd name="f20" fmla="val 783"/>
                <a:gd name="f21" fmla="val 9"/>
                <a:gd name="f22" fmla="val 789"/>
                <a:gd name="f23" fmla="val 7"/>
                <a:gd name="f24" fmla="val 797"/>
                <a:gd name="f25" fmla="val 803"/>
                <a:gd name="f26" fmla="val 6"/>
                <a:gd name="f27" fmla="val 11"/>
                <a:gd name="f28" fmla="val 801"/>
                <a:gd name="f29" fmla="val 18"/>
                <a:gd name="f30" fmla="val 799"/>
                <a:gd name="f31" fmla="val 24"/>
                <a:gd name="f32" fmla="val 787"/>
                <a:gd name="f33" fmla="val 65"/>
                <a:gd name="f34" fmla="val 788"/>
                <a:gd name="f35" fmla="val 106"/>
                <a:gd name="f36" fmla="val 798"/>
                <a:gd name="f37" fmla="val 146"/>
                <a:gd name="f38" fmla="val 802"/>
                <a:gd name="f39" fmla="val 161"/>
                <a:gd name="f40" fmla="val 800"/>
                <a:gd name="f41" fmla="val 169"/>
                <a:gd name="f42" fmla="val 178"/>
                <a:gd name="f43" fmla="val 751"/>
                <a:gd name="f44" fmla="val 206"/>
                <a:gd name="f45" fmla="val 734"/>
                <a:gd name="f46" fmla="val 242"/>
                <a:gd name="f47" fmla="val 741"/>
                <a:gd name="f48" fmla="val 288"/>
                <a:gd name="f49" fmla="val 743"/>
                <a:gd name="f50" fmla="val 297"/>
                <a:gd name="f51" fmla="val 739"/>
                <a:gd name="f52" fmla="val 302"/>
                <a:gd name="f53" fmla="val 733"/>
                <a:gd name="f54" fmla="val 306"/>
                <a:gd name="f55" fmla="val 686"/>
                <a:gd name="f56" fmla="val 338"/>
                <a:gd name="f57" fmla="val 661"/>
                <a:gd name="f58" fmla="val 382"/>
                <a:gd name="f59" fmla="val 659"/>
                <a:gd name="f60" fmla="val 439"/>
                <a:gd name="f61" fmla="val 455"/>
                <a:gd name="f62" fmla="val 645"/>
                <a:gd name="f63" fmla="val 460"/>
                <a:gd name="f64" fmla="val 636"/>
                <a:gd name="f65" fmla="val 470"/>
                <a:gd name="f66" fmla="val 489"/>
                <a:gd name="f67" fmla="val 638"/>
                <a:gd name="f68" fmla="val 504"/>
                <a:gd name="f69" fmla="val 647"/>
                <a:gd name="f70" fmla="val 510"/>
                <a:gd name="f71" fmla="val 515"/>
                <a:gd name="f72" fmla="val 527"/>
                <a:gd name="f73" fmla="val 538"/>
                <a:gd name="f74" fmla="val 651"/>
                <a:gd name="f75" fmla="val 545"/>
                <a:gd name="f76" fmla="val 639"/>
                <a:gd name="f77" fmla="val 548"/>
                <a:gd name="f78" fmla="val 630"/>
                <a:gd name="f79" fmla="val 551"/>
                <a:gd name="f80" fmla="val 623"/>
                <a:gd name="f81" fmla="val 552"/>
                <a:gd name="f82" fmla="val 618"/>
                <a:gd name="f83" fmla="val 542"/>
                <a:gd name="f84" fmla="val 615"/>
                <a:gd name="f85" fmla="val 536"/>
                <a:gd name="f86" fmla="val 610"/>
                <a:gd name="f87" fmla="val 529"/>
                <a:gd name="f88" fmla="val 603"/>
                <a:gd name="f89" fmla="val 531"/>
                <a:gd name="f90" fmla="val 595"/>
                <a:gd name="f91" fmla="val 533"/>
                <a:gd name="f92" fmla="val 597"/>
                <a:gd name="f93" fmla="val 543"/>
                <a:gd name="f94" fmla="val 596"/>
                <a:gd name="f95" fmla="val 550"/>
                <a:gd name="f96" fmla="val 566"/>
                <a:gd name="f97" fmla="val 600"/>
                <a:gd name="f98" fmla="val 581"/>
                <a:gd name="f99" fmla="val 606"/>
                <a:gd name="f100" fmla="val 608"/>
                <a:gd name="f101" fmla="val 614"/>
                <a:gd name="f102" fmla="val 609"/>
                <a:gd name="f103" fmla="val 602"/>
                <a:gd name="f104" fmla="val 607"/>
                <a:gd name="f105" fmla="val 601"/>
                <a:gd name="f106" fmla="val 588"/>
                <a:gd name="f107" fmla="val 589"/>
                <a:gd name="f108" fmla="val 580"/>
                <a:gd name="f109" fmla="val 578"/>
                <a:gd name="f110" fmla="val 568"/>
                <a:gd name="f111" fmla="val 570"/>
                <a:gd name="f112" fmla="val 561"/>
                <a:gd name="f113" fmla="val 555"/>
                <a:gd name="f114" fmla="val 544"/>
                <a:gd name="f115" fmla="val 537"/>
                <a:gd name="f116" fmla="val 577"/>
                <a:gd name="f117" fmla="val 546"/>
                <a:gd name="f118" fmla="val 585"/>
                <a:gd name="f119" fmla="val 604"/>
                <a:gd name="f120" fmla="val 532"/>
                <a:gd name="f121" fmla="val 521"/>
                <a:gd name="f122" fmla="val 508"/>
                <a:gd name="f123" fmla="val 593"/>
                <a:gd name="f124" fmla="val 502"/>
                <a:gd name="f125" fmla="val 575"/>
                <a:gd name="f126" fmla="val 549"/>
                <a:gd name="f127" fmla="val 475"/>
                <a:gd name="f128" fmla="val 554"/>
                <a:gd name="f129" fmla="val 559"/>
                <a:gd name="f130" fmla="val 556"/>
                <a:gd name="f131" fmla="val 421"/>
                <a:gd name="f132" fmla="val 380"/>
                <a:gd name="f133" fmla="val 523"/>
                <a:gd name="f134" fmla="val 336"/>
                <a:gd name="f135" fmla="val 520"/>
                <a:gd name="f136" fmla="val 291"/>
                <a:gd name="f137" fmla="val 282"/>
                <a:gd name="f138" fmla="val 540"/>
                <a:gd name="f139" fmla="val 273"/>
                <a:gd name="f140" fmla="val 264"/>
                <a:gd name="f141" fmla="val 534"/>
                <a:gd name="f142" fmla="val 231"/>
                <a:gd name="f143" fmla="val 501"/>
                <a:gd name="f144" fmla="val 191"/>
                <a:gd name="f145" fmla="val 499"/>
                <a:gd name="f146" fmla="val 149"/>
                <a:gd name="f147" fmla="val 135"/>
                <a:gd name="f148" fmla="val 514"/>
                <a:gd name="f149" fmla="val 128"/>
                <a:gd name="f150" fmla="val 512"/>
                <a:gd name="f151" fmla="val 119"/>
                <a:gd name="f152" fmla="val 89"/>
                <a:gd name="f153" fmla="val 467"/>
                <a:gd name="f154" fmla="val 54"/>
                <a:gd name="f155" fmla="val 440"/>
                <a:gd name="f156" fmla="val 429"/>
                <a:gd name="f157" fmla="val 5"/>
                <a:gd name="f158" fmla="val 424"/>
                <a:gd name="f159" fmla="val 418"/>
                <a:gd name="f160" fmla="val 416"/>
                <a:gd name="f161" fmla="val 413"/>
                <a:gd name="f162" fmla="val 49"/>
                <a:gd name="f163" fmla="val 385"/>
                <a:gd name="f164" fmla="val 93"/>
                <a:gd name="f165" fmla="val 369"/>
                <a:gd name="f166" fmla="val 142"/>
                <a:gd name="f167" fmla="val 364"/>
                <a:gd name="f168" fmla="val 165"/>
                <a:gd name="f169" fmla="val 362"/>
                <a:gd name="f170" fmla="val 187"/>
                <a:gd name="f171" fmla="val 363"/>
                <a:gd name="f172" fmla="val 210"/>
                <a:gd name="f173" fmla="val 214"/>
                <a:gd name="f174" fmla="val 223"/>
                <a:gd name="f175" fmla="val 367"/>
                <a:gd name="f176" fmla="val 220"/>
                <a:gd name="f177" fmla="val 358"/>
                <a:gd name="f178" fmla="val 340"/>
                <a:gd name="f179" fmla="val 225"/>
                <a:gd name="f180" fmla="val 346"/>
                <a:gd name="f181" fmla="val 232"/>
                <a:gd name="f182" fmla="val 349"/>
                <a:gd name="f183" fmla="val 239"/>
                <a:gd name="f184" fmla="val 351"/>
                <a:gd name="f185" fmla="val 245"/>
                <a:gd name="f186" fmla="val 354"/>
                <a:gd name="f187" fmla="val 250"/>
                <a:gd name="f188" fmla="val 394"/>
                <a:gd name="f189" fmla="val 387"/>
                <a:gd name="f190" fmla="val 386"/>
                <a:gd name="f191" fmla="val 378"/>
                <a:gd name="f192" fmla="val 397"/>
                <a:gd name="f193" fmla="val 376"/>
                <a:gd name="f194" fmla="val 404"/>
                <a:gd name="f195" fmla="val 402"/>
                <a:gd name="f196" fmla="val 401"/>
                <a:gd name="f197" fmla="val 342"/>
                <a:gd name="f198" fmla="val 398"/>
                <a:gd name="f199" fmla="val 335"/>
                <a:gd name="f200" fmla="val 384"/>
                <a:gd name="f201" fmla="val 333"/>
                <a:gd name="f202" fmla="val 329"/>
                <a:gd name="f203" fmla="val 352"/>
                <a:gd name="f204" fmla="val 312"/>
                <a:gd name="f205" fmla="val 345"/>
                <a:gd name="f206" fmla="val 293"/>
                <a:gd name="f207" fmla="val 343"/>
                <a:gd name="f208" fmla="val 287"/>
                <a:gd name="f209" fmla="val 344"/>
                <a:gd name="f210" fmla="val 284"/>
                <a:gd name="f211" fmla="val 286"/>
                <a:gd name="f212" fmla="val 279"/>
                <a:gd name="f213" fmla="val 403"/>
                <a:gd name="f214" fmla="val 290"/>
                <a:gd name="f215" fmla="val 406"/>
                <a:gd name="f216" fmla="val 292"/>
                <a:gd name="f217" fmla="val 425"/>
                <a:gd name="f218" fmla="val 280"/>
                <a:gd name="f219" fmla="val 449"/>
                <a:gd name="f220" fmla="val 256"/>
                <a:gd name="f221" fmla="val 469"/>
                <a:gd name="f222" fmla="val 243"/>
                <a:gd name="f223" fmla="val 480"/>
                <a:gd name="f224" fmla="val 229"/>
                <a:gd name="f225" fmla="val 487"/>
                <a:gd name="f226" fmla="val 212"/>
                <a:gd name="f227" fmla="val 490"/>
                <a:gd name="f228" fmla="val 204"/>
                <a:gd name="f229" fmla="val 495"/>
                <a:gd name="f230" fmla="val 209"/>
                <a:gd name="f231" fmla="val 498"/>
                <a:gd name="f232" fmla="val 518"/>
                <a:gd name="f233" fmla="val 506"/>
                <a:gd name="f234" fmla="val 270"/>
                <a:gd name="f235" fmla="val 513"/>
                <a:gd name="f236" fmla="val 301"/>
                <a:gd name="f237" fmla="val 528"/>
                <a:gd name="f238" fmla="val 305"/>
                <a:gd name="f239" fmla="val 539"/>
                <a:gd name="f240" fmla="val 299"/>
                <a:gd name="f241" fmla="val 553"/>
                <a:gd name="f242" fmla="val 565"/>
                <a:gd name="f243" fmla="val 278"/>
                <a:gd name="f244" fmla="val 574"/>
                <a:gd name="f245" fmla="val 235"/>
                <a:gd name="f246" fmla="val 167"/>
                <a:gd name="f247" fmla="val 605"/>
                <a:gd name="f248" fmla="val 164"/>
                <a:gd name="f249" fmla="val 160"/>
                <a:gd name="f250" fmla="val 157"/>
                <a:gd name="f251" fmla="val 151"/>
                <a:gd name="f252" fmla="val 145"/>
                <a:gd name="f253" fmla="val 140"/>
                <a:gd name="f254" fmla="val 619"/>
                <a:gd name="f255" fmla="val 141"/>
                <a:gd name="f256" fmla="+- 0 0 -90"/>
                <a:gd name="f257" fmla="*/ f3 1 808"/>
                <a:gd name="f258" fmla="*/ f4 1 617"/>
                <a:gd name="f259" fmla="val f5"/>
                <a:gd name="f260" fmla="val f6"/>
                <a:gd name="f261" fmla="val f7"/>
                <a:gd name="f262" fmla="*/ f256 f0 1"/>
                <a:gd name="f263" fmla="+- f261 0 f259"/>
                <a:gd name="f264" fmla="+- f260 0 f259"/>
                <a:gd name="f265" fmla="*/ f262 1 f2"/>
                <a:gd name="f266" fmla="*/ f264 1 808"/>
                <a:gd name="f267" fmla="*/ f263 1 617"/>
                <a:gd name="f268" fmla="*/ 628 f264 1"/>
                <a:gd name="f269" fmla="*/ 154 f263 1"/>
                <a:gd name="f270" fmla="*/ 773 f264 1"/>
                <a:gd name="f271" fmla="*/ 13 f263 1"/>
                <a:gd name="f272" fmla="*/ 783 f264 1"/>
                <a:gd name="f273" fmla="*/ 9 f263 1"/>
                <a:gd name="f274" fmla="*/ 803 f264 1"/>
                <a:gd name="f275" fmla="*/ 6 f263 1"/>
                <a:gd name="f276" fmla="*/ 799 f264 1"/>
                <a:gd name="f277" fmla="*/ 24 f263 1"/>
                <a:gd name="f278" fmla="*/ 798 f264 1"/>
                <a:gd name="f279" fmla="*/ 146 f263 1"/>
                <a:gd name="f280" fmla="*/ 788 f264 1"/>
                <a:gd name="f281" fmla="*/ 178 f263 1"/>
                <a:gd name="f282" fmla="*/ 741 f264 1"/>
                <a:gd name="f283" fmla="*/ 288 f263 1"/>
                <a:gd name="f284" fmla="*/ 733 f264 1"/>
                <a:gd name="f285" fmla="*/ 306 f263 1"/>
                <a:gd name="f286" fmla="*/ 659 f264 1"/>
                <a:gd name="f287" fmla="*/ 439 f263 1"/>
                <a:gd name="f288" fmla="*/ 636 f264 1"/>
                <a:gd name="f289" fmla="*/ 470 f263 1"/>
                <a:gd name="f290" fmla="*/ 638 f264 1"/>
                <a:gd name="f291" fmla="*/ 504 f263 1"/>
                <a:gd name="f292" fmla="*/ 527 f263 1"/>
                <a:gd name="f293" fmla="*/ 639 f264 1"/>
                <a:gd name="f294" fmla="*/ 548 f263 1"/>
                <a:gd name="f295" fmla="*/ 618 f264 1"/>
                <a:gd name="f296" fmla="*/ 542 f263 1"/>
                <a:gd name="f297" fmla="*/ 603 f264 1"/>
                <a:gd name="f298" fmla="*/ 531 f263 1"/>
                <a:gd name="f299" fmla="*/ 596 f264 1"/>
                <a:gd name="f300" fmla="*/ 550 f263 1"/>
                <a:gd name="f301" fmla="*/ 606 f264 1"/>
                <a:gd name="f302" fmla="*/ 596 f263 1"/>
                <a:gd name="f303" fmla="*/ 610 f264 1"/>
                <a:gd name="f304" fmla="*/ 617 f263 1"/>
                <a:gd name="f305" fmla="*/ 601 f263 1"/>
                <a:gd name="f306" fmla="*/ 568 f264 1"/>
                <a:gd name="f307" fmla="*/ 570 f263 1"/>
                <a:gd name="f308" fmla="*/ 544 f264 1"/>
                <a:gd name="f309" fmla="*/ 561 f263 1"/>
                <a:gd name="f310" fmla="*/ 546 f264 1"/>
                <a:gd name="f311" fmla="*/ 585 f263 1"/>
                <a:gd name="f312" fmla="*/ 532 f264 1"/>
                <a:gd name="f313" fmla="*/ 606 f263 1"/>
                <a:gd name="f314" fmla="*/ 504 f264 1"/>
                <a:gd name="f315" fmla="*/ 593 f263 1"/>
                <a:gd name="f316" fmla="*/ 502 f264 1"/>
                <a:gd name="f317" fmla="*/ 575 f263 1"/>
                <a:gd name="f318" fmla="*/ 475 f264 1"/>
                <a:gd name="f319" fmla="*/ 554 f263 1"/>
                <a:gd name="f320" fmla="*/ 421 f264 1"/>
                <a:gd name="f321" fmla="*/ 545 f263 1"/>
                <a:gd name="f322" fmla="*/ 291 f264 1"/>
                <a:gd name="f323" fmla="*/ 537 f263 1"/>
                <a:gd name="f324" fmla="*/ 264 f264 1"/>
                <a:gd name="f325" fmla="*/ 534 f263 1"/>
                <a:gd name="f326" fmla="*/ 149 f264 1"/>
                <a:gd name="f327" fmla="*/ 510 f263 1"/>
                <a:gd name="f328" fmla="*/ 119 f264 1"/>
                <a:gd name="f329" fmla="*/ 501 f263 1"/>
                <a:gd name="f330" fmla="*/ 9 f264 1"/>
                <a:gd name="f331" fmla="*/ 429 f263 1"/>
                <a:gd name="f332" fmla="*/ 0 f264 1"/>
                <a:gd name="f333" fmla="*/ 424 f263 1"/>
                <a:gd name="f334" fmla="*/ 413 f263 1"/>
                <a:gd name="f335" fmla="*/ 142 f264 1"/>
                <a:gd name="f336" fmla="*/ 364 f263 1"/>
                <a:gd name="f337" fmla="*/ 210 f264 1"/>
                <a:gd name="f338" fmla="*/ 220 f264 1"/>
                <a:gd name="f339" fmla="*/ 358 f263 1"/>
                <a:gd name="f340" fmla="*/ 232 f264 1"/>
                <a:gd name="f341" fmla="*/ 349 f263 1"/>
                <a:gd name="f342" fmla="*/ 250 f264 1"/>
                <a:gd name="f343" fmla="*/ 386 f264 1"/>
                <a:gd name="f344" fmla="*/ 378 f263 1"/>
                <a:gd name="f345" fmla="*/ 402 f264 1"/>
                <a:gd name="f346" fmla="*/ 354 f263 1"/>
                <a:gd name="f347" fmla="*/ 384 f264 1"/>
                <a:gd name="f348" fmla="*/ 333 f263 1"/>
                <a:gd name="f349" fmla="*/ 345 f264 1"/>
                <a:gd name="f350" fmla="*/ 293 f263 1"/>
                <a:gd name="f351" fmla="*/ 352 f264 1"/>
                <a:gd name="f352" fmla="*/ 284 f263 1"/>
                <a:gd name="f353" fmla="*/ 403 f264 1"/>
                <a:gd name="f354" fmla="*/ 290 f263 1"/>
                <a:gd name="f355" fmla="*/ 406 f264 1"/>
                <a:gd name="f356" fmla="*/ 292 f263 1"/>
                <a:gd name="f357" fmla="*/ 460 f264 1"/>
                <a:gd name="f358" fmla="*/ 256 f263 1"/>
                <a:gd name="f359" fmla="*/ 487 f264 1"/>
                <a:gd name="f360" fmla="*/ 212 f263 1"/>
                <a:gd name="f361" fmla="*/ 498 f264 1"/>
                <a:gd name="f362" fmla="*/ 214 f263 1"/>
                <a:gd name="f363" fmla="*/ 506 f264 1"/>
                <a:gd name="f364" fmla="*/ 270 f263 1"/>
                <a:gd name="f365" fmla="*/ 513 f264 1"/>
                <a:gd name="f366" fmla="*/ 539 f264 1"/>
                <a:gd name="f367" fmla="*/ 299 f263 1"/>
                <a:gd name="f368" fmla="*/ 574 f264 1"/>
                <a:gd name="f369" fmla="*/ 264 f263 1"/>
                <a:gd name="f370" fmla="*/ 167 f263 1"/>
                <a:gd name="f371" fmla="*/ 607 f264 1"/>
                <a:gd name="f372" fmla="*/ 157 f263 1"/>
                <a:gd name="f373" fmla="*/ 615 f264 1"/>
                <a:gd name="f374" fmla="*/ 142 f263 1"/>
                <a:gd name="f375" fmla="+- f265 0 f1"/>
                <a:gd name="f376" fmla="*/ f268 1 808"/>
                <a:gd name="f377" fmla="*/ f269 1 617"/>
                <a:gd name="f378" fmla="*/ f270 1 808"/>
                <a:gd name="f379" fmla="*/ f271 1 617"/>
                <a:gd name="f380" fmla="*/ f272 1 808"/>
                <a:gd name="f381" fmla="*/ f273 1 617"/>
                <a:gd name="f382" fmla="*/ f274 1 808"/>
                <a:gd name="f383" fmla="*/ f275 1 617"/>
                <a:gd name="f384" fmla="*/ f276 1 808"/>
                <a:gd name="f385" fmla="*/ f277 1 617"/>
                <a:gd name="f386" fmla="*/ f278 1 808"/>
                <a:gd name="f387" fmla="*/ f279 1 617"/>
                <a:gd name="f388" fmla="*/ f280 1 808"/>
                <a:gd name="f389" fmla="*/ f281 1 617"/>
                <a:gd name="f390" fmla="*/ f282 1 808"/>
                <a:gd name="f391" fmla="*/ f283 1 617"/>
                <a:gd name="f392" fmla="*/ f284 1 808"/>
                <a:gd name="f393" fmla="*/ f285 1 617"/>
                <a:gd name="f394" fmla="*/ f286 1 808"/>
                <a:gd name="f395" fmla="*/ f287 1 617"/>
                <a:gd name="f396" fmla="*/ f288 1 808"/>
                <a:gd name="f397" fmla="*/ f289 1 617"/>
                <a:gd name="f398" fmla="*/ f290 1 808"/>
                <a:gd name="f399" fmla="*/ f291 1 617"/>
                <a:gd name="f400" fmla="*/ f292 1 617"/>
                <a:gd name="f401" fmla="*/ f293 1 808"/>
                <a:gd name="f402" fmla="*/ f294 1 617"/>
                <a:gd name="f403" fmla="*/ f295 1 808"/>
                <a:gd name="f404" fmla="*/ f296 1 617"/>
                <a:gd name="f405" fmla="*/ f297 1 808"/>
                <a:gd name="f406" fmla="*/ f298 1 617"/>
                <a:gd name="f407" fmla="*/ f299 1 808"/>
                <a:gd name="f408" fmla="*/ f300 1 617"/>
                <a:gd name="f409" fmla="*/ f301 1 808"/>
                <a:gd name="f410" fmla="*/ f302 1 617"/>
                <a:gd name="f411" fmla="*/ f303 1 808"/>
                <a:gd name="f412" fmla="*/ f304 1 617"/>
                <a:gd name="f413" fmla="*/ f305 1 617"/>
                <a:gd name="f414" fmla="*/ f306 1 808"/>
                <a:gd name="f415" fmla="*/ f307 1 617"/>
                <a:gd name="f416" fmla="*/ f308 1 808"/>
                <a:gd name="f417" fmla="*/ f309 1 617"/>
                <a:gd name="f418" fmla="*/ f310 1 808"/>
                <a:gd name="f419" fmla="*/ f311 1 617"/>
                <a:gd name="f420" fmla="*/ f312 1 808"/>
                <a:gd name="f421" fmla="*/ f313 1 617"/>
                <a:gd name="f422" fmla="*/ f314 1 808"/>
                <a:gd name="f423" fmla="*/ f315 1 617"/>
                <a:gd name="f424" fmla="*/ f316 1 808"/>
                <a:gd name="f425" fmla="*/ f317 1 617"/>
                <a:gd name="f426" fmla="*/ f318 1 808"/>
                <a:gd name="f427" fmla="*/ f319 1 617"/>
                <a:gd name="f428" fmla="*/ f320 1 808"/>
                <a:gd name="f429" fmla="*/ f321 1 617"/>
                <a:gd name="f430" fmla="*/ f322 1 808"/>
                <a:gd name="f431" fmla="*/ f323 1 617"/>
                <a:gd name="f432" fmla="*/ f324 1 808"/>
                <a:gd name="f433" fmla="*/ f325 1 617"/>
                <a:gd name="f434" fmla="*/ f326 1 808"/>
                <a:gd name="f435" fmla="*/ f327 1 617"/>
                <a:gd name="f436" fmla="*/ f328 1 808"/>
                <a:gd name="f437" fmla="*/ f329 1 617"/>
                <a:gd name="f438" fmla="*/ f330 1 808"/>
                <a:gd name="f439" fmla="*/ f331 1 617"/>
                <a:gd name="f440" fmla="*/ f332 1 808"/>
                <a:gd name="f441" fmla="*/ f333 1 617"/>
                <a:gd name="f442" fmla="*/ f334 1 617"/>
                <a:gd name="f443" fmla="*/ f335 1 808"/>
                <a:gd name="f444" fmla="*/ f336 1 617"/>
                <a:gd name="f445" fmla="*/ f337 1 808"/>
                <a:gd name="f446" fmla="*/ f338 1 808"/>
                <a:gd name="f447" fmla="*/ f339 1 617"/>
                <a:gd name="f448" fmla="*/ f340 1 808"/>
                <a:gd name="f449" fmla="*/ f341 1 617"/>
                <a:gd name="f450" fmla="*/ f342 1 808"/>
                <a:gd name="f451" fmla="*/ f343 1 808"/>
                <a:gd name="f452" fmla="*/ f344 1 617"/>
                <a:gd name="f453" fmla="*/ f345 1 808"/>
                <a:gd name="f454" fmla="*/ f346 1 617"/>
                <a:gd name="f455" fmla="*/ f347 1 808"/>
                <a:gd name="f456" fmla="*/ f348 1 617"/>
                <a:gd name="f457" fmla="*/ f349 1 808"/>
                <a:gd name="f458" fmla="*/ f350 1 617"/>
                <a:gd name="f459" fmla="*/ f351 1 808"/>
                <a:gd name="f460" fmla="*/ f352 1 617"/>
                <a:gd name="f461" fmla="*/ f353 1 808"/>
                <a:gd name="f462" fmla="*/ f354 1 617"/>
                <a:gd name="f463" fmla="*/ f355 1 808"/>
                <a:gd name="f464" fmla="*/ f356 1 617"/>
                <a:gd name="f465" fmla="*/ f357 1 808"/>
                <a:gd name="f466" fmla="*/ f358 1 617"/>
                <a:gd name="f467" fmla="*/ f359 1 808"/>
                <a:gd name="f468" fmla="*/ f360 1 617"/>
                <a:gd name="f469" fmla="*/ f361 1 808"/>
                <a:gd name="f470" fmla="*/ f362 1 617"/>
                <a:gd name="f471" fmla="*/ f363 1 808"/>
                <a:gd name="f472" fmla="*/ f364 1 617"/>
                <a:gd name="f473" fmla="*/ f365 1 808"/>
                <a:gd name="f474" fmla="*/ f366 1 808"/>
                <a:gd name="f475" fmla="*/ f367 1 617"/>
                <a:gd name="f476" fmla="*/ f368 1 808"/>
                <a:gd name="f477" fmla="*/ f369 1 617"/>
                <a:gd name="f478" fmla="*/ f370 1 617"/>
                <a:gd name="f479" fmla="*/ f371 1 808"/>
                <a:gd name="f480" fmla="*/ f372 1 617"/>
                <a:gd name="f481" fmla="*/ f373 1 808"/>
                <a:gd name="f482" fmla="*/ f374 1 617"/>
                <a:gd name="f483" fmla="*/ 0 1 f266"/>
                <a:gd name="f484" fmla="*/ f260 1 f266"/>
                <a:gd name="f485" fmla="*/ 0 1 f267"/>
                <a:gd name="f486" fmla="*/ f261 1 f267"/>
                <a:gd name="f487" fmla="*/ f376 1 f266"/>
                <a:gd name="f488" fmla="*/ f377 1 f267"/>
                <a:gd name="f489" fmla="*/ f378 1 f266"/>
                <a:gd name="f490" fmla="*/ f379 1 f267"/>
                <a:gd name="f491" fmla="*/ f380 1 f266"/>
                <a:gd name="f492" fmla="*/ f381 1 f267"/>
                <a:gd name="f493" fmla="*/ f382 1 f266"/>
                <a:gd name="f494" fmla="*/ f383 1 f267"/>
                <a:gd name="f495" fmla="*/ f384 1 f266"/>
                <a:gd name="f496" fmla="*/ f385 1 f267"/>
                <a:gd name="f497" fmla="*/ f386 1 f266"/>
                <a:gd name="f498" fmla="*/ f387 1 f267"/>
                <a:gd name="f499" fmla="*/ f388 1 f266"/>
                <a:gd name="f500" fmla="*/ f389 1 f267"/>
                <a:gd name="f501" fmla="*/ f390 1 f266"/>
                <a:gd name="f502" fmla="*/ f391 1 f267"/>
                <a:gd name="f503" fmla="*/ f392 1 f266"/>
                <a:gd name="f504" fmla="*/ f393 1 f267"/>
                <a:gd name="f505" fmla="*/ f394 1 f266"/>
                <a:gd name="f506" fmla="*/ f395 1 f267"/>
                <a:gd name="f507" fmla="*/ f396 1 f266"/>
                <a:gd name="f508" fmla="*/ f397 1 f267"/>
                <a:gd name="f509" fmla="*/ f398 1 f266"/>
                <a:gd name="f510" fmla="*/ f399 1 f267"/>
                <a:gd name="f511" fmla="*/ f400 1 f267"/>
                <a:gd name="f512" fmla="*/ f401 1 f266"/>
                <a:gd name="f513" fmla="*/ f402 1 f267"/>
                <a:gd name="f514" fmla="*/ f403 1 f266"/>
                <a:gd name="f515" fmla="*/ f404 1 f267"/>
                <a:gd name="f516" fmla="*/ f405 1 f266"/>
                <a:gd name="f517" fmla="*/ f406 1 f267"/>
                <a:gd name="f518" fmla="*/ f407 1 f266"/>
                <a:gd name="f519" fmla="*/ f408 1 f267"/>
                <a:gd name="f520" fmla="*/ f409 1 f266"/>
                <a:gd name="f521" fmla="*/ f410 1 f267"/>
                <a:gd name="f522" fmla="*/ f411 1 f266"/>
                <a:gd name="f523" fmla="*/ f412 1 f267"/>
                <a:gd name="f524" fmla="*/ f413 1 f267"/>
                <a:gd name="f525" fmla="*/ f414 1 f266"/>
                <a:gd name="f526" fmla="*/ f415 1 f267"/>
                <a:gd name="f527" fmla="*/ f416 1 f266"/>
                <a:gd name="f528" fmla="*/ f417 1 f267"/>
                <a:gd name="f529" fmla="*/ f418 1 f266"/>
                <a:gd name="f530" fmla="*/ f419 1 f267"/>
                <a:gd name="f531" fmla="*/ f420 1 f266"/>
                <a:gd name="f532" fmla="*/ f421 1 f267"/>
                <a:gd name="f533" fmla="*/ f422 1 f266"/>
                <a:gd name="f534" fmla="*/ f423 1 f267"/>
                <a:gd name="f535" fmla="*/ f424 1 f266"/>
                <a:gd name="f536" fmla="*/ f425 1 f267"/>
                <a:gd name="f537" fmla="*/ f426 1 f266"/>
                <a:gd name="f538" fmla="*/ f427 1 f267"/>
                <a:gd name="f539" fmla="*/ f428 1 f266"/>
                <a:gd name="f540" fmla="*/ f429 1 f267"/>
                <a:gd name="f541" fmla="*/ f430 1 f266"/>
                <a:gd name="f542" fmla="*/ f431 1 f267"/>
                <a:gd name="f543" fmla="*/ f432 1 f266"/>
                <a:gd name="f544" fmla="*/ f433 1 f267"/>
                <a:gd name="f545" fmla="*/ f434 1 f266"/>
                <a:gd name="f546" fmla="*/ f435 1 f267"/>
                <a:gd name="f547" fmla="*/ f436 1 f266"/>
                <a:gd name="f548" fmla="*/ f437 1 f267"/>
                <a:gd name="f549" fmla="*/ f438 1 f266"/>
                <a:gd name="f550" fmla="*/ f439 1 f267"/>
                <a:gd name="f551" fmla="*/ f440 1 f266"/>
                <a:gd name="f552" fmla="*/ f441 1 f267"/>
                <a:gd name="f553" fmla="*/ f442 1 f267"/>
                <a:gd name="f554" fmla="*/ f443 1 f266"/>
                <a:gd name="f555" fmla="*/ f444 1 f267"/>
                <a:gd name="f556" fmla="*/ f445 1 f266"/>
                <a:gd name="f557" fmla="*/ f446 1 f266"/>
                <a:gd name="f558" fmla="*/ f447 1 f267"/>
                <a:gd name="f559" fmla="*/ f448 1 f266"/>
                <a:gd name="f560" fmla="*/ f449 1 f267"/>
                <a:gd name="f561" fmla="*/ f450 1 f266"/>
                <a:gd name="f562" fmla="*/ f451 1 f266"/>
                <a:gd name="f563" fmla="*/ f452 1 f267"/>
                <a:gd name="f564" fmla="*/ f453 1 f266"/>
                <a:gd name="f565" fmla="*/ f454 1 f267"/>
                <a:gd name="f566" fmla="*/ f455 1 f266"/>
                <a:gd name="f567" fmla="*/ f456 1 f267"/>
                <a:gd name="f568" fmla="*/ f457 1 f266"/>
                <a:gd name="f569" fmla="*/ f458 1 f267"/>
                <a:gd name="f570" fmla="*/ f459 1 f266"/>
                <a:gd name="f571" fmla="*/ f460 1 f267"/>
                <a:gd name="f572" fmla="*/ f461 1 f266"/>
                <a:gd name="f573" fmla="*/ f462 1 f267"/>
                <a:gd name="f574" fmla="*/ f463 1 f266"/>
                <a:gd name="f575" fmla="*/ f464 1 f267"/>
                <a:gd name="f576" fmla="*/ f465 1 f266"/>
                <a:gd name="f577" fmla="*/ f466 1 f267"/>
                <a:gd name="f578" fmla="*/ f467 1 f266"/>
                <a:gd name="f579" fmla="*/ f468 1 f267"/>
                <a:gd name="f580" fmla="*/ f469 1 f266"/>
                <a:gd name="f581" fmla="*/ f470 1 f267"/>
                <a:gd name="f582" fmla="*/ f471 1 f266"/>
                <a:gd name="f583" fmla="*/ f472 1 f267"/>
                <a:gd name="f584" fmla="*/ f473 1 f266"/>
                <a:gd name="f585" fmla="*/ f474 1 f266"/>
                <a:gd name="f586" fmla="*/ f475 1 f267"/>
                <a:gd name="f587" fmla="*/ f476 1 f266"/>
                <a:gd name="f588" fmla="*/ f477 1 f267"/>
                <a:gd name="f589" fmla="*/ f478 1 f267"/>
                <a:gd name="f590" fmla="*/ f479 1 f266"/>
                <a:gd name="f591" fmla="*/ f480 1 f267"/>
                <a:gd name="f592" fmla="*/ f481 1 f266"/>
                <a:gd name="f593" fmla="*/ f482 1 f267"/>
                <a:gd name="f594" fmla="*/ f483 f257 1"/>
                <a:gd name="f595" fmla="*/ f484 f257 1"/>
                <a:gd name="f596" fmla="*/ f486 f258 1"/>
                <a:gd name="f597" fmla="*/ f485 f258 1"/>
                <a:gd name="f598" fmla="*/ f487 f257 1"/>
                <a:gd name="f599" fmla="*/ f488 f258 1"/>
                <a:gd name="f600" fmla="*/ f489 f257 1"/>
                <a:gd name="f601" fmla="*/ f490 f258 1"/>
                <a:gd name="f602" fmla="*/ f491 f257 1"/>
                <a:gd name="f603" fmla="*/ f492 f258 1"/>
                <a:gd name="f604" fmla="*/ f493 f257 1"/>
                <a:gd name="f605" fmla="*/ f494 f258 1"/>
                <a:gd name="f606" fmla="*/ f495 f257 1"/>
                <a:gd name="f607" fmla="*/ f496 f258 1"/>
                <a:gd name="f608" fmla="*/ f497 f257 1"/>
                <a:gd name="f609" fmla="*/ f498 f258 1"/>
                <a:gd name="f610" fmla="*/ f499 f257 1"/>
                <a:gd name="f611" fmla="*/ f500 f258 1"/>
                <a:gd name="f612" fmla="*/ f501 f257 1"/>
                <a:gd name="f613" fmla="*/ f502 f258 1"/>
                <a:gd name="f614" fmla="*/ f503 f257 1"/>
                <a:gd name="f615" fmla="*/ f504 f258 1"/>
                <a:gd name="f616" fmla="*/ f505 f257 1"/>
                <a:gd name="f617" fmla="*/ f506 f258 1"/>
                <a:gd name="f618" fmla="*/ f507 f257 1"/>
                <a:gd name="f619" fmla="*/ f508 f258 1"/>
                <a:gd name="f620" fmla="*/ f509 f257 1"/>
                <a:gd name="f621" fmla="*/ f510 f258 1"/>
                <a:gd name="f622" fmla="*/ f511 f258 1"/>
                <a:gd name="f623" fmla="*/ f512 f257 1"/>
                <a:gd name="f624" fmla="*/ f513 f258 1"/>
                <a:gd name="f625" fmla="*/ f514 f257 1"/>
                <a:gd name="f626" fmla="*/ f515 f258 1"/>
                <a:gd name="f627" fmla="*/ f516 f257 1"/>
                <a:gd name="f628" fmla="*/ f517 f258 1"/>
                <a:gd name="f629" fmla="*/ f518 f257 1"/>
                <a:gd name="f630" fmla="*/ f519 f258 1"/>
                <a:gd name="f631" fmla="*/ f520 f257 1"/>
                <a:gd name="f632" fmla="*/ f521 f258 1"/>
                <a:gd name="f633" fmla="*/ f522 f257 1"/>
                <a:gd name="f634" fmla="*/ f523 f258 1"/>
                <a:gd name="f635" fmla="*/ f524 f258 1"/>
                <a:gd name="f636" fmla="*/ f525 f257 1"/>
                <a:gd name="f637" fmla="*/ f526 f258 1"/>
                <a:gd name="f638" fmla="*/ f527 f257 1"/>
                <a:gd name="f639" fmla="*/ f528 f258 1"/>
                <a:gd name="f640" fmla="*/ f529 f257 1"/>
                <a:gd name="f641" fmla="*/ f530 f258 1"/>
                <a:gd name="f642" fmla="*/ f531 f257 1"/>
                <a:gd name="f643" fmla="*/ f532 f258 1"/>
                <a:gd name="f644" fmla="*/ f533 f257 1"/>
                <a:gd name="f645" fmla="*/ f534 f258 1"/>
                <a:gd name="f646" fmla="*/ f535 f257 1"/>
                <a:gd name="f647" fmla="*/ f536 f258 1"/>
                <a:gd name="f648" fmla="*/ f537 f257 1"/>
                <a:gd name="f649" fmla="*/ f538 f258 1"/>
                <a:gd name="f650" fmla="*/ f539 f257 1"/>
                <a:gd name="f651" fmla="*/ f540 f258 1"/>
                <a:gd name="f652" fmla="*/ f541 f257 1"/>
                <a:gd name="f653" fmla="*/ f542 f258 1"/>
                <a:gd name="f654" fmla="*/ f543 f257 1"/>
                <a:gd name="f655" fmla="*/ f544 f258 1"/>
                <a:gd name="f656" fmla="*/ f545 f257 1"/>
                <a:gd name="f657" fmla="*/ f546 f258 1"/>
                <a:gd name="f658" fmla="*/ f547 f257 1"/>
                <a:gd name="f659" fmla="*/ f548 f258 1"/>
                <a:gd name="f660" fmla="*/ f549 f257 1"/>
                <a:gd name="f661" fmla="*/ f550 f258 1"/>
                <a:gd name="f662" fmla="*/ f551 f257 1"/>
                <a:gd name="f663" fmla="*/ f552 f258 1"/>
                <a:gd name="f664" fmla="*/ f553 f258 1"/>
                <a:gd name="f665" fmla="*/ f554 f257 1"/>
                <a:gd name="f666" fmla="*/ f555 f258 1"/>
                <a:gd name="f667" fmla="*/ f556 f257 1"/>
                <a:gd name="f668" fmla="*/ f557 f257 1"/>
                <a:gd name="f669" fmla="*/ f558 f258 1"/>
                <a:gd name="f670" fmla="*/ f559 f257 1"/>
                <a:gd name="f671" fmla="*/ f560 f258 1"/>
                <a:gd name="f672" fmla="*/ f561 f257 1"/>
                <a:gd name="f673" fmla="*/ f562 f257 1"/>
                <a:gd name="f674" fmla="*/ f563 f258 1"/>
                <a:gd name="f675" fmla="*/ f564 f257 1"/>
                <a:gd name="f676" fmla="*/ f565 f258 1"/>
                <a:gd name="f677" fmla="*/ f566 f257 1"/>
                <a:gd name="f678" fmla="*/ f567 f258 1"/>
                <a:gd name="f679" fmla="*/ f568 f257 1"/>
                <a:gd name="f680" fmla="*/ f569 f258 1"/>
                <a:gd name="f681" fmla="*/ f570 f257 1"/>
                <a:gd name="f682" fmla="*/ f571 f258 1"/>
                <a:gd name="f683" fmla="*/ f572 f257 1"/>
                <a:gd name="f684" fmla="*/ f573 f258 1"/>
                <a:gd name="f685" fmla="*/ f574 f257 1"/>
                <a:gd name="f686" fmla="*/ f575 f258 1"/>
                <a:gd name="f687" fmla="*/ f576 f257 1"/>
                <a:gd name="f688" fmla="*/ f577 f258 1"/>
                <a:gd name="f689" fmla="*/ f578 f257 1"/>
                <a:gd name="f690" fmla="*/ f579 f258 1"/>
                <a:gd name="f691" fmla="*/ f580 f257 1"/>
                <a:gd name="f692" fmla="*/ f581 f258 1"/>
                <a:gd name="f693" fmla="*/ f582 f257 1"/>
                <a:gd name="f694" fmla="*/ f583 f258 1"/>
                <a:gd name="f695" fmla="*/ f584 f257 1"/>
                <a:gd name="f696" fmla="*/ f585 f257 1"/>
                <a:gd name="f697" fmla="*/ f586 f258 1"/>
                <a:gd name="f698" fmla="*/ f587 f257 1"/>
                <a:gd name="f699" fmla="*/ f588 f258 1"/>
                <a:gd name="f700" fmla="*/ f589 f258 1"/>
                <a:gd name="f701" fmla="*/ f590 f257 1"/>
                <a:gd name="f702" fmla="*/ f591 f258 1"/>
                <a:gd name="f703" fmla="*/ f592 f257 1"/>
                <a:gd name="f704" fmla="*/ f593 f258 1"/>
              </a:gdLst>
              <a:ahLst/>
              <a:cxnLst>
                <a:cxn ang="3cd4">
                  <a:pos x="hc" y="t"/>
                </a:cxn>
                <a:cxn ang="0">
                  <a:pos x="r" y="vc"/>
                </a:cxn>
                <a:cxn ang="cd4">
                  <a:pos x="hc" y="b"/>
                </a:cxn>
                <a:cxn ang="cd2">
                  <a:pos x="l" y="vc"/>
                </a:cxn>
                <a:cxn ang="f375">
                  <a:pos x="f598" y="f599"/>
                </a:cxn>
                <a:cxn ang="f375">
                  <a:pos x="f600" y="f601"/>
                </a:cxn>
                <a:cxn ang="f375">
                  <a:pos x="f602" y="f603"/>
                </a:cxn>
                <a:cxn ang="f375">
                  <a:pos x="f604" y="f605"/>
                </a:cxn>
                <a:cxn ang="f375">
                  <a:pos x="f606" y="f607"/>
                </a:cxn>
                <a:cxn ang="f375">
                  <a:pos x="f608" y="f609"/>
                </a:cxn>
                <a:cxn ang="f375">
                  <a:pos x="f610" y="f611"/>
                </a:cxn>
                <a:cxn ang="f375">
                  <a:pos x="f612" y="f613"/>
                </a:cxn>
                <a:cxn ang="f375">
                  <a:pos x="f614" y="f615"/>
                </a:cxn>
                <a:cxn ang="f375">
                  <a:pos x="f616" y="f617"/>
                </a:cxn>
                <a:cxn ang="f375">
                  <a:pos x="f618" y="f619"/>
                </a:cxn>
                <a:cxn ang="f375">
                  <a:pos x="f620" y="f621"/>
                </a:cxn>
                <a:cxn ang="f375">
                  <a:pos x="f616" y="f622"/>
                </a:cxn>
                <a:cxn ang="f375">
                  <a:pos x="f623" y="f624"/>
                </a:cxn>
                <a:cxn ang="f375">
                  <a:pos x="f625" y="f626"/>
                </a:cxn>
                <a:cxn ang="f375">
                  <a:pos x="f627" y="f628"/>
                </a:cxn>
                <a:cxn ang="f375">
                  <a:pos x="f629" y="f630"/>
                </a:cxn>
                <a:cxn ang="f375">
                  <a:pos x="f631" y="f632"/>
                </a:cxn>
                <a:cxn ang="f375">
                  <a:pos x="f633" y="f634"/>
                </a:cxn>
                <a:cxn ang="f375">
                  <a:pos x="f629" y="f635"/>
                </a:cxn>
                <a:cxn ang="f375">
                  <a:pos x="f636" y="f637"/>
                </a:cxn>
                <a:cxn ang="f375">
                  <a:pos x="f638" y="f639"/>
                </a:cxn>
                <a:cxn ang="f375">
                  <a:pos x="f640" y="f641"/>
                </a:cxn>
                <a:cxn ang="f375">
                  <a:pos x="f642" y="f643"/>
                </a:cxn>
                <a:cxn ang="f375">
                  <a:pos x="f644" y="f645"/>
                </a:cxn>
                <a:cxn ang="f375">
                  <a:pos x="f646" y="f647"/>
                </a:cxn>
                <a:cxn ang="f375">
                  <a:pos x="f648" y="f649"/>
                </a:cxn>
                <a:cxn ang="f375">
                  <a:pos x="f650" y="f651"/>
                </a:cxn>
                <a:cxn ang="f375">
                  <a:pos x="f652" y="f653"/>
                </a:cxn>
                <a:cxn ang="f375">
                  <a:pos x="f654" y="f655"/>
                </a:cxn>
                <a:cxn ang="f375">
                  <a:pos x="f656" y="f657"/>
                </a:cxn>
                <a:cxn ang="f375">
                  <a:pos x="f658" y="f659"/>
                </a:cxn>
                <a:cxn ang="f375">
                  <a:pos x="f660" y="f661"/>
                </a:cxn>
                <a:cxn ang="f375">
                  <a:pos x="f662" y="f663"/>
                </a:cxn>
                <a:cxn ang="f375">
                  <a:pos x="f660" y="f664"/>
                </a:cxn>
                <a:cxn ang="f375">
                  <a:pos x="f665" y="f666"/>
                </a:cxn>
                <a:cxn ang="f375">
                  <a:pos x="f667" y="f666"/>
                </a:cxn>
                <a:cxn ang="f375">
                  <a:pos x="f668" y="f669"/>
                </a:cxn>
                <a:cxn ang="f375">
                  <a:pos x="f670" y="f671"/>
                </a:cxn>
                <a:cxn ang="f375">
                  <a:pos x="f672" y="f669"/>
                </a:cxn>
                <a:cxn ang="f375">
                  <a:pos x="f673" y="f674"/>
                </a:cxn>
                <a:cxn ang="f375">
                  <a:pos x="f675" y="f676"/>
                </a:cxn>
                <a:cxn ang="f375">
                  <a:pos x="f677" y="f678"/>
                </a:cxn>
                <a:cxn ang="f375">
                  <a:pos x="f679" y="f680"/>
                </a:cxn>
                <a:cxn ang="f375">
                  <a:pos x="f681" y="f682"/>
                </a:cxn>
                <a:cxn ang="f375">
                  <a:pos x="f683" y="f684"/>
                </a:cxn>
                <a:cxn ang="f375">
                  <a:pos x="f685" y="f686"/>
                </a:cxn>
                <a:cxn ang="f375">
                  <a:pos x="f687" y="f688"/>
                </a:cxn>
                <a:cxn ang="f375">
                  <a:pos x="f689" y="f690"/>
                </a:cxn>
                <a:cxn ang="f375">
                  <a:pos x="f691" y="f692"/>
                </a:cxn>
                <a:cxn ang="f375">
                  <a:pos x="f693" y="f694"/>
                </a:cxn>
                <a:cxn ang="f375">
                  <a:pos x="f695" y="f680"/>
                </a:cxn>
                <a:cxn ang="f375">
                  <a:pos x="f696" y="f697"/>
                </a:cxn>
                <a:cxn ang="f375">
                  <a:pos x="f698" y="f699"/>
                </a:cxn>
                <a:cxn ang="f375">
                  <a:pos x="f631" y="f700"/>
                </a:cxn>
                <a:cxn ang="f375">
                  <a:pos x="f701" y="f702"/>
                </a:cxn>
                <a:cxn ang="f375">
                  <a:pos x="f703" y="f704"/>
                </a:cxn>
                <a:cxn ang="f375">
                  <a:pos x="f598" y="f599"/>
                </a:cxn>
              </a:cxnLst>
              <a:rect l="f594" t="f597" r="f595" b="f596"/>
              <a:pathLst>
                <a:path w="807" h="617">
                  <a:moveTo>
                    <a:pt x="f8" y="f9"/>
                  </a:moveTo>
                  <a:cubicBezTo>
                    <a:pt x="f10" y="f11"/>
                    <a:pt x="f12" y="f13"/>
                    <a:pt x="f14" y="f15"/>
                  </a:cubicBezTo>
                  <a:cubicBezTo>
                    <a:pt x="f16" y="f17"/>
                    <a:pt x="f18" y="f19"/>
                    <a:pt x="f20" y="f21"/>
                  </a:cubicBezTo>
                  <a:cubicBezTo>
                    <a:pt x="f22" y="f23"/>
                    <a:pt x="f24" y="f5"/>
                    <a:pt x="f25" y="f26"/>
                  </a:cubicBezTo>
                  <a:cubicBezTo>
                    <a:pt x="f6" y="f27"/>
                    <a:pt x="f28" y="f29"/>
                    <a:pt x="f30" y="f31"/>
                  </a:cubicBezTo>
                  <a:cubicBezTo>
                    <a:pt x="f32" y="f33"/>
                    <a:pt x="f34" y="f35"/>
                    <a:pt x="f36" y="f37"/>
                  </a:cubicBezTo>
                  <a:cubicBezTo>
                    <a:pt x="f38" y="f39"/>
                    <a:pt x="f40" y="f41"/>
                    <a:pt x="f34" y="f42"/>
                  </a:cubicBezTo>
                  <a:cubicBezTo>
                    <a:pt x="f43" y="f44"/>
                    <a:pt x="f45" y="f46"/>
                    <a:pt x="f47" y="f48"/>
                  </a:cubicBezTo>
                  <a:cubicBezTo>
                    <a:pt x="f49" y="f50"/>
                    <a:pt x="f51" y="f52"/>
                    <a:pt x="f53" y="f54"/>
                  </a:cubicBezTo>
                  <a:cubicBezTo>
                    <a:pt x="f55" y="f56"/>
                    <a:pt x="f57" y="f58"/>
                    <a:pt x="f59" y="f60"/>
                  </a:cubicBezTo>
                  <a:cubicBezTo>
                    <a:pt x="f59" y="f61"/>
                    <a:pt x="f62" y="f63"/>
                    <a:pt x="f64" y="f65"/>
                  </a:cubicBezTo>
                  <a:cubicBezTo>
                    <a:pt x="f7" y="f66"/>
                    <a:pt x="f7" y="f66"/>
                    <a:pt x="f67" y="f68"/>
                  </a:cubicBezTo>
                  <a:cubicBezTo>
                    <a:pt x="f69" y="f70"/>
                    <a:pt x="f59" y="f71"/>
                    <a:pt x="f59" y="f72"/>
                  </a:cubicBezTo>
                  <a:cubicBezTo>
                    <a:pt x="f59" y="f73"/>
                    <a:pt x="f74" y="f75"/>
                    <a:pt x="f76" y="f77"/>
                  </a:cubicBezTo>
                  <a:cubicBezTo>
                    <a:pt x="f78" y="f79"/>
                    <a:pt x="f80" y="f81"/>
                    <a:pt x="f82" y="f83"/>
                  </a:cubicBezTo>
                  <a:cubicBezTo>
                    <a:pt x="f84" y="f85"/>
                    <a:pt x="f86" y="f87"/>
                    <a:pt x="f88" y="f89"/>
                  </a:cubicBezTo>
                  <a:cubicBezTo>
                    <a:pt x="f90" y="f91"/>
                    <a:pt x="f92" y="f93"/>
                    <a:pt x="f94" y="f95"/>
                  </a:cubicBezTo>
                  <a:cubicBezTo>
                    <a:pt x="f90" y="f96"/>
                    <a:pt x="f97" y="f98"/>
                    <a:pt x="f99" y="f94"/>
                  </a:cubicBezTo>
                  <a:cubicBezTo>
                    <a:pt x="f100" y="f88"/>
                    <a:pt x="f101" y="f102"/>
                    <a:pt x="f86" y="f7"/>
                  </a:cubicBezTo>
                  <a:cubicBezTo>
                    <a:pt x="f103" y="f84"/>
                    <a:pt x="f97" y="f104"/>
                    <a:pt x="f94" y="f105"/>
                  </a:cubicBezTo>
                  <a:cubicBezTo>
                    <a:pt x="f106" y="f107"/>
                    <a:pt x="f108" y="f109"/>
                    <a:pt x="f110" y="f111"/>
                  </a:cubicBezTo>
                  <a:cubicBezTo>
                    <a:pt x="f112" y="f96"/>
                    <a:pt x="f81" y="f113"/>
                    <a:pt x="f114" y="f112"/>
                  </a:cubicBezTo>
                  <a:cubicBezTo>
                    <a:pt x="f115" y="f96"/>
                    <a:pt x="f75" y="f116"/>
                    <a:pt x="f117" y="f118"/>
                  </a:cubicBezTo>
                  <a:cubicBezTo>
                    <a:pt x="f77" y="f90"/>
                    <a:pt x="f83" y="f119"/>
                    <a:pt x="f120" y="f99"/>
                  </a:cubicBezTo>
                  <a:cubicBezTo>
                    <a:pt x="f121" y="f100"/>
                    <a:pt x="f122" y="f100"/>
                    <a:pt x="f68" y="f123"/>
                  </a:cubicBezTo>
                  <a:cubicBezTo>
                    <a:pt x="f124" y="f106"/>
                    <a:pt x="f124" y="f98"/>
                    <a:pt x="f124" y="f125"/>
                  </a:cubicBezTo>
                  <a:cubicBezTo>
                    <a:pt x="f124" y="f126"/>
                    <a:pt x="f124" y="f77"/>
                    <a:pt x="f127" y="f128"/>
                  </a:cubicBezTo>
                  <a:cubicBezTo>
                    <a:pt x="f61" y="f129"/>
                    <a:pt x="f60" y="f130"/>
                    <a:pt x="f131" y="f75"/>
                  </a:cubicBezTo>
                  <a:cubicBezTo>
                    <a:pt x="f132" y="f133"/>
                    <a:pt x="f134" y="f135"/>
                    <a:pt x="f136" y="f115"/>
                  </a:cubicBezTo>
                  <a:cubicBezTo>
                    <a:pt x="f137" y="f138"/>
                    <a:pt x="f139" y="f93"/>
                    <a:pt x="f140" y="f141"/>
                  </a:cubicBezTo>
                  <a:cubicBezTo>
                    <a:pt x="f142" y="f143"/>
                    <a:pt x="f144" y="f145"/>
                    <a:pt x="f146" y="f70"/>
                  </a:cubicBezTo>
                  <a:cubicBezTo>
                    <a:pt x="f147" y="f148"/>
                    <a:pt x="f149" y="f150"/>
                    <a:pt x="f151" y="f143"/>
                  </a:cubicBezTo>
                  <a:cubicBezTo>
                    <a:pt x="f152" y="f153"/>
                    <a:pt x="f154" y="f155"/>
                    <a:pt x="f21" y="f156"/>
                  </a:cubicBezTo>
                  <a:cubicBezTo>
                    <a:pt x="f157" y="f156"/>
                    <a:pt x="f5" y="f156"/>
                    <a:pt x="f5" y="f158"/>
                  </a:cubicBezTo>
                  <a:cubicBezTo>
                    <a:pt x="f5" y="f159"/>
                    <a:pt x="f157" y="f160"/>
                    <a:pt x="f21" y="f161"/>
                  </a:cubicBezTo>
                  <a:cubicBezTo>
                    <a:pt x="f162" y="f163"/>
                    <a:pt x="f164" y="f165"/>
                    <a:pt x="f166" y="f167"/>
                  </a:cubicBezTo>
                  <a:cubicBezTo>
                    <a:pt x="f168" y="f169"/>
                    <a:pt x="f170" y="f171"/>
                    <a:pt x="f172" y="f167"/>
                  </a:cubicBezTo>
                  <a:cubicBezTo>
                    <a:pt x="f173" y="f167"/>
                    <a:pt x="f174" y="f175"/>
                    <a:pt x="f176" y="f177"/>
                  </a:cubicBezTo>
                  <a:cubicBezTo>
                    <a:pt x="f173" y="f178"/>
                    <a:pt x="f179" y="f180"/>
                    <a:pt x="f181" y="f182"/>
                  </a:cubicBezTo>
                  <a:cubicBezTo>
                    <a:pt x="f183" y="f184"/>
                    <a:pt x="f185" y="f186"/>
                    <a:pt x="f187" y="f177"/>
                  </a:cubicBezTo>
                  <a:cubicBezTo>
                    <a:pt x="f136" y="f188"/>
                    <a:pt x="f56" y="f189"/>
                    <a:pt x="f190" y="f191"/>
                  </a:cubicBezTo>
                  <a:cubicBezTo>
                    <a:pt x="f192" y="f193"/>
                    <a:pt x="f194" y="f175"/>
                    <a:pt x="f195" y="f186"/>
                  </a:cubicBezTo>
                  <a:cubicBezTo>
                    <a:pt x="f196" y="f197"/>
                    <a:pt x="f198" y="f199"/>
                    <a:pt x="f200" y="f201"/>
                  </a:cubicBezTo>
                  <a:cubicBezTo>
                    <a:pt x="f169" y="f202"/>
                    <a:pt x="f203" y="f204"/>
                    <a:pt x="f205" y="f206"/>
                  </a:cubicBezTo>
                  <a:cubicBezTo>
                    <a:pt x="f207" y="f208"/>
                    <a:pt x="f209" y="f137"/>
                    <a:pt x="f203" y="f210"/>
                  </a:cubicBezTo>
                  <a:cubicBezTo>
                    <a:pt x="f165" y="f211"/>
                    <a:pt x="f189" y="f212"/>
                    <a:pt x="f213" y="f214"/>
                  </a:cubicBezTo>
                  <a:cubicBezTo>
                    <a:pt x="f194" y="f136"/>
                    <a:pt x="f215" y="f216"/>
                    <a:pt x="f215" y="f216"/>
                  </a:cubicBezTo>
                  <a:cubicBezTo>
                    <a:pt x="f217" y="f218"/>
                    <a:pt x="f219" y="f139"/>
                    <a:pt x="f63" y="f220"/>
                  </a:cubicBezTo>
                  <a:cubicBezTo>
                    <a:pt x="f221" y="f222"/>
                    <a:pt x="f223" y="f224"/>
                    <a:pt x="f225" y="f226"/>
                  </a:cubicBezTo>
                  <a:cubicBezTo>
                    <a:pt x="f227" y="f228"/>
                    <a:pt x="f229" y="f230"/>
                    <a:pt x="f231" y="f173"/>
                  </a:cubicBezTo>
                  <a:cubicBezTo>
                    <a:pt x="f70" y="f142"/>
                    <a:pt x="f232" y="f187"/>
                    <a:pt x="f233" y="f234"/>
                  </a:cubicBezTo>
                  <a:cubicBezTo>
                    <a:pt x="f145" y="f137"/>
                    <a:pt x="f233" y="f211"/>
                    <a:pt x="f235" y="f206"/>
                  </a:cubicBezTo>
                  <a:cubicBezTo>
                    <a:pt x="f135" y="f236"/>
                    <a:pt x="f237" y="f238"/>
                    <a:pt x="f239" y="f240"/>
                  </a:cubicBezTo>
                  <a:cubicBezTo>
                    <a:pt x="f241" y="f214"/>
                    <a:pt x="f242" y="f243"/>
                    <a:pt x="f244" y="f140"/>
                  </a:cubicBezTo>
                  <a:cubicBezTo>
                    <a:pt x="f123" y="f245"/>
                    <a:pt x="f84" y="f44"/>
                    <a:pt x="f99" y="f246"/>
                  </a:cubicBezTo>
                  <a:cubicBezTo>
                    <a:pt x="f247" y="f248"/>
                    <a:pt x="f99" y="f249"/>
                    <a:pt x="f104" y="f250"/>
                  </a:cubicBezTo>
                  <a:cubicBezTo>
                    <a:pt x="f100" y="f251"/>
                    <a:pt x="f102" y="f252"/>
                    <a:pt x="f84" y="f166"/>
                  </a:cubicBezTo>
                  <a:cubicBezTo>
                    <a:pt x="f82" y="f253"/>
                    <a:pt x="f254" y="f255"/>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8" name="Freeform 6">
              <a:extLst>
                <a:ext uri="{FF2B5EF4-FFF2-40B4-BE49-F238E27FC236}">
                  <a16:creationId xmlns:a16="http://schemas.microsoft.com/office/drawing/2014/main" id="{BDC0C036-9C59-4148-AE86-0AAD27CB0D68}"/>
                </a:ext>
              </a:extLst>
            </p:cNvPr>
            <p:cNvSpPr/>
            <p:nvPr/>
          </p:nvSpPr>
          <p:spPr>
            <a:xfrm>
              <a:off x="4572000" y="1470702"/>
              <a:ext cx="1742380" cy="1141152"/>
            </a:xfrm>
            <a:custGeom>
              <a:avLst/>
              <a:gdLst>
                <a:gd name="f0" fmla="val 10800000"/>
                <a:gd name="f1" fmla="val 5400000"/>
                <a:gd name="f2" fmla="val 180"/>
                <a:gd name="f3" fmla="val w"/>
                <a:gd name="f4" fmla="val h"/>
                <a:gd name="f5" fmla="val 0"/>
                <a:gd name="f6" fmla="val 562"/>
                <a:gd name="f7" fmla="val 368"/>
                <a:gd name="f8" fmla="val 196"/>
                <a:gd name="f9" fmla="val 195"/>
                <a:gd name="f10" fmla="val 353"/>
                <a:gd name="f11" fmla="val 197"/>
                <a:gd name="f12" fmla="val 339"/>
                <a:gd name="f13" fmla="val 325"/>
                <a:gd name="f14" fmla="val 194"/>
                <a:gd name="f15" fmla="val 323"/>
                <a:gd name="f16" fmla="val 193"/>
                <a:gd name="f17" fmla="val 321"/>
                <a:gd name="f18" fmla="val 192"/>
                <a:gd name="f19" fmla="val 319"/>
                <a:gd name="f20" fmla="val 187"/>
                <a:gd name="f21" fmla="val 318"/>
                <a:gd name="f22" fmla="val 185"/>
                <a:gd name="f23" fmla="val 183"/>
                <a:gd name="f24" fmla="val 324"/>
                <a:gd name="f25" fmla="val 177"/>
                <a:gd name="f26" fmla="val 333"/>
                <a:gd name="f27" fmla="val 168"/>
                <a:gd name="f28" fmla="val 335"/>
                <a:gd name="f29" fmla="val 160"/>
                <a:gd name="f30" fmla="val 328"/>
                <a:gd name="f31" fmla="val 151"/>
                <a:gd name="f32" fmla="val 320"/>
                <a:gd name="f33" fmla="val 155"/>
                <a:gd name="f34" fmla="val 311"/>
                <a:gd name="f35" fmla="val 162"/>
                <a:gd name="f36" fmla="val 305"/>
                <a:gd name="f37" fmla="val 294"/>
                <a:gd name="f38" fmla="val 171"/>
                <a:gd name="f39" fmla="val 286"/>
                <a:gd name="f40" fmla="val 158"/>
                <a:gd name="f41" fmla="val 280"/>
                <a:gd name="f42" fmla="val 148"/>
                <a:gd name="f43" fmla="val 275"/>
                <a:gd name="f44" fmla="val 144"/>
                <a:gd name="f45" fmla="val 267"/>
                <a:gd name="f46" fmla="val 141"/>
                <a:gd name="f47" fmla="val 256"/>
                <a:gd name="f48" fmla="val 133"/>
                <a:gd name="f49" fmla="val 227"/>
                <a:gd name="f50" fmla="val 116"/>
                <a:gd name="f51" fmla="val 204"/>
                <a:gd name="f52" fmla="val 87"/>
                <a:gd name="f53" fmla="val 191"/>
                <a:gd name="f54" fmla="val 78"/>
                <a:gd name="f55" fmla="val 186"/>
                <a:gd name="f56" fmla="val 72"/>
                <a:gd name="f57" fmla="val 181"/>
                <a:gd name="f58" fmla="val 170"/>
                <a:gd name="f59" fmla="val 146"/>
                <a:gd name="f60" fmla="val 60"/>
                <a:gd name="f61" fmla="val 129"/>
                <a:gd name="f62" fmla="val 40"/>
                <a:gd name="f63" fmla="val 118"/>
                <a:gd name="f64" fmla="val 25"/>
                <a:gd name="f65" fmla="val 110"/>
                <a:gd name="f66" fmla="val 22"/>
                <a:gd name="f67" fmla="val 99"/>
                <a:gd name="f68" fmla="val 23"/>
                <a:gd name="f69" fmla="val 84"/>
                <a:gd name="f70" fmla="val 61"/>
                <a:gd name="f71" fmla="val 19"/>
                <a:gd name="f72" fmla="val 39"/>
                <a:gd name="f73" fmla="val 9"/>
                <a:gd name="f74" fmla="val 18"/>
                <a:gd name="f75" fmla="val 7"/>
                <a:gd name="f76" fmla="val 14"/>
                <a:gd name="f77" fmla="val 6"/>
                <a:gd name="f78" fmla="val 4"/>
                <a:gd name="f79" fmla="val 10"/>
                <a:gd name="f80" fmla="val 16"/>
                <a:gd name="f81" fmla="val 3"/>
                <a:gd name="f82" fmla="val 21"/>
                <a:gd name="f83" fmla="val 5"/>
                <a:gd name="f84" fmla="val 13"/>
                <a:gd name="f85" fmla="val 92"/>
                <a:gd name="f86" fmla="val 33"/>
                <a:gd name="f87" fmla="val 119"/>
                <a:gd name="f88" fmla="val 63"/>
                <a:gd name="f89" fmla="val 124"/>
                <a:gd name="f90" fmla="val 68"/>
                <a:gd name="f91" fmla="val 126"/>
                <a:gd name="f92" fmla="val 79"/>
                <a:gd name="f93" fmla="val 139"/>
                <a:gd name="f94" fmla="val 145"/>
                <a:gd name="f95" fmla="val 80"/>
                <a:gd name="f96" fmla="val 86"/>
                <a:gd name="f97" fmla="val 120"/>
                <a:gd name="f98" fmla="val 174"/>
                <a:gd name="f99" fmla="val 198"/>
                <a:gd name="f100" fmla="val 157"/>
                <a:gd name="f101" fmla="val 161"/>
                <a:gd name="f102" fmla="val 211"/>
                <a:gd name="f103" fmla="val 165"/>
                <a:gd name="f104" fmla="val 218"/>
                <a:gd name="f105" fmla="val 224"/>
                <a:gd name="f106" fmla="val 226"/>
                <a:gd name="f107" fmla="val 220"/>
                <a:gd name="f108" fmla="val 136"/>
                <a:gd name="f109" fmla="val 216"/>
                <a:gd name="f110" fmla="val 125"/>
                <a:gd name="f111" fmla="val 105"/>
                <a:gd name="f112" fmla="val 225"/>
                <a:gd name="f113" fmla="val 101"/>
                <a:gd name="f114" fmla="val 232"/>
                <a:gd name="f115" fmla="val 97"/>
                <a:gd name="f116" fmla="val 237"/>
                <a:gd name="f117" fmla="val 107"/>
                <a:gd name="f118" fmla="val 241"/>
                <a:gd name="f119" fmla="val 113"/>
                <a:gd name="f120" fmla="val 258"/>
                <a:gd name="f121" fmla="val 134"/>
                <a:gd name="f122" fmla="val 278"/>
                <a:gd name="f123" fmla="val 306"/>
                <a:gd name="f124" fmla="val 312"/>
                <a:gd name="f125" fmla="val 131"/>
                <a:gd name="f126" fmla="val 327"/>
                <a:gd name="f127" fmla="val 135"/>
                <a:gd name="f128" fmla="val 331"/>
                <a:gd name="f129" fmla="val 143"/>
                <a:gd name="f130" fmla="val 152"/>
                <a:gd name="f131" fmla="val 316"/>
                <a:gd name="f132" fmla="val 164"/>
                <a:gd name="f133" fmla="val 307"/>
                <a:gd name="f134" fmla="val 296"/>
                <a:gd name="f135" fmla="val 299"/>
                <a:gd name="f136" fmla="val 341"/>
                <a:gd name="f137" fmla="val 369"/>
                <a:gd name="f138" fmla="val 392"/>
                <a:gd name="f139" fmla="val 400"/>
                <a:gd name="f140" fmla="val 405"/>
                <a:gd name="f141" fmla="val 147"/>
                <a:gd name="f142" fmla="val 419"/>
                <a:gd name="f143" fmla="val 421"/>
                <a:gd name="f144" fmla="val 167"/>
                <a:gd name="f145" fmla="val 430"/>
                <a:gd name="f146" fmla="val 163"/>
                <a:gd name="f147" fmla="val 436"/>
                <a:gd name="f148" fmla="val 474"/>
                <a:gd name="f149" fmla="val 154"/>
                <a:gd name="f150" fmla="val 512"/>
                <a:gd name="f151" fmla="val 156"/>
                <a:gd name="f152" fmla="val 548"/>
                <a:gd name="f153" fmla="val 553"/>
                <a:gd name="f154" fmla="val 172"/>
                <a:gd name="f155" fmla="val 560"/>
                <a:gd name="f156" fmla="val 561"/>
                <a:gd name="f157" fmla="val 179"/>
                <a:gd name="f158" fmla="val 554"/>
                <a:gd name="f159" fmla="val 550"/>
                <a:gd name="f160" fmla="val 189"/>
                <a:gd name="f161" fmla="val 528"/>
                <a:gd name="f162" fmla="val 202"/>
                <a:gd name="f163" fmla="val 511"/>
                <a:gd name="f164" fmla="val 219"/>
                <a:gd name="f165" fmla="val 498"/>
                <a:gd name="f166" fmla="val 493"/>
                <a:gd name="f167" fmla="val 250"/>
                <a:gd name="f168" fmla="val 487"/>
                <a:gd name="f169" fmla="val 254"/>
                <a:gd name="f170" fmla="val 476"/>
                <a:gd name="f171" fmla="val 253"/>
                <a:gd name="f172" fmla="val 449"/>
                <a:gd name="f173" fmla="val 424"/>
                <a:gd name="f174" fmla="val 257"/>
                <a:gd name="f175" fmla="val 407"/>
                <a:gd name="f176" fmla="val 402"/>
                <a:gd name="f177" fmla="val 287"/>
                <a:gd name="f178" fmla="val 396"/>
                <a:gd name="f179" fmla="val 389"/>
                <a:gd name="f180" fmla="val 357"/>
                <a:gd name="f181" fmla="val 281"/>
                <a:gd name="f182" fmla="val 289"/>
                <a:gd name="f183" fmla="val 303"/>
                <a:gd name="f184" fmla="val 309"/>
                <a:gd name="f185" fmla="val 288"/>
                <a:gd name="f186" fmla="val 317"/>
                <a:gd name="f187" fmla="val 264"/>
                <a:gd name="f188" fmla="val 315"/>
                <a:gd name="f189" fmla="val 260"/>
                <a:gd name="f190" fmla="val 262"/>
                <a:gd name="f191" fmla="val 343"/>
                <a:gd name="f192" fmla="val 249"/>
                <a:gd name="f193" fmla="val 355"/>
                <a:gd name="f194" fmla="val 238"/>
                <a:gd name="f195" fmla="val 356"/>
                <a:gd name="f196" fmla="val 231"/>
                <a:gd name="f197" fmla="val 338"/>
                <a:gd name="f198" fmla="val 332"/>
                <a:gd name="f199" fmla="val 336"/>
                <a:gd name="f200" fmla="val 209"/>
                <a:gd name="f201" fmla="val 345"/>
                <a:gd name="f202" fmla="val 206"/>
                <a:gd name="f203" fmla="val 359"/>
                <a:gd name="f204" fmla="+- 0 0 -90"/>
                <a:gd name="f205" fmla="*/ f3 1 562"/>
                <a:gd name="f206" fmla="*/ f4 1 368"/>
                <a:gd name="f207" fmla="val f5"/>
                <a:gd name="f208" fmla="val f6"/>
                <a:gd name="f209" fmla="val f7"/>
                <a:gd name="f210" fmla="*/ f204 f0 1"/>
                <a:gd name="f211" fmla="+- f209 0 f207"/>
                <a:gd name="f212" fmla="+- f208 0 f207"/>
                <a:gd name="f213" fmla="*/ f210 1 f2"/>
                <a:gd name="f214" fmla="*/ f212 1 562"/>
                <a:gd name="f215" fmla="*/ f211 1 368"/>
                <a:gd name="f216" fmla="*/ 196 f212 1"/>
                <a:gd name="f217" fmla="*/ 368 f211 1"/>
                <a:gd name="f218" fmla="*/ 195 f212 1"/>
                <a:gd name="f219" fmla="*/ 325 f211 1"/>
                <a:gd name="f220" fmla="*/ 192 f212 1"/>
                <a:gd name="f221" fmla="*/ 319 f211 1"/>
                <a:gd name="f222" fmla="*/ 183 f212 1"/>
                <a:gd name="f223" fmla="*/ 324 f211 1"/>
                <a:gd name="f224" fmla="*/ 160 f212 1"/>
                <a:gd name="f225" fmla="*/ 328 f211 1"/>
                <a:gd name="f226" fmla="*/ 162 f212 1"/>
                <a:gd name="f227" fmla="*/ 305 f211 1"/>
                <a:gd name="f228" fmla="*/ 158 f212 1"/>
                <a:gd name="f229" fmla="*/ 280 f211 1"/>
                <a:gd name="f230" fmla="*/ 141 f212 1"/>
                <a:gd name="f231" fmla="*/ 256 f211 1"/>
                <a:gd name="f232" fmla="*/ 87 f212 1"/>
                <a:gd name="f233" fmla="*/ 191 f211 1"/>
                <a:gd name="f234" fmla="*/ 72 f212 1"/>
                <a:gd name="f235" fmla="*/ 170 f211 1"/>
                <a:gd name="f236" fmla="*/ 40 f212 1"/>
                <a:gd name="f237" fmla="*/ 118 f211 1"/>
                <a:gd name="f238" fmla="*/ 23 f212 1"/>
                <a:gd name="f239" fmla="*/ 84 f211 1"/>
                <a:gd name="f240" fmla="*/ 9 f212 1"/>
                <a:gd name="f241" fmla="*/ 18 f211 1"/>
                <a:gd name="f242" fmla="*/ 6 f212 1"/>
                <a:gd name="f243" fmla="*/ 4 f211 1"/>
                <a:gd name="f244" fmla="*/ 21 f212 1"/>
                <a:gd name="f245" fmla="*/ 5 f211 1"/>
                <a:gd name="f246" fmla="*/ 119 f212 1"/>
                <a:gd name="f247" fmla="*/ 63 f211 1"/>
                <a:gd name="f248" fmla="*/ 139 f212 1"/>
                <a:gd name="f249" fmla="*/ 72 f211 1"/>
                <a:gd name="f250" fmla="*/ 148 f212 1"/>
                <a:gd name="f251" fmla="*/ 86 f211 1"/>
                <a:gd name="f252" fmla="*/ 198 f212 1"/>
                <a:gd name="f253" fmla="*/ 157 f211 1"/>
                <a:gd name="f254" fmla="*/ 218 f212 1"/>
                <a:gd name="f255" fmla="*/ 158 f211 1"/>
                <a:gd name="f256" fmla="*/ 220 f212 1"/>
                <a:gd name="f257" fmla="*/ 136 f211 1"/>
                <a:gd name="f258" fmla="*/ 216 f212 1"/>
                <a:gd name="f259" fmla="*/ 125 f211 1"/>
                <a:gd name="f260" fmla="*/ 225 f212 1"/>
                <a:gd name="f261" fmla="*/ 101 f211 1"/>
                <a:gd name="f262" fmla="*/ 241 f212 1"/>
                <a:gd name="f263" fmla="*/ 113 f211 1"/>
                <a:gd name="f264" fmla="*/ 306 f212 1"/>
                <a:gd name="f265" fmla="*/ 133 f211 1"/>
                <a:gd name="f266" fmla="*/ 327 f212 1"/>
                <a:gd name="f267" fmla="*/ 135 f211 1"/>
                <a:gd name="f268" fmla="*/ 319 f212 1"/>
                <a:gd name="f269" fmla="*/ 307 f212 1"/>
                <a:gd name="f270" fmla="*/ 168 f211 1"/>
                <a:gd name="f271" fmla="*/ 312 f212 1"/>
                <a:gd name="f272" fmla="*/ 193 f211 1"/>
                <a:gd name="f273" fmla="*/ 392 f212 1"/>
                <a:gd name="f274" fmla="*/ 171 f211 1"/>
                <a:gd name="f275" fmla="*/ 419 f212 1"/>
                <a:gd name="f276" fmla="*/ 165 f211 1"/>
                <a:gd name="f277" fmla="*/ 436 f212 1"/>
                <a:gd name="f278" fmla="*/ 162 f211 1"/>
                <a:gd name="f279" fmla="*/ 548 f212 1"/>
                <a:gd name="f280" fmla="*/ 561 f212 1"/>
                <a:gd name="f281" fmla="*/ 179 f211 1"/>
                <a:gd name="f282" fmla="*/ 550 f212 1"/>
                <a:gd name="f283" fmla="*/ 189 f211 1"/>
                <a:gd name="f284" fmla="*/ 498 f212 1"/>
                <a:gd name="f285" fmla="*/ 241 f211 1"/>
                <a:gd name="f286" fmla="*/ 476 f212 1"/>
                <a:gd name="f287" fmla="*/ 253 f211 1"/>
                <a:gd name="f288" fmla="*/ 407 f212 1"/>
                <a:gd name="f289" fmla="*/ 389 f212 1"/>
                <a:gd name="f290" fmla="*/ 286 f211 1"/>
                <a:gd name="f291" fmla="*/ 303 f212 1"/>
                <a:gd name="f292" fmla="*/ 309 f211 1"/>
                <a:gd name="f293" fmla="*/ 278 f212 1"/>
                <a:gd name="f294" fmla="*/ 317 f211 1"/>
                <a:gd name="f295" fmla="*/ 260 f212 1"/>
                <a:gd name="f296" fmla="*/ 335 f211 1"/>
                <a:gd name="f297" fmla="*/ 249 f212 1"/>
                <a:gd name="f298" fmla="*/ 355 f211 1"/>
                <a:gd name="f299" fmla="*/ 231 f212 1"/>
                <a:gd name="f300" fmla="*/ 338 f211 1"/>
                <a:gd name="f301" fmla="*/ 219 f212 1"/>
                <a:gd name="f302" fmla="*/ 336 f211 1"/>
                <a:gd name="f303" fmla="+- f213 0 f1"/>
                <a:gd name="f304" fmla="*/ f216 1 562"/>
                <a:gd name="f305" fmla="*/ f217 1 368"/>
                <a:gd name="f306" fmla="*/ f218 1 562"/>
                <a:gd name="f307" fmla="*/ f219 1 368"/>
                <a:gd name="f308" fmla="*/ f220 1 562"/>
                <a:gd name="f309" fmla="*/ f221 1 368"/>
                <a:gd name="f310" fmla="*/ f222 1 562"/>
                <a:gd name="f311" fmla="*/ f223 1 368"/>
                <a:gd name="f312" fmla="*/ f224 1 562"/>
                <a:gd name="f313" fmla="*/ f225 1 368"/>
                <a:gd name="f314" fmla="*/ f226 1 562"/>
                <a:gd name="f315" fmla="*/ f227 1 368"/>
                <a:gd name="f316" fmla="*/ f228 1 562"/>
                <a:gd name="f317" fmla="*/ f229 1 368"/>
                <a:gd name="f318" fmla="*/ f230 1 562"/>
                <a:gd name="f319" fmla="*/ f231 1 368"/>
                <a:gd name="f320" fmla="*/ f232 1 562"/>
                <a:gd name="f321" fmla="*/ f233 1 368"/>
                <a:gd name="f322" fmla="*/ f234 1 562"/>
                <a:gd name="f323" fmla="*/ f235 1 368"/>
                <a:gd name="f324" fmla="*/ f236 1 562"/>
                <a:gd name="f325" fmla="*/ f237 1 368"/>
                <a:gd name="f326" fmla="*/ f238 1 562"/>
                <a:gd name="f327" fmla="*/ f239 1 368"/>
                <a:gd name="f328" fmla="*/ f240 1 562"/>
                <a:gd name="f329" fmla="*/ f241 1 368"/>
                <a:gd name="f330" fmla="*/ f242 1 562"/>
                <a:gd name="f331" fmla="*/ f243 1 368"/>
                <a:gd name="f332" fmla="*/ f244 1 562"/>
                <a:gd name="f333" fmla="*/ f245 1 368"/>
                <a:gd name="f334" fmla="*/ f246 1 562"/>
                <a:gd name="f335" fmla="*/ f247 1 368"/>
                <a:gd name="f336" fmla="*/ f248 1 562"/>
                <a:gd name="f337" fmla="*/ f249 1 368"/>
                <a:gd name="f338" fmla="*/ f250 1 562"/>
                <a:gd name="f339" fmla="*/ f251 1 368"/>
                <a:gd name="f340" fmla="*/ f252 1 562"/>
                <a:gd name="f341" fmla="*/ f253 1 368"/>
                <a:gd name="f342" fmla="*/ f254 1 562"/>
                <a:gd name="f343" fmla="*/ f255 1 368"/>
                <a:gd name="f344" fmla="*/ f256 1 562"/>
                <a:gd name="f345" fmla="*/ f257 1 368"/>
                <a:gd name="f346" fmla="*/ f258 1 562"/>
                <a:gd name="f347" fmla="*/ f259 1 368"/>
                <a:gd name="f348" fmla="*/ f260 1 562"/>
                <a:gd name="f349" fmla="*/ f261 1 368"/>
                <a:gd name="f350" fmla="*/ f262 1 562"/>
                <a:gd name="f351" fmla="*/ f263 1 368"/>
                <a:gd name="f352" fmla="*/ f264 1 562"/>
                <a:gd name="f353" fmla="*/ f265 1 368"/>
                <a:gd name="f354" fmla="*/ f266 1 562"/>
                <a:gd name="f355" fmla="*/ f267 1 368"/>
                <a:gd name="f356" fmla="*/ f268 1 562"/>
                <a:gd name="f357" fmla="*/ f269 1 562"/>
                <a:gd name="f358" fmla="*/ f270 1 368"/>
                <a:gd name="f359" fmla="*/ f271 1 562"/>
                <a:gd name="f360" fmla="*/ f272 1 368"/>
                <a:gd name="f361" fmla="*/ f273 1 562"/>
                <a:gd name="f362" fmla="*/ f274 1 368"/>
                <a:gd name="f363" fmla="*/ f275 1 562"/>
                <a:gd name="f364" fmla="*/ f276 1 368"/>
                <a:gd name="f365" fmla="*/ f277 1 562"/>
                <a:gd name="f366" fmla="*/ f278 1 368"/>
                <a:gd name="f367" fmla="*/ f279 1 562"/>
                <a:gd name="f368" fmla="*/ f280 1 562"/>
                <a:gd name="f369" fmla="*/ f281 1 368"/>
                <a:gd name="f370" fmla="*/ f282 1 562"/>
                <a:gd name="f371" fmla="*/ f283 1 368"/>
                <a:gd name="f372" fmla="*/ f284 1 562"/>
                <a:gd name="f373" fmla="*/ f285 1 368"/>
                <a:gd name="f374" fmla="*/ f286 1 562"/>
                <a:gd name="f375" fmla="*/ f287 1 368"/>
                <a:gd name="f376" fmla="*/ f288 1 562"/>
                <a:gd name="f377" fmla="*/ f289 1 562"/>
                <a:gd name="f378" fmla="*/ f290 1 368"/>
                <a:gd name="f379" fmla="*/ f291 1 562"/>
                <a:gd name="f380" fmla="*/ f292 1 368"/>
                <a:gd name="f381" fmla="*/ f293 1 562"/>
                <a:gd name="f382" fmla="*/ f294 1 368"/>
                <a:gd name="f383" fmla="*/ f295 1 562"/>
                <a:gd name="f384" fmla="*/ f296 1 368"/>
                <a:gd name="f385" fmla="*/ f297 1 562"/>
                <a:gd name="f386" fmla="*/ f298 1 368"/>
                <a:gd name="f387" fmla="*/ f299 1 562"/>
                <a:gd name="f388" fmla="*/ f300 1 368"/>
                <a:gd name="f389" fmla="*/ f301 1 562"/>
                <a:gd name="f390" fmla="*/ f302 1 368"/>
                <a:gd name="f391" fmla="*/ 0 1 f214"/>
                <a:gd name="f392" fmla="*/ f208 1 f214"/>
                <a:gd name="f393" fmla="*/ 0 1 f215"/>
                <a:gd name="f394" fmla="*/ f209 1 f215"/>
                <a:gd name="f395" fmla="*/ f304 1 f214"/>
                <a:gd name="f396" fmla="*/ f305 1 f215"/>
                <a:gd name="f397" fmla="*/ f306 1 f214"/>
                <a:gd name="f398" fmla="*/ f307 1 f215"/>
                <a:gd name="f399" fmla="*/ f308 1 f214"/>
                <a:gd name="f400" fmla="*/ f309 1 f215"/>
                <a:gd name="f401" fmla="*/ f310 1 f214"/>
                <a:gd name="f402" fmla="*/ f311 1 f215"/>
                <a:gd name="f403" fmla="*/ f312 1 f214"/>
                <a:gd name="f404" fmla="*/ f313 1 f215"/>
                <a:gd name="f405" fmla="*/ f314 1 f214"/>
                <a:gd name="f406" fmla="*/ f315 1 f215"/>
                <a:gd name="f407" fmla="*/ f316 1 f214"/>
                <a:gd name="f408" fmla="*/ f317 1 f215"/>
                <a:gd name="f409" fmla="*/ f318 1 f214"/>
                <a:gd name="f410" fmla="*/ f319 1 f215"/>
                <a:gd name="f411" fmla="*/ f320 1 f214"/>
                <a:gd name="f412" fmla="*/ f321 1 f215"/>
                <a:gd name="f413" fmla="*/ f322 1 f214"/>
                <a:gd name="f414" fmla="*/ f323 1 f215"/>
                <a:gd name="f415" fmla="*/ f324 1 f214"/>
                <a:gd name="f416" fmla="*/ f325 1 f215"/>
                <a:gd name="f417" fmla="*/ f326 1 f214"/>
                <a:gd name="f418" fmla="*/ f327 1 f215"/>
                <a:gd name="f419" fmla="*/ f328 1 f214"/>
                <a:gd name="f420" fmla="*/ f329 1 f215"/>
                <a:gd name="f421" fmla="*/ f330 1 f214"/>
                <a:gd name="f422" fmla="*/ f331 1 f215"/>
                <a:gd name="f423" fmla="*/ f332 1 f214"/>
                <a:gd name="f424" fmla="*/ f333 1 f215"/>
                <a:gd name="f425" fmla="*/ f334 1 f214"/>
                <a:gd name="f426" fmla="*/ f335 1 f215"/>
                <a:gd name="f427" fmla="*/ f336 1 f214"/>
                <a:gd name="f428" fmla="*/ f337 1 f215"/>
                <a:gd name="f429" fmla="*/ f338 1 f214"/>
                <a:gd name="f430" fmla="*/ f339 1 f215"/>
                <a:gd name="f431" fmla="*/ f340 1 f214"/>
                <a:gd name="f432" fmla="*/ f341 1 f215"/>
                <a:gd name="f433" fmla="*/ f342 1 f214"/>
                <a:gd name="f434" fmla="*/ f343 1 f215"/>
                <a:gd name="f435" fmla="*/ f344 1 f214"/>
                <a:gd name="f436" fmla="*/ f345 1 f215"/>
                <a:gd name="f437" fmla="*/ f346 1 f214"/>
                <a:gd name="f438" fmla="*/ f347 1 f215"/>
                <a:gd name="f439" fmla="*/ f348 1 f214"/>
                <a:gd name="f440" fmla="*/ f349 1 f215"/>
                <a:gd name="f441" fmla="*/ f350 1 f214"/>
                <a:gd name="f442" fmla="*/ f351 1 f215"/>
                <a:gd name="f443" fmla="*/ f352 1 f214"/>
                <a:gd name="f444" fmla="*/ f353 1 f215"/>
                <a:gd name="f445" fmla="*/ f354 1 f214"/>
                <a:gd name="f446" fmla="*/ f355 1 f215"/>
                <a:gd name="f447" fmla="*/ f356 1 f214"/>
                <a:gd name="f448" fmla="*/ f357 1 f214"/>
                <a:gd name="f449" fmla="*/ f358 1 f215"/>
                <a:gd name="f450" fmla="*/ f359 1 f214"/>
                <a:gd name="f451" fmla="*/ f360 1 f215"/>
                <a:gd name="f452" fmla="*/ f361 1 f214"/>
                <a:gd name="f453" fmla="*/ f362 1 f215"/>
                <a:gd name="f454" fmla="*/ f363 1 f214"/>
                <a:gd name="f455" fmla="*/ f364 1 f215"/>
                <a:gd name="f456" fmla="*/ f365 1 f214"/>
                <a:gd name="f457" fmla="*/ f366 1 f215"/>
                <a:gd name="f458" fmla="*/ f367 1 f214"/>
                <a:gd name="f459" fmla="*/ f368 1 f214"/>
                <a:gd name="f460" fmla="*/ f369 1 f215"/>
                <a:gd name="f461" fmla="*/ f370 1 f214"/>
                <a:gd name="f462" fmla="*/ f371 1 f215"/>
                <a:gd name="f463" fmla="*/ f372 1 f214"/>
                <a:gd name="f464" fmla="*/ f373 1 f215"/>
                <a:gd name="f465" fmla="*/ f374 1 f214"/>
                <a:gd name="f466" fmla="*/ f375 1 f215"/>
                <a:gd name="f467" fmla="*/ f376 1 f214"/>
                <a:gd name="f468" fmla="*/ f377 1 f214"/>
                <a:gd name="f469" fmla="*/ f378 1 f215"/>
                <a:gd name="f470" fmla="*/ f379 1 f214"/>
                <a:gd name="f471" fmla="*/ f380 1 f215"/>
                <a:gd name="f472" fmla="*/ f381 1 f214"/>
                <a:gd name="f473" fmla="*/ f382 1 f215"/>
                <a:gd name="f474" fmla="*/ f383 1 f214"/>
                <a:gd name="f475" fmla="*/ f384 1 f215"/>
                <a:gd name="f476" fmla="*/ f385 1 f214"/>
                <a:gd name="f477" fmla="*/ f386 1 f215"/>
                <a:gd name="f478" fmla="*/ f387 1 f214"/>
                <a:gd name="f479" fmla="*/ f388 1 f215"/>
                <a:gd name="f480" fmla="*/ f389 1 f214"/>
                <a:gd name="f481" fmla="*/ f390 1 f215"/>
                <a:gd name="f482" fmla="*/ f391 f205 1"/>
                <a:gd name="f483" fmla="*/ f392 f205 1"/>
                <a:gd name="f484" fmla="*/ f394 f206 1"/>
                <a:gd name="f485" fmla="*/ f393 f206 1"/>
                <a:gd name="f486" fmla="*/ f395 f205 1"/>
                <a:gd name="f487" fmla="*/ f396 f206 1"/>
                <a:gd name="f488" fmla="*/ f397 f205 1"/>
                <a:gd name="f489" fmla="*/ f398 f206 1"/>
                <a:gd name="f490" fmla="*/ f399 f205 1"/>
                <a:gd name="f491" fmla="*/ f400 f206 1"/>
                <a:gd name="f492" fmla="*/ f401 f205 1"/>
                <a:gd name="f493" fmla="*/ f402 f206 1"/>
                <a:gd name="f494" fmla="*/ f403 f205 1"/>
                <a:gd name="f495" fmla="*/ f404 f206 1"/>
                <a:gd name="f496" fmla="*/ f405 f205 1"/>
                <a:gd name="f497" fmla="*/ f406 f206 1"/>
                <a:gd name="f498" fmla="*/ f407 f205 1"/>
                <a:gd name="f499" fmla="*/ f408 f206 1"/>
                <a:gd name="f500" fmla="*/ f409 f205 1"/>
                <a:gd name="f501" fmla="*/ f410 f206 1"/>
                <a:gd name="f502" fmla="*/ f411 f205 1"/>
                <a:gd name="f503" fmla="*/ f412 f206 1"/>
                <a:gd name="f504" fmla="*/ f413 f205 1"/>
                <a:gd name="f505" fmla="*/ f414 f206 1"/>
                <a:gd name="f506" fmla="*/ f415 f205 1"/>
                <a:gd name="f507" fmla="*/ f416 f206 1"/>
                <a:gd name="f508" fmla="*/ f417 f205 1"/>
                <a:gd name="f509" fmla="*/ f418 f206 1"/>
                <a:gd name="f510" fmla="*/ f419 f205 1"/>
                <a:gd name="f511" fmla="*/ f420 f206 1"/>
                <a:gd name="f512" fmla="*/ f421 f205 1"/>
                <a:gd name="f513" fmla="*/ f422 f206 1"/>
                <a:gd name="f514" fmla="*/ f423 f205 1"/>
                <a:gd name="f515" fmla="*/ f424 f206 1"/>
                <a:gd name="f516" fmla="*/ f425 f205 1"/>
                <a:gd name="f517" fmla="*/ f426 f206 1"/>
                <a:gd name="f518" fmla="*/ f427 f205 1"/>
                <a:gd name="f519" fmla="*/ f428 f206 1"/>
                <a:gd name="f520" fmla="*/ f429 f205 1"/>
                <a:gd name="f521" fmla="*/ f430 f206 1"/>
                <a:gd name="f522" fmla="*/ f431 f205 1"/>
                <a:gd name="f523" fmla="*/ f432 f206 1"/>
                <a:gd name="f524" fmla="*/ f433 f205 1"/>
                <a:gd name="f525" fmla="*/ f434 f206 1"/>
                <a:gd name="f526" fmla="*/ f435 f205 1"/>
                <a:gd name="f527" fmla="*/ f436 f206 1"/>
                <a:gd name="f528" fmla="*/ f437 f205 1"/>
                <a:gd name="f529" fmla="*/ f438 f206 1"/>
                <a:gd name="f530" fmla="*/ f439 f205 1"/>
                <a:gd name="f531" fmla="*/ f440 f206 1"/>
                <a:gd name="f532" fmla="*/ f441 f205 1"/>
                <a:gd name="f533" fmla="*/ f442 f206 1"/>
                <a:gd name="f534" fmla="*/ f443 f205 1"/>
                <a:gd name="f535" fmla="*/ f444 f206 1"/>
                <a:gd name="f536" fmla="*/ f445 f205 1"/>
                <a:gd name="f537" fmla="*/ f446 f206 1"/>
                <a:gd name="f538" fmla="*/ f447 f205 1"/>
                <a:gd name="f539" fmla="*/ f448 f205 1"/>
                <a:gd name="f540" fmla="*/ f449 f206 1"/>
                <a:gd name="f541" fmla="*/ f450 f205 1"/>
                <a:gd name="f542" fmla="*/ f451 f206 1"/>
                <a:gd name="f543" fmla="*/ f452 f205 1"/>
                <a:gd name="f544" fmla="*/ f453 f206 1"/>
                <a:gd name="f545" fmla="*/ f454 f205 1"/>
                <a:gd name="f546" fmla="*/ f455 f206 1"/>
                <a:gd name="f547" fmla="*/ f456 f205 1"/>
                <a:gd name="f548" fmla="*/ f457 f206 1"/>
                <a:gd name="f549" fmla="*/ f458 f205 1"/>
                <a:gd name="f550" fmla="*/ f459 f205 1"/>
                <a:gd name="f551" fmla="*/ f460 f206 1"/>
                <a:gd name="f552" fmla="*/ f461 f205 1"/>
                <a:gd name="f553" fmla="*/ f462 f206 1"/>
                <a:gd name="f554" fmla="*/ f463 f205 1"/>
                <a:gd name="f555" fmla="*/ f464 f206 1"/>
                <a:gd name="f556" fmla="*/ f465 f205 1"/>
                <a:gd name="f557" fmla="*/ f466 f206 1"/>
                <a:gd name="f558" fmla="*/ f467 f205 1"/>
                <a:gd name="f559" fmla="*/ f468 f205 1"/>
                <a:gd name="f560" fmla="*/ f469 f206 1"/>
                <a:gd name="f561" fmla="*/ f470 f205 1"/>
                <a:gd name="f562" fmla="*/ f471 f206 1"/>
                <a:gd name="f563" fmla="*/ f472 f205 1"/>
                <a:gd name="f564" fmla="*/ f473 f206 1"/>
                <a:gd name="f565" fmla="*/ f474 f205 1"/>
                <a:gd name="f566" fmla="*/ f475 f206 1"/>
                <a:gd name="f567" fmla="*/ f476 f205 1"/>
                <a:gd name="f568" fmla="*/ f477 f206 1"/>
                <a:gd name="f569" fmla="*/ f478 f205 1"/>
                <a:gd name="f570" fmla="*/ f479 f206 1"/>
                <a:gd name="f571" fmla="*/ f480 f205 1"/>
                <a:gd name="f572" fmla="*/ f481 f206 1"/>
              </a:gdLst>
              <a:ahLst/>
              <a:cxnLst>
                <a:cxn ang="3cd4">
                  <a:pos x="hc" y="t"/>
                </a:cxn>
                <a:cxn ang="0">
                  <a:pos x="r" y="vc"/>
                </a:cxn>
                <a:cxn ang="cd4">
                  <a:pos x="hc" y="b"/>
                </a:cxn>
                <a:cxn ang="cd2">
                  <a:pos x="l" y="vc"/>
                </a:cxn>
                <a:cxn ang="f303">
                  <a:pos x="f486" y="f487"/>
                </a:cxn>
                <a:cxn ang="f303">
                  <a:pos x="f488" y="f489"/>
                </a:cxn>
                <a:cxn ang="f303">
                  <a:pos x="f490" y="f491"/>
                </a:cxn>
                <a:cxn ang="f303">
                  <a:pos x="f492" y="f493"/>
                </a:cxn>
                <a:cxn ang="f303">
                  <a:pos x="f494" y="f495"/>
                </a:cxn>
                <a:cxn ang="f303">
                  <a:pos x="f496" y="f497"/>
                </a:cxn>
                <a:cxn ang="f303">
                  <a:pos x="f498" y="f499"/>
                </a:cxn>
                <a:cxn ang="f303">
                  <a:pos x="f500" y="f501"/>
                </a:cxn>
                <a:cxn ang="f303">
                  <a:pos x="f502" y="f503"/>
                </a:cxn>
                <a:cxn ang="f303">
                  <a:pos x="f504" y="f505"/>
                </a:cxn>
                <a:cxn ang="f303">
                  <a:pos x="f506" y="f507"/>
                </a:cxn>
                <a:cxn ang="f303">
                  <a:pos x="f508" y="f509"/>
                </a:cxn>
                <a:cxn ang="f303">
                  <a:pos x="f510" y="f511"/>
                </a:cxn>
                <a:cxn ang="f303">
                  <a:pos x="f512" y="f513"/>
                </a:cxn>
                <a:cxn ang="f303">
                  <a:pos x="f514" y="f515"/>
                </a:cxn>
                <a:cxn ang="f303">
                  <a:pos x="f516" y="f517"/>
                </a:cxn>
                <a:cxn ang="f303">
                  <a:pos x="f518" y="f519"/>
                </a:cxn>
                <a:cxn ang="f303">
                  <a:pos x="f520" y="f521"/>
                </a:cxn>
                <a:cxn ang="f303">
                  <a:pos x="f522" y="f523"/>
                </a:cxn>
                <a:cxn ang="f303">
                  <a:pos x="f524" y="f525"/>
                </a:cxn>
                <a:cxn ang="f303">
                  <a:pos x="f526" y="f527"/>
                </a:cxn>
                <a:cxn ang="f303">
                  <a:pos x="f528" y="f529"/>
                </a:cxn>
                <a:cxn ang="f303">
                  <a:pos x="f530" y="f531"/>
                </a:cxn>
                <a:cxn ang="f303">
                  <a:pos x="f532" y="f533"/>
                </a:cxn>
                <a:cxn ang="f303">
                  <a:pos x="f534" y="f535"/>
                </a:cxn>
                <a:cxn ang="f303">
                  <a:pos x="f536" y="f537"/>
                </a:cxn>
                <a:cxn ang="f303">
                  <a:pos x="f538" y="f525"/>
                </a:cxn>
                <a:cxn ang="f303">
                  <a:pos x="f539" y="f540"/>
                </a:cxn>
                <a:cxn ang="f303">
                  <a:pos x="f541" y="f542"/>
                </a:cxn>
                <a:cxn ang="f303">
                  <a:pos x="f543" y="f544"/>
                </a:cxn>
                <a:cxn ang="f303">
                  <a:pos x="f545" y="f546"/>
                </a:cxn>
                <a:cxn ang="f303">
                  <a:pos x="f547" y="f548"/>
                </a:cxn>
                <a:cxn ang="f303">
                  <a:pos x="f549" y="f505"/>
                </a:cxn>
                <a:cxn ang="f303">
                  <a:pos x="f550" y="f551"/>
                </a:cxn>
                <a:cxn ang="f303">
                  <a:pos x="f552" y="f553"/>
                </a:cxn>
                <a:cxn ang="f303">
                  <a:pos x="f554" y="f555"/>
                </a:cxn>
                <a:cxn ang="f303">
                  <a:pos x="f556" y="f557"/>
                </a:cxn>
                <a:cxn ang="f303">
                  <a:pos x="f558" y="f499"/>
                </a:cxn>
                <a:cxn ang="f303">
                  <a:pos x="f559" y="f560"/>
                </a:cxn>
                <a:cxn ang="f303">
                  <a:pos x="f561" y="f562"/>
                </a:cxn>
                <a:cxn ang="f303">
                  <a:pos x="f563" y="f564"/>
                </a:cxn>
                <a:cxn ang="f303">
                  <a:pos x="f565" y="f566"/>
                </a:cxn>
                <a:cxn ang="f303">
                  <a:pos x="f567" y="f568"/>
                </a:cxn>
                <a:cxn ang="f303">
                  <a:pos x="f569" y="f570"/>
                </a:cxn>
                <a:cxn ang="f303">
                  <a:pos x="f571" y="f572"/>
                </a:cxn>
                <a:cxn ang="f303">
                  <a:pos x="f486" y="f487"/>
                </a:cxn>
              </a:cxnLst>
              <a:rect l="f482" t="f485" r="f483" b="f484"/>
              <a:pathLst>
                <a:path w="562" h="368">
                  <a:moveTo>
                    <a:pt x="f8" y="f7"/>
                  </a:moveTo>
                  <a:cubicBezTo>
                    <a:pt x="f9" y="f10"/>
                    <a:pt x="f11" y="f12"/>
                    <a:pt x="f9" y="f13"/>
                  </a:cubicBezTo>
                  <a:cubicBezTo>
                    <a:pt x="f14" y="f15"/>
                    <a:pt x="f16" y="f17"/>
                    <a:pt x="f18" y="f19"/>
                  </a:cubicBezTo>
                  <a:cubicBezTo>
                    <a:pt x="f20" y="f21"/>
                    <a:pt x="f22" y="f17"/>
                    <a:pt x="f23" y="f24"/>
                  </a:cubicBezTo>
                  <a:cubicBezTo>
                    <a:pt x="f25" y="f26"/>
                    <a:pt x="f27" y="f28"/>
                    <a:pt x="f29" y="f30"/>
                  </a:cubicBezTo>
                  <a:cubicBezTo>
                    <a:pt x="f31" y="f32"/>
                    <a:pt x="f33" y="f34"/>
                    <a:pt x="f35" y="f36"/>
                  </a:cubicBezTo>
                  <a:cubicBezTo>
                    <a:pt x="f25" y="f37"/>
                    <a:pt x="f38" y="f39"/>
                    <a:pt x="f40" y="f41"/>
                  </a:cubicBezTo>
                  <a:cubicBezTo>
                    <a:pt x="f42" y="f43"/>
                    <a:pt x="f44" y="f45"/>
                    <a:pt x="f46" y="f47"/>
                  </a:cubicBezTo>
                  <a:cubicBezTo>
                    <a:pt x="f48" y="f49"/>
                    <a:pt x="f50" y="f51"/>
                    <a:pt x="f52" y="f53"/>
                  </a:cubicBezTo>
                  <a:cubicBezTo>
                    <a:pt x="f54" y="f55"/>
                    <a:pt x="f56" y="f57"/>
                    <a:pt x="f56" y="f58"/>
                  </a:cubicBezTo>
                  <a:cubicBezTo>
                    <a:pt x="f56" y="f59"/>
                    <a:pt x="f60" y="f61"/>
                    <a:pt x="f62" y="f63"/>
                  </a:cubicBezTo>
                  <a:cubicBezTo>
                    <a:pt x="f64" y="f65"/>
                    <a:pt x="f66" y="f67"/>
                    <a:pt x="f68" y="f69"/>
                  </a:cubicBezTo>
                  <a:cubicBezTo>
                    <a:pt x="f64" y="f70"/>
                    <a:pt x="f71" y="f72"/>
                    <a:pt x="f73" y="f74"/>
                  </a:cubicBezTo>
                  <a:cubicBezTo>
                    <a:pt x="f75" y="f76"/>
                    <a:pt x="f5" y="f73"/>
                    <a:pt x="f77" y="f78"/>
                  </a:cubicBezTo>
                  <a:cubicBezTo>
                    <a:pt x="f79" y="f5"/>
                    <a:pt x="f80" y="f81"/>
                    <a:pt x="f82" y="f83"/>
                  </a:cubicBezTo>
                  <a:cubicBezTo>
                    <a:pt x="f60" y="f84"/>
                    <a:pt x="f85" y="f86"/>
                    <a:pt x="f87" y="f88"/>
                  </a:cubicBezTo>
                  <a:cubicBezTo>
                    <a:pt x="f89" y="f90"/>
                    <a:pt x="f91" y="f92"/>
                    <a:pt x="f93" y="f56"/>
                  </a:cubicBezTo>
                  <a:cubicBezTo>
                    <a:pt x="f94" y="f90"/>
                    <a:pt x="f42" y="f95"/>
                    <a:pt x="f42" y="f96"/>
                  </a:cubicBezTo>
                  <a:cubicBezTo>
                    <a:pt x="f31" y="f97"/>
                    <a:pt x="f98" y="f93"/>
                    <a:pt x="f99" y="f100"/>
                  </a:cubicBezTo>
                  <a:cubicBezTo>
                    <a:pt x="f51" y="f101"/>
                    <a:pt x="f102" y="f103"/>
                    <a:pt x="f104" y="f40"/>
                  </a:cubicBezTo>
                  <a:cubicBezTo>
                    <a:pt x="f105" y="f31"/>
                    <a:pt x="f106" y="f94"/>
                    <a:pt x="f107" y="f108"/>
                  </a:cubicBezTo>
                  <a:cubicBezTo>
                    <a:pt x="f104" y="f48"/>
                    <a:pt x="f109" y="f61"/>
                    <a:pt x="f109" y="f110"/>
                  </a:cubicBezTo>
                  <a:cubicBezTo>
                    <a:pt x="f109" y="f50"/>
                    <a:pt x="f109" y="f111"/>
                    <a:pt x="f112" y="f113"/>
                  </a:cubicBezTo>
                  <a:cubicBezTo>
                    <a:pt x="f114" y="f115"/>
                    <a:pt x="f116" y="f117"/>
                    <a:pt x="f118" y="f119"/>
                  </a:cubicBezTo>
                  <a:cubicBezTo>
                    <a:pt x="f120" y="f121"/>
                    <a:pt x="f122" y="f44"/>
                    <a:pt x="f123" y="f48"/>
                  </a:cubicBezTo>
                  <a:cubicBezTo>
                    <a:pt x="f124" y="f125"/>
                    <a:pt x="f15" y="f110"/>
                    <a:pt x="f126" y="f127"/>
                  </a:cubicBezTo>
                  <a:cubicBezTo>
                    <a:pt x="f128" y="f129"/>
                    <a:pt x="f13" y="f130"/>
                    <a:pt x="f19" y="f40"/>
                  </a:cubicBezTo>
                  <a:cubicBezTo>
                    <a:pt x="f131" y="f35"/>
                    <a:pt x="f34" y="f132"/>
                    <a:pt x="f133" y="f27"/>
                  </a:cubicBezTo>
                  <a:cubicBezTo>
                    <a:pt x="f134" y="f25"/>
                    <a:pt x="f135" y="f18"/>
                    <a:pt x="f124" y="f16"/>
                  </a:cubicBezTo>
                  <a:cubicBezTo>
                    <a:pt x="f136" y="f8"/>
                    <a:pt x="f137" y="f53"/>
                    <a:pt x="f138" y="f38"/>
                  </a:cubicBezTo>
                  <a:cubicBezTo>
                    <a:pt x="f139" y="f132"/>
                    <a:pt x="f140" y="f141"/>
                    <a:pt x="f142" y="f103"/>
                  </a:cubicBezTo>
                  <a:cubicBezTo>
                    <a:pt x="f143" y="f144"/>
                    <a:pt x="f145" y="f146"/>
                    <a:pt x="f147" y="f35"/>
                  </a:cubicBezTo>
                  <a:cubicBezTo>
                    <a:pt x="f148" y="f149"/>
                    <a:pt x="f150" y="f151"/>
                    <a:pt x="f152" y="f58"/>
                  </a:cubicBezTo>
                  <a:cubicBezTo>
                    <a:pt x="f153" y="f154"/>
                    <a:pt x="f155" y="f98"/>
                    <a:pt x="f156" y="f157"/>
                  </a:cubicBezTo>
                  <a:cubicBezTo>
                    <a:pt x="f6" y="f55"/>
                    <a:pt x="f158" y="f20"/>
                    <a:pt x="f159" y="f160"/>
                  </a:cubicBezTo>
                  <a:cubicBezTo>
                    <a:pt x="f161" y="f162"/>
                    <a:pt x="f163" y="f164"/>
                    <a:pt x="f165" y="f118"/>
                  </a:cubicBezTo>
                  <a:cubicBezTo>
                    <a:pt x="f166" y="f167"/>
                    <a:pt x="f168" y="f169"/>
                    <a:pt x="f170" y="f171"/>
                  </a:cubicBezTo>
                  <a:cubicBezTo>
                    <a:pt x="f172" y="f167"/>
                    <a:pt x="f173" y="f174"/>
                    <a:pt x="f175" y="f41"/>
                  </a:cubicBezTo>
                  <a:cubicBezTo>
                    <a:pt x="f176" y="f177"/>
                    <a:pt x="f178" y="f177"/>
                    <a:pt x="f179" y="f39"/>
                  </a:cubicBezTo>
                  <a:cubicBezTo>
                    <a:pt x="f180" y="f181"/>
                    <a:pt x="f30" y="f182"/>
                    <a:pt x="f183" y="f184"/>
                  </a:cubicBezTo>
                  <a:cubicBezTo>
                    <a:pt x="f134" y="f131"/>
                    <a:pt x="f185" y="f21"/>
                    <a:pt x="f122" y="f186"/>
                  </a:cubicBezTo>
                  <a:cubicBezTo>
                    <a:pt x="f187" y="f188"/>
                    <a:pt x="f174" y="f19"/>
                    <a:pt x="f189" y="f28"/>
                  </a:cubicBezTo>
                  <a:cubicBezTo>
                    <a:pt x="f190" y="f191"/>
                    <a:pt x="f190" y="f10"/>
                    <a:pt x="f192" y="f193"/>
                  </a:cubicBezTo>
                  <a:cubicBezTo>
                    <a:pt x="f194" y="f195"/>
                    <a:pt x="f196" y="f10"/>
                    <a:pt x="f196" y="f197"/>
                  </a:cubicBezTo>
                  <a:cubicBezTo>
                    <a:pt x="f196" y="f30"/>
                    <a:pt x="f105" y="f198"/>
                    <a:pt x="f164" y="f199"/>
                  </a:cubicBezTo>
                  <a:cubicBezTo>
                    <a:pt x="f200" y="f201"/>
                    <a:pt x="f202" y="f203"/>
                    <a:pt x="f8"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9" name="Freeform 7">
              <a:extLst>
                <a:ext uri="{FF2B5EF4-FFF2-40B4-BE49-F238E27FC236}">
                  <a16:creationId xmlns:a16="http://schemas.microsoft.com/office/drawing/2014/main" id="{AEC5F5D6-CB0F-4C20-8A22-759E466D2025}"/>
                </a:ext>
              </a:extLst>
            </p:cNvPr>
            <p:cNvSpPr/>
            <p:nvPr/>
          </p:nvSpPr>
          <p:spPr>
            <a:xfrm>
              <a:off x="5499265" y="3616067"/>
              <a:ext cx="895965" cy="696425"/>
            </a:xfrm>
            <a:custGeom>
              <a:avLst/>
              <a:gdLst>
                <a:gd name="f0" fmla="val 10800000"/>
                <a:gd name="f1" fmla="val 5400000"/>
                <a:gd name="f2" fmla="val 180"/>
                <a:gd name="f3" fmla="val w"/>
                <a:gd name="f4" fmla="val h"/>
                <a:gd name="f5" fmla="val 0"/>
                <a:gd name="f6" fmla="val 289"/>
                <a:gd name="f7" fmla="val 225"/>
                <a:gd name="f8" fmla="val 68"/>
                <a:gd name="f9" fmla="val 224"/>
                <a:gd name="f10" fmla="val 65"/>
                <a:gd name="f11" fmla="val 213"/>
                <a:gd name="f12" fmla="val 84"/>
                <a:gd name="f13" fmla="val 197"/>
                <a:gd name="f14" fmla="val 58"/>
                <a:gd name="f15" fmla="val 199"/>
                <a:gd name="f16" fmla="val 54"/>
                <a:gd name="f17" fmla="val 51"/>
                <a:gd name="f18" fmla="val 194"/>
                <a:gd name="f19" fmla="val 53"/>
                <a:gd name="f20" fmla="val 190"/>
                <a:gd name="f21" fmla="val 62"/>
                <a:gd name="f22" fmla="val 160"/>
                <a:gd name="f23" fmla="val 50"/>
                <a:gd name="f24" fmla="val 136"/>
                <a:gd name="f25" fmla="val 32"/>
                <a:gd name="f26" fmla="val 115"/>
                <a:gd name="f27" fmla="val 28"/>
                <a:gd name="f28" fmla="val 109"/>
                <a:gd name="f29" fmla="val 25"/>
                <a:gd name="f30" fmla="val 104"/>
                <a:gd name="f31" fmla="val 97"/>
                <a:gd name="f32" fmla="val 92"/>
                <a:gd name="f33" fmla="val 26"/>
                <a:gd name="f34" fmla="val 86"/>
                <a:gd name="f35" fmla="val 23"/>
                <a:gd name="f36" fmla="val 83"/>
                <a:gd name="f37" fmla="val 15"/>
                <a:gd name="f38" fmla="val 36"/>
                <a:gd name="f39" fmla="val 11"/>
                <a:gd name="f40" fmla="val 12"/>
                <a:gd name="f41" fmla="val 9"/>
                <a:gd name="f42" fmla="val 2"/>
                <a:gd name="f43" fmla="val 14"/>
                <a:gd name="f44" fmla="val 22"/>
                <a:gd name="f45" fmla="val 4"/>
                <a:gd name="f46" fmla="val 48"/>
                <a:gd name="f47" fmla="val 21"/>
                <a:gd name="f48" fmla="val 57"/>
                <a:gd name="f49" fmla="val 34"/>
                <a:gd name="f50" fmla="val 66"/>
                <a:gd name="f51" fmla="val 81"/>
                <a:gd name="f52" fmla="val 80"/>
                <a:gd name="f53" fmla="val 79"/>
                <a:gd name="f54" fmla="val 87"/>
                <a:gd name="f55" fmla="val 88"/>
                <a:gd name="f56" fmla="val 95"/>
                <a:gd name="f57" fmla="val 93"/>
                <a:gd name="f58" fmla="val 103"/>
                <a:gd name="f59" fmla="val 96"/>
                <a:gd name="f60" fmla="val 107"/>
                <a:gd name="f61" fmla="val 99"/>
                <a:gd name="f62" fmla="val 111"/>
                <a:gd name="f63" fmla="val 110"/>
                <a:gd name="f64" fmla="val 108"/>
                <a:gd name="f65" fmla="val 98"/>
                <a:gd name="f66" fmla="val 85"/>
                <a:gd name="f67" fmla="val 116"/>
                <a:gd name="f68" fmla="val 124"/>
                <a:gd name="f69" fmla="val 125"/>
                <a:gd name="f70" fmla="val 89"/>
                <a:gd name="f71" fmla="val 128"/>
                <a:gd name="f72" fmla="val 135"/>
                <a:gd name="f73" fmla="val 143"/>
                <a:gd name="f74" fmla="val 156"/>
                <a:gd name="f75" fmla="val 161"/>
                <a:gd name="f76" fmla="val 167"/>
                <a:gd name="f77" fmla="val 106"/>
                <a:gd name="f78" fmla="val 169"/>
                <a:gd name="f79" fmla="val 112"/>
                <a:gd name="f80" fmla="val 171"/>
                <a:gd name="f81" fmla="val 118"/>
                <a:gd name="f82" fmla="val 165"/>
                <a:gd name="f83" fmla="val 121"/>
                <a:gd name="f84" fmla="val 162"/>
                <a:gd name="f85" fmla="val 158"/>
                <a:gd name="f86" fmla="val 129"/>
                <a:gd name="f87" fmla="val 149"/>
                <a:gd name="f88" fmla="val 152"/>
                <a:gd name="f89" fmla="val 138"/>
                <a:gd name="f90" fmla="val 155"/>
                <a:gd name="f91" fmla="val 144"/>
                <a:gd name="f92" fmla="val 168"/>
                <a:gd name="f93" fmla="val 176"/>
                <a:gd name="f94" fmla="val 184"/>
                <a:gd name="f95" fmla="val 145"/>
                <a:gd name="f96" fmla="val 191"/>
                <a:gd name="f97" fmla="val 142"/>
                <a:gd name="f98" fmla="val 132"/>
                <a:gd name="f99" fmla="val 252"/>
                <a:gd name="f100" fmla="val 280"/>
                <a:gd name="f101" fmla="val 157"/>
                <a:gd name="f102" fmla="val 284"/>
                <a:gd name="f103" fmla="val 159"/>
                <a:gd name="f104" fmla="val 166"/>
                <a:gd name="f105" fmla="val 288"/>
                <a:gd name="f106" fmla="val 172"/>
                <a:gd name="f107" fmla="val 281"/>
                <a:gd name="f108" fmla="val 278"/>
                <a:gd name="f109" fmla="val 173"/>
                <a:gd name="f110" fmla="val 254"/>
                <a:gd name="f111" fmla="val 198"/>
                <a:gd name="f112" fmla="val 221"/>
                <a:gd name="f113" fmla="val 193"/>
                <a:gd name="f114" fmla="val 202"/>
                <a:gd name="f115" fmla="val 188"/>
                <a:gd name="f116" fmla="val 205"/>
                <a:gd name="f117" fmla="val 182"/>
                <a:gd name="f118" fmla="val 203"/>
                <a:gd name="f119" fmla="val 177"/>
                <a:gd name="f120" fmla="val 201"/>
                <a:gd name="f121" fmla="val 209"/>
                <a:gd name="f122" fmla="val 207"/>
                <a:gd name="f123" fmla="val 206"/>
                <a:gd name="f124" fmla="val 214"/>
                <a:gd name="f125" fmla="val 217"/>
                <a:gd name="f126" fmla="val 222"/>
                <a:gd name="f127" fmla="val 77"/>
                <a:gd name="f128" fmla="val 220"/>
                <a:gd name="f129" fmla="+- 0 0 -90"/>
                <a:gd name="f130" fmla="*/ f3 1 289"/>
                <a:gd name="f131" fmla="*/ f4 1 225"/>
                <a:gd name="f132" fmla="val f5"/>
                <a:gd name="f133" fmla="val f6"/>
                <a:gd name="f134" fmla="val f7"/>
                <a:gd name="f135" fmla="*/ f129 f0 1"/>
                <a:gd name="f136" fmla="+- f134 0 f132"/>
                <a:gd name="f137" fmla="+- f133 0 f132"/>
                <a:gd name="f138" fmla="*/ f135 1 f2"/>
                <a:gd name="f139" fmla="*/ f137 1 289"/>
                <a:gd name="f140" fmla="*/ f136 1 225"/>
                <a:gd name="f141" fmla="*/ 68 f137 1"/>
                <a:gd name="f142" fmla="*/ 224 f136 1"/>
                <a:gd name="f143" fmla="*/ 58 f137 1"/>
                <a:gd name="f144" fmla="*/ 199 f136 1"/>
                <a:gd name="f145" fmla="*/ 53 f137 1"/>
                <a:gd name="f146" fmla="*/ 190 f136 1"/>
                <a:gd name="f147" fmla="*/ 32 f137 1"/>
                <a:gd name="f148" fmla="*/ 115 f136 1"/>
                <a:gd name="f149" fmla="*/ 25 f137 1"/>
                <a:gd name="f150" fmla="*/ 97 f136 1"/>
                <a:gd name="f151" fmla="*/ 23 f137 1"/>
                <a:gd name="f152" fmla="*/ 83 f136 1"/>
                <a:gd name="f153" fmla="*/ 11 f137 1"/>
                <a:gd name="f154" fmla="*/ 12 f136 1"/>
                <a:gd name="f155" fmla="*/ 22 f137 1"/>
                <a:gd name="f156" fmla="*/ 4 f136 1"/>
                <a:gd name="f157" fmla="*/ 57 f137 1"/>
                <a:gd name="f158" fmla="*/ 34 f136 1"/>
                <a:gd name="f159" fmla="*/ 80 f137 1"/>
                <a:gd name="f160" fmla="*/ 79 f136 1"/>
                <a:gd name="f161" fmla="*/ 93 f137 1"/>
                <a:gd name="f162" fmla="*/ 103 f136 1"/>
                <a:gd name="f163" fmla="*/ 104 f137 1"/>
                <a:gd name="f164" fmla="*/ 110 f136 1"/>
                <a:gd name="f165" fmla="*/ 109 f137 1"/>
                <a:gd name="f166" fmla="*/ 98 f136 1"/>
                <a:gd name="f167" fmla="*/ 116 f137 1"/>
                <a:gd name="f168" fmla="*/ 128 f137 1"/>
                <a:gd name="f169" fmla="*/ 93 f136 1"/>
                <a:gd name="f170" fmla="*/ 156 f137 1"/>
                <a:gd name="f171" fmla="*/ 108 f136 1"/>
                <a:gd name="f172" fmla="*/ 169 f137 1"/>
                <a:gd name="f173" fmla="*/ 112 f136 1"/>
                <a:gd name="f174" fmla="*/ 162 f137 1"/>
                <a:gd name="f175" fmla="*/ 125 f136 1"/>
                <a:gd name="f176" fmla="*/ 152 f137 1"/>
                <a:gd name="f177" fmla="*/ 138 f136 1"/>
                <a:gd name="f178" fmla="*/ 168 f137 1"/>
                <a:gd name="f179" fmla="*/ 144 f136 1"/>
                <a:gd name="f180" fmla="*/ 191 f137 1"/>
                <a:gd name="f181" fmla="*/ 142 f136 1"/>
                <a:gd name="f182" fmla="*/ 280 f137 1"/>
                <a:gd name="f183" fmla="*/ 157 f136 1"/>
                <a:gd name="f184" fmla="*/ 289 f137 1"/>
                <a:gd name="f185" fmla="*/ 166 f136 1"/>
                <a:gd name="f186" fmla="*/ 278 f137 1"/>
                <a:gd name="f187" fmla="*/ 173 f136 1"/>
                <a:gd name="f188" fmla="*/ 193 f137 1"/>
                <a:gd name="f189" fmla="*/ 202 f136 1"/>
                <a:gd name="f190" fmla="*/ 177 f137 1"/>
                <a:gd name="f191" fmla="*/ 201 f136 1"/>
                <a:gd name="f192" fmla="*/ 115 f137 1"/>
                <a:gd name="f193" fmla="*/ 207 f136 1"/>
                <a:gd name="f194" fmla="*/ 107 f137 1"/>
                <a:gd name="f195" fmla="*/ 217 f136 1"/>
                <a:gd name="f196" fmla="*/ 96 f137 1"/>
                <a:gd name="f197" fmla="*/ 221 f136 1"/>
                <a:gd name="f198" fmla="+- f138 0 f1"/>
                <a:gd name="f199" fmla="*/ f141 1 289"/>
                <a:gd name="f200" fmla="*/ f142 1 225"/>
                <a:gd name="f201" fmla="*/ f143 1 289"/>
                <a:gd name="f202" fmla="*/ f144 1 225"/>
                <a:gd name="f203" fmla="*/ f145 1 289"/>
                <a:gd name="f204" fmla="*/ f146 1 225"/>
                <a:gd name="f205" fmla="*/ f147 1 289"/>
                <a:gd name="f206" fmla="*/ f148 1 225"/>
                <a:gd name="f207" fmla="*/ f149 1 289"/>
                <a:gd name="f208" fmla="*/ f150 1 225"/>
                <a:gd name="f209" fmla="*/ f151 1 289"/>
                <a:gd name="f210" fmla="*/ f152 1 225"/>
                <a:gd name="f211" fmla="*/ f153 1 289"/>
                <a:gd name="f212" fmla="*/ f154 1 225"/>
                <a:gd name="f213" fmla="*/ f155 1 289"/>
                <a:gd name="f214" fmla="*/ f156 1 225"/>
                <a:gd name="f215" fmla="*/ f157 1 289"/>
                <a:gd name="f216" fmla="*/ f158 1 225"/>
                <a:gd name="f217" fmla="*/ f159 1 289"/>
                <a:gd name="f218" fmla="*/ f160 1 225"/>
                <a:gd name="f219" fmla="*/ f161 1 289"/>
                <a:gd name="f220" fmla="*/ f162 1 225"/>
                <a:gd name="f221" fmla="*/ f163 1 289"/>
                <a:gd name="f222" fmla="*/ f164 1 225"/>
                <a:gd name="f223" fmla="*/ f165 1 289"/>
                <a:gd name="f224" fmla="*/ f166 1 225"/>
                <a:gd name="f225" fmla="*/ f167 1 289"/>
                <a:gd name="f226" fmla="*/ f168 1 289"/>
                <a:gd name="f227" fmla="*/ f169 1 225"/>
                <a:gd name="f228" fmla="*/ f170 1 289"/>
                <a:gd name="f229" fmla="*/ f171 1 225"/>
                <a:gd name="f230" fmla="*/ f172 1 289"/>
                <a:gd name="f231" fmla="*/ f173 1 225"/>
                <a:gd name="f232" fmla="*/ f174 1 289"/>
                <a:gd name="f233" fmla="*/ f175 1 225"/>
                <a:gd name="f234" fmla="*/ f176 1 289"/>
                <a:gd name="f235" fmla="*/ f177 1 225"/>
                <a:gd name="f236" fmla="*/ f178 1 289"/>
                <a:gd name="f237" fmla="*/ f179 1 225"/>
                <a:gd name="f238" fmla="*/ f180 1 289"/>
                <a:gd name="f239" fmla="*/ f181 1 225"/>
                <a:gd name="f240" fmla="*/ f182 1 289"/>
                <a:gd name="f241" fmla="*/ f183 1 225"/>
                <a:gd name="f242" fmla="*/ f184 1 289"/>
                <a:gd name="f243" fmla="*/ f185 1 225"/>
                <a:gd name="f244" fmla="*/ f186 1 289"/>
                <a:gd name="f245" fmla="*/ f187 1 225"/>
                <a:gd name="f246" fmla="*/ f188 1 289"/>
                <a:gd name="f247" fmla="*/ f189 1 225"/>
                <a:gd name="f248" fmla="*/ f190 1 289"/>
                <a:gd name="f249" fmla="*/ f191 1 225"/>
                <a:gd name="f250" fmla="*/ f192 1 289"/>
                <a:gd name="f251" fmla="*/ f193 1 225"/>
                <a:gd name="f252" fmla="*/ f194 1 289"/>
                <a:gd name="f253" fmla="*/ f195 1 225"/>
                <a:gd name="f254" fmla="*/ f196 1 289"/>
                <a:gd name="f255" fmla="*/ f197 1 225"/>
                <a:gd name="f256" fmla="*/ 0 1 f139"/>
                <a:gd name="f257" fmla="*/ f133 1 f139"/>
                <a:gd name="f258" fmla="*/ 0 1 f140"/>
                <a:gd name="f259" fmla="*/ f134 1 f140"/>
                <a:gd name="f260" fmla="*/ f199 1 f139"/>
                <a:gd name="f261" fmla="*/ f200 1 f140"/>
                <a:gd name="f262" fmla="*/ f201 1 f139"/>
                <a:gd name="f263" fmla="*/ f202 1 f140"/>
                <a:gd name="f264" fmla="*/ f203 1 f139"/>
                <a:gd name="f265" fmla="*/ f204 1 f140"/>
                <a:gd name="f266" fmla="*/ f205 1 f139"/>
                <a:gd name="f267" fmla="*/ f206 1 f140"/>
                <a:gd name="f268" fmla="*/ f207 1 f139"/>
                <a:gd name="f269" fmla="*/ f208 1 f140"/>
                <a:gd name="f270" fmla="*/ f209 1 f139"/>
                <a:gd name="f271" fmla="*/ f210 1 f140"/>
                <a:gd name="f272" fmla="*/ f211 1 f139"/>
                <a:gd name="f273" fmla="*/ f212 1 f140"/>
                <a:gd name="f274" fmla="*/ f213 1 f139"/>
                <a:gd name="f275" fmla="*/ f214 1 f140"/>
                <a:gd name="f276" fmla="*/ f215 1 f139"/>
                <a:gd name="f277" fmla="*/ f216 1 f140"/>
                <a:gd name="f278" fmla="*/ f217 1 f139"/>
                <a:gd name="f279" fmla="*/ f218 1 f140"/>
                <a:gd name="f280" fmla="*/ f219 1 f139"/>
                <a:gd name="f281" fmla="*/ f220 1 f140"/>
                <a:gd name="f282" fmla="*/ f221 1 f139"/>
                <a:gd name="f283" fmla="*/ f222 1 f140"/>
                <a:gd name="f284" fmla="*/ f223 1 f139"/>
                <a:gd name="f285" fmla="*/ f224 1 f140"/>
                <a:gd name="f286" fmla="*/ f225 1 f139"/>
                <a:gd name="f287" fmla="*/ f226 1 f139"/>
                <a:gd name="f288" fmla="*/ f227 1 f140"/>
                <a:gd name="f289" fmla="*/ f228 1 f139"/>
                <a:gd name="f290" fmla="*/ f229 1 f140"/>
                <a:gd name="f291" fmla="*/ f230 1 f139"/>
                <a:gd name="f292" fmla="*/ f231 1 f140"/>
                <a:gd name="f293" fmla="*/ f232 1 f139"/>
                <a:gd name="f294" fmla="*/ f233 1 f140"/>
                <a:gd name="f295" fmla="*/ f234 1 f139"/>
                <a:gd name="f296" fmla="*/ f235 1 f140"/>
                <a:gd name="f297" fmla="*/ f236 1 f139"/>
                <a:gd name="f298" fmla="*/ f237 1 f140"/>
                <a:gd name="f299" fmla="*/ f238 1 f139"/>
                <a:gd name="f300" fmla="*/ f239 1 f140"/>
                <a:gd name="f301" fmla="*/ f240 1 f139"/>
                <a:gd name="f302" fmla="*/ f241 1 f140"/>
                <a:gd name="f303" fmla="*/ f242 1 f139"/>
                <a:gd name="f304" fmla="*/ f243 1 f140"/>
                <a:gd name="f305" fmla="*/ f244 1 f139"/>
                <a:gd name="f306" fmla="*/ f245 1 f140"/>
                <a:gd name="f307" fmla="*/ f246 1 f139"/>
                <a:gd name="f308" fmla="*/ f247 1 f140"/>
                <a:gd name="f309" fmla="*/ f248 1 f139"/>
                <a:gd name="f310" fmla="*/ f249 1 f140"/>
                <a:gd name="f311" fmla="*/ f250 1 f139"/>
                <a:gd name="f312" fmla="*/ f251 1 f140"/>
                <a:gd name="f313" fmla="*/ f252 1 f139"/>
                <a:gd name="f314" fmla="*/ f253 1 f140"/>
                <a:gd name="f315" fmla="*/ f254 1 f139"/>
                <a:gd name="f316" fmla="*/ f255 1 f140"/>
                <a:gd name="f317" fmla="*/ f256 f130 1"/>
                <a:gd name="f318" fmla="*/ f257 f130 1"/>
                <a:gd name="f319" fmla="*/ f259 f131 1"/>
                <a:gd name="f320" fmla="*/ f258 f131 1"/>
                <a:gd name="f321" fmla="*/ f260 f130 1"/>
                <a:gd name="f322" fmla="*/ f261 f131 1"/>
                <a:gd name="f323" fmla="*/ f262 f130 1"/>
                <a:gd name="f324" fmla="*/ f263 f131 1"/>
                <a:gd name="f325" fmla="*/ f264 f130 1"/>
                <a:gd name="f326" fmla="*/ f265 f131 1"/>
                <a:gd name="f327" fmla="*/ f266 f130 1"/>
                <a:gd name="f328" fmla="*/ f267 f131 1"/>
                <a:gd name="f329" fmla="*/ f268 f130 1"/>
                <a:gd name="f330" fmla="*/ f269 f131 1"/>
                <a:gd name="f331" fmla="*/ f270 f130 1"/>
                <a:gd name="f332" fmla="*/ f271 f131 1"/>
                <a:gd name="f333" fmla="*/ f272 f130 1"/>
                <a:gd name="f334" fmla="*/ f273 f131 1"/>
                <a:gd name="f335" fmla="*/ f274 f130 1"/>
                <a:gd name="f336" fmla="*/ f275 f131 1"/>
                <a:gd name="f337" fmla="*/ f276 f130 1"/>
                <a:gd name="f338" fmla="*/ f277 f131 1"/>
                <a:gd name="f339" fmla="*/ f278 f130 1"/>
                <a:gd name="f340" fmla="*/ f279 f131 1"/>
                <a:gd name="f341" fmla="*/ f280 f130 1"/>
                <a:gd name="f342" fmla="*/ f281 f131 1"/>
                <a:gd name="f343" fmla="*/ f282 f130 1"/>
                <a:gd name="f344" fmla="*/ f283 f131 1"/>
                <a:gd name="f345" fmla="*/ f284 f130 1"/>
                <a:gd name="f346" fmla="*/ f285 f131 1"/>
                <a:gd name="f347" fmla="*/ f286 f130 1"/>
                <a:gd name="f348" fmla="*/ f287 f130 1"/>
                <a:gd name="f349" fmla="*/ f288 f131 1"/>
                <a:gd name="f350" fmla="*/ f289 f130 1"/>
                <a:gd name="f351" fmla="*/ f290 f131 1"/>
                <a:gd name="f352" fmla="*/ f291 f130 1"/>
                <a:gd name="f353" fmla="*/ f292 f131 1"/>
                <a:gd name="f354" fmla="*/ f293 f130 1"/>
                <a:gd name="f355" fmla="*/ f294 f131 1"/>
                <a:gd name="f356" fmla="*/ f295 f130 1"/>
                <a:gd name="f357" fmla="*/ f296 f131 1"/>
                <a:gd name="f358" fmla="*/ f297 f130 1"/>
                <a:gd name="f359" fmla="*/ f298 f131 1"/>
                <a:gd name="f360" fmla="*/ f299 f130 1"/>
                <a:gd name="f361" fmla="*/ f300 f131 1"/>
                <a:gd name="f362" fmla="*/ f301 f130 1"/>
                <a:gd name="f363" fmla="*/ f302 f131 1"/>
                <a:gd name="f364" fmla="*/ f303 f130 1"/>
                <a:gd name="f365" fmla="*/ f304 f131 1"/>
                <a:gd name="f366" fmla="*/ f305 f130 1"/>
                <a:gd name="f367" fmla="*/ f306 f131 1"/>
                <a:gd name="f368" fmla="*/ f307 f130 1"/>
                <a:gd name="f369" fmla="*/ f308 f131 1"/>
                <a:gd name="f370" fmla="*/ f309 f130 1"/>
                <a:gd name="f371" fmla="*/ f310 f131 1"/>
                <a:gd name="f372" fmla="*/ f311 f130 1"/>
                <a:gd name="f373" fmla="*/ f312 f131 1"/>
                <a:gd name="f374" fmla="*/ f313 f130 1"/>
                <a:gd name="f375" fmla="*/ f314 f131 1"/>
                <a:gd name="f376" fmla="*/ f315 f130 1"/>
                <a:gd name="f377" fmla="*/ f316 f131 1"/>
              </a:gdLst>
              <a:ahLst/>
              <a:cxnLst>
                <a:cxn ang="3cd4">
                  <a:pos x="hc" y="t"/>
                </a:cxn>
                <a:cxn ang="0">
                  <a:pos x="r" y="vc"/>
                </a:cxn>
                <a:cxn ang="cd4">
                  <a:pos x="hc" y="b"/>
                </a:cxn>
                <a:cxn ang="cd2">
                  <a:pos x="l" y="vc"/>
                </a:cxn>
                <a:cxn ang="f198">
                  <a:pos x="f321" y="f322"/>
                </a:cxn>
                <a:cxn ang="f198">
                  <a:pos x="f323" y="f324"/>
                </a:cxn>
                <a:cxn ang="f198">
                  <a:pos x="f325" y="f326"/>
                </a:cxn>
                <a:cxn ang="f198">
                  <a:pos x="f327" y="f328"/>
                </a:cxn>
                <a:cxn ang="f198">
                  <a:pos x="f329" y="f330"/>
                </a:cxn>
                <a:cxn ang="f198">
                  <a:pos x="f331" y="f332"/>
                </a:cxn>
                <a:cxn ang="f198">
                  <a:pos x="f333" y="f334"/>
                </a:cxn>
                <a:cxn ang="f198">
                  <a:pos x="f335" y="f336"/>
                </a:cxn>
                <a:cxn ang="f198">
                  <a:pos x="f337" y="f338"/>
                </a:cxn>
                <a:cxn ang="f198">
                  <a:pos x="f339" y="f340"/>
                </a:cxn>
                <a:cxn ang="f198">
                  <a:pos x="f341" y="f342"/>
                </a:cxn>
                <a:cxn ang="f198">
                  <a:pos x="f343" y="f344"/>
                </a:cxn>
                <a:cxn ang="f198">
                  <a:pos x="f345" y="f346"/>
                </a:cxn>
                <a:cxn ang="f198">
                  <a:pos x="f347" y="f332"/>
                </a:cxn>
                <a:cxn ang="f198">
                  <a:pos x="f348" y="f349"/>
                </a:cxn>
                <a:cxn ang="f198">
                  <a:pos x="f350" y="f351"/>
                </a:cxn>
                <a:cxn ang="f198">
                  <a:pos x="f352" y="f353"/>
                </a:cxn>
                <a:cxn ang="f198">
                  <a:pos x="f354" y="f355"/>
                </a:cxn>
                <a:cxn ang="f198">
                  <a:pos x="f356" y="f357"/>
                </a:cxn>
                <a:cxn ang="f198">
                  <a:pos x="f358" y="f359"/>
                </a:cxn>
                <a:cxn ang="f198">
                  <a:pos x="f360" y="f361"/>
                </a:cxn>
                <a:cxn ang="f198">
                  <a:pos x="f362" y="f363"/>
                </a:cxn>
                <a:cxn ang="f198">
                  <a:pos x="f364" y="f365"/>
                </a:cxn>
                <a:cxn ang="f198">
                  <a:pos x="f366" y="f367"/>
                </a:cxn>
                <a:cxn ang="f198">
                  <a:pos x="f368" y="f369"/>
                </a:cxn>
                <a:cxn ang="f198">
                  <a:pos x="f370" y="f371"/>
                </a:cxn>
                <a:cxn ang="f198">
                  <a:pos x="f372" y="f373"/>
                </a:cxn>
                <a:cxn ang="f198">
                  <a:pos x="f374" y="f375"/>
                </a:cxn>
                <a:cxn ang="f198">
                  <a:pos x="f376" y="f377"/>
                </a:cxn>
                <a:cxn ang="f198">
                  <a:pos x="f321" y="f322"/>
                </a:cxn>
              </a:cxnLst>
              <a:rect l="f317" t="f320" r="f318" b="f319"/>
              <a:pathLst>
                <a:path w="289" h="225">
                  <a:moveTo>
                    <a:pt x="f8" y="f9"/>
                  </a:moveTo>
                  <a:cubicBezTo>
                    <a:pt x="f10" y="f11"/>
                    <a:pt x="f12" y="f13"/>
                    <a:pt x="f14" y="f15"/>
                  </a:cubicBezTo>
                  <a:cubicBezTo>
                    <a:pt x="f16" y="f15"/>
                    <a:pt x="f17" y="f18"/>
                    <a:pt x="f19" y="f20"/>
                  </a:cubicBezTo>
                  <a:cubicBezTo>
                    <a:pt x="f21" y="f22"/>
                    <a:pt x="f23" y="f24"/>
                    <a:pt x="f25" y="f26"/>
                  </a:cubicBezTo>
                  <a:cubicBezTo>
                    <a:pt x="f27" y="f28"/>
                    <a:pt x="f29" y="f30"/>
                    <a:pt x="f29" y="f31"/>
                  </a:cubicBezTo>
                  <a:cubicBezTo>
                    <a:pt x="f29" y="f32"/>
                    <a:pt x="f33" y="f34"/>
                    <a:pt x="f35" y="f36"/>
                  </a:cubicBezTo>
                  <a:cubicBezTo>
                    <a:pt x="f5" y="f21"/>
                    <a:pt x="f37" y="f38"/>
                    <a:pt x="f39" y="f40"/>
                  </a:cubicBezTo>
                  <a:cubicBezTo>
                    <a:pt x="f41" y="f42"/>
                    <a:pt x="f43" y="f5"/>
                    <a:pt x="f44" y="f45"/>
                  </a:cubicBezTo>
                  <a:cubicBezTo>
                    <a:pt x="f38" y="f39"/>
                    <a:pt x="f46" y="f47"/>
                    <a:pt x="f48" y="f49"/>
                  </a:cubicBezTo>
                  <a:cubicBezTo>
                    <a:pt x="f50" y="f46"/>
                    <a:pt x="f51" y="f14"/>
                    <a:pt x="f52" y="f53"/>
                  </a:cubicBezTo>
                  <a:cubicBezTo>
                    <a:pt x="f52" y="f54"/>
                    <a:pt x="f55" y="f56"/>
                    <a:pt x="f57" y="f58"/>
                  </a:cubicBezTo>
                  <a:cubicBezTo>
                    <a:pt x="f59" y="f60"/>
                    <a:pt x="f61" y="f62"/>
                    <a:pt x="f30" y="f63"/>
                  </a:cubicBezTo>
                  <a:cubicBezTo>
                    <a:pt x="f62" y="f64"/>
                    <a:pt x="f28" y="f58"/>
                    <a:pt x="f28" y="f65"/>
                  </a:cubicBezTo>
                  <a:cubicBezTo>
                    <a:pt x="f28" y="f32"/>
                    <a:pt x="f63" y="f66"/>
                    <a:pt x="f67" y="f36"/>
                  </a:cubicBezTo>
                  <a:cubicBezTo>
                    <a:pt x="f68" y="f52"/>
                    <a:pt x="f69" y="f70"/>
                    <a:pt x="f71" y="f57"/>
                  </a:cubicBezTo>
                  <a:cubicBezTo>
                    <a:pt x="f72" y="f30"/>
                    <a:pt x="f73" y="f63"/>
                    <a:pt x="f74" y="f64"/>
                  </a:cubicBezTo>
                  <a:cubicBezTo>
                    <a:pt x="f75" y="f60"/>
                    <a:pt x="f76" y="f77"/>
                    <a:pt x="f78" y="f79"/>
                  </a:cubicBezTo>
                  <a:cubicBezTo>
                    <a:pt x="f80" y="f81"/>
                    <a:pt x="f82" y="f83"/>
                    <a:pt x="f84" y="f69"/>
                  </a:cubicBezTo>
                  <a:cubicBezTo>
                    <a:pt x="f85" y="f86"/>
                    <a:pt x="f87" y="f86"/>
                    <a:pt x="f88" y="f89"/>
                  </a:cubicBezTo>
                  <a:cubicBezTo>
                    <a:pt x="f90" y="f91"/>
                    <a:pt x="f84" y="f91"/>
                    <a:pt x="f92" y="f91"/>
                  </a:cubicBezTo>
                  <a:cubicBezTo>
                    <a:pt x="f93" y="f91"/>
                    <a:pt x="f94" y="f95"/>
                    <a:pt x="f96" y="f97"/>
                  </a:cubicBezTo>
                  <a:cubicBezTo>
                    <a:pt x="f9" y="f98"/>
                    <a:pt x="f99" y="f73"/>
                    <a:pt x="f100" y="f101"/>
                  </a:cubicBezTo>
                  <a:cubicBezTo>
                    <a:pt x="f102" y="f103"/>
                    <a:pt x="f6" y="f75"/>
                    <a:pt x="f6" y="f104"/>
                  </a:cubicBezTo>
                  <a:cubicBezTo>
                    <a:pt x="f105" y="f106"/>
                    <a:pt x="f107" y="f80"/>
                    <a:pt x="f108" y="f109"/>
                  </a:cubicBezTo>
                  <a:cubicBezTo>
                    <a:pt x="f110" y="f111"/>
                    <a:pt x="f112" y="f96"/>
                    <a:pt x="f113" y="f114"/>
                  </a:cubicBezTo>
                  <a:cubicBezTo>
                    <a:pt x="f115" y="f116"/>
                    <a:pt x="f117" y="f118"/>
                    <a:pt x="f119" y="f120"/>
                  </a:cubicBezTo>
                  <a:cubicBezTo>
                    <a:pt x="f74" y="f18"/>
                    <a:pt x="f24" y="f121"/>
                    <a:pt x="f26" y="f122"/>
                  </a:cubicBezTo>
                  <a:cubicBezTo>
                    <a:pt x="f28" y="f123"/>
                    <a:pt x="f28" y="f124"/>
                    <a:pt x="f60" y="f125"/>
                  </a:cubicBezTo>
                  <a:cubicBezTo>
                    <a:pt x="f30" y="f126"/>
                    <a:pt x="f31" y="f7"/>
                    <a:pt x="f59" y="f112"/>
                  </a:cubicBezTo>
                  <a:cubicBezTo>
                    <a:pt x="f66" y="f111"/>
                    <a:pt x="f127" y="f128"/>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0" name="Freeform 8">
              <a:extLst>
                <a:ext uri="{FF2B5EF4-FFF2-40B4-BE49-F238E27FC236}">
                  <a16:creationId xmlns:a16="http://schemas.microsoft.com/office/drawing/2014/main" id="{6A5796E1-38B3-4BF7-AA7F-732F6E68F189}"/>
                </a:ext>
              </a:extLst>
            </p:cNvPr>
            <p:cNvSpPr/>
            <p:nvPr/>
          </p:nvSpPr>
          <p:spPr>
            <a:xfrm>
              <a:off x="6719971" y="1085978"/>
              <a:ext cx="695126" cy="893359"/>
            </a:xfrm>
            <a:custGeom>
              <a:avLst/>
              <a:gdLst>
                <a:gd name="f0" fmla="val 10800000"/>
                <a:gd name="f1" fmla="val 5400000"/>
                <a:gd name="f2" fmla="val 180"/>
                <a:gd name="f3" fmla="val w"/>
                <a:gd name="f4" fmla="val h"/>
                <a:gd name="f5" fmla="val 0"/>
                <a:gd name="f6" fmla="val 224"/>
                <a:gd name="f7" fmla="val 288"/>
                <a:gd name="f8" fmla="val 223"/>
                <a:gd name="f9" fmla="val 220"/>
                <a:gd name="f10" fmla="val 213"/>
                <a:gd name="f11" fmla="val 221"/>
                <a:gd name="f12" fmla="val 197"/>
                <a:gd name="f13" fmla="val 208"/>
                <a:gd name="f14" fmla="val 199"/>
                <a:gd name="f15" fmla="val 231"/>
                <a:gd name="f16" fmla="val 234"/>
                <a:gd name="f17" fmla="val 194"/>
                <a:gd name="f18" fmla="val 236"/>
                <a:gd name="f19" fmla="val 191"/>
                <a:gd name="f20" fmla="val 235"/>
                <a:gd name="f21" fmla="val 161"/>
                <a:gd name="f22" fmla="val 225"/>
                <a:gd name="f23" fmla="val 138"/>
                <a:gd name="f24" fmla="val 239"/>
                <a:gd name="f25" fmla="val 116"/>
                <a:gd name="f26" fmla="val 256"/>
                <a:gd name="f27" fmla="val 110"/>
                <a:gd name="f28" fmla="val 260"/>
                <a:gd name="f29" fmla="val 106"/>
                <a:gd name="f30" fmla="val 262"/>
                <a:gd name="f31" fmla="val 100"/>
                <a:gd name="f32" fmla="val 94"/>
                <a:gd name="f33" fmla="val 85"/>
                <a:gd name="f34" fmla="val 261"/>
                <a:gd name="f35" fmla="val 82"/>
                <a:gd name="f36" fmla="val 265"/>
                <a:gd name="f37" fmla="val 62"/>
                <a:gd name="f38" fmla="val 35"/>
                <a:gd name="f39" fmla="val 274"/>
                <a:gd name="f40" fmla="val 11"/>
                <a:gd name="f41" fmla="val 278"/>
                <a:gd name="f42" fmla="val 280"/>
                <a:gd name="f43" fmla="val 273"/>
                <a:gd name="f44" fmla="val 5"/>
                <a:gd name="f45" fmla="val 266"/>
                <a:gd name="f46" fmla="val 23"/>
                <a:gd name="f47" fmla="val 240"/>
                <a:gd name="f48" fmla="val 42"/>
                <a:gd name="f49" fmla="val 214"/>
                <a:gd name="f50" fmla="val 77"/>
                <a:gd name="f51" fmla="val 209"/>
                <a:gd name="f52" fmla="val 86"/>
                <a:gd name="f53" fmla="val 207"/>
                <a:gd name="f54" fmla="val 201"/>
                <a:gd name="f55" fmla="val 102"/>
                <a:gd name="f56" fmla="val 107"/>
                <a:gd name="f57" fmla="val 111"/>
                <a:gd name="f58" fmla="val 190"/>
                <a:gd name="f59" fmla="val 109"/>
                <a:gd name="f60" fmla="val 184"/>
                <a:gd name="f61" fmla="val 177"/>
                <a:gd name="f62" fmla="val 101"/>
                <a:gd name="f63" fmla="val 97"/>
                <a:gd name="f64" fmla="val 91"/>
                <a:gd name="f65" fmla="val 179"/>
                <a:gd name="f66" fmla="val 178"/>
                <a:gd name="f67" fmla="val 83"/>
                <a:gd name="f68" fmla="val 173"/>
                <a:gd name="f69" fmla="val 81"/>
                <a:gd name="f70" fmla="val 166"/>
                <a:gd name="f71" fmla="val 88"/>
                <a:gd name="f72" fmla="val 164"/>
                <a:gd name="f73" fmla="val 92"/>
                <a:gd name="f74" fmla="val 162"/>
                <a:gd name="f75" fmla="val 104"/>
                <a:gd name="f76" fmla="val 155"/>
                <a:gd name="f77" fmla="val 145"/>
                <a:gd name="f78" fmla="val 132"/>
                <a:gd name="f79" fmla="val 128"/>
                <a:gd name="f80" fmla="val 108"/>
                <a:gd name="f81" fmla="val 122"/>
                <a:gd name="f82" fmla="val 114"/>
                <a:gd name="f83" fmla="val 120"/>
                <a:gd name="f84" fmla="val 118"/>
                <a:gd name="f85" fmla="val 123"/>
                <a:gd name="f86" fmla="val 126"/>
                <a:gd name="f87" fmla="val 129"/>
                <a:gd name="f88" fmla="val 139"/>
                <a:gd name="f89" fmla="val 137"/>
                <a:gd name="f90" fmla="val 143"/>
                <a:gd name="f91" fmla="val 136"/>
                <a:gd name="f92" fmla="val 130"/>
                <a:gd name="f93" fmla="val 125"/>
                <a:gd name="f94" fmla="val 147"/>
                <a:gd name="f95" fmla="val 115"/>
                <a:gd name="f96" fmla="val 144"/>
                <a:gd name="f97" fmla="val 65"/>
                <a:gd name="f98" fmla="val 37"/>
                <a:gd name="f99" fmla="val 157"/>
                <a:gd name="f100" fmla="val 9"/>
                <a:gd name="f101" fmla="val 159"/>
                <a:gd name="f102" fmla="val 167"/>
                <a:gd name="f103" fmla="val 172"/>
                <a:gd name="f104" fmla="val 7"/>
                <a:gd name="f105" fmla="val 174"/>
                <a:gd name="f106" fmla="val 10"/>
                <a:gd name="f107" fmla="val 16"/>
                <a:gd name="f108" fmla="val 22"/>
                <a:gd name="f109" fmla="val 182"/>
                <a:gd name="f110" fmla="val 26"/>
                <a:gd name="f111" fmla="val 38"/>
                <a:gd name="f112" fmla="val 51"/>
                <a:gd name="f113" fmla="val 196"/>
                <a:gd name="f114" fmla="val 69"/>
                <a:gd name="f115" fmla="val 74"/>
                <a:gd name="f116" fmla="val 205"/>
                <a:gd name="f117" fmla="val 95"/>
                <a:gd name="f118" fmla="val 203"/>
                <a:gd name="f119" fmla="val 202"/>
                <a:gd name="f120" fmla="val 200"/>
                <a:gd name="f121" fmla="val 165"/>
                <a:gd name="f122" fmla="val 187"/>
                <a:gd name="f123" fmla="val 193"/>
                <a:gd name="f124" fmla="val 198"/>
                <a:gd name="f125" fmla="val 210"/>
                <a:gd name="f126" fmla="+- 0 0 -90"/>
                <a:gd name="f127" fmla="*/ f3 1 224"/>
                <a:gd name="f128" fmla="*/ f4 1 288"/>
                <a:gd name="f129" fmla="val f5"/>
                <a:gd name="f130" fmla="val f6"/>
                <a:gd name="f131" fmla="val f7"/>
                <a:gd name="f132" fmla="*/ f126 f0 1"/>
                <a:gd name="f133" fmla="+- f131 0 f129"/>
                <a:gd name="f134" fmla="+- f130 0 f129"/>
                <a:gd name="f135" fmla="*/ f132 1 f2"/>
                <a:gd name="f136" fmla="*/ f134 1 224"/>
                <a:gd name="f137" fmla="*/ f133 1 288"/>
                <a:gd name="f138" fmla="*/ 223 f134 1"/>
                <a:gd name="f139" fmla="*/ 220 f133 1"/>
                <a:gd name="f140" fmla="*/ 199 f134 1"/>
                <a:gd name="f141" fmla="*/ 231 f133 1"/>
                <a:gd name="f142" fmla="*/ 191 f134 1"/>
                <a:gd name="f143" fmla="*/ 235 f133 1"/>
                <a:gd name="f144" fmla="*/ 116 f134 1"/>
                <a:gd name="f145" fmla="*/ 256 f133 1"/>
                <a:gd name="f146" fmla="*/ 100 f134 1"/>
                <a:gd name="f147" fmla="*/ 262 f133 1"/>
                <a:gd name="f148" fmla="*/ 82 f134 1"/>
                <a:gd name="f149" fmla="*/ 265 f133 1"/>
                <a:gd name="f150" fmla="*/ 11 f134 1"/>
                <a:gd name="f151" fmla="*/ 278 f133 1"/>
                <a:gd name="f152" fmla="*/ 5 f134 1"/>
                <a:gd name="f153" fmla="*/ 266 f133 1"/>
                <a:gd name="f154" fmla="*/ 77 f134 1"/>
                <a:gd name="f155" fmla="*/ 209 f133 1"/>
                <a:gd name="f156" fmla="*/ 102 f134 1"/>
                <a:gd name="f157" fmla="*/ 197 f133 1"/>
                <a:gd name="f158" fmla="*/ 109 f134 1"/>
                <a:gd name="f159" fmla="*/ 184 f133 1"/>
                <a:gd name="f160" fmla="*/ 97 f134 1"/>
                <a:gd name="f161" fmla="*/ 180 f133 1"/>
                <a:gd name="f162" fmla="*/ 83 f134 1"/>
                <a:gd name="f163" fmla="*/ 173 f133 1"/>
                <a:gd name="f164" fmla="*/ 92 f134 1"/>
                <a:gd name="f165" fmla="*/ 162 f133 1"/>
                <a:gd name="f166" fmla="*/ 132 f133 1"/>
                <a:gd name="f167" fmla="*/ 114 f134 1"/>
                <a:gd name="f168" fmla="*/ 120 f133 1"/>
                <a:gd name="f169" fmla="*/ 126 f134 1"/>
                <a:gd name="f170" fmla="*/ 128 f133 1"/>
                <a:gd name="f171" fmla="*/ 137 f134 1"/>
                <a:gd name="f172" fmla="*/ 137 f133 1"/>
                <a:gd name="f173" fmla="*/ 145 f134 1"/>
                <a:gd name="f174" fmla="*/ 125 f133 1"/>
                <a:gd name="f175" fmla="*/ 144 f134 1"/>
                <a:gd name="f176" fmla="*/ 97 f133 1"/>
                <a:gd name="f177" fmla="*/ 157 f134 1"/>
                <a:gd name="f178" fmla="*/ 9 f133 1"/>
                <a:gd name="f179" fmla="*/ 167 f134 1"/>
                <a:gd name="f180" fmla="*/ 0 f133 1"/>
                <a:gd name="f181" fmla="*/ 174 f134 1"/>
                <a:gd name="f182" fmla="*/ 10 f133 1"/>
                <a:gd name="f183" fmla="*/ 182 f134 1"/>
                <a:gd name="f184" fmla="*/ 26 f133 1"/>
                <a:gd name="f185" fmla="*/ 196 f134 1"/>
                <a:gd name="f186" fmla="*/ 69 f133 1"/>
                <a:gd name="f187" fmla="*/ 86 f133 1"/>
                <a:gd name="f188" fmla="*/ 202 f134 1"/>
                <a:gd name="f189" fmla="*/ 114 f133 1"/>
                <a:gd name="f190" fmla="*/ 220 f134 1"/>
                <a:gd name="f191" fmla="*/ 194 f133 1"/>
                <a:gd name="f192" fmla="+- f135 0 f1"/>
                <a:gd name="f193" fmla="*/ f138 1 224"/>
                <a:gd name="f194" fmla="*/ f139 1 288"/>
                <a:gd name="f195" fmla="*/ f140 1 224"/>
                <a:gd name="f196" fmla="*/ f141 1 288"/>
                <a:gd name="f197" fmla="*/ f142 1 224"/>
                <a:gd name="f198" fmla="*/ f143 1 288"/>
                <a:gd name="f199" fmla="*/ f144 1 224"/>
                <a:gd name="f200" fmla="*/ f145 1 288"/>
                <a:gd name="f201" fmla="*/ f146 1 224"/>
                <a:gd name="f202" fmla="*/ f147 1 288"/>
                <a:gd name="f203" fmla="*/ f148 1 224"/>
                <a:gd name="f204" fmla="*/ f149 1 288"/>
                <a:gd name="f205" fmla="*/ f150 1 224"/>
                <a:gd name="f206" fmla="*/ f151 1 288"/>
                <a:gd name="f207" fmla="*/ f152 1 224"/>
                <a:gd name="f208" fmla="*/ f153 1 288"/>
                <a:gd name="f209" fmla="*/ f154 1 224"/>
                <a:gd name="f210" fmla="*/ f155 1 288"/>
                <a:gd name="f211" fmla="*/ f156 1 224"/>
                <a:gd name="f212" fmla="*/ f157 1 288"/>
                <a:gd name="f213" fmla="*/ f158 1 224"/>
                <a:gd name="f214" fmla="*/ f159 1 288"/>
                <a:gd name="f215" fmla="*/ f160 1 224"/>
                <a:gd name="f216" fmla="*/ f161 1 288"/>
                <a:gd name="f217" fmla="*/ f162 1 224"/>
                <a:gd name="f218" fmla="*/ f163 1 288"/>
                <a:gd name="f219" fmla="*/ f164 1 224"/>
                <a:gd name="f220" fmla="*/ f165 1 288"/>
                <a:gd name="f221" fmla="*/ f166 1 288"/>
                <a:gd name="f222" fmla="*/ f167 1 224"/>
                <a:gd name="f223" fmla="*/ f168 1 288"/>
                <a:gd name="f224" fmla="*/ f169 1 224"/>
                <a:gd name="f225" fmla="*/ f170 1 288"/>
                <a:gd name="f226" fmla="*/ f171 1 224"/>
                <a:gd name="f227" fmla="*/ f172 1 288"/>
                <a:gd name="f228" fmla="*/ f173 1 224"/>
                <a:gd name="f229" fmla="*/ f174 1 288"/>
                <a:gd name="f230" fmla="*/ f175 1 224"/>
                <a:gd name="f231" fmla="*/ f176 1 288"/>
                <a:gd name="f232" fmla="*/ f177 1 224"/>
                <a:gd name="f233" fmla="*/ f178 1 288"/>
                <a:gd name="f234" fmla="*/ f179 1 224"/>
                <a:gd name="f235" fmla="*/ f180 1 288"/>
                <a:gd name="f236" fmla="*/ f181 1 224"/>
                <a:gd name="f237" fmla="*/ f182 1 288"/>
                <a:gd name="f238" fmla="*/ f183 1 224"/>
                <a:gd name="f239" fmla="*/ f184 1 288"/>
                <a:gd name="f240" fmla="*/ f185 1 224"/>
                <a:gd name="f241" fmla="*/ f186 1 288"/>
                <a:gd name="f242" fmla="*/ f187 1 288"/>
                <a:gd name="f243" fmla="*/ f188 1 224"/>
                <a:gd name="f244" fmla="*/ f189 1 288"/>
                <a:gd name="f245" fmla="*/ f190 1 224"/>
                <a:gd name="f246" fmla="*/ f191 1 288"/>
                <a:gd name="f247" fmla="*/ 0 1 f136"/>
                <a:gd name="f248" fmla="*/ f130 1 f136"/>
                <a:gd name="f249" fmla="*/ 0 1 f137"/>
                <a:gd name="f250" fmla="*/ f131 1 f137"/>
                <a:gd name="f251" fmla="*/ f193 1 f136"/>
                <a:gd name="f252" fmla="*/ f194 1 f137"/>
                <a:gd name="f253" fmla="*/ f195 1 f136"/>
                <a:gd name="f254" fmla="*/ f196 1 f137"/>
                <a:gd name="f255" fmla="*/ f197 1 f136"/>
                <a:gd name="f256" fmla="*/ f198 1 f137"/>
                <a:gd name="f257" fmla="*/ f199 1 f136"/>
                <a:gd name="f258" fmla="*/ f200 1 f137"/>
                <a:gd name="f259" fmla="*/ f201 1 f136"/>
                <a:gd name="f260" fmla="*/ f202 1 f137"/>
                <a:gd name="f261" fmla="*/ f203 1 f136"/>
                <a:gd name="f262" fmla="*/ f204 1 f137"/>
                <a:gd name="f263" fmla="*/ f205 1 f136"/>
                <a:gd name="f264" fmla="*/ f206 1 f137"/>
                <a:gd name="f265" fmla="*/ f207 1 f136"/>
                <a:gd name="f266" fmla="*/ f208 1 f137"/>
                <a:gd name="f267" fmla="*/ f209 1 f136"/>
                <a:gd name="f268" fmla="*/ f210 1 f137"/>
                <a:gd name="f269" fmla="*/ f211 1 f136"/>
                <a:gd name="f270" fmla="*/ f212 1 f137"/>
                <a:gd name="f271" fmla="*/ f213 1 f136"/>
                <a:gd name="f272" fmla="*/ f214 1 f137"/>
                <a:gd name="f273" fmla="*/ f215 1 f136"/>
                <a:gd name="f274" fmla="*/ f216 1 f137"/>
                <a:gd name="f275" fmla="*/ f217 1 f136"/>
                <a:gd name="f276" fmla="*/ f218 1 f137"/>
                <a:gd name="f277" fmla="*/ f219 1 f136"/>
                <a:gd name="f278" fmla="*/ f220 1 f137"/>
                <a:gd name="f279" fmla="*/ f221 1 f137"/>
                <a:gd name="f280" fmla="*/ f222 1 f136"/>
                <a:gd name="f281" fmla="*/ f223 1 f137"/>
                <a:gd name="f282" fmla="*/ f224 1 f136"/>
                <a:gd name="f283" fmla="*/ f225 1 f137"/>
                <a:gd name="f284" fmla="*/ f226 1 f136"/>
                <a:gd name="f285" fmla="*/ f227 1 f137"/>
                <a:gd name="f286" fmla="*/ f228 1 f136"/>
                <a:gd name="f287" fmla="*/ f229 1 f137"/>
                <a:gd name="f288" fmla="*/ f230 1 f136"/>
                <a:gd name="f289" fmla="*/ f231 1 f137"/>
                <a:gd name="f290" fmla="*/ f232 1 f136"/>
                <a:gd name="f291" fmla="*/ f233 1 f137"/>
                <a:gd name="f292" fmla="*/ f234 1 f136"/>
                <a:gd name="f293" fmla="*/ f235 1 f137"/>
                <a:gd name="f294" fmla="*/ f236 1 f136"/>
                <a:gd name="f295" fmla="*/ f237 1 f137"/>
                <a:gd name="f296" fmla="*/ f238 1 f136"/>
                <a:gd name="f297" fmla="*/ f239 1 f137"/>
                <a:gd name="f298" fmla="*/ f240 1 f136"/>
                <a:gd name="f299" fmla="*/ f241 1 f137"/>
                <a:gd name="f300" fmla="*/ f242 1 f137"/>
                <a:gd name="f301" fmla="*/ f243 1 f136"/>
                <a:gd name="f302" fmla="*/ f244 1 f137"/>
                <a:gd name="f303" fmla="*/ f245 1 f136"/>
                <a:gd name="f304" fmla="*/ f246 1 f137"/>
                <a:gd name="f305" fmla="*/ f247 f127 1"/>
                <a:gd name="f306" fmla="*/ f248 f127 1"/>
                <a:gd name="f307" fmla="*/ f250 f128 1"/>
                <a:gd name="f308" fmla="*/ f249 f128 1"/>
                <a:gd name="f309" fmla="*/ f251 f127 1"/>
                <a:gd name="f310" fmla="*/ f252 f128 1"/>
                <a:gd name="f311" fmla="*/ f253 f127 1"/>
                <a:gd name="f312" fmla="*/ f254 f128 1"/>
                <a:gd name="f313" fmla="*/ f255 f127 1"/>
                <a:gd name="f314" fmla="*/ f256 f128 1"/>
                <a:gd name="f315" fmla="*/ f257 f127 1"/>
                <a:gd name="f316" fmla="*/ f258 f128 1"/>
                <a:gd name="f317" fmla="*/ f259 f127 1"/>
                <a:gd name="f318" fmla="*/ f260 f128 1"/>
                <a:gd name="f319" fmla="*/ f261 f127 1"/>
                <a:gd name="f320" fmla="*/ f262 f128 1"/>
                <a:gd name="f321" fmla="*/ f263 f127 1"/>
                <a:gd name="f322" fmla="*/ f264 f128 1"/>
                <a:gd name="f323" fmla="*/ f265 f127 1"/>
                <a:gd name="f324" fmla="*/ f266 f128 1"/>
                <a:gd name="f325" fmla="*/ f267 f127 1"/>
                <a:gd name="f326" fmla="*/ f268 f128 1"/>
                <a:gd name="f327" fmla="*/ f269 f127 1"/>
                <a:gd name="f328" fmla="*/ f270 f128 1"/>
                <a:gd name="f329" fmla="*/ f271 f127 1"/>
                <a:gd name="f330" fmla="*/ f272 f128 1"/>
                <a:gd name="f331" fmla="*/ f273 f127 1"/>
                <a:gd name="f332" fmla="*/ f274 f128 1"/>
                <a:gd name="f333" fmla="*/ f275 f127 1"/>
                <a:gd name="f334" fmla="*/ f276 f128 1"/>
                <a:gd name="f335" fmla="*/ f277 f127 1"/>
                <a:gd name="f336" fmla="*/ f278 f128 1"/>
                <a:gd name="f337" fmla="*/ f279 f128 1"/>
                <a:gd name="f338" fmla="*/ f280 f127 1"/>
                <a:gd name="f339" fmla="*/ f281 f128 1"/>
                <a:gd name="f340" fmla="*/ f282 f127 1"/>
                <a:gd name="f341" fmla="*/ f283 f128 1"/>
                <a:gd name="f342" fmla="*/ f284 f127 1"/>
                <a:gd name="f343" fmla="*/ f285 f128 1"/>
                <a:gd name="f344" fmla="*/ f286 f127 1"/>
                <a:gd name="f345" fmla="*/ f287 f128 1"/>
                <a:gd name="f346" fmla="*/ f288 f127 1"/>
                <a:gd name="f347" fmla="*/ f289 f128 1"/>
                <a:gd name="f348" fmla="*/ f290 f127 1"/>
                <a:gd name="f349" fmla="*/ f291 f128 1"/>
                <a:gd name="f350" fmla="*/ f292 f127 1"/>
                <a:gd name="f351" fmla="*/ f293 f128 1"/>
                <a:gd name="f352" fmla="*/ f294 f127 1"/>
                <a:gd name="f353" fmla="*/ f295 f128 1"/>
                <a:gd name="f354" fmla="*/ f296 f127 1"/>
                <a:gd name="f355" fmla="*/ f297 f128 1"/>
                <a:gd name="f356" fmla="*/ f298 f127 1"/>
                <a:gd name="f357" fmla="*/ f299 f128 1"/>
                <a:gd name="f358" fmla="*/ f300 f128 1"/>
                <a:gd name="f359" fmla="*/ f301 f127 1"/>
                <a:gd name="f360" fmla="*/ f302 f128 1"/>
                <a:gd name="f361" fmla="*/ f303 f127 1"/>
                <a:gd name="f362" fmla="*/ f304 f128 1"/>
              </a:gdLst>
              <a:ahLst/>
              <a:cxnLst>
                <a:cxn ang="3cd4">
                  <a:pos x="hc" y="t"/>
                </a:cxn>
                <a:cxn ang="0">
                  <a:pos x="r" y="vc"/>
                </a:cxn>
                <a:cxn ang="cd4">
                  <a:pos x="hc" y="b"/>
                </a:cxn>
                <a:cxn ang="cd2">
                  <a:pos x="l" y="vc"/>
                </a:cxn>
                <a:cxn ang="f192">
                  <a:pos x="f309" y="f310"/>
                </a:cxn>
                <a:cxn ang="f192">
                  <a:pos x="f311" y="f312"/>
                </a:cxn>
                <a:cxn ang="f192">
                  <a:pos x="f313" y="f314"/>
                </a:cxn>
                <a:cxn ang="f192">
                  <a:pos x="f315" y="f316"/>
                </a:cxn>
                <a:cxn ang="f192">
                  <a:pos x="f317" y="f318"/>
                </a:cxn>
                <a:cxn ang="f192">
                  <a:pos x="f319" y="f320"/>
                </a:cxn>
                <a:cxn ang="f192">
                  <a:pos x="f321" y="f322"/>
                </a:cxn>
                <a:cxn ang="f192">
                  <a:pos x="f323" y="f324"/>
                </a:cxn>
                <a:cxn ang="f192">
                  <a:pos x="f325" y="f326"/>
                </a:cxn>
                <a:cxn ang="f192">
                  <a:pos x="f327" y="f328"/>
                </a:cxn>
                <a:cxn ang="f192">
                  <a:pos x="f329" y="f330"/>
                </a:cxn>
                <a:cxn ang="f192">
                  <a:pos x="f331" y="f332"/>
                </a:cxn>
                <a:cxn ang="f192">
                  <a:pos x="f333" y="f334"/>
                </a:cxn>
                <a:cxn ang="f192">
                  <a:pos x="f335" y="f336"/>
                </a:cxn>
                <a:cxn ang="f192">
                  <a:pos x="f329" y="f337"/>
                </a:cxn>
                <a:cxn ang="f192">
                  <a:pos x="f338" y="f339"/>
                </a:cxn>
                <a:cxn ang="f192">
                  <a:pos x="f340" y="f341"/>
                </a:cxn>
                <a:cxn ang="f192">
                  <a:pos x="f342" y="f343"/>
                </a:cxn>
                <a:cxn ang="f192">
                  <a:pos x="f344" y="f345"/>
                </a:cxn>
                <a:cxn ang="f192">
                  <a:pos x="f346" y="f347"/>
                </a:cxn>
                <a:cxn ang="f192">
                  <a:pos x="f348" y="f349"/>
                </a:cxn>
                <a:cxn ang="f192">
                  <a:pos x="f350" y="f351"/>
                </a:cxn>
                <a:cxn ang="f192">
                  <a:pos x="f352" y="f353"/>
                </a:cxn>
                <a:cxn ang="f192">
                  <a:pos x="f354" y="f355"/>
                </a:cxn>
                <a:cxn ang="f192">
                  <a:pos x="f356" y="f357"/>
                </a:cxn>
                <a:cxn ang="f192">
                  <a:pos x="f311" y="f358"/>
                </a:cxn>
                <a:cxn ang="f192">
                  <a:pos x="f359" y="f360"/>
                </a:cxn>
                <a:cxn ang="f192">
                  <a:pos x="f361" y="f330"/>
                </a:cxn>
                <a:cxn ang="f192">
                  <a:pos x="f361" y="f362"/>
                </a:cxn>
                <a:cxn ang="f192">
                  <a:pos x="f309" y="f310"/>
                </a:cxn>
              </a:cxnLst>
              <a:rect l="f305" t="f308" r="f306" b="f307"/>
              <a:pathLst>
                <a:path w="224" h="288">
                  <a:moveTo>
                    <a:pt x="f8" y="f9"/>
                  </a:moveTo>
                  <a:cubicBezTo>
                    <a:pt x="f10" y="f11"/>
                    <a:pt x="f12" y="f13"/>
                    <a:pt x="f14" y="f15"/>
                  </a:cubicBezTo>
                  <a:cubicBezTo>
                    <a:pt x="f14" y="f16"/>
                    <a:pt x="f17" y="f18"/>
                    <a:pt x="f19" y="f20"/>
                  </a:cubicBezTo>
                  <a:cubicBezTo>
                    <a:pt x="f21" y="f22"/>
                    <a:pt x="f23" y="f24"/>
                    <a:pt x="f25" y="f26"/>
                  </a:cubicBezTo>
                  <a:cubicBezTo>
                    <a:pt x="f27" y="f28"/>
                    <a:pt x="f29" y="f30"/>
                    <a:pt x="f31" y="f30"/>
                  </a:cubicBezTo>
                  <a:cubicBezTo>
                    <a:pt x="f32" y="f30"/>
                    <a:pt x="f33" y="f34"/>
                    <a:pt x="f35" y="f36"/>
                  </a:cubicBezTo>
                  <a:cubicBezTo>
                    <a:pt x="f37" y="f7"/>
                    <a:pt x="f38" y="f39"/>
                    <a:pt x="f40" y="f41"/>
                  </a:cubicBezTo>
                  <a:cubicBezTo>
                    <a:pt x="f5" y="f42"/>
                    <a:pt x="f5" y="f43"/>
                    <a:pt x="f44" y="f45"/>
                  </a:cubicBezTo>
                  <a:cubicBezTo>
                    <a:pt x="f46" y="f47"/>
                    <a:pt x="f48" y="f49"/>
                    <a:pt x="f50" y="f51"/>
                  </a:cubicBezTo>
                  <a:cubicBezTo>
                    <a:pt x="f52" y="f53"/>
                    <a:pt x="f32" y="f54"/>
                    <a:pt x="f55" y="f12"/>
                  </a:cubicBezTo>
                  <a:cubicBezTo>
                    <a:pt x="f56" y="f17"/>
                    <a:pt x="f57" y="f58"/>
                    <a:pt x="f59" y="f60"/>
                  </a:cubicBezTo>
                  <a:cubicBezTo>
                    <a:pt x="f56" y="f61"/>
                    <a:pt x="f62" y="f2"/>
                    <a:pt x="f63" y="f2"/>
                  </a:cubicBezTo>
                  <a:cubicBezTo>
                    <a:pt x="f64" y="f65"/>
                    <a:pt x="f33" y="f66"/>
                    <a:pt x="f67" y="f68"/>
                  </a:cubicBezTo>
                  <a:cubicBezTo>
                    <a:pt x="f69" y="f70"/>
                    <a:pt x="f71" y="f72"/>
                    <a:pt x="f73" y="f74"/>
                  </a:cubicBezTo>
                  <a:cubicBezTo>
                    <a:pt x="f75" y="f76"/>
                    <a:pt x="f59" y="f77"/>
                    <a:pt x="f59" y="f78"/>
                  </a:cubicBezTo>
                  <a:cubicBezTo>
                    <a:pt x="f27" y="f79"/>
                    <a:pt x="f80" y="f81"/>
                    <a:pt x="f82" y="f83"/>
                  </a:cubicBezTo>
                  <a:cubicBezTo>
                    <a:pt x="f83" y="f84"/>
                    <a:pt x="f85" y="f85"/>
                    <a:pt x="f86" y="f79"/>
                  </a:cubicBezTo>
                  <a:cubicBezTo>
                    <a:pt x="f87" y="f78"/>
                    <a:pt x="f87" y="f88"/>
                    <a:pt x="f89" y="f89"/>
                  </a:cubicBezTo>
                  <a:cubicBezTo>
                    <a:pt x="f90" y="f91"/>
                    <a:pt x="f90" y="f92"/>
                    <a:pt x="f77" y="f93"/>
                  </a:cubicBezTo>
                  <a:cubicBezTo>
                    <a:pt x="f94" y="f95"/>
                    <a:pt x="f94" y="f29"/>
                    <a:pt x="f96" y="f63"/>
                  </a:cubicBezTo>
                  <a:cubicBezTo>
                    <a:pt x="f78" y="f97"/>
                    <a:pt x="f90" y="f98"/>
                    <a:pt x="f99" y="f100"/>
                  </a:cubicBezTo>
                  <a:cubicBezTo>
                    <a:pt x="f101" y="f44"/>
                    <a:pt x="f21" y="f5"/>
                    <a:pt x="f102" y="f5"/>
                  </a:cubicBezTo>
                  <a:cubicBezTo>
                    <a:pt x="f68" y="f5"/>
                    <a:pt x="f103" y="f104"/>
                    <a:pt x="f105" y="f106"/>
                  </a:cubicBezTo>
                  <a:cubicBezTo>
                    <a:pt x="f61" y="f107"/>
                    <a:pt x="f66" y="f108"/>
                    <a:pt x="f109" y="f110"/>
                  </a:cubicBezTo>
                  <a:cubicBezTo>
                    <a:pt x="f17" y="f111"/>
                    <a:pt x="f54" y="f112"/>
                    <a:pt x="f113" y="f114"/>
                  </a:cubicBezTo>
                  <a:cubicBezTo>
                    <a:pt x="f17" y="f115"/>
                    <a:pt x="f113" y="f69"/>
                    <a:pt x="f14" y="f52"/>
                  </a:cubicBezTo>
                  <a:cubicBezTo>
                    <a:pt x="f116" y="f117"/>
                    <a:pt x="f118" y="f75"/>
                    <a:pt x="f119" y="f82"/>
                  </a:cubicBezTo>
                  <a:cubicBezTo>
                    <a:pt x="f120" y="f88"/>
                    <a:pt x="f14" y="f121"/>
                    <a:pt x="f9" y="f60"/>
                  </a:cubicBezTo>
                  <a:cubicBezTo>
                    <a:pt x="f8" y="f122"/>
                    <a:pt x="f6" y="f123"/>
                    <a:pt x="f9" y="f17"/>
                  </a:cubicBezTo>
                  <a:cubicBezTo>
                    <a:pt x="f124" y="f116"/>
                    <a:pt x="f11" y="f125"/>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grpSp>
        <p:nvGrpSpPr>
          <p:cNvPr id="2" name="Group 318">
            <a:extLst>
              <a:ext uri="{FF2B5EF4-FFF2-40B4-BE49-F238E27FC236}">
                <a16:creationId xmlns:a16="http://schemas.microsoft.com/office/drawing/2014/main" id="{563336B2-3F6D-4A70-B62D-08B9B5AE75B5}"/>
              </a:ext>
            </a:extLst>
          </p:cNvPr>
          <p:cNvGrpSpPr/>
          <p:nvPr/>
        </p:nvGrpSpPr>
        <p:grpSpPr>
          <a:xfrm>
            <a:off x="7590781" y="1706188"/>
            <a:ext cx="623712" cy="523256"/>
            <a:chOff x="7590781" y="1706188"/>
            <a:chExt cx="623712" cy="523256"/>
          </a:xfrm>
        </p:grpSpPr>
        <p:sp>
          <p:nvSpPr>
            <p:cNvPr id="3" name="Freeform: Shape 319">
              <a:extLst>
                <a:ext uri="{FF2B5EF4-FFF2-40B4-BE49-F238E27FC236}">
                  <a16:creationId xmlns:a16="http://schemas.microsoft.com/office/drawing/2014/main" id="{00769BC7-BEF1-45D6-B162-498F9A3D87D1}"/>
                </a:ext>
              </a:extLst>
            </p:cNvPr>
            <p:cNvSpPr/>
            <p:nvPr/>
          </p:nvSpPr>
          <p:spPr>
            <a:xfrm rot="631686">
              <a:off x="7590781" y="1706188"/>
              <a:ext cx="623712" cy="523256"/>
            </a:xfrm>
            <a:custGeom>
              <a:avLst/>
              <a:gdLst>
                <a:gd name="f0" fmla="val 10800000"/>
                <a:gd name="f1" fmla="val 5400000"/>
                <a:gd name="f2" fmla="val 180"/>
                <a:gd name="f3" fmla="val w"/>
                <a:gd name="f4" fmla="val h"/>
                <a:gd name="f5" fmla="val 0"/>
                <a:gd name="f6" fmla="val 1822628"/>
                <a:gd name="f7" fmla="val 1529067"/>
                <a:gd name="f8" fmla="val 1570150"/>
                <a:gd name="f9" fmla="val 1292739"/>
                <a:gd name="f10" fmla="val 1559174"/>
                <a:gd name="f11" fmla="val 1283294"/>
                <a:gd name="f12" fmla="val 1548963"/>
                <a:gd name="f13" fmla="val 1295036"/>
                <a:gd name="f14" fmla="val 1543602"/>
                <a:gd name="f15" fmla="val 1305247"/>
                <a:gd name="f16" fmla="val 1513736"/>
                <a:gd name="f17" fmla="val 1363449"/>
                <a:gd name="f18" fmla="val 1459108"/>
                <a:gd name="f19" fmla="val 1391018"/>
                <a:gd name="f20" fmla="val 1404480"/>
                <a:gd name="f21" fmla="val 1418842"/>
                <a:gd name="f22" fmla="val 1356234"/>
                <a:gd name="f23" fmla="val 1444114"/>
                <a:gd name="f24" fmla="val 1307478"/>
                <a:gd name="f25" fmla="val 1446411"/>
                <a:gd name="f26" fmla="val 1303138"/>
                <a:gd name="f27" fmla="val 1445390"/>
                <a:gd name="f28" fmla="val 1208943"/>
                <a:gd name="f29" fmla="val 1424458"/>
                <a:gd name="f30" fmla="val 1147423"/>
                <a:gd name="f31" fmla="val 1454069"/>
                <a:gd name="f32" fmla="val 1075948"/>
                <a:gd name="f33" fmla="val 1506910"/>
                <a:gd name="f34" fmla="val 1018512"/>
                <a:gd name="f35" fmla="val 1544180"/>
                <a:gd name="f36" fmla="val 858713"/>
                <a:gd name="f37" fmla="val 1536011"/>
                <a:gd name="f38" fmla="val 820167"/>
                <a:gd name="f39" fmla="val 1498231"/>
                <a:gd name="f40" fmla="val 765029"/>
                <a:gd name="f41" fmla="val 1437222"/>
                <a:gd name="f42" fmla="val 726738"/>
                <a:gd name="f43" fmla="val 1423182"/>
                <a:gd name="f44" fmla="val 639181"/>
                <a:gd name="f45" fmla="val 1453048"/>
                <a:gd name="f46" fmla="val 548815"/>
                <a:gd name="f47" fmla="val 1483936"/>
                <a:gd name="f48" fmla="val 451302"/>
                <a:gd name="f49" fmla="val 1456112"/>
                <a:gd name="f50" fmla="val 384676"/>
                <a:gd name="f51" fmla="val 1371873"/>
                <a:gd name="f52" fmla="val 366552"/>
                <a:gd name="f53" fmla="val 1349154"/>
                <a:gd name="f54" fmla="val 346641"/>
                <a:gd name="f55" fmla="val 1331285"/>
                <a:gd name="f56" fmla="val 315498"/>
                <a:gd name="f57" fmla="val 1326690"/>
                <a:gd name="f58" fmla="val 190416"/>
                <a:gd name="f59" fmla="val 1308310"/>
                <a:gd name="f60" fmla="val 108474"/>
                <a:gd name="f61" fmla="val 1230453"/>
                <a:gd name="f62" fmla="val 66865"/>
                <a:gd name="f63" fmla="val 1118134"/>
                <a:gd name="f64" fmla="val -40603"/>
                <a:gd name="f65" fmla="val 829424"/>
                <a:gd name="f66" fmla="val -29627"/>
                <a:gd name="f67" fmla="val 553732"/>
                <a:gd name="f68" fmla="val 181737"/>
                <a:gd name="f69" fmla="val 308673"/>
                <a:gd name="f70" fmla="val 216453"/>
                <a:gd name="f71" fmla="val 273956"/>
                <a:gd name="f72" fmla="val 238151"/>
                <a:gd name="f73" fmla="val 248174"/>
                <a:gd name="f74" fmla="val 293290"/>
                <a:gd name="f75" fmla="val 221881"/>
                <a:gd name="f76" fmla="val 383655"/>
                <a:gd name="f77" fmla="val 125389"/>
                <a:gd name="f78" fmla="val 492145"/>
                <a:gd name="f79" fmla="val 91183"/>
                <a:gd name="f80" fmla="val 620035"/>
                <a:gd name="f81" fmla="val 130750"/>
                <a:gd name="f82" fmla="val 644797"/>
                <a:gd name="f83" fmla="val 138408"/>
                <a:gd name="f84" fmla="val 651689"/>
                <a:gd name="f85" fmla="val 125134"/>
                <a:gd name="f86" fmla="val 664197"/>
                <a:gd name="f87" fmla="val 109052"/>
                <a:gd name="f88" fmla="val 757371"/>
                <a:gd name="f89" fmla="val -12457"/>
                <a:gd name="f90" fmla="val 941931"/>
                <a:gd name="f91" fmla="val -36707"/>
                <a:gd name="f92" fmla="val 1061653"/>
                <a:gd name="f93" fmla="val 57998"/>
                <a:gd name="f94" fmla="val 1084882"/>
                <a:gd name="f95" fmla="val 76377"/>
                <a:gd name="f96" fmla="val 1102240"/>
                <a:gd name="f97" fmla="val 80206"/>
                <a:gd name="f98" fmla="val 1131086"/>
                <a:gd name="f99" fmla="val 72804"/>
                <a:gd name="f100" fmla="val 1238555"/>
                <a:gd name="f101" fmla="val 44979"/>
                <a:gd name="f102" fmla="val 1333770"/>
                <a:gd name="f103" fmla="val 64890"/>
                <a:gd name="f104" fmla="val 1401417"/>
                <a:gd name="f105" fmla="val 160872"/>
                <a:gd name="f106" fmla="val 1427710"/>
                <a:gd name="f107" fmla="val 198141"/>
                <a:gd name="f108" fmla="val 1466000"/>
                <a:gd name="f109" fmla="val 215755"/>
                <a:gd name="f110" fmla="val 1505822"/>
                <a:gd name="f111" fmla="val 230560"/>
                <a:gd name="f112" fmla="val 1620439"/>
                <a:gd name="f113" fmla="val 272935"/>
                <a:gd name="f114" fmla="val 1691404"/>
                <a:gd name="f115" fmla="val 356664"/>
                <a:gd name="f116" fmla="val 1736586"/>
                <a:gd name="f117" fmla="val 466430"/>
                <a:gd name="f118" fmla="val 1773601"/>
                <a:gd name="f119" fmla="val 556540"/>
                <a:gd name="f120" fmla="val 1797341"/>
                <a:gd name="f121" fmla="val 650480"/>
                <a:gd name="f122" fmla="val 1819294"/>
                <a:gd name="f123" fmla="val 744929"/>
                <a:gd name="f124" fmla="val 1831292"/>
                <a:gd name="f125" fmla="val 790878"/>
                <a:gd name="f126" fmla="val 1813678"/>
                <a:gd name="f127" fmla="val 917237"/>
                <a:gd name="f128" fmla="val 1803978"/>
                <a:gd name="f129" fmla="val 977225"/>
                <a:gd name="f130" fmla="val 1774877"/>
                <a:gd name="f131" fmla="val 1073973"/>
                <a:gd name="f132" fmla="val 1752158"/>
                <a:gd name="f133" fmla="val 1189610"/>
                <a:gd name="f134" fmla="val 1676087"/>
                <a:gd name="f135" fmla="val 1253172"/>
                <a:gd name="f136" fmla="val 1661537"/>
                <a:gd name="f137" fmla="val 1272062"/>
                <a:gd name="f138" fmla="val 1611760"/>
                <a:gd name="f139" fmla="val 1328477"/>
                <a:gd name="f140" fmla="+- 0 0 -90"/>
                <a:gd name="f141" fmla="*/ f3 1 1822628"/>
                <a:gd name="f142" fmla="*/ f4 1 1529067"/>
                <a:gd name="f143" fmla="val f5"/>
                <a:gd name="f144" fmla="val f6"/>
                <a:gd name="f145" fmla="val f7"/>
                <a:gd name="f146" fmla="*/ f140 f0 1"/>
                <a:gd name="f147" fmla="+- f145 0 f143"/>
                <a:gd name="f148" fmla="+- f144 0 f143"/>
                <a:gd name="f149" fmla="*/ f146 1 f2"/>
                <a:gd name="f150" fmla="*/ f148 1 1822628"/>
                <a:gd name="f151" fmla="*/ f147 1 1529067"/>
                <a:gd name="f152" fmla="*/ 1570150 f148 1"/>
                <a:gd name="f153" fmla="*/ 1292739 f147 1"/>
                <a:gd name="f154" fmla="*/ 1543602 f148 1"/>
                <a:gd name="f155" fmla="*/ 1305247 f147 1"/>
                <a:gd name="f156" fmla="*/ 1404480 f148 1"/>
                <a:gd name="f157" fmla="*/ 1418842 f147 1"/>
                <a:gd name="f158" fmla="*/ 1303138 f148 1"/>
                <a:gd name="f159" fmla="*/ 1445390 f147 1"/>
                <a:gd name="f160" fmla="*/ 1075948 f148 1"/>
                <a:gd name="f161" fmla="*/ 1506910 f147 1"/>
                <a:gd name="f162" fmla="*/ 820167 f148 1"/>
                <a:gd name="f163" fmla="*/ 1498231 f147 1"/>
                <a:gd name="f164" fmla="*/ 639181 f148 1"/>
                <a:gd name="f165" fmla="*/ 1453048 f147 1"/>
                <a:gd name="f166" fmla="*/ 384676 f148 1"/>
                <a:gd name="f167" fmla="*/ 1371873 f147 1"/>
                <a:gd name="f168" fmla="*/ 315498 f148 1"/>
                <a:gd name="f169" fmla="*/ 1326690 f147 1"/>
                <a:gd name="f170" fmla="*/ 66865 f148 1"/>
                <a:gd name="f171" fmla="*/ 1118134 f147 1"/>
                <a:gd name="f172" fmla="*/ 181737 f148 1"/>
                <a:gd name="f173" fmla="*/ 308673 f147 1"/>
                <a:gd name="f174" fmla="*/ 293290 f148 1"/>
                <a:gd name="f175" fmla="*/ 221881 f147 1"/>
                <a:gd name="f176" fmla="*/ 620035 f148 1"/>
                <a:gd name="f177" fmla="*/ 130750 f147 1"/>
                <a:gd name="f178" fmla="*/ 664197 f148 1"/>
                <a:gd name="f179" fmla="*/ 109052 f147 1"/>
                <a:gd name="f180" fmla="*/ 1061653 f148 1"/>
                <a:gd name="f181" fmla="*/ 57998 f147 1"/>
                <a:gd name="f182" fmla="*/ 1131086 f148 1"/>
                <a:gd name="f183" fmla="*/ 72804 f147 1"/>
                <a:gd name="f184" fmla="*/ 1401417 f148 1"/>
                <a:gd name="f185" fmla="*/ 160872 f147 1"/>
                <a:gd name="f186" fmla="*/ 1505822 f148 1"/>
                <a:gd name="f187" fmla="*/ 230560 f147 1"/>
                <a:gd name="f188" fmla="*/ 1736586 f148 1"/>
                <a:gd name="f189" fmla="*/ 466430 f147 1"/>
                <a:gd name="f190" fmla="*/ 1819294 f148 1"/>
                <a:gd name="f191" fmla="*/ 744929 f147 1"/>
                <a:gd name="f192" fmla="*/ 1803978 f148 1"/>
                <a:gd name="f193" fmla="*/ 977225 f147 1"/>
                <a:gd name="f194" fmla="*/ 1676087 f148 1"/>
                <a:gd name="f195" fmla="*/ 1253172 f147 1"/>
                <a:gd name="f196" fmla="+- f149 0 f1"/>
                <a:gd name="f197" fmla="*/ f152 1 1822628"/>
                <a:gd name="f198" fmla="*/ f153 1 1529067"/>
                <a:gd name="f199" fmla="*/ f154 1 1822628"/>
                <a:gd name="f200" fmla="*/ f155 1 1529067"/>
                <a:gd name="f201" fmla="*/ f156 1 1822628"/>
                <a:gd name="f202" fmla="*/ f157 1 1529067"/>
                <a:gd name="f203" fmla="*/ f158 1 1822628"/>
                <a:gd name="f204" fmla="*/ f159 1 1529067"/>
                <a:gd name="f205" fmla="*/ f160 1 1822628"/>
                <a:gd name="f206" fmla="*/ f161 1 1529067"/>
                <a:gd name="f207" fmla="*/ f162 1 1822628"/>
                <a:gd name="f208" fmla="*/ f163 1 1529067"/>
                <a:gd name="f209" fmla="*/ f164 1 1822628"/>
                <a:gd name="f210" fmla="*/ f165 1 1529067"/>
                <a:gd name="f211" fmla="*/ f166 1 1822628"/>
                <a:gd name="f212" fmla="*/ f167 1 1529067"/>
                <a:gd name="f213" fmla="*/ f168 1 1822628"/>
                <a:gd name="f214" fmla="*/ f169 1 1529067"/>
                <a:gd name="f215" fmla="*/ f170 1 1822628"/>
                <a:gd name="f216" fmla="*/ f171 1 1529067"/>
                <a:gd name="f217" fmla="*/ f172 1 1822628"/>
                <a:gd name="f218" fmla="*/ f173 1 1529067"/>
                <a:gd name="f219" fmla="*/ f174 1 1822628"/>
                <a:gd name="f220" fmla="*/ f175 1 1529067"/>
                <a:gd name="f221" fmla="*/ f176 1 1822628"/>
                <a:gd name="f222" fmla="*/ f177 1 1529067"/>
                <a:gd name="f223" fmla="*/ f178 1 1822628"/>
                <a:gd name="f224" fmla="*/ f179 1 1529067"/>
                <a:gd name="f225" fmla="*/ f180 1 1822628"/>
                <a:gd name="f226" fmla="*/ f181 1 1529067"/>
                <a:gd name="f227" fmla="*/ f182 1 1822628"/>
                <a:gd name="f228" fmla="*/ f183 1 1529067"/>
                <a:gd name="f229" fmla="*/ f184 1 1822628"/>
                <a:gd name="f230" fmla="*/ f185 1 1529067"/>
                <a:gd name="f231" fmla="*/ f186 1 1822628"/>
                <a:gd name="f232" fmla="*/ f187 1 1529067"/>
                <a:gd name="f233" fmla="*/ f188 1 1822628"/>
                <a:gd name="f234" fmla="*/ f189 1 1529067"/>
                <a:gd name="f235" fmla="*/ f190 1 1822628"/>
                <a:gd name="f236" fmla="*/ f191 1 1529067"/>
                <a:gd name="f237" fmla="*/ f192 1 1822628"/>
                <a:gd name="f238" fmla="*/ f193 1 1529067"/>
                <a:gd name="f239" fmla="*/ f194 1 1822628"/>
                <a:gd name="f240" fmla="*/ f195 1 1529067"/>
                <a:gd name="f241" fmla="*/ f143 1 f150"/>
                <a:gd name="f242" fmla="*/ f144 1 f150"/>
                <a:gd name="f243" fmla="*/ f143 1 f151"/>
                <a:gd name="f244" fmla="*/ f145 1 f151"/>
                <a:gd name="f245" fmla="*/ f197 1 f150"/>
                <a:gd name="f246" fmla="*/ f198 1 f151"/>
                <a:gd name="f247" fmla="*/ f199 1 f150"/>
                <a:gd name="f248" fmla="*/ f200 1 f151"/>
                <a:gd name="f249" fmla="*/ f201 1 f150"/>
                <a:gd name="f250" fmla="*/ f202 1 f151"/>
                <a:gd name="f251" fmla="*/ f203 1 f150"/>
                <a:gd name="f252" fmla="*/ f204 1 f151"/>
                <a:gd name="f253" fmla="*/ f205 1 f150"/>
                <a:gd name="f254" fmla="*/ f206 1 f151"/>
                <a:gd name="f255" fmla="*/ f207 1 f150"/>
                <a:gd name="f256" fmla="*/ f208 1 f151"/>
                <a:gd name="f257" fmla="*/ f209 1 f150"/>
                <a:gd name="f258" fmla="*/ f210 1 f151"/>
                <a:gd name="f259" fmla="*/ f211 1 f150"/>
                <a:gd name="f260" fmla="*/ f212 1 f151"/>
                <a:gd name="f261" fmla="*/ f213 1 f150"/>
                <a:gd name="f262" fmla="*/ f214 1 f151"/>
                <a:gd name="f263" fmla="*/ f215 1 f150"/>
                <a:gd name="f264" fmla="*/ f216 1 f151"/>
                <a:gd name="f265" fmla="*/ f217 1 f150"/>
                <a:gd name="f266" fmla="*/ f218 1 f151"/>
                <a:gd name="f267" fmla="*/ f219 1 f150"/>
                <a:gd name="f268" fmla="*/ f220 1 f151"/>
                <a:gd name="f269" fmla="*/ f221 1 f150"/>
                <a:gd name="f270" fmla="*/ f222 1 f151"/>
                <a:gd name="f271" fmla="*/ f223 1 f150"/>
                <a:gd name="f272" fmla="*/ f224 1 f151"/>
                <a:gd name="f273" fmla="*/ f225 1 f150"/>
                <a:gd name="f274" fmla="*/ f226 1 f151"/>
                <a:gd name="f275" fmla="*/ f227 1 f150"/>
                <a:gd name="f276" fmla="*/ f228 1 f151"/>
                <a:gd name="f277" fmla="*/ f229 1 f150"/>
                <a:gd name="f278" fmla="*/ f230 1 f151"/>
                <a:gd name="f279" fmla="*/ f231 1 f150"/>
                <a:gd name="f280" fmla="*/ f232 1 f151"/>
                <a:gd name="f281" fmla="*/ f233 1 f150"/>
                <a:gd name="f282" fmla="*/ f234 1 f151"/>
                <a:gd name="f283" fmla="*/ f235 1 f150"/>
                <a:gd name="f284" fmla="*/ f236 1 f151"/>
                <a:gd name="f285" fmla="*/ f237 1 f150"/>
                <a:gd name="f286" fmla="*/ f238 1 f151"/>
                <a:gd name="f287" fmla="*/ f239 1 f150"/>
                <a:gd name="f288" fmla="*/ f240 1 f151"/>
                <a:gd name="f289" fmla="*/ f241 f141 1"/>
                <a:gd name="f290" fmla="*/ f242 f141 1"/>
                <a:gd name="f291" fmla="*/ f244 f142 1"/>
                <a:gd name="f292" fmla="*/ f243 f142 1"/>
                <a:gd name="f293" fmla="*/ f245 f141 1"/>
                <a:gd name="f294" fmla="*/ f246 f142 1"/>
                <a:gd name="f295" fmla="*/ f247 f141 1"/>
                <a:gd name="f296" fmla="*/ f248 f142 1"/>
                <a:gd name="f297" fmla="*/ f249 f141 1"/>
                <a:gd name="f298" fmla="*/ f250 f142 1"/>
                <a:gd name="f299" fmla="*/ f251 f141 1"/>
                <a:gd name="f300" fmla="*/ f252 f142 1"/>
                <a:gd name="f301" fmla="*/ f253 f141 1"/>
                <a:gd name="f302" fmla="*/ f254 f142 1"/>
                <a:gd name="f303" fmla="*/ f255 f141 1"/>
                <a:gd name="f304" fmla="*/ f256 f142 1"/>
                <a:gd name="f305" fmla="*/ f257 f141 1"/>
                <a:gd name="f306" fmla="*/ f258 f142 1"/>
                <a:gd name="f307" fmla="*/ f259 f141 1"/>
                <a:gd name="f308" fmla="*/ f260 f142 1"/>
                <a:gd name="f309" fmla="*/ f261 f141 1"/>
                <a:gd name="f310" fmla="*/ f262 f142 1"/>
                <a:gd name="f311" fmla="*/ f263 f141 1"/>
                <a:gd name="f312" fmla="*/ f264 f142 1"/>
                <a:gd name="f313" fmla="*/ f265 f141 1"/>
                <a:gd name="f314" fmla="*/ f266 f142 1"/>
                <a:gd name="f315" fmla="*/ f267 f141 1"/>
                <a:gd name="f316" fmla="*/ f268 f142 1"/>
                <a:gd name="f317" fmla="*/ f269 f141 1"/>
                <a:gd name="f318" fmla="*/ f270 f142 1"/>
                <a:gd name="f319" fmla="*/ f271 f141 1"/>
                <a:gd name="f320" fmla="*/ f272 f142 1"/>
                <a:gd name="f321" fmla="*/ f273 f141 1"/>
                <a:gd name="f322" fmla="*/ f274 f142 1"/>
                <a:gd name="f323" fmla="*/ f275 f141 1"/>
                <a:gd name="f324" fmla="*/ f276 f142 1"/>
                <a:gd name="f325" fmla="*/ f277 f141 1"/>
                <a:gd name="f326" fmla="*/ f278 f142 1"/>
                <a:gd name="f327" fmla="*/ f279 f141 1"/>
                <a:gd name="f328" fmla="*/ f280 f142 1"/>
                <a:gd name="f329" fmla="*/ f281 f141 1"/>
                <a:gd name="f330" fmla="*/ f282 f142 1"/>
                <a:gd name="f331" fmla="*/ f283 f141 1"/>
                <a:gd name="f332" fmla="*/ f284 f142 1"/>
                <a:gd name="f333" fmla="*/ f285 f141 1"/>
                <a:gd name="f334" fmla="*/ f286 f142 1"/>
                <a:gd name="f335" fmla="*/ f287 f141 1"/>
                <a:gd name="f336" fmla="*/ f288 f142 1"/>
              </a:gdLst>
              <a:ahLst/>
              <a:cxnLst>
                <a:cxn ang="3cd4">
                  <a:pos x="hc" y="t"/>
                </a:cxn>
                <a:cxn ang="0">
                  <a:pos x="r" y="vc"/>
                </a:cxn>
                <a:cxn ang="cd4">
                  <a:pos x="hc" y="b"/>
                </a:cxn>
                <a:cxn ang="cd2">
                  <a:pos x="l" y="vc"/>
                </a:cxn>
                <a:cxn ang="f196">
                  <a:pos x="f293" y="f294"/>
                </a:cxn>
                <a:cxn ang="f196">
                  <a:pos x="f295" y="f296"/>
                </a:cxn>
                <a:cxn ang="f196">
                  <a:pos x="f297" y="f298"/>
                </a:cxn>
                <a:cxn ang="f196">
                  <a:pos x="f299" y="f300"/>
                </a:cxn>
                <a:cxn ang="f196">
                  <a:pos x="f301" y="f302"/>
                </a:cxn>
                <a:cxn ang="f196">
                  <a:pos x="f303" y="f304"/>
                </a:cxn>
                <a:cxn ang="f196">
                  <a:pos x="f305" y="f306"/>
                </a:cxn>
                <a:cxn ang="f196">
                  <a:pos x="f307" y="f308"/>
                </a:cxn>
                <a:cxn ang="f196">
                  <a:pos x="f309" y="f310"/>
                </a:cxn>
                <a:cxn ang="f196">
                  <a:pos x="f311" y="f312"/>
                </a:cxn>
                <a:cxn ang="f196">
                  <a:pos x="f313" y="f314"/>
                </a:cxn>
                <a:cxn ang="f196">
                  <a:pos x="f315" y="f316"/>
                </a:cxn>
                <a:cxn ang="f196">
                  <a:pos x="f317" y="f318"/>
                </a:cxn>
                <a:cxn ang="f196">
                  <a:pos x="f319" y="f320"/>
                </a:cxn>
                <a:cxn ang="f196">
                  <a:pos x="f321" y="f322"/>
                </a:cxn>
                <a:cxn ang="f196">
                  <a:pos x="f323" y="f324"/>
                </a:cxn>
                <a:cxn ang="f196">
                  <a:pos x="f325" y="f326"/>
                </a:cxn>
                <a:cxn ang="f196">
                  <a:pos x="f327" y="f328"/>
                </a:cxn>
                <a:cxn ang="f196">
                  <a:pos x="f329" y="f330"/>
                </a:cxn>
                <a:cxn ang="f196">
                  <a:pos x="f331" y="f332"/>
                </a:cxn>
                <a:cxn ang="f196">
                  <a:pos x="f333" y="f334"/>
                </a:cxn>
                <a:cxn ang="f196">
                  <a:pos x="f335" y="f336"/>
                </a:cxn>
                <a:cxn ang="f196">
                  <a:pos x="f293" y="f294"/>
                </a:cxn>
              </a:cxnLst>
              <a:rect l="f289" t="f292" r="f290" b="f291"/>
              <a:pathLst>
                <a:path w="1822627" h="152906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4" name="Freeform: Shape 320">
              <a:extLst>
                <a:ext uri="{FF2B5EF4-FFF2-40B4-BE49-F238E27FC236}">
                  <a16:creationId xmlns:a16="http://schemas.microsoft.com/office/drawing/2014/main" id="{2A7C0EBD-E699-49C9-A4DB-3B74A78C06AE}"/>
                </a:ext>
              </a:extLst>
            </p:cNvPr>
            <p:cNvSpPr/>
            <p:nvPr/>
          </p:nvSpPr>
          <p:spPr>
            <a:xfrm rot="631686">
              <a:off x="7600612" y="1713165"/>
              <a:ext cx="602479" cy="502718"/>
            </a:xfrm>
            <a:custGeom>
              <a:avLst/>
              <a:gdLst>
                <a:gd name="f0" fmla="val 10800000"/>
                <a:gd name="f1" fmla="val 5400000"/>
                <a:gd name="f2" fmla="val 180"/>
                <a:gd name="f3" fmla="val w"/>
                <a:gd name="f4" fmla="val h"/>
                <a:gd name="f5" fmla="val 0"/>
                <a:gd name="f6" fmla="val 1018621"/>
                <a:gd name="f7" fmla="val 849958"/>
                <a:gd name="f8" fmla="val 582516"/>
                <a:gd name="f9" fmla="val 703607"/>
                <a:gd name="f10" fmla="val 593150"/>
                <a:gd name="f11" fmla="val 703016"/>
                <a:gd name="f12" fmla="val 605261"/>
                <a:gd name="f13" fmla="val 707595"/>
                <a:gd name="f14" fmla="val 605113"/>
                <a:gd name="f15" fmla="val 717194"/>
                <a:gd name="f16" fmla="val 604227"/>
                <a:gd name="f17" fmla="val 773908"/>
                <a:gd name="f18" fmla="val 641297"/>
                <a:gd name="f19" fmla="val 766966"/>
                <a:gd name="f20" fmla="val 682651"/>
                <a:gd name="f21" fmla="val 758695"/>
                <a:gd name="f22" fmla="val 640411"/>
                <a:gd name="f23" fmla="val 847310"/>
                <a:gd name="f24" fmla="val 573212"/>
                <a:gd name="f25" fmla="val 859716"/>
                <a:gd name="f26" fmla="val 492573"/>
                <a:gd name="f27" fmla="val 844356"/>
                <a:gd name="f28" fmla="val 467465"/>
                <a:gd name="f29" fmla="val 839630"/>
                <a:gd name="f30" fmla="val 448117"/>
                <a:gd name="f31" fmla="val 822941"/>
                <a:gd name="f32" fmla="val 434825"/>
                <a:gd name="f33" fmla="val 800935"/>
                <a:gd name="f34" fmla="val 425373"/>
                <a:gd name="f35" fmla="val 785575"/>
                <a:gd name="f36" fmla="val 401743"/>
                <a:gd name="f37" fmla="val 758252"/>
                <a:gd name="f38" fmla="val 439699"/>
                <a:gd name="f39" fmla="val 755889"/>
                <a:gd name="f40" fmla="val 452696"/>
                <a:gd name="f41" fmla="val 755004"/>
                <a:gd name="f42" fmla="val 449890"/>
                <a:gd name="f43" fmla="val 737576"/>
                <a:gd name="f44" fmla="val 451071"/>
                <a:gd name="f45" fmla="val 726794"/>
                <a:gd name="f46" fmla="val 452253"/>
                <a:gd name="f47" fmla="val 716603"/>
                <a:gd name="f48" fmla="val 455502"/>
                <a:gd name="f49" fmla="val 707151"/>
                <a:gd name="f50" fmla="val 467760"/>
                <a:gd name="f51" fmla="val 707299"/>
                <a:gd name="f52" fmla="val 479871"/>
                <a:gd name="f53" fmla="val 707447"/>
                <a:gd name="f54" fmla="val 484006"/>
                <a:gd name="f55" fmla="val 716899"/>
                <a:gd name="f56" fmla="val 484597"/>
                <a:gd name="f57" fmla="val 726942"/>
                <a:gd name="f58" fmla="val 486222"/>
                <a:gd name="f59" fmla="val 501138"/>
                <a:gd name="f60" fmla="val 768443"/>
                <a:gd name="f61" fmla="val 529791"/>
                <a:gd name="f62" fmla="val 767852"/>
                <a:gd name="f63" fmla="val 560511"/>
                <a:gd name="f64" fmla="val 767262"/>
                <a:gd name="f65" fmla="val 564203"/>
                <a:gd name="f66" fmla="val 746585"/>
                <a:gd name="f67" fmla="val 565679"/>
                <a:gd name="f68" fmla="val 723102"/>
                <a:gd name="f69" fmla="val 566270"/>
                <a:gd name="f70" fmla="val 712616"/>
                <a:gd name="f71" fmla="val 570406"/>
                <a:gd name="f72" fmla="val 704198"/>
                <a:gd name="f73" fmla="val 358469"/>
                <a:gd name="f74" fmla="val 166898"/>
                <a:gd name="f75" fmla="val 375305"/>
                <a:gd name="f76" fmla="val 164535"/>
                <a:gd name="f77" fmla="val 392438"/>
                <a:gd name="f78" fmla="val 168818"/>
                <a:gd name="f79" fmla="val 406468"/>
                <a:gd name="f80" fmla="val 178418"/>
                <a:gd name="f81" fmla="val 426702"/>
                <a:gd name="f82" fmla="val 192153"/>
                <a:gd name="f83" fmla="val 438813"/>
                <a:gd name="f84" fmla="val 205593"/>
                <a:gd name="f85" fmla="val 418284"/>
                <a:gd name="f86" fmla="val 227747"/>
                <a:gd name="f87" fmla="val 406616"/>
                <a:gd name="f88" fmla="val 240448"/>
                <a:gd name="f89" fmla="val 388598"/>
                <a:gd name="f90" fmla="val 269839"/>
                <a:gd name="f91" fmla="val 384905"/>
                <a:gd name="f92" fmla="val 286233"/>
                <a:gd name="f93" fmla="val 374419"/>
                <a:gd name="f94" fmla="val 332460"/>
                <a:gd name="f95" fmla="val 336906"/>
                <a:gd name="f96" fmla="val 349740"/>
                <a:gd name="f97" fmla="val 317115"/>
                <a:gd name="f98" fmla="val 378539"/>
                <a:gd name="f99" fmla="val 295995"/>
                <a:gd name="f100" fmla="val 412213"/>
                <a:gd name="f101" fmla="val 263947"/>
                <a:gd name="f102" fmla="val 438649"/>
                <a:gd name="f103" fmla="val 251688"/>
                <a:gd name="f104" fmla="val 478083"/>
                <a:gd name="f105" fmla="val 259073"/>
                <a:gd name="f106" fmla="val 516926"/>
                <a:gd name="f107" fmla="val 291122"/>
                <a:gd name="f108" fmla="val 518846"/>
                <a:gd name="f109" fmla="val 320808"/>
                <a:gd name="f110" fmla="val 524163"/>
                <a:gd name="f111" fmla="val 352118"/>
                <a:gd name="f112" fmla="val 529628"/>
                <a:gd name="f113" fmla="val 361423"/>
                <a:gd name="f114" fmla="val 539818"/>
                <a:gd name="f115" fmla="val 356696"/>
                <a:gd name="f116" fmla="val 596827"/>
                <a:gd name="f117" fmla="val 354629"/>
                <a:gd name="f118" fmla="val 621639"/>
                <a:gd name="f119" fmla="val 320364"/>
                <a:gd name="f120" fmla="val 604211"/>
                <a:gd name="f121" fmla="val 304414"/>
                <a:gd name="f122" fmla="val 597270"/>
                <a:gd name="f123" fmla="val 274137"/>
                <a:gd name="f124" fmla="val 583978"/>
                <a:gd name="f125" fmla="val 272660"/>
                <a:gd name="f126" fmla="val 596384"/>
                <a:gd name="f127" fmla="val 276057"/>
                <a:gd name="f128" fmla="val 621492"/>
                <a:gd name="f129" fmla="val 284919"/>
                <a:gd name="f130" fmla="val 686771"/>
                <a:gd name="f131" fmla="val 315638"/>
                <a:gd name="f132" fmla="val 734623"/>
                <a:gd name="f133" fmla="val 379737"/>
                <a:gd name="f134" fmla="val 757072"/>
                <a:gd name="f135" fmla="val 391995"/>
                <a:gd name="f136" fmla="val 761355"/>
                <a:gd name="f137" fmla="val 404253"/>
                <a:gd name="f138" fmla="val 764751"/>
                <a:gd name="f139" fmla="val 403219"/>
                <a:gd name="f140" fmla="val 780554"/>
                <a:gd name="f141" fmla="val 402481"/>
                <a:gd name="f142" fmla="val 794290"/>
                <a:gd name="f143" fmla="val 390074"/>
                <a:gd name="f144" fmla="val 796653"/>
                <a:gd name="f145" fmla="val 380179"/>
                <a:gd name="f146" fmla="val 800936"/>
                <a:gd name="f147" fmla="val 302051"/>
                <a:gd name="f148" fmla="val 834757"/>
                <a:gd name="f149" fmla="val 250802"/>
                <a:gd name="f150" fmla="val 812013"/>
                <a:gd name="f151" fmla="val 198962"/>
                <a:gd name="f152" fmla="val 743632"/>
                <a:gd name="f153" fmla="val 132206"/>
                <a:gd name="f154" fmla="val 655460"/>
                <a:gd name="f155" fmla="val 111677"/>
                <a:gd name="f156" fmla="val 559608"/>
                <a:gd name="f157" fmla="val 121720"/>
                <a:gd name="f158" fmla="val 453419"/>
                <a:gd name="f159" fmla="val 132059"/>
                <a:gd name="f160" fmla="val 376324"/>
                <a:gd name="f161" fmla="val 144612"/>
                <a:gd name="f162" fmla="val 317100"/>
                <a:gd name="f163" fmla="val 193793"/>
                <a:gd name="f164" fmla="val 263192"/>
                <a:gd name="f165" fmla="val 248587"/>
                <a:gd name="f166" fmla="val 208547"/>
                <a:gd name="f167" fmla="val 301312"/>
                <a:gd name="f168" fmla="val 174726"/>
                <a:gd name="f169" fmla="val 705301"/>
                <a:gd name="f170" fmla="val 162823"/>
                <a:gd name="f171" fmla="val 745475"/>
                <a:gd name="f172" fmla="val 161978"/>
                <a:gd name="f173" fmla="val 782306"/>
                <a:gd name="f174" fmla="val 176129"/>
                <a:gd name="f175" fmla="val 810995"/>
                <a:gd name="f176" fmla="val 209138"/>
                <a:gd name="f177" fmla="val 850281"/>
                <a:gd name="f178" fmla="val 254479"/>
                <a:gd name="f179" fmla="val 886022"/>
                <a:gd name="f180" fmla="val 303660"/>
                <a:gd name="f181" fmla="val 904484"/>
                <a:gd name="f182" fmla="val 362589"/>
                <a:gd name="f183" fmla="val 905961"/>
                <a:gd name="f184" fmla="val 365690"/>
                <a:gd name="f185" fmla="val 906699"/>
                <a:gd name="f186" fmla="val 368792"/>
                <a:gd name="f187" fmla="val 906846"/>
                <a:gd name="f188" fmla="val 371598"/>
                <a:gd name="f189" fmla="val 942883"/>
                <a:gd name="f190" fmla="val 512643"/>
                <a:gd name="f191" fmla="val 923388"/>
                <a:gd name="f192" fmla="val 645861"/>
                <a:gd name="f193" fmla="val 836103"/>
                <a:gd name="f194" fmla="val 763718"/>
                <a:gd name="f195" fmla="val 801100"/>
                <a:gd name="f196" fmla="val 810979"/>
                <a:gd name="f197" fmla="val 740842"/>
                <a:gd name="f198" fmla="val 680731"/>
                <a:gd name="f199" fmla="val 808173"/>
                <a:gd name="f200" fmla="val 696682"/>
                <a:gd name="f201" fmla="val 774795"/>
                <a:gd name="f202" fmla="val 697568"/>
                <a:gd name="f203" fmla="val 746291"/>
                <a:gd name="f204" fmla="val 737297"/>
                <a:gd name="f205" fmla="val 725023"/>
                <a:gd name="f206" fmla="val 779094"/>
                <a:gd name="f207" fmla="val 702574"/>
                <a:gd name="f208" fmla="val 789875"/>
                <a:gd name="f209" fmla="val 652359"/>
                <a:gd name="f210" fmla="val 799623"/>
                <a:gd name="f211" fmla="val 607314"/>
                <a:gd name="f212" fmla="val 804349"/>
                <a:gd name="f213" fmla="val 585603"/>
                <a:gd name="f214" fmla="val 801690"/>
                <a:gd name="f215" fmla="val 574526"/>
                <a:gd name="f216" fmla="val 775254"/>
                <a:gd name="f217" fmla="val 585455"/>
                <a:gd name="f218" fmla="val 731980"/>
                <a:gd name="f219" fmla="val 603325"/>
                <a:gd name="f220" fmla="val 727254"/>
                <a:gd name="f221" fmla="val 599634"/>
                <a:gd name="f222" fmla="val 725925"/>
                <a:gd name="f223" fmla="val 564483"/>
                <a:gd name="f224" fmla="val 724743"/>
                <a:gd name="f225" fmla="val 533763"/>
                <a:gd name="f226" fmla="val 725334"/>
                <a:gd name="f227" fmla="val 524015"/>
                <a:gd name="f228" fmla="val 763438"/>
                <a:gd name="f229" fmla="val 513382"/>
                <a:gd name="f230" fmla="val 819118"/>
                <a:gd name="f231" fmla="val 497874"/>
                <a:gd name="f232" fmla="val 816016"/>
                <a:gd name="f233" fmla="val 482514"/>
                <a:gd name="f234" fmla="val 772300"/>
                <a:gd name="f235" fmla="val 417678"/>
                <a:gd name="f236" fmla="val 746750"/>
                <a:gd name="f237" fmla="val 371746"/>
                <a:gd name="f238" fmla="val 720165"/>
                <a:gd name="f239" fmla="val 345014"/>
                <a:gd name="f240" fmla="val 682947"/>
                <a:gd name="f241" fmla="val 299820"/>
                <a:gd name="f242" fmla="val 649273"/>
                <a:gd name="f243" fmla="val 358011"/>
                <a:gd name="f244" fmla="val 635833"/>
                <a:gd name="f245" fmla="val 408964"/>
                <a:gd name="f246" fmla="val 615304"/>
                <a:gd name="f247" fmla="val 461838"/>
                <a:gd name="f248" fmla="val 597876"/>
                <a:gd name="f249" fmla="val 512052"/>
                <a:gd name="f250" fmla="val 603932"/>
                <a:gd name="f251" fmla="val 520471"/>
                <a:gd name="f252" fmla="val 656953"/>
                <a:gd name="f253" fmla="val 525935"/>
                <a:gd name="f254" fmla="val 674676"/>
                <a:gd name="f255" fmla="val 527708"/>
                <a:gd name="f256" fmla="val 702294"/>
                <a:gd name="f257" fmla="val 516631"/>
                <a:gd name="f258" fmla="val 707168"/>
                <a:gd name="f259" fmla="val 540114"/>
                <a:gd name="f260" fmla="val 711894"/>
                <a:gd name="f261" fmla="val 563006"/>
                <a:gd name="f262" fmla="val 716177"/>
                <a:gd name="f263" fmla="val 674824"/>
                <a:gd name="f264" fmla="val 679254"/>
                <a:gd name="f265" fmla="val 626956"/>
                <a:gd name="f266" fmla="val 674971"/>
                <a:gd name="f267" fmla="val 635375"/>
                <a:gd name="f268" fmla="val 661532"/>
                <a:gd name="f269" fmla="val 661959"/>
                <a:gd name="f270" fmla="val 631993"/>
                <a:gd name="f271" fmla="val 665651"/>
                <a:gd name="f272" fmla="val 618553"/>
                <a:gd name="f273" fmla="val 639510"/>
                <a:gd name="f274" fmla="val 608510"/>
                <a:gd name="f275" fmla="val 619867"/>
                <a:gd name="f276" fmla="val 595809"/>
                <a:gd name="f277" fmla="val 619572"/>
                <a:gd name="f278" fmla="val 578972"/>
                <a:gd name="f279" fmla="val 546037"/>
                <a:gd name="f280" fmla="val 513102"/>
                <a:gd name="f281" fmla="val 620162"/>
                <a:gd name="f282" fmla="val 480314"/>
                <a:gd name="f283" fmla="val 617651"/>
                <a:gd name="f284" fmla="val 456093"/>
                <a:gd name="f285" fmla="val 615879"/>
                <a:gd name="f286" fmla="val 433053"/>
                <a:gd name="f287" fmla="val 608938"/>
                <a:gd name="f288" fmla="val 432315"/>
                <a:gd name="f289" fmla="val 646304"/>
                <a:gd name="f290" fmla="val 432019"/>
                <a:gd name="f291" fmla="val 657528"/>
                <a:gd name="f292" fmla="val 420204"/>
                <a:gd name="f293" fmla="val 659596"/>
                <a:gd name="f294" fmla="val 409866"/>
                <a:gd name="f295" fmla="val 659301"/>
                <a:gd name="f296" fmla="val 398050"/>
                <a:gd name="f297" fmla="val 658858"/>
                <a:gd name="f298" fmla="val 388893"/>
                <a:gd name="f299" fmla="val 654870"/>
                <a:gd name="f300" fmla="val 384906"/>
                <a:gd name="f301" fmla="val 642316"/>
                <a:gd name="f302" fmla="val 374863"/>
                <a:gd name="f303" fmla="val 610267"/>
                <a:gd name="f304" fmla="val 375011"/>
                <a:gd name="f305" fmla="val 577184"/>
                <a:gd name="f306" fmla="val 374715"/>
                <a:gd name="f307" fmla="val 544396"/>
                <a:gd name="f308" fmla="val 374420"/>
                <a:gd name="f309" fmla="val 520914"/>
                <a:gd name="f310" fmla="val 395539"/>
                <a:gd name="f311" fmla="val 526379"/>
                <a:gd name="f312" fmla="val 408684"/>
                <a:gd name="f313" fmla="val 524606"/>
                <a:gd name="f314" fmla="val 443687"/>
                <a:gd name="f315" fmla="val 520028"/>
                <a:gd name="f316" fmla="val 458161"/>
                <a:gd name="f317" fmla="val 504077"/>
                <a:gd name="f318" fmla="val 444277"/>
                <a:gd name="f319" fmla="val 468927"/>
                <a:gd name="f320" fmla="val 426260"/>
                <a:gd name="f321" fmla="val 428902"/>
                <a:gd name="f322" fmla="val 405583"/>
                <a:gd name="f323" fmla="val 389912"/>
                <a:gd name="f324" fmla="val 390518"/>
                <a:gd name="f325" fmla="val 348854"/>
                <a:gd name="f326" fmla="val 377373"/>
                <a:gd name="f327" fmla="val 313112"/>
                <a:gd name="f328" fmla="val 431281"/>
                <a:gd name="f329" fmla="val 207365"/>
                <a:gd name="f330" fmla="val 493459"/>
                <a:gd name="f331" fmla="val 200424"/>
                <a:gd name="f332" fmla="val 558590"/>
                <a:gd name="f333" fmla="val 193039"/>
                <a:gd name="f334" fmla="val 620325"/>
                <a:gd name="f335" fmla="val 176793"/>
                <a:gd name="f336" fmla="val 678664"/>
                <a:gd name="f337" fmla="val 286380"/>
                <a:gd name="f338" fmla="val 675710"/>
                <a:gd name="f339" fmla="val 260977"/>
                <a:gd name="f340" fmla="val 676005"/>
                <a:gd name="f341" fmla="val 237937"/>
                <a:gd name="f342" fmla="val 650012"/>
                <a:gd name="f343" fmla="val 210910"/>
                <a:gd name="f344" fmla="val 607181"/>
                <a:gd name="f345" fmla="val 166455"/>
                <a:gd name="f346" fmla="val 642184"/>
                <a:gd name="f347" fmla="val 173987"/>
                <a:gd name="f348" fmla="val 664190"/>
                <a:gd name="f349" fmla="val 168522"/>
                <a:gd name="f350" fmla="val 678147"/>
                <a:gd name="f351" fmla="val 165052"/>
                <a:gd name="f352" fmla="val 691910"/>
                <a:gd name="f353" fmla="val 163104"/>
                <a:gd name="f354" fmla="val 795025"/>
                <a:gd name="f355" fmla="val 124695"/>
                <a:gd name="f356" fmla="val 837099"/>
                <a:gd name="f357" fmla="val 130123"/>
                <a:gd name="f358" fmla="val 876938"/>
                <a:gd name="f359" fmla="val 147107"/>
                <a:gd name="f360" fmla="val 904188"/>
                <a:gd name="f361" fmla="val 173839"/>
                <a:gd name="f362" fmla="val 944212"/>
                <a:gd name="f363" fmla="val 212978"/>
                <a:gd name="f364" fmla="val 965036"/>
                <a:gd name="f365" fmla="val 245617"/>
                <a:gd name="f366" fmla="val 987338"/>
                <a:gd name="f367" fmla="val 302183"/>
                <a:gd name="f368" fmla="val 1035042"/>
                <a:gd name="f369" fmla="val 422404"/>
                <a:gd name="f370" fmla="val 1027215"/>
                <a:gd name="f371" fmla="val 553701"/>
                <a:gd name="f372" fmla="val 970501"/>
                <a:gd name="f373" fmla="val 668605"/>
                <a:gd name="f374" fmla="val 964741"/>
                <a:gd name="f375" fmla="val 680272"/>
                <a:gd name="f376" fmla="val 934169"/>
                <a:gd name="f377" fmla="val 729010"/>
                <a:gd name="f378" fmla="val 918366"/>
                <a:gd name="f379" fmla="val 897246"/>
                <a:gd name="f380" fmla="val 884102"/>
                <a:gd name="f381" fmla="val 726499"/>
                <a:gd name="f382" fmla="val 902858"/>
                <a:gd name="f383" fmla="val 673921"/>
                <a:gd name="f384" fmla="val 942144"/>
                <a:gd name="f385" fmla="val 564039"/>
                <a:gd name="f386" fmla="val 961491"/>
                <a:gd name="f387" fmla="val 452533"/>
                <a:gd name="f388" fmla="val 921910"/>
                <a:gd name="f389" fmla="val 337924"/>
                <a:gd name="f390" fmla="val 895769"/>
                <a:gd name="f391" fmla="val 287857"/>
                <a:gd name="f392" fmla="val 865493"/>
                <a:gd name="f393" fmla="val 253888"/>
                <a:gd name="f394" fmla="val 832262"/>
                <a:gd name="f395" fmla="val 207808"/>
                <a:gd name="f396" fmla="val 799770"/>
                <a:gd name="f397" fmla="val 162910"/>
                <a:gd name="f398" fmla="val 736263"/>
                <a:gd name="f399" fmla="val 137212"/>
                <a:gd name="f400" fmla="val 672460"/>
                <a:gd name="f401" fmla="val 144892"/>
                <a:gd name="f402" fmla="val 708645"/>
                <a:gd name="f403" fmla="val 125397"/>
                <a:gd name="f404" fmla="val 752952"/>
                <a:gd name="f405" fmla="val 119267"/>
                <a:gd name="f406" fmla="val 259722"/>
                <a:gd name="f407" fmla="val 120488"/>
                <a:gd name="f408" fmla="val 287099"/>
                <a:gd name="f409" fmla="val 122867"/>
                <a:gd name="f410" fmla="val 313609"/>
                <a:gd name="f411" fmla="val 132190"/>
                <a:gd name="f412" fmla="val 337203"/>
                <a:gd name="f413" fmla="val 149322"/>
                <a:gd name="f414" fmla="val 252723"/>
                <a:gd name="f415" fmla="val 189790"/>
                <a:gd name="f416" fmla="val 173265"/>
                <a:gd name="f417" fmla="val 235131"/>
                <a:gd name="f418" fmla="val 129105"/>
                <a:gd name="f419" fmla="val 321973"/>
                <a:gd name="f420" fmla="val 96023"/>
                <a:gd name="f421" fmla="val 411326"/>
                <a:gd name="f422" fmla="val 85684"/>
                <a:gd name="f423" fmla="val 502747"/>
                <a:gd name="f424" fmla="val 105622"/>
                <a:gd name="f425" fmla="val 596826"/>
                <a:gd name="f426" fmla="val 115075"/>
                <a:gd name="f427" fmla="val 641429"/>
                <a:gd name="f428" fmla="val 133536"/>
                <a:gd name="f429" fmla="val 682339"/>
                <a:gd name="f430" fmla="val 161450"/>
                <a:gd name="f431" fmla="val 726056"/>
                <a:gd name="f432" fmla="val 106361"/>
                <a:gd name="f433" fmla="val 722216"/>
                <a:gd name="f434" fmla="val 70325"/>
                <a:gd name="f435" fmla="val 695189"/>
                <a:gd name="f436" fmla="val 50829"/>
                <a:gd name="f437" fmla="val 654426"/>
                <a:gd name="f438" fmla="val -10463"/>
                <a:gd name="f439" fmla="val 525787"/>
                <a:gd name="f440" fmla="val -21097"/>
                <a:gd name="f441" fmla="val 394489"/>
                <a:gd name="f442" fmla="val 45364"/>
                <a:gd name="f443" fmla="val 87678"/>
                <a:gd name="f444" fmla="val 168707"/>
                <a:gd name="f445" fmla="val 177594"/>
                <a:gd name="f446" fmla="val 113350"/>
                <a:gd name="f447" fmla="val 300057"/>
                <a:gd name="f448" fmla="val 74350"/>
                <a:gd name="f449" fmla="val 339897"/>
                <a:gd name="f450" fmla="val 74295"/>
                <a:gd name="f451" fmla="val 378998"/>
                <a:gd name="f452" fmla="val 87956"/>
                <a:gd name="f453" fmla="val 402924"/>
                <a:gd name="f454" fmla="val 114615"/>
                <a:gd name="f455" fmla="val 410309"/>
                <a:gd name="f456" fmla="val 122885"/>
                <a:gd name="f457" fmla="val 418727"/>
                <a:gd name="f458" fmla="val 127021"/>
                <a:gd name="f459" fmla="val 407798"/>
                <a:gd name="f460" fmla="val 140018"/>
                <a:gd name="f461" fmla="val 400708"/>
                <a:gd name="f462" fmla="val 148436"/>
                <a:gd name="f463" fmla="val 393472"/>
                <a:gd name="f464" fmla="val 146221"/>
                <a:gd name="f465" fmla="val 386087"/>
                <a:gd name="f466" fmla="val 144006"/>
                <a:gd name="f467" fmla="val 373091"/>
                <a:gd name="f468" fmla="val 140166"/>
                <a:gd name="f469" fmla="val 360241"/>
                <a:gd name="f470" fmla="val 135587"/>
                <a:gd name="f471" fmla="val 347836"/>
                <a:gd name="f472" fmla="val 299245"/>
                <a:gd name="f473" fmla="val 108559"/>
                <a:gd name="f474" fmla="val 248735"/>
                <a:gd name="f475" fmla="val 104276"/>
                <a:gd name="f476" fmla="val 192760"/>
                <a:gd name="f477" fmla="val 116387"/>
                <a:gd name="f478" fmla="val 219640"/>
                <a:gd name="f479" fmla="val 88178"/>
                <a:gd name="f480" fmla="val 260218"/>
                <a:gd name="f481" fmla="val 74406"/>
                <a:gd name="f482" fmla="val 681322"/>
                <a:gd name="f483" fmla="val 42837"/>
                <a:gd name="f484" fmla="val 711156"/>
                <a:gd name="f485" fmla="val 43428"/>
                <a:gd name="f486" fmla="val 738331"/>
                <a:gd name="f487" fmla="val 50813"/>
                <a:gd name="f488" fmla="val 759451"/>
                <a:gd name="f489" fmla="val 72671"/>
                <a:gd name="f490" fmla="val 764768"/>
                <a:gd name="f491" fmla="val 78136"/>
                <a:gd name="f492" fmla="val 769789"/>
                <a:gd name="f493" fmla="val 86997"/>
                <a:gd name="f494" fmla="val 769346"/>
                <a:gd name="f495" fmla="val 93938"/>
                <a:gd name="f496" fmla="val 768607"/>
                <a:gd name="f497" fmla="val 104867"/>
                <a:gd name="f498" fmla="val 757235"/>
                <a:gd name="f499" fmla="val 102357"/>
                <a:gd name="f500" fmla="val 749703"/>
                <a:gd name="f501" fmla="val 102652"/>
                <a:gd name="f502" fmla="val 710269"/>
                <a:gd name="f503" fmla="val 103834"/>
                <a:gd name="f504" fmla="val 117126"/>
                <a:gd name="f505" fmla="val 642922"/>
                <a:gd name="f506" fmla="val 139132"/>
                <a:gd name="f507" fmla="val 610578"/>
                <a:gd name="f508" fmla="val 161433"/>
                <a:gd name="f509" fmla="val 595513"/>
                <a:gd name="f510" fmla="val 128055"/>
                <a:gd name="f511" fmla="val 579119"/>
                <a:gd name="f512" fmla="val 114911"/>
                <a:gd name="f513" fmla="val 563465"/>
                <a:gd name="f514" fmla="val 583403"/>
                <a:gd name="f515" fmla="val 86111"/>
                <a:gd name="f516" fmla="val 595366"/>
                <a:gd name="f517" fmla="val 75920"/>
                <a:gd name="f518" fmla="val 619883"/>
                <a:gd name="f519" fmla="val 54653"/>
                <a:gd name="f520" fmla="val 44757"/>
                <a:gd name="f521" fmla="val 523921"/>
                <a:gd name="f522" fmla="val 26148"/>
                <a:gd name="f523" fmla="val 534776"/>
                <a:gd name="f524" fmla="val 26370"/>
                <a:gd name="f525" fmla="val 545890"/>
                <a:gd name="f526" fmla="val 31096"/>
                <a:gd name="f527" fmla="val 557114"/>
                <a:gd name="f528" fmla="val 37816"/>
                <a:gd name="f529" fmla="val 557705"/>
                <a:gd name="f530" fmla="val 38259"/>
                <a:gd name="f531" fmla="val 558148"/>
                <a:gd name="f532" fmla="val 38850"/>
                <a:gd name="f533" fmla="val 558295"/>
                <a:gd name="f534" fmla="val 39588"/>
                <a:gd name="f535" fmla="val 558591"/>
                <a:gd name="f536" fmla="val 39440"/>
                <a:gd name="f537" fmla="val 559034"/>
                <a:gd name="f538" fmla="val 39293"/>
                <a:gd name="f539" fmla="val 559329"/>
                <a:gd name="f540" fmla="val 39145"/>
                <a:gd name="f541" fmla="val 573508"/>
                <a:gd name="f542" fmla="val 54800"/>
                <a:gd name="f543" fmla="val 565090"/>
                <a:gd name="f544" fmla="val 70308"/>
                <a:gd name="f545" fmla="val 84930"/>
                <a:gd name="f546" fmla="val 546185"/>
                <a:gd name="f547" fmla="val 111661"/>
                <a:gd name="f548" fmla="val 546480"/>
                <a:gd name="f549" fmla="val 131895"/>
                <a:gd name="f550" fmla="val 579415"/>
                <a:gd name="f551" fmla="val 142677"/>
                <a:gd name="f552" fmla="val 593298"/>
                <a:gd name="f553" fmla="val 611169"/>
                <a:gd name="f554" fmla="val 155231"/>
                <a:gd name="f555" fmla="val 606295"/>
                <a:gd name="f556" fmla="val 173692"/>
                <a:gd name="f557" fmla="val 600683"/>
                <a:gd name="f558" fmla="val 195107"/>
                <a:gd name="f559" fmla="val 581040"/>
                <a:gd name="f560" fmla="val 183735"/>
                <a:gd name="f561" fmla="val 567600"/>
                <a:gd name="f562" fmla="val 182997"/>
                <a:gd name="f563" fmla="val 530529"/>
                <a:gd name="f564" fmla="val 180929"/>
                <a:gd name="f565" fmla="val 176055"/>
                <a:gd name="f566" fmla="val 458604"/>
                <a:gd name="f567" fmla="val 193926"/>
                <a:gd name="f568" fmla="val 440733"/>
                <a:gd name="f569" fmla="val 203083"/>
                <a:gd name="f570" fmla="val 437483"/>
                <a:gd name="f571" fmla="val 189200"/>
                <a:gd name="f572" fmla="val 177827"/>
                <a:gd name="f573" fmla="val 428031"/>
                <a:gd name="f574" fmla="val 165126"/>
                <a:gd name="f575" fmla="val 407650"/>
                <a:gd name="f576" fmla="val 146074"/>
                <a:gd name="f577" fmla="val 426997"/>
                <a:gd name="f578" fmla="val 139575"/>
                <a:gd name="f579" fmla="val 471157"/>
                <a:gd name="f580" fmla="val 124806"/>
                <a:gd name="f581" fmla="val 467761"/>
                <a:gd name="f582" fmla="val 86702"/>
                <a:gd name="f583" fmla="val 479281"/>
                <a:gd name="f584" fmla="val 55096"/>
                <a:gd name="f585" fmla="val 480166"/>
                <a:gd name="f586" fmla="val 52733"/>
                <a:gd name="f587" fmla="val 482973"/>
                <a:gd name="f588" fmla="val 51108"/>
                <a:gd name="f589" fmla="val 484893"/>
                <a:gd name="f590" fmla="val 49188"/>
                <a:gd name="f591" fmla="val 490800"/>
                <a:gd name="f592" fmla="val 75034"/>
                <a:gd name="f593" fmla="val 509557"/>
                <a:gd name="f594" fmla="val 77840"/>
                <a:gd name="f595" fmla="val 531416"/>
                <a:gd name="f596" fmla="val 75625"/>
                <a:gd name="f597" fmla="val 552240"/>
                <a:gd name="f598" fmla="val 73557"/>
                <a:gd name="f599" fmla="val 60560"/>
                <a:gd name="f600" fmla="val 557557"/>
                <a:gd name="f601" fmla="val 42099"/>
                <a:gd name="f602" fmla="val 553274"/>
                <a:gd name="f603" fmla="val 46234"/>
                <a:gd name="f604" fmla="val 548843"/>
                <a:gd name="f605" fmla="val 50222"/>
                <a:gd name="f606" fmla="val 544560"/>
                <a:gd name="f607" fmla="val 53767"/>
                <a:gd name="f608" fmla="val 538948"/>
                <a:gd name="f609" fmla="val 59822"/>
                <a:gd name="f610" fmla="val 532006"/>
                <a:gd name="f611" fmla="val 65729"/>
                <a:gd name="f612" fmla="val 521077"/>
                <a:gd name="f613" fmla="val 520930"/>
                <a:gd name="f614" fmla="val 518714"/>
                <a:gd name="f615" fmla="val 65877"/>
                <a:gd name="f616" fmla="val 516646"/>
                <a:gd name="f617" fmla="val 514431"/>
                <a:gd name="f618" fmla="val 65287"/>
                <a:gd name="f619" fmla="val 501877"/>
                <a:gd name="f620" fmla="val 63366"/>
                <a:gd name="f621" fmla="val 499071"/>
                <a:gd name="f622" fmla="val 55243"/>
                <a:gd name="f623" fmla="val 491982"/>
                <a:gd name="f624" fmla="val 491391"/>
                <a:gd name="f625" fmla="val 43723"/>
                <a:gd name="f626" fmla="val 42394"/>
                <a:gd name="f627" fmla="val 492278"/>
                <a:gd name="f628" fmla="val 41508"/>
                <a:gd name="f629" fmla="val 502469"/>
                <a:gd name="f630" fmla="val 30210"/>
                <a:gd name="f631" fmla="val 513065"/>
                <a:gd name="f632" fmla="val 25927"/>
                <a:gd name="f633" fmla="val 528896"/>
                <a:gd name="f634" fmla="val 1407"/>
                <a:gd name="f635" fmla="val 543194"/>
                <a:gd name="f636" fmla="val 3348"/>
                <a:gd name="f637" fmla="val 556449"/>
                <a:gd name="f638" fmla="val 7317"/>
                <a:gd name="f639" fmla="val 13447"/>
                <a:gd name="f640" fmla="val 580597"/>
                <a:gd name="f641" fmla="val 20683"/>
                <a:gd name="f642" fmla="val 594185"/>
                <a:gd name="f643" fmla="val 28216"/>
                <a:gd name="f644" fmla="val 597138"/>
                <a:gd name="f645" fmla="val 47121"/>
                <a:gd name="f646" fmla="val 593741"/>
                <a:gd name="f647" fmla="val 50074"/>
                <a:gd name="f648" fmla="val 590345"/>
                <a:gd name="f649" fmla="val 55539"/>
                <a:gd name="f650" fmla="val 585914"/>
                <a:gd name="f651" fmla="val 56573"/>
                <a:gd name="f652" fmla="val 578381"/>
                <a:gd name="f653" fmla="val 58345"/>
                <a:gd name="f654" fmla="val 50961"/>
                <a:gd name="f655" fmla="val 577495"/>
                <a:gd name="f656" fmla="val 45939"/>
                <a:gd name="f657" fmla="val 12856"/>
                <a:gd name="f658" fmla="val 539539"/>
                <a:gd name="f659" fmla="val 14333"/>
                <a:gd name="f660" fmla="val 513840"/>
                <a:gd name="f661" fmla="val 487404"/>
                <a:gd name="f662" fmla="val 471010"/>
                <a:gd name="f663" fmla="val 29988"/>
                <a:gd name="f664" fmla="val 462887"/>
                <a:gd name="f665" fmla="val 54505"/>
                <a:gd name="f666" fmla="val 460819"/>
                <a:gd name="f667" fmla="val 61004"/>
                <a:gd name="f668" fmla="val 459490"/>
                <a:gd name="f669" fmla="val 67797"/>
                <a:gd name="f670" fmla="val 457570"/>
                <a:gd name="f671" fmla="val 74296"/>
                <a:gd name="f672" fmla="val 91133"/>
                <a:gd name="f673" fmla="val 450628"/>
                <a:gd name="f674" fmla="val 114173"/>
                <a:gd name="f675" fmla="val 427588"/>
                <a:gd name="f676" fmla="val 111810"/>
                <a:gd name="f677" fmla="val 407059"/>
                <a:gd name="f678" fmla="val 109742"/>
                <a:gd name="f679" fmla="val 391552"/>
                <a:gd name="f680" fmla="val 90690"/>
                <a:gd name="f681" fmla="val 380770"/>
                <a:gd name="f682" fmla="val 74739"/>
                <a:gd name="f683" fmla="val 369546"/>
                <a:gd name="f684" fmla="val 58050"/>
                <a:gd name="f685" fmla="val 388450"/>
                <a:gd name="f686" fmla="val 45201"/>
                <a:gd name="f687" fmla="val 400709"/>
                <a:gd name="f688" fmla="val 35158"/>
                <a:gd name="f689" fmla="val 433718"/>
                <a:gd name="f690" fmla="val 8019"/>
                <a:gd name="f691" fmla="val 486001"/>
                <a:gd name="f692" fmla="val -4415"/>
                <a:gd name="f693" fmla="+- 0 0 -90"/>
                <a:gd name="f694" fmla="*/ f3 1 1018621"/>
                <a:gd name="f695" fmla="*/ f4 1 849958"/>
                <a:gd name="f696" fmla="val f5"/>
                <a:gd name="f697" fmla="val f6"/>
                <a:gd name="f698" fmla="val f7"/>
                <a:gd name="f699" fmla="*/ f693 f0 1"/>
                <a:gd name="f700" fmla="+- f698 0 f696"/>
                <a:gd name="f701" fmla="+- f697 0 f696"/>
                <a:gd name="f702" fmla="*/ f699 1 f2"/>
                <a:gd name="f703" fmla="*/ f701 1 1018621"/>
                <a:gd name="f704" fmla="*/ f700 1 849958"/>
                <a:gd name="f705" fmla="*/ 582516 f701 1"/>
                <a:gd name="f706" fmla="*/ 703607 f700 1"/>
                <a:gd name="f707" fmla="*/ 605113 f701 1"/>
                <a:gd name="f708" fmla="*/ 717194 f700 1"/>
                <a:gd name="f709" fmla="*/ 682651 f701 1"/>
                <a:gd name="f710" fmla="*/ 758695 f700 1"/>
                <a:gd name="f711" fmla="*/ 492573 f701 1"/>
                <a:gd name="f712" fmla="*/ 844356 f700 1"/>
                <a:gd name="f713" fmla="*/ 434825 f701 1"/>
                <a:gd name="f714" fmla="*/ 800935 f700 1"/>
                <a:gd name="f715" fmla="*/ 439699 f701 1"/>
                <a:gd name="f716" fmla="*/ 755889 f700 1"/>
                <a:gd name="f717" fmla="*/ 451071 f701 1"/>
                <a:gd name="f718" fmla="*/ 726794 f700 1"/>
                <a:gd name="f719" fmla="*/ 467760 f701 1"/>
                <a:gd name="f720" fmla="*/ 707299 f700 1"/>
                <a:gd name="f721" fmla="*/ 484597 f701 1"/>
                <a:gd name="f722" fmla="*/ 726942 f700 1"/>
                <a:gd name="f723" fmla="*/ 529791 f701 1"/>
                <a:gd name="f724" fmla="*/ 767852 f700 1"/>
                <a:gd name="f725" fmla="*/ 565679 f701 1"/>
                <a:gd name="f726" fmla="*/ 723102 f700 1"/>
                <a:gd name="f727" fmla="*/ 358469 f701 1"/>
                <a:gd name="f728" fmla="*/ 166898 f700 1"/>
                <a:gd name="f729" fmla="*/ 406468 f701 1"/>
                <a:gd name="f730" fmla="*/ 178418 f700 1"/>
                <a:gd name="f731" fmla="*/ 418284 f701 1"/>
                <a:gd name="f732" fmla="*/ 227747 f700 1"/>
                <a:gd name="f733" fmla="*/ 384905 f701 1"/>
                <a:gd name="f734" fmla="*/ 286233 f700 1"/>
                <a:gd name="f735" fmla="*/ 317115 f701 1"/>
                <a:gd name="f736" fmla="*/ 378539 f700 1"/>
                <a:gd name="f737" fmla="*/ 251688 f701 1"/>
                <a:gd name="f738" fmla="*/ 478083 f700 1"/>
                <a:gd name="f739" fmla="*/ 320808 f701 1"/>
                <a:gd name="f740" fmla="*/ 524163 f700 1"/>
                <a:gd name="f741" fmla="*/ 356696 f701 1"/>
                <a:gd name="f742" fmla="*/ 596827 f700 1"/>
                <a:gd name="f743" fmla="*/ 304414 f701 1"/>
                <a:gd name="f744" fmla="*/ 597270 f700 1"/>
                <a:gd name="f745" fmla="*/ 276057 f701 1"/>
                <a:gd name="f746" fmla="*/ 621492 f700 1"/>
                <a:gd name="f747" fmla="*/ 379737 f701 1"/>
                <a:gd name="f748" fmla="*/ 757072 f700 1"/>
                <a:gd name="f749" fmla="*/ 403219 f701 1"/>
                <a:gd name="f750" fmla="*/ 780554 f700 1"/>
                <a:gd name="f751" fmla="*/ 380179 f701 1"/>
                <a:gd name="f752" fmla="*/ 800936 f700 1"/>
                <a:gd name="f753" fmla="*/ 198962 f701 1"/>
                <a:gd name="f754" fmla="*/ 743632 f700 1"/>
                <a:gd name="f755" fmla="*/ 121720 f701 1"/>
                <a:gd name="f756" fmla="*/ 453419 f700 1"/>
                <a:gd name="f757" fmla="*/ 193793 f701 1"/>
                <a:gd name="f758" fmla="*/ 263192 f700 1"/>
                <a:gd name="f759" fmla="*/ 705301 f701 1"/>
                <a:gd name="f760" fmla="*/ 162823 f700 1"/>
                <a:gd name="f761" fmla="*/ 810995 f701 1"/>
                <a:gd name="f762" fmla="*/ 209138 f700 1"/>
                <a:gd name="f763" fmla="*/ 904484 f701 1"/>
                <a:gd name="f764" fmla="*/ 362589 f700 1"/>
                <a:gd name="f765" fmla="*/ 906846 f701 1"/>
                <a:gd name="f766" fmla="*/ 371598 f700 1"/>
                <a:gd name="f767" fmla="*/ 836103 f701 1"/>
                <a:gd name="f768" fmla="*/ 763718 f700 1"/>
                <a:gd name="f769" fmla="*/ 680731 f701 1"/>
                <a:gd name="f770" fmla="*/ 808173 f700 1"/>
                <a:gd name="f771" fmla="*/ 737297 f701 1"/>
                <a:gd name="f772" fmla="*/ 725023 f700 1"/>
                <a:gd name="f773" fmla="*/ 799623 f701 1"/>
                <a:gd name="f774" fmla="*/ 607314 f700 1"/>
                <a:gd name="f775" fmla="*/ 775254 f701 1"/>
                <a:gd name="f776" fmla="*/ 585455 f700 1"/>
                <a:gd name="f777" fmla="*/ 725925 f701 1"/>
                <a:gd name="f778" fmla="*/ 564483 f700 1"/>
                <a:gd name="f779" fmla="*/ 763438 f701 1"/>
                <a:gd name="f780" fmla="*/ 513382 f700 1"/>
                <a:gd name="f781" fmla="*/ 772300 f701 1"/>
                <a:gd name="f782" fmla="*/ 417678 f700 1"/>
                <a:gd name="f783" fmla="*/ 682947 f701 1"/>
                <a:gd name="f784" fmla="*/ 299820 f700 1"/>
                <a:gd name="f785" fmla="*/ 615304 f701 1"/>
                <a:gd name="f786" fmla="*/ 461838 f700 1"/>
                <a:gd name="f787" fmla="*/ 656953 f701 1"/>
                <a:gd name="f788" fmla="*/ 525935 f700 1"/>
                <a:gd name="f789" fmla="*/ 707168 f701 1"/>
                <a:gd name="f790" fmla="*/ 540114 f700 1"/>
                <a:gd name="f791" fmla="*/ 603325 f700 1"/>
                <a:gd name="f792" fmla="*/ 674971 f701 1"/>
                <a:gd name="f793" fmla="*/ 635375 f700 1"/>
                <a:gd name="f794" fmla="*/ 618553 f701 1"/>
                <a:gd name="f795" fmla="*/ 639510 f700 1"/>
                <a:gd name="f796" fmla="*/ 578972 f701 1"/>
                <a:gd name="f797" fmla="*/ 619572 f700 1"/>
                <a:gd name="f798" fmla="*/ 480314 f701 1"/>
                <a:gd name="f799" fmla="*/ 617651 f700 1"/>
                <a:gd name="f800" fmla="*/ 432315 f701 1"/>
                <a:gd name="f801" fmla="*/ 646304 f700 1"/>
                <a:gd name="f802" fmla="*/ 409866 f701 1"/>
                <a:gd name="f803" fmla="*/ 659301 f700 1"/>
                <a:gd name="f804" fmla="*/ 384906 f701 1"/>
                <a:gd name="f805" fmla="*/ 642316 f700 1"/>
                <a:gd name="f806" fmla="*/ 374715 f701 1"/>
                <a:gd name="f807" fmla="*/ 544396 f700 1"/>
                <a:gd name="f808" fmla="*/ 408684 f701 1"/>
                <a:gd name="f809" fmla="*/ 524606 f700 1"/>
                <a:gd name="f810" fmla="*/ 444277 f701 1"/>
                <a:gd name="f811" fmla="*/ 468927 f700 1"/>
                <a:gd name="f812" fmla="*/ 390518 f701 1"/>
                <a:gd name="f813" fmla="*/ 348854 f700 1"/>
                <a:gd name="f814" fmla="*/ 493459 f701 1"/>
                <a:gd name="f815" fmla="*/ 200424 f700 1"/>
                <a:gd name="f816" fmla="*/ 678664 f701 1"/>
                <a:gd name="f817" fmla="*/ 286380 f700 1"/>
                <a:gd name="f818" fmla="*/ 650012 f701 1"/>
                <a:gd name="f819" fmla="*/ 210910 f700 1"/>
                <a:gd name="f820" fmla="*/ 664190 f701 1"/>
                <a:gd name="f821" fmla="*/ 168522 f700 1"/>
                <a:gd name="f822" fmla="*/ 795025 f701 1"/>
                <a:gd name="f823" fmla="*/ 124695 f700 1"/>
                <a:gd name="f824" fmla="*/ 904188 f701 1"/>
                <a:gd name="f825" fmla="*/ 173839 f700 1"/>
                <a:gd name="f826" fmla="*/ 987338 f701 1"/>
                <a:gd name="f827" fmla="*/ 302183 f700 1"/>
                <a:gd name="f828" fmla="*/ 970501 f701 1"/>
                <a:gd name="f829" fmla="*/ 668605 f700 1"/>
                <a:gd name="f830" fmla="*/ 918366 f701 1"/>
                <a:gd name="f831" fmla="*/ 729010 f700 1"/>
                <a:gd name="f832" fmla="*/ 902858 f701 1"/>
                <a:gd name="f833" fmla="*/ 673921 f700 1"/>
                <a:gd name="f834" fmla="*/ 921910 f701 1"/>
                <a:gd name="f835" fmla="*/ 337924 f700 1"/>
                <a:gd name="f836" fmla="*/ 832262 f701 1"/>
                <a:gd name="f837" fmla="*/ 207808 f700 1"/>
                <a:gd name="f838" fmla="*/ 672460 f701 1"/>
                <a:gd name="f839" fmla="*/ 144892 f700 1"/>
                <a:gd name="f840" fmla="*/ 259722 f701 1"/>
                <a:gd name="f841" fmla="*/ 120488 f700 1"/>
                <a:gd name="f842" fmla="*/ 337203 f701 1"/>
                <a:gd name="f843" fmla="*/ 149322 f700 1"/>
                <a:gd name="f844" fmla="*/ 129105 f701 1"/>
                <a:gd name="f845" fmla="*/ 321973 f700 1"/>
                <a:gd name="f846" fmla="*/ 105622 f701 1"/>
                <a:gd name="f847" fmla="*/ 596826 f700 1"/>
                <a:gd name="f848" fmla="*/ 161450 f701 1"/>
                <a:gd name="f849" fmla="*/ 726056 f700 1"/>
                <a:gd name="f850" fmla="*/ 50829 f701 1"/>
                <a:gd name="f851" fmla="*/ 654426 f700 1"/>
                <a:gd name="f852" fmla="*/ 45364 f701 1"/>
                <a:gd name="f853" fmla="*/ 300057 f701 1"/>
                <a:gd name="f854" fmla="*/ 74350 f700 1"/>
                <a:gd name="f855" fmla="*/ 402924 f701 1"/>
                <a:gd name="f856" fmla="*/ 114615 f700 1"/>
                <a:gd name="f857" fmla="*/ 407798 f701 1"/>
                <a:gd name="f858" fmla="*/ 140018 f700 1"/>
                <a:gd name="f859" fmla="*/ 386087 f701 1"/>
                <a:gd name="f860" fmla="*/ 144006 f700 1"/>
                <a:gd name="f861" fmla="*/ 347836 f701 1"/>
                <a:gd name="f862" fmla="*/ 130123 f700 1"/>
                <a:gd name="f863" fmla="*/ 192760 f701 1"/>
                <a:gd name="f864" fmla="*/ 116387 f700 1"/>
                <a:gd name="f865" fmla="*/ 681322 f701 1"/>
                <a:gd name="f866" fmla="*/ 42837 f700 1"/>
                <a:gd name="f867" fmla="*/ 759451 f701 1"/>
                <a:gd name="f868" fmla="*/ 72671 f700 1"/>
                <a:gd name="f869" fmla="*/ 769346 f701 1"/>
                <a:gd name="f870" fmla="*/ 93938 f700 1"/>
                <a:gd name="f871" fmla="*/ 749703 f701 1"/>
                <a:gd name="f872" fmla="*/ 102652 f700 1"/>
                <a:gd name="f873" fmla="*/ 642922 f701 1"/>
                <a:gd name="f874" fmla="*/ 139132 f700 1"/>
                <a:gd name="f875" fmla="*/ 579119 f701 1"/>
                <a:gd name="f876" fmla="*/ 114911 f700 1"/>
                <a:gd name="f877" fmla="*/ 595366 f701 1"/>
                <a:gd name="f878" fmla="*/ 75920 f700 1"/>
                <a:gd name="f879" fmla="*/ 523921 f701 1"/>
                <a:gd name="f880" fmla="*/ 26148 f700 1"/>
                <a:gd name="f881" fmla="*/ 557114 f701 1"/>
                <a:gd name="f882" fmla="*/ 37816 f700 1"/>
                <a:gd name="f883" fmla="*/ 558295 f701 1"/>
                <a:gd name="f884" fmla="*/ 39588 f700 1"/>
                <a:gd name="f885" fmla="*/ 559329 f701 1"/>
                <a:gd name="f886" fmla="*/ 39145 f700 1"/>
                <a:gd name="f887" fmla="*/ 84930 f700 1"/>
                <a:gd name="f888" fmla="*/ 579415 f701 1"/>
                <a:gd name="f889" fmla="*/ 142677 f700 1"/>
                <a:gd name="f890" fmla="*/ 606295 f701 1"/>
                <a:gd name="f891" fmla="*/ 173692 f700 1"/>
                <a:gd name="f892" fmla="*/ 567600 f701 1"/>
                <a:gd name="f893" fmla="*/ 182997 f700 1"/>
                <a:gd name="f894" fmla="*/ 458604 f701 1"/>
                <a:gd name="f895" fmla="*/ 193926 f700 1"/>
                <a:gd name="f896" fmla="*/ 433053 f701 1"/>
                <a:gd name="f897" fmla="*/ 177827 f700 1"/>
                <a:gd name="f898" fmla="*/ 426997 f701 1"/>
                <a:gd name="f899" fmla="*/ 139575 f700 1"/>
                <a:gd name="f900" fmla="*/ 479281 f701 1"/>
                <a:gd name="f901" fmla="*/ 55096 f700 1"/>
                <a:gd name="f902" fmla="*/ 484893 f701 1"/>
                <a:gd name="f903" fmla="*/ 49188 f700 1"/>
                <a:gd name="f904" fmla="*/ 531416 f701 1"/>
                <a:gd name="f905" fmla="*/ 75625 f700 1"/>
                <a:gd name="f906" fmla="*/ 557557 f701 1"/>
                <a:gd name="f907" fmla="*/ 42099 f700 1"/>
                <a:gd name="f908" fmla="*/ 544560 f701 1"/>
                <a:gd name="f909" fmla="*/ 53767 f700 1"/>
                <a:gd name="f910" fmla="*/ 521077 f701 1"/>
                <a:gd name="f911" fmla="*/ 65729 f700 1"/>
                <a:gd name="f912" fmla="*/ 520930 f701 1"/>
                <a:gd name="f913" fmla="*/ 514431 f701 1"/>
                <a:gd name="f914" fmla="*/ 65287 f700 1"/>
                <a:gd name="f915" fmla="*/ 491982 f701 1"/>
                <a:gd name="f916" fmla="*/ 44757 f700 1"/>
                <a:gd name="f917" fmla="*/ 492278 f701 1"/>
                <a:gd name="f918" fmla="*/ 41508 f700 1"/>
                <a:gd name="f919" fmla="*/ 528896 f701 1"/>
                <a:gd name="f920" fmla="*/ 1407 f700 1"/>
                <a:gd name="f921" fmla="*/ 13447 f700 1"/>
                <a:gd name="f922" fmla="*/ 597138 f701 1"/>
                <a:gd name="f923" fmla="*/ 47121 f700 1"/>
                <a:gd name="f924" fmla="*/ 585914 f701 1"/>
                <a:gd name="f925" fmla="*/ 56573 f700 1"/>
                <a:gd name="f926" fmla="*/ 577495 f701 1"/>
                <a:gd name="f927" fmla="*/ 45939 f700 1"/>
                <a:gd name="f928" fmla="*/ 513840 f701 1"/>
                <a:gd name="f929" fmla="*/ 14333 f700 1"/>
                <a:gd name="f930" fmla="*/ 462887 f701 1"/>
                <a:gd name="f931" fmla="*/ 54505 f700 1"/>
                <a:gd name="f932" fmla="*/ 457570 f701 1"/>
                <a:gd name="f933" fmla="*/ 74296 f700 1"/>
                <a:gd name="f934" fmla="*/ 427588 f701 1"/>
                <a:gd name="f935" fmla="*/ 111810 f700 1"/>
                <a:gd name="f936" fmla="*/ 380770 f701 1"/>
                <a:gd name="f937" fmla="*/ 74739 f700 1"/>
                <a:gd name="f938" fmla="*/ 400709 f701 1"/>
                <a:gd name="f939" fmla="*/ 35158 f700 1"/>
                <a:gd name="f940" fmla="+- f702 0 f1"/>
                <a:gd name="f941" fmla="*/ f705 1 1018621"/>
                <a:gd name="f942" fmla="*/ f706 1 849958"/>
                <a:gd name="f943" fmla="*/ f707 1 1018621"/>
                <a:gd name="f944" fmla="*/ f708 1 849958"/>
                <a:gd name="f945" fmla="*/ f709 1 1018621"/>
                <a:gd name="f946" fmla="*/ f710 1 849958"/>
                <a:gd name="f947" fmla="*/ f711 1 1018621"/>
                <a:gd name="f948" fmla="*/ f712 1 849958"/>
                <a:gd name="f949" fmla="*/ f713 1 1018621"/>
                <a:gd name="f950" fmla="*/ f714 1 849958"/>
                <a:gd name="f951" fmla="*/ f715 1 1018621"/>
                <a:gd name="f952" fmla="*/ f716 1 849958"/>
                <a:gd name="f953" fmla="*/ f717 1 1018621"/>
                <a:gd name="f954" fmla="*/ f718 1 849958"/>
                <a:gd name="f955" fmla="*/ f719 1 1018621"/>
                <a:gd name="f956" fmla="*/ f720 1 849958"/>
                <a:gd name="f957" fmla="*/ f721 1 1018621"/>
                <a:gd name="f958" fmla="*/ f722 1 849958"/>
                <a:gd name="f959" fmla="*/ f723 1 1018621"/>
                <a:gd name="f960" fmla="*/ f724 1 849958"/>
                <a:gd name="f961" fmla="*/ f725 1 1018621"/>
                <a:gd name="f962" fmla="*/ f726 1 849958"/>
                <a:gd name="f963" fmla="*/ f727 1 1018621"/>
                <a:gd name="f964" fmla="*/ f728 1 849958"/>
                <a:gd name="f965" fmla="*/ f729 1 1018621"/>
                <a:gd name="f966" fmla="*/ f730 1 849958"/>
                <a:gd name="f967" fmla="*/ f731 1 1018621"/>
                <a:gd name="f968" fmla="*/ f732 1 849958"/>
                <a:gd name="f969" fmla="*/ f733 1 1018621"/>
                <a:gd name="f970" fmla="*/ f734 1 849958"/>
                <a:gd name="f971" fmla="*/ f735 1 1018621"/>
                <a:gd name="f972" fmla="*/ f736 1 849958"/>
                <a:gd name="f973" fmla="*/ f737 1 1018621"/>
                <a:gd name="f974" fmla="*/ f738 1 849958"/>
                <a:gd name="f975" fmla="*/ f739 1 1018621"/>
                <a:gd name="f976" fmla="*/ f740 1 849958"/>
                <a:gd name="f977" fmla="*/ f741 1 1018621"/>
                <a:gd name="f978" fmla="*/ f742 1 849958"/>
                <a:gd name="f979" fmla="*/ f743 1 1018621"/>
                <a:gd name="f980" fmla="*/ f744 1 849958"/>
                <a:gd name="f981" fmla="*/ f745 1 1018621"/>
                <a:gd name="f982" fmla="*/ f746 1 849958"/>
                <a:gd name="f983" fmla="*/ f747 1 1018621"/>
                <a:gd name="f984" fmla="*/ f748 1 849958"/>
                <a:gd name="f985" fmla="*/ f749 1 1018621"/>
                <a:gd name="f986" fmla="*/ f750 1 849958"/>
                <a:gd name="f987" fmla="*/ f751 1 1018621"/>
                <a:gd name="f988" fmla="*/ f752 1 849958"/>
                <a:gd name="f989" fmla="*/ f753 1 1018621"/>
                <a:gd name="f990" fmla="*/ f754 1 849958"/>
                <a:gd name="f991" fmla="*/ f755 1 1018621"/>
                <a:gd name="f992" fmla="*/ f756 1 849958"/>
                <a:gd name="f993" fmla="*/ f757 1 1018621"/>
                <a:gd name="f994" fmla="*/ f758 1 849958"/>
                <a:gd name="f995" fmla="*/ f759 1 1018621"/>
                <a:gd name="f996" fmla="*/ f760 1 849958"/>
                <a:gd name="f997" fmla="*/ f761 1 1018621"/>
                <a:gd name="f998" fmla="*/ f762 1 849958"/>
                <a:gd name="f999" fmla="*/ f763 1 1018621"/>
                <a:gd name="f1000" fmla="*/ f764 1 849958"/>
                <a:gd name="f1001" fmla="*/ f765 1 1018621"/>
                <a:gd name="f1002" fmla="*/ f766 1 849958"/>
                <a:gd name="f1003" fmla="*/ f767 1 1018621"/>
                <a:gd name="f1004" fmla="*/ f768 1 849958"/>
                <a:gd name="f1005" fmla="*/ f769 1 1018621"/>
                <a:gd name="f1006" fmla="*/ f770 1 849958"/>
                <a:gd name="f1007" fmla="*/ f771 1 1018621"/>
                <a:gd name="f1008" fmla="*/ f772 1 849958"/>
                <a:gd name="f1009" fmla="*/ f773 1 1018621"/>
                <a:gd name="f1010" fmla="*/ f774 1 849958"/>
                <a:gd name="f1011" fmla="*/ f775 1 1018621"/>
                <a:gd name="f1012" fmla="*/ f776 1 849958"/>
                <a:gd name="f1013" fmla="*/ f777 1 1018621"/>
                <a:gd name="f1014" fmla="*/ f778 1 849958"/>
                <a:gd name="f1015" fmla="*/ f779 1 1018621"/>
                <a:gd name="f1016" fmla="*/ f780 1 849958"/>
                <a:gd name="f1017" fmla="*/ f781 1 1018621"/>
                <a:gd name="f1018" fmla="*/ f782 1 849958"/>
                <a:gd name="f1019" fmla="*/ f783 1 1018621"/>
                <a:gd name="f1020" fmla="*/ f784 1 849958"/>
                <a:gd name="f1021" fmla="*/ f785 1 1018621"/>
                <a:gd name="f1022" fmla="*/ f786 1 849958"/>
                <a:gd name="f1023" fmla="*/ f787 1 1018621"/>
                <a:gd name="f1024" fmla="*/ f788 1 849958"/>
                <a:gd name="f1025" fmla="*/ f789 1 1018621"/>
                <a:gd name="f1026" fmla="*/ f790 1 849958"/>
                <a:gd name="f1027" fmla="*/ f791 1 849958"/>
                <a:gd name="f1028" fmla="*/ f792 1 1018621"/>
                <a:gd name="f1029" fmla="*/ f793 1 849958"/>
                <a:gd name="f1030" fmla="*/ f794 1 1018621"/>
                <a:gd name="f1031" fmla="*/ f795 1 849958"/>
                <a:gd name="f1032" fmla="*/ f796 1 1018621"/>
                <a:gd name="f1033" fmla="*/ f797 1 849958"/>
                <a:gd name="f1034" fmla="*/ f798 1 1018621"/>
                <a:gd name="f1035" fmla="*/ f799 1 849958"/>
                <a:gd name="f1036" fmla="*/ f800 1 1018621"/>
                <a:gd name="f1037" fmla="*/ f801 1 849958"/>
                <a:gd name="f1038" fmla="*/ f802 1 1018621"/>
                <a:gd name="f1039" fmla="*/ f803 1 849958"/>
                <a:gd name="f1040" fmla="*/ f804 1 1018621"/>
                <a:gd name="f1041" fmla="*/ f805 1 849958"/>
                <a:gd name="f1042" fmla="*/ f806 1 1018621"/>
                <a:gd name="f1043" fmla="*/ f807 1 849958"/>
                <a:gd name="f1044" fmla="*/ f808 1 1018621"/>
                <a:gd name="f1045" fmla="*/ f809 1 849958"/>
                <a:gd name="f1046" fmla="*/ f810 1 1018621"/>
                <a:gd name="f1047" fmla="*/ f811 1 849958"/>
                <a:gd name="f1048" fmla="*/ f812 1 1018621"/>
                <a:gd name="f1049" fmla="*/ f813 1 849958"/>
                <a:gd name="f1050" fmla="*/ f814 1 1018621"/>
                <a:gd name="f1051" fmla="*/ f815 1 849958"/>
                <a:gd name="f1052" fmla="*/ f816 1 1018621"/>
                <a:gd name="f1053" fmla="*/ f817 1 849958"/>
                <a:gd name="f1054" fmla="*/ f818 1 1018621"/>
                <a:gd name="f1055" fmla="*/ f819 1 849958"/>
                <a:gd name="f1056" fmla="*/ f820 1 1018621"/>
                <a:gd name="f1057" fmla="*/ f821 1 849958"/>
                <a:gd name="f1058" fmla="*/ f822 1 1018621"/>
                <a:gd name="f1059" fmla="*/ f823 1 849958"/>
                <a:gd name="f1060" fmla="*/ f824 1 1018621"/>
                <a:gd name="f1061" fmla="*/ f825 1 849958"/>
                <a:gd name="f1062" fmla="*/ f826 1 1018621"/>
                <a:gd name="f1063" fmla="*/ f827 1 849958"/>
                <a:gd name="f1064" fmla="*/ f828 1 1018621"/>
                <a:gd name="f1065" fmla="*/ f829 1 849958"/>
                <a:gd name="f1066" fmla="*/ f830 1 1018621"/>
                <a:gd name="f1067" fmla="*/ f831 1 849958"/>
                <a:gd name="f1068" fmla="*/ f832 1 1018621"/>
                <a:gd name="f1069" fmla="*/ f833 1 849958"/>
                <a:gd name="f1070" fmla="*/ f834 1 1018621"/>
                <a:gd name="f1071" fmla="*/ f835 1 849958"/>
                <a:gd name="f1072" fmla="*/ f836 1 1018621"/>
                <a:gd name="f1073" fmla="*/ f837 1 849958"/>
                <a:gd name="f1074" fmla="*/ f838 1 1018621"/>
                <a:gd name="f1075" fmla="*/ f839 1 849958"/>
                <a:gd name="f1076" fmla="*/ f840 1 1018621"/>
                <a:gd name="f1077" fmla="*/ f841 1 849958"/>
                <a:gd name="f1078" fmla="*/ f842 1 1018621"/>
                <a:gd name="f1079" fmla="*/ f843 1 849958"/>
                <a:gd name="f1080" fmla="*/ f844 1 1018621"/>
                <a:gd name="f1081" fmla="*/ f845 1 849958"/>
                <a:gd name="f1082" fmla="*/ f846 1 1018621"/>
                <a:gd name="f1083" fmla="*/ f847 1 849958"/>
                <a:gd name="f1084" fmla="*/ f848 1 1018621"/>
                <a:gd name="f1085" fmla="*/ f849 1 849958"/>
                <a:gd name="f1086" fmla="*/ f850 1 1018621"/>
                <a:gd name="f1087" fmla="*/ f851 1 849958"/>
                <a:gd name="f1088" fmla="*/ f852 1 1018621"/>
                <a:gd name="f1089" fmla="*/ f853 1 1018621"/>
                <a:gd name="f1090" fmla="*/ f854 1 849958"/>
                <a:gd name="f1091" fmla="*/ f855 1 1018621"/>
                <a:gd name="f1092" fmla="*/ f856 1 849958"/>
                <a:gd name="f1093" fmla="*/ f857 1 1018621"/>
                <a:gd name="f1094" fmla="*/ f858 1 849958"/>
                <a:gd name="f1095" fmla="*/ f859 1 1018621"/>
                <a:gd name="f1096" fmla="*/ f860 1 849958"/>
                <a:gd name="f1097" fmla="*/ f861 1 1018621"/>
                <a:gd name="f1098" fmla="*/ f862 1 849958"/>
                <a:gd name="f1099" fmla="*/ f863 1 1018621"/>
                <a:gd name="f1100" fmla="*/ f864 1 849958"/>
                <a:gd name="f1101" fmla="*/ f865 1 1018621"/>
                <a:gd name="f1102" fmla="*/ f866 1 849958"/>
                <a:gd name="f1103" fmla="*/ f867 1 1018621"/>
                <a:gd name="f1104" fmla="*/ f868 1 849958"/>
                <a:gd name="f1105" fmla="*/ f869 1 1018621"/>
                <a:gd name="f1106" fmla="*/ f870 1 849958"/>
                <a:gd name="f1107" fmla="*/ f871 1 1018621"/>
                <a:gd name="f1108" fmla="*/ f872 1 849958"/>
                <a:gd name="f1109" fmla="*/ f873 1 1018621"/>
                <a:gd name="f1110" fmla="*/ f874 1 849958"/>
                <a:gd name="f1111" fmla="*/ f875 1 1018621"/>
                <a:gd name="f1112" fmla="*/ f876 1 849958"/>
                <a:gd name="f1113" fmla="*/ f877 1 1018621"/>
                <a:gd name="f1114" fmla="*/ f878 1 849958"/>
                <a:gd name="f1115" fmla="*/ f879 1 1018621"/>
                <a:gd name="f1116" fmla="*/ f880 1 849958"/>
                <a:gd name="f1117" fmla="*/ f881 1 1018621"/>
                <a:gd name="f1118" fmla="*/ f882 1 849958"/>
                <a:gd name="f1119" fmla="*/ f883 1 1018621"/>
                <a:gd name="f1120" fmla="*/ f884 1 849958"/>
                <a:gd name="f1121" fmla="*/ f885 1 1018621"/>
                <a:gd name="f1122" fmla="*/ f886 1 849958"/>
                <a:gd name="f1123" fmla="*/ f887 1 849958"/>
                <a:gd name="f1124" fmla="*/ f888 1 1018621"/>
                <a:gd name="f1125" fmla="*/ f889 1 849958"/>
                <a:gd name="f1126" fmla="*/ f890 1 1018621"/>
                <a:gd name="f1127" fmla="*/ f891 1 849958"/>
                <a:gd name="f1128" fmla="*/ f892 1 1018621"/>
                <a:gd name="f1129" fmla="*/ f893 1 849958"/>
                <a:gd name="f1130" fmla="*/ f894 1 1018621"/>
                <a:gd name="f1131" fmla="*/ f895 1 849958"/>
                <a:gd name="f1132" fmla="*/ f896 1 1018621"/>
                <a:gd name="f1133" fmla="*/ f897 1 849958"/>
                <a:gd name="f1134" fmla="*/ f898 1 1018621"/>
                <a:gd name="f1135" fmla="*/ f899 1 849958"/>
                <a:gd name="f1136" fmla="*/ f900 1 1018621"/>
                <a:gd name="f1137" fmla="*/ f901 1 849958"/>
                <a:gd name="f1138" fmla="*/ f902 1 1018621"/>
                <a:gd name="f1139" fmla="*/ f903 1 849958"/>
                <a:gd name="f1140" fmla="*/ f904 1 1018621"/>
                <a:gd name="f1141" fmla="*/ f905 1 849958"/>
                <a:gd name="f1142" fmla="*/ f906 1 1018621"/>
                <a:gd name="f1143" fmla="*/ f907 1 849958"/>
                <a:gd name="f1144" fmla="*/ f908 1 1018621"/>
                <a:gd name="f1145" fmla="*/ f909 1 849958"/>
                <a:gd name="f1146" fmla="*/ f910 1 1018621"/>
                <a:gd name="f1147" fmla="*/ f911 1 849958"/>
                <a:gd name="f1148" fmla="*/ f912 1 1018621"/>
                <a:gd name="f1149" fmla="*/ f913 1 1018621"/>
                <a:gd name="f1150" fmla="*/ f914 1 849958"/>
                <a:gd name="f1151" fmla="*/ f915 1 1018621"/>
                <a:gd name="f1152" fmla="*/ f916 1 849958"/>
                <a:gd name="f1153" fmla="*/ f917 1 1018621"/>
                <a:gd name="f1154" fmla="*/ f918 1 849958"/>
                <a:gd name="f1155" fmla="*/ f919 1 1018621"/>
                <a:gd name="f1156" fmla="*/ f920 1 849958"/>
                <a:gd name="f1157" fmla="*/ f921 1 849958"/>
                <a:gd name="f1158" fmla="*/ f922 1 1018621"/>
                <a:gd name="f1159" fmla="*/ f923 1 849958"/>
                <a:gd name="f1160" fmla="*/ f924 1 1018621"/>
                <a:gd name="f1161" fmla="*/ f925 1 849958"/>
                <a:gd name="f1162" fmla="*/ f926 1 1018621"/>
                <a:gd name="f1163" fmla="*/ f927 1 849958"/>
                <a:gd name="f1164" fmla="*/ f928 1 1018621"/>
                <a:gd name="f1165" fmla="*/ f929 1 849958"/>
                <a:gd name="f1166" fmla="*/ f930 1 1018621"/>
                <a:gd name="f1167" fmla="*/ f931 1 849958"/>
                <a:gd name="f1168" fmla="*/ f932 1 1018621"/>
                <a:gd name="f1169" fmla="*/ f933 1 849958"/>
                <a:gd name="f1170" fmla="*/ f934 1 1018621"/>
                <a:gd name="f1171" fmla="*/ f935 1 849958"/>
                <a:gd name="f1172" fmla="*/ f936 1 1018621"/>
                <a:gd name="f1173" fmla="*/ f937 1 849958"/>
                <a:gd name="f1174" fmla="*/ f938 1 1018621"/>
                <a:gd name="f1175" fmla="*/ f939 1 849958"/>
                <a:gd name="f1176" fmla="*/ f696 1 f703"/>
                <a:gd name="f1177" fmla="*/ f697 1 f703"/>
                <a:gd name="f1178" fmla="*/ f696 1 f704"/>
                <a:gd name="f1179" fmla="*/ f698 1 f704"/>
                <a:gd name="f1180" fmla="*/ f941 1 f703"/>
                <a:gd name="f1181" fmla="*/ f942 1 f704"/>
                <a:gd name="f1182" fmla="*/ f943 1 f703"/>
                <a:gd name="f1183" fmla="*/ f944 1 f704"/>
                <a:gd name="f1184" fmla="*/ f945 1 f703"/>
                <a:gd name="f1185" fmla="*/ f946 1 f704"/>
                <a:gd name="f1186" fmla="*/ f947 1 f703"/>
                <a:gd name="f1187" fmla="*/ f948 1 f704"/>
                <a:gd name="f1188" fmla="*/ f949 1 f703"/>
                <a:gd name="f1189" fmla="*/ f950 1 f704"/>
                <a:gd name="f1190" fmla="*/ f951 1 f703"/>
                <a:gd name="f1191" fmla="*/ f952 1 f704"/>
                <a:gd name="f1192" fmla="*/ f953 1 f703"/>
                <a:gd name="f1193" fmla="*/ f954 1 f704"/>
                <a:gd name="f1194" fmla="*/ f955 1 f703"/>
                <a:gd name="f1195" fmla="*/ f956 1 f704"/>
                <a:gd name="f1196" fmla="*/ f957 1 f703"/>
                <a:gd name="f1197" fmla="*/ f958 1 f704"/>
                <a:gd name="f1198" fmla="*/ f959 1 f703"/>
                <a:gd name="f1199" fmla="*/ f960 1 f704"/>
                <a:gd name="f1200" fmla="*/ f961 1 f703"/>
                <a:gd name="f1201" fmla="*/ f962 1 f704"/>
                <a:gd name="f1202" fmla="*/ f963 1 f703"/>
                <a:gd name="f1203" fmla="*/ f964 1 f704"/>
                <a:gd name="f1204" fmla="*/ f965 1 f703"/>
                <a:gd name="f1205" fmla="*/ f966 1 f704"/>
                <a:gd name="f1206" fmla="*/ f967 1 f703"/>
                <a:gd name="f1207" fmla="*/ f968 1 f704"/>
                <a:gd name="f1208" fmla="*/ f969 1 f703"/>
                <a:gd name="f1209" fmla="*/ f970 1 f704"/>
                <a:gd name="f1210" fmla="*/ f971 1 f703"/>
                <a:gd name="f1211" fmla="*/ f972 1 f704"/>
                <a:gd name="f1212" fmla="*/ f973 1 f703"/>
                <a:gd name="f1213" fmla="*/ f974 1 f704"/>
                <a:gd name="f1214" fmla="*/ f975 1 f703"/>
                <a:gd name="f1215" fmla="*/ f976 1 f704"/>
                <a:gd name="f1216" fmla="*/ f977 1 f703"/>
                <a:gd name="f1217" fmla="*/ f978 1 f704"/>
                <a:gd name="f1218" fmla="*/ f979 1 f703"/>
                <a:gd name="f1219" fmla="*/ f980 1 f704"/>
                <a:gd name="f1220" fmla="*/ f981 1 f703"/>
                <a:gd name="f1221" fmla="*/ f982 1 f704"/>
                <a:gd name="f1222" fmla="*/ f983 1 f703"/>
                <a:gd name="f1223" fmla="*/ f984 1 f704"/>
                <a:gd name="f1224" fmla="*/ f985 1 f703"/>
                <a:gd name="f1225" fmla="*/ f986 1 f704"/>
                <a:gd name="f1226" fmla="*/ f987 1 f703"/>
                <a:gd name="f1227" fmla="*/ f988 1 f704"/>
                <a:gd name="f1228" fmla="*/ f989 1 f703"/>
                <a:gd name="f1229" fmla="*/ f990 1 f704"/>
                <a:gd name="f1230" fmla="*/ f991 1 f703"/>
                <a:gd name="f1231" fmla="*/ f992 1 f704"/>
                <a:gd name="f1232" fmla="*/ f993 1 f703"/>
                <a:gd name="f1233" fmla="*/ f994 1 f704"/>
                <a:gd name="f1234" fmla="*/ f995 1 f703"/>
                <a:gd name="f1235" fmla="*/ f996 1 f704"/>
                <a:gd name="f1236" fmla="*/ f997 1 f703"/>
                <a:gd name="f1237" fmla="*/ f998 1 f704"/>
                <a:gd name="f1238" fmla="*/ f999 1 f703"/>
                <a:gd name="f1239" fmla="*/ f1000 1 f704"/>
                <a:gd name="f1240" fmla="*/ f1001 1 f703"/>
                <a:gd name="f1241" fmla="*/ f1002 1 f704"/>
                <a:gd name="f1242" fmla="*/ f1003 1 f703"/>
                <a:gd name="f1243" fmla="*/ f1004 1 f704"/>
                <a:gd name="f1244" fmla="*/ f1005 1 f703"/>
                <a:gd name="f1245" fmla="*/ f1006 1 f704"/>
                <a:gd name="f1246" fmla="*/ f1007 1 f703"/>
                <a:gd name="f1247" fmla="*/ f1008 1 f704"/>
                <a:gd name="f1248" fmla="*/ f1009 1 f703"/>
                <a:gd name="f1249" fmla="*/ f1010 1 f704"/>
                <a:gd name="f1250" fmla="*/ f1011 1 f703"/>
                <a:gd name="f1251" fmla="*/ f1012 1 f704"/>
                <a:gd name="f1252" fmla="*/ f1013 1 f703"/>
                <a:gd name="f1253" fmla="*/ f1014 1 f704"/>
                <a:gd name="f1254" fmla="*/ f1015 1 f703"/>
                <a:gd name="f1255" fmla="*/ f1016 1 f704"/>
                <a:gd name="f1256" fmla="*/ f1017 1 f703"/>
                <a:gd name="f1257" fmla="*/ f1018 1 f704"/>
                <a:gd name="f1258" fmla="*/ f1019 1 f703"/>
                <a:gd name="f1259" fmla="*/ f1020 1 f704"/>
                <a:gd name="f1260" fmla="*/ f1021 1 f703"/>
                <a:gd name="f1261" fmla="*/ f1022 1 f704"/>
                <a:gd name="f1262" fmla="*/ f1023 1 f703"/>
                <a:gd name="f1263" fmla="*/ f1024 1 f704"/>
                <a:gd name="f1264" fmla="*/ f1025 1 f703"/>
                <a:gd name="f1265" fmla="*/ f1026 1 f704"/>
                <a:gd name="f1266" fmla="*/ f1027 1 f704"/>
                <a:gd name="f1267" fmla="*/ f1028 1 f703"/>
                <a:gd name="f1268" fmla="*/ f1029 1 f704"/>
                <a:gd name="f1269" fmla="*/ f1030 1 f703"/>
                <a:gd name="f1270" fmla="*/ f1031 1 f704"/>
                <a:gd name="f1271" fmla="*/ f1032 1 f703"/>
                <a:gd name="f1272" fmla="*/ f1033 1 f704"/>
                <a:gd name="f1273" fmla="*/ f1034 1 f703"/>
                <a:gd name="f1274" fmla="*/ f1035 1 f704"/>
                <a:gd name="f1275" fmla="*/ f1036 1 f703"/>
                <a:gd name="f1276" fmla="*/ f1037 1 f704"/>
                <a:gd name="f1277" fmla="*/ f1038 1 f703"/>
                <a:gd name="f1278" fmla="*/ f1039 1 f704"/>
                <a:gd name="f1279" fmla="*/ f1040 1 f703"/>
                <a:gd name="f1280" fmla="*/ f1041 1 f704"/>
                <a:gd name="f1281" fmla="*/ f1042 1 f703"/>
                <a:gd name="f1282" fmla="*/ f1043 1 f704"/>
                <a:gd name="f1283" fmla="*/ f1044 1 f703"/>
                <a:gd name="f1284" fmla="*/ f1045 1 f704"/>
                <a:gd name="f1285" fmla="*/ f1046 1 f703"/>
                <a:gd name="f1286" fmla="*/ f1047 1 f704"/>
                <a:gd name="f1287" fmla="*/ f1048 1 f703"/>
                <a:gd name="f1288" fmla="*/ f1049 1 f704"/>
                <a:gd name="f1289" fmla="*/ f1050 1 f703"/>
                <a:gd name="f1290" fmla="*/ f1051 1 f704"/>
                <a:gd name="f1291" fmla="*/ f1052 1 f703"/>
                <a:gd name="f1292" fmla="*/ f1053 1 f704"/>
                <a:gd name="f1293" fmla="*/ f1054 1 f703"/>
                <a:gd name="f1294" fmla="*/ f1055 1 f704"/>
                <a:gd name="f1295" fmla="*/ f1056 1 f703"/>
                <a:gd name="f1296" fmla="*/ f1057 1 f704"/>
                <a:gd name="f1297" fmla="*/ f1058 1 f703"/>
                <a:gd name="f1298" fmla="*/ f1059 1 f704"/>
                <a:gd name="f1299" fmla="*/ f1060 1 f703"/>
                <a:gd name="f1300" fmla="*/ f1061 1 f704"/>
                <a:gd name="f1301" fmla="*/ f1062 1 f703"/>
                <a:gd name="f1302" fmla="*/ f1063 1 f704"/>
                <a:gd name="f1303" fmla="*/ f1064 1 f703"/>
                <a:gd name="f1304" fmla="*/ f1065 1 f704"/>
                <a:gd name="f1305" fmla="*/ f1066 1 f703"/>
                <a:gd name="f1306" fmla="*/ f1067 1 f704"/>
                <a:gd name="f1307" fmla="*/ f1068 1 f703"/>
                <a:gd name="f1308" fmla="*/ f1069 1 f704"/>
                <a:gd name="f1309" fmla="*/ f1070 1 f703"/>
                <a:gd name="f1310" fmla="*/ f1071 1 f704"/>
                <a:gd name="f1311" fmla="*/ f1072 1 f703"/>
                <a:gd name="f1312" fmla="*/ f1073 1 f704"/>
                <a:gd name="f1313" fmla="*/ f1074 1 f703"/>
                <a:gd name="f1314" fmla="*/ f1075 1 f704"/>
                <a:gd name="f1315" fmla="*/ f1076 1 f703"/>
                <a:gd name="f1316" fmla="*/ f1077 1 f704"/>
                <a:gd name="f1317" fmla="*/ f1078 1 f703"/>
                <a:gd name="f1318" fmla="*/ f1079 1 f704"/>
                <a:gd name="f1319" fmla="*/ f1080 1 f703"/>
                <a:gd name="f1320" fmla="*/ f1081 1 f704"/>
                <a:gd name="f1321" fmla="*/ f1082 1 f703"/>
                <a:gd name="f1322" fmla="*/ f1083 1 f704"/>
                <a:gd name="f1323" fmla="*/ f1084 1 f703"/>
                <a:gd name="f1324" fmla="*/ f1085 1 f704"/>
                <a:gd name="f1325" fmla="*/ f1086 1 f703"/>
                <a:gd name="f1326" fmla="*/ f1087 1 f704"/>
                <a:gd name="f1327" fmla="*/ f1088 1 f703"/>
                <a:gd name="f1328" fmla="*/ f1089 1 f703"/>
                <a:gd name="f1329" fmla="*/ f1090 1 f704"/>
                <a:gd name="f1330" fmla="*/ f1091 1 f703"/>
                <a:gd name="f1331" fmla="*/ f1092 1 f704"/>
                <a:gd name="f1332" fmla="*/ f1093 1 f703"/>
                <a:gd name="f1333" fmla="*/ f1094 1 f704"/>
                <a:gd name="f1334" fmla="*/ f1095 1 f703"/>
                <a:gd name="f1335" fmla="*/ f1096 1 f704"/>
                <a:gd name="f1336" fmla="*/ f1097 1 f703"/>
                <a:gd name="f1337" fmla="*/ f1098 1 f704"/>
                <a:gd name="f1338" fmla="*/ f1099 1 f703"/>
                <a:gd name="f1339" fmla="*/ f1100 1 f704"/>
                <a:gd name="f1340" fmla="*/ f1101 1 f703"/>
                <a:gd name="f1341" fmla="*/ f1102 1 f704"/>
                <a:gd name="f1342" fmla="*/ f1103 1 f703"/>
                <a:gd name="f1343" fmla="*/ f1104 1 f704"/>
                <a:gd name="f1344" fmla="*/ f1105 1 f703"/>
                <a:gd name="f1345" fmla="*/ f1106 1 f704"/>
                <a:gd name="f1346" fmla="*/ f1107 1 f703"/>
                <a:gd name="f1347" fmla="*/ f1108 1 f704"/>
                <a:gd name="f1348" fmla="*/ f1109 1 f703"/>
                <a:gd name="f1349" fmla="*/ f1110 1 f704"/>
                <a:gd name="f1350" fmla="*/ f1111 1 f703"/>
                <a:gd name="f1351" fmla="*/ f1112 1 f704"/>
                <a:gd name="f1352" fmla="*/ f1113 1 f703"/>
                <a:gd name="f1353" fmla="*/ f1114 1 f704"/>
                <a:gd name="f1354" fmla="*/ f1115 1 f703"/>
                <a:gd name="f1355" fmla="*/ f1116 1 f704"/>
                <a:gd name="f1356" fmla="*/ f1117 1 f703"/>
                <a:gd name="f1357" fmla="*/ f1118 1 f704"/>
                <a:gd name="f1358" fmla="*/ f1119 1 f703"/>
                <a:gd name="f1359" fmla="*/ f1120 1 f704"/>
                <a:gd name="f1360" fmla="*/ f1121 1 f703"/>
                <a:gd name="f1361" fmla="*/ f1122 1 f704"/>
                <a:gd name="f1362" fmla="*/ f1123 1 f704"/>
                <a:gd name="f1363" fmla="*/ f1124 1 f703"/>
                <a:gd name="f1364" fmla="*/ f1125 1 f704"/>
                <a:gd name="f1365" fmla="*/ f1126 1 f703"/>
                <a:gd name="f1366" fmla="*/ f1127 1 f704"/>
                <a:gd name="f1367" fmla="*/ f1128 1 f703"/>
                <a:gd name="f1368" fmla="*/ f1129 1 f704"/>
                <a:gd name="f1369" fmla="*/ f1130 1 f703"/>
                <a:gd name="f1370" fmla="*/ f1131 1 f704"/>
                <a:gd name="f1371" fmla="*/ f1132 1 f703"/>
                <a:gd name="f1372" fmla="*/ f1133 1 f704"/>
                <a:gd name="f1373" fmla="*/ f1134 1 f703"/>
                <a:gd name="f1374" fmla="*/ f1135 1 f704"/>
                <a:gd name="f1375" fmla="*/ f1136 1 f703"/>
                <a:gd name="f1376" fmla="*/ f1137 1 f704"/>
                <a:gd name="f1377" fmla="*/ f1138 1 f703"/>
                <a:gd name="f1378" fmla="*/ f1139 1 f704"/>
                <a:gd name="f1379" fmla="*/ f1140 1 f703"/>
                <a:gd name="f1380" fmla="*/ f1141 1 f704"/>
                <a:gd name="f1381" fmla="*/ f1142 1 f703"/>
                <a:gd name="f1382" fmla="*/ f1143 1 f704"/>
                <a:gd name="f1383" fmla="*/ f1144 1 f703"/>
                <a:gd name="f1384" fmla="*/ f1145 1 f704"/>
                <a:gd name="f1385" fmla="*/ f1146 1 f703"/>
                <a:gd name="f1386" fmla="*/ f1147 1 f704"/>
                <a:gd name="f1387" fmla="*/ f1148 1 f703"/>
                <a:gd name="f1388" fmla="*/ f1149 1 f703"/>
                <a:gd name="f1389" fmla="*/ f1150 1 f704"/>
                <a:gd name="f1390" fmla="*/ f1151 1 f703"/>
                <a:gd name="f1391" fmla="*/ f1152 1 f704"/>
                <a:gd name="f1392" fmla="*/ f1153 1 f703"/>
                <a:gd name="f1393" fmla="*/ f1154 1 f704"/>
                <a:gd name="f1394" fmla="*/ f1155 1 f703"/>
                <a:gd name="f1395" fmla="*/ f1156 1 f704"/>
                <a:gd name="f1396" fmla="*/ f1157 1 f704"/>
                <a:gd name="f1397" fmla="*/ f1158 1 f703"/>
                <a:gd name="f1398" fmla="*/ f1159 1 f704"/>
                <a:gd name="f1399" fmla="*/ f1160 1 f703"/>
                <a:gd name="f1400" fmla="*/ f1161 1 f704"/>
                <a:gd name="f1401" fmla="*/ f1162 1 f703"/>
                <a:gd name="f1402" fmla="*/ f1163 1 f704"/>
                <a:gd name="f1403" fmla="*/ f1164 1 f703"/>
                <a:gd name="f1404" fmla="*/ f1165 1 f704"/>
                <a:gd name="f1405" fmla="*/ f1166 1 f703"/>
                <a:gd name="f1406" fmla="*/ f1167 1 f704"/>
                <a:gd name="f1407" fmla="*/ f1168 1 f703"/>
                <a:gd name="f1408" fmla="*/ f1169 1 f704"/>
                <a:gd name="f1409" fmla="*/ f1170 1 f703"/>
                <a:gd name="f1410" fmla="*/ f1171 1 f704"/>
                <a:gd name="f1411" fmla="*/ f1172 1 f703"/>
                <a:gd name="f1412" fmla="*/ f1173 1 f704"/>
                <a:gd name="f1413" fmla="*/ f1174 1 f703"/>
                <a:gd name="f1414" fmla="*/ f1175 1 f704"/>
                <a:gd name="f1415" fmla="*/ f1176 f694 1"/>
                <a:gd name="f1416" fmla="*/ f1177 f694 1"/>
                <a:gd name="f1417" fmla="*/ f1179 f695 1"/>
                <a:gd name="f1418" fmla="*/ f1178 f695 1"/>
                <a:gd name="f1419" fmla="*/ f1180 f694 1"/>
                <a:gd name="f1420" fmla="*/ f1181 f695 1"/>
                <a:gd name="f1421" fmla="*/ f1182 f694 1"/>
                <a:gd name="f1422" fmla="*/ f1183 f695 1"/>
                <a:gd name="f1423" fmla="*/ f1184 f694 1"/>
                <a:gd name="f1424" fmla="*/ f1185 f695 1"/>
                <a:gd name="f1425" fmla="*/ f1186 f694 1"/>
                <a:gd name="f1426" fmla="*/ f1187 f695 1"/>
                <a:gd name="f1427" fmla="*/ f1188 f694 1"/>
                <a:gd name="f1428" fmla="*/ f1189 f695 1"/>
                <a:gd name="f1429" fmla="*/ f1190 f694 1"/>
                <a:gd name="f1430" fmla="*/ f1191 f695 1"/>
                <a:gd name="f1431" fmla="*/ f1192 f694 1"/>
                <a:gd name="f1432" fmla="*/ f1193 f695 1"/>
                <a:gd name="f1433" fmla="*/ f1194 f694 1"/>
                <a:gd name="f1434" fmla="*/ f1195 f695 1"/>
                <a:gd name="f1435" fmla="*/ f1196 f694 1"/>
                <a:gd name="f1436" fmla="*/ f1197 f695 1"/>
                <a:gd name="f1437" fmla="*/ f1198 f694 1"/>
                <a:gd name="f1438" fmla="*/ f1199 f695 1"/>
                <a:gd name="f1439" fmla="*/ f1200 f694 1"/>
                <a:gd name="f1440" fmla="*/ f1201 f695 1"/>
                <a:gd name="f1441" fmla="*/ f1202 f694 1"/>
                <a:gd name="f1442" fmla="*/ f1203 f695 1"/>
                <a:gd name="f1443" fmla="*/ f1204 f694 1"/>
                <a:gd name="f1444" fmla="*/ f1205 f695 1"/>
                <a:gd name="f1445" fmla="*/ f1206 f694 1"/>
                <a:gd name="f1446" fmla="*/ f1207 f695 1"/>
                <a:gd name="f1447" fmla="*/ f1208 f694 1"/>
                <a:gd name="f1448" fmla="*/ f1209 f695 1"/>
                <a:gd name="f1449" fmla="*/ f1210 f694 1"/>
                <a:gd name="f1450" fmla="*/ f1211 f695 1"/>
                <a:gd name="f1451" fmla="*/ f1212 f694 1"/>
                <a:gd name="f1452" fmla="*/ f1213 f695 1"/>
                <a:gd name="f1453" fmla="*/ f1214 f694 1"/>
                <a:gd name="f1454" fmla="*/ f1215 f695 1"/>
                <a:gd name="f1455" fmla="*/ f1216 f694 1"/>
                <a:gd name="f1456" fmla="*/ f1217 f695 1"/>
                <a:gd name="f1457" fmla="*/ f1218 f694 1"/>
                <a:gd name="f1458" fmla="*/ f1219 f695 1"/>
                <a:gd name="f1459" fmla="*/ f1220 f694 1"/>
                <a:gd name="f1460" fmla="*/ f1221 f695 1"/>
                <a:gd name="f1461" fmla="*/ f1222 f694 1"/>
                <a:gd name="f1462" fmla="*/ f1223 f695 1"/>
                <a:gd name="f1463" fmla="*/ f1224 f694 1"/>
                <a:gd name="f1464" fmla="*/ f1225 f695 1"/>
                <a:gd name="f1465" fmla="*/ f1226 f694 1"/>
                <a:gd name="f1466" fmla="*/ f1227 f695 1"/>
                <a:gd name="f1467" fmla="*/ f1228 f694 1"/>
                <a:gd name="f1468" fmla="*/ f1229 f695 1"/>
                <a:gd name="f1469" fmla="*/ f1230 f694 1"/>
                <a:gd name="f1470" fmla="*/ f1231 f695 1"/>
                <a:gd name="f1471" fmla="*/ f1232 f694 1"/>
                <a:gd name="f1472" fmla="*/ f1233 f695 1"/>
                <a:gd name="f1473" fmla="*/ f1234 f694 1"/>
                <a:gd name="f1474" fmla="*/ f1235 f695 1"/>
                <a:gd name="f1475" fmla="*/ f1236 f694 1"/>
                <a:gd name="f1476" fmla="*/ f1237 f695 1"/>
                <a:gd name="f1477" fmla="*/ f1238 f694 1"/>
                <a:gd name="f1478" fmla="*/ f1239 f695 1"/>
                <a:gd name="f1479" fmla="*/ f1240 f694 1"/>
                <a:gd name="f1480" fmla="*/ f1241 f695 1"/>
                <a:gd name="f1481" fmla="*/ f1242 f694 1"/>
                <a:gd name="f1482" fmla="*/ f1243 f695 1"/>
                <a:gd name="f1483" fmla="*/ f1244 f694 1"/>
                <a:gd name="f1484" fmla="*/ f1245 f695 1"/>
                <a:gd name="f1485" fmla="*/ f1246 f694 1"/>
                <a:gd name="f1486" fmla="*/ f1247 f695 1"/>
                <a:gd name="f1487" fmla="*/ f1248 f694 1"/>
                <a:gd name="f1488" fmla="*/ f1249 f695 1"/>
                <a:gd name="f1489" fmla="*/ f1250 f694 1"/>
                <a:gd name="f1490" fmla="*/ f1251 f695 1"/>
                <a:gd name="f1491" fmla="*/ f1252 f694 1"/>
                <a:gd name="f1492" fmla="*/ f1253 f695 1"/>
                <a:gd name="f1493" fmla="*/ f1254 f694 1"/>
                <a:gd name="f1494" fmla="*/ f1255 f695 1"/>
                <a:gd name="f1495" fmla="*/ f1256 f694 1"/>
                <a:gd name="f1496" fmla="*/ f1257 f695 1"/>
                <a:gd name="f1497" fmla="*/ f1258 f694 1"/>
                <a:gd name="f1498" fmla="*/ f1259 f695 1"/>
                <a:gd name="f1499" fmla="*/ f1260 f694 1"/>
                <a:gd name="f1500" fmla="*/ f1261 f695 1"/>
                <a:gd name="f1501" fmla="*/ f1262 f694 1"/>
                <a:gd name="f1502" fmla="*/ f1263 f695 1"/>
                <a:gd name="f1503" fmla="*/ f1264 f694 1"/>
                <a:gd name="f1504" fmla="*/ f1265 f695 1"/>
                <a:gd name="f1505" fmla="*/ f1266 f695 1"/>
                <a:gd name="f1506" fmla="*/ f1267 f694 1"/>
                <a:gd name="f1507" fmla="*/ f1268 f695 1"/>
                <a:gd name="f1508" fmla="*/ f1269 f694 1"/>
                <a:gd name="f1509" fmla="*/ f1270 f695 1"/>
                <a:gd name="f1510" fmla="*/ f1271 f694 1"/>
                <a:gd name="f1511" fmla="*/ f1272 f695 1"/>
                <a:gd name="f1512" fmla="*/ f1273 f694 1"/>
                <a:gd name="f1513" fmla="*/ f1274 f695 1"/>
                <a:gd name="f1514" fmla="*/ f1275 f694 1"/>
                <a:gd name="f1515" fmla="*/ f1276 f695 1"/>
                <a:gd name="f1516" fmla="*/ f1277 f694 1"/>
                <a:gd name="f1517" fmla="*/ f1278 f695 1"/>
                <a:gd name="f1518" fmla="*/ f1279 f694 1"/>
                <a:gd name="f1519" fmla="*/ f1280 f695 1"/>
                <a:gd name="f1520" fmla="*/ f1281 f694 1"/>
                <a:gd name="f1521" fmla="*/ f1282 f695 1"/>
                <a:gd name="f1522" fmla="*/ f1283 f694 1"/>
                <a:gd name="f1523" fmla="*/ f1284 f695 1"/>
                <a:gd name="f1524" fmla="*/ f1285 f694 1"/>
                <a:gd name="f1525" fmla="*/ f1286 f695 1"/>
                <a:gd name="f1526" fmla="*/ f1287 f694 1"/>
                <a:gd name="f1527" fmla="*/ f1288 f695 1"/>
                <a:gd name="f1528" fmla="*/ f1289 f694 1"/>
                <a:gd name="f1529" fmla="*/ f1290 f695 1"/>
                <a:gd name="f1530" fmla="*/ f1291 f694 1"/>
                <a:gd name="f1531" fmla="*/ f1292 f695 1"/>
                <a:gd name="f1532" fmla="*/ f1293 f694 1"/>
                <a:gd name="f1533" fmla="*/ f1294 f695 1"/>
                <a:gd name="f1534" fmla="*/ f1295 f694 1"/>
                <a:gd name="f1535" fmla="*/ f1296 f695 1"/>
                <a:gd name="f1536" fmla="*/ f1297 f694 1"/>
                <a:gd name="f1537" fmla="*/ f1298 f695 1"/>
                <a:gd name="f1538" fmla="*/ f1299 f694 1"/>
                <a:gd name="f1539" fmla="*/ f1300 f695 1"/>
                <a:gd name="f1540" fmla="*/ f1301 f694 1"/>
                <a:gd name="f1541" fmla="*/ f1302 f695 1"/>
                <a:gd name="f1542" fmla="*/ f1303 f694 1"/>
                <a:gd name="f1543" fmla="*/ f1304 f695 1"/>
                <a:gd name="f1544" fmla="*/ f1305 f694 1"/>
                <a:gd name="f1545" fmla="*/ f1306 f695 1"/>
                <a:gd name="f1546" fmla="*/ f1307 f694 1"/>
                <a:gd name="f1547" fmla="*/ f1308 f695 1"/>
                <a:gd name="f1548" fmla="*/ f1309 f694 1"/>
                <a:gd name="f1549" fmla="*/ f1310 f695 1"/>
                <a:gd name="f1550" fmla="*/ f1311 f694 1"/>
                <a:gd name="f1551" fmla="*/ f1312 f695 1"/>
                <a:gd name="f1552" fmla="*/ f1313 f694 1"/>
                <a:gd name="f1553" fmla="*/ f1314 f695 1"/>
                <a:gd name="f1554" fmla="*/ f1315 f694 1"/>
                <a:gd name="f1555" fmla="*/ f1316 f695 1"/>
                <a:gd name="f1556" fmla="*/ f1317 f694 1"/>
                <a:gd name="f1557" fmla="*/ f1318 f695 1"/>
                <a:gd name="f1558" fmla="*/ f1319 f694 1"/>
                <a:gd name="f1559" fmla="*/ f1320 f695 1"/>
                <a:gd name="f1560" fmla="*/ f1321 f694 1"/>
                <a:gd name="f1561" fmla="*/ f1322 f695 1"/>
                <a:gd name="f1562" fmla="*/ f1323 f694 1"/>
                <a:gd name="f1563" fmla="*/ f1324 f695 1"/>
                <a:gd name="f1564" fmla="*/ f1325 f694 1"/>
                <a:gd name="f1565" fmla="*/ f1326 f695 1"/>
                <a:gd name="f1566" fmla="*/ f1327 f694 1"/>
                <a:gd name="f1567" fmla="*/ f1328 f694 1"/>
                <a:gd name="f1568" fmla="*/ f1329 f695 1"/>
                <a:gd name="f1569" fmla="*/ f1330 f694 1"/>
                <a:gd name="f1570" fmla="*/ f1331 f695 1"/>
                <a:gd name="f1571" fmla="*/ f1332 f694 1"/>
                <a:gd name="f1572" fmla="*/ f1333 f695 1"/>
                <a:gd name="f1573" fmla="*/ f1334 f694 1"/>
                <a:gd name="f1574" fmla="*/ f1335 f695 1"/>
                <a:gd name="f1575" fmla="*/ f1336 f694 1"/>
                <a:gd name="f1576" fmla="*/ f1337 f695 1"/>
                <a:gd name="f1577" fmla="*/ f1338 f694 1"/>
                <a:gd name="f1578" fmla="*/ f1339 f695 1"/>
                <a:gd name="f1579" fmla="*/ f1340 f694 1"/>
                <a:gd name="f1580" fmla="*/ f1341 f695 1"/>
                <a:gd name="f1581" fmla="*/ f1342 f694 1"/>
                <a:gd name="f1582" fmla="*/ f1343 f695 1"/>
                <a:gd name="f1583" fmla="*/ f1344 f694 1"/>
                <a:gd name="f1584" fmla="*/ f1345 f695 1"/>
                <a:gd name="f1585" fmla="*/ f1346 f694 1"/>
                <a:gd name="f1586" fmla="*/ f1347 f695 1"/>
                <a:gd name="f1587" fmla="*/ f1348 f694 1"/>
                <a:gd name="f1588" fmla="*/ f1349 f695 1"/>
                <a:gd name="f1589" fmla="*/ f1350 f694 1"/>
                <a:gd name="f1590" fmla="*/ f1351 f695 1"/>
                <a:gd name="f1591" fmla="*/ f1352 f694 1"/>
                <a:gd name="f1592" fmla="*/ f1353 f695 1"/>
                <a:gd name="f1593" fmla="*/ f1354 f694 1"/>
                <a:gd name="f1594" fmla="*/ f1355 f695 1"/>
                <a:gd name="f1595" fmla="*/ f1356 f694 1"/>
                <a:gd name="f1596" fmla="*/ f1357 f695 1"/>
                <a:gd name="f1597" fmla="*/ f1358 f694 1"/>
                <a:gd name="f1598" fmla="*/ f1359 f695 1"/>
                <a:gd name="f1599" fmla="*/ f1360 f694 1"/>
                <a:gd name="f1600" fmla="*/ f1361 f695 1"/>
                <a:gd name="f1601" fmla="*/ f1362 f695 1"/>
                <a:gd name="f1602" fmla="*/ f1363 f694 1"/>
                <a:gd name="f1603" fmla="*/ f1364 f695 1"/>
                <a:gd name="f1604" fmla="*/ f1365 f694 1"/>
                <a:gd name="f1605" fmla="*/ f1366 f695 1"/>
                <a:gd name="f1606" fmla="*/ f1367 f694 1"/>
                <a:gd name="f1607" fmla="*/ f1368 f695 1"/>
                <a:gd name="f1608" fmla="*/ f1369 f694 1"/>
                <a:gd name="f1609" fmla="*/ f1370 f695 1"/>
                <a:gd name="f1610" fmla="*/ f1371 f694 1"/>
                <a:gd name="f1611" fmla="*/ f1372 f695 1"/>
                <a:gd name="f1612" fmla="*/ f1373 f694 1"/>
                <a:gd name="f1613" fmla="*/ f1374 f695 1"/>
                <a:gd name="f1614" fmla="*/ f1375 f694 1"/>
                <a:gd name="f1615" fmla="*/ f1376 f695 1"/>
                <a:gd name="f1616" fmla="*/ f1377 f694 1"/>
                <a:gd name="f1617" fmla="*/ f1378 f695 1"/>
                <a:gd name="f1618" fmla="*/ f1379 f694 1"/>
                <a:gd name="f1619" fmla="*/ f1380 f695 1"/>
                <a:gd name="f1620" fmla="*/ f1381 f694 1"/>
                <a:gd name="f1621" fmla="*/ f1382 f695 1"/>
                <a:gd name="f1622" fmla="*/ f1383 f694 1"/>
                <a:gd name="f1623" fmla="*/ f1384 f695 1"/>
                <a:gd name="f1624" fmla="*/ f1385 f694 1"/>
                <a:gd name="f1625" fmla="*/ f1386 f695 1"/>
                <a:gd name="f1626" fmla="*/ f1387 f694 1"/>
                <a:gd name="f1627" fmla="*/ f1388 f694 1"/>
                <a:gd name="f1628" fmla="*/ f1389 f695 1"/>
                <a:gd name="f1629" fmla="*/ f1390 f694 1"/>
                <a:gd name="f1630" fmla="*/ f1391 f695 1"/>
                <a:gd name="f1631" fmla="*/ f1392 f694 1"/>
                <a:gd name="f1632" fmla="*/ f1393 f695 1"/>
                <a:gd name="f1633" fmla="*/ f1394 f694 1"/>
                <a:gd name="f1634" fmla="*/ f1395 f695 1"/>
                <a:gd name="f1635" fmla="*/ f1396 f695 1"/>
                <a:gd name="f1636" fmla="*/ f1397 f694 1"/>
                <a:gd name="f1637" fmla="*/ f1398 f695 1"/>
                <a:gd name="f1638" fmla="*/ f1399 f694 1"/>
                <a:gd name="f1639" fmla="*/ f1400 f695 1"/>
                <a:gd name="f1640" fmla="*/ f1401 f694 1"/>
                <a:gd name="f1641" fmla="*/ f1402 f695 1"/>
                <a:gd name="f1642" fmla="*/ f1403 f694 1"/>
                <a:gd name="f1643" fmla="*/ f1404 f695 1"/>
                <a:gd name="f1644" fmla="*/ f1405 f694 1"/>
                <a:gd name="f1645" fmla="*/ f1406 f695 1"/>
                <a:gd name="f1646" fmla="*/ f1407 f694 1"/>
                <a:gd name="f1647" fmla="*/ f1408 f695 1"/>
                <a:gd name="f1648" fmla="*/ f1409 f694 1"/>
                <a:gd name="f1649" fmla="*/ f1410 f695 1"/>
                <a:gd name="f1650" fmla="*/ f1411 f694 1"/>
                <a:gd name="f1651" fmla="*/ f1412 f695 1"/>
                <a:gd name="f1652" fmla="*/ f1413 f694 1"/>
                <a:gd name="f1653" fmla="*/ f1414 f695 1"/>
              </a:gdLst>
              <a:ahLst/>
              <a:cxnLst>
                <a:cxn ang="3cd4">
                  <a:pos x="hc" y="t"/>
                </a:cxn>
                <a:cxn ang="0">
                  <a:pos x="r" y="vc"/>
                </a:cxn>
                <a:cxn ang="cd4">
                  <a:pos x="hc" y="b"/>
                </a:cxn>
                <a:cxn ang="cd2">
                  <a:pos x="l" y="vc"/>
                </a:cxn>
                <a:cxn ang="f940">
                  <a:pos x="f1419" y="f1420"/>
                </a:cxn>
                <a:cxn ang="f940">
                  <a:pos x="f1421" y="f1422"/>
                </a:cxn>
                <a:cxn ang="f940">
                  <a:pos x="f1423" y="f1424"/>
                </a:cxn>
                <a:cxn ang="f940">
                  <a:pos x="f1425" y="f1426"/>
                </a:cxn>
                <a:cxn ang="f940">
                  <a:pos x="f1427" y="f1428"/>
                </a:cxn>
                <a:cxn ang="f940">
                  <a:pos x="f1429" y="f1430"/>
                </a:cxn>
                <a:cxn ang="f940">
                  <a:pos x="f1431" y="f1432"/>
                </a:cxn>
                <a:cxn ang="f940">
                  <a:pos x="f1433" y="f1434"/>
                </a:cxn>
                <a:cxn ang="f940">
                  <a:pos x="f1435" y="f1436"/>
                </a:cxn>
                <a:cxn ang="f940">
                  <a:pos x="f1437" y="f1438"/>
                </a:cxn>
                <a:cxn ang="f940">
                  <a:pos x="f1439" y="f1440"/>
                </a:cxn>
                <a:cxn ang="f940">
                  <a:pos x="f1419" y="f1420"/>
                </a:cxn>
                <a:cxn ang="f940">
                  <a:pos x="f1441" y="f1442"/>
                </a:cxn>
                <a:cxn ang="f940">
                  <a:pos x="f1443" y="f1444"/>
                </a:cxn>
                <a:cxn ang="f940">
                  <a:pos x="f1445" y="f1446"/>
                </a:cxn>
                <a:cxn ang="f940">
                  <a:pos x="f1447" y="f1448"/>
                </a:cxn>
                <a:cxn ang="f940">
                  <a:pos x="f1449" y="f1450"/>
                </a:cxn>
                <a:cxn ang="f940">
                  <a:pos x="f1451" y="f1452"/>
                </a:cxn>
                <a:cxn ang="f940">
                  <a:pos x="f1453" y="f1454"/>
                </a:cxn>
                <a:cxn ang="f940">
                  <a:pos x="f1455" y="f1456"/>
                </a:cxn>
                <a:cxn ang="f940">
                  <a:pos x="f1457" y="f1458"/>
                </a:cxn>
                <a:cxn ang="f940">
                  <a:pos x="f1459" y="f1460"/>
                </a:cxn>
                <a:cxn ang="f940">
                  <a:pos x="f1461" y="f1462"/>
                </a:cxn>
                <a:cxn ang="f940">
                  <a:pos x="f1463" y="f1464"/>
                </a:cxn>
                <a:cxn ang="f940">
                  <a:pos x="f1465" y="f1466"/>
                </a:cxn>
                <a:cxn ang="f940">
                  <a:pos x="f1467" y="f1468"/>
                </a:cxn>
                <a:cxn ang="f940">
                  <a:pos x="f1469" y="f1470"/>
                </a:cxn>
                <a:cxn ang="f940">
                  <a:pos x="f1471" y="f1472"/>
                </a:cxn>
                <a:cxn ang="f940">
                  <a:pos x="f1441" y="f1442"/>
                </a:cxn>
                <a:cxn ang="f940">
                  <a:pos x="f1473" y="f1474"/>
                </a:cxn>
                <a:cxn ang="f940">
                  <a:pos x="f1475" y="f1476"/>
                </a:cxn>
                <a:cxn ang="f940">
                  <a:pos x="f1477" y="f1478"/>
                </a:cxn>
                <a:cxn ang="f940">
                  <a:pos x="f1479" y="f1480"/>
                </a:cxn>
                <a:cxn ang="f940">
                  <a:pos x="f1481" y="f1482"/>
                </a:cxn>
                <a:cxn ang="f940">
                  <a:pos x="f1483" y="f1484"/>
                </a:cxn>
                <a:cxn ang="f940">
                  <a:pos x="f1485" y="f1486"/>
                </a:cxn>
                <a:cxn ang="f940">
                  <a:pos x="f1487" y="f1488"/>
                </a:cxn>
                <a:cxn ang="f940">
                  <a:pos x="f1489" y="f1490"/>
                </a:cxn>
                <a:cxn ang="f940">
                  <a:pos x="f1491" y="f1492"/>
                </a:cxn>
                <a:cxn ang="f940">
                  <a:pos x="f1493" y="f1494"/>
                </a:cxn>
                <a:cxn ang="f940">
                  <a:pos x="f1495" y="f1496"/>
                </a:cxn>
                <a:cxn ang="f940">
                  <a:pos x="f1497" y="f1498"/>
                </a:cxn>
                <a:cxn ang="f940">
                  <a:pos x="f1499" y="f1500"/>
                </a:cxn>
                <a:cxn ang="f940">
                  <a:pos x="f1501" y="f1502"/>
                </a:cxn>
                <a:cxn ang="f940">
                  <a:pos x="f1503" y="f1504"/>
                </a:cxn>
                <a:cxn ang="f940">
                  <a:pos x="f1497" y="f1505"/>
                </a:cxn>
                <a:cxn ang="f940">
                  <a:pos x="f1506" y="f1507"/>
                </a:cxn>
                <a:cxn ang="f940">
                  <a:pos x="f1508" y="f1509"/>
                </a:cxn>
                <a:cxn ang="f940">
                  <a:pos x="f1510" y="f1511"/>
                </a:cxn>
                <a:cxn ang="f940">
                  <a:pos x="f1512" y="f1513"/>
                </a:cxn>
                <a:cxn ang="f940">
                  <a:pos x="f1514" y="f1515"/>
                </a:cxn>
                <a:cxn ang="f940">
                  <a:pos x="f1516" y="f1517"/>
                </a:cxn>
                <a:cxn ang="f940">
                  <a:pos x="f1518" y="f1519"/>
                </a:cxn>
                <a:cxn ang="f940">
                  <a:pos x="f1520" y="f1521"/>
                </a:cxn>
                <a:cxn ang="f940">
                  <a:pos x="f1522" y="f1523"/>
                </a:cxn>
                <a:cxn ang="f940">
                  <a:pos x="f1524" y="f1525"/>
                </a:cxn>
                <a:cxn ang="f940">
                  <a:pos x="f1526" y="f1527"/>
                </a:cxn>
                <a:cxn ang="f940">
                  <a:pos x="f1528" y="f1529"/>
                </a:cxn>
                <a:cxn ang="f940">
                  <a:pos x="f1530" y="f1531"/>
                </a:cxn>
                <a:cxn ang="f940">
                  <a:pos x="f1532" y="f1533"/>
                </a:cxn>
                <a:cxn ang="f940">
                  <a:pos x="f1534" y="f1535"/>
                </a:cxn>
                <a:cxn ang="f940">
                  <a:pos x="f1473" y="f1474"/>
                </a:cxn>
                <a:cxn ang="f940">
                  <a:pos x="f1536" y="f1537"/>
                </a:cxn>
                <a:cxn ang="f940">
                  <a:pos x="f1538" y="f1539"/>
                </a:cxn>
                <a:cxn ang="f940">
                  <a:pos x="f1540" y="f1541"/>
                </a:cxn>
                <a:cxn ang="f940">
                  <a:pos x="f1542" y="f1543"/>
                </a:cxn>
                <a:cxn ang="f940">
                  <a:pos x="f1544" y="f1545"/>
                </a:cxn>
                <a:cxn ang="f940">
                  <a:pos x="f1546" y="f1547"/>
                </a:cxn>
                <a:cxn ang="f940">
                  <a:pos x="f1548" y="f1549"/>
                </a:cxn>
                <a:cxn ang="f940">
                  <a:pos x="f1550" y="f1551"/>
                </a:cxn>
                <a:cxn ang="f940">
                  <a:pos x="f1552" y="f1553"/>
                </a:cxn>
                <a:cxn ang="f940">
                  <a:pos x="f1536" y="f1537"/>
                </a:cxn>
                <a:cxn ang="f940">
                  <a:pos x="f1554" y="f1555"/>
                </a:cxn>
                <a:cxn ang="f940">
                  <a:pos x="f1556" y="f1557"/>
                </a:cxn>
                <a:cxn ang="f940">
                  <a:pos x="f1558" y="f1559"/>
                </a:cxn>
                <a:cxn ang="f940">
                  <a:pos x="f1560" y="f1561"/>
                </a:cxn>
                <a:cxn ang="f940">
                  <a:pos x="f1562" y="f1563"/>
                </a:cxn>
                <a:cxn ang="f940">
                  <a:pos x="f1564" y="f1565"/>
                </a:cxn>
                <a:cxn ang="f940">
                  <a:pos x="f1566" y="f1472"/>
                </a:cxn>
                <a:cxn ang="f940">
                  <a:pos x="f1554" y="f1555"/>
                </a:cxn>
                <a:cxn ang="f940">
                  <a:pos x="f1567" y="f1568"/>
                </a:cxn>
                <a:cxn ang="f940">
                  <a:pos x="f1569" y="f1570"/>
                </a:cxn>
                <a:cxn ang="f940">
                  <a:pos x="f1571" y="f1572"/>
                </a:cxn>
                <a:cxn ang="f940">
                  <a:pos x="f1573" y="f1574"/>
                </a:cxn>
                <a:cxn ang="f940">
                  <a:pos x="f1575" y="f1576"/>
                </a:cxn>
                <a:cxn ang="f940">
                  <a:pos x="f1577" y="f1578"/>
                </a:cxn>
                <a:cxn ang="f940">
                  <a:pos x="f1567" y="f1568"/>
                </a:cxn>
                <a:cxn ang="f940">
                  <a:pos x="f1579" y="f1580"/>
                </a:cxn>
                <a:cxn ang="f940">
                  <a:pos x="f1581" y="f1582"/>
                </a:cxn>
                <a:cxn ang="f940">
                  <a:pos x="f1583" y="f1584"/>
                </a:cxn>
                <a:cxn ang="f940">
                  <a:pos x="f1585" y="f1586"/>
                </a:cxn>
                <a:cxn ang="f940">
                  <a:pos x="f1587" y="f1588"/>
                </a:cxn>
                <a:cxn ang="f940">
                  <a:pos x="f1589" y="f1590"/>
                </a:cxn>
                <a:cxn ang="f940">
                  <a:pos x="f1591" y="f1592"/>
                </a:cxn>
                <a:cxn ang="f940">
                  <a:pos x="f1579" y="f1580"/>
                </a:cxn>
                <a:cxn ang="f940">
                  <a:pos x="f1593" y="f1594"/>
                </a:cxn>
                <a:cxn ang="f940">
                  <a:pos x="f1595" y="f1596"/>
                </a:cxn>
                <a:cxn ang="f940">
                  <a:pos x="f1597" y="f1598"/>
                </a:cxn>
                <a:cxn ang="f940">
                  <a:pos x="f1599" y="f1600"/>
                </a:cxn>
                <a:cxn ang="f940">
                  <a:pos x="f1597" y="f1601"/>
                </a:cxn>
                <a:cxn ang="f940">
                  <a:pos x="f1602" y="f1603"/>
                </a:cxn>
                <a:cxn ang="f940">
                  <a:pos x="f1604" y="f1605"/>
                </a:cxn>
                <a:cxn ang="f940">
                  <a:pos x="f1606" y="f1607"/>
                </a:cxn>
                <a:cxn ang="f940">
                  <a:pos x="f1608" y="f1609"/>
                </a:cxn>
                <a:cxn ang="f940">
                  <a:pos x="f1610" y="f1611"/>
                </a:cxn>
                <a:cxn ang="f940">
                  <a:pos x="f1612" y="f1613"/>
                </a:cxn>
                <a:cxn ang="f940">
                  <a:pos x="f1614" y="f1615"/>
                </a:cxn>
                <a:cxn ang="f940">
                  <a:pos x="f1616" y="f1617"/>
                </a:cxn>
                <a:cxn ang="f940">
                  <a:pos x="f1618" y="f1619"/>
                </a:cxn>
                <a:cxn ang="f940">
                  <a:pos x="f1620" y="f1621"/>
                </a:cxn>
                <a:cxn ang="f940">
                  <a:pos x="f1622" y="f1623"/>
                </a:cxn>
                <a:cxn ang="f940">
                  <a:pos x="f1624" y="f1625"/>
                </a:cxn>
                <a:cxn ang="f940">
                  <a:pos x="f1626" y="f1625"/>
                </a:cxn>
                <a:cxn ang="f940">
                  <a:pos x="f1627" y="f1628"/>
                </a:cxn>
                <a:cxn ang="f940">
                  <a:pos x="f1629" y="f1630"/>
                </a:cxn>
                <a:cxn ang="f940">
                  <a:pos x="f1631" y="f1632"/>
                </a:cxn>
                <a:cxn ang="f940">
                  <a:pos x="f1593" y="f1594"/>
                </a:cxn>
                <a:cxn ang="f940">
                  <a:pos x="f1633" y="f1634"/>
                </a:cxn>
                <a:cxn ang="f940">
                  <a:pos x="f1606" y="f1635"/>
                </a:cxn>
                <a:cxn ang="f940">
                  <a:pos x="f1636" y="f1637"/>
                </a:cxn>
                <a:cxn ang="f940">
                  <a:pos x="f1638" y="f1639"/>
                </a:cxn>
                <a:cxn ang="f940">
                  <a:pos x="f1640" y="f1641"/>
                </a:cxn>
                <a:cxn ang="f940">
                  <a:pos x="f1642" y="f1643"/>
                </a:cxn>
                <a:cxn ang="f940">
                  <a:pos x="f1644" y="f1645"/>
                </a:cxn>
                <a:cxn ang="f940">
                  <a:pos x="f1646" y="f1647"/>
                </a:cxn>
                <a:cxn ang="f940">
                  <a:pos x="f1648" y="f1649"/>
                </a:cxn>
                <a:cxn ang="f940">
                  <a:pos x="f1650" y="f1651"/>
                </a:cxn>
                <a:cxn ang="f940">
                  <a:pos x="f1652" y="f1653"/>
                </a:cxn>
                <a:cxn ang="f940">
                  <a:pos x="f1633" y="f1634"/>
                </a:cxn>
              </a:cxnLst>
              <a:rect l="f1415" t="f1418" r="f1416" b="f1417"/>
              <a:pathLst>
                <a:path w="1018620" h="84995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39"/>
                    <a:pt x="f59" y="f60"/>
                    <a:pt x="f61" y="f62"/>
                  </a:cubicBezTo>
                  <a:cubicBezTo>
                    <a:pt x="f63" y="f64"/>
                    <a:pt x="f65" y="f66"/>
                    <a:pt x="f67" y="f68"/>
                  </a:cubicBezTo>
                  <a:cubicBezTo>
                    <a:pt x="f69" y="f70"/>
                    <a:pt x="f71" y="f72"/>
                    <a:pt x="f8" y="f9"/>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73" y="f74"/>
                  </a:cubicBezTo>
                  <a:close/>
                  <a:moveTo>
                    <a:pt x="f169" y="f170"/>
                  </a:moveTo>
                  <a:cubicBezTo>
                    <a:pt x="f171" y="f172"/>
                    <a:pt x="f173" y="f174"/>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97" y="f196"/>
                    <a:pt x="f198" y="f199"/>
                  </a:cubicBezTo>
                  <a:cubicBezTo>
                    <a:pt x="f200" y="f201"/>
                    <a:pt x="f202" y="f203"/>
                    <a:pt x="f204" y="f205"/>
                  </a:cubicBezTo>
                  <a:cubicBezTo>
                    <a:pt x="f206" y="f207"/>
                    <a:pt x="f208" y="f209"/>
                    <a:pt x="f210" y="f211"/>
                  </a:cubicBezTo>
                  <a:cubicBezTo>
                    <a:pt x="f212" y="f213"/>
                    <a:pt x="f214" y="f215"/>
                    <a:pt x="f216" y="f217"/>
                  </a:cubicBezTo>
                  <a:cubicBezTo>
                    <a:pt x="f218" y="f219"/>
                    <a:pt x="f220" y="f221"/>
                    <a:pt x="f222" y="f223"/>
                  </a:cubicBezTo>
                  <a:cubicBezTo>
                    <a:pt x="f224" y="f225"/>
                    <a:pt x="f226" y="f227"/>
                    <a:pt x="f228" y="f229"/>
                  </a:cubicBezTo>
                  <a:cubicBezTo>
                    <a:pt x="f230" y="f231"/>
                    <a:pt x="f232" y="f233"/>
                    <a:pt x="f234" y="f235"/>
                  </a:cubicBezTo>
                  <a:cubicBezTo>
                    <a:pt x="f236" y="f237"/>
                    <a:pt x="f238" y="f239"/>
                    <a:pt x="f240" y="f241"/>
                  </a:cubicBezTo>
                  <a:cubicBezTo>
                    <a:pt x="f242" y="f243"/>
                    <a:pt x="f244" y="f245"/>
                    <a:pt x="f246" y="f247"/>
                  </a:cubicBezTo>
                  <a:cubicBezTo>
                    <a:pt x="f248" y="f249"/>
                    <a:pt x="f250" y="f251"/>
                    <a:pt x="f252" y="f253"/>
                  </a:cubicBezTo>
                  <a:cubicBezTo>
                    <a:pt x="f254" y="f255"/>
                    <a:pt x="f256" y="f257"/>
                    <a:pt x="f258" y="f259"/>
                  </a:cubicBezTo>
                  <a:cubicBezTo>
                    <a:pt x="f260" y="f261"/>
                    <a:pt x="f262" y="f219"/>
                    <a:pt x="f240" y="f219"/>
                  </a:cubicBezTo>
                  <a:cubicBezTo>
                    <a:pt x="f263" y="f219"/>
                    <a:pt x="f264" y="f265"/>
                    <a:pt x="f266" y="f267"/>
                  </a:cubicBezTo>
                  <a:cubicBezTo>
                    <a:pt x="f268" y="f269"/>
                    <a:pt x="f270" y="f271"/>
                    <a:pt x="f272" y="f273"/>
                  </a:cubicBezTo>
                  <a:cubicBezTo>
                    <a:pt x="f274" y="f275"/>
                    <a:pt x="f276" y="f277"/>
                    <a:pt x="f278" y="f277"/>
                  </a:cubicBezTo>
                  <a:cubicBezTo>
                    <a:pt x="f279" y="f277"/>
                    <a:pt x="f280" y="f281"/>
                    <a:pt x="f282" y="f283"/>
                  </a:cubicBezTo>
                  <a:cubicBezTo>
                    <a:pt x="f284" y="f285"/>
                    <a:pt x="f286" y="f287"/>
                    <a:pt x="f288" y="f289"/>
                  </a:cubicBezTo>
                  <a:cubicBezTo>
                    <a:pt x="f290" y="f291"/>
                    <a:pt x="f292" y="f293"/>
                    <a:pt x="f294" y="f295"/>
                  </a:cubicBezTo>
                  <a:cubicBezTo>
                    <a:pt x="f296" y="f297"/>
                    <a:pt x="f298" y="f299"/>
                    <a:pt x="f300" y="f301"/>
                  </a:cubicBez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cubicBezTo>
                    <a:pt x="f332" y="f333"/>
                    <a:pt x="f334" y="f335"/>
                    <a:pt x="f336" y="f337"/>
                  </a:cubicBezTo>
                  <a:cubicBezTo>
                    <a:pt x="f338" y="f339"/>
                    <a:pt x="f340" y="f341"/>
                    <a:pt x="f342" y="f343"/>
                  </a:cubicBezTo>
                  <a:cubicBezTo>
                    <a:pt x="f344" y="f345"/>
                    <a:pt x="f346" y="f347"/>
                    <a:pt x="f348" y="f349"/>
                  </a:cubicBezTo>
                  <a:cubicBezTo>
                    <a:pt x="f350" y="f351"/>
                    <a:pt x="f352" y="f353"/>
                    <a:pt x="f169" y="f170"/>
                  </a:cubicBezTo>
                  <a:close/>
                  <a:moveTo>
                    <a:pt x="f354" y="f355"/>
                  </a:moveTo>
                  <a:cubicBezTo>
                    <a:pt x="f356" y="f357"/>
                    <a:pt x="f358" y="f359"/>
                    <a:pt x="f360" y="f361"/>
                  </a:cubicBezTo>
                  <a:cubicBezTo>
                    <a:pt x="f362" y="f363"/>
                    <a:pt x="f364" y="f365"/>
                    <a:pt x="f366" y="f367"/>
                  </a:cubicBezTo>
                  <a:cubicBezTo>
                    <a:pt x="f368" y="f369"/>
                    <a:pt x="f370" y="f371"/>
                    <a:pt x="f372" y="f373"/>
                  </a:cubicBezTo>
                  <a:cubicBezTo>
                    <a:pt x="f374" y="f375"/>
                    <a:pt x="f376" y="f377"/>
                    <a:pt x="f378" y="f377"/>
                  </a:cubicBezTo>
                  <a:cubicBezTo>
                    <a:pt x="f379" y="f57"/>
                    <a:pt x="f380" y="f381"/>
                    <a:pt x="f382" y="f383"/>
                  </a:cubicBezTo>
                  <a:cubicBezTo>
                    <a:pt x="f384" y="f385"/>
                    <a:pt x="f386" y="f387"/>
                    <a:pt x="f388" y="f389"/>
                  </a:cubicBezTo>
                  <a:cubicBezTo>
                    <a:pt x="f390" y="f391"/>
                    <a:pt x="f392" y="f393"/>
                    <a:pt x="f394" y="f395"/>
                  </a:cubicBezTo>
                  <a:cubicBezTo>
                    <a:pt x="f396" y="f397"/>
                    <a:pt x="f398" y="f399"/>
                    <a:pt x="f400" y="f401"/>
                  </a:cubicBezTo>
                  <a:cubicBezTo>
                    <a:pt x="f402" y="f403"/>
                    <a:pt x="f404" y="f405"/>
                    <a:pt x="f354" y="f355"/>
                  </a:cubicBezTo>
                  <a:close/>
                  <a:moveTo>
                    <a:pt x="f406" y="f407"/>
                  </a:moveTo>
                  <a:cubicBezTo>
                    <a:pt x="f408" y="f409"/>
                    <a:pt x="f410" y="f411"/>
                    <a:pt x="f412" y="f413"/>
                  </a:cubicBezTo>
                  <a:cubicBezTo>
                    <a:pt x="f414" y="f415"/>
                    <a:pt x="f416" y="f417"/>
                    <a:pt x="f418" y="f419"/>
                  </a:cubicBezTo>
                  <a:cubicBezTo>
                    <a:pt x="f420" y="f421"/>
                    <a:pt x="f422" y="f423"/>
                    <a:pt x="f424" y="f425"/>
                  </a:cubicBezTo>
                  <a:cubicBezTo>
                    <a:pt x="f426" y="f427"/>
                    <a:pt x="f428" y="f429"/>
                    <a:pt x="f430" y="f431"/>
                  </a:cubicBezTo>
                  <a:cubicBezTo>
                    <a:pt x="f432" y="f433"/>
                    <a:pt x="f434" y="f435"/>
                    <a:pt x="f436" y="f437"/>
                  </a:cubicBezTo>
                  <a:cubicBezTo>
                    <a:pt x="f438" y="f439"/>
                    <a:pt x="f440" y="f441"/>
                    <a:pt x="f442" y="f164"/>
                  </a:cubicBezTo>
                  <a:cubicBezTo>
                    <a:pt x="f443" y="f444"/>
                    <a:pt x="f445" y="f446"/>
                    <a:pt x="f406" y="f407"/>
                  </a:cubicBezTo>
                  <a:close/>
                  <a:moveTo>
                    <a:pt x="f447" y="f448"/>
                  </a:moveTo>
                  <a:cubicBezTo>
                    <a:pt x="f449" y="f450"/>
                    <a:pt x="f451" y="f452"/>
                    <a:pt x="f453" y="f454"/>
                  </a:cubicBezTo>
                  <a:cubicBezTo>
                    <a:pt x="f455" y="f456"/>
                    <a:pt x="f457" y="f458"/>
                    <a:pt x="f459" y="f460"/>
                  </a:cubicBezTo>
                  <a:cubicBezTo>
                    <a:pt x="f461" y="f462"/>
                    <a:pt x="f463" y="f464"/>
                    <a:pt x="f465" y="f466"/>
                  </a:cubicBezTo>
                  <a:cubicBezTo>
                    <a:pt x="f467" y="f468"/>
                    <a:pt x="f469" y="f470"/>
                    <a:pt x="f471" y="f357"/>
                  </a:cubicBezTo>
                  <a:cubicBezTo>
                    <a:pt x="f472" y="f473"/>
                    <a:pt x="f474" y="f475"/>
                    <a:pt x="f476" y="f477"/>
                  </a:cubicBezTo>
                  <a:cubicBezTo>
                    <a:pt x="f478" y="f479"/>
                    <a:pt x="f480" y="f481"/>
                    <a:pt x="f447" y="f448"/>
                  </a:cubicBezTo>
                  <a:close/>
                  <a:moveTo>
                    <a:pt x="f482" y="f483"/>
                  </a:moveTo>
                  <a:cubicBezTo>
                    <a:pt x="f484" y="f485"/>
                    <a:pt x="f486" y="f487"/>
                    <a:pt x="f488" y="f489"/>
                  </a:cubicBezTo>
                  <a:cubicBezTo>
                    <a:pt x="f490" y="f491"/>
                    <a:pt x="f492" y="f493"/>
                    <a:pt x="f494" y="f495"/>
                  </a:cubicBezTo>
                  <a:cubicBezTo>
                    <a:pt x="f496" y="f497"/>
                    <a:pt x="f498" y="f499"/>
                    <a:pt x="f500" y="f501"/>
                  </a:cubicBezTo>
                  <a:cubicBezTo>
                    <a:pt x="f502" y="f503"/>
                    <a:pt x="f266" y="f504"/>
                    <a:pt x="f505" y="f506"/>
                  </a:cubicBezTo>
                  <a:cubicBezTo>
                    <a:pt x="f507" y="f508"/>
                    <a:pt x="f509" y="f510"/>
                    <a:pt x="f511" y="f512"/>
                  </a:cubicBezTo>
                  <a:cubicBezTo>
                    <a:pt x="f513" y="f499"/>
                    <a:pt x="f514" y="f515"/>
                    <a:pt x="f516" y="f517"/>
                  </a:cubicBezTo>
                  <a:cubicBezTo>
                    <a:pt x="f518" y="f519"/>
                    <a:pt x="f242" y="f520"/>
                    <a:pt x="f482" y="f483"/>
                  </a:cubicBezTo>
                  <a:close/>
                  <a:moveTo>
                    <a:pt x="f521" y="f522"/>
                  </a:moveTo>
                  <a:cubicBezTo>
                    <a:pt x="f523" y="f524"/>
                    <a:pt x="f525" y="f526"/>
                    <a:pt x="f527" y="f528"/>
                  </a:cubicBezTo>
                  <a:cubicBezTo>
                    <a:pt x="f529" y="f530"/>
                    <a:pt x="f531" y="f532"/>
                    <a:pt x="f533" y="f534"/>
                  </a:cubicBezTo>
                  <a:cubicBezTo>
                    <a:pt x="f535" y="f536"/>
                    <a:pt x="f537" y="f538"/>
                    <a:pt x="f539" y="f540"/>
                  </a:cubicBezTo>
                  <a:cubicBezTo>
                    <a:pt x="f541" y="f542"/>
                    <a:pt x="f543" y="f544"/>
                    <a:pt x="f533" y="f545"/>
                  </a:cubicBezTo>
                  <a:cubicBezTo>
                    <a:pt x="f546" y="f547"/>
                    <a:pt x="f548" y="f549"/>
                    <a:pt x="f550" y="f551"/>
                  </a:cubicBezTo>
                  <a:cubicBezTo>
                    <a:pt x="f552" y="f359"/>
                    <a:pt x="f553" y="f554"/>
                    <a:pt x="f555" y="f556"/>
                  </a:cubicBezTo>
                  <a:cubicBezTo>
                    <a:pt x="f557" y="f558"/>
                    <a:pt x="f559" y="f560"/>
                    <a:pt x="f561" y="f562"/>
                  </a:cubicBezTo>
                  <a:cubicBezTo>
                    <a:pt x="f563" y="f564"/>
                    <a:pt x="f330" y="f565"/>
                    <a:pt x="f566" y="f567"/>
                  </a:cubicBezTo>
                  <a:cubicBezTo>
                    <a:pt x="f568" y="f569"/>
                    <a:pt x="f570" y="f571"/>
                    <a:pt x="f286" y="f572"/>
                  </a:cubicBezTo>
                  <a:cubicBezTo>
                    <a:pt x="f573" y="f574"/>
                    <a:pt x="f575" y="f576"/>
                    <a:pt x="f577" y="f578"/>
                  </a:cubicBezTo>
                  <a:cubicBezTo>
                    <a:pt x="f579" y="f580"/>
                    <a:pt x="f581" y="f582"/>
                    <a:pt x="f583" y="f584"/>
                  </a:cubicBezTo>
                  <a:cubicBezTo>
                    <a:pt x="f585" y="f586"/>
                    <a:pt x="f587" y="f588"/>
                    <a:pt x="f589" y="f590"/>
                  </a:cubicBezTo>
                  <a:cubicBezTo>
                    <a:pt x="f591" y="f592"/>
                    <a:pt x="f593" y="f594"/>
                    <a:pt x="f595" y="f596"/>
                  </a:cubicBezTo>
                  <a:cubicBezTo>
                    <a:pt x="f597" y="f598"/>
                    <a:pt x="f531" y="f599"/>
                    <a:pt x="f600" y="f601"/>
                  </a:cubicBezTo>
                  <a:cubicBezTo>
                    <a:pt x="f602" y="f603"/>
                    <a:pt x="f604" y="f605"/>
                    <a:pt x="f606" y="f607"/>
                  </a:cubicBezTo>
                  <a:cubicBezTo>
                    <a:pt x="f608" y="f609"/>
                    <a:pt x="f610" y="f611"/>
                    <a:pt x="f612" y="f611"/>
                  </a:cubicBezTo>
                  <a:cubicBezTo>
                    <a:pt x="f612" y="f611"/>
                    <a:pt x="f613" y="f611"/>
                    <a:pt x="f613" y="f611"/>
                  </a:cubicBezTo>
                  <a:cubicBezTo>
                    <a:pt x="f614" y="f615"/>
                    <a:pt x="f616" y="f611"/>
                    <a:pt x="f617" y="f618"/>
                  </a:cubicBezTo>
                  <a:cubicBezTo>
                    <a:pt x="f619" y="f620"/>
                    <a:pt x="f621" y="f622"/>
                    <a:pt x="f623" y="f520"/>
                  </a:cubicBezTo>
                  <a:cubicBezTo>
                    <a:pt x="f624" y="f625"/>
                    <a:pt x="f624" y="f626"/>
                    <a:pt x="f627" y="f628"/>
                  </a:cubicBezTo>
                  <a:cubicBezTo>
                    <a:pt x="f629" y="f630"/>
                    <a:pt x="f631" y="f632"/>
                    <a:pt x="f521" y="f522"/>
                  </a:cubicBezTo>
                  <a:close/>
                  <a:moveTo>
                    <a:pt x="f633" y="f634"/>
                  </a:moveTo>
                  <a:cubicBezTo>
                    <a:pt x="f635" y="f636"/>
                    <a:pt x="f637" y="f638"/>
                    <a:pt x="f561" y="f639"/>
                  </a:cubicBezTo>
                  <a:cubicBezTo>
                    <a:pt x="f640" y="f641"/>
                    <a:pt x="f642" y="f643"/>
                    <a:pt x="f644" y="f645"/>
                  </a:cubicBezTo>
                  <a:cubicBezTo>
                    <a:pt x="f646" y="f647"/>
                    <a:pt x="f648" y="f649"/>
                    <a:pt x="f650" y="f651"/>
                  </a:cubicBezTo>
                  <a:cubicBezTo>
                    <a:pt x="f652" y="f653"/>
                    <a:pt x="f278" y="f654"/>
                    <a:pt x="f655" y="f656"/>
                  </a:cubicBezTo>
                  <a:cubicBezTo>
                    <a:pt x="f561" y="f657"/>
                    <a:pt x="f658" y="f659"/>
                    <a:pt x="f660" y="f659"/>
                  </a:cubicBezTo>
                  <a:cubicBezTo>
                    <a:pt x="f661" y="f659"/>
                    <a:pt x="f662" y="f663"/>
                    <a:pt x="f664" y="f665"/>
                  </a:cubicBezTo>
                  <a:cubicBezTo>
                    <a:pt x="f666" y="f667"/>
                    <a:pt x="f668" y="f669"/>
                    <a:pt x="f670" y="f671"/>
                  </a:cubicBezTo>
                  <a:cubicBezTo>
                    <a:pt x="f40" y="f672"/>
                    <a:pt x="f673" y="f674"/>
                    <a:pt x="f675" y="f676"/>
                  </a:cubicBezTo>
                  <a:cubicBezTo>
                    <a:pt x="f677" y="f678"/>
                    <a:pt x="f679" y="f680"/>
                    <a:pt x="f681" y="f682"/>
                  </a:cubicBezTo>
                  <a:cubicBezTo>
                    <a:pt x="f683" y="f684"/>
                    <a:pt x="f685" y="f686"/>
                    <a:pt x="f687" y="f688"/>
                  </a:cubicBezTo>
                  <a:cubicBezTo>
                    <a:pt x="f689" y="f690"/>
                    <a:pt x="f691" y="f692"/>
                    <a:pt x="f633" y="f634"/>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5" name="Group 187">
            <a:extLst>
              <a:ext uri="{FF2B5EF4-FFF2-40B4-BE49-F238E27FC236}">
                <a16:creationId xmlns:a16="http://schemas.microsoft.com/office/drawing/2014/main" id="{83E229A4-28CB-41FE-B999-32E7F8F07F6A}"/>
              </a:ext>
            </a:extLst>
          </p:cNvPr>
          <p:cNvGrpSpPr/>
          <p:nvPr/>
        </p:nvGrpSpPr>
        <p:grpSpPr>
          <a:xfrm>
            <a:off x="10872" y="1869993"/>
            <a:ext cx="6465265" cy="3229167"/>
            <a:chOff x="10872" y="1869993"/>
            <a:chExt cx="6465265" cy="3229167"/>
          </a:xfrm>
        </p:grpSpPr>
        <p:sp>
          <p:nvSpPr>
            <p:cNvPr id="6" name="Freeform: Shape 188">
              <a:extLst>
                <a:ext uri="{FF2B5EF4-FFF2-40B4-BE49-F238E27FC236}">
                  <a16:creationId xmlns:a16="http://schemas.microsoft.com/office/drawing/2014/main" id="{497FD688-06F1-46FF-AB33-461A475C9C16}"/>
                </a:ext>
              </a:extLst>
            </p:cNvPr>
            <p:cNvSpPr/>
            <p:nvPr/>
          </p:nvSpPr>
          <p:spPr>
            <a:xfrm>
              <a:off x="10872" y="1869993"/>
              <a:ext cx="6465265" cy="3229167"/>
            </a:xfrm>
            <a:custGeom>
              <a:avLst/>
              <a:gdLst>
                <a:gd name="f0" fmla="val 10800000"/>
                <a:gd name="f1" fmla="val 5400000"/>
                <a:gd name="f2" fmla="val 180"/>
                <a:gd name="f3" fmla="val w"/>
                <a:gd name="f4" fmla="val h"/>
                <a:gd name="f5" fmla="val 0"/>
                <a:gd name="f6" fmla="val 12242773"/>
                <a:gd name="f7" fmla="val 6114828"/>
                <a:gd name="f8" fmla="val 2187480"/>
                <a:gd name="f9" fmla="val 4459442"/>
                <a:gd name="f10" fmla="val 2187957"/>
                <a:gd name="f11" fmla="val 4459597"/>
                <a:gd name="f12" fmla="val 2187966"/>
                <a:gd name="f13" fmla="val 4459593"/>
                <a:gd name="f14" fmla="val 2187975"/>
                <a:gd name="f15" fmla="val 4459588"/>
                <a:gd name="f16" fmla="val 2187983"/>
                <a:gd name="f17" fmla="val 4459584"/>
                <a:gd name="f18" fmla="val 4149108"/>
                <a:gd name="f19" fmla="val 4380319"/>
                <a:gd name="f20" fmla="val 4160297"/>
                <a:gd name="f21" fmla="val 4431688"/>
                <a:gd name="f22" fmla="val 4160806"/>
                <a:gd name="f23" fmla="val 4433214"/>
                <a:gd name="f24" fmla="val 4161314"/>
                <a:gd name="f25" fmla="val 4435248"/>
                <a:gd name="f26" fmla="val 4162841"/>
                <a:gd name="f27" fmla="val 4436266"/>
                <a:gd name="f28" fmla="val 4176065"/>
                <a:gd name="f29" fmla="val 4446946"/>
                <a:gd name="f30" fmla="val 4177080"/>
                <a:gd name="f31" fmla="val 4459662"/>
                <a:gd name="f32" fmla="val 4185219"/>
                <a:gd name="f33" fmla="val 4451524"/>
                <a:gd name="f34" fmla="val 4189796"/>
                <a:gd name="f35" fmla="val 4454575"/>
                <a:gd name="f36" fmla="val 4192847"/>
                <a:gd name="f37" fmla="val 4463730"/>
                <a:gd name="f38" fmla="val 4194883"/>
                <a:gd name="f39" fmla="val 4469325"/>
                <a:gd name="f40" fmla="val 4194374"/>
                <a:gd name="f41" fmla="val 4476954"/>
                <a:gd name="f42" fmla="val 4206581"/>
                <a:gd name="f43" fmla="val 4471867"/>
                <a:gd name="f44" fmla="val 4213701"/>
                <a:gd name="f45" fmla="val 4468816"/>
                <a:gd name="f46" fmla="val 4209123"/>
                <a:gd name="f47" fmla="val 4483057"/>
                <a:gd name="f48" fmla="val 4489669"/>
                <a:gd name="f49" fmla="val 4222855"/>
                <a:gd name="f50" fmla="val 4486109"/>
                <a:gd name="f51" fmla="val 4232010"/>
                <a:gd name="f52" fmla="val 4482040"/>
                <a:gd name="f53" fmla="val 4235060"/>
                <a:gd name="f54" fmla="val 4498823"/>
                <a:gd name="f55" fmla="val 4236077"/>
                <a:gd name="f56" fmla="val 4507470"/>
                <a:gd name="f57" fmla="val 4243706"/>
                <a:gd name="f58" fmla="val 4499332"/>
                <a:gd name="f59" fmla="val 4247267"/>
                <a:gd name="f60" fmla="val 4496789"/>
                <a:gd name="f61" fmla="val 4254387"/>
                <a:gd name="f62" fmla="val 4492212"/>
                <a:gd name="f63" fmla="val 4259982"/>
                <a:gd name="f64" fmla="val 4490686"/>
                <a:gd name="f65" fmla="val 4262524"/>
                <a:gd name="f66" fmla="val 4500858"/>
                <a:gd name="f67" fmla="val 4264053"/>
                <a:gd name="f68" fmla="val 4508487"/>
                <a:gd name="f69" fmla="val 4268629"/>
                <a:gd name="f70" fmla="val 4274224"/>
                <a:gd name="f71" fmla="val 4505436"/>
                <a:gd name="f72" fmla="val 4284394"/>
                <a:gd name="f73" fmla="val 4499841"/>
                <a:gd name="f74" fmla="val 4293042"/>
                <a:gd name="f75" fmla="val 4497807"/>
                <a:gd name="f76" fmla="val 4291514"/>
                <a:gd name="f77" fmla="val 4515607"/>
                <a:gd name="f78" fmla="val 4299145"/>
                <a:gd name="f79" fmla="val 4512047"/>
                <a:gd name="f80" fmla="val 4304739"/>
                <a:gd name="f81" fmla="val 4509505"/>
                <a:gd name="f82" fmla="val 4310334"/>
                <a:gd name="f83" fmla="val 4506452"/>
                <a:gd name="f84" fmla="val 4313385"/>
                <a:gd name="f85" fmla="val 4504927"/>
                <a:gd name="f86" fmla="val 4316437"/>
                <a:gd name="f87" fmla="val 4502893"/>
                <a:gd name="f88" fmla="val 4319996"/>
                <a:gd name="f89" fmla="val 4505944"/>
                <a:gd name="f90" fmla="val 4332711"/>
                <a:gd name="f91" fmla="val 4517642"/>
                <a:gd name="f92" fmla="val 4344919"/>
                <a:gd name="f93" fmla="val 4515099"/>
                <a:gd name="f94" fmla="val 4357126"/>
                <a:gd name="f95" fmla="val 4504418"/>
                <a:gd name="f96" fmla="val 4369332"/>
                <a:gd name="f97" fmla="val 4493738"/>
                <a:gd name="f98" fmla="val 4381539"/>
                <a:gd name="f99" fmla="val 4393744"/>
                <a:gd name="f100" fmla="val 4472885"/>
                <a:gd name="f101" fmla="val 4375435"/>
                <a:gd name="f102" fmla="val 4483565"/>
                <a:gd name="f103" fmla="val 4367807"/>
                <a:gd name="f104" fmla="val 4358143"/>
                <a:gd name="f105" fmla="val 4456609"/>
                <a:gd name="f106" fmla="val 4355092"/>
                <a:gd name="f107" fmla="val 4352548"/>
                <a:gd name="f108" fmla="val 4350006"/>
                <a:gd name="f109" fmla="val 4474920"/>
                <a:gd name="f110" fmla="val 4343392"/>
                <a:gd name="f111" fmla="val 4339325"/>
                <a:gd name="f112" fmla="val 4458135"/>
                <a:gd name="f113" fmla="val 4328644"/>
                <a:gd name="f114" fmla="val 4466273"/>
                <a:gd name="f115" fmla="val 4314912"/>
                <a:gd name="f116" fmla="val 4476445"/>
                <a:gd name="f117" fmla="val 4305248"/>
                <a:gd name="f118" fmla="val 4475936"/>
                <a:gd name="f119" fmla="val 4301689"/>
                <a:gd name="f120" fmla="val 4456101"/>
                <a:gd name="f121" fmla="val 4298128"/>
                <a:gd name="f122" fmla="val 4287447"/>
                <a:gd name="f123" fmla="val 4470342"/>
                <a:gd name="f124" fmla="val 4280327"/>
                <a:gd name="f125" fmla="val 4276766"/>
                <a:gd name="f126" fmla="val 4453049"/>
                <a:gd name="f127" fmla="val 4275240"/>
                <a:gd name="f128" fmla="val 4444404"/>
                <a:gd name="f129" fmla="val 4270662"/>
                <a:gd name="f130" fmla="val 4442369"/>
                <a:gd name="f131" fmla="val 4449998"/>
                <a:gd name="f132" fmla="val 4256931"/>
                <a:gd name="f133" fmla="val 4459153"/>
                <a:gd name="f134" fmla="val 4251845"/>
                <a:gd name="f135" fmla="val 4455593"/>
                <a:gd name="f136" fmla="val 4447455"/>
                <a:gd name="f137" fmla="val 4440843"/>
                <a:gd name="f138" fmla="val 4239638"/>
                <a:gd name="f139" fmla="val 4435757"/>
                <a:gd name="f140" fmla="val 4231502"/>
                <a:gd name="f141" fmla="val 4442877"/>
                <a:gd name="f142" fmla="val 4225399"/>
                <a:gd name="f143" fmla="val 4447964"/>
                <a:gd name="f144" fmla="val 4222346"/>
                <a:gd name="f145" fmla="val 4220313"/>
                <a:gd name="f146" fmla="val 4438300"/>
                <a:gd name="f147" fmla="val 4219295"/>
                <a:gd name="f148" fmla="val 4218278"/>
                <a:gd name="f149" fmla="val 4430162"/>
                <a:gd name="f150" fmla="val 4217770"/>
                <a:gd name="f151" fmla="val 4203528"/>
                <a:gd name="f152" fmla="val 4415413"/>
                <a:gd name="f153" fmla="val 4186235"/>
                <a:gd name="f154" fmla="val 4415922"/>
                <a:gd name="f155" fmla="val 4170978"/>
                <a:gd name="f156" fmla="val 4417448"/>
                <a:gd name="f157" fmla="val 4167926"/>
                <a:gd name="f158" fmla="val 4409310"/>
                <a:gd name="f159" fmla="val 4163348"/>
                <a:gd name="f160" fmla="val 4400663"/>
                <a:gd name="f161" fmla="val 4159280"/>
                <a:gd name="f162" fmla="val 4393543"/>
                <a:gd name="f163" fmla="val 4155720"/>
                <a:gd name="f164" fmla="val 4386423"/>
                <a:gd name="f165" fmla="val 4288972"/>
                <a:gd name="f166" fmla="val 4374725"/>
                <a:gd name="f167" fmla="val 4384388"/>
                <a:gd name="f168" fmla="val 4273715"/>
                <a:gd name="f169" fmla="val 4392017"/>
                <a:gd name="f170" fmla="val 4267104"/>
                <a:gd name="f171" fmla="val 4399646"/>
                <a:gd name="f172" fmla="val 4254895"/>
                <a:gd name="f173" fmla="val 4413887"/>
                <a:gd name="f174" fmla="val 4414396"/>
                <a:gd name="f175" fmla="val 4273205"/>
                <a:gd name="f176" fmla="val 4418973"/>
                <a:gd name="f177" fmla="val 4281852"/>
                <a:gd name="f178" fmla="val 4421008"/>
                <a:gd name="f179" fmla="val 4429145"/>
                <a:gd name="f180" fmla="val 4423042"/>
                <a:gd name="f181" fmla="val 4297619"/>
                <a:gd name="f182" fmla="val 4406258"/>
                <a:gd name="f183" fmla="val 4295584"/>
                <a:gd name="f184" fmla="val 4397103"/>
                <a:gd name="f185" fmla="val 4294058"/>
                <a:gd name="f186" fmla="val 4390492"/>
                <a:gd name="f187" fmla="val 4292023"/>
                <a:gd name="f188" fmla="val 2453635"/>
                <a:gd name="f189" fmla="val 4372119"/>
                <a:gd name="f190" fmla="val 2434179"/>
                <a:gd name="f191" fmla="val 4394493"/>
                <a:gd name="f192" fmla="val 2417642"/>
                <a:gd name="f193" fmla="val 4418812"/>
                <a:gd name="f194" fmla="val 2412778"/>
                <a:gd name="f195" fmla="val 4452859"/>
                <a:gd name="f196" fmla="val 2442449"/>
                <a:gd name="f197" fmla="val 4429998"/>
                <a:gd name="f198" fmla="val 2449258"/>
                <a:gd name="f199" fmla="val 4401301"/>
                <a:gd name="f200" fmla="val 4356298"/>
                <a:gd name="f201" fmla="val 4361438"/>
                <a:gd name="f202" fmla="val 4354835"/>
                <a:gd name="f203" fmla="val 4362773"/>
                <a:gd name="f204" fmla="val 4354327"/>
                <a:gd name="f205" fmla="val 4365316"/>
                <a:gd name="f206" fmla="val 4354582"/>
                <a:gd name="f207" fmla="val 4368622"/>
                <a:gd name="f208" fmla="val 4355598"/>
                <a:gd name="f209" fmla="val 4403206"/>
                <a:gd name="f210" fmla="val 4358651"/>
                <a:gd name="f211" fmla="val 4409819"/>
                <a:gd name="f212" fmla="val 4362210"/>
                <a:gd name="f213" fmla="val 4411345"/>
                <a:gd name="f214" fmla="val 4367296"/>
                <a:gd name="f215" fmla="val 4407784"/>
                <a:gd name="f216" fmla="val 4379502"/>
                <a:gd name="f217" fmla="val 4399138"/>
                <a:gd name="f218" fmla="val 4393236"/>
                <a:gd name="f219" fmla="val 4403917"/>
                <a:gd name="f220" fmla="val 4391200"/>
                <a:gd name="f221" fmla="val 4371165"/>
                <a:gd name="f222" fmla="val 4376960"/>
                <a:gd name="f223" fmla="val 4367605"/>
                <a:gd name="f224" fmla="val 4363737"/>
                <a:gd name="f225" fmla="val 4361501"/>
                <a:gd name="f226" fmla="val 4360176"/>
                <a:gd name="f227" fmla="val 4359976"/>
                <a:gd name="f228" fmla="val 4357760"/>
                <a:gd name="f229" fmla="val 4360103"/>
                <a:gd name="f230" fmla="val 4195898"/>
                <a:gd name="f231" fmla="val 4332002"/>
                <a:gd name="f232" fmla="val 4202513"/>
                <a:gd name="f233" fmla="val 4347769"/>
                <a:gd name="f234" fmla="val 4208106"/>
                <a:gd name="f235" fmla="val 4360484"/>
                <a:gd name="f236" fmla="val 4213192"/>
                <a:gd name="f237" fmla="val 4373200"/>
                <a:gd name="f238" fmla="val 4215734"/>
                <a:gd name="f239" fmla="val 4379811"/>
                <a:gd name="f240" fmla="val 4218785"/>
                <a:gd name="f241" fmla="val 4381845"/>
                <a:gd name="f242" fmla="val 4223873"/>
                <a:gd name="f243" fmla="val 4375234"/>
                <a:gd name="f244" fmla="val 4224381"/>
                <a:gd name="f245" fmla="val 4224890"/>
                <a:gd name="f246" fmla="val 4374216"/>
                <a:gd name="f247" fmla="val 4373708"/>
                <a:gd name="f248" fmla="val 4362518"/>
                <a:gd name="f249" fmla="val 4251336"/>
                <a:gd name="f250" fmla="val 4347260"/>
                <a:gd name="f251" fmla="val 4246250"/>
                <a:gd name="f252" fmla="val 4341666"/>
                <a:gd name="f253" fmla="val 4235569"/>
                <a:gd name="f254" fmla="val 4330477"/>
                <a:gd name="f255" fmla="val 4332511"/>
                <a:gd name="f256" fmla="val 2451690"/>
                <a:gd name="f257" fmla="val 4306944"/>
                <a:gd name="f258" fmla="val 2444880"/>
                <a:gd name="f259" fmla="val 4330776"/>
                <a:gd name="f260" fmla="val 2438557"/>
                <a:gd name="f261" fmla="val 4351690"/>
                <a:gd name="f262" fmla="val 2432233"/>
                <a:gd name="f263" fmla="val 4375524"/>
                <a:gd name="f264" fmla="val 2464335"/>
                <a:gd name="f265" fmla="val 4359960"/>
                <a:gd name="f266" fmla="val 2465307"/>
                <a:gd name="f267" fmla="val 4358013"/>
                <a:gd name="f268" fmla="val 2471630"/>
                <a:gd name="f269" fmla="val 4315698"/>
                <a:gd name="f270" fmla="val 4312780"/>
                <a:gd name="f271" fmla="val 2459470"/>
                <a:gd name="f272" fmla="val 4310348"/>
                <a:gd name="f273" fmla="val 2398674"/>
                <a:gd name="f274" fmla="val 4286028"/>
                <a:gd name="f275" fmla="val 2385054"/>
                <a:gd name="f276" fmla="val 4347800"/>
                <a:gd name="f277" fmla="val 2371921"/>
                <a:gd name="f278" fmla="val 4406652"/>
                <a:gd name="f279" fmla="val 2358789"/>
                <a:gd name="f280" fmla="val 4465505"/>
                <a:gd name="f281" fmla="val 2386514"/>
                <a:gd name="f282" fmla="val 4474746"/>
                <a:gd name="f283" fmla="val 2386998"/>
                <a:gd name="f284" fmla="val 4473773"/>
                <a:gd name="f285" fmla="val 2392838"/>
                <a:gd name="f286" fmla="val 4447509"/>
                <a:gd name="f287" fmla="val 2396727"/>
                <a:gd name="f288" fmla="val 2404510"/>
                <a:gd name="f289" fmla="val 4413947"/>
                <a:gd name="f290" fmla="val 2409860"/>
                <a:gd name="f291" fmla="val 4396925"/>
                <a:gd name="f292" fmla="val 2419587"/>
                <a:gd name="f293" fmla="val 4365309"/>
                <a:gd name="f294" fmla="val 2428829"/>
                <a:gd name="f295" fmla="val 4333694"/>
                <a:gd name="f296" fmla="val 4301592"/>
                <a:gd name="f297" fmla="val 2423965"/>
                <a:gd name="f298" fmla="val 4296242"/>
                <a:gd name="f299" fmla="val 4291864"/>
                <a:gd name="f300" fmla="val 2307720"/>
                <a:gd name="f301" fmla="val 4250036"/>
                <a:gd name="f302" fmla="val 2302046"/>
                <a:gd name="f303" fmla="val 4272896"/>
                <a:gd name="f304" fmla="val 2340226"/>
                <a:gd name="f305" fmla="val 4389872"/>
                <a:gd name="f306" fmla="val 2347116"/>
                <a:gd name="f307" fmla="val 4416380"/>
                <a:gd name="f308" fmla="val 2347603"/>
                <a:gd name="f309" fmla="val 2348576"/>
                <a:gd name="f310" fmla="val 4411516"/>
                <a:gd name="f311" fmla="val 2349063"/>
                <a:gd name="f312" fmla="val 4409084"/>
                <a:gd name="f313" fmla="val 2359762"/>
                <a:gd name="f314" fmla="val 4366283"/>
                <a:gd name="f315" fmla="val 2370463"/>
                <a:gd name="f316" fmla="val 4322993"/>
                <a:gd name="f317" fmla="val 2381162"/>
                <a:gd name="f318" fmla="val 4279218"/>
                <a:gd name="f319" fmla="val 2356358"/>
                <a:gd name="f320" fmla="val 4269005"/>
                <a:gd name="f321" fmla="val 2333011"/>
                <a:gd name="f322" fmla="val 4259764"/>
                <a:gd name="f323" fmla="val 2246920"/>
                <a:gd name="f324" fmla="val 4225717"/>
                <a:gd name="f325" fmla="val 2234760"/>
                <a:gd name="f326" fmla="val 4295756"/>
                <a:gd name="f327" fmla="val 2223088"/>
                <a:gd name="f328" fmla="val 4364336"/>
                <a:gd name="f329" fmla="val 2211416"/>
                <a:gd name="f330" fmla="val 4433890"/>
                <a:gd name="f331" fmla="val 2244488"/>
                <a:gd name="f332" fmla="val 4429511"/>
                <a:gd name="f333" fmla="val 2289236"/>
                <a:gd name="f334" fmla="val 4319588"/>
                <a:gd name="f335" fmla="val 2290694"/>
                <a:gd name="f336" fmla="val 4243226"/>
                <a:gd name="f337" fmla="val 2276591"/>
                <a:gd name="f338" fmla="val 4237390"/>
                <a:gd name="f339" fmla="val 2262485"/>
                <a:gd name="f340" fmla="val 4232040"/>
                <a:gd name="f341" fmla="val 940974"/>
                <a:gd name="f342" fmla="val 4224257"/>
                <a:gd name="f343" fmla="val 830565"/>
                <a:gd name="f344" fmla="val 4239821"/>
                <a:gd name="f345" fmla="val 867043"/>
                <a:gd name="f346" fmla="val 4312293"/>
                <a:gd name="f347" fmla="val 913736"/>
                <a:gd name="f348" fmla="val 4415407"/>
                <a:gd name="f349" fmla="val 949243"/>
                <a:gd name="f350" fmla="val 4486419"/>
                <a:gd name="f351" fmla="val 951188"/>
                <a:gd name="f352" fmla="val 4485446"/>
                <a:gd name="f353" fmla="val 953622"/>
                <a:gd name="f354" fmla="val 4484474"/>
                <a:gd name="f355" fmla="val 955566"/>
                <a:gd name="f356" fmla="val 4483987"/>
                <a:gd name="f357" fmla="val 944380"/>
                <a:gd name="f358" fmla="val 4454804"/>
                <a:gd name="f359" fmla="val 922006"/>
                <a:gd name="f360" fmla="val 4393520"/>
                <a:gd name="f361" fmla="val 911792"/>
                <a:gd name="f362" fmla="val 4367741"/>
                <a:gd name="f363" fmla="val 4382332"/>
                <a:gd name="f364" fmla="val 954108"/>
                <a:gd name="f365" fmla="val 4402274"/>
                <a:gd name="f366" fmla="val 959458"/>
                <a:gd name="f367" fmla="val 4436321"/>
                <a:gd name="f368" fmla="val 960916"/>
                <a:gd name="f369" fmla="val 969672"/>
                <a:gd name="f370" fmla="val 4464531"/>
                <a:gd name="f371" fmla="val 973561"/>
                <a:gd name="f372" fmla="val 4475233"/>
                <a:gd name="f373" fmla="val 975993"/>
                <a:gd name="f374" fmla="val 4474259"/>
                <a:gd name="f375" fmla="val 4466963"/>
                <a:gd name="f376" fmla="val 978427"/>
                <a:gd name="f377" fmla="val 4466476"/>
                <a:gd name="f378" fmla="val 4384765"/>
                <a:gd name="f379" fmla="val 960429"/>
                <a:gd name="f380" fmla="val 4384278"/>
                <a:gd name="f381" fmla="val 961889"/>
                <a:gd name="f382" fmla="val 4383792"/>
                <a:gd name="f383" fmla="val 972591"/>
                <a:gd name="f384" fmla="val 4406166"/>
                <a:gd name="f385" fmla="val 983289"/>
                <a:gd name="f386" fmla="val 4428053"/>
                <a:gd name="f387" fmla="val 993991"/>
                <a:gd name="f388" fmla="val 4450427"/>
                <a:gd name="f389" fmla="val 994478"/>
                <a:gd name="f390" fmla="val 4449941"/>
                <a:gd name="f391" fmla="val 995450"/>
                <a:gd name="f392" fmla="val 995936"/>
                <a:gd name="f393" fmla="val 4449454"/>
                <a:gd name="f394" fmla="val 977453"/>
                <a:gd name="f395" fmla="val 4374551"/>
                <a:gd name="f396" fmla="val 4299647"/>
                <a:gd name="f397" fmla="val 1028524"/>
                <a:gd name="f398" fmla="val 4212584"/>
                <a:gd name="f399" fmla="val 963834"/>
                <a:gd name="f400" fmla="val 4221826"/>
                <a:gd name="f401" fmla="val 1021483"/>
                <a:gd name="f402" fmla="val 4463202"/>
                <a:gd name="f403" fmla="val 1021641"/>
                <a:gd name="f404" fmla="val 4463095"/>
                <a:gd name="f405" fmla="val 1030964"/>
                <a:gd name="f406" fmla="val 4461213"/>
                <a:gd name="f407" fmla="val 1032240"/>
                <a:gd name="f408" fmla="val 4432636"/>
                <a:gd name="f409" fmla="val 1028067"/>
                <a:gd name="f410" fmla="val 4393945"/>
                <a:gd name="f411" fmla="val 1009189"/>
                <a:gd name="f412" fmla="val 4357648"/>
                <a:gd name="f413" fmla="val 1003719"/>
                <a:gd name="f414" fmla="val 4318616"/>
                <a:gd name="f415" fmla="val 1019282"/>
                <a:gd name="f416" fmla="val 4344880"/>
                <a:gd name="f417" fmla="val 1034848"/>
                <a:gd name="f418" fmla="val 4371632"/>
                <a:gd name="f419" fmla="val 1050412"/>
                <a:gd name="f420" fmla="val 4397896"/>
                <a:gd name="f421" fmla="val 1052357"/>
                <a:gd name="f422" fmla="val 1044574"/>
                <a:gd name="f423" fmla="val 4335639"/>
                <a:gd name="f424" fmla="val 1036306"/>
                <a:gd name="f425" fmla="val 4274842"/>
                <a:gd name="f426" fmla="val 2202173"/>
                <a:gd name="f427" fmla="val 4207720"/>
                <a:gd name="f428" fmla="val 2184177"/>
                <a:gd name="f429" fmla="val 4271437"/>
                <a:gd name="f430" fmla="val 2161317"/>
                <a:gd name="f431" fmla="val 4332721"/>
                <a:gd name="f432" fmla="val 2159370"/>
                <a:gd name="f433" fmla="val 4398383"/>
                <a:gd name="f434" fmla="val 2163262"/>
                <a:gd name="f435" fmla="val 4398869"/>
                <a:gd name="f436" fmla="val 2165208"/>
                <a:gd name="f437" fmla="val 4399843"/>
                <a:gd name="f438" fmla="val 2206063"/>
                <a:gd name="f439" fmla="val 4302079"/>
                <a:gd name="f440" fmla="val 2208983"/>
                <a:gd name="f441" fmla="val 4303539"/>
                <a:gd name="f442" fmla="val 2202658"/>
                <a:gd name="f443" fmla="val 4339044"/>
                <a:gd name="f444" fmla="val 2196337"/>
                <a:gd name="f445" fmla="val 4375037"/>
                <a:gd name="f446" fmla="val 2190015"/>
                <a:gd name="f447" fmla="val 4410542"/>
                <a:gd name="f448" fmla="val 2213360"/>
                <a:gd name="f449" fmla="val 4348285"/>
                <a:gd name="f450" fmla="val 2214334"/>
                <a:gd name="f451" fmla="val 4282623"/>
                <a:gd name="f452" fmla="val 2226980"/>
                <a:gd name="f453" fmla="val 4217934"/>
                <a:gd name="f454" fmla="val 2218225"/>
                <a:gd name="f455" fmla="val 4214529"/>
                <a:gd name="f456" fmla="val 2210928"/>
                <a:gd name="f457" fmla="val 4211611"/>
                <a:gd name="f458" fmla="val 1096618"/>
                <a:gd name="f459" fmla="val 4203830"/>
                <a:gd name="f460" fmla="val 1048465"/>
                <a:gd name="f461" fmla="val 4210638"/>
                <a:gd name="f462" fmla="val 1090292"/>
                <a:gd name="f463" fmla="val 4449235"/>
                <a:gd name="f464" fmla="val 1092521"/>
                <a:gd name="f465" fmla="val 4448785"/>
                <a:gd name="f466" fmla="val 1110741"/>
                <a:gd name="f467" fmla="val 1118018"/>
                <a:gd name="f468" fmla="val 4446536"/>
                <a:gd name="f469" fmla="val 1110723"/>
                <a:gd name="f470" fmla="val 4364823"/>
                <a:gd name="f471" fmla="val 1103913"/>
                <a:gd name="f472" fmla="val 4284570"/>
                <a:gd name="f473" fmla="val 1149634"/>
                <a:gd name="f474" fmla="val 4197020"/>
                <a:gd name="f475" fmla="val 1136015"/>
                <a:gd name="f476" fmla="val 4198965"/>
                <a:gd name="f477" fmla="val 1123855"/>
                <a:gd name="f478" fmla="val 4200912"/>
                <a:gd name="f479" fmla="val 1111209"/>
                <a:gd name="f480" fmla="val 4202370"/>
                <a:gd name="f481" fmla="val 1123369"/>
                <a:gd name="f482" fmla="val 4281651"/>
                <a:gd name="f483" fmla="val 1135043"/>
                <a:gd name="f484" fmla="val 4358500"/>
                <a:gd name="f485" fmla="val 1147203"/>
                <a:gd name="f486" fmla="val 4436808"/>
                <a:gd name="f487" fmla="val 1182221"/>
                <a:gd name="f488" fmla="val 4426106"/>
                <a:gd name="f489" fmla="val 1171522"/>
                <a:gd name="f490" fmla="val 4348772"/>
                <a:gd name="f491" fmla="val 1160819"/>
                <a:gd name="f492" fmla="val 4273868"/>
                <a:gd name="f493" fmla="val 1218215"/>
                <a:gd name="f494" fmla="val 4187292"/>
                <a:gd name="f495" fmla="val 1172495"/>
                <a:gd name="f496" fmla="val 4194102"/>
                <a:gd name="f497" fmla="val 1186113"/>
                <a:gd name="f498" fmla="val 1199732"/>
                <a:gd name="f499" fmla="val 4341475"/>
                <a:gd name="f500" fmla="val 1213350"/>
                <a:gd name="f501" fmla="val 4415894"/>
                <a:gd name="f502" fmla="val 1246911"/>
                <a:gd name="f503" fmla="val 4404706"/>
                <a:gd name="f504" fmla="val 1237184"/>
                <a:gd name="f505" fmla="val 4331749"/>
                <a:gd name="f506" fmla="val 1227456"/>
                <a:gd name="f507" fmla="val 1175898"/>
                <a:gd name="f508" fmla="val 3883300"/>
                <a:gd name="f509" fmla="val 741557"/>
                <a:gd name="f510" fmla="val 3933398"/>
                <a:gd name="f511" fmla="val 743015"/>
                <a:gd name="f512" fmla="val 3946531"/>
                <a:gd name="f513" fmla="val 744960"/>
                <a:gd name="f514" fmla="val 3957717"/>
                <a:gd name="f515" fmla="val 745934"/>
                <a:gd name="f516" fmla="val 3969392"/>
                <a:gd name="f517" fmla="val 754203"/>
                <a:gd name="f518" fmla="val 4042348"/>
                <a:gd name="f519" fmla="val 768794"/>
                <a:gd name="f520" fmla="val 4113847"/>
                <a:gd name="f521" fmla="val 800895"/>
                <a:gd name="f522" fmla="val 4180482"/>
                <a:gd name="f523" fmla="val 806733"/>
                <a:gd name="f524" fmla="val 4192642"/>
                <a:gd name="f525" fmla="val 812083"/>
                <a:gd name="f526" fmla="val 4194589"/>
                <a:gd name="f527" fmla="val 824729"/>
                <a:gd name="f528" fmla="val 4193128"/>
                <a:gd name="f529" fmla="val 899631"/>
                <a:gd name="f530" fmla="val 4182914"/>
                <a:gd name="f531" fmla="val 975021"/>
                <a:gd name="f532" fmla="val 4174159"/>
                <a:gd name="f533" fmla="val 1049925"/>
                <a:gd name="f534" fmla="val 4164918"/>
                <a:gd name="f535" fmla="val 1212378"/>
                <a:gd name="f536" fmla="val 4144491"/>
                <a:gd name="f537" fmla="val 1200219"/>
                <a:gd name="f538" fmla="val 4056941"/>
                <a:gd name="f539" fmla="val 1188059"/>
                <a:gd name="f540" fmla="val 3970850"/>
                <a:gd name="f541" fmla="val 2321339"/>
                <a:gd name="f542" fmla="val 3841472"/>
                <a:gd name="f543" fmla="val 2284859"/>
                <a:gd name="f544" fmla="val 3950909"/>
                <a:gd name="f545" fmla="val 2249353"/>
                <a:gd name="f546" fmla="val 4057428"/>
                <a:gd name="f547" fmla="val 2213846"/>
                <a:gd name="f548" fmla="val 4165405"/>
                <a:gd name="f549" fmla="val 2489142"/>
                <a:gd name="f550" fmla="val 4265114"/>
                <a:gd name="f551" fmla="val 2499354"/>
                <a:gd name="f552" fmla="val 4235443"/>
                <a:gd name="f553" fmla="val 2506650"/>
                <a:gd name="f554" fmla="val 4207235"/>
                <a:gd name="f555" fmla="val 2518809"/>
                <a:gd name="f556" fmla="val 2548966"/>
                <a:gd name="f557" fmla="val 4114820"/>
                <a:gd name="f558" fmla="val 2565017"/>
                <a:gd name="f559" fmla="val 4084178"/>
                <a:gd name="f560" fmla="val 2616574"/>
                <a:gd name="f561" fmla="val 4032620"/>
                <a:gd name="f562" fmla="val 2634083"/>
                <a:gd name="f563" fmla="val 4015111"/>
                <a:gd name="f564" fmla="val 2655971"/>
                <a:gd name="f565" fmla="val 4002952"/>
                <a:gd name="f566" fmla="val 2677372"/>
                <a:gd name="f567" fmla="val 3986414"/>
                <a:gd name="f568" fmla="val 2671048"/>
                <a:gd name="f569" fmla="val 3633298"/>
                <a:gd name="f570" fmla="val 2649648"/>
                <a:gd name="f571" fmla="val 3712580"/>
                <a:gd name="f572" fmla="val 2629221"/>
                <a:gd name="f573" fmla="val 3788943"/>
                <a:gd name="f574" fmla="val 2608791"/>
                <a:gd name="f575" fmla="val 3865791"/>
                <a:gd name="f576" fmla="val 2600037"/>
                <a:gd name="f577" fmla="val 3899351"/>
                <a:gd name="f578" fmla="val 2632139"/>
                <a:gd name="f579" fmla="val 3913458"/>
                <a:gd name="f580" fmla="val 2633597"/>
                <a:gd name="f581" fmla="val 3913942"/>
                <a:gd name="f582" fmla="val 2635543"/>
                <a:gd name="f583" fmla="val 2638948"/>
                <a:gd name="f584" fmla="val 3914429"/>
                <a:gd name="f585" fmla="val 3884274"/>
                <a:gd name="f586" fmla="val 3854603"/>
                <a:gd name="f587" fmla="val 2656944"/>
                <a:gd name="f588" fmla="val 3831258"/>
                <a:gd name="f589" fmla="val 2654026"/>
                <a:gd name="f590" fmla="val 3855577"/>
                <a:gd name="f591" fmla="val 2645758"/>
                <a:gd name="f592" fmla="val 3878924"/>
                <a:gd name="f593" fmla="val 2658404"/>
                <a:gd name="f594" fmla="val 3902756"/>
                <a:gd name="f595" fmla="val 2665699"/>
                <a:gd name="f596" fmla="val 3876977"/>
                <a:gd name="f597" fmla="val 2673482"/>
                <a:gd name="f598" fmla="val 3851200"/>
                <a:gd name="f599" fmla="val 2680776"/>
                <a:gd name="f600" fmla="val 3825421"/>
                <a:gd name="f601" fmla="val 2681749"/>
                <a:gd name="f602" fmla="val 2682722"/>
                <a:gd name="f603" fmla="val 3825908"/>
                <a:gd name="f604" fmla="val 2683695"/>
                <a:gd name="f605" fmla="val 2682236"/>
                <a:gd name="f606" fmla="val 2680292"/>
                <a:gd name="f607" fmla="val 3876491"/>
                <a:gd name="f608" fmla="val 2678832"/>
                <a:gd name="f609" fmla="val 3902270"/>
                <a:gd name="f610" fmla="val 2692934"/>
                <a:gd name="f611" fmla="val 3815207"/>
                <a:gd name="f612" fmla="val 2701692"/>
                <a:gd name="f613" fmla="val 3727171"/>
                <a:gd name="f614" fmla="val 2710934"/>
                <a:gd name="f615" fmla="val 3638650"/>
                <a:gd name="f616" fmla="val 2563558"/>
                <a:gd name="f617" fmla="val 3616762"/>
                <a:gd name="f618" fmla="val 2546046"/>
                <a:gd name="f619" fmla="val 3694584"/>
                <a:gd name="f620" fmla="val 2528538"/>
                <a:gd name="f621" fmla="val 3769972"/>
                <a:gd name="f622" fmla="val 2512487"/>
                <a:gd name="f623" fmla="val 3845362"/>
                <a:gd name="f624" fmla="val 2511515"/>
                <a:gd name="f625" fmla="val 3849254"/>
                <a:gd name="f626" fmla="val 2515891"/>
                <a:gd name="f627" fmla="val 3856550"/>
                <a:gd name="f628" fmla="val 2520269"/>
                <a:gd name="f629" fmla="val 3858982"/>
                <a:gd name="f630" fmla="val 2537293"/>
                <a:gd name="f631" fmla="val 3868223"/>
                <a:gd name="f632" fmla="val 2554803"/>
                <a:gd name="f633" fmla="val 3876006"/>
                <a:gd name="f634" fmla="val 2573773"/>
                <a:gd name="f635" fmla="val 3885247"/>
                <a:gd name="f636" fmla="val 2599063"/>
                <a:gd name="f637" fmla="val 3800129"/>
                <a:gd name="f638" fmla="val 2624355"/>
                <a:gd name="f639" fmla="val 3715498"/>
                <a:gd name="f640" fmla="val 2650133"/>
                <a:gd name="f641" fmla="val 3629408"/>
                <a:gd name="f642" fmla="val 2450230"/>
                <a:gd name="f643" fmla="val 3599738"/>
                <a:gd name="f644" fmla="val 2436612"/>
                <a:gd name="f645" fmla="val 3670263"/>
                <a:gd name="f646" fmla="val 3737872"/>
                <a:gd name="f647" fmla="val 2410832"/>
                <a:gd name="f648" fmla="val 3807426"/>
                <a:gd name="f649" fmla="val 2468712"/>
                <a:gd name="f650" fmla="val 3835149"/>
                <a:gd name="f651" fmla="val 2491573"/>
                <a:gd name="f652" fmla="val 3760246"/>
                <a:gd name="f653" fmla="val 2513461"/>
                <a:gd name="f654" fmla="val 3686801"/>
                <a:gd name="f655" fmla="val 2536321"/>
                <a:gd name="f656" fmla="val 3612384"/>
                <a:gd name="f657" fmla="val 2427855"/>
                <a:gd name="f658" fmla="val 3594875"/>
                <a:gd name="f659" fmla="val 2393322"/>
                <a:gd name="f660" fmla="val 3651781"/>
                <a:gd name="f661" fmla="val 3715011"/>
                <a:gd name="f662" fmla="val 2346630"/>
                <a:gd name="f663" fmla="val 3776782"/>
                <a:gd name="f664" fmla="val 3783105"/>
                <a:gd name="f665" fmla="val 2371435"/>
                <a:gd name="f666" fmla="val 3788456"/>
                <a:gd name="f667" fmla="val 2384080"/>
                <a:gd name="f668" fmla="val 3794293"/>
                <a:gd name="f669" fmla="val 2401592"/>
                <a:gd name="f670" fmla="val 3728144"/>
                <a:gd name="f671" fmla="val 2418130"/>
                <a:gd name="f672" fmla="val 3663455"/>
                <a:gd name="f673" fmla="val 2435152"/>
                <a:gd name="f674" fmla="val 3598765"/>
                <a:gd name="f675" fmla="val 2432721"/>
                <a:gd name="f676" fmla="val 3597306"/>
                <a:gd name="f677" fmla="val 2430289"/>
                <a:gd name="f678" fmla="val 3596333"/>
                <a:gd name="f679" fmla="val 837861"/>
                <a:gd name="f680" fmla="val 3287479"/>
                <a:gd name="f681" fmla="val 824242"/>
                <a:gd name="f682" fmla="val 3288452"/>
                <a:gd name="f683" fmla="val 813543"/>
                <a:gd name="f684" fmla="val 3286992"/>
                <a:gd name="f685" fmla="val 787277"/>
                <a:gd name="f686" fmla="val 3291857"/>
                <a:gd name="f687" fmla="val 779981"/>
                <a:gd name="f688" fmla="val 3339036"/>
                <a:gd name="f689" fmla="val 3525808"/>
                <a:gd name="f690" fmla="val 736693"/>
                <a:gd name="f691" fmla="val 3561800"/>
                <a:gd name="f692" fmla="val 808677"/>
                <a:gd name="f693" fmla="val 818892"/>
                <a:gd name="f694" fmla="val 3469387"/>
                <a:gd name="f695" fmla="val 828134"/>
                <a:gd name="f696" fmla="val 3378919"/>
                <a:gd name="f697" fmla="val 920059"/>
                <a:gd name="f698" fmla="val 3277751"/>
                <a:gd name="f699" fmla="val 905468"/>
                <a:gd name="f700" fmla="val 3279211"/>
                <a:gd name="f701" fmla="val 888931"/>
                <a:gd name="f702" fmla="val 3281155"/>
                <a:gd name="f703" fmla="val 861694"/>
                <a:gd name="f704" fmla="val 858288"/>
                <a:gd name="f705" fmla="val 3335145"/>
                <a:gd name="f706" fmla="val 852452"/>
                <a:gd name="f707" fmla="val 3408101"/>
                <a:gd name="f708" fmla="val 848074"/>
                <a:gd name="f709" fmla="val 3462091"/>
                <a:gd name="f710" fmla="val 845156"/>
                <a:gd name="f711" fmla="val 3494679"/>
                <a:gd name="f712" fmla="val 842724"/>
                <a:gd name="f713" fmla="val 3527266"/>
                <a:gd name="f714" fmla="val 840293"/>
                <a:gd name="f715" fmla="val 3558881"/>
                <a:gd name="f716" fmla="val 937084"/>
                <a:gd name="f717" fmla="val 931246"/>
                <a:gd name="f718" fmla="val 3464037"/>
                <a:gd name="f719" fmla="val 925898"/>
                <a:gd name="f720" fmla="val 3371623"/>
                <a:gd name="f721" fmla="val 1009069"/>
                <a:gd name="f722" fmla="val 3267536"/>
                <a:gd name="f723" fmla="val 941946"/>
                <a:gd name="f724" fmla="val 3275319"/>
                <a:gd name="f725" fmla="val 948757"/>
                <a:gd name="f726" fmla="val 3370650"/>
                <a:gd name="f727" fmla="val 956053"/>
                <a:gd name="f728" fmla="val 3463551"/>
                <a:gd name="f729" fmla="val 962863"/>
                <a:gd name="f730" fmla="val 3556937"/>
                <a:gd name="f731" fmla="val 968212"/>
                <a:gd name="f732" fmla="val 978913"/>
                <a:gd name="f733" fmla="val 3557423"/>
                <a:gd name="f734" fmla="val 985237"/>
                <a:gd name="f735" fmla="val 966752"/>
                <a:gd name="f736" fmla="val 3513162"/>
                <a:gd name="f737" fmla="val 973075"/>
                <a:gd name="f738" fmla="val 3480087"/>
                <a:gd name="f739" fmla="val 3461604"/>
                <a:gd name="f740" fmla="val 986695"/>
                <a:gd name="f741" fmla="val 3501489"/>
                <a:gd name="f742" fmla="val 3518025"/>
                <a:gd name="f743" fmla="val 3531644"/>
                <a:gd name="f744" fmla="val 1011014"/>
                <a:gd name="f745" fmla="val 3498084"/>
                <a:gd name="f746" fmla="val 1020254"/>
                <a:gd name="f747" fmla="val 3323957"/>
                <a:gd name="f748" fmla="val 1065977"/>
                <a:gd name="f749" fmla="val 3262673"/>
                <a:gd name="f750" fmla="val 1040198"/>
                <a:gd name="f751" fmla="val 3265104"/>
                <a:gd name="f752" fmla="val 3557908"/>
                <a:gd name="f753" fmla="val 1041171"/>
                <a:gd name="f754" fmla="val 1046034"/>
                <a:gd name="f755" fmla="val 3559368"/>
                <a:gd name="f756" fmla="val 1047494"/>
                <a:gd name="f757" fmla="val 1075703"/>
                <a:gd name="f758" fmla="val 3515593"/>
                <a:gd name="f759" fmla="val 1078135"/>
                <a:gd name="f760" fmla="val 3467927"/>
                <a:gd name="f761" fmla="val 1081541"/>
                <a:gd name="f762" fmla="val 3410535"/>
                <a:gd name="f763" fmla="val 1099050"/>
                <a:gd name="f764" fmla="val 3466956"/>
                <a:gd name="f765" fmla="val 1100510"/>
                <a:gd name="f766" fmla="val 3508784"/>
                <a:gd name="f767" fmla="val 1079594"/>
                <a:gd name="f768" fmla="val 3554990"/>
                <a:gd name="f769" fmla="val 1130178"/>
                <a:gd name="f770" fmla="val 1108291"/>
                <a:gd name="f771" fmla="val 3455281"/>
                <a:gd name="f772" fmla="val 1086890"/>
                <a:gd name="f773" fmla="val 3358977"/>
                <a:gd name="f774" fmla="val 1462450"/>
                <a:gd name="f775" fmla="val 3142331"/>
                <a:gd name="f776" fmla="val 1494967"/>
                <a:gd name="f777" fmla="val 3146913"/>
                <a:gd name="f778" fmla="val 1495355"/>
                <a:gd name="f779" fmla="val 1528835"/>
                <a:gd name="f780" fmla="val 2728781"/>
                <a:gd name="f781" fmla="val 2742059"/>
                <a:gd name="f782" fmla="val 1529634"/>
                <a:gd name="f783" fmla="val 2734373"/>
                <a:gd name="f784" fmla="val 1530002"/>
                <a:gd name="f785" fmla="val 2731244"/>
                <a:gd name="f786" fmla="val 1530291"/>
                <a:gd name="f787" fmla="val 2729352"/>
                <a:gd name="f788" fmla="val 1530474"/>
                <a:gd name="f789" fmla="val 2729108"/>
                <a:gd name="f790" fmla="val 2164235"/>
                <a:gd name="f791" fmla="val 2169099"/>
                <a:gd name="f792" fmla="val 2175909"/>
                <a:gd name="f793" fmla="val 2918"/>
                <a:gd name="f794" fmla="val 2178340"/>
                <a:gd name="f795" fmla="val 6809"/>
                <a:gd name="f796" fmla="val 2189528"/>
                <a:gd name="f797" fmla="val 23832"/>
                <a:gd name="f798" fmla="val 2199255"/>
                <a:gd name="f799" fmla="val 41829"/>
                <a:gd name="f800" fmla="val 60799"/>
                <a:gd name="f801" fmla="val 2167641"/>
                <a:gd name="f802" fmla="val 92412"/>
                <a:gd name="f803" fmla="val 2164722"/>
                <a:gd name="f804" fmla="val 75876"/>
                <a:gd name="f805" fmla="val 2161803"/>
                <a:gd name="f806" fmla="val 61770"/>
                <a:gd name="f807" fmla="val 47666"/>
                <a:gd name="f808" fmla="val 2157425"/>
                <a:gd name="f809" fmla="val 2156452"/>
                <a:gd name="f810" fmla="val 47179"/>
                <a:gd name="f811" fmla="val 2154994"/>
                <a:gd name="f812" fmla="val 2122891"/>
                <a:gd name="f813" fmla="val 53016"/>
                <a:gd name="f814" fmla="val 2105381"/>
                <a:gd name="f815" fmla="val 69067"/>
                <a:gd name="f816" fmla="val 105058"/>
                <a:gd name="f817" fmla="val 134729"/>
                <a:gd name="f818" fmla="val 2097113"/>
                <a:gd name="f819" fmla="val 163912"/>
                <a:gd name="f820" fmla="val 2093223"/>
                <a:gd name="f821" fmla="val 193581"/>
                <a:gd name="f822" fmla="val 2092250"/>
                <a:gd name="f823" fmla="val 200877"/>
                <a:gd name="f824" fmla="val 2092736"/>
                <a:gd name="f825" fmla="val 208659"/>
                <a:gd name="f826" fmla="val 2094681"/>
                <a:gd name="f827" fmla="val 215468"/>
                <a:gd name="f828" fmla="val 2179314"/>
                <a:gd name="f829" fmla="val 551561"/>
                <a:gd name="f830" fmla="val 1219854"/>
                <a:gd name="f831" fmla="val 2446338"/>
                <a:gd name="f832" fmla="val 1247578"/>
                <a:gd name="f833" fmla="val 2365114"/>
                <a:gd name="f834" fmla="val 2353439"/>
                <a:gd name="f835" fmla="val 1247093"/>
                <a:gd name="f836" fmla="val 2245948"/>
                <a:gd name="f837" fmla="val 1786980"/>
                <a:gd name="f838" fmla="val 1800599"/>
                <a:gd name="f839" fmla="val 2228438"/>
                <a:gd name="f840" fmla="val 1993693"/>
                <a:gd name="f841" fmla="val 2230871"/>
                <a:gd name="f842" fmla="val 2431440"/>
                <a:gd name="f843" fmla="val 2572005"/>
                <a:gd name="f844" fmla="val 2571032"/>
                <a:gd name="f845" fmla="val 2612683"/>
                <a:gd name="f846" fmla="val 2263638"/>
                <a:gd name="f847" fmla="val 2737197"/>
                <a:gd name="f848" fmla="val 2062277"/>
                <a:gd name="f849" fmla="val 2756166"/>
                <a:gd name="f850" fmla="val 2036984"/>
                <a:gd name="f851" fmla="val 2791187"/>
                <a:gd name="f852" fmla="val 1960619"/>
                <a:gd name="f853" fmla="val 2799455"/>
                <a:gd name="f854" fmla="val 1957701"/>
                <a:gd name="f855" fmla="val 2833988"/>
                <a:gd name="f856" fmla="val 1908577"/>
                <a:gd name="f857" fmla="val 2919593"/>
                <a:gd name="f858" fmla="val 1936787"/>
                <a:gd name="f859" fmla="val 2950235"/>
                <a:gd name="f860" fmla="val 1945541"/>
                <a:gd name="f861" fmla="val 2975039"/>
                <a:gd name="f862" fmla="val 1952838"/>
                <a:gd name="f863" fmla="val 2962881"/>
                <a:gd name="f864" fmla="val 2001477"/>
                <a:gd name="f865" fmla="val 2022876"/>
                <a:gd name="f866" fmla="val 2952178"/>
                <a:gd name="f867" fmla="val 2024822"/>
                <a:gd name="f868" fmla="val 2922511"/>
                <a:gd name="f869" fmla="val 2030659"/>
                <a:gd name="f870" fmla="val 2911809"/>
                <a:gd name="f871" fmla="val 2026769"/>
                <a:gd name="f872" fmla="val 2916675"/>
                <a:gd name="f873" fmla="val 2012662"/>
                <a:gd name="f874" fmla="val 2921538"/>
                <a:gd name="f875" fmla="val 1999532"/>
                <a:gd name="f876" fmla="val 2926403"/>
                <a:gd name="f877" fmla="val 1985425"/>
                <a:gd name="f878" fmla="val 2915701"/>
                <a:gd name="f879" fmla="val 1983480"/>
                <a:gd name="f880" fmla="val 2905972"/>
                <a:gd name="f881" fmla="val 1982507"/>
                <a:gd name="f882" fmla="val 2896245"/>
                <a:gd name="f883" fmla="val 1980562"/>
                <a:gd name="f884" fmla="val 2882628"/>
                <a:gd name="f885" fmla="val 1977643"/>
                <a:gd name="f886" fmla="val 2873871"/>
                <a:gd name="f887" fmla="val 1981535"/>
                <a:gd name="f888" fmla="val 2866088"/>
                <a:gd name="f889" fmla="val 1994180"/>
                <a:gd name="f890" fmla="val 2851498"/>
                <a:gd name="f891" fmla="val 2018500"/>
                <a:gd name="f892" fmla="val 2811613"/>
                <a:gd name="f893" fmla="val 2075892"/>
                <a:gd name="f894" fmla="val 2081729"/>
                <a:gd name="f895" fmla="val 2814532"/>
                <a:gd name="f896" fmla="val 2327354"/>
                <a:gd name="f897" fmla="val 2924456"/>
                <a:gd name="f898" fmla="val 2996133"/>
                <a:gd name="f899" fmla="val 2935156"/>
                <a:gd name="f900" fmla="val 3052556"/>
                <a:gd name="f901" fmla="val 2936128"/>
                <a:gd name="f902" fmla="val 3058390"/>
                <a:gd name="f903" fmla="val 2940506"/>
                <a:gd name="f904" fmla="val 3065687"/>
                <a:gd name="f905" fmla="val 2945857"/>
                <a:gd name="f906" fmla="val 3068605"/>
                <a:gd name="f907" fmla="val 2971636"/>
                <a:gd name="f908" fmla="val 3083198"/>
                <a:gd name="f909" fmla="val 2998387"/>
                <a:gd name="f910" fmla="val 3096815"/>
                <a:gd name="f911" fmla="val 3026112"/>
                <a:gd name="f912" fmla="val 3111406"/>
                <a:gd name="f913" fmla="val 3040214"/>
                <a:gd name="f914" fmla="val 3088061"/>
                <a:gd name="f915" fmla="val 3053349"/>
                <a:gd name="f916" fmla="val 3065200"/>
                <a:gd name="f917" fmla="val 3066967"/>
                <a:gd name="f918" fmla="val 3041854"/>
                <a:gd name="f919" fmla="val 3054809"/>
                <a:gd name="f920" fmla="val 3031640"/>
                <a:gd name="f921" fmla="val 3044106"/>
                <a:gd name="f922" fmla="val 3022399"/>
                <a:gd name="f923" fmla="val 3030974"/>
                <a:gd name="f924" fmla="val 3011211"/>
                <a:gd name="f925" fmla="val 3107338"/>
                <a:gd name="f926" fmla="val 3005377"/>
                <a:gd name="f927" fmla="val 3111228"/>
                <a:gd name="f928" fmla="val 3035531"/>
                <a:gd name="f929" fmla="val 3114632"/>
                <a:gd name="f930" fmla="val 3064228"/>
                <a:gd name="f931" fmla="val 3117551"/>
                <a:gd name="f932" fmla="val 3092924"/>
                <a:gd name="f933" fmla="val 3118037"/>
                <a:gd name="f934" fmla="val 3050917"/>
                <a:gd name="f935" fmla="val 3152749"/>
                <a:gd name="f936" fmla="val 3020274"/>
                <a:gd name="f937" fmla="val 3176583"/>
                <a:gd name="f938" fmla="val 2761518"/>
                <a:gd name="f939" fmla="val 2646730"/>
                <a:gd name="f940" fmla="val 3208197"/>
                <a:gd name="f941" fmla="val 2536805"/>
                <a:gd name="f942" fmla="val 3382811"/>
                <a:gd name="f943" fmla="val 2440015"/>
                <a:gd name="f944" fmla="val 3567151"/>
                <a:gd name="f945" fmla="val 2762490"/>
                <a:gd name="f946" fmla="val 3595846"/>
                <a:gd name="f947" fmla="val 2761032"/>
                <a:gd name="f948" fmla="val 3611897"/>
                <a:gd name="f949" fmla="val 2760058"/>
                <a:gd name="f950" fmla="val 3627462"/>
                <a:gd name="f951" fmla="val 2758598"/>
                <a:gd name="f952" fmla="val 3644973"/>
                <a:gd name="f953" fmla="val 2728930"/>
                <a:gd name="f954" fmla="val 3642053"/>
                <a:gd name="f955" fmla="val 2724064"/>
                <a:gd name="f956" fmla="val 3730576"/>
                <a:gd name="f957" fmla="val 2719201"/>
                <a:gd name="f958" fmla="val 3818612"/>
                <a:gd name="f959" fmla="val 2713851"/>
                <a:gd name="f960" fmla="val 3907134"/>
                <a:gd name="f961" fmla="val 3870654"/>
                <a:gd name="f962" fmla="val 2736709"/>
                <a:gd name="f963" fmla="val 3827366"/>
                <a:gd name="f964" fmla="val 2748385"/>
                <a:gd name="f965" fmla="val 3787970"/>
                <a:gd name="f966" fmla="val 2766868"/>
                <a:gd name="f967" fmla="val 3834663"/>
                <a:gd name="f968" fmla="val 2753735"/>
                <a:gd name="f969" fmla="val 3908106"/>
                <a:gd name="f970" fmla="val 2718715"/>
                <a:gd name="f971" fmla="val 3953827"/>
                <a:gd name="f972" fmla="val 2730388"/>
                <a:gd name="f973" fmla="val 3959664"/>
                <a:gd name="f974" fmla="val 2741576"/>
                <a:gd name="f975" fmla="val 3965500"/>
                <a:gd name="f976" fmla="val 2754708"/>
                <a:gd name="f977" fmla="val 3971823"/>
                <a:gd name="f978" fmla="val 2749844"/>
                <a:gd name="f979" fmla="val 3984956"/>
                <a:gd name="f980" fmla="val 2744981"/>
                <a:gd name="f981" fmla="val 3997602"/>
                <a:gd name="f982" fmla="val 2740116"/>
                <a:gd name="f983" fmla="val 4010248"/>
                <a:gd name="f984" fmla="val 2735738"/>
                <a:gd name="f985" fmla="val 4010733"/>
                <a:gd name="f986" fmla="val 2734766"/>
                <a:gd name="f987" fmla="val 2705582"/>
                <a:gd name="f988" fmla="val 3988846"/>
                <a:gd name="f989" fmla="val 2685641"/>
                <a:gd name="f990" fmla="val 4002465"/>
                <a:gd name="f991" fmla="val 2664241"/>
                <a:gd name="f992" fmla="val 4025326"/>
                <a:gd name="f993" fmla="val 2596145"/>
                <a:gd name="f994" fmla="val 4096824"/>
                <a:gd name="f995" fmla="val 2546533"/>
                <a:gd name="f996" fmla="val 4178537"/>
                <a:gd name="f997" fmla="val 2514919"/>
                <a:gd name="f998" fmla="val 4271923"/>
                <a:gd name="f999" fmla="val 2505192"/>
                <a:gd name="f1000" fmla="val 4301105"/>
                <a:gd name="f1001" fmla="val 2489628"/>
                <a:gd name="f1002" fmla="val 4329802"/>
                <a:gd name="f1003" fmla="val 2485737"/>
                <a:gd name="f1004" fmla="val 2481845"/>
                <a:gd name="f1005" fmla="val 4388655"/>
                <a:gd name="f1006" fmla="val 2462388"/>
                <a:gd name="f1007" fmla="val 4411029"/>
                <a:gd name="f1008" fmla="val 4443131"/>
                <a:gd name="f1009" fmla="val 2507623"/>
                <a:gd name="f1010" fmla="val 4378927"/>
                <a:gd name="f1011" fmla="val 2508597"/>
                <a:gd name="f1012" fmla="val 4379414"/>
                <a:gd name="f1013" fmla="val 2509568"/>
                <a:gd name="f1014" fmla="val 4379900"/>
                <a:gd name="f1015" fmla="val 2510541"/>
                <a:gd name="f1016" fmla="val 4380874"/>
                <a:gd name="f1017" fmla="val 4486906"/>
                <a:gd name="f1018" fmla="val 2467740"/>
                <a:gd name="f1019" fmla="val 4495660"/>
                <a:gd name="f1020" fmla="val 2478927"/>
                <a:gd name="f1021" fmla="val 4493229"/>
                <a:gd name="f1022" fmla="val 2488168"/>
                <a:gd name="f1023" fmla="val 4482041"/>
                <a:gd name="f1024" fmla="val 4461613"/>
                <a:gd name="f1025" fmla="val 2522215"/>
                <a:gd name="f1026" fmla="val 4440699"/>
                <a:gd name="f1027" fmla="val 2538265"/>
                <a:gd name="f1028" fmla="val 4419783"/>
                <a:gd name="f1029" fmla="val 2553830"/>
                <a:gd name="f1030" fmla="val 2568422"/>
                <a:gd name="f1031" fmla="val 2583500"/>
                <a:gd name="f1032" fmla="val 2582528"/>
                <a:gd name="f1033" fmla="val 2542643"/>
                <a:gd name="f1034" fmla="val 4468910"/>
                <a:gd name="f1035" fmla="val 2513947"/>
                <a:gd name="f1036" fmla="val 4506846"/>
                <a:gd name="f1037" fmla="val 2544589"/>
                <a:gd name="f1038" fmla="val 4513656"/>
                <a:gd name="f1039" fmla="val 2553295"/>
                <a:gd name="f1040" fmla="val 4505941"/>
                <a:gd name="f1041" fmla="val 2605387"/>
                <a:gd name="f1042" fmla="val 4528249"/>
                <a:gd name="f1043" fmla="val 2657480"/>
                <a:gd name="f1044" fmla="val 4550557"/>
                <a:gd name="f1045" fmla="val 2690692"/>
                <a:gd name="f1046" fmla="val 4570240"/>
                <a:gd name="f1047" fmla="val 2826501"/>
                <a:gd name="f1048" fmla="val 4640693"/>
                <a:gd name="f1049" fmla="val 3043878"/>
                <a:gd name="f1050" fmla="val 4754290"/>
                <a:gd name="f1051" fmla="val 3049674"/>
                <a:gd name="f1052" fmla="val 4753166"/>
                <a:gd name="f1053" fmla="val 3053871"/>
                <a:gd name="f1054" fmla="val 4749670"/>
                <a:gd name="f1055" fmla="val 3056160"/>
                <a:gd name="f1056" fmla="val 4743821"/>
                <a:gd name="f1057" fmla="val 3056922"/>
                <a:gd name="f1058" fmla="val 4735428"/>
                <a:gd name="f1059" fmla="val 3058448"/>
                <a:gd name="f1060" fmla="val 4720679"/>
                <a:gd name="f1061" fmla="val 3060483"/>
                <a:gd name="f1062" fmla="val 4706438"/>
                <a:gd name="f1063" fmla="val 3060992"/>
                <a:gd name="f1064" fmla="val 4691689"/>
                <a:gd name="f1065" fmla="val 3061499"/>
                <a:gd name="f1066" fmla="val 4669310"/>
                <a:gd name="f1067" fmla="val 3055904"/>
                <a:gd name="f1068" fmla="val 4663716"/>
                <a:gd name="f1069" fmla="val 3034035"/>
                <a:gd name="f1070" fmla="val 4662698"/>
                <a:gd name="f1071" fmla="val 3018270"/>
                <a:gd name="f1072" fmla="val 4662190"/>
                <a:gd name="f1073" fmla="val 3002501"/>
                <a:gd name="f1074" fmla="val 4666259"/>
                <a:gd name="f1075" fmla="val 2986734"/>
                <a:gd name="f1076" fmla="val 4665241"/>
                <a:gd name="f1077" fmla="val 2977071"/>
                <a:gd name="f1078" fmla="val 4664733"/>
                <a:gd name="f1079" fmla="val 2970460"/>
                <a:gd name="f1080" fmla="val 4661173"/>
                <a:gd name="f1081" fmla="val 4651000"/>
                <a:gd name="f1082" fmla="val 4632182"/>
                <a:gd name="f1083" fmla="val 2966391"/>
                <a:gd name="f1084" fmla="val 4613873"/>
                <a:gd name="f1085" fmla="val 4595055"/>
                <a:gd name="f1086" fmla="val 4574202"/>
                <a:gd name="f1087" fmla="val 2972495"/>
                <a:gd name="f1088" fmla="val 4568607"/>
                <a:gd name="f1089" fmla="val 2993347"/>
                <a:gd name="f1090" fmla="val 4567590"/>
                <a:gd name="f1091" fmla="val 3006570"/>
                <a:gd name="f1092" fmla="val 4567081"/>
                <a:gd name="f1093" fmla="val 3020304"/>
                <a:gd name="f1094" fmla="val 3033526"/>
                <a:gd name="f1095" fmla="val 3066076"/>
                <a:gd name="f1096" fmla="val 3071671"/>
                <a:gd name="f1097" fmla="val 4561487"/>
                <a:gd name="f1098" fmla="val 3074723"/>
                <a:gd name="f1099" fmla="val 4528936"/>
                <a:gd name="f1100" fmla="val 3076757"/>
                <a:gd name="f1101" fmla="val 4503506"/>
                <a:gd name="f1102" fmla="val 3078792"/>
                <a:gd name="f1103" fmla="val 4477568"/>
                <a:gd name="f1104" fmla="val 3081843"/>
                <a:gd name="f1105" fmla="val 4452138"/>
                <a:gd name="f1106" fmla="val 3083368"/>
                <a:gd name="f1107" fmla="val 4438914"/>
                <a:gd name="f1108" fmla="val 3089472"/>
                <a:gd name="f1109" fmla="val 4433319"/>
                <a:gd name="f1110" fmla="val 3102186"/>
                <a:gd name="f1111" fmla="val 4434336"/>
                <a:gd name="f1112" fmla="val 3118462"/>
                <a:gd name="f1113" fmla="val 4434845"/>
                <a:gd name="f1114" fmla="val 3134737"/>
                <a:gd name="f1115" fmla="val 4436880"/>
                <a:gd name="f1116" fmla="val 3151013"/>
                <a:gd name="f1117" fmla="val 4439423"/>
                <a:gd name="f1118" fmla="val 3163219"/>
                <a:gd name="f1119" fmla="val 4440948"/>
                <a:gd name="f1120" fmla="val 3169831"/>
                <a:gd name="f1121" fmla="val 4447052"/>
                <a:gd name="f1122" fmla="val 3168307"/>
                <a:gd name="f1123" fmla="val 4462310"/>
                <a:gd name="f1124" fmla="val 3165762"/>
                <a:gd name="f1125" fmla="val 4487231"/>
                <a:gd name="f1126" fmla="val 3163728"/>
                <a:gd name="f1127" fmla="val 4512153"/>
                <a:gd name="f1128" fmla="val 3161693"/>
                <a:gd name="f1129" fmla="val 4537583"/>
                <a:gd name="f1130" fmla="val 3160168"/>
                <a:gd name="f1131" fmla="val 4556909"/>
                <a:gd name="f1132" fmla="val 4562504"/>
                <a:gd name="f1133" fmla="val 3186107"/>
                <a:gd name="f1134" fmla="val 3202892"/>
                <a:gd name="f1135" fmla="val 4560470"/>
                <a:gd name="f1136" fmla="val 3220184"/>
                <a:gd name="f1137" fmla="val 4560978"/>
                <a:gd name="f1138" fmla="val 3236967"/>
                <a:gd name="f1139" fmla="val 3244595"/>
                <a:gd name="f1140" fmla="val 3252732"/>
                <a:gd name="f1141" fmla="val 4563012"/>
                <a:gd name="f1142" fmla="val 4571659"/>
                <a:gd name="f1143" fmla="val 4594546"/>
                <a:gd name="f1144" fmla="val 3259854"/>
                <a:gd name="f1145" fmla="val 4616924"/>
                <a:gd name="f1146" fmla="val 3254768"/>
                <a:gd name="f1147" fmla="val 4639811"/>
                <a:gd name="f1148" fmla="val 4648458"/>
                <a:gd name="f1149" fmla="val 3249173"/>
                <a:gd name="f1150" fmla="val 4650493"/>
                <a:gd name="f1151" fmla="val 3241544"/>
                <a:gd name="f1152" fmla="val 4652018"/>
                <a:gd name="f1153" fmla="val 4656087"/>
                <a:gd name="f1154" fmla="val 3197804"/>
                <a:gd name="f1155" fmla="val 4655578"/>
                <a:gd name="f1156" fmla="val 3176444"/>
                <a:gd name="f1157" fmla="val 4658630"/>
                <a:gd name="f1158" fmla="val 3157624"/>
                <a:gd name="f1159" fmla="val 3151521"/>
                <a:gd name="f1160" fmla="val 3149995"/>
                <a:gd name="f1161" fmla="val 4684568"/>
                <a:gd name="f1162" fmla="val 3148979"/>
                <a:gd name="f1163" fmla="val 4696267"/>
                <a:gd name="f1164" fmla="val 3144401"/>
                <a:gd name="f1165" fmla="val 4771539"/>
                <a:gd name="f1166" fmla="val 3165254"/>
                <a:gd name="f1167" fmla="val 4777642"/>
                <a:gd name="f1168" fmla="val 3185597"/>
                <a:gd name="f1169" fmla="val 4783237"/>
                <a:gd name="f1170" fmla="val 3205434"/>
                <a:gd name="f1171" fmla="val 4788832"/>
                <a:gd name="f1172" fmla="val 3225777"/>
                <a:gd name="f1173" fmla="val 4794934"/>
                <a:gd name="f1174" fmla="val 3243579"/>
                <a:gd name="f1175" fmla="val 4800529"/>
                <a:gd name="f1176" fmla="val 3249681"/>
                <a:gd name="f1177" fmla="val 4796461"/>
                <a:gd name="f1178" fmla="val 3254260"/>
                <a:gd name="f1179" fmla="val 3257310"/>
                <a:gd name="f1180" fmla="val 4764418"/>
                <a:gd name="f1181" fmla="val 3258836"/>
                <a:gd name="f1182" fmla="val 4751195"/>
                <a:gd name="f1183" fmla="val 3263922"/>
                <a:gd name="f1184" fmla="val 4738480"/>
                <a:gd name="f1185" fmla="val 3325463"/>
                <a:gd name="f1186" fmla="val 4589460"/>
                <a:gd name="f1187" fmla="val 3360557"/>
                <a:gd name="f1188" fmla="val 4556401"/>
                <a:gd name="f1189" fmla="val 3394124"/>
                <a:gd name="f1190" fmla="val 4524867"/>
                <a:gd name="f1191" fmla="val 3435321"/>
                <a:gd name="f1192" fmla="val 4486214"/>
                <a:gd name="f1193" fmla="val 3491266"/>
                <a:gd name="f1194" fmla="val 4480111"/>
                <a:gd name="f1195" fmla="val 3543145"/>
                <a:gd name="f1196" fmla="val 4502998"/>
                <a:gd name="f1197" fmla="val 3591461"/>
                <a:gd name="f1198" fmla="val 4524359"/>
                <a:gd name="f1199" fmla="val 3610788"/>
                <a:gd name="f1200" fmla="val 4569625"/>
                <a:gd name="f1201" fmla="val 3617909"/>
                <a:gd name="f1202" fmla="val 4620484"/>
                <a:gd name="f1203" fmla="val 3622994"/>
                <a:gd name="f1204" fmla="val 4660664"/>
                <a:gd name="f1205" fmla="val 4699826"/>
                <a:gd name="f1206" fmla="val 3608246"/>
                <a:gd name="f1207" fmla="val 4807141"/>
                <a:gd name="f1208" fmla="val 3562980"/>
                <a:gd name="f1209" fmla="val 4871225"/>
                <a:gd name="f1210" fmla="val 3528902"/>
                <a:gd name="f1211" fmla="val 4932766"/>
                <a:gd name="f1212" fmla="val 3522293"/>
                <a:gd name="f1213" fmla="val 4944463"/>
                <a:gd name="f1214" fmla="val 3523309"/>
                <a:gd name="f1215" fmla="val 4950567"/>
                <a:gd name="f1216" fmla="val 3534497"/>
                <a:gd name="f1217" fmla="val 4958196"/>
                <a:gd name="f1218" fmla="val 3560437"/>
                <a:gd name="f1219" fmla="val 4975997"/>
                <a:gd name="f1220" fmla="val 3586376"/>
                <a:gd name="f1221" fmla="val 4994306"/>
                <a:gd name="f1222" fmla="val 3611806"/>
                <a:gd name="f1223" fmla="val 5013125"/>
                <a:gd name="f1224" fmla="val 3620452"/>
                <a:gd name="f1225" fmla="val 5019736"/>
                <a:gd name="f1226" fmla="val 3626046"/>
                <a:gd name="f1227" fmla="val 5019228"/>
                <a:gd name="f1228" fmla="val 3633166"/>
                <a:gd name="f1229" fmla="val 5010582"/>
                <a:gd name="f1230" fmla="val 3653511"/>
                <a:gd name="f1231" fmla="val 4985660"/>
                <a:gd name="f1232" fmla="val 3676906"/>
                <a:gd name="f1233" fmla="val 4963282"/>
                <a:gd name="f1234" fmla="val 3701827"/>
                <a:gd name="f1235" fmla="val 4942938"/>
                <a:gd name="f1236" fmla="val 3735904"/>
                <a:gd name="f1237" fmla="val 4914965"/>
                <a:gd name="f1238" fmla="val 3771506"/>
                <a:gd name="f1239" fmla="val 4889026"/>
                <a:gd name="f1240" fmla="val 3815755"/>
                <a:gd name="f1241" fmla="val 4879871"/>
                <a:gd name="f1242" fmla="val 3848814"/>
                <a:gd name="f1243" fmla="val 4872751"/>
                <a:gd name="f1244" fmla="val 3877295"/>
                <a:gd name="f1245" fmla="val 4881397"/>
                <a:gd name="f1246" fmla="val 3899164"/>
                <a:gd name="f1247" fmla="val 4907844"/>
                <a:gd name="f1248" fmla="val 3931715"/>
                <a:gd name="f1249" fmla="val 4947515"/>
                <a:gd name="f1250" fmla="val 3935784"/>
                <a:gd name="f1251" fmla="val 4999393"/>
                <a:gd name="f1252" fmla="val 3909336"/>
                <a:gd name="f1253" fmla="val 5043641"/>
                <a:gd name="f1254" fmla="val 3898403"/>
                <a:gd name="f1255" fmla="val 5061697"/>
                <a:gd name="f1256" fmla="val 3884798"/>
                <a:gd name="f1257" fmla="val 5076827"/>
                <a:gd name="f1258" fmla="val 3869476"/>
                <a:gd name="f1259" fmla="val 5090115"/>
                <a:gd name="f1260" fmla="val 3837818"/>
                <a:gd name="f1261" fmla="val 5112464"/>
                <a:gd name="f1262" fmla="val 3908178"/>
                <a:gd name="f1263" fmla="val 5134733"/>
                <a:gd name="f1264" fmla="val 4103292"/>
                <a:gd name="f1265" fmla="val 5185924"/>
                <a:gd name="f1266" fmla="val 4104362"/>
                <a:gd name="f1267" fmla="val 5180628"/>
                <a:gd name="f1268" fmla="val 4121628"/>
                <a:gd name="f1269" fmla="val 5096859"/>
                <a:gd name="f1270" fmla="val 4149552"/>
                <a:gd name="f1271" fmla="val 4969916"/>
                <a:gd name="f1272" fmla="val 4145548"/>
                <a:gd name="f1273" fmla="val 4963685"/>
                <a:gd name="f1274" fmla="val 4126730"/>
                <a:gd name="f1275" fmla="val 5009968"/>
                <a:gd name="f1276" fmla="val 4108419"/>
                <a:gd name="f1277" fmla="val 5054216"/>
                <a:gd name="f1278" fmla="val 4090110"/>
                <a:gd name="f1279" fmla="val 5098464"/>
                <a:gd name="f1280" fmla="val 4088585"/>
                <a:gd name="f1281" fmla="val 5097956"/>
                <a:gd name="f1282" fmla="val 4086551"/>
                <a:gd name="f1283" fmla="val 4085023"/>
                <a:gd name="f1284" fmla="val 5097447"/>
                <a:gd name="f1285" fmla="val 4888921"/>
                <a:gd name="f1286" fmla="val 4083499"/>
                <a:gd name="f1287" fmla="val 4888412"/>
                <a:gd name="f1288" fmla="val 4081973"/>
                <a:gd name="f1289" fmla="val 4887903"/>
                <a:gd name="f1290" fmla="val 4080446"/>
                <a:gd name="f1291" fmla="val 4072818"/>
                <a:gd name="f1292" fmla="val 4902145"/>
                <a:gd name="f1293" fmla="val 4053491"/>
                <a:gd name="f1294" fmla="val 4929609"/>
                <a:gd name="f1295" fmla="val 4051965"/>
                <a:gd name="f1296" fmla="val 4929101"/>
                <a:gd name="f1297" fmla="val 4831449"/>
                <a:gd name="f1298" fmla="val 4043830"/>
                <a:gd name="f1299" fmla="val 4835009"/>
                <a:gd name="f1300" fmla="val 4033656"/>
                <a:gd name="f1301" fmla="val 4857387"/>
                <a:gd name="f1302" fmla="val 4028061"/>
                <a:gd name="f1303" fmla="val 4856879"/>
                <a:gd name="f1304" fmla="val 4020941"/>
                <a:gd name="f1305" fmla="val 4855862"/>
                <a:gd name="f1306" fmla="val 4000599"/>
                <a:gd name="f1307" fmla="val 4796355"/>
                <a:gd name="f1308" fmla="val 3991442"/>
                <a:gd name="f1309" fmla="val 4773977"/>
                <a:gd name="f1310" fmla="val 3986864"/>
                <a:gd name="f1311" fmla="val 3972624"/>
                <a:gd name="f1312" fmla="val 4813139"/>
                <a:gd name="f1313" fmla="val 3941090"/>
                <a:gd name="f1314" fmla="val 4890446"/>
                <a:gd name="f1315" fmla="val 3940075"/>
                <a:gd name="f1316" fmla="val 3936005"/>
                <a:gd name="f1317" fmla="val 4837043"/>
                <a:gd name="f1318" fmla="val 3932444"/>
                <a:gd name="f1319" fmla="val 4783640"/>
                <a:gd name="f1320" fmla="val 3927867"/>
                <a:gd name="f1321" fmla="val 4725151"/>
                <a:gd name="f1322" fmla="val 3914133"/>
                <a:gd name="f1323" fmla="val 4744987"/>
                <a:gd name="f1324" fmla="val 3909049"/>
                <a:gd name="f1325" fmla="val 4762788"/>
                <a:gd name="f1326" fmla="val 3894808"/>
                <a:gd name="f1327" fmla="val 4779063"/>
                <a:gd name="f1328" fmla="val 3883617"/>
                <a:gd name="f1329" fmla="val 4743461"/>
                <a:gd name="f1330" fmla="val 3873446"/>
                <a:gd name="f1331" fmla="val 4710910"/>
                <a:gd name="f1332" fmla="val 3862257"/>
                <a:gd name="f1333" fmla="val 4675817"/>
                <a:gd name="f1334" fmla="val 3856408"/>
                <a:gd name="f1335" fmla="val 4681920"/>
                <a:gd name="f1336" fmla="val 3852720"/>
                <a:gd name="f1337" fmla="val 4688659"/>
                <a:gd name="f1338" fmla="val 3848842"/>
                <a:gd name="f1339" fmla="val 4695144"/>
                <a:gd name="f1340" fmla="val 3842352"/>
                <a:gd name="f1341" fmla="val 4703080"/>
                <a:gd name="f1342" fmla="val 3831322"/>
                <a:gd name="f1343" fmla="val 4678578"/>
                <a:gd name="f1344" fmla="val 3830216"/>
                <a:gd name="f1345" fmla="val 4664755"/>
                <a:gd name="f1346" fmla="val 3828436"/>
                <a:gd name="f1347" fmla="val 4641232"/>
                <a:gd name="f1348" fmla="val 3826657"/>
                <a:gd name="f1349" fmla="val 4614785"/>
                <a:gd name="f1350" fmla="val 3826149"/>
                <a:gd name="f1351" fmla="val 4599018"/>
                <a:gd name="f1352" fmla="val 3825638"/>
                <a:gd name="f1353" fmla="val 4583251"/>
                <a:gd name="f1354" fmla="val 3819026"/>
                <a:gd name="f1355" fmla="val 4575622"/>
                <a:gd name="f1356" fmla="val 3803767"/>
                <a:gd name="f1357" fmla="val 4574097"/>
                <a:gd name="f1358" fmla="val 3786476"/>
                <a:gd name="f1359" fmla="val 4572571"/>
                <a:gd name="f1360" fmla="val 3785967"/>
                <a:gd name="f1361" fmla="val 4562399"/>
                <a:gd name="f1362" fmla="val 3789527"/>
                <a:gd name="f1363" fmla="val 4548158"/>
                <a:gd name="f1364" fmla="val 3793088"/>
                <a:gd name="f1365" fmla="val 4533409"/>
                <a:gd name="f1366" fmla="val 3797664"/>
                <a:gd name="f1367" fmla="val 4527814"/>
                <a:gd name="f1368" fmla="val 3814448"/>
                <a:gd name="f1369" fmla="val 4532392"/>
                <a:gd name="f1370" fmla="val 4200477"/>
                <a:gd name="f1371" fmla="val 4628009"/>
                <a:gd name="f1372" fmla="val 4214718"/>
                <a:gd name="f1373" fmla="val 4631569"/>
                <a:gd name="f1374" fmla="val 4627500"/>
                <a:gd name="f1375" fmla="val 4221329"/>
                <a:gd name="f1376" fmla="val 4223364"/>
                <a:gd name="f1377" fmla="val 4601561"/>
                <a:gd name="f1378" fmla="val 4588337"/>
                <a:gd name="f1379" fmla="val 4229468"/>
                <a:gd name="f1380" fmla="val 4575114"/>
                <a:gd name="f1381" fmla="val 4234552"/>
                <a:gd name="f1382" fmla="val 4558330"/>
                <a:gd name="f1383" fmla="val 4229974"/>
                <a:gd name="f1384" fmla="val 4550192"/>
                <a:gd name="f1385" fmla="val 4212683"/>
                <a:gd name="f1386" fmla="val 4544597"/>
                <a:gd name="f1387" fmla="val 4176571"/>
                <a:gd name="f1388" fmla="val 4120626"/>
                <a:gd name="f1389" fmla="val 4482549"/>
                <a:gd name="f1390" fmla="val 4094687"/>
                <a:gd name="f1391" fmla="val 4452033"/>
                <a:gd name="f1392" fmla="val 4416939"/>
                <a:gd name="f1393" fmla="val 4375742"/>
                <a:gd name="f1394" fmla="val 4093671"/>
                <a:gd name="f1395" fmla="val 4327933"/>
                <a:gd name="f1396" fmla="val 4123678"/>
                <a:gd name="f1397" fmla="val 4297417"/>
                <a:gd name="f1398" fmla="val 4164367"/>
                <a:gd name="f1399" fmla="val 4276056"/>
                <a:gd name="f1400" fmla="val 4255203"/>
                <a:gd name="f1401" fmla="val 4245740"/>
                <a:gd name="f1402" fmla="val 4249100"/>
                <a:gd name="f1403" fmla="val 4289991"/>
                <a:gd name="f1404" fmla="val 4251135"/>
                <a:gd name="f1405" fmla="val 4300161"/>
                <a:gd name="f1406" fmla="val 4251643"/>
                <a:gd name="f1407" fmla="val 4312876"/>
                <a:gd name="f1408" fmla="val 4258764"/>
                <a:gd name="f1409" fmla="val 4319490"/>
                <a:gd name="f1410" fmla="val 4245032"/>
                <a:gd name="f1411" fmla="val 4326608"/>
                <a:gd name="f1412" fmla="val 4229265"/>
                <a:gd name="f1413" fmla="val 4327118"/>
                <a:gd name="f1414" fmla="val 4213498"/>
                <a:gd name="f1415" fmla="val 4315929"/>
                <a:gd name="f1416" fmla="val 4198749"/>
                <a:gd name="f1417" fmla="val 4194680"/>
                <a:gd name="f1418" fmla="val 4306773"/>
                <a:gd name="f1419" fmla="val 4193155"/>
                <a:gd name="f1420" fmla="val 4307790"/>
                <a:gd name="f1421" fmla="val 4186034"/>
                <a:gd name="f1422" fmla="val 4312622"/>
                <a:gd name="f1423" fmla="val 4183491"/>
                <a:gd name="f1424" fmla="val 4316946"/>
                <a:gd name="f1425" fmla="val 4183364"/>
                <a:gd name="f1426" fmla="val 4320824"/>
                <a:gd name="f1427" fmla="val 4184636"/>
                <a:gd name="f1428" fmla="val 4324703"/>
                <a:gd name="f1429" fmla="val 4185907"/>
                <a:gd name="f1430" fmla="val 4328135"/>
                <a:gd name="f1431" fmla="val 4188577"/>
                <a:gd name="f1432" fmla="val 4331188"/>
                <a:gd name="f1433" fmla="val 4191628"/>
                <a:gd name="f1434" fmla="val 4345936"/>
                <a:gd name="f1435" fmla="val 4206378"/>
                <a:gd name="f1436" fmla="val 4224687"/>
                <a:gd name="f1437" fmla="val 4344411"/>
                <a:gd name="f1438" fmla="val 4244523"/>
                <a:gd name="f1439" fmla="val 4256729"/>
                <a:gd name="f1440" fmla="val 4343903"/>
                <a:gd name="f1441" fmla="val 4259272"/>
                <a:gd name="f1442" fmla="val 4353564"/>
                <a:gd name="f1443" fmla="val 4262324"/>
                <a:gd name="f1444" fmla="val 4391709"/>
                <a:gd name="f1445" fmla="val 4273005"/>
                <a:gd name="f1446" fmla="val 4425785"/>
                <a:gd name="f1447" fmla="val 4291823"/>
                <a:gd name="f1448" fmla="val 4454776"/>
                <a:gd name="f1449" fmla="val 4319796"/>
                <a:gd name="f1450" fmla="val 4525472"/>
                <a:gd name="f1451" fmla="val 4388966"/>
                <a:gd name="f1452" fmla="val 4514282"/>
                <a:gd name="f1453" fmla="val 4429347"/>
                <a:gd name="f1454" fmla="val 4387133"/>
                <a:gd name="f1455" fmla="val 4340850"/>
                <a:gd name="f1456" fmla="val 4566468"/>
                <a:gd name="f1457" fmla="val 4292533"/>
                <a:gd name="f1458" fmla="val 4561382"/>
                <a:gd name="f1459" fmla="val 4563416"/>
                <a:gd name="f1460" fmla="val 4272190"/>
                <a:gd name="f1461" fmla="val 4576640"/>
                <a:gd name="f1462" fmla="val 4269646"/>
                <a:gd name="f1463" fmla="val 4594441"/>
                <a:gd name="f1464" fmla="val 4265068"/>
                <a:gd name="f1465" fmla="val 4612242"/>
                <a:gd name="f1466" fmla="val 4260999"/>
                <a:gd name="f1467" fmla="val 4629534"/>
                <a:gd name="f1468" fmla="val 4258456"/>
                <a:gd name="f1469" fmla="val 4639198"/>
                <a:gd name="f1470" fmla="val 4643775"/>
                <a:gd name="f1471" fmla="val 4271682"/>
                <a:gd name="f1472" fmla="val 4645809"/>
                <a:gd name="f1473" fmla="val 4663304"/>
                <a:gd name="f1474" fmla="val 4741935"/>
                <a:gd name="f1475" fmla="val 4678052"/>
                <a:gd name="f1476" fmla="val 4745495"/>
                <a:gd name="f1477" fmla="val 4678561"/>
                <a:gd name="f1478" fmla="val 4753124"/>
                <a:gd name="f1479" fmla="val 4675000"/>
                <a:gd name="f1480" fmla="val 4764822"/>
                <a:gd name="f1481" fmla="val 4671949"/>
                <a:gd name="f1482" fmla="val 4776011"/>
                <a:gd name="f1483" fmla="val 4789235"/>
                <a:gd name="f1484" fmla="val 4653638"/>
                <a:gd name="f1485" fmla="val 4784149"/>
                <a:gd name="f1486" fmla="val 4632278"/>
                <a:gd name="f1487" fmla="val 4778554"/>
                <a:gd name="f1488" fmla="val 4610409"/>
                <a:gd name="f1489" fmla="val 4589047"/>
                <a:gd name="f1490" fmla="val 4767874"/>
                <a:gd name="f1491" fmla="val 4576331"/>
                <a:gd name="f1492" fmla="val 4764314"/>
                <a:gd name="f1493" fmla="val 4571756"/>
                <a:gd name="f1494" fmla="val 4766348"/>
                <a:gd name="f1495" fmla="val 4570738"/>
                <a:gd name="f1496" fmla="val 4780588"/>
                <a:gd name="f1497" fmla="val 4569211"/>
                <a:gd name="f1498" fmla="val 4815173"/>
                <a:gd name="f1499" fmla="val 4541748"/>
                <a:gd name="f1500" fmla="val 4940798"/>
                <a:gd name="f1501" fmla="val 4520894"/>
                <a:gd name="f1502" fmla="val 4517335"/>
                <a:gd name="f1503" fmla="val 4967754"/>
                <a:gd name="f1504" fmla="val 4512247"/>
                <a:gd name="f1505" fmla="val 4973349"/>
                <a:gd name="f1506" fmla="val 4506145"/>
                <a:gd name="f1507" fmla="val 4971823"/>
                <a:gd name="f1508" fmla="val 4499024"/>
                <a:gd name="f1509" fmla="val 4969788"/>
                <a:gd name="f1510" fmla="val 4502077"/>
                <a:gd name="f1511" fmla="val 4961651"/>
                <a:gd name="f1512" fmla="val 4501568"/>
                <a:gd name="f1513" fmla="val 4956564"/>
                <a:gd name="f1514" fmla="val 4500549"/>
                <a:gd name="f1515" fmla="val 4941815"/>
                <a:gd name="f1516" fmla="val 4503093"/>
                <a:gd name="f1517" fmla="val 4926557"/>
                <a:gd name="f1518" fmla="val 4907739"/>
                <a:gd name="f1519" fmla="val 4486817"/>
                <a:gd name="f1520" fmla="val 4483259"/>
                <a:gd name="f1521" fmla="val 4950462"/>
                <a:gd name="f1522" fmla="val 4470544"/>
                <a:gd name="f1523" fmla="val 4968771"/>
                <a:gd name="f1524" fmla="val 4462404"/>
                <a:gd name="f1525" fmla="val 4465457"/>
                <a:gd name="f1526" fmla="val 4942833"/>
                <a:gd name="f1527" fmla="val 4456302"/>
                <a:gd name="f1528" fmla="val 4931135"/>
                <a:gd name="f1529" fmla="val 4429855"/>
                <a:gd name="f1530" fmla="val 4404425"/>
                <a:gd name="f1531" fmla="val 5013528"/>
                <a:gd name="f1532" fmla="val 4378994"/>
                <a:gd name="f1533" fmla="val 5054725"/>
                <a:gd name="f1534" fmla="val 4373910"/>
                <a:gd name="f1535" fmla="val 5050147"/>
                <a:gd name="f1536" fmla="val 4374925"/>
                <a:gd name="f1537" fmla="val 5046587"/>
                <a:gd name="f1538" fmla="val 5043026"/>
                <a:gd name="f1539" fmla="val 4932661"/>
                <a:gd name="f1540" fmla="val 4921472"/>
                <a:gd name="f1541" fmla="val 4371366"/>
                <a:gd name="f1542" fmla="val 4917403"/>
                <a:gd name="f1543" fmla="val 4360685"/>
                <a:gd name="f1544" fmla="val 4923506"/>
                <a:gd name="f1545" fmla="val 4928083"/>
                <a:gd name="f1546" fmla="val 4335255"/>
                <a:gd name="f1547" fmla="val 4935712"/>
                <a:gd name="f1548" fmla="val 4327627"/>
                <a:gd name="f1549" fmla="val 4939781"/>
                <a:gd name="f1550" fmla="val 4324066"/>
                <a:gd name="f1551" fmla="val 4937238"/>
                <a:gd name="f1552" fmla="val 4321015"/>
                <a:gd name="f1553" fmla="val 4309826"/>
                <a:gd name="f1554" fmla="val 4903161"/>
                <a:gd name="f1555" fmla="val 4309318"/>
                <a:gd name="f1556" fmla="val 4288464"/>
                <a:gd name="f1557" fmla="val 4924014"/>
                <a:gd name="f1558" fmla="val 4938255"/>
                <a:gd name="f1559" fmla="val 4263034"/>
                <a:gd name="f1560" fmla="val 4919437"/>
                <a:gd name="f1561" fmla="val 4250320"/>
                <a:gd name="f1562" fmla="val 4970297"/>
                <a:gd name="f1563" fmla="val 4237605"/>
                <a:gd name="f1564" fmla="val 5020139"/>
                <a:gd name="f1565" fmla="val 5069474"/>
                <a:gd name="f1566" fmla="val 5068966"/>
                <a:gd name="f1567" fmla="val 4221839"/>
                <a:gd name="f1568" fmla="val 5068457"/>
                <a:gd name="f1569" fmla="val 5012510"/>
                <a:gd name="f1570" fmla="val 4957073"/>
                <a:gd name="f1571" fmla="val 4901127"/>
                <a:gd name="f1572" fmla="val 4204546"/>
                <a:gd name="f1573" fmla="val 4905196"/>
                <a:gd name="f1574" fmla="val 4203020"/>
                <a:gd name="f1575" fmla="val 4908756"/>
                <a:gd name="f1576" fmla="val 4912825"/>
                <a:gd name="f1577" fmla="val 4143384"/>
                <a:gd name="f1578" fmla="val 5196442"/>
                <a:gd name="f1579" fmla="val 4147034"/>
                <a:gd name="f1580" fmla="val 5197400"/>
                <a:gd name="f1581" fmla="val 4222427"/>
                <a:gd name="f1582" fmla="val 5216617"/>
                <a:gd name="f1583" fmla="val 4292373"/>
                <a:gd name="f1584" fmla="val 5234687"/>
                <a:gd name="f1585" fmla="val 4353218"/>
                <a:gd name="f1586" fmla="val 5253184"/>
                <a:gd name="f1587" fmla="val 4495273"/>
                <a:gd name="f1588" fmla="val 5292722"/>
                <a:gd name="f1589" fmla="val 4497500"/>
                <a:gd name="f1590" fmla="val 5285780"/>
                <a:gd name="f1591" fmla="val 4502450"/>
                <a:gd name="f1592" fmla="val 5215609"/>
                <a:gd name="f1593" fmla="val 4513479"/>
                <a:gd name="f1594" fmla="val 5146354"/>
                <a:gd name="f1595" fmla="val 4536809"/>
                <a:gd name="f1596" fmla="val 5079632"/>
                <a:gd name="f1597" fmla="val 4549763"/>
                <a:gd name="f1598" fmla="val 5041953"/>
                <a:gd name="f1599" fmla="val 4566833"/>
                <a:gd name="f1600" fmla="val 5006342"/>
                <a:gd name="f1601" fmla="val 4592987"/>
                <a:gd name="f1602" fmla="val 4975419"/>
                <a:gd name="f1603" fmla="val 4618247"/>
                <a:gd name="f1604" fmla="val 4946342"/>
                <a:gd name="f1605" fmla="val 4647549"/>
                <a:gd name="f1606" fmla="val 4923644"/>
                <a:gd name="f1607" fmla="val 4682624"/>
                <a:gd name="f1608" fmla="val 4917659"/>
                <a:gd name="f1609" fmla="val 4694315"/>
                <a:gd name="f1610" fmla="val 4915664"/>
                <a:gd name="f1611" fmla="val 4706650"/>
                <a:gd name="f1612" fmla="val 4915526"/>
                <a:gd name="f1613" fmla="val 4719687"/>
                <a:gd name="f1614" fmla="val 4917629"/>
                <a:gd name="f1615" fmla="val 4775659"/>
                <a:gd name="f1616" fmla="val 4926698"/>
                <a:gd name="f1617" fmla="val 4819249"/>
                <a:gd name="f1618" fmla="val 4962295"/>
                <a:gd name="f1619" fmla="val 4832738"/>
                <a:gd name="f1620" fmla="val 5017152"/>
                <a:gd name="f1621" fmla="val 4843709"/>
                <a:gd name="f1622" fmla="val 5061882"/>
                <a:gd name="f1623" fmla="val 4855128"/>
                <a:gd name="f1624" fmla="val 5108723"/>
                <a:gd name="f1625" fmla="val 4825549"/>
                <a:gd name="f1626" fmla="val 5267215"/>
                <a:gd name="f1627" fmla="val 4822889"/>
                <a:gd name="f1628" fmla="val 5280648"/>
                <a:gd name="f1629" fmla="val 4816963"/>
                <a:gd name="f1630" fmla="val 5292568"/>
                <a:gd name="f1631" fmla="val 4812318"/>
                <a:gd name="f1632" fmla="val 5305319"/>
                <a:gd name="f1633" fmla="val 4805904"/>
                <a:gd name="f1634" fmla="val 5323594"/>
                <a:gd name="f1635" fmla="val 4808806"/>
                <a:gd name="f1636" fmla="val 5330330"/>
                <a:gd name="f1637" fmla="val 4826783"/>
                <a:gd name="f1638" fmla="val 5335336"/>
                <a:gd name="f1639" fmla="val 4847166"/>
                <a:gd name="f1640" fmla="val 5341302"/>
                <a:gd name="f1641" fmla="val 4866848"/>
                <a:gd name="f1642" fmla="val 5347416"/>
                <a:gd name="f1643" fmla="val 4886955"/>
                <a:gd name="f1644" fmla="val 5353808"/>
                <a:gd name="f1645" fmla="val 4907768"/>
                <a:gd name="f1646" fmla="val 5360050"/>
                <a:gd name="f1647" fmla="val 4944935"/>
                <a:gd name="f1648" fmla="val 5294435"/>
                <a:gd name="f1649" fmla="val 4950456"/>
                <a:gd name="f1650" fmla="val 5284071"/>
                <a:gd name="f1651" fmla="val 4959152"/>
                <a:gd name="f1652" fmla="val 5267886"/>
                <a:gd name="f1653" fmla="val 4956804"/>
                <a:gd name="f1654" fmla="val 5260296"/>
                <a:gd name="f1655" fmla="val 4942408"/>
                <a:gd name="f1656" fmla="val 5247911"/>
                <a:gd name="f1657" fmla="val 4926159"/>
                <a:gd name="f1658" fmla="val 5233715"/>
                <a:gd name="f1659" fmla="val 4907115"/>
                <a:gd name="f1660" fmla="val 5221950"/>
                <a:gd name="f1661" fmla="val 4891419"/>
                <a:gd name="f1662" fmla="val 5206901"/>
                <a:gd name="f1663" fmla="val 4885852"/>
                <a:gd name="f1664" fmla="val 5201466"/>
                <a:gd name="f1665" fmla="val 4883976"/>
                <a:gd name="f1666" fmla="val 5197820"/>
                <a:gd name="f1667" fmla="val 4886980"/>
                <a:gd name="f1668" fmla="val 5189460"/>
                <a:gd name="f1669" fmla="val 4895183"/>
                <a:gd name="f1670" fmla="val 5167497"/>
                <a:gd name="f1671" fmla="val 4913345"/>
                <a:gd name="f1672" fmla="val 5152611"/>
                <a:gd name="f1673" fmla="val 4925814"/>
                <a:gd name="f1674" fmla="val 5133418"/>
                <a:gd name="f1675" fmla="val 4930526"/>
                <a:gd name="f1676" fmla="val 5126167"/>
                <a:gd name="f1677" fmla="val 4938457"/>
                <a:gd name="f1678" fmla="val 5128894"/>
                <a:gd name="f1679" fmla="val 4944854"/>
                <a:gd name="f1680" fmla="val 5133050"/>
                <a:gd name="f1681" fmla="val 4958929"/>
                <a:gd name="f1682" fmla="val 5142193"/>
                <a:gd name="f1683" fmla="val 4973705"/>
                <a:gd name="f1684" fmla="val 5151188"/>
                <a:gd name="f1685" fmla="val 4987227"/>
                <a:gd name="f1686" fmla="val 5161185"/>
                <a:gd name="f1687" fmla="val 5003734"/>
                <a:gd name="f1688" fmla="val 5173121"/>
                <a:gd name="f1689" fmla="val 5011473"/>
                <a:gd name="f1690" fmla="val 5171477"/>
                <a:gd name="f1691" fmla="val 5020722"/>
                <a:gd name="f1692" fmla="val 5154440"/>
                <a:gd name="f1693" fmla="val 5032870"/>
                <a:gd name="f1694" fmla="val 5132006"/>
                <a:gd name="f1695" fmla="val 5044741"/>
                <a:gd name="f1696" fmla="val 5109999"/>
                <a:gd name="f1697" fmla="val 5056184"/>
                <a:gd name="f1698" fmla="val 5087715"/>
                <a:gd name="f1699" fmla="val 5063218"/>
                <a:gd name="f1700" fmla="val 5074089"/>
                <a:gd name="f1701" fmla="val 5072088"/>
                <a:gd name="f1702" fmla="val 5072573"/>
                <a:gd name="f1703" fmla="val 5083154"/>
                <a:gd name="f1704" fmla="val 5077944"/>
                <a:gd name="f1705" fmla="val 5098188"/>
                <a:gd name="f1706" fmla="val 5084678"/>
                <a:gd name="f1707" fmla="val 5112944"/>
                <a:gd name="f1708" fmla="val 5091838"/>
                <a:gd name="f1709" fmla="val 5126870"/>
                <a:gd name="f1710" fmla="val 5100278"/>
                <a:gd name="f1711" fmla="val 5138087"/>
                <a:gd name="f1712" fmla="val 5106352"/>
                <a:gd name="f1713" fmla="val 5140157"/>
                <a:gd name="f1714" fmla="val 5114368"/>
                <a:gd name="f1715" fmla="val 5134231"/>
                <a:gd name="f1716" fmla="val 5126289"/>
                <a:gd name="f1717" fmla="val 5122937"/>
                <a:gd name="f1718" fmla="val 5149276"/>
                <a:gd name="f1719" fmla="val 5110512"/>
                <a:gd name="f1720" fmla="val 5172136"/>
                <a:gd name="f1721" fmla="val 5098365"/>
                <a:gd name="f1722" fmla="val 5194569"/>
                <a:gd name="f1723" fmla="val 5083191"/>
                <a:gd name="f1724" fmla="val 5223528"/>
                <a:gd name="f1725" fmla="val 5084557"/>
                <a:gd name="f1726" fmla="val 5231694"/>
                <a:gd name="f1727" fmla="val 5111853"/>
                <a:gd name="f1728" fmla="val 5249427"/>
                <a:gd name="f1729" fmla="val 5122941"/>
                <a:gd name="f1730" fmla="val 5256630"/>
                <a:gd name="f1731" fmla="val 5134735"/>
                <a:gd name="f1732" fmla="val 5263685"/>
                <a:gd name="f1733" fmla="val 5145546"/>
                <a:gd name="f1734" fmla="val 5271316"/>
                <a:gd name="f1735" fmla="val 5162477"/>
                <a:gd name="f1736" fmla="val 5283528"/>
                <a:gd name="f1737" fmla="val 5164549"/>
                <a:gd name="f1738" fmla="val 5291545"/>
                <a:gd name="f1739" fmla="val 5153189"/>
                <a:gd name="f1740" fmla="val 5309032"/>
                <a:gd name="f1741" fmla="val 5142936"/>
                <a:gd name="f1742" fmla="val 5324813"/>
                <a:gd name="f1743" fmla="val 5129550"/>
                <a:gd name="f1744" fmla="val 5337949"/>
                <a:gd name="f1745" fmla="val 5119298"/>
                <a:gd name="f1746" fmla="val 5353730"/>
                <a:gd name="f1747" fmla="val 5113756"/>
                <a:gd name="f1748" fmla="val 5362260"/>
                <a:gd name="f1749" fmla="val 5106272"/>
                <a:gd name="f1750" fmla="val 5361644"/>
                <a:gd name="f1751" fmla="val 5097891"/>
                <a:gd name="f1752" fmla="val 5356805"/>
                <a:gd name="f1753" fmla="val 5084117"/>
                <a:gd name="f1754" fmla="val 5349070"/>
                <a:gd name="f1755" fmla="val 5073110"/>
                <a:gd name="f1756" fmla="val 5337067"/>
                <a:gd name="f1757" fmla="val 5059613"/>
                <a:gd name="f1758" fmla="val 5328905"/>
                <a:gd name="f1759" fmla="val 5040720"/>
                <a:gd name="f1760" fmla="val 5317844"/>
                <a:gd name="f1761" fmla="val 5032980"/>
                <a:gd name="f1762" fmla="val 5319487"/>
                <a:gd name="f1763" fmla="val 5021214"/>
                <a:gd name="f1764" fmla="val 5338530"/>
                <a:gd name="f1765" fmla="val 5013604"/>
                <a:gd name="f1766" fmla="val 5351175"/>
                <a:gd name="f1767" fmla="val 5007553"/>
                <a:gd name="f1768" fmla="val 5364226"/>
                <a:gd name="f1769" fmla="val 5000797"/>
                <a:gd name="f1770" fmla="val 5377425"/>
                <a:gd name="f1771" fmla="val 4992933"/>
                <a:gd name="f1772" fmla="val 5392332"/>
                <a:gd name="f1773" fmla="val 4995730"/>
                <a:gd name="f1774" fmla="val 5402033"/>
                <a:gd name="f1775" fmla="val 5010911"/>
                <a:gd name="f1776" fmla="val 5409469"/>
                <a:gd name="f1777" fmla="val 5048378"/>
                <a:gd name="f1778" fmla="val 5428353"/>
                <a:gd name="f1779" fmla="val 5085717"/>
                <a:gd name="f1780" fmla="val 5448364"/>
                <a:gd name="f1781" fmla="val 5122353"/>
                <a:gd name="f1782" fmla="val 5468524"/>
                <a:gd name="f1783" fmla="val 5146090"/>
                <a:gd name="f1784" fmla="val 5483095"/>
                <a:gd name="f1785" fmla="val 5501336"/>
                <a:gd name="f1786" fmla="val 5601055"/>
                <a:gd name="f1787" fmla="val 5694470"/>
                <a:gd name="f1788" fmla="val 5668535"/>
                <a:gd name="f1789" fmla="val 5762364"/>
                <a:gd name="f1790" fmla="val 5752895"/>
                <a:gd name="f1791" fmla="val 6039323"/>
                <a:gd name="f1792" fmla="val 5799789"/>
                <a:gd name="f1793" fmla="val 6316280"/>
                <a:gd name="f1794" fmla="val 5846683"/>
                <a:gd name="f1795" fmla="val 6782030"/>
                <a:gd name="f1796" fmla="val 5881474"/>
                <a:gd name="f1797" fmla="val 7163086"/>
                <a:gd name="f1798" fmla="val 5882421"/>
                <a:gd name="f1799" fmla="val 7544142"/>
                <a:gd name="f1800" fmla="val 5883368"/>
                <a:gd name="f1801" fmla="val 7745905"/>
                <a:gd name="f1802" fmla="val 5807905"/>
                <a:gd name="f1803" fmla="val 8325658"/>
                <a:gd name="f1804" fmla="val 5805470"/>
                <a:gd name="f1805" fmla="val 8905411"/>
                <a:gd name="f1806" fmla="val 5803035"/>
                <a:gd name="f1807" fmla="val 9989193"/>
                <a:gd name="f1808" fmla="val 5873331"/>
                <a:gd name="f1809" fmla="val 10641607"/>
                <a:gd name="f1810" fmla="val 5867813"/>
                <a:gd name="f1811" fmla="val 11294021"/>
                <a:gd name="f1812" fmla="val 5862295"/>
                <a:gd name="f1813" fmla="val 11741779"/>
                <a:gd name="f1814" fmla="val 5806311"/>
                <a:gd name="f1815" fmla="val 12240144"/>
                <a:gd name="f1816" fmla="val 5772364"/>
                <a:gd name="f1817" fmla="val 12252980"/>
                <a:gd name="f1818" fmla="val 5939689"/>
                <a:gd name="f1819" fmla="val 12213442"/>
                <a:gd name="f1820" fmla="val 5791051"/>
                <a:gd name="f1821" fmla="val 12236118"/>
                <a:gd name="f1822" fmla="val 1983"/>
                <a:gd name="f1823" fmla="val 6075071"/>
                <a:gd name="f1824" fmla="val -4780"/>
                <a:gd name="f1825" fmla="val 5375106"/>
                <a:gd name="f1826" fmla="val 6878"/>
                <a:gd name="f1827" fmla="val 5016418"/>
                <a:gd name="f1828" fmla="val 20102"/>
                <a:gd name="f1829" fmla="val 4797381"/>
                <a:gd name="f1830" fmla="val 132717"/>
                <a:gd name="f1831" fmla="val 4787066"/>
                <a:gd name="f1832" fmla="val 88714"/>
                <a:gd name="f1833" fmla="val 4782786"/>
                <a:gd name="f1834" fmla="val 131020"/>
                <a:gd name="f1835" fmla="val 4760846"/>
                <a:gd name="f1836" fmla="val 173326"/>
                <a:gd name="f1837" fmla="val 4738906"/>
                <a:gd name="f1838" fmla="val 230705"/>
                <a:gd name="f1839" fmla="val 4702357"/>
                <a:gd name="f1840" fmla="val 273937"/>
                <a:gd name="f1841" fmla="val 4665738"/>
                <a:gd name="f1842" fmla="val 314625"/>
                <a:gd name="f1843" fmla="val 4631153"/>
                <a:gd name="f1844" fmla="val 356838"/>
                <a:gd name="f1845" fmla="val 4610809"/>
                <a:gd name="f1846" fmla="val 408716"/>
                <a:gd name="f1847" fmla="val 4603180"/>
                <a:gd name="f1848" fmla="val 427279"/>
                <a:gd name="f1849" fmla="val 4600510"/>
                <a:gd name="f1850" fmla="val 444444"/>
                <a:gd name="f1851" fmla="val 4595774"/>
                <a:gd name="f1852" fmla="val 460307"/>
                <a:gd name="f1853" fmla="val 4589162"/>
                <a:gd name="f1854" fmla="val 477617"/>
                <a:gd name="f1855" fmla="val 4579167"/>
                <a:gd name="f1856" fmla="val 722172"/>
                <a:gd name="f1857" fmla="val 746907"/>
                <a:gd name="f1858" fmla="val 4569590"/>
                <a:gd name="f1859" fmla="val 780467"/>
                <a:gd name="f1860" fmla="val 4551108"/>
                <a:gd name="f1861" fmla="val 815973"/>
                <a:gd name="f1862" fmla="val 4535543"/>
                <a:gd name="f1863" fmla="val 851478"/>
                <a:gd name="f1864" fmla="val 4518034"/>
                <a:gd name="f1865" fmla="val 799923"/>
                <a:gd name="f1866" fmla="val 4470855"/>
                <a:gd name="f1867" fmla="val 797492"/>
                <a:gd name="f1868" fmla="val 4404219"/>
                <a:gd name="f1869" fmla="val 779494"/>
                <a:gd name="f1870" fmla="val 4343909"/>
                <a:gd name="f1871" fmla="val 819865"/>
                <a:gd name="f1872" fmla="val 822784"/>
                <a:gd name="f1873" fmla="val 4470368"/>
                <a:gd name="f1874" fmla="val 884068"/>
                <a:gd name="f1875" fmla="val 4507820"/>
                <a:gd name="f1876" fmla="val 886499"/>
                <a:gd name="f1877" fmla="val 4506361"/>
                <a:gd name="f1878" fmla="val 4504415"/>
                <a:gd name="f1879" fmla="val 902549"/>
                <a:gd name="f1880" fmla="val 4502957"/>
                <a:gd name="f1881" fmla="val 866559"/>
                <a:gd name="f1882" fmla="val 4417352"/>
                <a:gd name="f1883" fmla="val 4331262"/>
                <a:gd name="f1884" fmla="val 795058"/>
                <a:gd name="f1885" fmla="val 4246145"/>
                <a:gd name="f1886" fmla="val 759066"/>
                <a:gd name="f1887" fmla="val 4251981"/>
                <a:gd name="f1888" fmla="val 741071"/>
                <a:gd name="f1889" fmla="val 4250523"/>
                <a:gd name="f1890" fmla="val 725019"/>
                <a:gd name="f1891" fmla="val 4206261"/>
                <a:gd name="f1892" fmla="val 739611"/>
                <a:gd name="f1893" fmla="val 754688"/>
                <a:gd name="f1894" fmla="val 4201883"/>
                <a:gd name="f1895" fmla="val 772686"/>
                <a:gd name="f1896" fmla="val 733288"/>
                <a:gd name="f1897" fmla="val 4115794"/>
                <a:gd name="f1898" fmla="val 718695"/>
                <a:gd name="f1899" fmla="val 4028244"/>
                <a:gd name="f1900" fmla="val 711400"/>
                <a:gd name="f1901" fmla="val 3936803"/>
                <a:gd name="f1902" fmla="val 683190"/>
                <a:gd name="f1903" fmla="val 3940208"/>
                <a:gd name="f1904" fmla="val 656439"/>
                <a:gd name="f1905" fmla="val 3942639"/>
                <a:gd name="f1906" fmla="val 629687"/>
                <a:gd name="f1907" fmla="val 3947018"/>
                <a:gd name="f1908" fmla="val 616556"/>
                <a:gd name="f1909" fmla="val 3948963"/>
                <a:gd name="f1910" fmla="val 608773"/>
                <a:gd name="f1911" fmla="val 603910"/>
                <a:gd name="f1912" fmla="val 3933885"/>
                <a:gd name="f1913" fmla="val 599532"/>
                <a:gd name="f1914" fmla="val 3920752"/>
                <a:gd name="f1915" fmla="val 593208"/>
                <a:gd name="f1916" fmla="val 3907621"/>
                <a:gd name="f1917" fmla="val 586886"/>
                <a:gd name="f1918" fmla="val 3893515"/>
                <a:gd name="f1919" fmla="val 807219"/>
                <a:gd name="f1920" fmla="val 3858008"/>
                <a:gd name="f1921" fmla="val 816946"/>
                <a:gd name="f1922" fmla="val 826674"/>
                <a:gd name="f1923" fmla="val 3853632"/>
                <a:gd name="f1924" fmla="val 835430"/>
                <a:gd name="f1925" fmla="val 1134070"/>
                <a:gd name="f1926" fmla="val 3709175"/>
                <a:gd name="f1927" fmla="val 1146716"/>
                <a:gd name="f1928" fmla="val 3703338"/>
                <a:gd name="f1929" fmla="val 1150121"/>
                <a:gd name="f1930" fmla="val 3697989"/>
                <a:gd name="f1931" fmla="val 3683883"/>
                <a:gd name="f1932" fmla="val 1141851"/>
                <a:gd name="f1933" fmla="val 3665887"/>
                <a:gd name="f1934" fmla="val 1132123"/>
                <a:gd name="f1935" fmla="val 1119964"/>
                <a:gd name="f1936" fmla="val 645738"/>
                <a:gd name="f1937" fmla="val 3600225"/>
                <a:gd name="f1938" fmla="val 647685"/>
                <a:gd name="f1939" fmla="val 3558395"/>
                <a:gd name="f1940" fmla="val 672490"/>
                <a:gd name="f1941" fmla="val 689513"/>
                <a:gd name="f1942" fmla="val 707995"/>
                <a:gd name="f1943" fmla="val 3482520"/>
                <a:gd name="f1944" fmla="val 734261"/>
                <a:gd name="f1945" fmla="val 3376001"/>
                <a:gd name="f1946" fmla="val 753230"/>
                <a:gd name="f1947" fmla="val 3296233"/>
                <a:gd name="f1948" fmla="val 725993"/>
                <a:gd name="f1949" fmla="val 3299151"/>
                <a:gd name="f1950" fmla="val 699727"/>
                <a:gd name="f1951" fmla="val 3301585"/>
                <a:gd name="f1952" fmla="val 3304016"/>
                <a:gd name="f1953" fmla="val 3270456"/>
                <a:gd name="f1954" fmla="val 1053330"/>
                <a:gd name="f1955" fmla="val 3230571"/>
                <a:gd name="f1956" fmla="val 985721"/>
                <a:gd name="f1957" fmla="val 2998567"/>
                <a:gd name="f1958" fmla="val 907413"/>
                <a:gd name="f1959" fmla="val 2772883"/>
                <a:gd name="f1960" fmla="val 2549145"/>
                <a:gd name="f1961" fmla="val 514900"/>
                <a:gd name="f1962" fmla="val 2616267"/>
                <a:gd name="f1963" fmla="val 492526"/>
                <a:gd name="f1964" fmla="val 2582220"/>
                <a:gd name="f1965" fmla="val 469667"/>
                <a:gd name="f1966" fmla="val 2548660"/>
                <a:gd name="f1967" fmla="val 448267"/>
                <a:gd name="f1968" fmla="val 2514613"/>
                <a:gd name="f1969" fmla="val 445833"/>
                <a:gd name="f1970" fmla="val 2511208"/>
                <a:gd name="f1971" fmla="val 447293"/>
                <a:gd name="f1972" fmla="val 2503912"/>
                <a:gd name="f1973" fmla="val 449237"/>
                <a:gd name="f1974" fmla="val 2499535"/>
                <a:gd name="f1975" fmla="val 460911"/>
                <a:gd name="f1976" fmla="val 2474728"/>
                <a:gd name="f1977" fmla="val 473072"/>
                <a:gd name="f1978" fmla="val 2450409"/>
                <a:gd name="f1979" fmla="val 485718"/>
                <a:gd name="f1980" fmla="val 2424630"/>
                <a:gd name="f1981" fmla="val 556730"/>
                <a:gd name="f1982" fmla="val 2454301"/>
                <a:gd name="f1983" fmla="val 512469"/>
                <a:gd name="f1984" fmla="val 2471810"/>
                <a:gd name="f1985" fmla="val 517819"/>
                <a:gd name="f1986" fmla="val 2497589"/>
                <a:gd name="f1987" fmla="val 523170"/>
                <a:gd name="f1988" fmla="val 2523367"/>
                <a:gd name="f1989" fmla="val 529007"/>
                <a:gd name="f1990" fmla="val 2550605"/>
                <a:gd name="f1991" fmla="val 561107"/>
                <a:gd name="f1992" fmla="val 2545255"/>
                <a:gd name="f1993" fmla="val 590776"/>
                <a:gd name="f1994" fmla="val 2541363"/>
                <a:gd name="f1995" fmla="val 620446"/>
                <a:gd name="f1996" fmla="val 2535040"/>
                <a:gd name="f1997" fmla="val 766362"/>
                <a:gd name="f1998" fmla="val 2300117"/>
                <a:gd name="f1999" fmla="val 1084945"/>
                <a:gd name="f2000" fmla="val 938238"/>
                <a:gd name="f2001" fmla="val 1111696"/>
                <a:gd name="f2002" fmla="val 768489"/>
                <a:gd name="f2003" fmla="val 1126287"/>
                <a:gd name="f2004" fmla="val 731524"/>
                <a:gd name="f2005" fmla="val 1089322"/>
                <a:gd name="f2006" fmla="val 694560"/>
                <a:gd name="f2007" fmla="val 1081054"/>
                <a:gd name="f2008" fmla="val 670725"/>
                <a:gd name="f2009" fmla="val 1078623"/>
                <a:gd name="f2010" fmla="val 664402"/>
                <a:gd name="f2011" fmla="val 654675"/>
                <a:gd name="f2012" fmla="val 1082999"/>
                <a:gd name="f2013" fmla="val 648838"/>
                <a:gd name="f2014" fmla="val 1092727"/>
                <a:gd name="f2015" fmla="val 630842"/>
                <a:gd name="f2016" fmla="val 1106833"/>
                <a:gd name="f2017" fmla="val 614792"/>
                <a:gd name="f2018" fmla="val 1115101"/>
                <a:gd name="f2019" fmla="val 596309"/>
                <a:gd name="f2020" fmla="val 1130665"/>
                <a:gd name="f2021" fmla="val 563236"/>
                <a:gd name="f2022" fmla="val 1156444"/>
                <a:gd name="f2023" fmla="val 545238"/>
                <a:gd name="f2024" fmla="val 1190004"/>
                <a:gd name="f2025" fmla="val 535996"/>
                <a:gd name="f2026" fmla="val 1218701"/>
                <a:gd name="f2027" fmla="val 524324"/>
                <a:gd name="f2028" fmla="val 1234752"/>
                <a:gd name="f2029" fmla="val 568099"/>
                <a:gd name="f2030" fmla="val 1250317"/>
                <a:gd name="f2031" fmla="val 584635"/>
                <a:gd name="f2032" fmla="val 1214810"/>
                <a:gd name="f2033" fmla="val 625980"/>
                <a:gd name="f2034" fmla="val 1208486"/>
                <a:gd name="f2035" fmla="val 610413"/>
                <a:gd name="f2036" fmla="val 1203136"/>
                <a:gd name="f2037" fmla="val 597282"/>
                <a:gd name="f2038" fmla="val 1196814"/>
                <a:gd name="f2039" fmla="val 582205"/>
                <a:gd name="f2040" fmla="val 1183681"/>
                <a:gd name="f2041" fmla="val 590473"/>
                <a:gd name="f2042" fmla="val 1171035"/>
                <a:gd name="f2043" fmla="val 596796"/>
                <a:gd name="f2044" fmla="val 1161793"/>
                <a:gd name="f2045" fmla="val 606037"/>
                <a:gd name="f2046" fmla="val 1156931"/>
                <a:gd name="f2047" fmla="val 610899"/>
                <a:gd name="f2048" fmla="val 621600"/>
                <a:gd name="f2049" fmla="val 629383"/>
                <a:gd name="f2050" fmla="val 709637"/>
                <a:gd name="f2051" fmla="val 1187086"/>
                <a:gd name="f2052" fmla="val 784541"/>
                <a:gd name="f2053" fmla="val 857983"/>
                <a:gd name="f2054" fmla="val 1344189"/>
                <a:gd name="f2055" fmla="val 1259253"/>
                <a:gd name="f2056" fmla="val 1674931"/>
                <a:gd name="f2057" fmla="val 1859937"/>
                <a:gd name="f2058" fmla="val 1760047"/>
                <a:gd name="f2059" fmla="val 1954783"/>
                <a:gd name="f2060" fmla="val 1785826"/>
                <a:gd name="f2061" fmla="val 1916359"/>
                <a:gd name="f2062" fmla="val 1877267"/>
                <a:gd name="f2063" fmla="val 1779197"/>
                <a:gd name="f2064" fmla="val 1897694"/>
                <a:gd name="f2065" fmla="val 1747582"/>
                <a:gd name="f2066" fmla="val 1902072"/>
                <a:gd name="f2067" fmla="val 1740774"/>
                <a:gd name="f2068" fmla="val 1904504"/>
                <a:gd name="f2069" fmla="val 1731531"/>
                <a:gd name="f2070" fmla="val 1904018"/>
                <a:gd name="f2071" fmla="val 1723753"/>
                <a:gd name="f2072" fmla="val 1894776"/>
                <a:gd name="f2073" fmla="val 1636201"/>
                <a:gd name="f2074" fmla="val 1852947"/>
                <a:gd name="f2075" fmla="val 1261684"/>
                <a:gd name="f2076" fmla="val 1851975"/>
                <a:gd name="f2077" fmla="val 1254387"/>
                <a:gd name="f2078" fmla="val 1716273"/>
                <a:gd name="f2079" fmla="val 1896236"/>
                <a:gd name="f2080" fmla="val 875009"/>
                <a:gd name="f2081" fmla="val 1994972"/>
                <a:gd name="f2082" fmla="val 452826"/>
                <a:gd name="f2083" fmla="val 2031451"/>
                <a:gd name="f2084" fmla="val 283076"/>
                <a:gd name="f2085" fmla="val 2034369"/>
                <a:gd name="f2086" fmla="val 262162"/>
                <a:gd name="f2087" fmla="val 2041178"/>
                <a:gd name="f2088" fmla="val 241247"/>
                <a:gd name="f2089" fmla="val 2040692"/>
                <a:gd name="f2090" fmla="val 220331"/>
                <a:gd name="f2091" fmla="val 2039719"/>
                <a:gd name="f2092" fmla="val 190663"/>
                <a:gd name="f2093" fmla="val 2036801"/>
                <a:gd name="f2094" fmla="val 160508"/>
                <a:gd name="f2095" fmla="val 2029505"/>
                <a:gd name="f2096" fmla="val 132297"/>
                <a:gd name="f2097" fmla="val 2021723"/>
                <a:gd name="f2098" fmla="val 103113"/>
                <a:gd name="f2099" fmla="val 2025613"/>
                <a:gd name="f2100" fmla="val 83171"/>
                <a:gd name="f2101" fmla="val 2050420"/>
                <a:gd name="f2102" fmla="val 65175"/>
                <a:gd name="f2103" fmla="val 2098086"/>
                <a:gd name="f2104" fmla="val 31128"/>
                <a:gd name="f2105" fmla="val 2093708"/>
                <a:gd name="f2106" fmla="+- 0 0 -90"/>
                <a:gd name="f2107" fmla="*/ f3 1 12242773"/>
                <a:gd name="f2108" fmla="*/ f4 1 6114828"/>
                <a:gd name="f2109" fmla="val f5"/>
                <a:gd name="f2110" fmla="val f6"/>
                <a:gd name="f2111" fmla="val f7"/>
                <a:gd name="f2112" fmla="*/ f2106 f0 1"/>
                <a:gd name="f2113" fmla="+- f2111 0 f2109"/>
                <a:gd name="f2114" fmla="+- f2110 0 f2109"/>
                <a:gd name="f2115" fmla="*/ f2112 1 f2"/>
                <a:gd name="f2116" fmla="*/ f2114 1 12242773"/>
                <a:gd name="f2117" fmla="*/ f2113 1 6114828"/>
                <a:gd name="f2118" fmla="*/ 2187480 f2114 1"/>
                <a:gd name="f2119" fmla="*/ 4459442 f2113 1"/>
                <a:gd name="f2120" fmla="*/ 2187957 f2114 1"/>
                <a:gd name="f2121" fmla="*/ 4459597 f2113 1"/>
                <a:gd name="f2122" fmla="*/ 2187983 f2114 1"/>
                <a:gd name="f2123" fmla="*/ 4459584 f2113 1"/>
                <a:gd name="f2124" fmla="*/ 4149108 f2114 1"/>
                <a:gd name="f2125" fmla="*/ 4380319 f2113 1"/>
                <a:gd name="f2126" fmla="*/ 4160297 f2114 1"/>
                <a:gd name="f2127" fmla="*/ 4431688 f2113 1"/>
                <a:gd name="f2128" fmla="*/ 4162841 f2114 1"/>
                <a:gd name="f2129" fmla="*/ 4436266 f2113 1"/>
                <a:gd name="f2130" fmla="*/ 4177080 f2114 1"/>
                <a:gd name="f2131" fmla="*/ 4459662 f2113 1"/>
                <a:gd name="f2132" fmla="*/ 4192847 f2114 1"/>
                <a:gd name="f2133" fmla="*/ 4463730 f2113 1"/>
                <a:gd name="f2134" fmla="*/ 4206581 f2114 1"/>
                <a:gd name="f2135" fmla="*/ 4471867 f2113 1"/>
                <a:gd name="f2136" fmla="*/ 4213701 f2114 1"/>
                <a:gd name="f2137" fmla="*/ 4489669 f2113 1"/>
                <a:gd name="f2138" fmla="*/ 4235060 f2114 1"/>
                <a:gd name="f2139" fmla="*/ 4498823 f2113 1"/>
                <a:gd name="f2140" fmla="*/ 4247267 f2114 1"/>
                <a:gd name="f2141" fmla="*/ 4496789 f2113 1"/>
                <a:gd name="f2142" fmla="*/ 4262524 f2114 1"/>
                <a:gd name="f2143" fmla="*/ 4500858 f2113 1"/>
                <a:gd name="f2144" fmla="*/ 4274224 f2114 1"/>
                <a:gd name="f2145" fmla="*/ 4505436 f2113 1"/>
                <a:gd name="f2146" fmla="*/ 4291514 f2114 1"/>
                <a:gd name="f2147" fmla="*/ 4515607 f2113 1"/>
                <a:gd name="f2148" fmla="*/ 4310334 f2114 1"/>
                <a:gd name="f2149" fmla="*/ 4506452 f2113 1"/>
                <a:gd name="f2150" fmla="*/ 4319996 f2114 1"/>
                <a:gd name="f2151" fmla="*/ 4505944 f2113 1"/>
                <a:gd name="f2152" fmla="*/ 4357126 f2114 1"/>
                <a:gd name="f2153" fmla="*/ 4504418 f2113 1"/>
                <a:gd name="f2154" fmla="*/ 4393744 f2114 1"/>
                <a:gd name="f2155" fmla="*/ 4472885 f2113 1"/>
                <a:gd name="f2156" fmla="*/ 4358143 f2114 1"/>
                <a:gd name="f2157" fmla="*/ 4456609 f2113 1"/>
                <a:gd name="f2158" fmla="*/ 4350006 f2114 1"/>
                <a:gd name="f2159" fmla="*/ 4474920 f2113 1"/>
                <a:gd name="f2160" fmla="*/ 4328644 f2114 1"/>
                <a:gd name="f2161" fmla="*/ 4466273 f2113 1"/>
                <a:gd name="f2162" fmla="*/ 4305248 f2114 1"/>
                <a:gd name="f2163" fmla="*/ 4454575 f2113 1"/>
                <a:gd name="f2164" fmla="*/ 4298128 f2114 1"/>
                <a:gd name="f2165" fmla="*/ 4458135 f2113 1"/>
                <a:gd name="f2166" fmla="*/ 4276766 f2114 1"/>
                <a:gd name="f2167" fmla="*/ 4453049 f2113 1"/>
                <a:gd name="f2168" fmla="*/ 4264053 f2114 1"/>
                <a:gd name="f2169" fmla="*/ 4449998 f2113 1"/>
                <a:gd name="f2170" fmla="*/ 4447455 f2113 1"/>
                <a:gd name="f2171" fmla="*/ 4231502 f2114 1"/>
                <a:gd name="f2172" fmla="*/ 4442877 f2113 1"/>
                <a:gd name="f2173" fmla="*/ 4220313 f2114 1"/>
                <a:gd name="f2174" fmla="*/ 4438300 f2113 1"/>
                <a:gd name="f2175" fmla="*/ 4217770 f2114 1"/>
                <a:gd name="f2176" fmla="*/ 4430162 f2113 1"/>
                <a:gd name="f2177" fmla="*/ 4186235 f2114 1"/>
                <a:gd name="f2178" fmla="*/ 4415922 f2113 1"/>
                <a:gd name="f2179" fmla="*/ 4163348 f2114 1"/>
                <a:gd name="f2180" fmla="*/ 4400663 f2113 1"/>
                <a:gd name="f2181" fmla="*/ 4288972 f2114 1"/>
                <a:gd name="f2182" fmla="*/ 4374725 f2113 1"/>
                <a:gd name="f2183" fmla="*/ 4267104 f2114 1"/>
                <a:gd name="f2184" fmla="*/ 4399646 f2113 1"/>
                <a:gd name="f2185" fmla="*/ 4273205 f2114 1"/>
                <a:gd name="f2186" fmla="*/ 4418973 f2113 1"/>
                <a:gd name="f2187" fmla="*/ 4299145 f2114 1"/>
                <a:gd name="f2188" fmla="*/ 4423042 f2113 1"/>
                <a:gd name="f2189" fmla="*/ 4295584 f2114 1"/>
                <a:gd name="f2190" fmla="*/ 4397103 f2113 1"/>
                <a:gd name="f2191" fmla="*/ 2453635 f2114 1"/>
                <a:gd name="f2192" fmla="*/ 4372119 f2113 1"/>
                <a:gd name="f2193" fmla="*/ 2412778 f2114 1"/>
                <a:gd name="f2194" fmla="*/ 4452859 f2113 1"/>
                <a:gd name="f2195" fmla="*/ 4356298 f2114 1"/>
                <a:gd name="f2196" fmla="*/ 4361438 f2113 1"/>
                <a:gd name="f2197" fmla="*/ 4354582 f2114 1"/>
                <a:gd name="f2198" fmla="*/ 4368622 f2113 1"/>
                <a:gd name="f2199" fmla="*/ 4403206 f2113 1"/>
                <a:gd name="f2200" fmla="*/ 4367296 f2114 1"/>
                <a:gd name="f2201" fmla="*/ 4407784 f2113 1"/>
                <a:gd name="f2202" fmla="*/ 4403917 f2114 1"/>
                <a:gd name="f2203" fmla="*/ 4363737 f2114 1"/>
                <a:gd name="f2204" fmla="*/ 4361501 f2113 1"/>
                <a:gd name="f2205" fmla="*/ 4195898 f2114 1"/>
                <a:gd name="f2206" fmla="*/ 4332002 f2113 1"/>
                <a:gd name="f2207" fmla="*/ 4213192 f2114 1"/>
                <a:gd name="f2208" fmla="*/ 4373200 f2113 1"/>
                <a:gd name="f2209" fmla="*/ 4223873 f2114 1"/>
                <a:gd name="f2210" fmla="*/ 4375234 f2113 1"/>
                <a:gd name="f2211" fmla="*/ 4224890 f2114 1"/>
                <a:gd name="f2212" fmla="*/ 4373708 f2113 1"/>
                <a:gd name="f2213" fmla="*/ 4246250 f2114 1"/>
                <a:gd name="f2214" fmla="*/ 4341666 f2113 1"/>
                <a:gd name="f2215" fmla="*/ 2451690 f2114 1"/>
                <a:gd name="f2216" fmla="*/ 4306944 f2113 1"/>
                <a:gd name="f2217" fmla="*/ 2432233 f2114 1"/>
                <a:gd name="f2218" fmla="*/ 4375524 f2113 1"/>
                <a:gd name="f2219" fmla="*/ 2471630 f2114 1"/>
                <a:gd name="f2220" fmla="*/ 4315698 f2113 1"/>
                <a:gd name="f2221" fmla="*/ 2398674 f2114 1"/>
                <a:gd name="f2222" fmla="*/ 4286028 f2113 1"/>
                <a:gd name="f2223" fmla="*/ 2358789 f2114 1"/>
                <a:gd name="f2224" fmla="*/ 4465505 f2113 1"/>
                <a:gd name="f2225" fmla="*/ 2392838 f2114 1"/>
                <a:gd name="f2226" fmla="*/ 4447509 f2113 1"/>
                <a:gd name="f2227" fmla="*/ 2409860 f2114 1"/>
                <a:gd name="f2228" fmla="*/ 4396925 f2113 1"/>
                <a:gd name="f2229" fmla="*/ 2438557 f2114 1"/>
                <a:gd name="f2230" fmla="*/ 4301592 f2113 1"/>
                <a:gd name="f2231" fmla="*/ 2307720 f2114 1"/>
                <a:gd name="f2232" fmla="*/ 4250036 f2113 1"/>
                <a:gd name="f2233" fmla="*/ 2347116 f2114 1"/>
                <a:gd name="f2234" fmla="*/ 4416380 f2113 1"/>
                <a:gd name="f2235" fmla="*/ 2349063 f2114 1"/>
                <a:gd name="f2236" fmla="*/ 4409084 f2113 1"/>
                <a:gd name="f2237" fmla="*/ 2381162 f2114 1"/>
                <a:gd name="f2238" fmla="*/ 4279218 f2113 1"/>
                <a:gd name="f2239" fmla="*/ 2246920 f2114 1"/>
                <a:gd name="f2240" fmla="*/ 4225717 f2113 1"/>
                <a:gd name="f2241" fmla="*/ 2211416 f2114 1"/>
                <a:gd name="f2242" fmla="*/ 4433890 f2113 1"/>
                <a:gd name="f2243" fmla="*/ 2290694 f2114 1"/>
                <a:gd name="f2244" fmla="*/ 4243226 f2113 1"/>
                <a:gd name="f2245" fmla="*/ 940974 f2114 1"/>
                <a:gd name="f2246" fmla="*/ 4224257 f2113 1"/>
                <a:gd name="f2247" fmla="*/ 830565 f2114 1"/>
                <a:gd name="f2248" fmla="*/ 4239821 f2113 1"/>
                <a:gd name="f2249" fmla="*/ 949243 f2114 1"/>
                <a:gd name="f2250" fmla="*/ 4486419 f2113 1"/>
                <a:gd name="f2251" fmla="*/ 955566 f2114 1"/>
                <a:gd name="f2252" fmla="*/ 4483987 f2113 1"/>
                <a:gd name="f2253" fmla="*/ 911792 f2114 1"/>
                <a:gd name="f2254" fmla="*/ 4367741 f2113 1"/>
                <a:gd name="f2255" fmla="*/ 959458 f2114 1"/>
                <a:gd name="f2256" fmla="*/ 4436321 f2113 1"/>
                <a:gd name="f2257" fmla="*/ 973561 f2114 1"/>
                <a:gd name="f2258" fmla="*/ 4475233 f2113 1"/>
                <a:gd name="f2259" fmla="*/ 978427 f2114 1"/>
                <a:gd name="f2260" fmla="*/ 4466476 f2113 1"/>
                <a:gd name="f2261" fmla="*/ 4384765 f2113 1"/>
                <a:gd name="f2262" fmla="*/ 961889 f2114 1"/>
                <a:gd name="f2263" fmla="*/ 4383792 f2113 1"/>
                <a:gd name="f2264" fmla="*/ 993991 f2114 1"/>
                <a:gd name="f2265" fmla="*/ 4450427 f2113 1"/>
                <a:gd name="f2266" fmla="*/ 995936 f2114 1"/>
                <a:gd name="f2267" fmla="*/ 4449454 f2113 1"/>
                <a:gd name="f2268" fmla="*/ 1028524 f2114 1"/>
                <a:gd name="f2269" fmla="*/ 4212584 f2113 1"/>
                <a:gd name="f2270" fmla="*/ 963834 f2114 1"/>
                <a:gd name="f2271" fmla="*/ 4221826 f2113 1"/>
                <a:gd name="f2272" fmla="*/ 1021483 f2114 1"/>
                <a:gd name="f2273" fmla="*/ 4463202 f2113 1"/>
                <a:gd name="f2274" fmla="*/ 1021641 f2114 1"/>
                <a:gd name="f2275" fmla="*/ 4463095 f2113 1"/>
                <a:gd name="f2276" fmla="*/ 1030964 f2114 1"/>
                <a:gd name="f2277" fmla="*/ 4461213 f2113 1"/>
                <a:gd name="f2278" fmla="*/ 1032240 f2114 1"/>
                <a:gd name="f2279" fmla="*/ 4432636 f2113 1"/>
                <a:gd name="f2280" fmla="*/ 1003719 f2114 1"/>
                <a:gd name="f2281" fmla="*/ 4318616 f2113 1"/>
                <a:gd name="f2282" fmla="*/ 1050412 f2114 1"/>
                <a:gd name="f2283" fmla="*/ 4397896 f2113 1"/>
                <a:gd name="f2284" fmla="*/ 1052357 f2114 1"/>
                <a:gd name="f2285" fmla="*/ 2202173 f2114 1"/>
                <a:gd name="f2286" fmla="*/ 4207720 f2113 1"/>
                <a:gd name="f2287" fmla="*/ 2159370 f2114 1"/>
                <a:gd name="f2288" fmla="*/ 2165208 f2114 1"/>
                <a:gd name="f2289" fmla="*/ 4399843 f2113 1"/>
                <a:gd name="f2290" fmla="*/ 2206063 f2114 1"/>
                <a:gd name="f2291" fmla="*/ 4302079 f2113 1"/>
                <a:gd name="f2292" fmla="*/ 2208983 f2114 1"/>
                <a:gd name="f2293" fmla="*/ 4303539 f2113 1"/>
                <a:gd name="f2294" fmla="*/ 2190015 f2114 1"/>
                <a:gd name="f2295" fmla="*/ 4410542 f2113 1"/>
                <a:gd name="f2296" fmla="*/ 2226980 f2114 1"/>
                <a:gd name="f2297" fmla="*/ 4217934 f2113 1"/>
                <a:gd name="f2298" fmla="*/ 1096618 f2114 1"/>
                <a:gd name="f2299" fmla="*/ 4203830 f2113 1"/>
                <a:gd name="f2300" fmla="*/ 1048465 f2114 1"/>
                <a:gd name="f2301" fmla="*/ 4210638 f2113 1"/>
                <a:gd name="f2302" fmla="*/ 1090292 f2114 1"/>
                <a:gd name="f2303" fmla="*/ 4449235 f2113 1"/>
                <a:gd name="f2304" fmla="*/ 1092521 f2114 1"/>
                <a:gd name="f2305" fmla="*/ 4448785 f2113 1"/>
                <a:gd name="f2306" fmla="*/ 1110741 f2114 1"/>
                <a:gd name="f2307" fmla="*/ 1118018 f2114 1"/>
                <a:gd name="f2308" fmla="*/ 4446536 f2113 1"/>
                <a:gd name="f2309" fmla="*/ 1149634 f2114 1"/>
                <a:gd name="f2310" fmla="*/ 4197020 f2113 1"/>
                <a:gd name="f2311" fmla="*/ 1111209 f2114 1"/>
                <a:gd name="f2312" fmla="*/ 4202370 f2113 1"/>
                <a:gd name="f2313" fmla="*/ 1147203 f2114 1"/>
                <a:gd name="f2314" fmla="*/ 4436808 f2113 1"/>
                <a:gd name="f2315" fmla="*/ 1182221 f2114 1"/>
                <a:gd name="f2316" fmla="*/ 4426106 f2113 1"/>
                <a:gd name="f2317" fmla="*/ 1218215 f2114 1"/>
                <a:gd name="f2318" fmla="*/ 4187292 f2113 1"/>
                <a:gd name="f2319" fmla="*/ 1172495 f2114 1"/>
                <a:gd name="f2320" fmla="*/ 4194102 f2113 1"/>
                <a:gd name="f2321" fmla="*/ 1213350 f2114 1"/>
                <a:gd name="f2322" fmla="*/ 4415894 f2113 1"/>
                <a:gd name="f2323" fmla="*/ 1246911 f2114 1"/>
                <a:gd name="f2324" fmla="*/ 4404706 f2113 1"/>
                <a:gd name="f2325" fmla="*/ 1175898 f2114 1"/>
                <a:gd name="f2326" fmla="*/ 3883300 f2113 1"/>
                <a:gd name="f2327" fmla="*/ 741557 f2114 1"/>
                <a:gd name="f2328" fmla="*/ 3933398 f2113 1"/>
                <a:gd name="f2329" fmla="*/ 745934 f2114 1"/>
                <a:gd name="f2330" fmla="*/ 3969392 f2113 1"/>
                <a:gd name="f2331" fmla="*/ 800895 f2114 1"/>
                <a:gd name="f2332" fmla="*/ 4180482 f2113 1"/>
                <a:gd name="f2333" fmla="*/ 824729 f2114 1"/>
                <a:gd name="f2334" fmla="*/ 4193128 f2113 1"/>
                <a:gd name="f2335" fmla="*/ 1049925 f2114 1"/>
                <a:gd name="f2336" fmla="*/ 4164918 f2113 1"/>
                <a:gd name="f2337" fmla="*/ 1212378 f2114 1"/>
                <a:gd name="f2338" fmla="*/ 4144491 f2113 1"/>
                <a:gd name="f2339" fmla="*/ 2321339 f2114 1"/>
                <a:gd name="f2340" fmla="*/ 3841472 f2113 1"/>
                <a:gd name="f2341" fmla="*/ 2213846 f2114 1"/>
                <a:gd name="f2342" fmla="*/ 4165405 f2113 1"/>
                <a:gd name="f2343" fmla="*/ 2489142 f2114 1"/>
                <a:gd name="f2344" fmla="*/ 4265114 f2113 1"/>
                <a:gd name="f2345" fmla="*/ 2518809 f2114 1"/>
                <a:gd name="f2346" fmla="*/ 2616574 f2114 1"/>
                <a:gd name="f2347" fmla="*/ 4032620 f2113 1"/>
                <a:gd name="f2348" fmla="*/ 2677372 f2114 1"/>
                <a:gd name="f2349" fmla="*/ 3986414 f2113 1"/>
                <a:gd name="f2350" fmla="*/ 2671048 f2114 1"/>
                <a:gd name="f2351" fmla="*/ 3633298 f2113 1"/>
                <a:gd name="f2352" fmla="*/ 2608791 f2114 1"/>
                <a:gd name="f2353" fmla="*/ 3865791 f2113 1"/>
                <a:gd name="f2354" fmla="*/ 2632139 f2114 1"/>
                <a:gd name="f2355" fmla="*/ 3913458 f2113 1"/>
                <a:gd name="f2356" fmla="*/ 2638948 f2114 1"/>
                <a:gd name="f2357" fmla="*/ 3914429 f2113 1"/>
                <a:gd name="f2358" fmla="*/ 2656944 f2114 1"/>
                <a:gd name="f2359" fmla="*/ 3831258 f2113 1"/>
                <a:gd name="f2360" fmla="*/ 2658404 f2114 1"/>
                <a:gd name="f2361" fmla="*/ 3902756 f2113 1"/>
                <a:gd name="f2362" fmla="*/ 2680776 f2114 1"/>
                <a:gd name="f2363" fmla="*/ 3825421 f2113 1"/>
                <a:gd name="f2364" fmla="*/ 2683695 f2114 1"/>
                <a:gd name="f2365" fmla="*/ 3825908 f2113 1"/>
                <a:gd name="f2366" fmla="*/ 2678832 f2114 1"/>
                <a:gd name="f2367" fmla="*/ 3902270 f2113 1"/>
                <a:gd name="f2368" fmla="*/ 2710934 f2114 1"/>
                <a:gd name="f2369" fmla="*/ 3638650 f2113 1"/>
                <a:gd name="f2370" fmla="*/ 2563558 f2114 1"/>
                <a:gd name="f2371" fmla="*/ 3616762 f2113 1"/>
                <a:gd name="f2372" fmla="*/ 2512487 f2114 1"/>
                <a:gd name="f2373" fmla="*/ 3845362 f2113 1"/>
                <a:gd name="f2374" fmla="*/ 2520269 f2114 1"/>
                <a:gd name="f2375" fmla="*/ 3858982 f2113 1"/>
                <a:gd name="f2376" fmla="*/ 2573773 f2114 1"/>
                <a:gd name="f2377" fmla="*/ 3885247 f2113 1"/>
                <a:gd name="f2378" fmla="*/ 2650133 f2114 1"/>
                <a:gd name="f2379" fmla="*/ 3629408 f2113 1"/>
                <a:gd name="f2380" fmla="*/ 2450230 f2114 1"/>
                <a:gd name="f2381" fmla="*/ 3599738 f2113 1"/>
                <a:gd name="f2382" fmla="*/ 2410832 f2114 1"/>
                <a:gd name="f2383" fmla="*/ 3807426 f2113 1"/>
                <a:gd name="f2384" fmla="*/ 2468712 f2114 1"/>
                <a:gd name="f2385" fmla="*/ 3835149 f2113 1"/>
                <a:gd name="f2386" fmla="*/ 2536321 f2114 1"/>
                <a:gd name="f2387" fmla="*/ 3612384 f2113 1"/>
                <a:gd name="f2388" fmla="*/ 2427855 f2114 1"/>
                <a:gd name="f2389" fmla="*/ 3594875 f2113 1"/>
                <a:gd name="f2390" fmla="*/ 2346630 f2114 1"/>
                <a:gd name="f2391" fmla="*/ 3776782 f2113 1"/>
                <a:gd name="f2392" fmla="*/ 2384080 f2114 1"/>
                <a:gd name="f2393" fmla="*/ 3794293 f2113 1"/>
                <a:gd name="f2394" fmla="*/ 2435152 f2114 1"/>
                <a:gd name="f2395" fmla="*/ 3598765 f2113 1"/>
                <a:gd name="f2396" fmla="*/ 837861 f2114 1"/>
                <a:gd name="f2397" fmla="*/ 3287479 f2113 1"/>
                <a:gd name="f2398" fmla="*/ 787277 f2114 1"/>
                <a:gd name="f2399" fmla="*/ 3291857 f2113 1"/>
                <a:gd name="f2400" fmla="*/ 736693 f2114 1"/>
                <a:gd name="f2401" fmla="*/ 3561800 f2113 1"/>
                <a:gd name="f2402" fmla="*/ 808677 f2114 1"/>
                <a:gd name="f2403" fmla="*/ 920059 f2114 1"/>
                <a:gd name="f2404" fmla="*/ 3277751 f2113 1"/>
                <a:gd name="f2405" fmla="*/ 861694 f2114 1"/>
                <a:gd name="f2406" fmla="*/ 3281155 f2113 1"/>
                <a:gd name="f2407" fmla="*/ 848074 f2114 1"/>
                <a:gd name="f2408" fmla="*/ 3462091 f2113 1"/>
                <a:gd name="f2409" fmla="*/ 840293 f2114 1"/>
                <a:gd name="f2410" fmla="*/ 3558881 f2113 1"/>
                <a:gd name="f2411" fmla="*/ 937084 f2114 1"/>
                <a:gd name="f2412" fmla="*/ 1009069 f2114 1"/>
                <a:gd name="f2413" fmla="*/ 3267536 f2113 1"/>
                <a:gd name="f2414" fmla="*/ 941946 f2114 1"/>
                <a:gd name="f2415" fmla="*/ 3275319 f2113 1"/>
                <a:gd name="f2416" fmla="*/ 962863 f2114 1"/>
                <a:gd name="f2417" fmla="*/ 3556937 f2113 1"/>
                <a:gd name="f2418" fmla="*/ 985237 f2114 1"/>
                <a:gd name="f2419" fmla="*/ 3557423 f2113 1"/>
                <a:gd name="f2420" fmla="*/ 3461604 f2113 1"/>
                <a:gd name="f2421" fmla="*/ 995450 f2114 1"/>
                <a:gd name="f2422" fmla="*/ 3531644 f2113 1"/>
                <a:gd name="f2423" fmla="*/ 1065977 f2114 1"/>
                <a:gd name="f2424" fmla="*/ 3262673 f2113 1"/>
                <a:gd name="f2425" fmla="*/ 1040198 f2114 1"/>
                <a:gd name="f2426" fmla="*/ 3265104 f2113 1"/>
                <a:gd name="f2427" fmla="*/ 3557908 f2113 1"/>
                <a:gd name="f2428" fmla="*/ 1047494 f2114 1"/>
                <a:gd name="f2429" fmla="*/ 1081541 f2114 1"/>
                <a:gd name="f2430" fmla="*/ 3410535 f2113 1"/>
                <a:gd name="f2431" fmla="*/ 1079594 f2114 1"/>
                <a:gd name="f2432" fmla="*/ 3554990 f2113 1"/>
                <a:gd name="f2433" fmla="*/ 1130178 f2114 1"/>
                <a:gd name="f2434" fmla="*/ 1462450 f2114 1"/>
                <a:gd name="f2435" fmla="*/ 3142331 f2113 1"/>
                <a:gd name="f2436" fmla="*/ 1494967 f2114 1"/>
                <a:gd name="f2437" fmla="*/ 3146913 f2113 1"/>
                <a:gd name="f2438" fmla="*/ 1495355 f2114 1"/>
                <a:gd name="f2439" fmla="*/ 1528835 f2114 1"/>
                <a:gd name="f2440" fmla="*/ 2728781 f2113 1"/>
                <a:gd name="f2441" fmla="*/ 2742059 f2113 1"/>
                <a:gd name="f2442" fmla="*/ 1529634 f2114 1"/>
                <a:gd name="f2443" fmla="*/ 2734373 f2113 1"/>
                <a:gd name="f2444" fmla="*/ 1530474 f2114 1"/>
                <a:gd name="f2445" fmla="*/ 2729108 f2113 1"/>
                <a:gd name="f2446" fmla="*/ 2164235 f2114 1"/>
                <a:gd name="f2447" fmla="*/ 0 f2113 1"/>
                <a:gd name="f2448" fmla="*/ 2178340 f2114 1"/>
                <a:gd name="f2449" fmla="*/ 6809 f2113 1"/>
                <a:gd name="f2450" fmla="*/ 2210928 f2114 1"/>
                <a:gd name="f2451" fmla="*/ 60799 f2113 1"/>
                <a:gd name="f2452" fmla="*/ 2167641 f2114 1"/>
                <a:gd name="f2453" fmla="*/ 92412 f2113 1"/>
                <a:gd name="f2454" fmla="*/ 47666 f2113 1"/>
                <a:gd name="f2455" fmla="*/ 2154994 f2114 1"/>
                <a:gd name="f2456" fmla="*/ 47179 f2113 1"/>
                <a:gd name="f2457" fmla="*/ 2105381 f2114 1"/>
                <a:gd name="f2458" fmla="*/ 105058 f2113 1"/>
                <a:gd name="f2459" fmla="*/ 2093223 f2114 1"/>
                <a:gd name="f2460" fmla="*/ 193581 f2113 1"/>
                <a:gd name="f2461" fmla="*/ 2094681 f2114 1"/>
                <a:gd name="f2462" fmla="*/ 215468 f2113 1"/>
                <a:gd name="f2463" fmla="*/ 2446338 f2114 1"/>
                <a:gd name="f2464" fmla="*/ 1247578 f2113 1"/>
                <a:gd name="f2465" fmla="*/ 2365114 f2114 1"/>
                <a:gd name="f2466" fmla="*/ 2245948 f2114 1"/>
                <a:gd name="f2467" fmla="*/ 1800599 f2113 1"/>
                <a:gd name="f2468" fmla="*/ 2572005 f2113 1"/>
                <a:gd name="f2469" fmla="*/ 2737197 f2114 1"/>
                <a:gd name="f2470" fmla="*/ 2062277 f2113 1"/>
                <a:gd name="f2471" fmla="*/ 2799455 f2114 1"/>
                <a:gd name="f2472" fmla="*/ 1957701 f2113 1"/>
                <a:gd name="f2473" fmla="*/ 2950235 f2114 1"/>
                <a:gd name="f2474" fmla="*/ 1945541 f2113 1"/>
                <a:gd name="f2475" fmla="*/ 2962881 f2114 1"/>
                <a:gd name="f2476" fmla="*/ 2022876 f2113 1"/>
                <a:gd name="f2477" fmla="*/ 2911809 f2114 1"/>
                <a:gd name="f2478" fmla="*/ 2026769 f2113 1"/>
                <a:gd name="f2479" fmla="*/ 2926403 f2114 1"/>
                <a:gd name="f2480" fmla="*/ 1985425 f2113 1"/>
                <a:gd name="f2481" fmla="*/ 2896245 f2114 1"/>
                <a:gd name="f2482" fmla="*/ 1980562 f2113 1"/>
                <a:gd name="f2483" fmla="*/ 2866088 f2114 1"/>
                <a:gd name="f2484" fmla="*/ 1994180 f2113 1"/>
                <a:gd name="f2485" fmla="*/ 2811613 f2114 1"/>
                <a:gd name="f2486" fmla="*/ 2081729 f2113 1"/>
                <a:gd name="f2487" fmla="*/ 2935156 f2114 1"/>
                <a:gd name="f2488" fmla="*/ 3052556 f2113 1"/>
                <a:gd name="f2489" fmla="*/ 2945857 f2114 1"/>
                <a:gd name="f2490" fmla="*/ 3068605 f2113 1"/>
                <a:gd name="f2491" fmla="*/ 3026112 f2114 1"/>
                <a:gd name="f2492" fmla="*/ 3111406 f2113 1"/>
                <a:gd name="f2493" fmla="*/ 3066967 f2114 1"/>
                <a:gd name="f2494" fmla="*/ 3041854 f2113 1"/>
                <a:gd name="f2495" fmla="*/ 3030974 f2114 1"/>
                <a:gd name="f2496" fmla="*/ 3011211 f2113 1"/>
                <a:gd name="f2497" fmla="*/ 3107338 f2114 1"/>
                <a:gd name="f2498" fmla="*/ 3005377 f2113 1"/>
                <a:gd name="f2499" fmla="*/ 3117551 f2114 1"/>
                <a:gd name="f2500" fmla="*/ 3092924 f2113 1"/>
                <a:gd name="f2501" fmla="*/ 3020274 f2114 1"/>
                <a:gd name="f2502" fmla="*/ 3176583 f2113 1"/>
                <a:gd name="f2503" fmla="*/ 2761518 f2114 1"/>
                <a:gd name="f2504" fmla="*/ 3035531 f2113 1"/>
                <a:gd name="f2505" fmla="*/ 2440015 f2114 1"/>
                <a:gd name="f2506" fmla="*/ 3567151 f2113 1"/>
                <a:gd name="f2507" fmla="*/ 2762490 f2114 1"/>
                <a:gd name="f2508" fmla="*/ 3595846 f2113 1"/>
                <a:gd name="f2509" fmla="*/ 2758598 f2114 1"/>
                <a:gd name="f2510" fmla="*/ 3644973 f2113 1"/>
                <a:gd name="f2511" fmla="*/ 2728930 f2114 1"/>
                <a:gd name="f2512" fmla="*/ 3642053 f2113 1"/>
                <a:gd name="f2513" fmla="*/ 2713851 f2114 1"/>
                <a:gd name="f2514" fmla="*/ 3907134 f2113 1"/>
                <a:gd name="f2515" fmla="*/ 2748385 f2114 1"/>
                <a:gd name="f2516" fmla="*/ 3787970 f2113 1"/>
                <a:gd name="f2517" fmla="*/ 2718715 f2114 1"/>
                <a:gd name="f2518" fmla="*/ 3953827 f2113 1"/>
                <a:gd name="f2519" fmla="*/ 2754708 f2114 1"/>
                <a:gd name="f2520" fmla="*/ 3971823 f2113 1"/>
                <a:gd name="f2521" fmla="*/ 2740116 f2114 1"/>
                <a:gd name="f2522" fmla="*/ 4010248 f2113 1"/>
                <a:gd name="f2523" fmla="*/ 2734766 f2114 1"/>
                <a:gd name="f2524" fmla="*/ 2664241 f2114 1"/>
                <a:gd name="f2525" fmla="*/ 4025326 f2113 1"/>
                <a:gd name="f2526" fmla="*/ 2514919 f2114 1"/>
                <a:gd name="f2527" fmla="*/ 4271923 f2113 1"/>
                <a:gd name="f2528" fmla="*/ 2485737 f2114 1"/>
                <a:gd name="f2529" fmla="*/ 4359960 f2113 1"/>
                <a:gd name="f2530" fmla="*/ 2459470 f2114 1"/>
                <a:gd name="f2531" fmla="*/ 4443131 f2113 1"/>
                <a:gd name="f2532" fmla="*/ 2507623 f2114 1"/>
                <a:gd name="f2533" fmla="*/ 4378927 f2113 1"/>
                <a:gd name="f2534" fmla="*/ 2510541 f2114 1"/>
                <a:gd name="f2535" fmla="*/ 4380874 f2113 1"/>
                <a:gd name="f2536" fmla="*/ 4486906 f2113 1"/>
                <a:gd name="f2537" fmla="*/ 2488168 f2114 1"/>
                <a:gd name="f2538" fmla="*/ 4482041 f2113 1"/>
                <a:gd name="f2539" fmla="*/ 2538265 f2114 1"/>
                <a:gd name="f2540" fmla="*/ 4419783 f2113 1"/>
                <a:gd name="f2541" fmla="*/ 2583500 f2114 1"/>
                <a:gd name="f2542" fmla="*/ 4358013 f2113 1"/>
                <a:gd name="f2543" fmla="*/ 2513947 f2114 1"/>
                <a:gd name="f2544" fmla="*/ 4506846 f2113 1"/>
                <a:gd name="f2545" fmla="*/ 2605387 f2114 1"/>
                <a:gd name="f2546" fmla="*/ 4528249 f2113 1"/>
                <a:gd name="f2547" fmla="*/ 2826501 f2114 1"/>
                <a:gd name="f2548" fmla="*/ 4640693 f2113 1"/>
                <a:gd name="f2549" fmla="*/ 3043878 f2114 1"/>
                <a:gd name="f2550" fmla="*/ 4754290 f2113 1"/>
                <a:gd name="f2551" fmla="*/ 3049674 f2114 1"/>
                <a:gd name="f2552" fmla="*/ 4753166 f2113 1"/>
                <a:gd name="f2553" fmla="*/ 3056922 f2114 1"/>
                <a:gd name="f2554" fmla="*/ 4735428 f2113 1"/>
                <a:gd name="f2555" fmla="*/ 3060992 f2114 1"/>
                <a:gd name="f2556" fmla="*/ 4691689 f2113 1"/>
                <a:gd name="f2557" fmla="*/ 3034035 f2114 1"/>
                <a:gd name="f2558" fmla="*/ 4662698 f2113 1"/>
                <a:gd name="f2559" fmla="*/ 2986734 f2114 1"/>
                <a:gd name="f2560" fmla="*/ 4665241 f2113 1"/>
                <a:gd name="f2561" fmla="*/ 2970460 f2114 1"/>
                <a:gd name="f2562" fmla="*/ 4651000 f2113 1"/>
                <a:gd name="f2563" fmla="*/ 2966391 f2114 1"/>
                <a:gd name="f2564" fmla="*/ 4595055 f2113 1"/>
                <a:gd name="f2565" fmla="*/ 2993347 f2114 1"/>
                <a:gd name="f2566" fmla="*/ 4567590 f2113 1"/>
                <a:gd name="f2567" fmla="*/ 3033526 f2114 1"/>
                <a:gd name="f2568" fmla="*/ 3074723 f2114 1"/>
                <a:gd name="f2569" fmla="*/ 4528936 f2113 1"/>
                <a:gd name="f2570" fmla="*/ 3081843 f2114 1"/>
                <a:gd name="f2571" fmla="*/ 4452138 f2113 1"/>
                <a:gd name="f2572" fmla="*/ 3102186 f2114 1"/>
                <a:gd name="f2573" fmla="*/ 4434336 f2113 1"/>
                <a:gd name="f2574" fmla="*/ 3151013 f2114 1"/>
                <a:gd name="f2575" fmla="*/ 4439423 f2113 1"/>
                <a:gd name="f2576" fmla="*/ 3168307 f2114 1"/>
                <a:gd name="f2577" fmla="*/ 4462310 f2113 1"/>
                <a:gd name="f2578" fmla="*/ 3161693 f2114 1"/>
                <a:gd name="f2579" fmla="*/ 4537583 f2113 1"/>
                <a:gd name="f2580" fmla="*/ 3186107 f2114 1"/>
                <a:gd name="f2581" fmla="*/ 4561487 f2113 1"/>
                <a:gd name="f2582" fmla="*/ 3236967 f2114 1"/>
                <a:gd name="f2583" fmla="*/ 4560978 f2113 1"/>
                <a:gd name="f2584" fmla="*/ 3252732 f2114 1"/>
                <a:gd name="f2585" fmla="*/ 4571659 f2113 1"/>
                <a:gd name="f2586" fmla="*/ 3254768 f2114 1"/>
                <a:gd name="f2587" fmla="*/ 4639811 f2113 1"/>
                <a:gd name="f2588" fmla="*/ 3241544 f2114 1"/>
                <a:gd name="f2589" fmla="*/ 4652018 f2113 1"/>
                <a:gd name="f2590" fmla="*/ 3176444 f2114 1"/>
                <a:gd name="f2591" fmla="*/ 4658630 f2113 1"/>
                <a:gd name="f2592" fmla="*/ 3149995 f2114 1"/>
                <a:gd name="f2593" fmla="*/ 4684568 f2113 1"/>
                <a:gd name="f2594" fmla="*/ 3165254 f2114 1"/>
                <a:gd name="f2595" fmla="*/ 4777642 f2113 1"/>
                <a:gd name="f2596" fmla="*/ 3225777 f2114 1"/>
                <a:gd name="f2597" fmla="*/ 4794934 f2113 1"/>
                <a:gd name="f2598" fmla="*/ 3254260 f2114 1"/>
                <a:gd name="f2599" fmla="*/ 3263922 f2114 1"/>
                <a:gd name="f2600" fmla="*/ 4738480 f2113 1"/>
                <a:gd name="f2601" fmla="*/ 3394124 f2114 1"/>
                <a:gd name="f2602" fmla="*/ 4524867 f2113 1"/>
                <a:gd name="f2603" fmla="*/ 3543145 f2114 1"/>
                <a:gd name="f2604" fmla="*/ 4502998 f2113 1"/>
                <a:gd name="f2605" fmla="*/ 3617909 f2114 1"/>
                <a:gd name="f2606" fmla="*/ 4620484 f2113 1"/>
                <a:gd name="f2607" fmla="*/ 3608246 f2114 1"/>
                <a:gd name="f2608" fmla="*/ 3528902 f2114 1"/>
                <a:gd name="f2609" fmla="*/ 4932766 f2113 1"/>
                <a:gd name="f2610" fmla="*/ 3534497 f2114 1"/>
                <a:gd name="f2611" fmla="*/ 4958196 f2113 1"/>
                <a:gd name="f2612" fmla="*/ 3611806 f2114 1"/>
                <a:gd name="f2613" fmla="*/ 5013125 f2113 1"/>
                <a:gd name="f2614" fmla="*/ 3633166 f2114 1"/>
                <a:gd name="f2615" fmla="*/ 5010582 f2113 1"/>
                <a:gd name="f2616" fmla="*/ 3701827 f2114 1"/>
                <a:gd name="f2617" fmla="*/ 4942938 f2113 1"/>
                <a:gd name="f2618" fmla="*/ 3815755 f2114 1"/>
                <a:gd name="f2619" fmla="*/ 4879871 f2113 1"/>
                <a:gd name="f2620" fmla="*/ 3899164 f2114 1"/>
                <a:gd name="f2621" fmla="*/ 4907844 f2113 1"/>
                <a:gd name="f2622" fmla="*/ 3909336 f2114 1"/>
                <a:gd name="f2623" fmla="*/ 5043641 f2113 1"/>
                <a:gd name="f2624" fmla="*/ 3869476 f2114 1"/>
                <a:gd name="f2625" fmla="*/ 5090115 f2113 1"/>
                <a:gd name="f2626" fmla="*/ 3837818 f2114 1"/>
                <a:gd name="f2627" fmla="*/ 5112464 f2113 1"/>
                <a:gd name="f2628" fmla="*/ 3908178 f2114 1"/>
                <a:gd name="f2629" fmla="*/ 5134733 f2113 1"/>
                <a:gd name="f2630" fmla="*/ 4103292 f2114 1"/>
                <a:gd name="f2631" fmla="*/ 5185924 f2113 1"/>
                <a:gd name="f2632" fmla="*/ 4104362 f2114 1"/>
                <a:gd name="f2633" fmla="*/ 5180628 f2113 1"/>
                <a:gd name="f2634" fmla="*/ 4145548 f2114 1"/>
                <a:gd name="f2635" fmla="*/ 4963685 f2113 1"/>
                <a:gd name="f2636" fmla="*/ 4090110 f2114 1"/>
                <a:gd name="f2637" fmla="*/ 5098464 f2113 1"/>
                <a:gd name="f2638" fmla="*/ 4085023 f2114 1"/>
                <a:gd name="f2639" fmla="*/ 5097447 f2113 1"/>
                <a:gd name="f2640" fmla="*/ 4888921 f2113 1"/>
                <a:gd name="f2641" fmla="*/ 4080446 f2114 1"/>
                <a:gd name="f2642" fmla="*/ 4887903 f2113 1"/>
                <a:gd name="f2643" fmla="*/ 4051965 f2114 1"/>
                <a:gd name="f2644" fmla="*/ 4929101 f2113 1"/>
                <a:gd name="f2645" fmla="*/ 4831449 f2113 1"/>
                <a:gd name="f2646" fmla="*/ 4028061 f2114 1"/>
                <a:gd name="f2647" fmla="*/ 4856879 f2113 1"/>
                <a:gd name="f2648" fmla="*/ 3991442 f2114 1"/>
                <a:gd name="f2649" fmla="*/ 4773977 f2113 1"/>
                <a:gd name="f2650" fmla="*/ 3986864 f2114 1"/>
                <a:gd name="f2651" fmla="*/ 3940075 f2114 1"/>
                <a:gd name="f2652" fmla="*/ 4890446 f2113 1"/>
                <a:gd name="f2653" fmla="*/ 3927867 f2114 1"/>
                <a:gd name="f2654" fmla="*/ 4725151 f2113 1"/>
                <a:gd name="f2655" fmla="*/ 3894808 f2114 1"/>
                <a:gd name="f2656" fmla="*/ 4779063 f2113 1"/>
                <a:gd name="f2657" fmla="*/ 3862257 f2114 1"/>
                <a:gd name="f2658" fmla="*/ 4675817 f2113 1"/>
                <a:gd name="f2659" fmla="*/ 3848842 f2114 1"/>
                <a:gd name="f2660" fmla="*/ 4695144 f2113 1"/>
                <a:gd name="f2661" fmla="*/ 3842352 f2114 1"/>
                <a:gd name="f2662" fmla="*/ 4703080 f2113 1"/>
                <a:gd name="f2663" fmla="*/ 3831322 f2114 1"/>
                <a:gd name="f2664" fmla="*/ 4678578 f2113 1"/>
                <a:gd name="f2665" fmla="*/ 3830216 f2114 1"/>
                <a:gd name="f2666" fmla="*/ 4664755 f2113 1"/>
                <a:gd name="f2667" fmla="*/ 3826149 f2114 1"/>
                <a:gd name="f2668" fmla="*/ 4599018 f2113 1"/>
                <a:gd name="f2669" fmla="*/ 3803767 f2114 1"/>
                <a:gd name="f2670" fmla="*/ 4574097 f2113 1"/>
                <a:gd name="f2671" fmla="*/ 3789527 f2114 1"/>
                <a:gd name="f2672" fmla="*/ 4548158 f2113 1"/>
                <a:gd name="f2673" fmla="*/ 3814448 f2114 1"/>
                <a:gd name="f2674" fmla="*/ 4532392 f2113 1"/>
                <a:gd name="f2675" fmla="*/ 4200477 f2114 1"/>
                <a:gd name="f2676" fmla="*/ 4628009 f2113 1"/>
                <a:gd name="f2677" fmla="*/ 4221329 f2114 1"/>
                <a:gd name="f2678" fmla="*/ 4614785 f2113 1"/>
                <a:gd name="f2679" fmla="*/ 4229468 f2114 1"/>
                <a:gd name="f2680" fmla="*/ 4575114 f2113 1"/>
                <a:gd name="f2681" fmla="*/ 4212683 f2114 1"/>
                <a:gd name="f2682" fmla="*/ 4544597 f2113 1"/>
                <a:gd name="f2683" fmla="*/ 4120626 f2114 1"/>
                <a:gd name="f2684" fmla="*/ 4482549 f2113 1"/>
                <a:gd name="f2685" fmla="*/ 4086551 f2114 1"/>
                <a:gd name="f2686" fmla="*/ 4375742 f2113 1"/>
                <a:gd name="f2687" fmla="*/ 4164367 f2114 1"/>
                <a:gd name="f2688" fmla="*/ 4276056 f2113 1"/>
                <a:gd name="f2689" fmla="*/ 4289991 f2114 1"/>
                <a:gd name="f2690" fmla="*/ 4251135 f2113 1"/>
                <a:gd name="f2691" fmla="*/ 4319490 f2114 1"/>
                <a:gd name="f2692" fmla="*/ 4245032 f2113 1"/>
                <a:gd name="f2693" fmla="*/ 4315929 f2114 1"/>
                <a:gd name="f2694" fmla="*/ 4198749 f2113 1"/>
                <a:gd name="f2695" fmla="*/ 4307790 f2114 1"/>
                <a:gd name="f2696" fmla="*/ 4186034 f2113 1"/>
                <a:gd name="f2697" fmla="*/ 4320824 f2114 1"/>
                <a:gd name="f2698" fmla="*/ 4184636 f2113 1"/>
                <a:gd name="f2699" fmla="*/ 4331188 f2114 1"/>
                <a:gd name="f2700" fmla="*/ 4191628 f2113 1"/>
                <a:gd name="f2701" fmla="*/ 4344411 f2114 1"/>
                <a:gd name="f2702" fmla="*/ 4244523 f2113 1"/>
                <a:gd name="f2703" fmla="*/ 4353564 f2114 1"/>
                <a:gd name="f2704" fmla="*/ 4262324 f2113 1"/>
                <a:gd name="f2705" fmla="*/ 4454776 f2114 1"/>
                <a:gd name="f2706" fmla="*/ 4319796 f2113 1"/>
                <a:gd name="f2707" fmla="*/ 4429347 f2114 1"/>
                <a:gd name="f2708" fmla="*/ 4533409 f2113 1"/>
                <a:gd name="f2709" fmla="*/ 4292533 f2114 1"/>
                <a:gd name="f2710" fmla="*/ 4562399 f2113 1"/>
                <a:gd name="f2711" fmla="*/ 4272190 f2114 1"/>
                <a:gd name="f2712" fmla="*/ 4576640 f2113 1"/>
                <a:gd name="f2713" fmla="*/ 4260999 f2114 1"/>
                <a:gd name="f2714" fmla="*/ 4629534 f2113 1"/>
                <a:gd name="f2715" fmla="*/ 4271682 f2114 1"/>
                <a:gd name="f2716" fmla="*/ 4645809 f2113 1"/>
                <a:gd name="f2717" fmla="*/ 4663304 f2114 1"/>
                <a:gd name="f2718" fmla="*/ 4741935 f2113 1"/>
                <a:gd name="f2719" fmla="*/ 4675000 f2114 1"/>
                <a:gd name="f2720" fmla="*/ 4764822 f2113 1"/>
                <a:gd name="f2721" fmla="*/ 4653638 f2114 1"/>
                <a:gd name="f2722" fmla="*/ 4784149 f2113 1"/>
                <a:gd name="f2723" fmla="*/ 4589047 f2114 1"/>
                <a:gd name="f2724" fmla="*/ 4767874 f2113 1"/>
                <a:gd name="f2725" fmla="*/ 4570738 f2114 1"/>
                <a:gd name="f2726" fmla="*/ 4780588 f2113 1"/>
                <a:gd name="f2727" fmla="*/ 4520894 f2114 1"/>
                <a:gd name="f2728" fmla="*/ 4506145 f2114 1"/>
                <a:gd name="f2729" fmla="*/ 4971823 f2113 1"/>
                <a:gd name="f2730" fmla="*/ 4501568 f2114 1"/>
                <a:gd name="f2731" fmla="*/ 4956564 f2113 1"/>
                <a:gd name="f2732" fmla="*/ 4499024 f2114 1"/>
                <a:gd name="f2733" fmla="*/ 4907739 f2113 1"/>
                <a:gd name="f2734" fmla="*/ 4470544 f2114 1"/>
                <a:gd name="f2735" fmla="*/ 4968771 f2113 1"/>
                <a:gd name="f2736" fmla="*/ 4456302 f2114 1"/>
                <a:gd name="f2737" fmla="*/ 4931135 f2113 1"/>
                <a:gd name="f2738" fmla="*/ 4378994 f2114 1"/>
                <a:gd name="f2739" fmla="*/ 5054725 f2113 1"/>
                <a:gd name="f2740" fmla="*/ 4374925 f2114 1"/>
                <a:gd name="f2741" fmla="*/ 5043026 f2113 1"/>
                <a:gd name="f2742" fmla="*/ 4932661 f2113 1"/>
                <a:gd name="f2743" fmla="*/ 4360685 f2114 1"/>
                <a:gd name="f2744" fmla="*/ 4923506 f2113 1"/>
                <a:gd name="f2745" fmla="*/ 4335255 f2114 1"/>
                <a:gd name="f2746" fmla="*/ 4935712 f2113 1"/>
                <a:gd name="f2747" fmla="*/ 4321015 f2114 1"/>
                <a:gd name="f2748" fmla="*/ 4929609 f2113 1"/>
                <a:gd name="f2749" fmla="*/ 4288464 f2114 1"/>
                <a:gd name="f2750" fmla="*/ 4924014 f2113 1"/>
                <a:gd name="f2751" fmla="*/ 4263034 f2114 1"/>
                <a:gd name="f2752" fmla="*/ 4919437 f2113 1"/>
                <a:gd name="f2753" fmla="*/ 4225399 f2114 1"/>
                <a:gd name="f2754" fmla="*/ 5069474 f2113 1"/>
                <a:gd name="f2755" fmla="*/ 4221839 f2114 1"/>
                <a:gd name="f2756" fmla="*/ 5068457 f2113 1"/>
                <a:gd name="f2757" fmla="*/ 4209123 f2114 1"/>
                <a:gd name="f2758" fmla="*/ 4901127 f2113 1"/>
                <a:gd name="f2759" fmla="*/ 4202513 f2114 1"/>
                <a:gd name="f2760" fmla="*/ 4912825 f2113 1"/>
                <a:gd name="f2761" fmla="*/ 4143384 f2114 1"/>
                <a:gd name="f2762" fmla="*/ 5196442 f2113 1"/>
                <a:gd name="f2763" fmla="*/ 4147034 f2114 1"/>
                <a:gd name="f2764" fmla="*/ 5197400 f2113 1"/>
                <a:gd name="f2765" fmla="*/ 4353218 f2114 1"/>
                <a:gd name="f2766" fmla="*/ 5253184 f2113 1"/>
                <a:gd name="f2767" fmla="*/ 4495273 f2114 1"/>
                <a:gd name="f2768" fmla="*/ 5292722 f2113 1"/>
                <a:gd name="f2769" fmla="*/ 4497500 f2114 1"/>
                <a:gd name="f2770" fmla="*/ 5285780 f2113 1"/>
                <a:gd name="f2771" fmla="*/ 4536809 f2114 1"/>
                <a:gd name="f2772" fmla="*/ 5079632 f2113 1"/>
                <a:gd name="f2773" fmla="*/ 4592987 f2114 1"/>
                <a:gd name="f2774" fmla="*/ 4975419 f2113 1"/>
                <a:gd name="f2775" fmla="*/ 4682624 f2114 1"/>
                <a:gd name="f2776" fmla="*/ 4917659 f2113 1"/>
                <a:gd name="f2777" fmla="*/ 4719687 f2114 1"/>
                <a:gd name="f2778" fmla="*/ 4917629 f2113 1"/>
                <a:gd name="f2779" fmla="*/ 4832738 f2114 1"/>
                <a:gd name="f2780" fmla="*/ 5017152 f2113 1"/>
                <a:gd name="f2781" fmla="*/ 4825549 f2114 1"/>
                <a:gd name="f2782" fmla="*/ 5267215 f2113 1"/>
                <a:gd name="f2783" fmla="*/ 4812318 f2114 1"/>
                <a:gd name="f2784" fmla="*/ 5305319 f2113 1"/>
                <a:gd name="f2785" fmla="*/ 4826783 f2114 1"/>
                <a:gd name="f2786" fmla="*/ 5335336 f2113 1"/>
                <a:gd name="f2787" fmla="*/ 4886955 f2114 1"/>
                <a:gd name="f2788" fmla="*/ 5353808 f2113 1"/>
                <a:gd name="f2789" fmla="*/ 4950456 f2114 1"/>
                <a:gd name="f2790" fmla="*/ 5284071 f2113 1"/>
                <a:gd name="f2791" fmla="*/ 4942408 f2114 1"/>
                <a:gd name="f2792" fmla="*/ 5247911 f2113 1"/>
                <a:gd name="f2793" fmla="*/ 4891419 f2114 1"/>
                <a:gd name="f2794" fmla="*/ 5206901 f2113 1"/>
                <a:gd name="f2795" fmla="*/ 4886980 f2114 1"/>
                <a:gd name="f2796" fmla="*/ 5189460 f2113 1"/>
                <a:gd name="f2797" fmla="*/ 4925814 f2114 1"/>
                <a:gd name="f2798" fmla="*/ 5133418 f2113 1"/>
                <a:gd name="f2799" fmla="*/ 4944854 f2114 1"/>
                <a:gd name="f2800" fmla="*/ 5133050 f2113 1"/>
                <a:gd name="f2801" fmla="*/ 4987227 f2114 1"/>
                <a:gd name="f2802" fmla="*/ 5161185 f2113 1"/>
                <a:gd name="f2803" fmla="*/ 5020722 f2114 1"/>
                <a:gd name="f2804" fmla="*/ 5154440 f2113 1"/>
                <a:gd name="f2805" fmla="*/ 5056184 f2114 1"/>
                <a:gd name="f2806" fmla="*/ 5087715 f2113 1"/>
                <a:gd name="f2807" fmla="*/ 5083154 f2114 1"/>
                <a:gd name="f2808" fmla="*/ 5077944 f2113 1"/>
                <a:gd name="f2809" fmla="*/ 5126870 f2114 1"/>
                <a:gd name="f2810" fmla="*/ 5100278 f2113 1"/>
                <a:gd name="f2811" fmla="*/ 5134231 f2114 1"/>
                <a:gd name="f2812" fmla="*/ 5126289 f2113 1"/>
                <a:gd name="f2813" fmla="*/ 5098365 f2114 1"/>
                <a:gd name="f2814" fmla="*/ 5194569 f2113 1"/>
                <a:gd name="f2815" fmla="*/ 5111853 f2114 1"/>
                <a:gd name="f2816" fmla="*/ 5249427 f2113 1"/>
                <a:gd name="f2817" fmla="*/ 5145546 f2114 1"/>
                <a:gd name="f2818" fmla="*/ 5271316 f2113 1"/>
                <a:gd name="f2819" fmla="*/ 5153189 f2114 1"/>
                <a:gd name="f2820" fmla="*/ 5309032 f2113 1"/>
                <a:gd name="f2821" fmla="*/ 5119298 f2114 1"/>
                <a:gd name="f2822" fmla="*/ 5353730 f2113 1"/>
                <a:gd name="f2823" fmla="*/ 5097891 f2114 1"/>
                <a:gd name="f2824" fmla="*/ 5356805 f2113 1"/>
                <a:gd name="f2825" fmla="*/ 5059613 f2114 1"/>
                <a:gd name="f2826" fmla="*/ 5328905 f2113 1"/>
                <a:gd name="f2827" fmla="*/ 5021214 f2114 1"/>
                <a:gd name="f2828" fmla="*/ 5338530 f2113 1"/>
                <a:gd name="f2829" fmla="*/ 5000797 f2114 1"/>
                <a:gd name="f2830" fmla="*/ 5377425 f2113 1"/>
                <a:gd name="f2831" fmla="*/ 5010911 f2114 1"/>
                <a:gd name="f2832" fmla="*/ 5409469 f2113 1"/>
                <a:gd name="f2833" fmla="*/ 5122353 f2114 1"/>
                <a:gd name="f2834" fmla="*/ 5468524 f2113 1"/>
                <a:gd name="f2835" fmla="*/ 5146090 f2114 1"/>
                <a:gd name="f2836" fmla="*/ 5483095 f2113 1"/>
                <a:gd name="f2837" fmla="*/ 5501336 f2114 1"/>
                <a:gd name="f2838" fmla="*/ 5601055 f2113 1"/>
                <a:gd name="f2839" fmla="*/ 6039323 f2114 1"/>
                <a:gd name="f2840" fmla="*/ 5799789 f2113 1"/>
                <a:gd name="f2841" fmla="*/ 7163086 f2114 1"/>
                <a:gd name="f2842" fmla="*/ 5882421 f2113 1"/>
                <a:gd name="f2843" fmla="*/ 8325658 f2114 1"/>
                <a:gd name="f2844" fmla="*/ 5805470 f2113 1"/>
                <a:gd name="f2845" fmla="*/ 10641607 f2114 1"/>
                <a:gd name="f2846" fmla="*/ 5867813 f2113 1"/>
                <a:gd name="f2847" fmla="*/ 12240144 f2114 1"/>
                <a:gd name="f2848" fmla="*/ 5772364 f2113 1"/>
                <a:gd name="f2849" fmla="*/ 12236118 f2114 1"/>
                <a:gd name="f2850" fmla="*/ 6114828 f2113 1"/>
                <a:gd name="f2851" fmla="*/ 1983 f2114 1"/>
                <a:gd name="f2852" fmla="*/ 6075071 f2113 1"/>
                <a:gd name="f2853" fmla="*/ 20102 f2114 1"/>
                <a:gd name="f2854" fmla="*/ 4797381 f2113 1"/>
                <a:gd name="f2855" fmla="*/ 131020 f2114 1"/>
                <a:gd name="f2856" fmla="*/ 4760846 f2113 1"/>
                <a:gd name="f2857" fmla="*/ 273937 f2114 1"/>
                <a:gd name="f2858" fmla="*/ 4665738 f2113 1"/>
                <a:gd name="f2859" fmla="*/ 408716 f2114 1"/>
                <a:gd name="f2860" fmla="*/ 4603180 f2113 1"/>
                <a:gd name="f2861" fmla="*/ 460307 f2114 1"/>
                <a:gd name="f2862" fmla="*/ 4589162 f2113 1"/>
                <a:gd name="f2863" fmla="*/ 477617 f2114 1"/>
                <a:gd name="f2864" fmla="*/ 4579167 f2113 1"/>
                <a:gd name="f2865" fmla="*/ 722172 f2114 1"/>
                <a:gd name="f2866" fmla="*/ 746907 f2114 1"/>
                <a:gd name="f2867" fmla="*/ 4569590 f2113 1"/>
                <a:gd name="f2868" fmla="*/ 851478 f2114 1"/>
                <a:gd name="f2869" fmla="*/ 4518034 f2113 1"/>
                <a:gd name="f2870" fmla="*/ 779494 f2114 1"/>
                <a:gd name="f2871" fmla="*/ 4343909 f2113 1"/>
                <a:gd name="f2872" fmla="*/ 884068 f2114 1"/>
                <a:gd name="f2873" fmla="*/ 4507820 f2113 1"/>
                <a:gd name="f2874" fmla="*/ 902549 f2114 1"/>
                <a:gd name="f2875" fmla="*/ 4502957 f2113 1"/>
                <a:gd name="f2876" fmla="*/ 795058 f2114 1"/>
                <a:gd name="f2877" fmla="*/ 4246145 f2113 1"/>
                <a:gd name="f2878" fmla="*/ 725019 f2114 1"/>
                <a:gd name="f2879" fmla="*/ 4206261 f2113 1"/>
                <a:gd name="f2880" fmla="*/ 772686 f2114 1"/>
                <a:gd name="f2881" fmla="*/ 4198965 f2113 1"/>
                <a:gd name="f2882" fmla="*/ 711400 f2114 1"/>
                <a:gd name="f2883" fmla="*/ 3936803 f2113 1"/>
                <a:gd name="f2884" fmla="*/ 629687 f2114 1"/>
                <a:gd name="f2885" fmla="*/ 3947018 f2113 1"/>
                <a:gd name="f2886" fmla="*/ 603910 f2114 1"/>
                <a:gd name="f2887" fmla="*/ 3933885 f2113 1"/>
                <a:gd name="f2888" fmla="*/ 586886 f2114 1"/>
                <a:gd name="f2889" fmla="*/ 3893515 f2113 1"/>
                <a:gd name="f2890" fmla="*/ 807219 f2114 1"/>
                <a:gd name="f2891" fmla="*/ 3858008 f2113 1"/>
                <a:gd name="f2892" fmla="*/ 835430 f2114 1"/>
                <a:gd name="f2893" fmla="*/ 3849254 f2113 1"/>
                <a:gd name="f2894" fmla="*/ 1134070 f2114 1"/>
                <a:gd name="f2895" fmla="*/ 3709175 f2113 1"/>
                <a:gd name="f2896" fmla="*/ 1146716 f2114 1"/>
                <a:gd name="f2897" fmla="*/ 3683883 f2113 1"/>
                <a:gd name="f2898" fmla="*/ 1119964 f2114 1"/>
                <a:gd name="f2899" fmla="*/ 3611897 f2113 1"/>
                <a:gd name="f2900" fmla="*/ 645738 f2114 1"/>
                <a:gd name="f2901" fmla="*/ 3600225 f2113 1"/>
                <a:gd name="f2902" fmla="*/ 689513 f2114 1"/>
                <a:gd name="f2903" fmla="*/ 753230 f2114 1"/>
                <a:gd name="f2904" fmla="*/ 3296233 f2113 1"/>
                <a:gd name="f2905" fmla="*/ 672490 f2114 1"/>
                <a:gd name="f2906" fmla="*/ 3304016 f2113 1"/>
                <a:gd name="f2907" fmla="*/ 3270456 f2113 1"/>
                <a:gd name="f2908" fmla="*/ 1053330 f2114 1"/>
                <a:gd name="f2909" fmla="*/ 3230571 f2113 1"/>
                <a:gd name="f2910" fmla="*/ 822784 f2114 1"/>
                <a:gd name="f2911" fmla="*/ 2549145 f2113 1"/>
                <a:gd name="f2912" fmla="*/ 514900 f2114 1"/>
                <a:gd name="f2913" fmla="*/ 2616267 f2113 1"/>
                <a:gd name="f2914" fmla="*/ 448267 f2114 1"/>
                <a:gd name="f2915" fmla="*/ 2514613 f2113 1"/>
                <a:gd name="f2916" fmla="*/ 449237 f2114 1"/>
                <a:gd name="f2917" fmla="*/ 2499535 f2113 1"/>
                <a:gd name="f2918" fmla="*/ 485718 f2114 1"/>
                <a:gd name="f2919" fmla="*/ 2424630 f2113 1"/>
                <a:gd name="f2920" fmla="*/ 556730 f2114 1"/>
                <a:gd name="f2921" fmla="*/ 2454301 f2113 1"/>
                <a:gd name="f2922" fmla="*/ 512469 f2114 1"/>
                <a:gd name="f2923" fmla="*/ 2471810 f2113 1"/>
                <a:gd name="f2924" fmla="*/ 529007 f2114 1"/>
                <a:gd name="f2925" fmla="*/ 2550605 f2113 1"/>
                <a:gd name="f2926" fmla="*/ 620446 f2114 1"/>
                <a:gd name="f2927" fmla="*/ 2535040 f2113 1"/>
                <a:gd name="f2928" fmla="*/ 1111696 f2114 1"/>
                <a:gd name="f2929" fmla="*/ 768489 f2113 1"/>
                <a:gd name="f2930" fmla="*/ 1081054 f2114 1"/>
                <a:gd name="f2931" fmla="*/ 670725 f2113 1"/>
                <a:gd name="f2932" fmla="*/ 1082999 f2114 1"/>
                <a:gd name="f2933" fmla="*/ 648838 f2113 1"/>
                <a:gd name="f2934" fmla="*/ 1115101 f2114 1"/>
                <a:gd name="f2935" fmla="*/ 596309 f2113 1"/>
                <a:gd name="f2936" fmla="*/ 1190004 f2114 1"/>
                <a:gd name="f2937" fmla="*/ 535996 f2113 1"/>
                <a:gd name="f2938" fmla="*/ 1250317 f2114 1"/>
                <a:gd name="f2939" fmla="*/ 584635 f2113 1"/>
                <a:gd name="f2940" fmla="*/ 1214810 f2114 1"/>
                <a:gd name="f2941" fmla="*/ 625980 f2113 1"/>
                <a:gd name="f2942" fmla="*/ 1196814 f2114 1"/>
                <a:gd name="f2943" fmla="*/ 582205 f2113 1"/>
                <a:gd name="f2944" fmla="*/ 1161793 f2114 1"/>
                <a:gd name="f2945" fmla="*/ 606037 f2113 1"/>
                <a:gd name="f2946" fmla="*/ 1156931 f2114 1"/>
                <a:gd name="f2947" fmla="*/ 629383 f2113 1"/>
                <a:gd name="f2948" fmla="*/ 1218701 f2114 1"/>
                <a:gd name="f2949" fmla="*/ 857983 f2113 1"/>
                <a:gd name="f2950" fmla="*/ 1760047 f2114 1"/>
                <a:gd name="f2951" fmla="*/ 1954783 f2113 1"/>
                <a:gd name="f2952" fmla="*/ 1897694 f2114 1"/>
                <a:gd name="f2953" fmla="*/ 1747582 f2113 1"/>
                <a:gd name="f2954" fmla="*/ 1904018 f2114 1"/>
                <a:gd name="f2955" fmla="*/ 1723753 f2113 1"/>
                <a:gd name="f2956" fmla="*/ 1851975 f2114 1"/>
                <a:gd name="f2957" fmla="*/ 1254387 f2113 1"/>
                <a:gd name="f2958" fmla="*/ 1716273 f2114 1"/>
                <a:gd name="f2959" fmla="*/ 2031451 f2114 1"/>
                <a:gd name="f2960" fmla="*/ 283076 f2113 1"/>
                <a:gd name="f2961" fmla="*/ 2040692 f2114 1"/>
                <a:gd name="f2962" fmla="*/ 220331 f2113 1"/>
                <a:gd name="f2963" fmla="*/ 2029505 f2114 1"/>
                <a:gd name="f2964" fmla="*/ 132297 f2113 1"/>
                <a:gd name="f2965" fmla="*/ 2050420 f2114 1"/>
                <a:gd name="f2966" fmla="*/ 65175 f2113 1"/>
                <a:gd name="f2967" fmla="+- f2115 0 f1"/>
                <a:gd name="f2968" fmla="*/ f2118 1 12242773"/>
                <a:gd name="f2969" fmla="*/ f2119 1 6114828"/>
                <a:gd name="f2970" fmla="*/ f2120 1 12242773"/>
                <a:gd name="f2971" fmla="*/ f2121 1 6114828"/>
                <a:gd name="f2972" fmla="*/ f2122 1 12242773"/>
                <a:gd name="f2973" fmla="*/ f2123 1 6114828"/>
                <a:gd name="f2974" fmla="*/ f2124 1 12242773"/>
                <a:gd name="f2975" fmla="*/ f2125 1 6114828"/>
                <a:gd name="f2976" fmla="*/ f2126 1 12242773"/>
                <a:gd name="f2977" fmla="*/ f2127 1 6114828"/>
                <a:gd name="f2978" fmla="*/ f2128 1 12242773"/>
                <a:gd name="f2979" fmla="*/ f2129 1 6114828"/>
                <a:gd name="f2980" fmla="*/ f2130 1 12242773"/>
                <a:gd name="f2981" fmla="*/ f2131 1 6114828"/>
                <a:gd name="f2982" fmla="*/ f2132 1 12242773"/>
                <a:gd name="f2983" fmla="*/ f2133 1 6114828"/>
                <a:gd name="f2984" fmla="*/ f2134 1 12242773"/>
                <a:gd name="f2985" fmla="*/ f2135 1 6114828"/>
                <a:gd name="f2986" fmla="*/ f2136 1 12242773"/>
                <a:gd name="f2987" fmla="*/ f2137 1 6114828"/>
                <a:gd name="f2988" fmla="*/ f2138 1 12242773"/>
                <a:gd name="f2989" fmla="*/ f2139 1 6114828"/>
                <a:gd name="f2990" fmla="*/ f2140 1 12242773"/>
                <a:gd name="f2991" fmla="*/ f2141 1 6114828"/>
                <a:gd name="f2992" fmla="*/ f2142 1 12242773"/>
                <a:gd name="f2993" fmla="*/ f2143 1 6114828"/>
                <a:gd name="f2994" fmla="*/ f2144 1 12242773"/>
                <a:gd name="f2995" fmla="*/ f2145 1 6114828"/>
                <a:gd name="f2996" fmla="*/ f2146 1 12242773"/>
                <a:gd name="f2997" fmla="*/ f2147 1 6114828"/>
                <a:gd name="f2998" fmla="*/ f2148 1 12242773"/>
                <a:gd name="f2999" fmla="*/ f2149 1 6114828"/>
                <a:gd name="f3000" fmla="*/ f2150 1 12242773"/>
                <a:gd name="f3001" fmla="*/ f2151 1 6114828"/>
                <a:gd name="f3002" fmla="*/ f2152 1 12242773"/>
                <a:gd name="f3003" fmla="*/ f2153 1 6114828"/>
                <a:gd name="f3004" fmla="*/ f2154 1 12242773"/>
                <a:gd name="f3005" fmla="*/ f2155 1 6114828"/>
                <a:gd name="f3006" fmla="*/ f2156 1 12242773"/>
                <a:gd name="f3007" fmla="*/ f2157 1 6114828"/>
                <a:gd name="f3008" fmla="*/ f2158 1 12242773"/>
                <a:gd name="f3009" fmla="*/ f2159 1 6114828"/>
                <a:gd name="f3010" fmla="*/ f2160 1 12242773"/>
                <a:gd name="f3011" fmla="*/ f2161 1 6114828"/>
                <a:gd name="f3012" fmla="*/ f2162 1 12242773"/>
                <a:gd name="f3013" fmla="*/ f2163 1 6114828"/>
                <a:gd name="f3014" fmla="*/ f2164 1 12242773"/>
                <a:gd name="f3015" fmla="*/ f2165 1 6114828"/>
                <a:gd name="f3016" fmla="*/ f2166 1 12242773"/>
                <a:gd name="f3017" fmla="*/ f2167 1 6114828"/>
                <a:gd name="f3018" fmla="*/ f2168 1 12242773"/>
                <a:gd name="f3019" fmla="*/ f2169 1 6114828"/>
                <a:gd name="f3020" fmla="*/ f2170 1 6114828"/>
                <a:gd name="f3021" fmla="*/ f2171 1 12242773"/>
                <a:gd name="f3022" fmla="*/ f2172 1 6114828"/>
                <a:gd name="f3023" fmla="*/ f2173 1 12242773"/>
                <a:gd name="f3024" fmla="*/ f2174 1 6114828"/>
                <a:gd name="f3025" fmla="*/ f2175 1 12242773"/>
                <a:gd name="f3026" fmla="*/ f2176 1 6114828"/>
                <a:gd name="f3027" fmla="*/ f2177 1 12242773"/>
                <a:gd name="f3028" fmla="*/ f2178 1 6114828"/>
                <a:gd name="f3029" fmla="*/ f2179 1 12242773"/>
                <a:gd name="f3030" fmla="*/ f2180 1 6114828"/>
                <a:gd name="f3031" fmla="*/ f2181 1 12242773"/>
                <a:gd name="f3032" fmla="*/ f2182 1 6114828"/>
                <a:gd name="f3033" fmla="*/ f2183 1 12242773"/>
                <a:gd name="f3034" fmla="*/ f2184 1 6114828"/>
                <a:gd name="f3035" fmla="*/ f2185 1 12242773"/>
                <a:gd name="f3036" fmla="*/ f2186 1 6114828"/>
                <a:gd name="f3037" fmla="*/ f2187 1 12242773"/>
                <a:gd name="f3038" fmla="*/ f2188 1 6114828"/>
                <a:gd name="f3039" fmla="*/ f2189 1 12242773"/>
                <a:gd name="f3040" fmla="*/ f2190 1 6114828"/>
                <a:gd name="f3041" fmla="*/ f2191 1 12242773"/>
                <a:gd name="f3042" fmla="*/ f2192 1 6114828"/>
                <a:gd name="f3043" fmla="*/ f2193 1 12242773"/>
                <a:gd name="f3044" fmla="*/ f2194 1 6114828"/>
                <a:gd name="f3045" fmla="*/ f2195 1 12242773"/>
                <a:gd name="f3046" fmla="*/ f2196 1 6114828"/>
                <a:gd name="f3047" fmla="*/ f2197 1 12242773"/>
                <a:gd name="f3048" fmla="*/ f2198 1 6114828"/>
                <a:gd name="f3049" fmla="*/ f2199 1 6114828"/>
                <a:gd name="f3050" fmla="*/ f2200 1 12242773"/>
                <a:gd name="f3051" fmla="*/ f2201 1 6114828"/>
                <a:gd name="f3052" fmla="*/ f2202 1 12242773"/>
                <a:gd name="f3053" fmla="*/ f2203 1 12242773"/>
                <a:gd name="f3054" fmla="*/ f2204 1 6114828"/>
                <a:gd name="f3055" fmla="*/ f2205 1 12242773"/>
                <a:gd name="f3056" fmla="*/ f2206 1 6114828"/>
                <a:gd name="f3057" fmla="*/ f2207 1 12242773"/>
                <a:gd name="f3058" fmla="*/ f2208 1 6114828"/>
                <a:gd name="f3059" fmla="*/ f2209 1 12242773"/>
                <a:gd name="f3060" fmla="*/ f2210 1 6114828"/>
                <a:gd name="f3061" fmla="*/ f2211 1 12242773"/>
                <a:gd name="f3062" fmla="*/ f2212 1 6114828"/>
                <a:gd name="f3063" fmla="*/ f2213 1 12242773"/>
                <a:gd name="f3064" fmla="*/ f2214 1 6114828"/>
                <a:gd name="f3065" fmla="*/ f2215 1 12242773"/>
                <a:gd name="f3066" fmla="*/ f2216 1 6114828"/>
                <a:gd name="f3067" fmla="*/ f2217 1 12242773"/>
                <a:gd name="f3068" fmla="*/ f2218 1 6114828"/>
                <a:gd name="f3069" fmla="*/ f2219 1 12242773"/>
                <a:gd name="f3070" fmla="*/ f2220 1 6114828"/>
                <a:gd name="f3071" fmla="*/ f2221 1 12242773"/>
                <a:gd name="f3072" fmla="*/ f2222 1 6114828"/>
                <a:gd name="f3073" fmla="*/ f2223 1 12242773"/>
                <a:gd name="f3074" fmla="*/ f2224 1 6114828"/>
                <a:gd name="f3075" fmla="*/ f2225 1 12242773"/>
                <a:gd name="f3076" fmla="*/ f2226 1 6114828"/>
                <a:gd name="f3077" fmla="*/ f2227 1 12242773"/>
                <a:gd name="f3078" fmla="*/ f2228 1 6114828"/>
                <a:gd name="f3079" fmla="*/ f2229 1 12242773"/>
                <a:gd name="f3080" fmla="*/ f2230 1 6114828"/>
                <a:gd name="f3081" fmla="*/ f2231 1 12242773"/>
                <a:gd name="f3082" fmla="*/ f2232 1 6114828"/>
                <a:gd name="f3083" fmla="*/ f2233 1 12242773"/>
                <a:gd name="f3084" fmla="*/ f2234 1 6114828"/>
                <a:gd name="f3085" fmla="*/ f2235 1 12242773"/>
                <a:gd name="f3086" fmla="*/ f2236 1 6114828"/>
                <a:gd name="f3087" fmla="*/ f2237 1 12242773"/>
                <a:gd name="f3088" fmla="*/ f2238 1 6114828"/>
                <a:gd name="f3089" fmla="*/ f2239 1 12242773"/>
                <a:gd name="f3090" fmla="*/ f2240 1 6114828"/>
                <a:gd name="f3091" fmla="*/ f2241 1 12242773"/>
                <a:gd name="f3092" fmla="*/ f2242 1 6114828"/>
                <a:gd name="f3093" fmla="*/ f2243 1 12242773"/>
                <a:gd name="f3094" fmla="*/ f2244 1 6114828"/>
                <a:gd name="f3095" fmla="*/ f2245 1 12242773"/>
                <a:gd name="f3096" fmla="*/ f2246 1 6114828"/>
                <a:gd name="f3097" fmla="*/ f2247 1 12242773"/>
                <a:gd name="f3098" fmla="*/ f2248 1 6114828"/>
                <a:gd name="f3099" fmla="*/ f2249 1 12242773"/>
                <a:gd name="f3100" fmla="*/ f2250 1 6114828"/>
                <a:gd name="f3101" fmla="*/ f2251 1 12242773"/>
                <a:gd name="f3102" fmla="*/ f2252 1 6114828"/>
                <a:gd name="f3103" fmla="*/ f2253 1 12242773"/>
                <a:gd name="f3104" fmla="*/ f2254 1 6114828"/>
                <a:gd name="f3105" fmla="*/ f2255 1 12242773"/>
                <a:gd name="f3106" fmla="*/ f2256 1 6114828"/>
                <a:gd name="f3107" fmla="*/ f2257 1 12242773"/>
                <a:gd name="f3108" fmla="*/ f2258 1 6114828"/>
                <a:gd name="f3109" fmla="*/ f2259 1 12242773"/>
                <a:gd name="f3110" fmla="*/ f2260 1 6114828"/>
                <a:gd name="f3111" fmla="*/ f2261 1 6114828"/>
                <a:gd name="f3112" fmla="*/ f2262 1 12242773"/>
                <a:gd name="f3113" fmla="*/ f2263 1 6114828"/>
                <a:gd name="f3114" fmla="*/ f2264 1 12242773"/>
                <a:gd name="f3115" fmla="*/ f2265 1 6114828"/>
                <a:gd name="f3116" fmla="*/ f2266 1 12242773"/>
                <a:gd name="f3117" fmla="*/ f2267 1 6114828"/>
                <a:gd name="f3118" fmla="*/ f2268 1 12242773"/>
                <a:gd name="f3119" fmla="*/ f2269 1 6114828"/>
                <a:gd name="f3120" fmla="*/ f2270 1 12242773"/>
                <a:gd name="f3121" fmla="*/ f2271 1 6114828"/>
                <a:gd name="f3122" fmla="*/ f2272 1 12242773"/>
                <a:gd name="f3123" fmla="*/ f2273 1 6114828"/>
                <a:gd name="f3124" fmla="*/ f2274 1 12242773"/>
                <a:gd name="f3125" fmla="*/ f2275 1 6114828"/>
                <a:gd name="f3126" fmla="*/ f2276 1 12242773"/>
                <a:gd name="f3127" fmla="*/ f2277 1 6114828"/>
                <a:gd name="f3128" fmla="*/ f2278 1 12242773"/>
                <a:gd name="f3129" fmla="*/ f2279 1 6114828"/>
                <a:gd name="f3130" fmla="*/ f2280 1 12242773"/>
                <a:gd name="f3131" fmla="*/ f2281 1 6114828"/>
                <a:gd name="f3132" fmla="*/ f2282 1 12242773"/>
                <a:gd name="f3133" fmla="*/ f2283 1 6114828"/>
                <a:gd name="f3134" fmla="*/ f2284 1 12242773"/>
                <a:gd name="f3135" fmla="*/ f2285 1 12242773"/>
                <a:gd name="f3136" fmla="*/ f2286 1 6114828"/>
                <a:gd name="f3137" fmla="*/ f2287 1 12242773"/>
                <a:gd name="f3138" fmla="*/ f2288 1 12242773"/>
                <a:gd name="f3139" fmla="*/ f2289 1 6114828"/>
                <a:gd name="f3140" fmla="*/ f2290 1 12242773"/>
                <a:gd name="f3141" fmla="*/ f2291 1 6114828"/>
                <a:gd name="f3142" fmla="*/ f2292 1 12242773"/>
                <a:gd name="f3143" fmla="*/ f2293 1 6114828"/>
                <a:gd name="f3144" fmla="*/ f2294 1 12242773"/>
                <a:gd name="f3145" fmla="*/ f2295 1 6114828"/>
                <a:gd name="f3146" fmla="*/ f2296 1 12242773"/>
                <a:gd name="f3147" fmla="*/ f2297 1 6114828"/>
                <a:gd name="f3148" fmla="*/ f2298 1 12242773"/>
                <a:gd name="f3149" fmla="*/ f2299 1 6114828"/>
                <a:gd name="f3150" fmla="*/ f2300 1 12242773"/>
                <a:gd name="f3151" fmla="*/ f2301 1 6114828"/>
                <a:gd name="f3152" fmla="*/ f2302 1 12242773"/>
                <a:gd name="f3153" fmla="*/ f2303 1 6114828"/>
                <a:gd name="f3154" fmla="*/ f2304 1 12242773"/>
                <a:gd name="f3155" fmla="*/ f2305 1 6114828"/>
                <a:gd name="f3156" fmla="*/ f2306 1 12242773"/>
                <a:gd name="f3157" fmla="*/ f2307 1 12242773"/>
                <a:gd name="f3158" fmla="*/ f2308 1 6114828"/>
                <a:gd name="f3159" fmla="*/ f2309 1 12242773"/>
                <a:gd name="f3160" fmla="*/ f2310 1 6114828"/>
                <a:gd name="f3161" fmla="*/ f2311 1 12242773"/>
                <a:gd name="f3162" fmla="*/ f2312 1 6114828"/>
                <a:gd name="f3163" fmla="*/ f2313 1 12242773"/>
                <a:gd name="f3164" fmla="*/ f2314 1 6114828"/>
                <a:gd name="f3165" fmla="*/ f2315 1 12242773"/>
                <a:gd name="f3166" fmla="*/ f2316 1 6114828"/>
                <a:gd name="f3167" fmla="*/ f2317 1 12242773"/>
                <a:gd name="f3168" fmla="*/ f2318 1 6114828"/>
                <a:gd name="f3169" fmla="*/ f2319 1 12242773"/>
                <a:gd name="f3170" fmla="*/ f2320 1 6114828"/>
                <a:gd name="f3171" fmla="*/ f2321 1 12242773"/>
                <a:gd name="f3172" fmla="*/ f2322 1 6114828"/>
                <a:gd name="f3173" fmla="*/ f2323 1 12242773"/>
                <a:gd name="f3174" fmla="*/ f2324 1 6114828"/>
                <a:gd name="f3175" fmla="*/ f2325 1 12242773"/>
                <a:gd name="f3176" fmla="*/ f2326 1 6114828"/>
                <a:gd name="f3177" fmla="*/ f2327 1 12242773"/>
                <a:gd name="f3178" fmla="*/ f2328 1 6114828"/>
                <a:gd name="f3179" fmla="*/ f2329 1 12242773"/>
                <a:gd name="f3180" fmla="*/ f2330 1 6114828"/>
                <a:gd name="f3181" fmla="*/ f2331 1 12242773"/>
                <a:gd name="f3182" fmla="*/ f2332 1 6114828"/>
                <a:gd name="f3183" fmla="*/ f2333 1 12242773"/>
                <a:gd name="f3184" fmla="*/ f2334 1 6114828"/>
                <a:gd name="f3185" fmla="*/ f2335 1 12242773"/>
                <a:gd name="f3186" fmla="*/ f2336 1 6114828"/>
                <a:gd name="f3187" fmla="*/ f2337 1 12242773"/>
                <a:gd name="f3188" fmla="*/ f2338 1 6114828"/>
                <a:gd name="f3189" fmla="*/ f2339 1 12242773"/>
                <a:gd name="f3190" fmla="*/ f2340 1 6114828"/>
                <a:gd name="f3191" fmla="*/ f2341 1 12242773"/>
                <a:gd name="f3192" fmla="*/ f2342 1 6114828"/>
                <a:gd name="f3193" fmla="*/ f2343 1 12242773"/>
                <a:gd name="f3194" fmla="*/ f2344 1 6114828"/>
                <a:gd name="f3195" fmla="*/ f2345 1 12242773"/>
                <a:gd name="f3196" fmla="*/ f2346 1 12242773"/>
                <a:gd name="f3197" fmla="*/ f2347 1 6114828"/>
                <a:gd name="f3198" fmla="*/ f2348 1 12242773"/>
                <a:gd name="f3199" fmla="*/ f2349 1 6114828"/>
                <a:gd name="f3200" fmla="*/ f2350 1 12242773"/>
                <a:gd name="f3201" fmla="*/ f2351 1 6114828"/>
                <a:gd name="f3202" fmla="*/ f2352 1 12242773"/>
                <a:gd name="f3203" fmla="*/ f2353 1 6114828"/>
                <a:gd name="f3204" fmla="*/ f2354 1 12242773"/>
                <a:gd name="f3205" fmla="*/ f2355 1 6114828"/>
                <a:gd name="f3206" fmla="*/ f2356 1 12242773"/>
                <a:gd name="f3207" fmla="*/ f2357 1 6114828"/>
                <a:gd name="f3208" fmla="*/ f2358 1 12242773"/>
                <a:gd name="f3209" fmla="*/ f2359 1 6114828"/>
                <a:gd name="f3210" fmla="*/ f2360 1 12242773"/>
                <a:gd name="f3211" fmla="*/ f2361 1 6114828"/>
                <a:gd name="f3212" fmla="*/ f2362 1 12242773"/>
                <a:gd name="f3213" fmla="*/ f2363 1 6114828"/>
                <a:gd name="f3214" fmla="*/ f2364 1 12242773"/>
                <a:gd name="f3215" fmla="*/ f2365 1 6114828"/>
                <a:gd name="f3216" fmla="*/ f2366 1 12242773"/>
                <a:gd name="f3217" fmla="*/ f2367 1 6114828"/>
                <a:gd name="f3218" fmla="*/ f2368 1 12242773"/>
                <a:gd name="f3219" fmla="*/ f2369 1 6114828"/>
                <a:gd name="f3220" fmla="*/ f2370 1 12242773"/>
                <a:gd name="f3221" fmla="*/ f2371 1 6114828"/>
                <a:gd name="f3222" fmla="*/ f2372 1 12242773"/>
                <a:gd name="f3223" fmla="*/ f2373 1 6114828"/>
                <a:gd name="f3224" fmla="*/ f2374 1 12242773"/>
                <a:gd name="f3225" fmla="*/ f2375 1 6114828"/>
                <a:gd name="f3226" fmla="*/ f2376 1 12242773"/>
                <a:gd name="f3227" fmla="*/ f2377 1 6114828"/>
                <a:gd name="f3228" fmla="*/ f2378 1 12242773"/>
                <a:gd name="f3229" fmla="*/ f2379 1 6114828"/>
                <a:gd name="f3230" fmla="*/ f2380 1 12242773"/>
                <a:gd name="f3231" fmla="*/ f2381 1 6114828"/>
                <a:gd name="f3232" fmla="*/ f2382 1 12242773"/>
                <a:gd name="f3233" fmla="*/ f2383 1 6114828"/>
                <a:gd name="f3234" fmla="*/ f2384 1 12242773"/>
                <a:gd name="f3235" fmla="*/ f2385 1 6114828"/>
                <a:gd name="f3236" fmla="*/ f2386 1 12242773"/>
                <a:gd name="f3237" fmla="*/ f2387 1 6114828"/>
                <a:gd name="f3238" fmla="*/ f2388 1 12242773"/>
                <a:gd name="f3239" fmla="*/ f2389 1 6114828"/>
                <a:gd name="f3240" fmla="*/ f2390 1 12242773"/>
                <a:gd name="f3241" fmla="*/ f2391 1 6114828"/>
                <a:gd name="f3242" fmla="*/ f2392 1 12242773"/>
                <a:gd name="f3243" fmla="*/ f2393 1 6114828"/>
                <a:gd name="f3244" fmla="*/ f2394 1 12242773"/>
                <a:gd name="f3245" fmla="*/ f2395 1 6114828"/>
                <a:gd name="f3246" fmla="*/ f2396 1 12242773"/>
                <a:gd name="f3247" fmla="*/ f2397 1 6114828"/>
                <a:gd name="f3248" fmla="*/ f2398 1 12242773"/>
                <a:gd name="f3249" fmla="*/ f2399 1 6114828"/>
                <a:gd name="f3250" fmla="*/ f2400 1 12242773"/>
                <a:gd name="f3251" fmla="*/ f2401 1 6114828"/>
                <a:gd name="f3252" fmla="*/ f2402 1 12242773"/>
                <a:gd name="f3253" fmla="*/ f2403 1 12242773"/>
                <a:gd name="f3254" fmla="*/ f2404 1 6114828"/>
                <a:gd name="f3255" fmla="*/ f2405 1 12242773"/>
                <a:gd name="f3256" fmla="*/ f2406 1 6114828"/>
                <a:gd name="f3257" fmla="*/ f2407 1 12242773"/>
                <a:gd name="f3258" fmla="*/ f2408 1 6114828"/>
                <a:gd name="f3259" fmla="*/ f2409 1 12242773"/>
                <a:gd name="f3260" fmla="*/ f2410 1 6114828"/>
                <a:gd name="f3261" fmla="*/ f2411 1 12242773"/>
                <a:gd name="f3262" fmla="*/ f2412 1 12242773"/>
                <a:gd name="f3263" fmla="*/ f2413 1 6114828"/>
                <a:gd name="f3264" fmla="*/ f2414 1 12242773"/>
                <a:gd name="f3265" fmla="*/ f2415 1 6114828"/>
                <a:gd name="f3266" fmla="*/ f2416 1 12242773"/>
                <a:gd name="f3267" fmla="*/ f2417 1 6114828"/>
                <a:gd name="f3268" fmla="*/ f2418 1 12242773"/>
                <a:gd name="f3269" fmla="*/ f2419 1 6114828"/>
                <a:gd name="f3270" fmla="*/ f2420 1 6114828"/>
                <a:gd name="f3271" fmla="*/ f2421 1 12242773"/>
                <a:gd name="f3272" fmla="*/ f2422 1 6114828"/>
                <a:gd name="f3273" fmla="*/ f2423 1 12242773"/>
                <a:gd name="f3274" fmla="*/ f2424 1 6114828"/>
                <a:gd name="f3275" fmla="*/ f2425 1 12242773"/>
                <a:gd name="f3276" fmla="*/ f2426 1 6114828"/>
                <a:gd name="f3277" fmla="*/ f2427 1 6114828"/>
                <a:gd name="f3278" fmla="*/ f2428 1 12242773"/>
                <a:gd name="f3279" fmla="*/ f2429 1 12242773"/>
                <a:gd name="f3280" fmla="*/ f2430 1 6114828"/>
                <a:gd name="f3281" fmla="*/ f2431 1 12242773"/>
                <a:gd name="f3282" fmla="*/ f2432 1 6114828"/>
                <a:gd name="f3283" fmla="*/ f2433 1 12242773"/>
                <a:gd name="f3284" fmla="*/ f2434 1 12242773"/>
                <a:gd name="f3285" fmla="*/ f2435 1 6114828"/>
                <a:gd name="f3286" fmla="*/ f2436 1 12242773"/>
                <a:gd name="f3287" fmla="*/ f2437 1 6114828"/>
                <a:gd name="f3288" fmla="*/ f2438 1 12242773"/>
                <a:gd name="f3289" fmla="*/ f2439 1 12242773"/>
                <a:gd name="f3290" fmla="*/ f2440 1 6114828"/>
                <a:gd name="f3291" fmla="*/ f2441 1 6114828"/>
                <a:gd name="f3292" fmla="*/ f2442 1 12242773"/>
                <a:gd name="f3293" fmla="*/ f2443 1 6114828"/>
                <a:gd name="f3294" fmla="*/ f2444 1 12242773"/>
                <a:gd name="f3295" fmla="*/ f2445 1 6114828"/>
                <a:gd name="f3296" fmla="*/ f2446 1 12242773"/>
                <a:gd name="f3297" fmla="*/ f2447 1 6114828"/>
                <a:gd name="f3298" fmla="*/ f2448 1 12242773"/>
                <a:gd name="f3299" fmla="*/ f2449 1 6114828"/>
                <a:gd name="f3300" fmla="*/ f2450 1 12242773"/>
                <a:gd name="f3301" fmla="*/ f2451 1 6114828"/>
                <a:gd name="f3302" fmla="*/ f2452 1 12242773"/>
                <a:gd name="f3303" fmla="*/ f2453 1 6114828"/>
                <a:gd name="f3304" fmla="*/ f2454 1 6114828"/>
                <a:gd name="f3305" fmla="*/ f2455 1 12242773"/>
                <a:gd name="f3306" fmla="*/ f2456 1 6114828"/>
                <a:gd name="f3307" fmla="*/ f2457 1 12242773"/>
                <a:gd name="f3308" fmla="*/ f2458 1 6114828"/>
                <a:gd name="f3309" fmla="*/ f2459 1 12242773"/>
                <a:gd name="f3310" fmla="*/ f2460 1 6114828"/>
                <a:gd name="f3311" fmla="*/ f2461 1 12242773"/>
                <a:gd name="f3312" fmla="*/ f2462 1 6114828"/>
                <a:gd name="f3313" fmla="*/ f2463 1 12242773"/>
                <a:gd name="f3314" fmla="*/ f2464 1 6114828"/>
                <a:gd name="f3315" fmla="*/ f2465 1 12242773"/>
                <a:gd name="f3316" fmla="*/ f2466 1 12242773"/>
                <a:gd name="f3317" fmla="*/ f2467 1 6114828"/>
                <a:gd name="f3318" fmla="*/ f2468 1 6114828"/>
                <a:gd name="f3319" fmla="*/ f2469 1 12242773"/>
                <a:gd name="f3320" fmla="*/ f2470 1 6114828"/>
                <a:gd name="f3321" fmla="*/ f2471 1 12242773"/>
                <a:gd name="f3322" fmla="*/ f2472 1 6114828"/>
                <a:gd name="f3323" fmla="*/ f2473 1 12242773"/>
                <a:gd name="f3324" fmla="*/ f2474 1 6114828"/>
                <a:gd name="f3325" fmla="*/ f2475 1 12242773"/>
                <a:gd name="f3326" fmla="*/ f2476 1 6114828"/>
                <a:gd name="f3327" fmla="*/ f2477 1 12242773"/>
                <a:gd name="f3328" fmla="*/ f2478 1 6114828"/>
                <a:gd name="f3329" fmla="*/ f2479 1 12242773"/>
                <a:gd name="f3330" fmla="*/ f2480 1 6114828"/>
                <a:gd name="f3331" fmla="*/ f2481 1 12242773"/>
                <a:gd name="f3332" fmla="*/ f2482 1 6114828"/>
                <a:gd name="f3333" fmla="*/ f2483 1 12242773"/>
                <a:gd name="f3334" fmla="*/ f2484 1 6114828"/>
                <a:gd name="f3335" fmla="*/ f2485 1 12242773"/>
                <a:gd name="f3336" fmla="*/ f2486 1 6114828"/>
                <a:gd name="f3337" fmla="*/ f2487 1 12242773"/>
                <a:gd name="f3338" fmla="*/ f2488 1 6114828"/>
                <a:gd name="f3339" fmla="*/ f2489 1 12242773"/>
                <a:gd name="f3340" fmla="*/ f2490 1 6114828"/>
                <a:gd name="f3341" fmla="*/ f2491 1 12242773"/>
                <a:gd name="f3342" fmla="*/ f2492 1 6114828"/>
                <a:gd name="f3343" fmla="*/ f2493 1 12242773"/>
                <a:gd name="f3344" fmla="*/ f2494 1 6114828"/>
                <a:gd name="f3345" fmla="*/ f2495 1 12242773"/>
                <a:gd name="f3346" fmla="*/ f2496 1 6114828"/>
                <a:gd name="f3347" fmla="*/ f2497 1 12242773"/>
                <a:gd name="f3348" fmla="*/ f2498 1 6114828"/>
                <a:gd name="f3349" fmla="*/ f2499 1 12242773"/>
                <a:gd name="f3350" fmla="*/ f2500 1 6114828"/>
                <a:gd name="f3351" fmla="*/ f2501 1 12242773"/>
                <a:gd name="f3352" fmla="*/ f2502 1 6114828"/>
                <a:gd name="f3353" fmla="*/ f2503 1 12242773"/>
                <a:gd name="f3354" fmla="*/ f2504 1 6114828"/>
                <a:gd name="f3355" fmla="*/ f2505 1 12242773"/>
                <a:gd name="f3356" fmla="*/ f2506 1 6114828"/>
                <a:gd name="f3357" fmla="*/ f2507 1 12242773"/>
                <a:gd name="f3358" fmla="*/ f2508 1 6114828"/>
                <a:gd name="f3359" fmla="*/ f2509 1 12242773"/>
                <a:gd name="f3360" fmla="*/ f2510 1 6114828"/>
                <a:gd name="f3361" fmla="*/ f2511 1 12242773"/>
                <a:gd name="f3362" fmla="*/ f2512 1 6114828"/>
                <a:gd name="f3363" fmla="*/ f2513 1 12242773"/>
                <a:gd name="f3364" fmla="*/ f2514 1 6114828"/>
                <a:gd name="f3365" fmla="*/ f2515 1 12242773"/>
                <a:gd name="f3366" fmla="*/ f2516 1 6114828"/>
                <a:gd name="f3367" fmla="*/ f2517 1 12242773"/>
                <a:gd name="f3368" fmla="*/ f2518 1 6114828"/>
                <a:gd name="f3369" fmla="*/ f2519 1 12242773"/>
                <a:gd name="f3370" fmla="*/ f2520 1 6114828"/>
                <a:gd name="f3371" fmla="*/ f2521 1 12242773"/>
                <a:gd name="f3372" fmla="*/ f2522 1 6114828"/>
                <a:gd name="f3373" fmla="*/ f2523 1 12242773"/>
                <a:gd name="f3374" fmla="*/ f2524 1 12242773"/>
                <a:gd name="f3375" fmla="*/ f2525 1 6114828"/>
                <a:gd name="f3376" fmla="*/ f2526 1 12242773"/>
                <a:gd name="f3377" fmla="*/ f2527 1 6114828"/>
                <a:gd name="f3378" fmla="*/ f2528 1 12242773"/>
                <a:gd name="f3379" fmla="*/ f2529 1 6114828"/>
                <a:gd name="f3380" fmla="*/ f2530 1 12242773"/>
                <a:gd name="f3381" fmla="*/ f2531 1 6114828"/>
                <a:gd name="f3382" fmla="*/ f2532 1 12242773"/>
                <a:gd name="f3383" fmla="*/ f2533 1 6114828"/>
                <a:gd name="f3384" fmla="*/ f2534 1 12242773"/>
                <a:gd name="f3385" fmla="*/ f2535 1 6114828"/>
                <a:gd name="f3386" fmla="*/ f2536 1 6114828"/>
                <a:gd name="f3387" fmla="*/ f2537 1 12242773"/>
                <a:gd name="f3388" fmla="*/ f2538 1 6114828"/>
                <a:gd name="f3389" fmla="*/ f2539 1 12242773"/>
                <a:gd name="f3390" fmla="*/ f2540 1 6114828"/>
                <a:gd name="f3391" fmla="*/ f2541 1 12242773"/>
                <a:gd name="f3392" fmla="*/ f2542 1 6114828"/>
                <a:gd name="f3393" fmla="*/ f2543 1 12242773"/>
                <a:gd name="f3394" fmla="*/ f2544 1 6114828"/>
                <a:gd name="f3395" fmla="*/ f2545 1 12242773"/>
                <a:gd name="f3396" fmla="*/ f2546 1 6114828"/>
                <a:gd name="f3397" fmla="*/ f2547 1 12242773"/>
                <a:gd name="f3398" fmla="*/ f2548 1 6114828"/>
                <a:gd name="f3399" fmla="*/ f2549 1 12242773"/>
                <a:gd name="f3400" fmla="*/ f2550 1 6114828"/>
                <a:gd name="f3401" fmla="*/ f2551 1 12242773"/>
                <a:gd name="f3402" fmla="*/ f2552 1 6114828"/>
                <a:gd name="f3403" fmla="*/ f2553 1 12242773"/>
                <a:gd name="f3404" fmla="*/ f2554 1 6114828"/>
                <a:gd name="f3405" fmla="*/ f2555 1 12242773"/>
                <a:gd name="f3406" fmla="*/ f2556 1 6114828"/>
                <a:gd name="f3407" fmla="*/ f2557 1 12242773"/>
                <a:gd name="f3408" fmla="*/ f2558 1 6114828"/>
                <a:gd name="f3409" fmla="*/ f2559 1 12242773"/>
                <a:gd name="f3410" fmla="*/ f2560 1 6114828"/>
                <a:gd name="f3411" fmla="*/ f2561 1 12242773"/>
                <a:gd name="f3412" fmla="*/ f2562 1 6114828"/>
                <a:gd name="f3413" fmla="*/ f2563 1 12242773"/>
                <a:gd name="f3414" fmla="*/ f2564 1 6114828"/>
                <a:gd name="f3415" fmla="*/ f2565 1 12242773"/>
                <a:gd name="f3416" fmla="*/ f2566 1 6114828"/>
                <a:gd name="f3417" fmla="*/ f2567 1 12242773"/>
                <a:gd name="f3418" fmla="*/ f2568 1 12242773"/>
                <a:gd name="f3419" fmla="*/ f2569 1 6114828"/>
                <a:gd name="f3420" fmla="*/ f2570 1 12242773"/>
                <a:gd name="f3421" fmla="*/ f2571 1 6114828"/>
                <a:gd name="f3422" fmla="*/ f2572 1 12242773"/>
                <a:gd name="f3423" fmla="*/ f2573 1 6114828"/>
                <a:gd name="f3424" fmla="*/ f2574 1 12242773"/>
                <a:gd name="f3425" fmla="*/ f2575 1 6114828"/>
                <a:gd name="f3426" fmla="*/ f2576 1 12242773"/>
                <a:gd name="f3427" fmla="*/ f2577 1 6114828"/>
                <a:gd name="f3428" fmla="*/ f2578 1 12242773"/>
                <a:gd name="f3429" fmla="*/ f2579 1 6114828"/>
                <a:gd name="f3430" fmla="*/ f2580 1 12242773"/>
                <a:gd name="f3431" fmla="*/ f2581 1 6114828"/>
                <a:gd name="f3432" fmla="*/ f2582 1 12242773"/>
                <a:gd name="f3433" fmla="*/ f2583 1 6114828"/>
                <a:gd name="f3434" fmla="*/ f2584 1 12242773"/>
                <a:gd name="f3435" fmla="*/ f2585 1 6114828"/>
                <a:gd name="f3436" fmla="*/ f2586 1 12242773"/>
                <a:gd name="f3437" fmla="*/ f2587 1 6114828"/>
                <a:gd name="f3438" fmla="*/ f2588 1 12242773"/>
                <a:gd name="f3439" fmla="*/ f2589 1 6114828"/>
                <a:gd name="f3440" fmla="*/ f2590 1 12242773"/>
                <a:gd name="f3441" fmla="*/ f2591 1 6114828"/>
                <a:gd name="f3442" fmla="*/ f2592 1 12242773"/>
                <a:gd name="f3443" fmla="*/ f2593 1 6114828"/>
                <a:gd name="f3444" fmla="*/ f2594 1 12242773"/>
                <a:gd name="f3445" fmla="*/ f2595 1 6114828"/>
                <a:gd name="f3446" fmla="*/ f2596 1 12242773"/>
                <a:gd name="f3447" fmla="*/ f2597 1 6114828"/>
                <a:gd name="f3448" fmla="*/ f2598 1 12242773"/>
                <a:gd name="f3449" fmla="*/ f2599 1 12242773"/>
                <a:gd name="f3450" fmla="*/ f2600 1 6114828"/>
                <a:gd name="f3451" fmla="*/ f2601 1 12242773"/>
                <a:gd name="f3452" fmla="*/ f2602 1 6114828"/>
                <a:gd name="f3453" fmla="*/ f2603 1 12242773"/>
                <a:gd name="f3454" fmla="*/ f2604 1 6114828"/>
                <a:gd name="f3455" fmla="*/ f2605 1 12242773"/>
                <a:gd name="f3456" fmla="*/ f2606 1 6114828"/>
                <a:gd name="f3457" fmla="*/ f2607 1 12242773"/>
                <a:gd name="f3458" fmla="*/ f2608 1 12242773"/>
                <a:gd name="f3459" fmla="*/ f2609 1 6114828"/>
                <a:gd name="f3460" fmla="*/ f2610 1 12242773"/>
                <a:gd name="f3461" fmla="*/ f2611 1 6114828"/>
                <a:gd name="f3462" fmla="*/ f2612 1 12242773"/>
                <a:gd name="f3463" fmla="*/ f2613 1 6114828"/>
                <a:gd name="f3464" fmla="*/ f2614 1 12242773"/>
                <a:gd name="f3465" fmla="*/ f2615 1 6114828"/>
                <a:gd name="f3466" fmla="*/ f2616 1 12242773"/>
                <a:gd name="f3467" fmla="*/ f2617 1 6114828"/>
                <a:gd name="f3468" fmla="*/ f2618 1 12242773"/>
                <a:gd name="f3469" fmla="*/ f2619 1 6114828"/>
                <a:gd name="f3470" fmla="*/ f2620 1 12242773"/>
                <a:gd name="f3471" fmla="*/ f2621 1 6114828"/>
                <a:gd name="f3472" fmla="*/ f2622 1 12242773"/>
                <a:gd name="f3473" fmla="*/ f2623 1 6114828"/>
                <a:gd name="f3474" fmla="*/ f2624 1 12242773"/>
                <a:gd name="f3475" fmla="*/ f2625 1 6114828"/>
                <a:gd name="f3476" fmla="*/ f2626 1 12242773"/>
                <a:gd name="f3477" fmla="*/ f2627 1 6114828"/>
                <a:gd name="f3478" fmla="*/ f2628 1 12242773"/>
                <a:gd name="f3479" fmla="*/ f2629 1 6114828"/>
                <a:gd name="f3480" fmla="*/ f2630 1 12242773"/>
                <a:gd name="f3481" fmla="*/ f2631 1 6114828"/>
                <a:gd name="f3482" fmla="*/ f2632 1 12242773"/>
                <a:gd name="f3483" fmla="*/ f2633 1 6114828"/>
                <a:gd name="f3484" fmla="*/ f2634 1 12242773"/>
                <a:gd name="f3485" fmla="*/ f2635 1 6114828"/>
                <a:gd name="f3486" fmla="*/ f2636 1 12242773"/>
                <a:gd name="f3487" fmla="*/ f2637 1 6114828"/>
                <a:gd name="f3488" fmla="*/ f2638 1 12242773"/>
                <a:gd name="f3489" fmla="*/ f2639 1 6114828"/>
                <a:gd name="f3490" fmla="*/ f2640 1 6114828"/>
                <a:gd name="f3491" fmla="*/ f2641 1 12242773"/>
                <a:gd name="f3492" fmla="*/ f2642 1 6114828"/>
                <a:gd name="f3493" fmla="*/ f2643 1 12242773"/>
                <a:gd name="f3494" fmla="*/ f2644 1 6114828"/>
                <a:gd name="f3495" fmla="*/ f2645 1 6114828"/>
                <a:gd name="f3496" fmla="*/ f2646 1 12242773"/>
                <a:gd name="f3497" fmla="*/ f2647 1 6114828"/>
                <a:gd name="f3498" fmla="*/ f2648 1 12242773"/>
                <a:gd name="f3499" fmla="*/ f2649 1 6114828"/>
                <a:gd name="f3500" fmla="*/ f2650 1 12242773"/>
                <a:gd name="f3501" fmla="*/ f2651 1 12242773"/>
                <a:gd name="f3502" fmla="*/ f2652 1 6114828"/>
                <a:gd name="f3503" fmla="*/ f2653 1 12242773"/>
                <a:gd name="f3504" fmla="*/ f2654 1 6114828"/>
                <a:gd name="f3505" fmla="*/ f2655 1 12242773"/>
                <a:gd name="f3506" fmla="*/ f2656 1 6114828"/>
                <a:gd name="f3507" fmla="*/ f2657 1 12242773"/>
                <a:gd name="f3508" fmla="*/ f2658 1 6114828"/>
                <a:gd name="f3509" fmla="*/ f2659 1 12242773"/>
                <a:gd name="f3510" fmla="*/ f2660 1 6114828"/>
                <a:gd name="f3511" fmla="*/ f2661 1 12242773"/>
                <a:gd name="f3512" fmla="*/ f2662 1 6114828"/>
                <a:gd name="f3513" fmla="*/ f2663 1 12242773"/>
                <a:gd name="f3514" fmla="*/ f2664 1 6114828"/>
                <a:gd name="f3515" fmla="*/ f2665 1 12242773"/>
                <a:gd name="f3516" fmla="*/ f2666 1 6114828"/>
                <a:gd name="f3517" fmla="*/ f2667 1 12242773"/>
                <a:gd name="f3518" fmla="*/ f2668 1 6114828"/>
                <a:gd name="f3519" fmla="*/ f2669 1 12242773"/>
                <a:gd name="f3520" fmla="*/ f2670 1 6114828"/>
                <a:gd name="f3521" fmla="*/ f2671 1 12242773"/>
                <a:gd name="f3522" fmla="*/ f2672 1 6114828"/>
                <a:gd name="f3523" fmla="*/ f2673 1 12242773"/>
                <a:gd name="f3524" fmla="*/ f2674 1 6114828"/>
                <a:gd name="f3525" fmla="*/ f2675 1 12242773"/>
                <a:gd name="f3526" fmla="*/ f2676 1 6114828"/>
                <a:gd name="f3527" fmla="*/ f2677 1 12242773"/>
                <a:gd name="f3528" fmla="*/ f2678 1 6114828"/>
                <a:gd name="f3529" fmla="*/ f2679 1 12242773"/>
                <a:gd name="f3530" fmla="*/ f2680 1 6114828"/>
                <a:gd name="f3531" fmla="*/ f2681 1 12242773"/>
                <a:gd name="f3532" fmla="*/ f2682 1 6114828"/>
                <a:gd name="f3533" fmla="*/ f2683 1 12242773"/>
                <a:gd name="f3534" fmla="*/ f2684 1 6114828"/>
                <a:gd name="f3535" fmla="*/ f2685 1 12242773"/>
                <a:gd name="f3536" fmla="*/ f2686 1 6114828"/>
                <a:gd name="f3537" fmla="*/ f2687 1 12242773"/>
                <a:gd name="f3538" fmla="*/ f2688 1 6114828"/>
                <a:gd name="f3539" fmla="*/ f2689 1 12242773"/>
                <a:gd name="f3540" fmla="*/ f2690 1 6114828"/>
                <a:gd name="f3541" fmla="*/ f2691 1 12242773"/>
                <a:gd name="f3542" fmla="*/ f2692 1 6114828"/>
                <a:gd name="f3543" fmla="*/ f2693 1 12242773"/>
                <a:gd name="f3544" fmla="*/ f2694 1 6114828"/>
                <a:gd name="f3545" fmla="*/ f2695 1 12242773"/>
                <a:gd name="f3546" fmla="*/ f2696 1 6114828"/>
                <a:gd name="f3547" fmla="*/ f2697 1 12242773"/>
                <a:gd name="f3548" fmla="*/ f2698 1 6114828"/>
                <a:gd name="f3549" fmla="*/ f2699 1 12242773"/>
                <a:gd name="f3550" fmla="*/ f2700 1 6114828"/>
                <a:gd name="f3551" fmla="*/ f2701 1 12242773"/>
                <a:gd name="f3552" fmla="*/ f2702 1 6114828"/>
                <a:gd name="f3553" fmla="*/ f2703 1 12242773"/>
                <a:gd name="f3554" fmla="*/ f2704 1 6114828"/>
                <a:gd name="f3555" fmla="*/ f2705 1 12242773"/>
                <a:gd name="f3556" fmla="*/ f2706 1 6114828"/>
                <a:gd name="f3557" fmla="*/ f2707 1 12242773"/>
                <a:gd name="f3558" fmla="*/ f2708 1 6114828"/>
                <a:gd name="f3559" fmla="*/ f2709 1 12242773"/>
                <a:gd name="f3560" fmla="*/ f2710 1 6114828"/>
                <a:gd name="f3561" fmla="*/ f2711 1 12242773"/>
                <a:gd name="f3562" fmla="*/ f2712 1 6114828"/>
                <a:gd name="f3563" fmla="*/ f2713 1 12242773"/>
                <a:gd name="f3564" fmla="*/ f2714 1 6114828"/>
                <a:gd name="f3565" fmla="*/ f2715 1 12242773"/>
                <a:gd name="f3566" fmla="*/ f2716 1 6114828"/>
                <a:gd name="f3567" fmla="*/ f2717 1 12242773"/>
                <a:gd name="f3568" fmla="*/ f2718 1 6114828"/>
                <a:gd name="f3569" fmla="*/ f2719 1 12242773"/>
                <a:gd name="f3570" fmla="*/ f2720 1 6114828"/>
                <a:gd name="f3571" fmla="*/ f2721 1 12242773"/>
                <a:gd name="f3572" fmla="*/ f2722 1 6114828"/>
                <a:gd name="f3573" fmla="*/ f2723 1 12242773"/>
                <a:gd name="f3574" fmla="*/ f2724 1 6114828"/>
                <a:gd name="f3575" fmla="*/ f2725 1 12242773"/>
                <a:gd name="f3576" fmla="*/ f2726 1 6114828"/>
                <a:gd name="f3577" fmla="*/ f2727 1 12242773"/>
                <a:gd name="f3578" fmla="*/ f2728 1 12242773"/>
                <a:gd name="f3579" fmla="*/ f2729 1 6114828"/>
                <a:gd name="f3580" fmla="*/ f2730 1 12242773"/>
                <a:gd name="f3581" fmla="*/ f2731 1 6114828"/>
                <a:gd name="f3582" fmla="*/ f2732 1 12242773"/>
                <a:gd name="f3583" fmla="*/ f2733 1 6114828"/>
                <a:gd name="f3584" fmla="*/ f2734 1 12242773"/>
                <a:gd name="f3585" fmla="*/ f2735 1 6114828"/>
                <a:gd name="f3586" fmla="*/ f2736 1 12242773"/>
                <a:gd name="f3587" fmla="*/ f2737 1 6114828"/>
                <a:gd name="f3588" fmla="*/ f2738 1 12242773"/>
                <a:gd name="f3589" fmla="*/ f2739 1 6114828"/>
                <a:gd name="f3590" fmla="*/ f2740 1 12242773"/>
                <a:gd name="f3591" fmla="*/ f2741 1 6114828"/>
                <a:gd name="f3592" fmla="*/ f2742 1 6114828"/>
                <a:gd name="f3593" fmla="*/ f2743 1 12242773"/>
                <a:gd name="f3594" fmla="*/ f2744 1 6114828"/>
                <a:gd name="f3595" fmla="*/ f2745 1 12242773"/>
                <a:gd name="f3596" fmla="*/ f2746 1 6114828"/>
                <a:gd name="f3597" fmla="*/ f2747 1 12242773"/>
                <a:gd name="f3598" fmla="*/ f2748 1 6114828"/>
                <a:gd name="f3599" fmla="*/ f2749 1 12242773"/>
                <a:gd name="f3600" fmla="*/ f2750 1 6114828"/>
                <a:gd name="f3601" fmla="*/ f2751 1 12242773"/>
                <a:gd name="f3602" fmla="*/ f2752 1 6114828"/>
                <a:gd name="f3603" fmla="*/ f2753 1 12242773"/>
                <a:gd name="f3604" fmla="*/ f2754 1 6114828"/>
                <a:gd name="f3605" fmla="*/ f2755 1 12242773"/>
                <a:gd name="f3606" fmla="*/ f2756 1 6114828"/>
                <a:gd name="f3607" fmla="*/ f2757 1 12242773"/>
                <a:gd name="f3608" fmla="*/ f2758 1 6114828"/>
                <a:gd name="f3609" fmla="*/ f2759 1 12242773"/>
                <a:gd name="f3610" fmla="*/ f2760 1 6114828"/>
                <a:gd name="f3611" fmla="*/ f2761 1 12242773"/>
                <a:gd name="f3612" fmla="*/ f2762 1 6114828"/>
                <a:gd name="f3613" fmla="*/ f2763 1 12242773"/>
                <a:gd name="f3614" fmla="*/ f2764 1 6114828"/>
                <a:gd name="f3615" fmla="*/ f2765 1 12242773"/>
                <a:gd name="f3616" fmla="*/ f2766 1 6114828"/>
                <a:gd name="f3617" fmla="*/ f2767 1 12242773"/>
                <a:gd name="f3618" fmla="*/ f2768 1 6114828"/>
                <a:gd name="f3619" fmla="*/ f2769 1 12242773"/>
                <a:gd name="f3620" fmla="*/ f2770 1 6114828"/>
                <a:gd name="f3621" fmla="*/ f2771 1 12242773"/>
                <a:gd name="f3622" fmla="*/ f2772 1 6114828"/>
                <a:gd name="f3623" fmla="*/ f2773 1 12242773"/>
                <a:gd name="f3624" fmla="*/ f2774 1 6114828"/>
                <a:gd name="f3625" fmla="*/ f2775 1 12242773"/>
                <a:gd name="f3626" fmla="*/ f2776 1 6114828"/>
                <a:gd name="f3627" fmla="*/ f2777 1 12242773"/>
                <a:gd name="f3628" fmla="*/ f2778 1 6114828"/>
                <a:gd name="f3629" fmla="*/ f2779 1 12242773"/>
                <a:gd name="f3630" fmla="*/ f2780 1 6114828"/>
                <a:gd name="f3631" fmla="*/ f2781 1 12242773"/>
                <a:gd name="f3632" fmla="*/ f2782 1 6114828"/>
                <a:gd name="f3633" fmla="*/ f2783 1 12242773"/>
                <a:gd name="f3634" fmla="*/ f2784 1 6114828"/>
                <a:gd name="f3635" fmla="*/ f2785 1 12242773"/>
                <a:gd name="f3636" fmla="*/ f2786 1 6114828"/>
                <a:gd name="f3637" fmla="*/ f2787 1 12242773"/>
                <a:gd name="f3638" fmla="*/ f2788 1 6114828"/>
                <a:gd name="f3639" fmla="*/ f2789 1 12242773"/>
                <a:gd name="f3640" fmla="*/ f2790 1 6114828"/>
                <a:gd name="f3641" fmla="*/ f2791 1 12242773"/>
                <a:gd name="f3642" fmla="*/ f2792 1 6114828"/>
                <a:gd name="f3643" fmla="*/ f2793 1 12242773"/>
                <a:gd name="f3644" fmla="*/ f2794 1 6114828"/>
                <a:gd name="f3645" fmla="*/ f2795 1 12242773"/>
                <a:gd name="f3646" fmla="*/ f2796 1 6114828"/>
                <a:gd name="f3647" fmla="*/ f2797 1 12242773"/>
                <a:gd name="f3648" fmla="*/ f2798 1 6114828"/>
                <a:gd name="f3649" fmla="*/ f2799 1 12242773"/>
                <a:gd name="f3650" fmla="*/ f2800 1 6114828"/>
                <a:gd name="f3651" fmla="*/ f2801 1 12242773"/>
                <a:gd name="f3652" fmla="*/ f2802 1 6114828"/>
                <a:gd name="f3653" fmla="*/ f2803 1 12242773"/>
                <a:gd name="f3654" fmla="*/ f2804 1 6114828"/>
                <a:gd name="f3655" fmla="*/ f2805 1 12242773"/>
                <a:gd name="f3656" fmla="*/ f2806 1 6114828"/>
                <a:gd name="f3657" fmla="*/ f2807 1 12242773"/>
                <a:gd name="f3658" fmla="*/ f2808 1 6114828"/>
                <a:gd name="f3659" fmla="*/ f2809 1 12242773"/>
                <a:gd name="f3660" fmla="*/ f2810 1 6114828"/>
                <a:gd name="f3661" fmla="*/ f2811 1 12242773"/>
                <a:gd name="f3662" fmla="*/ f2812 1 6114828"/>
                <a:gd name="f3663" fmla="*/ f2813 1 12242773"/>
                <a:gd name="f3664" fmla="*/ f2814 1 6114828"/>
                <a:gd name="f3665" fmla="*/ f2815 1 12242773"/>
                <a:gd name="f3666" fmla="*/ f2816 1 6114828"/>
                <a:gd name="f3667" fmla="*/ f2817 1 12242773"/>
                <a:gd name="f3668" fmla="*/ f2818 1 6114828"/>
                <a:gd name="f3669" fmla="*/ f2819 1 12242773"/>
                <a:gd name="f3670" fmla="*/ f2820 1 6114828"/>
                <a:gd name="f3671" fmla="*/ f2821 1 12242773"/>
                <a:gd name="f3672" fmla="*/ f2822 1 6114828"/>
                <a:gd name="f3673" fmla="*/ f2823 1 12242773"/>
                <a:gd name="f3674" fmla="*/ f2824 1 6114828"/>
                <a:gd name="f3675" fmla="*/ f2825 1 12242773"/>
                <a:gd name="f3676" fmla="*/ f2826 1 6114828"/>
                <a:gd name="f3677" fmla="*/ f2827 1 12242773"/>
                <a:gd name="f3678" fmla="*/ f2828 1 6114828"/>
                <a:gd name="f3679" fmla="*/ f2829 1 12242773"/>
                <a:gd name="f3680" fmla="*/ f2830 1 6114828"/>
                <a:gd name="f3681" fmla="*/ f2831 1 12242773"/>
                <a:gd name="f3682" fmla="*/ f2832 1 6114828"/>
                <a:gd name="f3683" fmla="*/ f2833 1 12242773"/>
                <a:gd name="f3684" fmla="*/ f2834 1 6114828"/>
                <a:gd name="f3685" fmla="*/ f2835 1 12242773"/>
                <a:gd name="f3686" fmla="*/ f2836 1 6114828"/>
                <a:gd name="f3687" fmla="*/ f2837 1 12242773"/>
                <a:gd name="f3688" fmla="*/ f2838 1 6114828"/>
                <a:gd name="f3689" fmla="*/ f2839 1 12242773"/>
                <a:gd name="f3690" fmla="*/ f2840 1 6114828"/>
                <a:gd name="f3691" fmla="*/ f2841 1 12242773"/>
                <a:gd name="f3692" fmla="*/ f2842 1 6114828"/>
                <a:gd name="f3693" fmla="*/ f2843 1 12242773"/>
                <a:gd name="f3694" fmla="*/ f2844 1 6114828"/>
                <a:gd name="f3695" fmla="*/ f2845 1 12242773"/>
                <a:gd name="f3696" fmla="*/ f2846 1 6114828"/>
                <a:gd name="f3697" fmla="*/ f2847 1 12242773"/>
                <a:gd name="f3698" fmla="*/ f2848 1 6114828"/>
                <a:gd name="f3699" fmla="*/ f2849 1 12242773"/>
                <a:gd name="f3700" fmla="*/ f2850 1 6114828"/>
                <a:gd name="f3701" fmla="*/ f2851 1 12242773"/>
                <a:gd name="f3702" fmla="*/ f2852 1 6114828"/>
                <a:gd name="f3703" fmla="*/ f2853 1 12242773"/>
                <a:gd name="f3704" fmla="*/ f2854 1 6114828"/>
                <a:gd name="f3705" fmla="*/ f2855 1 12242773"/>
                <a:gd name="f3706" fmla="*/ f2856 1 6114828"/>
                <a:gd name="f3707" fmla="*/ f2857 1 12242773"/>
                <a:gd name="f3708" fmla="*/ f2858 1 6114828"/>
                <a:gd name="f3709" fmla="*/ f2859 1 12242773"/>
                <a:gd name="f3710" fmla="*/ f2860 1 6114828"/>
                <a:gd name="f3711" fmla="*/ f2861 1 12242773"/>
                <a:gd name="f3712" fmla="*/ f2862 1 6114828"/>
                <a:gd name="f3713" fmla="*/ f2863 1 12242773"/>
                <a:gd name="f3714" fmla="*/ f2864 1 6114828"/>
                <a:gd name="f3715" fmla="*/ f2865 1 12242773"/>
                <a:gd name="f3716" fmla="*/ f2866 1 12242773"/>
                <a:gd name="f3717" fmla="*/ f2867 1 6114828"/>
                <a:gd name="f3718" fmla="*/ f2868 1 12242773"/>
                <a:gd name="f3719" fmla="*/ f2869 1 6114828"/>
                <a:gd name="f3720" fmla="*/ f2870 1 12242773"/>
                <a:gd name="f3721" fmla="*/ f2871 1 6114828"/>
                <a:gd name="f3722" fmla="*/ f2872 1 12242773"/>
                <a:gd name="f3723" fmla="*/ f2873 1 6114828"/>
                <a:gd name="f3724" fmla="*/ f2874 1 12242773"/>
                <a:gd name="f3725" fmla="*/ f2875 1 6114828"/>
                <a:gd name="f3726" fmla="*/ f2876 1 12242773"/>
                <a:gd name="f3727" fmla="*/ f2877 1 6114828"/>
                <a:gd name="f3728" fmla="*/ f2878 1 12242773"/>
                <a:gd name="f3729" fmla="*/ f2879 1 6114828"/>
                <a:gd name="f3730" fmla="*/ f2880 1 12242773"/>
                <a:gd name="f3731" fmla="*/ f2881 1 6114828"/>
                <a:gd name="f3732" fmla="*/ f2882 1 12242773"/>
                <a:gd name="f3733" fmla="*/ f2883 1 6114828"/>
                <a:gd name="f3734" fmla="*/ f2884 1 12242773"/>
                <a:gd name="f3735" fmla="*/ f2885 1 6114828"/>
                <a:gd name="f3736" fmla="*/ f2886 1 12242773"/>
                <a:gd name="f3737" fmla="*/ f2887 1 6114828"/>
                <a:gd name="f3738" fmla="*/ f2888 1 12242773"/>
                <a:gd name="f3739" fmla="*/ f2889 1 6114828"/>
                <a:gd name="f3740" fmla="*/ f2890 1 12242773"/>
                <a:gd name="f3741" fmla="*/ f2891 1 6114828"/>
                <a:gd name="f3742" fmla="*/ f2892 1 12242773"/>
                <a:gd name="f3743" fmla="*/ f2893 1 6114828"/>
                <a:gd name="f3744" fmla="*/ f2894 1 12242773"/>
                <a:gd name="f3745" fmla="*/ f2895 1 6114828"/>
                <a:gd name="f3746" fmla="*/ f2896 1 12242773"/>
                <a:gd name="f3747" fmla="*/ f2897 1 6114828"/>
                <a:gd name="f3748" fmla="*/ f2898 1 12242773"/>
                <a:gd name="f3749" fmla="*/ f2899 1 6114828"/>
                <a:gd name="f3750" fmla="*/ f2900 1 12242773"/>
                <a:gd name="f3751" fmla="*/ f2901 1 6114828"/>
                <a:gd name="f3752" fmla="*/ f2902 1 12242773"/>
                <a:gd name="f3753" fmla="*/ f2903 1 12242773"/>
                <a:gd name="f3754" fmla="*/ f2904 1 6114828"/>
                <a:gd name="f3755" fmla="*/ f2905 1 12242773"/>
                <a:gd name="f3756" fmla="*/ f2906 1 6114828"/>
                <a:gd name="f3757" fmla="*/ f2907 1 6114828"/>
                <a:gd name="f3758" fmla="*/ f2908 1 12242773"/>
                <a:gd name="f3759" fmla="*/ f2909 1 6114828"/>
                <a:gd name="f3760" fmla="*/ f2910 1 12242773"/>
                <a:gd name="f3761" fmla="*/ f2911 1 6114828"/>
                <a:gd name="f3762" fmla="*/ f2912 1 12242773"/>
                <a:gd name="f3763" fmla="*/ f2913 1 6114828"/>
                <a:gd name="f3764" fmla="*/ f2914 1 12242773"/>
                <a:gd name="f3765" fmla="*/ f2915 1 6114828"/>
                <a:gd name="f3766" fmla="*/ f2916 1 12242773"/>
                <a:gd name="f3767" fmla="*/ f2917 1 6114828"/>
                <a:gd name="f3768" fmla="*/ f2918 1 12242773"/>
                <a:gd name="f3769" fmla="*/ f2919 1 6114828"/>
                <a:gd name="f3770" fmla="*/ f2920 1 12242773"/>
                <a:gd name="f3771" fmla="*/ f2921 1 6114828"/>
                <a:gd name="f3772" fmla="*/ f2922 1 12242773"/>
                <a:gd name="f3773" fmla="*/ f2923 1 6114828"/>
                <a:gd name="f3774" fmla="*/ f2924 1 12242773"/>
                <a:gd name="f3775" fmla="*/ f2925 1 6114828"/>
                <a:gd name="f3776" fmla="*/ f2926 1 12242773"/>
                <a:gd name="f3777" fmla="*/ f2927 1 6114828"/>
                <a:gd name="f3778" fmla="*/ f2928 1 12242773"/>
                <a:gd name="f3779" fmla="*/ f2929 1 6114828"/>
                <a:gd name="f3780" fmla="*/ f2930 1 12242773"/>
                <a:gd name="f3781" fmla="*/ f2931 1 6114828"/>
                <a:gd name="f3782" fmla="*/ f2932 1 12242773"/>
                <a:gd name="f3783" fmla="*/ f2933 1 6114828"/>
                <a:gd name="f3784" fmla="*/ f2934 1 12242773"/>
                <a:gd name="f3785" fmla="*/ f2935 1 6114828"/>
                <a:gd name="f3786" fmla="*/ f2936 1 12242773"/>
                <a:gd name="f3787" fmla="*/ f2937 1 6114828"/>
                <a:gd name="f3788" fmla="*/ f2938 1 12242773"/>
                <a:gd name="f3789" fmla="*/ f2939 1 6114828"/>
                <a:gd name="f3790" fmla="*/ f2940 1 12242773"/>
                <a:gd name="f3791" fmla="*/ f2941 1 6114828"/>
                <a:gd name="f3792" fmla="*/ f2942 1 12242773"/>
                <a:gd name="f3793" fmla="*/ f2943 1 6114828"/>
                <a:gd name="f3794" fmla="*/ f2944 1 12242773"/>
                <a:gd name="f3795" fmla="*/ f2945 1 6114828"/>
                <a:gd name="f3796" fmla="*/ f2946 1 12242773"/>
                <a:gd name="f3797" fmla="*/ f2947 1 6114828"/>
                <a:gd name="f3798" fmla="*/ f2948 1 12242773"/>
                <a:gd name="f3799" fmla="*/ f2949 1 6114828"/>
                <a:gd name="f3800" fmla="*/ f2950 1 12242773"/>
                <a:gd name="f3801" fmla="*/ f2951 1 6114828"/>
                <a:gd name="f3802" fmla="*/ f2952 1 12242773"/>
                <a:gd name="f3803" fmla="*/ f2953 1 6114828"/>
                <a:gd name="f3804" fmla="*/ f2954 1 12242773"/>
                <a:gd name="f3805" fmla="*/ f2955 1 6114828"/>
                <a:gd name="f3806" fmla="*/ f2956 1 12242773"/>
                <a:gd name="f3807" fmla="*/ f2957 1 6114828"/>
                <a:gd name="f3808" fmla="*/ f2958 1 12242773"/>
                <a:gd name="f3809" fmla="*/ f2959 1 12242773"/>
                <a:gd name="f3810" fmla="*/ f2960 1 6114828"/>
                <a:gd name="f3811" fmla="*/ f2961 1 12242773"/>
                <a:gd name="f3812" fmla="*/ f2962 1 6114828"/>
                <a:gd name="f3813" fmla="*/ f2963 1 12242773"/>
                <a:gd name="f3814" fmla="*/ f2964 1 6114828"/>
                <a:gd name="f3815" fmla="*/ f2965 1 12242773"/>
                <a:gd name="f3816" fmla="*/ f2966 1 6114828"/>
                <a:gd name="f3817" fmla="*/ f2109 1 f2116"/>
                <a:gd name="f3818" fmla="*/ f2110 1 f2116"/>
                <a:gd name="f3819" fmla="*/ f2109 1 f2117"/>
                <a:gd name="f3820" fmla="*/ f2111 1 f2117"/>
                <a:gd name="f3821" fmla="*/ f2968 1 f2116"/>
                <a:gd name="f3822" fmla="*/ f2969 1 f2117"/>
                <a:gd name="f3823" fmla="*/ f2970 1 f2116"/>
                <a:gd name="f3824" fmla="*/ f2971 1 f2117"/>
                <a:gd name="f3825" fmla="*/ f2972 1 f2116"/>
                <a:gd name="f3826" fmla="*/ f2973 1 f2117"/>
                <a:gd name="f3827" fmla="*/ f2974 1 f2116"/>
                <a:gd name="f3828" fmla="*/ f2975 1 f2117"/>
                <a:gd name="f3829" fmla="*/ f2976 1 f2116"/>
                <a:gd name="f3830" fmla="*/ f2977 1 f2117"/>
                <a:gd name="f3831" fmla="*/ f2978 1 f2116"/>
                <a:gd name="f3832" fmla="*/ f2979 1 f2117"/>
                <a:gd name="f3833" fmla="*/ f2980 1 f2116"/>
                <a:gd name="f3834" fmla="*/ f2981 1 f2117"/>
                <a:gd name="f3835" fmla="*/ f2982 1 f2116"/>
                <a:gd name="f3836" fmla="*/ f2983 1 f2117"/>
                <a:gd name="f3837" fmla="*/ f2984 1 f2116"/>
                <a:gd name="f3838" fmla="*/ f2985 1 f2117"/>
                <a:gd name="f3839" fmla="*/ f2986 1 f2116"/>
                <a:gd name="f3840" fmla="*/ f2987 1 f2117"/>
                <a:gd name="f3841" fmla="*/ f2988 1 f2116"/>
                <a:gd name="f3842" fmla="*/ f2989 1 f2117"/>
                <a:gd name="f3843" fmla="*/ f2990 1 f2116"/>
                <a:gd name="f3844" fmla="*/ f2991 1 f2117"/>
                <a:gd name="f3845" fmla="*/ f2992 1 f2116"/>
                <a:gd name="f3846" fmla="*/ f2993 1 f2117"/>
                <a:gd name="f3847" fmla="*/ f2994 1 f2116"/>
                <a:gd name="f3848" fmla="*/ f2995 1 f2117"/>
                <a:gd name="f3849" fmla="*/ f2996 1 f2116"/>
                <a:gd name="f3850" fmla="*/ f2997 1 f2117"/>
                <a:gd name="f3851" fmla="*/ f2998 1 f2116"/>
                <a:gd name="f3852" fmla="*/ f2999 1 f2117"/>
                <a:gd name="f3853" fmla="*/ f3000 1 f2116"/>
                <a:gd name="f3854" fmla="*/ f3001 1 f2117"/>
                <a:gd name="f3855" fmla="*/ f3002 1 f2116"/>
                <a:gd name="f3856" fmla="*/ f3003 1 f2117"/>
                <a:gd name="f3857" fmla="*/ f3004 1 f2116"/>
                <a:gd name="f3858" fmla="*/ f3005 1 f2117"/>
                <a:gd name="f3859" fmla="*/ f3006 1 f2116"/>
                <a:gd name="f3860" fmla="*/ f3007 1 f2117"/>
                <a:gd name="f3861" fmla="*/ f3008 1 f2116"/>
                <a:gd name="f3862" fmla="*/ f3009 1 f2117"/>
                <a:gd name="f3863" fmla="*/ f3010 1 f2116"/>
                <a:gd name="f3864" fmla="*/ f3011 1 f2117"/>
                <a:gd name="f3865" fmla="*/ f3012 1 f2116"/>
                <a:gd name="f3866" fmla="*/ f3013 1 f2117"/>
                <a:gd name="f3867" fmla="*/ f3014 1 f2116"/>
                <a:gd name="f3868" fmla="*/ f3015 1 f2117"/>
                <a:gd name="f3869" fmla="*/ f3016 1 f2116"/>
                <a:gd name="f3870" fmla="*/ f3017 1 f2117"/>
                <a:gd name="f3871" fmla="*/ f3018 1 f2116"/>
                <a:gd name="f3872" fmla="*/ f3019 1 f2117"/>
                <a:gd name="f3873" fmla="*/ f3020 1 f2117"/>
                <a:gd name="f3874" fmla="*/ f3021 1 f2116"/>
                <a:gd name="f3875" fmla="*/ f3022 1 f2117"/>
                <a:gd name="f3876" fmla="*/ f3023 1 f2116"/>
                <a:gd name="f3877" fmla="*/ f3024 1 f2117"/>
                <a:gd name="f3878" fmla="*/ f3025 1 f2116"/>
                <a:gd name="f3879" fmla="*/ f3026 1 f2117"/>
                <a:gd name="f3880" fmla="*/ f3027 1 f2116"/>
                <a:gd name="f3881" fmla="*/ f3028 1 f2117"/>
                <a:gd name="f3882" fmla="*/ f3029 1 f2116"/>
                <a:gd name="f3883" fmla="*/ f3030 1 f2117"/>
                <a:gd name="f3884" fmla="*/ f3031 1 f2116"/>
                <a:gd name="f3885" fmla="*/ f3032 1 f2117"/>
                <a:gd name="f3886" fmla="*/ f3033 1 f2116"/>
                <a:gd name="f3887" fmla="*/ f3034 1 f2117"/>
                <a:gd name="f3888" fmla="*/ f3035 1 f2116"/>
                <a:gd name="f3889" fmla="*/ f3036 1 f2117"/>
                <a:gd name="f3890" fmla="*/ f3037 1 f2116"/>
                <a:gd name="f3891" fmla="*/ f3038 1 f2117"/>
                <a:gd name="f3892" fmla="*/ f3039 1 f2116"/>
                <a:gd name="f3893" fmla="*/ f3040 1 f2117"/>
                <a:gd name="f3894" fmla="*/ f3041 1 f2116"/>
                <a:gd name="f3895" fmla="*/ f3042 1 f2117"/>
                <a:gd name="f3896" fmla="*/ f3043 1 f2116"/>
                <a:gd name="f3897" fmla="*/ f3044 1 f2117"/>
                <a:gd name="f3898" fmla="*/ f3045 1 f2116"/>
                <a:gd name="f3899" fmla="*/ f3046 1 f2117"/>
                <a:gd name="f3900" fmla="*/ f3047 1 f2116"/>
                <a:gd name="f3901" fmla="*/ f3048 1 f2117"/>
                <a:gd name="f3902" fmla="*/ f3049 1 f2117"/>
                <a:gd name="f3903" fmla="*/ f3050 1 f2116"/>
                <a:gd name="f3904" fmla="*/ f3051 1 f2117"/>
                <a:gd name="f3905" fmla="*/ f3052 1 f2116"/>
                <a:gd name="f3906" fmla="*/ f3053 1 f2116"/>
                <a:gd name="f3907" fmla="*/ f3054 1 f2117"/>
                <a:gd name="f3908" fmla="*/ f3055 1 f2116"/>
                <a:gd name="f3909" fmla="*/ f3056 1 f2117"/>
                <a:gd name="f3910" fmla="*/ f3057 1 f2116"/>
                <a:gd name="f3911" fmla="*/ f3058 1 f2117"/>
                <a:gd name="f3912" fmla="*/ f3059 1 f2116"/>
                <a:gd name="f3913" fmla="*/ f3060 1 f2117"/>
                <a:gd name="f3914" fmla="*/ f3061 1 f2116"/>
                <a:gd name="f3915" fmla="*/ f3062 1 f2117"/>
                <a:gd name="f3916" fmla="*/ f3063 1 f2116"/>
                <a:gd name="f3917" fmla="*/ f3064 1 f2117"/>
                <a:gd name="f3918" fmla="*/ f3065 1 f2116"/>
                <a:gd name="f3919" fmla="*/ f3066 1 f2117"/>
                <a:gd name="f3920" fmla="*/ f3067 1 f2116"/>
                <a:gd name="f3921" fmla="*/ f3068 1 f2117"/>
                <a:gd name="f3922" fmla="*/ f3069 1 f2116"/>
                <a:gd name="f3923" fmla="*/ f3070 1 f2117"/>
                <a:gd name="f3924" fmla="*/ f3071 1 f2116"/>
                <a:gd name="f3925" fmla="*/ f3072 1 f2117"/>
                <a:gd name="f3926" fmla="*/ f3073 1 f2116"/>
                <a:gd name="f3927" fmla="*/ f3074 1 f2117"/>
                <a:gd name="f3928" fmla="*/ f3075 1 f2116"/>
                <a:gd name="f3929" fmla="*/ f3076 1 f2117"/>
                <a:gd name="f3930" fmla="*/ f3077 1 f2116"/>
                <a:gd name="f3931" fmla="*/ f3078 1 f2117"/>
                <a:gd name="f3932" fmla="*/ f3079 1 f2116"/>
                <a:gd name="f3933" fmla="*/ f3080 1 f2117"/>
                <a:gd name="f3934" fmla="*/ f3081 1 f2116"/>
                <a:gd name="f3935" fmla="*/ f3082 1 f2117"/>
                <a:gd name="f3936" fmla="*/ f3083 1 f2116"/>
                <a:gd name="f3937" fmla="*/ f3084 1 f2117"/>
                <a:gd name="f3938" fmla="*/ f3085 1 f2116"/>
                <a:gd name="f3939" fmla="*/ f3086 1 f2117"/>
                <a:gd name="f3940" fmla="*/ f3087 1 f2116"/>
                <a:gd name="f3941" fmla="*/ f3088 1 f2117"/>
                <a:gd name="f3942" fmla="*/ f3089 1 f2116"/>
                <a:gd name="f3943" fmla="*/ f3090 1 f2117"/>
                <a:gd name="f3944" fmla="*/ f3091 1 f2116"/>
                <a:gd name="f3945" fmla="*/ f3092 1 f2117"/>
                <a:gd name="f3946" fmla="*/ f3093 1 f2116"/>
                <a:gd name="f3947" fmla="*/ f3094 1 f2117"/>
                <a:gd name="f3948" fmla="*/ f3095 1 f2116"/>
                <a:gd name="f3949" fmla="*/ f3096 1 f2117"/>
                <a:gd name="f3950" fmla="*/ f3097 1 f2116"/>
                <a:gd name="f3951" fmla="*/ f3098 1 f2117"/>
                <a:gd name="f3952" fmla="*/ f3099 1 f2116"/>
                <a:gd name="f3953" fmla="*/ f3100 1 f2117"/>
                <a:gd name="f3954" fmla="*/ f3101 1 f2116"/>
                <a:gd name="f3955" fmla="*/ f3102 1 f2117"/>
                <a:gd name="f3956" fmla="*/ f3103 1 f2116"/>
                <a:gd name="f3957" fmla="*/ f3104 1 f2117"/>
                <a:gd name="f3958" fmla="*/ f3105 1 f2116"/>
                <a:gd name="f3959" fmla="*/ f3106 1 f2117"/>
                <a:gd name="f3960" fmla="*/ f3107 1 f2116"/>
                <a:gd name="f3961" fmla="*/ f3108 1 f2117"/>
                <a:gd name="f3962" fmla="*/ f3109 1 f2116"/>
                <a:gd name="f3963" fmla="*/ f3110 1 f2117"/>
                <a:gd name="f3964" fmla="*/ f3111 1 f2117"/>
                <a:gd name="f3965" fmla="*/ f3112 1 f2116"/>
                <a:gd name="f3966" fmla="*/ f3113 1 f2117"/>
                <a:gd name="f3967" fmla="*/ f3114 1 f2116"/>
                <a:gd name="f3968" fmla="*/ f3115 1 f2117"/>
                <a:gd name="f3969" fmla="*/ f3116 1 f2116"/>
                <a:gd name="f3970" fmla="*/ f3117 1 f2117"/>
                <a:gd name="f3971" fmla="*/ f3118 1 f2116"/>
                <a:gd name="f3972" fmla="*/ f3119 1 f2117"/>
                <a:gd name="f3973" fmla="*/ f3120 1 f2116"/>
                <a:gd name="f3974" fmla="*/ f3121 1 f2117"/>
                <a:gd name="f3975" fmla="*/ f3122 1 f2116"/>
                <a:gd name="f3976" fmla="*/ f3123 1 f2117"/>
                <a:gd name="f3977" fmla="*/ f3124 1 f2116"/>
                <a:gd name="f3978" fmla="*/ f3125 1 f2117"/>
                <a:gd name="f3979" fmla="*/ f3126 1 f2116"/>
                <a:gd name="f3980" fmla="*/ f3127 1 f2117"/>
                <a:gd name="f3981" fmla="*/ f3128 1 f2116"/>
                <a:gd name="f3982" fmla="*/ f3129 1 f2117"/>
                <a:gd name="f3983" fmla="*/ f3130 1 f2116"/>
                <a:gd name="f3984" fmla="*/ f3131 1 f2117"/>
                <a:gd name="f3985" fmla="*/ f3132 1 f2116"/>
                <a:gd name="f3986" fmla="*/ f3133 1 f2117"/>
                <a:gd name="f3987" fmla="*/ f3134 1 f2116"/>
                <a:gd name="f3988" fmla="*/ f3135 1 f2116"/>
                <a:gd name="f3989" fmla="*/ f3136 1 f2117"/>
                <a:gd name="f3990" fmla="*/ f3137 1 f2116"/>
                <a:gd name="f3991" fmla="*/ f3138 1 f2116"/>
                <a:gd name="f3992" fmla="*/ f3139 1 f2117"/>
                <a:gd name="f3993" fmla="*/ f3140 1 f2116"/>
                <a:gd name="f3994" fmla="*/ f3141 1 f2117"/>
                <a:gd name="f3995" fmla="*/ f3142 1 f2116"/>
                <a:gd name="f3996" fmla="*/ f3143 1 f2117"/>
                <a:gd name="f3997" fmla="*/ f3144 1 f2116"/>
                <a:gd name="f3998" fmla="*/ f3145 1 f2117"/>
                <a:gd name="f3999" fmla="*/ f3146 1 f2116"/>
                <a:gd name="f4000" fmla="*/ f3147 1 f2117"/>
                <a:gd name="f4001" fmla="*/ f3148 1 f2116"/>
                <a:gd name="f4002" fmla="*/ f3149 1 f2117"/>
                <a:gd name="f4003" fmla="*/ f3150 1 f2116"/>
                <a:gd name="f4004" fmla="*/ f3151 1 f2117"/>
                <a:gd name="f4005" fmla="*/ f3152 1 f2116"/>
                <a:gd name="f4006" fmla="*/ f3153 1 f2117"/>
                <a:gd name="f4007" fmla="*/ f3154 1 f2116"/>
                <a:gd name="f4008" fmla="*/ f3155 1 f2117"/>
                <a:gd name="f4009" fmla="*/ f3156 1 f2116"/>
                <a:gd name="f4010" fmla="*/ f3157 1 f2116"/>
                <a:gd name="f4011" fmla="*/ f3158 1 f2117"/>
                <a:gd name="f4012" fmla="*/ f3159 1 f2116"/>
                <a:gd name="f4013" fmla="*/ f3160 1 f2117"/>
                <a:gd name="f4014" fmla="*/ f3161 1 f2116"/>
                <a:gd name="f4015" fmla="*/ f3162 1 f2117"/>
                <a:gd name="f4016" fmla="*/ f3163 1 f2116"/>
                <a:gd name="f4017" fmla="*/ f3164 1 f2117"/>
                <a:gd name="f4018" fmla="*/ f3165 1 f2116"/>
                <a:gd name="f4019" fmla="*/ f3166 1 f2117"/>
                <a:gd name="f4020" fmla="*/ f3167 1 f2116"/>
                <a:gd name="f4021" fmla="*/ f3168 1 f2117"/>
                <a:gd name="f4022" fmla="*/ f3169 1 f2116"/>
                <a:gd name="f4023" fmla="*/ f3170 1 f2117"/>
                <a:gd name="f4024" fmla="*/ f3171 1 f2116"/>
                <a:gd name="f4025" fmla="*/ f3172 1 f2117"/>
                <a:gd name="f4026" fmla="*/ f3173 1 f2116"/>
                <a:gd name="f4027" fmla="*/ f3174 1 f2117"/>
                <a:gd name="f4028" fmla="*/ f3175 1 f2116"/>
                <a:gd name="f4029" fmla="*/ f3176 1 f2117"/>
                <a:gd name="f4030" fmla="*/ f3177 1 f2116"/>
                <a:gd name="f4031" fmla="*/ f3178 1 f2117"/>
                <a:gd name="f4032" fmla="*/ f3179 1 f2116"/>
                <a:gd name="f4033" fmla="*/ f3180 1 f2117"/>
                <a:gd name="f4034" fmla="*/ f3181 1 f2116"/>
                <a:gd name="f4035" fmla="*/ f3182 1 f2117"/>
                <a:gd name="f4036" fmla="*/ f3183 1 f2116"/>
                <a:gd name="f4037" fmla="*/ f3184 1 f2117"/>
                <a:gd name="f4038" fmla="*/ f3185 1 f2116"/>
                <a:gd name="f4039" fmla="*/ f3186 1 f2117"/>
                <a:gd name="f4040" fmla="*/ f3187 1 f2116"/>
                <a:gd name="f4041" fmla="*/ f3188 1 f2117"/>
                <a:gd name="f4042" fmla="*/ f3189 1 f2116"/>
                <a:gd name="f4043" fmla="*/ f3190 1 f2117"/>
                <a:gd name="f4044" fmla="*/ f3191 1 f2116"/>
                <a:gd name="f4045" fmla="*/ f3192 1 f2117"/>
                <a:gd name="f4046" fmla="*/ f3193 1 f2116"/>
                <a:gd name="f4047" fmla="*/ f3194 1 f2117"/>
                <a:gd name="f4048" fmla="*/ f3195 1 f2116"/>
                <a:gd name="f4049" fmla="*/ f3196 1 f2116"/>
                <a:gd name="f4050" fmla="*/ f3197 1 f2117"/>
                <a:gd name="f4051" fmla="*/ f3198 1 f2116"/>
                <a:gd name="f4052" fmla="*/ f3199 1 f2117"/>
                <a:gd name="f4053" fmla="*/ f3200 1 f2116"/>
                <a:gd name="f4054" fmla="*/ f3201 1 f2117"/>
                <a:gd name="f4055" fmla="*/ f3202 1 f2116"/>
                <a:gd name="f4056" fmla="*/ f3203 1 f2117"/>
                <a:gd name="f4057" fmla="*/ f3204 1 f2116"/>
                <a:gd name="f4058" fmla="*/ f3205 1 f2117"/>
                <a:gd name="f4059" fmla="*/ f3206 1 f2116"/>
                <a:gd name="f4060" fmla="*/ f3207 1 f2117"/>
                <a:gd name="f4061" fmla="*/ f3208 1 f2116"/>
                <a:gd name="f4062" fmla="*/ f3209 1 f2117"/>
                <a:gd name="f4063" fmla="*/ f3210 1 f2116"/>
                <a:gd name="f4064" fmla="*/ f3211 1 f2117"/>
                <a:gd name="f4065" fmla="*/ f3212 1 f2116"/>
                <a:gd name="f4066" fmla="*/ f3213 1 f2117"/>
                <a:gd name="f4067" fmla="*/ f3214 1 f2116"/>
                <a:gd name="f4068" fmla="*/ f3215 1 f2117"/>
                <a:gd name="f4069" fmla="*/ f3216 1 f2116"/>
                <a:gd name="f4070" fmla="*/ f3217 1 f2117"/>
                <a:gd name="f4071" fmla="*/ f3218 1 f2116"/>
                <a:gd name="f4072" fmla="*/ f3219 1 f2117"/>
                <a:gd name="f4073" fmla="*/ f3220 1 f2116"/>
                <a:gd name="f4074" fmla="*/ f3221 1 f2117"/>
                <a:gd name="f4075" fmla="*/ f3222 1 f2116"/>
                <a:gd name="f4076" fmla="*/ f3223 1 f2117"/>
                <a:gd name="f4077" fmla="*/ f3224 1 f2116"/>
                <a:gd name="f4078" fmla="*/ f3225 1 f2117"/>
                <a:gd name="f4079" fmla="*/ f3226 1 f2116"/>
                <a:gd name="f4080" fmla="*/ f3227 1 f2117"/>
                <a:gd name="f4081" fmla="*/ f3228 1 f2116"/>
                <a:gd name="f4082" fmla="*/ f3229 1 f2117"/>
                <a:gd name="f4083" fmla="*/ f3230 1 f2116"/>
                <a:gd name="f4084" fmla="*/ f3231 1 f2117"/>
                <a:gd name="f4085" fmla="*/ f3232 1 f2116"/>
                <a:gd name="f4086" fmla="*/ f3233 1 f2117"/>
                <a:gd name="f4087" fmla="*/ f3234 1 f2116"/>
                <a:gd name="f4088" fmla="*/ f3235 1 f2117"/>
                <a:gd name="f4089" fmla="*/ f3236 1 f2116"/>
                <a:gd name="f4090" fmla="*/ f3237 1 f2117"/>
                <a:gd name="f4091" fmla="*/ f3238 1 f2116"/>
                <a:gd name="f4092" fmla="*/ f3239 1 f2117"/>
                <a:gd name="f4093" fmla="*/ f3240 1 f2116"/>
                <a:gd name="f4094" fmla="*/ f3241 1 f2117"/>
                <a:gd name="f4095" fmla="*/ f3242 1 f2116"/>
                <a:gd name="f4096" fmla="*/ f3243 1 f2117"/>
                <a:gd name="f4097" fmla="*/ f3244 1 f2116"/>
                <a:gd name="f4098" fmla="*/ f3245 1 f2117"/>
                <a:gd name="f4099" fmla="*/ f3246 1 f2116"/>
                <a:gd name="f4100" fmla="*/ f3247 1 f2117"/>
                <a:gd name="f4101" fmla="*/ f3248 1 f2116"/>
                <a:gd name="f4102" fmla="*/ f3249 1 f2117"/>
                <a:gd name="f4103" fmla="*/ f3250 1 f2116"/>
                <a:gd name="f4104" fmla="*/ f3251 1 f2117"/>
                <a:gd name="f4105" fmla="*/ f3252 1 f2116"/>
                <a:gd name="f4106" fmla="*/ f3253 1 f2116"/>
                <a:gd name="f4107" fmla="*/ f3254 1 f2117"/>
                <a:gd name="f4108" fmla="*/ f3255 1 f2116"/>
                <a:gd name="f4109" fmla="*/ f3256 1 f2117"/>
                <a:gd name="f4110" fmla="*/ f3257 1 f2116"/>
                <a:gd name="f4111" fmla="*/ f3258 1 f2117"/>
                <a:gd name="f4112" fmla="*/ f3259 1 f2116"/>
                <a:gd name="f4113" fmla="*/ f3260 1 f2117"/>
                <a:gd name="f4114" fmla="*/ f3261 1 f2116"/>
                <a:gd name="f4115" fmla="*/ f3262 1 f2116"/>
                <a:gd name="f4116" fmla="*/ f3263 1 f2117"/>
                <a:gd name="f4117" fmla="*/ f3264 1 f2116"/>
                <a:gd name="f4118" fmla="*/ f3265 1 f2117"/>
                <a:gd name="f4119" fmla="*/ f3266 1 f2116"/>
                <a:gd name="f4120" fmla="*/ f3267 1 f2117"/>
                <a:gd name="f4121" fmla="*/ f3268 1 f2116"/>
                <a:gd name="f4122" fmla="*/ f3269 1 f2117"/>
                <a:gd name="f4123" fmla="*/ f3270 1 f2117"/>
                <a:gd name="f4124" fmla="*/ f3271 1 f2116"/>
                <a:gd name="f4125" fmla="*/ f3272 1 f2117"/>
                <a:gd name="f4126" fmla="*/ f3273 1 f2116"/>
                <a:gd name="f4127" fmla="*/ f3274 1 f2117"/>
                <a:gd name="f4128" fmla="*/ f3275 1 f2116"/>
                <a:gd name="f4129" fmla="*/ f3276 1 f2117"/>
                <a:gd name="f4130" fmla="*/ f3277 1 f2117"/>
                <a:gd name="f4131" fmla="*/ f3278 1 f2116"/>
                <a:gd name="f4132" fmla="*/ f3279 1 f2116"/>
                <a:gd name="f4133" fmla="*/ f3280 1 f2117"/>
                <a:gd name="f4134" fmla="*/ f3281 1 f2116"/>
                <a:gd name="f4135" fmla="*/ f3282 1 f2117"/>
                <a:gd name="f4136" fmla="*/ f3283 1 f2116"/>
                <a:gd name="f4137" fmla="*/ f3284 1 f2116"/>
                <a:gd name="f4138" fmla="*/ f3285 1 f2117"/>
                <a:gd name="f4139" fmla="*/ f3286 1 f2116"/>
                <a:gd name="f4140" fmla="*/ f3287 1 f2117"/>
                <a:gd name="f4141" fmla="*/ f3288 1 f2116"/>
                <a:gd name="f4142" fmla="*/ f3289 1 f2116"/>
                <a:gd name="f4143" fmla="*/ f3290 1 f2117"/>
                <a:gd name="f4144" fmla="*/ f3291 1 f2117"/>
                <a:gd name="f4145" fmla="*/ f3292 1 f2116"/>
                <a:gd name="f4146" fmla="*/ f3293 1 f2117"/>
                <a:gd name="f4147" fmla="*/ f3294 1 f2116"/>
                <a:gd name="f4148" fmla="*/ f3295 1 f2117"/>
                <a:gd name="f4149" fmla="*/ f3296 1 f2116"/>
                <a:gd name="f4150" fmla="*/ f3297 1 f2117"/>
                <a:gd name="f4151" fmla="*/ f3298 1 f2116"/>
                <a:gd name="f4152" fmla="*/ f3299 1 f2117"/>
                <a:gd name="f4153" fmla="*/ f3300 1 f2116"/>
                <a:gd name="f4154" fmla="*/ f3301 1 f2117"/>
                <a:gd name="f4155" fmla="*/ f3302 1 f2116"/>
                <a:gd name="f4156" fmla="*/ f3303 1 f2117"/>
                <a:gd name="f4157" fmla="*/ f3304 1 f2117"/>
                <a:gd name="f4158" fmla="*/ f3305 1 f2116"/>
                <a:gd name="f4159" fmla="*/ f3306 1 f2117"/>
                <a:gd name="f4160" fmla="*/ f3307 1 f2116"/>
                <a:gd name="f4161" fmla="*/ f3308 1 f2117"/>
                <a:gd name="f4162" fmla="*/ f3309 1 f2116"/>
                <a:gd name="f4163" fmla="*/ f3310 1 f2117"/>
                <a:gd name="f4164" fmla="*/ f3311 1 f2116"/>
                <a:gd name="f4165" fmla="*/ f3312 1 f2117"/>
                <a:gd name="f4166" fmla="*/ f3313 1 f2116"/>
                <a:gd name="f4167" fmla="*/ f3314 1 f2117"/>
                <a:gd name="f4168" fmla="*/ f3315 1 f2116"/>
                <a:gd name="f4169" fmla="*/ f3316 1 f2116"/>
                <a:gd name="f4170" fmla="*/ f3317 1 f2117"/>
                <a:gd name="f4171" fmla="*/ f3318 1 f2117"/>
                <a:gd name="f4172" fmla="*/ f3319 1 f2116"/>
                <a:gd name="f4173" fmla="*/ f3320 1 f2117"/>
                <a:gd name="f4174" fmla="*/ f3321 1 f2116"/>
                <a:gd name="f4175" fmla="*/ f3322 1 f2117"/>
                <a:gd name="f4176" fmla="*/ f3323 1 f2116"/>
                <a:gd name="f4177" fmla="*/ f3324 1 f2117"/>
                <a:gd name="f4178" fmla="*/ f3325 1 f2116"/>
                <a:gd name="f4179" fmla="*/ f3326 1 f2117"/>
                <a:gd name="f4180" fmla="*/ f3327 1 f2116"/>
                <a:gd name="f4181" fmla="*/ f3328 1 f2117"/>
                <a:gd name="f4182" fmla="*/ f3329 1 f2116"/>
                <a:gd name="f4183" fmla="*/ f3330 1 f2117"/>
                <a:gd name="f4184" fmla="*/ f3331 1 f2116"/>
                <a:gd name="f4185" fmla="*/ f3332 1 f2117"/>
                <a:gd name="f4186" fmla="*/ f3333 1 f2116"/>
                <a:gd name="f4187" fmla="*/ f3334 1 f2117"/>
                <a:gd name="f4188" fmla="*/ f3335 1 f2116"/>
                <a:gd name="f4189" fmla="*/ f3336 1 f2117"/>
                <a:gd name="f4190" fmla="*/ f3337 1 f2116"/>
                <a:gd name="f4191" fmla="*/ f3338 1 f2117"/>
                <a:gd name="f4192" fmla="*/ f3339 1 f2116"/>
                <a:gd name="f4193" fmla="*/ f3340 1 f2117"/>
                <a:gd name="f4194" fmla="*/ f3341 1 f2116"/>
                <a:gd name="f4195" fmla="*/ f3342 1 f2117"/>
                <a:gd name="f4196" fmla="*/ f3343 1 f2116"/>
                <a:gd name="f4197" fmla="*/ f3344 1 f2117"/>
                <a:gd name="f4198" fmla="*/ f3345 1 f2116"/>
                <a:gd name="f4199" fmla="*/ f3346 1 f2117"/>
                <a:gd name="f4200" fmla="*/ f3347 1 f2116"/>
                <a:gd name="f4201" fmla="*/ f3348 1 f2117"/>
                <a:gd name="f4202" fmla="*/ f3349 1 f2116"/>
                <a:gd name="f4203" fmla="*/ f3350 1 f2117"/>
                <a:gd name="f4204" fmla="*/ f3351 1 f2116"/>
                <a:gd name="f4205" fmla="*/ f3352 1 f2117"/>
                <a:gd name="f4206" fmla="*/ f3353 1 f2116"/>
                <a:gd name="f4207" fmla="*/ f3354 1 f2117"/>
                <a:gd name="f4208" fmla="*/ f3355 1 f2116"/>
                <a:gd name="f4209" fmla="*/ f3356 1 f2117"/>
                <a:gd name="f4210" fmla="*/ f3357 1 f2116"/>
                <a:gd name="f4211" fmla="*/ f3358 1 f2117"/>
                <a:gd name="f4212" fmla="*/ f3359 1 f2116"/>
                <a:gd name="f4213" fmla="*/ f3360 1 f2117"/>
                <a:gd name="f4214" fmla="*/ f3361 1 f2116"/>
                <a:gd name="f4215" fmla="*/ f3362 1 f2117"/>
                <a:gd name="f4216" fmla="*/ f3363 1 f2116"/>
                <a:gd name="f4217" fmla="*/ f3364 1 f2117"/>
                <a:gd name="f4218" fmla="*/ f3365 1 f2116"/>
                <a:gd name="f4219" fmla="*/ f3366 1 f2117"/>
                <a:gd name="f4220" fmla="*/ f3367 1 f2116"/>
                <a:gd name="f4221" fmla="*/ f3368 1 f2117"/>
                <a:gd name="f4222" fmla="*/ f3369 1 f2116"/>
                <a:gd name="f4223" fmla="*/ f3370 1 f2117"/>
                <a:gd name="f4224" fmla="*/ f3371 1 f2116"/>
                <a:gd name="f4225" fmla="*/ f3372 1 f2117"/>
                <a:gd name="f4226" fmla="*/ f3373 1 f2116"/>
                <a:gd name="f4227" fmla="*/ f3374 1 f2116"/>
                <a:gd name="f4228" fmla="*/ f3375 1 f2117"/>
                <a:gd name="f4229" fmla="*/ f3376 1 f2116"/>
                <a:gd name="f4230" fmla="*/ f3377 1 f2117"/>
                <a:gd name="f4231" fmla="*/ f3378 1 f2116"/>
                <a:gd name="f4232" fmla="*/ f3379 1 f2117"/>
                <a:gd name="f4233" fmla="*/ f3380 1 f2116"/>
                <a:gd name="f4234" fmla="*/ f3381 1 f2117"/>
                <a:gd name="f4235" fmla="*/ f3382 1 f2116"/>
                <a:gd name="f4236" fmla="*/ f3383 1 f2117"/>
                <a:gd name="f4237" fmla="*/ f3384 1 f2116"/>
                <a:gd name="f4238" fmla="*/ f3385 1 f2117"/>
                <a:gd name="f4239" fmla="*/ f3386 1 f2117"/>
                <a:gd name="f4240" fmla="*/ f3387 1 f2116"/>
                <a:gd name="f4241" fmla="*/ f3388 1 f2117"/>
                <a:gd name="f4242" fmla="*/ f3389 1 f2116"/>
                <a:gd name="f4243" fmla="*/ f3390 1 f2117"/>
                <a:gd name="f4244" fmla="*/ f3391 1 f2116"/>
                <a:gd name="f4245" fmla="*/ f3392 1 f2117"/>
                <a:gd name="f4246" fmla="*/ f3393 1 f2116"/>
                <a:gd name="f4247" fmla="*/ f3394 1 f2117"/>
                <a:gd name="f4248" fmla="*/ f3395 1 f2116"/>
                <a:gd name="f4249" fmla="*/ f3396 1 f2117"/>
                <a:gd name="f4250" fmla="*/ f3397 1 f2116"/>
                <a:gd name="f4251" fmla="*/ f3398 1 f2117"/>
                <a:gd name="f4252" fmla="*/ f3399 1 f2116"/>
                <a:gd name="f4253" fmla="*/ f3400 1 f2117"/>
                <a:gd name="f4254" fmla="*/ f3401 1 f2116"/>
                <a:gd name="f4255" fmla="*/ f3402 1 f2117"/>
                <a:gd name="f4256" fmla="*/ f3403 1 f2116"/>
                <a:gd name="f4257" fmla="*/ f3404 1 f2117"/>
                <a:gd name="f4258" fmla="*/ f3405 1 f2116"/>
                <a:gd name="f4259" fmla="*/ f3406 1 f2117"/>
                <a:gd name="f4260" fmla="*/ f3407 1 f2116"/>
                <a:gd name="f4261" fmla="*/ f3408 1 f2117"/>
                <a:gd name="f4262" fmla="*/ f3409 1 f2116"/>
                <a:gd name="f4263" fmla="*/ f3410 1 f2117"/>
                <a:gd name="f4264" fmla="*/ f3411 1 f2116"/>
                <a:gd name="f4265" fmla="*/ f3412 1 f2117"/>
                <a:gd name="f4266" fmla="*/ f3413 1 f2116"/>
                <a:gd name="f4267" fmla="*/ f3414 1 f2117"/>
                <a:gd name="f4268" fmla="*/ f3415 1 f2116"/>
                <a:gd name="f4269" fmla="*/ f3416 1 f2117"/>
                <a:gd name="f4270" fmla="*/ f3417 1 f2116"/>
                <a:gd name="f4271" fmla="*/ f3418 1 f2116"/>
                <a:gd name="f4272" fmla="*/ f3419 1 f2117"/>
                <a:gd name="f4273" fmla="*/ f3420 1 f2116"/>
                <a:gd name="f4274" fmla="*/ f3421 1 f2117"/>
                <a:gd name="f4275" fmla="*/ f3422 1 f2116"/>
                <a:gd name="f4276" fmla="*/ f3423 1 f2117"/>
                <a:gd name="f4277" fmla="*/ f3424 1 f2116"/>
                <a:gd name="f4278" fmla="*/ f3425 1 f2117"/>
                <a:gd name="f4279" fmla="*/ f3426 1 f2116"/>
                <a:gd name="f4280" fmla="*/ f3427 1 f2117"/>
                <a:gd name="f4281" fmla="*/ f3428 1 f2116"/>
                <a:gd name="f4282" fmla="*/ f3429 1 f2117"/>
                <a:gd name="f4283" fmla="*/ f3430 1 f2116"/>
                <a:gd name="f4284" fmla="*/ f3431 1 f2117"/>
                <a:gd name="f4285" fmla="*/ f3432 1 f2116"/>
                <a:gd name="f4286" fmla="*/ f3433 1 f2117"/>
                <a:gd name="f4287" fmla="*/ f3434 1 f2116"/>
                <a:gd name="f4288" fmla="*/ f3435 1 f2117"/>
                <a:gd name="f4289" fmla="*/ f3436 1 f2116"/>
                <a:gd name="f4290" fmla="*/ f3437 1 f2117"/>
                <a:gd name="f4291" fmla="*/ f3438 1 f2116"/>
                <a:gd name="f4292" fmla="*/ f3439 1 f2117"/>
                <a:gd name="f4293" fmla="*/ f3440 1 f2116"/>
                <a:gd name="f4294" fmla="*/ f3441 1 f2117"/>
                <a:gd name="f4295" fmla="*/ f3442 1 f2116"/>
                <a:gd name="f4296" fmla="*/ f3443 1 f2117"/>
                <a:gd name="f4297" fmla="*/ f3444 1 f2116"/>
                <a:gd name="f4298" fmla="*/ f3445 1 f2117"/>
                <a:gd name="f4299" fmla="*/ f3446 1 f2116"/>
                <a:gd name="f4300" fmla="*/ f3447 1 f2117"/>
                <a:gd name="f4301" fmla="*/ f3448 1 f2116"/>
                <a:gd name="f4302" fmla="*/ f3449 1 f2116"/>
                <a:gd name="f4303" fmla="*/ f3450 1 f2117"/>
                <a:gd name="f4304" fmla="*/ f3451 1 f2116"/>
                <a:gd name="f4305" fmla="*/ f3452 1 f2117"/>
                <a:gd name="f4306" fmla="*/ f3453 1 f2116"/>
                <a:gd name="f4307" fmla="*/ f3454 1 f2117"/>
                <a:gd name="f4308" fmla="*/ f3455 1 f2116"/>
                <a:gd name="f4309" fmla="*/ f3456 1 f2117"/>
                <a:gd name="f4310" fmla="*/ f3457 1 f2116"/>
                <a:gd name="f4311" fmla="*/ f3458 1 f2116"/>
                <a:gd name="f4312" fmla="*/ f3459 1 f2117"/>
                <a:gd name="f4313" fmla="*/ f3460 1 f2116"/>
                <a:gd name="f4314" fmla="*/ f3461 1 f2117"/>
                <a:gd name="f4315" fmla="*/ f3462 1 f2116"/>
                <a:gd name="f4316" fmla="*/ f3463 1 f2117"/>
                <a:gd name="f4317" fmla="*/ f3464 1 f2116"/>
                <a:gd name="f4318" fmla="*/ f3465 1 f2117"/>
                <a:gd name="f4319" fmla="*/ f3466 1 f2116"/>
                <a:gd name="f4320" fmla="*/ f3467 1 f2117"/>
                <a:gd name="f4321" fmla="*/ f3468 1 f2116"/>
                <a:gd name="f4322" fmla="*/ f3469 1 f2117"/>
                <a:gd name="f4323" fmla="*/ f3470 1 f2116"/>
                <a:gd name="f4324" fmla="*/ f3471 1 f2117"/>
                <a:gd name="f4325" fmla="*/ f3472 1 f2116"/>
                <a:gd name="f4326" fmla="*/ f3473 1 f2117"/>
                <a:gd name="f4327" fmla="*/ f3474 1 f2116"/>
                <a:gd name="f4328" fmla="*/ f3475 1 f2117"/>
                <a:gd name="f4329" fmla="*/ f3476 1 f2116"/>
                <a:gd name="f4330" fmla="*/ f3477 1 f2117"/>
                <a:gd name="f4331" fmla="*/ f3478 1 f2116"/>
                <a:gd name="f4332" fmla="*/ f3479 1 f2117"/>
                <a:gd name="f4333" fmla="*/ f3480 1 f2116"/>
                <a:gd name="f4334" fmla="*/ f3481 1 f2117"/>
                <a:gd name="f4335" fmla="*/ f3482 1 f2116"/>
                <a:gd name="f4336" fmla="*/ f3483 1 f2117"/>
                <a:gd name="f4337" fmla="*/ f3484 1 f2116"/>
                <a:gd name="f4338" fmla="*/ f3485 1 f2117"/>
                <a:gd name="f4339" fmla="*/ f3486 1 f2116"/>
                <a:gd name="f4340" fmla="*/ f3487 1 f2117"/>
                <a:gd name="f4341" fmla="*/ f3488 1 f2116"/>
                <a:gd name="f4342" fmla="*/ f3489 1 f2117"/>
                <a:gd name="f4343" fmla="*/ f3490 1 f2117"/>
                <a:gd name="f4344" fmla="*/ f3491 1 f2116"/>
                <a:gd name="f4345" fmla="*/ f3492 1 f2117"/>
                <a:gd name="f4346" fmla="*/ f3493 1 f2116"/>
                <a:gd name="f4347" fmla="*/ f3494 1 f2117"/>
                <a:gd name="f4348" fmla="*/ f3495 1 f2117"/>
                <a:gd name="f4349" fmla="*/ f3496 1 f2116"/>
                <a:gd name="f4350" fmla="*/ f3497 1 f2117"/>
                <a:gd name="f4351" fmla="*/ f3498 1 f2116"/>
                <a:gd name="f4352" fmla="*/ f3499 1 f2117"/>
                <a:gd name="f4353" fmla="*/ f3500 1 f2116"/>
                <a:gd name="f4354" fmla="*/ f3501 1 f2116"/>
                <a:gd name="f4355" fmla="*/ f3502 1 f2117"/>
                <a:gd name="f4356" fmla="*/ f3503 1 f2116"/>
                <a:gd name="f4357" fmla="*/ f3504 1 f2117"/>
                <a:gd name="f4358" fmla="*/ f3505 1 f2116"/>
                <a:gd name="f4359" fmla="*/ f3506 1 f2117"/>
                <a:gd name="f4360" fmla="*/ f3507 1 f2116"/>
                <a:gd name="f4361" fmla="*/ f3508 1 f2117"/>
                <a:gd name="f4362" fmla="*/ f3509 1 f2116"/>
                <a:gd name="f4363" fmla="*/ f3510 1 f2117"/>
                <a:gd name="f4364" fmla="*/ f3511 1 f2116"/>
                <a:gd name="f4365" fmla="*/ f3512 1 f2117"/>
                <a:gd name="f4366" fmla="*/ f3513 1 f2116"/>
                <a:gd name="f4367" fmla="*/ f3514 1 f2117"/>
                <a:gd name="f4368" fmla="*/ f3515 1 f2116"/>
                <a:gd name="f4369" fmla="*/ f3516 1 f2117"/>
                <a:gd name="f4370" fmla="*/ f3517 1 f2116"/>
                <a:gd name="f4371" fmla="*/ f3518 1 f2117"/>
                <a:gd name="f4372" fmla="*/ f3519 1 f2116"/>
                <a:gd name="f4373" fmla="*/ f3520 1 f2117"/>
                <a:gd name="f4374" fmla="*/ f3521 1 f2116"/>
                <a:gd name="f4375" fmla="*/ f3522 1 f2117"/>
                <a:gd name="f4376" fmla="*/ f3523 1 f2116"/>
                <a:gd name="f4377" fmla="*/ f3524 1 f2117"/>
                <a:gd name="f4378" fmla="*/ f3525 1 f2116"/>
                <a:gd name="f4379" fmla="*/ f3526 1 f2117"/>
                <a:gd name="f4380" fmla="*/ f3527 1 f2116"/>
                <a:gd name="f4381" fmla="*/ f3528 1 f2117"/>
                <a:gd name="f4382" fmla="*/ f3529 1 f2116"/>
                <a:gd name="f4383" fmla="*/ f3530 1 f2117"/>
                <a:gd name="f4384" fmla="*/ f3531 1 f2116"/>
                <a:gd name="f4385" fmla="*/ f3532 1 f2117"/>
                <a:gd name="f4386" fmla="*/ f3533 1 f2116"/>
                <a:gd name="f4387" fmla="*/ f3534 1 f2117"/>
                <a:gd name="f4388" fmla="*/ f3535 1 f2116"/>
                <a:gd name="f4389" fmla="*/ f3536 1 f2117"/>
                <a:gd name="f4390" fmla="*/ f3537 1 f2116"/>
                <a:gd name="f4391" fmla="*/ f3538 1 f2117"/>
                <a:gd name="f4392" fmla="*/ f3539 1 f2116"/>
                <a:gd name="f4393" fmla="*/ f3540 1 f2117"/>
                <a:gd name="f4394" fmla="*/ f3541 1 f2116"/>
                <a:gd name="f4395" fmla="*/ f3542 1 f2117"/>
                <a:gd name="f4396" fmla="*/ f3543 1 f2116"/>
                <a:gd name="f4397" fmla="*/ f3544 1 f2117"/>
                <a:gd name="f4398" fmla="*/ f3545 1 f2116"/>
                <a:gd name="f4399" fmla="*/ f3546 1 f2117"/>
                <a:gd name="f4400" fmla="*/ f3547 1 f2116"/>
                <a:gd name="f4401" fmla="*/ f3548 1 f2117"/>
                <a:gd name="f4402" fmla="*/ f3549 1 f2116"/>
                <a:gd name="f4403" fmla="*/ f3550 1 f2117"/>
                <a:gd name="f4404" fmla="*/ f3551 1 f2116"/>
                <a:gd name="f4405" fmla="*/ f3552 1 f2117"/>
                <a:gd name="f4406" fmla="*/ f3553 1 f2116"/>
                <a:gd name="f4407" fmla="*/ f3554 1 f2117"/>
                <a:gd name="f4408" fmla="*/ f3555 1 f2116"/>
                <a:gd name="f4409" fmla="*/ f3556 1 f2117"/>
                <a:gd name="f4410" fmla="*/ f3557 1 f2116"/>
                <a:gd name="f4411" fmla="*/ f3558 1 f2117"/>
                <a:gd name="f4412" fmla="*/ f3559 1 f2116"/>
                <a:gd name="f4413" fmla="*/ f3560 1 f2117"/>
                <a:gd name="f4414" fmla="*/ f3561 1 f2116"/>
                <a:gd name="f4415" fmla="*/ f3562 1 f2117"/>
                <a:gd name="f4416" fmla="*/ f3563 1 f2116"/>
                <a:gd name="f4417" fmla="*/ f3564 1 f2117"/>
                <a:gd name="f4418" fmla="*/ f3565 1 f2116"/>
                <a:gd name="f4419" fmla="*/ f3566 1 f2117"/>
                <a:gd name="f4420" fmla="*/ f3567 1 f2116"/>
                <a:gd name="f4421" fmla="*/ f3568 1 f2117"/>
                <a:gd name="f4422" fmla="*/ f3569 1 f2116"/>
                <a:gd name="f4423" fmla="*/ f3570 1 f2117"/>
                <a:gd name="f4424" fmla="*/ f3571 1 f2116"/>
                <a:gd name="f4425" fmla="*/ f3572 1 f2117"/>
                <a:gd name="f4426" fmla="*/ f3573 1 f2116"/>
                <a:gd name="f4427" fmla="*/ f3574 1 f2117"/>
                <a:gd name="f4428" fmla="*/ f3575 1 f2116"/>
                <a:gd name="f4429" fmla="*/ f3576 1 f2117"/>
                <a:gd name="f4430" fmla="*/ f3577 1 f2116"/>
                <a:gd name="f4431" fmla="*/ f3578 1 f2116"/>
                <a:gd name="f4432" fmla="*/ f3579 1 f2117"/>
                <a:gd name="f4433" fmla="*/ f3580 1 f2116"/>
                <a:gd name="f4434" fmla="*/ f3581 1 f2117"/>
                <a:gd name="f4435" fmla="*/ f3582 1 f2116"/>
                <a:gd name="f4436" fmla="*/ f3583 1 f2117"/>
                <a:gd name="f4437" fmla="*/ f3584 1 f2116"/>
                <a:gd name="f4438" fmla="*/ f3585 1 f2117"/>
                <a:gd name="f4439" fmla="*/ f3586 1 f2116"/>
                <a:gd name="f4440" fmla="*/ f3587 1 f2117"/>
                <a:gd name="f4441" fmla="*/ f3588 1 f2116"/>
                <a:gd name="f4442" fmla="*/ f3589 1 f2117"/>
                <a:gd name="f4443" fmla="*/ f3590 1 f2116"/>
                <a:gd name="f4444" fmla="*/ f3591 1 f2117"/>
                <a:gd name="f4445" fmla="*/ f3592 1 f2117"/>
                <a:gd name="f4446" fmla="*/ f3593 1 f2116"/>
                <a:gd name="f4447" fmla="*/ f3594 1 f2117"/>
                <a:gd name="f4448" fmla="*/ f3595 1 f2116"/>
                <a:gd name="f4449" fmla="*/ f3596 1 f2117"/>
                <a:gd name="f4450" fmla="*/ f3597 1 f2116"/>
                <a:gd name="f4451" fmla="*/ f3598 1 f2117"/>
                <a:gd name="f4452" fmla="*/ f3599 1 f2116"/>
                <a:gd name="f4453" fmla="*/ f3600 1 f2117"/>
                <a:gd name="f4454" fmla="*/ f3601 1 f2116"/>
                <a:gd name="f4455" fmla="*/ f3602 1 f2117"/>
                <a:gd name="f4456" fmla="*/ f3603 1 f2116"/>
                <a:gd name="f4457" fmla="*/ f3604 1 f2117"/>
                <a:gd name="f4458" fmla="*/ f3605 1 f2116"/>
                <a:gd name="f4459" fmla="*/ f3606 1 f2117"/>
                <a:gd name="f4460" fmla="*/ f3607 1 f2116"/>
                <a:gd name="f4461" fmla="*/ f3608 1 f2117"/>
                <a:gd name="f4462" fmla="*/ f3609 1 f2116"/>
                <a:gd name="f4463" fmla="*/ f3610 1 f2117"/>
                <a:gd name="f4464" fmla="*/ f3611 1 f2116"/>
                <a:gd name="f4465" fmla="*/ f3612 1 f2117"/>
                <a:gd name="f4466" fmla="*/ f3613 1 f2116"/>
                <a:gd name="f4467" fmla="*/ f3614 1 f2117"/>
                <a:gd name="f4468" fmla="*/ f3615 1 f2116"/>
                <a:gd name="f4469" fmla="*/ f3616 1 f2117"/>
                <a:gd name="f4470" fmla="*/ f3617 1 f2116"/>
                <a:gd name="f4471" fmla="*/ f3618 1 f2117"/>
                <a:gd name="f4472" fmla="*/ f3619 1 f2116"/>
                <a:gd name="f4473" fmla="*/ f3620 1 f2117"/>
                <a:gd name="f4474" fmla="*/ f3621 1 f2116"/>
                <a:gd name="f4475" fmla="*/ f3622 1 f2117"/>
                <a:gd name="f4476" fmla="*/ f3623 1 f2116"/>
                <a:gd name="f4477" fmla="*/ f3624 1 f2117"/>
                <a:gd name="f4478" fmla="*/ f3625 1 f2116"/>
                <a:gd name="f4479" fmla="*/ f3626 1 f2117"/>
                <a:gd name="f4480" fmla="*/ f3627 1 f2116"/>
                <a:gd name="f4481" fmla="*/ f3628 1 f2117"/>
                <a:gd name="f4482" fmla="*/ f3629 1 f2116"/>
                <a:gd name="f4483" fmla="*/ f3630 1 f2117"/>
                <a:gd name="f4484" fmla="*/ f3631 1 f2116"/>
                <a:gd name="f4485" fmla="*/ f3632 1 f2117"/>
                <a:gd name="f4486" fmla="*/ f3633 1 f2116"/>
                <a:gd name="f4487" fmla="*/ f3634 1 f2117"/>
                <a:gd name="f4488" fmla="*/ f3635 1 f2116"/>
                <a:gd name="f4489" fmla="*/ f3636 1 f2117"/>
                <a:gd name="f4490" fmla="*/ f3637 1 f2116"/>
                <a:gd name="f4491" fmla="*/ f3638 1 f2117"/>
                <a:gd name="f4492" fmla="*/ f3639 1 f2116"/>
                <a:gd name="f4493" fmla="*/ f3640 1 f2117"/>
                <a:gd name="f4494" fmla="*/ f3641 1 f2116"/>
                <a:gd name="f4495" fmla="*/ f3642 1 f2117"/>
                <a:gd name="f4496" fmla="*/ f3643 1 f2116"/>
                <a:gd name="f4497" fmla="*/ f3644 1 f2117"/>
                <a:gd name="f4498" fmla="*/ f3645 1 f2116"/>
                <a:gd name="f4499" fmla="*/ f3646 1 f2117"/>
                <a:gd name="f4500" fmla="*/ f3647 1 f2116"/>
                <a:gd name="f4501" fmla="*/ f3648 1 f2117"/>
                <a:gd name="f4502" fmla="*/ f3649 1 f2116"/>
                <a:gd name="f4503" fmla="*/ f3650 1 f2117"/>
                <a:gd name="f4504" fmla="*/ f3651 1 f2116"/>
                <a:gd name="f4505" fmla="*/ f3652 1 f2117"/>
                <a:gd name="f4506" fmla="*/ f3653 1 f2116"/>
                <a:gd name="f4507" fmla="*/ f3654 1 f2117"/>
                <a:gd name="f4508" fmla="*/ f3655 1 f2116"/>
                <a:gd name="f4509" fmla="*/ f3656 1 f2117"/>
                <a:gd name="f4510" fmla="*/ f3657 1 f2116"/>
                <a:gd name="f4511" fmla="*/ f3658 1 f2117"/>
                <a:gd name="f4512" fmla="*/ f3659 1 f2116"/>
                <a:gd name="f4513" fmla="*/ f3660 1 f2117"/>
                <a:gd name="f4514" fmla="*/ f3661 1 f2116"/>
                <a:gd name="f4515" fmla="*/ f3662 1 f2117"/>
                <a:gd name="f4516" fmla="*/ f3663 1 f2116"/>
                <a:gd name="f4517" fmla="*/ f3664 1 f2117"/>
                <a:gd name="f4518" fmla="*/ f3665 1 f2116"/>
                <a:gd name="f4519" fmla="*/ f3666 1 f2117"/>
                <a:gd name="f4520" fmla="*/ f3667 1 f2116"/>
                <a:gd name="f4521" fmla="*/ f3668 1 f2117"/>
                <a:gd name="f4522" fmla="*/ f3669 1 f2116"/>
                <a:gd name="f4523" fmla="*/ f3670 1 f2117"/>
                <a:gd name="f4524" fmla="*/ f3671 1 f2116"/>
                <a:gd name="f4525" fmla="*/ f3672 1 f2117"/>
                <a:gd name="f4526" fmla="*/ f3673 1 f2116"/>
                <a:gd name="f4527" fmla="*/ f3674 1 f2117"/>
                <a:gd name="f4528" fmla="*/ f3675 1 f2116"/>
                <a:gd name="f4529" fmla="*/ f3676 1 f2117"/>
                <a:gd name="f4530" fmla="*/ f3677 1 f2116"/>
                <a:gd name="f4531" fmla="*/ f3678 1 f2117"/>
                <a:gd name="f4532" fmla="*/ f3679 1 f2116"/>
                <a:gd name="f4533" fmla="*/ f3680 1 f2117"/>
                <a:gd name="f4534" fmla="*/ f3681 1 f2116"/>
                <a:gd name="f4535" fmla="*/ f3682 1 f2117"/>
                <a:gd name="f4536" fmla="*/ f3683 1 f2116"/>
                <a:gd name="f4537" fmla="*/ f3684 1 f2117"/>
                <a:gd name="f4538" fmla="*/ f3685 1 f2116"/>
                <a:gd name="f4539" fmla="*/ f3686 1 f2117"/>
                <a:gd name="f4540" fmla="*/ f3687 1 f2116"/>
                <a:gd name="f4541" fmla="*/ f3688 1 f2117"/>
                <a:gd name="f4542" fmla="*/ f3689 1 f2116"/>
                <a:gd name="f4543" fmla="*/ f3690 1 f2117"/>
                <a:gd name="f4544" fmla="*/ f3691 1 f2116"/>
                <a:gd name="f4545" fmla="*/ f3692 1 f2117"/>
                <a:gd name="f4546" fmla="*/ f3693 1 f2116"/>
                <a:gd name="f4547" fmla="*/ f3694 1 f2117"/>
                <a:gd name="f4548" fmla="*/ f3695 1 f2116"/>
                <a:gd name="f4549" fmla="*/ f3696 1 f2117"/>
                <a:gd name="f4550" fmla="*/ f3697 1 f2116"/>
                <a:gd name="f4551" fmla="*/ f3698 1 f2117"/>
                <a:gd name="f4552" fmla="*/ f3699 1 f2116"/>
                <a:gd name="f4553" fmla="*/ f3700 1 f2117"/>
                <a:gd name="f4554" fmla="*/ f3701 1 f2116"/>
                <a:gd name="f4555" fmla="*/ f3702 1 f2117"/>
                <a:gd name="f4556" fmla="*/ f3703 1 f2116"/>
                <a:gd name="f4557" fmla="*/ f3704 1 f2117"/>
                <a:gd name="f4558" fmla="*/ f3705 1 f2116"/>
                <a:gd name="f4559" fmla="*/ f3706 1 f2117"/>
                <a:gd name="f4560" fmla="*/ f3707 1 f2116"/>
                <a:gd name="f4561" fmla="*/ f3708 1 f2117"/>
                <a:gd name="f4562" fmla="*/ f3709 1 f2116"/>
                <a:gd name="f4563" fmla="*/ f3710 1 f2117"/>
                <a:gd name="f4564" fmla="*/ f3711 1 f2116"/>
                <a:gd name="f4565" fmla="*/ f3712 1 f2117"/>
                <a:gd name="f4566" fmla="*/ f3713 1 f2116"/>
                <a:gd name="f4567" fmla="*/ f3714 1 f2117"/>
                <a:gd name="f4568" fmla="*/ f3715 1 f2116"/>
                <a:gd name="f4569" fmla="*/ f3716 1 f2116"/>
                <a:gd name="f4570" fmla="*/ f3717 1 f2117"/>
                <a:gd name="f4571" fmla="*/ f3718 1 f2116"/>
                <a:gd name="f4572" fmla="*/ f3719 1 f2117"/>
                <a:gd name="f4573" fmla="*/ f3720 1 f2116"/>
                <a:gd name="f4574" fmla="*/ f3721 1 f2117"/>
                <a:gd name="f4575" fmla="*/ f3722 1 f2116"/>
                <a:gd name="f4576" fmla="*/ f3723 1 f2117"/>
                <a:gd name="f4577" fmla="*/ f3724 1 f2116"/>
                <a:gd name="f4578" fmla="*/ f3725 1 f2117"/>
                <a:gd name="f4579" fmla="*/ f3726 1 f2116"/>
                <a:gd name="f4580" fmla="*/ f3727 1 f2117"/>
                <a:gd name="f4581" fmla="*/ f3728 1 f2116"/>
                <a:gd name="f4582" fmla="*/ f3729 1 f2117"/>
                <a:gd name="f4583" fmla="*/ f3730 1 f2116"/>
                <a:gd name="f4584" fmla="*/ f3731 1 f2117"/>
                <a:gd name="f4585" fmla="*/ f3732 1 f2116"/>
                <a:gd name="f4586" fmla="*/ f3733 1 f2117"/>
                <a:gd name="f4587" fmla="*/ f3734 1 f2116"/>
                <a:gd name="f4588" fmla="*/ f3735 1 f2117"/>
                <a:gd name="f4589" fmla="*/ f3736 1 f2116"/>
                <a:gd name="f4590" fmla="*/ f3737 1 f2117"/>
                <a:gd name="f4591" fmla="*/ f3738 1 f2116"/>
                <a:gd name="f4592" fmla="*/ f3739 1 f2117"/>
                <a:gd name="f4593" fmla="*/ f3740 1 f2116"/>
                <a:gd name="f4594" fmla="*/ f3741 1 f2117"/>
                <a:gd name="f4595" fmla="*/ f3742 1 f2116"/>
                <a:gd name="f4596" fmla="*/ f3743 1 f2117"/>
                <a:gd name="f4597" fmla="*/ f3744 1 f2116"/>
                <a:gd name="f4598" fmla="*/ f3745 1 f2117"/>
                <a:gd name="f4599" fmla="*/ f3746 1 f2116"/>
                <a:gd name="f4600" fmla="*/ f3747 1 f2117"/>
                <a:gd name="f4601" fmla="*/ f3748 1 f2116"/>
                <a:gd name="f4602" fmla="*/ f3749 1 f2117"/>
                <a:gd name="f4603" fmla="*/ f3750 1 f2116"/>
                <a:gd name="f4604" fmla="*/ f3751 1 f2117"/>
                <a:gd name="f4605" fmla="*/ f3752 1 f2116"/>
                <a:gd name="f4606" fmla="*/ f3753 1 f2116"/>
                <a:gd name="f4607" fmla="*/ f3754 1 f2117"/>
                <a:gd name="f4608" fmla="*/ f3755 1 f2116"/>
                <a:gd name="f4609" fmla="*/ f3756 1 f2117"/>
                <a:gd name="f4610" fmla="*/ f3757 1 f2117"/>
                <a:gd name="f4611" fmla="*/ f3758 1 f2116"/>
                <a:gd name="f4612" fmla="*/ f3759 1 f2117"/>
                <a:gd name="f4613" fmla="*/ f3760 1 f2116"/>
                <a:gd name="f4614" fmla="*/ f3761 1 f2117"/>
                <a:gd name="f4615" fmla="*/ f3762 1 f2116"/>
                <a:gd name="f4616" fmla="*/ f3763 1 f2117"/>
                <a:gd name="f4617" fmla="*/ f3764 1 f2116"/>
                <a:gd name="f4618" fmla="*/ f3765 1 f2117"/>
                <a:gd name="f4619" fmla="*/ f3766 1 f2116"/>
                <a:gd name="f4620" fmla="*/ f3767 1 f2117"/>
                <a:gd name="f4621" fmla="*/ f3768 1 f2116"/>
                <a:gd name="f4622" fmla="*/ f3769 1 f2117"/>
                <a:gd name="f4623" fmla="*/ f3770 1 f2116"/>
                <a:gd name="f4624" fmla="*/ f3771 1 f2117"/>
                <a:gd name="f4625" fmla="*/ f3772 1 f2116"/>
                <a:gd name="f4626" fmla="*/ f3773 1 f2117"/>
                <a:gd name="f4627" fmla="*/ f3774 1 f2116"/>
                <a:gd name="f4628" fmla="*/ f3775 1 f2117"/>
                <a:gd name="f4629" fmla="*/ f3776 1 f2116"/>
                <a:gd name="f4630" fmla="*/ f3777 1 f2117"/>
                <a:gd name="f4631" fmla="*/ f3778 1 f2116"/>
                <a:gd name="f4632" fmla="*/ f3779 1 f2117"/>
                <a:gd name="f4633" fmla="*/ f3780 1 f2116"/>
                <a:gd name="f4634" fmla="*/ f3781 1 f2117"/>
                <a:gd name="f4635" fmla="*/ f3782 1 f2116"/>
                <a:gd name="f4636" fmla="*/ f3783 1 f2117"/>
                <a:gd name="f4637" fmla="*/ f3784 1 f2116"/>
                <a:gd name="f4638" fmla="*/ f3785 1 f2117"/>
                <a:gd name="f4639" fmla="*/ f3786 1 f2116"/>
                <a:gd name="f4640" fmla="*/ f3787 1 f2117"/>
                <a:gd name="f4641" fmla="*/ f3788 1 f2116"/>
                <a:gd name="f4642" fmla="*/ f3789 1 f2117"/>
                <a:gd name="f4643" fmla="*/ f3790 1 f2116"/>
                <a:gd name="f4644" fmla="*/ f3791 1 f2117"/>
                <a:gd name="f4645" fmla="*/ f3792 1 f2116"/>
                <a:gd name="f4646" fmla="*/ f3793 1 f2117"/>
                <a:gd name="f4647" fmla="*/ f3794 1 f2116"/>
                <a:gd name="f4648" fmla="*/ f3795 1 f2117"/>
                <a:gd name="f4649" fmla="*/ f3796 1 f2116"/>
                <a:gd name="f4650" fmla="*/ f3797 1 f2117"/>
                <a:gd name="f4651" fmla="*/ f3798 1 f2116"/>
                <a:gd name="f4652" fmla="*/ f3799 1 f2117"/>
                <a:gd name="f4653" fmla="*/ f3800 1 f2116"/>
                <a:gd name="f4654" fmla="*/ f3801 1 f2117"/>
                <a:gd name="f4655" fmla="*/ f3802 1 f2116"/>
                <a:gd name="f4656" fmla="*/ f3803 1 f2117"/>
                <a:gd name="f4657" fmla="*/ f3804 1 f2116"/>
                <a:gd name="f4658" fmla="*/ f3805 1 f2117"/>
                <a:gd name="f4659" fmla="*/ f3806 1 f2116"/>
                <a:gd name="f4660" fmla="*/ f3807 1 f2117"/>
                <a:gd name="f4661" fmla="*/ f3808 1 f2116"/>
                <a:gd name="f4662" fmla="*/ f3809 1 f2116"/>
                <a:gd name="f4663" fmla="*/ f3810 1 f2117"/>
                <a:gd name="f4664" fmla="*/ f3811 1 f2116"/>
                <a:gd name="f4665" fmla="*/ f3812 1 f2117"/>
                <a:gd name="f4666" fmla="*/ f3813 1 f2116"/>
                <a:gd name="f4667" fmla="*/ f3814 1 f2117"/>
                <a:gd name="f4668" fmla="*/ f3815 1 f2116"/>
                <a:gd name="f4669" fmla="*/ f3816 1 f2117"/>
                <a:gd name="f4670" fmla="*/ f3817 f2107 1"/>
                <a:gd name="f4671" fmla="*/ f3818 f2107 1"/>
                <a:gd name="f4672" fmla="*/ f3820 f2108 1"/>
                <a:gd name="f4673" fmla="*/ f3819 f2108 1"/>
                <a:gd name="f4674" fmla="*/ f3821 f2107 1"/>
                <a:gd name="f4675" fmla="*/ f3822 f2108 1"/>
                <a:gd name="f4676" fmla="*/ f3823 f2107 1"/>
                <a:gd name="f4677" fmla="*/ f3824 f2108 1"/>
                <a:gd name="f4678" fmla="*/ f3825 f2107 1"/>
                <a:gd name="f4679" fmla="*/ f3826 f2108 1"/>
                <a:gd name="f4680" fmla="*/ f3827 f2107 1"/>
                <a:gd name="f4681" fmla="*/ f3828 f2108 1"/>
                <a:gd name="f4682" fmla="*/ f3829 f2107 1"/>
                <a:gd name="f4683" fmla="*/ f3830 f2108 1"/>
                <a:gd name="f4684" fmla="*/ f3831 f2107 1"/>
                <a:gd name="f4685" fmla="*/ f3832 f2108 1"/>
                <a:gd name="f4686" fmla="*/ f3833 f2107 1"/>
                <a:gd name="f4687" fmla="*/ f3834 f2108 1"/>
                <a:gd name="f4688" fmla="*/ f3835 f2107 1"/>
                <a:gd name="f4689" fmla="*/ f3836 f2108 1"/>
                <a:gd name="f4690" fmla="*/ f3837 f2107 1"/>
                <a:gd name="f4691" fmla="*/ f3838 f2108 1"/>
                <a:gd name="f4692" fmla="*/ f3839 f2107 1"/>
                <a:gd name="f4693" fmla="*/ f3840 f2108 1"/>
                <a:gd name="f4694" fmla="*/ f3841 f2107 1"/>
                <a:gd name="f4695" fmla="*/ f3842 f2108 1"/>
                <a:gd name="f4696" fmla="*/ f3843 f2107 1"/>
                <a:gd name="f4697" fmla="*/ f3844 f2108 1"/>
                <a:gd name="f4698" fmla="*/ f3845 f2107 1"/>
                <a:gd name="f4699" fmla="*/ f3846 f2108 1"/>
                <a:gd name="f4700" fmla="*/ f3847 f2107 1"/>
                <a:gd name="f4701" fmla="*/ f3848 f2108 1"/>
                <a:gd name="f4702" fmla="*/ f3849 f2107 1"/>
                <a:gd name="f4703" fmla="*/ f3850 f2108 1"/>
                <a:gd name="f4704" fmla="*/ f3851 f2107 1"/>
                <a:gd name="f4705" fmla="*/ f3852 f2108 1"/>
                <a:gd name="f4706" fmla="*/ f3853 f2107 1"/>
                <a:gd name="f4707" fmla="*/ f3854 f2108 1"/>
                <a:gd name="f4708" fmla="*/ f3855 f2107 1"/>
                <a:gd name="f4709" fmla="*/ f3856 f2108 1"/>
                <a:gd name="f4710" fmla="*/ f3857 f2107 1"/>
                <a:gd name="f4711" fmla="*/ f3858 f2108 1"/>
                <a:gd name="f4712" fmla="*/ f3859 f2107 1"/>
                <a:gd name="f4713" fmla="*/ f3860 f2108 1"/>
                <a:gd name="f4714" fmla="*/ f3861 f2107 1"/>
                <a:gd name="f4715" fmla="*/ f3862 f2108 1"/>
                <a:gd name="f4716" fmla="*/ f3863 f2107 1"/>
                <a:gd name="f4717" fmla="*/ f3864 f2108 1"/>
                <a:gd name="f4718" fmla="*/ f3865 f2107 1"/>
                <a:gd name="f4719" fmla="*/ f3866 f2108 1"/>
                <a:gd name="f4720" fmla="*/ f3867 f2107 1"/>
                <a:gd name="f4721" fmla="*/ f3868 f2108 1"/>
                <a:gd name="f4722" fmla="*/ f3869 f2107 1"/>
                <a:gd name="f4723" fmla="*/ f3870 f2108 1"/>
                <a:gd name="f4724" fmla="*/ f3871 f2107 1"/>
                <a:gd name="f4725" fmla="*/ f3872 f2108 1"/>
                <a:gd name="f4726" fmla="*/ f3873 f2108 1"/>
                <a:gd name="f4727" fmla="*/ f3874 f2107 1"/>
                <a:gd name="f4728" fmla="*/ f3875 f2108 1"/>
                <a:gd name="f4729" fmla="*/ f3876 f2107 1"/>
                <a:gd name="f4730" fmla="*/ f3877 f2108 1"/>
                <a:gd name="f4731" fmla="*/ f3878 f2107 1"/>
                <a:gd name="f4732" fmla="*/ f3879 f2108 1"/>
                <a:gd name="f4733" fmla="*/ f3880 f2107 1"/>
                <a:gd name="f4734" fmla="*/ f3881 f2108 1"/>
                <a:gd name="f4735" fmla="*/ f3882 f2107 1"/>
                <a:gd name="f4736" fmla="*/ f3883 f2108 1"/>
                <a:gd name="f4737" fmla="*/ f3884 f2107 1"/>
                <a:gd name="f4738" fmla="*/ f3885 f2108 1"/>
                <a:gd name="f4739" fmla="*/ f3886 f2107 1"/>
                <a:gd name="f4740" fmla="*/ f3887 f2108 1"/>
                <a:gd name="f4741" fmla="*/ f3888 f2107 1"/>
                <a:gd name="f4742" fmla="*/ f3889 f2108 1"/>
                <a:gd name="f4743" fmla="*/ f3890 f2107 1"/>
                <a:gd name="f4744" fmla="*/ f3891 f2108 1"/>
                <a:gd name="f4745" fmla="*/ f3892 f2107 1"/>
                <a:gd name="f4746" fmla="*/ f3893 f2108 1"/>
                <a:gd name="f4747" fmla="*/ f3894 f2107 1"/>
                <a:gd name="f4748" fmla="*/ f3895 f2108 1"/>
                <a:gd name="f4749" fmla="*/ f3896 f2107 1"/>
                <a:gd name="f4750" fmla="*/ f3897 f2108 1"/>
                <a:gd name="f4751" fmla="*/ f3898 f2107 1"/>
                <a:gd name="f4752" fmla="*/ f3899 f2108 1"/>
                <a:gd name="f4753" fmla="*/ f3900 f2107 1"/>
                <a:gd name="f4754" fmla="*/ f3901 f2108 1"/>
                <a:gd name="f4755" fmla="*/ f3902 f2108 1"/>
                <a:gd name="f4756" fmla="*/ f3903 f2107 1"/>
                <a:gd name="f4757" fmla="*/ f3904 f2108 1"/>
                <a:gd name="f4758" fmla="*/ f3905 f2107 1"/>
                <a:gd name="f4759" fmla="*/ f3906 f2107 1"/>
                <a:gd name="f4760" fmla="*/ f3907 f2108 1"/>
                <a:gd name="f4761" fmla="*/ f3908 f2107 1"/>
                <a:gd name="f4762" fmla="*/ f3909 f2108 1"/>
                <a:gd name="f4763" fmla="*/ f3910 f2107 1"/>
                <a:gd name="f4764" fmla="*/ f3911 f2108 1"/>
                <a:gd name="f4765" fmla="*/ f3912 f2107 1"/>
                <a:gd name="f4766" fmla="*/ f3913 f2108 1"/>
                <a:gd name="f4767" fmla="*/ f3914 f2107 1"/>
                <a:gd name="f4768" fmla="*/ f3915 f2108 1"/>
                <a:gd name="f4769" fmla="*/ f3916 f2107 1"/>
                <a:gd name="f4770" fmla="*/ f3917 f2108 1"/>
                <a:gd name="f4771" fmla="*/ f3918 f2107 1"/>
                <a:gd name="f4772" fmla="*/ f3919 f2108 1"/>
                <a:gd name="f4773" fmla="*/ f3920 f2107 1"/>
                <a:gd name="f4774" fmla="*/ f3921 f2108 1"/>
                <a:gd name="f4775" fmla="*/ f3922 f2107 1"/>
                <a:gd name="f4776" fmla="*/ f3923 f2108 1"/>
                <a:gd name="f4777" fmla="*/ f3924 f2107 1"/>
                <a:gd name="f4778" fmla="*/ f3925 f2108 1"/>
                <a:gd name="f4779" fmla="*/ f3926 f2107 1"/>
                <a:gd name="f4780" fmla="*/ f3927 f2108 1"/>
                <a:gd name="f4781" fmla="*/ f3928 f2107 1"/>
                <a:gd name="f4782" fmla="*/ f3929 f2108 1"/>
                <a:gd name="f4783" fmla="*/ f3930 f2107 1"/>
                <a:gd name="f4784" fmla="*/ f3931 f2108 1"/>
                <a:gd name="f4785" fmla="*/ f3932 f2107 1"/>
                <a:gd name="f4786" fmla="*/ f3933 f2108 1"/>
                <a:gd name="f4787" fmla="*/ f3934 f2107 1"/>
                <a:gd name="f4788" fmla="*/ f3935 f2108 1"/>
                <a:gd name="f4789" fmla="*/ f3936 f2107 1"/>
                <a:gd name="f4790" fmla="*/ f3937 f2108 1"/>
                <a:gd name="f4791" fmla="*/ f3938 f2107 1"/>
                <a:gd name="f4792" fmla="*/ f3939 f2108 1"/>
                <a:gd name="f4793" fmla="*/ f3940 f2107 1"/>
                <a:gd name="f4794" fmla="*/ f3941 f2108 1"/>
                <a:gd name="f4795" fmla="*/ f3942 f2107 1"/>
                <a:gd name="f4796" fmla="*/ f3943 f2108 1"/>
                <a:gd name="f4797" fmla="*/ f3944 f2107 1"/>
                <a:gd name="f4798" fmla="*/ f3945 f2108 1"/>
                <a:gd name="f4799" fmla="*/ f3946 f2107 1"/>
                <a:gd name="f4800" fmla="*/ f3947 f2108 1"/>
                <a:gd name="f4801" fmla="*/ f3948 f2107 1"/>
                <a:gd name="f4802" fmla="*/ f3949 f2108 1"/>
                <a:gd name="f4803" fmla="*/ f3950 f2107 1"/>
                <a:gd name="f4804" fmla="*/ f3951 f2108 1"/>
                <a:gd name="f4805" fmla="*/ f3952 f2107 1"/>
                <a:gd name="f4806" fmla="*/ f3953 f2108 1"/>
                <a:gd name="f4807" fmla="*/ f3954 f2107 1"/>
                <a:gd name="f4808" fmla="*/ f3955 f2108 1"/>
                <a:gd name="f4809" fmla="*/ f3956 f2107 1"/>
                <a:gd name="f4810" fmla="*/ f3957 f2108 1"/>
                <a:gd name="f4811" fmla="*/ f3958 f2107 1"/>
                <a:gd name="f4812" fmla="*/ f3959 f2108 1"/>
                <a:gd name="f4813" fmla="*/ f3960 f2107 1"/>
                <a:gd name="f4814" fmla="*/ f3961 f2108 1"/>
                <a:gd name="f4815" fmla="*/ f3962 f2107 1"/>
                <a:gd name="f4816" fmla="*/ f3963 f2108 1"/>
                <a:gd name="f4817" fmla="*/ f3964 f2108 1"/>
                <a:gd name="f4818" fmla="*/ f3965 f2107 1"/>
                <a:gd name="f4819" fmla="*/ f3966 f2108 1"/>
                <a:gd name="f4820" fmla="*/ f3967 f2107 1"/>
                <a:gd name="f4821" fmla="*/ f3968 f2108 1"/>
                <a:gd name="f4822" fmla="*/ f3969 f2107 1"/>
                <a:gd name="f4823" fmla="*/ f3970 f2108 1"/>
                <a:gd name="f4824" fmla="*/ f3971 f2107 1"/>
                <a:gd name="f4825" fmla="*/ f3972 f2108 1"/>
                <a:gd name="f4826" fmla="*/ f3973 f2107 1"/>
                <a:gd name="f4827" fmla="*/ f3974 f2108 1"/>
                <a:gd name="f4828" fmla="*/ f3975 f2107 1"/>
                <a:gd name="f4829" fmla="*/ f3976 f2108 1"/>
                <a:gd name="f4830" fmla="*/ f3977 f2107 1"/>
                <a:gd name="f4831" fmla="*/ f3978 f2108 1"/>
                <a:gd name="f4832" fmla="*/ f3979 f2107 1"/>
                <a:gd name="f4833" fmla="*/ f3980 f2108 1"/>
                <a:gd name="f4834" fmla="*/ f3981 f2107 1"/>
                <a:gd name="f4835" fmla="*/ f3982 f2108 1"/>
                <a:gd name="f4836" fmla="*/ f3983 f2107 1"/>
                <a:gd name="f4837" fmla="*/ f3984 f2108 1"/>
                <a:gd name="f4838" fmla="*/ f3985 f2107 1"/>
                <a:gd name="f4839" fmla="*/ f3986 f2108 1"/>
                <a:gd name="f4840" fmla="*/ f3987 f2107 1"/>
                <a:gd name="f4841" fmla="*/ f3988 f2107 1"/>
                <a:gd name="f4842" fmla="*/ f3989 f2108 1"/>
                <a:gd name="f4843" fmla="*/ f3990 f2107 1"/>
                <a:gd name="f4844" fmla="*/ f3991 f2107 1"/>
                <a:gd name="f4845" fmla="*/ f3992 f2108 1"/>
                <a:gd name="f4846" fmla="*/ f3993 f2107 1"/>
                <a:gd name="f4847" fmla="*/ f3994 f2108 1"/>
                <a:gd name="f4848" fmla="*/ f3995 f2107 1"/>
                <a:gd name="f4849" fmla="*/ f3996 f2108 1"/>
                <a:gd name="f4850" fmla="*/ f3997 f2107 1"/>
                <a:gd name="f4851" fmla="*/ f3998 f2108 1"/>
                <a:gd name="f4852" fmla="*/ f3999 f2107 1"/>
                <a:gd name="f4853" fmla="*/ f4000 f2108 1"/>
                <a:gd name="f4854" fmla="*/ f4001 f2107 1"/>
                <a:gd name="f4855" fmla="*/ f4002 f2108 1"/>
                <a:gd name="f4856" fmla="*/ f4003 f2107 1"/>
                <a:gd name="f4857" fmla="*/ f4004 f2108 1"/>
                <a:gd name="f4858" fmla="*/ f4005 f2107 1"/>
                <a:gd name="f4859" fmla="*/ f4006 f2108 1"/>
                <a:gd name="f4860" fmla="*/ f4007 f2107 1"/>
                <a:gd name="f4861" fmla="*/ f4008 f2108 1"/>
                <a:gd name="f4862" fmla="*/ f4009 f2107 1"/>
                <a:gd name="f4863" fmla="*/ f4010 f2107 1"/>
                <a:gd name="f4864" fmla="*/ f4011 f2108 1"/>
                <a:gd name="f4865" fmla="*/ f4012 f2107 1"/>
                <a:gd name="f4866" fmla="*/ f4013 f2108 1"/>
                <a:gd name="f4867" fmla="*/ f4014 f2107 1"/>
                <a:gd name="f4868" fmla="*/ f4015 f2108 1"/>
                <a:gd name="f4869" fmla="*/ f4016 f2107 1"/>
                <a:gd name="f4870" fmla="*/ f4017 f2108 1"/>
                <a:gd name="f4871" fmla="*/ f4018 f2107 1"/>
                <a:gd name="f4872" fmla="*/ f4019 f2108 1"/>
                <a:gd name="f4873" fmla="*/ f4020 f2107 1"/>
                <a:gd name="f4874" fmla="*/ f4021 f2108 1"/>
                <a:gd name="f4875" fmla="*/ f4022 f2107 1"/>
                <a:gd name="f4876" fmla="*/ f4023 f2108 1"/>
                <a:gd name="f4877" fmla="*/ f4024 f2107 1"/>
                <a:gd name="f4878" fmla="*/ f4025 f2108 1"/>
                <a:gd name="f4879" fmla="*/ f4026 f2107 1"/>
                <a:gd name="f4880" fmla="*/ f4027 f2108 1"/>
                <a:gd name="f4881" fmla="*/ f4028 f2107 1"/>
                <a:gd name="f4882" fmla="*/ f4029 f2108 1"/>
                <a:gd name="f4883" fmla="*/ f4030 f2107 1"/>
                <a:gd name="f4884" fmla="*/ f4031 f2108 1"/>
                <a:gd name="f4885" fmla="*/ f4032 f2107 1"/>
                <a:gd name="f4886" fmla="*/ f4033 f2108 1"/>
                <a:gd name="f4887" fmla="*/ f4034 f2107 1"/>
                <a:gd name="f4888" fmla="*/ f4035 f2108 1"/>
                <a:gd name="f4889" fmla="*/ f4036 f2107 1"/>
                <a:gd name="f4890" fmla="*/ f4037 f2108 1"/>
                <a:gd name="f4891" fmla="*/ f4038 f2107 1"/>
                <a:gd name="f4892" fmla="*/ f4039 f2108 1"/>
                <a:gd name="f4893" fmla="*/ f4040 f2107 1"/>
                <a:gd name="f4894" fmla="*/ f4041 f2108 1"/>
                <a:gd name="f4895" fmla="*/ f4042 f2107 1"/>
                <a:gd name="f4896" fmla="*/ f4043 f2108 1"/>
                <a:gd name="f4897" fmla="*/ f4044 f2107 1"/>
                <a:gd name="f4898" fmla="*/ f4045 f2108 1"/>
                <a:gd name="f4899" fmla="*/ f4046 f2107 1"/>
                <a:gd name="f4900" fmla="*/ f4047 f2108 1"/>
                <a:gd name="f4901" fmla="*/ f4048 f2107 1"/>
                <a:gd name="f4902" fmla="*/ f4049 f2107 1"/>
                <a:gd name="f4903" fmla="*/ f4050 f2108 1"/>
                <a:gd name="f4904" fmla="*/ f4051 f2107 1"/>
                <a:gd name="f4905" fmla="*/ f4052 f2108 1"/>
                <a:gd name="f4906" fmla="*/ f4053 f2107 1"/>
                <a:gd name="f4907" fmla="*/ f4054 f2108 1"/>
                <a:gd name="f4908" fmla="*/ f4055 f2107 1"/>
                <a:gd name="f4909" fmla="*/ f4056 f2108 1"/>
                <a:gd name="f4910" fmla="*/ f4057 f2107 1"/>
                <a:gd name="f4911" fmla="*/ f4058 f2108 1"/>
                <a:gd name="f4912" fmla="*/ f4059 f2107 1"/>
                <a:gd name="f4913" fmla="*/ f4060 f2108 1"/>
                <a:gd name="f4914" fmla="*/ f4061 f2107 1"/>
                <a:gd name="f4915" fmla="*/ f4062 f2108 1"/>
                <a:gd name="f4916" fmla="*/ f4063 f2107 1"/>
                <a:gd name="f4917" fmla="*/ f4064 f2108 1"/>
                <a:gd name="f4918" fmla="*/ f4065 f2107 1"/>
                <a:gd name="f4919" fmla="*/ f4066 f2108 1"/>
                <a:gd name="f4920" fmla="*/ f4067 f2107 1"/>
                <a:gd name="f4921" fmla="*/ f4068 f2108 1"/>
                <a:gd name="f4922" fmla="*/ f4069 f2107 1"/>
                <a:gd name="f4923" fmla="*/ f4070 f2108 1"/>
                <a:gd name="f4924" fmla="*/ f4071 f2107 1"/>
                <a:gd name="f4925" fmla="*/ f4072 f2108 1"/>
                <a:gd name="f4926" fmla="*/ f4073 f2107 1"/>
                <a:gd name="f4927" fmla="*/ f4074 f2108 1"/>
                <a:gd name="f4928" fmla="*/ f4075 f2107 1"/>
                <a:gd name="f4929" fmla="*/ f4076 f2108 1"/>
                <a:gd name="f4930" fmla="*/ f4077 f2107 1"/>
                <a:gd name="f4931" fmla="*/ f4078 f2108 1"/>
                <a:gd name="f4932" fmla="*/ f4079 f2107 1"/>
                <a:gd name="f4933" fmla="*/ f4080 f2108 1"/>
                <a:gd name="f4934" fmla="*/ f4081 f2107 1"/>
                <a:gd name="f4935" fmla="*/ f4082 f2108 1"/>
                <a:gd name="f4936" fmla="*/ f4083 f2107 1"/>
                <a:gd name="f4937" fmla="*/ f4084 f2108 1"/>
                <a:gd name="f4938" fmla="*/ f4085 f2107 1"/>
                <a:gd name="f4939" fmla="*/ f4086 f2108 1"/>
                <a:gd name="f4940" fmla="*/ f4087 f2107 1"/>
                <a:gd name="f4941" fmla="*/ f4088 f2108 1"/>
                <a:gd name="f4942" fmla="*/ f4089 f2107 1"/>
                <a:gd name="f4943" fmla="*/ f4090 f2108 1"/>
                <a:gd name="f4944" fmla="*/ f4091 f2107 1"/>
                <a:gd name="f4945" fmla="*/ f4092 f2108 1"/>
                <a:gd name="f4946" fmla="*/ f4093 f2107 1"/>
                <a:gd name="f4947" fmla="*/ f4094 f2108 1"/>
                <a:gd name="f4948" fmla="*/ f4095 f2107 1"/>
                <a:gd name="f4949" fmla="*/ f4096 f2108 1"/>
                <a:gd name="f4950" fmla="*/ f4097 f2107 1"/>
                <a:gd name="f4951" fmla="*/ f4098 f2108 1"/>
                <a:gd name="f4952" fmla="*/ f4099 f2107 1"/>
                <a:gd name="f4953" fmla="*/ f4100 f2108 1"/>
                <a:gd name="f4954" fmla="*/ f4101 f2107 1"/>
                <a:gd name="f4955" fmla="*/ f4102 f2108 1"/>
                <a:gd name="f4956" fmla="*/ f4103 f2107 1"/>
                <a:gd name="f4957" fmla="*/ f4104 f2108 1"/>
                <a:gd name="f4958" fmla="*/ f4105 f2107 1"/>
                <a:gd name="f4959" fmla="*/ f4106 f2107 1"/>
                <a:gd name="f4960" fmla="*/ f4107 f2108 1"/>
                <a:gd name="f4961" fmla="*/ f4108 f2107 1"/>
                <a:gd name="f4962" fmla="*/ f4109 f2108 1"/>
                <a:gd name="f4963" fmla="*/ f4110 f2107 1"/>
                <a:gd name="f4964" fmla="*/ f4111 f2108 1"/>
                <a:gd name="f4965" fmla="*/ f4112 f2107 1"/>
                <a:gd name="f4966" fmla="*/ f4113 f2108 1"/>
                <a:gd name="f4967" fmla="*/ f4114 f2107 1"/>
                <a:gd name="f4968" fmla="*/ f4115 f2107 1"/>
                <a:gd name="f4969" fmla="*/ f4116 f2108 1"/>
                <a:gd name="f4970" fmla="*/ f4117 f2107 1"/>
                <a:gd name="f4971" fmla="*/ f4118 f2108 1"/>
                <a:gd name="f4972" fmla="*/ f4119 f2107 1"/>
                <a:gd name="f4973" fmla="*/ f4120 f2108 1"/>
                <a:gd name="f4974" fmla="*/ f4121 f2107 1"/>
                <a:gd name="f4975" fmla="*/ f4122 f2108 1"/>
                <a:gd name="f4976" fmla="*/ f4123 f2108 1"/>
                <a:gd name="f4977" fmla="*/ f4124 f2107 1"/>
                <a:gd name="f4978" fmla="*/ f4125 f2108 1"/>
                <a:gd name="f4979" fmla="*/ f4126 f2107 1"/>
                <a:gd name="f4980" fmla="*/ f4127 f2108 1"/>
                <a:gd name="f4981" fmla="*/ f4128 f2107 1"/>
                <a:gd name="f4982" fmla="*/ f4129 f2108 1"/>
                <a:gd name="f4983" fmla="*/ f4130 f2108 1"/>
                <a:gd name="f4984" fmla="*/ f4131 f2107 1"/>
                <a:gd name="f4985" fmla="*/ f4132 f2107 1"/>
                <a:gd name="f4986" fmla="*/ f4133 f2108 1"/>
                <a:gd name="f4987" fmla="*/ f4134 f2107 1"/>
                <a:gd name="f4988" fmla="*/ f4135 f2108 1"/>
                <a:gd name="f4989" fmla="*/ f4136 f2107 1"/>
                <a:gd name="f4990" fmla="*/ f4137 f2107 1"/>
                <a:gd name="f4991" fmla="*/ f4138 f2108 1"/>
                <a:gd name="f4992" fmla="*/ f4139 f2107 1"/>
                <a:gd name="f4993" fmla="*/ f4140 f2108 1"/>
                <a:gd name="f4994" fmla="*/ f4141 f2107 1"/>
                <a:gd name="f4995" fmla="*/ f4142 f2107 1"/>
                <a:gd name="f4996" fmla="*/ f4143 f2108 1"/>
                <a:gd name="f4997" fmla="*/ f4144 f2108 1"/>
                <a:gd name="f4998" fmla="*/ f4145 f2107 1"/>
                <a:gd name="f4999" fmla="*/ f4146 f2108 1"/>
                <a:gd name="f5000" fmla="*/ f4147 f2107 1"/>
                <a:gd name="f5001" fmla="*/ f4148 f2108 1"/>
                <a:gd name="f5002" fmla="*/ f4149 f2107 1"/>
                <a:gd name="f5003" fmla="*/ f4150 f2108 1"/>
                <a:gd name="f5004" fmla="*/ f4151 f2107 1"/>
                <a:gd name="f5005" fmla="*/ f4152 f2108 1"/>
                <a:gd name="f5006" fmla="*/ f4153 f2107 1"/>
                <a:gd name="f5007" fmla="*/ f4154 f2108 1"/>
                <a:gd name="f5008" fmla="*/ f4155 f2107 1"/>
                <a:gd name="f5009" fmla="*/ f4156 f2108 1"/>
                <a:gd name="f5010" fmla="*/ f4157 f2108 1"/>
                <a:gd name="f5011" fmla="*/ f4158 f2107 1"/>
                <a:gd name="f5012" fmla="*/ f4159 f2108 1"/>
                <a:gd name="f5013" fmla="*/ f4160 f2107 1"/>
                <a:gd name="f5014" fmla="*/ f4161 f2108 1"/>
                <a:gd name="f5015" fmla="*/ f4162 f2107 1"/>
                <a:gd name="f5016" fmla="*/ f4163 f2108 1"/>
                <a:gd name="f5017" fmla="*/ f4164 f2107 1"/>
                <a:gd name="f5018" fmla="*/ f4165 f2108 1"/>
                <a:gd name="f5019" fmla="*/ f4166 f2107 1"/>
                <a:gd name="f5020" fmla="*/ f4167 f2108 1"/>
                <a:gd name="f5021" fmla="*/ f4168 f2107 1"/>
                <a:gd name="f5022" fmla="*/ f4169 f2107 1"/>
                <a:gd name="f5023" fmla="*/ f4170 f2108 1"/>
                <a:gd name="f5024" fmla="*/ f4171 f2108 1"/>
                <a:gd name="f5025" fmla="*/ f4172 f2107 1"/>
                <a:gd name="f5026" fmla="*/ f4173 f2108 1"/>
                <a:gd name="f5027" fmla="*/ f4174 f2107 1"/>
                <a:gd name="f5028" fmla="*/ f4175 f2108 1"/>
                <a:gd name="f5029" fmla="*/ f4176 f2107 1"/>
                <a:gd name="f5030" fmla="*/ f4177 f2108 1"/>
                <a:gd name="f5031" fmla="*/ f4178 f2107 1"/>
                <a:gd name="f5032" fmla="*/ f4179 f2108 1"/>
                <a:gd name="f5033" fmla="*/ f4180 f2107 1"/>
                <a:gd name="f5034" fmla="*/ f4181 f2108 1"/>
                <a:gd name="f5035" fmla="*/ f4182 f2107 1"/>
                <a:gd name="f5036" fmla="*/ f4183 f2108 1"/>
                <a:gd name="f5037" fmla="*/ f4184 f2107 1"/>
                <a:gd name="f5038" fmla="*/ f4185 f2108 1"/>
                <a:gd name="f5039" fmla="*/ f4186 f2107 1"/>
                <a:gd name="f5040" fmla="*/ f4187 f2108 1"/>
                <a:gd name="f5041" fmla="*/ f4188 f2107 1"/>
                <a:gd name="f5042" fmla="*/ f4189 f2108 1"/>
                <a:gd name="f5043" fmla="*/ f4190 f2107 1"/>
                <a:gd name="f5044" fmla="*/ f4191 f2108 1"/>
                <a:gd name="f5045" fmla="*/ f4192 f2107 1"/>
                <a:gd name="f5046" fmla="*/ f4193 f2108 1"/>
                <a:gd name="f5047" fmla="*/ f4194 f2107 1"/>
                <a:gd name="f5048" fmla="*/ f4195 f2108 1"/>
                <a:gd name="f5049" fmla="*/ f4196 f2107 1"/>
                <a:gd name="f5050" fmla="*/ f4197 f2108 1"/>
                <a:gd name="f5051" fmla="*/ f4198 f2107 1"/>
                <a:gd name="f5052" fmla="*/ f4199 f2108 1"/>
                <a:gd name="f5053" fmla="*/ f4200 f2107 1"/>
                <a:gd name="f5054" fmla="*/ f4201 f2108 1"/>
                <a:gd name="f5055" fmla="*/ f4202 f2107 1"/>
                <a:gd name="f5056" fmla="*/ f4203 f2108 1"/>
                <a:gd name="f5057" fmla="*/ f4204 f2107 1"/>
                <a:gd name="f5058" fmla="*/ f4205 f2108 1"/>
                <a:gd name="f5059" fmla="*/ f4206 f2107 1"/>
                <a:gd name="f5060" fmla="*/ f4207 f2108 1"/>
                <a:gd name="f5061" fmla="*/ f4208 f2107 1"/>
                <a:gd name="f5062" fmla="*/ f4209 f2108 1"/>
                <a:gd name="f5063" fmla="*/ f4210 f2107 1"/>
                <a:gd name="f5064" fmla="*/ f4211 f2108 1"/>
                <a:gd name="f5065" fmla="*/ f4212 f2107 1"/>
                <a:gd name="f5066" fmla="*/ f4213 f2108 1"/>
                <a:gd name="f5067" fmla="*/ f4214 f2107 1"/>
                <a:gd name="f5068" fmla="*/ f4215 f2108 1"/>
                <a:gd name="f5069" fmla="*/ f4216 f2107 1"/>
                <a:gd name="f5070" fmla="*/ f4217 f2108 1"/>
                <a:gd name="f5071" fmla="*/ f4218 f2107 1"/>
                <a:gd name="f5072" fmla="*/ f4219 f2108 1"/>
                <a:gd name="f5073" fmla="*/ f4220 f2107 1"/>
                <a:gd name="f5074" fmla="*/ f4221 f2108 1"/>
                <a:gd name="f5075" fmla="*/ f4222 f2107 1"/>
                <a:gd name="f5076" fmla="*/ f4223 f2108 1"/>
                <a:gd name="f5077" fmla="*/ f4224 f2107 1"/>
                <a:gd name="f5078" fmla="*/ f4225 f2108 1"/>
                <a:gd name="f5079" fmla="*/ f4226 f2107 1"/>
                <a:gd name="f5080" fmla="*/ f4227 f2107 1"/>
                <a:gd name="f5081" fmla="*/ f4228 f2108 1"/>
                <a:gd name="f5082" fmla="*/ f4229 f2107 1"/>
                <a:gd name="f5083" fmla="*/ f4230 f2108 1"/>
                <a:gd name="f5084" fmla="*/ f4231 f2107 1"/>
                <a:gd name="f5085" fmla="*/ f4232 f2108 1"/>
                <a:gd name="f5086" fmla="*/ f4233 f2107 1"/>
                <a:gd name="f5087" fmla="*/ f4234 f2108 1"/>
                <a:gd name="f5088" fmla="*/ f4235 f2107 1"/>
                <a:gd name="f5089" fmla="*/ f4236 f2108 1"/>
                <a:gd name="f5090" fmla="*/ f4237 f2107 1"/>
                <a:gd name="f5091" fmla="*/ f4238 f2108 1"/>
                <a:gd name="f5092" fmla="*/ f4239 f2108 1"/>
                <a:gd name="f5093" fmla="*/ f4240 f2107 1"/>
                <a:gd name="f5094" fmla="*/ f4241 f2108 1"/>
                <a:gd name="f5095" fmla="*/ f4242 f2107 1"/>
                <a:gd name="f5096" fmla="*/ f4243 f2108 1"/>
                <a:gd name="f5097" fmla="*/ f4244 f2107 1"/>
                <a:gd name="f5098" fmla="*/ f4245 f2108 1"/>
                <a:gd name="f5099" fmla="*/ f4246 f2107 1"/>
                <a:gd name="f5100" fmla="*/ f4247 f2108 1"/>
                <a:gd name="f5101" fmla="*/ f4248 f2107 1"/>
                <a:gd name="f5102" fmla="*/ f4249 f2108 1"/>
                <a:gd name="f5103" fmla="*/ f4250 f2107 1"/>
                <a:gd name="f5104" fmla="*/ f4251 f2108 1"/>
                <a:gd name="f5105" fmla="*/ f4252 f2107 1"/>
                <a:gd name="f5106" fmla="*/ f4253 f2108 1"/>
                <a:gd name="f5107" fmla="*/ f4254 f2107 1"/>
                <a:gd name="f5108" fmla="*/ f4255 f2108 1"/>
                <a:gd name="f5109" fmla="*/ f4256 f2107 1"/>
                <a:gd name="f5110" fmla="*/ f4257 f2108 1"/>
                <a:gd name="f5111" fmla="*/ f4258 f2107 1"/>
                <a:gd name="f5112" fmla="*/ f4259 f2108 1"/>
                <a:gd name="f5113" fmla="*/ f4260 f2107 1"/>
                <a:gd name="f5114" fmla="*/ f4261 f2108 1"/>
                <a:gd name="f5115" fmla="*/ f4262 f2107 1"/>
                <a:gd name="f5116" fmla="*/ f4263 f2108 1"/>
                <a:gd name="f5117" fmla="*/ f4264 f2107 1"/>
                <a:gd name="f5118" fmla="*/ f4265 f2108 1"/>
                <a:gd name="f5119" fmla="*/ f4266 f2107 1"/>
                <a:gd name="f5120" fmla="*/ f4267 f2108 1"/>
                <a:gd name="f5121" fmla="*/ f4268 f2107 1"/>
                <a:gd name="f5122" fmla="*/ f4269 f2108 1"/>
                <a:gd name="f5123" fmla="*/ f4270 f2107 1"/>
                <a:gd name="f5124" fmla="*/ f4271 f2107 1"/>
                <a:gd name="f5125" fmla="*/ f4272 f2108 1"/>
                <a:gd name="f5126" fmla="*/ f4273 f2107 1"/>
                <a:gd name="f5127" fmla="*/ f4274 f2108 1"/>
                <a:gd name="f5128" fmla="*/ f4275 f2107 1"/>
                <a:gd name="f5129" fmla="*/ f4276 f2108 1"/>
                <a:gd name="f5130" fmla="*/ f4277 f2107 1"/>
                <a:gd name="f5131" fmla="*/ f4278 f2108 1"/>
                <a:gd name="f5132" fmla="*/ f4279 f2107 1"/>
                <a:gd name="f5133" fmla="*/ f4280 f2108 1"/>
                <a:gd name="f5134" fmla="*/ f4281 f2107 1"/>
                <a:gd name="f5135" fmla="*/ f4282 f2108 1"/>
                <a:gd name="f5136" fmla="*/ f4283 f2107 1"/>
                <a:gd name="f5137" fmla="*/ f4284 f2108 1"/>
                <a:gd name="f5138" fmla="*/ f4285 f2107 1"/>
                <a:gd name="f5139" fmla="*/ f4286 f2108 1"/>
                <a:gd name="f5140" fmla="*/ f4287 f2107 1"/>
                <a:gd name="f5141" fmla="*/ f4288 f2108 1"/>
                <a:gd name="f5142" fmla="*/ f4289 f2107 1"/>
                <a:gd name="f5143" fmla="*/ f4290 f2108 1"/>
                <a:gd name="f5144" fmla="*/ f4291 f2107 1"/>
                <a:gd name="f5145" fmla="*/ f4292 f2108 1"/>
                <a:gd name="f5146" fmla="*/ f4293 f2107 1"/>
                <a:gd name="f5147" fmla="*/ f4294 f2108 1"/>
                <a:gd name="f5148" fmla="*/ f4295 f2107 1"/>
                <a:gd name="f5149" fmla="*/ f4296 f2108 1"/>
                <a:gd name="f5150" fmla="*/ f4297 f2107 1"/>
                <a:gd name="f5151" fmla="*/ f4298 f2108 1"/>
                <a:gd name="f5152" fmla="*/ f4299 f2107 1"/>
                <a:gd name="f5153" fmla="*/ f4300 f2108 1"/>
                <a:gd name="f5154" fmla="*/ f4301 f2107 1"/>
                <a:gd name="f5155" fmla="*/ f4302 f2107 1"/>
                <a:gd name="f5156" fmla="*/ f4303 f2108 1"/>
                <a:gd name="f5157" fmla="*/ f4304 f2107 1"/>
                <a:gd name="f5158" fmla="*/ f4305 f2108 1"/>
                <a:gd name="f5159" fmla="*/ f4306 f2107 1"/>
                <a:gd name="f5160" fmla="*/ f4307 f2108 1"/>
                <a:gd name="f5161" fmla="*/ f4308 f2107 1"/>
                <a:gd name="f5162" fmla="*/ f4309 f2108 1"/>
                <a:gd name="f5163" fmla="*/ f4310 f2107 1"/>
                <a:gd name="f5164" fmla="*/ f4311 f2107 1"/>
                <a:gd name="f5165" fmla="*/ f4312 f2108 1"/>
                <a:gd name="f5166" fmla="*/ f4313 f2107 1"/>
                <a:gd name="f5167" fmla="*/ f4314 f2108 1"/>
                <a:gd name="f5168" fmla="*/ f4315 f2107 1"/>
                <a:gd name="f5169" fmla="*/ f4316 f2108 1"/>
                <a:gd name="f5170" fmla="*/ f4317 f2107 1"/>
                <a:gd name="f5171" fmla="*/ f4318 f2108 1"/>
                <a:gd name="f5172" fmla="*/ f4319 f2107 1"/>
                <a:gd name="f5173" fmla="*/ f4320 f2108 1"/>
                <a:gd name="f5174" fmla="*/ f4321 f2107 1"/>
                <a:gd name="f5175" fmla="*/ f4322 f2108 1"/>
                <a:gd name="f5176" fmla="*/ f4323 f2107 1"/>
                <a:gd name="f5177" fmla="*/ f4324 f2108 1"/>
                <a:gd name="f5178" fmla="*/ f4325 f2107 1"/>
                <a:gd name="f5179" fmla="*/ f4326 f2108 1"/>
                <a:gd name="f5180" fmla="*/ f4327 f2107 1"/>
                <a:gd name="f5181" fmla="*/ f4328 f2108 1"/>
                <a:gd name="f5182" fmla="*/ f4329 f2107 1"/>
                <a:gd name="f5183" fmla="*/ f4330 f2108 1"/>
                <a:gd name="f5184" fmla="*/ f4331 f2107 1"/>
                <a:gd name="f5185" fmla="*/ f4332 f2108 1"/>
                <a:gd name="f5186" fmla="*/ f4333 f2107 1"/>
                <a:gd name="f5187" fmla="*/ f4334 f2108 1"/>
                <a:gd name="f5188" fmla="*/ f4335 f2107 1"/>
                <a:gd name="f5189" fmla="*/ f4336 f2108 1"/>
                <a:gd name="f5190" fmla="*/ f4337 f2107 1"/>
                <a:gd name="f5191" fmla="*/ f4338 f2108 1"/>
                <a:gd name="f5192" fmla="*/ f4339 f2107 1"/>
                <a:gd name="f5193" fmla="*/ f4340 f2108 1"/>
                <a:gd name="f5194" fmla="*/ f4341 f2107 1"/>
                <a:gd name="f5195" fmla="*/ f4342 f2108 1"/>
                <a:gd name="f5196" fmla="*/ f4343 f2108 1"/>
                <a:gd name="f5197" fmla="*/ f4344 f2107 1"/>
                <a:gd name="f5198" fmla="*/ f4345 f2108 1"/>
                <a:gd name="f5199" fmla="*/ f4346 f2107 1"/>
                <a:gd name="f5200" fmla="*/ f4347 f2108 1"/>
                <a:gd name="f5201" fmla="*/ f4348 f2108 1"/>
                <a:gd name="f5202" fmla="*/ f4349 f2107 1"/>
                <a:gd name="f5203" fmla="*/ f4350 f2108 1"/>
                <a:gd name="f5204" fmla="*/ f4351 f2107 1"/>
                <a:gd name="f5205" fmla="*/ f4352 f2108 1"/>
                <a:gd name="f5206" fmla="*/ f4353 f2107 1"/>
                <a:gd name="f5207" fmla="*/ f4354 f2107 1"/>
                <a:gd name="f5208" fmla="*/ f4355 f2108 1"/>
                <a:gd name="f5209" fmla="*/ f4356 f2107 1"/>
                <a:gd name="f5210" fmla="*/ f4357 f2108 1"/>
                <a:gd name="f5211" fmla="*/ f4358 f2107 1"/>
                <a:gd name="f5212" fmla="*/ f4359 f2108 1"/>
                <a:gd name="f5213" fmla="*/ f4360 f2107 1"/>
                <a:gd name="f5214" fmla="*/ f4361 f2108 1"/>
                <a:gd name="f5215" fmla="*/ f4362 f2107 1"/>
                <a:gd name="f5216" fmla="*/ f4363 f2108 1"/>
                <a:gd name="f5217" fmla="*/ f4364 f2107 1"/>
                <a:gd name="f5218" fmla="*/ f4365 f2108 1"/>
                <a:gd name="f5219" fmla="*/ f4366 f2107 1"/>
                <a:gd name="f5220" fmla="*/ f4367 f2108 1"/>
                <a:gd name="f5221" fmla="*/ f4368 f2107 1"/>
                <a:gd name="f5222" fmla="*/ f4369 f2108 1"/>
                <a:gd name="f5223" fmla="*/ f4370 f2107 1"/>
                <a:gd name="f5224" fmla="*/ f4371 f2108 1"/>
                <a:gd name="f5225" fmla="*/ f4372 f2107 1"/>
                <a:gd name="f5226" fmla="*/ f4373 f2108 1"/>
                <a:gd name="f5227" fmla="*/ f4374 f2107 1"/>
                <a:gd name="f5228" fmla="*/ f4375 f2108 1"/>
                <a:gd name="f5229" fmla="*/ f4376 f2107 1"/>
                <a:gd name="f5230" fmla="*/ f4377 f2108 1"/>
                <a:gd name="f5231" fmla="*/ f4378 f2107 1"/>
                <a:gd name="f5232" fmla="*/ f4379 f2108 1"/>
                <a:gd name="f5233" fmla="*/ f4380 f2107 1"/>
                <a:gd name="f5234" fmla="*/ f4381 f2108 1"/>
                <a:gd name="f5235" fmla="*/ f4382 f2107 1"/>
                <a:gd name="f5236" fmla="*/ f4383 f2108 1"/>
                <a:gd name="f5237" fmla="*/ f4384 f2107 1"/>
                <a:gd name="f5238" fmla="*/ f4385 f2108 1"/>
                <a:gd name="f5239" fmla="*/ f4386 f2107 1"/>
                <a:gd name="f5240" fmla="*/ f4387 f2108 1"/>
                <a:gd name="f5241" fmla="*/ f4388 f2107 1"/>
                <a:gd name="f5242" fmla="*/ f4389 f2108 1"/>
                <a:gd name="f5243" fmla="*/ f4390 f2107 1"/>
                <a:gd name="f5244" fmla="*/ f4391 f2108 1"/>
                <a:gd name="f5245" fmla="*/ f4392 f2107 1"/>
                <a:gd name="f5246" fmla="*/ f4393 f2108 1"/>
                <a:gd name="f5247" fmla="*/ f4394 f2107 1"/>
                <a:gd name="f5248" fmla="*/ f4395 f2108 1"/>
                <a:gd name="f5249" fmla="*/ f4396 f2107 1"/>
                <a:gd name="f5250" fmla="*/ f4397 f2108 1"/>
                <a:gd name="f5251" fmla="*/ f4398 f2107 1"/>
                <a:gd name="f5252" fmla="*/ f4399 f2108 1"/>
                <a:gd name="f5253" fmla="*/ f4400 f2107 1"/>
                <a:gd name="f5254" fmla="*/ f4401 f2108 1"/>
                <a:gd name="f5255" fmla="*/ f4402 f2107 1"/>
                <a:gd name="f5256" fmla="*/ f4403 f2108 1"/>
                <a:gd name="f5257" fmla="*/ f4404 f2107 1"/>
                <a:gd name="f5258" fmla="*/ f4405 f2108 1"/>
                <a:gd name="f5259" fmla="*/ f4406 f2107 1"/>
                <a:gd name="f5260" fmla="*/ f4407 f2108 1"/>
                <a:gd name="f5261" fmla="*/ f4408 f2107 1"/>
                <a:gd name="f5262" fmla="*/ f4409 f2108 1"/>
                <a:gd name="f5263" fmla="*/ f4410 f2107 1"/>
                <a:gd name="f5264" fmla="*/ f4411 f2108 1"/>
                <a:gd name="f5265" fmla="*/ f4412 f2107 1"/>
                <a:gd name="f5266" fmla="*/ f4413 f2108 1"/>
                <a:gd name="f5267" fmla="*/ f4414 f2107 1"/>
                <a:gd name="f5268" fmla="*/ f4415 f2108 1"/>
                <a:gd name="f5269" fmla="*/ f4416 f2107 1"/>
                <a:gd name="f5270" fmla="*/ f4417 f2108 1"/>
                <a:gd name="f5271" fmla="*/ f4418 f2107 1"/>
                <a:gd name="f5272" fmla="*/ f4419 f2108 1"/>
                <a:gd name="f5273" fmla="*/ f4420 f2107 1"/>
                <a:gd name="f5274" fmla="*/ f4421 f2108 1"/>
                <a:gd name="f5275" fmla="*/ f4422 f2107 1"/>
                <a:gd name="f5276" fmla="*/ f4423 f2108 1"/>
                <a:gd name="f5277" fmla="*/ f4424 f2107 1"/>
                <a:gd name="f5278" fmla="*/ f4425 f2108 1"/>
                <a:gd name="f5279" fmla="*/ f4426 f2107 1"/>
                <a:gd name="f5280" fmla="*/ f4427 f2108 1"/>
                <a:gd name="f5281" fmla="*/ f4428 f2107 1"/>
                <a:gd name="f5282" fmla="*/ f4429 f2108 1"/>
                <a:gd name="f5283" fmla="*/ f4430 f2107 1"/>
                <a:gd name="f5284" fmla="*/ f4431 f2107 1"/>
                <a:gd name="f5285" fmla="*/ f4432 f2108 1"/>
                <a:gd name="f5286" fmla="*/ f4433 f2107 1"/>
                <a:gd name="f5287" fmla="*/ f4434 f2108 1"/>
                <a:gd name="f5288" fmla="*/ f4435 f2107 1"/>
                <a:gd name="f5289" fmla="*/ f4436 f2108 1"/>
                <a:gd name="f5290" fmla="*/ f4437 f2107 1"/>
                <a:gd name="f5291" fmla="*/ f4438 f2108 1"/>
                <a:gd name="f5292" fmla="*/ f4439 f2107 1"/>
                <a:gd name="f5293" fmla="*/ f4440 f2108 1"/>
                <a:gd name="f5294" fmla="*/ f4441 f2107 1"/>
                <a:gd name="f5295" fmla="*/ f4442 f2108 1"/>
                <a:gd name="f5296" fmla="*/ f4443 f2107 1"/>
                <a:gd name="f5297" fmla="*/ f4444 f2108 1"/>
                <a:gd name="f5298" fmla="*/ f4445 f2108 1"/>
                <a:gd name="f5299" fmla="*/ f4446 f2107 1"/>
                <a:gd name="f5300" fmla="*/ f4447 f2108 1"/>
                <a:gd name="f5301" fmla="*/ f4448 f2107 1"/>
                <a:gd name="f5302" fmla="*/ f4449 f2108 1"/>
                <a:gd name="f5303" fmla="*/ f4450 f2107 1"/>
                <a:gd name="f5304" fmla="*/ f4451 f2108 1"/>
                <a:gd name="f5305" fmla="*/ f4452 f2107 1"/>
                <a:gd name="f5306" fmla="*/ f4453 f2108 1"/>
                <a:gd name="f5307" fmla="*/ f4454 f2107 1"/>
                <a:gd name="f5308" fmla="*/ f4455 f2108 1"/>
                <a:gd name="f5309" fmla="*/ f4456 f2107 1"/>
                <a:gd name="f5310" fmla="*/ f4457 f2108 1"/>
                <a:gd name="f5311" fmla="*/ f4458 f2107 1"/>
                <a:gd name="f5312" fmla="*/ f4459 f2108 1"/>
                <a:gd name="f5313" fmla="*/ f4460 f2107 1"/>
                <a:gd name="f5314" fmla="*/ f4461 f2108 1"/>
                <a:gd name="f5315" fmla="*/ f4462 f2107 1"/>
                <a:gd name="f5316" fmla="*/ f4463 f2108 1"/>
                <a:gd name="f5317" fmla="*/ f4464 f2107 1"/>
                <a:gd name="f5318" fmla="*/ f4465 f2108 1"/>
                <a:gd name="f5319" fmla="*/ f4466 f2107 1"/>
                <a:gd name="f5320" fmla="*/ f4467 f2108 1"/>
                <a:gd name="f5321" fmla="*/ f4468 f2107 1"/>
                <a:gd name="f5322" fmla="*/ f4469 f2108 1"/>
                <a:gd name="f5323" fmla="*/ f4470 f2107 1"/>
                <a:gd name="f5324" fmla="*/ f4471 f2108 1"/>
                <a:gd name="f5325" fmla="*/ f4472 f2107 1"/>
                <a:gd name="f5326" fmla="*/ f4473 f2108 1"/>
                <a:gd name="f5327" fmla="*/ f4474 f2107 1"/>
                <a:gd name="f5328" fmla="*/ f4475 f2108 1"/>
                <a:gd name="f5329" fmla="*/ f4476 f2107 1"/>
                <a:gd name="f5330" fmla="*/ f4477 f2108 1"/>
                <a:gd name="f5331" fmla="*/ f4478 f2107 1"/>
                <a:gd name="f5332" fmla="*/ f4479 f2108 1"/>
                <a:gd name="f5333" fmla="*/ f4480 f2107 1"/>
                <a:gd name="f5334" fmla="*/ f4481 f2108 1"/>
                <a:gd name="f5335" fmla="*/ f4482 f2107 1"/>
                <a:gd name="f5336" fmla="*/ f4483 f2108 1"/>
                <a:gd name="f5337" fmla="*/ f4484 f2107 1"/>
                <a:gd name="f5338" fmla="*/ f4485 f2108 1"/>
                <a:gd name="f5339" fmla="*/ f4486 f2107 1"/>
                <a:gd name="f5340" fmla="*/ f4487 f2108 1"/>
                <a:gd name="f5341" fmla="*/ f4488 f2107 1"/>
                <a:gd name="f5342" fmla="*/ f4489 f2108 1"/>
                <a:gd name="f5343" fmla="*/ f4490 f2107 1"/>
                <a:gd name="f5344" fmla="*/ f4491 f2108 1"/>
                <a:gd name="f5345" fmla="*/ f4492 f2107 1"/>
                <a:gd name="f5346" fmla="*/ f4493 f2108 1"/>
                <a:gd name="f5347" fmla="*/ f4494 f2107 1"/>
                <a:gd name="f5348" fmla="*/ f4495 f2108 1"/>
                <a:gd name="f5349" fmla="*/ f4496 f2107 1"/>
                <a:gd name="f5350" fmla="*/ f4497 f2108 1"/>
                <a:gd name="f5351" fmla="*/ f4498 f2107 1"/>
                <a:gd name="f5352" fmla="*/ f4499 f2108 1"/>
                <a:gd name="f5353" fmla="*/ f4500 f2107 1"/>
                <a:gd name="f5354" fmla="*/ f4501 f2108 1"/>
                <a:gd name="f5355" fmla="*/ f4502 f2107 1"/>
                <a:gd name="f5356" fmla="*/ f4503 f2108 1"/>
                <a:gd name="f5357" fmla="*/ f4504 f2107 1"/>
                <a:gd name="f5358" fmla="*/ f4505 f2108 1"/>
                <a:gd name="f5359" fmla="*/ f4506 f2107 1"/>
                <a:gd name="f5360" fmla="*/ f4507 f2108 1"/>
                <a:gd name="f5361" fmla="*/ f4508 f2107 1"/>
                <a:gd name="f5362" fmla="*/ f4509 f2108 1"/>
                <a:gd name="f5363" fmla="*/ f4510 f2107 1"/>
                <a:gd name="f5364" fmla="*/ f4511 f2108 1"/>
                <a:gd name="f5365" fmla="*/ f4512 f2107 1"/>
                <a:gd name="f5366" fmla="*/ f4513 f2108 1"/>
                <a:gd name="f5367" fmla="*/ f4514 f2107 1"/>
                <a:gd name="f5368" fmla="*/ f4515 f2108 1"/>
                <a:gd name="f5369" fmla="*/ f4516 f2107 1"/>
                <a:gd name="f5370" fmla="*/ f4517 f2108 1"/>
                <a:gd name="f5371" fmla="*/ f4518 f2107 1"/>
                <a:gd name="f5372" fmla="*/ f4519 f2108 1"/>
                <a:gd name="f5373" fmla="*/ f4520 f2107 1"/>
                <a:gd name="f5374" fmla="*/ f4521 f2108 1"/>
                <a:gd name="f5375" fmla="*/ f4522 f2107 1"/>
                <a:gd name="f5376" fmla="*/ f4523 f2108 1"/>
                <a:gd name="f5377" fmla="*/ f4524 f2107 1"/>
                <a:gd name="f5378" fmla="*/ f4525 f2108 1"/>
                <a:gd name="f5379" fmla="*/ f4526 f2107 1"/>
                <a:gd name="f5380" fmla="*/ f4527 f2108 1"/>
                <a:gd name="f5381" fmla="*/ f4528 f2107 1"/>
                <a:gd name="f5382" fmla="*/ f4529 f2108 1"/>
                <a:gd name="f5383" fmla="*/ f4530 f2107 1"/>
                <a:gd name="f5384" fmla="*/ f4531 f2108 1"/>
                <a:gd name="f5385" fmla="*/ f4532 f2107 1"/>
                <a:gd name="f5386" fmla="*/ f4533 f2108 1"/>
                <a:gd name="f5387" fmla="*/ f4534 f2107 1"/>
                <a:gd name="f5388" fmla="*/ f4535 f2108 1"/>
                <a:gd name="f5389" fmla="*/ f4536 f2107 1"/>
                <a:gd name="f5390" fmla="*/ f4537 f2108 1"/>
                <a:gd name="f5391" fmla="*/ f4538 f2107 1"/>
                <a:gd name="f5392" fmla="*/ f4539 f2108 1"/>
                <a:gd name="f5393" fmla="*/ f4540 f2107 1"/>
                <a:gd name="f5394" fmla="*/ f4541 f2108 1"/>
                <a:gd name="f5395" fmla="*/ f4542 f2107 1"/>
                <a:gd name="f5396" fmla="*/ f4543 f2108 1"/>
                <a:gd name="f5397" fmla="*/ f4544 f2107 1"/>
                <a:gd name="f5398" fmla="*/ f4545 f2108 1"/>
                <a:gd name="f5399" fmla="*/ f4546 f2107 1"/>
                <a:gd name="f5400" fmla="*/ f4547 f2108 1"/>
                <a:gd name="f5401" fmla="*/ f4548 f2107 1"/>
                <a:gd name="f5402" fmla="*/ f4549 f2108 1"/>
                <a:gd name="f5403" fmla="*/ f4550 f2107 1"/>
                <a:gd name="f5404" fmla="*/ f4551 f2108 1"/>
                <a:gd name="f5405" fmla="*/ f4552 f2107 1"/>
                <a:gd name="f5406" fmla="*/ f4553 f2108 1"/>
                <a:gd name="f5407" fmla="*/ f4554 f2107 1"/>
                <a:gd name="f5408" fmla="*/ f4555 f2108 1"/>
                <a:gd name="f5409" fmla="*/ f4556 f2107 1"/>
                <a:gd name="f5410" fmla="*/ f4557 f2108 1"/>
                <a:gd name="f5411" fmla="*/ f4558 f2107 1"/>
                <a:gd name="f5412" fmla="*/ f4559 f2108 1"/>
                <a:gd name="f5413" fmla="*/ f4560 f2107 1"/>
                <a:gd name="f5414" fmla="*/ f4561 f2108 1"/>
                <a:gd name="f5415" fmla="*/ f4562 f2107 1"/>
                <a:gd name="f5416" fmla="*/ f4563 f2108 1"/>
                <a:gd name="f5417" fmla="*/ f4564 f2107 1"/>
                <a:gd name="f5418" fmla="*/ f4565 f2108 1"/>
                <a:gd name="f5419" fmla="*/ f4566 f2107 1"/>
                <a:gd name="f5420" fmla="*/ f4567 f2108 1"/>
                <a:gd name="f5421" fmla="*/ f4568 f2107 1"/>
                <a:gd name="f5422" fmla="*/ f4569 f2107 1"/>
                <a:gd name="f5423" fmla="*/ f4570 f2108 1"/>
                <a:gd name="f5424" fmla="*/ f4571 f2107 1"/>
                <a:gd name="f5425" fmla="*/ f4572 f2108 1"/>
                <a:gd name="f5426" fmla="*/ f4573 f2107 1"/>
                <a:gd name="f5427" fmla="*/ f4574 f2108 1"/>
                <a:gd name="f5428" fmla="*/ f4575 f2107 1"/>
                <a:gd name="f5429" fmla="*/ f4576 f2108 1"/>
                <a:gd name="f5430" fmla="*/ f4577 f2107 1"/>
                <a:gd name="f5431" fmla="*/ f4578 f2108 1"/>
                <a:gd name="f5432" fmla="*/ f4579 f2107 1"/>
                <a:gd name="f5433" fmla="*/ f4580 f2108 1"/>
                <a:gd name="f5434" fmla="*/ f4581 f2107 1"/>
                <a:gd name="f5435" fmla="*/ f4582 f2108 1"/>
                <a:gd name="f5436" fmla="*/ f4583 f2107 1"/>
                <a:gd name="f5437" fmla="*/ f4584 f2108 1"/>
                <a:gd name="f5438" fmla="*/ f4585 f2107 1"/>
                <a:gd name="f5439" fmla="*/ f4586 f2108 1"/>
                <a:gd name="f5440" fmla="*/ f4587 f2107 1"/>
                <a:gd name="f5441" fmla="*/ f4588 f2108 1"/>
                <a:gd name="f5442" fmla="*/ f4589 f2107 1"/>
                <a:gd name="f5443" fmla="*/ f4590 f2108 1"/>
                <a:gd name="f5444" fmla="*/ f4591 f2107 1"/>
                <a:gd name="f5445" fmla="*/ f4592 f2108 1"/>
                <a:gd name="f5446" fmla="*/ f4593 f2107 1"/>
                <a:gd name="f5447" fmla="*/ f4594 f2108 1"/>
                <a:gd name="f5448" fmla="*/ f4595 f2107 1"/>
                <a:gd name="f5449" fmla="*/ f4596 f2108 1"/>
                <a:gd name="f5450" fmla="*/ f4597 f2107 1"/>
                <a:gd name="f5451" fmla="*/ f4598 f2108 1"/>
                <a:gd name="f5452" fmla="*/ f4599 f2107 1"/>
                <a:gd name="f5453" fmla="*/ f4600 f2108 1"/>
                <a:gd name="f5454" fmla="*/ f4601 f2107 1"/>
                <a:gd name="f5455" fmla="*/ f4602 f2108 1"/>
                <a:gd name="f5456" fmla="*/ f4603 f2107 1"/>
                <a:gd name="f5457" fmla="*/ f4604 f2108 1"/>
                <a:gd name="f5458" fmla="*/ f4605 f2107 1"/>
                <a:gd name="f5459" fmla="*/ f4606 f2107 1"/>
                <a:gd name="f5460" fmla="*/ f4607 f2108 1"/>
                <a:gd name="f5461" fmla="*/ f4608 f2107 1"/>
                <a:gd name="f5462" fmla="*/ f4609 f2108 1"/>
                <a:gd name="f5463" fmla="*/ f4610 f2108 1"/>
                <a:gd name="f5464" fmla="*/ f4611 f2107 1"/>
                <a:gd name="f5465" fmla="*/ f4612 f2108 1"/>
                <a:gd name="f5466" fmla="*/ f4613 f2107 1"/>
                <a:gd name="f5467" fmla="*/ f4614 f2108 1"/>
                <a:gd name="f5468" fmla="*/ f4615 f2107 1"/>
                <a:gd name="f5469" fmla="*/ f4616 f2108 1"/>
                <a:gd name="f5470" fmla="*/ f4617 f2107 1"/>
                <a:gd name="f5471" fmla="*/ f4618 f2108 1"/>
                <a:gd name="f5472" fmla="*/ f4619 f2107 1"/>
                <a:gd name="f5473" fmla="*/ f4620 f2108 1"/>
                <a:gd name="f5474" fmla="*/ f4621 f2107 1"/>
                <a:gd name="f5475" fmla="*/ f4622 f2108 1"/>
                <a:gd name="f5476" fmla="*/ f4623 f2107 1"/>
                <a:gd name="f5477" fmla="*/ f4624 f2108 1"/>
                <a:gd name="f5478" fmla="*/ f4625 f2107 1"/>
                <a:gd name="f5479" fmla="*/ f4626 f2108 1"/>
                <a:gd name="f5480" fmla="*/ f4627 f2107 1"/>
                <a:gd name="f5481" fmla="*/ f4628 f2108 1"/>
                <a:gd name="f5482" fmla="*/ f4629 f2107 1"/>
                <a:gd name="f5483" fmla="*/ f4630 f2108 1"/>
                <a:gd name="f5484" fmla="*/ f4631 f2107 1"/>
                <a:gd name="f5485" fmla="*/ f4632 f2108 1"/>
                <a:gd name="f5486" fmla="*/ f4633 f2107 1"/>
                <a:gd name="f5487" fmla="*/ f4634 f2108 1"/>
                <a:gd name="f5488" fmla="*/ f4635 f2107 1"/>
                <a:gd name="f5489" fmla="*/ f4636 f2108 1"/>
                <a:gd name="f5490" fmla="*/ f4637 f2107 1"/>
                <a:gd name="f5491" fmla="*/ f4638 f2108 1"/>
                <a:gd name="f5492" fmla="*/ f4639 f2107 1"/>
                <a:gd name="f5493" fmla="*/ f4640 f2108 1"/>
                <a:gd name="f5494" fmla="*/ f4641 f2107 1"/>
                <a:gd name="f5495" fmla="*/ f4642 f2108 1"/>
                <a:gd name="f5496" fmla="*/ f4643 f2107 1"/>
                <a:gd name="f5497" fmla="*/ f4644 f2108 1"/>
                <a:gd name="f5498" fmla="*/ f4645 f2107 1"/>
                <a:gd name="f5499" fmla="*/ f4646 f2108 1"/>
                <a:gd name="f5500" fmla="*/ f4647 f2107 1"/>
                <a:gd name="f5501" fmla="*/ f4648 f2108 1"/>
                <a:gd name="f5502" fmla="*/ f4649 f2107 1"/>
                <a:gd name="f5503" fmla="*/ f4650 f2108 1"/>
                <a:gd name="f5504" fmla="*/ f4651 f2107 1"/>
                <a:gd name="f5505" fmla="*/ f4652 f2108 1"/>
                <a:gd name="f5506" fmla="*/ f4653 f2107 1"/>
                <a:gd name="f5507" fmla="*/ f4654 f2108 1"/>
                <a:gd name="f5508" fmla="*/ f4655 f2107 1"/>
                <a:gd name="f5509" fmla="*/ f4656 f2108 1"/>
                <a:gd name="f5510" fmla="*/ f4657 f2107 1"/>
                <a:gd name="f5511" fmla="*/ f4658 f2108 1"/>
                <a:gd name="f5512" fmla="*/ f4659 f2107 1"/>
                <a:gd name="f5513" fmla="*/ f4660 f2108 1"/>
                <a:gd name="f5514" fmla="*/ f4661 f2107 1"/>
                <a:gd name="f5515" fmla="*/ f4662 f2107 1"/>
                <a:gd name="f5516" fmla="*/ f4663 f2108 1"/>
                <a:gd name="f5517" fmla="*/ f4664 f2107 1"/>
                <a:gd name="f5518" fmla="*/ f4665 f2108 1"/>
                <a:gd name="f5519" fmla="*/ f4666 f2107 1"/>
                <a:gd name="f5520" fmla="*/ f4667 f2108 1"/>
                <a:gd name="f5521" fmla="*/ f4668 f2107 1"/>
                <a:gd name="f5522" fmla="*/ f4669 f2108 1"/>
              </a:gdLst>
              <a:ahLst/>
              <a:cxnLst>
                <a:cxn ang="3cd4">
                  <a:pos x="hc" y="t"/>
                </a:cxn>
                <a:cxn ang="0">
                  <a:pos x="r" y="vc"/>
                </a:cxn>
                <a:cxn ang="cd4">
                  <a:pos x="hc" y="b"/>
                </a:cxn>
                <a:cxn ang="cd2">
                  <a:pos x="l" y="vc"/>
                </a:cxn>
                <a:cxn ang="f2967">
                  <a:pos x="f4674" y="f4675"/>
                </a:cxn>
                <a:cxn ang="f2967">
                  <a:pos x="f4676" y="f4677"/>
                </a:cxn>
                <a:cxn ang="f2967">
                  <a:pos x="f4678" y="f4679"/>
                </a:cxn>
                <a:cxn ang="f2967">
                  <a:pos x="f4680" y="f4681"/>
                </a:cxn>
                <a:cxn ang="f2967">
                  <a:pos x="f4682" y="f4683"/>
                </a:cxn>
                <a:cxn ang="f2967">
                  <a:pos x="f4684" y="f4685"/>
                </a:cxn>
                <a:cxn ang="f2967">
                  <a:pos x="f4686" y="f4687"/>
                </a:cxn>
                <a:cxn ang="f2967">
                  <a:pos x="f4688" y="f4689"/>
                </a:cxn>
                <a:cxn ang="f2967">
                  <a:pos x="f4690" y="f4691"/>
                </a:cxn>
                <a:cxn ang="f2967">
                  <a:pos x="f4692" y="f4693"/>
                </a:cxn>
                <a:cxn ang="f2967">
                  <a:pos x="f4694" y="f4695"/>
                </a:cxn>
                <a:cxn ang="f2967">
                  <a:pos x="f4696" y="f4697"/>
                </a:cxn>
                <a:cxn ang="f2967">
                  <a:pos x="f4698" y="f4699"/>
                </a:cxn>
                <a:cxn ang="f2967">
                  <a:pos x="f4700" y="f4701"/>
                </a:cxn>
                <a:cxn ang="f2967">
                  <a:pos x="f4702" y="f4703"/>
                </a:cxn>
                <a:cxn ang="f2967">
                  <a:pos x="f4704" y="f4705"/>
                </a:cxn>
                <a:cxn ang="f2967">
                  <a:pos x="f4706" y="f4707"/>
                </a:cxn>
                <a:cxn ang="f2967">
                  <a:pos x="f4708" y="f4709"/>
                </a:cxn>
                <a:cxn ang="f2967">
                  <a:pos x="f4710" y="f4711"/>
                </a:cxn>
                <a:cxn ang="f2967">
                  <a:pos x="f4712" y="f4713"/>
                </a:cxn>
                <a:cxn ang="f2967">
                  <a:pos x="f4714" y="f4715"/>
                </a:cxn>
                <a:cxn ang="f2967">
                  <a:pos x="f4716" y="f4717"/>
                </a:cxn>
                <a:cxn ang="f2967">
                  <a:pos x="f4718" y="f4719"/>
                </a:cxn>
                <a:cxn ang="f2967">
                  <a:pos x="f4720" y="f4721"/>
                </a:cxn>
                <a:cxn ang="f2967">
                  <a:pos x="f4722" y="f4723"/>
                </a:cxn>
                <a:cxn ang="f2967">
                  <a:pos x="f4724" y="f4725"/>
                </a:cxn>
                <a:cxn ang="f2967">
                  <a:pos x="f4696" y="f4726"/>
                </a:cxn>
                <a:cxn ang="f2967">
                  <a:pos x="f4727" y="f4728"/>
                </a:cxn>
                <a:cxn ang="f2967">
                  <a:pos x="f4729" y="f4730"/>
                </a:cxn>
                <a:cxn ang="f2967">
                  <a:pos x="f4731" y="f4732"/>
                </a:cxn>
                <a:cxn ang="f2967">
                  <a:pos x="f4733" y="f4734"/>
                </a:cxn>
                <a:cxn ang="f2967">
                  <a:pos x="f4735" y="f4736"/>
                </a:cxn>
                <a:cxn ang="f2967">
                  <a:pos x="f4680" y="f4681"/>
                </a:cxn>
                <a:cxn ang="f2967">
                  <a:pos x="f4737" y="f4738"/>
                </a:cxn>
                <a:cxn ang="f2967">
                  <a:pos x="f4739" y="f4740"/>
                </a:cxn>
                <a:cxn ang="f2967">
                  <a:pos x="f4741" y="f4742"/>
                </a:cxn>
                <a:cxn ang="f2967">
                  <a:pos x="f4743" y="f4744"/>
                </a:cxn>
                <a:cxn ang="f2967">
                  <a:pos x="f4745" y="f4746"/>
                </a:cxn>
                <a:cxn ang="f2967">
                  <a:pos x="f4737" y="f4738"/>
                </a:cxn>
                <a:cxn ang="f2967">
                  <a:pos x="f4747" y="f4748"/>
                </a:cxn>
                <a:cxn ang="f2967">
                  <a:pos x="f4749" y="f4750"/>
                </a:cxn>
                <a:cxn ang="f2967">
                  <a:pos x="f4747" y="f4748"/>
                </a:cxn>
                <a:cxn ang="f2967">
                  <a:pos x="f4751" y="f4752"/>
                </a:cxn>
                <a:cxn ang="f2967">
                  <a:pos x="f4753" y="f4754"/>
                </a:cxn>
                <a:cxn ang="f2967">
                  <a:pos x="f4712" y="f4755"/>
                </a:cxn>
                <a:cxn ang="f2967">
                  <a:pos x="f4756" y="f4757"/>
                </a:cxn>
                <a:cxn ang="f2967">
                  <a:pos x="f4758" y="f4681"/>
                </a:cxn>
                <a:cxn ang="f2967">
                  <a:pos x="f4759" y="f4760"/>
                </a:cxn>
                <a:cxn ang="f2967">
                  <a:pos x="f4751" y="f4752"/>
                </a:cxn>
                <a:cxn ang="f2967">
                  <a:pos x="f4761" y="f4762"/>
                </a:cxn>
                <a:cxn ang="f2967">
                  <a:pos x="f4763" y="f4764"/>
                </a:cxn>
                <a:cxn ang="f2967">
                  <a:pos x="f4765" y="f4766"/>
                </a:cxn>
                <a:cxn ang="f2967">
                  <a:pos x="f4767" y="f4768"/>
                </a:cxn>
                <a:cxn ang="f2967">
                  <a:pos x="f4769" y="f4770"/>
                </a:cxn>
                <a:cxn ang="f2967">
                  <a:pos x="f4761" y="f4762"/>
                </a:cxn>
                <a:cxn ang="f2967">
                  <a:pos x="f4771" y="f4772"/>
                </a:cxn>
                <a:cxn ang="f2967">
                  <a:pos x="f4773" y="f4774"/>
                </a:cxn>
                <a:cxn ang="f2967">
                  <a:pos x="f4775" y="f4776"/>
                </a:cxn>
                <a:cxn ang="f2967">
                  <a:pos x="f4771" y="f4772"/>
                </a:cxn>
                <a:cxn ang="f2967">
                  <a:pos x="f4777" y="f4778"/>
                </a:cxn>
                <a:cxn ang="f2967">
                  <a:pos x="f4779" y="f4780"/>
                </a:cxn>
                <a:cxn ang="f2967">
                  <a:pos x="f4781" y="f4782"/>
                </a:cxn>
                <a:cxn ang="f2967">
                  <a:pos x="f4783" y="f4784"/>
                </a:cxn>
                <a:cxn ang="f2967">
                  <a:pos x="f4785" y="f4786"/>
                </a:cxn>
                <a:cxn ang="f2967">
                  <a:pos x="f4777" y="f4778"/>
                </a:cxn>
                <a:cxn ang="f2967">
                  <a:pos x="f4787" y="f4788"/>
                </a:cxn>
                <a:cxn ang="f2967">
                  <a:pos x="f4789" y="f4790"/>
                </a:cxn>
                <a:cxn ang="f2967">
                  <a:pos x="f4791" y="f4792"/>
                </a:cxn>
                <a:cxn ang="f2967">
                  <a:pos x="f4793" y="f4794"/>
                </a:cxn>
                <a:cxn ang="f2967">
                  <a:pos x="f4787" y="f4788"/>
                </a:cxn>
                <a:cxn ang="f2967">
                  <a:pos x="f4795" y="f4796"/>
                </a:cxn>
                <a:cxn ang="f2967">
                  <a:pos x="f4797" y="f4798"/>
                </a:cxn>
                <a:cxn ang="f2967">
                  <a:pos x="f4799" y="f4800"/>
                </a:cxn>
                <a:cxn ang="f2967">
                  <a:pos x="f4795" y="f4796"/>
                </a:cxn>
                <a:cxn ang="f2967">
                  <a:pos x="f4801" y="f4802"/>
                </a:cxn>
                <a:cxn ang="f2967">
                  <a:pos x="f4803" y="f4804"/>
                </a:cxn>
                <a:cxn ang="f2967">
                  <a:pos x="f4805" y="f4806"/>
                </a:cxn>
                <a:cxn ang="f2967">
                  <a:pos x="f4807" y="f4808"/>
                </a:cxn>
                <a:cxn ang="f2967">
                  <a:pos x="f4809" y="f4810"/>
                </a:cxn>
                <a:cxn ang="f2967">
                  <a:pos x="f4811" y="f4812"/>
                </a:cxn>
                <a:cxn ang="f2967">
                  <a:pos x="f4813" y="f4814"/>
                </a:cxn>
                <a:cxn ang="f2967">
                  <a:pos x="f4815" y="f4816"/>
                </a:cxn>
                <a:cxn ang="f2967">
                  <a:pos x="f4811" y="f4817"/>
                </a:cxn>
                <a:cxn ang="f2967">
                  <a:pos x="f4818" y="f4819"/>
                </a:cxn>
                <a:cxn ang="f2967">
                  <a:pos x="f4820" y="f4821"/>
                </a:cxn>
                <a:cxn ang="f2967">
                  <a:pos x="f4822" y="f4823"/>
                </a:cxn>
                <a:cxn ang="f2967">
                  <a:pos x="f4801" y="f4802"/>
                </a:cxn>
                <a:cxn ang="f2967">
                  <a:pos x="f4824" y="f4825"/>
                </a:cxn>
                <a:cxn ang="f2967">
                  <a:pos x="f4826" y="f4827"/>
                </a:cxn>
                <a:cxn ang="f2967">
                  <a:pos x="f4828" y="f4829"/>
                </a:cxn>
                <a:cxn ang="f2967">
                  <a:pos x="f4830" y="f4831"/>
                </a:cxn>
                <a:cxn ang="f2967">
                  <a:pos x="f4832" y="f4833"/>
                </a:cxn>
                <a:cxn ang="f2967">
                  <a:pos x="f4834" y="f4835"/>
                </a:cxn>
                <a:cxn ang="f2967">
                  <a:pos x="f4836" y="f4837"/>
                </a:cxn>
                <a:cxn ang="f2967">
                  <a:pos x="f4838" y="f4839"/>
                </a:cxn>
                <a:cxn ang="f2967">
                  <a:pos x="f4840" y="f4784"/>
                </a:cxn>
                <a:cxn ang="f2967">
                  <a:pos x="f4824" y="f4825"/>
                </a:cxn>
                <a:cxn ang="f2967">
                  <a:pos x="f4841" y="f4842"/>
                </a:cxn>
                <a:cxn ang="f2967">
                  <a:pos x="f4843" y="f4839"/>
                </a:cxn>
                <a:cxn ang="f2967">
                  <a:pos x="f4844" y="f4845"/>
                </a:cxn>
                <a:cxn ang="f2967">
                  <a:pos x="f4846" y="f4847"/>
                </a:cxn>
                <a:cxn ang="f2967">
                  <a:pos x="f4848" y="f4849"/>
                </a:cxn>
                <a:cxn ang="f2967">
                  <a:pos x="f4850" y="f4851"/>
                </a:cxn>
                <a:cxn ang="f2967">
                  <a:pos x="f4852" y="f4853"/>
                </a:cxn>
                <a:cxn ang="f2967">
                  <a:pos x="f4841" y="f4842"/>
                </a:cxn>
                <a:cxn ang="f2967">
                  <a:pos x="f4854" y="f4855"/>
                </a:cxn>
                <a:cxn ang="f2967">
                  <a:pos x="f4856" y="f4857"/>
                </a:cxn>
                <a:cxn ang="f2967">
                  <a:pos x="f4858" y="f4859"/>
                </a:cxn>
                <a:cxn ang="f2967">
                  <a:pos x="f4860" y="f4861"/>
                </a:cxn>
                <a:cxn ang="f2967">
                  <a:pos x="f4862" y="f4861"/>
                </a:cxn>
                <a:cxn ang="f2967">
                  <a:pos x="f4863" y="f4864"/>
                </a:cxn>
                <a:cxn ang="f2967">
                  <a:pos x="f4854" y="f4855"/>
                </a:cxn>
                <a:cxn ang="f2967">
                  <a:pos x="f4865" y="f4866"/>
                </a:cxn>
                <a:cxn ang="f2967">
                  <a:pos x="f4867" y="f4868"/>
                </a:cxn>
                <a:cxn ang="f2967">
                  <a:pos x="f4869" y="f4870"/>
                </a:cxn>
                <a:cxn ang="f2967">
                  <a:pos x="f4871" y="f4872"/>
                </a:cxn>
                <a:cxn ang="f2967">
                  <a:pos x="f4865" y="f4866"/>
                </a:cxn>
                <a:cxn ang="f2967">
                  <a:pos x="f4873" y="f4874"/>
                </a:cxn>
                <a:cxn ang="f2967">
                  <a:pos x="f4875" y="f4876"/>
                </a:cxn>
                <a:cxn ang="f2967">
                  <a:pos x="f4877" y="f4878"/>
                </a:cxn>
                <a:cxn ang="f2967">
                  <a:pos x="f4879" y="f4880"/>
                </a:cxn>
                <a:cxn ang="f2967">
                  <a:pos x="f4873" y="f4874"/>
                </a:cxn>
                <a:cxn ang="f2967">
                  <a:pos x="f4881" y="f4882"/>
                </a:cxn>
                <a:cxn ang="f2967">
                  <a:pos x="f4883" y="f4884"/>
                </a:cxn>
                <a:cxn ang="f2967">
                  <a:pos x="f4885" y="f4886"/>
                </a:cxn>
                <a:cxn ang="f2967">
                  <a:pos x="f4887" y="f4888"/>
                </a:cxn>
                <a:cxn ang="f2967">
                  <a:pos x="f4889" y="f4890"/>
                </a:cxn>
                <a:cxn ang="f2967">
                  <a:pos x="f4891" y="f4892"/>
                </a:cxn>
                <a:cxn ang="f2967">
                  <a:pos x="f4893" y="f4894"/>
                </a:cxn>
                <a:cxn ang="f2967">
                  <a:pos x="f4881" y="f4882"/>
                </a:cxn>
                <a:cxn ang="f2967">
                  <a:pos x="f4895" y="f4896"/>
                </a:cxn>
                <a:cxn ang="f2967">
                  <a:pos x="f4897" y="f4898"/>
                </a:cxn>
                <a:cxn ang="f2967">
                  <a:pos x="f4899" y="f4900"/>
                </a:cxn>
                <a:cxn ang="f2967">
                  <a:pos x="f4901" y="f4888"/>
                </a:cxn>
                <a:cxn ang="f2967">
                  <a:pos x="f4902" y="f4903"/>
                </a:cxn>
                <a:cxn ang="f2967">
                  <a:pos x="f4904" y="f4905"/>
                </a:cxn>
                <a:cxn ang="f2967">
                  <a:pos x="f4906" y="f4907"/>
                </a:cxn>
                <a:cxn ang="f2967">
                  <a:pos x="f4908" y="f4909"/>
                </a:cxn>
                <a:cxn ang="f2967">
                  <a:pos x="f4910" y="f4911"/>
                </a:cxn>
                <a:cxn ang="f2967">
                  <a:pos x="f4912" y="f4913"/>
                </a:cxn>
                <a:cxn ang="f2967">
                  <a:pos x="f4914" y="f4915"/>
                </a:cxn>
                <a:cxn ang="f2967">
                  <a:pos x="f4916" y="f4917"/>
                </a:cxn>
                <a:cxn ang="f2967">
                  <a:pos x="f4918" y="f4919"/>
                </a:cxn>
                <a:cxn ang="f2967">
                  <a:pos x="f4920" y="f4921"/>
                </a:cxn>
                <a:cxn ang="f2967">
                  <a:pos x="f4922" y="f4923"/>
                </a:cxn>
                <a:cxn ang="f2967">
                  <a:pos x="f4920" y="f4917"/>
                </a:cxn>
                <a:cxn ang="f2967">
                  <a:pos x="f4924" y="f4925"/>
                </a:cxn>
                <a:cxn ang="f2967">
                  <a:pos x="f4926" y="f4927"/>
                </a:cxn>
                <a:cxn ang="f2967">
                  <a:pos x="f4928" y="f4929"/>
                </a:cxn>
                <a:cxn ang="f2967">
                  <a:pos x="f4930" y="f4931"/>
                </a:cxn>
                <a:cxn ang="f2967">
                  <a:pos x="f4932" y="f4933"/>
                </a:cxn>
                <a:cxn ang="f2967">
                  <a:pos x="f4934" y="f4935"/>
                </a:cxn>
                <a:cxn ang="f2967">
                  <a:pos x="f4936" y="f4937"/>
                </a:cxn>
                <a:cxn ang="f2967">
                  <a:pos x="f4938" y="f4939"/>
                </a:cxn>
                <a:cxn ang="f2967">
                  <a:pos x="f4940" y="f4941"/>
                </a:cxn>
                <a:cxn ang="f2967">
                  <a:pos x="f4942" y="f4943"/>
                </a:cxn>
                <a:cxn ang="f2967">
                  <a:pos x="f4944" y="f4945"/>
                </a:cxn>
                <a:cxn ang="f2967">
                  <a:pos x="f4946" y="f4947"/>
                </a:cxn>
                <a:cxn ang="f2967">
                  <a:pos x="f4948" y="f4949"/>
                </a:cxn>
                <a:cxn ang="f2967">
                  <a:pos x="f4950" y="f4951"/>
                </a:cxn>
                <a:cxn ang="f2967">
                  <a:pos x="f4944" y="f4945"/>
                </a:cxn>
                <a:cxn ang="f2967">
                  <a:pos x="f4952" y="f4953"/>
                </a:cxn>
                <a:cxn ang="f2967">
                  <a:pos x="f4954" y="f4955"/>
                </a:cxn>
                <a:cxn ang="f2967">
                  <a:pos x="f4956" y="f4957"/>
                </a:cxn>
                <a:cxn ang="f2967">
                  <a:pos x="f4958" y="f4957"/>
                </a:cxn>
                <a:cxn ang="f2967">
                  <a:pos x="f4952" y="f4953"/>
                </a:cxn>
                <a:cxn ang="f2967">
                  <a:pos x="f4959" y="f4960"/>
                </a:cxn>
                <a:cxn ang="f2967">
                  <a:pos x="f4961" y="f4962"/>
                </a:cxn>
                <a:cxn ang="f2967">
                  <a:pos x="f4963" y="f4964"/>
                </a:cxn>
                <a:cxn ang="f2967">
                  <a:pos x="f4965" y="f4966"/>
                </a:cxn>
                <a:cxn ang="f2967">
                  <a:pos x="f4967" y="f4966"/>
                </a:cxn>
                <a:cxn ang="f2967">
                  <a:pos x="f4959" y="f4960"/>
                </a:cxn>
                <a:cxn ang="f2967">
                  <a:pos x="f4968" y="f4969"/>
                </a:cxn>
                <a:cxn ang="f2967">
                  <a:pos x="f4970" y="f4971"/>
                </a:cxn>
                <a:cxn ang="f2967">
                  <a:pos x="f4972" y="f4973"/>
                </a:cxn>
                <a:cxn ang="f2967">
                  <a:pos x="f4974" y="f4975"/>
                </a:cxn>
                <a:cxn ang="f2967">
                  <a:pos x="f4822" y="f4976"/>
                </a:cxn>
                <a:cxn ang="f2967">
                  <a:pos x="f4977" y="f4978"/>
                </a:cxn>
                <a:cxn ang="f2967">
                  <a:pos x="f4968" y="f4969"/>
                </a:cxn>
                <a:cxn ang="f2967">
                  <a:pos x="f4979" y="f4980"/>
                </a:cxn>
                <a:cxn ang="f2967">
                  <a:pos x="f4981" y="f4982"/>
                </a:cxn>
                <a:cxn ang="f2967">
                  <a:pos x="f4981" y="f4983"/>
                </a:cxn>
                <a:cxn ang="f2967">
                  <a:pos x="f4984" y="f4975"/>
                </a:cxn>
                <a:cxn ang="f2967">
                  <a:pos x="f4985" y="f4986"/>
                </a:cxn>
                <a:cxn ang="f2967">
                  <a:pos x="f4987" y="f4988"/>
                </a:cxn>
                <a:cxn ang="f2967">
                  <a:pos x="f4989" y="f4988"/>
                </a:cxn>
                <a:cxn ang="f2967">
                  <a:pos x="f4979" y="f4980"/>
                </a:cxn>
                <a:cxn ang="f2967">
                  <a:pos x="f4990" y="f4991"/>
                </a:cxn>
                <a:cxn ang="f2967">
                  <a:pos x="f4992" y="f4993"/>
                </a:cxn>
                <a:cxn ang="f2967">
                  <a:pos x="f4994" y="f4991"/>
                </a:cxn>
                <a:cxn ang="f2967">
                  <a:pos x="f4995" y="f4996"/>
                </a:cxn>
                <a:cxn ang="f2967">
                  <a:pos x="f4995" y="f4997"/>
                </a:cxn>
                <a:cxn ang="f2967">
                  <a:pos x="f4998" y="f4999"/>
                </a:cxn>
                <a:cxn ang="f2967">
                  <a:pos x="f5000" y="f5001"/>
                </a:cxn>
                <a:cxn ang="f2967">
                  <a:pos x="f5002" y="f5003"/>
                </a:cxn>
                <a:cxn ang="f2967">
                  <a:pos x="f5004" y="f5005"/>
                </a:cxn>
                <a:cxn ang="f2967">
                  <a:pos x="f5006" y="f5007"/>
                </a:cxn>
                <a:cxn ang="f2967">
                  <a:pos x="f5008" y="f5009"/>
                </a:cxn>
                <a:cxn ang="f2967">
                  <a:pos x="f4843" y="f5010"/>
                </a:cxn>
                <a:cxn ang="f2967">
                  <a:pos x="f5011" y="f5012"/>
                </a:cxn>
                <a:cxn ang="f2967">
                  <a:pos x="f5013" y="f5014"/>
                </a:cxn>
                <a:cxn ang="f2967">
                  <a:pos x="f5015" y="f5016"/>
                </a:cxn>
                <a:cxn ang="f2967">
                  <a:pos x="f5017" y="f5018"/>
                </a:cxn>
                <a:cxn ang="f2967">
                  <a:pos x="f5019" y="f5020"/>
                </a:cxn>
                <a:cxn ang="f2967">
                  <a:pos x="f5021" y="f5020"/>
                </a:cxn>
                <a:cxn ang="f2967">
                  <a:pos x="f5022" y="f5023"/>
                </a:cxn>
                <a:cxn ang="f2967">
                  <a:pos x="f4852" y="f5024"/>
                </a:cxn>
                <a:cxn ang="f2967">
                  <a:pos x="f5025" y="f5026"/>
                </a:cxn>
                <a:cxn ang="f2967">
                  <a:pos x="f5027" y="f5028"/>
                </a:cxn>
                <a:cxn ang="f2967">
                  <a:pos x="f5029" y="f5030"/>
                </a:cxn>
                <a:cxn ang="f2967">
                  <a:pos x="f5031" y="f5032"/>
                </a:cxn>
                <a:cxn ang="f2967">
                  <a:pos x="f5033" y="f5034"/>
                </a:cxn>
                <a:cxn ang="f2967">
                  <a:pos x="f5035" y="f5036"/>
                </a:cxn>
                <a:cxn ang="f2967">
                  <a:pos x="f5037" y="f5038"/>
                </a:cxn>
                <a:cxn ang="f2967">
                  <a:pos x="f5039" y="f5040"/>
                </a:cxn>
                <a:cxn ang="f2967">
                  <a:pos x="f5041" y="f5042"/>
                </a:cxn>
                <a:cxn ang="f2967">
                  <a:pos x="f5043" y="f5044"/>
                </a:cxn>
                <a:cxn ang="f2967">
                  <a:pos x="f5045" y="f5046"/>
                </a:cxn>
                <a:cxn ang="f2967">
                  <a:pos x="f5047" y="f5048"/>
                </a:cxn>
                <a:cxn ang="f2967">
                  <a:pos x="f5049" y="f5050"/>
                </a:cxn>
                <a:cxn ang="f2967">
                  <a:pos x="f5051" y="f5052"/>
                </a:cxn>
                <a:cxn ang="f2967">
                  <a:pos x="f5053" y="f5054"/>
                </a:cxn>
                <a:cxn ang="f2967">
                  <a:pos x="f5055" y="f5056"/>
                </a:cxn>
                <a:cxn ang="f2967">
                  <a:pos x="f5057" y="f5058"/>
                </a:cxn>
                <a:cxn ang="f2967">
                  <a:pos x="f5059" y="f5060"/>
                </a:cxn>
                <a:cxn ang="f2967">
                  <a:pos x="f5061" y="f5062"/>
                </a:cxn>
                <a:cxn ang="f2967">
                  <a:pos x="f5063" y="f5064"/>
                </a:cxn>
                <a:cxn ang="f2967">
                  <a:pos x="f5065" y="f5066"/>
                </a:cxn>
                <a:cxn ang="f2967">
                  <a:pos x="f5067" y="f5068"/>
                </a:cxn>
                <a:cxn ang="f2967">
                  <a:pos x="f5069" y="f5070"/>
                </a:cxn>
                <a:cxn ang="f2967">
                  <a:pos x="f5071" y="f5072"/>
                </a:cxn>
                <a:cxn ang="f2967">
                  <a:pos x="f5073" y="f5074"/>
                </a:cxn>
                <a:cxn ang="f2967">
                  <a:pos x="f5075" y="f5076"/>
                </a:cxn>
                <a:cxn ang="f2967">
                  <a:pos x="f5077" y="f5078"/>
                </a:cxn>
                <a:cxn ang="f2967">
                  <a:pos x="f5079" y="f5078"/>
                </a:cxn>
                <a:cxn ang="f2967">
                  <a:pos x="f5080" y="f5081"/>
                </a:cxn>
                <a:cxn ang="f2967">
                  <a:pos x="f5082" y="f5083"/>
                </a:cxn>
                <a:cxn ang="f2967">
                  <a:pos x="f5084" y="f5085"/>
                </a:cxn>
                <a:cxn ang="f2967">
                  <a:pos x="f5086" y="f5087"/>
                </a:cxn>
                <a:cxn ang="f2967">
                  <a:pos x="f5088" y="f5089"/>
                </a:cxn>
                <a:cxn ang="f2967">
                  <a:pos x="f5090" y="f5091"/>
                </a:cxn>
                <a:cxn ang="f2967">
                  <a:pos x="f4747" y="f5092"/>
                </a:cxn>
                <a:cxn ang="f2967">
                  <a:pos x="f5093" y="f5094"/>
                </a:cxn>
                <a:cxn ang="f2967">
                  <a:pos x="f5095" y="f5096"/>
                </a:cxn>
                <a:cxn ang="f2967">
                  <a:pos x="f5097" y="f5098"/>
                </a:cxn>
                <a:cxn ang="f2967">
                  <a:pos x="f5099" y="f5100"/>
                </a:cxn>
                <a:cxn ang="f2967">
                  <a:pos x="f5101" y="f5102"/>
                </a:cxn>
                <a:cxn ang="f2967">
                  <a:pos x="f5103" y="f5104"/>
                </a:cxn>
                <a:cxn ang="f2967">
                  <a:pos x="f5105" y="f5106"/>
                </a:cxn>
                <a:cxn ang="f2967">
                  <a:pos x="f5107" y="f5108"/>
                </a:cxn>
                <a:cxn ang="f2967">
                  <a:pos x="f5109" y="f5110"/>
                </a:cxn>
                <a:cxn ang="f2967">
                  <a:pos x="f5111" y="f5112"/>
                </a:cxn>
                <a:cxn ang="f2967">
                  <a:pos x="f5113" y="f5114"/>
                </a:cxn>
                <a:cxn ang="f2967">
                  <a:pos x="f5115" y="f5116"/>
                </a:cxn>
                <a:cxn ang="f2967">
                  <a:pos x="f5117" y="f5118"/>
                </a:cxn>
                <a:cxn ang="f2967">
                  <a:pos x="f5119" y="f5120"/>
                </a:cxn>
                <a:cxn ang="f2967">
                  <a:pos x="f5121" y="f5122"/>
                </a:cxn>
                <a:cxn ang="f2967">
                  <a:pos x="f5123" y="f5122"/>
                </a:cxn>
                <a:cxn ang="f2967">
                  <a:pos x="f5124" y="f5125"/>
                </a:cxn>
                <a:cxn ang="f2967">
                  <a:pos x="f5126" y="f5127"/>
                </a:cxn>
                <a:cxn ang="f2967">
                  <a:pos x="f5128" y="f5129"/>
                </a:cxn>
                <a:cxn ang="f2967">
                  <a:pos x="f5130" y="f5131"/>
                </a:cxn>
                <a:cxn ang="f2967">
                  <a:pos x="f5132" y="f5133"/>
                </a:cxn>
                <a:cxn ang="f2967">
                  <a:pos x="f5134" y="f5135"/>
                </a:cxn>
                <a:cxn ang="f2967">
                  <a:pos x="f5136" y="f5137"/>
                </a:cxn>
                <a:cxn ang="f2967">
                  <a:pos x="f5138" y="f5139"/>
                </a:cxn>
                <a:cxn ang="f2967">
                  <a:pos x="f5140" y="f5141"/>
                </a:cxn>
                <a:cxn ang="f2967">
                  <a:pos x="f5142" y="f5143"/>
                </a:cxn>
                <a:cxn ang="f2967">
                  <a:pos x="f5144" y="f5145"/>
                </a:cxn>
                <a:cxn ang="f2967">
                  <a:pos x="f5146" y="f5147"/>
                </a:cxn>
                <a:cxn ang="f2967">
                  <a:pos x="f5148" y="f5149"/>
                </a:cxn>
                <a:cxn ang="f2967">
                  <a:pos x="f5150" y="f5151"/>
                </a:cxn>
                <a:cxn ang="f2967">
                  <a:pos x="f5152" y="f5153"/>
                </a:cxn>
                <a:cxn ang="f2967">
                  <a:pos x="f5154" y="f5151"/>
                </a:cxn>
                <a:cxn ang="f2967">
                  <a:pos x="f5155" y="f5156"/>
                </a:cxn>
                <a:cxn ang="f2967">
                  <a:pos x="f5157" y="f5158"/>
                </a:cxn>
                <a:cxn ang="f2967">
                  <a:pos x="f5159" y="f5160"/>
                </a:cxn>
                <a:cxn ang="f2967">
                  <a:pos x="f5161" y="f5162"/>
                </a:cxn>
                <a:cxn ang="f2967">
                  <a:pos x="f5163" y="f5156"/>
                </a:cxn>
                <a:cxn ang="f2967">
                  <a:pos x="f5164" y="f5165"/>
                </a:cxn>
                <a:cxn ang="f2967">
                  <a:pos x="f5166" y="f5167"/>
                </a:cxn>
                <a:cxn ang="f2967">
                  <a:pos x="f5168" y="f5169"/>
                </a:cxn>
                <a:cxn ang="f2967">
                  <a:pos x="f5170" y="f5171"/>
                </a:cxn>
                <a:cxn ang="f2967">
                  <a:pos x="f5172" y="f5173"/>
                </a:cxn>
                <a:cxn ang="f2967">
                  <a:pos x="f5174" y="f5175"/>
                </a:cxn>
                <a:cxn ang="f2967">
                  <a:pos x="f5176" y="f5177"/>
                </a:cxn>
                <a:cxn ang="f2967">
                  <a:pos x="f5178" y="f5179"/>
                </a:cxn>
                <a:cxn ang="f2967">
                  <a:pos x="f5180" y="f5181"/>
                </a:cxn>
                <a:cxn ang="f2967">
                  <a:pos x="f5182" y="f5183"/>
                </a:cxn>
                <a:cxn ang="f2967">
                  <a:pos x="f5184" y="f5185"/>
                </a:cxn>
                <a:cxn ang="f2967">
                  <a:pos x="f5186" y="f5187"/>
                </a:cxn>
                <a:cxn ang="f2967">
                  <a:pos x="f5188" y="f5189"/>
                </a:cxn>
                <a:cxn ang="f2967">
                  <a:pos x="f5190" y="f5191"/>
                </a:cxn>
                <a:cxn ang="f2967">
                  <a:pos x="f5192" y="f5193"/>
                </a:cxn>
                <a:cxn ang="f2967">
                  <a:pos x="f5194" y="f5195"/>
                </a:cxn>
                <a:cxn ang="f2967">
                  <a:pos x="f5194" y="f5196"/>
                </a:cxn>
                <a:cxn ang="f2967">
                  <a:pos x="f5197" y="f5198"/>
                </a:cxn>
                <a:cxn ang="f2967">
                  <a:pos x="f5199" y="f5200"/>
                </a:cxn>
                <a:cxn ang="f2967">
                  <a:pos x="f5199" y="f5201"/>
                </a:cxn>
                <a:cxn ang="f2967">
                  <a:pos x="f5202" y="f5203"/>
                </a:cxn>
                <a:cxn ang="f2967">
                  <a:pos x="f5204" y="f5205"/>
                </a:cxn>
                <a:cxn ang="f2967">
                  <a:pos x="f5206" y="f5205"/>
                </a:cxn>
                <a:cxn ang="f2967">
                  <a:pos x="f5207" y="f5208"/>
                </a:cxn>
                <a:cxn ang="f2967">
                  <a:pos x="f5209" y="f5210"/>
                </a:cxn>
                <a:cxn ang="f2967">
                  <a:pos x="f5211" y="f5212"/>
                </a:cxn>
                <a:cxn ang="f2967">
                  <a:pos x="f5213" y="f5214"/>
                </a:cxn>
                <a:cxn ang="f2967">
                  <a:pos x="f5215" y="f5216"/>
                </a:cxn>
                <a:cxn ang="f2967">
                  <a:pos x="f5217" y="f5218"/>
                </a:cxn>
                <a:cxn ang="f2967">
                  <a:pos x="f5219" y="f5220"/>
                </a:cxn>
                <a:cxn ang="f2967">
                  <a:pos x="f5221" y="f5222"/>
                </a:cxn>
                <a:cxn ang="f2967">
                  <a:pos x="f5223" y="f5224"/>
                </a:cxn>
                <a:cxn ang="f2967">
                  <a:pos x="f5225" y="f5226"/>
                </a:cxn>
                <a:cxn ang="f2967">
                  <a:pos x="f5227" y="f5228"/>
                </a:cxn>
                <a:cxn ang="f2967">
                  <a:pos x="f5229" y="f5230"/>
                </a:cxn>
                <a:cxn ang="f2967">
                  <a:pos x="f5231" y="f5232"/>
                </a:cxn>
                <a:cxn ang="f2967">
                  <a:pos x="f5233" y="f5234"/>
                </a:cxn>
                <a:cxn ang="f2967">
                  <a:pos x="f5235" y="f5236"/>
                </a:cxn>
                <a:cxn ang="f2967">
                  <a:pos x="f5237" y="f5238"/>
                </a:cxn>
                <a:cxn ang="f2967">
                  <a:pos x="f5239" y="f5240"/>
                </a:cxn>
                <a:cxn ang="f2967">
                  <a:pos x="f5241" y="f5242"/>
                </a:cxn>
                <a:cxn ang="f2967">
                  <a:pos x="f5243" y="f5244"/>
                </a:cxn>
                <a:cxn ang="f2967">
                  <a:pos x="f5245" y="f5246"/>
                </a:cxn>
                <a:cxn ang="f2967">
                  <a:pos x="f5247" y="f5248"/>
                </a:cxn>
                <a:cxn ang="f2967">
                  <a:pos x="f5249" y="f5250"/>
                </a:cxn>
                <a:cxn ang="f2967">
                  <a:pos x="f5251" y="f5252"/>
                </a:cxn>
                <a:cxn ang="f2967">
                  <a:pos x="f5253" y="f5254"/>
                </a:cxn>
                <a:cxn ang="f2967">
                  <a:pos x="f5255" y="f5256"/>
                </a:cxn>
                <a:cxn ang="f2967">
                  <a:pos x="f5257" y="f5258"/>
                </a:cxn>
                <a:cxn ang="f2967">
                  <a:pos x="f5259" y="f5260"/>
                </a:cxn>
                <a:cxn ang="f2967">
                  <a:pos x="f5261" y="f5262"/>
                </a:cxn>
                <a:cxn ang="f2967">
                  <a:pos x="f5263" y="f5264"/>
                </a:cxn>
                <a:cxn ang="f2967">
                  <a:pos x="f5265" y="f5266"/>
                </a:cxn>
                <a:cxn ang="f2967">
                  <a:pos x="f5267" y="f5268"/>
                </a:cxn>
                <a:cxn ang="f2967">
                  <a:pos x="f5269" y="f5270"/>
                </a:cxn>
                <a:cxn ang="f2967">
                  <a:pos x="f5271" y="f5272"/>
                </a:cxn>
                <a:cxn ang="f2967">
                  <a:pos x="f5273" y="f5274"/>
                </a:cxn>
                <a:cxn ang="f2967">
                  <a:pos x="f5275" y="f5276"/>
                </a:cxn>
                <a:cxn ang="f2967">
                  <a:pos x="f5277" y="f5278"/>
                </a:cxn>
                <a:cxn ang="f2967">
                  <a:pos x="f5279" y="f5280"/>
                </a:cxn>
                <a:cxn ang="f2967">
                  <a:pos x="f5281" y="f5282"/>
                </a:cxn>
                <a:cxn ang="f2967">
                  <a:pos x="f5283" y="f5191"/>
                </a:cxn>
                <a:cxn ang="f2967">
                  <a:pos x="f5284" y="f5285"/>
                </a:cxn>
                <a:cxn ang="f2967">
                  <a:pos x="f5286" y="f5287"/>
                </a:cxn>
                <a:cxn ang="f2967">
                  <a:pos x="f5288" y="f5289"/>
                </a:cxn>
                <a:cxn ang="f2967">
                  <a:pos x="f5290" y="f5291"/>
                </a:cxn>
                <a:cxn ang="f2967">
                  <a:pos x="f5292" y="f5293"/>
                </a:cxn>
                <a:cxn ang="f2967">
                  <a:pos x="f5294" y="f5295"/>
                </a:cxn>
                <a:cxn ang="f2967">
                  <a:pos x="f5296" y="f5297"/>
                </a:cxn>
                <a:cxn ang="f2967">
                  <a:pos x="f5296" y="f5298"/>
                </a:cxn>
                <a:cxn ang="f2967">
                  <a:pos x="f5299" y="f5300"/>
                </a:cxn>
                <a:cxn ang="f2967">
                  <a:pos x="f5301" y="f5302"/>
                </a:cxn>
                <a:cxn ang="f2967">
                  <a:pos x="f5303" y="f5304"/>
                </a:cxn>
                <a:cxn ang="f2967">
                  <a:pos x="f5305" y="f5306"/>
                </a:cxn>
                <a:cxn ang="f2967">
                  <a:pos x="f5307" y="f5308"/>
                </a:cxn>
                <a:cxn ang="f2967">
                  <a:pos x="f5309" y="f5310"/>
                </a:cxn>
                <a:cxn ang="f2967">
                  <a:pos x="f5311" y="f5312"/>
                </a:cxn>
                <a:cxn ang="f2967">
                  <a:pos x="f5313" y="f5314"/>
                </a:cxn>
                <a:cxn ang="f2967">
                  <a:pos x="f5315" y="f5316"/>
                </a:cxn>
                <a:cxn ang="f2967">
                  <a:pos x="f5317" y="f5318"/>
                </a:cxn>
                <a:cxn ang="f2967">
                  <a:pos x="f5319" y="f5320"/>
                </a:cxn>
                <a:cxn ang="f2967">
                  <a:pos x="f5321" y="f5322"/>
                </a:cxn>
                <a:cxn ang="f2967">
                  <a:pos x="f5323" y="f5324"/>
                </a:cxn>
                <a:cxn ang="f2967">
                  <a:pos x="f5325" y="f5326"/>
                </a:cxn>
                <a:cxn ang="f2967">
                  <a:pos x="f5327" y="f5328"/>
                </a:cxn>
                <a:cxn ang="f2967">
                  <a:pos x="f5329" y="f5330"/>
                </a:cxn>
                <a:cxn ang="f2967">
                  <a:pos x="f5331" y="f5332"/>
                </a:cxn>
                <a:cxn ang="f2967">
                  <a:pos x="f5333" y="f5334"/>
                </a:cxn>
                <a:cxn ang="f2967">
                  <a:pos x="f5335" y="f5336"/>
                </a:cxn>
                <a:cxn ang="f2967">
                  <a:pos x="f5337" y="f5338"/>
                </a:cxn>
                <a:cxn ang="f2967">
                  <a:pos x="f5339" y="f5340"/>
                </a:cxn>
                <a:cxn ang="f2967">
                  <a:pos x="f5341" y="f5342"/>
                </a:cxn>
                <a:cxn ang="f2967">
                  <a:pos x="f5343" y="f5344"/>
                </a:cxn>
                <a:cxn ang="f2967">
                  <a:pos x="f5345" y="f5346"/>
                </a:cxn>
                <a:cxn ang="f2967">
                  <a:pos x="f5347" y="f5348"/>
                </a:cxn>
                <a:cxn ang="f2967">
                  <a:pos x="f5349" y="f5350"/>
                </a:cxn>
                <a:cxn ang="f2967">
                  <a:pos x="f5351" y="f5352"/>
                </a:cxn>
                <a:cxn ang="f2967">
                  <a:pos x="f5353" y="f5354"/>
                </a:cxn>
                <a:cxn ang="f2967">
                  <a:pos x="f5355" y="f5356"/>
                </a:cxn>
                <a:cxn ang="f2967">
                  <a:pos x="f5357" y="f5358"/>
                </a:cxn>
                <a:cxn ang="f2967">
                  <a:pos x="f5359" y="f5360"/>
                </a:cxn>
                <a:cxn ang="f2967">
                  <a:pos x="f5361" y="f5362"/>
                </a:cxn>
                <a:cxn ang="f2967">
                  <a:pos x="f5363" y="f5364"/>
                </a:cxn>
                <a:cxn ang="f2967">
                  <a:pos x="f5365" y="f5366"/>
                </a:cxn>
                <a:cxn ang="f2967">
                  <a:pos x="f5367" y="f5368"/>
                </a:cxn>
                <a:cxn ang="f2967">
                  <a:pos x="f5369" y="f5370"/>
                </a:cxn>
                <a:cxn ang="f2967">
                  <a:pos x="f5371" y="f5372"/>
                </a:cxn>
                <a:cxn ang="f2967">
                  <a:pos x="f5373" y="f5374"/>
                </a:cxn>
                <a:cxn ang="f2967">
                  <a:pos x="f5375" y="f5376"/>
                </a:cxn>
                <a:cxn ang="f2967">
                  <a:pos x="f5377" y="f5378"/>
                </a:cxn>
                <a:cxn ang="f2967">
                  <a:pos x="f5379" y="f5380"/>
                </a:cxn>
                <a:cxn ang="f2967">
                  <a:pos x="f5381" y="f5382"/>
                </a:cxn>
                <a:cxn ang="f2967">
                  <a:pos x="f5383" y="f5384"/>
                </a:cxn>
                <a:cxn ang="f2967">
                  <a:pos x="f5385" y="f5386"/>
                </a:cxn>
                <a:cxn ang="f2967">
                  <a:pos x="f5387" y="f5388"/>
                </a:cxn>
                <a:cxn ang="f2967">
                  <a:pos x="f5389" y="f5390"/>
                </a:cxn>
                <a:cxn ang="f2967">
                  <a:pos x="f5391" y="f5392"/>
                </a:cxn>
                <a:cxn ang="f2967">
                  <a:pos x="f5393" y="f5394"/>
                </a:cxn>
                <a:cxn ang="f2967">
                  <a:pos x="f5395" y="f5396"/>
                </a:cxn>
                <a:cxn ang="f2967">
                  <a:pos x="f5397" y="f5398"/>
                </a:cxn>
                <a:cxn ang="f2967">
                  <a:pos x="f5399" y="f5400"/>
                </a:cxn>
                <a:cxn ang="f2967">
                  <a:pos x="f5401" y="f5402"/>
                </a:cxn>
                <a:cxn ang="f2967">
                  <a:pos x="f5403" y="f5404"/>
                </a:cxn>
                <a:cxn ang="f2967">
                  <a:pos x="f5405" y="f5406"/>
                </a:cxn>
                <a:cxn ang="f2967">
                  <a:pos x="f5407" y="f5408"/>
                </a:cxn>
                <a:cxn ang="f2967">
                  <a:pos x="f5409" y="f5410"/>
                </a:cxn>
                <a:cxn ang="f2967">
                  <a:pos x="f5411" y="f5412"/>
                </a:cxn>
                <a:cxn ang="f2967">
                  <a:pos x="f5413" y="f5414"/>
                </a:cxn>
                <a:cxn ang="f2967">
                  <a:pos x="f5415" y="f5416"/>
                </a:cxn>
                <a:cxn ang="f2967">
                  <a:pos x="f5417" y="f5418"/>
                </a:cxn>
                <a:cxn ang="f2967">
                  <a:pos x="f5419" y="f5420"/>
                </a:cxn>
                <a:cxn ang="f2967">
                  <a:pos x="f5421" y="f5420"/>
                </a:cxn>
                <a:cxn ang="f2967">
                  <a:pos x="f5422" y="f5423"/>
                </a:cxn>
                <a:cxn ang="f2967">
                  <a:pos x="f5424" y="f5425"/>
                </a:cxn>
                <a:cxn ang="f2967">
                  <a:pos x="f5426" y="f5427"/>
                </a:cxn>
                <a:cxn ang="f2967">
                  <a:pos x="f5428" y="f5429"/>
                </a:cxn>
                <a:cxn ang="f2967">
                  <a:pos x="f5430" y="f5431"/>
                </a:cxn>
                <a:cxn ang="f2967">
                  <a:pos x="f5432" y="f5433"/>
                </a:cxn>
                <a:cxn ang="f2967">
                  <a:pos x="f5434" y="f5435"/>
                </a:cxn>
                <a:cxn ang="f2967">
                  <a:pos x="f5436" y="f5437"/>
                </a:cxn>
                <a:cxn ang="f2967">
                  <a:pos x="f5438" y="f5439"/>
                </a:cxn>
                <a:cxn ang="f2967">
                  <a:pos x="f5440" y="f5441"/>
                </a:cxn>
                <a:cxn ang="f2967">
                  <a:pos x="f5442" y="f5443"/>
                </a:cxn>
                <a:cxn ang="f2967">
                  <a:pos x="f5444" y="f5445"/>
                </a:cxn>
                <a:cxn ang="f2967">
                  <a:pos x="f5446" y="f5447"/>
                </a:cxn>
                <a:cxn ang="f2967">
                  <a:pos x="f5448" y="f5449"/>
                </a:cxn>
                <a:cxn ang="f2967">
                  <a:pos x="f5450" y="f5451"/>
                </a:cxn>
                <a:cxn ang="f2967">
                  <a:pos x="f5452" y="f5453"/>
                </a:cxn>
                <a:cxn ang="f2967">
                  <a:pos x="f5454" y="f5455"/>
                </a:cxn>
                <a:cxn ang="f2967">
                  <a:pos x="f5456" y="f5457"/>
                </a:cxn>
                <a:cxn ang="f2967">
                  <a:pos x="f5456" y="f4966"/>
                </a:cxn>
                <a:cxn ang="f2967">
                  <a:pos x="f5458" y="f4966"/>
                </a:cxn>
                <a:cxn ang="f2967">
                  <a:pos x="f5459" y="f5460"/>
                </a:cxn>
                <a:cxn ang="f2967">
                  <a:pos x="f5461" y="f5462"/>
                </a:cxn>
                <a:cxn ang="f2967">
                  <a:pos x="f5461" y="f5463"/>
                </a:cxn>
                <a:cxn ang="f2967">
                  <a:pos x="f5464" y="f5465"/>
                </a:cxn>
                <a:cxn ang="f2967">
                  <a:pos x="f5466" y="f5467"/>
                </a:cxn>
                <a:cxn ang="f2967">
                  <a:pos x="f5468" y="f5469"/>
                </a:cxn>
                <a:cxn ang="f2967">
                  <a:pos x="f5470" y="f5471"/>
                </a:cxn>
                <a:cxn ang="f2967">
                  <a:pos x="f5472" y="f5473"/>
                </a:cxn>
                <a:cxn ang="f2967">
                  <a:pos x="f5474" y="f5475"/>
                </a:cxn>
                <a:cxn ang="f2967">
                  <a:pos x="f5476" y="f5477"/>
                </a:cxn>
                <a:cxn ang="f2967">
                  <a:pos x="f5478" y="f5479"/>
                </a:cxn>
                <a:cxn ang="f2967">
                  <a:pos x="f5480" y="f5481"/>
                </a:cxn>
                <a:cxn ang="f2967">
                  <a:pos x="f5482" y="f5483"/>
                </a:cxn>
                <a:cxn ang="f2967">
                  <a:pos x="f5484" y="f5485"/>
                </a:cxn>
                <a:cxn ang="f2967">
                  <a:pos x="f5486" y="f5487"/>
                </a:cxn>
                <a:cxn ang="f2967">
                  <a:pos x="f5488" y="f5489"/>
                </a:cxn>
                <a:cxn ang="f2967">
                  <a:pos x="f5490" y="f5491"/>
                </a:cxn>
                <a:cxn ang="f2967">
                  <a:pos x="f5492" y="f5493"/>
                </a:cxn>
                <a:cxn ang="f2967">
                  <a:pos x="f5494" y="f5495"/>
                </a:cxn>
                <a:cxn ang="f2967">
                  <a:pos x="f5496" y="f5497"/>
                </a:cxn>
                <a:cxn ang="f2967">
                  <a:pos x="f5498" y="f5499"/>
                </a:cxn>
                <a:cxn ang="f2967">
                  <a:pos x="f5500" y="f5501"/>
                </a:cxn>
                <a:cxn ang="f2967">
                  <a:pos x="f5502" y="f5503"/>
                </a:cxn>
                <a:cxn ang="f2967">
                  <a:pos x="f5504" y="f5505"/>
                </a:cxn>
                <a:cxn ang="f2967">
                  <a:pos x="f5506" y="f5507"/>
                </a:cxn>
                <a:cxn ang="f2967">
                  <a:pos x="f5508" y="f5509"/>
                </a:cxn>
                <a:cxn ang="f2967">
                  <a:pos x="f5510" y="f5511"/>
                </a:cxn>
                <a:cxn ang="f2967">
                  <a:pos x="f5512" y="f5513"/>
                </a:cxn>
                <a:cxn ang="f2967">
                  <a:pos x="f5514" y="f5513"/>
                </a:cxn>
                <a:cxn ang="f2967">
                  <a:pos x="f5515" y="f5516"/>
                </a:cxn>
                <a:cxn ang="f2967">
                  <a:pos x="f5517" y="f5518"/>
                </a:cxn>
                <a:cxn ang="f2967">
                  <a:pos x="f5519" y="f5520"/>
                </a:cxn>
                <a:cxn ang="f2967">
                  <a:pos x="f5521" y="f5522"/>
                </a:cxn>
                <a:cxn ang="f2967">
                  <a:pos x="f5002" y="f5003"/>
                </a:cxn>
              </a:cxnLst>
              <a:rect l="f4670" t="f4673" r="f4671" b="f4672"/>
              <a:pathLst>
                <a:path w="12242773" h="6114828">
                  <a:moveTo>
                    <a:pt x="f8" y="f9"/>
                  </a:moveTo>
                  <a:lnTo>
                    <a:pt x="f10" y="f11"/>
                  </a:lnTo>
                  <a:cubicBezTo>
                    <a:pt x="f12" y="f13"/>
                    <a:pt x="f14" y="f15"/>
                    <a:pt x="f16" y="f17"/>
                  </a:cubicBezTo>
                  <a:close/>
                  <a:moveTo>
                    <a:pt x="f18" y="f19"/>
                  </a:moveTo>
                  <a:lnTo>
                    <a:pt x="f20" y="f21"/>
                  </a:lnTo>
                  <a:cubicBezTo>
                    <a:pt x="f22" y="f23"/>
                    <a:pt x="f24" y="f25"/>
                    <a:pt x="f26" y="f27"/>
                  </a:cubicBezTo>
                  <a:cubicBezTo>
                    <a:pt x="f28" y="f29"/>
                    <a:pt x="f28" y="f29"/>
                    <a:pt x="f30" y="f31"/>
                  </a:cubicBezTo>
                  <a:cubicBezTo>
                    <a:pt x="f32" y="f33"/>
                    <a:pt x="f34" y="f35"/>
                    <a:pt x="f36" y="f37"/>
                  </a:cubicBezTo>
                  <a:cubicBezTo>
                    <a:pt x="f38" y="f39"/>
                    <a:pt x="f40" y="f41"/>
                    <a:pt x="f42" y="f43"/>
                  </a:cubicBezTo>
                  <a:cubicBezTo>
                    <a:pt x="f44" y="f45"/>
                    <a:pt x="f46" y="f47"/>
                    <a:pt x="f44" y="f48"/>
                  </a:cubicBezTo>
                  <a:cubicBezTo>
                    <a:pt x="f49" y="f50"/>
                    <a:pt x="f51" y="f52"/>
                    <a:pt x="f53" y="f54"/>
                  </a:cubicBezTo>
                  <a:cubicBezTo>
                    <a:pt x="f55" y="f56"/>
                    <a:pt x="f57" y="f58"/>
                    <a:pt x="f59" y="f60"/>
                  </a:cubicBezTo>
                  <a:cubicBezTo>
                    <a:pt x="f61" y="f62"/>
                    <a:pt x="f63" y="f64"/>
                    <a:pt x="f65" y="f66"/>
                  </a:cubicBezTo>
                  <a:cubicBezTo>
                    <a:pt x="f67" y="f68"/>
                    <a:pt x="f69" y="f68"/>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47"/>
                    <a:pt x="f99" y="f100"/>
                  </a:cubicBezTo>
                  <a:cubicBezTo>
                    <a:pt x="f101" y="f102"/>
                    <a:pt x="f103" y="f45"/>
                    <a:pt x="f104" y="f105"/>
                  </a:cubicBezTo>
                  <a:cubicBezTo>
                    <a:pt x="f106" y="f37"/>
                    <a:pt x="f107" y="f45"/>
                    <a:pt x="f108" y="f109"/>
                  </a:cubicBezTo>
                  <a:cubicBezTo>
                    <a:pt x="f110" y="f39"/>
                    <a:pt x="f111" y="f112"/>
                    <a:pt x="f113" y="f114"/>
                  </a:cubicBezTo>
                  <a:cubicBezTo>
                    <a:pt x="f115" y="f116"/>
                    <a:pt x="f117" y="f118"/>
                    <a:pt x="f117" y="f35"/>
                  </a:cubicBezTo>
                  <a:cubicBezTo>
                    <a:pt x="f119" y="f120"/>
                    <a:pt x="f78" y="f105"/>
                    <a:pt x="f121" y="f112"/>
                  </a:cubicBezTo>
                  <a:cubicBezTo>
                    <a:pt x="f122" y="f123"/>
                    <a:pt x="f124" y="f43"/>
                    <a:pt x="f125" y="f126"/>
                  </a:cubicBezTo>
                  <a:cubicBezTo>
                    <a:pt x="f127" y="f128"/>
                    <a:pt x="f129" y="f130"/>
                    <a:pt x="f67" y="f131"/>
                  </a:cubicBezTo>
                  <a:cubicBezTo>
                    <a:pt x="f132" y="f133"/>
                    <a:pt x="f134" y="f135"/>
                    <a:pt x="f59" y="f136"/>
                  </a:cubicBezTo>
                  <a:cubicBezTo>
                    <a:pt x="f57" y="f137"/>
                    <a:pt x="f138" y="f139"/>
                    <a:pt x="f140" y="f141"/>
                  </a:cubicBezTo>
                  <a:cubicBezTo>
                    <a:pt x="f142" y="f143"/>
                    <a:pt x="f144" y="f128"/>
                    <a:pt x="f145" y="f146"/>
                  </a:cubicBezTo>
                  <a:cubicBezTo>
                    <a:pt x="f147" y="f139"/>
                    <a:pt x="f148" y="f149"/>
                    <a:pt x="f150" y="f149"/>
                  </a:cubicBezTo>
                  <a:cubicBezTo>
                    <a:pt x="f151" y="f21"/>
                    <a:pt x="f36" y="f152"/>
                    <a:pt x="f153" y="f154"/>
                  </a:cubicBezTo>
                  <a:cubicBezTo>
                    <a:pt x="f155" y="f156"/>
                    <a:pt x="f157" y="f158"/>
                    <a:pt x="f159" y="f160"/>
                  </a:cubicBezTo>
                  <a:cubicBezTo>
                    <a:pt x="f161" y="f162"/>
                    <a:pt x="f163" y="f164"/>
                    <a:pt x="f18" y="f19"/>
                  </a:cubicBezTo>
                  <a:close/>
                  <a:moveTo>
                    <a:pt x="f165" y="f166"/>
                  </a:moveTo>
                  <a:cubicBezTo>
                    <a:pt x="f124" y="f167"/>
                    <a:pt x="f168" y="f169"/>
                    <a:pt x="f170" y="f171"/>
                  </a:cubicBezTo>
                  <a:cubicBezTo>
                    <a:pt x="f172" y="f173"/>
                    <a:pt x="f61" y="f174"/>
                    <a:pt x="f175" y="f176"/>
                  </a:cubicBezTo>
                  <a:cubicBezTo>
                    <a:pt x="f177" y="f178"/>
                    <a:pt x="f74" y="f179"/>
                    <a:pt x="f78" y="f180"/>
                  </a:cubicBezTo>
                  <a:cubicBezTo>
                    <a:pt x="f117" y="f156"/>
                    <a:pt x="f181" y="f182"/>
                    <a:pt x="f183" y="f184"/>
                  </a:cubicBezTo>
                  <a:cubicBezTo>
                    <a:pt x="f185" y="f186"/>
                    <a:pt x="f187" y="f167"/>
                    <a:pt x="f165" y="f166"/>
                  </a:cubicBezTo>
                  <a:close/>
                  <a:moveTo>
                    <a:pt x="f188" y="f189"/>
                  </a:moveTo>
                  <a:cubicBezTo>
                    <a:pt x="f190" y="f191"/>
                    <a:pt x="f192" y="f193"/>
                    <a:pt x="f194" y="f195"/>
                  </a:cubicBezTo>
                  <a:cubicBezTo>
                    <a:pt x="f196" y="f197"/>
                    <a:pt x="f198" y="f199"/>
                    <a:pt x="f188" y="f189"/>
                  </a:cubicBezTo>
                  <a:close/>
                  <a:moveTo>
                    <a:pt x="f200" y="f201"/>
                  </a:moveTo>
                  <a:cubicBezTo>
                    <a:pt x="f202" y="f203"/>
                    <a:pt x="f204" y="f205"/>
                    <a:pt x="f206" y="f207"/>
                  </a:cubicBezTo>
                  <a:cubicBezTo>
                    <a:pt x="f208" y="f19"/>
                    <a:pt x="f94" y="f169"/>
                    <a:pt x="f104" y="f209"/>
                  </a:cubicBezTo>
                  <a:cubicBezTo>
                    <a:pt x="f210" y="f211"/>
                    <a:pt x="f212" y="f213"/>
                    <a:pt x="f214" y="f215"/>
                  </a:cubicBezTo>
                  <a:cubicBezTo>
                    <a:pt x="f216" y="f217"/>
                    <a:pt x="f218" y="f169"/>
                    <a:pt x="f219" y="f19"/>
                  </a:cubicBezTo>
                  <a:cubicBezTo>
                    <a:pt x="f220" y="f221"/>
                    <a:pt x="f222" y="f223"/>
                    <a:pt x="f224" y="f225"/>
                  </a:cubicBezTo>
                  <a:cubicBezTo>
                    <a:pt x="f226" y="f227"/>
                    <a:pt x="f228" y="f229"/>
                    <a:pt x="f200" y="f201"/>
                  </a:cubicBezTo>
                  <a:close/>
                  <a:moveTo>
                    <a:pt x="f230" y="f231"/>
                  </a:moveTo>
                  <a:cubicBezTo>
                    <a:pt x="f232" y="f233"/>
                    <a:pt x="f234" y="f235"/>
                    <a:pt x="f236" y="f237"/>
                  </a:cubicBezTo>
                  <a:cubicBezTo>
                    <a:pt x="f238" y="f239"/>
                    <a:pt x="f240" y="f241"/>
                    <a:pt x="f242" y="f243"/>
                  </a:cubicBezTo>
                  <a:cubicBezTo>
                    <a:pt x="f244" y="f166"/>
                    <a:pt x="f245" y="f246"/>
                    <a:pt x="f245" y="f247"/>
                  </a:cubicBezTo>
                  <a:cubicBezTo>
                    <a:pt x="f51" y="f248"/>
                    <a:pt x="f249" y="f250"/>
                    <a:pt x="f251" y="f252"/>
                  </a:cubicBezTo>
                  <a:cubicBezTo>
                    <a:pt x="f253" y="f254"/>
                    <a:pt x="f238" y="f255"/>
                    <a:pt x="f230" y="f231"/>
                  </a:cubicBezTo>
                  <a:close/>
                  <a:moveTo>
                    <a:pt x="f256" y="f257"/>
                  </a:moveTo>
                  <a:cubicBezTo>
                    <a:pt x="f258" y="f259"/>
                    <a:pt x="f260" y="f261"/>
                    <a:pt x="f262" y="f263"/>
                  </a:cubicBezTo>
                  <a:cubicBezTo>
                    <a:pt x="f264" y="f265"/>
                    <a:pt x="f266" y="f267"/>
                    <a:pt x="f268" y="f269"/>
                  </a:cubicBezTo>
                  <a:cubicBezTo>
                    <a:pt x="f266" y="f270"/>
                    <a:pt x="f271" y="f272"/>
                    <a:pt x="f256" y="f257"/>
                  </a:cubicBezTo>
                  <a:close/>
                  <a:moveTo>
                    <a:pt x="f273" y="f274"/>
                  </a:moveTo>
                  <a:cubicBezTo>
                    <a:pt x="f275" y="f276"/>
                    <a:pt x="f277" y="f278"/>
                    <a:pt x="f279" y="f280"/>
                  </a:cubicBezTo>
                  <a:cubicBezTo>
                    <a:pt x="f281" y="f282"/>
                    <a:pt x="f283" y="f284"/>
                    <a:pt x="f285" y="f286"/>
                  </a:cubicBezTo>
                  <a:cubicBezTo>
                    <a:pt x="f287" y="f197"/>
                    <a:pt x="f288" y="f289"/>
                    <a:pt x="f290" y="f291"/>
                  </a:cubicBezTo>
                  <a:cubicBezTo>
                    <a:pt x="f292" y="f293"/>
                    <a:pt x="f294" y="f295"/>
                    <a:pt x="f260" y="f296"/>
                  </a:cubicBezTo>
                  <a:cubicBezTo>
                    <a:pt x="f297" y="f298"/>
                    <a:pt x="f194" y="f299"/>
                    <a:pt x="f273" y="f274"/>
                  </a:cubicBezTo>
                  <a:close/>
                  <a:moveTo>
                    <a:pt x="f300" y="f301"/>
                  </a:moveTo>
                  <a:cubicBezTo>
                    <a:pt x="f302" y="f303"/>
                    <a:pt x="f304" y="f305"/>
                    <a:pt x="f306" y="f307"/>
                  </a:cubicBezTo>
                  <a:cubicBezTo>
                    <a:pt x="f308" y="f289"/>
                    <a:pt x="f309" y="f310"/>
                    <a:pt x="f311" y="f312"/>
                  </a:cubicBezTo>
                  <a:cubicBezTo>
                    <a:pt x="f313" y="f314"/>
                    <a:pt x="f315" y="f316"/>
                    <a:pt x="f317" y="f318"/>
                  </a:cubicBezTo>
                  <a:cubicBezTo>
                    <a:pt x="f319" y="f320"/>
                    <a:pt x="f321" y="f322"/>
                    <a:pt x="f300" y="f301"/>
                  </a:cubicBezTo>
                  <a:close/>
                  <a:moveTo>
                    <a:pt x="f323" y="f324"/>
                  </a:moveTo>
                  <a:cubicBezTo>
                    <a:pt x="f325" y="f326"/>
                    <a:pt x="f327" y="f328"/>
                    <a:pt x="f329" y="f330"/>
                  </a:cubicBezTo>
                  <a:cubicBezTo>
                    <a:pt x="f331" y="f332"/>
                    <a:pt x="f333" y="f334"/>
                    <a:pt x="f335" y="f336"/>
                  </a:cubicBezTo>
                  <a:cubicBezTo>
                    <a:pt x="f337" y="f338"/>
                    <a:pt x="f339" y="f340"/>
                    <a:pt x="f323" y="f324"/>
                  </a:cubicBezTo>
                  <a:close/>
                  <a:moveTo>
                    <a:pt x="f341" y="f342"/>
                  </a:moveTo>
                  <a:lnTo>
                    <a:pt x="f343" y="f344"/>
                  </a:lnTo>
                  <a:cubicBezTo>
                    <a:pt x="f345" y="f346"/>
                    <a:pt x="f347" y="f348"/>
                    <a:pt x="f349" y="f350"/>
                  </a:cubicBezTo>
                  <a:cubicBezTo>
                    <a:pt x="f351" y="f352"/>
                    <a:pt x="f353" y="f354"/>
                    <a:pt x="f355" y="f356"/>
                  </a:cubicBezTo>
                  <a:cubicBezTo>
                    <a:pt x="f357" y="f358"/>
                    <a:pt x="f359" y="f360"/>
                    <a:pt x="f361" y="f362"/>
                  </a:cubicBezTo>
                  <a:cubicBezTo>
                    <a:pt x="f341" y="f363"/>
                    <a:pt x="f364" y="f365"/>
                    <a:pt x="f366" y="f367"/>
                  </a:cubicBezTo>
                  <a:cubicBezTo>
                    <a:pt x="f368" y="f286"/>
                    <a:pt x="f369" y="f370"/>
                    <a:pt x="f371" y="f372"/>
                  </a:cubicBezTo>
                  <a:cubicBezTo>
                    <a:pt x="f373" y="f374"/>
                    <a:pt x="f373" y="f375"/>
                    <a:pt x="f376" y="f377"/>
                  </a:cubicBezTo>
                  <a:lnTo>
                    <a:pt x="f366" y="f378"/>
                  </a:lnTo>
                  <a:cubicBezTo>
                    <a:pt x="f379" y="f380"/>
                    <a:pt x="f368" y="f380"/>
                    <a:pt x="f381" y="f382"/>
                  </a:cubicBezTo>
                  <a:cubicBezTo>
                    <a:pt x="f383" y="f384"/>
                    <a:pt x="f385" y="f386"/>
                    <a:pt x="f387" y="f388"/>
                  </a:cubicBezTo>
                  <a:cubicBezTo>
                    <a:pt x="f389" y="f390"/>
                    <a:pt x="f391" y="f390"/>
                    <a:pt x="f392" y="f393"/>
                  </a:cubicBezTo>
                  <a:cubicBezTo>
                    <a:pt x="f394" y="f395"/>
                    <a:pt x="f366" y="f396"/>
                    <a:pt x="f341" y="f342"/>
                  </a:cubicBezTo>
                  <a:close/>
                  <a:moveTo>
                    <a:pt x="f397" y="f398"/>
                  </a:moveTo>
                  <a:lnTo>
                    <a:pt x="f399" y="f400"/>
                  </a:lnTo>
                  <a:lnTo>
                    <a:pt x="f401" y="f402"/>
                  </a:lnTo>
                  <a:lnTo>
                    <a:pt x="f403" y="f404"/>
                  </a:lnTo>
                  <a:lnTo>
                    <a:pt x="f405" y="f406"/>
                  </a:lnTo>
                  <a:lnTo>
                    <a:pt x="f407" y="f408"/>
                  </a:lnTo>
                  <a:cubicBezTo>
                    <a:pt x="f409" y="f410"/>
                    <a:pt x="f411" y="f412"/>
                    <a:pt x="f413" y="f414"/>
                  </a:cubicBezTo>
                  <a:cubicBezTo>
                    <a:pt x="f415" y="f416"/>
                    <a:pt x="f417" y="f418"/>
                    <a:pt x="f419" y="f420"/>
                  </a:cubicBezTo>
                  <a:lnTo>
                    <a:pt x="f421" y="f291"/>
                  </a:lnTo>
                  <a:cubicBezTo>
                    <a:pt x="f422" y="f423"/>
                    <a:pt x="f424" y="f425"/>
                    <a:pt x="f397" y="f398"/>
                  </a:cubicBezTo>
                  <a:close/>
                  <a:moveTo>
                    <a:pt x="f426" y="f427"/>
                  </a:moveTo>
                  <a:cubicBezTo>
                    <a:pt x="f428" y="f429"/>
                    <a:pt x="f430" y="f431"/>
                    <a:pt x="f432" y="f420"/>
                  </a:cubicBezTo>
                  <a:cubicBezTo>
                    <a:pt x="f430" y="f433"/>
                    <a:pt x="f434" y="f435"/>
                    <a:pt x="f436" y="f437"/>
                  </a:cubicBezTo>
                  <a:lnTo>
                    <a:pt x="f438" y="f439"/>
                  </a:lnTo>
                  <a:lnTo>
                    <a:pt x="f440" y="f441"/>
                  </a:lnTo>
                  <a:cubicBezTo>
                    <a:pt x="f442" y="f443"/>
                    <a:pt x="f444" y="f445"/>
                    <a:pt x="f446" y="f447"/>
                  </a:cubicBezTo>
                  <a:cubicBezTo>
                    <a:pt x="f448" y="f449"/>
                    <a:pt x="f450" y="f451"/>
                    <a:pt x="f452" y="f453"/>
                  </a:cubicBezTo>
                  <a:cubicBezTo>
                    <a:pt x="f454" y="f455"/>
                    <a:pt x="f456" y="f457"/>
                    <a:pt x="f426" y="f427"/>
                  </a:cubicBezTo>
                  <a:close/>
                  <a:moveTo>
                    <a:pt x="f458" y="f459"/>
                  </a:moveTo>
                  <a:lnTo>
                    <a:pt x="f460" y="f461"/>
                  </a:lnTo>
                  <a:lnTo>
                    <a:pt x="f462" y="f463"/>
                  </a:lnTo>
                  <a:lnTo>
                    <a:pt x="f464" y="f465"/>
                  </a:lnTo>
                  <a:lnTo>
                    <a:pt x="f466" y="f465"/>
                  </a:lnTo>
                  <a:lnTo>
                    <a:pt x="f467" y="f468"/>
                  </a:lnTo>
                  <a:cubicBezTo>
                    <a:pt x="f469" y="f470"/>
                    <a:pt x="f471" y="f472"/>
                    <a:pt x="f458" y="f459"/>
                  </a:cubicBezTo>
                  <a:close/>
                  <a:moveTo>
                    <a:pt x="f473" y="f474"/>
                  </a:moveTo>
                  <a:cubicBezTo>
                    <a:pt x="f475" y="f476"/>
                    <a:pt x="f477" y="f478"/>
                    <a:pt x="f479" y="f480"/>
                  </a:cubicBezTo>
                  <a:cubicBezTo>
                    <a:pt x="f481" y="f482"/>
                    <a:pt x="f483" y="f484"/>
                    <a:pt x="f485" y="f486"/>
                  </a:cubicBezTo>
                  <a:lnTo>
                    <a:pt x="f487" y="f488"/>
                  </a:lnTo>
                  <a:cubicBezTo>
                    <a:pt x="f489" y="f490"/>
                    <a:pt x="f491" y="f492"/>
                    <a:pt x="f473" y="f474"/>
                  </a:cubicBezTo>
                  <a:close/>
                  <a:moveTo>
                    <a:pt x="f493" y="f494"/>
                  </a:moveTo>
                  <a:lnTo>
                    <a:pt x="f495" y="f496"/>
                  </a:lnTo>
                  <a:cubicBezTo>
                    <a:pt x="f497" y="f320"/>
                    <a:pt x="f498" y="f499"/>
                    <a:pt x="f500" y="f501"/>
                  </a:cubicBezTo>
                  <a:lnTo>
                    <a:pt x="f502" y="f503"/>
                  </a:lnTo>
                  <a:cubicBezTo>
                    <a:pt x="f504" y="f505"/>
                    <a:pt x="f506" y="f322"/>
                    <a:pt x="f493" y="f494"/>
                  </a:cubicBezTo>
                  <a:close/>
                  <a:moveTo>
                    <a:pt x="f507" y="f508"/>
                  </a:moveTo>
                  <a:lnTo>
                    <a:pt x="f509" y="f510"/>
                  </a:lnTo>
                  <a:cubicBezTo>
                    <a:pt x="f511" y="f512"/>
                    <a:pt x="f513" y="f514"/>
                    <a:pt x="f515" y="f516"/>
                  </a:cubicBezTo>
                  <a:cubicBezTo>
                    <a:pt x="f517" y="f518"/>
                    <a:pt x="f519" y="f520"/>
                    <a:pt x="f521" y="f522"/>
                  </a:cubicBezTo>
                  <a:cubicBezTo>
                    <a:pt x="f523" y="f524"/>
                    <a:pt x="f525" y="f526"/>
                    <a:pt x="f527" y="f528"/>
                  </a:cubicBezTo>
                  <a:cubicBezTo>
                    <a:pt x="f529" y="f530"/>
                    <a:pt x="f531" y="f532"/>
                    <a:pt x="f533" y="f534"/>
                  </a:cubicBezTo>
                  <a:lnTo>
                    <a:pt x="f535" y="f536"/>
                  </a:lnTo>
                  <a:cubicBezTo>
                    <a:pt x="f537" y="f538"/>
                    <a:pt x="f539" y="f540"/>
                    <a:pt x="f507" y="f508"/>
                  </a:cubicBezTo>
                  <a:close/>
                  <a:moveTo>
                    <a:pt x="f541" y="f542"/>
                  </a:moveTo>
                  <a:cubicBezTo>
                    <a:pt x="f543" y="f544"/>
                    <a:pt x="f545" y="f546"/>
                    <a:pt x="f547" y="f548"/>
                  </a:cubicBezTo>
                  <a:lnTo>
                    <a:pt x="f549" y="f550"/>
                  </a:lnTo>
                  <a:cubicBezTo>
                    <a:pt x="f551" y="f552"/>
                    <a:pt x="f553" y="f554"/>
                    <a:pt x="f555" y="f522"/>
                  </a:cubicBezTo>
                  <a:cubicBezTo>
                    <a:pt x="f556" y="f557"/>
                    <a:pt x="f558" y="f559"/>
                    <a:pt x="f560" y="f561"/>
                  </a:cubicBezTo>
                  <a:cubicBezTo>
                    <a:pt x="f562" y="f563"/>
                    <a:pt x="f564" y="f565"/>
                    <a:pt x="f566" y="f567"/>
                  </a:cubicBezTo>
                  <a:close/>
                  <a:moveTo>
                    <a:pt x="f568" y="f569"/>
                  </a:moveTo>
                  <a:cubicBezTo>
                    <a:pt x="f570" y="f571"/>
                    <a:pt x="f572" y="f573"/>
                    <a:pt x="f574" y="f575"/>
                  </a:cubicBezTo>
                  <a:cubicBezTo>
                    <a:pt x="f576" y="f577"/>
                    <a:pt x="f576" y="f577"/>
                    <a:pt x="f578" y="f579"/>
                  </a:cubicBezTo>
                  <a:cubicBezTo>
                    <a:pt x="f580" y="f581"/>
                    <a:pt x="f582" y="f581"/>
                    <a:pt x="f583" y="f584"/>
                  </a:cubicBezTo>
                  <a:cubicBezTo>
                    <a:pt x="f580" y="f585"/>
                    <a:pt x="f572" y="f586"/>
                    <a:pt x="f587" y="f588"/>
                  </a:cubicBezTo>
                  <a:cubicBezTo>
                    <a:pt x="f589" y="f590"/>
                    <a:pt x="f591" y="f592"/>
                    <a:pt x="f593" y="f594"/>
                  </a:cubicBezTo>
                  <a:cubicBezTo>
                    <a:pt x="f595" y="f596"/>
                    <a:pt x="f597" y="f598"/>
                    <a:pt x="f599" y="f600"/>
                  </a:cubicBezTo>
                  <a:cubicBezTo>
                    <a:pt x="f601" y="f600"/>
                    <a:pt x="f602" y="f603"/>
                    <a:pt x="f604" y="f603"/>
                  </a:cubicBezTo>
                  <a:cubicBezTo>
                    <a:pt x="f605" y="f598"/>
                    <a:pt x="f606" y="f607"/>
                    <a:pt x="f608" y="f609"/>
                  </a:cubicBezTo>
                  <a:cubicBezTo>
                    <a:pt x="f606" y="f609"/>
                    <a:pt x="f605" y="f594"/>
                    <a:pt x="f604" y="f594"/>
                  </a:cubicBezTo>
                  <a:cubicBezTo>
                    <a:pt x="f610" y="f611"/>
                    <a:pt x="f612" y="f613"/>
                    <a:pt x="f614" y="f615"/>
                  </a:cubicBezTo>
                  <a:close/>
                  <a:moveTo>
                    <a:pt x="f616" y="f617"/>
                  </a:moveTo>
                  <a:cubicBezTo>
                    <a:pt x="f618" y="f619"/>
                    <a:pt x="f620" y="f621"/>
                    <a:pt x="f622" y="f623"/>
                  </a:cubicBezTo>
                  <a:cubicBezTo>
                    <a:pt x="f624" y="f625"/>
                    <a:pt x="f626" y="f627"/>
                    <a:pt x="f628" y="f629"/>
                  </a:cubicBezTo>
                  <a:cubicBezTo>
                    <a:pt x="f630" y="f631"/>
                    <a:pt x="f632" y="f633"/>
                    <a:pt x="f634" y="f635"/>
                  </a:cubicBezTo>
                  <a:cubicBezTo>
                    <a:pt x="f636" y="f637"/>
                    <a:pt x="f638" y="f639"/>
                    <a:pt x="f640" y="f641"/>
                  </a:cubicBezTo>
                  <a:close/>
                  <a:moveTo>
                    <a:pt x="f642" y="f643"/>
                  </a:moveTo>
                  <a:cubicBezTo>
                    <a:pt x="f644" y="f645"/>
                    <a:pt x="f297" y="f646"/>
                    <a:pt x="f647" y="f648"/>
                  </a:cubicBezTo>
                  <a:lnTo>
                    <a:pt x="f649" y="f650"/>
                  </a:lnTo>
                  <a:cubicBezTo>
                    <a:pt x="f651" y="f652"/>
                    <a:pt x="f653" y="f654"/>
                    <a:pt x="f655" y="f656"/>
                  </a:cubicBezTo>
                  <a:close/>
                  <a:moveTo>
                    <a:pt x="f657" y="f658"/>
                  </a:moveTo>
                  <a:cubicBezTo>
                    <a:pt x="f659" y="f660"/>
                    <a:pt x="f277" y="f661"/>
                    <a:pt x="f662" y="f663"/>
                  </a:cubicBezTo>
                  <a:cubicBezTo>
                    <a:pt x="f313" y="f664"/>
                    <a:pt x="f665" y="f666"/>
                    <a:pt x="f667" y="f668"/>
                  </a:cubicBezTo>
                  <a:cubicBezTo>
                    <a:pt x="f669" y="f670"/>
                    <a:pt x="f671" y="f672"/>
                    <a:pt x="f673" y="f674"/>
                  </a:cubicBezTo>
                  <a:cubicBezTo>
                    <a:pt x="f675" y="f676"/>
                    <a:pt x="f677" y="f678"/>
                    <a:pt x="f657" y="f658"/>
                  </a:cubicBezTo>
                  <a:close/>
                  <a:moveTo>
                    <a:pt x="f679" y="f680"/>
                  </a:moveTo>
                  <a:cubicBezTo>
                    <a:pt x="f681" y="f682"/>
                    <a:pt x="f683" y="f684"/>
                    <a:pt x="f685" y="f686"/>
                  </a:cubicBezTo>
                  <a:cubicBezTo>
                    <a:pt x="f687" y="f688"/>
                    <a:pt x="f511" y="f689"/>
                    <a:pt x="f690" y="f691"/>
                  </a:cubicBezTo>
                  <a:lnTo>
                    <a:pt x="f692" y="f691"/>
                  </a:lnTo>
                  <a:cubicBezTo>
                    <a:pt x="f693" y="f694"/>
                    <a:pt x="f695" y="f696"/>
                    <a:pt x="f679" y="f680"/>
                  </a:cubicBezTo>
                  <a:close/>
                  <a:moveTo>
                    <a:pt x="f697" y="f698"/>
                  </a:moveTo>
                  <a:cubicBezTo>
                    <a:pt x="f699" y="f700"/>
                    <a:pt x="f701" y="f702"/>
                    <a:pt x="f703" y="f702"/>
                  </a:cubicBezTo>
                  <a:cubicBezTo>
                    <a:pt x="f704" y="f705"/>
                    <a:pt x="f706" y="f707"/>
                    <a:pt x="f708" y="f709"/>
                  </a:cubicBezTo>
                  <a:cubicBezTo>
                    <a:pt x="f710" y="f711"/>
                    <a:pt x="f712" y="f713"/>
                    <a:pt x="f714" y="f715"/>
                  </a:cubicBezTo>
                  <a:lnTo>
                    <a:pt x="f716" y="f715"/>
                  </a:lnTo>
                  <a:cubicBezTo>
                    <a:pt x="f717" y="f718"/>
                    <a:pt x="f719" y="f720"/>
                    <a:pt x="f697" y="f698"/>
                  </a:cubicBezTo>
                  <a:close/>
                  <a:moveTo>
                    <a:pt x="f721" y="f722"/>
                  </a:moveTo>
                  <a:lnTo>
                    <a:pt x="f723" y="f724"/>
                  </a:lnTo>
                  <a:cubicBezTo>
                    <a:pt x="f725" y="f726"/>
                    <a:pt x="f727" y="f728"/>
                    <a:pt x="f729" y="f730"/>
                  </a:cubicBezTo>
                  <a:cubicBezTo>
                    <a:pt x="f731" y="f730"/>
                    <a:pt x="f732" y="f733"/>
                    <a:pt x="f734" y="f733"/>
                  </a:cubicBezTo>
                  <a:cubicBezTo>
                    <a:pt x="f735" y="f736"/>
                    <a:pt x="f737" y="f738"/>
                    <a:pt x="f392" y="f739"/>
                  </a:cubicBezTo>
                  <a:cubicBezTo>
                    <a:pt x="f740" y="f741"/>
                    <a:pt x="f740" y="f742"/>
                    <a:pt x="f391" y="f743"/>
                  </a:cubicBezTo>
                  <a:cubicBezTo>
                    <a:pt x="f744" y="f745"/>
                    <a:pt x="f746" y="f747"/>
                    <a:pt x="f721" y="f722"/>
                  </a:cubicBezTo>
                  <a:close/>
                  <a:moveTo>
                    <a:pt x="f748" y="f749"/>
                  </a:moveTo>
                  <a:lnTo>
                    <a:pt x="f750" y="f751"/>
                  </a:lnTo>
                  <a:lnTo>
                    <a:pt x="f750" y="f752"/>
                  </a:lnTo>
                  <a:cubicBezTo>
                    <a:pt x="f753" y="f752"/>
                    <a:pt x="f754" y="f755"/>
                    <a:pt x="f756" y="f733"/>
                  </a:cubicBezTo>
                  <a:cubicBezTo>
                    <a:pt x="f757" y="f758"/>
                    <a:pt x="f759" y="f760"/>
                    <a:pt x="f761" y="f762"/>
                  </a:cubicBezTo>
                  <a:cubicBezTo>
                    <a:pt x="f763" y="f764"/>
                    <a:pt x="f765" y="f766"/>
                    <a:pt x="f767" y="f768"/>
                  </a:cubicBezTo>
                  <a:lnTo>
                    <a:pt x="f769" y="f768"/>
                  </a:lnTo>
                  <a:cubicBezTo>
                    <a:pt x="f770" y="f771"/>
                    <a:pt x="f772" y="f773"/>
                    <a:pt x="f748" y="f749"/>
                  </a:cubicBezTo>
                  <a:close/>
                  <a:moveTo>
                    <a:pt x="f774" y="f775"/>
                  </a:moveTo>
                  <a:lnTo>
                    <a:pt x="f776" y="f777"/>
                  </a:lnTo>
                  <a:lnTo>
                    <a:pt x="f778" y="f775"/>
                  </a:lnTo>
                  <a:close/>
                  <a:moveTo>
                    <a:pt x="f779" y="f780"/>
                  </a:moveTo>
                  <a:lnTo>
                    <a:pt x="f779" y="f781"/>
                  </a:lnTo>
                  <a:lnTo>
                    <a:pt x="f782" y="f783"/>
                  </a:lnTo>
                  <a:cubicBezTo>
                    <a:pt x="f784" y="f785"/>
                    <a:pt x="f786" y="f787"/>
                    <a:pt x="f788" y="f789"/>
                  </a:cubicBezTo>
                  <a:close/>
                  <a:moveTo>
                    <a:pt x="f790" y="f5"/>
                  </a:moveTo>
                  <a:cubicBezTo>
                    <a:pt x="f791" y="f5"/>
                    <a:pt x="f792" y="f793"/>
                    <a:pt x="f794" y="f795"/>
                  </a:cubicBezTo>
                  <a:cubicBezTo>
                    <a:pt x="f796" y="f797"/>
                    <a:pt x="f798" y="f799"/>
                    <a:pt x="f456" y="f800"/>
                  </a:cubicBezTo>
                  <a:lnTo>
                    <a:pt x="f801" y="f802"/>
                  </a:lnTo>
                  <a:cubicBezTo>
                    <a:pt x="f803" y="f804"/>
                    <a:pt x="f805" y="f806"/>
                    <a:pt x="f432" y="f807"/>
                  </a:cubicBezTo>
                  <a:cubicBezTo>
                    <a:pt x="f808" y="f807"/>
                    <a:pt x="f809" y="f810"/>
                    <a:pt x="f811" y="f810"/>
                  </a:cubicBezTo>
                  <a:cubicBezTo>
                    <a:pt x="f812" y="f813"/>
                    <a:pt x="f814" y="f815"/>
                    <a:pt x="f814" y="f816"/>
                  </a:cubicBezTo>
                  <a:cubicBezTo>
                    <a:pt x="f814" y="f817"/>
                    <a:pt x="f818" y="f819"/>
                    <a:pt x="f820" y="f821"/>
                  </a:cubicBezTo>
                  <a:cubicBezTo>
                    <a:pt x="f822" y="f823"/>
                    <a:pt x="f824" y="f825"/>
                    <a:pt x="f826" y="f827"/>
                  </a:cubicBezTo>
                  <a:cubicBezTo>
                    <a:pt x="f828" y="f829"/>
                    <a:pt x="f190" y="f830"/>
                    <a:pt x="f831" y="f832"/>
                  </a:cubicBezTo>
                  <a:lnTo>
                    <a:pt x="f833" y="f832"/>
                  </a:lnTo>
                  <a:cubicBezTo>
                    <a:pt x="f834" y="f835"/>
                    <a:pt x="f836" y="f837"/>
                    <a:pt x="f836" y="f838"/>
                  </a:cubicBezTo>
                  <a:cubicBezTo>
                    <a:pt x="f839" y="f840"/>
                    <a:pt x="f841" y="f842"/>
                    <a:pt x="f452" y="f843"/>
                  </a:cubicBezTo>
                  <a:cubicBezTo>
                    <a:pt x="f841" y="f844"/>
                    <a:pt x="f845" y="f846"/>
                    <a:pt x="f847" y="f848"/>
                  </a:cubicBezTo>
                  <a:cubicBezTo>
                    <a:pt x="f849" y="f850"/>
                    <a:pt x="f851" y="f852"/>
                    <a:pt x="f853" y="f854"/>
                  </a:cubicBezTo>
                  <a:cubicBezTo>
                    <a:pt x="f855" y="f856"/>
                    <a:pt x="f857" y="f858"/>
                    <a:pt x="f859" y="f860"/>
                  </a:cubicBezTo>
                  <a:cubicBezTo>
                    <a:pt x="f861" y="f862"/>
                    <a:pt x="f863" y="f864"/>
                    <a:pt x="f863" y="f865"/>
                  </a:cubicBezTo>
                  <a:cubicBezTo>
                    <a:pt x="f866" y="f867"/>
                    <a:pt x="f868" y="f869"/>
                    <a:pt x="f870" y="f871"/>
                  </a:cubicBezTo>
                  <a:cubicBezTo>
                    <a:pt x="f872" y="f873"/>
                    <a:pt x="f874" y="f875"/>
                    <a:pt x="f876" y="f877"/>
                  </a:cubicBezTo>
                  <a:cubicBezTo>
                    <a:pt x="f878" y="f879"/>
                    <a:pt x="f880" y="f881"/>
                    <a:pt x="f882" y="f883"/>
                  </a:cubicBezTo>
                  <a:cubicBezTo>
                    <a:pt x="f884" y="f885"/>
                    <a:pt x="f886" y="f887"/>
                    <a:pt x="f888" y="f889"/>
                  </a:cubicBezTo>
                  <a:cubicBezTo>
                    <a:pt x="f890" y="f891"/>
                    <a:pt x="f892" y="f893"/>
                    <a:pt x="f892" y="f894"/>
                  </a:cubicBezTo>
                  <a:cubicBezTo>
                    <a:pt x="f895" y="f896"/>
                    <a:pt x="f897" y="f898"/>
                    <a:pt x="f899" y="f900"/>
                  </a:cubicBezTo>
                  <a:cubicBezTo>
                    <a:pt x="f901" y="f902"/>
                    <a:pt x="f903" y="f904"/>
                    <a:pt x="f905" y="f906"/>
                  </a:cubicBezTo>
                  <a:cubicBezTo>
                    <a:pt x="f907" y="f908"/>
                    <a:pt x="f909" y="f910"/>
                    <a:pt x="f911" y="f912"/>
                  </a:cubicBezTo>
                  <a:cubicBezTo>
                    <a:pt x="f913" y="f914"/>
                    <a:pt x="f915" y="f916"/>
                    <a:pt x="f917" y="f918"/>
                  </a:cubicBezTo>
                  <a:cubicBezTo>
                    <a:pt x="f919" y="f920"/>
                    <a:pt x="f921" y="f922"/>
                    <a:pt x="f923" y="f924"/>
                  </a:cubicBezTo>
                  <a:lnTo>
                    <a:pt x="f925" y="f926"/>
                  </a:lnTo>
                  <a:cubicBezTo>
                    <a:pt x="f927" y="f928"/>
                    <a:pt x="f929" y="f930"/>
                    <a:pt x="f931" y="f932"/>
                  </a:cubicBezTo>
                  <a:cubicBezTo>
                    <a:pt x="f933" y="f910"/>
                    <a:pt x="f934" y="f935"/>
                    <a:pt x="f936" y="f937"/>
                  </a:cubicBezTo>
                  <a:lnTo>
                    <a:pt x="f938" y="f928"/>
                  </a:lnTo>
                  <a:cubicBezTo>
                    <a:pt x="f939" y="f940"/>
                    <a:pt x="f941" y="f942"/>
                    <a:pt x="f943" y="f944"/>
                  </a:cubicBezTo>
                  <a:lnTo>
                    <a:pt x="f945" y="f946"/>
                  </a:lnTo>
                  <a:cubicBezTo>
                    <a:pt x="f947" y="f948"/>
                    <a:pt x="f949" y="f950"/>
                    <a:pt x="f951" y="f952"/>
                  </a:cubicBezTo>
                  <a:lnTo>
                    <a:pt x="f953" y="f954"/>
                  </a:lnTo>
                  <a:cubicBezTo>
                    <a:pt x="f955" y="f956"/>
                    <a:pt x="f957" y="f958"/>
                    <a:pt x="f959" y="f960"/>
                  </a:cubicBezTo>
                  <a:cubicBezTo>
                    <a:pt x="f847" y="f961"/>
                    <a:pt x="f962" y="f963"/>
                    <a:pt x="f964" y="f965"/>
                  </a:cubicBezTo>
                  <a:cubicBezTo>
                    <a:pt x="f966" y="f967"/>
                    <a:pt x="f968" y="f969"/>
                    <a:pt x="f970" y="f971"/>
                  </a:cubicBezTo>
                  <a:cubicBezTo>
                    <a:pt x="f972" y="f973"/>
                    <a:pt x="f974" y="f975"/>
                    <a:pt x="f976" y="f977"/>
                  </a:cubicBezTo>
                  <a:cubicBezTo>
                    <a:pt x="f978" y="f979"/>
                    <a:pt x="f980" y="f981"/>
                    <a:pt x="f982" y="f983"/>
                  </a:cubicBezTo>
                  <a:cubicBezTo>
                    <a:pt x="f847" y="f983"/>
                    <a:pt x="f984" y="f985"/>
                    <a:pt x="f986" y="f983"/>
                  </a:cubicBezTo>
                  <a:cubicBezTo>
                    <a:pt x="f987" y="f988"/>
                    <a:pt x="f989" y="f990"/>
                    <a:pt x="f991" y="f992"/>
                  </a:cubicBezTo>
                  <a:cubicBezTo>
                    <a:pt x="f993" y="f994"/>
                    <a:pt x="f995" y="f996"/>
                    <a:pt x="f997" y="f998"/>
                  </a:cubicBezTo>
                  <a:cubicBezTo>
                    <a:pt x="f999" y="f1000"/>
                    <a:pt x="f1001" y="f1002"/>
                    <a:pt x="f1003" y="f265"/>
                  </a:cubicBezTo>
                  <a:cubicBezTo>
                    <a:pt x="f1004" y="f1005"/>
                    <a:pt x="f1006" y="f1007"/>
                    <a:pt x="f271" y="f1008"/>
                  </a:cubicBezTo>
                  <a:lnTo>
                    <a:pt x="f1009" y="f1010"/>
                  </a:lnTo>
                  <a:cubicBezTo>
                    <a:pt x="f1011" y="f1012"/>
                    <a:pt x="f1013" y="f1014"/>
                    <a:pt x="f1015" y="f1016"/>
                  </a:cubicBezTo>
                  <a:lnTo>
                    <a:pt x="f188" y="f1017"/>
                  </a:lnTo>
                  <a:cubicBezTo>
                    <a:pt x="f1018" y="f1019"/>
                    <a:pt x="f1020" y="f1021"/>
                    <a:pt x="f1022" y="f1023"/>
                  </a:cubicBezTo>
                  <a:cubicBezTo>
                    <a:pt x="f999" y="f1024"/>
                    <a:pt x="f1025" y="f1026"/>
                    <a:pt x="f1027" y="f1028"/>
                  </a:cubicBezTo>
                  <a:cubicBezTo>
                    <a:pt x="f1029" y="f437"/>
                    <a:pt x="f1030" y="f1010"/>
                    <a:pt x="f1031" y="f267"/>
                  </a:cubicBezTo>
                  <a:cubicBezTo>
                    <a:pt x="f1032" y="f380"/>
                    <a:pt x="f1033" y="f1034"/>
                    <a:pt x="f1035" y="f1036"/>
                  </a:cubicBezTo>
                  <a:cubicBezTo>
                    <a:pt x="f1037" y="f1038"/>
                    <a:pt x="f1039" y="f1040"/>
                    <a:pt x="f1041" y="f1042"/>
                  </a:cubicBezTo>
                  <a:cubicBezTo>
                    <a:pt x="f1043" y="f1044"/>
                    <a:pt x="f1045" y="f1046"/>
                    <a:pt x="f1047" y="f1048"/>
                  </a:cubicBezTo>
                  <a:lnTo>
                    <a:pt x="f1049" y="f1050"/>
                  </a:lnTo>
                  <a:lnTo>
                    <a:pt x="f1051" y="f1052"/>
                  </a:lnTo>
                  <a:cubicBezTo>
                    <a:pt x="f1053" y="f1054"/>
                    <a:pt x="f1055" y="f1056"/>
                    <a:pt x="f1057" y="f1058"/>
                  </a:cubicBezTo>
                  <a:cubicBezTo>
                    <a:pt x="f1059" y="f1060"/>
                    <a:pt x="f1061" y="f1062"/>
                    <a:pt x="f1063" y="f1064"/>
                  </a:cubicBezTo>
                  <a:cubicBezTo>
                    <a:pt x="f1065" y="f1066"/>
                    <a:pt x="f1067" y="f1068"/>
                    <a:pt x="f1069" y="f1070"/>
                  </a:cubicBezTo>
                  <a:cubicBezTo>
                    <a:pt x="f1071" y="f1072"/>
                    <a:pt x="f1073" y="f1074"/>
                    <a:pt x="f1075" y="f1076"/>
                  </a:cubicBezTo>
                  <a:cubicBezTo>
                    <a:pt x="f1077" y="f1078"/>
                    <a:pt x="f1079" y="f1080"/>
                    <a:pt x="f1079" y="f1081"/>
                  </a:cubicBezTo>
                  <a:cubicBezTo>
                    <a:pt x="f1079" y="f1082"/>
                    <a:pt x="f1083" y="f1084"/>
                    <a:pt x="f1083" y="f1085"/>
                  </a:cubicBezTo>
                  <a:cubicBezTo>
                    <a:pt x="f1083" y="f1086"/>
                    <a:pt x="f1087" y="f1088"/>
                    <a:pt x="f1089" y="f1090"/>
                  </a:cubicBezTo>
                  <a:cubicBezTo>
                    <a:pt x="f1091" y="f1092"/>
                    <a:pt x="f1093" y="f1090"/>
                    <a:pt x="f1094" y="f1090"/>
                  </a:cubicBezTo>
                  <a:cubicBezTo>
                    <a:pt x="f1095" y="f1090"/>
                    <a:pt x="f1096" y="f1097"/>
                    <a:pt x="f1098" y="f1099"/>
                  </a:cubicBezTo>
                  <a:cubicBezTo>
                    <a:pt x="f1100" y="f1101"/>
                    <a:pt x="f1102" y="f1103"/>
                    <a:pt x="f1104" y="f1105"/>
                  </a:cubicBezTo>
                  <a:cubicBezTo>
                    <a:pt x="f1106" y="f1107"/>
                    <a:pt x="f1108" y="f1109"/>
                    <a:pt x="f1110" y="f1111"/>
                  </a:cubicBezTo>
                  <a:cubicBezTo>
                    <a:pt x="f1112" y="f1113"/>
                    <a:pt x="f1114" y="f1115"/>
                    <a:pt x="f1116" y="f1117"/>
                  </a:cubicBezTo>
                  <a:cubicBezTo>
                    <a:pt x="f1118" y="f1119"/>
                    <a:pt x="f1120" y="f1121"/>
                    <a:pt x="f1122" y="f1123"/>
                  </a:cubicBezTo>
                  <a:cubicBezTo>
                    <a:pt x="f1124" y="f1125"/>
                    <a:pt x="f1126" y="f1127"/>
                    <a:pt x="f1128" y="f1129"/>
                  </a:cubicBezTo>
                  <a:cubicBezTo>
                    <a:pt x="f1130" y="f1131"/>
                    <a:pt x="f1124" y="f1132"/>
                    <a:pt x="f1133" y="f1097"/>
                  </a:cubicBezTo>
                  <a:cubicBezTo>
                    <a:pt x="f1134" y="f1135"/>
                    <a:pt x="f1136" y="f1137"/>
                    <a:pt x="f1138" y="f1137"/>
                  </a:cubicBezTo>
                  <a:cubicBezTo>
                    <a:pt x="f1139" y="f1137"/>
                    <a:pt x="f1140" y="f1141"/>
                    <a:pt x="f1140" y="f1142"/>
                  </a:cubicBezTo>
                  <a:cubicBezTo>
                    <a:pt x="f1140" y="f1143"/>
                    <a:pt x="f1144" y="f1145"/>
                    <a:pt x="f1146" y="f1147"/>
                  </a:cubicBezTo>
                  <a:cubicBezTo>
                    <a:pt x="f1140" y="f1148"/>
                    <a:pt x="f1149" y="f1150"/>
                    <a:pt x="f1151" y="f1152"/>
                  </a:cubicBezTo>
                  <a:cubicBezTo>
                    <a:pt x="f1136" y="f1153"/>
                    <a:pt x="f1154" y="f1155"/>
                    <a:pt x="f1156" y="f1157"/>
                  </a:cubicBezTo>
                  <a:cubicBezTo>
                    <a:pt x="f1158" y="f1080"/>
                    <a:pt x="f1159" y="f1074"/>
                    <a:pt x="f1160" y="f1161"/>
                  </a:cubicBezTo>
                  <a:cubicBezTo>
                    <a:pt x="f1162" y="f1163"/>
                    <a:pt x="f1164" y="f1165"/>
                    <a:pt x="f1166" y="f1167"/>
                  </a:cubicBezTo>
                  <a:cubicBezTo>
                    <a:pt x="f1168" y="f1169"/>
                    <a:pt x="f1170" y="f1171"/>
                    <a:pt x="f1172" y="f1173"/>
                  </a:cubicBezTo>
                  <a:cubicBezTo>
                    <a:pt x="f1174" y="f1175"/>
                    <a:pt x="f1176" y="f1177"/>
                    <a:pt x="f1178" y="f1167"/>
                  </a:cubicBezTo>
                  <a:cubicBezTo>
                    <a:pt x="f1179" y="f1180"/>
                    <a:pt x="f1181" y="f1182"/>
                    <a:pt x="f1183" y="f1184"/>
                  </a:cubicBezTo>
                  <a:cubicBezTo>
                    <a:pt x="f1185" y="f1186"/>
                    <a:pt x="f1187" y="f1188"/>
                    <a:pt x="f1189" y="f1190"/>
                  </a:cubicBezTo>
                  <a:cubicBezTo>
                    <a:pt x="f1191" y="f1192"/>
                    <a:pt x="f1193" y="f1194"/>
                    <a:pt x="f1195" y="f1196"/>
                  </a:cubicBezTo>
                  <a:cubicBezTo>
                    <a:pt x="f1197" y="f1198"/>
                    <a:pt x="f1199" y="f1200"/>
                    <a:pt x="f1201" y="f1202"/>
                  </a:cubicBezTo>
                  <a:cubicBezTo>
                    <a:pt x="f1203" y="f1204"/>
                    <a:pt x="f1201" y="f1205"/>
                    <a:pt x="f1206" y="f1184"/>
                  </a:cubicBezTo>
                  <a:cubicBezTo>
                    <a:pt x="f1197" y="f1207"/>
                    <a:pt x="f1208" y="f1209"/>
                    <a:pt x="f1210" y="f1211"/>
                  </a:cubicBezTo>
                  <a:cubicBezTo>
                    <a:pt x="f1212" y="f1213"/>
                    <a:pt x="f1214" y="f1215"/>
                    <a:pt x="f1216" y="f1217"/>
                  </a:cubicBezTo>
                  <a:cubicBezTo>
                    <a:pt x="f1218" y="f1219"/>
                    <a:pt x="f1220" y="f1221"/>
                    <a:pt x="f1222" y="f1223"/>
                  </a:cubicBezTo>
                  <a:cubicBezTo>
                    <a:pt x="f1224" y="f1225"/>
                    <a:pt x="f1226" y="f1227"/>
                    <a:pt x="f1228" y="f1229"/>
                  </a:cubicBezTo>
                  <a:cubicBezTo>
                    <a:pt x="f1230" y="f1231"/>
                    <a:pt x="f1232" y="f1233"/>
                    <a:pt x="f1234" y="f1235"/>
                  </a:cubicBezTo>
                  <a:cubicBezTo>
                    <a:pt x="f1236" y="f1237"/>
                    <a:pt x="f1238" y="f1239"/>
                    <a:pt x="f1240" y="f1241"/>
                  </a:cubicBezTo>
                  <a:cubicBezTo>
                    <a:pt x="f1242" y="f1243"/>
                    <a:pt x="f1244" y="f1245"/>
                    <a:pt x="f1246" y="f1247"/>
                  </a:cubicBezTo>
                  <a:cubicBezTo>
                    <a:pt x="f1248" y="f1249"/>
                    <a:pt x="f1250" y="f1251"/>
                    <a:pt x="f1252" y="f1253"/>
                  </a:cubicBezTo>
                  <a:cubicBezTo>
                    <a:pt x="f1254" y="f1255"/>
                    <a:pt x="f1256" y="f1257"/>
                    <a:pt x="f1258" y="f1259"/>
                  </a:cubicBezTo>
                  <a:lnTo>
                    <a:pt x="f1260" y="f1261"/>
                  </a:lnTo>
                  <a:lnTo>
                    <a:pt x="f1262" y="f1263"/>
                  </a:lnTo>
                  <a:lnTo>
                    <a:pt x="f1264" y="f1265"/>
                  </a:lnTo>
                  <a:lnTo>
                    <a:pt x="f1266" y="f1267"/>
                  </a:lnTo>
                  <a:cubicBezTo>
                    <a:pt x="f1268" y="f1269"/>
                    <a:pt x="f1270" y="f1271"/>
                    <a:pt x="f1272" y="f1273"/>
                  </a:cubicBezTo>
                  <a:cubicBezTo>
                    <a:pt x="f1274" y="f1275"/>
                    <a:pt x="f1276" y="f1277"/>
                    <a:pt x="f1278" y="f1279"/>
                  </a:cubicBezTo>
                  <a:cubicBezTo>
                    <a:pt x="f1280" y="f1281"/>
                    <a:pt x="f1282" y="f1281"/>
                    <a:pt x="f1283" y="f1284"/>
                  </a:cubicBezTo>
                  <a:lnTo>
                    <a:pt x="f1283" y="f1285"/>
                  </a:lnTo>
                  <a:cubicBezTo>
                    <a:pt x="f1286" y="f1287"/>
                    <a:pt x="f1288" y="f1289"/>
                    <a:pt x="f1290" y="f1289"/>
                  </a:cubicBezTo>
                  <a:cubicBezTo>
                    <a:pt x="f1291" y="f1292"/>
                    <a:pt x="f1293" y="f1294"/>
                    <a:pt x="f1295" y="f1296"/>
                  </a:cubicBezTo>
                  <a:lnTo>
                    <a:pt x="f1295" y="f1297"/>
                  </a:lnTo>
                  <a:cubicBezTo>
                    <a:pt x="f1298" y="f1299"/>
                    <a:pt x="f1300" y="f1301"/>
                    <a:pt x="f1302" y="f1303"/>
                  </a:cubicBezTo>
                  <a:cubicBezTo>
                    <a:pt x="f1304" y="f1305"/>
                    <a:pt x="f1306" y="f1307"/>
                    <a:pt x="f1308" y="f1309"/>
                  </a:cubicBezTo>
                  <a:lnTo>
                    <a:pt x="f1310" y="f1309"/>
                  </a:lnTo>
                  <a:cubicBezTo>
                    <a:pt x="f1311" y="f1312"/>
                    <a:pt x="f1313" y="f1314"/>
                    <a:pt x="f1315" y="f1314"/>
                  </a:cubicBezTo>
                  <a:cubicBezTo>
                    <a:pt x="f1316" y="f1317"/>
                    <a:pt x="f1318" y="f1319"/>
                    <a:pt x="f1320" y="f1321"/>
                  </a:cubicBezTo>
                  <a:cubicBezTo>
                    <a:pt x="f1322" y="f1323"/>
                    <a:pt x="f1324" y="f1325"/>
                    <a:pt x="f1326" y="f1327"/>
                  </a:cubicBezTo>
                  <a:cubicBezTo>
                    <a:pt x="f1328" y="f1329"/>
                    <a:pt x="f1330" y="f1331"/>
                    <a:pt x="f1332" y="f1333"/>
                  </a:cubicBezTo>
                  <a:cubicBezTo>
                    <a:pt x="f1334" y="f1335"/>
                    <a:pt x="f1336" y="f1337"/>
                    <a:pt x="f1338" y="f1339"/>
                  </a:cubicBezTo>
                  <a:lnTo>
                    <a:pt x="f1340" y="f1341"/>
                  </a:lnTo>
                  <a:lnTo>
                    <a:pt x="f1342" y="f1343"/>
                  </a:lnTo>
                  <a:lnTo>
                    <a:pt x="f1344" y="f1345"/>
                  </a:lnTo>
                  <a:cubicBezTo>
                    <a:pt x="f1346" y="f1347"/>
                    <a:pt x="f1348" y="f1349"/>
                    <a:pt x="f1350" y="f1351"/>
                  </a:cubicBezTo>
                  <a:cubicBezTo>
                    <a:pt x="f1352" y="f1353"/>
                    <a:pt x="f1354" y="f1355"/>
                    <a:pt x="f1356" y="f1357"/>
                  </a:cubicBezTo>
                  <a:cubicBezTo>
                    <a:pt x="f1358" y="f1359"/>
                    <a:pt x="f1360" y="f1361"/>
                    <a:pt x="f1362" y="f1363"/>
                  </a:cubicBezTo>
                  <a:cubicBezTo>
                    <a:pt x="f1364" y="f1365"/>
                    <a:pt x="f1366" y="f1367"/>
                    <a:pt x="f1368" y="f1369"/>
                  </a:cubicBezTo>
                  <a:lnTo>
                    <a:pt x="f1370" y="f1371"/>
                  </a:lnTo>
                  <a:cubicBezTo>
                    <a:pt x="f1372" y="f1373"/>
                    <a:pt x="f147" y="f1374"/>
                    <a:pt x="f1375" y="f1349"/>
                  </a:cubicBezTo>
                  <a:cubicBezTo>
                    <a:pt x="f1376" y="f1377"/>
                    <a:pt x="f142" y="f1378"/>
                    <a:pt x="f1379" y="f1380"/>
                  </a:cubicBezTo>
                  <a:cubicBezTo>
                    <a:pt x="f1381" y="f1382"/>
                    <a:pt x="f1383" y="f1384"/>
                    <a:pt x="f1385" y="f1386"/>
                  </a:cubicBezTo>
                  <a:cubicBezTo>
                    <a:pt x="f1387" y="f1369"/>
                    <a:pt x="f1272" y="f79"/>
                    <a:pt x="f1388" y="f1389"/>
                  </a:cubicBezTo>
                  <a:cubicBezTo>
                    <a:pt x="f1390" y="f1391"/>
                    <a:pt x="f1290" y="f1392"/>
                    <a:pt x="f1282" y="f1393"/>
                  </a:cubicBezTo>
                  <a:cubicBezTo>
                    <a:pt x="f1394" y="f1395"/>
                    <a:pt x="f1396" y="f1397"/>
                    <a:pt x="f1398" y="f1399"/>
                  </a:cubicBezTo>
                  <a:cubicBezTo>
                    <a:pt x="f151" y="f1400"/>
                    <a:pt x="f1401" y="f1402"/>
                    <a:pt x="f1403" y="f1404"/>
                  </a:cubicBezTo>
                  <a:cubicBezTo>
                    <a:pt x="f1405" y="f1406"/>
                    <a:pt x="f1407" y="f1408"/>
                    <a:pt x="f1409" y="f1410"/>
                  </a:cubicBezTo>
                  <a:cubicBezTo>
                    <a:pt x="f1411" y="f1412"/>
                    <a:pt x="f1413" y="f1414"/>
                    <a:pt x="f1415" y="f1416"/>
                  </a:cubicBezTo>
                  <a:cubicBezTo>
                    <a:pt x="f1407" y="f1417"/>
                    <a:pt x="f1418" y="f1419"/>
                    <a:pt x="f1420" y="f1421"/>
                  </a:cubicBezTo>
                  <a:cubicBezTo>
                    <a:pt x="f1422" y="f1423"/>
                    <a:pt x="f1424" y="f1425"/>
                    <a:pt x="f1426" y="f1427"/>
                  </a:cubicBezTo>
                  <a:cubicBezTo>
                    <a:pt x="f1428" y="f1429"/>
                    <a:pt x="f1430" y="f1431"/>
                    <a:pt x="f1432" y="f1433"/>
                  </a:cubicBezTo>
                  <a:cubicBezTo>
                    <a:pt x="f1434" y="f1435"/>
                    <a:pt x="f107" y="f1436"/>
                    <a:pt x="f1437" y="f1438"/>
                  </a:cubicBezTo>
                  <a:cubicBezTo>
                    <a:pt x="f111" y="f1439"/>
                    <a:pt x="f1440" y="f1441"/>
                    <a:pt x="f1442" y="f1443"/>
                  </a:cubicBezTo>
                  <a:cubicBezTo>
                    <a:pt x="f1444" y="f1445"/>
                    <a:pt x="f1446" y="f1447"/>
                    <a:pt x="f1448" y="f1449"/>
                  </a:cubicBezTo>
                  <a:cubicBezTo>
                    <a:pt x="f1450" y="f1451"/>
                    <a:pt x="f1452" y="f102"/>
                    <a:pt x="f1453" y="f1365"/>
                  </a:cubicBezTo>
                  <a:cubicBezTo>
                    <a:pt x="f1454" y="f1382"/>
                    <a:pt x="f1455" y="f1456"/>
                    <a:pt x="f1457" y="f1361"/>
                  </a:cubicBezTo>
                  <a:cubicBezTo>
                    <a:pt x="f124" y="f1458"/>
                    <a:pt x="f70" y="f1459"/>
                    <a:pt x="f1460" y="f1461"/>
                  </a:cubicBezTo>
                  <a:cubicBezTo>
                    <a:pt x="f1462" y="f1463"/>
                    <a:pt x="f1464" y="f1465"/>
                    <a:pt x="f1466" y="f1467"/>
                  </a:cubicBezTo>
                  <a:cubicBezTo>
                    <a:pt x="f1468" y="f1469"/>
                    <a:pt x="f65" y="f1470"/>
                    <a:pt x="f1471" y="f1472"/>
                  </a:cubicBezTo>
                  <a:lnTo>
                    <a:pt x="f1473" y="f1474"/>
                  </a:lnTo>
                  <a:cubicBezTo>
                    <a:pt x="f1475" y="f1476"/>
                    <a:pt x="f1477" y="f1478"/>
                    <a:pt x="f1479" y="f1480"/>
                  </a:cubicBezTo>
                  <a:cubicBezTo>
                    <a:pt x="f1481" y="f1482"/>
                    <a:pt x="f1481" y="f1483"/>
                    <a:pt x="f1484" y="f1485"/>
                  </a:cubicBezTo>
                  <a:cubicBezTo>
                    <a:pt x="f1486" y="f1487"/>
                    <a:pt x="f1488" y="f1309"/>
                    <a:pt x="f1489" y="f1490"/>
                  </a:cubicBezTo>
                  <a:cubicBezTo>
                    <a:pt x="f1491" y="f1492"/>
                    <a:pt x="f1493" y="f1494"/>
                    <a:pt x="f1495" y="f1496"/>
                  </a:cubicBezTo>
                  <a:cubicBezTo>
                    <a:pt x="f1497" y="f1498"/>
                    <a:pt x="f1499" y="f1500"/>
                    <a:pt x="f1501" y="f1273"/>
                  </a:cubicBezTo>
                  <a:cubicBezTo>
                    <a:pt x="f1502" y="f1503"/>
                    <a:pt x="f1504" y="f1505"/>
                    <a:pt x="f1506" y="f1507"/>
                  </a:cubicBezTo>
                  <a:cubicBezTo>
                    <a:pt x="f1508" y="f1509"/>
                    <a:pt x="f1510" y="f1511"/>
                    <a:pt x="f1512" y="f1513"/>
                  </a:cubicBezTo>
                  <a:cubicBezTo>
                    <a:pt x="f1514" y="f1515"/>
                    <a:pt x="f1516" y="f1517"/>
                    <a:pt x="f1508" y="f1518"/>
                  </a:cubicBezTo>
                  <a:cubicBezTo>
                    <a:pt x="f1519" y="f1296"/>
                    <a:pt x="f1520" y="f1521"/>
                    <a:pt x="f1522" y="f1523"/>
                  </a:cubicBezTo>
                  <a:cubicBezTo>
                    <a:pt x="f1524" y="f1513"/>
                    <a:pt x="f1525" y="f1526"/>
                    <a:pt x="f1527" y="f1528"/>
                  </a:cubicBezTo>
                  <a:cubicBezTo>
                    <a:pt x="f1529" y="f1505"/>
                    <a:pt x="f1530" y="f1531"/>
                    <a:pt x="f1532" y="f1533"/>
                  </a:cubicBezTo>
                  <a:cubicBezTo>
                    <a:pt x="f1534" y="f1535"/>
                    <a:pt x="f1536" y="f1537"/>
                    <a:pt x="f1536" y="f1538"/>
                  </a:cubicBezTo>
                  <a:lnTo>
                    <a:pt x="f1536" y="f1539"/>
                  </a:lnTo>
                  <a:cubicBezTo>
                    <a:pt x="f1536" y="f1540"/>
                    <a:pt x="f1541" y="f1542"/>
                    <a:pt x="f1543" y="f1544"/>
                  </a:cubicBezTo>
                  <a:cubicBezTo>
                    <a:pt x="f107" y="f1545"/>
                    <a:pt x="f1440" y="f1528"/>
                    <a:pt x="f1546" y="f1547"/>
                  </a:cubicBezTo>
                  <a:cubicBezTo>
                    <a:pt x="f1548" y="f1549"/>
                    <a:pt x="f1550" y="f1551"/>
                    <a:pt x="f1552" y="f1294"/>
                  </a:cubicBezTo>
                  <a:cubicBezTo>
                    <a:pt x="f1553" y="f1554"/>
                    <a:pt x="f1555" y="f1554"/>
                    <a:pt x="f1556" y="f1557"/>
                  </a:cubicBezTo>
                  <a:cubicBezTo>
                    <a:pt x="f70" y="f1558"/>
                    <a:pt x="f70" y="f1558"/>
                    <a:pt x="f1559" y="f1560"/>
                  </a:cubicBezTo>
                  <a:cubicBezTo>
                    <a:pt x="f1561" y="f1562"/>
                    <a:pt x="f1563" y="f1564"/>
                    <a:pt x="f142" y="f1565"/>
                  </a:cubicBezTo>
                  <a:cubicBezTo>
                    <a:pt x="f244" y="f1566"/>
                    <a:pt x="f1376" y="f1566"/>
                    <a:pt x="f1567" y="f1568"/>
                  </a:cubicBezTo>
                  <a:cubicBezTo>
                    <a:pt x="f150" y="f1569"/>
                    <a:pt x="f236" y="f1570"/>
                    <a:pt x="f46" y="f1571"/>
                  </a:cubicBezTo>
                  <a:cubicBezTo>
                    <a:pt x="f1572" y="f1573"/>
                    <a:pt x="f1574" y="f1575"/>
                    <a:pt x="f232" y="f1576"/>
                  </a:cubicBezTo>
                  <a:lnTo>
                    <a:pt x="f1577" y="f1578"/>
                  </a:lnTo>
                  <a:lnTo>
                    <a:pt x="f1579" y="f1580"/>
                  </a:lnTo>
                  <a:cubicBezTo>
                    <a:pt x="f1581" y="f1582"/>
                    <a:pt x="f1583" y="f1584"/>
                    <a:pt x="f1585" y="f1586"/>
                  </a:cubicBezTo>
                  <a:lnTo>
                    <a:pt x="f1587" y="f1588"/>
                  </a:lnTo>
                  <a:lnTo>
                    <a:pt x="f1589" y="f1590"/>
                  </a:lnTo>
                  <a:cubicBezTo>
                    <a:pt x="f1591" y="f1592"/>
                    <a:pt x="f1593" y="f1594"/>
                    <a:pt x="f1595" y="f1596"/>
                  </a:cubicBezTo>
                  <a:cubicBezTo>
                    <a:pt x="f1597" y="f1598"/>
                    <a:pt x="f1599" y="f1600"/>
                    <a:pt x="f1601" y="f1602"/>
                  </a:cubicBezTo>
                  <a:cubicBezTo>
                    <a:pt x="f1603" y="f1604"/>
                    <a:pt x="f1605" y="f1606"/>
                    <a:pt x="f1607" y="f1608"/>
                  </a:cubicBezTo>
                  <a:cubicBezTo>
                    <a:pt x="f1609" y="f1610"/>
                    <a:pt x="f1611" y="f1612"/>
                    <a:pt x="f1613" y="f1614"/>
                  </a:cubicBezTo>
                  <a:cubicBezTo>
                    <a:pt x="f1615" y="f1616"/>
                    <a:pt x="f1617" y="f1618"/>
                    <a:pt x="f1619" y="f1620"/>
                  </a:cubicBezTo>
                  <a:cubicBezTo>
                    <a:pt x="f1621" y="f1622"/>
                    <a:pt x="f1623" y="f1624"/>
                    <a:pt x="f1625" y="f1626"/>
                  </a:cubicBezTo>
                  <a:cubicBezTo>
                    <a:pt x="f1627" y="f1628"/>
                    <a:pt x="f1629" y="f1630"/>
                    <a:pt x="f1631" y="f1632"/>
                  </a:cubicBezTo>
                  <a:cubicBezTo>
                    <a:pt x="f1633" y="f1634"/>
                    <a:pt x="f1635" y="f1636"/>
                    <a:pt x="f1637" y="f1638"/>
                  </a:cubicBezTo>
                  <a:cubicBezTo>
                    <a:pt x="f1639" y="f1640"/>
                    <a:pt x="f1641" y="f1642"/>
                    <a:pt x="f1643" y="f1644"/>
                  </a:cubicBezTo>
                  <a:cubicBezTo>
                    <a:pt x="f1645" y="f1646"/>
                    <a:pt x="f1647" y="f1648"/>
                    <a:pt x="f1649" y="f1650"/>
                  </a:cubicBezTo>
                  <a:cubicBezTo>
                    <a:pt x="f1651" y="f1652"/>
                    <a:pt x="f1653" y="f1654"/>
                    <a:pt x="f1655" y="f1656"/>
                  </a:cubicBezTo>
                  <a:cubicBezTo>
                    <a:pt x="f1657" y="f1658"/>
                    <a:pt x="f1659" y="f1660"/>
                    <a:pt x="f1661" y="f1662"/>
                  </a:cubicBezTo>
                  <a:cubicBezTo>
                    <a:pt x="f1663" y="f1664"/>
                    <a:pt x="f1665" y="f1666"/>
                    <a:pt x="f1667" y="f1668"/>
                  </a:cubicBezTo>
                  <a:cubicBezTo>
                    <a:pt x="f1669" y="f1670"/>
                    <a:pt x="f1671" y="f1672"/>
                    <a:pt x="f1673" y="f1674"/>
                  </a:cubicBezTo>
                  <a:cubicBezTo>
                    <a:pt x="f1675" y="f1676"/>
                    <a:pt x="f1677" y="f1678"/>
                    <a:pt x="f1679" y="f1680"/>
                  </a:cubicBezTo>
                  <a:cubicBezTo>
                    <a:pt x="f1681" y="f1682"/>
                    <a:pt x="f1683" y="f1684"/>
                    <a:pt x="f1685" y="f1686"/>
                  </a:cubicBezTo>
                  <a:cubicBezTo>
                    <a:pt x="f1687" y="f1688"/>
                    <a:pt x="f1689" y="f1690"/>
                    <a:pt x="f1691" y="f1692"/>
                  </a:cubicBezTo>
                  <a:cubicBezTo>
                    <a:pt x="f1693" y="f1694"/>
                    <a:pt x="f1695" y="f1696"/>
                    <a:pt x="f1697" y="f1698"/>
                  </a:cubicBezTo>
                  <a:cubicBezTo>
                    <a:pt x="f1699" y="f1700"/>
                    <a:pt x="f1701" y="f1702"/>
                    <a:pt x="f1703" y="f1704"/>
                  </a:cubicBezTo>
                  <a:cubicBezTo>
                    <a:pt x="f1705" y="f1706"/>
                    <a:pt x="f1707" y="f1708"/>
                    <a:pt x="f1709" y="f1710"/>
                  </a:cubicBezTo>
                  <a:cubicBezTo>
                    <a:pt x="f1711" y="f1712"/>
                    <a:pt x="f1713" y="f1714"/>
                    <a:pt x="f1715" y="f1716"/>
                  </a:cubicBezTo>
                  <a:cubicBezTo>
                    <a:pt x="f1717" y="f1718"/>
                    <a:pt x="f1719" y="f1720"/>
                    <a:pt x="f1721" y="f1722"/>
                  </a:cubicBezTo>
                  <a:cubicBezTo>
                    <a:pt x="f1723" y="f1724"/>
                    <a:pt x="f1725" y="f1726"/>
                    <a:pt x="f1727" y="f1728"/>
                  </a:cubicBezTo>
                  <a:cubicBezTo>
                    <a:pt x="f1729" y="f1730"/>
                    <a:pt x="f1731" y="f1732"/>
                    <a:pt x="f1733" y="f1734"/>
                  </a:cubicBezTo>
                  <a:cubicBezTo>
                    <a:pt x="f1735" y="f1736"/>
                    <a:pt x="f1737" y="f1738"/>
                    <a:pt x="f1739" y="f1740"/>
                  </a:cubicBezTo>
                  <a:cubicBezTo>
                    <a:pt x="f1741" y="f1742"/>
                    <a:pt x="f1743" y="f1744"/>
                    <a:pt x="f1745" y="f1746"/>
                  </a:cubicBezTo>
                  <a:cubicBezTo>
                    <a:pt x="f1747" y="f1748"/>
                    <a:pt x="f1749" y="f1750"/>
                    <a:pt x="f1751" y="f1752"/>
                  </a:cubicBezTo>
                  <a:cubicBezTo>
                    <a:pt x="f1753" y="f1754"/>
                    <a:pt x="f1755" y="f1756"/>
                    <a:pt x="f1757" y="f1758"/>
                  </a:cubicBezTo>
                  <a:cubicBezTo>
                    <a:pt x="f1759" y="f1760"/>
                    <a:pt x="f1761" y="f1762"/>
                    <a:pt x="f1763" y="f1764"/>
                  </a:cubicBezTo>
                  <a:cubicBezTo>
                    <a:pt x="f1765" y="f1766"/>
                    <a:pt x="f1767" y="f1768"/>
                    <a:pt x="f1769" y="f1770"/>
                  </a:cubicBezTo>
                  <a:cubicBezTo>
                    <a:pt x="f1771" y="f1772"/>
                    <a:pt x="f1773" y="f1774"/>
                    <a:pt x="f1775" y="f1776"/>
                  </a:cubicBezTo>
                  <a:cubicBezTo>
                    <a:pt x="f1777" y="f1778"/>
                    <a:pt x="f1779" y="f1780"/>
                    <a:pt x="f1781" y="f1782"/>
                  </a:cubicBezTo>
                  <a:lnTo>
                    <a:pt x="f1783" y="f1784"/>
                  </a:lnTo>
                  <a:lnTo>
                    <a:pt x="f1785" y="f1786"/>
                  </a:lnTo>
                  <a:cubicBezTo>
                    <a:pt x="f1787" y="f1788"/>
                    <a:pt x="f1789" y="f1790"/>
                    <a:pt x="f1791" y="f1792"/>
                  </a:cubicBezTo>
                  <a:cubicBezTo>
                    <a:pt x="f1793" y="f1794"/>
                    <a:pt x="f1795" y="f1796"/>
                    <a:pt x="f1797" y="f1798"/>
                  </a:cubicBezTo>
                  <a:cubicBezTo>
                    <a:pt x="f1799" y="f1800"/>
                    <a:pt x="f1801" y="f1802"/>
                    <a:pt x="f1803" y="f1804"/>
                  </a:cubicBezTo>
                  <a:cubicBezTo>
                    <a:pt x="f1805" y="f1806"/>
                    <a:pt x="f1807" y="f1808"/>
                    <a:pt x="f1809" y="f1810"/>
                  </a:cubicBezTo>
                  <a:cubicBezTo>
                    <a:pt x="f1811" y="f1812"/>
                    <a:pt x="f1813" y="f1814"/>
                    <a:pt x="f1815" y="f1816"/>
                  </a:cubicBezTo>
                  <a:cubicBezTo>
                    <a:pt x="f1817" y="f1818"/>
                    <a:pt x="f1819" y="f1820"/>
                    <a:pt x="f1821" y="f7"/>
                  </a:cubicBezTo>
                  <a:lnTo>
                    <a:pt x="f1822" y="f1823"/>
                  </a:lnTo>
                  <a:cubicBezTo>
                    <a:pt x="f1824" y="f1825"/>
                    <a:pt x="f1826" y="f1827"/>
                    <a:pt x="f1828" y="f1829"/>
                  </a:cubicBezTo>
                  <a:cubicBezTo>
                    <a:pt x="f1830" y="f1831"/>
                    <a:pt x="f1832" y="f1833"/>
                    <a:pt x="f1834" y="f1835"/>
                  </a:cubicBezTo>
                  <a:cubicBezTo>
                    <a:pt x="f1836" y="f1837"/>
                    <a:pt x="f1838" y="f1839"/>
                    <a:pt x="f1840" y="f1841"/>
                  </a:cubicBezTo>
                  <a:cubicBezTo>
                    <a:pt x="f1842" y="f1843"/>
                    <a:pt x="f1844" y="f1845"/>
                    <a:pt x="f1846" y="f1847"/>
                  </a:cubicBezTo>
                  <a:cubicBezTo>
                    <a:pt x="f1848" y="f1849"/>
                    <a:pt x="f1850" y="f1851"/>
                    <a:pt x="f1852" y="f1853"/>
                  </a:cubicBezTo>
                  <a:lnTo>
                    <a:pt x="f1854" y="f1855"/>
                  </a:lnTo>
                  <a:lnTo>
                    <a:pt x="f1856" y="f1855"/>
                  </a:lnTo>
                  <a:lnTo>
                    <a:pt x="f1857" y="f1858"/>
                  </a:lnTo>
                  <a:cubicBezTo>
                    <a:pt x="f1859" y="f1860"/>
                    <a:pt x="f1861" y="f1862"/>
                    <a:pt x="f1863" y="f1864"/>
                  </a:cubicBezTo>
                  <a:cubicBezTo>
                    <a:pt x="f1865" y="f1866"/>
                    <a:pt x="f1867" y="f1868"/>
                    <a:pt x="f1869" y="f1870"/>
                  </a:cubicBezTo>
                  <a:cubicBezTo>
                    <a:pt x="f1871" y="f291"/>
                    <a:pt x="f1872" y="f1873"/>
                    <a:pt x="f1874" y="f1875"/>
                  </a:cubicBezTo>
                  <a:cubicBezTo>
                    <a:pt x="f1876" y="f1877"/>
                    <a:pt x="f529" y="f1878"/>
                    <a:pt x="f1879" y="f1880"/>
                  </a:cubicBezTo>
                  <a:cubicBezTo>
                    <a:pt x="f1881" y="f1882"/>
                    <a:pt x="f343" y="f1883"/>
                    <a:pt x="f1884" y="f1885"/>
                  </a:cubicBezTo>
                  <a:cubicBezTo>
                    <a:pt x="f1886" y="f1887"/>
                    <a:pt x="f1888" y="f1889"/>
                    <a:pt x="f1890" y="f1891"/>
                  </a:cubicBezTo>
                  <a:cubicBezTo>
                    <a:pt x="f1892" y="f459"/>
                    <a:pt x="f1893" y="f1894"/>
                    <a:pt x="f1895" y="f476"/>
                  </a:cubicBezTo>
                  <a:cubicBezTo>
                    <a:pt x="f1896" y="f1897"/>
                    <a:pt x="f1898" y="f1899"/>
                    <a:pt x="f1900" y="f1901"/>
                  </a:cubicBezTo>
                  <a:cubicBezTo>
                    <a:pt x="f1902" y="f1903"/>
                    <a:pt x="f1904" y="f1905"/>
                    <a:pt x="f1906" y="f1907"/>
                  </a:cubicBezTo>
                  <a:cubicBezTo>
                    <a:pt x="f1908" y="f1909"/>
                    <a:pt x="f1910" y="f1907"/>
                    <a:pt x="f1911" y="f1912"/>
                  </a:cubicBezTo>
                  <a:cubicBezTo>
                    <a:pt x="f1913" y="f1914"/>
                    <a:pt x="f1915" y="f1916"/>
                    <a:pt x="f1917" y="f1918"/>
                  </a:cubicBezTo>
                  <a:lnTo>
                    <a:pt x="f1919" y="f1920"/>
                  </a:lnTo>
                  <a:cubicBezTo>
                    <a:pt x="f1921" y="f627"/>
                    <a:pt x="f1922" y="f1923"/>
                    <a:pt x="f1924" y="f625"/>
                  </a:cubicBezTo>
                  <a:lnTo>
                    <a:pt x="f1925" y="f1926"/>
                  </a:lnTo>
                  <a:cubicBezTo>
                    <a:pt x="f1927" y="f1928"/>
                    <a:pt x="f1929" y="f1930"/>
                    <a:pt x="f1927" y="f1931"/>
                  </a:cubicBezTo>
                  <a:cubicBezTo>
                    <a:pt x="f1932" y="f1933"/>
                    <a:pt x="f1934" y="f948"/>
                    <a:pt x="f1935" y="f948"/>
                  </a:cubicBezTo>
                  <a:lnTo>
                    <a:pt x="f1936" y="f1937"/>
                  </a:lnTo>
                  <a:lnTo>
                    <a:pt x="f1936" y="f715"/>
                  </a:lnTo>
                  <a:cubicBezTo>
                    <a:pt x="f1938" y="f1939"/>
                    <a:pt x="f1940" y="f715"/>
                    <a:pt x="f1941" y="f715"/>
                  </a:cubicBezTo>
                  <a:cubicBezTo>
                    <a:pt x="f1942" y="f1943"/>
                    <a:pt x="f1944" y="f1945"/>
                    <a:pt x="f1946" y="f1947"/>
                  </a:cubicBezTo>
                  <a:cubicBezTo>
                    <a:pt x="f1948" y="f1949"/>
                    <a:pt x="f1950" y="f1951"/>
                    <a:pt x="f1940" y="f1952"/>
                  </a:cubicBezTo>
                  <a:lnTo>
                    <a:pt x="f1940" y="f1953"/>
                  </a:lnTo>
                  <a:lnTo>
                    <a:pt x="f1954" y="f1955"/>
                  </a:lnTo>
                  <a:cubicBezTo>
                    <a:pt x="f1956" y="f1957"/>
                    <a:pt x="f1958" y="f1959"/>
                    <a:pt x="f1872" y="f1960"/>
                  </a:cubicBezTo>
                  <a:lnTo>
                    <a:pt x="f1961" y="f1962"/>
                  </a:lnTo>
                  <a:cubicBezTo>
                    <a:pt x="f1963" y="f1964"/>
                    <a:pt x="f1965" y="f1966"/>
                    <a:pt x="f1967" y="f1968"/>
                  </a:cubicBezTo>
                  <a:cubicBezTo>
                    <a:pt x="f1969" y="f1970"/>
                    <a:pt x="f1971" y="f1972"/>
                    <a:pt x="f1973" y="f1974"/>
                  </a:cubicBezTo>
                  <a:cubicBezTo>
                    <a:pt x="f1975" y="f1976"/>
                    <a:pt x="f1977" y="f1978"/>
                    <a:pt x="f1979" y="f1980"/>
                  </a:cubicBezTo>
                  <a:lnTo>
                    <a:pt x="f1981" y="f1982"/>
                  </a:lnTo>
                  <a:lnTo>
                    <a:pt x="f1983" y="f1984"/>
                  </a:lnTo>
                  <a:cubicBezTo>
                    <a:pt x="f1985" y="f1986"/>
                    <a:pt x="f1987" y="f1988"/>
                    <a:pt x="f1989" y="f1990"/>
                  </a:cubicBezTo>
                  <a:cubicBezTo>
                    <a:pt x="f1991" y="f1992"/>
                    <a:pt x="f1993" y="f1994"/>
                    <a:pt x="f1995" y="f1996"/>
                  </a:cubicBezTo>
                  <a:cubicBezTo>
                    <a:pt x="f1997" y="f1998"/>
                    <a:pt x="f1999" y="f2000"/>
                    <a:pt x="f2001" y="f2002"/>
                  </a:cubicBezTo>
                  <a:cubicBezTo>
                    <a:pt x="f2003" y="f2004"/>
                    <a:pt x="f2005" y="f2006"/>
                    <a:pt x="f2007" y="f2008"/>
                  </a:cubicBezTo>
                  <a:cubicBezTo>
                    <a:pt x="f2009" y="f2010"/>
                    <a:pt x="f767" y="f2011"/>
                    <a:pt x="f2012" y="f2013"/>
                  </a:cubicBezTo>
                  <a:cubicBezTo>
                    <a:pt x="f2014" y="f2015"/>
                    <a:pt x="f2016" y="f2017"/>
                    <a:pt x="f2018" y="f2019"/>
                  </a:cubicBezTo>
                  <a:cubicBezTo>
                    <a:pt x="f2020" y="f2021"/>
                    <a:pt x="f2022" y="f2023"/>
                    <a:pt x="f2024" y="f2025"/>
                  </a:cubicBezTo>
                  <a:cubicBezTo>
                    <a:pt x="f2026" y="f2027"/>
                    <a:pt x="f2028" y="f2029"/>
                    <a:pt x="f2030" y="f2031"/>
                  </a:cubicBezTo>
                  <a:lnTo>
                    <a:pt x="f2032" y="f2033"/>
                  </a:lnTo>
                  <a:cubicBezTo>
                    <a:pt x="f2034" y="f2035"/>
                    <a:pt x="f2036" y="f2037"/>
                    <a:pt x="f2038" y="f2039"/>
                  </a:cubicBezTo>
                  <a:cubicBezTo>
                    <a:pt x="f2040" y="f2041"/>
                    <a:pt x="f2042" y="f2043"/>
                    <a:pt x="f2044" y="f2045"/>
                  </a:cubicBezTo>
                  <a:cubicBezTo>
                    <a:pt x="f2046" y="f2047"/>
                    <a:pt x="f2022" y="f2048"/>
                    <a:pt x="f2046" y="f2049"/>
                  </a:cubicBezTo>
                  <a:cubicBezTo>
                    <a:pt x="f2044" y="f2050"/>
                    <a:pt x="f2051" y="f2052"/>
                    <a:pt x="f2026" y="f2053"/>
                  </a:cubicBezTo>
                  <a:cubicBezTo>
                    <a:pt x="f2054" y="f2055"/>
                    <a:pt x="f2056" y="f2057"/>
                    <a:pt x="f2058" y="f2059"/>
                  </a:cubicBezTo>
                  <a:cubicBezTo>
                    <a:pt x="f2060" y="f2061"/>
                    <a:pt x="f2062" y="f2063"/>
                    <a:pt x="f2064" y="f2065"/>
                  </a:cubicBezTo>
                  <a:cubicBezTo>
                    <a:pt x="f2066" y="f2067"/>
                    <a:pt x="f2068" y="f2069"/>
                    <a:pt x="f2070" y="f2071"/>
                  </a:cubicBezTo>
                  <a:cubicBezTo>
                    <a:pt x="f2072" y="f2073"/>
                    <a:pt x="f2074" y="f2075"/>
                    <a:pt x="f2076" y="f2077"/>
                  </a:cubicBezTo>
                  <a:lnTo>
                    <a:pt x="f2078" y="f2077"/>
                  </a:lnTo>
                  <a:cubicBezTo>
                    <a:pt x="f2079" y="f2080"/>
                    <a:pt x="f2081" y="f2082"/>
                    <a:pt x="f2083" y="f2084"/>
                  </a:cubicBezTo>
                  <a:cubicBezTo>
                    <a:pt x="f2085" y="f2086"/>
                    <a:pt x="f2087" y="f2088"/>
                    <a:pt x="f2089" y="f2090"/>
                  </a:cubicBezTo>
                  <a:cubicBezTo>
                    <a:pt x="f2091" y="f2092"/>
                    <a:pt x="f2093" y="f2094"/>
                    <a:pt x="f2095" y="f2096"/>
                  </a:cubicBezTo>
                  <a:cubicBezTo>
                    <a:pt x="f2097" y="f2098"/>
                    <a:pt x="f2099" y="f2100"/>
                    <a:pt x="f2101" y="f2102"/>
                  </a:cubicBezTo>
                  <a:cubicBezTo>
                    <a:pt x="f2103" y="f2104"/>
                    <a:pt x="f2105" y="f5"/>
                    <a:pt x="f790" y="f5"/>
                  </a:cubicBezTo>
                  <a:close/>
                </a:path>
              </a:pathLst>
            </a:custGeom>
            <a:solidFill>
              <a:srgbClr val="E5711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nvGrpSpPr>
            <p:cNvPr id="7" name="Group 189">
              <a:extLst>
                <a:ext uri="{FF2B5EF4-FFF2-40B4-BE49-F238E27FC236}">
                  <a16:creationId xmlns:a16="http://schemas.microsoft.com/office/drawing/2014/main" id="{2622018D-5AEE-49A4-9843-89CAB3A5ED0B}"/>
                </a:ext>
              </a:extLst>
            </p:cNvPr>
            <p:cNvGrpSpPr/>
            <p:nvPr/>
          </p:nvGrpSpPr>
          <p:grpSpPr>
            <a:xfrm>
              <a:off x="587739" y="2333786"/>
              <a:ext cx="859435" cy="1178542"/>
              <a:chOff x="587739" y="2333786"/>
              <a:chExt cx="859435" cy="1178542"/>
            </a:xfrm>
          </p:grpSpPr>
          <p:sp>
            <p:nvSpPr>
              <p:cNvPr id="8" name="Freeform: Shape 237">
                <a:extLst>
                  <a:ext uri="{FF2B5EF4-FFF2-40B4-BE49-F238E27FC236}">
                    <a16:creationId xmlns:a16="http://schemas.microsoft.com/office/drawing/2014/main" id="{E44CB1F9-63D4-4AF0-826A-1147DFBD96AD}"/>
                  </a:ext>
                </a:extLst>
              </p:cNvPr>
              <p:cNvSpPr/>
              <p:nvPr/>
            </p:nvSpPr>
            <p:spPr>
              <a:xfrm>
                <a:off x="587739" y="2682877"/>
                <a:ext cx="113678" cy="163979"/>
              </a:xfrm>
              <a:custGeom>
                <a:avLst/>
                <a:gdLst>
                  <a:gd name="f0" fmla="val 10800000"/>
                  <a:gd name="f1" fmla="val 5400000"/>
                  <a:gd name="f2" fmla="val 180"/>
                  <a:gd name="f3" fmla="val w"/>
                  <a:gd name="f4" fmla="val h"/>
                  <a:gd name="f5" fmla="val 0"/>
                  <a:gd name="f6" fmla="val 215265"/>
                  <a:gd name="f7" fmla="val 310515"/>
                  <a:gd name="f8" fmla="val 131445"/>
                  <a:gd name="f9" fmla="val 120015"/>
                  <a:gd name="f10" fmla="val 156210"/>
                  <a:gd name="f11" fmla="val 127635"/>
                  <a:gd name="f12" fmla="val 211455"/>
                  <a:gd name="f13" fmla="val 138113"/>
                  <a:gd name="f14" fmla="val 142875"/>
                  <a:gd name="f15" fmla="val 179070"/>
                  <a:gd name="f16" fmla="val 293370"/>
                  <a:gd name="f17" fmla="val 35243"/>
                  <a:gd name="f18" fmla="val 93345"/>
                  <a:gd name="f19" fmla="val 59055"/>
                  <a:gd name="f20" fmla="val 100013"/>
                  <a:gd name="f21" fmla="val 87630"/>
                  <a:gd name="f22" fmla="val 105728"/>
                  <a:gd name="f23" fmla="val 110490"/>
                  <a:gd name="f24" fmla="val 112395"/>
                  <a:gd name="f25" fmla="val 114300"/>
                  <a:gd name="f26" fmla="val 113348"/>
                  <a:gd name="f27" fmla="val 111443"/>
                  <a:gd name="f28" fmla="val 245745"/>
                  <a:gd name="f29" fmla="val 309563"/>
                  <a:gd name="f30" fmla="val 302895"/>
                  <a:gd name="f31" fmla="val 11430"/>
                  <a:gd name="f32" fmla="val 231458"/>
                  <a:gd name="f33" fmla="val 23813"/>
                  <a:gd name="f34" fmla="val 163830"/>
                  <a:gd name="f35" fmla="val 129540"/>
                  <a:gd name="f36" fmla="val 13335"/>
                  <a:gd name="f37" fmla="val 200025"/>
                  <a:gd name="f38" fmla="val 26670"/>
                  <a:gd name="f39" fmla="val 202882"/>
                  <a:gd name="f40" fmla="val 204788"/>
                  <a:gd name="f41" fmla="val 207645"/>
                  <a:gd name="f42" fmla="val 119062"/>
                  <a:gd name="f43" fmla="val 182880"/>
                  <a:gd name="f44" fmla="val 157162"/>
                  <a:gd name="f45" fmla="val 106680"/>
                  <a:gd name="f46" fmla="val 134303"/>
                  <a:gd name="f47" fmla="val 100965"/>
                  <a:gd name="f48" fmla="val 100012"/>
                  <a:gd name="f49" fmla="val 40957"/>
                  <a:gd name="f50" fmla="val 50483"/>
                  <a:gd name="f51" fmla="val 10477"/>
                  <a:gd name="f52" fmla="val 94298"/>
                  <a:gd name="f53" fmla="val 38100"/>
                  <a:gd name="f54" fmla="val 75248"/>
                  <a:gd name="f55" fmla="val 41910"/>
                  <a:gd name="f56" fmla="val 50482"/>
                  <a:gd name="f57" fmla="val 45720"/>
                  <a:gd name="f58" fmla="+- 0 0 -90"/>
                  <a:gd name="f59" fmla="*/ f3 1 215265"/>
                  <a:gd name="f60" fmla="*/ f4 1 310515"/>
                  <a:gd name="f61" fmla="val f5"/>
                  <a:gd name="f62" fmla="val f6"/>
                  <a:gd name="f63" fmla="val f7"/>
                  <a:gd name="f64" fmla="*/ f58 f0 1"/>
                  <a:gd name="f65" fmla="+- f63 0 f61"/>
                  <a:gd name="f66" fmla="+- f62 0 f61"/>
                  <a:gd name="f67" fmla="*/ f64 1 f2"/>
                  <a:gd name="f68" fmla="*/ f66 1 215265"/>
                  <a:gd name="f69" fmla="*/ f65 1 310515"/>
                  <a:gd name="f70" fmla="*/ 131445 f66 1"/>
                  <a:gd name="f71" fmla="*/ 120015 f65 1"/>
                  <a:gd name="f72" fmla="*/ 211455 f66 1"/>
                  <a:gd name="f73" fmla="*/ 142875 f65 1"/>
                  <a:gd name="f74" fmla="*/ 215265 f66 1"/>
                  <a:gd name="f75" fmla="*/ 310515 f65 1"/>
                  <a:gd name="f76" fmla="*/ 35243 f66 1"/>
                  <a:gd name="f77" fmla="*/ 93345 f65 1"/>
                  <a:gd name="f78" fmla="*/ 110490 f66 1"/>
                  <a:gd name="f79" fmla="*/ 112395 f65 1"/>
                  <a:gd name="f80" fmla="*/ 111443 f66 1"/>
                  <a:gd name="f81" fmla="*/ 309563 f65 1"/>
                  <a:gd name="f82" fmla="*/ 0 f66 1"/>
                  <a:gd name="f83" fmla="*/ 302895 f65 1"/>
                  <a:gd name="f84" fmla="*/ 129540 f66 1"/>
                  <a:gd name="f85" fmla="*/ 13335 f65 1"/>
                  <a:gd name="f86" fmla="*/ 200025 f66 1"/>
                  <a:gd name="f87" fmla="*/ 26670 f65 1"/>
                  <a:gd name="f88" fmla="*/ 207645 f66 1"/>
                  <a:gd name="f89" fmla="*/ 119062 f65 1"/>
                  <a:gd name="f90" fmla="*/ 134303 f66 1"/>
                  <a:gd name="f91" fmla="*/ 100965 f65 1"/>
                  <a:gd name="f92" fmla="*/ 50483 f66 1"/>
                  <a:gd name="f93" fmla="*/ 0 f65 1"/>
                  <a:gd name="f94" fmla="*/ 10477 f65 1"/>
                  <a:gd name="f95" fmla="*/ 94298 f65 1"/>
                  <a:gd name="f96" fmla="*/ 38100 f66 1"/>
                  <a:gd name="f97" fmla="*/ 75248 f65 1"/>
                  <a:gd name="f98" fmla="+- f67 0 f1"/>
                  <a:gd name="f99" fmla="*/ f70 1 215265"/>
                  <a:gd name="f100" fmla="*/ f71 1 310515"/>
                  <a:gd name="f101" fmla="*/ f72 1 215265"/>
                  <a:gd name="f102" fmla="*/ f73 1 310515"/>
                  <a:gd name="f103" fmla="*/ f74 1 215265"/>
                  <a:gd name="f104" fmla="*/ f75 1 310515"/>
                  <a:gd name="f105" fmla="*/ f76 1 215265"/>
                  <a:gd name="f106" fmla="*/ f77 1 310515"/>
                  <a:gd name="f107" fmla="*/ f78 1 215265"/>
                  <a:gd name="f108" fmla="*/ f79 1 310515"/>
                  <a:gd name="f109" fmla="*/ f80 1 215265"/>
                  <a:gd name="f110" fmla="*/ f81 1 310515"/>
                  <a:gd name="f111" fmla="*/ f82 1 215265"/>
                  <a:gd name="f112" fmla="*/ f83 1 310515"/>
                  <a:gd name="f113" fmla="*/ f84 1 215265"/>
                  <a:gd name="f114" fmla="*/ f85 1 310515"/>
                  <a:gd name="f115" fmla="*/ f86 1 215265"/>
                  <a:gd name="f116" fmla="*/ f87 1 310515"/>
                  <a:gd name="f117" fmla="*/ f88 1 215265"/>
                  <a:gd name="f118" fmla="*/ f89 1 310515"/>
                  <a:gd name="f119" fmla="*/ f90 1 215265"/>
                  <a:gd name="f120" fmla="*/ f91 1 310515"/>
                  <a:gd name="f121" fmla="*/ f92 1 215265"/>
                  <a:gd name="f122" fmla="*/ f93 1 310515"/>
                  <a:gd name="f123" fmla="*/ f94 1 310515"/>
                  <a:gd name="f124" fmla="*/ f95 1 310515"/>
                  <a:gd name="f125" fmla="*/ f96 1 215265"/>
                  <a:gd name="f126" fmla="*/ f97 1 310515"/>
                  <a:gd name="f127" fmla="*/ f61 1 f68"/>
                  <a:gd name="f128" fmla="*/ f62 1 f68"/>
                  <a:gd name="f129" fmla="*/ f61 1 f69"/>
                  <a:gd name="f130" fmla="*/ f63 1 f69"/>
                  <a:gd name="f131" fmla="*/ f99 1 f68"/>
                  <a:gd name="f132" fmla="*/ f100 1 f69"/>
                  <a:gd name="f133" fmla="*/ f101 1 f68"/>
                  <a:gd name="f134" fmla="*/ f102 1 f69"/>
                  <a:gd name="f135" fmla="*/ f103 1 f68"/>
                  <a:gd name="f136" fmla="*/ f104 1 f69"/>
                  <a:gd name="f137" fmla="*/ f105 1 f68"/>
                  <a:gd name="f138" fmla="*/ f106 1 f69"/>
                  <a:gd name="f139" fmla="*/ f107 1 f68"/>
                  <a:gd name="f140" fmla="*/ f108 1 f69"/>
                  <a:gd name="f141" fmla="*/ f109 1 f68"/>
                  <a:gd name="f142" fmla="*/ f110 1 f69"/>
                  <a:gd name="f143" fmla="*/ f111 1 f68"/>
                  <a:gd name="f144" fmla="*/ f112 1 f69"/>
                  <a:gd name="f145" fmla="*/ f113 1 f68"/>
                  <a:gd name="f146" fmla="*/ f114 1 f69"/>
                  <a:gd name="f147" fmla="*/ f115 1 f68"/>
                  <a:gd name="f148" fmla="*/ f116 1 f69"/>
                  <a:gd name="f149" fmla="*/ f117 1 f68"/>
                  <a:gd name="f150" fmla="*/ f118 1 f69"/>
                  <a:gd name="f151" fmla="*/ f119 1 f68"/>
                  <a:gd name="f152" fmla="*/ f120 1 f69"/>
                  <a:gd name="f153" fmla="*/ f121 1 f68"/>
                  <a:gd name="f154" fmla="*/ f122 1 f69"/>
                  <a:gd name="f155" fmla="*/ f123 1 f69"/>
                  <a:gd name="f156" fmla="*/ f124 1 f69"/>
                  <a:gd name="f157" fmla="*/ f125 1 f68"/>
                  <a:gd name="f158" fmla="*/ f126 1 f69"/>
                  <a:gd name="f159" fmla="*/ f127 f59 1"/>
                  <a:gd name="f160" fmla="*/ f128 f59 1"/>
                  <a:gd name="f161" fmla="*/ f130 f60 1"/>
                  <a:gd name="f162" fmla="*/ f129 f60 1"/>
                  <a:gd name="f163" fmla="*/ f131 f59 1"/>
                  <a:gd name="f164" fmla="*/ f132 f60 1"/>
                  <a:gd name="f165" fmla="*/ f133 f59 1"/>
                  <a:gd name="f166" fmla="*/ f134 f60 1"/>
                  <a:gd name="f167" fmla="*/ f135 f59 1"/>
                  <a:gd name="f168" fmla="*/ f136 f60 1"/>
                  <a:gd name="f169" fmla="*/ f137 f59 1"/>
                  <a:gd name="f170" fmla="*/ f138 f60 1"/>
                  <a:gd name="f171" fmla="*/ f139 f59 1"/>
                  <a:gd name="f172" fmla="*/ f140 f60 1"/>
                  <a:gd name="f173" fmla="*/ f141 f59 1"/>
                  <a:gd name="f174" fmla="*/ f142 f60 1"/>
                  <a:gd name="f175" fmla="*/ f143 f59 1"/>
                  <a:gd name="f176" fmla="*/ f144 f60 1"/>
                  <a:gd name="f177" fmla="*/ f145 f59 1"/>
                  <a:gd name="f178" fmla="*/ f146 f60 1"/>
                  <a:gd name="f179" fmla="*/ f147 f59 1"/>
                  <a:gd name="f180" fmla="*/ f148 f60 1"/>
                  <a:gd name="f181" fmla="*/ f149 f59 1"/>
                  <a:gd name="f182" fmla="*/ f150 f60 1"/>
                  <a:gd name="f183" fmla="*/ f151 f59 1"/>
                  <a:gd name="f184" fmla="*/ f152 f60 1"/>
                  <a:gd name="f185" fmla="*/ f153 f59 1"/>
                  <a:gd name="f186" fmla="*/ f154 f60 1"/>
                  <a:gd name="f187" fmla="*/ f155 f60 1"/>
                  <a:gd name="f188" fmla="*/ f156 f60 1"/>
                  <a:gd name="f189" fmla="*/ f157 f59 1"/>
                  <a:gd name="f190" fmla="*/ f158 f60 1"/>
                </a:gdLst>
                <a:ahLst/>
                <a:cxnLst>
                  <a:cxn ang="3cd4">
                    <a:pos x="hc" y="t"/>
                  </a:cxn>
                  <a:cxn ang="0">
                    <a:pos x="r" y="vc"/>
                  </a:cxn>
                  <a:cxn ang="cd4">
                    <a:pos x="hc" y="b"/>
                  </a:cxn>
                  <a:cxn ang="cd2">
                    <a:pos x="l" y="vc"/>
                  </a:cxn>
                  <a:cxn ang="f98">
                    <a:pos x="f163" y="f164"/>
                  </a:cxn>
                  <a:cxn ang="f98">
                    <a:pos x="f165" y="f166"/>
                  </a:cxn>
                  <a:cxn ang="f98">
                    <a:pos x="f167" y="f168"/>
                  </a:cxn>
                  <a:cxn ang="f98">
                    <a:pos x="f163" y="f168"/>
                  </a:cxn>
                  <a:cxn ang="f98">
                    <a:pos x="f169" y="f170"/>
                  </a:cxn>
                  <a:cxn ang="f98">
                    <a:pos x="f171" y="f172"/>
                  </a:cxn>
                  <a:cxn ang="f98">
                    <a:pos x="f173" y="f174"/>
                  </a:cxn>
                  <a:cxn ang="f98">
                    <a:pos x="f175" y="f176"/>
                  </a:cxn>
                  <a:cxn ang="f98">
                    <a:pos x="f169" y="f170"/>
                  </a:cxn>
                  <a:cxn ang="f98">
                    <a:pos x="f177" y="f178"/>
                  </a:cxn>
                  <a:cxn ang="f98">
                    <a:pos x="f179" y="f180"/>
                  </a:cxn>
                  <a:cxn ang="f98">
                    <a:pos x="f181" y="f182"/>
                  </a:cxn>
                  <a:cxn ang="f98">
                    <a:pos x="f183" y="f184"/>
                  </a:cxn>
                  <a:cxn ang="f98">
                    <a:pos x="f177" y="f178"/>
                  </a:cxn>
                  <a:cxn ang="f98">
                    <a:pos x="f185" y="f186"/>
                  </a:cxn>
                  <a:cxn ang="f98">
                    <a:pos x="f171" y="f187"/>
                  </a:cxn>
                  <a:cxn ang="f98">
                    <a:pos x="f171" y="f188"/>
                  </a:cxn>
                  <a:cxn ang="f98">
                    <a:pos x="f189" y="f190"/>
                  </a:cxn>
                  <a:cxn ang="f98">
                    <a:pos x="f185" y="f186"/>
                  </a:cxn>
                </a:cxnLst>
                <a:rect l="f159" t="f162" r="f160" b="f161"/>
                <a:pathLst>
                  <a:path w="215265" h="310515">
                    <a:moveTo>
                      <a:pt x="f8" y="f9"/>
                    </a:moveTo>
                    <a:cubicBezTo>
                      <a:pt x="f10" y="f11"/>
                      <a:pt x="f12" y="f13"/>
                      <a:pt x="f12" y="f14"/>
                    </a:cubicBezTo>
                    <a:cubicBezTo>
                      <a:pt x="f6" y="f15"/>
                      <a:pt x="f6" y="f16"/>
                      <a:pt x="f6" y="f7"/>
                    </a:cubicBezTo>
                    <a:lnTo>
                      <a:pt x="f8" y="f7"/>
                    </a:lnTo>
                    <a:close/>
                    <a:moveTo>
                      <a:pt x="f17" y="f18"/>
                    </a:moveTo>
                    <a:cubicBezTo>
                      <a:pt x="f19" y="f20"/>
                      <a:pt x="f21" y="f22"/>
                      <a:pt x="f23" y="f24"/>
                    </a:cubicBezTo>
                    <a:cubicBezTo>
                      <a:pt x="f25" y="f26"/>
                      <a:pt x="f27" y="f28"/>
                      <a:pt x="f27" y="f29"/>
                    </a:cubicBezTo>
                    <a:lnTo>
                      <a:pt x="f5" y="f30"/>
                    </a:lnTo>
                    <a:cubicBezTo>
                      <a:pt x="f31" y="f32"/>
                      <a:pt x="f33" y="f34"/>
                      <a:pt x="f17" y="f18"/>
                    </a:cubicBezTo>
                    <a:close/>
                    <a:moveTo>
                      <a:pt x="f35" y="f36"/>
                    </a:moveTo>
                    <a:lnTo>
                      <a:pt x="f37" y="f38"/>
                    </a:lnTo>
                    <a:cubicBezTo>
                      <a:pt x="f39" y="f19"/>
                      <a:pt x="f40" y="f21"/>
                      <a:pt x="f41" y="f42"/>
                    </a:cubicBezTo>
                    <a:cubicBezTo>
                      <a:pt x="f43" y="f26"/>
                      <a:pt x="f44" y="f45"/>
                      <a:pt x="f46" y="f47"/>
                    </a:cubicBezTo>
                    <a:cubicBezTo>
                      <a:pt x="f8" y="f48"/>
                      <a:pt x="f35" y="f49"/>
                      <a:pt x="f35" y="f36"/>
                    </a:cubicBezTo>
                    <a:close/>
                    <a:moveTo>
                      <a:pt x="f50" y="f5"/>
                    </a:moveTo>
                    <a:lnTo>
                      <a:pt x="f23" y="f51"/>
                    </a:lnTo>
                    <a:lnTo>
                      <a:pt x="f23" y="f52"/>
                    </a:lnTo>
                    <a:lnTo>
                      <a:pt x="f53" y="f54"/>
                    </a:lnTo>
                    <a:cubicBezTo>
                      <a:pt x="f55" y="f56"/>
                      <a:pt x="f57" y="f38"/>
                      <a:pt x="f50" y="f5"/>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9" name="Freeform: Shape 238">
                <a:extLst>
                  <a:ext uri="{FF2B5EF4-FFF2-40B4-BE49-F238E27FC236}">
                    <a16:creationId xmlns:a16="http://schemas.microsoft.com/office/drawing/2014/main" id="{8E2D131E-E749-4540-9564-3850FAAA858E}"/>
                  </a:ext>
                </a:extLst>
              </p:cNvPr>
              <p:cNvSpPr/>
              <p:nvPr/>
            </p:nvSpPr>
            <p:spPr>
              <a:xfrm>
                <a:off x="1072636" y="2333786"/>
                <a:ext cx="88029" cy="162534"/>
              </a:xfrm>
              <a:custGeom>
                <a:avLst/>
                <a:gdLst>
                  <a:gd name="f0" fmla="val 10800000"/>
                  <a:gd name="f1" fmla="val 5400000"/>
                  <a:gd name="f2" fmla="val 180"/>
                  <a:gd name="f3" fmla="val w"/>
                  <a:gd name="f4" fmla="val h"/>
                  <a:gd name="f5" fmla="val 0"/>
                  <a:gd name="f6" fmla="val 166688"/>
                  <a:gd name="f7" fmla="val 307776"/>
                  <a:gd name="f8" fmla="val 4763"/>
                  <a:gd name="f9" fmla="val 145733"/>
                  <a:gd name="f10" fmla="val 66676"/>
                  <a:gd name="f11" fmla="val 306706"/>
                  <a:gd name="f12" fmla="val 86678"/>
                  <a:gd name="f13" fmla="val 144780"/>
                  <a:gd name="f14" fmla="val 162878"/>
                  <a:gd name="f15" fmla="val 157163"/>
                  <a:gd name="f16" fmla="val 163830"/>
                  <a:gd name="f17" fmla="val 170498"/>
                  <a:gd name="f18" fmla="val 182881"/>
                  <a:gd name="f19" fmla="val 160973"/>
                  <a:gd name="f20" fmla="val 219076"/>
                  <a:gd name="f21" fmla="val 159068"/>
                  <a:gd name="f22" fmla="val 256223"/>
                  <a:gd name="f23" fmla="val 158116"/>
                  <a:gd name="f24" fmla="val 292418"/>
                  <a:gd name="f25" fmla="val 303848"/>
                  <a:gd name="f26" fmla="val 154305"/>
                  <a:gd name="f27" fmla="val 308611"/>
                  <a:gd name="f28" fmla="val 141923"/>
                  <a:gd name="f29" fmla="val 307658"/>
                  <a:gd name="f30" fmla="val 122873"/>
                  <a:gd name="f31" fmla="val 104776"/>
                  <a:gd name="f32" fmla="val 91440"/>
                  <a:gd name="f33" fmla="val 6667"/>
                  <a:gd name="f34" fmla="val 17145"/>
                  <a:gd name="f35" fmla="val 123825"/>
                  <a:gd name="f36" fmla="val 34290"/>
                  <a:gd name="f37" fmla="val 45720"/>
                  <a:gd name="f38" fmla="val 953"/>
                  <a:gd name="f39" fmla="val 58102"/>
                  <a:gd name="f40" fmla="val 2858"/>
                  <a:gd name="f41" fmla="val 70485"/>
                  <a:gd name="f42" fmla="val 3810"/>
                  <a:gd name="f43" fmla="val 120968"/>
                  <a:gd name="f44" fmla="val 12382"/>
                  <a:gd name="f45" fmla="val 80010"/>
                  <a:gd name="f46" fmla="val 23813"/>
                  <a:gd name="f47" fmla="val 40005"/>
                  <a:gd name="f48" fmla="+- 0 0 -90"/>
                  <a:gd name="f49" fmla="*/ f3 1 166688"/>
                  <a:gd name="f50" fmla="*/ f4 1 307776"/>
                  <a:gd name="f51" fmla="val f5"/>
                  <a:gd name="f52" fmla="val f6"/>
                  <a:gd name="f53" fmla="val f7"/>
                  <a:gd name="f54" fmla="*/ f48 f0 1"/>
                  <a:gd name="f55" fmla="+- f53 0 f51"/>
                  <a:gd name="f56" fmla="+- f52 0 f51"/>
                  <a:gd name="f57" fmla="*/ f54 1 f2"/>
                  <a:gd name="f58" fmla="*/ f56 1 166688"/>
                  <a:gd name="f59" fmla="*/ f55 1 307776"/>
                  <a:gd name="f60" fmla="*/ 4763 f56 1"/>
                  <a:gd name="f61" fmla="*/ 145733 f55 1"/>
                  <a:gd name="f62" fmla="*/ 66676 f56 1"/>
                  <a:gd name="f63" fmla="*/ 306706 f55 1"/>
                  <a:gd name="f64" fmla="*/ 86678 f56 1"/>
                  <a:gd name="f65" fmla="*/ 144780 f55 1"/>
                  <a:gd name="f66" fmla="*/ 162878 f56 1"/>
                  <a:gd name="f67" fmla="*/ 182881 f55 1"/>
                  <a:gd name="f68" fmla="*/ 158116 f56 1"/>
                  <a:gd name="f69" fmla="*/ 292418 f55 1"/>
                  <a:gd name="f70" fmla="*/ 141923 f56 1"/>
                  <a:gd name="f71" fmla="*/ 307658 f55 1"/>
                  <a:gd name="f72" fmla="*/ 91440 f56 1"/>
                  <a:gd name="f73" fmla="*/ 6667 f55 1"/>
                  <a:gd name="f74" fmla="*/ 166688 f56 1"/>
                  <a:gd name="f75" fmla="*/ 17145 f55 1"/>
                  <a:gd name="f76" fmla="*/ 123825 f55 1"/>
                  <a:gd name="f77" fmla="*/ 34290 f56 1"/>
                  <a:gd name="f78" fmla="*/ 0 f55 1"/>
                  <a:gd name="f79" fmla="*/ 70485 f56 1"/>
                  <a:gd name="f80" fmla="*/ 3810 f55 1"/>
                  <a:gd name="f81" fmla="*/ 120968 f55 1"/>
                  <a:gd name="f82" fmla="*/ 0 f56 1"/>
                  <a:gd name="f83" fmla="+- f57 0 f1"/>
                  <a:gd name="f84" fmla="*/ f60 1 166688"/>
                  <a:gd name="f85" fmla="*/ f61 1 307776"/>
                  <a:gd name="f86" fmla="*/ f62 1 166688"/>
                  <a:gd name="f87" fmla="*/ f63 1 307776"/>
                  <a:gd name="f88" fmla="*/ f64 1 166688"/>
                  <a:gd name="f89" fmla="*/ f65 1 307776"/>
                  <a:gd name="f90" fmla="*/ f66 1 166688"/>
                  <a:gd name="f91" fmla="*/ f67 1 307776"/>
                  <a:gd name="f92" fmla="*/ f68 1 166688"/>
                  <a:gd name="f93" fmla="*/ f69 1 307776"/>
                  <a:gd name="f94" fmla="*/ f70 1 166688"/>
                  <a:gd name="f95" fmla="*/ f71 1 307776"/>
                  <a:gd name="f96" fmla="*/ f72 1 166688"/>
                  <a:gd name="f97" fmla="*/ f73 1 307776"/>
                  <a:gd name="f98" fmla="*/ f74 1 166688"/>
                  <a:gd name="f99" fmla="*/ f75 1 307776"/>
                  <a:gd name="f100" fmla="*/ f76 1 307776"/>
                  <a:gd name="f101" fmla="*/ f77 1 166688"/>
                  <a:gd name="f102" fmla="*/ f78 1 307776"/>
                  <a:gd name="f103" fmla="*/ f79 1 166688"/>
                  <a:gd name="f104" fmla="*/ f80 1 307776"/>
                  <a:gd name="f105" fmla="*/ f81 1 307776"/>
                  <a:gd name="f106" fmla="*/ f82 1 166688"/>
                  <a:gd name="f107" fmla="*/ f51 1 f58"/>
                  <a:gd name="f108" fmla="*/ f52 1 f58"/>
                  <a:gd name="f109" fmla="*/ f51 1 f59"/>
                  <a:gd name="f110" fmla="*/ f53 1 f59"/>
                  <a:gd name="f111" fmla="*/ f84 1 f58"/>
                  <a:gd name="f112" fmla="*/ f85 1 f59"/>
                  <a:gd name="f113" fmla="*/ f86 1 f58"/>
                  <a:gd name="f114" fmla="*/ f87 1 f59"/>
                  <a:gd name="f115" fmla="*/ f88 1 f58"/>
                  <a:gd name="f116" fmla="*/ f89 1 f59"/>
                  <a:gd name="f117" fmla="*/ f90 1 f58"/>
                  <a:gd name="f118" fmla="*/ f91 1 f59"/>
                  <a:gd name="f119" fmla="*/ f92 1 f58"/>
                  <a:gd name="f120" fmla="*/ f93 1 f59"/>
                  <a:gd name="f121" fmla="*/ f94 1 f58"/>
                  <a:gd name="f122" fmla="*/ f95 1 f59"/>
                  <a:gd name="f123" fmla="*/ f96 1 f58"/>
                  <a:gd name="f124" fmla="*/ f97 1 f59"/>
                  <a:gd name="f125" fmla="*/ f98 1 f58"/>
                  <a:gd name="f126" fmla="*/ f99 1 f59"/>
                  <a:gd name="f127" fmla="*/ f100 1 f59"/>
                  <a:gd name="f128" fmla="*/ f101 1 f58"/>
                  <a:gd name="f129" fmla="*/ f102 1 f59"/>
                  <a:gd name="f130" fmla="*/ f103 1 f58"/>
                  <a:gd name="f131" fmla="*/ f104 1 f59"/>
                  <a:gd name="f132" fmla="*/ f105 1 f59"/>
                  <a:gd name="f133" fmla="*/ f106 1 f58"/>
                  <a:gd name="f134" fmla="*/ f107 f49 1"/>
                  <a:gd name="f135" fmla="*/ f108 f49 1"/>
                  <a:gd name="f136" fmla="*/ f110 f50 1"/>
                  <a:gd name="f137" fmla="*/ f109 f50 1"/>
                  <a:gd name="f138" fmla="*/ f111 f49 1"/>
                  <a:gd name="f139" fmla="*/ f112 f50 1"/>
                  <a:gd name="f140" fmla="*/ f113 f49 1"/>
                  <a:gd name="f141" fmla="*/ f114 f50 1"/>
                  <a:gd name="f142" fmla="*/ f115 f49 1"/>
                  <a:gd name="f143" fmla="*/ f116 f50 1"/>
                  <a:gd name="f144" fmla="*/ f117 f49 1"/>
                  <a:gd name="f145" fmla="*/ f118 f50 1"/>
                  <a:gd name="f146" fmla="*/ f119 f49 1"/>
                  <a:gd name="f147" fmla="*/ f120 f50 1"/>
                  <a:gd name="f148" fmla="*/ f121 f49 1"/>
                  <a:gd name="f149" fmla="*/ f122 f50 1"/>
                  <a:gd name="f150" fmla="*/ f123 f49 1"/>
                  <a:gd name="f151" fmla="*/ f124 f50 1"/>
                  <a:gd name="f152" fmla="*/ f125 f49 1"/>
                  <a:gd name="f153" fmla="*/ f126 f50 1"/>
                  <a:gd name="f154" fmla="*/ f127 f50 1"/>
                  <a:gd name="f155" fmla="*/ f128 f49 1"/>
                  <a:gd name="f156" fmla="*/ f129 f50 1"/>
                  <a:gd name="f157" fmla="*/ f130 f49 1"/>
                  <a:gd name="f158" fmla="*/ f131 f50 1"/>
                  <a:gd name="f159" fmla="*/ f132 f50 1"/>
                  <a:gd name="f160" fmla="*/ f133 f49 1"/>
                </a:gdLst>
                <a:ahLst/>
                <a:cxnLst>
                  <a:cxn ang="3cd4">
                    <a:pos x="hc" y="t"/>
                  </a:cxn>
                  <a:cxn ang="0">
                    <a:pos x="r" y="vc"/>
                  </a:cxn>
                  <a:cxn ang="cd4">
                    <a:pos x="hc" y="b"/>
                  </a:cxn>
                  <a:cxn ang="cd2">
                    <a:pos x="l" y="vc"/>
                  </a:cxn>
                  <a:cxn ang="f83">
                    <a:pos x="f138" y="f139"/>
                  </a:cxn>
                  <a:cxn ang="f83">
                    <a:pos x="f140" y="f139"/>
                  </a:cxn>
                  <a:cxn ang="f83">
                    <a:pos x="f140" y="f141"/>
                  </a:cxn>
                  <a:cxn ang="f83">
                    <a:pos x="f138" y="f141"/>
                  </a:cxn>
                  <a:cxn ang="f83">
                    <a:pos x="f142" y="f143"/>
                  </a:cxn>
                  <a:cxn ang="f83">
                    <a:pos x="f144" y="f143"/>
                  </a:cxn>
                  <a:cxn ang="f83">
                    <a:pos x="f144" y="f145"/>
                  </a:cxn>
                  <a:cxn ang="f83">
                    <a:pos x="f146" y="f147"/>
                  </a:cxn>
                  <a:cxn ang="f83">
                    <a:pos x="f148" y="f149"/>
                  </a:cxn>
                  <a:cxn ang="f83">
                    <a:pos x="f142" y="f149"/>
                  </a:cxn>
                  <a:cxn ang="f83">
                    <a:pos x="f150" y="f151"/>
                  </a:cxn>
                  <a:cxn ang="f83">
                    <a:pos x="f152" y="f153"/>
                  </a:cxn>
                  <a:cxn ang="f83">
                    <a:pos x="f152" y="f154"/>
                  </a:cxn>
                  <a:cxn ang="f83">
                    <a:pos x="f150" y="f154"/>
                  </a:cxn>
                  <a:cxn ang="f83">
                    <a:pos x="f155" y="f156"/>
                  </a:cxn>
                  <a:cxn ang="f83">
                    <a:pos x="f157" y="f158"/>
                  </a:cxn>
                  <a:cxn ang="f83">
                    <a:pos x="f157" y="f159"/>
                  </a:cxn>
                  <a:cxn ang="f83">
                    <a:pos x="f160" y="f159"/>
                  </a:cxn>
                  <a:cxn ang="f83">
                    <a:pos x="f155" y="f156"/>
                  </a:cxn>
                </a:cxnLst>
                <a:rect l="f134" t="f137" r="f135" b="f136"/>
                <a:pathLst>
                  <a:path w="166688" h="307776">
                    <a:moveTo>
                      <a:pt x="f8" y="f9"/>
                    </a:moveTo>
                    <a:lnTo>
                      <a:pt x="f10" y="f9"/>
                    </a:lnTo>
                    <a:lnTo>
                      <a:pt x="f10" y="f11"/>
                    </a:lnTo>
                    <a:lnTo>
                      <a:pt x="f8" y="f11"/>
                    </a:lnTo>
                    <a:close/>
                    <a:moveTo>
                      <a:pt x="f12" y="f13"/>
                    </a:moveTo>
                    <a:lnTo>
                      <a:pt x="f14" y="f13"/>
                    </a:lnTo>
                    <a:cubicBezTo>
                      <a:pt x="f14" y="f15"/>
                      <a:pt x="f16" y="f17"/>
                      <a:pt x="f14" y="f18"/>
                    </a:cubicBezTo>
                    <a:cubicBezTo>
                      <a:pt x="f19" y="f20"/>
                      <a:pt x="f21" y="f22"/>
                      <a:pt x="f23" y="f24"/>
                    </a:cubicBezTo>
                    <a:cubicBezTo>
                      <a:pt x="f23" y="f25"/>
                      <a:pt x="f26" y="f27"/>
                      <a:pt x="f28" y="f29"/>
                    </a:cubicBezTo>
                    <a:cubicBezTo>
                      <a:pt x="f30" y="f11"/>
                      <a:pt x="f31" y="f29"/>
                      <a:pt x="f12" y="f29"/>
                    </a:cubicBezTo>
                    <a:close/>
                    <a:moveTo>
                      <a:pt x="f32" y="f33"/>
                    </a:moveTo>
                    <a:lnTo>
                      <a:pt x="f6" y="f34"/>
                    </a:lnTo>
                    <a:lnTo>
                      <a:pt x="f6" y="f35"/>
                    </a:lnTo>
                    <a:lnTo>
                      <a:pt x="f32" y="f35"/>
                    </a:lnTo>
                    <a:close/>
                    <a:moveTo>
                      <a:pt x="f36" y="f5"/>
                    </a:moveTo>
                    <a:cubicBezTo>
                      <a:pt x="f37" y="f38"/>
                      <a:pt x="f39" y="f40"/>
                      <a:pt x="f41" y="f42"/>
                    </a:cubicBezTo>
                    <a:lnTo>
                      <a:pt x="f41" y="f43"/>
                    </a:lnTo>
                    <a:lnTo>
                      <a:pt x="f5" y="f43"/>
                    </a:lnTo>
                    <a:cubicBezTo>
                      <a:pt x="f44" y="f45"/>
                      <a:pt x="f46" y="f47"/>
                      <a:pt x="f36" y="f5"/>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0" name="Freeform: Shape 239">
                <a:extLst>
                  <a:ext uri="{FF2B5EF4-FFF2-40B4-BE49-F238E27FC236}">
                    <a16:creationId xmlns:a16="http://schemas.microsoft.com/office/drawing/2014/main" id="{75A3FAD2-ED69-4DFB-B703-A2BB23BD042F}"/>
                  </a:ext>
                </a:extLst>
              </p:cNvPr>
              <p:cNvSpPr/>
              <p:nvPr/>
            </p:nvSpPr>
            <p:spPr>
              <a:xfrm>
                <a:off x="671736" y="3264846"/>
                <a:ext cx="137827" cy="247482"/>
              </a:xfrm>
              <a:custGeom>
                <a:avLst/>
                <a:gdLst>
                  <a:gd name="f0" fmla="val 10800000"/>
                  <a:gd name="f1" fmla="val 5400000"/>
                  <a:gd name="f2" fmla="val 180"/>
                  <a:gd name="f3" fmla="val w"/>
                  <a:gd name="f4" fmla="val h"/>
                  <a:gd name="f5" fmla="val 0"/>
                  <a:gd name="f6" fmla="val 260984"/>
                  <a:gd name="f7" fmla="val 468630"/>
                  <a:gd name="f8" fmla="val 141922"/>
                  <a:gd name="f9" fmla="val 163830"/>
                  <a:gd name="f10" fmla="val 250507"/>
                  <a:gd name="f11" fmla="val 185738"/>
                  <a:gd name="f12" fmla="val 242887"/>
                  <a:gd name="f13" fmla="val 280988"/>
                  <a:gd name="f14" fmla="val 235267"/>
                  <a:gd name="f15" fmla="val 373380"/>
                  <a:gd name="f16" fmla="val 226694"/>
                  <a:gd name="f17" fmla="val 200977"/>
                  <a:gd name="f18" fmla="val 120014"/>
                  <a:gd name="f19" fmla="val 457200"/>
                  <a:gd name="f20" fmla="val 127634"/>
                  <a:gd name="f21" fmla="val 359093"/>
                  <a:gd name="f22" fmla="val 134302"/>
                  <a:gd name="f23" fmla="val 262890"/>
                  <a:gd name="f24" fmla="val 7620"/>
                  <a:gd name="f25" fmla="val 137160"/>
                  <a:gd name="f26" fmla="val 123825"/>
                  <a:gd name="f27" fmla="val 160020"/>
                  <a:gd name="f28" fmla="val 116205"/>
                  <a:gd name="f29" fmla="val 258127"/>
                  <a:gd name="f30" fmla="val 109538"/>
                  <a:gd name="f31" fmla="val 355282"/>
                  <a:gd name="f32" fmla="val 101918"/>
                  <a:gd name="f33" fmla="val 454343"/>
                  <a:gd name="f34" fmla="val 78105"/>
                  <a:gd name="f35" fmla="val 451485"/>
                  <a:gd name="f36" fmla="val 53340"/>
                  <a:gd name="f37" fmla="val 448627"/>
                  <a:gd name="f38" fmla="val 33338"/>
                  <a:gd name="f39" fmla="val 444818"/>
                  <a:gd name="f40" fmla="val 29527"/>
                  <a:gd name="f41" fmla="val 443865"/>
                  <a:gd name="f42" fmla="val 14288"/>
                  <a:gd name="f43" fmla="val 238125"/>
                  <a:gd name="f44" fmla="val 158114"/>
                  <a:gd name="f45" fmla="val 35242"/>
                  <a:gd name="f46" fmla="val 56197"/>
                  <a:gd name="f47" fmla="val 65722"/>
                  <a:gd name="f48" fmla="val 92392"/>
                  <a:gd name="f49" fmla="val 252412"/>
                  <a:gd name="f50" fmla="val 165734"/>
                  <a:gd name="f51" fmla="val 251459"/>
                  <a:gd name="f52" fmla="val 167639"/>
                  <a:gd name="f53" fmla="val 218121"/>
                  <a:gd name="f54" fmla="val 160972"/>
                  <a:gd name="f55" fmla="val 180974"/>
                  <a:gd name="f56" fmla="val 151447"/>
                  <a:gd name="f57" fmla="val 144779"/>
                  <a:gd name="f58" fmla="val 144780"/>
                  <a:gd name="f59" fmla="val 147637"/>
                  <a:gd name="f60" fmla="val 114300"/>
                  <a:gd name="f61" fmla="val 155257"/>
                  <a:gd name="f62" fmla="val 64769"/>
                  <a:gd name="f63" fmla="val 40957"/>
                  <a:gd name="f64" fmla="val 93345"/>
                  <a:gd name="f65" fmla="val 16192"/>
                  <a:gd name="f66" fmla="val 133350"/>
                  <a:gd name="f67" fmla="val 24765"/>
                  <a:gd name="f68" fmla="val 138113"/>
                  <a:gd name="f69" fmla="val 25717"/>
                  <a:gd name="f70" fmla="val 127635"/>
                  <a:gd name="f71" fmla="val 103822"/>
                  <a:gd name="f72" fmla="val 125730"/>
                  <a:gd name="f73" fmla="val 140017"/>
                  <a:gd name="f74" fmla="val 6667"/>
                  <a:gd name="f75" fmla="val 118110"/>
                  <a:gd name="f76" fmla="val 4763"/>
                  <a:gd name="f77" fmla="val 79057"/>
                  <a:gd name="f78" fmla="val 2857"/>
                  <a:gd name="f79" fmla="val 40005"/>
                  <a:gd name="f80" fmla="+- 0 0 -90"/>
                  <a:gd name="f81" fmla="*/ f3 1 260984"/>
                  <a:gd name="f82" fmla="*/ f4 1 468630"/>
                  <a:gd name="f83" fmla="val f5"/>
                  <a:gd name="f84" fmla="val f6"/>
                  <a:gd name="f85" fmla="val f7"/>
                  <a:gd name="f86" fmla="*/ f80 f0 1"/>
                  <a:gd name="f87" fmla="+- f85 0 f83"/>
                  <a:gd name="f88" fmla="+- f84 0 f83"/>
                  <a:gd name="f89" fmla="*/ f86 1 f2"/>
                  <a:gd name="f90" fmla="*/ f88 1 260984"/>
                  <a:gd name="f91" fmla="*/ f87 1 468630"/>
                  <a:gd name="f92" fmla="*/ 141922 f88 1"/>
                  <a:gd name="f93" fmla="*/ 163830 f87 1"/>
                  <a:gd name="f94" fmla="*/ 250507 f88 1"/>
                  <a:gd name="f95" fmla="*/ 185738 f87 1"/>
                  <a:gd name="f96" fmla="*/ 226694 f88 1"/>
                  <a:gd name="f97" fmla="*/ 468630 f87 1"/>
                  <a:gd name="f98" fmla="*/ 200977 f88 1"/>
                  <a:gd name="f99" fmla="*/ 120014 f88 1"/>
                  <a:gd name="f100" fmla="*/ 457200 f87 1"/>
                  <a:gd name="f101" fmla="*/ 7620 f88 1"/>
                  <a:gd name="f102" fmla="*/ 137160 f87 1"/>
                  <a:gd name="f103" fmla="*/ 123825 f88 1"/>
                  <a:gd name="f104" fmla="*/ 160020 f87 1"/>
                  <a:gd name="f105" fmla="*/ 101918 f88 1"/>
                  <a:gd name="f106" fmla="*/ 454343 f87 1"/>
                  <a:gd name="f107" fmla="*/ 33338 f88 1"/>
                  <a:gd name="f108" fmla="*/ 444818 f87 1"/>
                  <a:gd name="f109" fmla="*/ 158114 f88 1"/>
                  <a:gd name="f110" fmla="*/ 35242 f87 1"/>
                  <a:gd name="f111" fmla="*/ 260984 f88 1"/>
                  <a:gd name="f112" fmla="*/ 56197 f87 1"/>
                  <a:gd name="f113" fmla="*/ 65722 f87 1"/>
                  <a:gd name="f114" fmla="*/ 251459 f88 1"/>
                  <a:gd name="f115" fmla="*/ 167639 f87 1"/>
                  <a:gd name="f116" fmla="*/ 144779 f88 1"/>
                  <a:gd name="f117" fmla="*/ 144780 f87 1"/>
                  <a:gd name="f118" fmla="*/ 0 f88 1"/>
                  <a:gd name="f119" fmla="*/ 0 f87 1"/>
                  <a:gd name="f120" fmla="*/ 133350 f88 1"/>
                  <a:gd name="f121" fmla="*/ 24765 f87 1"/>
                  <a:gd name="f122" fmla="*/ 125730 f88 1"/>
                  <a:gd name="f123" fmla="*/ 140017 f87 1"/>
                  <a:gd name="f124" fmla="*/ 6667 f88 1"/>
                  <a:gd name="f125" fmla="*/ 118110 f87 1"/>
                  <a:gd name="f126" fmla="+- f89 0 f1"/>
                  <a:gd name="f127" fmla="*/ f92 1 260984"/>
                  <a:gd name="f128" fmla="*/ f93 1 468630"/>
                  <a:gd name="f129" fmla="*/ f94 1 260984"/>
                  <a:gd name="f130" fmla="*/ f95 1 468630"/>
                  <a:gd name="f131" fmla="*/ f96 1 260984"/>
                  <a:gd name="f132" fmla="*/ f97 1 468630"/>
                  <a:gd name="f133" fmla="*/ f98 1 260984"/>
                  <a:gd name="f134" fmla="*/ f99 1 260984"/>
                  <a:gd name="f135" fmla="*/ f100 1 468630"/>
                  <a:gd name="f136" fmla="*/ f101 1 260984"/>
                  <a:gd name="f137" fmla="*/ f102 1 468630"/>
                  <a:gd name="f138" fmla="*/ f103 1 260984"/>
                  <a:gd name="f139" fmla="*/ f104 1 468630"/>
                  <a:gd name="f140" fmla="*/ f105 1 260984"/>
                  <a:gd name="f141" fmla="*/ f106 1 468630"/>
                  <a:gd name="f142" fmla="*/ f107 1 260984"/>
                  <a:gd name="f143" fmla="*/ f108 1 468630"/>
                  <a:gd name="f144" fmla="*/ f109 1 260984"/>
                  <a:gd name="f145" fmla="*/ f110 1 468630"/>
                  <a:gd name="f146" fmla="*/ f111 1 260984"/>
                  <a:gd name="f147" fmla="*/ f112 1 468630"/>
                  <a:gd name="f148" fmla="*/ f113 1 468630"/>
                  <a:gd name="f149" fmla="*/ f114 1 260984"/>
                  <a:gd name="f150" fmla="*/ f115 1 468630"/>
                  <a:gd name="f151" fmla="*/ f116 1 260984"/>
                  <a:gd name="f152" fmla="*/ f117 1 468630"/>
                  <a:gd name="f153" fmla="*/ f118 1 260984"/>
                  <a:gd name="f154" fmla="*/ f119 1 468630"/>
                  <a:gd name="f155" fmla="*/ f120 1 260984"/>
                  <a:gd name="f156" fmla="*/ f121 1 468630"/>
                  <a:gd name="f157" fmla="*/ f122 1 260984"/>
                  <a:gd name="f158" fmla="*/ f123 1 468630"/>
                  <a:gd name="f159" fmla="*/ f124 1 260984"/>
                  <a:gd name="f160" fmla="*/ f125 1 468630"/>
                  <a:gd name="f161" fmla="*/ f83 1 f90"/>
                  <a:gd name="f162" fmla="*/ f84 1 f90"/>
                  <a:gd name="f163" fmla="*/ f83 1 f91"/>
                  <a:gd name="f164" fmla="*/ f85 1 f91"/>
                  <a:gd name="f165" fmla="*/ f127 1 f90"/>
                  <a:gd name="f166" fmla="*/ f128 1 f91"/>
                  <a:gd name="f167" fmla="*/ f129 1 f90"/>
                  <a:gd name="f168" fmla="*/ f130 1 f91"/>
                  <a:gd name="f169" fmla="*/ f131 1 f90"/>
                  <a:gd name="f170" fmla="*/ f132 1 f91"/>
                  <a:gd name="f171" fmla="*/ f133 1 f90"/>
                  <a:gd name="f172" fmla="*/ f134 1 f90"/>
                  <a:gd name="f173" fmla="*/ f135 1 f91"/>
                  <a:gd name="f174" fmla="*/ f136 1 f90"/>
                  <a:gd name="f175" fmla="*/ f137 1 f91"/>
                  <a:gd name="f176" fmla="*/ f138 1 f90"/>
                  <a:gd name="f177" fmla="*/ f139 1 f91"/>
                  <a:gd name="f178" fmla="*/ f140 1 f90"/>
                  <a:gd name="f179" fmla="*/ f141 1 f91"/>
                  <a:gd name="f180" fmla="*/ f142 1 f90"/>
                  <a:gd name="f181" fmla="*/ f143 1 f91"/>
                  <a:gd name="f182" fmla="*/ f144 1 f90"/>
                  <a:gd name="f183" fmla="*/ f145 1 f91"/>
                  <a:gd name="f184" fmla="*/ f146 1 f90"/>
                  <a:gd name="f185" fmla="*/ f147 1 f91"/>
                  <a:gd name="f186" fmla="*/ f148 1 f91"/>
                  <a:gd name="f187" fmla="*/ f149 1 f90"/>
                  <a:gd name="f188" fmla="*/ f150 1 f91"/>
                  <a:gd name="f189" fmla="*/ f151 1 f90"/>
                  <a:gd name="f190" fmla="*/ f152 1 f91"/>
                  <a:gd name="f191" fmla="*/ f153 1 f90"/>
                  <a:gd name="f192" fmla="*/ f154 1 f91"/>
                  <a:gd name="f193" fmla="*/ f155 1 f90"/>
                  <a:gd name="f194" fmla="*/ f156 1 f91"/>
                  <a:gd name="f195" fmla="*/ f157 1 f90"/>
                  <a:gd name="f196" fmla="*/ f158 1 f91"/>
                  <a:gd name="f197" fmla="*/ f159 1 f90"/>
                  <a:gd name="f198" fmla="*/ f160 1 f91"/>
                  <a:gd name="f199" fmla="*/ f161 f81 1"/>
                  <a:gd name="f200" fmla="*/ f162 f81 1"/>
                  <a:gd name="f201" fmla="*/ f164 f82 1"/>
                  <a:gd name="f202" fmla="*/ f163 f82 1"/>
                  <a:gd name="f203" fmla="*/ f165 f81 1"/>
                  <a:gd name="f204" fmla="*/ f166 f82 1"/>
                  <a:gd name="f205" fmla="*/ f167 f81 1"/>
                  <a:gd name="f206" fmla="*/ f168 f82 1"/>
                  <a:gd name="f207" fmla="*/ f169 f81 1"/>
                  <a:gd name="f208" fmla="*/ f170 f82 1"/>
                  <a:gd name="f209" fmla="*/ f171 f81 1"/>
                  <a:gd name="f210" fmla="*/ f172 f81 1"/>
                  <a:gd name="f211" fmla="*/ f173 f82 1"/>
                  <a:gd name="f212" fmla="*/ f174 f81 1"/>
                  <a:gd name="f213" fmla="*/ f175 f82 1"/>
                  <a:gd name="f214" fmla="*/ f176 f81 1"/>
                  <a:gd name="f215" fmla="*/ f177 f82 1"/>
                  <a:gd name="f216" fmla="*/ f178 f81 1"/>
                  <a:gd name="f217" fmla="*/ f179 f82 1"/>
                  <a:gd name="f218" fmla="*/ f180 f81 1"/>
                  <a:gd name="f219" fmla="*/ f181 f82 1"/>
                  <a:gd name="f220" fmla="*/ f182 f81 1"/>
                  <a:gd name="f221" fmla="*/ f183 f82 1"/>
                  <a:gd name="f222" fmla="*/ f184 f81 1"/>
                  <a:gd name="f223" fmla="*/ f185 f82 1"/>
                  <a:gd name="f224" fmla="*/ f186 f82 1"/>
                  <a:gd name="f225" fmla="*/ f187 f81 1"/>
                  <a:gd name="f226" fmla="*/ f188 f82 1"/>
                  <a:gd name="f227" fmla="*/ f189 f81 1"/>
                  <a:gd name="f228" fmla="*/ f190 f82 1"/>
                  <a:gd name="f229" fmla="*/ f191 f81 1"/>
                  <a:gd name="f230" fmla="*/ f192 f82 1"/>
                  <a:gd name="f231" fmla="*/ f193 f81 1"/>
                  <a:gd name="f232" fmla="*/ f194 f82 1"/>
                  <a:gd name="f233" fmla="*/ f195 f81 1"/>
                  <a:gd name="f234" fmla="*/ f196 f82 1"/>
                  <a:gd name="f235" fmla="*/ f197 f81 1"/>
                  <a:gd name="f236" fmla="*/ f198 f82 1"/>
                </a:gdLst>
                <a:ahLst/>
                <a:cxnLst>
                  <a:cxn ang="3cd4">
                    <a:pos x="hc" y="t"/>
                  </a:cxn>
                  <a:cxn ang="0">
                    <a:pos x="r" y="vc"/>
                  </a:cxn>
                  <a:cxn ang="cd4">
                    <a:pos x="hc" y="b"/>
                  </a:cxn>
                  <a:cxn ang="cd2">
                    <a:pos x="l" y="vc"/>
                  </a:cxn>
                  <a:cxn ang="f126">
                    <a:pos x="f203" y="f204"/>
                  </a:cxn>
                  <a:cxn ang="f126">
                    <a:pos x="f205" y="f206"/>
                  </a:cxn>
                  <a:cxn ang="f126">
                    <a:pos x="f207" y="f208"/>
                  </a:cxn>
                  <a:cxn ang="f126">
                    <a:pos x="f209" y="f208"/>
                  </a:cxn>
                  <a:cxn ang="f126">
                    <a:pos x="f210" y="f211"/>
                  </a:cxn>
                  <a:cxn ang="f126">
                    <a:pos x="f203" y="f204"/>
                  </a:cxn>
                  <a:cxn ang="f126">
                    <a:pos x="f212" y="f213"/>
                  </a:cxn>
                  <a:cxn ang="f126">
                    <a:pos x="f214" y="f215"/>
                  </a:cxn>
                  <a:cxn ang="f126">
                    <a:pos x="f216" y="f217"/>
                  </a:cxn>
                  <a:cxn ang="f126">
                    <a:pos x="f218" y="f219"/>
                  </a:cxn>
                  <a:cxn ang="f126">
                    <a:pos x="f212" y="f213"/>
                  </a:cxn>
                  <a:cxn ang="f126">
                    <a:pos x="f220" y="f221"/>
                  </a:cxn>
                  <a:cxn ang="f126">
                    <a:pos x="f222" y="f223"/>
                  </a:cxn>
                  <a:cxn ang="f126">
                    <a:pos x="f222" y="f224"/>
                  </a:cxn>
                  <a:cxn ang="f126">
                    <a:pos x="f225" y="f226"/>
                  </a:cxn>
                  <a:cxn ang="f126">
                    <a:pos x="f227" y="f228"/>
                  </a:cxn>
                  <a:cxn ang="f126">
                    <a:pos x="f220" y="f221"/>
                  </a:cxn>
                  <a:cxn ang="f126">
                    <a:pos x="f229" y="f230"/>
                  </a:cxn>
                  <a:cxn ang="f126">
                    <a:pos x="f231" y="f232"/>
                  </a:cxn>
                  <a:cxn ang="f126">
                    <a:pos x="f233" y="f234"/>
                  </a:cxn>
                  <a:cxn ang="f126">
                    <a:pos x="f235" y="f236"/>
                  </a:cxn>
                  <a:cxn ang="f126">
                    <a:pos x="f229" y="f230"/>
                  </a:cxn>
                </a:cxnLst>
                <a:rect l="f199" t="f202" r="f200" b="f201"/>
                <a:pathLst>
                  <a:path w="260984" h="468630">
                    <a:moveTo>
                      <a:pt x="f8" y="f9"/>
                    </a:moveTo>
                    <a:lnTo>
                      <a:pt x="f10" y="f11"/>
                    </a:lnTo>
                    <a:cubicBezTo>
                      <a:pt x="f12" y="f13"/>
                      <a:pt x="f14" y="f15"/>
                      <a:pt x="f16" y="f7"/>
                    </a:cubicBezTo>
                    <a:lnTo>
                      <a:pt x="f17" y="f7"/>
                    </a:lnTo>
                    <a:lnTo>
                      <a:pt x="f18" y="f19"/>
                    </a:lnTo>
                    <a:cubicBezTo>
                      <a:pt x="f20" y="f21"/>
                      <a:pt x="f22" y="f23"/>
                      <a:pt x="f8" y="f9"/>
                    </a:cubicBezTo>
                    <a:close/>
                    <a:moveTo>
                      <a:pt x="f24" y="f25"/>
                    </a:moveTo>
                    <a:lnTo>
                      <a:pt x="f26" y="f27"/>
                    </a:lnTo>
                    <a:cubicBezTo>
                      <a:pt x="f28" y="f29"/>
                      <a:pt x="f30" y="f31"/>
                      <a:pt x="f32" y="f33"/>
                    </a:cubicBezTo>
                    <a:cubicBezTo>
                      <a:pt x="f34" y="f35"/>
                      <a:pt x="f36" y="f37"/>
                      <a:pt x="f38" y="f39"/>
                    </a:cubicBezTo>
                    <a:cubicBezTo>
                      <a:pt x="f40" y="f41"/>
                      <a:pt x="f42" y="f43"/>
                      <a:pt x="f24" y="f25"/>
                    </a:cubicBezTo>
                    <a:close/>
                    <a:moveTo>
                      <a:pt x="f44" y="f45"/>
                    </a:moveTo>
                    <a:lnTo>
                      <a:pt x="f6" y="f46"/>
                    </a:lnTo>
                    <a:lnTo>
                      <a:pt x="f6" y="f47"/>
                    </a:lnTo>
                    <a:cubicBezTo>
                      <a:pt x="f29" y="f48"/>
                      <a:pt x="f49" y="f50"/>
                      <a:pt x="f51" y="f52"/>
                    </a:cubicBezTo>
                    <a:cubicBezTo>
                      <a:pt x="f53" y="f54"/>
                      <a:pt x="f55" y="f56"/>
                      <a:pt x="f57" y="f58"/>
                    </a:cubicBezTo>
                    <a:cubicBezTo>
                      <a:pt x="f59" y="f60"/>
                      <a:pt x="f61" y="f62"/>
                      <a:pt x="f44" y="f45"/>
                    </a:cubicBezTo>
                    <a:close/>
                    <a:moveTo>
                      <a:pt x="f5" y="f5"/>
                    </a:moveTo>
                    <a:cubicBezTo>
                      <a:pt x="f63" y="f24"/>
                      <a:pt x="f64" y="f65"/>
                      <a:pt x="f66" y="f67"/>
                    </a:cubicBezTo>
                    <a:cubicBezTo>
                      <a:pt x="f68" y="f69"/>
                      <a:pt x="f70" y="f71"/>
                      <a:pt x="f72" y="f73"/>
                    </a:cubicBezTo>
                    <a:lnTo>
                      <a:pt x="f74" y="f75"/>
                    </a:lnTo>
                    <a:cubicBezTo>
                      <a:pt x="f76" y="f77"/>
                      <a:pt x="f78" y="f79"/>
                      <a:pt x="f5" y="f5"/>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1" name="Freeform: Shape 240">
                <a:extLst>
                  <a:ext uri="{FF2B5EF4-FFF2-40B4-BE49-F238E27FC236}">
                    <a16:creationId xmlns:a16="http://schemas.microsoft.com/office/drawing/2014/main" id="{A690CE6D-A660-48AD-A676-C774B755CAEA}"/>
                  </a:ext>
                </a:extLst>
              </p:cNvPr>
              <p:cNvSpPr/>
              <p:nvPr/>
            </p:nvSpPr>
            <p:spPr>
              <a:xfrm>
                <a:off x="1260061" y="3195663"/>
                <a:ext cx="187113" cy="185604"/>
              </a:xfrm>
              <a:custGeom>
                <a:avLst/>
                <a:gdLst>
                  <a:gd name="f0" fmla="val 10800000"/>
                  <a:gd name="f1" fmla="val 5400000"/>
                  <a:gd name="f2" fmla="val 180"/>
                  <a:gd name="f3" fmla="val w"/>
                  <a:gd name="f4" fmla="val h"/>
                  <a:gd name="f5" fmla="val 0"/>
                  <a:gd name="f6" fmla="val 354330"/>
                  <a:gd name="f7" fmla="val 351472"/>
                  <a:gd name="f8" fmla="val 234314"/>
                  <a:gd name="f9" fmla="val 170497"/>
                  <a:gd name="f10" fmla="val 319087"/>
                  <a:gd name="f11" fmla="val 229552"/>
                  <a:gd name="f12" fmla="val 300989"/>
                  <a:gd name="f13" fmla="val 269557"/>
                  <a:gd name="f14" fmla="val 282892"/>
                  <a:gd name="f15" fmla="val 309562"/>
                  <a:gd name="f16" fmla="val 264794"/>
                  <a:gd name="f17" fmla="val 159067"/>
                  <a:gd name="f18" fmla="val 302895"/>
                  <a:gd name="f19" fmla="val 184784"/>
                  <a:gd name="f20" fmla="val 258127"/>
                  <a:gd name="f21" fmla="val 208597"/>
                  <a:gd name="f22" fmla="val 214312"/>
                  <a:gd name="f23" fmla="val 138113"/>
                  <a:gd name="f24" fmla="val 102870"/>
                  <a:gd name="f25" fmla="val 218122"/>
                  <a:gd name="f26" fmla="val 158115"/>
                  <a:gd name="f27" fmla="val 193357"/>
                  <a:gd name="f28" fmla="val 203835"/>
                  <a:gd name="f29" fmla="val 168592"/>
                  <a:gd name="f30" fmla="val 248602"/>
                  <a:gd name="f31" fmla="val 142875"/>
                  <a:gd name="f32" fmla="val 294322"/>
                  <a:gd name="f33" fmla="val 226695"/>
                  <a:gd name="f34" fmla="val 312419"/>
                  <a:gd name="f35" fmla="val 33338"/>
                  <a:gd name="f36" fmla="val 327659"/>
                  <a:gd name="f37" fmla="val 41910"/>
                  <a:gd name="f38" fmla="val 340042"/>
                  <a:gd name="f39" fmla="val 49530"/>
                  <a:gd name="f40" fmla="val 348614"/>
                  <a:gd name="f41" fmla="val 54293"/>
                  <a:gd name="f42" fmla="val 350519"/>
                  <a:gd name="f43" fmla="val 84773"/>
                  <a:gd name="f44" fmla="val 353377"/>
                  <a:gd name="f45" fmla="val 112396"/>
                  <a:gd name="f46" fmla="val 140018"/>
                  <a:gd name="f47" fmla="val 148590"/>
                  <a:gd name="f48" fmla="val 157163"/>
                  <a:gd name="f49" fmla="val 347662"/>
                  <a:gd name="f50" fmla="val 164783"/>
                  <a:gd name="f51" fmla="val 341947"/>
                  <a:gd name="f52" fmla="val 179071"/>
                  <a:gd name="f53" fmla="val 335280"/>
                  <a:gd name="f54" fmla="val 193358"/>
                  <a:gd name="f55" fmla="val 209551"/>
                  <a:gd name="f56" fmla="val 244792"/>
                  <a:gd name="f57" fmla="val 152401"/>
                  <a:gd name="f58" fmla="val 252412"/>
                  <a:gd name="f59" fmla="val 265747"/>
                  <a:gd name="f60" fmla="val 7620"/>
                  <a:gd name="f61" fmla="val 279082"/>
                  <a:gd name="f62" fmla="val 14288"/>
                  <a:gd name="f63" fmla="val 293369"/>
                  <a:gd name="f64" fmla="val 22860"/>
                  <a:gd name="f65" fmla="val 271462"/>
                  <a:gd name="f66" fmla="val 62865"/>
                  <a:gd name="f67" fmla="val 249555"/>
                  <a:gd name="f68" fmla="val 100965"/>
                  <a:gd name="f69" fmla="val 227647"/>
                  <a:gd name="f70" fmla="val 140970"/>
                  <a:gd name="f71" fmla="val 201930"/>
                  <a:gd name="f72" fmla="val 123825"/>
                  <a:gd name="f73" fmla="val 178117"/>
                  <a:gd name="f74" fmla="val 106680"/>
                  <a:gd name="f75" fmla="val 151447"/>
                  <a:gd name="f76" fmla="val 89535"/>
                  <a:gd name="f77" fmla="+- 0 0 -90"/>
                  <a:gd name="f78" fmla="*/ f3 1 354330"/>
                  <a:gd name="f79" fmla="*/ f4 1 351472"/>
                  <a:gd name="f80" fmla="val f5"/>
                  <a:gd name="f81" fmla="val f6"/>
                  <a:gd name="f82" fmla="val f7"/>
                  <a:gd name="f83" fmla="*/ f77 f0 1"/>
                  <a:gd name="f84" fmla="+- f82 0 f80"/>
                  <a:gd name="f85" fmla="+- f81 0 f80"/>
                  <a:gd name="f86" fmla="*/ f83 1 f2"/>
                  <a:gd name="f87" fmla="*/ f85 1 354330"/>
                  <a:gd name="f88" fmla="*/ f84 1 351472"/>
                  <a:gd name="f89" fmla="*/ 234314 f85 1"/>
                  <a:gd name="f90" fmla="*/ 170497 f84 1"/>
                  <a:gd name="f91" fmla="*/ 319087 f85 1"/>
                  <a:gd name="f92" fmla="*/ 229552 f84 1"/>
                  <a:gd name="f93" fmla="*/ 264794 f85 1"/>
                  <a:gd name="f94" fmla="*/ 351472 f84 1"/>
                  <a:gd name="f95" fmla="*/ 159067 f85 1"/>
                  <a:gd name="f96" fmla="*/ 302895 f84 1"/>
                  <a:gd name="f97" fmla="*/ 138113 f85 1"/>
                  <a:gd name="f98" fmla="*/ 102870 f84 1"/>
                  <a:gd name="f99" fmla="*/ 218122 f85 1"/>
                  <a:gd name="f100" fmla="*/ 158115 f84 1"/>
                  <a:gd name="f101" fmla="*/ 142875 f85 1"/>
                  <a:gd name="f102" fmla="*/ 294322 f84 1"/>
                  <a:gd name="f103" fmla="*/ 0 f85 1"/>
                  <a:gd name="f104" fmla="*/ 226695 f84 1"/>
                  <a:gd name="f105" fmla="*/ 312419 f85 1"/>
                  <a:gd name="f106" fmla="*/ 33338 f84 1"/>
                  <a:gd name="f107" fmla="*/ 348614 f85 1"/>
                  <a:gd name="f108" fmla="*/ 54293 f84 1"/>
                  <a:gd name="f109" fmla="*/ 354330 f85 1"/>
                  <a:gd name="f110" fmla="*/ 140018 f84 1"/>
                  <a:gd name="f111" fmla="*/ 347662 f85 1"/>
                  <a:gd name="f112" fmla="*/ 164783 f84 1"/>
                  <a:gd name="f113" fmla="*/ 327659 f85 1"/>
                  <a:gd name="f114" fmla="*/ 209551 f84 1"/>
                  <a:gd name="f115" fmla="*/ 244792 f85 1"/>
                  <a:gd name="f116" fmla="*/ 152401 f84 1"/>
                  <a:gd name="f117" fmla="*/ 252412 f85 1"/>
                  <a:gd name="f118" fmla="*/ 0 f84 1"/>
                  <a:gd name="f119" fmla="*/ 293369 f85 1"/>
                  <a:gd name="f120" fmla="*/ 22860 f84 1"/>
                  <a:gd name="f121" fmla="*/ 227647 f85 1"/>
                  <a:gd name="f122" fmla="*/ 140970 f84 1"/>
                  <a:gd name="f123" fmla="*/ 151447 f85 1"/>
                  <a:gd name="f124" fmla="*/ 89535 f84 1"/>
                  <a:gd name="f125" fmla="+- f86 0 f1"/>
                  <a:gd name="f126" fmla="*/ f89 1 354330"/>
                  <a:gd name="f127" fmla="*/ f90 1 351472"/>
                  <a:gd name="f128" fmla="*/ f91 1 354330"/>
                  <a:gd name="f129" fmla="*/ f92 1 351472"/>
                  <a:gd name="f130" fmla="*/ f93 1 354330"/>
                  <a:gd name="f131" fmla="*/ f94 1 351472"/>
                  <a:gd name="f132" fmla="*/ f95 1 354330"/>
                  <a:gd name="f133" fmla="*/ f96 1 351472"/>
                  <a:gd name="f134" fmla="*/ f97 1 354330"/>
                  <a:gd name="f135" fmla="*/ f98 1 351472"/>
                  <a:gd name="f136" fmla="*/ f99 1 354330"/>
                  <a:gd name="f137" fmla="*/ f100 1 351472"/>
                  <a:gd name="f138" fmla="*/ f101 1 354330"/>
                  <a:gd name="f139" fmla="*/ f102 1 351472"/>
                  <a:gd name="f140" fmla="*/ f103 1 354330"/>
                  <a:gd name="f141" fmla="*/ f104 1 351472"/>
                  <a:gd name="f142" fmla="*/ f105 1 354330"/>
                  <a:gd name="f143" fmla="*/ f106 1 351472"/>
                  <a:gd name="f144" fmla="*/ f107 1 354330"/>
                  <a:gd name="f145" fmla="*/ f108 1 351472"/>
                  <a:gd name="f146" fmla="*/ f109 1 354330"/>
                  <a:gd name="f147" fmla="*/ f110 1 351472"/>
                  <a:gd name="f148" fmla="*/ f111 1 354330"/>
                  <a:gd name="f149" fmla="*/ f112 1 351472"/>
                  <a:gd name="f150" fmla="*/ f113 1 354330"/>
                  <a:gd name="f151" fmla="*/ f114 1 351472"/>
                  <a:gd name="f152" fmla="*/ f115 1 354330"/>
                  <a:gd name="f153" fmla="*/ f116 1 351472"/>
                  <a:gd name="f154" fmla="*/ f117 1 354330"/>
                  <a:gd name="f155" fmla="*/ f118 1 351472"/>
                  <a:gd name="f156" fmla="*/ f119 1 354330"/>
                  <a:gd name="f157" fmla="*/ f120 1 351472"/>
                  <a:gd name="f158" fmla="*/ f121 1 354330"/>
                  <a:gd name="f159" fmla="*/ f122 1 351472"/>
                  <a:gd name="f160" fmla="*/ f123 1 354330"/>
                  <a:gd name="f161" fmla="*/ f124 1 351472"/>
                  <a:gd name="f162" fmla="*/ f80 1 f87"/>
                  <a:gd name="f163" fmla="*/ f81 1 f87"/>
                  <a:gd name="f164" fmla="*/ f80 1 f88"/>
                  <a:gd name="f165" fmla="*/ f82 1 f88"/>
                  <a:gd name="f166" fmla="*/ f126 1 f87"/>
                  <a:gd name="f167" fmla="*/ f127 1 f88"/>
                  <a:gd name="f168" fmla="*/ f128 1 f87"/>
                  <a:gd name="f169" fmla="*/ f129 1 f88"/>
                  <a:gd name="f170" fmla="*/ f130 1 f87"/>
                  <a:gd name="f171" fmla="*/ f131 1 f88"/>
                  <a:gd name="f172" fmla="*/ f132 1 f87"/>
                  <a:gd name="f173" fmla="*/ f133 1 f88"/>
                  <a:gd name="f174" fmla="*/ f134 1 f87"/>
                  <a:gd name="f175" fmla="*/ f135 1 f88"/>
                  <a:gd name="f176" fmla="*/ f136 1 f87"/>
                  <a:gd name="f177" fmla="*/ f137 1 f88"/>
                  <a:gd name="f178" fmla="*/ f138 1 f87"/>
                  <a:gd name="f179" fmla="*/ f139 1 f88"/>
                  <a:gd name="f180" fmla="*/ f140 1 f87"/>
                  <a:gd name="f181" fmla="*/ f141 1 f88"/>
                  <a:gd name="f182" fmla="*/ f142 1 f87"/>
                  <a:gd name="f183" fmla="*/ f143 1 f88"/>
                  <a:gd name="f184" fmla="*/ f144 1 f87"/>
                  <a:gd name="f185" fmla="*/ f145 1 f88"/>
                  <a:gd name="f186" fmla="*/ f146 1 f87"/>
                  <a:gd name="f187" fmla="*/ f147 1 f88"/>
                  <a:gd name="f188" fmla="*/ f148 1 f87"/>
                  <a:gd name="f189" fmla="*/ f149 1 f88"/>
                  <a:gd name="f190" fmla="*/ f150 1 f87"/>
                  <a:gd name="f191" fmla="*/ f151 1 f88"/>
                  <a:gd name="f192" fmla="*/ f152 1 f87"/>
                  <a:gd name="f193" fmla="*/ f153 1 f88"/>
                  <a:gd name="f194" fmla="*/ f154 1 f87"/>
                  <a:gd name="f195" fmla="*/ f155 1 f88"/>
                  <a:gd name="f196" fmla="*/ f156 1 f87"/>
                  <a:gd name="f197" fmla="*/ f157 1 f88"/>
                  <a:gd name="f198" fmla="*/ f158 1 f87"/>
                  <a:gd name="f199" fmla="*/ f159 1 f88"/>
                  <a:gd name="f200" fmla="*/ f160 1 f87"/>
                  <a:gd name="f201" fmla="*/ f161 1 f88"/>
                  <a:gd name="f202" fmla="*/ f162 f78 1"/>
                  <a:gd name="f203" fmla="*/ f163 f78 1"/>
                  <a:gd name="f204" fmla="*/ f165 f79 1"/>
                  <a:gd name="f205" fmla="*/ f164 f79 1"/>
                  <a:gd name="f206" fmla="*/ f166 f78 1"/>
                  <a:gd name="f207" fmla="*/ f167 f79 1"/>
                  <a:gd name="f208" fmla="*/ f168 f78 1"/>
                  <a:gd name="f209" fmla="*/ f169 f79 1"/>
                  <a:gd name="f210" fmla="*/ f170 f78 1"/>
                  <a:gd name="f211" fmla="*/ f171 f79 1"/>
                  <a:gd name="f212" fmla="*/ f172 f78 1"/>
                  <a:gd name="f213" fmla="*/ f173 f79 1"/>
                  <a:gd name="f214" fmla="*/ f174 f78 1"/>
                  <a:gd name="f215" fmla="*/ f175 f79 1"/>
                  <a:gd name="f216" fmla="*/ f176 f78 1"/>
                  <a:gd name="f217" fmla="*/ f177 f79 1"/>
                  <a:gd name="f218" fmla="*/ f178 f78 1"/>
                  <a:gd name="f219" fmla="*/ f179 f79 1"/>
                  <a:gd name="f220" fmla="*/ f180 f78 1"/>
                  <a:gd name="f221" fmla="*/ f181 f79 1"/>
                  <a:gd name="f222" fmla="*/ f182 f78 1"/>
                  <a:gd name="f223" fmla="*/ f183 f79 1"/>
                  <a:gd name="f224" fmla="*/ f184 f78 1"/>
                  <a:gd name="f225" fmla="*/ f185 f79 1"/>
                  <a:gd name="f226" fmla="*/ f186 f78 1"/>
                  <a:gd name="f227" fmla="*/ f187 f79 1"/>
                  <a:gd name="f228" fmla="*/ f188 f78 1"/>
                  <a:gd name="f229" fmla="*/ f189 f79 1"/>
                  <a:gd name="f230" fmla="*/ f190 f78 1"/>
                  <a:gd name="f231" fmla="*/ f191 f79 1"/>
                  <a:gd name="f232" fmla="*/ f192 f78 1"/>
                  <a:gd name="f233" fmla="*/ f193 f79 1"/>
                  <a:gd name="f234" fmla="*/ f194 f78 1"/>
                  <a:gd name="f235" fmla="*/ f195 f79 1"/>
                  <a:gd name="f236" fmla="*/ f196 f78 1"/>
                  <a:gd name="f237" fmla="*/ f197 f79 1"/>
                  <a:gd name="f238" fmla="*/ f198 f78 1"/>
                  <a:gd name="f239" fmla="*/ f199 f79 1"/>
                  <a:gd name="f240" fmla="*/ f200 f78 1"/>
                  <a:gd name="f241" fmla="*/ f201 f79 1"/>
                </a:gdLst>
                <a:ahLst/>
                <a:cxnLst>
                  <a:cxn ang="3cd4">
                    <a:pos x="hc" y="t"/>
                  </a:cxn>
                  <a:cxn ang="0">
                    <a:pos x="r" y="vc"/>
                  </a:cxn>
                  <a:cxn ang="cd4">
                    <a:pos x="hc" y="b"/>
                  </a:cxn>
                  <a:cxn ang="cd2">
                    <a:pos x="l" y="vc"/>
                  </a:cxn>
                  <a:cxn ang="f125">
                    <a:pos x="f206" y="f207"/>
                  </a:cxn>
                  <a:cxn ang="f125">
                    <a:pos x="f208" y="f209"/>
                  </a:cxn>
                  <a:cxn ang="f125">
                    <a:pos x="f210" y="f211"/>
                  </a:cxn>
                  <a:cxn ang="f125">
                    <a:pos x="f212" y="f213"/>
                  </a:cxn>
                  <a:cxn ang="f125">
                    <a:pos x="f206" y="f207"/>
                  </a:cxn>
                  <a:cxn ang="f125">
                    <a:pos x="f214" y="f215"/>
                  </a:cxn>
                  <a:cxn ang="f125">
                    <a:pos x="f216" y="f217"/>
                  </a:cxn>
                  <a:cxn ang="f125">
                    <a:pos x="f218" y="f219"/>
                  </a:cxn>
                  <a:cxn ang="f125">
                    <a:pos x="f220" y="f221"/>
                  </a:cxn>
                  <a:cxn ang="f125">
                    <a:pos x="f222" y="f223"/>
                  </a:cxn>
                  <a:cxn ang="f125">
                    <a:pos x="f224" y="f225"/>
                  </a:cxn>
                  <a:cxn ang="f125">
                    <a:pos x="f226" y="f227"/>
                  </a:cxn>
                  <a:cxn ang="f125">
                    <a:pos x="f228" y="f229"/>
                  </a:cxn>
                  <a:cxn ang="f125">
                    <a:pos x="f230" y="f231"/>
                  </a:cxn>
                  <a:cxn ang="f125">
                    <a:pos x="f232" y="f233"/>
                  </a:cxn>
                  <a:cxn ang="f125">
                    <a:pos x="f234" y="f235"/>
                  </a:cxn>
                  <a:cxn ang="f125">
                    <a:pos x="f236" y="f237"/>
                  </a:cxn>
                  <a:cxn ang="f125">
                    <a:pos x="f238" y="f239"/>
                  </a:cxn>
                  <a:cxn ang="f125">
                    <a:pos x="f240" y="f241"/>
                  </a:cxn>
                </a:cxnLst>
                <a:rect l="f202" t="f205" r="f203" b="f204"/>
                <a:pathLst>
                  <a:path w="354330" h="351472">
                    <a:moveTo>
                      <a:pt x="f8" y="f9"/>
                    </a:moveTo>
                    <a:lnTo>
                      <a:pt x="f10" y="f11"/>
                    </a:lnTo>
                    <a:cubicBezTo>
                      <a:pt x="f12" y="f13"/>
                      <a:pt x="f14" y="f15"/>
                      <a:pt x="f16" y="f7"/>
                    </a:cubicBezTo>
                    <a:lnTo>
                      <a:pt x="f17" y="f18"/>
                    </a:lnTo>
                    <a:cubicBezTo>
                      <a:pt x="f19" y="f20"/>
                      <a:pt x="f21" y="f22"/>
                      <a:pt x="f8" y="f9"/>
                    </a:cubicBezTo>
                    <a:close/>
                    <a:moveTo>
                      <a:pt x="f23" y="f24"/>
                    </a:moveTo>
                    <a:lnTo>
                      <a:pt x="f25" y="f26"/>
                    </a:lnTo>
                    <a:cubicBezTo>
                      <a:pt x="f27" y="f28"/>
                      <a:pt x="f29" y="f30"/>
                      <a:pt x="f31" y="f32"/>
                    </a:cubicBezTo>
                    <a:lnTo>
                      <a:pt x="f5" y="f33"/>
                    </a:lnTo>
                    <a:close/>
                    <a:moveTo>
                      <a:pt x="f34" y="f35"/>
                    </a:moveTo>
                    <a:cubicBezTo>
                      <a:pt x="f36" y="f37"/>
                      <a:pt x="f38" y="f39"/>
                      <a:pt x="f40" y="f41"/>
                    </a:cubicBezTo>
                    <a:cubicBezTo>
                      <a:pt x="f42" y="f43"/>
                      <a:pt x="f44" y="f45"/>
                      <a:pt x="f6" y="f46"/>
                    </a:cubicBezTo>
                    <a:cubicBezTo>
                      <a:pt x="f6" y="f47"/>
                      <a:pt x="f42" y="f48"/>
                      <a:pt x="f49" y="f50"/>
                    </a:cubicBezTo>
                    <a:cubicBezTo>
                      <a:pt x="f51" y="f52"/>
                      <a:pt x="f53" y="f54"/>
                      <a:pt x="f36" y="f55"/>
                    </a:cubicBezTo>
                    <a:lnTo>
                      <a:pt x="f56" y="f57"/>
                    </a:lnTo>
                    <a:close/>
                    <a:moveTo>
                      <a:pt x="f58" y="f5"/>
                    </a:moveTo>
                    <a:cubicBezTo>
                      <a:pt x="f59" y="f60"/>
                      <a:pt x="f61" y="f62"/>
                      <a:pt x="f63" y="f64"/>
                    </a:cubicBezTo>
                    <a:cubicBezTo>
                      <a:pt x="f65" y="f66"/>
                      <a:pt x="f67" y="f68"/>
                      <a:pt x="f69" y="f70"/>
                    </a:cubicBezTo>
                    <a:cubicBezTo>
                      <a:pt x="f71" y="f72"/>
                      <a:pt x="f73" y="f74"/>
                      <a:pt x="f75" y="f7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12" name="Group 190">
              <a:extLst>
                <a:ext uri="{FF2B5EF4-FFF2-40B4-BE49-F238E27FC236}">
                  <a16:creationId xmlns:a16="http://schemas.microsoft.com/office/drawing/2014/main" id="{8BE7546C-000B-46E8-A586-3E61F133C560}"/>
                </a:ext>
              </a:extLst>
            </p:cNvPr>
            <p:cNvGrpSpPr/>
            <p:nvPr/>
          </p:nvGrpSpPr>
          <p:grpSpPr>
            <a:xfrm>
              <a:off x="196668" y="4232502"/>
              <a:ext cx="1199474" cy="184360"/>
              <a:chOff x="196668" y="4232502"/>
              <a:chExt cx="1199474" cy="184360"/>
            </a:xfrm>
          </p:grpSpPr>
          <p:grpSp>
            <p:nvGrpSpPr>
              <p:cNvPr id="13" name="Graphic 1">
                <a:extLst>
                  <a:ext uri="{FF2B5EF4-FFF2-40B4-BE49-F238E27FC236}">
                    <a16:creationId xmlns:a16="http://schemas.microsoft.com/office/drawing/2014/main" id="{B358ADB9-CCBE-4518-A939-48FB41B19ADB}"/>
                  </a:ext>
                </a:extLst>
              </p:cNvPr>
              <p:cNvGrpSpPr/>
              <p:nvPr/>
            </p:nvGrpSpPr>
            <p:grpSpPr>
              <a:xfrm>
                <a:off x="372143" y="4330480"/>
                <a:ext cx="162140" cy="51242"/>
                <a:chOff x="372143" y="4330480"/>
                <a:chExt cx="162140" cy="51242"/>
              </a:xfrm>
            </p:grpSpPr>
            <p:sp>
              <p:nvSpPr>
                <p:cNvPr id="14" name="Freeform: Shape 233">
                  <a:extLst>
                    <a:ext uri="{FF2B5EF4-FFF2-40B4-BE49-F238E27FC236}">
                      <a16:creationId xmlns:a16="http://schemas.microsoft.com/office/drawing/2014/main" id="{3A07BBA8-8C4A-4A57-9C1F-BE7FA54E3D7C}"/>
                    </a:ext>
                  </a:extLst>
                </p:cNvPr>
                <p:cNvSpPr/>
                <p:nvPr/>
              </p:nvSpPr>
              <p:spPr>
                <a:xfrm rot="515490">
                  <a:off x="478103" y="4330480"/>
                  <a:ext cx="56180" cy="39081"/>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 name="Freeform: Shape 234">
                  <a:extLst>
                    <a:ext uri="{FF2B5EF4-FFF2-40B4-BE49-F238E27FC236}">
                      <a16:creationId xmlns:a16="http://schemas.microsoft.com/office/drawing/2014/main" id="{E191A644-5458-455A-B2FB-7584D5BEB32F}"/>
                    </a:ext>
                  </a:extLst>
                </p:cNvPr>
                <p:cNvSpPr/>
                <p:nvPr/>
              </p:nvSpPr>
              <p:spPr>
                <a:xfrm rot="515490">
                  <a:off x="372143" y="4357299"/>
                  <a:ext cx="65946" cy="24423"/>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6" name="Freeform: Shape 235">
                  <a:extLst>
                    <a:ext uri="{FF2B5EF4-FFF2-40B4-BE49-F238E27FC236}">
                      <a16:creationId xmlns:a16="http://schemas.microsoft.com/office/drawing/2014/main" id="{720CF9D0-DD68-4971-AF9A-6FDC978A7D7C}"/>
                    </a:ext>
                  </a:extLst>
                </p:cNvPr>
                <p:cNvSpPr/>
                <p:nvPr/>
              </p:nvSpPr>
              <p:spPr>
                <a:xfrm rot="515490">
                  <a:off x="498695" y="4338883"/>
                  <a:ext cx="4882" cy="9765"/>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7" name="Freeform: Shape 236">
                  <a:extLst>
                    <a:ext uri="{FF2B5EF4-FFF2-40B4-BE49-F238E27FC236}">
                      <a16:creationId xmlns:a16="http://schemas.microsoft.com/office/drawing/2014/main" id="{B44F209B-8A91-47A8-8E85-DD637385F128}"/>
                    </a:ext>
                  </a:extLst>
                </p:cNvPr>
                <p:cNvSpPr/>
                <p:nvPr/>
              </p:nvSpPr>
              <p:spPr>
                <a:xfrm rot="515490">
                  <a:off x="405784" y="4356257"/>
                  <a:ext cx="4882" cy="7324"/>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18" name="Graphic 1">
                <a:extLst>
                  <a:ext uri="{FF2B5EF4-FFF2-40B4-BE49-F238E27FC236}">
                    <a16:creationId xmlns:a16="http://schemas.microsoft.com/office/drawing/2014/main" id="{569075FE-0EE1-4715-8937-9E4A18676671}"/>
                  </a:ext>
                </a:extLst>
              </p:cNvPr>
              <p:cNvGrpSpPr/>
              <p:nvPr/>
            </p:nvGrpSpPr>
            <p:grpSpPr>
              <a:xfrm>
                <a:off x="653194" y="4232502"/>
                <a:ext cx="163950" cy="39081"/>
                <a:chOff x="653194" y="4232502"/>
                <a:chExt cx="163950" cy="39081"/>
              </a:xfrm>
            </p:grpSpPr>
            <p:sp>
              <p:nvSpPr>
                <p:cNvPr id="19" name="Freeform: Shape 229">
                  <a:extLst>
                    <a:ext uri="{FF2B5EF4-FFF2-40B4-BE49-F238E27FC236}">
                      <a16:creationId xmlns:a16="http://schemas.microsoft.com/office/drawing/2014/main" id="{50BBE21B-6055-4246-A253-5B482D167C1A}"/>
                    </a:ext>
                  </a:extLst>
                </p:cNvPr>
                <p:cNvSpPr/>
                <p:nvPr/>
              </p:nvSpPr>
              <p:spPr>
                <a:xfrm rot="1285167">
                  <a:off x="760964" y="4232502"/>
                  <a:ext cx="56180" cy="39081"/>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0" name="Freeform: Shape 230">
                  <a:extLst>
                    <a:ext uri="{FF2B5EF4-FFF2-40B4-BE49-F238E27FC236}">
                      <a16:creationId xmlns:a16="http://schemas.microsoft.com/office/drawing/2014/main" id="{649EDE88-924B-45E1-8673-C8E2BEFFD54C}"/>
                    </a:ext>
                  </a:extLst>
                </p:cNvPr>
                <p:cNvSpPr/>
                <p:nvPr/>
              </p:nvSpPr>
              <p:spPr>
                <a:xfrm rot="1285167">
                  <a:off x="653194" y="4236388"/>
                  <a:ext cx="65946" cy="24423"/>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1" name="Freeform: Shape 231">
                  <a:extLst>
                    <a:ext uri="{FF2B5EF4-FFF2-40B4-BE49-F238E27FC236}">
                      <a16:creationId xmlns:a16="http://schemas.microsoft.com/office/drawing/2014/main" id="{7E12E30F-6923-463F-BDD4-AACE3F7E4568}"/>
                    </a:ext>
                  </a:extLst>
                </p:cNvPr>
                <p:cNvSpPr/>
                <p:nvPr/>
              </p:nvSpPr>
              <p:spPr>
                <a:xfrm rot="1285167">
                  <a:off x="783064" y="4239936"/>
                  <a:ext cx="4882" cy="9765"/>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2" name="Freeform: Shape 232">
                  <a:extLst>
                    <a:ext uri="{FF2B5EF4-FFF2-40B4-BE49-F238E27FC236}">
                      <a16:creationId xmlns:a16="http://schemas.microsoft.com/office/drawing/2014/main" id="{CDA9FF51-EC92-4843-9800-0CE74687234F}"/>
                    </a:ext>
                  </a:extLst>
                </p:cNvPr>
                <p:cNvSpPr/>
                <p:nvPr/>
              </p:nvSpPr>
              <p:spPr>
                <a:xfrm rot="1285167">
                  <a:off x="688882" y="4236279"/>
                  <a:ext cx="4882" cy="7324"/>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23" name="Graphic 1">
                <a:extLst>
                  <a:ext uri="{FF2B5EF4-FFF2-40B4-BE49-F238E27FC236}">
                    <a16:creationId xmlns:a16="http://schemas.microsoft.com/office/drawing/2014/main" id="{3859366A-19C2-40A7-9259-723E329B6681}"/>
                  </a:ext>
                </a:extLst>
              </p:cNvPr>
              <p:cNvGrpSpPr/>
              <p:nvPr/>
            </p:nvGrpSpPr>
            <p:grpSpPr>
              <a:xfrm>
                <a:off x="858383" y="4336302"/>
                <a:ext cx="108578" cy="80560"/>
                <a:chOff x="858383" y="4336302"/>
                <a:chExt cx="108578" cy="80560"/>
              </a:xfrm>
            </p:grpSpPr>
            <p:sp>
              <p:nvSpPr>
                <p:cNvPr id="24" name="Freeform: Shape 225">
                  <a:extLst>
                    <a:ext uri="{FF2B5EF4-FFF2-40B4-BE49-F238E27FC236}">
                      <a16:creationId xmlns:a16="http://schemas.microsoft.com/office/drawing/2014/main" id="{5561E659-8CB7-49B0-A341-B3C29CC8E7CA}"/>
                    </a:ext>
                  </a:extLst>
                </p:cNvPr>
                <p:cNvSpPr/>
                <p:nvPr/>
              </p:nvSpPr>
              <p:spPr>
                <a:xfrm rot="20211784">
                  <a:off x="922366" y="4336302"/>
                  <a:ext cx="44595" cy="31025"/>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5" name="Freeform: Shape 226">
                  <a:extLst>
                    <a:ext uri="{FF2B5EF4-FFF2-40B4-BE49-F238E27FC236}">
                      <a16:creationId xmlns:a16="http://schemas.microsoft.com/office/drawing/2014/main" id="{1E7117E9-CEA3-4C53-8B7F-509E8756653C}"/>
                    </a:ext>
                  </a:extLst>
                </p:cNvPr>
                <p:cNvSpPr/>
                <p:nvPr/>
              </p:nvSpPr>
              <p:spPr>
                <a:xfrm rot="20211784">
                  <a:off x="858383" y="4397477"/>
                  <a:ext cx="52349" cy="19385"/>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6" name="Freeform: Shape 227">
                  <a:extLst>
                    <a:ext uri="{FF2B5EF4-FFF2-40B4-BE49-F238E27FC236}">
                      <a16:creationId xmlns:a16="http://schemas.microsoft.com/office/drawing/2014/main" id="{7E63DF0C-B731-40E3-A578-1CFD85AA7230}"/>
                    </a:ext>
                  </a:extLst>
                </p:cNvPr>
                <p:cNvSpPr/>
                <p:nvPr/>
              </p:nvSpPr>
              <p:spPr>
                <a:xfrm rot="20211784">
                  <a:off x="936692" y="4345822"/>
                  <a:ext cx="3877" cy="7754"/>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7" name="Freeform: Shape 228">
                  <a:extLst>
                    <a:ext uri="{FF2B5EF4-FFF2-40B4-BE49-F238E27FC236}">
                      <a16:creationId xmlns:a16="http://schemas.microsoft.com/office/drawing/2014/main" id="{5813F490-88FC-4811-9529-5A4712D0A80A}"/>
                    </a:ext>
                  </a:extLst>
                </p:cNvPr>
                <p:cNvSpPr/>
                <p:nvPr/>
              </p:nvSpPr>
              <p:spPr>
                <a:xfrm rot="20211784">
                  <a:off x="880715" y="4396489"/>
                  <a:ext cx="3877" cy="5815"/>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28" name="Graphic 1">
                <a:extLst>
                  <a:ext uri="{FF2B5EF4-FFF2-40B4-BE49-F238E27FC236}">
                    <a16:creationId xmlns:a16="http://schemas.microsoft.com/office/drawing/2014/main" id="{A57B272C-B256-40D9-9394-D056DC02E478}"/>
                  </a:ext>
                </a:extLst>
              </p:cNvPr>
              <p:cNvGrpSpPr/>
              <p:nvPr/>
            </p:nvGrpSpPr>
            <p:grpSpPr>
              <a:xfrm>
                <a:off x="1098194" y="4376420"/>
                <a:ext cx="130144" cy="31025"/>
                <a:chOff x="1098194" y="4376420"/>
                <a:chExt cx="130144" cy="31025"/>
              </a:xfrm>
            </p:grpSpPr>
            <p:sp>
              <p:nvSpPr>
                <p:cNvPr id="29" name="Freeform: Shape 221">
                  <a:extLst>
                    <a:ext uri="{FF2B5EF4-FFF2-40B4-BE49-F238E27FC236}">
                      <a16:creationId xmlns:a16="http://schemas.microsoft.com/office/drawing/2014/main" id="{F8EFFA58-4B9C-42DE-85C3-174D295DDB76}"/>
                    </a:ext>
                  </a:extLst>
                </p:cNvPr>
                <p:cNvSpPr/>
                <p:nvPr/>
              </p:nvSpPr>
              <p:spPr>
                <a:xfrm rot="1270316">
                  <a:off x="1183743" y="4376420"/>
                  <a:ext cx="44595" cy="31025"/>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0" name="Freeform: Shape 222">
                  <a:extLst>
                    <a:ext uri="{FF2B5EF4-FFF2-40B4-BE49-F238E27FC236}">
                      <a16:creationId xmlns:a16="http://schemas.microsoft.com/office/drawing/2014/main" id="{DE5A7114-73A2-4D5C-BC47-C5BD5193044B}"/>
                    </a:ext>
                  </a:extLst>
                </p:cNvPr>
                <p:cNvSpPr/>
                <p:nvPr/>
              </p:nvSpPr>
              <p:spPr>
                <a:xfrm rot="1270316">
                  <a:off x="1098194" y="4379867"/>
                  <a:ext cx="52349" cy="19385"/>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1" name="Freeform: Shape 223">
                  <a:extLst>
                    <a:ext uri="{FF2B5EF4-FFF2-40B4-BE49-F238E27FC236}">
                      <a16:creationId xmlns:a16="http://schemas.microsoft.com/office/drawing/2014/main" id="{0D2B859D-92D4-4F24-8C66-B9CC5262D453}"/>
                    </a:ext>
                  </a:extLst>
                </p:cNvPr>
                <p:cNvSpPr/>
                <p:nvPr/>
              </p:nvSpPr>
              <p:spPr>
                <a:xfrm rot="1270316">
                  <a:off x="1201266" y="4382326"/>
                  <a:ext cx="3877" cy="7754"/>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2" name="Freeform: Shape 224">
                  <a:extLst>
                    <a:ext uri="{FF2B5EF4-FFF2-40B4-BE49-F238E27FC236}">
                      <a16:creationId xmlns:a16="http://schemas.microsoft.com/office/drawing/2014/main" id="{D1A5FC65-C90B-48BD-8842-94E7DAE51BC7}"/>
                    </a:ext>
                  </a:extLst>
                </p:cNvPr>
                <p:cNvSpPr/>
                <p:nvPr/>
              </p:nvSpPr>
              <p:spPr>
                <a:xfrm rot="1270316">
                  <a:off x="1126486" y="4379757"/>
                  <a:ext cx="3877" cy="5815"/>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33" name="Graphic 1">
                <a:extLst>
                  <a:ext uri="{FF2B5EF4-FFF2-40B4-BE49-F238E27FC236}">
                    <a16:creationId xmlns:a16="http://schemas.microsoft.com/office/drawing/2014/main" id="{64BAE1E0-6167-4A8C-AC08-E217298866D7}"/>
                  </a:ext>
                </a:extLst>
              </p:cNvPr>
              <p:cNvGrpSpPr/>
              <p:nvPr/>
            </p:nvGrpSpPr>
            <p:grpSpPr>
              <a:xfrm>
                <a:off x="429704" y="4269554"/>
                <a:ext cx="130153" cy="31025"/>
                <a:chOff x="429704" y="4269554"/>
                <a:chExt cx="130153" cy="31025"/>
              </a:xfrm>
            </p:grpSpPr>
            <p:sp>
              <p:nvSpPr>
                <p:cNvPr id="34" name="Freeform: Shape 217">
                  <a:extLst>
                    <a:ext uri="{FF2B5EF4-FFF2-40B4-BE49-F238E27FC236}">
                      <a16:creationId xmlns:a16="http://schemas.microsoft.com/office/drawing/2014/main" id="{14EC415C-71BF-4DB3-8A00-1186367BF4FE}"/>
                    </a:ext>
                  </a:extLst>
                </p:cNvPr>
                <p:cNvSpPr/>
                <p:nvPr/>
              </p:nvSpPr>
              <p:spPr>
                <a:xfrm rot="1270316">
                  <a:off x="515262" y="4269554"/>
                  <a:ext cx="44595" cy="31025"/>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5" name="Freeform: Shape 218">
                  <a:extLst>
                    <a:ext uri="{FF2B5EF4-FFF2-40B4-BE49-F238E27FC236}">
                      <a16:creationId xmlns:a16="http://schemas.microsoft.com/office/drawing/2014/main" id="{4A9C8DD5-3115-4B75-89D6-43BA5175C79D}"/>
                    </a:ext>
                  </a:extLst>
                </p:cNvPr>
                <p:cNvSpPr/>
                <p:nvPr/>
              </p:nvSpPr>
              <p:spPr>
                <a:xfrm rot="1270316">
                  <a:off x="429704" y="4272992"/>
                  <a:ext cx="52349" cy="19385"/>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6" name="Freeform: Shape 219">
                  <a:extLst>
                    <a:ext uri="{FF2B5EF4-FFF2-40B4-BE49-F238E27FC236}">
                      <a16:creationId xmlns:a16="http://schemas.microsoft.com/office/drawing/2014/main" id="{937D015E-D3F8-4C34-AF19-E925EA091E82}"/>
                    </a:ext>
                  </a:extLst>
                </p:cNvPr>
                <p:cNvSpPr/>
                <p:nvPr/>
              </p:nvSpPr>
              <p:spPr>
                <a:xfrm rot="1270316">
                  <a:off x="532775" y="4275460"/>
                  <a:ext cx="3877" cy="7754"/>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37" name="Freeform: Shape 220">
                  <a:extLst>
                    <a:ext uri="{FF2B5EF4-FFF2-40B4-BE49-F238E27FC236}">
                      <a16:creationId xmlns:a16="http://schemas.microsoft.com/office/drawing/2014/main" id="{0963C172-F787-4CF9-A3D0-965DF59EE516}"/>
                    </a:ext>
                  </a:extLst>
                </p:cNvPr>
                <p:cNvSpPr/>
                <p:nvPr/>
              </p:nvSpPr>
              <p:spPr>
                <a:xfrm rot="1270316">
                  <a:off x="458005" y="4272882"/>
                  <a:ext cx="3877" cy="5815"/>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38" name="Graphic 1">
                <a:extLst>
                  <a:ext uri="{FF2B5EF4-FFF2-40B4-BE49-F238E27FC236}">
                    <a16:creationId xmlns:a16="http://schemas.microsoft.com/office/drawing/2014/main" id="{33941568-D926-48CD-8A4C-1BDDD1961ACA}"/>
                  </a:ext>
                </a:extLst>
              </p:cNvPr>
              <p:cNvGrpSpPr/>
              <p:nvPr/>
            </p:nvGrpSpPr>
            <p:grpSpPr>
              <a:xfrm>
                <a:off x="196668" y="4326166"/>
                <a:ext cx="127720" cy="45097"/>
                <a:chOff x="196668" y="4326166"/>
                <a:chExt cx="127720" cy="45097"/>
              </a:xfrm>
            </p:grpSpPr>
            <p:sp>
              <p:nvSpPr>
                <p:cNvPr id="39" name="Freeform: Shape 213">
                  <a:extLst>
                    <a:ext uri="{FF2B5EF4-FFF2-40B4-BE49-F238E27FC236}">
                      <a16:creationId xmlns:a16="http://schemas.microsoft.com/office/drawing/2014/main" id="{29E5B62A-B35D-4710-978E-1608B8571ACE}"/>
                    </a:ext>
                  </a:extLst>
                </p:cNvPr>
                <p:cNvSpPr/>
                <p:nvPr/>
              </p:nvSpPr>
              <p:spPr>
                <a:xfrm rot="2015551">
                  <a:off x="279793" y="4340238"/>
                  <a:ext cx="44595" cy="31025"/>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40" name="Freeform: Shape 214">
                  <a:extLst>
                    <a:ext uri="{FF2B5EF4-FFF2-40B4-BE49-F238E27FC236}">
                      <a16:creationId xmlns:a16="http://schemas.microsoft.com/office/drawing/2014/main" id="{91BC8B0A-AE52-4D95-A4A8-6D3AA9F8FF68}"/>
                    </a:ext>
                  </a:extLst>
                </p:cNvPr>
                <p:cNvSpPr/>
                <p:nvPr/>
              </p:nvSpPr>
              <p:spPr>
                <a:xfrm rot="2015551">
                  <a:off x="196668" y="4326166"/>
                  <a:ext cx="52349" cy="19385"/>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41" name="Freeform: Shape 215">
                  <a:extLst>
                    <a:ext uri="{FF2B5EF4-FFF2-40B4-BE49-F238E27FC236}">
                      <a16:creationId xmlns:a16="http://schemas.microsoft.com/office/drawing/2014/main" id="{AC3E1EA5-972E-4B25-A605-7096BCF23539}"/>
                    </a:ext>
                  </a:extLst>
                </p:cNvPr>
                <p:cNvSpPr/>
                <p:nvPr/>
              </p:nvSpPr>
              <p:spPr>
                <a:xfrm rot="2015551">
                  <a:off x="298616" y="4345667"/>
                  <a:ext cx="3877" cy="7754"/>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42" name="Freeform: Shape 216">
                  <a:extLst>
                    <a:ext uri="{FF2B5EF4-FFF2-40B4-BE49-F238E27FC236}">
                      <a16:creationId xmlns:a16="http://schemas.microsoft.com/office/drawing/2014/main" id="{A5834C0E-6ADA-4D0D-9889-5EEA4DCB33B2}"/>
                    </a:ext>
                  </a:extLst>
                </p:cNvPr>
                <p:cNvSpPr/>
                <p:nvPr/>
              </p:nvSpPr>
              <p:spPr>
                <a:xfrm rot="2015551">
                  <a:off x="226351" y="4327097"/>
                  <a:ext cx="3877" cy="5815"/>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43" name="Graphic 1">
                <a:extLst>
                  <a:ext uri="{FF2B5EF4-FFF2-40B4-BE49-F238E27FC236}">
                    <a16:creationId xmlns:a16="http://schemas.microsoft.com/office/drawing/2014/main" id="{8FADE54C-1373-4991-BA28-6D5F22CC7C9F}"/>
                  </a:ext>
                </a:extLst>
              </p:cNvPr>
              <p:cNvGrpSpPr/>
              <p:nvPr/>
            </p:nvGrpSpPr>
            <p:grpSpPr>
              <a:xfrm>
                <a:off x="1019198" y="4241941"/>
                <a:ext cx="127227" cy="46998"/>
                <a:chOff x="1019198" y="4241941"/>
                <a:chExt cx="127227" cy="46998"/>
              </a:xfrm>
            </p:grpSpPr>
            <p:sp>
              <p:nvSpPr>
                <p:cNvPr id="44" name="Freeform: Shape 209">
                  <a:extLst>
                    <a:ext uri="{FF2B5EF4-FFF2-40B4-BE49-F238E27FC236}">
                      <a16:creationId xmlns:a16="http://schemas.microsoft.com/office/drawing/2014/main" id="{31F44B24-1C81-40C7-BD7F-3C6EFD3799B1}"/>
                    </a:ext>
                  </a:extLst>
                </p:cNvPr>
                <p:cNvSpPr/>
                <p:nvPr/>
              </p:nvSpPr>
              <p:spPr>
                <a:xfrm rot="2098573">
                  <a:off x="1101830" y="4257914"/>
                  <a:ext cx="44595" cy="31025"/>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45" name="Freeform: Shape 210">
                  <a:extLst>
                    <a:ext uri="{FF2B5EF4-FFF2-40B4-BE49-F238E27FC236}">
                      <a16:creationId xmlns:a16="http://schemas.microsoft.com/office/drawing/2014/main" id="{106C1090-1281-4886-A292-5EBC7ED74C60}"/>
                    </a:ext>
                  </a:extLst>
                </p:cNvPr>
                <p:cNvSpPr/>
                <p:nvPr/>
              </p:nvSpPr>
              <p:spPr>
                <a:xfrm rot="2098573">
                  <a:off x="1019198" y="4241941"/>
                  <a:ext cx="52349" cy="19385"/>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46" name="Freeform: Shape 211">
                  <a:extLst>
                    <a:ext uri="{FF2B5EF4-FFF2-40B4-BE49-F238E27FC236}">
                      <a16:creationId xmlns:a16="http://schemas.microsoft.com/office/drawing/2014/main" id="{0631044B-ABD4-42A6-8CF1-47AD4CDCEBE4}"/>
                    </a:ext>
                  </a:extLst>
                </p:cNvPr>
                <p:cNvSpPr/>
                <p:nvPr/>
              </p:nvSpPr>
              <p:spPr>
                <a:xfrm rot="2098573">
                  <a:off x="1120797" y="4263307"/>
                  <a:ext cx="3877" cy="7754"/>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47" name="Freeform: Shape 212">
                  <a:extLst>
                    <a:ext uri="{FF2B5EF4-FFF2-40B4-BE49-F238E27FC236}">
                      <a16:creationId xmlns:a16="http://schemas.microsoft.com/office/drawing/2014/main" id="{E7160AEA-7810-458D-AC42-C097F10474A4}"/>
                    </a:ext>
                  </a:extLst>
                </p:cNvPr>
                <p:cNvSpPr/>
                <p:nvPr/>
              </p:nvSpPr>
              <p:spPr>
                <a:xfrm rot="2098573">
                  <a:off x="1049026" y="4242999"/>
                  <a:ext cx="3877" cy="5815"/>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48" name="Graphic 1">
                <a:extLst>
                  <a:ext uri="{FF2B5EF4-FFF2-40B4-BE49-F238E27FC236}">
                    <a16:creationId xmlns:a16="http://schemas.microsoft.com/office/drawing/2014/main" id="{C32E4E40-1D21-4CFF-88A7-58A2938CCDA4}"/>
                  </a:ext>
                </a:extLst>
              </p:cNvPr>
              <p:cNvGrpSpPr/>
              <p:nvPr/>
            </p:nvGrpSpPr>
            <p:grpSpPr>
              <a:xfrm>
                <a:off x="1216685" y="4290777"/>
                <a:ext cx="179457" cy="66300"/>
                <a:chOff x="1216685" y="4290777"/>
                <a:chExt cx="179457" cy="66300"/>
              </a:xfrm>
            </p:grpSpPr>
            <p:sp>
              <p:nvSpPr>
                <p:cNvPr id="49" name="Freeform: Shape 205">
                  <a:extLst>
                    <a:ext uri="{FF2B5EF4-FFF2-40B4-BE49-F238E27FC236}">
                      <a16:creationId xmlns:a16="http://schemas.microsoft.com/office/drawing/2014/main" id="{81069427-EC9F-456C-9146-8D41BA10DAB5}"/>
                    </a:ext>
                  </a:extLst>
                </p:cNvPr>
                <p:cNvSpPr/>
                <p:nvPr/>
              </p:nvSpPr>
              <p:spPr>
                <a:xfrm rot="2098573">
                  <a:off x="1333241" y="4313314"/>
                  <a:ext cx="62901" cy="43763"/>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50" name="Freeform: Shape 206">
                  <a:extLst>
                    <a:ext uri="{FF2B5EF4-FFF2-40B4-BE49-F238E27FC236}">
                      <a16:creationId xmlns:a16="http://schemas.microsoft.com/office/drawing/2014/main" id="{61B8C964-DC6D-430F-9EDE-485E284E3148}"/>
                    </a:ext>
                  </a:extLst>
                </p:cNvPr>
                <p:cNvSpPr/>
                <p:nvPr/>
              </p:nvSpPr>
              <p:spPr>
                <a:xfrm rot="2098573">
                  <a:off x="1216685" y="4290777"/>
                  <a:ext cx="73846" cy="27349"/>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51" name="Freeform: Shape 207">
                  <a:extLst>
                    <a:ext uri="{FF2B5EF4-FFF2-40B4-BE49-F238E27FC236}">
                      <a16:creationId xmlns:a16="http://schemas.microsoft.com/office/drawing/2014/main" id="{1E73E73C-7043-4327-9279-FFCF64D41832}"/>
                    </a:ext>
                  </a:extLst>
                </p:cNvPr>
                <p:cNvSpPr/>
                <p:nvPr/>
              </p:nvSpPr>
              <p:spPr>
                <a:xfrm rot="2098573">
                  <a:off x="1360005" y="4320933"/>
                  <a:ext cx="5468" cy="10936"/>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52" name="Freeform: Shape 208">
                  <a:extLst>
                    <a:ext uri="{FF2B5EF4-FFF2-40B4-BE49-F238E27FC236}">
                      <a16:creationId xmlns:a16="http://schemas.microsoft.com/office/drawing/2014/main" id="{283E70E6-DA74-48B5-9E70-6BD84868D3A5}"/>
                    </a:ext>
                  </a:extLst>
                </p:cNvPr>
                <p:cNvSpPr/>
                <p:nvPr/>
              </p:nvSpPr>
              <p:spPr>
                <a:xfrm rot="2098573">
                  <a:off x="1258765" y="4292277"/>
                  <a:ext cx="5468" cy="8202"/>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53" name="Graphic 1">
                <a:extLst>
                  <a:ext uri="{FF2B5EF4-FFF2-40B4-BE49-F238E27FC236}">
                    <a16:creationId xmlns:a16="http://schemas.microsoft.com/office/drawing/2014/main" id="{41801599-DC96-4C92-BCDD-FDA4327F4D44}"/>
                  </a:ext>
                </a:extLst>
              </p:cNvPr>
              <p:cNvGrpSpPr/>
              <p:nvPr/>
            </p:nvGrpSpPr>
            <p:grpSpPr>
              <a:xfrm>
                <a:off x="785189" y="4292322"/>
                <a:ext cx="118624" cy="43816"/>
                <a:chOff x="785189" y="4292322"/>
                <a:chExt cx="118624" cy="43816"/>
              </a:xfrm>
            </p:grpSpPr>
            <p:sp>
              <p:nvSpPr>
                <p:cNvPr id="54" name="Freeform: Shape 201">
                  <a:extLst>
                    <a:ext uri="{FF2B5EF4-FFF2-40B4-BE49-F238E27FC236}">
                      <a16:creationId xmlns:a16="http://schemas.microsoft.com/office/drawing/2014/main" id="{C55F314B-8CFD-4544-917E-6A39EBC4AAE2}"/>
                    </a:ext>
                  </a:extLst>
                </p:cNvPr>
                <p:cNvSpPr/>
                <p:nvPr/>
              </p:nvSpPr>
              <p:spPr>
                <a:xfrm rot="2098573">
                  <a:off x="862236" y="4307216"/>
                  <a:ext cx="41577" cy="28922"/>
                </a:xfrm>
                <a:custGeom>
                  <a:avLst/>
                  <a:gdLst>
                    <a:gd name="f0" fmla="val 10800000"/>
                    <a:gd name="f1" fmla="val 5400000"/>
                    <a:gd name="f2" fmla="val 180"/>
                    <a:gd name="f3" fmla="val w"/>
                    <a:gd name="f4" fmla="val h"/>
                    <a:gd name="f5" fmla="val 0"/>
                    <a:gd name="f6" fmla="val 164649"/>
                    <a:gd name="f7" fmla="val 114538"/>
                    <a:gd name="f8" fmla="val 164559"/>
                    <a:gd name="f9" fmla="val 2074"/>
                    <a:gd name="f10" fmla="val 140935"/>
                    <a:gd name="f11" fmla="val -2221"/>
                    <a:gd name="f12" fmla="val 116596"/>
                    <a:gd name="f13" fmla="val -73"/>
                    <a:gd name="f14" fmla="val 95120"/>
                    <a:gd name="f15" fmla="val 10665"/>
                    <a:gd name="f16" fmla="val 78655"/>
                    <a:gd name="f17" fmla="val 18539"/>
                    <a:gd name="f18" fmla="val 94404"/>
                    <a:gd name="f19" fmla="val 32141"/>
                    <a:gd name="f20" fmla="val 43594"/>
                    <a:gd name="f21" fmla="val 93688"/>
                    <a:gd name="f22" fmla="val 55764"/>
                    <a:gd name="f23" fmla="val 98699"/>
                    <a:gd name="f24" fmla="val 70797"/>
                    <a:gd name="f25" fmla="val 83666"/>
                    <a:gd name="f26" fmla="val 75808"/>
                    <a:gd name="f27" fmla="val 71497"/>
                    <a:gd name="f28" fmla="val 80103"/>
                    <a:gd name="f29" fmla="val 57179"/>
                    <a:gd name="f30" fmla="val 73661"/>
                    <a:gd name="f31" fmla="val 52168"/>
                    <a:gd name="f32" fmla="val 62207"/>
                    <a:gd name="f33" fmla="val 38567"/>
                    <a:gd name="f34" fmla="val 35720"/>
                    <a:gd name="f35" fmla="val 29976"/>
                    <a:gd name="f36" fmla="val 48605"/>
                    <a:gd name="f37" fmla="val 19954"/>
                    <a:gd name="f38" fmla="val 63638"/>
                    <a:gd name="f39" fmla="val 15659"/>
                    <a:gd name="f40" fmla="val 70081"/>
                    <a:gd name="f41" fmla="val 12079"/>
                    <a:gd name="f42" fmla="val 8500"/>
                    <a:gd name="f43" fmla="val 82251"/>
                    <a:gd name="f44" fmla="val -6533"/>
                    <a:gd name="f45" fmla="val 111602"/>
                    <a:gd name="f46" fmla="val -2954"/>
                    <a:gd name="f47" fmla="val 117328"/>
                    <a:gd name="f48" fmla="val 87961"/>
                    <a:gd name="f49" fmla="val 152389"/>
                    <a:gd name="f50" fmla="val 68650"/>
                    <a:gd name="f51" fmla="val 166706"/>
                    <a:gd name="f52" fmla="val 14244"/>
                    <a:gd name="f53" fmla="val 168139"/>
                    <a:gd name="f54" fmla="val 9948"/>
                    <a:gd name="f55" fmla="val 171002"/>
                    <a:gd name="f56" fmla="val 2790"/>
                    <a:gd name="f57" fmla="+- 0 0 -90"/>
                    <a:gd name="f58" fmla="*/ f3 1 164649"/>
                    <a:gd name="f59" fmla="*/ f4 1 114538"/>
                    <a:gd name="f60" fmla="val f5"/>
                    <a:gd name="f61" fmla="val f6"/>
                    <a:gd name="f62" fmla="val f7"/>
                    <a:gd name="f63" fmla="*/ f57 f0 1"/>
                    <a:gd name="f64" fmla="+- f62 0 f60"/>
                    <a:gd name="f65" fmla="+- f61 0 f60"/>
                    <a:gd name="f66" fmla="*/ f63 1 f2"/>
                    <a:gd name="f67" fmla="*/ f65 1 164649"/>
                    <a:gd name="f68" fmla="*/ f64 1 114538"/>
                    <a:gd name="f69" fmla="*/ 164559 f65 1"/>
                    <a:gd name="f70" fmla="*/ 2074 f64 1"/>
                    <a:gd name="f71" fmla="*/ 95120 f65 1"/>
                    <a:gd name="f72" fmla="*/ 10665 f64 1"/>
                    <a:gd name="f73" fmla="*/ 94404 f65 1"/>
                    <a:gd name="f74" fmla="*/ 43594 f64 1"/>
                    <a:gd name="f75" fmla="*/ 83666 f65 1"/>
                    <a:gd name="f76" fmla="*/ 75808 f64 1"/>
                    <a:gd name="f77" fmla="*/ 52168 f65 1"/>
                    <a:gd name="f78" fmla="*/ 62207 f64 1"/>
                    <a:gd name="f79" fmla="*/ 19954 f65 1"/>
                    <a:gd name="f80" fmla="*/ 63638 f64 1"/>
                    <a:gd name="f81" fmla="*/ 8500 f65 1"/>
                    <a:gd name="f82" fmla="*/ 82251 f64 1"/>
                    <a:gd name="f83" fmla="*/ 29976 f65 1"/>
                    <a:gd name="f84" fmla="*/ 117328 f64 1"/>
                    <a:gd name="f85" fmla="*/ 166706 f65 1"/>
                    <a:gd name="f86" fmla="*/ 14244 f64 1"/>
                    <a:gd name="f87" fmla="+- f66 0 f1"/>
                    <a:gd name="f88" fmla="*/ f69 1 164649"/>
                    <a:gd name="f89" fmla="*/ f70 1 114538"/>
                    <a:gd name="f90" fmla="*/ f71 1 164649"/>
                    <a:gd name="f91" fmla="*/ f72 1 114538"/>
                    <a:gd name="f92" fmla="*/ f73 1 164649"/>
                    <a:gd name="f93" fmla="*/ f74 1 114538"/>
                    <a:gd name="f94" fmla="*/ f75 1 164649"/>
                    <a:gd name="f95" fmla="*/ f76 1 114538"/>
                    <a:gd name="f96" fmla="*/ f77 1 164649"/>
                    <a:gd name="f97" fmla="*/ f78 1 114538"/>
                    <a:gd name="f98" fmla="*/ f79 1 164649"/>
                    <a:gd name="f99" fmla="*/ f80 1 114538"/>
                    <a:gd name="f100" fmla="*/ f81 1 164649"/>
                    <a:gd name="f101" fmla="*/ f82 1 114538"/>
                    <a:gd name="f102" fmla="*/ f83 1 164649"/>
                    <a:gd name="f103" fmla="*/ f84 1 114538"/>
                    <a:gd name="f104" fmla="*/ f85 1 164649"/>
                    <a:gd name="f105" fmla="*/ f86 1 114538"/>
                    <a:gd name="f106" fmla="*/ f60 1 f67"/>
                    <a:gd name="f107" fmla="*/ f61 1 f67"/>
                    <a:gd name="f108" fmla="*/ f60 1 f68"/>
                    <a:gd name="f109" fmla="*/ f62 1 f68"/>
                    <a:gd name="f110" fmla="*/ f88 1 f67"/>
                    <a:gd name="f111" fmla="*/ f89 1 f68"/>
                    <a:gd name="f112" fmla="*/ f90 1 f67"/>
                    <a:gd name="f113" fmla="*/ f91 1 f68"/>
                    <a:gd name="f114" fmla="*/ f92 1 f67"/>
                    <a:gd name="f115" fmla="*/ f93 1 f68"/>
                    <a:gd name="f116" fmla="*/ f94 1 f67"/>
                    <a:gd name="f117" fmla="*/ f95 1 f68"/>
                    <a:gd name="f118" fmla="*/ f96 1 f67"/>
                    <a:gd name="f119" fmla="*/ f97 1 f68"/>
                    <a:gd name="f120" fmla="*/ f98 1 f67"/>
                    <a:gd name="f121" fmla="*/ f99 1 f68"/>
                    <a:gd name="f122" fmla="*/ f100 1 f67"/>
                    <a:gd name="f123" fmla="*/ f101 1 f68"/>
                    <a:gd name="f124" fmla="*/ f102 1 f67"/>
                    <a:gd name="f125" fmla="*/ f103 1 f68"/>
                    <a:gd name="f126" fmla="*/ f104 1 f67"/>
                    <a:gd name="f127" fmla="*/ f105 1 f68"/>
                    <a:gd name="f128" fmla="*/ f106 f58 1"/>
                    <a:gd name="f129" fmla="*/ f107 f58 1"/>
                    <a:gd name="f130" fmla="*/ f109 f59 1"/>
                    <a:gd name="f131" fmla="*/ f108 f59 1"/>
                    <a:gd name="f132" fmla="*/ f110 f58 1"/>
                    <a:gd name="f133" fmla="*/ f111 f59 1"/>
                    <a:gd name="f134" fmla="*/ f112 f58 1"/>
                    <a:gd name="f135" fmla="*/ f113 f59 1"/>
                    <a:gd name="f136" fmla="*/ f114 f58 1"/>
                    <a:gd name="f137" fmla="*/ f115 f59 1"/>
                    <a:gd name="f138" fmla="*/ f116 f58 1"/>
                    <a:gd name="f139" fmla="*/ f117 f59 1"/>
                    <a:gd name="f140" fmla="*/ f118 f58 1"/>
                    <a:gd name="f141" fmla="*/ f119 f59 1"/>
                    <a:gd name="f142" fmla="*/ f120 f58 1"/>
                    <a:gd name="f143" fmla="*/ f121 f59 1"/>
                    <a:gd name="f144" fmla="*/ f122 f58 1"/>
                    <a:gd name="f145" fmla="*/ f123 f59 1"/>
                    <a:gd name="f146" fmla="*/ f124 f58 1"/>
                    <a:gd name="f147" fmla="*/ f125 f59 1"/>
                    <a:gd name="f148" fmla="*/ f126 f58 1"/>
                    <a:gd name="f149" fmla="*/ f127 f59 1"/>
                  </a:gdLst>
                  <a:ahLst/>
                  <a:cxnLst>
                    <a:cxn ang="3cd4">
                      <a:pos x="hc" y="t"/>
                    </a:cxn>
                    <a:cxn ang="0">
                      <a:pos x="r" y="vc"/>
                    </a:cxn>
                    <a:cxn ang="cd4">
                      <a:pos x="hc" y="b"/>
                    </a:cxn>
                    <a:cxn ang="cd2">
                      <a:pos x="l" y="vc"/>
                    </a:cxn>
                    <a:cxn ang="f87">
                      <a:pos x="f132" y="f133"/>
                    </a:cxn>
                    <a:cxn ang="f87">
                      <a:pos x="f134" y="f135"/>
                    </a:cxn>
                    <a:cxn ang="f87">
                      <a:pos x="f136" y="f137"/>
                    </a:cxn>
                    <a:cxn ang="f87">
                      <a:pos x="f138" y="f139"/>
                    </a:cxn>
                    <a:cxn ang="f87">
                      <a:pos x="f140" y="f141"/>
                    </a:cxn>
                    <a:cxn ang="f87">
                      <a:pos x="f142" y="f143"/>
                    </a:cxn>
                    <a:cxn ang="f87">
                      <a:pos x="f144" y="f145"/>
                    </a:cxn>
                    <a:cxn ang="f87">
                      <a:pos x="f146" y="f147"/>
                    </a:cxn>
                    <a:cxn ang="f87">
                      <a:pos x="f148" y="f149"/>
                    </a:cxn>
                    <a:cxn ang="f87">
                      <a:pos x="f132" y="f133"/>
                    </a:cxn>
                  </a:cxnLst>
                  <a:rect l="f128" t="f131" r="f129" b="f130"/>
                  <a:pathLst>
                    <a:path w="164649" h="114537">
                      <a:moveTo>
                        <a:pt x="f8" y="f9"/>
                      </a:moveTo>
                      <a:cubicBezTo>
                        <a:pt x="f10" y="f11"/>
                        <a:pt x="f12" y="f13"/>
                        <a:pt x="f14" y="f15"/>
                      </a:cubicBezTo>
                      <a:cubicBezTo>
                        <a:pt x="f16" y="f17"/>
                        <a:pt x="f18" y="f19"/>
                        <a:pt x="f18" y="f20"/>
                      </a:cubicBezTo>
                      <a:cubicBezTo>
                        <a:pt x="f21" y="f22"/>
                        <a:pt x="f23" y="f24"/>
                        <a:pt x="f25" y="f26"/>
                      </a:cubicBezTo>
                      <a:cubicBezTo>
                        <a:pt x="f27" y="f28"/>
                        <a:pt x="f29" y="f30"/>
                        <a:pt x="f31" y="f32"/>
                      </a:cubicBezTo>
                      <a:cubicBezTo>
                        <a:pt x="f33" y="f34"/>
                        <a:pt x="f35" y="f36"/>
                        <a:pt x="f37" y="f38"/>
                      </a:cubicBezTo>
                      <a:cubicBezTo>
                        <a:pt x="f39" y="f40"/>
                        <a:pt x="f41" y="f26"/>
                        <a:pt x="f42" y="f43"/>
                      </a:cubicBezTo>
                      <a:cubicBezTo>
                        <a:pt x="f44" y="f45"/>
                        <a:pt x="f46" y="f47"/>
                        <a:pt x="f35" y="f47"/>
                      </a:cubicBezTo>
                      <a:cubicBezTo>
                        <a:pt x="f48" y="f47"/>
                        <a:pt x="f49" y="f50"/>
                        <a:pt x="f51" y="f52"/>
                      </a:cubicBezTo>
                      <a:cubicBezTo>
                        <a:pt x="f53" y="f54"/>
                        <a:pt x="f55" y="f5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55" name="Freeform: Shape 202">
                  <a:extLst>
                    <a:ext uri="{FF2B5EF4-FFF2-40B4-BE49-F238E27FC236}">
                      <a16:creationId xmlns:a16="http://schemas.microsoft.com/office/drawing/2014/main" id="{AAEAD15B-BDFE-40E3-AACD-7BBFD96E6F80}"/>
                    </a:ext>
                  </a:extLst>
                </p:cNvPr>
                <p:cNvSpPr/>
                <p:nvPr/>
              </p:nvSpPr>
              <p:spPr>
                <a:xfrm rot="2098573">
                  <a:off x="785189" y="4292322"/>
                  <a:ext cx="48810" cy="18077"/>
                </a:xfrm>
                <a:custGeom>
                  <a:avLst/>
                  <a:gdLst>
                    <a:gd name="f0" fmla="val 10800000"/>
                    <a:gd name="f1" fmla="val 5400000"/>
                    <a:gd name="f2" fmla="val 180"/>
                    <a:gd name="f3" fmla="val w"/>
                    <a:gd name="f4" fmla="val h"/>
                    <a:gd name="f5" fmla="val 0"/>
                    <a:gd name="f6" fmla="val 193283"/>
                    <a:gd name="f7" fmla="val 71586"/>
                    <a:gd name="f8" fmla="val 154719"/>
                    <a:gd name="f9" fmla="val 5834"/>
                    <a:gd name="f10" fmla="val 153287"/>
                    <a:gd name="f11" fmla="val 5119"/>
                    <a:gd name="f12" fmla="val 151855"/>
                    <a:gd name="f13" fmla="val 4403"/>
                    <a:gd name="f14" fmla="val 150423"/>
                    <a:gd name="f15" fmla="val 3687"/>
                    <a:gd name="f16" fmla="val 136822"/>
                    <a:gd name="f17" fmla="val -2040"/>
                    <a:gd name="f18" fmla="val 127516"/>
                    <a:gd name="f19" fmla="val -3472"/>
                    <a:gd name="f20" fmla="val 128947"/>
                    <a:gd name="f21" fmla="val 17289"/>
                    <a:gd name="f22" fmla="val 130379"/>
                    <a:gd name="f23" fmla="val 31606"/>
                    <a:gd name="f24" fmla="val 124652"/>
                    <a:gd name="f25" fmla="val 46639"/>
                    <a:gd name="f26" fmla="val 108903"/>
                    <a:gd name="f27" fmla="val 50218"/>
                    <a:gd name="f28" fmla="val 92438"/>
                    <a:gd name="f29" fmla="val 53082"/>
                    <a:gd name="f30" fmla="val 87427"/>
                    <a:gd name="f31" fmla="val 38048"/>
                    <a:gd name="f32" fmla="val 82416"/>
                    <a:gd name="f33" fmla="val 25879"/>
                    <a:gd name="f34" fmla="val 69531"/>
                    <a:gd name="f35" fmla="val -4187"/>
                    <a:gd name="f36" fmla="val 39464"/>
                    <a:gd name="f37" fmla="val 8698"/>
                    <a:gd name="f38" fmla="val 28726"/>
                    <a:gd name="f39" fmla="val 12993"/>
                    <a:gd name="f40" fmla="val 19420"/>
                    <a:gd name="f41" fmla="val 19436"/>
                    <a:gd name="f42" fmla="val 9398"/>
                    <a:gd name="f43" fmla="val 24447"/>
                    <a:gd name="f44" fmla="val -3488"/>
                    <a:gd name="f45" fmla="val 30890"/>
                    <a:gd name="f46" fmla="val -2772"/>
                    <a:gd name="f47" fmla="val 37333"/>
                    <a:gd name="f48" fmla="val 45207"/>
                    <a:gd name="f49" fmla="val 38748"/>
                    <a:gd name="f50" fmla="val 63820"/>
                    <a:gd name="f51" fmla="val 70246"/>
                    <a:gd name="f52" fmla="val 76705"/>
                    <a:gd name="f53" fmla="val 106040"/>
                    <a:gd name="f54" fmla="val 77421"/>
                    <a:gd name="f55" fmla="val 122505"/>
                    <a:gd name="f56" fmla="val 138969"/>
                    <a:gd name="f57" fmla="val 75274"/>
                    <a:gd name="f58" fmla="val 154002"/>
                    <a:gd name="f59" fmla="val 68831"/>
                    <a:gd name="f60" fmla="val 171183"/>
                    <a:gd name="f61" fmla="val 61672"/>
                    <a:gd name="f62" fmla="val 196954"/>
                    <a:gd name="f63" fmla="val 53798"/>
                    <a:gd name="f64" fmla="val 197671"/>
                    <a:gd name="f65" fmla="val 20152"/>
                    <a:gd name="f66" fmla="val 13709"/>
                    <a:gd name="f67" fmla="+- 0 0 -90"/>
                    <a:gd name="f68" fmla="*/ f3 1 193283"/>
                    <a:gd name="f69" fmla="*/ f4 1 71586"/>
                    <a:gd name="f70" fmla="val f5"/>
                    <a:gd name="f71" fmla="val f6"/>
                    <a:gd name="f72" fmla="val f7"/>
                    <a:gd name="f73" fmla="*/ f67 f0 1"/>
                    <a:gd name="f74" fmla="+- f72 0 f70"/>
                    <a:gd name="f75" fmla="+- f71 0 f70"/>
                    <a:gd name="f76" fmla="*/ f73 1 f2"/>
                    <a:gd name="f77" fmla="*/ f75 1 193283"/>
                    <a:gd name="f78" fmla="*/ f74 1 71586"/>
                    <a:gd name="f79" fmla="*/ 154719 f75 1"/>
                    <a:gd name="f80" fmla="*/ 5834 f74 1"/>
                    <a:gd name="f81" fmla="*/ 150423 f75 1"/>
                    <a:gd name="f82" fmla="*/ 3687 f74 1"/>
                    <a:gd name="f83" fmla="*/ 128947 f75 1"/>
                    <a:gd name="f84" fmla="*/ 17289 f74 1"/>
                    <a:gd name="f85" fmla="*/ 108903 f75 1"/>
                    <a:gd name="f86" fmla="*/ 50218 f74 1"/>
                    <a:gd name="f87" fmla="*/ 82416 f75 1"/>
                    <a:gd name="f88" fmla="*/ 25879 f74 1"/>
                    <a:gd name="f89" fmla="*/ 39464 f75 1"/>
                    <a:gd name="f90" fmla="*/ 8698 f74 1"/>
                    <a:gd name="f91" fmla="*/ 9398 f75 1"/>
                    <a:gd name="f92" fmla="*/ 24447 f74 1"/>
                    <a:gd name="f93" fmla="*/ 45207 f74 1"/>
                    <a:gd name="f94" fmla="*/ 106040 f75 1"/>
                    <a:gd name="f95" fmla="*/ 77421 f74 1"/>
                    <a:gd name="f96" fmla="*/ 154002 f75 1"/>
                    <a:gd name="f97" fmla="*/ 68831 f74 1"/>
                    <a:gd name="f98" fmla="*/ 197671 f75 1"/>
                    <a:gd name="f99" fmla="*/ 37333 f74 1"/>
                    <a:gd name="f100" fmla="+- f76 0 f1"/>
                    <a:gd name="f101" fmla="*/ f79 1 193283"/>
                    <a:gd name="f102" fmla="*/ f80 1 71586"/>
                    <a:gd name="f103" fmla="*/ f81 1 193283"/>
                    <a:gd name="f104" fmla="*/ f82 1 71586"/>
                    <a:gd name="f105" fmla="*/ f83 1 193283"/>
                    <a:gd name="f106" fmla="*/ f84 1 71586"/>
                    <a:gd name="f107" fmla="*/ f85 1 193283"/>
                    <a:gd name="f108" fmla="*/ f86 1 71586"/>
                    <a:gd name="f109" fmla="*/ f87 1 193283"/>
                    <a:gd name="f110" fmla="*/ f88 1 71586"/>
                    <a:gd name="f111" fmla="*/ f89 1 193283"/>
                    <a:gd name="f112" fmla="*/ f90 1 71586"/>
                    <a:gd name="f113" fmla="*/ f91 1 193283"/>
                    <a:gd name="f114" fmla="*/ f92 1 71586"/>
                    <a:gd name="f115" fmla="*/ f93 1 71586"/>
                    <a:gd name="f116" fmla="*/ f94 1 193283"/>
                    <a:gd name="f117" fmla="*/ f95 1 71586"/>
                    <a:gd name="f118" fmla="*/ f96 1 193283"/>
                    <a:gd name="f119" fmla="*/ f97 1 71586"/>
                    <a:gd name="f120" fmla="*/ f98 1 193283"/>
                    <a:gd name="f121" fmla="*/ f99 1 71586"/>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8"/>
                    <a:gd name="f141" fmla="*/ f116 1 f77"/>
                    <a:gd name="f142" fmla="*/ f117 1 f78"/>
                    <a:gd name="f143" fmla="*/ f118 1 f77"/>
                    <a:gd name="f144" fmla="*/ f119 1 f78"/>
                    <a:gd name="f145" fmla="*/ f120 1 f77"/>
                    <a:gd name="f146" fmla="*/ f121 1 f78"/>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9 1"/>
                    <a:gd name="f166" fmla="*/ f141 f68 1"/>
                    <a:gd name="f167" fmla="*/ f142 f69 1"/>
                    <a:gd name="f168" fmla="*/ f143 f68 1"/>
                    <a:gd name="f169" fmla="*/ f144 f69 1"/>
                    <a:gd name="f170" fmla="*/ f145 f68 1"/>
                    <a:gd name="f171" fmla="*/ f146 f69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3" y="f165"/>
                    </a:cxn>
                    <a:cxn ang="f100">
                      <a:pos x="f166" y="f167"/>
                    </a:cxn>
                    <a:cxn ang="f100">
                      <a:pos x="f168" y="f169"/>
                    </a:cxn>
                    <a:cxn ang="f100">
                      <a:pos x="f170" y="f171"/>
                    </a:cxn>
                    <a:cxn ang="f100">
                      <a:pos x="f151" y="f152"/>
                    </a:cxn>
                  </a:cxnLst>
                  <a:rect l="f147" t="f150" r="f148" b="f149"/>
                  <a:pathLst>
                    <a:path w="193283" h="7158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5"/>
                        <a:pt x="f36" y="f37"/>
                      </a:cubicBezTo>
                      <a:cubicBezTo>
                        <a:pt x="f38" y="f39"/>
                        <a:pt x="f40" y="f41"/>
                        <a:pt x="f42" y="f43"/>
                      </a:cubicBezTo>
                      <a:cubicBezTo>
                        <a:pt x="f44" y="f45"/>
                        <a:pt x="f46" y="f47"/>
                        <a:pt x="f42" y="f48"/>
                      </a:cubicBezTo>
                      <a:cubicBezTo>
                        <a:pt x="f49" y="f50"/>
                        <a:pt x="f51" y="f52"/>
                        <a:pt x="f53" y="f54"/>
                      </a:cubicBezTo>
                      <a:cubicBezTo>
                        <a:pt x="f55" y="f54"/>
                        <a:pt x="f56" y="f57"/>
                        <a:pt x="f58" y="f59"/>
                      </a:cubicBezTo>
                      <a:cubicBezTo>
                        <a:pt x="f60" y="f61"/>
                        <a:pt x="f62" y="f63"/>
                        <a:pt x="f64" y="f47"/>
                      </a:cubicBezTo>
                      <a:cubicBezTo>
                        <a:pt x="f64" y="f65"/>
                        <a:pt x="f60" y="f66"/>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56" name="Freeform: Shape 203">
                  <a:extLst>
                    <a:ext uri="{FF2B5EF4-FFF2-40B4-BE49-F238E27FC236}">
                      <a16:creationId xmlns:a16="http://schemas.microsoft.com/office/drawing/2014/main" id="{AA9EC7D8-4070-4024-AED6-D0D759D9E501}"/>
                    </a:ext>
                  </a:extLst>
                </p:cNvPr>
                <p:cNvSpPr/>
                <p:nvPr/>
              </p:nvSpPr>
              <p:spPr>
                <a:xfrm rot="2098573">
                  <a:off x="879916" y="4312262"/>
                  <a:ext cx="3611" cy="7232"/>
                </a:xfrm>
                <a:custGeom>
                  <a:avLst/>
                  <a:gdLst>
                    <a:gd name="f0" fmla="val 10800000"/>
                    <a:gd name="f1" fmla="val 5400000"/>
                    <a:gd name="f2" fmla="val 180"/>
                    <a:gd name="f3" fmla="val w"/>
                    <a:gd name="f4" fmla="val h"/>
                    <a:gd name="f5" fmla="val 0"/>
                    <a:gd name="f6" fmla="val 14317"/>
                    <a:gd name="f7" fmla="val 28634"/>
                    <a:gd name="f8" fmla="val 18749"/>
                    <a:gd name="f9" fmla="val 30875"/>
                    <a:gd name="f10" fmla="val 16602"/>
                    <a:gd name="f11" fmla="val 15842"/>
                    <a:gd name="f12" fmla="val 18034"/>
                    <a:gd name="f13" fmla="val 5820"/>
                    <a:gd name="f14" fmla="val 9444"/>
                    <a:gd name="f15" fmla="val 93"/>
                    <a:gd name="f16" fmla="val 8011"/>
                    <a:gd name="f17" fmla="val -623"/>
                    <a:gd name="f18" fmla="val 137"/>
                    <a:gd name="f19" fmla="val 2956"/>
                    <a:gd name="f20" fmla="val 5104"/>
                    <a:gd name="f21" fmla="val -1294"/>
                    <a:gd name="f22" fmla="val 8727"/>
                    <a:gd name="f23" fmla="val 19422"/>
                    <a:gd name="f24" fmla="+- 0 0 -90"/>
                    <a:gd name="f25" fmla="*/ f3 1 14317"/>
                    <a:gd name="f26" fmla="*/ f4 1 28634"/>
                    <a:gd name="f27" fmla="val f5"/>
                    <a:gd name="f28" fmla="val f6"/>
                    <a:gd name="f29" fmla="val f7"/>
                    <a:gd name="f30" fmla="*/ f24 f0 1"/>
                    <a:gd name="f31" fmla="+- f29 0 f27"/>
                    <a:gd name="f32" fmla="+- f28 0 f27"/>
                    <a:gd name="f33" fmla="*/ f30 1 f2"/>
                    <a:gd name="f34" fmla="*/ f32 1 14317"/>
                    <a:gd name="f35" fmla="*/ f31 1 28634"/>
                    <a:gd name="f36" fmla="*/ 18749 f32 1"/>
                    <a:gd name="f37" fmla="*/ 30875 f31 1"/>
                    <a:gd name="f38" fmla="*/ 9444 f32 1"/>
                    <a:gd name="f39" fmla="*/ 93 f31 1"/>
                    <a:gd name="f40" fmla="*/ 137 f32 1"/>
                    <a:gd name="f41" fmla="*/ 5104 f31 1"/>
                    <a:gd name="f42" fmla="+- f33 0 f1"/>
                    <a:gd name="f43" fmla="*/ f36 1 14317"/>
                    <a:gd name="f44" fmla="*/ f37 1 28634"/>
                    <a:gd name="f45" fmla="*/ f38 1 14317"/>
                    <a:gd name="f46" fmla="*/ f39 1 28634"/>
                    <a:gd name="f47" fmla="*/ f40 1 14317"/>
                    <a:gd name="f48" fmla="*/ f41 1 28634"/>
                    <a:gd name="f49" fmla="*/ f27 1 f34"/>
                    <a:gd name="f50" fmla="*/ f28 1 f34"/>
                    <a:gd name="f51" fmla="*/ f27 1 f35"/>
                    <a:gd name="f52" fmla="*/ f29 1 f35"/>
                    <a:gd name="f53" fmla="*/ f43 1 f34"/>
                    <a:gd name="f54" fmla="*/ f44 1 f35"/>
                    <a:gd name="f55" fmla="*/ f45 1 f34"/>
                    <a:gd name="f56" fmla="*/ f46 1 f35"/>
                    <a:gd name="f57" fmla="*/ f47 1 f34"/>
                    <a:gd name="f58" fmla="*/ f48 1 f35"/>
                    <a:gd name="f59" fmla="*/ f49 f25 1"/>
                    <a:gd name="f60" fmla="*/ f50 f25 1"/>
                    <a:gd name="f61" fmla="*/ f52 f26 1"/>
                    <a:gd name="f62" fmla="*/ f51 f26 1"/>
                    <a:gd name="f63" fmla="*/ f53 f25 1"/>
                    <a:gd name="f64" fmla="*/ f54 f26 1"/>
                    <a:gd name="f65" fmla="*/ f55 f25 1"/>
                    <a:gd name="f66" fmla="*/ f56 f26 1"/>
                    <a:gd name="f67" fmla="*/ f57 f25 1"/>
                    <a:gd name="f68" fmla="*/ f58 f26 1"/>
                  </a:gdLst>
                  <a:ahLst/>
                  <a:cxnLst>
                    <a:cxn ang="3cd4">
                      <a:pos x="hc" y="t"/>
                    </a:cxn>
                    <a:cxn ang="0">
                      <a:pos x="r" y="vc"/>
                    </a:cxn>
                    <a:cxn ang="cd4">
                      <a:pos x="hc" y="b"/>
                    </a:cxn>
                    <a:cxn ang="cd2">
                      <a:pos x="l" y="vc"/>
                    </a:cxn>
                    <a:cxn ang="f42">
                      <a:pos x="f63" y="f64"/>
                    </a:cxn>
                    <a:cxn ang="f42">
                      <a:pos x="f65" y="f66"/>
                    </a:cxn>
                    <a:cxn ang="f42">
                      <a:pos x="f67" y="f68"/>
                    </a:cxn>
                    <a:cxn ang="f42">
                      <a:pos x="f63" y="f64"/>
                    </a:cxn>
                  </a:cxnLst>
                  <a:rect l="f59" t="f62" r="f60" b="f61"/>
                  <a:pathLst>
                    <a:path w="14316" h="28633">
                      <a:moveTo>
                        <a:pt x="f8" y="f9"/>
                      </a:moveTo>
                      <a:cubicBezTo>
                        <a:pt x="f10" y="f11"/>
                        <a:pt x="f12" y="f13"/>
                        <a:pt x="f14" y="f15"/>
                      </a:cubicBezTo>
                      <a:cubicBezTo>
                        <a:pt x="f16" y="f17"/>
                        <a:pt x="f18" y="f19"/>
                        <a:pt x="f18" y="f20"/>
                      </a:cubicBezTo>
                      <a:cubicBezTo>
                        <a:pt x="f21" y="f11"/>
                        <a:pt x="f22" y="f23"/>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57" name="Freeform: Shape 204">
                  <a:extLst>
                    <a:ext uri="{FF2B5EF4-FFF2-40B4-BE49-F238E27FC236}">
                      <a16:creationId xmlns:a16="http://schemas.microsoft.com/office/drawing/2014/main" id="{F1BF9F10-9238-4570-A069-8822839CD903}"/>
                    </a:ext>
                  </a:extLst>
                </p:cNvPr>
                <p:cNvSpPr/>
                <p:nvPr/>
              </p:nvSpPr>
              <p:spPr>
                <a:xfrm rot="2098573">
                  <a:off x="813000" y="4293314"/>
                  <a:ext cx="3611" cy="5422"/>
                </a:xfrm>
                <a:custGeom>
                  <a:avLst/>
                  <a:gdLst>
                    <a:gd name="f0" fmla="val 10800000"/>
                    <a:gd name="f1" fmla="val 5400000"/>
                    <a:gd name="f2" fmla="val 180"/>
                    <a:gd name="f3" fmla="val w"/>
                    <a:gd name="f4" fmla="val h"/>
                    <a:gd name="f5" fmla="val 0"/>
                    <a:gd name="f6" fmla="val 14317"/>
                    <a:gd name="f7" fmla="val 21475"/>
                    <a:gd name="f8" fmla="val 13902"/>
                    <a:gd name="f9" fmla="val 2781"/>
                    <a:gd name="f10" fmla="val 11754"/>
                    <a:gd name="f11" fmla="val -798"/>
                    <a:gd name="f12" fmla="val 5311"/>
                    <a:gd name="f13" fmla="val 3164"/>
                    <a:gd name="f14" fmla="val 2066"/>
                    <a:gd name="f15" fmla="val -3995"/>
                    <a:gd name="f16" fmla="val 9940"/>
                    <a:gd name="f17" fmla="val 2447"/>
                    <a:gd name="f18" fmla="val 17099"/>
                    <a:gd name="f19" fmla="val 8175"/>
                    <a:gd name="f20" fmla="val 27837"/>
                    <a:gd name="f21" fmla="val 12470"/>
                    <a:gd name="f22" fmla="val 17815"/>
                    <a:gd name="f23" fmla="val 18912"/>
                    <a:gd name="f24" fmla="val 11372"/>
                    <a:gd name="f25" fmla="+- 0 0 -90"/>
                    <a:gd name="f26" fmla="*/ f3 1 14317"/>
                    <a:gd name="f27" fmla="*/ f4 1 21475"/>
                    <a:gd name="f28" fmla="val f5"/>
                    <a:gd name="f29" fmla="val f6"/>
                    <a:gd name="f30" fmla="val f7"/>
                    <a:gd name="f31" fmla="*/ f25 f0 1"/>
                    <a:gd name="f32" fmla="+- f30 0 f28"/>
                    <a:gd name="f33" fmla="+- f29 0 f28"/>
                    <a:gd name="f34" fmla="*/ f31 1 f2"/>
                    <a:gd name="f35" fmla="*/ f33 1 14317"/>
                    <a:gd name="f36" fmla="*/ f32 1 21475"/>
                    <a:gd name="f37" fmla="*/ 13902 f33 1"/>
                    <a:gd name="f38" fmla="*/ 2781 f32 1"/>
                    <a:gd name="f39" fmla="*/ 3164 f33 1"/>
                    <a:gd name="f40" fmla="*/ 2066 f32 1"/>
                    <a:gd name="f41" fmla="*/ 8175 f33 1"/>
                    <a:gd name="f42" fmla="*/ 27837 f32 1"/>
                    <a:gd name="f43" fmla="+- f34 0 f1"/>
                    <a:gd name="f44" fmla="*/ f37 1 14317"/>
                    <a:gd name="f45" fmla="*/ f38 1 21475"/>
                    <a:gd name="f46" fmla="*/ f39 1 14317"/>
                    <a:gd name="f47" fmla="*/ f40 1 21475"/>
                    <a:gd name="f48" fmla="*/ f41 1 14317"/>
                    <a:gd name="f49" fmla="*/ f42 1 21475"/>
                    <a:gd name="f50" fmla="*/ f28 1 f35"/>
                    <a:gd name="f51" fmla="*/ f29 1 f35"/>
                    <a:gd name="f52" fmla="*/ f28 1 f36"/>
                    <a:gd name="f53" fmla="*/ f30 1 f36"/>
                    <a:gd name="f54" fmla="*/ f44 1 f35"/>
                    <a:gd name="f55" fmla="*/ f45 1 f36"/>
                    <a:gd name="f56" fmla="*/ f46 1 f35"/>
                    <a:gd name="f57" fmla="*/ f47 1 f36"/>
                    <a:gd name="f58" fmla="*/ f48 1 f35"/>
                    <a:gd name="f59" fmla="*/ f49 1 f36"/>
                    <a:gd name="f60" fmla="*/ f50 f26 1"/>
                    <a:gd name="f61" fmla="*/ f51 f26 1"/>
                    <a:gd name="f62" fmla="*/ f53 f27 1"/>
                    <a:gd name="f63" fmla="*/ f52 f27 1"/>
                    <a:gd name="f64" fmla="*/ f54 f26 1"/>
                    <a:gd name="f65" fmla="*/ f55 f27 1"/>
                    <a:gd name="f66" fmla="*/ f56 f26 1"/>
                    <a:gd name="f67" fmla="*/ f57 f27 1"/>
                    <a:gd name="f68" fmla="*/ f58 f26 1"/>
                    <a:gd name="f69" fmla="*/ f59 f27 1"/>
                  </a:gdLst>
                  <a:ahLst/>
                  <a:cxnLst>
                    <a:cxn ang="3cd4">
                      <a:pos x="hc" y="t"/>
                    </a:cxn>
                    <a:cxn ang="0">
                      <a:pos x="r" y="vc"/>
                    </a:cxn>
                    <a:cxn ang="cd4">
                      <a:pos x="hc" y="b"/>
                    </a:cxn>
                    <a:cxn ang="cd2">
                      <a:pos x="l" y="vc"/>
                    </a:cxn>
                    <a:cxn ang="f43">
                      <a:pos x="f64" y="f65"/>
                    </a:cxn>
                    <a:cxn ang="f43">
                      <a:pos x="f66" y="f67"/>
                    </a:cxn>
                    <a:cxn ang="f43">
                      <a:pos x="f68" y="f69"/>
                    </a:cxn>
                    <a:cxn ang="f43">
                      <a:pos x="f64" y="f65"/>
                    </a:cxn>
                  </a:cxnLst>
                  <a:rect l="f60" t="f63" r="f61" b="f62"/>
                  <a:pathLst>
                    <a:path w="14316" h="21475">
                      <a:moveTo>
                        <a:pt x="f8" y="f9"/>
                      </a:moveTo>
                      <a:cubicBezTo>
                        <a:pt x="f10" y="f11"/>
                        <a:pt x="f12" y="f11"/>
                        <a:pt x="f13" y="f14"/>
                      </a:cubicBezTo>
                      <a:cubicBezTo>
                        <a:pt x="f15" y="f16"/>
                        <a:pt x="f17" y="f18"/>
                        <a:pt x="f19" y="f20"/>
                      </a:cubicBezTo>
                      <a:cubicBezTo>
                        <a:pt x="f21" y="f22"/>
                        <a:pt x="f23" y="f24"/>
                        <a:pt x="f8" y="f9"/>
                      </a:cubicBezTo>
                      <a:close/>
                    </a:path>
                  </a:pathLst>
                </a:custGeom>
                <a:solidFill>
                  <a:srgbClr val="FFF2CC"/>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sp>
          <p:nvSpPr>
            <p:cNvPr id="58" name="Freeform: Shape 191">
              <a:extLst>
                <a:ext uri="{FF2B5EF4-FFF2-40B4-BE49-F238E27FC236}">
                  <a16:creationId xmlns:a16="http://schemas.microsoft.com/office/drawing/2014/main" id="{28DA8681-5812-40C1-BCFB-D51C89020C15}"/>
                </a:ext>
              </a:extLst>
            </p:cNvPr>
            <p:cNvSpPr/>
            <p:nvPr/>
          </p:nvSpPr>
          <p:spPr>
            <a:xfrm>
              <a:off x="1874821" y="3917929"/>
              <a:ext cx="170416" cy="310749"/>
            </a:xfrm>
            <a:custGeom>
              <a:avLst/>
              <a:gdLst>
                <a:gd name="f0" fmla="val 10800000"/>
                <a:gd name="f1" fmla="val 5400000"/>
                <a:gd name="f2" fmla="val 180"/>
                <a:gd name="f3" fmla="val w"/>
                <a:gd name="f4" fmla="val h"/>
                <a:gd name="f5" fmla="val 0"/>
                <a:gd name="f6" fmla="val 608486"/>
                <a:gd name="f7" fmla="val 1109592"/>
                <a:gd name="f8" fmla="val 522629"/>
                <a:gd name="f9" fmla="val 256411"/>
                <a:gd name="f10" fmla="val 471086"/>
                <a:gd name="f11" fmla="val 163348"/>
                <a:gd name="f12" fmla="val 405227"/>
                <a:gd name="f13" fmla="val 81739"/>
                <a:gd name="f14" fmla="val 303573"/>
                <a:gd name="f15" fmla="val 37355"/>
                <a:gd name="f16" fmla="val 249168"/>
                <a:gd name="f17" fmla="val 13732"/>
                <a:gd name="f18" fmla="val 191898"/>
                <a:gd name="f19" fmla="val 2994"/>
                <a:gd name="f20" fmla="val 133197"/>
                <a:gd name="f21" fmla="val 130"/>
                <a:gd name="f22" fmla="val 69485"/>
                <a:gd name="f23" fmla="val -3449"/>
                <a:gd name="f24" fmla="val 7921"/>
                <a:gd name="f25" fmla="val 67422"/>
                <a:gd name="f26" fmla="val 1478"/>
                <a:gd name="f27" fmla="val 144735"/>
                <a:gd name="f28" fmla="val -6397"/>
                <a:gd name="f29" fmla="val 234935"/>
                <a:gd name="f30" fmla="val 17227"/>
                <a:gd name="f31" fmla="val 314396"/>
                <a:gd name="f32" fmla="val 71633"/>
                <a:gd name="f33" fmla="val 387414"/>
                <a:gd name="f34" fmla="val 186171"/>
                <a:gd name="f35" fmla="val 541325"/>
                <a:gd name="f36" fmla="val 272075"/>
                <a:gd name="f37" fmla="val 708122"/>
                <a:gd name="f38" fmla="val 292835"/>
                <a:gd name="f39" fmla="val 902122"/>
                <a:gd name="f40" fmla="val 293551"/>
                <a:gd name="f41" fmla="val 909280"/>
                <a:gd name="f42" fmla="val 918587"/>
                <a:gd name="f43" fmla="val 302858"/>
                <a:gd name="f44" fmla="val 925030"/>
                <a:gd name="f45" fmla="val 309300"/>
                <a:gd name="f46" fmla="val 899974"/>
                <a:gd name="f47" fmla="val 315027"/>
                <a:gd name="f48" fmla="val 876351"/>
                <a:gd name="f49" fmla="val 322902"/>
                <a:gd name="f50" fmla="val 853443"/>
                <a:gd name="f51" fmla="val 327197"/>
                <a:gd name="f52" fmla="val 839842"/>
                <a:gd name="f53" fmla="val 323618"/>
                <a:gd name="f54" fmla="val 816934"/>
                <a:gd name="f55" fmla="val 339367"/>
                <a:gd name="f56" fmla="val 815502"/>
                <a:gd name="f57" fmla="val 354400"/>
                <a:gd name="f58" fmla="val 814070"/>
                <a:gd name="f59" fmla="val 360843"/>
                <a:gd name="f60" fmla="val 835546"/>
                <a:gd name="f61" fmla="val 368001"/>
                <a:gd name="f62" fmla="val 849148"/>
                <a:gd name="f63" fmla="val 398784"/>
                <a:gd name="f64" fmla="val 413817"/>
                <a:gd name="f65" fmla="val 973708"/>
                <a:gd name="f66" fmla="val 425987"/>
                <a:gd name="f67" fmla="val 1039568"/>
                <a:gd name="f68" fmla="val 430998"/>
                <a:gd name="f69" fmla="val 1063908"/>
                <a:gd name="f70" fmla="val 435293"/>
                <a:gd name="f71" fmla="val 1088963"/>
                <a:gd name="f72" fmla="val 439588"/>
                <a:gd name="f73" fmla="val 1113302"/>
                <a:gd name="f74" fmla="val 448894"/>
                <a:gd name="f75" fmla="val 450326"/>
                <a:gd name="f76" fmla="val 1107575"/>
                <a:gd name="f77" fmla="val 452474"/>
                <a:gd name="f78" fmla="val 1103280"/>
                <a:gd name="f79" fmla="val 502584"/>
                <a:gd name="f80" fmla="val 979436"/>
                <a:gd name="f81" fmla="val 523345"/>
                <a:gd name="f82" fmla="val 851295"/>
                <a:gd name="f83" fmla="val 518333"/>
                <a:gd name="f84" fmla="val 716713"/>
                <a:gd name="f85" fmla="val 538378"/>
                <a:gd name="f86" fmla="val 747495"/>
                <a:gd name="f87" fmla="val 559138"/>
                <a:gd name="f88" fmla="val 777561"/>
                <a:gd name="f89" fmla="val 579898"/>
                <a:gd name="f90" fmla="val 808343"/>
                <a:gd name="f91" fmla="val 584193"/>
                <a:gd name="f92" fmla="val 587057"/>
                <a:gd name="f93" fmla="val 824093"/>
                <a:gd name="f94" fmla="val 594931"/>
                <a:gd name="f95" fmla="val 821945"/>
                <a:gd name="f96" fmla="val 604237"/>
                <a:gd name="f97" fmla="val 819797"/>
                <a:gd name="f98" fmla="val 602090"/>
                <a:gd name="f99" fmla="val 603521"/>
                <a:gd name="f100" fmla="val 800469"/>
                <a:gd name="f101" fmla="val 604953"/>
                <a:gd name="f102" fmla="val 787583"/>
                <a:gd name="f103" fmla="val 605669"/>
                <a:gd name="f104" fmla="val 773982"/>
                <a:gd name="f105" fmla="val 607101"/>
                <a:gd name="f106" fmla="val 761096"/>
                <a:gd name="f107" fmla="val 624997"/>
                <a:gd name="f108" fmla="val 585709"/>
                <a:gd name="f109" fmla="val 609249"/>
                <a:gd name="f110" fmla="val 414617"/>
                <a:gd name="f111" fmla="val 178297"/>
                <a:gd name="f112" fmla="val 322986"/>
                <a:gd name="f113" fmla="val 158968"/>
                <a:gd name="f114" fmla="val 321554"/>
                <a:gd name="f115" fmla="val 126755"/>
                <a:gd name="f116" fmla="val 292920"/>
                <a:gd name="f117" fmla="val 123891"/>
                <a:gd name="f118" fmla="val 274307"/>
                <a:gd name="f119" fmla="val 121743"/>
                <a:gd name="f120" fmla="val 259990"/>
                <a:gd name="f121" fmla="val 130334"/>
                <a:gd name="f122" fmla="val 252831"/>
                <a:gd name="f123" fmla="val 141788"/>
                <a:gd name="f124" fmla="val 248536"/>
                <a:gd name="f125" fmla="val 170422"/>
                <a:gd name="f126" fmla="val 237082"/>
                <a:gd name="f127" fmla="val 206932"/>
                <a:gd name="f128" fmla="val 264285"/>
                <a:gd name="f129" fmla="val 295783"/>
                <a:gd name="f130" fmla="val 207647"/>
                <a:gd name="f131" fmla="val 315827"/>
                <a:gd name="f132" fmla="val 198341"/>
                <a:gd name="f133" fmla="val 325134"/>
                <a:gd name="f134" fmla="val 277802"/>
                <a:gd name="f135" fmla="val 246388"/>
                <a:gd name="f136" fmla="val 258474"/>
                <a:gd name="f137" fmla="val 247020"/>
                <a:gd name="f138" fmla="val 217038"/>
                <a:gd name="f139" fmla="val 239861"/>
                <a:gd name="f140" fmla="val 196993"/>
                <a:gd name="f141" fmla="val 234134"/>
                <a:gd name="f142" fmla="val 180528"/>
                <a:gd name="f143" fmla="val 236282"/>
                <a:gd name="f144" fmla="val 165495"/>
                <a:gd name="f145" fmla="val 253463"/>
                <a:gd name="f146" fmla="val 156905"/>
                <a:gd name="f147" fmla="val 271360"/>
                <a:gd name="f148" fmla="val 147599"/>
                <a:gd name="f149" fmla="val 287824"/>
                <a:gd name="f150" fmla="val 150462"/>
                <a:gd name="f151" fmla="val 299278"/>
                <a:gd name="f152" fmla="val 166927"/>
                <a:gd name="f153" fmla="val 311448"/>
                <a:gd name="f154" fmla="val 184108"/>
                <a:gd name="f155" fmla="val 315743"/>
                <a:gd name="f156" fmla="val 204152"/>
                <a:gd name="f157" fmla="val 317175"/>
                <a:gd name="f158" fmla="val 222049"/>
                <a:gd name="f159" fmla="val 252115"/>
                <a:gd name="f160" fmla="val 300710"/>
                <a:gd name="f161" fmla="val 395920"/>
                <a:gd name="f162" fmla="val 463296"/>
                <a:gd name="f163" fmla="val 357263"/>
                <a:gd name="f164" fmla="val 496226"/>
                <a:gd name="f165" fmla="val 348673"/>
                <a:gd name="f166" fmla="val 494794"/>
                <a:gd name="f167" fmla="val 325765"/>
                <a:gd name="f168" fmla="val 448263"/>
                <a:gd name="f169" fmla="val 312164"/>
                <a:gd name="f170" fmla="val 421776"/>
                <a:gd name="f171" fmla="val 304289"/>
                <a:gd name="f172" fmla="val 392425"/>
                <a:gd name="f173" fmla="val 373097"/>
                <a:gd name="f174" fmla="val 348041"/>
                <a:gd name="f175" fmla="val 318607"/>
                <a:gd name="f176" fmla="val 338019"/>
                <a:gd name="f177" fmla="val 340799"/>
                <a:gd name="f178" fmla="val 349473"/>
                <a:gd name="f179" fmla="val 366570"/>
                <a:gd name="f180" fmla="val 363074"/>
                <a:gd name="f181" fmla="val 389477"/>
                <a:gd name="f182" fmla="val 379539"/>
                <a:gd name="f183" fmla="val 404595"/>
                <a:gd name="f184" fmla="val 419544"/>
                <a:gd name="f185" fmla="val 428934"/>
                <a:gd name="f186" fmla="val 416680"/>
                <a:gd name="f187" fmla="val 445399"/>
                <a:gd name="f188" fmla="+- 0 0 -90"/>
                <a:gd name="f189" fmla="*/ f3 1 608486"/>
                <a:gd name="f190" fmla="*/ f4 1 1109592"/>
                <a:gd name="f191" fmla="val f5"/>
                <a:gd name="f192" fmla="val f6"/>
                <a:gd name="f193" fmla="val f7"/>
                <a:gd name="f194" fmla="*/ f188 f0 1"/>
                <a:gd name="f195" fmla="+- f193 0 f191"/>
                <a:gd name="f196" fmla="+- f192 0 f191"/>
                <a:gd name="f197" fmla="*/ f194 1 f2"/>
                <a:gd name="f198" fmla="*/ f196 1 608486"/>
                <a:gd name="f199" fmla="*/ f195 1 1109592"/>
                <a:gd name="f200" fmla="*/ 522629 f196 1"/>
                <a:gd name="f201" fmla="*/ 256411 f195 1"/>
                <a:gd name="f202" fmla="*/ 303573 f196 1"/>
                <a:gd name="f203" fmla="*/ 37355 f195 1"/>
                <a:gd name="f204" fmla="*/ 133197 f196 1"/>
                <a:gd name="f205" fmla="*/ 130 f195 1"/>
                <a:gd name="f206" fmla="*/ 1478 f196 1"/>
                <a:gd name="f207" fmla="*/ 144735 f195 1"/>
                <a:gd name="f208" fmla="*/ 71633 f196 1"/>
                <a:gd name="f209" fmla="*/ 387414 f195 1"/>
                <a:gd name="f210" fmla="*/ 292835 f196 1"/>
                <a:gd name="f211" fmla="*/ 902122 f195 1"/>
                <a:gd name="f212" fmla="*/ 302858 f196 1"/>
                <a:gd name="f213" fmla="*/ 925030 f195 1"/>
                <a:gd name="f214" fmla="*/ 322902 f196 1"/>
                <a:gd name="f215" fmla="*/ 853443 f195 1"/>
                <a:gd name="f216" fmla="*/ 339367 f196 1"/>
                <a:gd name="f217" fmla="*/ 815502 f195 1"/>
                <a:gd name="f218" fmla="*/ 368001 f196 1"/>
                <a:gd name="f219" fmla="*/ 849148 f195 1"/>
                <a:gd name="f220" fmla="*/ 425987 f196 1"/>
                <a:gd name="f221" fmla="*/ 1039568 f195 1"/>
                <a:gd name="f222" fmla="*/ 439588 f196 1"/>
                <a:gd name="f223" fmla="*/ 1113302 f195 1"/>
                <a:gd name="f224" fmla="*/ 452474 f196 1"/>
                <a:gd name="f225" fmla="*/ 1103280 f195 1"/>
                <a:gd name="f226" fmla="*/ 518333 f196 1"/>
                <a:gd name="f227" fmla="*/ 716713 f195 1"/>
                <a:gd name="f228" fmla="*/ 579898 f196 1"/>
                <a:gd name="f229" fmla="*/ 808343 f195 1"/>
                <a:gd name="f230" fmla="*/ 594931 f196 1"/>
                <a:gd name="f231" fmla="*/ 821945 f195 1"/>
                <a:gd name="f232" fmla="*/ 603521 f196 1"/>
                <a:gd name="f233" fmla="*/ 800469 f195 1"/>
                <a:gd name="f234" fmla="*/ 607101 f196 1"/>
                <a:gd name="f235" fmla="*/ 761096 f195 1"/>
                <a:gd name="f236" fmla="*/ 178297 f196 1"/>
                <a:gd name="f237" fmla="*/ 322986 f195 1"/>
                <a:gd name="f238" fmla="*/ 123891 f196 1"/>
                <a:gd name="f239" fmla="*/ 274307 f195 1"/>
                <a:gd name="f240" fmla="*/ 141788 f196 1"/>
                <a:gd name="f241" fmla="*/ 248536 f195 1"/>
                <a:gd name="f242" fmla="*/ 206932 f196 1"/>
                <a:gd name="f243" fmla="*/ 295783 f195 1"/>
                <a:gd name="f244" fmla="*/ 277802 f196 1"/>
                <a:gd name="f245" fmla="*/ 246388 f195 1"/>
                <a:gd name="f246" fmla="*/ 239861 f196 1"/>
                <a:gd name="f247" fmla="*/ 196993 f195 1"/>
                <a:gd name="f248" fmla="*/ 253463 f196 1"/>
                <a:gd name="f249" fmla="*/ 156905 f195 1"/>
                <a:gd name="f250" fmla="*/ 299278 f196 1"/>
                <a:gd name="f251" fmla="*/ 166927 f195 1"/>
                <a:gd name="f252" fmla="*/ 317175 f196 1"/>
                <a:gd name="f253" fmla="*/ 222049 f195 1"/>
                <a:gd name="f254" fmla="*/ 395920 f196 1"/>
                <a:gd name="f255" fmla="*/ 463296 f195 1"/>
                <a:gd name="f256" fmla="*/ 325765 f196 1"/>
                <a:gd name="f257" fmla="*/ 448263 f195 1"/>
                <a:gd name="f258" fmla="*/ 304289 f196 1"/>
                <a:gd name="f259" fmla="*/ 373097 f195 1"/>
                <a:gd name="f260" fmla="*/ 340799 f196 1"/>
                <a:gd name="f261" fmla="*/ 349473 f195 1"/>
                <a:gd name="f262" fmla="*/ 405227 f196 1"/>
                <a:gd name="f263" fmla="*/ 404595 f195 1"/>
                <a:gd name="f264" fmla="+- f197 0 f1"/>
                <a:gd name="f265" fmla="*/ f200 1 608486"/>
                <a:gd name="f266" fmla="*/ f201 1 1109592"/>
                <a:gd name="f267" fmla="*/ f202 1 608486"/>
                <a:gd name="f268" fmla="*/ f203 1 1109592"/>
                <a:gd name="f269" fmla="*/ f204 1 608486"/>
                <a:gd name="f270" fmla="*/ f205 1 1109592"/>
                <a:gd name="f271" fmla="*/ f206 1 608486"/>
                <a:gd name="f272" fmla="*/ f207 1 1109592"/>
                <a:gd name="f273" fmla="*/ f208 1 608486"/>
                <a:gd name="f274" fmla="*/ f209 1 1109592"/>
                <a:gd name="f275" fmla="*/ f210 1 608486"/>
                <a:gd name="f276" fmla="*/ f211 1 1109592"/>
                <a:gd name="f277" fmla="*/ f212 1 608486"/>
                <a:gd name="f278" fmla="*/ f213 1 1109592"/>
                <a:gd name="f279" fmla="*/ f214 1 608486"/>
                <a:gd name="f280" fmla="*/ f215 1 1109592"/>
                <a:gd name="f281" fmla="*/ f216 1 608486"/>
                <a:gd name="f282" fmla="*/ f217 1 1109592"/>
                <a:gd name="f283" fmla="*/ f218 1 608486"/>
                <a:gd name="f284" fmla="*/ f219 1 1109592"/>
                <a:gd name="f285" fmla="*/ f220 1 608486"/>
                <a:gd name="f286" fmla="*/ f221 1 1109592"/>
                <a:gd name="f287" fmla="*/ f222 1 608486"/>
                <a:gd name="f288" fmla="*/ f223 1 1109592"/>
                <a:gd name="f289" fmla="*/ f224 1 608486"/>
                <a:gd name="f290" fmla="*/ f225 1 1109592"/>
                <a:gd name="f291" fmla="*/ f226 1 608486"/>
                <a:gd name="f292" fmla="*/ f227 1 1109592"/>
                <a:gd name="f293" fmla="*/ f228 1 608486"/>
                <a:gd name="f294" fmla="*/ f229 1 1109592"/>
                <a:gd name="f295" fmla="*/ f230 1 608486"/>
                <a:gd name="f296" fmla="*/ f231 1 1109592"/>
                <a:gd name="f297" fmla="*/ f232 1 608486"/>
                <a:gd name="f298" fmla="*/ f233 1 1109592"/>
                <a:gd name="f299" fmla="*/ f234 1 608486"/>
                <a:gd name="f300" fmla="*/ f235 1 1109592"/>
                <a:gd name="f301" fmla="*/ f236 1 608486"/>
                <a:gd name="f302" fmla="*/ f237 1 1109592"/>
                <a:gd name="f303" fmla="*/ f238 1 608486"/>
                <a:gd name="f304" fmla="*/ f239 1 1109592"/>
                <a:gd name="f305" fmla="*/ f240 1 608486"/>
                <a:gd name="f306" fmla="*/ f241 1 1109592"/>
                <a:gd name="f307" fmla="*/ f242 1 608486"/>
                <a:gd name="f308" fmla="*/ f243 1 1109592"/>
                <a:gd name="f309" fmla="*/ f244 1 608486"/>
                <a:gd name="f310" fmla="*/ f245 1 1109592"/>
                <a:gd name="f311" fmla="*/ f246 1 608486"/>
                <a:gd name="f312" fmla="*/ f247 1 1109592"/>
                <a:gd name="f313" fmla="*/ f248 1 608486"/>
                <a:gd name="f314" fmla="*/ f249 1 1109592"/>
                <a:gd name="f315" fmla="*/ f250 1 608486"/>
                <a:gd name="f316" fmla="*/ f251 1 1109592"/>
                <a:gd name="f317" fmla="*/ f252 1 608486"/>
                <a:gd name="f318" fmla="*/ f253 1 1109592"/>
                <a:gd name="f319" fmla="*/ f254 1 608486"/>
                <a:gd name="f320" fmla="*/ f255 1 1109592"/>
                <a:gd name="f321" fmla="*/ f256 1 608486"/>
                <a:gd name="f322" fmla="*/ f257 1 1109592"/>
                <a:gd name="f323" fmla="*/ f258 1 608486"/>
                <a:gd name="f324" fmla="*/ f259 1 1109592"/>
                <a:gd name="f325" fmla="*/ f260 1 608486"/>
                <a:gd name="f326" fmla="*/ f261 1 1109592"/>
                <a:gd name="f327" fmla="*/ f262 1 608486"/>
                <a:gd name="f328" fmla="*/ f263 1 1109592"/>
                <a:gd name="f329" fmla="*/ f191 1 f198"/>
                <a:gd name="f330" fmla="*/ f192 1 f198"/>
                <a:gd name="f331" fmla="*/ f191 1 f199"/>
                <a:gd name="f332" fmla="*/ f193 1 f199"/>
                <a:gd name="f333" fmla="*/ f265 1 f198"/>
                <a:gd name="f334" fmla="*/ f266 1 f199"/>
                <a:gd name="f335" fmla="*/ f267 1 f198"/>
                <a:gd name="f336" fmla="*/ f268 1 f199"/>
                <a:gd name="f337" fmla="*/ f269 1 f198"/>
                <a:gd name="f338" fmla="*/ f270 1 f199"/>
                <a:gd name="f339" fmla="*/ f271 1 f198"/>
                <a:gd name="f340" fmla="*/ f272 1 f199"/>
                <a:gd name="f341" fmla="*/ f273 1 f198"/>
                <a:gd name="f342" fmla="*/ f274 1 f199"/>
                <a:gd name="f343" fmla="*/ f275 1 f198"/>
                <a:gd name="f344" fmla="*/ f276 1 f199"/>
                <a:gd name="f345" fmla="*/ f277 1 f198"/>
                <a:gd name="f346" fmla="*/ f278 1 f199"/>
                <a:gd name="f347" fmla="*/ f279 1 f198"/>
                <a:gd name="f348" fmla="*/ f280 1 f199"/>
                <a:gd name="f349" fmla="*/ f281 1 f198"/>
                <a:gd name="f350" fmla="*/ f282 1 f199"/>
                <a:gd name="f351" fmla="*/ f283 1 f198"/>
                <a:gd name="f352" fmla="*/ f284 1 f199"/>
                <a:gd name="f353" fmla="*/ f285 1 f198"/>
                <a:gd name="f354" fmla="*/ f286 1 f199"/>
                <a:gd name="f355" fmla="*/ f287 1 f198"/>
                <a:gd name="f356" fmla="*/ f288 1 f199"/>
                <a:gd name="f357" fmla="*/ f289 1 f198"/>
                <a:gd name="f358" fmla="*/ f290 1 f199"/>
                <a:gd name="f359" fmla="*/ f291 1 f198"/>
                <a:gd name="f360" fmla="*/ f292 1 f199"/>
                <a:gd name="f361" fmla="*/ f293 1 f198"/>
                <a:gd name="f362" fmla="*/ f294 1 f199"/>
                <a:gd name="f363" fmla="*/ f295 1 f198"/>
                <a:gd name="f364" fmla="*/ f296 1 f199"/>
                <a:gd name="f365" fmla="*/ f297 1 f198"/>
                <a:gd name="f366" fmla="*/ f298 1 f199"/>
                <a:gd name="f367" fmla="*/ f299 1 f198"/>
                <a:gd name="f368" fmla="*/ f300 1 f199"/>
                <a:gd name="f369" fmla="*/ f301 1 f198"/>
                <a:gd name="f370" fmla="*/ f302 1 f199"/>
                <a:gd name="f371" fmla="*/ f303 1 f198"/>
                <a:gd name="f372" fmla="*/ f304 1 f199"/>
                <a:gd name="f373" fmla="*/ f305 1 f198"/>
                <a:gd name="f374" fmla="*/ f306 1 f199"/>
                <a:gd name="f375" fmla="*/ f307 1 f198"/>
                <a:gd name="f376" fmla="*/ f308 1 f199"/>
                <a:gd name="f377" fmla="*/ f309 1 f198"/>
                <a:gd name="f378" fmla="*/ f310 1 f199"/>
                <a:gd name="f379" fmla="*/ f311 1 f198"/>
                <a:gd name="f380" fmla="*/ f312 1 f199"/>
                <a:gd name="f381" fmla="*/ f313 1 f198"/>
                <a:gd name="f382" fmla="*/ f314 1 f199"/>
                <a:gd name="f383" fmla="*/ f315 1 f198"/>
                <a:gd name="f384" fmla="*/ f316 1 f199"/>
                <a:gd name="f385" fmla="*/ f317 1 f198"/>
                <a:gd name="f386" fmla="*/ f318 1 f199"/>
                <a:gd name="f387" fmla="*/ f319 1 f198"/>
                <a:gd name="f388" fmla="*/ f320 1 f199"/>
                <a:gd name="f389" fmla="*/ f321 1 f198"/>
                <a:gd name="f390" fmla="*/ f322 1 f199"/>
                <a:gd name="f391" fmla="*/ f323 1 f198"/>
                <a:gd name="f392" fmla="*/ f324 1 f199"/>
                <a:gd name="f393" fmla="*/ f325 1 f198"/>
                <a:gd name="f394" fmla="*/ f326 1 f199"/>
                <a:gd name="f395" fmla="*/ f327 1 f198"/>
                <a:gd name="f396" fmla="*/ f328 1 f199"/>
                <a:gd name="f397" fmla="*/ f329 f189 1"/>
                <a:gd name="f398" fmla="*/ f330 f189 1"/>
                <a:gd name="f399" fmla="*/ f332 f190 1"/>
                <a:gd name="f400" fmla="*/ f331 f190 1"/>
                <a:gd name="f401" fmla="*/ f333 f189 1"/>
                <a:gd name="f402" fmla="*/ f334 f190 1"/>
                <a:gd name="f403" fmla="*/ f335 f189 1"/>
                <a:gd name="f404" fmla="*/ f336 f190 1"/>
                <a:gd name="f405" fmla="*/ f337 f189 1"/>
                <a:gd name="f406" fmla="*/ f338 f190 1"/>
                <a:gd name="f407" fmla="*/ f339 f189 1"/>
                <a:gd name="f408" fmla="*/ f340 f190 1"/>
                <a:gd name="f409" fmla="*/ f341 f189 1"/>
                <a:gd name="f410" fmla="*/ f342 f190 1"/>
                <a:gd name="f411" fmla="*/ f343 f189 1"/>
                <a:gd name="f412" fmla="*/ f344 f190 1"/>
                <a:gd name="f413" fmla="*/ f345 f189 1"/>
                <a:gd name="f414" fmla="*/ f346 f190 1"/>
                <a:gd name="f415" fmla="*/ f347 f189 1"/>
                <a:gd name="f416" fmla="*/ f348 f190 1"/>
                <a:gd name="f417" fmla="*/ f349 f189 1"/>
                <a:gd name="f418" fmla="*/ f350 f190 1"/>
                <a:gd name="f419" fmla="*/ f351 f189 1"/>
                <a:gd name="f420" fmla="*/ f352 f190 1"/>
                <a:gd name="f421" fmla="*/ f353 f189 1"/>
                <a:gd name="f422" fmla="*/ f354 f190 1"/>
                <a:gd name="f423" fmla="*/ f355 f189 1"/>
                <a:gd name="f424" fmla="*/ f356 f190 1"/>
                <a:gd name="f425" fmla="*/ f357 f189 1"/>
                <a:gd name="f426" fmla="*/ f358 f190 1"/>
                <a:gd name="f427" fmla="*/ f359 f189 1"/>
                <a:gd name="f428" fmla="*/ f360 f190 1"/>
                <a:gd name="f429" fmla="*/ f361 f189 1"/>
                <a:gd name="f430" fmla="*/ f362 f190 1"/>
                <a:gd name="f431" fmla="*/ f363 f189 1"/>
                <a:gd name="f432" fmla="*/ f364 f190 1"/>
                <a:gd name="f433" fmla="*/ f365 f189 1"/>
                <a:gd name="f434" fmla="*/ f366 f190 1"/>
                <a:gd name="f435" fmla="*/ f367 f189 1"/>
                <a:gd name="f436" fmla="*/ f368 f190 1"/>
                <a:gd name="f437" fmla="*/ f369 f189 1"/>
                <a:gd name="f438" fmla="*/ f370 f190 1"/>
                <a:gd name="f439" fmla="*/ f371 f189 1"/>
                <a:gd name="f440" fmla="*/ f372 f190 1"/>
                <a:gd name="f441" fmla="*/ f373 f189 1"/>
                <a:gd name="f442" fmla="*/ f374 f190 1"/>
                <a:gd name="f443" fmla="*/ f375 f189 1"/>
                <a:gd name="f444" fmla="*/ f376 f190 1"/>
                <a:gd name="f445" fmla="*/ f377 f189 1"/>
                <a:gd name="f446" fmla="*/ f378 f190 1"/>
                <a:gd name="f447" fmla="*/ f379 f189 1"/>
                <a:gd name="f448" fmla="*/ f380 f190 1"/>
                <a:gd name="f449" fmla="*/ f381 f189 1"/>
                <a:gd name="f450" fmla="*/ f382 f190 1"/>
                <a:gd name="f451" fmla="*/ f383 f189 1"/>
                <a:gd name="f452" fmla="*/ f384 f190 1"/>
                <a:gd name="f453" fmla="*/ f385 f189 1"/>
                <a:gd name="f454" fmla="*/ f386 f190 1"/>
                <a:gd name="f455" fmla="*/ f387 f189 1"/>
                <a:gd name="f456" fmla="*/ f388 f190 1"/>
                <a:gd name="f457" fmla="*/ f389 f189 1"/>
                <a:gd name="f458" fmla="*/ f390 f190 1"/>
                <a:gd name="f459" fmla="*/ f391 f189 1"/>
                <a:gd name="f460" fmla="*/ f392 f190 1"/>
                <a:gd name="f461" fmla="*/ f393 f189 1"/>
                <a:gd name="f462" fmla="*/ f394 f190 1"/>
                <a:gd name="f463" fmla="*/ f395 f189 1"/>
                <a:gd name="f464" fmla="*/ f396 f190 1"/>
              </a:gdLst>
              <a:ahLst/>
              <a:cxnLst>
                <a:cxn ang="3cd4">
                  <a:pos x="hc" y="t"/>
                </a:cxn>
                <a:cxn ang="0">
                  <a:pos x="r" y="vc"/>
                </a:cxn>
                <a:cxn ang="cd4">
                  <a:pos x="hc" y="b"/>
                </a:cxn>
                <a:cxn ang="cd2">
                  <a:pos x="l" y="vc"/>
                </a:cxn>
                <a:cxn ang="f264">
                  <a:pos x="f401" y="f402"/>
                </a:cxn>
                <a:cxn ang="f264">
                  <a:pos x="f403" y="f404"/>
                </a:cxn>
                <a:cxn ang="f264">
                  <a:pos x="f405" y="f406"/>
                </a:cxn>
                <a:cxn ang="f264">
                  <a:pos x="f407" y="f408"/>
                </a:cxn>
                <a:cxn ang="f264">
                  <a:pos x="f409" y="f410"/>
                </a:cxn>
                <a:cxn ang="f264">
                  <a:pos x="f411" y="f412"/>
                </a:cxn>
                <a:cxn ang="f264">
                  <a:pos x="f413" y="f414"/>
                </a:cxn>
                <a:cxn ang="f264">
                  <a:pos x="f415" y="f416"/>
                </a:cxn>
                <a:cxn ang="f264">
                  <a:pos x="f417" y="f418"/>
                </a:cxn>
                <a:cxn ang="f264">
                  <a:pos x="f419" y="f420"/>
                </a:cxn>
                <a:cxn ang="f264">
                  <a:pos x="f421" y="f422"/>
                </a:cxn>
                <a:cxn ang="f264">
                  <a:pos x="f423" y="f424"/>
                </a:cxn>
                <a:cxn ang="f264">
                  <a:pos x="f425" y="f426"/>
                </a:cxn>
                <a:cxn ang="f264">
                  <a:pos x="f427" y="f428"/>
                </a:cxn>
                <a:cxn ang="f264">
                  <a:pos x="f429" y="f430"/>
                </a:cxn>
                <a:cxn ang="f264">
                  <a:pos x="f431" y="f432"/>
                </a:cxn>
                <a:cxn ang="f264">
                  <a:pos x="f433" y="f434"/>
                </a:cxn>
                <a:cxn ang="f264">
                  <a:pos x="f435" y="f436"/>
                </a:cxn>
                <a:cxn ang="f264">
                  <a:pos x="f401" y="f402"/>
                </a:cxn>
                <a:cxn ang="f264">
                  <a:pos x="f437" y="f438"/>
                </a:cxn>
                <a:cxn ang="f264">
                  <a:pos x="f439" y="f440"/>
                </a:cxn>
                <a:cxn ang="f264">
                  <a:pos x="f441" y="f442"/>
                </a:cxn>
                <a:cxn ang="f264">
                  <a:pos x="f443" y="f444"/>
                </a:cxn>
                <a:cxn ang="f264">
                  <a:pos x="f437" y="f438"/>
                </a:cxn>
                <a:cxn ang="f264">
                  <a:pos x="f445" y="f446"/>
                </a:cxn>
                <a:cxn ang="f264">
                  <a:pos x="f447" y="f448"/>
                </a:cxn>
                <a:cxn ang="f264">
                  <a:pos x="f449" y="f450"/>
                </a:cxn>
                <a:cxn ang="f264">
                  <a:pos x="f451" y="f452"/>
                </a:cxn>
                <a:cxn ang="f264">
                  <a:pos x="f453" y="f454"/>
                </a:cxn>
                <a:cxn ang="f264">
                  <a:pos x="f445" y="f446"/>
                </a:cxn>
                <a:cxn ang="f264">
                  <a:pos x="f455" y="f456"/>
                </a:cxn>
                <a:cxn ang="f264">
                  <a:pos x="f457" y="f458"/>
                </a:cxn>
                <a:cxn ang="f264">
                  <a:pos x="f459" y="f460"/>
                </a:cxn>
                <a:cxn ang="f264">
                  <a:pos x="f461" y="f462"/>
                </a:cxn>
                <a:cxn ang="f264">
                  <a:pos x="f463" y="f464"/>
                </a:cxn>
                <a:cxn ang="f264">
                  <a:pos x="f455" y="f456"/>
                </a:cxn>
              </a:cxnLst>
              <a:rect l="f397" t="f400" r="f398" b="f399"/>
              <a:pathLst>
                <a:path w="608486" h="110959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38" y="f42"/>
                    <a:pt x="f43" y="f44"/>
                  </a:cubicBezTo>
                  <a:cubicBezTo>
                    <a:pt x="f45" y="f46"/>
                    <a:pt x="f47" y="f48"/>
                    <a:pt x="f49" y="f50"/>
                  </a:cubicBezTo>
                  <a:cubicBezTo>
                    <a:pt x="f51" y="f52"/>
                    <a:pt x="f53" y="f54"/>
                    <a:pt x="f55" y="f56"/>
                  </a:cubicBezTo>
                  <a:cubicBezTo>
                    <a:pt x="f57" y="f58"/>
                    <a:pt x="f59" y="f60"/>
                    <a:pt x="f61" y="f62"/>
                  </a:cubicBezTo>
                  <a:cubicBezTo>
                    <a:pt x="f63" y="f41"/>
                    <a:pt x="f64" y="f65"/>
                    <a:pt x="f66" y="f67"/>
                  </a:cubicBezTo>
                  <a:cubicBezTo>
                    <a:pt x="f68" y="f69"/>
                    <a:pt x="f70" y="f71"/>
                    <a:pt x="f72" y="f73"/>
                  </a:cubicBezTo>
                  <a:cubicBezTo>
                    <a:pt x="f74" y="f73"/>
                    <a:pt x="f75" y="f76"/>
                    <a:pt x="f77" y="f78"/>
                  </a:cubicBezTo>
                  <a:cubicBezTo>
                    <a:pt x="f79" y="f80"/>
                    <a:pt x="f81" y="f82"/>
                    <a:pt x="f83" y="f84"/>
                  </a:cubicBezTo>
                  <a:cubicBezTo>
                    <a:pt x="f85" y="f86"/>
                    <a:pt x="f87" y="f88"/>
                    <a:pt x="f89" y="f90"/>
                  </a:cubicBezTo>
                  <a:cubicBezTo>
                    <a:pt x="f91" y="f58"/>
                    <a:pt x="f92" y="f93"/>
                    <a:pt x="f94" y="f95"/>
                  </a:cubicBezTo>
                  <a:cubicBezTo>
                    <a:pt x="f96" y="f97"/>
                    <a:pt x="f98" y="f90"/>
                    <a:pt x="f99" y="f100"/>
                  </a:cubicBezTo>
                  <a:cubicBezTo>
                    <a:pt x="f101" y="f102"/>
                    <a:pt x="f103" y="f104"/>
                    <a:pt x="f105" y="f106"/>
                  </a:cubicBezTo>
                  <a:cubicBezTo>
                    <a:pt x="f107" y="f108"/>
                    <a:pt x="f109" y="f110"/>
                    <a:pt x="f8" y="f9"/>
                  </a:cubicBezTo>
                  <a:close/>
                  <a:moveTo>
                    <a:pt x="f111" y="f112"/>
                  </a:moveTo>
                  <a:cubicBezTo>
                    <a:pt x="f113" y="f114"/>
                    <a:pt x="f115" y="f116"/>
                    <a:pt x="f117" y="f118"/>
                  </a:cubicBezTo>
                  <a:cubicBezTo>
                    <a:pt x="f119" y="f120"/>
                    <a:pt x="f121" y="f122"/>
                    <a:pt x="f123" y="f124"/>
                  </a:cubicBezTo>
                  <a:cubicBezTo>
                    <a:pt x="f125" y="f126"/>
                    <a:pt x="f127" y="f128"/>
                    <a:pt x="f127" y="f129"/>
                  </a:cubicBezTo>
                  <a:cubicBezTo>
                    <a:pt x="f130" y="f131"/>
                    <a:pt x="f132" y="f133"/>
                    <a:pt x="f111" y="f112"/>
                  </a:cubicBezTo>
                  <a:close/>
                  <a:moveTo>
                    <a:pt x="f134" y="f135"/>
                  </a:moveTo>
                  <a:cubicBezTo>
                    <a:pt x="f136" y="f29"/>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5" y="f159"/>
                    <a:pt x="f160" y="f120"/>
                    <a:pt x="f134" y="f135"/>
                  </a:cubicBezTo>
                  <a:close/>
                  <a:moveTo>
                    <a:pt x="f161" y="f162"/>
                  </a:moveTo>
                  <a:cubicBezTo>
                    <a:pt x="f163" y="f164"/>
                    <a:pt x="f165" y="f166"/>
                    <a:pt x="f167" y="f168"/>
                  </a:cubicBezTo>
                  <a:cubicBezTo>
                    <a:pt x="f169" y="f170"/>
                    <a:pt x="f171" y="f172"/>
                    <a:pt x="f171" y="f173"/>
                  </a:cubicBezTo>
                  <a:cubicBezTo>
                    <a:pt x="f171" y="f174"/>
                    <a:pt x="f175" y="f176"/>
                    <a:pt x="f177" y="f178"/>
                  </a:cubicBezTo>
                  <a:cubicBezTo>
                    <a:pt x="f179" y="f180"/>
                    <a:pt x="f181" y="f182"/>
                    <a:pt x="f12" y="f183"/>
                  </a:cubicBezTo>
                  <a:cubicBezTo>
                    <a:pt x="f184" y="f185"/>
                    <a:pt x="f186" y="f187"/>
                    <a:pt x="f161" y="f162"/>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59" name="Graphic 3">
            <a:extLst>
              <a:ext uri="{FF2B5EF4-FFF2-40B4-BE49-F238E27FC236}">
                <a16:creationId xmlns:a16="http://schemas.microsoft.com/office/drawing/2014/main" id="{72EB8DC7-A6D2-410B-B330-E8225667D943}"/>
              </a:ext>
            </a:extLst>
          </p:cNvPr>
          <p:cNvGrpSpPr/>
          <p:nvPr/>
        </p:nvGrpSpPr>
        <p:grpSpPr>
          <a:xfrm>
            <a:off x="7627431" y="3094585"/>
            <a:ext cx="414031" cy="581750"/>
            <a:chOff x="7627431" y="3094585"/>
            <a:chExt cx="414031" cy="581750"/>
          </a:xfrm>
        </p:grpSpPr>
        <p:sp>
          <p:nvSpPr>
            <p:cNvPr id="60" name="Freeform: Shape 242">
              <a:extLst>
                <a:ext uri="{FF2B5EF4-FFF2-40B4-BE49-F238E27FC236}">
                  <a16:creationId xmlns:a16="http://schemas.microsoft.com/office/drawing/2014/main" id="{A83E930E-0F5D-4967-91C1-10BD7D1C7A28}"/>
                </a:ext>
              </a:extLst>
            </p:cNvPr>
            <p:cNvSpPr/>
            <p:nvPr/>
          </p:nvSpPr>
          <p:spPr>
            <a:xfrm>
              <a:off x="7679176" y="3094585"/>
              <a:ext cx="311691" cy="311682"/>
            </a:xfrm>
            <a:custGeom>
              <a:avLst/>
              <a:gdLst>
                <a:gd name="f0" fmla="val 10800000"/>
                <a:gd name="f1" fmla="val 5400000"/>
                <a:gd name="f2" fmla="val 180"/>
                <a:gd name="f3" fmla="val w"/>
                <a:gd name="f4" fmla="val h"/>
                <a:gd name="f5" fmla="val 0"/>
                <a:gd name="f6" fmla="val 1228360"/>
                <a:gd name="f7" fmla="val 1228322"/>
                <a:gd name="f8" fmla="val 166944"/>
                <a:gd name="f9" fmla="val 965647"/>
                <a:gd name="f10" fmla="val 188186"/>
                <a:gd name="f11" fmla="val 1043786"/>
                <a:gd name="f12" fmla="val 208669"/>
                <a:gd name="f13" fmla="val 1121924"/>
                <a:gd name="f14" fmla="val 229911"/>
                <a:gd name="f15" fmla="val 1200063"/>
                <a:gd name="f16" fmla="val 232187"/>
                <a:gd name="f17" fmla="val 1208408"/>
                <a:gd name="f18" fmla="val 240532"/>
                <a:gd name="f19" fmla="val 1221305"/>
                <a:gd name="f20" fmla="val 245842"/>
                <a:gd name="f21" fmla="val 1222063"/>
                <a:gd name="f22" fmla="val 272394"/>
                <a:gd name="f23" fmla="val 1222822"/>
                <a:gd name="f24" fmla="val 299704"/>
                <a:gd name="f25" fmla="val 1220546"/>
                <a:gd name="f26" fmla="val 327015"/>
                <a:gd name="f27" fmla="val 1219029"/>
                <a:gd name="f28" fmla="val 326256"/>
                <a:gd name="f29" fmla="val 1197029"/>
                <a:gd name="f30" fmla="val 325498"/>
                <a:gd name="f31" fmla="val 1179580"/>
                <a:gd name="f32" fmla="val 323981"/>
                <a:gd name="f33" fmla="val 1159856"/>
                <a:gd name="f34" fmla="val 348257"/>
                <a:gd name="f35" fmla="val 1161373"/>
                <a:gd name="f36" fmla="val 369498"/>
                <a:gd name="f37" fmla="val 1162132"/>
                <a:gd name="f38" fmla="val 393016"/>
                <a:gd name="f39" fmla="val 1163649"/>
                <a:gd name="f40" fmla="val 1181856"/>
                <a:gd name="f41" fmla="val 1197787"/>
                <a:gd name="f42" fmla="val 1212960"/>
                <a:gd name="f43" fmla="val 419568"/>
                <a:gd name="f44" fmla="val 443844"/>
                <a:gd name="f45" fmla="val 468879"/>
                <a:gd name="f46" fmla="val 469637"/>
                <a:gd name="f47" fmla="val 1194753"/>
                <a:gd name="f48" fmla="val 471155"/>
                <a:gd name="f49" fmla="val 1178063"/>
                <a:gd name="f50" fmla="val 471913"/>
                <a:gd name="f51" fmla="val 487844"/>
                <a:gd name="f52" fmla="val 501500"/>
                <a:gd name="f53" fmla="val 517431"/>
                <a:gd name="f54" fmla="val 1184132"/>
                <a:gd name="f55" fmla="val 1205373"/>
                <a:gd name="f56" fmla="val 1227374"/>
                <a:gd name="f57" fmla="val 541707"/>
                <a:gd name="f58" fmla="val 564466"/>
                <a:gd name="f59" fmla="val 590259"/>
                <a:gd name="f60" fmla="val 1214477"/>
                <a:gd name="f61" fmla="val 1203856"/>
                <a:gd name="f62" fmla="val 1193994"/>
                <a:gd name="f63" fmla="val 1174270"/>
                <a:gd name="f64" fmla="val 1164408"/>
                <a:gd name="f65" fmla="val 652467"/>
                <a:gd name="f66" fmla="val 1155304"/>
                <a:gd name="f67" fmla="val 663846"/>
                <a:gd name="f68" fmla="val 1209167"/>
                <a:gd name="f69" fmla="val 664605"/>
                <a:gd name="f70" fmla="val 1210684"/>
                <a:gd name="f71" fmla="val 1213719"/>
                <a:gd name="f72" fmla="val 669157"/>
                <a:gd name="f73" fmla="val 673708"/>
                <a:gd name="f74" fmla="val 679019"/>
                <a:gd name="f75" fmla="val 697226"/>
                <a:gd name="f76" fmla="val 1228891"/>
                <a:gd name="f77" fmla="val 716192"/>
                <a:gd name="f78" fmla="val 1228132"/>
                <a:gd name="f79" fmla="val 737433"/>
                <a:gd name="f80" fmla="val 1183374"/>
                <a:gd name="f81" fmla="val 1162890"/>
                <a:gd name="f82" fmla="val 757157"/>
                <a:gd name="f83" fmla="val 773089"/>
                <a:gd name="f84" fmla="val 791296"/>
                <a:gd name="f85" fmla="val 792054"/>
                <a:gd name="f86" fmla="val 1182615"/>
                <a:gd name="f87" fmla="val 792813"/>
                <a:gd name="f88" fmla="val 1200822"/>
                <a:gd name="f89" fmla="val 794330"/>
                <a:gd name="f90" fmla="val 814055"/>
                <a:gd name="f91" fmla="val 831503"/>
                <a:gd name="f92" fmla="val 850469"/>
                <a:gd name="f93" fmla="val 854262"/>
                <a:gd name="f94" fmla="val 1204615"/>
                <a:gd name="f95" fmla="val 1186408"/>
                <a:gd name="f96" fmla="val 863365"/>
                <a:gd name="f97" fmla="val 1175028"/>
                <a:gd name="f98" fmla="val 870952"/>
                <a:gd name="f99" fmla="val 1165925"/>
                <a:gd name="f100" fmla="val 889159"/>
                <a:gd name="f101" fmla="val 1165166"/>
                <a:gd name="f102" fmla="val 905090"/>
                <a:gd name="f103" fmla="val 908125"/>
                <a:gd name="f104" fmla="val 1185649"/>
                <a:gd name="f105" fmla="val 909642"/>
                <a:gd name="f106" fmla="val 911918"/>
                <a:gd name="f107" fmla="val 1226615"/>
                <a:gd name="f108" fmla="val 925573"/>
                <a:gd name="f109" fmla="val 1225857"/>
                <a:gd name="f110" fmla="val 936952"/>
                <a:gd name="f111" fmla="val 1223581"/>
                <a:gd name="f112" fmla="val 947573"/>
                <a:gd name="f113" fmla="val 1224339"/>
                <a:gd name="f114" fmla="val 977160"/>
                <a:gd name="f115" fmla="val 987022"/>
                <a:gd name="f116" fmla="val 993091"/>
                <a:gd name="f117" fmla="val 1009781"/>
                <a:gd name="f118" fmla="val 1110545"/>
                <a:gd name="f119" fmla="val 1028746"/>
                <a:gd name="f120" fmla="val 1035441"/>
                <a:gd name="f121" fmla="val 1048471"/>
                <a:gd name="f122" fmla="val 961095"/>
                <a:gd name="f123" fmla="val 1052264"/>
                <a:gd name="f124" fmla="val 946681"/>
                <a:gd name="f125" fmla="val 1063643"/>
                <a:gd name="f126" fmla="val 934543"/>
                <a:gd name="f127" fmla="val 1073505"/>
                <a:gd name="f128" fmla="val 922405"/>
                <a:gd name="f129" fmla="val 1104609"/>
                <a:gd name="f130" fmla="val 883715"/>
                <a:gd name="f131" fmla="val 1143299"/>
                <a:gd name="f132" fmla="val 849577"/>
                <a:gd name="f133" fmla="val 1167575"/>
                <a:gd name="f134" fmla="val 807094"/>
                <a:gd name="f135" fmla="val 1251783"/>
                <a:gd name="f136" fmla="val 661437"/>
                <a:gd name="f137" fmla="val 1242680"/>
                <a:gd name="f138" fmla="val 509711"/>
                <a:gd name="f139" fmla="val 1175920"/>
                <a:gd name="f140" fmla="val 361779"/>
                <a:gd name="f141" fmla="val 1079575"/>
                <a:gd name="f142" fmla="val 147846"/>
                <a:gd name="f143" fmla="val 908883"/>
                <a:gd name="f144" fmla="val 33293"/>
                <a:gd name="f145" fmla="val 677501"/>
                <a:gd name="f146" fmla="val 4465"/>
                <a:gd name="f147" fmla="val 389223"/>
                <a:gd name="f148" fmla="val -31191"/>
                <a:gd name="f149" fmla="val 109289"/>
                <a:gd name="f150" fmla="val 150122"/>
                <a:gd name="f151" fmla="val 24322"/>
                <a:gd name="f152" fmla="val 426262"/>
                <a:gd name="f153" fmla="val -34851"/>
                <a:gd name="f154" fmla="val 619712"/>
                <a:gd name="f155" fmla="val 16736"/>
                <a:gd name="f156" fmla="val 783576"/>
                <a:gd name="f157" fmla="val 148737"/>
                <a:gd name="f158" fmla="val 928474"/>
                <a:gd name="f159" fmla="val 156324"/>
                <a:gd name="f160" fmla="val 939095"/>
                <a:gd name="f161" fmla="val 163151"/>
                <a:gd name="f162" fmla="val 952750"/>
                <a:gd name="f163" fmla="val 848951"/>
                <a:gd name="f164" fmla="val 617436"/>
                <a:gd name="f165" fmla="val 894469"/>
                <a:gd name="f166" fmla="val 562815"/>
                <a:gd name="f167" fmla="val 961228"/>
                <a:gd name="f168" fmla="val 571919"/>
                <a:gd name="f169" fmla="val 634885"/>
                <a:gd name="f170" fmla="val 1026471"/>
                <a:gd name="f171" fmla="val 701644"/>
                <a:gd name="f172" fmla="val 1015091"/>
                <a:gd name="f173" fmla="val 785094"/>
                <a:gd name="f174" fmla="val 965780"/>
                <a:gd name="f175" fmla="val 841232"/>
                <a:gd name="f176" fmla="val 924814"/>
                <a:gd name="f177" fmla="val 887508"/>
                <a:gd name="f178" fmla="val 864883"/>
                <a:gd name="f179" fmla="val 884474"/>
                <a:gd name="f180" fmla="val 833779"/>
                <a:gd name="f181" fmla="val 831370"/>
                <a:gd name="f182" fmla="val 817848"/>
                <a:gd name="f183" fmla="val 804059"/>
                <a:gd name="f184" fmla="val 811779"/>
                <a:gd name="f185" fmla="val 770679"/>
                <a:gd name="f186" fmla="val 801158"/>
                <a:gd name="f187" fmla="val 740334"/>
                <a:gd name="f188" fmla="val 808744"/>
                <a:gd name="f189" fmla="val 693299"/>
                <a:gd name="f190" fmla="val 820124"/>
                <a:gd name="f191" fmla="val 651575"/>
                <a:gd name="f192" fmla="val 670674"/>
                <a:gd name="f193" fmla="val 792680"/>
                <a:gd name="f194" fmla="val 740468"/>
                <a:gd name="f195" fmla="val 840473"/>
                <a:gd name="f196" fmla="val 716950"/>
                <a:gd name="f197" fmla="val 914819"/>
                <a:gd name="f198" fmla="val 735157"/>
                <a:gd name="f199" fmla="val 978544"/>
                <a:gd name="f200" fmla="val 710881"/>
                <a:gd name="f201" fmla="val 691915"/>
                <a:gd name="f202" fmla="val 917095"/>
                <a:gd name="f203" fmla="val 856404"/>
                <a:gd name="f204" fmla="val 563707"/>
                <a:gd name="f205" fmla="val 827577"/>
                <a:gd name="f206" fmla="val 566742"/>
                <a:gd name="f207" fmla="val 811646"/>
                <a:gd name="f208" fmla="val 592535"/>
                <a:gd name="f209" fmla="val 800266"/>
                <a:gd name="f210" fmla="val 613777"/>
                <a:gd name="f211" fmla="val 782059"/>
                <a:gd name="f212" fmla="val 851094"/>
                <a:gd name="f213" fmla="val 910267"/>
                <a:gd name="f214" fmla="val 973233"/>
                <a:gd name="f215" fmla="val 591776"/>
                <a:gd name="f216" fmla="val 572811"/>
                <a:gd name="f217" fmla="val 547776"/>
                <a:gd name="f218" fmla="val 552328"/>
                <a:gd name="f219" fmla="val 923922"/>
                <a:gd name="f220" fmla="val 553845"/>
                <a:gd name="f221" fmla="val 874612"/>
                <a:gd name="f222" fmla="val 245083"/>
                <a:gd name="f223" fmla="val 606057"/>
                <a:gd name="f224" fmla="val 279980"/>
                <a:gd name="f225" fmla="val 563574"/>
                <a:gd name="f226" fmla="val 333084"/>
                <a:gd name="f227" fmla="val 555988"/>
                <a:gd name="f228" fmla="val 378602"/>
                <a:gd name="f229" fmla="val 587850"/>
                <a:gd name="f230" fmla="val 429430"/>
                <a:gd name="f231" fmla="val 624264"/>
                <a:gd name="f232" fmla="val 448396"/>
                <a:gd name="f233" fmla="val 676609"/>
                <a:gd name="f234" fmla="val 449913"/>
                <a:gd name="f235" fmla="val 736541"/>
                <a:gd name="f236" fmla="val 452189"/>
                <a:gd name="f237" fmla="val 737300"/>
                <a:gd name="f238" fmla="val 455223"/>
                <a:gd name="f239" fmla="val 738817"/>
                <a:gd name="f240" fmla="val 457499"/>
                <a:gd name="f241" fmla="val 739576"/>
                <a:gd name="f242" fmla="val 444603"/>
                <a:gd name="f243" fmla="val 772197"/>
                <a:gd name="f244" fmla="val 437016"/>
                <a:gd name="f245" fmla="val 807852"/>
                <a:gd name="f246" fmla="val 418809"/>
                <a:gd name="f247" fmla="val 836680"/>
                <a:gd name="f248" fmla="val 386947"/>
                <a:gd name="f249" fmla="val 886750"/>
                <a:gd name="f250" fmla="val 893577"/>
                <a:gd name="f251" fmla="val 278463"/>
                <a:gd name="f252" fmla="val 858680"/>
                <a:gd name="f253" fmla="val 203359"/>
                <a:gd name="f254" fmla="val 187428"/>
                <a:gd name="f255" fmla="+- 0 0 -90"/>
                <a:gd name="f256" fmla="*/ f3 1 1228360"/>
                <a:gd name="f257" fmla="*/ f4 1 1228322"/>
                <a:gd name="f258" fmla="val f5"/>
                <a:gd name="f259" fmla="val f6"/>
                <a:gd name="f260" fmla="val f7"/>
                <a:gd name="f261" fmla="*/ f255 f0 1"/>
                <a:gd name="f262" fmla="+- f260 0 f258"/>
                <a:gd name="f263" fmla="+- f259 0 f258"/>
                <a:gd name="f264" fmla="*/ f261 1 f2"/>
                <a:gd name="f265" fmla="*/ f263 1 1228360"/>
                <a:gd name="f266" fmla="*/ f262 1 1228322"/>
                <a:gd name="f267" fmla="*/ 166944 f263 1"/>
                <a:gd name="f268" fmla="*/ 965647 f262 1"/>
                <a:gd name="f269" fmla="*/ 229911 f263 1"/>
                <a:gd name="f270" fmla="*/ 1200063 f262 1"/>
                <a:gd name="f271" fmla="*/ 245842 f263 1"/>
                <a:gd name="f272" fmla="*/ 1222063 f262 1"/>
                <a:gd name="f273" fmla="*/ 327015 f263 1"/>
                <a:gd name="f274" fmla="*/ 1219029 f262 1"/>
                <a:gd name="f275" fmla="*/ 323981 f263 1"/>
                <a:gd name="f276" fmla="*/ 1159856 f262 1"/>
                <a:gd name="f277" fmla="*/ 393016 f263 1"/>
                <a:gd name="f278" fmla="*/ 1163649 f262 1"/>
                <a:gd name="f279" fmla="*/ 1212960 f262 1"/>
                <a:gd name="f280" fmla="*/ 468879 f263 1"/>
                <a:gd name="f281" fmla="*/ 471913 f263 1"/>
                <a:gd name="f282" fmla="*/ 1161373 f262 1"/>
                <a:gd name="f283" fmla="*/ 517431 f263 1"/>
                <a:gd name="f284" fmla="*/ 1227374 f262 1"/>
                <a:gd name="f285" fmla="*/ 590259 f263 1"/>
                <a:gd name="f286" fmla="*/ 1193994 f262 1"/>
                <a:gd name="f287" fmla="*/ 1164408 f262 1"/>
                <a:gd name="f288" fmla="*/ 663846 f263 1"/>
                <a:gd name="f289" fmla="*/ 1209167 f262 1"/>
                <a:gd name="f290" fmla="*/ 664605 f263 1"/>
                <a:gd name="f291" fmla="*/ 1214477 f262 1"/>
                <a:gd name="f292" fmla="*/ 679019 f263 1"/>
                <a:gd name="f293" fmla="*/ 737433 f263 1"/>
                <a:gd name="f294" fmla="*/ 1228132 f262 1"/>
                <a:gd name="f295" fmla="*/ 1162890 f262 1"/>
                <a:gd name="f296" fmla="*/ 791296 f263 1"/>
                <a:gd name="f297" fmla="*/ 794330 f263 1"/>
                <a:gd name="f298" fmla="*/ 1220546 f262 1"/>
                <a:gd name="f299" fmla="*/ 850469 f263 1"/>
                <a:gd name="f300" fmla="*/ 863365 f263 1"/>
                <a:gd name="f301" fmla="*/ 1175028 f262 1"/>
                <a:gd name="f302" fmla="*/ 905090 f263 1"/>
                <a:gd name="f303" fmla="*/ 911918 f263 1"/>
                <a:gd name="f304" fmla="*/ 1226615 f262 1"/>
                <a:gd name="f305" fmla="*/ 947573 f263 1"/>
                <a:gd name="f306" fmla="*/ 1224339 f262 1"/>
                <a:gd name="f307" fmla="*/ 993091 f263 1"/>
                <a:gd name="f308" fmla="*/ 1185649 f262 1"/>
                <a:gd name="f309" fmla="*/ 1048471 f263 1"/>
                <a:gd name="f310" fmla="*/ 961095 f262 1"/>
                <a:gd name="f311" fmla="*/ 1073505 f263 1"/>
                <a:gd name="f312" fmla="*/ 922405 f262 1"/>
                <a:gd name="f313" fmla="*/ 1167575 f263 1"/>
                <a:gd name="f314" fmla="*/ 807094 f262 1"/>
                <a:gd name="f315" fmla="*/ 1175920 f263 1"/>
                <a:gd name="f316" fmla="*/ 361779 f262 1"/>
                <a:gd name="f317" fmla="*/ 677501 f263 1"/>
                <a:gd name="f318" fmla="*/ 4465 f262 1"/>
                <a:gd name="f319" fmla="*/ 24322 f263 1"/>
                <a:gd name="f320" fmla="*/ 426262 f262 1"/>
                <a:gd name="f321" fmla="*/ 148737 f263 1"/>
                <a:gd name="f322" fmla="*/ 928474 f262 1"/>
                <a:gd name="f323" fmla="*/ 848951 f263 1"/>
                <a:gd name="f324" fmla="*/ 617436 f262 1"/>
                <a:gd name="f325" fmla="*/ 634885 f262 1"/>
                <a:gd name="f326" fmla="*/ 965780 f263 1"/>
                <a:gd name="f327" fmla="*/ 841232 f262 1"/>
                <a:gd name="f328" fmla="*/ 833779 f263 1"/>
                <a:gd name="f329" fmla="*/ 831370 f262 1"/>
                <a:gd name="f330" fmla="*/ 801158 f263 1"/>
                <a:gd name="f331" fmla="*/ 740334 f262 1"/>
                <a:gd name="f332" fmla="*/ 670674 f263 1"/>
                <a:gd name="f333" fmla="*/ 792680 f262 1"/>
                <a:gd name="f334" fmla="*/ 735157 f263 1"/>
                <a:gd name="f335" fmla="*/ 978544 f262 1"/>
                <a:gd name="f336" fmla="*/ 563707 f263 1"/>
                <a:gd name="f337" fmla="*/ 827577 f262 1"/>
                <a:gd name="f338" fmla="*/ 613777 f263 1"/>
                <a:gd name="f339" fmla="*/ 782059 f262 1"/>
                <a:gd name="f340" fmla="*/ 973233 f262 1"/>
                <a:gd name="f341" fmla="*/ 547776 f263 1"/>
                <a:gd name="f342" fmla="*/ 245083 f263 1"/>
                <a:gd name="f343" fmla="*/ 606057 f262 1"/>
                <a:gd name="f344" fmla="*/ 378602 f263 1"/>
                <a:gd name="f345" fmla="*/ 587850 f262 1"/>
                <a:gd name="f346" fmla="*/ 449913 f263 1"/>
                <a:gd name="f347" fmla="*/ 736541 f262 1"/>
                <a:gd name="f348" fmla="*/ 457499 f263 1"/>
                <a:gd name="f349" fmla="*/ 739576 f262 1"/>
                <a:gd name="f350" fmla="*/ 418809 f263 1"/>
                <a:gd name="f351" fmla="*/ 836680 f262 1"/>
                <a:gd name="f352" fmla="*/ 278463 f263 1"/>
                <a:gd name="f353" fmla="*/ 858680 f262 1"/>
                <a:gd name="f354" fmla="+- f264 0 f1"/>
                <a:gd name="f355" fmla="*/ f267 1 1228360"/>
                <a:gd name="f356" fmla="*/ f268 1 1228322"/>
                <a:gd name="f357" fmla="*/ f269 1 1228360"/>
                <a:gd name="f358" fmla="*/ f270 1 1228322"/>
                <a:gd name="f359" fmla="*/ f271 1 1228360"/>
                <a:gd name="f360" fmla="*/ f272 1 1228322"/>
                <a:gd name="f361" fmla="*/ f273 1 1228360"/>
                <a:gd name="f362" fmla="*/ f274 1 1228322"/>
                <a:gd name="f363" fmla="*/ f275 1 1228360"/>
                <a:gd name="f364" fmla="*/ f276 1 1228322"/>
                <a:gd name="f365" fmla="*/ f277 1 1228360"/>
                <a:gd name="f366" fmla="*/ f278 1 1228322"/>
                <a:gd name="f367" fmla="*/ f279 1 1228322"/>
                <a:gd name="f368" fmla="*/ f280 1 1228360"/>
                <a:gd name="f369" fmla="*/ f281 1 1228360"/>
                <a:gd name="f370" fmla="*/ f282 1 1228322"/>
                <a:gd name="f371" fmla="*/ f283 1 1228360"/>
                <a:gd name="f372" fmla="*/ f284 1 1228322"/>
                <a:gd name="f373" fmla="*/ f285 1 1228360"/>
                <a:gd name="f374" fmla="*/ f286 1 1228322"/>
                <a:gd name="f375" fmla="*/ f287 1 1228322"/>
                <a:gd name="f376" fmla="*/ f288 1 1228360"/>
                <a:gd name="f377" fmla="*/ f289 1 1228322"/>
                <a:gd name="f378" fmla="*/ f290 1 1228360"/>
                <a:gd name="f379" fmla="*/ f291 1 1228322"/>
                <a:gd name="f380" fmla="*/ f292 1 1228360"/>
                <a:gd name="f381" fmla="*/ f293 1 1228360"/>
                <a:gd name="f382" fmla="*/ f294 1 1228322"/>
                <a:gd name="f383" fmla="*/ f295 1 1228322"/>
                <a:gd name="f384" fmla="*/ f296 1 1228360"/>
                <a:gd name="f385" fmla="*/ f297 1 1228360"/>
                <a:gd name="f386" fmla="*/ f298 1 1228322"/>
                <a:gd name="f387" fmla="*/ f299 1 1228360"/>
                <a:gd name="f388" fmla="*/ f300 1 1228360"/>
                <a:gd name="f389" fmla="*/ f301 1 1228322"/>
                <a:gd name="f390" fmla="*/ f302 1 1228360"/>
                <a:gd name="f391" fmla="*/ f303 1 1228360"/>
                <a:gd name="f392" fmla="*/ f304 1 1228322"/>
                <a:gd name="f393" fmla="*/ f305 1 1228360"/>
                <a:gd name="f394" fmla="*/ f306 1 1228322"/>
                <a:gd name="f395" fmla="*/ f307 1 1228360"/>
                <a:gd name="f396" fmla="*/ f308 1 1228322"/>
                <a:gd name="f397" fmla="*/ f309 1 1228360"/>
                <a:gd name="f398" fmla="*/ f310 1 1228322"/>
                <a:gd name="f399" fmla="*/ f311 1 1228360"/>
                <a:gd name="f400" fmla="*/ f312 1 1228322"/>
                <a:gd name="f401" fmla="*/ f313 1 1228360"/>
                <a:gd name="f402" fmla="*/ f314 1 1228322"/>
                <a:gd name="f403" fmla="*/ f315 1 1228360"/>
                <a:gd name="f404" fmla="*/ f316 1 1228322"/>
                <a:gd name="f405" fmla="*/ f317 1 1228360"/>
                <a:gd name="f406" fmla="*/ f318 1 1228322"/>
                <a:gd name="f407" fmla="*/ f319 1 1228360"/>
                <a:gd name="f408" fmla="*/ f320 1 1228322"/>
                <a:gd name="f409" fmla="*/ f321 1 1228360"/>
                <a:gd name="f410" fmla="*/ f322 1 1228322"/>
                <a:gd name="f411" fmla="*/ f323 1 1228360"/>
                <a:gd name="f412" fmla="*/ f324 1 1228322"/>
                <a:gd name="f413" fmla="*/ f325 1 1228322"/>
                <a:gd name="f414" fmla="*/ f326 1 1228360"/>
                <a:gd name="f415" fmla="*/ f327 1 1228322"/>
                <a:gd name="f416" fmla="*/ f328 1 1228360"/>
                <a:gd name="f417" fmla="*/ f329 1 1228322"/>
                <a:gd name="f418" fmla="*/ f330 1 1228360"/>
                <a:gd name="f419" fmla="*/ f331 1 1228322"/>
                <a:gd name="f420" fmla="*/ f332 1 1228360"/>
                <a:gd name="f421" fmla="*/ f333 1 1228322"/>
                <a:gd name="f422" fmla="*/ f334 1 1228360"/>
                <a:gd name="f423" fmla="*/ f335 1 1228322"/>
                <a:gd name="f424" fmla="*/ f336 1 1228360"/>
                <a:gd name="f425" fmla="*/ f337 1 1228322"/>
                <a:gd name="f426" fmla="*/ f338 1 1228360"/>
                <a:gd name="f427" fmla="*/ f339 1 1228322"/>
                <a:gd name="f428" fmla="*/ f340 1 1228322"/>
                <a:gd name="f429" fmla="*/ f341 1 1228360"/>
                <a:gd name="f430" fmla="*/ f342 1 1228360"/>
                <a:gd name="f431" fmla="*/ f343 1 1228322"/>
                <a:gd name="f432" fmla="*/ f344 1 1228360"/>
                <a:gd name="f433" fmla="*/ f345 1 1228322"/>
                <a:gd name="f434" fmla="*/ f346 1 1228360"/>
                <a:gd name="f435" fmla="*/ f347 1 1228322"/>
                <a:gd name="f436" fmla="*/ f348 1 1228360"/>
                <a:gd name="f437" fmla="*/ f349 1 1228322"/>
                <a:gd name="f438" fmla="*/ f350 1 1228360"/>
                <a:gd name="f439" fmla="*/ f351 1 1228322"/>
                <a:gd name="f440" fmla="*/ f352 1 1228360"/>
                <a:gd name="f441" fmla="*/ f353 1 1228322"/>
                <a:gd name="f442" fmla="*/ f258 1 f265"/>
                <a:gd name="f443" fmla="*/ f259 1 f265"/>
                <a:gd name="f444" fmla="*/ f258 1 f266"/>
                <a:gd name="f445" fmla="*/ f260 1 f266"/>
                <a:gd name="f446" fmla="*/ f355 1 f265"/>
                <a:gd name="f447" fmla="*/ f356 1 f266"/>
                <a:gd name="f448" fmla="*/ f357 1 f265"/>
                <a:gd name="f449" fmla="*/ f358 1 f266"/>
                <a:gd name="f450" fmla="*/ f359 1 f265"/>
                <a:gd name="f451" fmla="*/ f360 1 f266"/>
                <a:gd name="f452" fmla="*/ f361 1 f265"/>
                <a:gd name="f453" fmla="*/ f362 1 f266"/>
                <a:gd name="f454" fmla="*/ f363 1 f265"/>
                <a:gd name="f455" fmla="*/ f364 1 f266"/>
                <a:gd name="f456" fmla="*/ f365 1 f265"/>
                <a:gd name="f457" fmla="*/ f366 1 f266"/>
                <a:gd name="f458" fmla="*/ f367 1 f266"/>
                <a:gd name="f459" fmla="*/ f368 1 f265"/>
                <a:gd name="f460" fmla="*/ f369 1 f265"/>
                <a:gd name="f461" fmla="*/ f370 1 f266"/>
                <a:gd name="f462" fmla="*/ f371 1 f265"/>
                <a:gd name="f463" fmla="*/ f372 1 f266"/>
                <a:gd name="f464" fmla="*/ f373 1 f265"/>
                <a:gd name="f465" fmla="*/ f374 1 f266"/>
                <a:gd name="f466" fmla="*/ f375 1 f266"/>
                <a:gd name="f467" fmla="*/ f376 1 f265"/>
                <a:gd name="f468" fmla="*/ f377 1 f266"/>
                <a:gd name="f469" fmla="*/ f378 1 f265"/>
                <a:gd name="f470" fmla="*/ f379 1 f266"/>
                <a:gd name="f471" fmla="*/ f380 1 f265"/>
                <a:gd name="f472" fmla="*/ f381 1 f265"/>
                <a:gd name="f473" fmla="*/ f382 1 f266"/>
                <a:gd name="f474" fmla="*/ f383 1 f266"/>
                <a:gd name="f475" fmla="*/ f384 1 f265"/>
                <a:gd name="f476" fmla="*/ f385 1 f265"/>
                <a:gd name="f477" fmla="*/ f386 1 f266"/>
                <a:gd name="f478" fmla="*/ f387 1 f265"/>
                <a:gd name="f479" fmla="*/ f388 1 f265"/>
                <a:gd name="f480" fmla="*/ f389 1 f266"/>
                <a:gd name="f481" fmla="*/ f390 1 f265"/>
                <a:gd name="f482" fmla="*/ f391 1 f265"/>
                <a:gd name="f483" fmla="*/ f392 1 f266"/>
                <a:gd name="f484" fmla="*/ f393 1 f265"/>
                <a:gd name="f485" fmla="*/ f394 1 f266"/>
                <a:gd name="f486" fmla="*/ f395 1 f265"/>
                <a:gd name="f487" fmla="*/ f396 1 f266"/>
                <a:gd name="f488" fmla="*/ f397 1 f265"/>
                <a:gd name="f489" fmla="*/ f398 1 f266"/>
                <a:gd name="f490" fmla="*/ f399 1 f265"/>
                <a:gd name="f491" fmla="*/ f400 1 f266"/>
                <a:gd name="f492" fmla="*/ f401 1 f265"/>
                <a:gd name="f493" fmla="*/ f402 1 f266"/>
                <a:gd name="f494" fmla="*/ f403 1 f265"/>
                <a:gd name="f495" fmla="*/ f404 1 f266"/>
                <a:gd name="f496" fmla="*/ f405 1 f265"/>
                <a:gd name="f497" fmla="*/ f406 1 f266"/>
                <a:gd name="f498" fmla="*/ f407 1 f265"/>
                <a:gd name="f499" fmla="*/ f408 1 f266"/>
                <a:gd name="f500" fmla="*/ f409 1 f265"/>
                <a:gd name="f501" fmla="*/ f410 1 f266"/>
                <a:gd name="f502" fmla="*/ f411 1 f265"/>
                <a:gd name="f503" fmla="*/ f412 1 f266"/>
                <a:gd name="f504" fmla="*/ f413 1 f266"/>
                <a:gd name="f505" fmla="*/ f414 1 f265"/>
                <a:gd name="f506" fmla="*/ f415 1 f266"/>
                <a:gd name="f507" fmla="*/ f416 1 f265"/>
                <a:gd name="f508" fmla="*/ f417 1 f266"/>
                <a:gd name="f509" fmla="*/ f418 1 f265"/>
                <a:gd name="f510" fmla="*/ f419 1 f266"/>
                <a:gd name="f511" fmla="*/ f420 1 f265"/>
                <a:gd name="f512" fmla="*/ f421 1 f266"/>
                <a:gd name="f513" fmla="*/ f422 1 f265"/>
                <a:gd name="f514" fmla="*/ f423 1 f266"/>
                <a:gd name="f515" fmla="*/ f424 1 f265"/>
                <a:gd name="f516" fmla="*/ f425 1 f266"/>
                <a:gd name="f517" fmla="*/ f426 1 f265"/>
                <a:gd name="f518" fmla="*/ f427 1 f266"/>
                <a:gd name="f519" fmla="*/ f428 1 f266"/>
                <a:gd name="f520" fmla="*/ f429 1 f265"/>
                <a:gd name="f521" fmla="*/ f430 1 f265"/>
                <a:gd name="f522" fmla="*/ f431 1 f266"/>
                <a:gd name="f523" fmla="*/ f432 1 f265"/>
                <a:gd name="f524" fmla="*/ f433 1 f266"/>
                <a:gd name="f525" fmla="*/ f434 1 f265"/>
                <a:gd name="f526" fmla="*/ f435 1 f266"/>
                <a:gd name="f527" fmla="*/ f436 1 f265"/>
                <a:gd name="f528" fmla="*/ f437 1 f266"/>
                <a:gd name="f529" fmla="*/ f438 1 f265"/>
                <a:gd name="f530" fmla="*/ f439 1 f266"/>
                <a:gd name="f531" fmla="*/ f440 1 f265"/>
                <a:gd name="f532" fmla="*/ f441 1 f266"/>
                <a:gd name="f533" fmla="*/ f442 f256 1"/>
                <a:gd name="f534" fmla="*/ f443 f256 1"/>
                <a:gd name="f535" fmla="*/ f445 f257 1"/>
                <a:gd name="f536" fmla="*/ f444 f257 1"/>
                <a:gd name="f537" fmla="*/ f446 f256 1"/>
                <a:gd name="f538" fmla="*/ f447 f257 1"/>
                <a:gd name="f539" fmla="*/ f448 f256 1"/>
                <a:gd name="f540" fmla="*/ f449 f257 1"/>
                <a:gd name="f541" fmla="*/ f450 f256 1"/>
                <a:gd name="f542" fmla="*/ f451 f257 1"/>
                <a:gd name="f543" fmla="*/ f452 f256 1"/>
                <a:gd name="f544" fmla="*/ f453 f257 1"/>
                <a:gd name="f545" fmla="*/ f454 f256 1"/>
                <a:gd name="f546" fmla="*/ f455 f257 1"/>
                <a:gd name="f547" fmla="*/ f456 f256 1"/>
                <a:gd name="f548" fmla="*/ f457 f257 1"/>
                <a:gd name="f549" fmla="*/ f458 f257 1"/>
                <a:gd name="f550" fmla="*/ f459 f256 1"/>
                <a:gd name="f551" fmla="*/ f460 f256 1"/>
                <a:gd name="f552" fmla="*/ f461 f257 1"/>
                <a:gd name="f553" fmla="*/ f462 f256 1"/>
                <a:gd name="f554" fmla="*/ f463 f257 1"/>
                <a:gd name="f555" fmla="*/ f464 f256 1"/>
                <a:gd name="f556" fmla="*/ f465 f257 1"/>
                <a:gd name="f557" fmla="*/ f466 f257 1"/>
                <a:gd name="f558" fmla="*/ f467 f256 1"/>
                <a:gd name="f559" fmla="*/ f468 f257 1"/>
                <a:gd name="f560" fmla="*/ f469 f256 1"/>
                <a:gd name="f561" fmla="*/ f470 f257 1"/>
                <a:gd name="f562" fmla="*/ f471 f256 1"/>
                <a:gd name="f563" fmla="*/ f472 f256 1"/>
                <a:gd name="f564" fmla="*/ f473 f257 1"/>
                <a:gd name="f565" fmla="*/ f474 f257 1"/>
                <a:gd name="f566" fmla="*/ f475 f256 1"/>
                <a:gd name="f567" fmla="*/ f476 f256 1"/>
                <a:gd name="f568" fmla="*/ f477 f257 1"/>
                <a:gd name="f569" fmla="*/ f478 f256 1"/>
                <a:gd name="f570" fmla="*/ f479 f256 1"/>
                <a:gd name="f571" fmla="*/ f480 f257 1"/>
                <a:gd name="f572" fmla="*/ f481 f256 1"/>
                <a:gd name="f573" fmla="*/ f482 f256 1"/>
                <a:gd name="f574" fmla="*/ f483 f257 1"/>
                <a:gd name="f575" fmla="*/ f484 f256 1"/>
                <a:gd name="f576" fmla="*/ f485 f257 1"/>
                <a:gd name="f577" fmla="*/ f486 f256 1"/>
                <a:gd name="f578" fmla="*/ f487 f257 1"/>
                <a:gd name="f579" fmla="*/ f488 f256 1"/>
                <a:gd name="f580" fmla="*/ f489 f257 1"/>
                <a:gd name="f581" fmla="*/ f490 f256 1"/>
                <a:gd name="f582" fmla="*/ f491 f257 1"/>
                <a:gd name="f583" fmla="*/ f492 f256 1"/>
                <a:gd name="f584" fmla="*/ f493 f257 1"/>
                <a:gd name="f585" fmla="*/ f494 f256 1"/>
                <a:gd name="f586" fmla="*/ f495 f257 1"/>
                <a:gd name="f587" fmla="*/ f496 f256 1"/>
                <a:gd name="f588" fmla="*/ f497 f257 1"/>
                <a:gd name="f589" fmla="*/ f498 f256 1"/>
                <a:gd name="f590" fmla="*/ f499 f257 1"/>
                <a:gd name="f591" fmla="*/ f500 f256 1"/>
                <a:gd name="f592" fmla="*/ f501 f257 1"/>
                <a:gd name="f593" fmla="*/ f502 f256 1"/>
                <a:gd name="f594" fmla="*/ f503 f257 1"/>
                <a:gd name="f595" fmla="*/ f504 f257 1"/>
                <a:gd name="f596" fmla="*/ f505 f256 1"/>
                <a:gd name="f597" fmla="*/ f506 f257 1"/>
                <a:gd name="f598" fmla="*/ f507 f256 1"/>
                <a:gd name="f599" fmla="*/ f508 f257 1"/>
                <a:gd name="f600" fmla="*/ f509 f256 1"/>
                <a:gd name="f601" fmla="*/ f510 f257 1"/>
                <a:gd name="f602" fmla="*/ f511 f256 1"/>
                <a:gd name="f603" fmla="*/ f512 f257 1"/>
                <a:gd name="f604" fmla="*/ f513 f256 1"/>
                <a:gd name="f605" fmla="*/ f514 f257 1"/>
                <a:gd name="f606" fmla="*/ f515 f256 1"/>
                <a:gd name="f607" fmla="*/ f516 f257 1"/>
                <a:gd name="f608" fmla="*/ f517 f256 1"/>
                <a:gd name="f609" fmla="*/ f518 f257 1"/>
                <a:gd name="f610" fmla="*/ f519 f257 1"/>
                <a:gd name="f611" fmla="*/ f520 f256 1"/>
                <a:gd name="f612" fmla="*/ f521 f256 1"/>
                <a:gd name="f613" fmla="*/ f522 f257 1"/>
                <a:gd name="f614" fmla="*/ f523 f256 1"/>
                <a:gd name="f615" fmla="*/ f524 f257 1"/>
                <a:gd name="f616" fmla="*/ f525 f256 1"/>
                <a:gd name="f617" fmla="*/ f526 f257 1"/>
                <a:gd name="f618" fmla="*/ f527 f256 1"/>
                <a:gd name="f619" fmla="*/ f528 f257 1"/>
                <a:gd name="f620" fmla="*/ f529 f256 1"/>
                <a:gd name="f621" fmla="*/ f530 f257 1"/>
                <a:gd name="f622" fmla="*/ f531 f256 1"/>
                <a:gd name="f623" fmla="*/ f532 f257 1"/>
              </a:gdLst>
              <a:ahLst/>
              <a:cxnLst>
                <a:cxn ang="3cd4">
                  <a:pos x="hc" y="t"/>
                </a:cxn>
                <a:cxn ang="0">
                  <a:pos x="r" y="vc"/>
                </a:cxn>
                <a:cxn ang="cd4">
                  <a:pos x="hc" y="b"/>
                </a:cxn>
                <a:cxn ang="cd2">
                  <a:pos x="l" y="vc"/>
                </a:cxn>
                <a:cxn ang="f354">
                  <a:pos x="f537" y="f538"/>
                </a:cxn>
                <a:cxn ang="f354">
                  <a:pos x="f539" y="f540"/>
                </a:cxn>
                <a:cxn ang="f354">
                  <a:pos x="f541" y="f542"/>
                </a:cxn>
                <a:cxn ang="f354">
                  <a:pos x="f543" y="f544"/>
                </a:cxn>
                <a:cxn ang="f354">
                  <a:pos x="f545" y="f546"/>
                </a:cxn>
                <a:cxn ang="f354">
                  <a:pos x="f547" y="f548"/>
                </a:cxn>
                <a:cxn ang="f354">
                  <a:pos x="f547" y="f549"/>
                </a:cxn>
                <a:cxn ang="f354">
                  <a:pos x="f550" y="f549"/>
                </a:cxn>
                <a:cxn ang="f354">
                  <a:pos x="f551" y="f552"/>
                </a:cxn>
                <a:cxn ang="f354">
                  <a:pos x="f553" y="f552"/>
                </a:cxn>
                <a:cxn ang="f354">
                  <a:pos x="f553" y="f554"/>
                </a:cxn>
                <a:cxn ang="f354">
                  <a:pos x="f555" y="f554"/>
                </a:cxn>
                <a:cxn ang="f354">
                  <a:pos x="f555" y="f556"/>
                </a:cxn>
                <a:cxn ang="f354">
                  <a:pos x="f555" y="f557"/>
                </a:cxn>
                <a:cxn ang="f354">
                  <a:pos x="f558" y="f559"/>
                </a:cxn>
                <a:cxn ang="f354">
                  <a:pos x="f560" y="f561"/>
                </a:cxn>
                <a:cxn ang="f354">
                  <a:pos x="f562" y="f554"/>
                </a:cxn>
                <a:cxn ang="f354">
                  <a:pos x="f563" y="f564"/>
                </a:cxn>
                <a:cxn ang="f354">
                  <a:pos x="f563" y="f565"/>
                </a:cxn>
                <a:cxn ang="f354">
                  <a:pos x="f566" y="f565"/>
                </a:cxn>
                <a:cxn ang="f354">
                  <a:pos x="f567" y="f568"/>
                </a:cxn>
                <a:cxn ang="f354">
                  <a:pos x="f569" y="f568"/>
                </a:cxn>
                <a:cxn ang="f354">
                  <a:pos x="f570" y="f571"/>
                </a:cxn>
                <a:cxn ang="f354">
                  <a:pos x="f572" y="f546"/>
                </a:cxn>
                <a:cxn ang="f354">
                  <a:pos x="f573" y="f574"/>
                </a:cxn>
                <a:cxn ang="f354">
                  <a:pos x="f575" y="f576"/>
                </a:cxn>
                <a:cxn ang="f354">
                  <a:pos x="f577" y="f578"/>
                </a:cxn>
                <a:cxn ang="f354">
                  <a:pos x="f579" y="f580"/>
                </a:cxn>
                <a:cxn ang="f354">
                  <a:pos x="f581" y="f582"/>
                </a:cxn>
                <a:cxn ang="f354">
                  <a:pos x="f583" y="f584"/>
                </a:cxn>
                <a:cxn ang="f354">
                  <a:pos x="f585" y="f586"/>
                </a:cxn>
                <a:cxn ang="f354">
                  <a:pos x="f587" y="f588"/>
                </a:cxn>
                <a:cxn ang="f354">
                  <a:pos x="f589" y="f590"/>
                </a:cxn>
                <a:cxn ang="f354">
                  <a:pos x="f591" y="f592"/>
                </a:cxn>
                <a:cxn ang="f354">
                  <a:pos x="f537" y="f538"/>
                </a:cxn>
                <a:cxn ang="f354">
                  <a:pos x="f593" y="f594"/>
                </a:cxn>
                <a:cxn ang="f354">
                  <a:pos x="f577" y="f595"/>
                </a:cxn>
                <a:cxn ang="f354">
                  <a:pos x="f596" y="f597"/>
                </a:cxn>
                <a:cxn ang="f354">
                  <a:pos x="f598" y="f599"/>
                </a:cxn>
                <a:cxn ang="f354">
                  <a:pos x="f600" y="f601"/>
                </a:cxn>
                <a:cxn ang="f354">
                  <a:pos x="f593" y="f594"/>
                </a:cxn>
                <a:cxn ang="f354">
                  <a:pos x="f602" y="f603"/>
                </a:cxn>
                <a:cxn ang="f354">
                  <a:pos x="f604" y="f605"/>
                </a:cxn>
                <a:cxn ang="f354">
                  <a:pos x="f602" y="f605"/>
                </a:cxn>
                <a:cxn ang="f354">
                  <a:pos x="f602" y="f603"/>
                </a:cxn>
                <a:cxn ang="f354">
                  <a:pos x="f606" y="f607"/>
                </a:cxn>
                <a:cxn ang="f354">
                  <a:pos x="f608" y="f609"/>
                </a:cxn>
                <a:cxn ang="f354">
                  <a:pos x="f608" y="f610"/>
                </a:cxn>
                <a:cxn ang="f354">
                  <a:pos x="f611" y="f610"/>
                </a:cxn>
                <a:cxn ang="f354">
                  <a:pos x="f606" y="f607"/>
                </a:cxn>
                <a:cxn ang="f354">
                  <a:pos x="f612" y="f613"/>
                </a:cxn>
                <a:cxn ang="f354">
                  <a:pos x="f614" y="f615"/>
                </a:cxn>
                <a:cxn ang="f354">
                  <a:pos x="f616" y="f617"/>
                </a:cxn>
                <a:cxn ang="f354">
                  <a:pos x="f618" y="f619"/>
                </a:cxn>
                <a:cxn ang="f354">
                  <a:pos x="f620" y="f621"/>
                </a:cxn>
                <a:cxn ang="f354">
                  <a:pos x="f622" y="f623"/>
                </a:cxn>
                <a:cxn ang="f354">
                  <a:pos x="f612" y="f613"/>
                </a:cxn>
              </a:cxnLst>
              <a:rect l="f533" t="f536" r="f534" b="f535"/>
              <a:pathLst>
                <a:path w="1228360" h="122832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38" y="f40"/>
                    <a:pt x="f38" y="f41"/>
                    <a:pt x="f38" y="f42"/>
                  </a:cubicBezTo>
                  <a:cubicBezTo>
                    <a:pt x="f43" y="f42"/>
                    <a:pt x="f44" y="f42"/>
                    <a:pt x="f45" y="f42"/>
                  </a:cubicBezTo>
                  <a:cubicBezTo>
                    <a:pt x="f46" y="f47"/>
                    <a:pt x="f48" y="f49"/>
                    <a:pt x="f50" y="f35"/>
                  </a:cubicBezTo>
                  <a:cubicBezTo>
                    <a:pt x="f51" y="f35"/>
                    <a:pt x="f52" y="f35"/>
                    <a:pt x="f53" y="f35"/>
                  </a:cubicBezTo>
                  <a:cubicBezTo>
                    <a:pt x="f53" y="f54"/>
                    <a:pt x="f53" y="f55"/>
                    <a:pt x="f53" y="f56"/>
                  </a:cubicBezTo>
                  <a:cubicBezTo>
                    <a:pt x="f57" y="f56"/>
                    <a:pt x="f58" y="f56"/>
                    <a:pt x="f59" y="f56"/>
                  </a:cubicBezTo>
                  <a:cubicBezTo>
                    <a:pt x="f59" y="f60"/>
                    <a:pt x="f59" y="f61"/>
                    <a:pt x="f59" y="f62"/>
                  </a:cubicBezTo>
                  <a:cubicBezTo>
                    <a:pt x="f59" y="f54"/>
                    <a:pt x="f59" y="f63"/>
                    <a:pt x="f59" y="f64"/>
                  </a:cubicBezTo>
                  <a:cubicBezTo>
                    <a:pt x="f65" y="f66"/>
                    <a:pt x="f65" y="f66"/>
                    <a:pt x="f67" y="f68"/>
                  </a:cubicBezTo>
                  <a:cubicBezTo>
                    <a:pt x="f69" y="f70"/>
                    <a:pt x="f67" y="f71"/>
                    <a:pt x="f69" y="f60"/>
                  </a:cubicBezTo>
                  <a:cubicBezTo>
                    <a:pt x="f72" y="f27"/>
                    <a:pt x="f73" y="f56"/>
                    <a:pt x="f74" y="f56"/>
                  </a:cubicBezTo>
                  <a:cubicBezTo>
                    <a:pt x="f75" y="f76"/>
                    <a:pt x="f77" y="f78"/>
                    <a:pt x="f79" y="f78"/>
                  </a:cubicBezTo>
                  <a:cubicBezTo>
                    <a:pt x="f79" y="f61"/>
                    <a:pt x="f79" y="f80"/>
                    <a:pt x="f79" y="f81"/>
                  </a:cubicBezTo>
                  <a:cubicBezTo>
                    <a:pt x="f82" y="f81"/>
                    <a:pt x="f83" y="f81"/>
                    <a:pt x="f84" y="f81"/>
                  </a:cubicBezTo>
                  <a:cubicBezTo>
                    <a:pt x="f85" y="f86"/>
                    <a:pt x="f87" y="f88"/>
                    <a:pt x="f89" y="f25"/>
                  </a:cubicBezTo>
                  <a:cubicBezTo>
                    <a:pt x="f90" y="f25"/>
                    <a:pt x="f91" y="f25"/>
                    <a:pt x="f92" y="f25"/>
                  </a:cubicBezTo>
                  <a:cubicBezTo>
                    <a:pt x="f93" y="f94"/>
                    <a:pt x="f93" y="f95"/>
                    <a:pt x="f96" y="f97"/>
                  </a:cubicBezTo>
                  <a:cubicBezTo>
                    <a:pt x="f98" y="f99"/>
                    <a:pt x="f100" y="f101"/>
                    <a:pt x="f102" y="f33"/>
                  </a:cubicBezTo>
                  <a:cubicBezTo>
                    <a:pt x="f103" y="f104"/>
                    <a:pt x="f105" y="f94"/>
                    <a:pt x="f106" y="f107"/>
                  </a:cubicBezTo>
                  <a:cubicBezTo>
                    <a:pt x="f108" y="f109"/>
                    <a:pt x="f110" y="f111"/>
                    <a:pt x="f112" y="f113"/>
                  </a:cubicBezTo>
                  <a:cubicBezTo>
                    <a:pt x="f114" y="f56"/>
                    <a:pt x="f115" y="f42"/>
                    <a:pt x="f116" y="f104"/>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8" y="f9"/>
                  </a:cubicBezTo>
                  <a:close/>
                  <a:moveTo>
                    <a:pt x="f163" y="f164"/>
                  </a:moveTo>
                  <a:cubicBezTo>
                    <a:pt x="f165" y="f166"/>
                    <a:pt x="f167" y="f168"/>
                    <a:pt x="f116" y="f169"/>
                  </a:cubicBezTo>
                  <a:cubicBezTo>
                    <a:pt x="f170" y="f171"/>
                    <a:pt x="f172" y="f173"/>
                    <a:pt x="f174" y="f175"/>
                  </a:cubicBezTo>
                  <a:cubicBezTo>
                    <a:pt x="f176" y="f177"/>
                    <a:pt x="f178" y="f179"/>
                    <a:pt x="f180" y="f181"/>
                  </a:cubicBezTo>
                  <a:cubicBezTo>
                    <a:pt x="f182" y="f183"/>
                    <a:pt x="f184" y="f185"/>
                    <a:pt x="f186" y="f187"/>
                  </a:cubicBezTo>
                  <a:cubicBezTo>
                    <a:pt x="f188" y="f189"/>
                    <a:pt x="f190" y="f191"/>
                    <a:pt x="f163" y="f164"/>
                  </a:cubicBezTo>
                  <a:close/>
                  <a:moveTo>
                    <a:pt x="f192" y="f193"/>
                  </a:moveTo>
                  <a:cubicBezTo>
                    <a:pt x="f194" y="f195"/>
                    <a:pt x="f196" y="f197"/>
                    <a:pt x="f198" y="f199"/>
                  </a:cubicBezTo>
                  <a:cubicBezTo>
                    <a:pt x="f200" y="f199"/>
                    <a:pt x="f201" y="f199"/>
                    <a:pt x="f192" y="f199"/>
                  </a:cubicBezTo>
                  <a:cubicBezTo>
                    <a:pt x="f192" y="f202"/>
                    <a:pt x="f192" y="f203"/>
                    <a:pt x="f192" y="f193"/>
                  </a:cubicBezTo>
                  <a:close/>
                  <a:moveTo>
                    <a:pt x="f204" y="f205"/>
                  </a:moveTo>
                  <a:cubicBezTo>
                    <a:pt x="f206" y="f207"/>
                    <a:pt x="f208" y="f209"/>
                    <a:pt x="f210" y="f211"/>
                  </a:cubicBezTo>
                  <a:cubicBezTo>
                    <a:pt x="f210" y="f212"/>
                    <a:pt x="f210" y="f213"/>
                    <a:pt x="f210" y="f214"/>
                  </a:cubicBezTo>
                  <a:cubicBezTo>
                    <a:pt x="f215" y="f214"/>
                    <a:pt x="f216" y="f214"/>
                    <a:pt x="f217" y="f214"/>
                  </a:cubicBezTo>
                  <a:cubicBezTo>
                    <a:pt x="f218" y="f219"/>
                    <a:pt x="f220" y="f221"/>
                    <a:pt x="f204" y="f205"/>
                  </a:cubicBezTo>
                  <a:close/>
                  <a:moveTo>
                    <a:pt x="f222" y="f223"/>
                  </a:moveTo>
                  <a:cubicBezTo>
                    <a:pt x="f224" y="f225"/>
                    <a:pt x="f226" y="f227"/>
                    <a:pt x="f228" y="f229"/>
                  </a:cubicBezTo>
                  <a:cubicBezTo>
                    <a:pt x="f230" y="f231"/>
                    <a:pt x="f232" y="f233"/>
                    <a:pt x="f234" y="f235"/>
                  </a:cubicBezTo>
                  <a:cubicBezTo>
                    <a:pt x="f236" y="f237"/>
                    <a:pt x="f238" y="f239"/>
                    <a:pt x="f240" y="f241"/>
                  </a:cubicBezTo>
                  <a:cubicBezTo>
                    <a:pt x="f242" y="f243"/>
                    <a:pt x="f244" y="f245"/>
                    <a:pt x="f246" y="f247"/>
                  </a:cubicBezTo>
                  <a:cubicBezTo>
                    <a:pt x="f248" y="f249"/>
                    <a:pt x="f28" y="f250"/>
                    <a:pt x="f251" y="f252"/>
                  </a:cubicBezTo>
                  <a:cubicBezTo>
                    <a:pt x="f253" y="f183"/>
                    <a:pt x="f254" y="f233"/>
                    <a:pt x="f222" y="f223"/>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61" name="Freeform: Shape 243">
              <a:extLst>
                <a:ext uri="{FF2B5EF4-FFF2-40B4-BE49-F238E27FC236}">
                  <a16:creationId xmlns:a16="http://schemas.microsoft.com/office/drawing/2014/main" id="{9D8D89FC-78AA-4816-AB06-A59134858B86}"/>
                </a:ext>
              </a:extLst>
            </p:cNvPr>
            <p:cNvSpPr/>
            <p:nvPr/>
          </p:nvSpPr>
          <p:spPr>
            <a:xfrm>
              <a:off x="7627431" y="3458617"/>
              <a:ext cx="414031" cy="217718"/>
            </a:xfrm>
            <a:custGeom>
              <a:avLst/>
              <a:gdLst>
                <a:gd name="f0" fmla="val 10800000"/>
                <a:gd name="f1" fmla="val 5400000"/>
                <a:gd name="f2" fmla="val 180"/>
                <a:gd name="f3" fmla="val w"/>
                <a:gd name="f4" fmla="val h"/>
                <a:gd name="f5" fmla="val 0"/>
                <a:gd name="f6" fmla="val 1631710"/>
                <a:gd name="f7" fmla="val 858039"/>
                <a:gd name="f8" fmla="val 1608950"/>
                <a:gd name="f9" fmla="val 660574"/>
                <a:gd name="f10" fmla="val 1628674"/>
                <a:gd name="f11" fmla="val 638574"/>
                <a:gd name="f12" fmla="val 1638536"/>
                <a:gd name="f13" fmla="val 612022"/>
                <a:gd name="f14" fmla="val 1626398"/>
                <a:gd name="f15" fmla="val 582435"/>
                <a:gd name="f16" fmla="val 1614260"/>
                <a:gd name="f17" fmla="val 552849"/>
                <a:gd name="f18" fmla="val 1589226"/>
                <a:gd name="f19" fmla="val 541470"/>
                <a:gd name="f20" fmla="val 1559639"/>
                <a:gd name="f21" fmla="val 538435"/>
                <a:gd name="f22" fmla="val 1513363"/>
                <a:gd name="f23" fmla="val 533883"/>
                <a:gd name="f24" fmla="val 1470121"/>
                <a:gd name="f25" fmla="val 544504"/>
                <a:gd name="f26" fmla="val 1437500"/>
                <a:gd name="f27" fmla="val 577884"/>
                <a:gd name="f28" fmla="val 1421569"/>
                <a:gd name="f29" fmla="val 593815"/>
                <a:gd name="f30" fmla="val 1410948"/>
                <a:gd name="f31" fmla="val 591539"/>
                <a:gd name="f32" fmla="val 1394258"/>
                <a:gd name="f33" fmla="val 584711"/>
                <a:gd name="f34" fmla="val 1281981"/>
                <a:gd name="f35" fmla="val 1169704"/>
                <a:gd name="f36" fmla="val 492917"/>
                <a:gd name="f37" fmla="val 1056668"/>
                <a:gd name="f38" fmla="val 447400"/>
                <a:gd name="f39" fmla="val 1051358"/>
                <a:gd name="f40" fmla="val 445124"/>
                <a:gd name="f41" fmla="val 1046048"/>
                <a:gd name="f42" fmla="val 442089"/>
                <a:gd name="f43" fmla="val 1039220"/>
                <a:gd name="f44" fmla="val 438296"/>
                <a:gd name="f45" fmla="val 1044530"/>
                <a:gd name="f46" fmla="val 434503"/>
                <a:gd name="f47" fmla="val 1046806"/>
                <a:gd name="f48" fmla="val 432985"/>
                <a:gd name="f49" fmla="val 1049082"/>
                <a:gd name="f50" fmla="val 431469"/>
                <a:gd name="f51" fmla="val 1168187"/>
                <a:gd name="f52" fmla="val 384434"/>
                <a:gd name="f53" fmla="val 1287292"/>
                <a:gd name="f54" fmla="val 336640"/>
                <a:gd name="f55" fmla="val 1406396"/>
                <a:gd name="f56" fmla="val 291122"/>
                <a:gd name="f57" fmla="val 1418534"/>
                <a:gd name="f58" fmla="val 286570"/>
                <a:gd name="f59" fmla="val 1438259"/>
                <a:gd name="f60" fmla="val 290363"/>
                <a:gd name="f61" fmla="val 1450397"/>
                <a:gd name="f62" fmla="val 297191"/>
                <a:gd name="f63" fmla="val 1491363"/>
                <a:gd name="f64" fmla="val 319191"/>
                <a:gd name="f65" fmla="val 1533846"/>
                <a:gd name="f66" fmla="val 326777"/>
                <a:gd name="f67" fmla="val 1578605"/>
                <a:gd name="f68" fmla="val 312364"/>
                <a:gd name="f69" fmla="val 1633226"/>
                <a:gd name="f70" fmla="val 294157"/>
                <a:gd name="f71" fmla="val 1648399"/>
                <a:gd name="f72" fmla="val 241053"/>
                <a:gd name="f73" fmla="val 1609709"/>
                <a:gd name="f74" fmla="val 198570"/>
                <a:gd name="f75" fmla="val 1594536"/>
                <a:gd name="f76" fmla="val 181880"/>
                <a:gd name="f77" fmla="val 1573294"/>
                <a:gd name="f78" fmla="val 168983"/>
                <a:gd name="f79" fmla="val 1554329"/>
                <a:gd name="f80" fmla="val 154569"/>
                <a:gd name="f81" fmla="val 1560398"/>
                <a:gd name="f82" fmla="val 143190"/>
                <a:gd name="f83" fmla="val 1568743"/>
                <a:gd name="f84" fmla="val 130293"/>
                <a:gd name="f85" fmla="val 1574812"/>
                <a:gd name="f86" fmla="val 116638"/>
                <a:gd name="f87" fmla="val 1601364"/>
                <a:gd name="f88" fmla="val 53671"/>
                <a:gd name="f89" fmla="val 1563432"/>
                <a:gd name="f90" fmla="val -1708"/>
                <a:gd name="f91" fmla="val 1495914"/>
                <a:gd name="f92" fmla="val 567"/>
                <a:gd name="f93" fmla="val 2844"/>
                <a:gd name="f94" fmla="val 1387430"/>
                <a:gd name="f95" fmla="val 40775"/>
                <a:gd name="f96" fmla="val 1371499"/>
                <a:gd name="f97" fmla="val 98431"/>
                <a:gd name="f98" fmla="val 1365430"/>
                <a:gd name="f99" fmla="val 118155"/>
                <a:gd name="f100" fmla="val 1356327"/>
                <a:gd name="f101" fmla="val 1336602"/>
                <a:gd name="f102" fmla="val 137879"/>
                <a:gd name="f103" fmla="val 1171221"/>
                <a:gd name="f104" fmla="val 203880"/>
                <a:gd name="f105" fmla="val 1007358"/>
                <a:gd name="f106" fmla="val 271398"/>
                <a:gd name="f107" fmla="val 841977"/>
                <a:gd name="f108" fmla="val 337398"/>
                <a:gd name="f109" fmla="val 827563"/>
                <a:gd name="f110" fmla="val 343467"/>
                <a:gd name="f111" fmla="val 806321"/>
                <a:gd name="f112" fmla="val 791149"/>
                <a:gd name="f113" fmla="val 625009"/>
                <a:gd name="f114" fmla="val 459628"/>
                <a:gd name="f115" fmla="val 293488"/>
                <a:gd name="f116" fmla="val 136362"/>
                <a:gd name="f117" fmla="val 276040"/>
                <a:gd name="f118" fmla="val 129534"/>
                <a:gd name="f119" fmla="val 266936"/>
                <a:gd name="f120" fmla="val 119672"/>
                <a:gd name="f121" fmla="val 262385"/>
                <a:gd name="f122" fmla="val 100706"/>
                <a:gd name="f123" fmla="val 247212"/>
                <a:gd name="f124" fmla="val 37740"/>
                <a:gd name="f125" fmla="val 184246"/>
                <a:gd name="f126" fmla="val -5502"/>
                <a:gd name="f127" fmla="val 119762"/>
                <a:gd name="f128" fmla="val 67417"/>
                <a:gd name="f129" fmla="val 5119"/>
                <a:gd name="f130" fmla="val 35555"/>
                <a:gd name="f131" fmla="val 51395"/>
                <a:gd name="f132" fmla="val 52244"/>
                <a:gd name="f133" fmla="val 101465"/>
                <a:gd name="f134" fmla="val 58313"/>
                <a:gd name="f135" fmla="val 68176"/>
                <a:gd name="f136" fmla="val 137120"/>
                <a:gd name="f137" fmla="val 76521"/>
                <a:gd name="f138" fmla="val 156086"/>
                <a:gd name="f139" fmla="val 62865"/>
                <a:gd name="f140" fmla="val 165190"/>
                <a:gd name="f141" fmla="val 47693"/>
                <a:gd name="f142" fmla="val 173535"/>
                <a:gd name="f143" fmla="val 34796"/>
                <a:gd name="f144" fmla="val 184155"/>
                <a:gd name="f145" fmla="val 10520"/>
                <a:gd name="f146" fmla="val 204639"/>
                <a:gd name="f147" fmla="val -6170"/>
                <a:gd name="f148" fmla="val 229673"/>
                <a:gd name="f149" fmla="val 2175"/>
                <a:gd name="f150" fmla="val 263053"/>
                <a:gd name="f151" fmla="val 11279"/>
                <a:gd name="f152" fmla="val 297950"/>
                <a:gd name="f153" fmla="val 39348"/>
                <a:gd name="f154" fmla="val 311605"/>
                <a:gd name="f155" fmla="val 71210"/>
                <a:gd name="f156" fmla="val 317674"/>
                <a:gd name="f157" fmla="val 110659"/>
                <a:gd name="f158" fmla="val 324502"/>
                <a:gd name="f159" fmla="val 148590"/>
                <a:gd name="f160" fmla="val 316915"/>
                <a:gd name="f161" fmla="val 181970"/>
                <a:gd name="f162" fmla="val 294915"/>
                <a:gd name="f163" fmla="val 198660"/>
                <a:gd name="f164" fmla="val 284294"/>
                <a:gd name="f165" fmla="val 211556"/>
                <a:gd name="f166" fmla="val 229005"/>
                <a:gd name="f167" fmla="val 340523"/>
                <a:gd name="f168" fmla="val 335881"/>
                <a:gd name="f169" fmla="val 452800"/>
                <a:gd name="f170" fmla="val 379881"/>
                <a:gd name="f171" fmla="val 565077"/>
                <a:gd name="f172" fmla="val 423882"/>
                <a:gd name="f173" fmla="val 573422"/>
                <a:gd name="f174" fmla="val 426917"/>
                <a:gd name="f175" fmla="val 581767"/>
                <a:gd name="f176" fmla="val 593905"/>
                <a:gd name="f177" fmla="val 436779"/>
                <a:gd name="f178" fmla="val 582526"/>
                <a:gd name="f179" fmla="val 575698"/>
                <a:gd name="f180" fmla="val 569629"/>
                <a:gd name="f181" fmla="val 460387"/>
                <a:gd name="f182" fmla="val 491400"/>
                <a:gd name="f183" fmla="val 351144"/>
                <a:gd name="f184" fmla="val 535400"/>
                <a:gd name="f185" fmla="val 242660"/>
                <a:gd name="f186" fmla="val 580160"/>
                <a:gd name="f187" fmla="val 222936"/>
                <a:gd name="f188" fmla="val 588504"/>
                <a:gd name="f189" fmla="val 209281"/>
                <a:gd name="f190" fmla="val 192591"/>
                <a:gd name="f191" fmla="val 573332"/>
                <a:gd name="f192" fmla="val 156935"/>
                <a:gd name="f193" fmla="val 114452"/>
                <a:gd name="f194" fmla="val 529331"/>
                <a:gd name="f195" fmla="val 66658"/>
                <a:gd name="f196" fmla="val 536918"/>
                <a:gd name="f197" fmla="val 3692"/>
                <a:gd name="f198" fmla="val 546780"/>
                <a:gd name="f199" fmla="val -19067"/>
                <a:gd name="f200" fmla="val 600643"/>
                <a:gd name="f201" fmla="val 18865"/>
                <a:gd name="f202" fmla="val 651471"/>
                <a:gd name="f203" fmla="val 32520"/>
                <a:gd name="f204" fmla="val 669678"/>
                <a:gd name="f205" fmla="val 48451"/>
                <a:gd name="f206" fmla="val 684850"/>
                <a:gd name="f207" fmla="val 63624"/>
                <a:gd name="f208" fmla="val 702299"/>
                <a:gd name="f209" fmla="val 56796"/>
                <a:gd name="f210" fmla="val 712920"/>
                <a:gd name="f211" fmla="val 46175"/>
                <a:gd name="f212" fmla="val 725816"/>
                <a:gd name="f213" fmla="val 38589"/>
                <a:gd name="f214" fmla="val 740989"/>
                <a:gd name="f215" fmla="val 12037"/>
                <a:gd name="f216" fmla="val 797127"/>
                <a:gd name="f217" fmla="val 41624"/>
                <a:gd name="f218" fmla="val 849473"/>
                <a:gd name="f219" fmla="val 102314"/>
                <a:gd name="f220" fmla="val 857059"/>
                <a:gd name="f221" fmla="val 160728"/>
                <a:gd name="f222" fmla="val 864645"/>
                <a:gd name="f223" fmla="val 225212"/>
                <a:gd name="f224" fmla="val 827472"/>
                <a:gd name="f225" fmla="val 244177"/>
                <a:gd name="f226" fmla="val 771334"/>
                <a:gd name="f227" fmla="val 251764"/>
                <a:gd name="f228" fmla="val 749334"/>
                <a:gd name="f229" fmla="val 263902"/>
                <a:gd name="f230" fmla="val 737196"/>
                <a:gd name="f231" fmla="val 284385"/>
                <a:gd name="f232" fmla="val 728851"/>
                <a:gd name="f233" fmla="val 452042"/>
                <a:gd name="f234" fmla="val 663609"/>
                <a:gd name="f235" fmla="val 618940"/>
                <a:gd name="f236" fmla="val 596849"/>
                <a:gd name="f237" fmla="val 786597"/>
                <a:gd name="f238" fmla="val 533124"/>
                <a:gd name="f239" fmla="val 803287"/>
                <a:gd name="f240" fmla="val 527056"/>
                <a:gd name="f241" fmla="val 826045"/>
                <a:gd name="f242" fmla="val 526297"/>
                <a:gd name="f243" fmla="val 842735"/>
                <a:gd name="f244" fmla="val 532366"/>
                <a:gd name="f245" fmla="val 1011151"/>
                <a:gd name="f246" fmla="val 1179566"/>
                <a:gd name="f247" fmla="val 1347982"/>
                <a:gd name="f248" fmla="val 729609"/>
                <a:gd name="f249" fmla="val 1367706"/>
                <a:gd name="f250" fmla="val 1379844"/>
                <a:gd name="f251" fmla="val 1386672"/>
                <a:gd name="f252" fmla="val 769817"/>
                <a:gd name="f253" fmla="val 1408672"/>
                <a:gd name="f254" fmla="val 832783"/>
                <a:gd name="f255" fmla="val 1479983"/>
                <a:gd name="f256" fmla="val 870714"/>
                <a:gd name="f257" fmla="val 1543708"/>
                <a:gd name="f258" fmla="val 854024"/>
                <a:gd name="f259" fmla="val 1591501"/>
                <a:gd name="f260" fmla="val 841128"/>
                <a:gd name="f261" fmla="val 1615019"/>
                <a:gd name="f262" fmla="val 796369"/>
                <a:gd name="f263" fmla="val 1596053"/>
                <a:gd name="f264" fmla="val 750851"/>
                <a:gd name="f265" fmla="val 1587708"/>
                <a:gd name="f266" fmla="val 731885"/>
                <a:gd name="f267" fmla="val 1575570"/>
                <a:gd name="f268" fmla="val 715195"/>
                <a:gd name="f269" fmla="val 1565708"/>
                <a:gd name="f270" fmla="val 697747"/>
                <a:gd name="f271" fmla="val 1580122"/>
                <a:gd name="f272" fmla="val 687126"/>
                <a:gd name="f273" fmla="val 675747"/>
                <a:gd name="f274" fmla="+- 0 0 -90"/>
                <a:gd name="f275" fmla="*/ f3 1 1631710"/>
                <a:gd name="f276" fmla="*/ f4 1 858039"/>
                <a:gd name="f277" fmla="val f5"/>
                <a:gd name="f278" fmla="val f6"/>
                <a:gd name="f279" fmla="val f7"/>
                <a:gd name="f280" fmla="*/ f274 f0 1"/>
                <a:gd name="f281" fmla="+- f279 0 f277"/>
                <a:gd name="f282" fmla="+- f278 0 f277"/>
                <a:gd name="f283" fmla="*/ f280 1 f2"/>
                <a:gd name="f284" fmla="*/ f282 1 1631710"/>
                <a:gd name="f285" fmla="*/ f281 1 858039"/>
                <a:gd name="f286" fmla="*/ 1608950 f282 1"/>
                <a:gd name="f287" fmla="*/ 660574 f281 1"/>
                <a:gd name="f288" fmla="*/ 1626398 f282 1"/>
                <a:gd name="f289" fmla="*/ 582435 f281 1"/>
                <a:gd name="f290" fmla="*/ 1559639 f282 1"/>
                <a:gd name="f291" fmla="*/ 538435 f281 1"/>
                <a:gd name="f292" fmla="*/ 1437500 f282 1"/>
                <a:gd name="f293" fmla="*/ 577884 f281 1"/>
                <a:gd name="f294" fmla="*/ 1394258 f282 1"/>
                <a:gd name="f295" fmla="*/ 584711 f281 1"/>
                <a:gd name="f296" fmla="*/ 1056668 f282 1"/>
                <a:gd name="f297" fmla="*/ 447400 f281 1"/>
                <a:gd name="f298" fmla="*/ 1039220 f282 1"/>
                <a:gd name="f299" fmla="*/ 438296 f281 1"/>
                <a:gd name="f300" fmla="*/ 1049082 f282 1"/>
                <a:gd name="f301" fmla="*/ 431469 f281 1"/>
                <a:gd name="f302" fmla="*/ 1406396 f282 1"/>
                <a:gd name="f303" fmla="*/ 291122 f281 1"/>
                <a:gd name="f304" fmla="*/ 1450397 f282 1"/>
                <a:gd name="f305" fmla="*/ 297191 f281 1"/>
                <a:gd name="f306" fmla="*/ 1578605 f282 1"/>
                <a:gd name="f307" fmla="*/ 312364 f281 1"/>
                <a:gd name="f308" fmla="*/ 1609709 f282 1"/>
                <a:gd name="f309" fmla="*/ 198570 f281 1"/>
                <a:gd name="f310" fmla="*/ 1554329 f282 1"/>
                <a:gd name="f311" fmla="*/ 154569 f281 1"/>
                <a:gd name="f312" fmla="*/ 1574812 f282 1"/>
                <a:gd name="f313" fmla="*/ 116638 f281 1"/>
                <a:gd name="f314" fmla="*/ 1495914 f282 1"/>
                <a:gd name="f315" fmla="*/ 567 f281 1"/>
                <a:gd name="f316" fmla="*/ 1371499 f282 1"/>
                <a:gd name="f317" fmla="*/ 98431 f281 1"/>
                <a:gd name="f318" fmla="*/ 1336602 f282 1"/>
                <a:gd name="f319" fmla="*/ 137879 f281 1"/>
                <a:gd name="f320" fmla="*/ 841977 f282 1"/>
                <a:gd name="f321" fmla="*/ 337398 f281 1"/>
                <a:gd name="f322" fmla="*/ 791149 f282 1"/>
                <a:gd name="f323" fmla="*/ 293488 f282 1"/>
                <a:gd name="f324" fmla="*/ 136362 f281 1"/>
                <a:gd name="f325" fmla="*/ 262385 f282 1"/>
                <a:gd name="f326" fmla="*/ 100706 f281 1"/>
                <a:gd name="f327" fmla="*/ 119762 f282 1"/>
                <a:gd name="f328" fmla="*/ 52244 f282 1"/>
                <a:gd name="f329" fmla="*/ 101465 f281 1"/>
                <a:gd name="f330" fmla="*/ 76521 f282 1"/>
                <a:gd name="f331" fmla="*/ 156086 f281 1"/>
                <a:gd name="f332" fmla="*/ 34796 f282 1"/>
                <a:gd name="f333" fmla="*/ 184155 f281 1"/>
                <a:gd name="f334" fmla="*/ 2175 f282 1"/>
                <a:gd name="f335" fmla="*/ 263053 f281 1"/>
                <a:gd name="f336" fmla="*/ 71210 f282 1"/>
                <a:gd name="f337" fmla="*/ 317674 f281 1"/>
                <a:gd name="f338" fmla="*/ 181970 f282 1"/>
                <a:gd name="f339" fmla="*/ 294915 f281 1"/>
                <a:gd name="f340" fmla="*/ 229005 f282 1"/>
                <a:gd name="f341" fmla="*/ 565077 f282 1"/>
                <a:gd name="f342" fmla="*/ 423882 f281 1"/>
                <a:gd name="f343" fmla="*/ 593905 f282 1"/>
                <a:gd name="f344" fmla="*/ 436779 f281 1"/>
                <a:gd name="f345" fmla="*/ 569629 f282 1"/>
                <a:gd name="f346" fmla="*/ 242660 f282 1"/>
                <a:gd name="f347" fmla="*/ 580160 f281 1"/>
                <a:gd name="f348" fmla="*/ 192591 f282 1"/>
                <a:gd name="f349" fmla="*/ 573332 f281 1"/>
                <a:gd name="f350" fmla="*/ 66658 f282 1"/>
                <a:gd name="f351" fmla="*/ 536918 f281 1"/>
                <a:gd name="f352" fmla="*/ 18865 f282 1"/>
                <a:gd name="f353" fmla="*/ 651471 f281 1"/>
                <a:gd name="f354" fmla="*/ 63624 f282 1"/>
                <a:gd name="f355" fmla="*/ 702299 f281 1"/>
                <a:gd name="f356" fmla="*/ 38589 f282 1"/>
                <a:gd name="f357" fmla="*/ 740989 f281 1"/>
                <a:gd name="f358" fmla="*/ 102314 f282 1"/>
                <a:gd name="f359" fmla="*/ 857059 f281 1"/>
                <a:gd name="f360" fmla="*/ 244177 f282 1"/>
                <a:gd name="f361" fmla="*/ 771334 f281 1"/>
                <a:gd name="f362" fmla="*/ 284385 f282 1"/>
                <a:gd name="f363" fmla="*/ 728851 f281 1"/>
                <a:gd name="f364" fmla="*/ 786597 f282 1"/>
                <a:gd name="f365" fmla="*/ 533124 f281 1"/>
                <a:gd name="f366" fmla="*/ 842735 f282 1"/>
                <a:gd name="f367" fmla="*/ 532366 f281 1"/>
                <a:gd name="f368" fmla="*/ 1347982 f282 1"/>
                <a:gd name="f369" fmla="*/ 729609 f281 1"/>
                <a:gd name="f370" fmla="*/ 1386672 f282 1"/>
                <a:gd name="f371" fmla="*/ 769817 f281 1"/>
                <a:gd name="f372" fmla="*/ 1543708 f282 1"/>
                <a:gd name="f373" fmla="*/ 854024 f281 1"/>
                <a:gd name="f374" fmla="*/ 1596053 f282 1"/>
                <a:gd name="f375" fmla="*/ 750851 f281 1"/>
                <a:gd name="f376" fmla="*/ 1565708 f282 1"/>
                <a:gd name="f377" fmla="*/ 697747 f281 1"/>
                <a:gd name="f378" fmla="+- f283 0 f1"/>
                <a:gd name="f379" fmla="*/ f286 1 1631710"/>
                <a:gd name="f380" fmla="*/ f287 1 858039"/>
                <a:gd name="f381" fmla="*/ f288 1 1631710"/>
                <a:gd name="f382" fmla="*/ f289 1 858039"/>
                <a:gd name="f383" fmla="*/ f290 1 1631710"/>
                <a:gd name="f384" fmla="*/ f291 1 858039"/>
                <a:gd name="f385" fmla="*/ f292 1 1631710"/>
                <a:gd name="f386" fmla="*/ f293 1 858039"/>
                <a:gd name="f387" fmla="*/ f294 1 1631710"/>
                <a:gd name="f388" fmla="*/ f295 1 858039"/>
                <a:gd name="f389" fmla="*/ f296 1 1631710"/>
                <a:gd name="f390" fmla="*/ f297 1 858039"/>
                <a:gd name="f391" fmla="*/ f298 1 1631710"/>
                <a:gd name="f392" fmla="*/ f299 1 858039"/>
                <a:gd name="f393" fmla="*/ f300 1 1631710"/>
                <a:gd name="f394" fmla="*/ f301 1 858039"/>
                <a:gd name="f395" fmla="*/ f302 1 1631710"/>
                <a:gd name="f396" fmla="*/ f303 1 858039"/>
                <a:gd name="f397" fmla="*/ f304 1 1631710"/>
                <a:gd name="f398" fmla="*/ f305 1 858039"/>
                <a:gd name="f399" fmla="*/ f306 1 1631710"/>
                <a:gd name="f400" fmla="*/ f307 1 858039"/>
                <a:gd name="f401" fmla="*/ f308 1 1631710"/>
                <a:gd name="f402" fmla="*/ f309 1 858039"/>
                <a:gd name="f403" fmla="*/ f310 1 1631710"/>
                <a:gd name="f404" fmla="*/ f311 1 858039"/>
                <a:gd name="f405" fmla="*/ f312 1 1631710"/>
                <a:gd name="f406" fmla="*/ f313 1 858039"/>
                <a:gd name="f407" fmla="*/ f314 1 1631710"/>
                <a:gd name="f408" fmla="*/ f315 1 858039"/>
                <a:gd name="f409" fmla="*/ f316 1 1631710"/>
                <a:gd name="f410" fmla="*/ f317 1 858039"/>
                <a:gd name="f411" fmla="*/ f318 1 1631710"/>
                <a:gd name="f412" fmla="*/ f319 1 858039"/>
                <a:gd name="f413" fmla="*/ f320 1 1631710"/>
                <a:gd name="f414" fmla="*/ f321 1 858039"/>
                <a:gd name="f415" fmla="*/ f322 1 1631710"/>
                <a:gd name="f416" fmla="*/ f323 1 1631710"/>
                <a:gd name="f417" fmla="*/ f324 1 858039"/>
                <a:gd name="f418" fmla="*/ f325 1 1631710"/>
                <a:gd name="f419" fmla="*/ f326 1 858039"/>
                <a:gd name="f420" fmla="*/ f327 1 1631710"/>
                <a:gd name="f421" fmla="*/ f328 1 1631710"/>
                <a:gd name="f422" fmla="*/ f329 1 858039"/>
                <a:gd name="f423" fmla="*/ f330 1 1631710"/>
                <a:gd name="f424" fmla="*/ f331 1 858039"/>
                <a:gd name="f425" fmla="*/ f332 1 1631710"/>
                <a:gd name="f426" fmla="*/ f333 1 858039"/>
                <a:gd name="f427" fmla="*/ f334 1 1631710"/>
                <a:gd name="f428" fmla="*/ f335 1 858039"/>
                <a:gd name="f429" fmla="*/ f336 1 1631710"/>
                <a:gd name="f430" fmla="*/ f337 1 858039"/>
                <a:gd name="f431" fmla="*/ f338 1 1631710"/>
                <a:gd name="f432" fmla="*/ f339 1 858039"/>
                <a:gd name="f433" fmla="*/ f340 1 1631710"/>
                <a:gd name="f434" fmla="*/ f341 1 1631710"/>
                <a:gd name="f435" fmla="*/ f342 1 858039"/>
                <a:gd name="f436" fmla="*/ f343 1 1631710"/>
                <a:gd name="f437" fmla="*/ f344 1 858039"/>
                <a:gd name="f438" fmla="*/ f345 1 1631710"/>
                <a:gd name="f439" fmla="*/ f346 1 1631710"/>
                <a:gd name="f440" fmla="*/ f347 1 858039"/>
                <a:gd name="f441" fmla="*/ f348 1 1631710"/>
                <a:gd name="f442" fmla="*/ f349 1 858039"/>
                <a:gd name="f443" fmla="*/ f350 1 1631710"/>
                <a:gd name="f444" fmla="*/ f351 1 858039"/>
                <a:gd name="f445" fmla="*/ f352 1 1631710"/>
                <a:gd name="f446" fmla="*/ f353 1 858039"/>
                <a:gd name="f447" fmla="*/ f354 1 1631710"/>
                <a:gd name="f448" fmla="*/ f355 1 858039"/>
                <a:gd name="f449" fmla="*/ f356 1 1631710"/>
                <a:gd name="f450" fmla="*/ f357 1 858039"/>
                <a:gd name="f451" fmla="*/ f358 1 1631710"/>
                <a:gd name="f452" fmla="*/ f359 1 858039"/>
                <a:gd name="f453" fmla="*/ f360 1 1631710"/>
                <a:gd name="f454" fmla="*/ f361 1 858039"/>
                <a:gd name="f455" fmla="*/ f362 1 1631710"/>
                <a:gd name="f456" fmla="*/ f363 1 858039"/>
                <a:gd name="f457" fmla="*/ f364 1 1631710"/>
                <a:gd name="f458" fmla="*/ f365 1 858039"/>
                <a:gd name="f459" fmla="*/ f366 1 1631710"/>
                <a:gd name="f460" fmla="*/ f367 1 858039"/>
                <a:gd name="f461" fmla="*/ f368 1 1631710"/>
                <a:gd name="f462" fmla="*/ f369 1 858039"/>
                <a:gd name="f463" fmla="*/ f370 1 1631710"/>
                <a:gd name="f464" fmla="*/ f371 1 858039"/>
                <a:gd name="f465" fmla="*/ f372 1 1631710"/>
                <a:gd name="f466" fmla="*/ f373 1 858039"/>
                <a:gd name="f467" fmla="*/ f374 1 1631710"/>
                <a:gd name="f468" fmla="*/ f375 1 858039"/>
                <a:gd name="f469" fmla="*/ f376 1 1631710"/>
                <a:gd name="f470" fmla="*/ f377 1 858039"/>
                <a:gd name="f471" fmla="*/ f277 1 f284"/>
                <a:gd name="f472" fmla="*/ f278 1 f284"/>
                <a:gd name="f473" fmla="*/ f277 1 f285"/>
                <a:gd name="f474" fmla="*/ f279 1 f285"/>
                <a:gd name="f475" fmla="*/ f379 1 f284"/>
                <a:gd name="f476" fmla="*/ f380 1 f285"/>
                <a:gd name="f477" fmla="*/ f381 1 f284"/>
                <a:gd name="f478" fmla="*/ f382 1 f285"/>
                <a:gd name="f479" fmla="*/ f383 1 f284"/>
                <a:gd name="f480" fmla="*/ f384 1 f285"/>
                <a:gd name="f481" fmla="*/ f385 1 f284"/>
                <a:gd name="f482" fmla="*/ f386 1 f285"/>
                <a:gd name="f483" fmla="*/ f387 1 f284"/>
                <a:gd name="f484" fmla="*/ f388 1 f285"/>
                <a:gd name="f485" fmla="*/ f389 1 f284"/>
                <a:gd name="f486" fmla="*/ f390 1 f285"/>
                <a:gd name="f487" fmla="*/ f391 1 f284"/>
                <a:gd name="f488" fmla="*/ f392 1 f285"/>
                <a:gd name="f489" fmla="*/ f393 1 f284"/>
                <a:gd name="f490" fmla="*/ f394 1 f285"/>
                <a:gd name="f491" fmla="*/ f395 1 f284"/>
                <a:gd name="f492" fmla="*/ f396 1 f285"/>
                <a:gd name="f493" fmla="*/ f397 1 f284"/>
                <a:gd name="f494" fmla="*/ f398 1 f285"/>
                <a:gd name="f495" fmla="*/ f399 1 f284"/>
                <a:gd name="f496" fmla="*/ f400 1 f285"/>
                <a:gd name="f497" fmla="*/ f401 1 f284"/>
                <a:gd name="f498" fmla="*/ f402 1 f285"/>
                <a:gd name="f499" fmla="*/ f403 1 f284"/>
                <a:gd name="f500" fmla="*/ f404 1 f285"/>
                <a:gd name="f501" fmla="*/ f405 1 f284"/>
                <a:gd name="f502" fmla="*/ f406 1 f285"/>
                <a:gd name="f503" fmla="*/ f407 1 f284"/>
                <a:gd name="f504" fmla="*/ f408 1 f285"/>
                <a:gd name="f505" fmla="*/ f409 1 f284"/>
                <a:gd name="f506" fmla="*/ f410 1 f285"/>
                <a:gd name="f507" fmla="*/ f411 1 f284"/>
                <a:gd name="f508" fmla="*/ f412 1 f285"/>
                <a:gd name="f509" fmla="*/ f413 1 f284"/>
                <a:gd name="f510" fmla="*/ f414 1 f285"/>
                <a:gd name="f511" fmla="*/ f415 1 f284"/>
                <a:gd name="f512" fmla="*/ f416 1 f284"/>
                <a:gd name="f513" fmla="*/ f417 1 f285"/>
                <a:gd name="f514" fmla="*/ f418 1 f284"/>
                <a:gd name="f515" fmla="*/ f419 1 f285"/>
                <a:gd name="f516" fmla="*/ f420 1 f284"/>
                <a:gd name="f517" fmla="*/ f421 1 f284"/>
                <a:gd name="f518" fmla="*/ f422 1 f285"/>
                <a:gd name="f519" fmla="*/ f423 1 f284"/>
                <a:gd name="f520" fmla="*/ f424 1 f285"/>
                <a:gd name="f521" fmla="*/ f425 1 f284"/>
                <a:gd name="f522" fmla="*/ f426 1 f285"/>
                <a:gd name="f523" fmla="*/ f427 1 f284"/>
                <a:gd name="f524" fmla="*/ f428 1 f285"/>
                <a:gd name="f525" fmla="*/ f429 1 f284"/>
                <a:gd name="f526" fmla="*/ f430 1 f285"/>
                <a:gd name="f527" fmla="*/ f431 1 f284"/>
                <a:gd name="f528" fmla="*/ f432 1 f285"/>
                <a:gd name="f529" fmla="*/ f433 1 f284"/>
                <a:gd name="f530" fmla="*/ f434 1 f284"/>
                <a:gd name="f531" fmla="*/ f435 1 f285"/>
                <a:gd name="f532" fmla="*/ f436 1 f284"/>
                <a:gd name="f533" fmla="*/ f437 1 f285"/>
                <a:gd name="f534" fmla="*/ f438 1 f284"/>
                <a:gd name="f535" fmla="*/ f439 1 f284"/>
                <a:gd name="f536" fmla="*/ f440 1 f285"/>
                <a:gd name="f537" fmla="*/ f441 1 f284"/>
                <a:gd name="f538" fmla="*/ f442 1 f285"/>
                <a:gd name="f539" fmla="*/ f443 1 f284"/>
                <a:gd name="f540" fmla="*/ f444 1 f285"/>
                <a:gd name="f541" fmla="*/ f445 1 f284"/>
                <a:gd name="f542" fmla="*/ f446 1 f285"/>
                <a:gd name="f543" fmla="*/ f447 1 f284"/>
                <a:gd name="f544" fmla="*/ f448 1 f285"/>
                <a:gd name="f545" fmla="*/ f449 1 f284"/>
                <a:gd name="f546" fmla="*/ f450 1 f285"/>
                <a:gd name="f547" fmla="*/ f451 1 f284"/>
                <a:gd name="f548" fmla="*/ f452 1 f285"/>
                <a:gd name="f549" fmla="*/ f453 1 f284"/>
                <a:gd name="f550" fmla="*/ f454 1 f285"/>
                <a:gd name="f551" fmla="*/ f455 1 f284"/>
                <a:gd name="f552" fmla="*/ f456 1 f285"/>
                <a:gd name="f553" fmla="*/ f457 1 f284"/>
                <a:gd name="f554" fmla="*/ f458 1 f285"/>
                <a:gd name="f555" fmla="*/ f459 1 f284"/>
                <a:gd name="f556" fmla="*/ f460 1 f285"/>
                <a:gd name="f557" fmla="*/ f461 1 f284"/>
                <a:gd name="f558" fmla="*/ f462 1 f285"/>
                <a:gd name="f559" fmla="*/ f463 1 f284"/>
                <a:gd name="f560" fmla="*/ f464 1 f285"/>
                <a:gd name="f561" fmla="*/ f465 1 f284"/>
                <a:gd name="f562" fmla="*/ f466 1 f285"/>
                <a:gd name="f563" fmla="*/ f467 1 f284"/>
                <a:gd name="f564" fmla="*/ f468 1 f285"/>
                <a:gd name="f565" fmla="*/ f469 1 f284"/>
                <a:gd name="f566" fmla="*/ f470 1 f285"/>
                <a:gd name="f567" fmla="*/ f471 f275 1"/>
                <a:gd name="f568" fmla="*/ f472 f275 1"/>
                <a:gd name="f569" fmla="*/ f474 f276 1"/>
                <a:gd name="f570" fmla="*/ f473 f276 1"/>
                <a:gd name="f571" fmla="*/ f475 f275 1"/>
                <a:gd name="f572" fmla="*/ f476 f276 1"/>
                <a:gd name="f573" fmla="*/ f477 f275 1"/>
                <a:gd name="f574" fmla="*/ f478 f276 1"/>
                <a:gd name="f575" fmla="*/ f479 f275 1"/>
                <a:gd name="f576" fmla="*/ f480 f276 1"/>
                <a:gd name="f577" fmla="*/ f481 f275 1"/>
                <a:gd name="f578" fmla="*/ f482 f276 1"/>
                <a:gd name="f579" fmla="*/ f483 f275 1"/>
                <a:gd name="f580" fmla="*/ f484 f276 1"/>
                <a:gd name="f581" fmla="*/ f485 f275 1"/>
                <a:gd name="f582" fmla="*/ f486 f276 1"/>
                <a:gd name="f583" fmla="*/ f487 f275 1"/>
                <a:gd name="f584" fmla="*/ f488 f276 1"/>
                <a:gd name="f585" fmla="*/ f489 f275 1"/>
                <a:gd name="f586" fmla="*/ f490 f276 1"/>
                <a:gd name="f587" fmla="*/ f491 f275 1"/>
                <a:gd name="f588" fmla="*/ f492 f276 1"/>
                <a:gd name="f589" fmla="*/ f493 f275 1"/>
                <a:gd name="f590" fmla="*/ f494 f276 1"/>
                <a:gd name="f591" fmla="*/ f495 f275 1"/>
                <a:gd name="f592" fmla="*/ f496 f276 1"/>
                <a:gd name="f593" fmla="*/ f497 f275 1"/>
                <a:gd name="f594" fmla="*/ f498 f276 1"/>
                <a:gd name="f595" fmla="*/ f499 f275 1"/>
                <a:gd name="f596" fmla="*/ f500 f276 1"/>
                <a:gd name="f597" fmla="*/ f501 f275 1"/>
                <a:gd name="f598" fmla="*/ f502 f276 1"/>
                <a:gd name="f599" fmla="*/ f503 f275 1"/>
                <a:gd name="f600" fmla="*/ f504 f276 1"/>
                <a:gd name="f601" fmla="*/ f505 f275 1"/>
                <a:gd name="f602" fmla="*/ f506 f276 1"/>
                <a:gd name="f603" fmla="*/ f507 f275 1"/>
                <a:gd name="f604" fmla="*/ f508 f276 1"/>
                <a:gd name="f605" fmla="*/ f509 f275 1"/>
                <a:gd name="f606" fmla="*/ f510 f276 1"/>
                <a:gd name="f607" fmla="*/ f511 f275 1"/>
                <a:gd name="f608" fmla="*/ f512 f275 1"/>
                <a:gd name="f609" fmla="*/ f513 f276 1"/>
                <a:gd name="f610" fmla="*/ f514 f275 1"/>
                <a:gd name="f611" fmla="*/ f515 f276 1"/>
                <a:gd name="f612" fmla="*/ f516 f275 1"/>
                <a:gd name="f613" fmla="*/ f517 f275 1"/>
                <a:gd name="f614" fmla="*/ f518 f276 1"/>
                <a:gd name="f615" fmla="*/ f519 f275 1"/>
                <a:gd name="f616" fmla="*/ f520 f276 1"/>
                <a:gd name="f617" fmla="*/ f521 f275 1"/>
                <a:gd name="f618" fmla="*/ f522 f276 1"/>
                <a:gd name="f619" fmla="*/ f523 f275 1"/>
                <a:gd name="f620" fmla="*/ f524 f276 1"/>
                <a:gd name="f621" fmla="*/ f525 f275 1"/>
                <a:gd name="f622" fmla="*/ f526 f276 1"/>
                <a:gd name="f623" fmla="*/ f527 f275 1"/>
                <a:gd name="f624" fmla="*/ f528 f276 1"/>
                <a:gd name="f625" fmla="*/ f529 f275 1"/>
                <a:gd name="f626" fmla="*/ f530 f275 1"/>
                <a:gd name="f627" fmla="*/ f531 f276 1"/>
                <a:gd name="f628" fmla="*/ f532 f275 1"/>
                <a:gd name="f629" fmla="*/ f533 f276 1"/>
                <a:gd name="f630" fmla="*/ f534 f275 1"/>
                <a:gd name="f631" fmla="*/ f535 f275 1"/>
                <a:gd name="f632" fmla="*/ f536 f276 1"/>
                <a:gd name="f633" fmla="*/ f537 f275 1"/>
                <a:gd name="f634" fmla="*/ f538 f276 1"/>
                <a:gd name="f635" fmla="*/ f539 f275 1"/>
                <a:gd name="f636" fmla="*/ f540 f276 1"/>
                <a:gd name="f637" fmla="*/ f541 f275 1"/>
                <a:gd name="f638" fmla="*/ f542 f276 1"/>
                <a:gd name="f639" fmla="*/ f543 f275 1"/>
                <a:gd name="f640" fmla="*/ f544 f276 1"/>
                <a:gd name="f641" fmla="*/ f545 f275 1"/>
                <a:gd name="f642" fmla="*/ f546 f276 1"/>
                <a:gd name="f643" fmla="*/ f547 f275 1"/>
                <a:gd name="f644" fmla="*/ f548 f276 1"/>
                <a:gd name="f645" fmla="*/ f549 f275 1"/>
                <a:gd name="f646" fmla="*/ f550 f276 1"/>
                <a:gd name="f647" fmla="*/ f551 f275 1"/>
                <a:gd name="f648" fmla="*/ f552 f276 1"/>
                <a:gd name="f649" fmla="*/ f553 f275 1"/>
                <a:gd name="f650" fmla="*/ f554 f276 1"/>
                <a:gd name="f651" fmla="*/ f555 f275 1"/>
                <a:gd name="f652" fmla="*/ f556 f276 1"/>
                <a:gd name="f653" fmla="*/ f557 f275 1"/>
                <a:gd name="f654" fmla="*/ f558 f276 1"/>
                <a:gd name="f655" fmla="*/ f559 f275 1"/>
                <a:gd name="f656" fmla="*/ f560 f276 1"/>
                <a:gd name="f657" fmla="*/ f561 f275 1"/>
                <a:gd name="f658" fmla="*/ f562 f276 1"/>
                <a:gd name="f659" fmla="*/ f563 f275 1"/>
                <a:gd name="f660" fmla="*/ f564 f276 1"/>
                <a:gd name="f661" fmla="*/ f565 f275 1"/>
                <a:gd name="f662" fmla="*/ f566 f276 1"/>
              </a:gdLst>
              <a:ahLst/>
              <a:cxnLst>
                <a:cxn ang="3cd4">
                  <a:pos x="hc" y="t"/>
                </a:cxn>
                <a:cxn ang="0">
                  <a:pos x="r" y="vc"/>
                </a:cxn>
                <a:cxn ang="cd4">
                  <a:pos x="hc" y="b"/>
                </a:cxn>
                <a:cxn ang="cd2">
                  <a:pos x="l" y="vc"/>
                </a:cxn>
                <a:cxn ang="f378">
                  <a:pos x="f571" y="f572"/>
                </a:cxn>
                <a:cxn ang="f378">
                  <a:pos x="f573" y="f574"/>
                </a:cxn>
                <a:cxn ang="f378">
                  <a:pos x="f575" y="f576"/>
                </a:cxn>
                <a:cxn ang="f378">
                  <a:pos x="f577" y="f578"/>
                </a:cxn>
                <a:cxn ang="f378">
                  <a:pos x="f579" y="f580"/>
                </a:cxn>
                <a:cxn ang="f378">
                  <a:pos x="f581" y="f582"/>
                </a:cxn>
                <a:cxn ang="f378">
                  <a:pos x="f583" y="f584"/>
                </a:cxn>
                <a:cxn ang="f378">
                  <a:pos x="f585" y="f586"/>
                </a:cxn>
                <a:cxn ang="f378">
                  <a:pos x="f587" y="f588"/>
                </a:cxn>
                <a:cxn ang="f378">
                  <a:pos x="f589" y="f590"/>
                </a:cxn>
                <a:cxn ang="f378">
                  <a:pos x="f591" y="f592"/>
                </a:cxn>
                <a:cxn ang="f378">
                  <a:pos x="f593" y="f594"/>
                </a:cxn>
                <a:cxn ang="f378">
                  <a:pos x="f595" y="f596"/>
                </a:cxn>
                <a:cxn ang="f378">
                  <a:pos x="f597" y="f598"/>
                </a:cxn>
                <a:cxn ang="f378">
                  <a:pos x="f599" y="f600"/>
                </a:cxn>
                <a:cxn ang="f378">
                  <a:pos x="f601" y="f602"/>
                </a:cxn>
                <a:cxn ang="f378">
                  <a:pos x="f603" y="f604"/>
                </a:cxn>
                <a:cxn ang="f378">
                  <a:pos x="f605" y="f606"/>
                </a:cxn>
                <a:cxn ang="f378">
                  <a:pos x="f607" y="f606"/>
                </a:cxn>
                <a:cxn ang="f378">
                  <a:pos x="f608" y="f609"/>
                </a:cxn>
                <a:cxn ang="f378">
                  <a:pos x="f610" y="f611"/>
                </a:cxn>
                <a:cxn ang="f378">
                  <a:pos x="f612" y="f600"/>
                </a:cxn>
                <a:cxn ang="f378">
                  <a:pos x="f613" y="f614"/>
                </a:cxn>
                <a:cxn ang="f378">
                  <a:pos x="f615" y="f616"/>
                </a:cxn>
                <a:cxn ang="f378">
                  <a:pos x="f617" y="f618"/>
                </a:cxn>
                <a:cxn ang="f378">
                  <a:pos x="f619" y="f620"/>
                </a:cxn>
                <a:cxn ang="f378">
                  <a:pos x="f621" y="f622"/>
                </a:cxn>
                <a:cxn ang="f378">
                  <a:pos x="f623" y="f624"/>
                </a:cxn>
                <a:cxn ang="f378">
                  <a:pos x="f625" y="f588"/>
                </a:cxn>
                <a:cxn ang="f378">
                  <a:pos x="f626" y="f627"/>
                </a:cxn>
                <a:cxn ang="f378">
                  <a:pos x="f628" y="f629"/>
                </a:cxn>
                <a:cxn ang="f378">
                  <a:pos x="f630" y="f582"/>
                </a:cxn>
                <a:cxn ang="f378">
                  <a:pos x="f631" y="f632"/>
                </a:cxn>
                <a:cxn ang="f378">
                  <a:pos x="f633" y="f634"/>
                </a:cxn>
                <a:cxn ang="f378">
                  <a:pos x="f635" y="f636"/>
                </a:cxn>
                <a:cxn ang="f378">
                  <a:pos x="f637" y="f638"/>
                </a:cxn>
                <a:cxn ang="f378">
                  <a:pos x="f639" y="f640"/>
                </a:cxn>
                <a:cxn ang="f378">
                  <a:pos x="f641" y="f642"/>
                </a:cxn>
                <a:cxn ang="f378">
                  <a:pos x="f643" y="f644"/>
                </a:cxn>
                <a:cxn ang="f378">
                  <a:pos x="f645" y="f646"/>
                </a:cxn>
                <a:cxn ang="f378">
                  <a:pos x="f647" y="f648"/>
                </a:cxn>
                <a:cxn ang="f378">
                  <a:pos x="f649" y="f650"/>
                </a:cxn>
                <a:cxn ang="f378">
                  <a:pos x="f651" y="f652"/>
                </a:cxn>
                <a:cxn ang="f378">
                  <a:pos x="f653" y="f654"/>
                </a:cxn>
                <a:cxn ang="f378">
                  <a:pos x="f655" y="f656"/>
                </a:cxn>
                <a:cxn ang="f378">
                  <a:pos x="f657" y="f658"/>
                </a:cxn>
                <a:cxn ang="f378">
                  <a:pos x="f659" y="f660"/>
                </a:cxn>
                <a:cxn ang="f378">
                  <a:pos x="f661" y="f662"/>
                </a:cxn>
                <a:cxn ang="f378">
                  <a:pos x="f571" y="f572"/>
                </a:cxn>
              </a:cxnLst>
              <a:rect l="f567" t="f570" r="f568" b="f569"/>
              <a:pathLst>
                <a:path w="1631710" h="85803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21"/>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59" y="f93"/>
                    <a:pt x="f94" y="f95"/>
                    <a:pt x="f96" y="f97"/>
                  </a:cubicBezTo>
                  <a:cubicBezTo>
                    <a:pt x="f98" y="f99"/>
                    <a:pt x="f100" y="f84"/>
                    <a:pt x="f101" y="f102"/>
                  </a:cubicBezTo>
                  <a:cubicBezTo>
                    <a:pt x="f103" y="f104"/>
                    <a:pt x="f105" y="f106"/>
                    <a:pt x="f107" y="f108"/>
                  </a:cubicBezTo>
                  <a:cubicBezTo>
                    <a:pt x="f109" y="f110"/>
                    <a:pt x="f111" y="f110"/>
                    <a:pt x="f112" y="f108"/>
                  </a:cubicBezTo>
                  <a:cubicBezTo>
                    <a:pt x="f113" y="f106"/>
                    <a:pt x="f114" y="f104"/>
                    <a:pt x="f115" y="f116"/>
                  </a:cubicBezTo>
                  <a:cubicBezTo>
                    <a:pt x="f117" y="f118"/>
                    <a:pt x="f119" y="f120"/>
                    <a:pt x="f121" y="f122"/>
                  </a:cubicBezTo>
                  <a:cubicBezTo>
                    <a:pt x="f123" y="f124"/>
                    <a:pt x="f125" y="f126"/>
                    <a:pt x="f127" y="f92"/>
                  </a:cubicBezTo>
                  <a:cubicBezTo>
                    <a:pt x="f128" y="f129"/>
                    <a:pt x="f130" y="f131"/>
                    <a:pt x="f132" y="f133"/>
                  </a:cubicBezTo>
                  <a:cubicBezTo>
                    <a:pt x="f134" y="f120"/>
                    <a:pt x="f135" y="f136"/>
                    <a:pt x="f137" y="f138"/>
                  </a:cubicBezTo>
                  <a:cubicBezTo>
                    <a:pt x="f139" y="f140"/>
                    <a:pt x="f141" y="f142"/>
                    <a:pt x="f143" y="f144"/>
                  </a:cubicBezTo>
                  <a:cubicBezTo>
                    <a:pt x="f145" y="f146"/>
                    <a:pt x="f147" y="f148"/>
                    <a:pt x="f149" y="f150"/>
                  </a:cubicBezTo>
                  <a:cubicBezTo>
                    <a:pt x="f151" y="f152"/>
                    <a:pt x="f153" y="f154"/>
                    <a:pt x="f155" y="f156"/>
                  </a:cubicBezTo>
                  <a:cubicBezTo>
                    <a:pt x="f157" y="f158"/>
                    <a:pt x="f159" y="f160"/>
                    <a:pt x="f161" y="f162"/>
                  </a:cubicBezTo>
                  <a:cubicBezTo>
                    <a:pt x="f163" y="f164"/>
                    <a:pt x="f165" y="f164"/>
                    <a:pt x="f166" y="f56"/>
                  </a:cubicBezTo>
                  <a:cubicBezTo>
                    <a:pt x="f167" y="f168"/>
                    <a:pt x="f169" y="f170"/>
                    <a:pt x="f171" y="f172"/>
                  </a:cubicBezTo>
                  <a:cubicBezTo>
                    <a:pt x="f173" y="f174"/>
                    <a:pt x="f175" y="f50"/>
                    <a:pt x="f176" y="f177"/>
                  </a:cubicBezTo>
                  <a:cubicBezTo>
                    <a:pt x="f178" y="f42"/>
                    <a:pt x="f179" y="f40"/>
                    <a:pt x="f180" y="f38"/>
                  </a:cubicBezTo>
                  <a:cubicBezTo>
                    <a:pt x="f181" y="f182"/>
                    <a:pt x="f183" y="f184"/>
                    <a:pt x="f185" y="f186"/>
                  </a:cubicBezTo>
                  <a:cubicBezTo>
                    <a:pt x="f187" y="f188"/>
                    <a:pt x="f189" y="f188"/>
                    <a:pt x="f190" y="f191"/>
                  </a:cubicBezTo>
                  <a:cubicBezTo>
                    <a:pt x="f192" y="f19"/>
                    <a:pt x="f193" y="f194"/>
                    <a:pt x="f195" y="f196"/>
                  </a:cubicBezTo>
                  <a:cubicBezTo>
                    <a:pt x="f197" y="f198"/>
                    <a:pt x="f199" y="f200"/>
                    <a:pt x="f201"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239" y="f240"/>
                    <a:pt x="f241" y="f242"/>
                    <a:pt x="f243" y="f244"/>
                  </a:cubicBezTo>
                  <a:cubicBezTo>
                    <a:pt x="f245" y="f236"/>
                    <a:pt x="f246" y="f234"/>
                    <a:pt x="f247" y="f248"/>
                  </a:cubicBezTo>
                  <a:cubicBezTo>
                    <a:pt x="f249" y="f230"/>
                    <a:pt x="f250" y="f228"/>
                    <a:pt x="f251" y="f252"/>
                  </a:cubicBezTo>
                  <a:cubicBezTo>
                    <a:pt x="f253" y="f254"/>
                    <a:pt x="f255" y="f256"/>
                    <a:pt x="f257" y="f258"/>
                  </a:cubicBezTo>
                  <a:cubicBezTo>
                    <a:pt x="f259" y="f260"/>
                    <a:pt x="f261" y="f262"/>
                    <a:pt x="f263" y="f264"/>
                  </a:cubicBezTo>
                  <a:cubicBezTo>
                    <a:pt x="f265" y="f266"/>
                    <a:pt x="f267" y="f268"/>
                    <a:pt x="f269" y="f270"/>
                  </a:cubicBezTo>
                  <a:cubicBezTo>
                    <a:pt x="f271" y="f272"/>
                    <a:pt x="f263" y="f273"/>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62" name="Freeform: Shape 244">
              <a:extLst>
                <a:ext uri="{FF2B5EF4-FFF2-40B4-BE49-F238E27FC236}">
                  <a16:creationId xmlns:a16="http://schemas.microsoft.com/office/drawing/2014/main" id="{73C017AF-F7DB-46D8-A1D7-78393FDA7792}"/>
                </a:ext>
              </a:extLst>
            </p:cNvPr>
            <p:cNvSpPr/>
            <p:nvPr/>
          </p:nvSpPr>
          <p:spPr>
            <a:xfrm>
              <a:off x="7746559" y="3427390"/>
              <a:ext cx="175747" cy="54141"/>
            </a:xfrm>
            <a:custGeom>
              <a:avLst/>
              <a:gdLst>
                <a:gd name="f0" fmla="val 10800000"/>
                <a:gd name="f1" fmla="val 5400000"/>
                <a:gd name="f2" fmla="val 180"/>
                <a:gd name="f3" fmla="val w"/>
                <a:gd name="f4" fmla="val h"/>
                <a:gd name="f5" fmla="val 0"/>
                <a:gd name="f6" fmla="val 692627"/>
                <a:gd name="f7" fmla="val 213387"/>
                <a:gd name="f8" fmla="val 9104"/>
                <a:gd name="f9" fmla="val 16690"/>
                <a:gd name="f10" fmla="val 75863"/>
                <a:gd name="f11" fmla="val 31862"/>
                <a:gd name="f12" fmla="val 138070"/>
                <a:gd name="f13" fmla="val 49311"/>
                <a:gd name="f14" fmla="val 201037"/>
                <a:gd name="f15" fmla="val 50828"/>
                <a:gd name="f16" fmla="val 206347"/>
                <a:gd name="f17" fmla="val 62966"/>
                <a:gd name="f18" fmla="val 212416"/>
                <a:gd name="f19" fmla="val 70552"/>
                <a:gd name="f20" fmla="val 213175"/>
                <a:gd name="f21" fmla="val 97863"/>
                <a:gd name="f22" fmla="val 213933"/>
                <a:gd name="f23" fmla="val 125174"/>
                <a:gd name="f24" fmla="val 152484"/>
                <a:gd name="f25" fmla="val 308003"/>
                <a:gd name="f26" fmla="val 210140"/>
                <a:gd name="f27" fmla="val 462763"/>
                <a:gd name="f28" fmla="val 208623"/>
                <a:gd name="f29" fmla="val 618282"/>
                <a:gd name="f30" fmla="val 205589"/>
                <a:gd name="f31" fmla="val 627386"/>
                <a:gd name="f32" fmla="val 643317"/>
                <a:gd name="f33" fmla="val 200278"/>
                <a:gd name="f34" fmla="val 644834"/>
                <a:gd name="f35" fmla="val 194209"/>
                <a:gd name="f36" fmla="val 661524"/>
                <a:gd name="f37" fmla="val 135036"/>
                <a:gd name="f38" fmla="val 675938"/>
                <a:gd name="f39" fmla="val 75104"/>
                <a:gd name="f40" fmla="val 692628"/>
                <a:gd name="f41" fmla="val 8345"/>
                <a:gd name="f42" fmla="val 665317"/>
                <a:gd name="f43" fmla="val 10621"/>
                <a:gd name="f44" fmla="val 640282"/>
                <a:gd name="f45" fmla="val 619799"/>
                <a:gd name="f46" fmla="val 15931"/>
                <a:gd name="f47" fmla="val 610696"/>
                <a:gd name="f48" fmla="val 18966"/>
                <a:gd name="f49" fmla="val 608420"/>
                <a:gd name="f50" fmla="val 43242"/>
                <a:gd name="f51" fmla="val 606144"/>
                <a:gd name="f52" fmla="val 58414"/>
                <a:gd name="f53" fmla="val 601592"/>
                <a:gd name="f54" fmla="val 81932"/>
                <a:gd name="f55" fmla="val 587937"/>
                <a:gd name="f56" fmla="val 79656"/>
                <a:gd name="f57" fmla="val 569730"/>
                <a:gd name="f58" fmla="val 74345"/>
                <a:gd name="f59" fmla="val 567454"/>
                <a:gd name="f60" fmla="val 52346"/>
                <a:gd name="f61" fmla="val 565178"/>
                <a:gd name="f62" fmla="val 563661"/>
                <a:gd name="f63" fmla="val 537109"/>
                <a:gd name="f64" fmla="val 512833"/>
                <a:gd name="f65" fmla="val 487798"/>
                <a:gd name="f66" fmla="val 485522"/>
                <a:gd name="f67" fmla="val 32621"/>
                <a:gd name="f68" fmla="val 484005"/>
                <a:gd name="f69" fmla="val 53104"/>
                <a:gd name="f70" fmla="val 481729"/>
                <a:gd name="f71" fmla="val 468074"/>
                <a:gd name="f72" fmla="val 455177"/>
                <a:gd name="f73" fmla="val 440004"/>
                <a:gd name="f74" fmla="val 51587"/>
                <a:gd name="f75" fmla="val 418004"/>
                <a:gd name="f76" fmla="val 7586"/>
                <a:gd name="f77" fmla="val 399039"/>
                <a:gd name="f78" fmla="val 6069"/>
                <a:gd name="f79" fmla="val 379314"/>
                <a:gd name="f80" fmla="val 5310"/>
                <a:gd name="f81" fmla="val 376280"/>
                <a:gd name="f82" fmla="val 31104"/>
                <a:gd name="f83" fmla="val 374004"/>
                <a:gd name="f84" fmla="val 370969"/>
                <a:gd name="f85" fmla="val 73587"/>
                <a:gd name="f86" fmla="val 356555"/>
                <a:gd name="f87" fmla="val 343659"/>
                <a:gd name="f88" fmla="val 326969"/>
                <a:gd name="f89" fmla="val 47793"/>
                <a:gd name="f90" fmla="val 24276"/>
                <a:gd name="f91" fmla="val 304210"/>
                <a:gd name="f92" fmla="val 284486"/>
                <a:gd name="f93" fmla="val 264003"/>
                <a:gd name="f94" fmla="val 262485"/>
                <a:gd name="f95" fmla="val 25035"/>
                <a:gd name="f96" fmla="val 260968"/>
                <a:gd name="f97" fmla="val 48552"/>
                <a:gd name="f98" fmla="val 259451"/>
                <a:gd name="f99" fmla="val 72829"/>
                <a:gd name="f100" fmla="val 244278"/>
                <a:gd name="f101" fmla="val 231382"/>
                <a:gd name="f102" fmla="val 216968"/>
                <a:gd name="f103" fmla="val 211657"/>
                <a:gd name="f104" fmla="val 33380"/>
                <a:gd name="f105" fmla="val 13655"/>
                <a:gd name="f106" fmla="val 183588"/>
                <a:gd name="f107" fmla="val 160829"/>
                <a:gd name="f108" fmla="val 135795"/>
                <a:gd name="f109" fmla="val 137312"/>
                <a:gd name="f110" fmla="val 138829"/>
                <a:gd name="f111" fmla="val 140346"/>
                <a:gd name="f112" fmla="val 72070"/>
                <a:gd name="f113" fmla="val 118346"/>
                <a:gd name="f114" fmla="val 99380"/>
                <a:gd name="f115" fmla="val 78897"/>
                <a:gd name="f116" fmla="val 30345"/>
                <a:gd name="f117" fmla="val 53863"/>
                <a:gd name="f118" fmla="+- 0 0 -90"/>
                <a:gd name="f119" fmla="*/ f3 1 692627"/>
                <a:gd name="f120" fmla="*/ f4 1 213387"/>
                <a:gd name="f121" fmla="val f5"/>
                <a:gd name="f122" fmla="val f6"/>
                <a:gd name="f123" fmla="val f7"/>
                <a:gd name="f124" fmla="*/ f118 f0 1"/>
                <a:gd name="f125" fmla="+- f123 0 f121"/>
                <a:gd name="f126" fmla="+- f122 0 f121"/>
                <a:gd name="f127" fmla="*/ f124 1 f2"/>
                <a:gd name="f128" fmla="*/ f126 1 692627"/>
                <a:gd name="f129" fmla="*/ f125 1 213387"/>
                <a:gd name="f130" fmla="*/ 0 f126 1"/>
                <a:gd name="f131" fmla="*/ 9104 f125 1"/>
                <a:gd name="f132" fmla="*/ 49311 f126 1"/>
                <a:gd name="f133" fmla="*/ 201037 f125 1"/>
                <a:gd name="f134" fmla="*/ 70552 f126 1"/>
                <a:gd name="f135" fmla="*/ 213175 f125 1"/>
                <a:gd name="f136" fmla="*/ 152484 f126 1"/>
                <a:gd name="f137" fmla="*/ 212416 f125 1"/>
                <a:gd name="f138" fmla="*/ 618282 f126 1"/>
                <a:gd name="f139" fmla="*/ 205589 f125 1"/>
                <a:gd name="f140" fmla="*/ 644834 f126 1"/>
                <a:gd name="f141" fmla="*/ 194209 f125 1"/>
                <a:gd name="f142" fmla="*/ 692628 f126 1"/>
                <a:gd name="f143" fmla="*/ 8345 f125 1"/>
                <a:gd name="f144" fmla="*/ 619799 f126 1"/>
                <a:gd name="f145" fmla="*/ 15931 f125 1"/>
                <a:gd name="f146" fmla="*/ 606144 f126 1"/>
                <a:gd name="f147" fmla="*/ 58414 f125 1"/>
                <a:gd name="f148" fmla="*/ 569730 f126 1"/>
                <a:gd name="f149" fmla="*/ 74345 f125 1"/>
                <a:gd name="f150" fmla="*/ 563661 f126 1"/>
                <a:gd name="f151" fmla="*/ 10621 f125 1"/>
                <a:gd name="f152" fmla="*/ 487798 f126 1"/>
                <a:gd name="f153" fmla="*/ 481729 f126 1"/>
                <a:gd name="f154" fmla="*/ 440004 f126 1"/>
                <a:gd name="f155" fmla="*/ 379314 f126 1"/>
                <a:gd name="f156" fmla="*/ 5310 f125 1"/>
                <a:gd name="f157" fmla="*/ 370969 f126 1"/>
                <a:gd name="f158" fmla="*/ 73587 f125 1"/>
                <a:gd name="f159" fmla="*/ 326969 f126 1"/>
                <a:gd name="f160" fmla="*/ 0 f125 1"/>
                <a:gd name="f161" fmla="*/ 264003 f126 1"/>
                <a:gd name="f162" fmla="*/ 259451 f126 1"/>
                <a:gd name="f163" fmla="*/ 72829 f125 1"/>
                <a:gd name="f164" fmla="*/ 216968 f126 1"/>
                <a:gd name="f165" fmla="*/ 208623 f126 1"/>
                <a:gd name="f166" fmla="*/ 13655 f125 1"/>
                <a:gd name="f167" fmla="*/ 135795 f126 1"/>
                <a:gd name="f168" fmla="*/ 140346 f126 1"/>
                <a:gd name="f169" fmla="*/ 72070 f125 1"/>
                <a:gd name="f170" fmla="*/ 78897 f126 1"/>
                <a:gd name="f171" fmla="+- f127 0 f1"/>
                <a:gd name="f172" fmla="*/ f130 1 692627"/>
                <a:gd name="f173" fmla="*/ f131 1 213387"/>
                <a:gd name="f174" fmla="*/ f132 1 692627"/>
                <a:gd name="f175" fmla="*/ f133 1 213387"/>
                <a:gd name="f176" fmla="*/ f134 1 692627"/>
                <a:gd name="f177" fmla="*/ f135 1 213387"/>
                <a:gd name="f178" fmla="*/ f136 1 692627"/>
                <a:gd name="f179" fmla="*/ f137 1 213387"/>
                <a:gd name="f180" fmla="*/ f138 1 692627"/>
                <a:gd name="f181" fmla="*/ f139 1 213387"/>
                <a:gd name="f182" fmla="*/ f140 1 692627"/>
                <a:gd name="f183" fmla="*/ f141 1 213387"/>
                <a:gd name="f184" fmla="*/ f142 1 692627"/>
                <a:gd name="f185" fmla="*/ f143 1 213387"/>
                <a:gd name="f186" fmla="*/ f144 1 692627"/>
                <a:gd name="f187" fmla="*/ f145 1 213387"/>
                <a:gd name="f188" fmla="*/ f146 1 692627"/>
                <a:gd name="f189" fmla="*/ f147 1 213387"/>
                <a:gd name="f190" fmla="*/ f148 1 692627"/>
                <a:gd name="f191" fmla="*/ f149 1 213387"/>
                <a:gd name="f192" fmla="*/ f150 1 692627"/>
                <a:gd name="f193" fmla="*/ f151 1 213387"/>
                <a:gd name="f194" fmla="*/ f152 1 692627"/>
                <a:gd name="f195" fmla="*/ f153 1 692627"/>
                <a:gd name="f196" fmla="*/ f154 1 692627"/>
                <a:gd name="f197" fmla="*/ f155 1 692627"/>
                <a:gd name="f198" fmla="*/ f156 1 213387"/>
                <a:gd name="f199" fmla="*/ f157 1 692627"/>
                <a:gd name="f200" fmla="*/ f158 1 213387"/>
                <a:gd name="f201" fmla="*/ f159 1 692627"/>
                <a:gd name="f202" fmla="*/ f160 1 213387"/>
                <a:gd name="f203" fmla="*/ f161 1 692627"/>
                <a:gd name="f204" fmla="*/ f162 1 692627"/>
                <a:gd name="f205" fmla="*/ f163 1 213387"/>
                <a:gd name="f206" fmla="*/ f164 1 692627"/>
                <a:gd name="f207" fmla="*/ f165 1 692627"/>
                <a:gd name="f208" fmla="*/ f166 1 213387"/>
                <a:gd name="f209" fmla="*/ f167 1 692627"/>
                <a:gd name="f210" fmla="*/ f168 1 692627"/>
                <a:gd name="f211" fmla="*/ f169 1 213387"/>
                <a:gd name="f212" fmla="*/ f170 1 692627"/>
                <a:gd name="f213" fmla="*/ f121 1 f128"/>
                <a:gd name="f214" fmla="*/ f122 1 f128"/>
                <a:gd name="f215" fmla="*/ f121 1 f129"/>
                <a:gd name="f216" fmla="*/ f123 1 f129"/>
                <a:gd name="f217" fmla="*/ f172 1 f128"/>
                <a:gd name="f218" fmla="*/ f173 1 f129"/>
                <a:gd name="f219" fmla="*/ f174 1 f128"/>
                <a:gd name="f220" fmla="*/ f175 1 f129"/>
                <a:gd name="f221" fmla="*/ f176 1 f128"/>
                <a:gd name="f222" fmla="*/ f177 1 f129"/>
                <a:gd name="f223" fmla="*/ f178 1 f128"/>
                <a:gd name="f224" fmla="*/ f179 1 f129"/>
                <a:gd name="f225" fmla="*/ f180 1 f128"/>
                <a:gd name="f226" fmla="*/ f181 1 f129"/>
                <a:gd name="f227" fmla="*/ f182 1 f128"/>
                <a:gd name="f228" fmla="*/ f183 1 f129"/>
                <a:gd name="f229" fmla="*/ f184 1 f128"/>
                <a:gd name="f230" fmla="*/ f185 1 f129"/>
                <a:gd name="f231" fmla="*/ f186 1 f128"/>
                <a:gd name="f232" fmla="*/ f187 1 f129"/>
                <a:gd name="f233" fmla="*/ f188 1 f128"/>
                <a:gd name="f234" fmla="*/ f189 1 f129"/>
                <a:gd name="f235" fmla="*/ f190 1 f128"/>
                <a:gd name="f236" fmla="*/ f191 1 f129"/>
                <a:gd name="f237" fmla="*/ f192 1 f128"/>
                <a:gd name="f238" fmla="*/ f193 1 f129"/>
                <a:gd name="f239" fmla="*/ f194 1 f128"/>
                <a:gd name="f240" fmla="*/ f195 1 f128"/>
                <a:gd name="f241" fmla="*/ f196 1 f128"/>
                <a:gd name="f242" fmla="*/ f197 1 f128"/>
                <a:gd name="f243" fmla="*/ f198 1 f129"/>
                <a:gd name="f244" fmla="*/ f199 1 f128"/>
                <a:gd name="f245" fmla="*/ f200 1 f129"/>
                <a:gd name="f246" fmla="*/ f201 1 f128"/>
                <a:gd name="f247" fmla="*/ f202 1 f129"/>
                <a:gd name="f248" fmla="*/ f203 1 f128"/>
                <a:gd name="f249" fmla="*/ f204 1 f128"/>
                <a:gd name="f250" fmla="*/ f205 1 f129"/>
                <a:gd name="f251" fmla="*/ f206 1 f128"/>
                <a:gd name="f252" fmla="*/ f207 1 f128"/>
                <a:gd name="f253" fmla="*/ f208 1 f129"/>
                <a:gd name="f254" fmla="*/ f209 1 f128"/>
                <a:gd name="f255" fmla="*/ f210 1 f128"/>
                <a:gd name="f256" fmla="*/ f211 1 f129"/>
                <a:gd name="f257" fmla="*/ f212 1 f128"/>
                <a:gd name="f258" fmla="*/ f213 f119 1"/>
                <a:gd name="f259" fmla="*/ f214 f119 1"/>
                <a:gd name="f260" fmla="*/ f216 f120 1"/>
                <a:gd name="f261" fmla="*/ f215 f120 1"/>
                <a:gd name="f262" fmla="*/ f217 f119 1"/>
                <a:gd name="f263" fmla="*/ f218 f120 1"/>
                <a:gd name="f264" fmla="*/ f219 f119 1"/>
                <a:gd name="f265" fmla="*/ f220 f120 1"/>
                <a:gd name="f266" fmla="*/ f221 f119 1"/>
                <a:gd name="f267" fmla="*/ f222 f120 1"/>
                <a:gd name="f268" fmla="*/ f223 f119 1"/>
                <a:gd name="f269" fmla="*/ f224 f120 1"/>
                <a:gd name="f270" fmla="*/ f225 f119 1"/>
                <a:gd name="f271" fmla="*/ f226 f120 1"/>
                <a:gd name="f272" fmla="*/ f227 f119 1"/>
                <a:gd name="f273" fmla="*/ f228 f120 1"/>
                <a:gd name="f274" fmla="*/ f229 f119 1"/>
                <a:gd name="f275" fmla="*/ f230 f120 1"/>
                <a:gd name="f276" fmla="*/ f231 f119 1"/>
                <a:gd name="f277" fmla="*/ f232 f120 1"/>
                <a:gd name="f278" fmla="*/ f233 f119 1"/>
                <a:gd name="f279" fmla="*/ f234 f120 1"/>
                <a:gd name="f280" fmla="*/ f235 f119 1"/>
                <a:gd name="f281" fmla="*/ f236 f120 1"/>
                <a:gd name="f282" fmla="*/ f237 f119 1"/>
                <a:gd name="f283" fmla="*/ f238 f120 1"/>
                <a:gd name="f284" fmla="*/ f239 f119 1"/>
                <a:gd name="f285" fmla="*/ f240 f119 1"/>
                <a:gd name="f286" fmla="*/ f241 f119 1"/>
                <a:gd name="f287" fmla="*/ f242 f119 1"/>
                <a:gd name="f288" fmla="*/ f243 f120 1"/>
                <a:gd name="f289" fmla="*/ f244 f119 1"/>
                <a:gd name="f290" fmla="*/ f245 f120 1"/>
                <a:gd name="f291" fmla="*/ f246 f119 1"/>
                <a:gd name="f292" fmla="*/ f247 f120 1"/>
                <a:gd name="f293" fmla="*/ f248 f119 1"/>
                <a:gd name="f294" fmla="*/ f249 f119 1"/>
                <a:gd name="f295" fmla="*/ f250 f120 1"/>
                <a:gd name="f296" fmla="*/ f251 f119 1"/>
                <a:gd name="f297" fmla="*/ f252 f119 1"/>
                <a:gd name="f298" fmla="*/ f253 f120 1"/>
                <a:gd name="f299" fmla="*/ f254 f119 1"/>
                <a:gd name="f300" fmla="*/ f255 f119 1"/>
                <a:gd name="f301" fmla="*/ f256 f120 1"/>
                <a:gd name="f302" fmla="*/ f257 f119 1"/>
              </a:gdLst>
              <a:ahLst/>
              <a:cxnLst>
                <a:cxn ang="3cd4">
                  <a:pos x="hc" y="t"/>
                </a:cxn>
                <a:cxn ang="0">
                  <a:pos x="r" y="vc"/>
                </a:cxn>
                <a:cxn ang="cd4">
                  <a:pos x="hc" y="b"/>
                </a:cxn>
                <a:cxn ang="cd2">
                  <a:pos x="l" y="vc"/>
                </a:cxn>
                <a:cxn ang="f171">
                  <a:pos x="f262" y="f263"/>
                </a:cxn>
                <a:cxn ang="f171">
                  <a:pos x="f264" y="f265"/>
                </a:cxn>
                <a:cxn ang="f171">
                  <a:pos x="f266" y="f267"/>
                </a:cxn>
                <a:cxn ang="f171">
                  <a:pos x="f268" y="f269"/>
                </a:cxn>
                <a:cxn ang="f171">
                  <a:pos x="f270" y="f271"/>
                </a:cxn>
                <a:cxn ang="f171">
                  <a:pos x="f272" y="f273"/>
                </a:cxn>
                <a:cxn ang="f171">
                  <a:pos x="f274" y="f275"/>
                </a:cxn>
                <a:cxn ang="f171">
                  <a:pos x="f276" y="f277"/>
                </a:cxn>
                <a:cxn ang="f171">
                  <a:pos x="f278" y="f279"/>
                </a:cxn>
                <a:cxn ang="f171">
                  <a:pos x="f280" y="f281"/>
                </a:cxn>
                <a:cxn ang="f171">
                  <a:pos x="f282" y="f283"/>
                </a:cxn>
                <a:cxn ang="f171">
                  <a:pos x="f284" y="f283"/>
                </a:cxn>
                <a:cxn ang="f171">
                  <a:pos x="f285" y="f281"/>
                </a:cxn>
                <a:cxn ang="f171">
                  <a:pos x="f286" y="f281"/>
                </a:cxn>
                <a:cxn ang="f171">
                  <a:pos x="f286" y="f275"/>
                </a:cxn>
                <a:cxn ang="f171">
                  <a:pos x="f287" y="f288"/>
                </a:cxn>
                <a:cxn ang="f171">
                  <a:pos x="f289" y="f290"/>
                </a:cxn>
                <a:cxn ang="f171">
                  <a:pos x="f291" y="f290"/>
                </a:cxn>
                <a:cxn ang="f171">
                  <a:pos x="f291" y="f292"/>
                </a:cxn>
                <a:cxn ang="f171">
                  <a:pos x="f293" y="f292"/>
                </a:cxn>
                <a:cxn ang="f171">
                  <a:pos x="f294" y="f295"/>
                </a:cxn>
                <a:cxn ang="f171">
                  <a:pos x="f296" y="f295"/>
                </a:cxn>
                <a:cxn ang="f171">
                  <a:pos x="f297" y="f298"/>
                </a:cxn>
                <a:cxn ang="f171">
                  <a:pos x="f299" y="f298"/>
                </a:cxn>
                <a:cxn ang="f171">
                  <a:pos x="f300" y="f301"/>
                </a:cxn>
                <a:cxn ang="f171">
                  <a:pos x="f302" y="f301"/>
                </a:cxn>
                <a:cxn ang="f171">
                  <a:pos x="f302" y="f263"/>
                </a:cxn>
                <a:cxn ang="f171">
                  <a:pos x="f262" y="f263"/>
                </a:cxn>
              </a:cxnLst>
              <a:rect l="f258" t="f261" r="f259" b="f260"/>
              <a:pathLst>
                <a:path w="692627" h="213387">
                  <a:moveTo>
                    <a:pt x="f5" y="f8"/>
                  </a:moveTo>
                  <a:cubicBezTo>
                    <a:pt x="f9" y="f10"/>
                    <a:pt x="f11" y="f12"/>
                    <a:pt x="f13" y="f14"/>
                  </a:cubicBezTo>
                  <a:cubicBezTo>
                    <a:pt x="f15" y="f16"/>
                    <a:pt x="f17" y="f18"/>
                    <a:pt x="f19" y="f20"/>
                  </a:cubicBezTo>
                  <a:cubicBezTo>
                    <a:pt x="f21" y="f22"/>
                    <a:pt x="f23" y="f18"/>
                    <a:pt x="f24" y="f18"/>
                  </a:cubicBezTo>
                  <a:cubicBezTo>
                    <a:pt x="f25" y="f26"/>
                    <a:pt x="f27" y="f28"/>
                    <a:pt x="f29" y="f30"/>
                  </a:cubicBezTo>
                  <a:cubicBezTo>
                    <a:pt x="f31" y="f30"/>
                    <a:pt x="f32" y="f33"/>
                    <a:pt x="f34" y="f35"/>
                  </a:cubicBezTo>
                  <a:cubicBezTo>
                    <a:pt x="f36" y="f37"/>
                    <a:pt x="f38" y="f39"/>
                    <a:pt x="f40" y="f41"/>
                  </a:cubicBezTo>
                  <a:cubicBezTo>
                    <a:pt x="f42" y="f43"/>
                    <a:pt x="f44" y="f41"/>
                    <a:pt x="f45" y="f46"/>
                  </a:cubicBezTo>
                  <a:cubicBezTo>
                    <a:pt x="f47" y="f48"/>
                    <a:pt x="f49" y="f50"/>
                    <a:pt x="f51" y="f52"/>
                  </a:cubicBezTo>
                  <a:cubicBezTo>
                    <a:pt x="f53" y="f54"/>
                    <a:pt x="f55" y="f56"/>
                    <a:pt x="f57" y="f58"/>
                  </a:cubicBezTo>
                  <a:cubicBezTo>
                    <a:pt x="f59" y="f60"/>
                    <a:pt x="f61" y="f11"/>
                    <a:pt x="f62" y="f43"/>
                  </a:cubicBezTo>
                  <a:cubicBezTo>
                    <a:pt x="f63" y="f43"/>
                    <a:pt x="f64" y="f43"/>
                    <a:pt x="f65" y="f43"/>
                  </a:cubicBezTo>
                  <a:cubicBezTo>
                    <a:pt x="f66" y="f67"/>
                    <a:pt x="f68" y="f69"/>
                    <a:pt x="f70" y="f58"/>
                  </a:cubicBezTo>
                  <a:cubicBezTo>
                    <a:pt x="f71" y="f58"/>
                    <a:pt x="f72" y="f58"/>
                    <a:pt x="f73" y="f58"/>
                  </a:cubicBezTo>
                  <a:cubicBezTo>
                    <a:pt x="f73" y="f74"/>
                    <a:pt x="f73" y="f11"/>
                    <a:pt x="f73" y="f41"/>
                  </a:cubicBezTo>
                  <a:cubicBezTo>
                    <a:pt x="f75" y="f76"/>
                    <a:pt x="f77" y="f78"/>
                    <a:pt x="f79" y="f80"/>
                  </a:cubicBezTo>
                  <a:cubicBezTo>
                    <a:pt x="f81" y="f82"/>
                    <a:pt x="f83" y="f60"/>
                    <a:pt x="f84" y="f85"/>
                  </a:cubicBezTo>
                  <a:cubicBezTo>
                    <a:pt x="f86" y="f85"/>
                    <a:pt x="f87" y="f85"/>
                    <a:pt x="f88" y="f85"/>
                  </a:cubicBezTo>
                  <a:cubicBezTo>
                    <a:pt x="f88" y="f89"/>
                    <a:pt x="f88" y="f90"/>
                    <a:pt x="f88" y="f5"/>
                  </a:cubicBezTo>
                  <a:cubicBezTo>
                    <a:pt x="f91" y="f5"/>
                    <a:pt x="f92" y="f5"/>
                    <a:pt x="f93" y="f5"/>
                  </a:cubicBezTo>
                  <a:cubicBezTo>
                    <a:pt x="f94" y="f95"/>
                    <a:pt x="f96" y="f97"/>
                    <a:pt x="f98" y="f99"/>
                  </a:cubicBezTo>
                  <a:cubicBezTo>
                    <a:pt x="f100" y="f99"/>
                    <a:pt x="f101" y="f99"/>
                    <a:pt x="f102" y="f99"/>
                  </a:cubicBezTo>
                  <a:cubicBezTo>
                    <a:pt x="f22" y="f60"/>
                    <a:pt x="f103" y="f104"/>
                    <a:pt x="f28" y="f105"/>
                  </a:cubicBezTo>
                  <a:cubicBezTo>
                    <a:pt x="f106" y="f105"/>
                    <a:pt x="f107" y="f105"/>
                    <a:pt x="f108" y="f105"/>
                  </a:cubicBezTo>
                  <a:cubicBezTo>
                    <a:pt x="f109" y="f104"/>
                    <a:pt x="f110" y="f74"/>
                    <a:pt x="f111" y="f112"/>
                  </a:cubicBezTo>
                  <a:cubicBezTo>
                    <a:pt x="f113" y="f112"/>
                    <a:pt x="f114" y="f112"/>
                    <a:pt x="f115" y="f112"/>
                  </a:cubicBezTo>
                  <a:cubicBezTo>
                    <a:pt x="f115" y="f15"/>
                    <a:pt x="f115" y="f116"/>
                    <a:pt x="f115" y="f8"/>
                  </a:cubicBezTo>
                  <a:cubicBezTo>
                    <a:pt x="f117" y="f8"/>
                    <a:pt x="f116" y="f8"/>
                    <a:pt x="f5" y="f8"/>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63" name="Graphic 3">
            <a:extLst>
              <a:ext uri="{FF2B5EF4-FFF2-40B4-BE49-F238E27FC236}">
                <a16:creationId xmlns:a16="http://schemas.microsoft.com/office/drawing/2014/main" id="{7A743CA1-9060-4A00-A6D3-53C9CF7EE01F}"/>
              </a:ext>
            </a:extLst>
          </p:cNvPr>
          <p:cNvGrpSpPr/>
          <p:nvPr/>
        </p:nvGrpSpPr>
        <p:grpSpPr>
          <a:xfrm>
            <a:off x="8360212" y="1549322"/>
            <a:ext cx="674498" cy="660800"/>
            <a:chOff x="8360212" y="1549322"/>
            <a:chExt cx="674498" cy="660800"/>
          </a:xfrm>
        </p:grpSpPr>
        <p:sp>
          <p:nvSpPr>
            <p:cNvPr id="64" name="Freeform: Shape 246">
              <a:extLst>
                <a:ext uri="{FF2B5EF4-FFF2-40B4-BE49-F238E27FC236}">
                  <a16:creationId xmlns:a16="http://schemas.microsoft.com/office/drawing/2014/main" id="{A091A26D-91E8-460B-BC35-BF2E316319B2}"/>
                </a:ext>
              </a:extLst>
            </p:cNvPr>
            <p:cNvSpPr/>
            <p:nvPr/>
          </p:nvSpPr>
          <p:spPr>
            <a:xfrm>
              <a:off x="8360212" y="1549322"/>
              <a:ext cx="674498" cy="660800"/>
            </a:xfrm>
            <a:custGeom>
              <a:avLst/>
              <a:gdLst>
                <a:gd name="f0" fmla="val 10800000"/>
                <a:gd name="f1" fmla="val 5400000"/>
                <a:gd name="f2" fmla="val 180"/>
                <a:gd name="f3" fmla="val w"/>
                <a:gd name="f4" fmla="val h"/>
                <a:gd name="f5" fmla="val 0"/>
                <a:gd name="f6" fmla="val 2293547"/>
                <a:gd name="f7" fmla="val 2246977"/>
                <a:gd name="f8" fmla="val 2266778"/>
                <a:gd name="f9" fmla="val 1861324"/>
                <a:gd name="f10" fmla="val 2244778"/>
                <a:gd name="f11" fmla="val 1858290"/>
                <a:gd name="f12" fmla="val 2222019"/>
                <a:gd name="f13" fmla="val 1855255"/>
                <a:gd name="f14" fmla="val 2199260"/>
                <a:gd name="f15" fmla="val 2112777"/>
                <a:gd name="f16" fmla="val 1853738"/>
                <a:gd name="f17" fmla="val 2026293"/>
                <a:gd name="f18" fmla="val 1852221"/>
                <a:gd name="f19" fmla="val 1939051"/>
                <a:gd name="f20" fmla="val 1852980"/>
                <a:gd name="f21" fmla="val 1917051"/>
                <a:gd name="f22" fmla="val 1907947"/>
                <a:gd name="f23" fmla="val 1846152"/>
                <a:gd name="f24" fmla="val 1902636"/>
                <a:gd name="f25" fmla="val 1824910"/>
                <a:gd name="f26" fmla="val 1894292"/>
                <a:gd name="f27" fmla="val 1790772"/>
                <a:gd name="f28" fmla="val 1883671"/>
                <a:gd name="f29" fmla="val 1758151"/>
                <a:gd name="f30" fmla="val 1873809"/>
                <a:gd name="f31" fmla="val 1724771"/>
                <a:gd name="f32" fmla="val 1861671"/>
                <a:gd name="f33" fmla="val 1685323"/>
                <a:gd name="f34" fmla="val 1850291"/>
                <a:gd name="f35" fmla="val 1646633"/>
                <a:gd name="f36" fmla="val 1838153"/>
                <a:gd name="f37" fmla="val 1606425"/>
                <a:gd name="f38" fmla="val 1812360"/>
                <a:gd name="f39" fmla="val 1620839"/>
                <a:gd name="f40" fmla="val 1789601"/>
                <a:gd name="f41" fmla="val 1632977"/>
                <a:gd name="f42" fmla="val 1766083"/>
                <a:gd name="f43" fmla="val 1757739"/>
                <a:gd name="f44" fmla="val 1751669"/>
                <a:gd name="f45" fmla="val 1622357"/>
                <a:gd name="f46" fmla="val 1745601"/>
                <a:gd name="f47" fmla="val 1611736"/>
                <a:gd name="f48" fmla="val 1683393"/>
                <a:gd name="f49" fmla="val 1499459"/>
                <a:gd name="f50" fmla="val 1621944"/>
                <a:gd name="f51" fmla="val 1387940"/>
                <a:gd name="f52" fmla="val 1558978"/>
                <a:gd name="f53" fmla="val 1276422"/>
                <a:gd name="f54" fmla="val 1547598"/>
                <a:gd name="f55" fmla="val 1255939"/>
                <a:gd name="f56" fmla="val 1533943"/>
                <a:gd name="f57" fmla="val 1236973"/>
                <a:gd name="f58" fmla="val 1518012"/>
                <a:gd name="f59" fmla="val 1219525"/>
                <a:gd name="f60" fmla="val 1406494"/>
                <a:gd name="f61" fmla="val 1098903"/>
                <a:gd name="f62" fmla="val 1294217"/>
                <a:gd name="f63" fmla="val 979798"/>
                <a:gd name="f64" fmla="val 1183457"/>
                <a:gd name="f65" fmla="val 859176"/>
                <a:gd name="f66" fmla="val 1169043"/>
                <a:gd name="f67" fmla="val 843245"/>
                <a:gd name="f68" fmla="val 1157664"/>
                <a:gd name="f69" fmla="val 822004"/>
                <a:gd name="f70" fmla="val 1151595"/>
                <a:gd name="f71" fmla="val 800762"/>
                <a:gd name="f72" fmla="val 1123525"/>
                <a:gd name="f73" fmla="val 702140"/>
                <a:gd name="f74" fmla="val 1098491"/>
                <a:gd name="f75" fmla="val 602760"/>
                <a:gd name="f76" fmla="val 1072697"/>
                <a:gd name="f77" fmla="val 503380"/>
                <a:gd name="f78" fmla="val 1067387"/>
                <a:gd name="f79" fmla="val 481380"/>
                <a:gd name="f80" fmla="val 1057525"/>
                <a:gd name="f81" fmla="val 459379"/>
                <a:gd name="f82" fmla="val 1059042"/>
                <a:gd name="f83" fmla="val 437379"/>
                <a:gd name="f84" fmla="val 1062835"/>
                <a:gd name="f85" fmla="val 370620"/>
                <a:gd name="f86" fmla="val 1069663"/>
                <a:gd name="f87" fmla="val 303860"/>
                <a:gd name="f88" fmla="val 1077249"/>
                <a:gd name="f89" fmla="val 237860"/>
                <a:gd name="f90" fmla="val 1078008"/>
                <a:gd name="f91" fmla="val 229515"/>
                <a:gd name="f92" fmla="val 1087870"/>
                <a:gd name="f93" fmla="val 218135"/>
                <a:gd name="f94" fmla="val 1096215"/>
                <a:gd name="f95" fmla="val 215101"/>
                <a:gd name="f96" fmla="val 1122008"/>
                <a:gd name="f97" fmla="val 204480"/>
                <a:gd name="f98" fmla="val 1150077"/>
                <a:gd name="f99" fmla="val 197653"/>
                <a:gd name="f100" fmla="val 1176629"/>
                <a:gd name="f101" fmla="val 188549"/>
                <a:gd name="f102" fmla="val 1259320"/>
                <a:gd name="f103" fmla="val 161997"/>
                <a:gd name="f104" fmla="val 1342010"/>
                <a:gd name="f105" fmla="val 135445"/>
                <a:gd name="f106" fmla="val 1429252"/>
                <a:gd name="f107" fmla="val 107376"/>
                <a:gd name="f108" fmla="val 1422425"/>
                <a:gd name="f109" fmla="val 103583"/>
                <a:gd name="f110" fmla="val 1419390"/>
                <a:gd name="f111" fmla="val 101307"/>
                <a:gd name="f112" fmla="val 1415597"/>
                <a:gd name="f113" fmla="val 100548"/>
                <a:gd name="f114" fmla="val 1277527"/>
                <a:gd name="f115" fmla="val 66410"/>
                <a:gd name="f116" fmla="val 1139456"/>
                <a:gd name="f117" fmla="val 32272"/>
                <a:gd name="f118" fmla="val 1001386"/>
                <a:gd name="f119" fmla="val 409"/>
                <a:gd name="f120" fmla="val 990765"/>
                <a:gd name="f121" fmla="val -1867"/>
                <a:gd name="f122" fmla="val 974075"/>
                <a:gd name="f123" fmla="val 5720"/>
                <a:gd name="f124" fmla="val 965731"/>
                <a:gd name="f125" fmla="val 14064"/>
                <a:gd name="f126" fmla="val 877730"/>
                <a:gd name="f127" fmla="val 790487"/>
                <a:gd name="f128" fmla="val 187790"/>
                <a:gd name="f129" fmla="val 704004"/>
                <a:gd name="f130" fmla="val 275791"/>
                <a:gd name="f131" fmla="val 691107"/>
                <a:gd name="f132" fmla="val 288688"/>
                <a:gd name="f133" fmla="val 681245"/>
                <a:gd name="f134" fmla="val 308412"/>
                <a:gd name="f135" fmla="val 676693"/>
                <a:gd name="f136" fmla="val 326619"/>
                <a:gd name="f137" fmla="val 631934"/>
                <a:gd name="f138" fmla="val 523863"/>
                <a:gd name="f139" fmla="val 587934"/>
                <a:gd name="f140" fmla="val 721106"/>
                <a:gd name="f141" fmla="val 544692"/>
                <a:gd name="f142" fmla="val 919108"/>
                <a:gd name="f143" fmla="val 540899"/>
                <a:gd name="f144" fmla="val 936557"/>
                <a:gd name="f145" fmla="val 543933"/>
                <a:gd name="f146" fmla="val 957039"/>
                <a:gd name="f147" fmla="val 550002"/>
                <a:gd name="f148" fmla="val 973729"/>
                <a:gd name="f149" fmla="val 581865"/>
                <a:gd name="f150" fmla="val 1062489"/>
                <a:gd name="f151" fmla="val 616003"/>
                <a:gd name="f152" fmla="val 1149731"/>
                <a:gd name="f153" fmla="val 650141"/>
                <a:gd name="f154" fmla="val 1237732"/>
                <a:gd name="f155" fmla="val 659245"/>
                <a:gd name="f156" fmla="val 1260491"/>
                <a:gd name="f157" fmla="val 1280215"/>
                <a:gd name="f158" fmla="val 649383"/>
                <a:gd name="f159" fmla="val 1302974"/>
                <a:gd name="f160" fmla="val 604623"/>
                <a:gd name="f161" fmla="val 1407665"/>
                <a:gd name="f162" fmla="val 560623"/>
                <a:gd name="f163" fmla="val 1512355"/>
                <a:gd name="f164" fmla="val 516622"/>
                <a:gd name="f165" fmla="val 1617805"/>
                <a:gd name="f166" fmla="val 512829"/>
                <a:gd name="f167" fmla="val 1626150"/>
                <a:gd name="f168" fmla="val 508278"/>
                <a:gd name="f169" fmla="val 1634495"/>
                <a:gd name="f170" fmla="val 503726"/>
                <a:gd name="f171" fmla="val 1644357"/>
                <a:gd name="f172" fmla="val 487795"/>
                <a:gd name="f173" fmla="val 1637529"/>
                <a:gd name="f174" fmla="val 473381"/>
                <a:gd name="f175" fmla="val 1630702"/>
                <a:gd name="f176" fmla="val 455932"/>
                <a:gd name="f177" fmla="val 1623115"/>
                <a:gd name="f178" fmla="val 439242"/>
                <a:gd name="f179" fmla="val 421794"/>
                <a:gd name="f180" fmla="val 1746013"/>
                <a:gd name="f181" fmla="val 407380"/>
                <a:gd name="f182" fmla="val 1806703"/>
                <a:gd name="f183" fmla="val 401311"/>
                <a:gd name="f184" fmla="val 1831738"/>
                <a:gd name="f185" fmla="val 390690"/>
                <a:gd name="f186" fmla="val 1836290"/>
                <a:gd name="f187" fmla="val 367173"/>
                <a:gd name="f188" fmla="val 1835531"/>
                <a:gd name="f189" fmla="val 257172"/>
                <a:gd name="f190" fmla="val 147170"/>
                <a:gd name="f191" fmla="val 1829462"/>
                <a:gd name="f192" fmla="val 37169"/>
                <a:gd name="f193" fmla="val 1828703"/>
                <a:gd name="f194" fmla="val -3038"/>
                <a:gd name="f195" fmla="val 1827945"/>
                <a:gd name="f196" fmla="val -7590"/>
                <a:gd name="f197" fmla="val 9100"/>
                <a:gd name="f198" fmla="val 1871945"/>
                <a:gd name="f199" fmla="val 53101"/>
                <a:gd name="f200" fmla="val 1967532"/>
                <a:gd name="f201" fmla="val 124412"/>
                <a:gd name="f202" fmla="val 2041119"/>
                <a:gd name="f203" fmla="val 206343"/>
                <a:gd name="f204" fmla="val 2104844"/>
                <a:gd name="f205" fmla="val 265517"/>
                <a:gd name="f206" fmla="val 2151120"/>
                <a:gd name="f207" fmla="val 333034"/>
                <a:gd name="f208" fmla="val 2177672"/>
                <a:gd name="f209" fmla="val 2189811"/>
                <a:gd name="f210" fmla="val 639520"/>
                <a:gd name="f211" fmla="val 2228501"/>
                <a:gd name="f212" fmla="val 873178"/>
                <a:gd name="f213" fmla="val 2244432"/>
                <a:gd name="f214" fmla="val 1107594"/>
                <a:gd name="f215" fmla="val 2246708"/>
                <a:gd name="f216" fmla="val 1383735"/>
                <a:gd name="f217" fmla="val 2248984"/>
                <a:gd name="f218" fmla="val 1659875"/>
                <a:gd name="f219" fmla="val 2237604"/>
                <a:gd name="f220" fmla="val 1931464"/>
                <a:gd name="f221" fmla="val 2183742"/>
                <a:gd name="f222" fmla="val 2097604"/>
                <a:gd name="f223" fmla="val 2150362"/>
                <a:gd name="f224" fmla="val 2209123"/>
                <a:gd name="f225" fmla="val 2044154"/>
                <a:gd name="f226" fmla="val 2285744"/>
                <a:gd name="f227" fmla="val 1897739"/>
                <a:gd name="f228" fmla="val 2299399"/>
                <a:gd name="f229" fmla="val 1871187"/>
                <a:gd name="f230" fmla="val 2296365"/>
                <a:gd name="f231" fmla="val 1865876"/>
                <a:gd name="f232" fmla="val 1846498"/>
                <a:gd name="f233" fmla="val 1903808"/>
                <a:gd name="f234" fmla="val 1783532"/>
                <a:gd name="f235" fmla="val 1923532"/>
                <a:gd name="f236" fmla="val 1721324"/>
                <a:gd name="f237" fmla="val 1944774"/>
                <a:gd name="f238" fmla="val 1657600"/>
                <a:gd name="f239" fmla="val 1958429"/>
                <a:gd name="f240" fmla="val 1590082"/>
                <a:gd name="f241" fmla="val 1972843"/>
                <a:gd name="f242" fmla="val 1520288"/>
                <a:gd name="f243" fmla="val 1978912"/>
                <a:gd name="f244" fmla="val 1448218"/>
                <a:gd name="f245" fmla="val 1988774"/>
                <a:gd name="f246" fmla="val 1452770"/>
                <a:gd name="f247" fmla="val 2035050"/>
                <a:gd name="f248" fmla="val 1456563"/>
                <a:gd name="f249" fmla="val 2078292"/>
                <a:gd name="f250" fmla="val 1461115"/>
                <a:gd name="f251" fmla="val 2124568"/>
                <a:gd name="f252" fmla="val 1252492"/>
                <a:gd name="f253" fmla="val 1046145"/>
                <a:gd name="f254" fmla="val 835246"/>
                <a:gd name="f255" fmla="val 837522"/>
                <a:gd name="f256" fmla="val 2079051"/>
                <a:gd name="f257" fmla="val 840557"/>
                <a:gd name="f258" fmla="val 2033533"/>
                <a:gd name="f259" fmla="val 842833"/>
                <a:gd name="f260" fmla="val 1986498"/>
                <a:gd name="f261" fmla="val 787453"/>
                <a:gd name="f262" fmla="val 733590"/>
                <a:gd name="f263" fmla="val 1975119"/>
                <a:gd name="f264" fmla="val 1963739"/>
                <a:gd name="f265" fmla="val 609175"/>
                <a:gd name="f266" fmla="val 1947808"/>
                <a:gd name="f267" fmla="val 537864"/>
                <a:gd name="f268" fmla="val 1926567"/>
                <a:gd name="f269" fmla="val 466553"/>
                <a:gd name="f270" fmla="val 1906084"/>
                <a:gd name="f271" fmla="val 444553"/>
                <a:gd name="f272" fmla="val 1900015"/>
                <a:gd name="f273" fmla="val 436967"/>
                <a:gd name="f274" fmla="val 1886359"/>
                <a:gd name="f275" fmla="val 445311"/>
                <a:gd name="f276" fmla="val 462001"/>
                <a:gd name="f277" fmla="val 1808221"/>
                <a:gd name="f278" fmla="val 474898"/>
                <a:gd name="f279" fmla="val 1752841"/>
                <a:gd name="f280" fmla="val 490071"/>
                <a:gd name="f281" fmla="val 1695943"/>
                <a:gd name="f282" fmla="val 1739185"/>
                <a:gd name="f283" fmla="val 728280"/>
                <a:gd name="f284" fmla="val 1772565"/>
                <a:gd name="f285" fmla="val 854971"/>
                <a:gd name="f286" fmla="val 1783186"/>
                <a:gd name="f287" fmla="val 859523"/>
                <a:gd name="f288" fmla="val 864074"/>
                <a:gd name="f289" fmla="val 1667874"/>
                <a:gd name="f290" fmla="val 868626"/>
                <a:gd name="f291" fmla="val 1614012"/>
                <a:gd name="f292" fmla="val 927040"/>
                <a:gd name="f293" fmla="val 982420"/>
                <a:gd name="f294" fmla="val 1613253"/>
                <a:gd name="f295" fmla="val 1037800"/>
                <a:gd name="f296" fmla="val 1153870"/>
                <a:gd name="f297" fmla="val 1617046"/>
                <a:gd name="f298" fmla="val 1269182"/>
                <a:gd name="f299" fmla="val 1621598"/>
                <a:gd name="f300" fmla="val 1385252"/>
                <a:gd name="f301" fmla="val 1623874"/>
                <a:gd name="f302" fmla="val 1404218"/>
                <a:gd name="f303" fmla="val 1624632"/>
                <a:gd name="f304" fmla="val 1411045"/>
                <a:gd name="f305" fmla="val 1412563"/>
                <a:gd name="f306" fmla="val 1649667"/>
                <a:gd name="f307" fmla="val 1692909"/>
                <a:gd name="f308" fmla="val 1420908"/>
                <a:gd name="f309" fmla="val 1735392"/>
                <a:gd name="f310" fmla="val 1426218"/>
                <a:gd name="f311" fmla="val 1780910"/>
                <a:gd name="f312" fmla="val 1558219"/>
                <a:gd name="f313" fmla="val 1764220"/>
                <a:gd name="f314" fmla="val 1685669"/>
                <a:gd name="f315" fmla="val 1808567"/>
                <a:gd name="f316" fmla="val 1683806"/>
                <a:gd name="f317" fmla="val 1828291"/>
                <a:gd name="f318" fmla="val 1750565"/>
                <a:gd name="f319" fmla="val 1848015"/>
                <a:gd name="f320" fmla="val 1815048"/>
                <a:gd name="f321" fmla="val 1865464"/>
                <a:gd name="f322" fmla="val 1880290"/>
                <a:gd name="f323" fmla="val 1866222"/>
                <a:gd name="f324" fmla="val 1887118"/>
                <a:gd name="f325" fmla="val 1854084"/>
                <a:gd name="f326" fmla="val 1900773"/>
                <a:gd name="f327" fmla="+- 0 0 -90"/>
                <a:gd name="f328" fmla="*/ f3 1 2293547"/>
                <a:gd name="f329" fmla="*/ f4 1 2246977"/>
                <a:gd name="f330" fmla="val f5"/>
                <a:gd name="f331" fmla="val f6"/>
                <a:gd name="f332" fmla="val f7"/>
                <a:gd name="f333" fmla="*/ f327 f0 1"/>
                <a:gd name="f334" fmla="+- f332 0 f330"/>
                <a:gd name="f335" fmla="+- f331 0 f330"/>
                <a:gd name="f336" fmla="*/ f333 1 f2"/>
                <a:gd name="f337" fmla="*/ f335 1 2293547"/>
                <a:gd name="f338" fmla="*/ f334 1 2246977"/>
                <a:gd name="f339" fmla="*/ 2266778 f335 1"/>
                <a:gd name="f340" fmla="*/ 1861324 f334 1"/>
                <a:gd name="f341" fmla="*/ 2199260 f335 1"/>
                <a:gd name="f342" fmla="*/ 1855255 f334 1"/>
                <a:gd name="f343" fmla="*/ 1939051 f335 1"/>
                <a:gd name="f344" fmla="*/ 1852980 f334 1"/>
                <a:gd name="f345" fmla="*/ 1902636 f335 1"/>
                <a:gd name="f346" fmla="*/ 1824910 f334 1"/>
                <a:gd name="f347" fmla="*/ 1873809 f335 1"/>
                <a:gd name="f348" fmla="*/ 1724771 f334 1"/>
                <a:gd name="f349" fmla="*/ 1838153 f335 1"/>
                <a:gd name="f350" fmla="*/ 1606425 f334 1"/>
                <a:gd name="f351" fmla="*/ 1766083 f335 1"/>
                <a:gd name="f352" fmla="*/ 1646633 f334 1"/>
                <a:gd name="f353" fmla="*/ 1745601 f335 1"/>
                <a:gd name="f354" fmla="*/ 1611736 f334 1"/>
                <a:gd name="f355" fmla="*/ 1558978 f335 1"/>
                <a:gd name="f356" fmla="*/ 1276422 f334 1"/>
                <a:gd name="f357" fmla="*/ 1518012 f335 1"/>
                <a:gd name="f358" fmla="*/ 1219525 f334 1"/>
                <a:gd name="f359" fmla="*/ 1183457 f335 1"/>
                <a:gd name="f360" fmla="*/ 859176 f334 1"/>
                <a:gd name="f361" fmla="*/ 1151595 f335 1"/>
                <a:gd name="f362" fmla="*/ 800762 f334 1"/>
                <a:gd name="f363" fmla="*/ 1072697 f335 1"/>
                <a:gd name="f364" fmla="*/ 503380 f334 1"/>
                <a:gd name="f365" fmla="*/ 1059042 f335 1"/>
                <a:gd name="f366" fmla="*/ 437379 f334 1"/>
                <a:gd name="f367" fmla="*/ 1077249 f335 1"/>
                <a:gd name="f368" fmla="*/ 237860 f334 1"/>
                <a:gd name="f369" fmla="*/ 1096215 f335 1"/>
                <a:gd name="f370" fmla="*/ 215101 f334 1"/>
                <a:gd name="f371" fmla="*/ 1176629 f335 1"/>
                <a:gd name="f372" fmla="*/ 188549 f334 1"/>
                <a:gd name="f373" fmla="*/ 1429252 f335 1"/>
                <a:gd name="f374" fmla="*/ 107376 f334 1"/>
                <a:gd name="f375" fmla="*/ 1415597 f335 1"/>
                <a:gd name="f376" fmla="*/ 100548 f334 1"/>
                <a:gd name="f377" fmla="*/ 1001386 f335 1"/>
                <a:gd name="f378" fmla="*/ 409 f334 1"/>
                <a:gd name="f379" fmla="*/ 965731 f335 1"/>
                <a:gd name="f380" fmla="*/ 14064 f334 1"/>
                <a:gd name="f381" fmla="*/ 704004 f335 1"/>
                <a:gd name="f382" fmla="*/ 275791 f334 1"/>
                <a:gd name="f383" fmla="*/ 676693 f335 1"/>
                <a:gd name="f384" fmla="*/ 326619 f334 1"/>
                <a:gd name="f385" fmla="*/ 544692 f335 1"/>
                <a:gd name="f386" fmla="*/ 919108 f334 1"/>
                <a:gd name="f387" fmla="*/ 550002 f335 1"/>
                <a:gd name="f388" fmla="*/ 973729 f334 1"/>
                <a:gd name="f389" fmla="*/ 650141 f335 1"/>
                <a:gd name="f390" fmla="*/ 1237732 f334 1"/>
                <a:gd name="f391" fmla="*/ 649383 f335 1"/>
                <a:gd name="f392" fmla="*/ 1302974 f334 1"/>
                <a:gd name="f393" fmla="*/ 516622 f335 1"/>
                <a:gd name="f394" fmla="*/ 1617805 f334 1"/>
                <a:gd name="f395" fmla="*/ 503726 f335 1"/>
                <a:gd name="f396" fmla="*/ 1644357 f334 1"/>
                <a:gd name="f397" fmla="*/ 455932 f335 1"/>
                <a:gd name="f398" fmla="*/ 1623115 f334 1"/>
                <a:gd name="f399" fmla="*/ 407380 f335 1"/>
                <a:gd name="f400" fmla="*/ 1806703 f334 1"/>
                <a:gd name="f401" fmla="*/ 367173 f335 1"/>
                <a:gd name="f402" fmla="*/ 1835531 f334 1"/>
                <a:gd name="f403" fmla="*/ 37169 f335 1"/>
                <a:gd name="f404" fmla="*/ 1828703 f334 1"/>
                <a:gd name="f405" fmla="*/ 9100 f335 1"/>
                <a:gd name="f406" fmla="*/ 1871945 f334 1"/>
                <a:gd name="f407" fmla="*/ 206343 f335 1"/>
                <a:gd name="f408" fmla="*/ 2104844 f334 1"/>
                <a:gd name="f409" fmla="*/ 2189811 f334 1"/>
                <a:gd name="f410" fmla="*/ 1107594 f335 1"/>
                <a:gd name="f411" fmla="*/ 2246708 f334 1"/>
                <a:gd name="f412" fmla="*/ 1931464 f335 1"/>
                <a:gd name="f413" fmla="*/ 2183742 f334 1"/>
                <a:gd name="f414" fmla="*/ 2285744 f335 1"/>
                <a:gd name="f415" fmla="*/ 1897739 f334 1"/>
                <a:gd name="f416" fmla="*/ 1846498 f335 1"/>
                <a:gd name="f417" fmla="*/ 1903808 f334 1"/>
                <a:gd name="f418" fmla="*/ 1657600 f335 1"/>
                <a:gd name="f419" fmla="*/ 1958429 f334 1"/>
                <a:gd name="f420" fmla="*/ 1448218 f335 1"/>
                <a:gd name="f421" fmla="*/ 1988774 f334 1"/>
                <a:gd name="f422" fmla="*/ 1461115 f335 1"/>
                <a:gd name="f423" fmla="*/ 2124568 f334 1"/>
                <a:gd name="f424" fmla="*/ 835246 f335 1"/>
                <a:gd name="f425" fmla="*/ 842833 f335 1"/>
                <a:gd name="f426" fmla="*/ 1986498 f334 1"/>
                <a:gd name="f427" fmla="*/ 681245 f335 1"/>
                <a:gd name="f428" fmla="*/ 1963739 f334 1"/>
                <a:gd name="f429" fmla="*/ 466553 f335 1"/>
                <a:gd name="f430" fmla="*/ 1906084 f334 1"/>
                <a:gd name="f431" fmla="*/ 445311 f335 1"/>
                <a:gd name="f432" fmla="*/ 490071 f335 1"/>
                <a:gd name="f433" fmla="*/ 1695943 f334 1"/>
                <a:gd name="f434" fmla="*/ 854971 f335 1"/>
                <a:gd name="f435" fmla="*/ 1783186 f334 1"/>
                <a:gd name="f436" fmla="*/ 868626 f335 1"/>
                <a:gd name="f437" fmla="*/ 1614012 f334 1"/>
                <a:gd name="f438" fmla="*/ 1037800 f335 1"/>
                <a:gd name="f439" fmla="*/ 1385252 f335 1"/>
                <a:gd name="f440" fmla="*/ 1623874 f334 1"/>
                <a:gd name="f441" fmla="*/ 1412563 f335 1"/>
                <a:gd name="f442" fmla="*/ 1649667 f334 1"/>
                <a:gd name="f443" fmla="*/ 1426218 f335 1"/>
                <a:gd name="f444" fmla="*/ 1780910 f334 1"/>
                <a:gd name="f445" fmla="*/ 1808567 f335 1"/>
                <a:gd name="f446" fmla="*/ 1683806 f334 1"/>
                <a:gd name="f447" fmla="*/ 1865464 f335 1"/>
                <a:gd name="f448" fmla="*/ 1880290 f334 1"/>
                <a:gd name="f449" fmla="+- f336 0 f1"/>
                <a:gd name="f450" fmla="*/ f339 1 2293547"/>
                <a:gd name="f451" fmla="*/ f340 1 2246977"/>
                <a:gd name="f452" fmla="*/ f341 1 2293547"/>
                <a:gd name="f453" fmla="*/ f342 1 2246977"/>
                <a:gd name="f454" fmla="*/ f343 1 2293547"/>
                <a:gd name="f455" fmla="*/ f344 1 2246977"/>
                <a:gd name="f456" fmla="*/ f345 1 2293547"/>
                <a:gd name="f457" fmla="*/ f346 1 2246977"/>
                <a:gd name="f458" fmla="*/ f347 1 2293547"/>
                <a:gd name="f459" fmla="*/ f348 1 2246977"/>
                <a:gd name="f460" fmla="*/ f349 1 2293547"/>
                <a:gd name="f461" fmla="*/ f350 1 2246977"/>
                <a:gd name="f462" fmla="*/ f351 1 2293547"/>
                <a:gd name="f463" fmla="*/ f352 1 2246977"/>
                <a:gd name="f464" fmla="*/ f353 1 2293547"/>
                <a:gd name="f465" fmla="*/ f354 1 2246977"/>
                <a:gd name="f466" fmla="*/ f355 1 2293547"/>
                <a:gd name="f467" fmla="*/ f356 1 2246977"/>
                <a:gd name="f468" fmla="*/ f357 1 2293547"/>
                <a:gd name="f469" fmla="*/ f358 1 2246977"/>
                <a:gd name="f470" fmla="*/ f359 1 2293547"/>
                <a:gd name="f471" fmla="*/ f360 1 2246977"/>
                <a:gd name="f472" fmla="*/ f361 1 2293547"/>
                <a:gd name="f473" fmla="*/ f362 1 2246977"/>
                <a:gd name="f474" fmla="*/ f363 1 2293547"/>
                <a:gd name="f475" fmla="*/ f364 1 2246977"/>
                <a:gd name="f476" fmla="*/ f365 1 2293547"/>
                <a:gd name="f477" fmla="*/ f366 1 2246977"/>
                <a:gd name="f478" fmla="*/ f367 1 2293547"/>
                <a:gd name="f479" fmla="*/ f368 1 2246977"/>
                <a:gd name="f480" fmla="*/ f369 1 2293547"/>
                <a:gd name="f481" fmla="*/ f370 1 2246977"/>
                <a:gd name="f482" fmla="*/ f371 1 2293547"/>
                <a:gd name="f483" fmla="*/ f372 1 2246977"/>
                <a:gd name="f484" fmla="*/ f373 1 2293547"/>
                <a:gd name="f485" fmla="*/ f374 1 2246977"/>
                <a:gd name="f486" fmla="*/ f375 1 2293547"/>
                <a:gd name="f487" fmla="*/ f376 1 2246977"/>
                <a:gd name="f488" fmla="*/ f377 1 2293547"/>
                <a:gd name="f489" fmla="*/ f378 1 2246977"/>
                <a:gd name="f490" fmla="*/ f379 1 2293547"/>
                <a:gd name="f491" fmla="*/ f380 1 2246977"/>
                <a:gd name="f492" fmla="*/ f381 1 2293547"/>
                <a:gd name="f493" fmla="*/ f382 1 2246977"/>
                <a:gd name="f494" fmla="*/ f383 1 2293547"/>
                <a:gd name="f495" fmla="*/ f384 1 2246977"/>
                <a:gd name="f496" fmla="*/ f385 1 2293547"/>
                <a:gd name="f497" fmla="*/ f386 1 2246977"/>
                <a:gd name="f498" fmla="*/ f387 1 2293547"/>
                <a:gd name="f499" fmla="*/ f388 1 2246977"/>
                <a:gd name="f500" fmla="*/ f389 1 2293547"/>
                <a:gd name="f501" fmla="*/ f390 1 2246977"/>
                <a:gd name="f502" fmla="*/ f391 1 2293547"/>
                <a:gd name="f503" fmla="*/ f392 1 2246977"/>
                <a:gd name="f504" fmla="*/ f393 1 2293547"/>
                <a:gd name="f505" fmla="*/ f394 1 2246977"/>
                <a:gd name="f506" fmla="*/ f395 1 2293547"/>
                <a:gd name="f507" fmla="*/ f396 1 2246977"/>
                <a:gd name="f508" fmla="*/ f397 1 2293547"/>
                <a:gd name="f509" fmla="*/ f398 1 2246977"/>
                <a:gd name="f510" fmla="*/ f399 1 2293547"/>
                <a:gd name="f511" fmla="*/ f400 1 2246977"/>
                <a:gd name="f512" fmla="*/ f401 1 2293547"/>
                <a:gd name="f513" fmla="*/ f402 1 2246977"/>
                <a:gd name="f514" fmla="*/ f403 1 2293547"/>
                <a:gd name="f515" fmla="*/ f404 1 2246977"/>
                <a:gd name="f516" fmla="*/ f405 1 2293547"/>
                <a:gd name="f517" fmla="*/ f406 1 2246977"/>
                <a:gd name="f518" fmla="*/ f407 1 2293547"/>
                <a:gd name="f519" fmla="*/ f408 1 2246977"/>
                <a:gd name="f520" fmla="*/ f409 1 2246977"/>
                <a:gd name="f521" fmla="*/ f410 1 2293547"/>
                <a:gd name="f522" fmla="*/ f411 1 2246977"/>
                <a:gd name="f523" fmla="*/ f412 1 2293547"/>
                <a:gd name="f524" fmla="*/ f413 1 2246977"/>
                <a:gd name="f525" fmla="*/ f414 1 2293547"/>
                <a:gd name="f526" fmla="*/ f415 1 2246977"/>
                <a:gd name="f527" fmla="*/ f416 1 2293547"/>
                <a:gd name="f528" fmla="*/ f417 1 2246977"/>
                <a:gd name="f529" fmla="*/ f418 1 2293547"/>
                <a:gd name="f530" fmla="*/ f419 1 2246977"/>
                <a:gd name="f531" fmla="*/ f420 1 2293547"/>
                <a:gd name="f532" fmla="*/ f421 1 2246977"/>
                <a:gd name="f533" fmla="*/ f422 1 2293547"/>
                <a:gd name="f534" fmla="*/ f423 1 2246977"/>
                <a:gd name="f535" fmla="*/ f424 1 2293547"/>
                <a:gd name="f536" fmla="*/ f425 1 2293547"/>
                <a:gd name="f537" fmla="*/ f426 1 2246977"/>
                <a:gd name="f538" fmla="*/ f427 1 2293547"/>
                <a:gd name="f539" fmla="*/ f428 1 2246977"/>
                <a:gd name="f540" fmla="*/ f429 1 2293547"/>
                <a:gd name="f541" fmla="*/ f430 1 2246977"/>
                <a:gd name="f542" fmla="*/ f431 1 2293547"/>
                <a:gd name="f543" fmla="*/ f432 1 2293547"/>
                <a:gd name="f544" fmla="*/ f433 1 2246977"/>
                <a:gd name="f545" fmla="*/ f434 1 2293547"/>
                <a:gd name="f546" fmla="*/ f435 1 2246977"/>
                <a:gd name="f547" fmla="*/ f436 1 2293547"/>
                <a:gd name="f548" fmla="*/ f437 1 2246977"/>
                <a:gd name="f549" fmla="*/ f438 1 2293547"/>
                <a:gd name="f550" fmla="*/ f439 1 2293547"/>
                <a:gd name="f551" fmla="*/ f440 1 2246977"/>
                <a:gd name="f552" fmla="*/ f441 1 2293547"/>
                <a:gd name="f553" fmla="*/ f442 1 2246977"/>
                <a:gd name="f554" fmla="*/ f443 1 2293547"/>
                <a:gd name="f555" fmla="*/ f444 1 2246977"/>
                <a:gd name="f556" fmla="*/ f445 1 2293547"/>
                <a:gd name="f557" fmla="*/ f446 1 2246977"/>
                <a:gd name="f558" fmla="*/ f447 1 2293547"/>
                <a:gd name="f559" fmla="*/ f448 1 2246977"/>
                <a:gd name="f560" fmla="*/ f330 1 f337"/>
                <a:gd name="f561" fmla="*/ f331 1 f337"/>
                <a:gd name="f562" fmla="*/ f330 1 f338"/>
                <a:gd name="f563" fmla="*/ f332 1 f338"/>
                <a:gd name="f564" fmla="*/ f450 1 f337"/>
                <a:gd name="f565" fmla="*/ f451 1 f338"/>
                <a:gd name="f566" fmla="*/ f452 1 f337"/>
                <a:gd name="f567" fmla="*/ f453 1 f338"/>
                <a:gd name="f568" fmla="*/ f454 1 f337"/>
                <a:gd name="f569" fmla="*/ f455 1 f338"/>
                <a:gd name="f570" fmla="*/ f456 1 f337"/>
                <a:gd name="f571" fmla="*/ f457 1 f338"/>
                <a:gd name="f572" fmla="*/ f458 1 f337"/>
                <a:gd name="f573" fmla="*/ f459 1 f338"/>
                <a:gd name="f574" fmla="*/ f460 1 f337"/>
                <a:gd name="f575" fmla="*/ f461 1 f338"/>
                <a:gd name="f576" fmla="*/ f462 1 f337"/>
                <a:gd name="f577" fmla="*/ f463 1 f338"/>
                <a:gd name="f578" fmla="*/ f464 1 f337"/>
                <a:gd name="f579" fmla="*/ f465 1 f338"/>
                <a:gd name="f580" fmla="*/ f466 1 f337"/>
                <a:gd name="f581" fmla="*/ f467 1 f338"/>
                <a:gd name="f582" fmla="*/ f468 1 f337"/>
                <a:gd name="f583" fmla="*/ f469 1 f338"/>
                <a:gd name="f584" fmla="*/ f470 1 f337"/>
                <a:gd name="f585" fmla="*/ f471 1 f338"/>
                <a:gd name="f586" fmla="*/ f472 1 f337"/>
                <a:gd name="f587" fmla="*/ f473 1 f338"/>
                <a:gd name="f588" fmla="*/ f474 1 f337"/>
                <a:gd name="f589" fmla="*/ f475 1 f338"/>
                <a:gd name="f590" fmla="*/ f476 1 f337"/>
                <a:gd name="f591" fmla="*/ f477 1 f338"/>
                <a:gd name="f592" fmla="*/ f478 1 f337"/>
                <a:gd name="f593" fmla="*/ f479 1 f338"/>
                <a:gd name="f594" fmla="*/ f480 1 f337"/>
                <a:gd name="f595" fmla="*/ f481 1 f338"/>
                <a:gd name="f596" fmla="*/ f482 1 f337"/>
                <a:gd name="f597" fmla="*/ f483 1 f338"/>
                <a:gd name="f598" fmla="*/ f484 1 f337"/>
                <a:gd name="f599" fmla="*/ f485 1 f338"/>
                <a:gd name="f600" fmla="*/ f486 1 f337"/>
                <a:gd name="f601" fmla="*/ f487 1 f338"/>
                <a:gd name="f602" fmla="*/ f488 1 f337"/>
                <a:gd name="f603" fmla="*/ f489 1 f338"/>
                <a:gd name="f604" fmla="*/ f490 1 f337"/>
                <a:gd name="f605" fmla="*/ f491 1 f338"/>
                <a:gd name="f606" fmla="*/ f492 1 f337"/>
                <a:gd name="f607" fmla="*/ f493 1 f338"/>
                <a:gd name="f608" fmla="*/ f494 1 f337"/>
                <a:gd name="f609" fmla="*/ f495 1 f338"/>
                <a:gd name="f610" fmla="*/ f496 1 f337"/>
                <a:gd name="f611" fmla="*/ f497 1 f338"/>
                <a:gd name="f612" fmla="*/ f498 1 f337"/>
                <a:gd name="f613" fmla="*/ f499 1 f338"/>
                <a:gd name="f614" fmla="*/ f500 1 f337"/>
                <a:gd name="f615" fmla="*/ f501 1 f338"/>
                <a:gd name="f616" fmla="*/ f502 1 f337"/>
                <a:gd name="f617" fmla="*/ f503 1 f338"/>
                <a:gd name="f618" fmla="*/ f504 1 f337"/>
                <a:gd name="f619" fmla="*/ f505 1 f338"/>
                <a:gd name="f620" fmla="*/ f506 1 f337"/>
                <a:gd name="f621" fmla="*/ f507 1 f338"/>
                <a:gd name="f622" fmla="*/ f508 1 f337"/>
                <a:gd name="f623" fmla="*/ f509 1 f338"/>
                <a:gd name="f624" fmla="*/ f510 1 f337"/>
                <a:gd name="f625" fmla="*/ f511 1 f338"/>
                <a:gd name="f626" fmla="*/ f512 1 f337"/>
                <a:gd name="f627" fmla="*/ f513 1 f338"/>
                <a:gd name="f628" fmla="*/ f514 1 f337"/>
                <a:gd name="f629" fmla="*/ f515 1 f338"/>
                <a:gd name="f630" fmla="*/ f516 1 f337"/>
                <a:gd name="f631" fmla="*/ f517 1 f338"/>
                <a:gd name="f632" fmla="*/ f518 1 f337"/>
                <a:gd name="f633" fmla="*/ f519 1 f338"/>
                <a:gd name="f634" fmla="*/ f520 1 f338"/>
                <a:gd name="f635" fmla="*/ f521 1 f337"/>
                <a:gd name="f636" fmla="*/ f522 1 f338"/>
                <a:gd name="f637" fmla="*/ f523 1 f337"/>
                <a:gd name="f638" fmla="*/ f524 1 f338"/>
                <a:gd name="f639" fmla="*/ f525 1 f337"/>
                <a:gd name="f640" fmla="*/ f526 1 f338"/>
                <a:gd name="f641" fmla="*/ f527 1 f337"/>
                <a:gd name="f642" fmla="*/ f528 1 f338"/>
                <a:gd name="f643" fmla="*/ f529 1 f337"/>
                <a:gd name="f644" fmla="*/ f530 1 f338"/>
                <a:gd name="f645" fmla="*/ f531 1 f337"/>
                <a:gd name="f646" fmla="*/ f532 1 f338"/>
                <a:gd name="f647" fmla="*/ f533 1 f337"/>
                <a:gd name="f648" fmla="*/ f534 1 f338"/>
                <a:gd name="f649" fmla="*/ f535 1 f337"/>
                <a:gd name="f650" fmla="*/ f536 1 f337"/>
                <a:gd name="f651" fmla="*/ f537 1 f338"/>
                <a:gd name="f652" fmla="*/ f538 1 f337"/>
                <a:gd name="f653" fmla="*/ f539 1 f338"/>
                <a:gd name="f654" fmla="*/ f540 1 f337"/>
                <a:gd name="f655" fmla="*/ f541 1 f338"/>
                <a:gd name="f656" fmla="*/ f542 1 f337"/>
                <a:gd name="f657" fmla="*/ f543 1 f337"/>
                <a:gd name="f658" fmla="*/ f544 1 f338"/>
                <a:gd name="f659" fmla="*/ f545 1 f337"/>
                <a:gd name="f660" fmla="*/ f546 1 f338"/>
                <a:gd name="f661" fmla="*/ f547 1 f337"/>
                <a:gd name="f662" fmla="*/ f548 1 f338"/>
                <a:gd name="f663" fmla="*/ f549 1 f337"/>
                <a:gd name="f664" fmla="*/ f550 1 f337"/>
                <a:gd name="f665" fmla="*/ f551 1 f338"/>
                <a:gd name="f666" fmla="*/ f552 1 f337"/>
                <a:gd name="f667" fmla="*/ f553 1 f338"/>
                <a:gd name="f668" fmla="*/ f554 1 f337"/>
                <a:gd name="f669" fmla="*/ f555 1 f338"/>
                <a:gd name="f670" fmla="*/ f556 1 f337"/>
                <a:gd name="f671" fmla="*/ f557 1 f338"/>
                <a:gd name="f672" fmla="*/ f558 1 f337"/>
                <a:gd name="f673" fmla="*/ f559 1 f338"/>
                <a:gd name="f674" fmla="*/ f560 f328 1"/>
                <a:gd name="f675" fmla="*/ f561 f328 1"/>
                <a:gd name="f676" fmla="*/ f563 f329 1"/>
                <a:gd name="f677" fmla="*/ f562 f329 1"/>
                <a:gd name="f678" fmla="*/ f564 f328 1"/>
                <a:gd name="f679" fmla="*/ f565 f329 1"/>
                <a:gd name="f680" fmla="*/ f566 f328 1"/>
                <a:gd name="f681" fmla="*/ f567 f329 1"/>
                <a:gd name="f682" fmla="*/ f568 f328 1"/>
                <a:gd name="f683" fmla="*/ f569 f329 1"/>
                <a:gd name="f684" fmla="*/ f570 f328 1"/>
                <a:gd name="f685" fmla="*/ f571 f329 1"/>
                <a:gd name="f686" fmla="*/ f572 f328 1"/>
                <a:gd name="f687" fmla="*/ f573 f329 1"/>
                <a:gd name="f688" fmla="*/ f574 f328 1"/>
                <a:gd name="f689" fmla="*/ f575 f329 1"/>
                <a:gd name="f690" fmla="*/ f576 f328 1"/>
                <a:gd name="f691" fmla="*/ f577 f329 1"/>
                <a:gd name="f692" fmla="*/ f578 f328 1"/>
                <a:gd name="f693" fmla="*/ f579 f329 1"/>
                <a:gd name="f694" fmla="*/ f580 f328 1"/>
                <a:gd name="f695" fmla="*/ f581 f329 1"/>
                <a:gd name="f696" fmla="*/ f582 f328 1"/>
                <a:gd name="f697" fmla="*/ f583 f329 1"/>
                <a:gd name="f698" fmla="*/ f584 f328 1"/>
                <a:gd name="f699" fmla="*/ f585 f329 1"/>
                <a:gd name="f700" fmla="*/ f586 f328 1"/>
                <a:gd name="f701" fmla="*/ f587 f329 1"/>
                <a:gd name="f702" fmla="*/ f588 f328 1"/>
                <a:gd name="f703" fmla="*/ f589 f329 1"/>
                <a:gd name="f704" fmla="*/ f590 f328 1"/>
                <a:gd name="f705" fmla="*/ f591 f329 1"/>
                <a:gd name="f706" fmla="*/ f592 f328 1"/>
                <a:gd name="f707" fmla="*/ f593 f329 1"/>
                <a:gd name="f708" fmla="*/ f594 f328 1"/>
                <a:gd name="f709" fmla="*/ f595 f329 1"/>
                <a:gd name="f710" fmla="*/ f596 f328 1"/>
                <a:gd name="f711" fmla="*/ f597 f329 1"/>
                <a:gd name="f712" fmla="*/ f598 f328 1"/>
                <a:gd name="f713" fmla="*/ f599 f329 1"/>
                <a:gd name="f714" fmla="*/ f600 f328 1"/>
                <a:gd name="f715" fmla="*/ f601 f329 1"/>
                <a:gd name="f716" fmla="*/ f602 f328 1"/>
                <a:gd name="f717" fmla="*/ f603 f329 1"/>
                <a:gd name="f718" fmla="*/ f604 f328 1"/>
                <a:gd name="f719" fmla="*/ f605 f329 1"/>
                <a:gd name="f720" fmla="*/ f606 f328 1"/>
                <a:gd name="f721" fmla="*/ f607 f329 1"/>
                <a:gd name="f722" fmla="*/ f608 f328 1"/>
                <a:gd name="f723" fmla="*/ f609 f329 1"/>
                <a:gd name="f724" fmla="*/ f610 f328 1"/>
                <a:gd name="f725" fmla="*/ f611 f329 1"/>
                <a:gd name="f726" fmla="*/ f612 f328 1"/>
                <a:gd name="f727" fmla="*/ f613 f329 1"/>
                <a:gd name="f728" fmla="*/ f614 f328 1"/>
                <a:gd name="f729" fmla="*/ f615 f329 1"/>
                <a:gd name="f730" fmla="*/ f616 f328 1"/>
                <a:gd name="f731" fmla="*/ f617 f329 1"/>
                <a:gd name="f732" fmla="*/ f618 f328 1"/>
                <a:gd name="f733" fmla="*/ f619 f329 1"/>
                <a:gd name="f734" fmla="*/ f620 f328 1"/>
                <a:gd name="f735" fmla="*/ f621 f329 1"/>
                <a:gd name="f736" fmla="*/ f622 f328 1"/>
                <a:gd name="f737" fmla="*/ f623 f329 1"/>
                <a:gd name="f738" fmla="*/ f624 f328 1"/>
                <a:gd name="f739" fmla="*/ f625 f329 1"/>
                <a:gd name="f740" fmla="*/ f626 f328 1"/>
                <a:gd name="f741" fmla="*/ f627 f329 1"/>
                <a:gd name="f742" fmla="*/ f628 f328 1"/>
                <a:gd name="f743" fmla="*/ f629 f329 1"/>
                <a:gd name="f744" fmla="*/ f630 f328 1"/>
                <a:gd name="f745" fmla="*/ f631 f329 1"/>
                <a:gd name="f746" fmla="*/ f632 f328 1"/>
                <a:gd name="f747" fmla="*/ f633 f329 1"/>
                <a:gd name="f748" fmla="*/ f634 f329 1"/>
                <a:gd name="f749" fmla="*/ f635 f328 1"/>
                <a:gd name="f750" fmla="*/ f636 f329 1"/>
                <a:gd name="f751" fmla="*/ f637 f328 1"/>
                <a:gd name="f752" fmla="*/ f638 f329 1"/>
                <a:gd name="f753" fmla="*/ f639 f328 1"/>
                <a:gd name="f754" fmla="*/ f640 f329 1"/>
                <a:gd name="f755" fmla="*/ f641 f328 1"/>
                <a:gd name="f756" fmla="*/ f642 f329 1"/>
                <a:gd name="f757" fmla="*/ f643 f328 1"/>
                <a:gd name="f758" fmla="*/ f644 f329 1"/>
                <a:gd name="f759" fmla="*/ f645 f328 1"/>
                <a:gd name="f760" fmla="*/ f646 f329 1"/>
                <a:gd name="f761" fmla="*/ f647 f328 1"/>
                <a:gd name="f762" fmla="*/ f648 f329 1"/>
                <a:gd name="f763" fmla="*/ f649 f328 1"/>
                <a:gd name="f764" fmla="*/ f650 f328 1"/>
                <a:gd name="f765" fmla="*/ f651 f329 1"/>
                <a:gd name="f766" fmla="*/ f652 f328 1"/>
                <a:gd name="f767" fmla="*/ f653 f329 1"/>
                <a:gd name="f768" fmla="*/ f654 f328 1"/>
                <a:gd name="f769" fmla="*/ f655 f329 1"/>
                <a:gd name="f770" fmla="*/ f656 f328 1"/>
                <a:gd name="f771" fmla="*/ f657 f328 1"/>
                <a:gd name="f772" fmla="*/ f658 f329 1"/>
                <a:gd name="f773" fmla="*/ f659 f328 1"/>
                <a:gd name="f774" fmla="*/ f660 f329 1"/>
                <a:gd name="f775" fmla="*/ f661 f328 1"/>
                <a:gd name="f776" fmla="*/ f662 f329 1"/>
                <a:gd name="f777" fmla="*/ f663 f328 1"/>
                <a:gd name="f778" fmla="*/ f664 f328 1"/>
                <a:gd name="f779" fmla="*/ f665 f329 1"/>
                <a:gd name="f780" fmla="*/ f666 f328 1"/>
                <a:gd name="f781" fmla="*/ f667 f329 1"/>
                <a:gd name="f782" fmla="*/ f668 f328 1"/>
                <a:gd name="f783" fmla="*/ f669 f329 1"/>
                <a:gd name="f784" fmla="*/ f670 f328 1"/>
                <a:gd name="f785" fmla="*/ f671 f329 1"/>
                <a:gd name="f786" fmla="*/ f672 f328 1"/>
                <a:gd name="f787" fmla="*/ f673 f329 1"/>
              </a:gdLst>
              <a:ahLst/>
              <a:cxnLst>
                <a:cxn ang="3cd4">
                  <a:pos x="hc" y="t"/>
                </a:cxn>
                <a:cxn ang="0">
                  <a:pos x="r" y="vc"/>
                </a:cxn>
                <a:cxn ang="cd4">
                  <a:pos x="hc" y="b"/>
                </a:cxn>
                <a:cxn ang="cd2">
                  <a:pos x="l" y="vc"/>
                </a:cxn>
                <a:cxn ang="f449">
                  <a:pos x="f678" y="f679"/>
                </a:cxn>
                <a:cxn ang="f449">
                  <a:pos x="f680" y="f681"/>
                </a:cxn>
                <a:cxn ang="f449">
                  <a:pos x="f682" y="f683"/>
                </a:cxn>
                <a:cxn ang="f449">
                  <a:pos x="f684" y="f685"/>
                </a:cxn>
                <a:cxn ang="f449">
                  <a:pos x="f686" y="f687"/>
                </a:cxn>
                <a:cxn ang="f449">
                  <a:pos x="f688" y="f689"/>
                </a:cxn>
                <a:cxn ang="f449">
                  <a:pos x="f690" y="f691"/>
                </a:cxn>
                <a:cxn ang="f449">
                  <a:pos x="f692" y="f693"/>
                </a:cxn>
                <a:cxn ang="f449">
                  <a:pos x="f694" y="f695"/>
                </a:cxn>
                <a:cxn ang="f449">
                  <a:pos x="f696" y="f697"/>
                </a:cxn>
                <a:cxn ang="f449">
                  <a:pos x="f698" y="f699"/>
                </a:cxn>
                <a:cxn ang="f449">
                  <a:pos x="f700" y="f701"/>
                </a:cxn>
                <a:cxn ang="f449">
                  <a:pos x="f702" y="f703"/>
                </a:cxn>
                <a:cxn ang="f449">
                  <a:pos x="f704" y="f705"/>
                </a:cxn>
                <a:cxn ang="f449">
                  <a:pos x="f706" y="f707"/>
                </a:cxn>
                <a:cxn ang="f449">
                  <a:pos x="f708" y="f709"/>
                </a:cxn>
                <a:cxn ang="f449">
                  <a:pos x="f710" y="f711"/>
                </a:cxn>
                <a:cxn ang="f449">
                  <a:pos x="f712" y="f713"/>
                </a:cxn>
                <a:cxn ang="f449">
                  <a:pos x="f714" y="f715"/>
                </a:cxn>
                <a:cxn ang="f449">
                  <a:pos x="f716" y="f717"/>
                </a:cxn>
                <a:cxn ang="f449">
                  <a:pos x="f718" y="f719"/>
                </a:cxn>
                <a:cxn ang="f449">
                  <a:pos x="f720" y="f721"/>
                </a:cxn>
                <a:cxn ang="f449">
                  <a:pos x="f722" y="f723"/>
                </a:cxn>
                <a:cxn ang="f449">
                  <a:pos x="f724" y="f725"/>
                </a:cxn>
                <a:cxn ang="f449">
                  <a:pos x="f726" y="f727"/>
                </a:cxn>
                <a:cxn ang="f449">
                  <a:pos x="f728" y="f729"/>
                </a:cxn>
                <a:cxn ang="f449">
                  <a:pos x="f730" y="f731"/>
                </a:cxn>
                <a:cxn ang="f449">
                  <a:pos x="f732" y="f733"/>
                </a:cxn>
                <a:cxn ang="f449">
                  <a:pos x="f734" y="f735"/>
                </a:cxn>
                <a:cxn ang="f449">
                  <a:pos x="f736" y="f737"/>
                </a:cxn>
                <a:cxn ang="f449">
                  <a:pos x="f738" y="f739"/>
                </a:cxn>
                <a:cxn ang="f449">
                  <a:pos x="f740" y="f741"/>
                </a:cxn>
                <a:cxn ang="f449">
                  <a:pos x="f742" y="f743"/>
                </a:cxn>
                <a:cxn ang="f449">
                  <a:pos x="f744" y="f745"/>
                </a:cxn>
                <a:cxn ang="f449">
                  <a:pos x="f746" y="f747"/>
                </a:cxn>
                <a:cxn ang="f449">
                  <a:pos x="f738" y="f748"/>
                </a:cxn>
                <a:cxn ang="f449">
                  <a:pos x="f749" y="f750"/>
                </a:cxn>
                <a:cxn ang="f449">
                  <a:pos x="f751" y="f752"/>
                </a:cxn>
                <a:cxn ang="f449">
                  <a:pos x="f753" y="f754"/>
                </a:cxn>
                <a:cxn ang="f449">
                  <a:pos x="f678" y="f679"/>
                </a:cxn>
                <a:cxn ang="f449">
                  <a:pos x="f755" y="f756"/>
                </a:cxn>
                <a:cxn ang="f449">
                  <a:pos x="f757" y="f758"/>
                </a:cxn>
                <a:cxn ang="f449">
                  <a:pos x="f759" y="f760"/>
                </a:cxn>
                <a:cxn ang="f449">
                  <a:pos x="f761" y="f762"/>
                </a:cxn>
                <a:cxn ang="f449">
                  <a:pos x="f763" y="f762"/>
                </a:cxn>
                <a:cxn ang="f449">
                  <a:pos x="f764" y="f765"/>
                </a:cxn>
                <a:cxn ang="f449">
                  <a:pos x="f766" y="f767"/>
                </a:cxn>
                <a:cxn ang="f449">
                  <a:pos x="f768" y="f769"/>
                </a:cxn>
                <a:cxn ang="f449">
                  <a:pos x="f770" y="f679"/>
                </a:cxn>
                <a:cxn ang="f449">
                  <a:pos x="f771" y="f772"/>
                </a:cxn>
                <a:cxn ang="f449">
                  <a:pos x="f773" y="f774"/>
                </a:cxn>
                <a:cxn ang="f449">
                  <a:pos x="f775" y="f776"/>
                </a:cxn>
                <a:cxn ang="f449">
                  <a:pos x="f777" y="f776"/>
                </a:cxn>
                <a:cxn ang="f449">
                  <a:pos x="f778" y="f779"/>
                </a:cxn>
                <a:cxn ang="f449">
                  <a:pos x="f780" y="f781"/>
                </a:cxn>
                <a:cxn ang="f449">
                  <a:pos x="f782" y="f783"/>
                </a:cxn>
                <a:cxn ang="f449">
                  <a:pos x="f784" y="f785"/>
                </a:cxn>
                <a:cxn ang="f449">
                  <a:pos x="f786" y="f787"/>
                </a:cxn>
                <a:cxn ang="f449">
                  <a:pos x="f755" y="f756"/>
                </a:cxn>
              </a:cxnLst>
              <a:rect l="f674" t="f677" r="f675" b="f676"/>
              <a:pathLst>
                <a:path w="2293547" h="2246977">
                  <a:moveTo>
                    <a:pt x="f8" y="f9"/>
                  </a:moveTo>
                  <a:cubicBezTo>
                    <a:pt x="f10" y="f11"/>
                    <a:pt x="f12" y="f13"/>
                    <a:pt x="f14" y="f13"/>
                  </a:cubicBezTo>
                  <a:cubicBezTo>
                    <a:pt x="f15" y="f16"/>
                    <a:pt x="f17" y="f18"/>
                    <a:pt x="f19" y="f20"/>
                  </a:cubicBezTo>
                  <a:cubicBezTo>
                    <a:pt x="f21" y="f20"/>
                    <a:pt x="f22" y="f23"/>
                    <a:pt x="f24" y="f25"/>
                  </a:cubicBezTo>
                  <a:cubicBezTo>
                    <a:pt x="f26" y="f27"/>
                    <a:pt x="f28" y="f29"/>
                    <a:pt x="f30" y="f31"/>
                  </a:cubicBezTo>
                  <a:cubicBezTo>
                    <a:pt x="f32" y="f33"/>
                    <a:pt x="f34" y="f35"/>
                    <a:pt x="f36" y="f37"/>
                  </a:cubicBezTo>
                  <a:cubicBezTo>
                    <a:pt x="f38" y="f39"/>
                    <a:pt x="f40" y="f41"/>
                    <a:pt x="f42" y="f35"/>
                  </a:cubicBezTo>
                  <a:cubicBezTo>
                    <a:pt x="f43" y="f41"/>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124" y="f125"/>
                  </a:cubicBezTo>
                  <a:cubicBezTo>
                    <a:pt x="f126" y="f113"/>
                    <a:pt x="f127" y="f128"/>
                    <a:pt x="f129" y="f130"/>
                  </a:cubicBezTo>
                  <a:cubicBezTo>
                    <a:pt x="f131" y="f132"/>
                    <a:pt x="f133"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5" y="f157"/>
                    <a:pt x="f158" y="f159"/>
                  </a:cubicBezTo>
                  <a:cubicBezTo>
                    <a:pt x="f160" y="f161"/>
                    <a:pt x="f162" y="f163"/>
                    <a:pt x="f164" y="f165"/>
                  </a:cubicBezTo>
                  <a:cubicBezTo>
                    <a:pt x="f166" y="f167"/>
                    <a:pt x="f168" y="f169"/>
                    <a:pt x="f170" y="f171"/>
                  </a:cubicBezTo>
                  <a:cubicBezTo>
                    <a:pt x="f172" y="f173"/>
                    <a:pt x="f174" y="f175"/>
                    <a:pt x="f176" y="f177"/>
                  </a:cubicBezTo>
                  <a:cubicBezTo>
                    <a:pt x="f178" y="f33"/>
                    <a:pt x="f179" y="f180"/>
                    <a:pt x="f181" y="f182"/>
                  </a:cubicBezTo>
                  <a:cubicBezTo>
                    <a:pt x="f183" y="f184"/>
                    <a:pt x="f185" y="f186"/>
                    <a:pt x="f187" y="f188"/>
                  </a:cubicBezTo>
                  <a:cubicBezTo>
                    <a:pt x="f189" y="f184"/>
                    <a:pt x="f190" y="f191"/>
                    <a:pt x="f192" y="f193"/>
                  </a:cubicBezTo>
                  <a:cubicBezTo>
                    <a:pt x="f194" y="f195"/>
                    <a:pt x="f196" y="f186"/>
                    <a:pt x="f197" y="f198"/>
                  </a:cubicBezTo>
                  <a:cubicBezTo>
                    <a:pt x="f199" y="f200"/>
                    <a:pt x="f201" y="f202"/>
                    <a:pt x="f203" y="f204"/>
                  </a:cubicBezTo>
                  <a:cubicBezTo>
                    <a:pt x="f205" y="f206"/>
                    <a:pt x="f207" y="f208"/>
                    <a:pt x="f181" y="f209"/>
                  </a:cubicBezTo>
                  <a:cubicBezTo>
                    <a:pt x="f210" y="f211"/>
                    <a:pt x="f212" y="f213"/>
                    <a:pt x="f214" y="f215"/>
                  </a:cubicBezTo>
                  <a:cubicBezTo>
                    <a:pt x="f216" y="f217"/>
                    <a:pt x="f218" y="f219"/>
                    <a:pt x="f220" y="f221"/>
                  </a:cubicBezTo>
                  <a:cubicBezTo>
                    <a:pt x="f222" y="f223"/>
                    <a:pt x="f224" y="f225"/>
                    <a:pt x="f226" y="f227"/>
                  </a:cubicBezTo>
                  <a:cubicBezTo>
                    <a:pt x="f228" y="f229"/>
                    <a:pt x="f230" y="f231"/>
                    <a:pt x="f8" y="f9"/>
                  </a:cubicBezTo>
                  <a:close/>
                  <a:moveTo>
                    <a:pt x="f232" y="f233"/>
                  </a:moveTo>
                  <a:cubicBezTo>
                    <a:pt x="f234" y="f235"/>
                    <a:pt x="f236" y="f237"/>
                    <a:pt x="f238" y="f239"/>
                  </a:cubicBezTo>
                  <a:cubicBezTo>
                    <a:pt x="f240" y="f241"/>
                    <a:pt x="f242" y="f243"/>
                    <a:pt x="f244" y="f245"/>
                  </a:cubicBezTo>
                  <a:cubicBezTo>
                    <a:pt x="f246" y="f247"/>
                    <a:pt x="f248" y="f249"/>
                    <a:pt x="f250" y="f251"/>
                  </a:cubicBezTo>
                  <a:cubicBezTo>
                    <a:pt x="f252" y="f251"/>
                    <a:pt x="f253" y="f251"/>
                    <a:pt x="f254" y="f251"/>
                  </a:cubicBezTo>
                  <a:cubicBezTo>
                    <a:pt x="f255" y="f256"/>
                    <a:pt x="f257" y="f258"/>
                    <a:pt x="f259" y="f260"/>
                  </a:cubicBezTo>
                  <a:cubicBezTo>
                    <a:pt x="f261" y="f243"/>
                    <a:pt x="f262" y="f263"/>
                    <a:pt x="f133" y="f264"/>
                  </a:cubicBezTo>
                  <a:cubicBezTo>
                    <a:pt x="f265" y="f266"/>
                    <a:pt x="f267" y="f268"/>
                    <a:pt x="f269" y="f270"/>
                  </a:cubicBezTo>
                  <a:cubicBezTo>
                    <a:pt x="f271" y="f272"/>
                    <a:pt x="f273" y="f274"/>
                    <a:pt x="f275" y="f9"/>
                  </a:cubicBezTo>
                  <a:cubicBezTo>
                    <a:pt x="f276" y="f277"/>
                    <a:pt x="f278" y="f279"/>
                    <a:pt x="f280" y="f281"/>
                  </a:cubicBezTo>
                  <a:cubicBezTo>
                    <a:pt x="f265" y="f282"/>
                    <a:pt x="f283" y="f284"/>
                    <a:pt x="f285" y="f286"/>
                  </a:cubicBezTo>
                  <a:cubicBezTo>
                    <a:pt x="f287" y="f31"/>
                    <a:pt x="f288" y="f289"/>
                    <a:pt x="f290" y="f291"/>
                  </a:cubicBezTo>
                  <a:cubicBezTo>
                    <a:pt x="f292" y="f291"/>
                    <a:pt x="f293" y="f294"/>
                    <a:pt x="f295" y="f291"/>
                  </a:cubicBezTo>
                  <a:cubicBezTo>
                    <a:pt x="f296" y="f297"/>
                    <a:pt x="f298" y="f299"/>
                    <a:pt x="f300" y="f301"/>
                  </a:cubicBezTo>
                  <a:cubicBezTo>
                    <a:pt x="f302" y="f303"/>
                    <a:pt x="f304" y="f175"/>
                    <a:pt x="f305" y="f306"/>
                  </a:cubicBezTo>
                  <a:cubicBezTo>
                    <a:pt x="f112" y="f307"/>
                    <a:pt x="f308" y="f309"/>
                    <a:pt x="f310" y="f311"/>
                  </a:cubicBezTo>
                  <a:cubicBezTo>
                    <a:pt x="f312" y="f313"/>
                    <a:pt x="f314" y="f282"/>
                    <a:pt x="f315" y="f316"/>
                  </a:cubicBezTo>
                  <a:cubicBezTo>
                    <a:pt x="f317" y="f318"/>
                    <a:pt x="f319" y="f320"/>
                    <a:pt x="f321" y="f322"/>
                  </a:cubicBezTo>
                  <a:cubicBezTo>
                    <a:pt x="f323" y="f324"/>
                    <a:pt x="f325" y="f326"/>
                    <a:pt x="f232" y="f233"/>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65" name="Freeform: Shape 247">
              <a:extLst>
                <a:ext uri="{FF2B5EF4-FFF2-40B4-BE49-F238E27FC236}">
                  <a16:creationId xmlns:a16="http://schemas.microsoft.com/office/drawing/2014/main" id="{5B47C584-E15F-4A1A-9CD7-1CB841D03C07}"/>
                </a:ext>
              </a:extLst>
            </p:cNvPr>
            <p:cNvSpPr/>
            <p:nvPr/>
          </p:nvSpPr>
          <p:spPr>
            <a:xfrm>
              <a:off x="8623249" y="2039816"/>
              <a:ext cx="148361" cy="117125"/>
            </a:xfrm>
            <a:custGeom>
              <a:avLst/>
              <a:gdLst>
                <a:gd name="f0" fmla="val 10800000"/>
                <a:gd name="f1" fmla="val 5400000"/>
                <a:gd name="f2" fmla="val 180"/>
                <a:gd name="f3" fmla="val w"/>
                <a:gd name="f4" fmla="val h"/>
                <a:gd name="f5" fmla="val 0"/>
                <a:gd name="f6" fmla="val 504487"/>
                <a:gd name="f7" fmla="val 398279"/>
                <a:gd name="f8" fmla="val 26552"/>
                <a:gd name="f9" fmla="val 17448"/>
                <a:gd name="f10" fmla="val 136553"/>
                <a:gd name="f11" fmla="val 8345"/>
                <a:gd name="f12" fmla="val 267037"/>
                <a:gd name="f13" fmla="val 398280"/>
                <a:gd name="f14" fmla="val 169933"/>
                <a:gd name="f15" fmla="val 336072"/>
                <a:gd name="f16" fmla="val 504488"/>
                <a:gd name="f17" fmla="val 490833"/>
                <a:gd name="f18" fmla="val 268554"/>
                <a:gd name="f19" fmla="val 477177"/>
                <a:gd name="f20" fmla="val 141863"/>
                <a:gd name="f21" fmla="val 463522"/>
                <a:gd name="f22" fmla="val 12897"/>
                <a:gd name="f23" fmla="val 316348"/>
                <a:gd name="f24" fmla="val 9103"/>
                <a:gd name="f25" fmla="val 171450"/>
                <a:gd name="f26" fmla="val 4552"/>
                <a:gd name="f27" fmla="val 117587"/>
                <a:gd name="f28" fmla="val 323176"/>
                <a:gd name="f29" fmla="val 236692"/>
                <a:gd name="f30" fmla="val 157795"/>
                <a:gd name="f31" fmla="val 74345"/>
                <a:gd name="f32" fmla="val 208623"/>
                <a:gd name="f33" fmla="val 81173"/>
                <a:gd name="f34" fmla="val 297382"/>
                <a:gd name="f35" fmla="val 88001"/>
                <a:gd name="f36" fmla="val 388418"/>
                <a:gd name="f37" fmla="val 94829"/>
                <a:gd name="f38" fmla="val 392970"/>
                <a:gd name="f39" fmla="val 172208"/>
                <a:gd name="f40" fmla="val 397521"/>
                <a:gd name="f41" fmla="val 248071"/>
                <a:gd name="f42" fmla="val 402073"/>
                <a:gd name="f43" fmla="val 306486"/>
                <a:gd name="f44" fmla="val 213175"/>
                <a:gd name="f45" fmla="+- 0 0 -90"/>
                <a:gd name="f46" fmla="*/ f3 1 504487"/>
                <a:gd name="f47" fmla="*/ f4 1 398279"/>
                <a:gd name="f48" fmla="val f5"/>
                <a:gd name="f49" fmla="val f6"/>
                <a:gd name="f50" fmla="val f7"/>
                <a:gd name="f51" fmla="*/ f45 f0 1"/>
                <a:gd name="f52" fmla="+- f50 0 f48"/>
                <a:gd name="f53" fmla="+- f49 0 f48"/>
                <a:gd name="f54" fmla="*/ f51 1 f2"/>
                <a:gd name="f55" fmla="*/ f53 1 504487"/>
                <a:gd name="f56" fmla="*/ f52 1 398279"/>
                <a:gd name="f57" fmla="*/ 26552 f53 1"/>
                <a:gd name="f58" fmla="*/ 0 f52 1"/>
                <a:gd name="f59" fmla="*/ 0 f53 1"/>
                <a:gd name="f60" fmla="*/ 398280 f52 1"/>
                <a:gd name="f61" fmla="*/ 504488 f53 1"/>
                <a:gd name="f62" fmla="*/ 463522 f53 1"/>
                <a:gd name="f63" fmla="*/ 12897 f52 1"/>
                <a:gd name="f64" fmla="*/ 117587 f53 1"/>
                <a:gd name="f65" fmla="*/ 323176 f52 1"/>
                <a:gd name="f66" fmla="*/ 74345 f52 1"/>
                <a:gd name="f67" fmla="*/ 388418 f53 1"/>
                <a:gd name="f68" fmla="*/ 94829 f52 1"/>
                <a:gd name="f69" fmla="*/ 402073 f53 1"/>
                <a:gd name="f70" fmla="+- f54 0 f1"/>
                <a:gd name="f71" fmla="*/ f57 1 504487"/>
                <a:gd name="f72" fmla="*/ f58 1 398279"/>
                <a:gd name="f73" fmla="*/ f59 1 504487"/>
                <a:gd name="f74" fmla="*/ f60 1 398279"/>
                <a:gd name="f75" fmla="*/ f61 1 504487"/>
                <a:gd name="f76" fmla="*/ f62 1 504487"/>
                <a:gd name="f77" fmla="*/ f63 1 398279"/>
                <a:gd name="f78" fmla="*/ f64 1 504487"/>
                <a:gd name="f79" fmla="*/ f65 1 398279"/>
                <a:gd name="f80" fmla="*/ f66 1 398279"/>
                <a:gd name="f81" fmla="*/ f67 1 504487"/>
                <a:gd name="f82" fmla="*/ f68 1 398279"/>
                <a:gd name="f83" fmla="*/ f69 1 504487"/>
                <a:gd name="f84" fmla="*/ f48 1 f55"/>
                <a:gd name="f85" fmla="*/ f49 1 f55"/>
                <a:gd name="f86" fmla="*/ f48 1 f56"/>
                <a:gd name="f87" fmla="*/ f50 1 f56"/>
                <a:gd name="f88" fmla="*/ f71 1 f55"/>
                <a:gd name="f89" fmla="*/ f72 1 f56"/>
                <a:gd name="f90" fmla="*/ f73 1 f55"/>
                <a:gd name="f91" fmla="*/ f74 1 f56"/>
                <a:gd name="f92" fmla="*/ f75 1 f55"/>
                <a:gd name="f93" fmla="*/ f76 1 f55"/>
                <a:gd name="f94" fmla="*/ f77 1 f56"/>
                <a:gd name="f95" fmla="*/ f78 1 f55"/>
                <a:gd name="f96" fmla="*/ f79 1 f56"/>
                <a:gd name="f97" fmla="*/ f80 1 f56"/>
                <a:gd name="f98" fmla="*/ f81 1 f55"/>
                <a:gd name="f99" fmla="*/ f82 1 f56"/>
                <a:gd name="f100" fmla="*/ f83 1 f55"/>
                <a:gd name="f101" fmla="*/ f84 f46 1"/>
                <a:gd name="f102" fmla="*/ f85 f46 1"/>
                <a:gd name="f103" fmla="*/ f87 f47 1"/>
                <a:gd name="f104" fmla="*/ f86 f47 1"/>
                <a:gd name="f105" fmla="*/ f88 f46 1"/>
                <a:gd name="f106" fmla="*/ f89 f47 1"/>
                <a:gd name="f107" fmla="*/ f90 f46 1"/>
                <a:gd name="f108" fmla="*/ f91 f47 1"/>
                <a:gd name="f109" fmla="*/ f92 f46 1"/>
                <a:gd name="f110" fmla="*/ f93 f46 1"/>
                <a:gd name="f111" fmla="*/ f94 f47 1"/>
                <a:gd name="f112" fmla="*/ f95 f46 1"/>
                <a:gd name="f113" fmla="*/ f96 f47 1"/>
                <a:gd name="f114" fmla="*/ f97 f47 1"/>
                <a:gd name="f115" fmla="*/ f98 f46 1"/>
                <a:gd name="f116" fmla="*/ f99 f47 1"/>
                <a:gd name="f117" fmla="*/ f100 f46 1"/>
              </a:gdLst>
              <a:ahLst/>
              <a:cxnLst>
                <a:cxn ang="3cd4">
                  <a:pos x="hc" y="t"/>
                </a:cxn>
                <a:cxn ang="0">
                  <a:pos x="r" y="vc"/>
                </a:cxn>
                <a:cxn ang="cd4">
                  <a:pos x="hc" y="b"/>
                </a:cxn>
                <a:cxn ang="cd2">
                  <a:pos x="l" y="vc"/>
                </a:cxn>
                <a:cxn ang="f70">
                  <a:pos x="f105" y="f106"/>
                </a:cxn>
                <a:cxn ang="f70">
                  <a:pos x="f107" y="f108"/>
                </a:cxn>
                <a:cxn ang="f70">
                  <a:pos x="f109" y="f108"/>
                </a:cxn>
                <a:cxn ang="f70">
                  <a:pos x="f110" y="f111"/>
                </a:cxn>
                <a:cxn ang="f70">
                  <a:pos x="f105" y="f106"/>
                </a:cxn>
                <a:cxn ang="f70">
                  <a:pos x="f112" y="f113"/>
                </a:cxn>
                <a:cxn ang="f70">
                  <a:pos x="f112" y="f114"/>
                </a:cxn>
                <a:cxn ang="f70">
                  <a:pos x="f115" y="f116"/>
                </a:cxn>
                <a:cxn ang="f70">
                  <a:pos x="f117" y="f113"/>
                </a:cxn>
                <a:cxn ang="f70">
                  <a:pos x="f112" y="f113"/>
                </a:cxn>
              </a:cxnLst>
              <a:rect l="f101" t="f104" r="f102" b="f103"/>
              <a:pathLst>
                <a:path w="504487" h="398279">
                  <a:moveTo>
                    <a:pt x="f8" y="f5"/>
                  </a:moveTo>
                  <a:cubicBezTo>
                    <a:pt x="f9" y="f10"/>
                    <a:pt x="f11" y="f12"/>
                    <a:pt x="f5" y="f13"/>
                  </a:cubicBezTo>
                  <a:cubicBezTo>
                    <a:pt x="f14" y="f13"/>
                    <a:pt x="f15" y="f13"/>
                    <a:pt x="f16" y="f13"/>
                  </a:cubicBezTo>
                  <a:cubicBezTo>
                    <a:pt x="f17" y="f18"/>
                    <a:pt x="f19" y="f20"/>
                    <a:pt x="f21" y="f22"/>
                  </a:cubicBezTo>
                  <a:cubicBezTo>
                    <a:pt x="f23" y="f24"/>
                    <a:pt x="f25" y="f26"/>
                    <a:pt x="f8" y="f5"/>
                  </a:cubicBezTo>
                  <a:close/>
                  <a:moveTo>
                    <a:pt x="f27" y="f28"/>
                  </a:moveTo>
                  <a:cubicBezTo>
                    <a:pt x="f27" y="f29"/>
                    <a:pt x="f27" y="f30"/>
                    <a:pt x="f27" y="f31"/>
                  </a:cubicBezTo>
                  <a:cubicBezTo>
                    <a:pt x="f32" y="f33"/>
                    <a:pt x="f34" y="f35"/>
                    <a:pt x="f36" y="f37"/>
                  </a:cubicBezTo>
                  <a:cubicBezTo>
                    <a:pt x="f38" y="f39"/>
                    <a:pt x="f40" y="f41"/>
                    <a:pt x="f42" y="f28"/>
                  </a:cubicBezTo>
                  <a:cubicBezTo>
                    <a:pt x="f43" y="f28"/>
                    <a:pt x="f44" y="f28"/>
                    <a:pt x="f27" y="f28"/>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66" name="Group 17">
            <a:extLst>
              <a:ext uri="{FF2B5EF4-FFF2-40B4-BE49-F238E27FC236}">
                <a16:creationId xmlns:a16="http://schemas.microsoft.com/office/drawing/2014/main" id="{15EE5722-FABA-49EC-87A0-70A7238E19E1}"/>
              </a:ext>
            </a:extLst>
          </p:cNvPr>
          <p:cNvGrpSpPr/>
          <p:nvPr/>
        </p:nvGrpSpPr>
        <p:grpSpPr>
          <a:xfrm>
            <a:off x="7253880" y="857981"/>
            <a:ext cx="544580" cy="678676"/>
            <a:chOff x="7253880" y="857981"/>
            <a:chExt cx="544580" cy="678676"/>
          </a:xfrm>
        </p:grpSpPr>
        <p:sp>
          <p:nvSpPr>
            <p:cNvPr id="67" name="Freeform: Shape 18">
              <a:extLst>
                <a:ext uri="{FF2B5EF4-FFF2-40B4-BE49-F238E27FC236}">
                  <a16:creationId xmlns:a16="http://schemas.microsoft.com/office/drawing/2014/main" id="{9F8EE2DA-DDDC-440B-A49F-5D8F03544EBB}"/>
                </a:ext>
              </a:extLst>
            </p:cNvPr>
            <p:cNvSpPr/>
            <p:nvPr/>
          </p:nvSpPr>
          <p:spPr>
            <a:xfrm>
              <a:off x="7253880" y="857981"/>
              <a:ext cx="544580" cy="678676"/>
            </a:xfrm>
            <a:custGeom>
              <a:avLst/>
              <a:gdLst>
                <a:gd name="f0" fmla="val 10800000"/>
                <a:gd name="f1" fmla="val 5400000"/>
                <a:gd name="f2" fmla="val 180"/>
                <a:gd name="f3" fmla="val w"/>
                <a:gd name="f4" fmla="val h"/>
                <a:gd name="f5" fmla="val 0"/>
                <a:gd name="f6" fmla="val 726102"/>
                <a:gd name="f7" fmla="val 904906"/>
                <a:gd name="f8" fmla="val 359158"/>
                <a:gd name="f9" fmla="val 904086"/>
                <a:gd name="f10" fmla="val 319342"/>
                <a:gd name="f11" fmla="val 279938"/>
                <a:gd name="f12" fmla="val 904496"/>
                <a:gd name="f13" fmla="val 240123"/>
                <a:gd name="f14" fmla="val 187993"/>
                <a:gd name="f15" fmla="val 903265"/>
                <a:gd name="f16" fmla="val 150230"/>
                <a:gd name="f17" fmla="val 867144"/>
                <a:gd name="f18" fmla="val 146536"/>
                <a:gd name="f19" fmla="val 815425"/>
                <a:gd name="f20" fmla="val 143663"/>
                <a:gd name="f21" fmla="val 777252"/>
                <a:gd name="f22" fmla="val 144484"/>
                <a:gd name="f23" fmla="val 739079"/>
                <a:gd name="f24" fmla="val 700905"/>
                <a:gd name="f25" fmla="val 689412"/>
                <a:gd name="f26" fmla="val 140790"/>
                <a:gd name="f27" fmla="val 682434"/>
                <a:gd name="f28" fmla="val 131349"/>
                <a:gd name="f29" fmla="val 675867"/>
                <a:gd name="f30" fmla="val 57876"/>
                <a:gd name="f31" fmla="val 625379"/>
                <a:gd name="f32" fmla="val 15187"/>
                <a:gd name="f33" fmla="val 555190"/>
                <a:gd name="f34" fmla="val 2052"/>
                <a:gd name="f35" fmla="val 466940"/>
                <a:gd name="f36" fmla="val 452163"/>
                <a:gd name="f37" fmla="val 436976"/>
                <a:gd name="f38" fmla="val 421788"/>
                <a:gd name="f39" fmla="val 377458"/>
                <a:gd name="f40" fmla="val 410"/>
                <a:gd name="f41" fmla="val 333128"/>
                <a:gd name="f42" fmla="val 288797"/>
                <a:gd name="f43" fmla="val 821"/>
                <a:gd name="f44" fmla="val 200958"/>
                <a:gd name="f45" fmla="val 37352"/>
                <a:gd name="f46" fmla="val 129126"/>
                <a:gd name="f47" fmla="val 102616"/>
                <a:gd name="f48" fmla="val 72071"/>
                <a:gd name="f49" fmla="val 155156"/>
                <a:gd name="f50" fmla="val 26099"/>
                <a:gd name="f51" fmla="val 216316"/>
                <a:gd name="f52" fmla="val 1061"/>
                <a:gd name="f53" fmla="val 286916"/>
                <a:gd name="f54" fmla="val 650"/>
                <a:gd name="f55" fmla="val 338224"/>
                <a:gd name="f56" fmla="val 240"/>
                <a:gd name="f57" fmla="val 389532"/>
                <a:gd name="f58" fmla="val -581"/>
                <a:gd name="f59" fmla="val 441251"/>
                <a:gd name="f60" fmla="val 552487"/>
                <a:gd name="f61" fmla="val 3524"/>
                <a:gd name="f62" fmla="val 632118"/>
                <a:gd name="f63" fmla="val 58116"/>
                <a:gd name="f64" fmla="val 687530"/>
                <a:gd name="f65" fmla="val 150881"/>
                <a:gd name="f66" fmla="val 712158"/>
                <a:gd name="f67" fmla="val 191928"/>
                <a:gd name="f68" fmla="val 724062"/>
                <a:gd name="f69" fmla="val 237489"/>
                <a:gd name="f70" fmla="val 725293"/>
                <a:gd name="f71" fmla="val 285514"/>
                <a:gd name="f72" fmla="val 726525"/>
                <a:gd name="f73" fmla="val 342979"/>
                <a:gd name="f74" fmla="val 400855"/>
                <a:gd name="f75" fmla="val 458320"/>
                <a:gd name="f76" fmla="val 721189"/>
                <a:gd name="f77" fmla="val 522353"/>
                <a:gd name="f78" fmla="val 690404"/>
                <a:gd name="f79" fmla="val 574892"/>
                <a:gd name="f80" fmla="val 652641"/>
                <a:gd name="f81" fmla="val 624559"/>
                <a:gd name="f82" fmla="val 636633"/>
                <a:gd name="f83" fmla="val 645492"/>
                <a:gd name="f84" fmla="val 615699"/>
                <a:gd name="f85" fmla="val 660680"/>
                <a:gd name="f86" fmla="val 594355"/>
                <a:gd name="f87" fmla="val 586145"/>
                <a:gd name="f88" fmla="val 681613"/>
                <a:gd name="f89" fmla="val 582862"/>
                <a:gd name="f90" fmla="val 687770"/>
                <a:gd name="f91" fmla="val 698032"/>
                <a:gd name="f92" fmla="val 582451"/>
                <a:gd name="f93" fmla="val 734974"/>
                <a:gd name="f94" fmla="val 581630"/>
                <a:gd name="f95" fmla="val 771505"/>
                <a:gd name="f96" fmla="val 579988"/>
                <a:gd name="f97" fmla="val 808447"/>
                <a:gd name="f98" fmla="val 577936"/>
                <a:gd name="f99" fmla="val 864271"/>
                <a:gd name="f100" fmla="val 539763"/>
                <a:gd name="f101" fmla="val 902034"/>
                <a:gd name="f102" fmla="val 483529"/>
                <a:gd name="f103" fmla="val 477782"/>
                <a:gd name="f104" fmla="val 904907"/>
                <a:gd name="f105" fmla="val 472036"/>
                <a:gd name="f106" fmla="val 466700"/>
                <a:gd name="f107" fmla="val 430989"/>
                <a:gd name="f108" fmla="val 903675"/>
                <a:gd name="f109" fmla="val 394868"/>
                <a:gd name="f110" fmla="+- 0 0 -90"/>
                <a:gd name="f111" fmla="*/ f3 1 726102"/>
                <a:gd name="f112" fmla="*/ f4 1 904906"/>
                <a:gd name="f113" fmla="val f5"/>
                <a:gd name="f114" fmla="val f6"/>
                <a:gd name="f115" fmla="val f7"/>
                <a:gd name="f116" fmla="*/ f110 f0 1"/>
                <a:gd name="f117" fmla="+- f115 0 f113"/>
                <a:gd name="f118" fmla="+- f114 0 f113"/>
                <a:gd name="f119" fmla="*/ f116 1 f2"/>
                <a:gd name="f120" fmla="*/ f118 1 726102"/>
                <a:gd name="f121" fmla="*/ f117 1 904906"/>
                <a:gd name="f122" fmla="*/ 359158 f118 1"/>
                <a:gd name="f123" fmla="*/ 904086 f117 1"/>
                <a:gd name="f124" fmla="*/ 240123 f118 1"/>
                <a:gd name="f125" fmla="*/ 146536 f118 1"/>
                <a:gd name="f126" fmla="*/ 815425 f117 1"/>
                <a:gd name="f127" fmla="*/ 144484 f118 1"/>
                <a:gd name="f128" fmla="*/ 700905 f117 1"/>
                <a:gd name="f129" fmla="*/ 131349 f118 1"/>
                <a:gd name="f130" fmla="*/ 675867 f117 1"/>
                <a:gd name="f131" fmla="*/ 2052 f118 1"/>
                <a:gd name="f132" fmla="*/ 466940 f117 1"/>
                <a:gd name="f133" fmla="*/ 0 f118 1"/>
                <a:gd name="f134" fmla="*/ 421788 f117 1"/>
                <a:gd name="f135" fmla="*/ 410 f118 1"/>
                <a:gd name="f136" fmla="*/ 288797 f117 1"/>
                <a:gd name="f137" fmla="*/ 102616 f118 1"/>
                <a:gd name="f138" fmla="*/ 72071 f117 1"/>
                <a:gd name="f139" fmla="*/ 286916 f118 1"/>
                <a:gd name="f140" fmla="*/ 650 f117 1"/>
                <a:gd name="f141" fmla="*/ 441251 f118 1"/>
                <a:gd name="f142" fmla="*/ 687530 f118 1"/>
                <a:gd name="f143" fmla="*/ 150881 f117 1"/>
                <a:gd name="f144" fmla="*/ 725293 f118 1"/>
                <a:gd name="f145" fmla="*/ 285514 f117 1"/>
                <a:gd name="f146" fmla="*/ 724062 f118 1"/>
                <a:gd name="f147" fmla="*/ 458320 f117 1"/>
                <a:gd name="f148" fmla="*/ 652641 f118 1"/>
                <a:gd name="f149" fmla="*/ 624559 f117 1"/>
                <a:gd name="f150" fmla="*/ 594355 f118 1"/>
                <a:gd name="f151" fmla="*/ 582862 f118 1"/>
                <a:gd name="f152" fmla="*/ 698032 f117 1"/>
                <a:gd name="f153" fmla="*/ 579988 f118 1"/>
                <a:gd name="f154" fmla="*/ 808447 f117 1"/>
                <a:gd name="f155" fmla="*/ 483529 f118 1"/>
                <a:gd name="f156" fmla="*/ 904496 f117 1"/>
                <a:gd name="f157" fmla="*/ 466700 f118 1"/>
                <a:gd name="f158" fmla="*/ 904907 f117 1"/>
                <a:gd name="f159" fmla="+- f119 0 f1"/>
                <a:gd name="f160" fmla="*/ f122 1 726102"/>
                <a:gd name="f161" fmla="*/ f123 1 904906"/>
                <a:gd name="f162" fmla="*/ f124 1 726102"/>
                <a:gd name="f163" fmla="*/ f125 1 726102"/>
                <a:gd name="f164" fmla="*/ f126 1 904906"/>
                <a:gd name="f165" fmla="*/ f127 1 726102"/>
                <a:gd name="f166" fmla="*/ f128 1 904906"/>
                <a:gd name="f167" fmla="*/ f129 1 726102"/>
                <a:gd name="f168" fmla="*/ f130 1 904906"/>
                <a:gd name="f169" fmla="*/ f131 1 726102"/>
                <a:gd name="f170" fmla="*/ f132 1 904906"/>
                <a:gd name="f171" fmla="*/ f133 1 726102"/>
                <a:gd name="f172" fmla="*/ f134 1 904906"/>
                <a:gd name="f173" fmla="*/ f135 1 726102"/>
                <a:gd name="f174" fmla="*/ f136 1 904906"/>
                <a:gd name="f175" fmla="*/ f137 1 726102"/>
                <a:gd name="f176" fmla="*/ f138 1 904906"/>
                <a:gd name="f177" fmla="*/ f139 1 726102"/>
                <a:gd name="f178" fmla="*/ f140 1 904906"/>
                <a:gd name="f179" fmla="*/ f141 1 726102"/>
                <a:gd name="f180" fmla="*/ f142 1 726102"/>
                <a:gd name="f181" fmla="*/ f143 1 904906"/>
                <a:gd name="f182" fmla="*/ f144 1 726102"/>
                <a:gd name="f183" fmla="*/ f145 1 904906"/>
                <a:gd name="f184" fmla="*/ f146 1 726102"/>
                <a:gd name="f185" fmla="*/ f147 1 904906"/>
                <a:gd name="f186" fmla="*/ f148 1 726102"/>
                <a:gd name="f187" fmla="*/ f149 1 904906"/>
                <a:gd name="f188" fmla="*/ f150 1 726102"/>
                <a:gd name="f189" fmla="*/ f151 1 726102"/>
                <a:gd name="f190" fmla="*/ f152 1 904906"/>
                <a:gd name="f191" fmla="*/ f153 1 726102"/>
                <a:gd name="f192" fmla="*/ f154 1 904906"/>
                <a:gd name="f193" fmla="*/ f155 1 726102"/>
                <a:gd name="f194" fmla="*/ f156 1 904906"/>
                <a:gd name="f195" fmla="*/ f157 1 726102"/>
                <a:gd name="f196" fmla="*/ f158 1 904906"/>
                <a:gd name="f197" fmla="*/ f113 1 f120"/>
                <a:gd name="f198" fmla="*/ f114 1 f120"/>
                <a:gd name="f199" fmla="*/ f113 1 f121"/>
                <a:gd name="f200" fmla="*/ f115 1 f121"/>
                <a:gd name="f201" fmla="*/ f160 1 f120"/>
                <a:gd name="f202" fmla="*/ f161 1 f121"/>
                <a:gd name="f203" fmla="*/ f162 1 f120"/>
                <a:gd name="f204" fmla="*/ f163 1 f120"/>
                <a:gd name="f205" fmla="*/ f164 1 f121"/>
                <a:gd name="f206" fmla="*/ f165 1 f120"/>
                <a:gd name="f207" fmla="*/ f166 1 f121"/>
                <a:gd name="f208" fmla="*/ f167 1 f120"/>
                <a:gd name="f209" fmla="*/ f168 1 f121"/>
                <a:gd name="f210" fmla="*/ f169 1 f120"/>
                <a:gd name="f211" fmla="*/ f170 1 f121"/>
                <a:gd name="f212" fmla="*/ f171 1 f120"/>
                <a:gd name="f213" fmla="*/ f172 1 f121"/>
                <a:gd name="f214" fmla="*/ f173 1 f120"/>
                <a:gd name="f215" fmla="*/ f174 1 f121"/>
                <a:gd name="f216" fmla="*/ f175 1 f120"/>
                <a:gd name="f217" fmla="*/ f176 1 f121"/>
                <a:gd name="f218" fmla="*/ f177 1 f120"/>
                <a:gd name="f219" fmla="*/ f178 1 f121"/>
                <a:gd name="f220" fmla="*/ f179 1 f120"/>
                <a:gd name="f221" fmla="*/ f180 1 f120"/>
                <a:gd name="f222" fmla="*/ f181 1 f121"/>
                <a:gd name="f223" fmla="*/ f182 1 f120"/>
                <a:gd name="f224" fmla="*/ f183 1 f121"/>
                <a:gd name="f225" fmla="*/ f184 1 f120"/>
                <a:gd name="f226" fmla="*/ f185 1 f121"/>
                <a:gd name="f227" fmla="*/ f186 1 f120"/>
                <a:gd name="f228" fmla="*/ f187 1 f121"/>
                <a:gd name="f229" fmla="*/ f188 1 f120"/>
                <a:gd name="f230" fmla="*/ f189 1 f120"/>
                <a:gd name="f231" fmla="*/ f190 1 f121"/>
                <a:gd name="f232" fmla="*/ f191 1 f120"/>
                <a:gd name="f233" fmla="*/ f192 1 f121"/>
                <a:gd name="f234" fmla="*/ f193 1 f120"/>
                <a:gd name="f235" fmla="*/ f194 1 f121"/>
                <a:gd name="f236" fmla="*/ f195 1 f120"/>
                <a:gd name="f237" fmla="*/ f196 1 f121"/>
                <a:gd name="f238" fmla="*/ f197 f111 1"/>
                <a:gd name="f239" fmla="*/ f198 f111 1"/>
                <a:gd name="f240" fmla="*/ f200 f112 1"/>
                <a:gd name="f241" fmla="*/ f199 f112 1"/>
                <a:gd name="f242" fmla="*/ f201 f111 1"/>
                <a:gd name="f243" fmla="*/ f202 f112 1"/>
                <a:gd name="f244" fmla="*/ f203 f111 1"/>
                <a:gd name="f245" fmla="*/ f204 f111 1"/>
                <a:gd name="f246" fmla="*/ f205 f112 1"/>
                <a:gd name="f247" fmla="*/ f206 f111 1"/>
                <a:gd name="f248" fmla="*/ f207 f112 1"/>
                <a:gd name="f249" fmla="*/ f208 f111 1"/>
                <a:gd name="f250" fmla="*/ f209 f112 1"/>
                <a:gd name="f251" fmla="*/ f210 f111 1"/>
                <a:gd name="f252" fmla="*/ f211 f112 1"/>
                <a:gd name="f253" fmla="*/ f212 f111 1"/>
                <a:gd name="f254" fmla="*/ f213 f112 1"/>
                <a:gd name="f255" fmla="*/ f214 f111 1"/>
                <a:gd name="f256" fmla="*/ f215 f112 1"/>
                <a:gd name="f257" fmla="*/ f216 f111 1"/>
                <a:gd name="f258" fmla="*/ f217 f112 1"/>
                <a:gd name="f259" fmla="*/ f218 f111 1"/>
                <a:gd name="f260" fmla="*/ f219 f112 1"/>
                <a:gd name="f261" fmla="*/ f220 f111 1"/>
                <a:gd name="f262" fmla="*/ f221 f111 1"/>
                <a:gd name="f263" fmla="*/ f222 f112 1"/>
                <a:gd name="f264" fmla="*/ f223 f111 1"/>
                <a:gd name="f265" fmla="*/ f224 f112 1"/>
                <a:gd name="f266" fmla="*/ f225 f111 1"/>
                <a:gd name="f267" fmla="*/ f226 f112 1"/>
                <a:gd name="f268" fmla="*/ f227 f111 1"/>
                <a:gd name="f269" fmla="*/ f228 f112 1"/>
                <a:gd name="f270" fmla="*/ f229 f111 1"/>
                <a:gd name="f271" fmla="*/ f230 f111 1"/>
                <a:gd name="f272" fmla="*/ f231 f112 1"/>
                <a:gd name="f273" fmla="*/ f232 f111 1"/>
                <a:gd name="f274" fmla="*/ f233 f112 1"/>
                <a:gd name="f275" fmla="*/ f234 f111 1"/>
                <a:gd name="f276" fmla="*/ f235 f112 1"/>
                <a:gd name="f277" fmla="*/ f236 f111 1"/>
                <a:gd name="f278" fmla="*/ f237 f112 1"/>
              </a:gdLst>
              <a:ahLst/>
              <a:cxnLst>
                <a:cxn ang="3cd4">
                  <a:pos x="hc" y="t"/>
                </a:cxn>
                <a:cxn ang="0">
                  <a:pos x="r" y="vc"/>
                </a:cxn>
                <a:cxn ang="cd4">
                  <a:pos x="hc" y="b"/>
                </a:cxn>
                <a:cxn ang="cd2">
                  <a:pos x="l" y="vc"/>
                </a:cxn>
                <a:cxn ang="f159">
                  <a:pos x="f242" y="f243"/>
                </a:cxn>
                <a:cxn ang="f159">
                  <a:pos x="f244" y="f243"/>
                </a:cxn>
                <a:cxn ang="f159">
                  <a:pos x="f245" y="f246"/>
                </a:cxn>
                <a:cxn ang="f159">
                  <a:pos x="f247" y="f248"/>
                </a:cxn>
                <a:cxn ang="f159">
                  <a:pos x="f249" y="f250"/>
                </a:cxn>
                <a:cxn ang="f159">
                  <a:pos x="f251" y="f252"/>
                </a:cxn>
                <a:cxn ang="f159">
                  <a:pos x="f253" y="f254"/>
                </a:cxn>
                <a:cxn ang="f159">
                  <a:pos x="f255" y="f256"/>
                </a:cxn>
                <a:cxn ang="f159">
                  <a:pos x="f257" y="f258"/>
                </a:cxn>
                <a:cxn ang="f159">
                  <a:pos x="f259" y="f260"/>
                </a:cxn>
                <a:cxn ang="f159">
                  <a:pos x="f261" y="f260"/>
                </a:cxn>
                <a:cxn ang="f159">
                  <a:pos x="f262" y="f263"/>
                </a:cxn>
                <a:cxn ang="f159">
                  <a:pos x="f264" y="f265"/>
                </a:cxn>
                <a:cxn ang="f159">
                  <a:pos x="f266" y="f267"/>
                </a:cxn>
                <a:cxn ang="f159">
                  <a:pos x="f268" y="f269"/>
                </a:cxn>
                <a:cxn ang="f159">
                  <a:pos x="f270" y="f250"/>
                </a:cxn>
                <a:cxn ang="f159">
                  <a:pos x="f271" y="f272"/>
                </a:cxn>
                <a:cxn ang="f159">
                  <a:pos x="f273" y="f274"/>
                </a:cxn>
                <a:cxn ang="f159">
                  <a:pos x="f275" y="f276"/>
                </a:cxn>
                <a:cxn ang="f159">
                  <a:pos x="f277" y="f278"/>
                </a:cxn>
                <a:cxn ang="f159">
                  <a:pos x="f242" y="f243"/>
                </a:cxn>
                <a:cxn ang="f159">
                  <a:pos x="f242" y="f243"/>
                </a:cxn>
              </a:cxnLst>
              <a:rect l="f238" t="f241" r="f239" b="f240"/>
              <a:pathLst>
                <a:path w="726102" h="904905">
                  <a:moveTo>
                    <a:pt x="f8" y="f9"/>
                  </a:moveTo>
                  <a:cubicBezTo>
                    <a:pt x="f10" y="f9"/>
                    <a:pt x="f11" y="f12"/>
                    <a:pt x="f13" y="f9"/>
                  </a:cubicBezTo>
                  <a:cubicBezTo>
                    <a:pt x="f14" y="f15"/>
                    <a:pt x="f16" y="f17"/>
                    <a:pt x="f18" y="f19"/>
                  </a:cubicBezTo>
                  <a:cubicBezTo>
                    <a:pt x="f20" y="f21"/>
                    <a:pt x="f22" y="f23"/>
                    <a:pt x="f22" y="f24"/>
                  </a:cubicBezTo>
                  <a:cubicBezTo>
                    <a:pt x="f22" y="f25"/>
                    <a:pt x="f26" y="f27"/>
                    <a:pt x="f28" y="f29"/>
                  </a:cubicBezTo>
                  <a:cubicBezTo>
                    <a:pt x="f30" y="f31"/>
                    <a:pt x="f32" y="f33"/>
                    <a:pt x="f34" y="f35"/>
                  </a:cubicBezTo>
                  <a:cubicBezTo>
                    <a:pt x="f5" y="f36"/>
                    <a:pt x="f5" y="f37"/>
                    <a:pt x="f5" y="f38"/>
                  </a:cubicBezTo>
                  <a:cubicBezTo>
                    <a:pt x="f5" y="f39"/>
                    <a:pt x="f40" y="f41"/>
                    <a:pt x="f40" y="f42"/>
                  </a:cubicBezTo>
                  <a:cubicBezTo>
                    <a:pt x="f43" y="f44"/>
                    <a:pt x="f45" y="f46"/>
                    <a:pt x="f47" y="f48"/>
                  </a:cubicBezTo>
                  <a:cubicBezTo>
                    <a:pt x="f49" y="f50"/>
                    <a:pt x="f51" y="f52"/>
                    <a:pt x="f53" y="f54"/>
                  </a:cubicBezTo>
                  <a:cubicBezTo>
                    <a:pt x="f55" y="f56"/>
                    <a:pt x="f57" y="f58"/>
                    <a:pt x="f59" y="f54"/>
                  </a:cubicBezTo>
                  <a:cubicBezTo>
                    <a:pt x="f60" y="f61"/>
                    <a:pt x="f62" y="f63"/>
                    <a:pt x="f64" y="f65"/>
                  </a:cubicBezTo>
                  <a:cubicBezTo>
                    <a:pt x="f66" y="f67"/>
                    <a:pt x="f68" y="f69"/>
                    <a:pt x="f70" y="f71"/>
                  </a:cubicBezTo>
                  <a:cubicBezTo>
                    <a:pt x="f72" y="f73"/>
                    <a:pt x="f72" y="f74"/>
                    <a:pt x="f68" y="f75"/>
                  </a:cubicBezTo>
                  <a:cubicBezTo>
                    <a:pt x="f76" y="f77"/>
                    <a:pt x="f78" y="f79"/>
                    <a:pt x="f80" y="f81"/>
                  </a:cubicBezTo>
                  <a:cubicBezTo>
                    <a:pt x="f82" y="f83"/>
                    <a:pt x="f84" y="f85"/>
                    <a:pt x="f86" y="f29"/>
                  </a:cubicBezTo>
                  <a:cubicBezTo>
                    <a:pt x="f87" y="f88"/>
                    <a:pt x="f89" y="f90"/>
                    <a:pt x="f89" y="f91"/>
                  </a:cubicBezTo>
                  <a:cubicBezTo>
                    <a:pt x="f92" y="f93"/>
                    <a:pt x="f94" y="f95"/>
                    <a:pt x="f96" y="f97"/>
                  </a:cubicBezTo>
                  <a:cubicBezTo>
                    <a:pt x="f98" y="f99"/>
                    <a:pt x="f100" y="f101"/>
                    <a:pt x="f102" y="f12"/>
                  </a:cubicBezTo>
                  <a:cubicBezTo>
                    <a:pt x="f103" y="f104"/>
                    <a:pt x="f105" y="f104"/>
                    <a:pt x="f106" y="f104"/>
                  </a:cubicBezTo>
                  <a:cubicBezTo>
                    <a:pt x="f107" y="f108"/>
                    <a:pt x="f109" y="f108"/>
                    <a:pt x="f8" y="f9"/>
                  </a:cubicBezTo>
                  <a:cubicBezTo>
                    <a:pt x="f8" y="f9"/>
                    <a:pt x="f8" y="f9"/>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68" name="Freeform: Shape 19">
              <a:extLst>
                <a:ext uri="{FF2B5EF4-FFF2-40B4-BE49-F238E27FC236}">
                  <a16:creationId xmlns:a16="http://schemas.microsoft.com/office/drawing/2014/main" id="{1A2E4BD9-7646-4055-BCD5-983116C9A079}"/>
                </a:ext>
              </a:extLst>
            </p:cNvPr>
            <p:cNvSpPr/>
            <p:nvPr/>
          </p:nvSpPr>
          <p:spPr>
            <a:xfrm>
              <a:off x="7299792" y="903756"/>
              <a:ext cx="451475" cy="584585"/>
            </a:xfrm>
            <a:custGeom>
              <a:avLst/>
              <a:gdLst>
                <a:gd name="f0" fmla="val 10800000"/>
                <a:gd name="f1" fmla="val 5400000"/>
                <a:gd name="f2" fmla="val 180"/>
                <a:gd name="f3" fmla="val w"/>
                <a:gd name="f4" fmla="val h"/>
                <a:gd name="f5" fmla="val 0"/>
                <a:gd name="f6" fmla="val 601971"/>
                <a:gd name="f7" fmla="val 779443"/>
                <a:gd name="f8" fmla="val 375117"/>
                <a:gd name="f9" fmla="val 710074"/>
                <a:gd name="f10" fmla="val 384147"/>
                <a:gd name="f11" fmla="val 387431"/>
                <a:gd name="f12" fmla="val 714179"/>
                <a:gd name="f13" fmla="val 389073"/>
                <a:gd name="f14" fmla="val 722388"/>
                <a:gd name="f15" fmla="val 391125"/>
                <a:gd name="f16" fmla="val 734292"/>
                <a:gd name="f17" fmla="val 397282"/>
                <a:gd name="f18" fmla="val 744143"/>
                <a:gd name="f19" fmla="val 411238"/>
                <a:gd name="f20" fmla="val 743732"/>
                <a:gd name="f21" fmla="val 425194"/>
                <a:gd name="f22" fmla="val 743322"/>
                <a:gd name="f23" fmla="val 430940"/>
                <a:gd name="f24" fmla="val 733471"/>
                <a:gd name="f25" fmla="val 431761"/>
                <a:gd name="f26" fmla="val 721157"/>
                <a:gd name="f27" fmla="val 432582"/>
                <a:gd name="f28" fmla="val 708432"/>
                <a:gd name="f29" fmla="val 441202"/>
                <a:gd name="f30" fmla="val 710484"/>
                <a:gd name="f31" fmla="val 449001"/>
                <a:gd name="f32" fmla="val 458441"/>
                <a:gd name="f33" fmla="val 455979"/>
                <a:gd name="f34" fmla="val 717462"/>
                <a:gd name="f35" fmla="val 456389"/>
                <a:gd name="f36" fmla="val 456800"/>
                <a:gd name="f37" fmla="val 731008"/>
                <a:gd name="f38" fmla="val 739217"/>
                <a:gd name="f39" fmla="val 747837"/>
                <a:gd name="f40" fmla="val 765898"/>
                <a:gd name="f41" fmla="val 441612"/>
                <a:gd name="f42" fmla="val 423962"/>
                <a:gd name="f43" fmla="val 382916"/>
                <a:gd name="f44" fmla="val 341869"/>
                <a:gd name="f45" fmla="val 300823"/>
                <a:gd name="f46" fmla="val 260186"/>
                <a:gd name="f47" fmla="val 219550"/>
                <a:gd name="f48" fmla="val 179324"/>
                <a:gd name="f49" fmla="val 162495"/>
                <a:gd name="f50" fmla="val 146898"/>
                <a:gd name="f51" fmla="val 765077"/>
                <a:gd name="f52" fmla="val 145256"/>
                <a:gd name="f53" fmla="val 748247"/>
                <a:gd name="f54" fmla="val 144435"/>
                <a:gd name="f55" fmla="val 741270"/>
                <a:gd name="f56" fmla="val 143204"/>
                <a:gd name="f57" fmla="val 733881"/>
                <a:gd name="f58" fmla="val 144024"/>
                <a:gd name="f59" fmla="val 727314"/>
                <a:gd name="f60" fmla="val 144845"/>
                <a:gd name="f61" fmla="val 137047"/>
                <a:gd name="f62" fmla="val 710895"/>
                <a:gd name="f63" fmla="val 151413"/>
                <a:gd name="f64" fmla="val 161264"/>
                <a:gd name="f65" fmla="val 171526"/>
                <a:gd name="f66" fmla="val 708022"/>
                <a:gd name="f67" fmla="val 724030"/>
                <a:gd name="f68" fmla="val 735933"/>
                <a:gd name="f69" fmla="val 191228"/>
                <a:gd name="f70" fmla="val 204363"/>
                <a:gd name="f71" fmla="val 745374"/>
                <a:gd name="f72" fmla="val 210109"/>
                <a:gd name="f73" fmla="val 736754"/>
                <a:gd name="f74" fmla="val 211751"/>
                <a:gd name="f75" fmla="val 725672"/>
                <a:gd name="f76" fmla="val 212983"/>
                <a:gd name="f77" fmla="val 716231"/>
                <a:gd name="f78" fmla="val 216266"/>
                <a:gd name="f79" fmla="val 711716"/>
                <a:gd name="f80" fmla="val 226528"/>
                <a:gd name="f81" fmla="val 237200"/>
                <a:gd name="f82" fmla="val 238842"/>
                <a:gd name="f83" fmla="val 716641"/>
                <a:gd name="f84" fmla="val 240894"/>
                <a:gd name="f85" fmla="val 244178"/>
                <a:gd name="f86" fmla="val 735113"/>
                <a:gd name="f87" fmla="val 249514"/>
                <a:gd name="f88" fmla="val 744964"/>
                <a:gd name="f89" fmla="val 262239"/>
                <a:gd name="f90" fmla="val 273732"/>
                <a:gd name="f91" fmla="val 282352"/>
                <a:gd name="f92" fmla="val 734702"/>
                <a:gd name="f93" fmla="val 282762"/>
                <a:gd name="f94" fmla="val 720746"/>
                <a:gd name="f95" fmla="val 283172"/>
                <a:gd name="f96" fmla="val 711305"/>
                <a:gd name="f97" fmla="val 286867"/>
                <a:gd name="f98" fmla="val 709664"/>
                <a:gd name="f99" fmla="val 294666"/>
                <a:gd name="f100" fmla="val 297949"/>
                <a:gd name="f101" fmla="val 301233"/>
                <a:gd name="f102" fmla="val 304517"/>
                <a:gd name="f103" fmla="val 313957"/>
                <a:gd name="f104" fmla="val 709253"/>
                <a:gd name="f105" fmla="val 318883"/>
                <a:gd name="f106" fmla="val 319293"/>
                <a:gd name="f107" fmla="val 722798"/>
                <a:gd name="f108" fmla="val 319704"/>
                <a:gd name="f109" fmla="val 737165"/>
                <a:gd name="f110" fmla="val 328324"/>
                <a:gd name="f111" fmla="val 340227"/>
                <a:gd name="f112" fmla="val 744553"/>
                <a:gd name="f113" fmla="val 353772"/>
                <a:gd name="f114" fmla="val 360750"/>
                <a:gd name="f115" fmla="val 735523"/>
                <a:gd name="f116" fmla="val 362803"/>
                <a:gd name="f117" fmla="val 723209"/>
                <a:gd name="f118" fmla="val 364034"/>
                <a:gd name="f119" fmla="val 715000"/>
                <a:gd name="f120" fmla="val 365676"/>
                <a:gd name="f121" fmla="val 300412"/>
                <a:gd name="f122" fmla="val 447376"/>
                <a:gd name="f123" fmla="val 261417"/>
                <a:gd name="f124" fmla="val 447787"/>
                <a:gd name="f125" fmla="val 226117"/>
                <a:gd name="f126" fmla="val 483497"/>
                <a:gd name="f127" fmla="val 227759"/>
                <a:gd name="f128" fmla="val 520850"/>
                <a:gd name="f129" fmla="val 228580"/>
                <a:gd name="f130" fmla="val 536858"/>
                <a:gd name="f131" fmla="val 239252"/>
                <a:gd name="f132" fmla="val 549172"/>
                <a:gd name="f133" fmla="val 254439"/>
                <a:gd name="f134" fmla="val 550814"/>
                <a:gd name="f135" fmla="val 268806"/>
                <a:gd name="f136" fmla="val 552456"/>
                <a:gd name="f137" fmla="val 285635"/>
                <a:gd name="f138" fmla="val 542194"/>
                <a:gd name="f139" fmla="val 288919"/>
                <a:gd name="f140" fmla="val 529469"/>
                <a:gd name="f141" fmla="val 290971"/>
                <a:gd name="f142" fmla="val 521260"/>
                <a:gd name="f143" fmla="val 292202"/>
                <a:gd name="f144" fmla="val 510588"/>
                <a:gd name="f145" fmla="val 302054"/>
                <a:gd name="f146" fmla="val 510178"/>
                <a:gd name="f147" fmla="val 312315"/>
                <a:gd name="f148" fmla="val 509767"/>
                <a:gd name="f149" fmla="val 311084"/>
                <a:gd name="f150" fmla="val 521671"/>
                <a:gd name="f151" fmla="val 313547"/>
                <a:gd name="f152" fmla="val 528649"/>
                <a:gd name="f153" fmla="val 544657"/>
                <a:gd name="f154" fmla="val 334070"/>
                <a:gd name="f155" fmla="val 554097"/>
                <a:gd name="f156" fmla="val 349668"/>
                <a:gd name="f157" fmla="val 364855"/>
                <a:gd name="f158" fmla="val 547530"/>
                <a:gd name="f159" fmla="val 375937"/>
                <a:gd name="f160" fmla="val 531932"/>
                <a:gd name="f161" fmla="val 374706"/>
                <a:gd name="f162" fmla="val 515924"/>
                <a:gd name="f163" fmla="val 371833"/>
                <a:gd name="f164" fmla="val 476519"/>
                <a:gd name="f165" fmla="val 339816"/>
                <a:gd name="f166" fmla="val 446966"/>
                <a:gd name="f167" fmla="val 445306"/>
                <a:gd name="f168" fmla="val 234344"/>
                <a:gd name="f169" fmla="val 388662"/>
                <a:gd name="f170" fmla="val 233933"/>
                <a:gd name="f171" fmla="val 344332"/>
                <a:gd name="f172" fmla="val 278264"/>
                <a:gd name="f173" fmla="val 343921"/>
                <a:gd name="f174" fmla="val 335729"/>
                <a:gd name="f175" fmla="val 343100"/>
                <a:gd name="f176" fmla="val 391142"/>
                <a:gd name="f177" fmla="val 435883"/>
                <a:gd name="f178" fmla="val 443664"/>
                <a:gd name="f179" fmla="val 436704"/>
                <a:gd name="f180" fmla="val 499898"/>
                <a:gd name="f181" fmla="val 437524"/>
                <a:gd name="f182" fmla="val 545050"/>
                <a:gd name="f183" fmla="val 393194"/>
                <a:gd name="f184" fmla="val 545460"/>
                <a:gd name="f185" fmla="val 336139"/>
                <a:gd name="f186" fmla="val 545870"/>
                <a:gd name="f187" fmla="val 503182"/>
                <a:gd name="f188" fmla="val 234754"/>
                <a:gd name="f189" fmla="val 159622"/>
                <a:gd name="f190" fmla="val 233934"/>
                <a:gd name="f191" fmla="val 111597"/>
                <a:gd name="f192" fmla="val 233113"/>
                <a:gd name="f193" fmla="val 52490"/>
                <a:gd name="f194" fmla="val 277444"/>
                <a:gd name="f195" fmla="val 58647"/>
                <a:gd name="f196" fmla="val 335730"/>
                <a:gd name="f197" fmla="val 52901"/>
                <a:gd name="f198" fmla="val 394016"/>
                <a:gd name="f199" fmla="val 106671"/>
                <a:gd name="f200" fmla="val 437936"/>
                <a:gd name="f201" fmla="val 437525"/>
                <a:gd name="f202" fmla="val 258544"/>
                <a:gd name="f203" fmla="val 393606"/>
                <a:gd name="f204" fmla="val 259775"/>
                <a:gd name="f205" fmla="val 335319"/>
                <a:gd name="f206" fmla="val 261007"/>
                <a:gd name="f207" fmla="val 207646"/>
                <a:gd name="f208" fmla="val 234755"/>
                <a:gd name="f209" fmla="val 306517"/>
                <a:gd name="f210" fmla="val 122"/>
                <a:gd name="f211" fmla="val 337661"/>
                <a:gd name="f212" fmla="val -340"/>
                <a:gd name="f213" fmla="val 368754"/>
                <a:gd name="f214" fmla="val 379"/>
                <a:gd name="f215" fmla="val 399744"/>
                <a:gd name="f216" fmla="val 4484"/>
                <a:gd name="f217" fmla="val 490868"/>
                <a:gd name="f218" fmla="val 16387"/>
                <a:gd name="f219" fmla="val 552027"/>
                <a:gd name="f220" fmla="val 69748"/>
                <a:gd name="f221" fmla="val 587327"/>
                <a:gd name="f222" fmla="val 153483"/>
                <a:gd name="f223" fmla="val 597589"/>
                <a:gd name="f224" fmla="val 177290"/>
                <a:gd name="f225" fmla="val 603335"/>
                <a:gd name="f226" fmla="val 202328"/>
                <a:gd name="f227" fmla="val 601694"/>
                <a:gd name="f228" fmla="val 229008"/>
                <a:gd name="f229" fmla="val 600052"/>
                <a:gd name="f230" fmla="val 252405"/>
                <a:gd name="f231" fmla="val 601283"/>
                <a:gd name="f232" fmla="val 275391"/>
                <a:gd name="f233" fmla="val 306997"/>
                <a:gd name="f234" fmla="val 600462"/>
                <a:gd name="f235" fmla="val 332856"/>
                <a:gd name="f236" fmla="val 603746"/>
                <a:gd name="f237" fmla="val 367335"/>
                <a:gd name="f238" fmla="val 599641"/>
                <a:gd name="f239" fmla="val 401815"/>
                <a:gd name="f240" fmla="val 592663"/>
                <a:gd name="f241" fmla="val 460101"/>
                <a:gd name="f242" fmla="val 564752"/>
                <a:gd name="f243" fmla="val 507715"/>
                <a:gd name="f244" fmla="val 520421"/>
                <a:gd name="f245" fmla="val 545478"/>
                <a:gd name="f246" fmla="val 508107"/>
                <a:gd name="f247" fmla="val 556150"/>
                <a:gd name="f248" fmla="val 493741"/>
                <a:gd name="f249" fmla="val 565180"/>
                <a:gd name="f250" fmla="val 480196"/>
                <a:gd name="f251" fmla="val 574210"/>
                <a:gd name="f252" fmla="val 464188"/>
                <a:gd name="f253" fmla="val 584882"/>
                <a:gd name="f254" fmla="val 455978"/>
                <a:gd name="f255" fmla="val 598838"/>
                <a:gd name="f256" fmla="val 457210"/>
                <a:gd name="f257" fmla="val 618130"/>
                <a:gd name="f258" fmla="val 457620"/>
                <a:gd name="f259" fmla="val 623877"/>
                <a:gd name="f260" fmla="val 629623"/>
                <a:gd name="f261" fmla="val 634959"/>
                <a:gd name="f262" fmla="val 456799"/>
                <a:gd name="f263" fmla="val 640295"/>
                <a:gd name="f264" fmla="val 460083"/>
                <a:gd name="f265" fmla="val 648094"/>
                <a:gd name="f266" fmla="val 449411"/>
                <a:gd name="f267" fmla="val 647684"/>
                <a:gd name="f268" fmla="val 441201"/>
                <a:gd name="f269" fmla="val 433403"/>
                <a:gd name="f270" fmla="val 648915"/>
                <a:gd name="f271" fmla="val 636601"/>
                <a:gd name="f272" fmla="val 624698"/>
                <a:gd name="f273" fmla="val 424783"/>
                <a:gd name="f274" fmla="val 616488"/>
                <a:gd name="f275" fmla="val 411648"/>
                <a:gd name="f276" fmla="val 615667"/>
                <a:gd name="f277" fmla="val 397692"/>
                <a:gd name="f278" fmla="val 614846"/>
                <a:gd name="f279" fmla="val 392356"/>
                <a:gd name="f280" fmla="val 390304"/>
                <a:gd name="f281" fmla="val 635370"/>
                <a:gd name="f282" fmla="val 644400"/>
                <a:gd name="f283" fmla="val 384557"/>
                <a:gd name="f284" fmla="val 375116"/>
                <a:gd name="f285" fmla="val 642348"/>
                <a:gd name="f286" fmla="val 363623"/>
                <a:gd name="f287" fmla="val 361160"/>
                <a:gd name="f288" fmla="val 619772"/>
                <a:gd name="f289" fmla="val 354593"/>
                <a:gd name="f290" fmla="val 615257"/>
                <a:gd name="f291" fmla="val 325039"/>
                <a:gd name="f292" fmla="val 320114"/>
                <a:gd name="f293" fmla="val 319703"/>
                <a:gd name="f294" fmla="val 637422"/>
                <a:gd name="f295" fmla="val 645631"/>
                <a:gd name="f296" fmla="val 316830"/>
                <a:gd name="f297" fmla="val 648505"/>
                <a:gd name="f298" fmla="val 309031"/>
                <a:gd name="f299" fmla="val 304516"/>
                <a:gd name="f300" fmla="val 647273"/>
                <a:gd name="f301" fmla="val 299591"/>
                <a:gd name="f302" fmla="val 295076"/>
                <a:gd name="f303" fmla="val 287687"/>
                <a:gd name="f304" fmla="val 284403"/>
                <a:gd name="f305" fmla="val 645221"/>
                <a:gd name="f306" fmla="val 283583"/>
                <a:gd name="f307" fmla="val 281530"/>
                <a:gd name="f308" fmla="val 621824"/>
                <a:gd name="f309" fmla="val 273321"/>
                <a:gd name="f310" fmla="val 613615"/>
                <a:gd name="f311" fmla="val 261828"/>
                <a:gd name="f312" fmla="val 614436"/>
                <a:gd name="f313" fmla="val 247462"/>
                <a:gd name="f314" fmla="val 241305"/>
                <a:gd name="f315" fmla="val 625108"/>
                <a:gd name="f316" fmla="val 239663"/>
                <a:gd name="f317" fmla="val 637832"/>
                <a:gd name="f318" fmla="val 229401"/>
                <a:gd name="f319" fmla="val 222013"/>
                <a:gd name="f320" fmla="val 646863"/>
                <a:gd name="f321" fmla="val 213803"/>
                <a:gd name="f322" fmla="val 212982"/>
                <a:gd name="f323" fmla="val 637012"/>
                <a:gd name="f324" fmla="val 212161"/>
                <a:gd name="f325" fmla="val 627160"/>
                <a:gd name="f326" fmla="val 208878"/>
                <a:gd name="f327" fmla="val 197385"/>
                <a:gd name="f328" fmla="val 616078"/>
                <a:gd name="f329" fmla="val 183429"/>
                <a:gd name="f330" fmla="val 613205"/>
                <a:gd name="f331" fmla="val 171936"/>
                <a:gd name="f332" fmla="val 621003"/>
                <a:gd name="f333" fmla="val 171115"/>
                <a:gd name="f334" fmla="val 636191"/>
                <a:gd name="f335" fmla="val 170294"/>
                <a:gd name="f336" fmla="val 651378"/>
                <a:gd name="f337" fmla="val 160443"/>
                <a:gd name="f338" fmla="val 152233"/>
                <a:gd name="f339" fmla="val 140740"/>
                <a:gd name="f340" fmla="val 143203"/>
                <a:gd name="f341" fmla="val 639885"/>
                <a:gd name="f342" fmla="val 634138"/>
                <a:gd name="f343" fmla="val 148950"/>
                <a:gd name="f344" fmla="val 600070"/>
                <a:gd name="f345" fmla="val 135404"/>
                <a:gd name="f346" fmla="val 579546"/>
                <a:gd name="f347" fmla="val 105851"/>
                <a:gd name="f348" fmla="val 560665"/>
                <a:gd name="f349" fmla="val 40997"/>
                <a:gd name="f350" fmla="val 519208"/>
                <a:gd name="f351" fmla="val 6108"/>
                <a:gd name="f352" fmla="val 457227"/>
                <a:gd name="f353" fmla="val 2413"/>
                <a:gd name="f354" fmla="val 380060"/>
                <a:gd name="f355" fmla="val -460"/>
                <a:gd name="f356" fmla="val 321774"/>
                <a:gd name="f357" fmla="val -1691"/>
                <a:gd name="f358" fmla="val 263077"/>
                <a:gd name="f359" fmla="val 4055"/>
                <a:gd name="f360" fmla="val 204791"/>
                <a:gd name="f361" fmla="val 8981"/>
                <a:gd name="f362" fmla="val 156356"/>
                <a:gd name="f363" fmla="val 27452"/>
                <a:gd name="f364" fmla="val 113667"/>
                <a:gd name="f365" fmla="val 61931"/>
                <a:gd name="f366" fmla="val 78778"/>
                <a:gd name="f367" fmla="val 81633"/>
                <a:gd name="f368" fmla="val 59076"/>
                <a:gd name="f369" fmla="val 100925"/>
                <a:gd name="f370" fmla="val 39373"/>
                <a:gd name="f371" fmla="val 126784"/>
                <a:gd name="f372" fmla="val 26649"/>
                <a:gd name="f373" fmla="val 154286"/>
                <a:gd name="f374" fmla="val 12693"/>
                <a:gd name="f375" fmla="val 182197"/>
                <a:gd name="f376" fmla="val 3252"/>
                <a:gd name="f377" fmla="val 2842"/>
                <a:gd name="f378" fmla="val 2226"/>
                <a:gd name="f379" fmla="val 275373"/>
                <a:gd name="f380" fmla="val 584"/>
                <a:gd name="f381" fmla="+- 0 0 -90"/>
                <a:gd name="f382" fmla="*/ f3 1 601971"/>
                <a:gd name="f383" fmla="*/ f4 1 779443"/>
                <a:gd name="f384" fmla="val f5"/>
                <a:gd name="f385" fmla="val f6"/>
                <a:gd name="f386" fmla="val f7"/>
                <a:gd name="f387" fmla="*/ f381 f0 1"/>
                <a:gd name="f388" fmla="+- f386 0 f384"/>
                <a:gd name="f389" fmla="+- f385 0 f384"/>
                <a:gd name="f390" fmla="*/ f387 1 f2"/>
                <a:gd name="f391" fmla="*/ f389 1 601971"/>
                <a:gd name="f392" fmla="*/ f388 1 779443"/>
                <a:gd name="f393" fmla="*/ 375117 f389 1"/>
                <a:gd name="f394" fmla="*/ 710074 f388 1"/>
                <a:gd name="f395" fmla="*/ 389073 f389 1"/>
                <a:gd name="f396" fmla="*/ 722388 f388 1"/>
                <a:gd name="f397" fmla="*/ 411238 f389 1"/>
                <a:gd name="f398" fmla="*/ 743732 f388 1"/>
                <a:gd name="f399" fmla="*/ 431761 f389 1"/>
                <a:gd name="f400" fmla="*/ 721157 f388 1"/>
                <a:gd name="f401" fmla="*/ 449001 f389 1"/>
                <a:gd name="f402" fmla="*/ 710484 f388 1"/>
                <a:gd name="f403" fmla="*/ 456389 f389 1"/>
                <a:gd name="f404" fmla="*/ 747837 f388 1"/>
                <a:gd name="f405" fmla="*/ 423962 f389 1"/>
                <a:gd name="f406" fmla="*/ 779443 f388 1"/>
                <a:gd name="f407" fmla="*/ 300823 f389 1"/>
                <a:gd name="f408" fmla="*/ 179324 f389 1"/>
                <a:gd name="f409" fmla="*/ 145256 f389 1"/>
                <a:gd name="f410" fmla="*/ 748247 f388 1"/>
                <a:gd name="f411" fmla="*/ 144024 f389 1"/>
                <a:gd name="f412" fmla="*/ 727314 f388 1"/>
                <a:gd name="f413" fmla="*/ 151413 f389 1"/>
                <a:gd name="f414" fmla="*/ 171526 f389 1"/>
                <a:gd name="f415" fmla="*/ 724030 f388 1"/>
                <a:gd name="f416" fmla="*/ 191228 f389 1"/>
                <a:gd name="f417" fmla="*/ 744143 f388 1"/>
                <a:gd name="f418" fmla="*/ 211751 f389 1"/>
                <a:gd name="f419" fmla="*/ 725672 f388 1"/>
                <a:gd name="f420" fmla="*/ 226528 f389 1"/>
                <a:gd name="f421" fmla="*/ 710895 f388 1"/>
                <a:gd name="f422" fmla="*/ 240894 f389 1"/>
                <a:gd name="f423" fmla="*/ 262239 f389 1"/>
                <a:gd name="f424" fmla="*/ 744964 f388 1"/>
                <a:gd name="f425" fmla="*/ 282762 f389 1"/>
                <a:gd name="f426" fmla="*/ 720746 f388 1"/>
                <a:gd name="f427" fmla="*/ 294666 f389 1"/>
                <a:gd name="f428" fmla="*/ 304517 f389 1"/>
                <a:gd name="f429" fmla="*/ 319293 f389 1"/>
                <a:gd name="f430" fmla="*/ 722798 f388 1"/>
                <a:gd name="f431" fmla="*/ 340227 f389 1"/>
                <a:gd name="f432" fmla="*/ 744553 f388 1"/>
                <a:gd name="f433" fmla="*/ 362803 f389 1"/>
                <a:gd name="f434" fmla="*/ 723209 f388 1"/>
                <a:gd name="f435" fmla="*/ 300412 f389 1"/>
                <a:gd name="f436" fmla="*/ 447376 f388 1"/>
                <a:gd name="f437" fmla="*/ 227759 f389 1"/>
                <a:gd name="f438" fmla="*/ 520850 f388 1"/>
                <a:gd name="f439" fmla="*/ 254439 f389 1"/>
                <a:gd name="f440" fmla="*/ 550814 f388 1"/>
                <a:gd name="f441" fmla="*/ 288919 f389 1"/>
                <a:gd name="f442" fmla="*/ 529469 f388 1"/>
                <a:gd name="f443" fmla="*/ 302054 f389 1"/>
                <a:gd name="f444" fmla="*/ 510178 f388 1"/>
                <a:gd name="f445" fmla="*/ 313547 f389 1"/>
                <a:gd name="f446" fmla="*/ 528649 f388 1"/>
                <a:gd name="f447" fmla="*/ 349668 f389 1"/>
                <a:gd name="f448" fmla="*/ 374706 f389 1"/>
                <a:gd name="f449" fmla="*/ 515924 f388 1"/>
                <a:gd name="f450" fmla="*/ 445306 f389 1"/>
                <a:gd name="f451" fmla="*/ 234344 f388 1"/>
                <a:gd name="f452" fmla="*/ 343921 f389 1"/>
                <a:gd name="f453" fmla="*/ 335729 f388 1"/>
                <a:gd name="f454" fmla="*/ 443664 f389 1"/>
                <a:gd name="f455" fmla="*/ 436704 f388 1"/>
                <a:gd name="f456" fmla="*/ 545460 f389 1"/>
                <a:gd name="f457" fmla="*/ 336139 f388 1"/>
                <a:gd name="f458" fmla="*/ 159622 f389 1"/>
                <a:gd name="f459" fmla="*/ 233934 f388 1"/>
                <a:gd name="f460" fmla="*/ 58647 f389 1"/>
                <a:gd name="f461" fmla="*/ 335730 f388 1"/>
                <a:gd name="f462" fmla="*/ 437936 f388 1"/>
                <a:gd name="f463" fmla="*/ 259775 f389 1"/>
                <a:gd name="f464" fmla="*/ 335319 f388 1"/>
                <a:gd name="f465" fmla="*/ 306517 f389 1"/>
                <a:gd name="f466" fmla="*/ 122 f388 1"/>
                <a:gd name="f467" fmla="*/ 399744 f389 1"/>
                <a:gd name="f468" fmla="*/ 4484 f388 1"/>
                <a:gd name="f469" fmla="*/ 587327 f389 1"/>
                <a:gd name="f470" fmla="*/ 153483 f388 1"/>
                <a:gd name="f471" fmla="*/ 601694 f389 1"/>
                <a:gd name="f472" fmla="*/ 229008 f388 1"/>
                <a:gd name="f473" fmla="*/ 601283 f389 1"/>
                <a:gd name="f474" fmla="*/ 306997 f388 1"/>
                <a:gd name="f475" fmla="*/ 599641 f389 1"/>
                <a:gd name="f476" fmla="*/ 401815 f388 1"/>
                <a:gd name="f477" fmla="*/ 520421 f389 1"/>
                <a:gd name="f478" fmla="*/ 545478 f388 1"/>
                <a:gd name="f479" fmla="*/ 480196 f389 1"/>
                <a:gd name="f480" fmla="*/ 574210 f388 1"/>
                <a:gd name="f481" fmla="*/ 457210 f389 1"/>
                <a:gd name="f482" fmla="*/ 618130 f388 1"/>
                <a:gd name="f483" fmla="*/ 634959 f388 1"/>
                <a:gd name="f484" fmla="*/ 449411 f389 1"/>
                <a:gd name="f485" fmla="*/ 647684 f388 1"/>
                <a:gd name="f486" fmla="*/ 432582 f389 1"/>
                <a:gd name="f487" fmla="*/ 636601 f388 1"/>
                <a:gd name="f488" fmla="*/ 411648 f389 1"/>
                <a:gd name="f489" fmla="*/ 615667 f388 1"/>
                <a:gd name="f490" fmla="*/ 390304 f389 1"/>
                <a:gd name="f491" fmla="*/ 635370 f388 1"/>
                <a:gd name="f492" fmla="*/ 375116 f389 1"/>
                <a:gd name="f493" fmla="*/ 363623 f389 1"/>
                <a:gd name="f494" fmla="*/ 339816 f389 1"/>
                <a:gd name="f495" fmla="*/ 615257 f388 1"/>
                <a:gd name="f496" fmla="*/ 319703 f389 1"/>
                <a:gd name="f497" fmla="*/ 637422 f388 1"/>
                <a:gd name="f498" fmla="*/ 309031 f389 1"/>
                <a:gd name="f499" fmla="*/ 295076 f389 1"/>
                <a:gd name="f500" fmla="*/ 283583 f389 1"/>
                <a:gd name="f501" fmla="*/ 261828 f389 1"/>
                <a:gd name="f502" fmla="*/ 614436 f388 1"/>
                <a:gd name="f503" fmla="*/ 239663 f389 1"/>
                <a:gd name="f504" fmla="*/ 637832 f388 1"/>
                <a:gd name="f505" fmla="*/ 229401 f389 1"/>
                <a:gd name="f506" fmla="*/ 212982 f389 1"/>
                <a:gd name="f507" fmla="*/ 637012 f388 1"/>
                <a:gd name="f508" fmla="*/ 197385 f389 1"/>
                <a:gd name="f509" fmla="*/ 616078 f388 1"/>
                <a:gd name="f510" fmla="*/ 171115 f389 1"/>
                <a:gd name="f511" fmla="*/ 636191 f388 1"/>
                <a:gd name="f512" fmla="*/ 152233 f389 1"/>
                <a:gd name="f513" fmla="*/ 634138 f388 1"/>
                <a:gd name="f514" fmla="*/ 105851 f389 1"/>
                <a:gd name="f515" fmla="*/ 560665 f388 1"/>
                <a:gd name="f516" fmla="*/ 2413 f389 1"/>
                <a:gd name="f517" fmla="*/ 380060 f388 1"/>
                <a:gd name="f518" fmla="*/ 4055 f389 1"/>
                <a:gd name="f519" fmla="*/ 204791 f388 1"/>
                <a:gd name="f520" fmla="*/ 61931 f389 1"/>
                <a:gd name="f521" fmla="*/ 78778 f388 1"/>
                <a:gd name="f522" fmla="*/ 126784 f389 1"/>
                <a:gd name="f523" fmla="*/ 26649 f388 1"/>
                <a:gd name="f524" fmla="*/ 2842 f388 1"/>
                <a:gd name="f525" fmla="+- f390 0 f1"/>
                <a:gd name="f526" fmla="*/ f393 1 601971"/>
                <a:gd name="f527" fmla="*/ f394 1 779443"/>
                <a:gd name="f528" fmla="*/ f395 1 601971"/>
                <a:gd name="f529" fmla="*/ f396 1 779443"/>
                <a:gd name="f530" fmla="*/ f397 1 601971"/>
                <a:gd name="f531" fmla="*/ f398 1 779443"/>
                <a:gd name="f532" fmla="*/ f399 1 601971"/>
                <a:gd name="f533" fmla="*/ f400 1 779443"/>
                <a:gd name="f534" fmla="*/ f401 1 601971"/>
                <a:gd name="f535" fmla="*/ f402 1 779443"/>
                <a:gd name="f536" fmla="*/ f403 1 601971"/>
                <a:gd name="f537" fmla="*/ f404 1 779443"/>
                <a:gd name="f538" fmla="*/ f405 1 601971"/>
                <a:gd name="f539" fmla="*/ f406 1 779443"/>
                <a:gd name="f540" fmla="*/ f407 1 601971"/>
                <a:gd name="f541" fmla="*/ f408 1 601971"/>
                <a:gd name="f542" fmla="*/ f409 1 601971"/>
                <a:gd name="f543" fmla="*/ f410 1 779443"/>
                <a:gd name="f544" fmla="*/ f411 1 601971"/>
                <a:gd name="f545" fmla="*/ f412 1 779443"/>
                <a:gd name="f546" fmla="*/ f413 1 601971"/>
                <a:gd name="f547" fmla="*/ f414 1 601971"/>
                <a:gd name="f548" fmla="*/ f415 1 779443"/>
                <a:gd name="f549" fmla="*/ f416 1 601971"/>
                <a:gd name="f550" fmla="*/ f417 1 779443"/>
                <a:gd name="f551" fmla="*/ f418 1 601971"/>
                <a:gd name="f552" fmla="*/ f419 1 779443"/>
                <a:gd name="f553" fmla="*/ f420 1 601971"/>
                <a:gd name="f554" fmla="*/ f421 1 779443"/>
                <a:gd name="f555" fmla="*/ f422 1 601971"/>
                <a:gd name="f556" fmla="*/ f423 1 601971"/>
                <a:gd name="f557" fmla="*/ f424 1 779443"/>
                <a:gd name="f558" fmla="*/ f425 1 601971"/>
                <a:gd name="f559" fmla="*/ f426 1 779443"/>
                <a:gd name="f560" fmla="*/ f427 1 601971"/>
                <a:gd name="f561" fmla="*/ f428 1 601971"/>
                <a:gd name="f562" fmla="*/ f429 1 601971"/>
                <a:gd name="f563" fmla="*/ f430 1 779443"/>
                <a:gd name="f564" fmla="*/ f431 1 601971"/>
                <a:gd name="f565" fmla="*/ f432 1 779443"/>
                <a:gd name="f566" fmla="*/ f433 1 601971"/>
                <a:gd name="f567" fmla="*/ f434 1 779443"/>
                <a:gd name="f568" fmla="*/ f435 1 601971"/>
                <a:gd name="f569" fmla="*/ f436 1 779443"/>
                <a:gd name="f570" fmla="*/ f437 1 601971"/>
                <a:gd name="f571" fmla="*/ f438 1 779443"/>
                <a:gd name="f572" fmla="*/ f439 1 601971"/>
                <a:gd name="f573" fmla="*/ f440 1 779443"/>
                <a:gd name="f574" fmla="*/ f441 1 601971"/>
                <a:gd name="f575" fmla="*/ f442 1 779443"/>
                <a:gd name="f576" fmla="*/ f443 1 601971"/>
                <a:gd name="f577" fmla="*/ f444 1 779443"/>
                <a:gd name="f578" fmla="*/ f445 1 601971"/>
                <a:gd name="f579" fmla="*/ f446 1 779443"/>
                <a:gd name="f580" fmla="*/ f447 1 601971"/>
                <a:gd name="f581" fmla="*/ f448 1 601971"/>
                <a:gd name="f582" fmla="*/ f449 1 779443"/>
                <a:gd name="f583" fmla="*/ f450 1 601971"/>
                <a:gd name="f584" fmla="*/ f451 1 779443"/>
                <a:gd name="f585" fmla="*/ f452 1 601971"/>
                <a:gd name="f586" fmla="*/ f453 1 779443"/>
                <a:gd name="f587" fmla="*/ f454 1 601971"/>
                <a:gd name="f588" fmla="*/ f455 1 779443"/>
                <a:gd name="f589" fmla="*/ f456 1 601971"/>
                <a:gd name="f590" fmla="*/ f457 1 779443"/>
                <a:gd name="f591" fmla="*/ f458 1 601971"/>
                <a:gd name="f592" fmla="*/ f459 1 779443"/>
                <a:gd name="f593" fmla="*/ f460 1 601971"/>
                <a:gd name="f594" fmla="*/ f461 1 779443"/>
                <a:gd name="f595" fmla="*/ f462 1 779443"/>
                <a:gd name="f596" fmla="*/ f463 1 601971"/>
                <a:gd name="f597" fmla="*/ f464 1 779443"/>
                <a:gd name="f598" fmla="*/ f465 1 601971"/>
                <a:gd name="f599" fmla="*/ f466 1 779443"/>
                <a:gd name="f600" fmla="*/ f467 1 601971"/>
                <a:gd name="f601" fmla="*/ f468 1 779443"/>
                <a:gd name="f602" fmla="*/ f469 1 601971"/>
                <a:gd name="f603" fmla="*/ f470 1 779443"/>
                <a:gd name="f604" fmla="*/ f471 1 601971"/>
                <a:gd name="f605" fmla="*/ f472 1 779443"/>
                <a:gd name="f606" fmla="*/ f473 1 601971"/>
                <a:gd name="f607" fmla="*/ f474 1 779443"/>
                <a:gd name="f608" fmla="*/ f475 1 601971"/>
                <a:gd name="f609" fmla="*/ f476 1 779443"/>
                <a:gd name="f610" fmla="*/ f477 1 601971"/>
                <a:gd name="f611" fmla="*/ f478 1 779443"/>
                <a:gd name="f612" fmla="*/ f479 1 601971"/>
                <a:gd name="f613" fmla="*/ f480 1 779443"/>
                <a:gd name="f614" fmla="*/ f481 1 601971"/>
                <a:gd name="f615" fmla="*/ f482 1 779443"/>
                <a:gd name="f616" fmla="*/ f483 1 779443"/>
                <a:gd name="f617" fmla="*/ f484 1 601971"/>
                <a:gd name="f618" fmla="*/ f485 1 779443"/>
                <a:gd name="f619" fmla="*/ f486 1 601971"/>
                <a:gd name="f620" fmla="*/ f487 1 779443"/>
                <a:gd name="f621" fmla="*/ f488 1 601971"/>
                <a:gd name="f622" fmla="*/ f489 1 779443"/>
                <a:gd name="f623" fmla="*/ f490 1 601971"/>
                <a:gd name="f624" fmla="*/ f491 1 779443"/>
                <a:gd name="f625" fmla="*/ f492 1 601971"/>
                <a:gd name="f626" fmla="*/ f493 1 601971"/>
                <a:gd name="f627" fmla="*/ f494 1 601971"/>
                <a:gd name="f628" fmla="*/ f495 1 779443"/>
                <a:gd name="f629" fmla="*/ f496 1 601971"/>
                <a:gd name="f630" fmla="*/ f497 1 779443"/>
                <a:gd name="f631" fmla="*/ f498 1 601971"/>
                <a:gd name="f632" fmla="*/ f499 1 601971"/>
                <a:gd name="f633" fmla="*/ f500 1 601971"/>
                <a:gd name="f634" fmla="*/ f501 1 601971"/>
                <a:gd name="f635" fmla="*/ f502 1 779443"/>
                <a:gd name="f636" fmla="*/ f503 1 601971"/>
                <a:gd name="f637" fmla="*/ f504 1 779443"/>
                <a:gd name="f638" fmla="*/ f505 1 601971"/>
                <a:gd name="f639" fmla="*/ f506 1 601971"/>
                <a:gd name="f640" fmla="*/ f507 1 779443"/>
                <a:gd name="f641" fmla="*/ f508 1 601971"/>
                <a:gd name="f642" fmla="*/ f509 1 779443"/>
                <a:gd name="f643" fmla="*/ f510 1 601971"/>
                <a:gd name="f644" fmla="*/ f511 1 779443"/>
                <a:gd name="f645" fmla="*/ f512 1 601971"/>
                <a:gd name="f646" fmla="*/ f513 1 779443"/>
                <a:gd name="f647" fmla="*/ f514 1 601971"/>
                <a:gd name="f648" fmla="*/ f515 1 779443"/>
                <a:gd name="f649" fmla="*/ f516 1 601971"/>
                <a:gd name="f650" fmla="*/ f517 1 779443"/>
                <a:gd name="f651" fmla="*/ f518 1 601971"/>
                <a:gd name="f652" fmla="*/ f519 1 779443"/>
                <a:gd name="f653" fmla="*/ f520 1 601971"/>
                <a:gd name="f654" fmla="*/ f521 1 779443"/>
                <a:gd name="f655" fmla="*/ f522 1 601971"/>
                <a:gd name="f656" fmla="*/ f523 1 779443"/>
                <a:gd name="f657" fmla="*/ f524 1 779443"/>
                <a:gd name="f658" fmla="*/ f384 1 f391"/>
                <a:gd name="f659" fmla="*/ f385 1 f391"/>
                <a:gd name="f660" fmla="*/ f384 1 f392"/>
                <a:gd name="f661" fmla="*/ f386 1 f392"/>
                <a:gd name="f662" fmla="*/ f526 1 f391"/>
                <a:gd name="f663" fmla="*/ f527 1 f392"/>
                <a:gd name="f664" fmla="*/ f528 1 f391"/>
                <a:gd name="f665" fmla="*/ f529 1 f392"/>
                <a:gd name="f666" fmla="*/ f530 1 f391"/>
                <a:gd name="f667" fmla="*/ f531 1 f392"/>
                <a:gd name="f668" fmla="*/ f532 1 f391"/>
                <a:gd name="f669" fmla="*/ f533 1 f392"/>
                <a:gd name="f670" fmla="*/ f534 1 f391"/>
                <a:gd name="f671" fmla="*/ f535 1 f392"/>
                <a:gd name="f672" fmla="*/ f536 1 f391"/>
                <a:gd name="f673" fmla="*/ f537 1 f392"/>
                <a:gd name="f674" fmla="*/ f538 1 f391"/>
                <a:gd name="f675" fmla="*/ f539 1 f392"/>
                <a:gd name="f676" fmla="*/ f540 1 f391"/>
                <a:gd name="f677" fmla="*/ f541 1 f391"/>
                <a:gd name="f678" fmla="*/ f542 1 f391"/>
                <a:gd name="f679" fmla="*/ f543 1 f392"/>
                <a:gd name="f680" fmla="*/ f544 1 f391"/>
                <a:gd name="f681" fmla="*/ f545 1 f392"/>
                <a:gd name="f682" fmla="*/ f546 1 f391"/>
                <a:gd name="f683" fmla="*/ f547 1 f391"/>
                <a:gd name="f684" fmla="*/ f548 1 f392"/>
                <a:gd name="f685" fmla="*/ f549 1 f391"/>
                <a:gd name="f686" fmla="*/ f550 1 f392"/>
                <a:gd name="f687" fmla="*/ f551 1 f391"/>
                <a:gd name="f688" fmla="*/ f552 1 f392"/>
                <a:gd name="f689" fmla="*/ f553 1 f391"/>
                <a:gd name="f690" fmla="*/ f554 1 f392"/>
                <a:gd name="f691" fmla="*/ f555 1 f391"/>
                <a:gd name="f692" fmla="*/ f556 1 f391"/>
                <a:gd name="f693" fmla="*/ f557 1 f392"/>
                <a:gd name="f694" fmla="*/ f558 1 f391"/>
                <a:gd name="f695" fmla="*/ f559 1 f392"/>
                <a:gd name="f696" fmla="*/ f560 1 f391"/>
                <a:gd name="f697" fmla="*/ f561 1 f391"/>
                <a:gd name="f698" fmla="*/ f562 1 f391"/>
                <a:gd name="f699" fmla="*/ f563 1 f392"/>
                <a:gd name="f700" fmla="*/ f564 1 f391"/>
                <a:gd name="f701" fmla="*/ f565 1 f392"/>
                <a:gd name="f702" fmla="*/ f566 1 f391"/>
                <a:gd name="f703" fmla="*/ f567 1 f392"/>
                <a:gd name="f704" fmla="*/ f568 1 f391"/>
                <a:gd name="f705" fmla="*/ f569 1 f392"/>
                <a:gd name="f706" fmla="*/ f570 1 f391"/>
                <a:gd name="f707" fmla="*/ f571 1 f392"/>
                <a:gd name="f708" fmla="*/ f572 1 f391"/>
                <a:gd name="f709" fmla="*/ f573 1 f392"/>
                <a:gd name="f710" fmla="*/ f574 1 f391"/>
                <a:gd name="f711" fmla="*/ f575 1 f392"/>
                <a:gd name="f712" fmla="*/ f576 1 f391"/>
                <a:gd name="f713" fmla="*/ f577 1 f392"/>
                <a:gd name="f714" fmla="*/ f578 1 f391"/>
                <a:gd name="f715" fmla="*/ f579 1 f392"/>
                <a:gd name="f716" fmla="*/ f580 1 f391"/>
                <a:gd name="f717" fmla="*/ f581 1 f391"/>
                <a:gd name="f718" fmla="*/ f582 1 f392"/>
                <a:gd name="f719" fmla="*/ f583 1 f391"/>
                <a:gd name="f720" fmla="*/ f584 1 f392"/>
                <a:gd name="f721" fmla="*/ f585 1 f391"/>
                <a:gd name="f722" fmla="*/ f586 1 f392"/>
                <a:gd name="f723" fmla="*/ f587 1 f391"/>
                <a:gd name="f724" fmla="*/ f588 1 f392"/>
                <a:gd name="f725" fmla="*/ f589 1 f391"/>
                <a:gd name="f726" fmla="*/ f590 1 f392"/>
                <a:gd name="f727" fmla="*/ f591 1 f391"/>
                <a:gd name="f728" fmla="*/ f592 1 f392"/>
                <a:gd name="f729" fmla="*/ f593 1 f391"/>
                <a:gd name="f730" fmla="*/ f594 1 f392"/>
                <a:gd name="f731" fmla="*/ f595 1 f392"/>
                <a:gd name="f732" fmla="*/ f596 1 f391"/>
                <a:gd name="f733" fmla="*/ f597 1 f392"/>
                <a:gd name="f734" fmla="*/ f598 1 f391"/>
                <a:gd name="f735" fmla="*/ f599 1 f392"/>
                <a:gd name="f736" fmla="*/ f600 1 f391"/>
                <a:gd name="f737" fmla="*/ f601 1 f392"/>
                <a:gd name="f738" fmla="*/ f602 1 f391"/>
                <a:gd name="f739" fmla="*/ f603 1 f392"/>
                <a:gd name="f740" fmla="*/ f604 1 f391"/>
                <a:gd name="f741" fmla="*/ f605 1 f392"/>
                <a:gd name="f742" fmla="*/ f606 1 f391"/>
                <a:gd name="f743" fmla="*/ f607 1 f392"/>
                <a:gd name="f744" fmla="*/ f608 1 f391"/>
                <a:gd name="f745" fmla="*/ f609 1 f392"/>
                <a:gd name="f746" fmla="*/ f610 1 f391"/>
                <a:gd name="f747" fmla="*/ f611 1 f392"/>
                <a:gd name="f748" fmla="*/ f612 1 f391"/>
                <a:gd name="f749" fmla="*/ f613 1 f392"/>
                <a:gd name="f750" fmla="*/ f614 1 f391"/>
                <a:gd name="f751" fmla="*/ f615 1 f392"/>
                <a:gd name="f752" fmla="*/ f616 1 f392"/>
                <a:gd name="f753" fmla="*/ f617 1 f391"/>
                <a:gd name="f754" fmla="*/ f618 1 f392"/>
                <a:gd name="f755" fmla="*/ f619 1 f391"/>
                <a:gd name="f756" fmla="*/ f620 1 f392"/>
                <a:gd name="f757" fmla="*/ f621 1 f391"/>
                <a:gd name="f758" fmla="*/ f622 1 f392"/>
                <a:gd name="f759" fmla="*/ f623 1 f391"/>
                <a:gd name="f760" fmla="*/ f624 1 f392"/>
                <a:gd name="f761" fmla="*/ f625 1 f391"/>
                <a:gd name="f762" fmla="*/ f626 1 f391"/>
                <a:gd name="f763" fmla="*/ f627 1 f391"/>
                <a:gd name="f764" fmla="*/ f628 1 f392"/>
                <a:gd name="f765" fmla="*/ f629 1 f391"/>
                <a:gd name="f766" fmla="*/ f630 1 f392"/>
                <a:gd name="f767" fmla="*/ f631 1 f391"/>
                <a:gd name="f768" fmla="*/ f632 1 f391"/>
                <a:gd name="f769" fmla="*/ f633 1 f391"/>
                <a:gd name="f770" fmla="*/ f634 1 f391"/>
                <a:gd name="f771" fmla="*/ f635 1 f392"/>
                <a:gd name="f772" fmla="*/ f636 1 f391"/>
                <a:gd name="f773" fmla="*/ f637 1 f392"/>
                <a:gd name="f774" fmla="*/ f638 1 f391"/>
                <a:gd name="f775" fmla="*/ f639 1 f391"/>
                <a:gd name="f776" fmla="*/ f640 1 f392"/>
                <a:gd name="f777" fmla="*/ f641 1 f391"/>
                <a:gd name="f778" fmla="*/ f642 1 f392"/>
                <a:gd name="f779" fmla="*/ f643 1 f391"/>
                <a:gd name="f780" fmla="*/ f644 1 f392"/>
                <a:gd name="f781" fmla="*/ f645 1 f391"/>
                <a:gd name="f782" fmla="*/ f646 1 f392"/>
                <a:gd name="f783" fmla="*/ f647 1 f391"/>
                <a:gd name="f784" fmla="*/ f648 1 f392"/>
                <a:gd name="f785" fmla="*/ f649 1 f391"/>
                <a:gd name="f786" fmla="*/ f650 1 f392"/>
                <a:gd name="f787" fmla="*/ f651 1 f391"/>
                <a:gd name="f788" fmla="*/ f652 1 f392"/>
                <a:gd name="f789" fmla="*/ f653 1 f391"/>
                <a:gd name="f790" fmla="*/ f654 1 f392"/>
                <a:gd name="f791" fmla="*/ f655 1 f391"/>
                <a:gd name="f792" fmla="*/ f656 1 f392"/>
                <a:gd name="f793" fmla="*/ f657 1 f392"/>
                <a:gd name="f794" fmla="*/ f658 f382 1"/>
                <a:gd name="f795" fmla="*/ f659 f382 1"/>
                <a:gd name="f796" fmla="*/ f661 f383 1"/>
                <a:gd name="f797" fmla="*/ f660 f383 1"/>
                <a:gd name="f798" fmla="*/ f662 f382 1"/>
                <a:gd name="f799" fmla="*/ f663 f383 1"/>
                <a:gd name="f800" fmla="*/ f664 f382 1"/>
                <a:gd name="f801" fmla="*/ f665 f383 1"/>
                <a:gd name="f802" fmla="*/ f666 f382 1"/>
                <a:gd name="f803" fmla="*/ f667 f383 1"/>
                <a:gd name="f804" fmla="*/ f668 f382 1"/>
                <a:gd name="f805" fmla="*/ f669 f383 1"/>
                <a:gd name="f806" fmla="*/ f670 f382 1"/>
                <a:gd name="f807" fmla="*/ f671 f383 1"/>
                <a:gd name="f808" fmla="*/ f672 f382 1"/>
                <a:gd name="f809" fmla="*/ f673 f383 1"/>
                <a:gd name="f810" fmla="*/ f674 f382 1"/>
                <a:gd name="f811" fmla="*/ f675 f383 1"/>
                <a:gd name="f812" fmla="*/ f676 f382 1"/>
                <a:gd name="f813" fmla="*/ f677 f382 1"/>
                <a:gd name="f814" fmla="*/ f678 f382 1"/>
                <a:gd name="f815" fmla="*/ f679 f383 1"/>
                <a:gd name="f816" fmla="*/ f680 f382 1"/>
                <a:gd name="f817" fmla="*/ f681 f383 1"/>
                <a:gd name="f818" fmla="*/ f682 f382 1"/>
                <a:gd name="f819" fmla="*/ f683 f382 1"/>
                <a:gd name="f820" fmla="*/ f684 f383 1"/>
                <a:gd name="f821" fmla="*/ f685 f382 1"/>
                <a:gd name="f822" fmla="*/ f686 f383 1"/>
                <a:gd name="f823" fmla="*/ f687 f382 1"/>
                <a:gd name="f824" fmla="*/ f688 f383 1"/>
                <a:gd name="f825" fmla="*/ f689 f382 1"/>
                <a:gd name="f826" fmla="*/ f690 f383 1"/>
                <a:gd name="f827" fmla="*/ f691 f382 1"/>
                <a:gd name="f828" fmla="*/ f692 f382 1"/>
                <a:gd name="f829" fmla="*/ f693 f383 1"/>
                <a:gd name="f830" fmla="*/ f694 f382 1"/>
                <a:gd name="f831" fmla="*/ f695 f383 1"/>
                <a:gd name="f832" fmla="*/ f696 f382 1"/>
                <a:gd name="f833" fmla="*/ f697 f382 1"/>
                <a:gd name="f834" fmla="*/ f698 f382 1"/>
                <a:gd name="f835" fmla="*/ f699 f383 1"/>
                <a:gd name="f836" fmla="*/ f700 f382 1"/>
                <a:gd name="f837" fmla="*/ f701 f383 1"/>
                <a:gd name="f838" fmla="*/ f702 f382 1"/>
                <a:gd name="f839" fmla="*/ f703 f383 1"/>
                <a:gd name="f840" fmla="*/ f704 f382 1"/>
                <a:gd name="f841" fmla="*/ f705 f383 1"/>
                <a:gd name="f842" fmla="*/ f706 f382 1"/>
                <a:gd name="f843" fmla="*/ f707 f383 1"/>
                <a:gd name="f844" fmla="*/ f708 f382 1"/>
                <a:gd name="f845" fmla="*/ f709 f383 1"/>
                <a:gd name="f846" fmla="*/ f710 f382 1"/>
                <a:gd name="f847" fmla="*/ f711 f383 1"/>
                <a:gd name="f848" fmla="*/ f712 f382 1"/>
                <a:gd name="f849" fmla="*/ f713 f383 1"/>
                <a:gd name="f850" fmla="*/ f714 f382 1"/>
                <a:gd name="f851" fmla="*/ f715 f383 1"/>
                <a:gd name="f852" fmla="*/ f716 f382 1"/>
                <a:gd name="f853" fmla="*/ f717 f382 1"/>
                <a:gd name="f854" fmla="*/ f718 f383 1"/>
                <a:gd name="f855" fmla="*/ f719 f382 1"/>
                <a:gd name="f856" fmla="*/ f720 f383 1"/>
                <a:gd name="f857" fmla="*/ f721 f382 1"/>
                <a:gd name="f858" fmla="*/ f722 f383 1"/>
                <a:gd name="f859" fmla="*/ f723 f382 1"/>
                <a:gd name="f860" fmla="*/ f724 f383 1"/>
                <a:gd name="f861" fmla="*/ f725 f382 1"/>
                <a:gd name="f862" fmla="*/ f726 f383 1"/>
                <a:gd name="f863" fmla="*/ f727 f382 1"/>
                <a:gd name="f864" fmla="*/ f728 f383 1"/>
                <a:gd name="f865" fmla="*/ f729 f382 1"/>
                <a:gd name="f866" fmla="*/ f730 f383 1"/>
                <a:gd name="f867" fmla="*/ f731 f383 1"/>
                <a:gd name="f868" fmla="*/ f732 f382 1"/>
                <a:gd name="f869" fmla="*/ f733 f383 1"/>
                <a:gd name="f870" fmla="*/ f734 f382 1"/>
                <a:gd name="f871" fmla="*/ f735 f383 1"/>
                <a:gd name="f872" fmla="*/ f736 f382 1"/>
                <a:gd name="f873" fmla="*/ f737 f383 1"/>
                <a:gd name="f874" fmla="*/ f738 f382 1"/>
                <a:gd name="f875" fmla="*/ f739 f383 1"/>
                <a:gd name="f876" fmla="*/ f740 f382 1"/>
                <a:gd name="f877" fmla="*/ f741 f383 1"/>
                <a:gd name="f878" fmla="*/ f742 f382 1"/>
                <a:gd name="f879" fmla="*/ f743 f383 1"/>
                <a:gd name="f880" fmla="*/ f744 f382 1"/>
                <a:gd name="f881" fmla="*/ f745 f383 1"/>
                <a:gd name="f882" fmla="*/ f746 f382 1"/>
                <a:gd name="f883" fmla="*/ f747 f383 1"/>
                <a:gd name="f884" fmla="*/ f748 f382 1"/>
                <a:gd name="f885" fmla="*/ f749 f383 1"/>
                <a:gd name="f886" fmla="*/ f750 f382 1"/>
                <a:gd name="f887" fmla="*/ f751 f383 1"/>
                <a:gd name="f888" fmla="*/ f752 f383 1"/>
                <a:gd name="f889" fmla="*/ f753 f382 1"/>
                <a:gd name="f890" fmla="*/ f754 f383 1"/>
                <a:gd name="f891" fmla="*/ f755 f382 1"/>
                <a:gd name="f892" fmla="*/ f756 f383 1"/>
                <a:gd name="f893" fmla="*/ f757 f382 1"/>
                <a:gd name="f894" fmla="*/ f758 f383 1"/>
                <a:gd name="f895" fmla="*/ f759 f382 1"/>
                <a:gd name="f896" fmla="*/ f760 f383 1"/>
                <a:gd name="f897" fmla="*/ f761 f382 1"/>
                <a:gd name="f898" fmla="*/ f762 f382 1"/>
                <a:gd name="f899" fmla="*/ f763 f382 1"/>
                <a:gd name="f900" fmla="*/ f764 f383 1"/>
                <a:gd name="f901" fmla="*/ f765 f382 1"/>
                <a:gd name="f902" fmla="*/ f766 f383 1"/>
                <a:gd name="f903" fmla="*/ f767 f382 1"/>
                <a:gd name="f904" fmla="*/ f768 f382 1"/>
                <a:gd name="f905" fmla="*/ f769 f382 1"/>
                <a:gd name="f906" fmla="*/ f770 f382 1"/>
                <a:gd name="f907" fmla="*/ f771 f383 1"/>
                <a:gd name="f908" fmla="*/ f772 f382 1"/>
                <a:gd name="f909" fmla="*/ f773 f383 1"/>
                <a:gd name="f910" fmla="*/ f774 f382 1"/>
                <a:gd name="f911" fmla="*/ f775 f382 1"/>
                <a:gd name="f912" fmla="*/ f776 f383 1"/>
                <a:gd name="f913" fmla="*/ f777 f382 1"/>
                <a:gd name="f914" fmla="*/ f778 f383 1"/>
                <a:gd name="f915" fmla="*/ f779 f382 1"/>
                <a:gd name="f916" fmla="*/ f780 f383 1"/>
                <a:gd name="f917" fmla="*/ f781 f382 1"/>
                <a:gd name="f918" fmla="*/ f782 f383 1"/>
                <a:gd name="f919" fmla="*/ f783 f382 1"/>
                <a:gd name="f920" fmla="*/ f784 f383 1"/>
                <a:gd name="f921" fmla="*/ f785 f382 1"/>
                <a:gd name="f922" fmla="*/ f786 f383 1"/>
                <a:gd name="f923" fmla="*/ f787 f382 1"/>
                <a:gd name="f924" fmla="*/ f788 f383 1"/>
                <a:gd name="f925" fmla="*/ f789 f382 1"/>
                <a:gd name="f926" fmla="*/ f790 f383 1"/>
                <a:gd name="f927" fmla="*/ f791 f382 1"/>
                <a:gd name="f928" fmla="*/ f792 f383 1"/>
                <a:gd name="f929" fmla="*/ f793 f383 1"/>
              </a:gdLst>
              <a:ahLst/>
              <a:cxnLst>
                <a:cxn ang="3cd4">
                  <a:pos x="hc" y="t"/>
                </a:cxn>
                <a:cxn ang="0">
                  <a:pos x="r" y="vc"/>
                </a:cxn>
                <a:cxn ang="cd4">
                  <a:pos x="hc" y="b"/>
                </a:cxn>
                <a:cxn ang="cd2">
                  <a:pos x="l" y="vc"/>
                </a:cxn>
                <a:cxn ang="f525">
                  <a:pos x="f798" y="f799"/>
                </a:cxn>
                <a:cxn ang="f525">
                  <a:pos x="f800" y="f801"/>
                </a:cxn>
                <a:cxn ang="f525">
                  <a:pos x="f802" y="f803"/>
                </a:cxn>
                <a:cxn ang="f525">
                  <a:pos x="f804" y="f805"/>
                </a:cxn>
                <a:cxn ang="f525">
                  <a:pos x="f806" y="f807"/>
                </a:cxn>
                <a:cxn ang="f525">
                  <a:pos x="f808" y="f801"/>
                </a:cxn>
                <a:cxn ang="f525">
                  <a:pos x="f808" y="f809"/>
                </a:cxn>
                <a:cxn ang="f525">
                  <a:pos x="f810" y="f811"/>
                </a:cxn>
                <a:cxn ang="f525">
                  <a:pos x="f812" y="f811"/>
                </a:cxn>
                <a:cxn ang="f525">
                  <a:pos x="f813" y="f811"/>
                </a:cxn>
                <a:cxn ang="f525">
                  <a:pos x="f814" y="f815"/>
                </a:cxn>
                <a:cxn ang="f525">
                  <a:pos x="f816" y="f817"/>
                </a:cxn>
                <a:cxn ang="f525">
                  <a:pos x="f818" y="f807"/>
                </a:cxn>
                <a:cxn ang="f525">
                  <a:pos x="f819" y="f820"/>
                </a:cxn>
                <a:cxn ang="f525">
                  <a:pos x="f821" y="f822"/>
                </a:cxn>
                <a:cxn ang="f525">
                  <a:pos x="f823" y="f824"/>
                </a:cxn>
                <a:cxn ang="f525">
                  <a:pos x="f825" y="f826"/>
                </a:cxn>
                <a:cxn ang="f525">
                  <a:pos x="f827" y="f820"/>
                </a:cxn>
                <a:cxn ang="f525">
                  <a:pos x="f828" y="f829"/>
                </a:cxn>
                <a:cxn ang="f525">
                  <a:pos x="f830" y="f831"/>
                </a:cxn>
                <a:cxn ang="f525">
                  <a:pos x="f832" y="f807"/>
                </a:cxn>
                <a:cxn ang="f525">
                  <a:pos x="f833" y="f807"/>
                </a:cxn>
                <a:cxn ang="f525">
                  <a:pos x="f834" y="f835"/>
                </a:cxn>
                <a:cxn ang="f525">
                  <a:pos x="f836" y="f837"/>
                </a:cxn>
                <a:cxn ang="f525">
                  <a:pos x="f838" y="f839"/>
                </a:cxn>
                <a:cxn ang="f525">
                  <a:pos x="f798" y="f799"/>
                </a:cxn>
                <a:cxn ang="f525">
                  <a:pos x="f840" y="f841"/>
                </a:cxn>
                <a:cxn ang="f525">
                  <a:pos x="f842" y="f843"/>
                </a:cxn>
                <a:cxn ang="f525">
                  <a:pos x="f844" y="f845"/>
                </a:cxn>
                <a:cxn ang="f525">
                  <a:pos x="f846" y="f847"/>
                </a:cxn>
                <a:cxn ang="f525">
                  <a:pos x="f848" y="f849"/>
                </a:cxn>
                <a:cxn ang="f525">
                  <a:pos x="f850" y="f851"/>
                </a:cxn>
                <a:cxn ang="f525">
                  <a:pos x="f852" y="f845"/>
                </a:cxn>
                <a:cxn ang="f525">
                  <a:pos x="f853" y="f854"/>
                </a:cxn>
                <a:cxn ang="f525">
                  <a:pos x="f840" y="f841"/>
                </a:cxn>
                <a:cxn ang="f525">
                  <a:pos x="f855" y="f856"/>
                </a:cxn>
                <a:cxn ang="f525">
                  <a:pos x="f857" y="f858"/>
                </a:cxn>
                <a:cxn ang="f525">
                  <a:pos x="f859" y="f860"/>
                </a:cxn>
                <a:cxn ang="f525">
                  <a:pos x="f861" y="f862"/>
                </a:cxn>
                <a:cxn ang="f525">
                  <a:pos x="f855" y="f856"/>
                </a:cxn>
                <a:cxn ang="f525">
                  <a:pos x="f863" y="f864"/>
                </a:cxn>
                <a:cxn ang="f525">
                  <a:pos x="f865" y="f866"/>
                </a:cxn>
                <a:cxn ang="f525">
                  <a:pos x="f863" y="f867"/>
                </a:cxn>
                <a:cxn ang="f525">
                  <a:pos x="f868" y="f869"/>
                </a:cxn>
                <a:cxn ang="f525">
                  <a:pos x="f863" y="f864"/>
                </a:cxn>
                <a:cxn ang="f525">
                  <a:pos x="f870" y="f871"/>
                </a:cxn>
                <a:cxn ang="f525">
                  <a:pos x="f872" y="f873"/>
                </a:cxn>
                <a:cxn ang="f525">
                  <a:pos x="f874" y="f875"/>
                </a:cxn>
                <a:cxn ang="f525">
                  <a:pos x="f876" y="f877"/>
                </a:cxn>
                <a:cxn ang="f525">
                  <a:pos x="f878" y="f879"/>
                </a:cxn>
                <a:cxn ang="f525">
                  <a:pos x="f880" y="f881"/>
                </a:cxn>
                <a:cxn ang="f525">
                  <a:pos x="f882" y="f883"/>
                </a:cxn>
                <a:cxn ang="f525">
                  <a:pos x="f884" y="f885"/>
                </a:cxn>
                <a:cxn ang="f525">
                  <a:pos x="f886" y="f887"/>
                </a:cxn>
                <a:cxn ang="f525">
                  <a:pos x="f886" y="f888"/>
                </a:cxn>
                <a:cxn ang="f525">
                  <a:pos x="f889" y="f890"/>
                </a:cxn>
                <a:cxn ang="f525">
                  <a:pos x="f891" y="f892"/>
                </a:cxn>
                <a:cxn ang="f525">
                  <a:pos x="f893" y="f894"/>
                </a:cxn>
                <a:cxn ang="f525">
                  <a:pos x="f895" y="f896"/>
                </a:cxn>
                <a:cxn ang="f525">
                  <a:pos x="f897" y="f890"/>
                </a:cxn>
                <a:cxn ang="f525">
                  <a:pos x="f898" y="f896"/>
                </a:cxn>
                <a:cxn ang="f525">
                  <a:pos x="f899" y="f900"/>
                </a:cxn>
                <a:cxn ang="f525">
                  <a:pos x="f901" y="f902"/>
                </a:cxn>
                <a:cxn ang="f525">
                  <a:pos x="f903" y="f890"/>
                </a:cxn>
                <a:cxn ang="f525">
                  <a:pos x="f904" y="f890"/>
                </a:cxn>
                <a:cxn ang="f525">
                  <a:pos x="f905" y="f902"/>
                </a:cxn>
                <a:cxn ang="f525">
                  <a:pos x="f906" y="f907"/>
                </a:cxn>
                <a:cxn ang="f525">
                  <a:pos x="f908" y="f909"/>
                </a:cxn>
                <a:cxn ang="f525">
                  <a:pos x="f910" y="f890"/>
                </a:cxn>
                <a:cxn ang="f525">
                  <a:pos x="f911" y="f912"/>
                </a:cxn>
                <a:cxn ang="f525">
                  <a:pos x="f913" y="f914"/>
                </a:cxn>
                <a:cxn ang="f525">
                  <a:pos x="f915" y="f916"/>
                </a:cxn>
                <a:cxn ang="f525">
                  <a:pos x="f917" y="f890"/>
                </a:cxn>
                <a:cxn ang="f525">
                  <a:pos x="f816" y="f918"/>
                </a:cxn>
                <a:cxn ang="f525">
                  <a:pos x="f919" y="f920"/>
                </a:cxn>
                <a:cxn ang="f525">
                  <a:pos x="f921" y="f922"/>
                </a:cxn>
                <a:cxn ang="f525">
                  <a:pos x="f923" y="f924"/>
                </a:cxn>
                <a:cxn ang="f525">
                  <a:pos x="f925" y="f926"/>
                </a:cxn>
                <a:cxn ang="f525">
                  <a:pos x="f927" y="f928"/>
                </a:cxn>
                <a:cxn ang="f525">
                  <a:pos x="f911" y="f929"/>
                </a:cxn>
                <a:cxn ang="f525">
                  <a:pos x="f870" y="f871"/>
                </a:cxn>
              </a:cxnLst>
              <a:rect l="f794" t="f797" r="f795" b="f796"/>
              <a:pathLst>
                <a:path w="601971" h="779443">
                  <a:moveTo>
                    <a:pt x="f8" y="f9"/>
                  </a:moveTo>
                  <a:cubicBezTo>
                    <a:pt x="f10" y="f9"/>
                    <a:pt x="f11" y="f12"/>
                    <a:pt x="f13" y="f14"/>
                  </a:cubicBezTo>
                  <a:cubicBezTo>
                    <a:pt x="f15" y="f16"/>
                    <a:pt x="f17" y="f18"/>
                    <a:pt x="f19" y="f20"/>
                  </a:cubicBezTo>
                  <a:cubicBezTo>
                    <a:pt x="f21" y="f22"/>
                    <a:pt x="f23" y="f24"/>
                    <a:pt x="f25" y="f26"/>
                  </a:cubicBezTo>
                  <a:cubicBezTo>
                    <a:pt x="f27" y="f28"/>
                    <a:pt x="f29" y="f30"/>
                    <a:pt x="f31" y="f30"/>
                  </a:cubicBezTo>
                  <a:cubicBezTo>
                    <a:pt x="f32" y="f9"/>
                    <a:pt x="f33" y="f34"/>
                    <a:pt x="f35" y="f14"/>
                  </a:cubicBezTo>
                  <a:cubicBezTo>
                    <a:pt x="f36" y="f37"/>
                    <a:pt x="f35" y="f38"/>
                    <a:pt x="f35" y="f39"/>
                  </a:cubicBezTo>
                  <a:cubicBezTo>
                    <a:pt x="f33" y="f40"/>
                    <a:pt x="f41" y="f7"/>
                    <a:pt x="f42" y="f7"/>
                  </a:cubicBezTo>
                  <a:cubicBezTo>
                    <a:pt x="f43" y="f7"/>
                    <a:pt x="f44" y="f7"/>
                    <a:pt x="f45" y="f7"/>
                  </a:cubicBezTo>
                  <a:cubicBezTo>
                    <a:pt x="f46" y="f7"/>
                    <a:pt x="f47" y="f7"/>
                    <a:pt x="f48" y="f7"/>
                  </a:cubicBezTo>
                  <a:cubicBezTo>
                    <a:pt x="f49" y="f7"/>
                    <a:pt x="f50" y="f51"/>
                    <a:pt x="f52" y="f53"/>
                  </a:cubicBezTo>
                  <a:cubicBezTo>
                    <a:pt x="f54" y="f55"/>
                    <a:pt x="f56" y="f57"/>
                    <a:pt x="f58" y="f59"/>
                  </a:cubicBezTo>
                  <a:cubicBezTo>
                    <a:pt x="f60" y="f26"/>
                    <a:pt x="f61" y="f62"/>
                    <a:pt x="f63" y="f30"/>
                  </a:cubicBezTo>
                  <a:cubicBezTo>
                    <a:pt x="f64" y="f30"/>
                    <a:pt x="f65" y="f66"/>
                    <a:pt x="f65" y="f67"/>
                  </a:cubicBezTo>
                  <a:cubicBezTo>
                    <a:pt x="f65" y="f68"/>
                    <a:pt x="f48" y="f22"/>
                    <a:pt x="f69" y="f18"/>
                  </a:cubicBezTo>
                  <a:cubicBezTo>
                    <a:pt x="f70" y="f71"/>
                    <a:pt x="f72" y="f73"/>
                    <a:pt x="f74" y="f75"/>
                  </a:cubicBezTo>
                  <a:cubicBezTo>
                    <a:pt x="f76" y="f77"/>
                    <a:pt x="f78" y="f79"/>
                    <a:pt x="f80" y="f62"/>
                  </a:cubicBezTo>
                  <a:cubicBezTo>
                    <a:pt x="f81" y="f9"/>
                    <a:pt x="f82" y="f83"/>
                    <a:pt x="f84" y="f67"/>
                  </a:cubicBezTo>
                  <a:cubicBezTo>
                    <a:pt x="f85" y="f86"/>
                    <a:pt x="f87" y="f88"/>
                    <a:pt x="f89" y="f88"/>
                  </a:cubicBezTo>
                  <a:cubicBezTo>
                    <a:pt x="f90" y="f88"/>
                    <a:pt x="f91" y="f92"/>
                    <a:pt x="f93" y="f94"/>
                  </a:cubicBezTo>
                  <a:cubicBezTo>
                    <a:pt x="f95" y="f96"/>
                    <a:pt x="f97" y="f98"/>
                    <a:pt x="f99" y="f30"/>
                  </a:cubicBezTo>
                  <a:cubicBezTo>
                    <a:pt x="f100" y="f62"/>
                    <a:pt x="f101" y="f62"/>
                    <a:pt x="f102" y="f30"/>
                  </a:cubicBezTo>
                  <a:cubicBezTo>
                    <a:pt x="f103" y="f104"/>
                    <a:pt x="f105" y="f79"/>
                    <a:pt x="f106" y="f107"/>
                  </a:cubicBezTo>
                  <a:cubicBezTo>
                    <a:pt x="f108" y="f109"/>
                    <a:pt x="f110" y="f88"/>
                    <a:pt x="f111" y="f112"/>
                  </a:cubicBezTo>
                  <a:cubicBezTo>
                    <a:pt x="f113" y="f18"/>
                    <a:pt x="f114" y="f115"/>
                    <a:pt x="f116" y="f117"/>
                  </a:cubicBezTo>
                  <a:cubicBezTo>
                    <a:pt x="f118" y="f119"/>
                    <a:pt x="f120" y="f9"/>
                    <a:pt x="f8" y="f9"/>
                  </a:cubicBezTo>
                  <a:close/>
                  <a:moveTo>
                    <a:pt x="f121" y="f122"/>
                  </a:move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05" y="f153"/>
                    <a:pt x="f154" y="f155"/>
                    <a:pt x="f156" y="f134"/>
                  </a:cubicBezTo>
                  <a:cubicBezTo>
                    <a:pt x="f157" y="f158"/>
                    <a:pt x="f159" y="f160"/>
                    <a:pt x="f161" y="f162"/>
                  </a:cubicBezTo>
                  <a:cubicBezTo>
                    <a:pt x="f163" y="f164"/>
                    <a:pt x="f165" y="f166"/>
                    <a:pt x="f121" y="f122"/>
                  </a:cubicBezTo>
                  <a:close/>
                  <a:moveTo>
                    <a:pt x="f167" y="f168"/>
                  </a:moveTo>
                  <a:cubicBezTo>
                    <a:pt x="f169" y="f170"/>
                    <a:pt x="f171" y="f172"/>
                    <a:pt x="f173" y="f174"/>
                  </a:cubicBezTo>
                  <a:cubicBezTo>
                    <a:pt x="f175" y="f176"/>
                    <a:pt x="f11" y="f177"/>
                    <a:pt x="f178" y="f179"/>
                  </a:cubicBezTo>
                  <a:cubicBezTo>
                    <a:pt x="f180" y="f181"/>
                    <a:pt x="f182" y="f183"/>
                    <a:pt x="f184" y="f185"/>
                  </a:cubicBezTo>
                  <a:cubicBezTo>
                    <a:pt x="f186" y="f172"/>
                    <a:pt x="f187" y="f188"/>
                    <a:pt x="f167" y="f168"/>
                  </a:cubicBezTo>
                  <a:close/>
                  <a:moveTo>
                    <a:pt x="f189" y="f190"/>
                  </a:moveTo>
                  <a:cubicBezTo>
                    <a:pt x="f191" y="f192"/>
                    <a:pt x="f193" y="f194"/>
                    <a:pt x="f195" y="f196"/>
                  </a:cubicBezTo>
                  <a:cubicBezTo>
                    <a:pt x="f197" y="f198"/>
                    <a:pt x="f199" y="f200"/>
                    <a:pt x="f189" y="f200"/>
                  </a:cubicBezTo>
                  <a:cubicBezTo>
                    <a:pt x="f78" y="f201"/>
                    <a:pt x="f202" y="f203"/>
                    <a:pt x="f204" y="f205"/>
                  </a:cubicBezTo>
                  <a:cubicBezTo>
                    <a:pt x="f206" y="f194"/>
                    <a:pt x="f207" y="f208"/>
                    <a:pt x="f189" y="f190"/>
                  </a:cubicBezTo>
                  <a:close/>
                  <a:moveTo>
                    <a:pt x="f209" y="f210"/>
                  </a:moveTo>
                  <a:cubicBezTo>
                    <a:pt x="f211" y="f212"/>
                    <a:pt x="f213" y="f214"/>
                    <a:pt x="f215" y="f216"/>
                  </a:cubicBezTo>
                  <a:cubicBezTo>
                    <a:pt x="f217" y="f218"/>
                    <a:pt x="f219" y="f220"/>
                    <a:pt x="f221" y="f222"/>
                  </a:cubicBezTo>
                  <a:cubicBezTo>
                    <a:pt x="f223" y="f224"/>
                    <a:pt x="f225" y="f226"/>
                    <a:pt x="f227" y="f228"/>
                  </a:cubicBezTo>
                  <a:cubicBezTo>
                    <a:pt x="f229" y="f230"/>
                    <a:pt x="f231" y="f232"/>
                    <a:pt x="f231" y="f233"/>
                  </a:cubicBezTo>
                  <a:cubicBezTo>
                    <a:pt x="f234" y="f235"/>
                    <a:pt x="f236" y="f237"/>
                    <a:pt x="f238" y="f239"/>
                  </a:cubicBezTo>
                  <a:cubicBezTo>
                    <a:pt x="f240" y="f241"/>
                    <a:pt x="f242" y="f243"/>
                    <a:pt x="f244" y="f245"/>
                  </a:cubicBezTo>
                  <a:cubicBezTo>
                    <a:pt x="f246" y="f247"/>
                    <a:pt x="f248" y="f249"/>
                    <a:pt x="f250" y="f251"/>
                  </a:cubicBezTo>
                  <a:cubicBezTo>
                    <a:pt x="f252" y="f253"/>
                    <a:pt x="f254" y="f255"/>
                    <a:pt x="f256" y="f257"/>
                  </a:cubicBezTo>
                  <a:cubicBezTo>
                    <a:pt x="f258" y="f259"/>
                    <a:pt x="f258" y="f260"/>
                    <a:pt x="f256" y="f261"/>
                  </a:cubicBezTo>
                  <a:cubicBezTo>
                    <a:pt x="f262" y="f263"/>
                    <a:pt x="f264" y="f265"/>
                    <a:pt x="f266" y="f267"/>
                  </a:cubicBezTo>
                  <a:cubicBezTo>
                    <a:pt x="f268" y="f267"/>
                    <a:pt x="f269" y="f270"/>
                    <a:pt x="f27" y="f271"/>
                  </a:cubicBezTo>
                  <a:cubicBezTo>
                    <a:pt x="f25" y="f272"/>
                    <a:pt x="f273" y="f274"/>
                    <a:pt x="f275" y="f276"/>
                  </a:cubicBezTo>
                  <a:cubicBezTo>
                    <a:pt x="f277" y="f278"/>
                    <a:pt x="f279" y="f259"/>
                    <a:pt x="f280" y="f281"/>
                  </a:cubicBezTo>
                  <a:cubicBezTo>
                    <a:pt x="f169" y="f282"/>
                    <a:pt x="f283" y="f265"/>
                    <a:pt x="f284" y="f267"/>
                  </a:cubicBezTo>
                  <a:cubicBezTo>
                    <a:pt x="f120" y="f267"/>
                    <a:pt x="f157" y="f285"/>
                    <a:pt x="f286" y="f281"/>
                  </a:cubicBezTo>
                  <a:cubicBezTo>
                    <a:pt x="f287" y="f288"/>
                    <a:pt x="f289" y="f278"/>
                    <a:pt x="f165" y="f290"/>
                  </a:cubicBezTo>
                  <a:cubicBezTo>
                    <a:pt x="f291" y="f276"/>
                    <a:pt x="f292" y="f272"/>
                    <a:pt x="f293" y="f294"/>
                  </a:cubicBezTo>
                  <a:cubicBezTo>
                    <a:pt x="f293" y="f295"/>
                    <a:pt x="f296" y="f297"/>
                    <a:pt x="f298" y="f267"/>
                  </a:cubicBezTo>
                  <a:cubicBezTo>
                    <a:pt x="f299" y="f300"/>
                    <a:pt x="f301" y="f300"/>
                    <a:pt x="f302" y="f267"/>
                  </a:cubicBezTo>
                  <a:cubicBezTo>
                    <a:pt x="f303" y="f265"/>
                    <a:pt x="f304" y="f305"/>
                    <a:pt x="f306" y="f294"/>
                  </a:cubicBezTo>
                  <a:cubicBezTo>
                    <a:pt x="f307" y="f308"/>
                    <a:pt x="f309" y="f310"/>
                    <a:pt x="f311" y="f312"/>
                  </a:cubicBezTo>
                  <a:cubicBezTo>
                    <a:pt x="f313" y="f290"/>
                    <a:pt x="f314" y="f315"/>
                    <a:pt x="f316" y="f317"/>
                  </a:cubicBezTo>
                  <a:cubicBezTo>
                    <a:pt x="f82" y="f282"/>
                    <a:pt x="f81" y="f297"/>
                    <a:pt x="f318" y="f267"/>
                  </a:cubicBezTo>
                  <a:cubicBezTo>
                    <a:pt x="f319" y="f320"/>
                    <a:pt x="f321" y="f297"/>
                    <a:pt x="f322" y="f323"/>
                  </a:cubicBezTo>
                  <a:cubicBezTo>
                    <a:pt x="f324" y="f325"/>
                    <a:pt x="f326" y="f257"/>
                    <a:pt x="f327" y="f328"/>
                  </a:cubicBezTo>
                  <a:cubicBezTo>
                    <a:pt x="f329" y="f330"/>
                    <a:pt x="f331" y="f332"/>
                    <a:pt x="f333" y="f334"/>
                  </a:cubicBezTo>
                  <a:cubicBezTo>
                    <a:pt x="f335" y="f336"/>
                    <a:pt x="f337" y="f300"/>
                    <a:pt x="f338" y="f267"/>
                  </a:cubicBezTo>
                  <a:cubicBezTo>
                    <a:pt x="f339" y="f297"/>
                    <a:pt x="f340" y="f341"/>
                    <a:pt x="f58" y="f342"/>
                  </a:cubicBezTo>
                  <a:cubicBezTo>
                    <a:pt x="f343" y="f344"/>
                    <a:pt x="f345" y="f346"/>
                    <a:pt x="f347" y="f348"/>
                  </a:cubicBezTo>
                  <a:cubicBezTo>
                    <a:pt x="f349" y="f350"/>
                    <a:pt x="f351" y="f352"/>
                    <a:pt x="f353" y="f354"/>
                  </a:cubicBezTo>
                  <a:cubicBezTo>
                    <a:pt x="f355" y="f356"/>
                    <a:pt x="f357" y="f358"/>
                    <a:pt x="f359" y="f360"/>
                  </a:cubicBezTo>
                  <a:cubicBezTo>
                    <a:pt x="f361" y="f362"/>
                    <a:pt x="f363" y="f364"/>
                    <a:pt x="f365" y="f366"/>
                  </a:cubicBezTo>
                  <a:cubicBezTo>
                    <a:pt x="f367" y="f368"/>
                    <a:pt x="f369" y="f370"/>
                    <a:pt x="f371" y="f372"/>
                  </a:cubicBezTo>
                  <a:cubicBezTo>
                    <a:pt x="f373" y="f374"/>
                    <a:pt x="f375" y="f376"/>
                    <a:pt x="f322" y="f377"/>
                  </a:cubicBezTo>
                  <a:cubicBezTo>
                    <a:pt x="f85" y="f378"/>
                    <a:pt x="f379" y="f380"/>
                    <a:pt x="f209" y="f210"/>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69" name="Group 20">
            <a:extLst>
              <a:ext uri="{FF2B5EF4-FFF2-40B4-BE49-F238E27FC236}">
                <a16:creationId xmlns:a16="http://schemas.microsoft.com/office/drawing/2014/main" id="{E6B63BDE-7B10-4646-A589-BBAD9B288FA1}"/>
              </a:ext>
            </a:extLst>
          </p:cNvPr>
          <p:cNvGrpSpPr/>
          <p:nvPr/>
        </p:nvGrpSpPr>
        <p:grpSpPr>
          <a:xfrm>
            <a:off x="6591269" y="852202"/>
            <a:ext cx="597907" cy="690262"/>
            <a:chOff x="6591269" y="852202"/>
            <a:chExt cx="597907" cy="690262"/>
          </a:xfrm>
        </p:grpSpPr>
        <p:sp>
          <p:nvSpPr>
            <p:cNvPr id="70" name="Freeform: Shape 21">
              <a:extLst>
                <a:ext uri="{FF2B5EF4-FFF2-40B4-BE49-F238E27FC236}">
                  <a16:creationId xmlns:a16="http://schemas.microsoft.com/office/drawing/2014/main" id="{34C49A42-F795-481C-8C69-EE8D03287830}"/>
                </a:ext>
              </a:extLst>
            </p:cNvPr>
            <p:cNvSpPr/>
            <p:nvPr/>
          </p:nvSpPr>
          <p:spPr>
            <a:xfrm>
              <a:off x="6591269" y="852202"/>
              <a:ext cx="597907" cy="690262"/>
            </a:xfrm>
            <a:custGeom>
              <a:avLst/>
              <a:gdLst>
                <a:gd name="f0" fmla="val 10800000"/>
                <a:gd name="f1" fmla="val 5400000"/>
                <a:gd name="f2" fmla="val 180"/>
                <a:gd name="f3" fmla="val w"/>
                <a:gd name="f4" fmla="val h"/>
                <a:gd name="f5" fmla="val 0"/>
                <a:gd name="f6" fmla="val 797214"/>
                <a:gd name="f7" fmla="val 920345"/>
                <a:gd name="f8" fmla="val 797129"/>
                <a:gd name="f9" fmla="val 398131"/>
                <a:gd name="f10" fmla="val 799181"/>
                <a:gd name="f11" fmla="val 494591"/>
                <a:gd name="f12" fmla="val 764292"/>
                <a:gd name="f13" fmla="val 577915"/>
                <a:gd name="f14" fmla="val 706006"/>
                <a:gd name="f15" fmla="val 652620"/>
                <a:gd name="f16" fmla="val 698617"/>
                <a:gd name="f17" fmla="val 662061"/>
                <a:gd name="f18" fmla="val 695744"/>
                <a:gd name="f19" fmla="val 670680"/>
                <a:gd name="f20" fmla="val 697796"/>
                <a:gd name="f21" fmla="val 683405"/>
                <a:gd name="f22" fmla="val 704364"/>
                <a:gd name="f23" fmla="val 726504"/>
                <a:gd name="f24" fmla="val 691229"/>
                <a:gd name="f25" fmla="val 764266"/>
                <a:gd name="f26" fmla="val 661265"/>
                <a:gd name="f27" fmla="val 796283"/>
                <a:gd name="f28" fmla="val 639100"/>
                <a:gd name="f29" fmla="val 819679"/>
                <a:gd name="f30" fmla="val 611598"/>
                <a:gd name="f31" fmla="val 835277"/>
                <a:gd name="f32" fmla="val 582866"/>
                <a:gd name="f33" fmla="val 848823"/>
                <a:gd name="f34" fmla="val 569731"/>
                <a:gd name="f35" fmla="val 854980"/>
                <a:gd name="f36" fmla="val 558648"/>
                <a:gd name="f37" fmla="val 861547"/>
                <a:gd name="f38" fmla="val 557827"/>
                <a:gd name="f39" fmla="val 878786"/>
                <a:gd name="f40" fmla="val 557417"/>
                <a:gd name="f41" fmla="val 890279"/>
                <a:gd name="f42" fmla="val 550028"/>
                <a:gd name="f43" fmla="val 900131"/>
                <a:gd name="f44" fmla="val 536894"/>
                <a:gd name="f45" fmla="val 902593"/>
                <a:gd name="f46" fmla="val 522938"/>
                <a:gd name="f47" fmla="val 905056"/>
                <a:gd name="f48" fmla="val 511855"/>
                <a:gd name="f49" fmla="val 901772"/>
                <a:gd name="f50" fmla="val 503646"/>
                <a:gd name="f51" fmla="val 889459"/>
                <a:gd name="f52" fmla="val 499952"/>
                <a:gd name="f53" fmla="val 884122"/>
                <a:gd name="f54" fmla="val 497899"/>
                <a:gd name="f55" fmla="val 876734"/>
                <a:gd name="f56" fmla="val 488048"/>
                <a:gd name="f57" fmla="val 478607"/>
                <a:gd name="f58" fmla="val 880839"/>
                <a:gd name="f59" fmla="val 473271"/>
                <a:gd name="f60" fmla="val 884943"/>
                <a:gd name="f61" fmla="val 471219"/>
                <a:gd name="f62" fmla="val 894795"/>
                <a:gd name="f63" fmla="val 467935"/>
                <a:gd name="f64" fmla="val 909571"/>
                <a:gd name="f65" fmla="val 459726"/>
                <a:gd name="f66" fmla="val 919012"/>
                <a:gd name="f67" fmla="val 443307"/>
                <a:gd name="f68" fmla="val 919833"/>
                <a:gd name="f69" fmla="val 426889"/>
                <a:gd name="f70" fmla="val 920654"/>
                <a:gd name="f71" fmla="val 417858"/>
                <a:gd name="f72" fmla="val 911213"/>
                <a:gd name="f73" fmla="val 412112"/>
                <a:gd name="f74" fmla="val 897668"/>
                <a:gd name="f75" fmla="val 409649"/>
                <a:gd name="f76" fmla="val 891921"/>
                <a:gd name="f77" fmla="val 407597"/>
                <a:gd name="f78" fmla="val 887817"/>
                <a:gd name="f79" fmla="val 400208"/>
                <a:gd name="f80" fmla="val 888227"/>
                <a:gd name="f81" fmla="val 393230"/>
                <a:gd name="f82" fmla="val 888638"/>
                <a:gd name="f83" fmla="val 387484"/>
                <a:gd name="f84" fmla="val 384611"/>
                <a:gd name="f85" fmla="val 897257"/>
                <a:gd name="f86" fmla="val 381737"/>
                <a:gd name="f87" fmla="val 905467"/>
                <a:gd name="f88" fmla="val 377633"/>
                <a:gd name="f89" fmla="val 912855"/>
                <a:gd name="f90" fmla="val 369423"/>
                <a:gd name="f91" fmla="val 916549"/>
                <a:gd name="f92" fmla="val 348490"/>
                <a:gd name="f93" fmla="val 926400"/>
                <a:gd name="f94" fmla="val 328787"/>
                <a:gd name="f95" fmla="val 325093"/>
                <a:gd name="f96" fmla="val 893153"/>
                <a:gd name="f97" fmla="val 323862"/>
                <a:gd name="f98" fmla="val 886175"/>
                <a:gd name="f99" fmla="val 321809"/>
                <a:gd name="f100" fmla="val 882070"/>
                <a:gd name="f101" fmla="val 314011"/>
                <a:gd name="f102" fmla="val 881660"/>
                <a:gd name="f103" fmla="val 306622"/>
                <a:gd name="f104" fmla="val 881249"/>
                <a:gd name="f105" fmla="val 299234"/>
                <a:gd name="f106" fmla="val 877145"/>
                <a:gd name="f107" fmla="val 294719"/>
                <a:gd name="f108" fmla="val 886996"/>
                <a:gd name="f109" fmla="val 288151"/>
                <a:gd name="f110" fmla="val 900541"/>
                <a:gd name="f111" fmla="val 277069"/>
                <a:gd name="f112" fmla="val 906288"/>
                <a:gd name="f113" fmla="val 262292"/>
                <a:gd name="f114" fmla="val 903414"/>
                <a:gd name="f115" fmla="val 248746"/>
                <a:gd name="f116" fmla="val 238895"/>
                <a:gd name="f117" fmla="val 237664"/>
                <a:gd name="f118" fmla="val 874271"/>
                <a:gd name="f119" fmla="val 236843"/>
                <a:gd name="f120" fmla="val 863189"/>
                <a:gd name="f121" fmla="val 229865"/>
                <a:gd name="f122" fmla="val 857853"/>
                <a:gd name="f123" fmla="val 220835"/>
                <a:gd name="f124" fmla="val 853748"/>
                <a:gd name="f125" fmla="val 195386"/>
                <a:gd name="f126" fmla="val 842255"/>
                <a:gd name="f127" fmla="val 171989"/>
                <a:gd name="f128" fmla="val 827068"/>
                <a:gd name="f129" fmla="val 150645"/>
                <a:gd name="f130" fmla="val 809007"/>
                <a:gd name="f131" fmla="val 109599"/>
                <a:gd name="f132" fmla="val 773707"/>
                <a:gd name="f133" fmla="val 87433"/>
                <a:gd name="f134" fmla="val 730608"/>
                <a:gd name="f135" fmla="val 98926"/>
                <a:gd name="f136" fmla="val 675196"/>
                <a:gd name="f137" fmla="val 100979"/>
                <a:gd name="f138" fmla="val 665344"/>
                <a:gd name="f139" fmla="val 95643"/>
                <a:gd name="f140" fmla="val 660419"/>
                <a:gd name="f141" fmla="val 90717"/>
                <a:gd name="f142" fmla="val 654262"/>
                <a:gd name="f143" fmla="val 29968"/>
                <a:gd name="f144" fmla="val 579557"/>
                <a:gd name="f145" fmla="val -406"/>
                <a:gd name="f146" fmla="val 492949"/>
                <a:gd name="f147" fmla="val 4"/>
                <a:gd name="f148" fmla="val 396899"/>
                <a:gd name="f149" fmla="val 415"/>
                <a:gd name="f150" fmla="val 195361"/>
                <a:gd name="f151" fmla="val 159675"/>
                <a:gd name="f152" fmla="val 22144"/>
                <a:gd name="f153" fmla="val 359572"/>
                <a:gd name="f154" fmla="val 2031"/>
                <a:gd name="f155" fmla="val 547976"/>
                <a:gd name="f156" fmla="val -17261"/>
                <a:gd name="f157" fmla="val 747873"/>
                <a:gd name="f158" fmla="val 101364"/>
                <a:gd name="f159" fmla="val 793024"/>
                <a:gd name="f160" fmla="val 336151"/>
                <a:gd name="f161" fmla="val 796718"/>
                <a:gd name="f162" fmla="val 356263"/>
                <a:gd name="f163" fmla="val 795898"/>
                <a:gd name="f164" fmla="val 377197"/>
                <a:gd name="f165" fmla="+- 0 0 -90"/>
                <a:gd name="f166" fmla="*/ f3 1 797214"/>
                <a:gd name="f167" fmla="*/ f4 1 920345"/>
                <a:gd name="f168" fmla="val f5"/>
                <a:gd name="f169" fmla="val f6"/>
                <a:gd name="f170" fmla="val f7"/>
                <a:gd name="f171" fmla="*/ f165 f0 1"/>
                <a:gd name="f172" fmla="+- f170 0 f168"/>
                <a:gd name="f173" fmla="+- f169 0 f168"/>
                <a:gd name="f174" fmla="*/ f171 1 f2"/>
                <a:gd name="f175" fmla="*/ f173 1 797214"/>
                <a:gd name="f176" fmla="*/ f172 1 920345"/>
                <a:gd name="f177" fmla="*/ 797129 f173 1"/>
                <a:gd name="f178" fmla="*/ 398131 f172 1"/>
                <a:gd name="f179" fmla="*/ 706006 f173 1"/>
                <a:gd name="f180" fmla="*/ 652620 f172 1"/>
                <a:gd name="f181" fmla="*/ 697796 f173 1"/>
                <a:gd name="f182" fmla="*/ 683405 f172 1"/>
                <a:gd name="f183" fmla="*/ 661265 f173 1"/>
                <a:gd name="f184" fmla="*/ 796283 f172 1"/>
                <a:gd name="f185" fmla="*/ 582866 f173 1"/>
                <a:gd name="f186" fmla="*/ 848823 f172 1"/>
                <a:gd name="f187" fmla="*/ 557827 f173 1"/>
                <a:gd name="f188" fmla="*/ 878786 f172 1"/>
                <a:gd name="f189" fmla="*/ 536894 f173 1"/>
                <a:gd name="f190" fmla="*/ 902593 f172 1"/>
                <a:gd name="f191" fmla="*/ 503646 f173 1"/>
                <a:gd name="f192" fmla="*/ 889459 f172 1"/>
                <a:gd name="f193" fmla="*/ 488048 f173 1"/>
                <a:gd name="f194" fmla="*/ 471219 f173 1"/>
                <a:gd name="f195" fmla="*/ 894795 f172 1"/>
                <a:gd name="f196" fmla="*/ 443307 f173 1"/>
                <a:gd name="f197" fmla="*/ 919833 f172 1"/>
                <a:gd name="f198" fmla="*/ 412112 f173 1"/>
                <a:gd name="f199" fmla="*/ 897668 f172 1"/>
                <a:gd name="f200" fmla="*/ 400208 f173 1"/>
                <a:gd name="f201" fmla="*/ 888227 f172 1"/>
                <a:gd name="f202" fmla="*/ 384611 f173 1"/>
                <a:gd name="f203" fmla="*/ 897257 f172 1"/>
                <a:gd name="f204" fmla="*/ 369423 f173 1"/>
                <a:gd name="f205" fmla="*/ 916549 f172 1"/>
                <a:gd name="f206" fmla="*/ 325093 f173 1"/>
                <a:gd name="f207" fmla="*/ 893153 f172 1"/>
                <a:gd name="f208" fmla="*/ 314011 f173 1"/>
                <a:gd name="f209" fmla="*/ 881660 f172 1"/>
                <a:gd name="f210" fmla="*/ 294719 f173 1"/>
                <a:gd name="f211" fmla="*/ 886996 f172 1"/>
                <a:gd name="f212" fmla="*/ 262292 f173 1"/>
                <a:gd name="f213" fmla="*/ 903414 f172 1"/>
                <a:gd name="f214" fmla="*/ 237664 f173 1"/>
                <a:gd name="f215" fmla="*/ 874271 f172 1"/>
                <a:gd name="f216" fmla="*/ 220835 f173 1"/>
                <a:gd name="f217" fmla="*/ 853748 f172 1"/>
                <a:gd name="f218" fmla="*/ 150645 f173 1"/>
                <a:gd name="f219" fmla="*/ 809007 f172 1"/>
                <a:gd name="f220" fmla="*/ 98926 f173 1"/>
                <a:gd name="f221" fmla="*/ 675196 f172 1"/>
                <a:gd name="f222" fmla="*/ 90717 f173 1"/>
                <a:gd name="f223" fmla="*/ 654262 f172 1"/>
                <a:gd name="f224" fmla="*/ 4 f173 1"/>
                <a:gd name="f225" fmla="*/ 396899 f172 1"/>
                <a:gd name="f226" fmla="*/ 359572 f173 1"/>
                <a:gd name="f227" fmla="*/ 2031 f172 1"/>
                <a:gd name="f228" fmla="*/ 793024 f173 1"/>
                <a:gd name="f229" fmla="*/ 336151 f172 1"/>
                <a:gd name="f230" fmla="+- f174 0 f1"/>
                <a:gd name="f231" fmla="*/ f177 1 797214"/>
                <a:gd name="f232" fmla="*/ f178 1 920345"/>
                <a:gd name="f233" fmla="*/ f179 1 797214"/>
                <a:gd name="f234" fmla="*/ f180 1 920345"/>
                <a:gd name="f235" fmla="*/ f181 1 797214"/>
                <a:gd name="f236" fmla="*/ f182 1 920345"/>
                <a:gd name="f237" fmla="*/ f183 1 797214"/>
                <a:gd name="f238" fmla="*/ f184 1 920345"/>
                <a:gd name="f239" fmla="*/ f185 1 797214"/>
                <a:gd name="f240" fmla="*/ f186 1 920345"/>
                <a:gd name="f241" fmla="*/ f187 1 797214"/>
                <a:gd name="f242" fmla="*/ f188 1 920345"/>
                <a:gd name="f243" fmla="*/ f189 1 797214"/>
                <a:gd name="f244" fmla="*/ f190 1 920345"/>
                <a:gd name="f245" fmla="*/ f191 1 797214"/>
                <a:gd name="f246" fmla="*/ f192 1 920345"/>
                <a:gd name="f247" fmla="*/ f193 1 797214"/>
                <a:gd name="f248" fmla="*/ f194 1 797214"/>
                <a:gd name="f249" fmla="*/ f195 1 920345"/>
                <a:gd name="f250" fmla="*/ f196 1 797214"/>
                <a:gd name="f251" fmla="*/ f197 1 920345"/>
                <a:gd name="f252" fmla="*/ f198 1 797214"/>
                <a:gd name="f253" fmla="*/ f199 1 920345"/>
                <a:gd name="f254" fmla="*/ f200 1 797214"/>
                <a:gd name="f255" fmla="*/ f201 1 920345"/>
                <a:gd name="f256" fmla="*/ f202 1 797214"/>
                <a:gd name="f257" fmla="*/ f203 1 920345"/>
                <a:gd name="f258" fmla="*/ f204 1 797214"/>
                <a:gd name="f259" fmla="*/ f205 1 920345"/>
                <a:gd name="f260" fmla="*/ f206 1 797214"/>
                <a:gd name="f261" fmla="*/ f207 1 920345"/>
                <a:gd name="f262" fmla="*/ f208 1 797214"/>
                <a:gd name="f263" fmla="*/ f209 1 920345"/>
                <a:gd name="f264" fmla="*/ f210 1 797214"/>
                <a:gd name="f265" fmla="*/ f211 1 920345"/>
                <a:gd name="f266" fmla="*/ f212 1 797214"/>
                <a:gd name="f267" fmla="*/ f213 1 920345"/>
                <a:gd name="f268" fmla="*/ f214 1 797214"/>
                <a:gd name="f269" fmla="*/ f215 1 920345"/>
                <a:gd name="f270" fmla="*/ f216 1 797214"/>
                <a:gd name="f271" fmla="*/ f217 1 920345"/>
                <a:gd name="f272" fmla="*/ f218 1 797214"/>
                <a:gd name="f273" fmla="*/ f219 1 920345"/>
                <a:gd name="f274" fmla="*/ f220 1 797214"/>
                <a:gd name="f275" fmla="*/ f221 1 920345"/>
                <a:gd name="f276" fmla="*/ f222 1 797214"/>
                <a:gd name="f277" fmla="*/ f223 1 920345"/>
                <a:gd name="f278" fmla="*/ f224 1 797214"/>
                <a:gd name="f279" fmla="*/ f225 1 920345"/>
                <a:gd name="f280" fmla="*/ f226 1 797214"/>
                <a:gd name="f281" fmla="*/ f227 1 920345"/>
                <a:gd name="f282" fmla="*/ f228 1 797214"/>
                <a:gd name="f283" fmla="*/ f229 1 920345"/>
                <a:gd name="f284" fmla="*/ f168 1 f175"/>
                <a:gd name="f285" fmla="*/ f169 1 f175"/>
                <a:gd name="f286" fmla="*/ f168 1 f176"/>
                <a:gd name="f287" fmla="*/ f170 1 f176"/>
                <a:gd name="f288" fmla="*/ f231 1 f175"/>
                <a:gd name="f289" fmla="*/ f232 1 f176"/>
                <a:gd name="f290" fmla="*/ f233 1 f175"/>
                <a:gd name="f291" fmla="*/ f234 1 f176"/>
                <a:gd name="f292" fmla="*/ f235 1 f175"/>
                <a:gd name="f293" fmla="*/ f236 1 f176"/>
                <a:gd name="f294" fmla="*/ f237 1 f175"/>
                <a:gd name="f295" fmla="*/ f238 1 f176"/>
                <a:gd name="f296" fmla="*/ f239 1 f175"/>
                <a:gd name="f297" fmla="*/ f240 1 f176"/>
                <a:gd name="f298" fmla="*/ f241 1 f175"/>
                <a:gd name="f299" fmla="*/ f242 1 f176"/>
                <a:gd name="f300" fmla="*/ f243 1 f175"/>
                <a:gd name="f301" fmla="*/ f244 1 f176"/>
                <a:gd name="f302" fmla="*/ f245 1 f175"/>
                <a:gd name="f303" fmla="*/ f246 1 f176"/>
                <a:gd name="f304" fmla="*/ f247 1 f175"/>
                <a:gd name="f305" fmla="*/ f248 1 f175"/>
                <a:gd name="f306" fmla="*/ f249 1 f176"/>
                <a:gd name="f307" fmla="*/ f250 1 f175"/>
                <a:gd name="f308" fmla="*/ f251 1 f176"/>
                <a:gd name="f309" fmla="*/ f252 1 f175"/>
                <a:gd name="f310" fmla="*/ f253 1 f176"/>
                <a:gd name="f311" fmla="*/ f254 1 f175"/>
                <a:gd name="f312" fmla="*/ f255 1 f176"/>
                <a:gd name="f313" fmla="*/ f256 1 f175"/>
                <a:gd name="f314" fmla="*/ f257 1 f176"/>
                <a:gd name="f315" fmla="*/ f258 1 f175"/>
                <a:gd name="f316" fmla="*/ f259 1 f176"/>
                <a:gd name="f317" fmla="*/ f260 1 f175"/>
                <a:gd name="f318" fmla="*/ f261 1 f176"/>
                <a:gd name="f319" fmla="*/ f262 1 f175"/>
                <a:gd name="f320" fmla="*/ f263 1 f176"/>
                <a:gd name="f321" fmla="*/ f264 1 f175"/>
                <a:gd name="f322" fmla="*/ f265 1 f176"/>
                <a:gd name="f323" fmla="*/ f266 1 f175"/>
                <a:gd name="f324" fmla="*/ f267 1 f176"/>
                <a:gd name="f325" fmla="*/ f268 1 f175"/>
                <a:gd name="f326" fmla="*/ f269 1 f176"/>
                <a:gd name="f327" fmla="*/ f270 1 f175"/>
                <a:gd name="f328" fmla="*/ f271 1 f176"/>
                <a:gd name="f329" fmla="*/ f272 1 f175"/>
                <a:gd name="f330" fmla="*/ f273 1 f176"/>
                <a:gd name="f331" fmla="*/ f274 1 f175"/>
                <a:gd name="f332" fmla="*/ f275 1 f176"/>
                <a:gd name="f333" fmla="*/ f276 1 f175"/>
                <a:gd name="f334" fmla="*/ f277 1 f176"/>
                <a:gd name="f335" fmla="*/ f278 1 f175"/>
                <a:gd name="f336" fmla="*/ f279 1 f176"/>
                <a:gd name="f337" fmla="*/ f280 1 f175"/>
                <a:gd name="f338" fmla="*/ f281 1 f176"/>
                <a:gd name="f339" fmla="*/ f282 1 f175"/>
                <a:gd name="f340" fmla="*/ f283 1 f176"/>
                <a:gd name="f341" fmla="*/ f284 f166 1"/>
                <a:gd name="f342" fmla="*/ f285 f166 1"/>
                <a:gd name="f343" fmla="*/ f287 f167 1"/>
                <a:gd name="f344" fmla="*/ f286 f167 1"/>
                <a:gd name="f345" fmla="*/ f288 f166 1"/>
                <a:gd name="f346" fmla="*/ f289 f167 1"/>
                <a:gd name="f347" fmla="*/ f290 f166 1"/>
                <a:gd name="f348" fmla="*/ f291 f167 1"/>
                <a:gd name="f349" fmla="*/ f292 f166 1"/>
                <a:gd name="f350" fmla="*/ f293 f167 1"/>
                <a:gd name="f351" fmla="*/ f294 f166 1"/>
                <a:gd name="f352" fmla="*/ f295 f167 1"/>
                <a:gd name="f353" fmla="*/ f296 f166 1"/>
                <a:gd name="f354" fmla="*/ f297 f167 1"/>
                <a:gd name="f355" fmla="*/ f298 f166 1"/>
                <a:gd name="f356" fmla="*/ f299 f167 1"/>
                <a:gd name="f357" fmla="*/ f300 f166 1"/>
                <a:gd name="f358" fmla="*/ f301 f167 1"/>
                <a:gd name="f359" fmla="*/ f302 f166 1"/>
                <a:gd name="f360" fmla="*/ f303 f167 1"/>
                <a:gd name="f361" fmla="*/ f304 f166 1"/>
                <a:gd name="f362" fmla="*/ f305 f166 1"/>
                <a:gd name="f363" fmla="*/ f306 f167 1"/>
                <a:gd name="f364" fmla="*/ f307 f166 1"/>
                <a:gd name="f365" fmla="*/ f308 f167 1"/>
                <a:gd name="f366" fmla="*/ f309 f166 1"/>
                <a:gd name="f367" fmla="*/ f310 f167 1"/>
                <a:gd name="f368" fmla="*/ f311 f166 1"/>
                <a:gd name="f369" fmla="*/ f312 f167 1"/>
                <a:gd name="f370" fmla="*/ f313 f166 1"/>
                <a:gd name="f371" fmla="*/ f314 f167 1"/>
                <a:gd name="f372" fmla="*/ f315 f166 1"/>
                <a:gd name="f373" fmla="*/ f316 f167 1"/>
                <a:gd name="f374" fmla="*/ f317 f166 1"/>
                <a:gd name="f375" fmla="*/ f318 f167 1"/>
                <a:gd name="f376" fmla="*/ f319 f166 1"/>
                <a:gd name="f377" fmla="*/ f320 f167 1"/>
                <a:gd name="f378" fmla="*/ f321 f166 1"/>
                <a:gd name="f379" fmla="*/ f322 f167 1"/>
                <a:gd name="f380" fmla="*/ f323 f166 1"/>
                <a:gd name="f381" fmla="*/ f324 f167 1"/>
                <a:gd name="f382" fmla="*/ f325 f166 1"/>
                <a:gd name="f383" fmla="*/ f326 f167 1"/>
                <a:gd name="f384" fmla="*/ f327 f166 1"/>
                <a:gd name="f385" fmla="*/ f328 f167 1"/>
                <a:gd name="f386" fmla="*/ f329 f166 1"/>
                <a:gd name="f387" fmla="*/ f330 f167 1"/>
                <a:gd name="f388" fmla="*/ f331 f166 1"/>
                <a:gd name="f389" fmla="*/ f332 f167 1"/>
                <a:gd name="f390" fmla="*/ f333 f166 1"/>
                <a:gd name="f391" fmla="*/ f334 f167 1"/>
                <a:gd name="f392" fmla="*/ f335 f166 1"/>
                <a:gd name="f393" fmla="*/ f336 f167 1"/>
                <a:gd name="f394" fmla="*/ f337 f166 1"/>
                <a:gd name="f395" fmla="*/ f338 f167 1"/>
                <a:gd name="f396" fmla="*/ f339 f166 1"/>
                <a:gd name="f397" fmla="*/ f340 f167 1"/>
              </a:gdLst>
              <a:ahLst/>
              <a:cxnLst>
                <a:cxn ang="3cd4">
                  <a:pos x="hc" y="t"/>
                </a:cxn>
                <a:cxn ang="0">
                  <a:pos x="r" y="vc"/>
                </a:cxn>
                <a:cxn ang="cd4">
                  <a:pos x="hc" y="b"/>
                </a:cxn>
                <a:cxn ang="cd2">
                  <a:pos x="l" y="vc"/>
                </a:cxn>
                <a:cxn ang="f230">
                  <a:pos x="f345" y="f346"/>
                </a:cxn>
                <a:cxn ang="f230">
                  <a:pos x="f347" y="f348"/>
                </a:cxn>
                <a:cxn ang="f230">
                  <a:pos x="f349" y="f350"/>
                </a:cxn>
                <a:cxn ang="f230">
                  <a:pos x="f351" y="f352"/>
                </a:cxn>
                <a:cxn ang="f230">
                  <a:pos x="f353" y="f354"/>
                </a:cxn>
                <a:cxn ang="f230">
                  <a:pos x="f355" y="f356"/>
                </a:cxn>
                <a:cxn ang="f230">
                  <a:pos x="f357" y="f358"/>
                </a:cxn>
                <a:cxn ang="f230">
                  <a:pos x="f359" y="f360"/>
                </a:cxn>
                <a:cxn ang="f230">
                  <a:pos x="f361" y="f356"/>
                </a:cxn>
                <a:cxn ang="f230">
                  <a:pos x="f362" y="f363"/>
                </a:cxn>
                <a:cxn ang="f230">
                  <a:pos x="f364" y="f365"/>
                </a:cxn>
                <a:cxn ang="f230">
                  <a:pos x="f366" y="f367"/>
                </a:cxn>
                <a:cxn ang="f230">
                  <a:pos x="f368" y="f369"/>
                </a:cxn>
                <a:cxn ang="f230">
                  <a:pos x="f370" y="f371"/>
                </a:cxn>
                <a:cxn ang="f230">
                  <a:pos x="f372" y="f373"/>
                </a:cxn>
                <a:cxn ang="f230">
                  <a:pos x="f374" y="f375"/>
                </a:cxn>
                <a:cxn ang="f230">
                  <a:pos x="f376" y="f377"/>
                </a:cxn>
                <a:cxn ang="f230">
                  <a:pos x="f378" y="f379"/>
                </a:cxn>
                <a:cxn ang="f230">
                  <a:pos x="f380" y="f381"/>
                </a:cxn>
                <a:cxn ang="f230">
                  <a:pos x="f382" y="f383"/>
                </a:cxn>
                <a:cxn ang="f230">
                  <a:pos x="f384" y="f385"/>
                </a:cxn>
                <a:cxn ang="f230">
                  <a:pos x="f386" y="f387"/>
                </a:cxn>
                <a:cxn ang="f230">
                  <a:pos x="f388" y="f389"/>
                </a:cxn>
                <a:cxn ang="f230">
                  <a:pos x="f390" y="f391"/>
                </a:cxn>
                <a:cxn ang="f230">
                  <a:pos x="f392" y="f393"/>
                </a:cxn>
                <a:cxn ang="f230">
                  <a:pos x="f394" y="f395"/>
                </a:cxn>
                <a:cxn ang="f230">
                  <a:pos x="f396" y="f397"/>
                </a:cxn>
                <a:cxn ang="f230">
                  <a:pos x="f345" y="f346"/>
                </a:cxn>
              </a:cxnLst>
              <a:rect l="f341" t="f344" r="f342" b="f343"/>
              <a:pathLst>
                <a:path w="797214" h="92034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39"/>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51"/>
                    <a:pt x="f84" y="f85"/>
                  </a:cubicBezTo>
                  <a:cubicBezTo>
                    <a:pt x="f86" y="f87"/>
                    <a:pt x="f88" y="f89"/>
                    <a:pt x="f90" y="f91"/>
                  </a:cubicBezTo>
                  <a:cubicBezTo>
                    <a:pt x="f92" y="f93"/>
                    <a:pt x="f94" y="f91"/>
                    <a:pt x="f95" y="f96"/>
                  </a:cubicBezTo>
                  <a:cubicBezTo>
                    <a:pt x="f97" y="f98"/>
                    <a:pt x="f99" y="f100"/>
                    <a:pt x="f101" y="f102"/>
                  </a:cubicBezTo>
                  <a:cubicBezTo>
                    <a:pt x="f103" y="f104"/>
                    <a:pt x="f105" y="f106"/>
                    <a:pt x="f107" y="f108"/>
                  </a:cubicBezTo>
                  <a:cubicBezTo>
                    <a:pt x="f109" y="f110"/>
                    <a:pt x="f111" y="f112"/>
                    <a:pt x="f113" y="f114"/>
                  </a:cubicBezTo>
                  <a:cubicBezTo>
                    <a:pt x="f115" y="f110"/>
                    <a:pt x="f116" y="f51"/>
                    <a:pt x="f117" y="f118"/>
                  </a:cubicBezTo>
                  <a:cubicBezTo>
                    <a:pt x="f119" y="f120"/>
                    <a:pt x="f121" y="f122"/>
                    <a:pt x="f123" y="f124"/>
                  </a:cubicBezTo>
                  <a:cubicBezTo>
                    <a:pt x="f125" y="f126"/>
                    <a:pt x="f127" y="f128"/>
                    <a:pt x="f129" y="f130"/>
                  </a:cubicBezTo>
                  <a:cubicBezTo>
                    <a:pt x="f131" y="f132"/>
                    <a:pt x="f133"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7" y="f158"/>
                    <a:pt x="f159" y="f160"/>
                  </a:cubicBezTo>
                  <a:cubicBezTo>
                    <a:pt x="f161" y="f162"/>
                    <a:pt x="f163" y="f164"/>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71" name="Freeform: Shape 22">
              <a:extLst>
                <a:ext uri="{FF2B5EF4-FFF2-40B4-BE49-F238E27FC236}">
                  <a16:creationId xmlns:a16="http://schemas.microsoft.com/office/drawing/2014/main" id="{90A66CBD-C9DA-4D9D-8150-098AD533EB25}"/>
                </a:ext>
              </a:extLst>
            </p:cNvPr>
            <p:cNvSpPr/>
            <p:nvPr/>
          </p:nvSpPr>
          <p:spPr>
            <a:xfrm>
              <a:off x="6636696" y="901909"/>
              <a:ext cx="505772" cy="569360"/>
            </a:xfrm>
            <a:custGeom>
              <a:avLst/>
              <a:gdLst>
                <a:gd name="f0" fmla="val 10800000"/>
                <a:gd name="f1" fmla="val 5400000"/>
                <a:gd name="f2" fmla="val 180"/>
                <a:gd name="f3" fmla="val w"/>
                <a:gd name="f4" fmla="val h"/>
                <a:gd name="f5" fmla="val 0"/>
                <a:gd name="f6" fmla="val 674365"/>
                <a:gd name="f7" fmla="val 759143"/>
                <a:gd name="f8" fmla="val 291507"/>
                <a:gd name="f9" fmla="val 523534"/>
                <a:gd name="f10" fmla="val 284119"/>
                <a:gd name="f11" fmla="val 526202"/>
                <a:gd name="f12" fmla="val 278065"/>
                <a:gd name="f13" fmla="val 532154"/>
                <a:gd name="f14" fmla="val 275602"/>
                <a:gd name="f15" fmla="val 540773"/>
                <a:gd name="f16" fmla="val 267803"/>
                <a:gd name="f17" fmla="val 565812"/>
                <a:gd name="f18" fmla="val 262877"/>
                <a:gd name="f19" fmla="val 591671"/>
                <a:gd name="f20" fmla="val 260004"/>
                <a:gd name="f21" fmla="val 617941"/>
                <a:gd name="f22" fmla="val 257952"/>
                <a:gd name="f23" fmla="val 637643"/>
                <a:gd name="f24" fmla="val 263698"/>
                <a:gd name="f25" fmla="val 646263"/>
                <a:gd name="f26" fmla="val 280938"/>
                <a:gd name="f27" fmla="val 650368"/>
                <a:gd name="f28" fmla="val 293252"/>
                <a:gd name="f29" fmla="val 653241"/>
                <a:gd name="f30" fmla="val 304745"/>
                <a:gd name="f31" fmla="val 645442"/>
                <a:gd name="f32" fmla="val 309670"/>
                <a:gd name="f33" fmla="val 629434"/>
                <a:gd name="f34" fmla="val 318290"/>
                <a:gd name="f35" fmla="val 603164"/>
                <a:gd name="f36" fmla="val 322395"/>
                <a:gd name="f37" fmla="val 575663"/>
                <a:gd name="f38" fmla="val 325268"/>
                <a:gd name="f39" fmla="val 548572"/>
                <a:gd name="f40" fmla="val 539132"/>
                <a:gd name="f41" fmla="val 324447"/>
                <a:gd name="f42" fmla="val 530922"/>
                <a:gd name="f43" fmla="val 315417"/>
                <a:gd name="f44" fmla="val 525997"/>
                <a:gd name="f45" fmla="val 307618"/>
                <a:gd name="f46" fmla="val 521481"/>
                <a:gd name="f47" fmla="val 298896"/>
                <a:gd name="f48" fmla="val 520866"/>
                <a:gd name="f49" fmla="val 368778"/>
                <a:gd name="f50" fmla="val 355233"/>
                <a:gd name="f51" fmla="val 524765"/>
                <a:gd name="f52" fmla="val 346202"/>
                <a:gd name="f53" fmla="val 537079"/>
                <a:gd name="f54" fmla="val 347844"/>
                <a:gd name="f55" fmla="val 550624"/>
                <a:gd name="f56" fmla="val 351539"/>
                <a:gd name="f57" fmla="val 577305"/>
                <a:gd name="f58" fmla="val 356875"/>
                <a:gd name="f59" fmla="val 603574"/>
                <a:gd name="f60" fmla="val 365084"/>
                <a:gd name="f61" fmla="val 629023"/>
                <a:gd name="f62" fmla="val 370010"/>
                <a:gd name="f63" fmla="val 644621"/>
                <a:gd name="f64" fmla="val 379861"/>
                <a:gd name="f65" fmla="val 650778"/>
                <a:gd name="f66" fmla="val 393406"/>
                <a:gd name="f67" fmla="val 648315"/>
                <a:gd name="f68" fmla="val 407772"/>
                <a:gd name="f69" fmla="val 645853"/>
                <a:gd name="f70" fmla="val 414750"/>
                <a:gd name="f71" fmla="val 635591"/>
                <a:gd name="f72" fmla="val 414340"/>
                <a:gd name="f73" fmla="val 613836"/>
                <a:gd name="f74" fmla="val 411877"/>
                <a:gd name="f75" fmla="val 601112"/>
                <a:gd name="f76" fmla="val 409004"/>
                <a:gd name="f77" fmla="val 582641"/>
                <a:gd name="f78" fmla="val 405310"/>
                <a:gd name="f79" fmla="val 564170"/>
                <a:gd name="f80" fmla="val 403668"/>
                <a:gd name="f81" fmla="val 555550"/>
                <a:gd name="f82" fmla="val 401205"/>
                <a:gd name="f83" fmla="val 546520"/>
                <a:gd name="f84" fmla="val 398332"/>
                <a:gd name="f85" fmla="val 538311"/>
                <a:gd name="f86" fmla="val 392996"/>
                <a:gd name="f87" fmla="val 523123"/>
                <a:gd name="f88" fmla="val 383144"/>
                <a:gd name="f89" fmla="val 518198"/>
                <a:gd name="f90" fmla="val 205413"/>
                <a:gd name="f91" fmla="val 304756"/>
                <a:gd name="f92" fmla="val 153284"/>
                <a:gd name="f93" fmla="val 304346"/>
                <a:gd name="f94" fmla="val 111416"/>
                <a:gd name="f95" fmla="val 345803"/>
                <a:gd name="f96" fmla="val 397932"/>
                <a:gd name="f97" fmla="val 450471"/>
                <a:gd name="f98" fmla="val 152052"/>
                <a:gd name="f99" fmla="val 493160"/>
                <a:gd name="f100" fmla="val 201719"/>
                <a:gd name="f101" fmla="val 493570"/>
                <a:gd name="f102" fmla="val 255079"/>
                <a:gd name="f103" fmla="val 493981"/>
                <a:gd name="f104" fmla="val 299409"/>
                <a:gd name="f105" fmla="val 451703"/>
                <a:gd name="f106" fmla="val 299820"/>
                <a:gd name="f107" fmla="val 399984"/>
                <a:gd name="f108" fmla="val 300230"/>
                <a:gd name="f109" fmla="val 348676"/>
                <a:gd name="f110" fmla="val 257542"/>
                <a:gd name="f111" fmla="val 305577"/>
                <a:gd name="f112" fmla="val 472215"/>
                <a:gd name="f113" fmla="val 304345"/>
                <a:gd name="f114" fmla="val 417213"/>
                <a:gd name="f115" fmla="val 303934"/>
                <a:gd name="f116" fmla="val 375346"/>
                <a:gd name="f117" fmla="val 344571"/>
                <a:gd name="f118" fmla="val 374935"/>
                <a:gd name="f119" fmla="val 398342"/>
                <a:gd name="f120" fmla="val 374525"/>
                <a:gd name="f121" fmla="val 449239"/>
                <a:gd name="f122" fmla="val 415571"/>
                <a:gd name="f123" fmla="val 491928"/>
                <a:gd name="f124" fmla="val 465648"/>
                <a:gd name="f125" fmla="val 493159"/>
                <a:gd name="f126" fmla="val 530912"/>
                <a:gd name="f127" fmla="val 495212"/>
                <a:gd name="f128" fmla="val 565391"/>
                <a:gd name="f129" fmla="val 440620"/>
                <a:gd name="f130" fmla="val 397931"/>
                <a:gd name="f131" fmla="val 346623"/>
                <a:gd name="f132" fmla="val 523934"/>
                <a:gd name="f133" fmla="val 304755"/>
                <a:gd name="f134" fmla="val 338814"/>
                <a:gd name="f135" fmla="val 602"/>
                <a:gd name="f136" fmla="val 468521"/>
                <a:gd name="f137" fmla="val -8429"/>
                <a:gd name="f138" fmla="val 606027"/>
                <a:gd name="f139" fmla="val 85158"/>
                <a:gd name="f140" fmla="val 652410"/>
                <a:gd name="f141" fmla="val 215686"/>
                <a:gd name="f142" fmla="val 695098"/>
                <a:gd name="f143" fmla="val 335542"/>
                <a:gd name="f144" fmla="val 675396"/>
                <a:gd name="f145" fmla="val 448831"/>
                <a:gd name="f146" fmla="val 594534"/>
                <a:gd name="f147" fmla="val 549805"/>
                <a:gd name="f148" fmla="val 592482"/>
                <a:gd name="f149" fmla="val 552268"/>
                <a:gd name="f150" fmla="val 590430"/>
                <a:gd name="f151" fmla="val 555141"/>
                <a:gd name="f152" fmla="val 587967"/>
                <a:gd name="f153" fmla="val 557193"/>
                <a:gd name="f154" fmla="val 567854"/>
                <a:gd name="f155" fmla="val 574843"/>
                <a:gd name="f156" fmla="val 562928"/>
                <a:gd name="f157" fmla="val 594135"/>
                <a:gd name="f158" fmla="val 574011"/>
                <a:gd name="f159" fmla="val 620405"/>
                <a:gd name="f160" fmla="val 583041"/>
                <a:gd name="f161" fmla="val 642160"/>
                <a:gd name="f162" fmla="val 575653"/>
                <a:gd name="f163" fmla="val 664325"/>
                <a:gd name="f164" fmla="val 560465"/>
                <a:gd name="f165" fmla="val 682385"/>
                <a:gd name="f166" fmla="val 545278"/>
                <a:gd name="f167" fmla="val 700446"/>
                <a:gd name="f168" fmla="val 525576"/>
                <a:gd name="f169" fmla="val 712349"/>
                <a:gd name="f170" fmla="val 505053"/>
                <a:gd name="f171" fmla="val 723843"/>
                <a:gd name="f172" fmla="val 499306"/>
                <a:gd name="f173" fmla="val 727126"/>
                <a:gd name="f174" fmla="val 496843"/>
                <a:gd name="f175" fmla="val 725074"/>
                <a:gd name="f176" fmla="val 493560"/>
                <a:gd name="f177" fmla="val 720969"/>
                <a:gd name="f178" fmla="val 484940"/>
                <a:gd name="f179" fmla="val 709887"/>
                <a:gd name="f180" fmla="val 473857"/>
                <a:gd name="f181" fmla="val 704961"/>
                <a:gd name="f182" fmla="val 459901"/>
                <a:gd name="f183" fmla="val 709476"/>
                <a:gd name="f184" fmla="val 445946"/>
                <a:gd name="f185" fmla="val 713991"/>
                <a:gd name="f186" fmla="val 437736"/>
                <a:gd name="f187" fmla="val 436915"/>
                <a:gd name="f188" fmla="val 738209"/>
                <a:gd name="f189" fmla="val 436094"/>
                <a:gd name="f190" fmla="val 748881"/>
                <a:gd name="f191" fmla="val 427885"/>
                <a:gd name="f192" fmla="val 421318"/>
                <a:gd name="f193" fmla="val 750933"/>
                <a:gd name="f194" fmla="val 413108"/>
                <a:gd name="f195" fmla="val 753807"/>
                <a:gd name="f196" fmla="val 412287"/>
                <a:gd name="f197" fmla="val 747239"/>
                <a:gd name="f198" fmla="val 409414"/>
                <a:gd name="f199" fmla="val 742314"/>
                <a:gd name="f200" fmla="val 402436"/>
                <a:gd name="f201" fmla="val 730000"/>
                <a:gd name="f202" fmla="val 392174"/>
                <a:gd name="f203" fmla="val 721790"/>
                <a:gd name="f204" fmla="val 376987"/>
                <a:gd name="f205" fmla="val 362210"/>
                <a:gd name="f206" fmla="val 725895"/>
                <a:gd name="f207" fmla="val 351538"/>
                <a:gd name="f208" fmla="val 734515"/>
                <a:gd name="f209" fmla="val 349896"/>
                <a:gd name="f210" fmla="val 750112"/>
                <a:gd name="f211" fmla="val 349076"/>
                <a:gd name="f212" fmla="val 757911"/>
                <a:gd name="f213" fmla="val 344560"/>
                <a:gd name="f214" fmla="val 338403"/>
                <a:gd name="f215" fmla="val 331836"/>
                <a:gd name="f216" fmla="val 327321"/>
                <a:gd name="f217" fmla="val 758732"/>
                <a:gd name="f218" fmla="val 325269"/>
                <a:gd name="f219" fmla="val 321574"/>
                <a:gd name="f220" fmla="val 734925"/>
                <a:gd name="f221" fmla="val 307619"/>
                <a:gd name="f222" fmla="val 723432"/>
                <a:gd name="f223" fmla="val 294484"/>
                <a:gd name="f224" fmla="val 723022"/>
                <a:gd name="f225" fmla="val 278886"/>
                <a:gd name="f226" fmla="val 722611"/>
                <a:gd name="f227" fmla="val 269035"/>
                <a:gd name="f228" fmla="val 731231"/>
                <a:gd name="f229" fmla="val 263699"/>
                <a:gd name="f230" fmla="val 745597"/>
                <a:gd name="f231" fmla="val 262057"/>
                <a:gd name="f232" fmla="val 749702"/>
                <a:gd name="f233" fmla="val 260415"/>
                <a:gd name="f234" fmla="val 752165"/>
                <a:gd name="f235" fmla="val 255900"/>
                <a:gd name="f236" fmla="val 751344"/>
                <a:gd name="f237" fmla="val 248922"/>
                <a:gd name="f238" fmla="val 241533"/>
                <a:gd name="f239" fmla="val 238250"/>
                <a:gd name="f240" fmla="val 741903"/>
                <a:gd name="f241" fmla="val 237018"/>
                <a:gd name="f242" fmla="val 738619"/>
                <a:gd name="f243" fmla="val 236197"/>
                <a:gd name="f244" fmla="val 235376"/>
                <a:gd name="f245" fmla="val 730820"/>
                <a:gd name="f246" fmla="val 229630"/>
                <a:gd name="f247" fmla="val 705372"/>
                <a:gd name="f248" fmla="val 204592"/>
                <a:gd name="f249" fmla="val 696341"/>
                <a:gd name="f250" fmla="val 186121"/>
                <a:gd name="f251" fmla="val 715223"/>
                <a:gd name="f252" fmla="val 175859"/>
                <a:gd name="f253" fmla="val 168881"/>
                <a:gd name="f254" fmla="val 159030"/>
                <a:gd name="f255" fmla="val 717275"/>
                <a:gd name="f256" fmla="val 133170"/>
                <a:gd name="f257" fmla="val 110184"/>
                <a:gd name="f258" fmla="val 681564"/>
                <a:gd name="f259" fmla="val 99923"/>
                <a:gd name="f260" fmla="val 651190"/>
                <a:gd name="f261" fmla="val 96639"/>
                <a:gd name="f262" fmla="val 641339"/>
                <a:gd name="f263" fmla="val 96229"/>
                <a:gd name="f264" fmla="val 631898"/>
                <a:gd name="f265" fmla="val 100333"/>
                <a:gd name="f266" fmla="val 622458"/>
                <a:gd name="f267" fmla="val 110595"/>
                <a:gd name="f268" fmla="val 600292"/>
                <a:gd name="f269" fmla="val 107722"/>
                <a:gd name="f270" fmla="val 581821"/>
                <a:gd name="f271" fmla="val 90072"/>
                <a:gd name="f272" fmla="val 562529"/>
                <a:gd name="f273" fmla="val 49846"/>
                <a:gd name="f274" fmla="val 519020"/>
                <a:gd name="f275" fmla="val 19882"/>
                <a:gd name="f276" fmla="val 468533"/>
                <a:gd name="f277" fmla="val 7978"/>
                <a:gd name="f278" fmla="val 409836"/>
                <a:gd name="f279" fmla="val -30605"/>
                <a:gd name="f280" fmla="val 218149"/>
                <a:gd name="f281" fmla="val 76937"/>
                <a:gd name="f282" fmla="val 81464"/>
                <a:gd name="f283" fmla="val 197614"/>
                <a:gd name="f284" fmla="val 26871"/>
                <a:gd name="f285" fmla="val 236608"/>
                <a:gd name="f286" fmla="val 9221"/>
                <a:gd name="f287" fmla="val 274371"/>
                <a:gd name="f288" fmla="val -1861"/>
                <a:gd name="f289" fmla="+- 0 0 -90"/>
                <a:gd name="f290" fmla="*/ f3 1 674365"/>
                <a:gd name="f291" fmla="*/ f4 1 759143"/>
                <a:gd name="f292" fmla="val f5"/>
                <a:gd name="f293" fmla="val f6"/>
                <a:gd name="f294" fmla="val f7"/>
                <a:gd name="f295" fmla="*/ f289 f0 1"/>
                <a:gd name="f296" fmla="+- f294 0 f292"/>
                <a:gd name="f297" fmla="+- f293 0 f292"/>
                <a:gd name="f298" fmla="*/ f295 1 f2"/>
                <a:gd name="f299" fmla="*/ f297 1 674365"/>
                <a:gd name="f300" fmla="*/ f296 1 759143"/>
                <a:gd name="f301" fmla="*/ 291507 f297 1"/>
                <a:gd name="f302" fmla="*/ 523534 f296 1"/>
                <a:gd name="f303" fmla="*/ 275602 f297 1"/>
                <a:gd name="f304" fmla="*/ 540773 f296 1"/>
                <a:gd name="f305" fmla="*/ 260004 f297 1"/>
                <a:gd name="f306" fmla="*/ 617941 f296 1"/>
                <a:gd name="f307" fmla="*/ 280938 f297 1"/>
                <a:gd name="f308" fmla="*/ 650368 f296 1"/>
                <a:gd name="f309" fmla="*/ 309670 f297 1"/>
                <a:gd name="f310" fmla="*/ 629434 f296 1"/>
                <a:gd name="f311" fmla="*/ 325268 f297 1"/>
                <a:gd name="f312" fmla="*/ 548572 f296 1"/>
                <a:gd name="f313" fmla="*/ 315417 f297 1"/>
                <a:gd name="f314" fmla="*/ 525997 f296 1"/>
                <a:gd name="f315" fmla="*/ 368778 f297 1"/>
                <a:gd name="f316" fmla="*/ 521481 f296 1"/>
                <a:gd name="f317" fmla="*/ 347844 f297 1"/>
                <a:gd name="f318" fmla="*/ 550624 f296 1"/>
                <a:gd name="f319" fmla="*/ 365084 f297 1"/>
                <a:gd name="f320" fmla="*/ 629023 f296 1"/>
                <a:gd name="f321" fmla="*/ 393406 f297 1"/>
                <a:gd name="f322" fmla="*/ 648315 f296 1"/>
                <a:gd name="f323" fmla="*/ 414340 f297 1"/>
                <a:gd name="f324" fmla="*/ 613836 f296 1"/>
                <a:gd name="f325" fmla="*/ 405310 f297 1"/>
                <a:gd name="f326" fmla="*/ 564170 f296 1"/>
                <a:gd name="f327" fmla="*/ 398332 f297 1"/>
                <a:gd name="f328" fmla="*/ 538311 f296 1"/>
                <a:gd name="f329" fmla="*/ 205413 f297 1"/>
                <a:gd name="f330" fmla="*/ 304756 f296 1"/>
                <a:gd name="f331" fmla="*/ 111416 f297 1"/>
                <a:gd name="f332" fmla="*/ 397932 f296 1"/>
                <a:gd name="f333" fmla="*/ 201719 f297 1"/>
                <a:gd name="f334" fmla="*/ 493570 f296 1"/>
                <a:gd name="f335" fmla="*/ 299820 f297 1"/>
                <a:gd name="f336" fmla="*/ 399984 f296 1"/>
                <a:gd name="f337" fmla="*/ 472215 f297 1"/>
                <a:gd name="f338" fmla="*/ 304345 f296 1"/>
                <a:gd name="f339" fmla="*/ 374935 f297 1"/>
                <a:gd name="f340" fmla="*/ 398342 f296 1"/>
                <a:gd name="f341" fmla="*/ 465648 f297 1"/>
                <a:gd name="f342" fmla="*/ 493159 f296 1"/>
                <a:gd name="f343" fmla="*/ 565391 f297 1"/>
                <a:gd name="f344" fmla="*/ 397931 f296 1"/>
                <a:gd name="f345" fmla="*/ 338814 f297 1"/>
                <a:gd name="f346" fmla="*/ 602 f296 1"/>
                <a:gd name="f347" fmla="*/ 652410 f297 1"/>
                <a:gd name="f348" fmla="*/ 215686 f296 1"/>
                <a:gd name="f349" fmla="*/ 594534 f297 1"/>
                <a:gd name="f350" fmla="*/ 549805 f296 1"/>
                <a:gd name="f351" fmla="*/ 587967 f297 1"/>
                <a:gd name="f352" fmla="*/ 557193 f296 1"/>
                <a:gd name="f353" fmla="*/ 574011 f297 1"/>
                <a:gd name="f354" fmla="*/ 620405 f296 1"/>
                <a:gd name="f355" fmla="*/ 560465 f297 1"/>
                <a:gd name="f356" fmla="*/ 682385 f296 1"/>
                <a:gd name="f357" fmla="*/ 505053 f297 1"/>
                <a:gd name="f358" fmla="*/ 723843 f296 1"/>
                <a:gd name="f359" fmla="*/ 493560 f297 1"/>
                <a:gd name="f360" fmla="*/ 720969 f296 1"/>
                <a:gd name="f361" fmla="*/ 459901 f297 1"/>
                <a:gd name="f362" fmla="*/ 709476 f296 1"/>
                <a:gd name="f363" fmla="*/ 436915 f297 1"/>
                <a:gd name="f364" fmla="*/ 738209 f296 1"/>
                <a:gd name="f365" fmla="*/ 421318 f297 1"/>
                <a:gd name="f366" fmla="*/ 750933 f296 1"/>
                <a:gd name="f367" fmla="*/ 409414 f297 1"/>
                <a:gd name="f368" fmla="*/ 742314 f296 1"/>
                <a:gd name="f369" fmla="*/ 376987 f297 1"/>
                <a:gd name="f370" fmla="*/ 349896 f297 1"/>
                <a:gd name="f371" fmla="*/ 750112 f296 1"/>
                <a:gd name="f372" fmla="*/ 338403 f297 1"/>
                <a:gd name="f373" fmla="*/ 759143 f296 1"/>
                <a:gd name="f374" fmla="*/ 325269 f297 1"/>
                <a:gd name="f375" fmla="*/ 294484 f297 1"/>
                <a:gd name="f376" fmla="*/ 723022 f296 1"/>
                <a:gd name="f377" fmla="*/ 263699 f297 1"/>
                <a:gd name="f378" fmla="*/ 745597 f296 1"/>
                <a:gd name="f379" fmla="*/ 255900 f297 1"/>
                <a:gd name="f380" fmla="*/ 751344 f296 1"/>
                <a:gd name="f381" fmla="*/ 238250 f297 1"/>
                <a:gd name="f382" fmla="*/ 741903 f296 1"/>
                <a:gd name="f383" fmla="*/ 235376 f297 1"/>
                <a:gd name="f384" fmla="*/ 730820 f296 1"/>
                <a:gd name="f385" fmla="*/ 186121 f297 1"/>
                <a:gd name="f386" fmla="*/ 715223 f296 1"/>
                <a:gd name="f387" fmla="*/ 159030 f297 1"/>
                <a:gd name="f388" fmla="*/ 717275 f296 1"/>
                <a:gd name="f389" fmla="*/ 99923 f297 1"/>
                <a:gd name="f390" fmla="*/ 651190 f296 1"/>
                <a:gd name="f391" fmla="*/ 100333 f297 1"/>
                <a:gd name="f392" fmla="*/ 622458 f296 1"/>
                <a:gd name="f393" fmla="*/ 90072 f297 1"/>
                <a:gd name="f394" fmla="*/ 562529 f296 1"/>
                <a:gd name="f395" fmla="*/ 7978 f297 1"/>
                <a:gd name="f396" fmla="*/ 409836 f296 1"/>
                <a:gd name="f397" fmla="*/ 197614 f297 1"/>
                <a:gd name="f398" fmla="*/ 26871 f296 1"/>
                <a:gd name="f399" fmla="+- f298 0 f1"/>
                <a:gd name="f400" fmla="*/ f301 1 674365"/>
                <a:gd name="f401" fmla="*/ f302 1 759143"/>
                <a:gd name="f402" fmla="*/ f303 1 674365"/>
                <a:gd name="f403" fmla="*/ f304 1 759143"/>
                <a:gd name="f404" fmla="*/ f305 1 674365"/>
                <a:gd name="f405" fmla="*/ f306 1 759143"/>
                <a:gd name="f406" fmla="*/ f307 1 674365"/>
                <a:gd name="f407" fmla="*/ f308 1 759143"/>
                <a:gd name="f408" fmla="*/ f309 1 674365"/>
                <a:gd name="f409" fmla="*/ f310 1 759143"/>
                <a:gd name="f410" fmla="*/ f311 1 674365"/>
                <a:gd name="f411" fmla="*/ f312 1 759143"/>
                <a:gd name="f412" fmla="*/ f313 1 674365"/>
                <a:gd name="f413" fmla="*/ f314 1 759143"/>
                <a:gd name="f414" fmla="*/ f315 1 674365"/>
                <a:gd name="f415" fmla="*/ f316 1 759143"/>
                <a:gd name="f416" fmla="*/ f317 1 674365"/>
                <a:gd name="f417" fmla="*/ f318 1 759143"/>
                <a:gd name="f418" fmla="*/ f319 1 674365"/>
                <a:gd name="f419" fmla="*/ f320 1 759143"/>
                <a:gd name="f420" fmla="*/ f321 1 674365"/>
                <a:gd name="f421" fmla="*/ f322 1 759143"/>
                <a:gd name="f422" fmla="*/ f323 1 674365"/>
                <a:gd name="f423" fmla="*/ f324 1 759143"/>
                <a:gd name="f424" fmla="*/ f325 1 674365"/>
                <a:gd name="f425" fmla="*/ f326 1 759143"/>
                <a:gd name="f426" fmla="*/ f327 1 674365"/>
                <a:gd name="f427" fmla="*/ f328 1 759143"/>
                <a:gd name="f428" fmla="*/ f329 1 674365"/>
                <a:gd name="f429" fmla="*/ f330 1 759143"/>
                <a:gd name="f430" fmla="*/ f331 1 674365"/>
                <a:gd name="f431" fmla="*/ f332 1 759143"/>
                <a:gd name="f432" fmla="*/ f333 1 674365"/>
                <a:gd name="f433" fmla="*/ f334 1 759143"/>
                <a:gd name="f434" fmla="*/ f335 1 674365"/>
                <a:gd name="f435" fmla="*/ f336 1 759143"/>
                <a:gd name="f436" fmla="*/ f337 1 674365"/>
                <a:gd name="f437" fmla="*/ f338 1 759143"/>
                <a:gd name="f438" fmla="*/ f339 1 674365"/>
                <a:gd name="f439" fmla="*/ f340 1 759143"/>
                <a:gd name="f440" fmla="*/ f341 1 674365"/>
                <a:gd name="f441" fmla="*/ f342 1 759143"/>
                <a:gd name="f442" fmla="*/ f343 1 674365"/>
                <a:gd name="f443" fmla="*/ f344 1 759143"/>
                <a:gd name="f444" fmla="*/ f345 1 674365"/>
                <a:gd name="f445" fmla="*/ f346 1 759143"/>
                <a:gd name="f446" fmla="*/ f347 1 674365"/>
                <a:gd name="f447" fmla="*/ f348 1 759143"/>
                <a:gd name="f448" fmla="*/ f349 1 674365"/>
                <a:gd name="f449" fmla="*/ f350 1 759143"/>
                <a:gd name="f450" fmla="*/ f351 1 674365"/>
                <a:gd name="f451" fmla="*/ f352 1 759143"/>
                <a:gd name="f452" fmla="*/ f353 1 674365"/>
                <a:gd name="f453" fmla="*/ f354 1 759143"/>
                <a:gd name="f454" fmla="*/ f355 1 674365"/>
                <a:gd name="f455" fmla="*/ f356 1 759143"/>
                <a:gd name="f456" fmla="*/ f357 1 674365"/>
                <a:gd name="f457" fmla="*/ f358 1 759143"/>
                <a:gd name="f458" fmla="*/ f359 1 674365"/>
                <a:gd name="f459" fmla="*/ f360 1 759143"/>
                <a:gd name="f460" fmla="*/ f361 1 674365"/>
                <a:gd name="f461" fmla="*/ f362 1 759143"/>
                <a:gd name="f462" fmla="*/ f363 1 674365"/>
                <a:gd name="f463" fmla="*/ f364 1 759143"/>
                <a:gd name="f464" fmla="*/ f365 1 674365"/>
                <a:gd name="f465" fmla="*/ f366 1 759143"/>
                <a:gd name="f466" fmla="*/ f367 1 674365"/>
                <a:gd name="f467" fmla="*/ f368 1 759143"/>
                <a:gd name="f468" fmla="*/ f369 1 674365"/>
                <a:gd name="f469" fmla="*/ f370 1 674365"/>
                <a:gd name="f470" fmla="*/ f371 1 759143"/>
                <a:gd name="f471" fmla="*/ f372 1 674365"/>
                <a:gd name="f472" fmla="*/ f373 1 759143"/>
                <a:gd name="f473" fmla="*/ f374 1 674365"/>
                <a:gd name="f474" fmla="*/ f375 1 674365"/>
                <a:gd name="f475" fmla="*/ f376 1 759143"/>
                <a:gd name="f476" fmla="*/ f377 1 674365"/>
                <a:gd name="f477" fmla="*/ f378 1 759143"/>
                <a:gd name="f478" fmla="*/ f379 1 674365"/>
                <a:gd name="f479" fmla="*/ f380 1 759143"/>
                <a:gd name="f480" fmla="*/ f381 1 674365"/>
                <a:gd name="f481" fmla="*/ f382 1 759143"/>
                <a:gd name="f482" fmla="*/ f383 1 674365"/>
                <a:gd name="f483" fmla="*/ f384 1 759143"/>
                <a:gd name="f484" fmla="*/ f385 1 674365"/>
                <a:gd name="f485" fmla="*/ f386 1 759143"/>
                <a:gd name="f486" fmla="*/ f387 1 674365"/>
                <a:gd name="f487" fmla="*/ f388 1 759143"/>
                <a:gd name="f488" fmla="*/ f389 1 674365"/>
                <a:gd name="f489" fmla="*/ f390 1 759143"/>
                <a:gd name="f490" fmla="*/ f391 1 674365"/>
                <a:gd name="f491" fmla="*/ f392 1 759143"/>
                <a:gd name="f492" fmla="*/ f393 1 674365"/>
                <a:gd name="f493" fmla="*/ f394 1 759143"/>
                <a:gd name="f494" fmla="*/ f395 1 674365"/>
                <a:gd name="f495" fmla="*/ f396 1 759143"/>
                <a:gd name="f496" fmla="*/ f397 1 674365"/>
                <a:gd name="f497" fmla="*/ f398 1 759143"/>
                <a:gd name="f498" fmla="*/ f292 1 f299"/>
                <a:gd name="f499" fmla="*/ f293 1 f299"/>
                <a:gd name="f500" fmla="*/ f292 1 f300"/>
                <a:gd name="f501" fmla="*/ f294 1 f300"/>
                <a:gd name="f502" fmla="*/ f400 1 f299"/>
                <a:gd name="f503" fmla="*/ f401 1 f300"/>
                <a:gd name="f504" fmla="*/ f402 1 f299"/>
                <a:gd name="f505" fmla="*/ f403 1 f300"/>
                <a:gd name="f506" fmla="*/ f404 1 f299"/>
                <a:gd name="f507" fmla="*/ f405 1 f300"/>
                <a:gd name="f508" fmla="*/ f406 1 f299"/>
                <a:gd name="f509" fmla="*/ f407 1 f300"/>
                <a:gd name="f510" fmla="*/ f408 1 f299"/>
                <a:gd name="f511" fmla="*/ f409 1 f300"/>
                <a:gd name="f512" fmla="*/ f410 1 f299"/>
                <a:gd name="f513" fmla="*/ f411 1 f300"/>
                <a:gd name="f514" fmla="*/ f412 1 f299"/>
                <a:gd name="f515" fmla="*/ f413 1 f300"/>
                <a:gd name="f516" fmla="*/ f414 1 f299"/>
                <a:gd name="f517" fmla="*/ f415 1 f300"/>
                <a:gd name="f518" fmla="*/ f416 1 f299"/>
                <a:gd name="f519" fmla="*/ f417 1 f300"/>
                <a:gd name="f520" fmla="*/ f418 1 f299"/>
                <a:gd name="f521" fmla="*/ f419 1 f300"/>
                <a:gd name="f522" fmla="*/ f420 1 f299"/>
                <a:gd name="f523" fmla="*/ f421 1 f300"/>
                <a:gd name="f524" fmla="*/ f422 1 f299"/>
                <a:gd name="f525" fmla="*/ f423 1 f300"/>
                <a:gd name="f526" fmla="*/ f424 1 f299"/>
                <a:gd name="f527" fmla="*/ f425 1 f300"/>
                <a:gd name="f528" fmla="*/ f426 1 f299"/>
                <a:gd name="f529" fmla="*/ f427 1 f300"/>
                <a:gd name="f530" fmla="*/ f428 1 f299"/>
                <a:gd name="f531" fmla="*/ f429 1 f300"/>
                <a:gd name="f532" fmla="*/ f430 1 f299"/>
                <a:gd name="f533" fmla="*/ f431 1 f300"/>
                <a:gd name="f534" fmla="*/ f432 1 f299"/>
                <a:gd name="f535" fmla="*/ f433 1 f300"/>
                <a:gd name="f536" fmla="*/ f434 1 f299"/>
                <a:gd name="f537" fmla="*/ f435 1 f300"/>
                <a:gd name="f538" fmla="*/ f436 1 f299"/>
                <a:gd name="f539" fmla="*/ f437 1 f300"/>
                <a:gd name="f540" fmla="*/ f438 1 f299"/>
                <a:gd name="f541" fmla="*/ f439 1 f300"/>
                <a:gd name="f542" fmla="*/ f440 1 f299"/>
                <a:gd name="f543" fmla="*/ f441 1 f300"/>
                <a:gd name="f544" fmla="*/ f442 1 f299"/>
                <a:gd name="f545" fmla="*/ f443 1 f300"/>
                <a:gd name="f546" fmla="*/ f444 1 f299"/>
                <a:gd name="f547" fmla="*/ f445 1 f300"/>
                <a:gd name="f548" fmla="*/ f446 1 f299"/>
                <a:gd name="f549" fmla="*/ f447 1 f300"/>
                <a:gd name="f550" fmla="*/ f448 1 f299"/>
                <a:gd name="f551" fmla="*/ f449 1 f300"/>
                <a:gd name="f552" fmla="*/ f450 1 f299"/>
                <a:gd name="f553" fmla="*/ f451 1 f300"/>
                <a:gd name="f554" fmla="*/ f452 1 f299"/>
                <a:gd name="f555" fmla="*/ f453 1 f300"/>
                <a:gd name="f556" fmla="*/ f454 1 f299"/>
                <a:gd name="f557" fmla="*/ f455 1 f300"/>
                <a:gd name="f558" fmla="*/ f456 1 f299"/>
                <a:gd name="f559" fmla="*/ f457 1 f300"/>
                <a:gd name="f560" fmla="*/ f458 1 f299"/>
                <a:gd name="f561" fmla="*/ f459 1 f300"/>
                <a:gd name="f562" fmla="*/ f460 1 f299"/>
                <a:gd name="f563" fmla="*/ f461 1 f300"/>
                <a:gd name="f564" fmla="*/ f462 1 f299"/>
                <a:gd name="f565" fmla="*/ f463 1 f300"/>
                <a:gd name="f566" fmla="*/ f464 1 f299"/>
                <a:gd name="f567" fmla="*/ f465 1 f300"/>
                <a:gd name="f568" fmla="*/ f466 1 f299"/>
                <a:gd name="f569" fmla="*/ f467 1 f300"/>
                <a:gd name="f570" fmla="*/ f468 1 f299"/>
                <a:gd name="f571" fmla="*/ f469 1 f299"/>
                <a:gd name="f572" fmla="*/ f470 1 f300"/>
                <a:gd name="f573" fmla="*/ f471 1 f299"/>
                <a:gd name="f574" fmla="*/ f472 1 f300"/>
                <a:gd name="f575" fmla="*/ f473 1 f299"/>
                <a:gd name="f576" fmla="*/ f474 1 f299"/>
                <a:gd name="f577" fmla="*/ f475 1 f300"/>
                <a:gd name="f578" fmla="*/ f476 1 f299"/>
                <a:gd name="f579" fmla="*/ f477 1 f300"/>
                <a:gd name="f580" fmla="*/ f478 1 f299"/>
                <a:gd name="f581" fmla="*/ f479 1 f300"/>
                <a:gd name="f582" fmla="*/ f480 1 f299"/>
                <a:gd name="f583" fmla="*/ f481 1 f300"/>
                <a:gd name="f584" fmla="*/ f482 1 f299"/>
                <a:gd name="f585" fmla="*/ f483 1 f300"/>
                <a:gd name="f586" fmla="*/ f484 1 f299"/>
                <a:gd name="f587" fmla="*/ f485 1 f300"/>
                <a:gd name="f588" fmla="*/ f486 1 f299"/>
                <a:gd name="f589" fmla="*/ f487 1 f300"/>
                <a:gd name="f590" fmla="*/ f488 1 f299"/>
                <a:gd name="f591" fmla="*/ f489 1 f300"/>
                <a:gd name="f592" fmla="*/ f490 1 f299"/>
                <a:gd name="f593" fmla="*/ f491 1 f300"/>
                <a:gd name="f594" fmla="*/ f492 1 f299"/>
                <a:gd name="f595" fmla="*/ f493 1 f300"/>
                <a:gd name="f596" fmla="*/ f494 1 f299"/>
                <a:gd name="f597" fmla="*/ f495 1 f300"/>
                <a:gd name="f598" fmla="*/ f496 1 f299"/>
                <a:gd name="f599" fmla="*/ f497 1 f300"/>
                <a:gd name="f600" fmla="*/ f498 f290 1"/>
                <a:gd name="f601" fmla="*/ f499 f290 1"/>
                <a:gd name="f602" fmla="*/ f501 f291 1"/>
                <a:gd name="f603" fmla="*/ f500 f291 1"/>
                <a:gd name="f604" fmla="*/ f502 f290 1"/>
                <a:gd name="f605" fmla="*/ f503 f291 1"/>
                <a:gd name="f606" fmla="*/ f504 f290 1"/>
                <a:gd name="f607" fmla="*/ f505 f291 1"/>
                <a:gd name="f608" fmla="*/ f506 f290 1"/>
                <a:gd name="f609" fmla="*/ f507 f291 1"/>
                <a:gd name="f610" fmla="*/ f508 f290 1"/>
                <a:gd name="f611" fmla="*/ f509 f291 1"/>
                <a:gd name="f612" fmla="*/ f510 f290 1"/>
                <a:gd name="f613" fmla="*/ f511 f291 1"/>
                <a:gd name="f614" fmla="*/ f512 f290 1"/>
                <a:gd name="f615" fmla="*/ f513 f291 1"/>
                <a:gd name="f616" fmla="*/ f514 f290 1"/>
                <a:gd name="f617" fmla="*/ f515 f291 1"/>
                <a:gd name="f618" fmla="*/ f516 f290 1"/>
                <a:gd name="f619" fmla="*/ f517 f291 1"/>
                <a:gd name="f620" fmla="*/ f518 f290 1"/>
                <a:gd name="f621" fmla="*/ f519 f291 1"/>
                <a:gd name="f622" fmla="*/ f520 f290 1"/>
                <a:gd name="f623" fmla="*/ f521 f291 1"/>
                <a:gd name="f624" fmla="*/ f522 f290 1"/>
                <a:gd name="f625" fmla="*/ f523 f291 1"/>
                <a:gd name="f626" fmla="*/ f524 f290 1"/>
                <a:gd name="f627" fmla="*/ f525 f291 1"/>
                <a:gd name="f628" fmla="*/ f526 f290 1"/>
                <a:gd name="f629" fmla="*/ f527 f291 1"/>
                <a:gd name="f630" fmla="*/ f528 f290 1"/>
                <a:gd name="f631" fmla="*/ f529 f291 1"/>
                <a:gd name="f632" fmla="*/ f530 f290 1"/>
                <a:gd name="f633" fmla="*/ f531 f291 1"/>
                <a:gd name="f634" fmla="*/ f532 f290 1"/>
                <a:gd name="f635" fmla="*/ f533 f291 1"/>
                <a:gd name="f636" fmla="*/ f534 f290 1"/>
                <a:gd name="f637" fmla="*/ f535 f291 1"/>
                <a:gd name="f638" fmla="*/ f536 f290 1"/>
                <a:gd name="f639" fmla="*/ f537 f291 1"/>
                <a:gd name="f640" fmla="*/ f538 f290 1"/>
                <a:gd name="f641" fmla="*/ f539 f291 1"/>
                <a:gd name="f642" fmla="*/ f540 f290 1"/>
                <a:gd name="f643" fmla="*/ f541 f291 1"/>
                <a:gd name="f644" fmla="*/ f542 f290 1"/>
                <a:gd name="f645" fmla="*/ f543 f291 1"/>
                <a:gd name="f646" fmla="*/ f544 f290 1"/>
                <a:gd name="f647" fmla="*/ f545 f291 1"/>
                <a:gd name="f648" fmla="*/ f546 f290 1"/>
                <a:gd name="f649" fmla="*/ f547 f291 1"/>
                <a:gd name="f650" fmla="*/ f548 f290 1"/>
                <a:gd name="f651" fmla="*/ f549 f291 1"/>
                <a:gd name="f652" fmla="*/ f550 f290 1"/>
                <a:gd name="f653" fmla="*/ f551 f291 1"/>
                <a:gd name="f654" fmla="*/ f552 f290 1"/>
                <a:gd name="f655" fmla="*/ f553 f291 1"/>
                <a:gd name="f656" fmla="*/ f554 f290 1"/>
                <a:gd name="f657" fmla="*/ f555 f291 1"/>
                <a:gd name="f658" fmla="*/ f556 f290 1"/>
                <a:gd name="f659" fmla="*/ f557 f291 1"/>
                <a:gd name="f660" fmla="*/ f558 f290 1"/>
                <a:gd name="f661" fmla="*/ f559 f291 1"/>
                <a:gd name="f662" fmla="*/ f560 f290 1"/>
                <a:gd name="f663" fmla="*/ f561 f291 1"/>
                <a:gd name="f664" fmla="*/ f562 f290 1"/>
                <a:gd name="f665" fmla="*/ f563 f291 1"/>
                <a:gd name="f666" fmla="*/ f564 f290 1"/>
                <a:gd name="f667" fmla="*/ f565 f291 1"/>
                <a:gd name="f668" fmla="*/ f566 f290 1"/>
                <a:gd name="f669" fmla="*/ f567 f291 1"/>
                <a:gd name="f670" fmla="*/ f568 f290 1"/>
                <a:gd name="f671" fmla="*/ f569 f291 1"/>
                <a:gd name="f672" fmla="*/ f570 f290 1"/>
                <a:gd name="f673" fmla="*/ f571 f290 1"/>
                <a:gd name="f674" fmla="*/ f572 f291 1"/>
                <a:gd name="f675" fmla="*/ f573 f290 1"/>
                <a:gd name="f676" fmla="*/ f574 f291 1"/>
                <a:gd name="f677" fmla="*/ f575 f290 1"/>
                <a:gd name="f678" fmla="*/ f576 f290 1"/>
                <a:gd name="f679" fmla="*/ f577 f291 1"/>
                <a:gd name="f680" fmla="*/ f578 f290 1"/>
                <a:gd name="f681" fmla="*/ f579 f291 1"/>
                <a:gd name="f682" fmla="*/ f580 f290 1"/>
                <a:gd name="f683" fmla="*/ f581 f291 1"/>
                <a:gd name="f684" fmla="*/ f582 f290 1"/>
                <a:gd name="f685" fmla="*/ f583 f291 1"/>
                <a:gd name="f686" fmla="*/ f584 f290 1"/>
                <a:gd name="f687" fmla="*/ f585 f291 1"/>
                <a:gd name="f688" fmla="*/ f586 f290 1"/>
                <a:gd name="f689" fmla="*/ f587 f291 1"/>
                <a:gd name="f690" fmla="*/ f588 f290 1"/>
                <a:gd name="f691" fmla="*/ f589 f291 1"/>
                <a:gd name="f692" fmla="*/ f590 f290 1"/>
                <a:gd name="f693" fmla="*/ f591 f291 1"/>
                <a:gd name="f694" fmla="*/ f592 f290 1"/>
                <a:gd name="f695" fmla="*/ f593 f291 1"/>
                <a:gd name="f696" fmla="*/ f594 f290 1"/>
                <a:gd name="f697" fmla="*/ f595 f291 1"/>
                <a:gd name="f698" fmla="*/ f596 f290 1"/>
                <a:gd name="f699" fmla="*/ f597 f291 1"/>
                <a:gd name="f700" fmla="*/ f598 f290 1"/>
                <a:gd name="f701" fmla="*/ f599 f291 1"/>
              </a:gdLst>
              <a:ahLst/>
              <a:cxnLst>
                <a:cxn ang="3cd4">
                  <a:pos x="hc" y="t"/>
                </a:cxn>
                <a:cxn ang="0">
                  <a:pos x="r" y="vc"/>
                </a:cxn>
                <a:cxn ang="cd4">
                  <a:pos x="hc" y="b"/>
                </a:cxn>
                <a:cxn ang="cd2">
                  <a:pos x="l" y="vc"/>
                </a:cxn>
                <a:cxn ang="f399">
                  <a:pos x="f604" y="f605"/>
                </a:cxn>
                <a:cxn ang="f399">
                  <a:pos x="f606" y="f607"/>
                </a:cxn>
                <a:cxn ang="f399">
                  <a:pos x="f608" y="f609"/>
                </a:cxn>
                <a:cxn ang="f399">
                  <a:pos x="f610" y="f611"/>
                </a:cxn>
                <a:cxn ang="f399">
                  <a:pos x="f612" y="f613"/>
                </a:cxn>
                <a:cxn ang="f399">
                  <a:pos x="f614" y="f615"/>
                </a:cxn>
                <a:cxn ang="f399">
                  <a:pos x="f616" y="f617"/>
                </a:cxn>
                <a:cxn ang="f399">
                  <a:pos x="f604" y="f605"/>
                </a:cxn>
                <a:cxn ang="f399">
                  <a:pos x="f618" y="f619"/>
                </a:cxn>
                <a:cxn ang="f399">
                  <a:pos x="f620" y="f621"/>
                </a:cxn>
                <a:cxn ang="f399">
                  <a:pos x="f622" y="f623"/>
                </a:cxn>
                <a:cxn ang="f399">
                  <a:pos x="f624" y="f625"/>
                </a:cxn>
                <a:cxn ang="f399">
                  <a:pos x="f626" y="f627"/>
                </a:cxn>
                <a:cxn ang="f399">
                  <a:pos x="f628" y="f629"/>
                </a:cxn>
                <a:cxn ang="f399">
                  <a:pos x="f630" y="f631"/>
                </a:cxn>
                <a:cxn ang="f399">
                  <a:pos x="f618" y="f619"/>
                </a:cxn>
                <a:cxn ang="f399">
                  <a:pos x="f632" y="f633"/>
                </a:cxn>
                <a:cxn ang="f399">
                  <a:pos x="f634" y="f635"/>
                </a:cxn>
                <a:cxn ang="f399">
                  <a:pos x="f636" y="f637"/>
                </a:cxn>
                <a:cxn ang="f399">
                  <a:pos x="f638" y="f639"/>
                </a:cxn>
                <a:cxn ang="f399">
                  <a:pos x="f632" y="f633"/>
                </a:cxn>
                <a:cxn ang="f399">
                  <a:pos x="f640" y="f641"/>
                </a:cxn>
                <a:cxn ang="f399">
                  <a:pos x="f642" y="f643"/>
                </a:cxn>
                <a:cxn ang="f399">
                  <a:pos x="f644" y="f645"/>
                </a:cxn>
                <a:cxn ang="f399">
                  <a:pos x="f646" y="f647"/>
                </a:cxn>
                <a:cxn ang="f399">
                  <a:pos x="f640" y="f641"/>
                </a:cxn>
                <a:cxn ang="f399">
                  <a:pos x="f648" y="f649"/>
                </a:cxn>
                <a:cxn ang="f399">
                  <a:pos x="f650" y="f651"/>
                </a:cxn>
                <a:cxn ang="f399">
                  <a:pos x="f652" y="f653"/>
                </a:cxn>
                <a:cxn ang="f399">
                  <a:pos x="f654" y="f655"/>
                </a:cxn>
                <a:cxn ang="f399">
                  <a:pos x="f656" y="f657"/>
                </a:cxn>
                <a:cxn ang="f399">
                  <a:pos x="f658" y="f659"/>
                </a:cxn>
                <a:cxn ang="f399">
                  <a:pos x="f660" y="f661"/>
                </a:cxn>
                <a:cxn ang="f399">
                  <a:pos x="f662" y="f663"/>
                </a:cxn>
                <a:cxn ang="f399">
                  <a:pos x="f664" y="f665"/>
                </a:cxn>
                <a:cxn ang="f399">
                  <a:pos x="f666" y="f667"/>
                </a:cxn>
                <a:cxn ang="f399">
                  <a:pos x="f668" y="f669"/>
                </a:cxn>
                <a:cxn ang="f399">
                  <a:pos x="f670" y="f671"/>
                </a:cxn>
                <a:cxn ang="f399">
                  <a:pos x="f672" y="f661"/>
                </a:cxn>
                <a:cxn ang="f399">
                  <a:pos x="f673" y="f674"/>
                </a:cxn>
                <a:cxn ang="f399">
                  <a:pos x="f675" y="f676"/>
                </a:cxn>
                <a:cxn ang="f399">
                  <a:pos x="f677" y="f674"/>
                </a:cxn>
                <a:cxn ang="f399">
                  <a:pos x="f678" y="f679"/>
                </a:cxn>
                <a:cxn ang="f399">
                  <a:pos x="f680" y="f681"/>
                </a:cxn>
                <a:cxn ang="f399">
                  <a:pos x="f682" y="f683"/>
                </a:cxn>
                <a:cxn ang="f399">
                  <a:pos x="f684" y="f685"/>
                </a:cxn>
                <a:cxn ang="f399">
                  <a:pos x="f686" y="f687"/>
                </a:cxn>
                <a:cxn ang="f399">
                  <a:pos x="f688" y="f689"/>
                </a:cxn>
                <a:cxn ang="f399">
                  <a:pos x="f690" y="f691"/>
                </a:cxn>
                <a:cxn ang="f399">
                  <a:pos x="f692" y="f693"/>
                </a:cxn>
                <a:cxn ang="f399">
                  <a:pos x="f694" y="f695"/>
                </a:cxn>
                <a:cxn ang="f399">
                  <a:pos x="f696" y="f697"/>
                </a:cxn>
                <a:cxn ang="f399">
                  <a:pos x="f698" y="f699"/>
                </a:cxn>
                <a:cxn ang="f399">
                  <a:pos x="f700" y="f701"/>
                </a:cxn>
                <a:cxn ang="f399">
                  <a:pos x="f648" y="f649"/>
                </a:cxn>
              </a:cxnLst>
              <a:rect l="f600" t="f603" r="f601" b="f602"/>
              <a:pathLst>
                <a:path w="674365" h="75914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38" y="f40"/>
                    <a:pt x="f41" y="f42"/>
                    <a:pt x="f43" y="f44"/>
                  </a:cubicBezTo>
                  <a:cubicBezTo>
                    <a:pt x="f45" y="f46"/>
                    <a:pt x="f47" y="f48"/>
                    <a:pt x="f8" y="f9"/>
                  </a:cubicBezTo>
                  <a:close/>
                  <a:moveTo>
                    <a:pt x="f49" y="f46"/>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49" y="f46"/>
                  </a:cubicBezTo>
                  <a:close/>
                  <a:moveTo>
                    <a:pt x="f90" y="f91"/>
                  </a:moveTo>
                  <a:cubicBezTo>
                    <a:pt x="f92" y="f93"/>
                    <a:pt x="f94" y="f95"/>
                    <a:pt x="f94" y="f96"/>
                  </a:cubicBezTo>
                  <a:cubicBezTo>
                    <a:pt x="f94" y="f97"/>
                    <a:pt x="f98" y="f99"/>
                    <a:pt x="f100" y="f101"/>
                  </a:cubicBezTo>
                  <a:cubicBezTo>
                    <a:pt x="f102" y="f103"/>
                    <a:pt x="f104" y="f105"/>
                    <a:pt x="f106" y="f107"/>
                  </a:cubicBezTo>
                  <a:cubicBezTo>
                    <a:pt x="f108" y="f109"/>
                    <a:pt x="f110" y="f111"/>
                    <a:pt x="f90" y="f91"/>
                  </a:cubicBezTo>
                  <a:close/>
                  <a:moveTo>
                    <a:pt x="f112" y="f113"/>
                  </a:moveTo>
                  <a:cubicBezTo>
                    <a:pt x="f114" y="f115"/>
                    <a:pt x="f116" y="f117"/>
                    <a:pt x="f118" y="f119"/>
                  </a:cubicBezTo>
                  <a:cubicBezTo>
                    <a:pt x="f120" y="f121"/>
                    <a:pt x="f122" y="f123"/>
                    <a:pt x="f124" y="f125"/>
                  </a:cubicBezTo>
                  <a:cubicBezTo>
                    <a:pt x="f126" y="f127"/>
                    <a:pt x="f128" y="f129"/>
                    <a:pt x="f128" y="f130"/>
                  </a:cubicBezTo>
                  <a:cubicBezTo>
                    <a:pt x="f128" y="f131"/>
                    <a:pt x="f132" y="f133"/>
                    <a:pt x="f112" y="f113"/>
                  </a:cubicBezTo>
                  <a:close/>
                  <a:moveTo>
                    <a:pt x="f134" y="f135"/>
                  </a:move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71"/>
                    <a:pt x="f187" y="f188"/>
                  </a:cubicBezTo>
                  <a:cubicBezTo>
                    <a:pt x="f189" y="f190"/>
                    <a:pt x="f191" y="f190"/>
                    <a:pt x="f192" y="f193"/>
                  </a:cubicBezTo>
                  <a:cubicBezTo>
                    <a:pt x="f194" y="f195"/>
                    <a:pt x="f196" y="f197"/>
                    <a:pt x="f198" y="f199"/>
                  </a:cubicBezTo>
                  <a:cubicBezTo>
                    <a:pt x="f200" y="f201"/>
                    <a:pt x="f202" y="f203"/>
                    <a:pt x="f204" y="f171"/>
                  </a:cubicBezTo>
                  <a:cubicBezTo>
                    <a:pt x="f205" y="f206"/>
                    <a:pt x="f207" y="f208"/>
                    <a:pt x="f209" y="f210"/>
                  </a:cubicBezTo>
                  <a:cubicBezTo>
                    <a:pt x="f211" y="f212"/>
                    <a:pt x="f213" y="f7"/>
                    <a:pt x="f214" y="f7"/>
                  </a:cubicBezTo>
                  <a:cubicBezTo>
                    <a:pt x="f215" y="f7"/>
                    <a:pt x="f216" y="f217"/>
                    <a:pt x="f218" y="f210"/>
                  </a:cubicBezTo>
                  <a:cubicBezTo>
                    <a:pt x="f219" y="f220"/>
                    <a:pt x="f221" y="f222"/>
                    <a:pt x="f223" y="f224"/>
                  </a:cubicBezTo>
                  <a:cubicBezTo>
                    <a:pt x="f225" y="f226"/>
                    <a:pt x="f227" y="f228"/>
                    <a:pt x="f229" y="f230"/>
                  </a:cubicBezTo>
                  <a:cubicBezTo>
                    <a:pt x="f231" y="f232"/>
                    <a:pt x="f233" y="f234"/>
                    <a:pt x="f235" y="f236"/>
                  </a:cubicBezTo>
                  <a:cubicBezTo>
                    <a:pt x="f237" y="f210"/>
                    <a:pt x="f238" y="f232"/>
                    <a:pt x="f239" y="f240"/>
                  </a:cubicBezTo>
                  <a:cubicBezTo>
                    <a:pt x="f241" y="f242"/>
                    <a:pt x="f243" y="f208"/>
                    <a:pt x="f244" y="f245"/>
                  </a:cubicBezTo>
                  <a:cubicBezTo>
                    <a:pt x="f246" y="f247"/>
                    <a:pt x="f248" y="f249"/>
                    <a:pt x="f250" y="f251"/>
                  </a:cubicBezTo>
                  <a:cubicBezTo>
                    <a:pt x="f252" y="f206"/>
                    <a:pt x="f253" y="f222"/>
                    <a:pt x="f254" y="f255"/>
                  </a:cubicBezTo>
                  <a:cubicBezTo>
                    <a:pt x="f256" y="f167"/>
                    <a:pt x="f257" y="f258"/>
                    <a:pt x="f259" y="f260"/>
                  </a:cubicBezTo>
                  <a:cubicBezTo>
                    <a:pt x="f261" y="f262"/>
                    <a:pt x="f263" y="f264"/>
                    <a:pt x="f265" y="f266"/>
                  </a:cubicBezTo>
                  <a:cubicBezTo>
                    <a:pt x="f267" y="f268"/>
                    <a:pt x="f269" y="f270"/>
                    <a:pt x="f271" y="f272"/>
                  </a:cubicBezTo>
                  <a:cubicBezTo>
                    <a:pt x="f273" y="f274"/>
                    <a:pt x="f275" y="f276"/>
                    <a:pt x="f277" y="f278"/>
                  </a:cubicBezTo>
                  <a:cubicBezTo>
                    <a:pt x="f279" y="f280"/>
                    <a:pt x="f281" y="f282"/>
                    <a:pt x="f283" y="f284"/>
                  </a:cubicBezTo>
                  <a:cubicBezTo>
                    <a:pt x="f285" y="f286"/>
                    <a:pt x="f287" y="f288"/>
                    <a:pt x="f134" y="f135"/>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72" name="Group 23">
            <a:extLst>
              <a:ext uri="{FF2B5EF4-FFF2-40B4-BE49-F238E27FC236}">
                <a16:creationId xmlns:a16="http://schemas.microsoft.com/office/drawing/2014/main" id="{0CACC90E-AA2A-4C3E-B3DA-6A88E36DFE4A}"/>
              </a:ext>
            </a:extLst>
          </p:cNvPr>
          <p:cNvGrpSpPr/>
          <p:nvPr/>
        </p:nvGrpSpPr>
        <p:grpSpPr>
          <a:xfrm>
            <a:off x="5355101" y="877183"/>
            <a:ext cx="551904" cy="640290"/>
            <a:chOff x="5355101" y="877183"/>
            <a:chExt cx="551904" cy="640290"/>
          </a:xfrm>
        </p:grpSpPr>
        <p:sp>
          <p:nvSpPr>
            <p:cNvPr id="73" name="Freeform: Shape 24">
              <a:extLst>
                <a:ext uri="{FF2B5EF4-FFF2-40B4-BE49-F238E27FC236}">
                  <a16:creationId xmlns:a16="http://schemas.microsoft.com/office/drawing/2014/main" id="{4E9F833E-E835-42E1-93B0-0063E169C13D}"/>
                </a:ext>
              </a:extLst>
            </p:cNvPr>
            <p:cNvSpPr/>
            <p:nvPr/>
          </p:nvSpPr>
          <p:spPr>
            <a:xfrm>
              <a:off x="5355101" y="877183"/>
              <a:ext cx="551904" cy="640290"/>
            </a:xfrm>
            <a:custGeom>
              <a:avLst/>
              <a:gdLst>
                <a:gd name="f0" fmla="val 10800000"/>
                <a:gd name="f1" fmla="val 5400000"/>
                <a:gd name="f2" fmla="val 180"/>
                <a:gd name="f3" fmla="val w"/>
                <a:gd name="f4" fmla="val h"/>
                <a:gd name="f5" fmla="val 0"/>
                <a:gd name="f6" fmla="val 735877"/>
                <a:gd name="f7" fmla="val 853716"/>
                <a:gd name="f8" fmla="val 368403"/>
                <a:gd name="f9" fmla="val 853717"/>
                <a:gd name="f10" fmla="val 322021"/>
                <a:gd name="f11" fmla="val 276049"/>
                <a:gd name="f12" fmla="val 229666"/>
                <a:gd name="f13" fmla="val 207090"/>
                <a:gd name="f14" fmla="val 195597"/>
                <a:gd name="f15" fmla="val 844687"/>
                <a:gd name="f16" fmla="val 190672"/>
                <a:gd name="f17" fmla="val 822111"/>
                <a:gd name="f18" fmla="val 185746"/>
                <a:gd name="f19" fmla="val 798304"/>
                <a:gd name="f20" fmla="val 181231"/>
                <a:gd name="f21" fmla="val 774087"/>
                <a:gd name="f22" fmla="val 177947"/>
                <a:gd name="f23" fmla="val 749869"/>
                <a:gd name="f24" fmla="val 176305"/>
                <a:gd name="f25" fmla="val 738376"/>
                <a:gd name="f26" fmla="val 172201"/>
                <a:gd name="f27" fmla="val 733861"/>
                <a:gd name="f28" fmla="val 160297"/>
                <a:gd name="f29" fmla="val 734271"/>
                <a:gd name="f30" fmla="val 147573"/>
                <a:gd name="f31" fmla="val 734682"/>
                <a:gd name="f32" fmla="val 134848"/>
                <a:gd name="f33" fmla="val 733450"/>
                <a:gd name="f34" fmla="val 122124"/>
                <a:gd name="f35" fmla="val 731398"/>
                <a:gd name="f36" fmla="val 82309"/>
                <a:gd name="f37" fmla="val 725241"/>
                <a:gd name="f38" fmla="val 53987"/>
                <a:gd name="f39" fmla="val 692814"/>
                <a:gd name="f40" fmla="val 51934"/>
                <a:gd name="f41" fmla="val 652589"/>
                <a:gd name="f42" fmla="val 51113"/>
                <a:gd name="f43" fmla="val 632065"/>
                <a:gd name="f44" fmla="val 611953"/>
                <a:gd name="f45" fmla="val 63838"/>
                <a:gd name="f46" fmla="val 593892"/>
                <a:gd name="f47" fmla="val 67943"/>
                <a:gd name="f48" fmla="val 587735"/>
                <a:gd name="f49" fmla="val 67122"/>
                <a:gd name="f50" fmla="val 583220"/>
                <a:gd name="f51" fmla="val 63017"/>
                <a:gd name="f52" fmla="val 577473"/>
                <a:gd name="f53" fmla="val -23591"/>
                <a:gd name="f54" fmla="val 455975"/>
                <a:gd name="f55" fmla="val -25644"/>
                <a:gd name="f56" fmla="val 260594"/>
                <a:gd name="f57" fmla="val 86413"/>
                <a:gd name="f58" fmla="val 128834"/>
                <a:gd name="f59" fmla="val 215710"/>
                <a:gd name="f60" fmla="val -23038"/>
                <a:gd name="f61" fmla="val 433257"/>
                <a:gd name="f62" fmla="val -34531"/>
                <a:gd name="f63" fmla="val 574868"/>
                <a:gd name="f64" fmla="val 62339"/>
                <a:gd name="f65" fmla="val 692261"/>
                <a:gd name="f66" fmla="val 142790"/>
                <a:gd name="f67" fmla="val 743569"/>
                <a:gd name="f68" fmla="val 258952"/>
                <a:gd name="f69" fmla="val 734950"/>
                <a:gd name="f70" fmla="val 401383"/>
                <a:gd name="f71" fmla="val 730845"/>
                <a:gd name="f72" fmla="val 465416"/>
                <a:gd name="f73" fmla="val 707448"/>
                <a:gd name="f74" fmla="val 523292"/>
                <a:gd name="f75" fmla="val 672969"/>
                <a:gd name="f76" fmla="val 576652"/>
                <a:gd name="f77" fmla="val 668044"/>
                <a:gd name="f78" fmla="val 584451"/>
                <a:gd name="f79" fmla="val 668865"/>
                <a:gd name="f80" fmla="val 589787"/>
                <a:gd name="f81" fmla="val 596765"/>
                <a:gd name="f82" fmla="val 695545"/>
                <a:gd name="f83" fmla="val 637812"/>
                <a:gd name="f84" fmla="val 686104"/>
                <a:gd name="f85" fmla="val 685426"/>
                <a:gd name="f86" fmla="val 649983"/>
                <a:gd name="f87" fmla="val 714979"/>
                <a:gd name="f88" fmla="val 633975"/>
                <a:gd name="f89" fmla="val 728114"/>
                <a:gd name="f90" fmla="val 615504"/>
                <a:gd name="f91" fmla="val 595802"/>
                <a:gd name="f92" fmla="val 733040"/>
                <a:gd name="f93" fmla="val 590055"/>
                <a:gd name="f94" fmla="val 584309"/>
                <a:gd name="f95" fmla="val 578973"/>
                <a:gd name="f96" fmla="val 565017"/>
                <a:gd name="f97" fmla="val 557628"/>
                <a:gd name="f98" fmla="val 555986"/>
                <a:gd name="f99" fmla="val 753563"/>
                <a:gd name="f100" fmla="val 553524"/>
                <a:gd name="f101" fmla="val 774908"/>
                <a:gd name="f102" fmla="val 548188"/>
                <a:gd name="f103" fmla="val 796252"/>
                <a:gd name="f104" fmla="val 543672"/>
                <a:gd name="f105" fmla="val 817596"/>
                <a:gd name="f106" fmla="val 542031"/>
                <a:gd name="f107" fmla="val 824574"/>
                <a:gd name="f108" fmla="val 539978"/>
                <a:gd name="f109" fmla="val 831552"/>
                <a:gd name="f110" fmla="val 536695"/>
                <a:gd name="f111" fmla="val 837298"/>
                <a:gd name="f112" fmla="val 531359"/>
                <a:gd name="f113" fmla="val 847149"/>
                <a:gd name="f114" fmla="val 523970"/>
                <a:gd name="f115" fmla="val 853306"/>
                <a:gd name="f116" fmla="val 510835"/>
                <a:gd name="f117" fmla="val 852485"/>
                <a:gd name="f118" fmla="val 487028"/>
                <a:gd name="f119" fmla="val 851254"/>
                <a:gd name="f120" fmla="val 462811"/>
                <a:gd name="f121" fmla="val 438593"/>
                <a:gd name="f122" fmla="val 415197"/>
                <a:gd name="f123" fmla="val 391390"/>
                <a:gd name="f124" fmla="val 367993"/>
                <a:gd name="f125" fmla="+- 0 0 -90"/>
                <a:gd name="f126" fmla="*/ f3 1 735877"/>
                <a:gd name="f127" fmla="*/ f4 1 853716"/>
                <a:gd name="f128" fmla="val f5"/>
                <a:gd name="f129" fmla="val f6"/>
                <a:gd name="f130" fmla="val f7"/>
                <a:gd name="f131" fmla="*/ f125 f0 1"/>
                <a:gd name="f132" fmla="+- f130 0 f128"/>
                <a:gd name="f133" fmla="+- f129 0 f128"/>
                <a:gd name="f134" fmla="*/ f131 1 f2"/>
                <a:gd name="f135" fmla="*/ f133 1 735877"/>
                <a:gd name="f136" fmla="*/ f132 1 853716"/>
                <a:gd name="f137" fmla="*/ 368403 f133 1"/>
                <a:gd name="f138" fmla="*/ 853717 f132 1"/>
                <a:gd name="f139" fmla="*/ 229666 f133 1"/>
                <a:gd name="f140" fmla="*/ 190672 f133 1"/>
                <a:gd name="f141" fmla="*/ 822111 f132 1"/>
                <a:gd name="f142" fmla="*/ 177947 f133 1"/>
                <a:gd name="f143" fmla="*/ 749869 f132 1"/>
                <a:gd name="f144" fmla="*/ 160297 f133 1"/>
                <a:gd name="f145" fmla="*/ 734271 f132 1"/>
                <a:gd name="f146" fmla="*/ 122124 f133 1"/>
                <a:gd name="f147" fmla="*/ 731398 f132 1"/>
                <a:gd name="f148" fmla="*/ 51934 f133 1"/>
                <a:gd name="f149" fmla="*/ 652589 f132 1"/>
                <a:gd name="f150" fmla="*/ 63838 f133 1"/>
                <a:gd name="f151" fmla="*/ 593892 f132 1"/>
                <a:gd name="f152" fmla="*/ 63017 f133 1"/>
                <a:gd name="f153" fmla="*/ 577473 f132 1"/>
                <a:gd name="f154" fmla="*/ 86413 f133 1"/>
                <a:gd name="f155" fmla="*/ 128834 f132 1"/>
                <a:gd name="f156" fmla="*/ 574868 f133 1"/>
                <a:gd name="f157" fmla="*/ 62339 f132 1"/>
                <a:gd name="f158" fmla="*/ 734950 f133 1"/>
                <a:gd name="f159" fmla="*/ 401383 f132 1"/>
                <a:gd name="f160" fmla="*/ 672969 f133 1"/>
                <a:gd name="f161" fmla="*/ 576652 f132 1"/>
                <a:gd name="f162" fmla="*/ 596765 f132 1"/>
                <a:gd name="f163" fmla="*/ 649983 f133 1"/>
                <a:gd name="f164" fmla="*/ 714979 f132 1"/>
                <a:gd name="f165" fmla="*/ 595802 f133 1"/>
                <a:gd name="f166" fmla="*/ 733040 f132 1"/>
                <a:gd name="f167" fmla="*/ 578973 f133 1"/>
                <a:gd name="f168" fmla="*/ 733861 f132 1"/>
                <a:gd name="f169" fmla="*/ 555986 f133 1"/>
                <a:gd name="f170" fmla="*/ 753563 f132 1"/>
                <a:gd name="f171" fmla="*/ 543672 f133 1"/>
                <a:gd name="f172" fmla="*/ 817596 f132 1"/>
                <a:gd name="f173" fmla="*/ 536695 f133 1"/>
                <a:gd name="f174" fmla="*/ 837298 f132 1"/>
                <a:gd name="f175" fmla="*/ 510835 f133 1"/>
                <a:gd name="f176" fmla="*/ 852485 f132 1"/>
                <a:gd name="f177" fmla="*/ 438593 f133 1"/>
                <a:gd name="f178" fmla="*/ 367993 f133 1"/>
                <a:gd name="f179" fmla="+- f134 0 f1"/>
                <a:gd name="f180" fmla="*/ f137 1 735877"/>
                <a:gd name="f181" fmla="*/ f138 1 853716"/>
                <a:gd name="f182" fmla="*/ f139 1 735877"/>
                <a:gd name="f183" fmla="*/ f140 1 735877"/>
                <a:gd name="f184" fmla="*/ f141 1 853716"/>
                <a:gd name="f185" fmla="*/ f142 1 735877"/>
                <a:gd name="f186" fmla="*/ f143 1 853716"/>
                <a:gd name="f187" fmla="*/ f144 1 735877"/>
                <a:gd name="f188" fmla="*/ f145 1 853716"/>
                <a:gd name="f189" fmla="*/ f146 1 735877"/>
                <a:gd name="f190" fmla="*/ f147 1 853716"/>
                <a:gd name="f191" fmla="*/ f148 1 735877"/>
                <a:gd name="f192" fmla="*/ f149 1 853716"/>
                <a:gd name="f193" fmla="*/ f150 1 735877"/>
                <a:gd name="f194" fmla="*/ f151 1 853716"/>
                <a:gd name="f195" fmla="*/ f152 1 735877"/>
                <a:gd name="f196" fmla="*/ f153 1 853716"/>
                <a:gd name="f197" fmla="*/ f154 1 735877"/>
                <a:gd name="f198" fmla="*/ f155 1 853716"/>
                <a:gd name="f199" fmla="*/ f156 1 735877"/>
                <a:gd name="f200" fmla="*/ f157 1 853716"/>
                <a:gd name="f201" fmla="*/ f158 1 735877"/>
                <a:gd name="f202" fmla="*/ f159 1 853716"/>
                <a:gd name="f203" fmla="*/ f160 1 735877"/>
                <a:gd name="f204" fmla="*/ f161 1 853716"/>
                <a:gd name="f205" fmla="*/ f162 1 853716"/>
                <a:gd name="f206" fmla="*/ f163 1 735877"/>
                <a:gd name="f207" fmla="*/ f164 1 853716"/>
                <a:gd name="f208" fmla="*/ f165 1 735877"/>
                <a:gd name="f209" fmla="*/ f166 1 853716"/>
                <a:gd name="f210" fmla="*/ f167 1 735877"/>
                <a:gd name="f211" fmla="*/ f168 1 853716"/>
                <a:gd name="f212" fmla="*/ f169 1 735877"/>
                <a:gd name="f213" fmla="*/ f170 1 853716"/>
                <a:gd name="f214" fmla="*/ f171 1 735877"/>
                <a:gd name="f215" fmla="*/ f172 1 853716"/>
                <a:gd name="f216" fmla="*/ f173 1 735877"/>
                <a:gd name="f217" fmla="*/ f174 1 853716"/>
                <a:gd name="f218" fmla="*/ f175 1 735877"/>
                <a:gd name="f219" fmla="*/ f176 1 853716"/>
                <a:gd name="f220" fmla="*/ f177 1 735877"/>
                <a:gd name="f221" fmla="*/ f178 1 735877"/>
                <a:gd name="f222" fmla="*/ f128 1 f135"/>
                <a:gd name="f223" fmla="*/ f129 1 f135"/>
                <a:gd name="f224" fmla="*/ f128 1 f136"/>
                <a:gd name="f225" fmla="*/ f130 1 f136"/>
                <a:gd name="f226" fmla="*/ f180 1 f135"/>
                <a:gd name="f227" fmla="*/ f181 1 f136"/>
                <a:gd name="f228" fmla="*/ f182 1 f135"/>
                <a:gd name="f229" fmla="*/ f183 1 f135"/>
                <a:gd name="f230" fmla="*/ f184 1 f136"/>
                <a:gd name="f231" fmla="*/ f185 1 f135"/>
                <a:gd name="f232" fmla="*/ f186 1 f136"/>
                <a:gd name="f233" fmla="*/ f187 1 f135"/>
                <a:gd name="f234" fmla="*/ f188 1 f136"/>
                <a:gd name="f235" fmla="*/ f189 1 f135"/>
                <a:gd name="f236" fmla="*/ f190 1 f136"/>
                <a:gd name="f237" fmla="*/ f191 1 f135"/>
                <a:gd name="f238" fmla="*/ f192 1 f136"/>
                <a:gd name="f239" fmla="*/ f193 1 f135"/>
                <a:gd name="f240" fmla="*/ f194 1 f136"/>
                <a:gd name="f241" fmla="*/ f195 1 f135"/>
                <a:gd name="f242" fmla="*/ f196 1 f136"/>
                <a:gd name="f243" fmla="*/ f197 1 f135"/>
                <a:gd name="f244" fmla="*/ f198 1 f136"/>
                <a:gd name="f245" fmla="*/ f199 1 f135"/>
                <a:gd name="f246" fmla="*/ f200 1 f136"/>
                <a:gd name="f247" fmla="*/ f201 1 f135"/>
                <a:gd name="f248" fmla="*/ f202 1 f136"/>
                <a:gd name="f249" fmla="*/ f203 1 f135"/>
                <a:gd name="f250" fmla="*/ f204 1 f136"/>
                <a:gd name="f251" fmla="*/ f205 1 f136"/>
                <a:gd name="f252" fmla="*/ f206 1 f135"/>
                <a:gd name="f253" fmla="*/ f207 1 f136"/>
                <a:gd name="f254" fmla="*/ f208 1 f135"/>
                <a:gd name="f255" fmla="*/ f209 1 f136"/>
                <a:gd name="f256" fmla="*/ f210 1 f135"/>
                <a:gd name="f257" fmla="*/ f211 1 f136"/>
                <a:gd name="f258" fmla="*/ f212 1 f135"/>
                <a:gd name="f259" fmla="*/ f213 1 f136"/>
                <a:gd name="f260" fmla="*/ f214 1 f135"/>
                <a:gd name="f261" fmla="*/ f215 1 f136"/>
                <a:gd name="f262" fmla="*/ f216 1 f135"/>
                <a:gd name="f263" fmla="*/ f217 1 f136"/>
                <a:gd name="f264" fmla="*/ f218 1 f135"/>
                <a:gd name="f265" fmla="*/ f219 1 f136"/>
                <a:gd name="f266" fmla="*/ f220 1 f135"/>
                <a:gd name="f267" fmla="*/ f221 1 f135"/>
                <a:gd name="f268" fmla="*/ f222 f126 1"/>
                <a:gd name="f269" fmla="*/ f223 f126 1"/>
                <a:gd name="f270" fmla="*/ f225 f127 1"/>
                <a:gd name="f271" fmla="*/ f224 f127 1"/>
                <a:gd name="f272" fmla="*/ f226 f126 1"/>
                <a:gd name="f273" fmla="*/ f227 f127 1"/>
                <a:gd name="f274" fmla="*/ f228 f126 1"/>
                <a:gd name="f275" fmla="*/ f229 f126 1"/>
                <a:gd name="f276" fmla="*/ f230 f127 1"/>
                <a:gd name="f277" fmla="*/ f231 f126 1"/>
                <a:gd name="f278" fmla="*/ f232 f127 1"/>
                <a:gd name="f279" fmla="*/ f233 f126 1"/>
                <a:gd name="f280" fmla="*/ f234 f127 1"/>
                <a:gd name="f281" fmla="*/ f235 f126 1"/>
                <a:gd name="f282" fmla="*/ f236 f127 1"/>
                <a:gd name="f283" fmla="*/ f237 f126 1"/>
                <a:gd name="f284" fmla="*/ f238 f127 1"/>
                <a:gd name="f285" fmla="*/ f239 f126 1"/>
                <a:gd name="f286" fmla="*/ f240 f127 1"/>
                <a:gd name="f287" fmla="*/ f241 f126 1"/>
                <a:gd name="f288" fmla="*/ f242 f127 1"/>
                <a:gd name="f289" fmla="*/ f243 f126 1"/>
                <a:gd name="f290" fmla="*/ f244 f127 1"/>
                <a:gd name="f291" fmla="*/ f245 f126 1"/>
                <a:gd name="f292" fmla="*/ f246 f127 1"/>
                <a:gd name="f293" fmla="*/ f247 f126 1"/>
                <a:gd name="f294" fmla="*/ f248 f127 1"/>
                <a:gd name="f295" fmla="*/ f249 f126 1"/>
                <a:gd name="f296" fmla="*/ f250 f127 1"/>
                <a:gd name="f297" fmla="*/ f251 f127 1"/>
                <a:gd name="f298" fmla="*/ f252 f126 1"/>
                <a:gd name="f299" fmla="*/ f253 f127 1"/>
                <a:gd name="f300" fmla="*/ f254 f126 1"/>
                <a:gd name="f301" fmla="*/ f255 f127 1"/>
                <a:gd name="f302" fmla="*/ f256 f126 1"/>
                <a:gd name="f303" fmla="*/ f257 f127 1"/>
                <a:gd name="f304" fmla="*/ f258 f126 1"/>
                <a:gd name="f305" fmla="*/ f259 f127 1"/>
                <a:gd name="f306" fmla="*/ f260 f126 1"/>
                <a:gd name="f307" fmla="*/ f261 f127 1"/>
                <a:gd name="f308" fmla="*/ f262 f126 1"/>
                <a:gd name="f309" fmla="*/ f263 f127 1"/>
                <a:gd name="f310" fmla="*/ f264 f126 1"/>
                <a:gd name="f311" fmla="*/ f265 f127 1"/>
                <a:gd name="f312" fmla="*/ f266 f126 1"/>
                <a:gd name="f313" fmla="*/ f267 f126 1"/>
              </a:gdLst>
              <a:ahLst/>
              <a:cxnLst>
                <a:cxn ang="3cd4">
                  <a:pos x="hc" y="t"/>
                </a:cxn>
                <a:cxn ang="0">
                  <a:pos x="r" y="vc"/>
                </a:cxn>
                <a:cxn ang="cd4">
                  <a:pos x="hc" y="b"/>
                </a:cxn>
                <a:cxn ang="cd2">
                  <a:pos x="l" y="vc"/>
                </a:cxn>
                <a:cxn ang="f179">
                  <a:pos x="f272" y="f273"/>
                </a:cxn>
                <a:cxn ang="f179">
                  <a:pos x="f274" y="f273"/>
                </a:cxn>
                <a:cxn ang="f179">
                  <a:pos x="f275" y="f276"/>
                </a:cxn>
                <a:cxn ang="f179">
                  <a:pos x="f277" y="f278"/>
                </a:cxn>
                <a:cxn ang="f179">
                  <a:pos x="f279" y="f280"/>
                </a:cxn>
                <a:cxn ang="f179">
                  <a:pos x="f281" y="f282"/>
                </a:cxn>
                <a:cxn ang="f179">
                  <a:pos x="f283" y="f284"/>
                </a:cxn>
                <a:cxn ang="f179">
                  <a:pos x="f285" y="f286"/>
                </a:cxn>
                <a:cxn ang="f179">
                  <a:pos x="f287" y="f288"/>
                </a:cxn>
                <a:cxn ang="f179">
                  <a:pos x="f289" y="f290"/>
                </a:cxn>
                <a:cxn ang="f179">
                  <a:pos x="f291" y="f292"/>
                </a:cxn>
                <a:cxn ang="f179">
                  <a:pos x="f293" y="f294"/>
                </a:cxn>
                <a:cxn ang="f179">
                  <a:pos x="f295" y="f296"/>
                </a:cxn>
                <a:cxn ang="f179">
                  <a:pos x="f295" y="f297"/>
                </a:cxn>
                <a:cxn ang="f179">
                  <a:pos x="f298" y="f299"/>
                </a:cxn>
                <a:cxn ang="f179">
                  <a:pos x="f300" y="f301"/>
                </a:cxn>
                <a:cxn ang="f179">
                  <a:pos x="f302" y="f303"/>
                </a:cxn>
                <a:cxn ang="f179">
                  <a:pos x="f304" y="f305"/>
                </a:cxn>
                <a:cxn ang="f179">
                  <a:pos x="f306" y="f307"/>
                </a:cxn>
                <a:cxn ang="f179">
                  <a:pos x="f308" y="f309"/>
                </a:cxn>
                <a:cxn ang="f179">
                  <a:pos x="f310" y="f311"/>
                </a:cxn>
                <a:cxn ang="f179">
                  <a:pos x="f312" y="f311"/>
                </a:cxn>
                <a:cxn ang="f179">
                  <a:pos x="f313" y="f311"/>
                </a:cxn>
                <a:cxn ang="f179">
                  <a:pos x="f272" y="f273"/>
                </a:cxn>
              </a:cxnLst>
              <a:rect l="f268" t="f271" r="f269" b="f270"/>
              <a:pathLst>
                <a:path w="735877" h="853715">
                  <a:moveTo>
                    <a:pt x="f8" y="f9"/>
                  </a:moveTo>
                  <a:cubicBezTo>
                    <a:pt x="f10" y="f9"/>
                    <a:pt x="f11" y="f9"/>
                    <a:pt x="f12" y="f9"/>
                  </a:cubicBezTo>
                  <a:cubicBezTo>
                    <a:pt x="f13" y="f9"/>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0"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8"/>
                    <a:pt x="f79" y="f80"/>
                    <a:pt x="f75" y="f81"/>
                  </a:cubicBezTo>
                  <a:cubicBezTo>
                    <a:pt x="f82" y="f83"/>
                    <a:pt x="f84" y="f85"/>
                    <a:pt x="f86" y="f87"/>
                  </a:cubicBezTo>
                  <a:cubicBezTo>
                    <a:pt x="f88" y="f89"/>
                    <a:pt x="f90" y="f35"/>
                    <a:pt x="f91" y="f92"/>
                  </a:cubicBezTo>
                  <a:cubicBezTo>
                    <a:pt x="f93" y="f33"/>
                    <a:pt x="f94" y="f27"/>
                    <a:pt x="f95" y="f27"/>
                  </a:cubicBezTo>
                  <a:cubicBezTo>
                    <a:pt x="f96" y="f92"/>
                    <a:pt x="f97" y="f25"/>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17"/>
                    <a:pt x="f121" y="f117"/>
                  </a:cubicBezTo>
                  <a:cubicBezTo>
                    <a:pt x="f122" y="f117"/>
                    <a:pt x="f123" y="f117"/>
                    <a:pt x="f124" y="f117"/>
                  </a:cubicBezTo>
                  <a:cubicBezTo>
                    <a:pt x="f8" y="f115"/>
                    <a:pt x="f8" y="f115"/>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74" name="Freeform: Shape 25">
              <a:extLst>
                <a:ext uri="{FF2B5EF4-FFF2-40B4-BE49-F238E27FC236}">
                  <a16:creationId xmlns:a16="http://schemas.microsoft.com/office/drawing/2014/main" id="{74DAE7B5-4905-4238-8190-80AD01D9FE9A}"/>
                </a:ext>
              </a:extLst>
            </p:cNvPr>
            <p:cNvSpPr/>
            <p:nvPr/>
          </p:nvSpPr>
          <p:spPr>
            <a:xfrm>
              <a:off x="5402924" y="923900"/>
              <a:ext cx="456916" cy="546774"/>
            </a:xfrm>
            <a:custGeom>
              <a:avLst/>
              <a:gdLst>
                <a:gd name="f0" fmla="val 10800000"/>
                <a:gd name="f1" fmla="val 5400000"/>
                <a:gd name="f2" fmla="val 180"/>
                <a:gd name="f3" fmla="val w"/>
                <a:gd name="f4" fmla="val h"/>
                <a:gd name="f5" fmla="val 0"/>
                <a:gd name="f6" fmla="val 609224"/>
                <a:gd name="f7" fmla="val 729031"/>
                <a:gd name="f8" fmla="val 274259"/>
                <a:gd name="f9" fmla="val 443346"/>
                <a:gd name="f10" fmla="val 262356"/>
                <a:gd name="f11" fmla="val 440884"/>
                <a:gd name="f12" fmla="val 250042"/>
                <a:gd name="f13" fmla="val 448272"/>
                <a:gd name="f14" fmla="val 246758"/>
                <a:gd name="f15" fmla="val 461817"/>
                <a:gd name="f16" fmla="val 241422"/>
                <a:gd name="f17" fmla="val 484393"/>
                <a:gd name="f18" fmla="val 237728"/>
                <a:gd name="f19" fmla="val 507789"/>
                <a:gd name="f20" fmla="val 234444"/>
                <a:gd name="f21" fmla="val 526260"/>
                <a:gd name="f22" fmla="val 233623"/>
                <a:gd name="f23" fmla="val 545963"/>
                <a:gd name="f24" fmla="val 241011"/>
                <a:gd name="f25" fmla="val 556635"/>
                <a:gd name="f26" fmla="val 253325"/>
                <a:gd name="f27" fmla="val 557866"/>
                <a:gd name="f28" fmla="val 266871"/>
                <a:gd name="f29" fmla="val 559919"/>
                <a:gd name="f30" fmla="val 275080"/>
                <a:gd name="f31" fmla="val 551709"/>
                <a:gd name="f32" fmla="val 278774"/>
                <a:gd name="f33" fmla="val 540216"/>
                <a:gd name="f34" fmla="val 286163"/>
                <a:gd name="f35" fmla="val 517641"/>
                <a:gd name="f36" fmla="val 291088"/>
                <a:gd name="f37" fmla="val 493834"/>
                <a:gd name="f38" fmla="val 293551"/>
                <a:gd name="f39" fmla="val 470027"/>
                <a:gd name="f40" fmla="val 294783"/>
                <a:gd name="f41" fmla="val 455250"/>
                <a:gd name="f42" fmla="val 287394"/>
                <a:gd name="f43" fmla="val 445809"/>
                <a:gd name="f44" fmla="val 331725"/>
                <a:gd name="f45" fmla="val 442526"/>
                <a:gd name="f46" fmla="val 320232"/>
                <a:gd name="f47" fmla="val 445810"/>
                <a:gd name="f48" fmla="val 313254"/>
                <a:gd name="f49" fmla="val 453608"/>
                <a:gd name="f50" fmla="val 467975"/>
                <a:gd name="f51" fmla="val 317769"/>
                <a:gd name="f52" fmla="val 492192"/>
                <a:gd name="f53" fmla="val 321053"/>
                <a:gd name="f54" fmla="val 518462"/>
                <a:gd name="f55" fmla="val 330083"/>
                <a:gd name="f56" fmla="val 543090"/>
                <a:gd name="f57" fmla="val 333777"/>
                <a:gd name="f58" fmla="val 554583"/>
                <a:gd name="f59" fmla="val 342397"/>
                <a:gd name="f60" fmla="val 559509"/>
                <a:gd name="f61" fmla="val 354301"/>
                <a:gd name="f62" fmla="val 557867"/>
                <a:gd name="f63" fmla="val 366204"/>
                <a:gd name="f64" fmla="val 556225"/>
                <a:gd name="f65" fmla="val 375645"/>
                <a:gd name="f66" fmla="val 546374"/>
                <a:gd name="f67" fmla="val 374413"/>
                <a:gd name="f68" fmla="val 534470"/>
                <a:gd name="f69" fmla="val 371951"/>
                <a:gd name="f70" fmla="val 507379"/>
                <a:gd name="f71" fmla="val 367025"/>
                <a:gd name="f72" fmla="val 481110"/>
                <a:gd name="f73" fmla="val 357995"/>
                <a:gd name="f74" fmla="val 455661"/>
                <a:gd name="f75" fmla="val 353890"/>
                <a:gd name="f76" fmla="val 443757"/>
                <a:gd name="f77" fmla="val 343628"/>
                <a:gd name="f78" fmla="val 439242"/>
                <a:gd name="f79" fmla="val 132238"/>
                <a:gd name="f80" fmla="val 334163"/>
                <a:gd name="f81" fmla="val 111715"/>
                <a:gd name="f82" fmla="val 330058"/>
                <a:gd name="f83" fmla="val 102685"/>
                <a:gd name="f84" fmla="val 338267"/>
                <a:gd name="f85" fmla="val 98990"/>
                <a:gd name="f86" fmla="val 360022"/>
                <a:gd name="f87" fmla="val 92423"/>
                <a:gd name="f88" fmla="val 396143"/>
                <a:gd name="f89" fmla="val 126081"/>
                <a:gd name="f90" fmla="val 457713"/>
                <a:gd name="f91" fmla="val 181904"/>
                <a:gd name="f92" fmla="val 456071"/>
                <a:gd name="f93" fmla="val 224593"/>
                <a:gd name="f94" fmla="val 456481"/>
                <a:gd name="f95" fmla="val 257841"/>
                <a:gd name="f96" fmla="val 429801"/>
                <a:gd name="f97" fmla="val 267281"/>
                <a:gd name="f98" fmla="val 388344"/>
                <a:gd name="f99" fmla="val 273028"/>
                <a:gd name="f100" fmla="val 362485"/>
                <a:gd name="f101" fmla="val 352633"/>
                <a:gd name="f102" fmla="val 241012"/>
                <a:gd name="f103" fmla="val 350171"/>
                <a:gd name="f104" fmla="val 204480"/>
                <a:gd name="f105" fmla="val 346477"/>
                <a:gd name="f106" fmla="val 168359"/>
                <a:gd name="f107" fmla="val 341140"/>
                <a:gd name="f108" fmla="val 424490"/>
                <a:gd name="f109" fmla="val 285317"/>
                <a:gd name="f110" fmla="val 376055"/>
                <a:gd name="f111" fmla="val 285727"/>
                <a:gd name="f112" fmla="val 338703"/>
                <a:gd name="f113" fmla="val 324311"/>
                <a:gd name="f114" fmla="val 339113"/>
                <a:gd name="f115" fmla="val 373978"/>
                <a:gd name="f116" fmla="val 339524"/>
                <a:gd name="f117" fmla="val 419950"/>
                <a:gd name="f118" fmla="val 377697"/>
                <a:gd name="f119" fmla="val 457302"/>
                <a:gd name="f120" fmla="val 423669"/>
                <a:gd name="f121" fmla="val 456892"/>
                <a:gd name="f122" fmla="val 472104"/>
                <a:gd name="f123" fmla="val 510278"/>
                <a:gd name="f124" fmla="val 418308"/>
                <a:gd name="f125" fmla="val 509867"/>
                <a:gd name="f126" fmla="val 370694"/>
                <a:gd name="f127" fmla="val 509457"/>
                <a:gd name="f128" fmla="val 322669"/>
                <a:gd name="f129" fmla="val 286266"/>
                <a:gd name="f130" fmla="val 659"/>
                <a:gd name="f131" fmla="val 358508"/>
                <a:gd name="f132" fmla="val -3959"/>
                <a:gd name="f133" fmla="val 434136"/>
                <a:gd name="f134" fmla="val 15436"/>
                <a:gd name="f135" fmla="val 496732"/>
                <a:gd name="f136" fmla="val 66949"/>
                <a:gd name="f137" fmla="val 621514"/>
                <a:gd name="f138" fmla="val 169976"/>
                <a:gd name="f139" fmla="val 635880"/>
                <a:gd name="f140" fmla="val 335804"/>
                <a:gd name="f141" fmla="val 572258"/>
                <a:gd name="f142" fmla="val 453198"/>
                <a:gd name="f143" fmla="val 567743"/>
                <a:gd name="f144" fmla="val 570206"/>
                <a:gd name="f145" fmla="val 433495"/>
                <a:gd name="f146" fmla="val 569385"/>
                <a:gd name="f147" fmla="val 424465"/>
                <a:gd name="f148" fmla="val 568564"/>
                <a:gd name="f149" fmla="val 411741"/>
                <a:gd name="f150" fmla="val 568974"/>
                <a:gd name="f151" fmla="val 399016"/>
                <a:gd name="f152" fmla="val 386292"/>
                <a:gd name="f153" fmla="val 566511"/>
                <a:gd name="f154" fmla="val 372746"/>
                <a:gd name="f155" fmla="val 557481"/>
                <a:gd name="f156" fmla="val 364947"/>
                <a:gd name="f157" fmla="val 546809"/>
                <a:gd name="f158" fmla="val 366179"/>
                <a:gd name="f159" fmla="val 535316"/>
                <a:gd name="f160" fmla="val 367410"/>
                <a:gd name="f161" fmla="val 526696"/>
                <a:gd name="f162" fmla="val 376851"/>
                <a:gd name="f163" fmla="val 388754"/>
                <a:gd name="f164" fmla="val 527107"/>
                <a:gd name="f165" fmla="val 433906"/>
                <a:gd name="f166" fmla="val 525875"/>
                <a:gd name="f167" fmla="val 479467"/>
                <a:gd name="f168" fmla="val 527927"/>
                <a:gd name="f169" fmla="val 524619"/>
                <a:gd name="f170" fmla="val 528338"/>
                <a:gd name="f171" fmla="val 538164"/>
                <a:gd name="f172" fmla="val 532853"/>
                <a:gd name="f173" fmla="val 548836"/>
                <a:gd name="f174" fmla="val 544346"/>
                <a:gd name="f175" fmla="val 557045"/>
                <a:gd name="f176" fmla="val 555018"/>
                <a:gd name="f177" fmla="val 564844"/>
                <a:gd name="f178" fmla="val 563228"/>
                <a:gd name="f179" fmla="val 575106"/>
                <a:gd name="f180" fmla="val 558302"/>
                <a:gd name="f181" fmla="val 589472"/>
                <a:gd name="f182" fmla="val 553787"/>
                <a:gd name="f183" fmla="val 603839"/>
                <a:gd name="f184" fmla="val 541473"/>
                <a:gd name="f185" fmla="val 607943"/>
                <a:gd name="f186" fmla="val 608764"/>
                <a:gd name="f187" fmla="val 511098"/>
                <a:gd name="f188" fmla="val 609585"/>
                <a:gd name="f189" fmla="val 493448"/>
                <a:gd name="f190" fmla="val 476209"/>
                <a:gd name="f191" fmla="val 609996"/>
                <a:gd name="f192" fmla="val 452402"/>
                <a:gd name="f193" fmla="val 610817"/>
                <a:gd name="f194" fmla="val 442961"/>
                <a:gd name="f195" fmla="val 618205"/>
                <a:gd name="f196" fmla="val 438446"/>
                <a:gd name="f197" fmla="val 641601"/>
                <a:gd name="f198" fmla="val 433520"/>
                <a:gd name="f199" fmla="val 666640"/>
                <a:gd name="f200" fmla="val 429005"/>
                <a:gd name="f201" fmla="val 691678"/>
                <a:gd name="f202" fmla="val 424901"/>
                <a:gd name="f203" fmla="val 716717"/>
                <a:gd name="f204" fmla="val 725337"/>
                <a:gd name="f205" fmla="val 420796"/>
                <a:gd name="f206" fmla="val 728620"/>
                <a:gd name="f207" fmla="val 411355"/>
                <a:gd name="f208" fmla="val 194629"/>
                <a:gd name="f209" fmla="val 186830"/>
                <a:gd name="f210" fmla="val 184368"/>
                <a:gd name="f211" fmla="val 726568"/>
                <a:gd name="f212" fmla="val 183136"/>
                <a:gd name="f213" fmla="val 718769"/>
                <a:gd name="f214" fmla="val 178621"/>
                <a:gd name="f215" fmla="val 691268"/>
                <a:gd name="f216" fmla="val 173695"/>
                <a:gd name="f217" fmla="val 663767"/>
                <a:gd name="f218" fmla="val 167949"/>
                <a:gd name="f219" fmla="val 636676"/>
                <a:gd name="f220" fmla="val 163844"/>
                <a:gd name="f221" fmla="val 617384"/>
                <a:gd name="f222" fmla="val 159329"/>
                <a:gd name="f223" fmla="val 612869"/>
                <a:gd name="f224" fmla="val 139627"/>
                <a:gd name="f225" fmla="val 611227"/>
                <a:gd name="f226" fmla="val 120335"/>
                <a:gd name="f227" fmla="val 101043"/>
                <a:gd name="f228" fmla="val 81751"/>
                <a:gd name="f229" fmla="val 69437"/>
                <a:gd name="f230" fmla="val 56713"/>
                <a:gd name="f231" fmla="val 607122"/>
                <a:gd name="f232" fmla="val 50966"/>
                <a:gd name="f233" fmla="val 593166"/>
                <a:gd name="f234" fmla="val 45630"/>
                <a:gd name="f235" fmla="val 581263"/>
                <a:gd name="f236" fmla="val 46861"/>
                <a:gd name="f237" fmla="val 570591"/>
                <a:gd name="f238" fmla="val 57534"/>
                <a:gd name="f239" fmla="val 562792"/>
                <a:gd name="f240" fmla="val 74773"/>
                <a:gd name="f241" fmla="val 550478"/>
                <a:gd name="f242" fmla="val 79288"/>
                <a:gd name="f243" fmla="val 533649"/>
                <a:gd name="f244" fmla="val 513536"/>
                <a:gd name="f245" fmla="val 78467"/>
                <a:gd name="f246" fmla="val 474542"/>
                <a:gd name="f247" fmla="val 435137"/>
                <a:gd name="f248" fmla="val 78878"/>
                <a:gd name="f249" fmla="val 374799"/>
                <a:gd name="f250" fmla="val 73131"/>
                <a:gd name="f251" fmla="val 367000"/>
                <a:gd name="f252" fmla="val 59996"/>
                <a:gd name="f253" fmla="val 46451"/>
                <a:gd name="f254" fmla="val 39473"/>
                <a:gd name="f255" fmla="val 376030"/>
                <a:gd name="f256" fmla="val 38652"/>
                <a:gd name="f257" fmla="val 396553"/>
                <a:gd name="f258" fmla="val 37421"/>
                <a:gd name="f259" fmla="val 414614"/>
                <a:gd name="f260" fmla="val 38242"/>
                <a:gd name="f261" fmla="val 433085"/>
                <a:gd name="f262" fmla="val 451556"/>
                <a:gd name="f263" fmla="val -18403"/>
                <a:gd name="f264" fmla="val 359611"/>
                <a:gd name="f265" fmla="val -22097"/>
                <a:gd name="f266" fmla="val 186395"/>
                <a:gd name="f267" fmla="val 96117"/>
                <a:gd name="f268" fmla="val 78442"/>
                <a:gd name="f269" fmla="val 145168"/>
                <a:gd name="f270" fmla="val 33907"/>
                <a:gd name="f271" fmla="val 214024"/>
                <a:gd name="f272" fmla="val 5277"/>
                <a:gd name="f273" fmla="+- 0 0 -90"/>
                <a:gd name="f274" fmla="*/ f3 1 609224"/>
                <a:gd name="f275" fmla="*/ f4 1 729031"/>
                <a:gd name="f276" fmla="val f5"/>
                <a:gd name="f277" fmla="val f6"/>
                <a:gd name="f278" fmla="val f7"/>
                <a:gd name="f279" fmla="*/ f273 f0 1"/>
                <a:gd name="f280" fmla="+- f278 0 f276"/>
                <a:gd name="f281" fmla="+- f277 0 f276"/>
                <a:gd name="f282" fmla="*/ f279 1 f2"/>
                <a:gd name="f283" fmla="*/ f281 1 609224"/>
                <a:gd name="f284" fmla="*/ f280 1 729031"/>
                <a:gd name="f285" fmla="*/ 274259 f281 1"/>
                <a:gd name="f286" fmla="*/ 443346 f280 1"/>
                <a:gd name="f287" fmla="*/ 246758 f281 1"/>
                <a:gd name="f288" fmla="*/ 461817 f280 1"/>
                <a:gd name="f289" fmla="*/ 234444 f281 1"/>
                <a:gd name="f290" fmla="*/ 526260 f280 1"/>
                <a:gd name="f291" fmla="*/ 253325 f281 1"/>
                <a:gd name="f292" fmla="*/ 557866 f280 1"/>
                <a:gd name="f293" fmla="*/ 278774 f281 1"/>
                <a:gd name="f294" fmla="*/ 540216 f280 1"/>
                <a:gd name="f295" fmla="*/ 293551 f281 1"/>
                <a:gd name="f296" fmla="*/ 470027 f280 1"/>
                <a:gd name="f297" fmla="*/ 331725 f281 1"/>
                <a:gd name="f298" fmla="*/ 442526 f280 1"/>
                <a:gd name="f299" fmla="*/ 313254 f281 1"/>
                <a:gd name="f300" fmla="*/ 467975 f280 1"/>
                <a:gd name="f301" fmla="*/ 330083 f281 1"/>
                <a:gd name="f302" fmla="*/ 543090 f280 1"/>
                <a:gd name="f303" fmla="*/ 354301 f281 1"/>
                <a:gd name="f304" fmla="*/ 557867 f280 1"/>
                <a:gd name="f305" fmla="*/ 374413 f281 1"/>
                <a:gd name="f306" fmla="*/ 534470 f280 1"/>
                <a:gd name="f307" fmla="*/ 357995 f281 1"/>
                <a:gd name="f308" fmla="*/ 455661 f280 1"/>
                <a:gd name="f309" fmla="*/ 132238 f281 1"/>
                <a:gd name="f310" fmla="*/ 334163 f280 1"/>
                <a:gd name="f311" fmla="*/ 98990 f281 1"/>
                <a:gd name="f312" fmla="*/ 360022 f280 1"/>
                <a:gd name="f313" fmla="*/ 181904 f281 1"/>
                <a:gd name="f314" fmla="*/ 456071 f280 1"/>
                <a:gd name="f315" fmla="*/ 267281 f281 1"/>
                <a:gd name="f316" fmla="*/ 388344 f280 1"/>
                <a:gd name="f317" fmla="*/ 241012 f281 1"/>
                <a:gd name="f318" fmla="*/ 350171 f280 1"/>
                <a:gd name="f319" fmla="*/ 424490 f281 1"/>
                <a:gd name="f320" fmla="*/ 285317 f280 1"/>
                <a:gd name="f321" fmla="*/ 339113 f281 1"/>
                <a:gd name="f322" fmla="*/ 373978 f280 1"/>
                <a:gd name="f323" fmla="*/ 423669 f281 1"/>
                <a:gd name="f324" fmla="*/ 456892 f280 1"/>
                <a:gd name="f325" fmla="*/ 509867 f281 1"/>
                <a:gd name="f326" fmla="*/ 370694 f280 1"/>
                <a:gd name="f327" fmla="*/ 286266 f281 1"/>
                <a:gd name="f328" fmla="*/ 659 f280 1"/>
                <a:gd name="f329" fmla="*/ 496732 f281 1"/>
                <a:gd name="f330" fmla="*/ 66949 f280 1"/>
                <a:gd name="f331" fmla="*/ 572258 f281 1"/>
                <a:gd name="f332" fmla="*/ 453198 f280 1"/>
                <a:gd name="f333" fmla="*/ 569385 f281 1"/>
                <a:gd name="f334" fmla="*/ 424465 f280 1"/>
                <a:gd name="f335" fmla="*/ 567743 f281 1"/>
                <a:gd name="f336" fmla="*/ 386292 f280 1"/>
                <a:gd name="f337" fmla="*/ 546809 f281 1"/>
                <a:gd name="f338" fmla="*/ 366179 f280 1"/>
                <a:gd name="f339" fmla="*/ 526696 f281 1"/>
                <a:gd name="f340" fmla="*/ 388754 f280 1"/>
                <a:gd name="f341" fmla="*/ 527927 f281 1"/>
                <a:gd name="f342" fmla="*/ 524619 f280 1"/>
                <a:gd name="f343" fmla="*/ 544346 f281 1"/>
                <a:gd name="f344" fmla="*/ 557045 f280 1"/>
                <a:gd name="f345" fmla="*/ 558302 f281 1"/>
                <a:gd name="f346" fmla="*/ 589472 f280 1"/>
                <a:gd name="f347" fmla="*/ 528338 f281 1"/>
                <a:gd name="f348" fmla="*/ 608764 f280 1"/>
                <a:gd name="f349" fmla="*/ 476209 f281 1"/>
                <a:gd name="f350" fmla="*/ 609996 f280 1"/>
                <a:gd name="f351" fmla="*/ 438446 f281 1"/>
                <a:gd name="f352" fmla="*/ 641601 f280 1"/>
                <a:gd name="f353" fmla="*/ 424901 f281 1"/>
                <a:gd name="f354" fmla="*/ 716717 f280 1"/>
                <a:gd name="f355" fmla="*/ 411355 f281 1"/>
                <a:gd name="f356" fmla="*/ 728620 f280 1"/>
                <a:gd name="f357" fmla="*/ 194629 f281 1"/>
                <a:gd name="f358" fmla="*/ 729031 f280 1"/>
                <a:gd name="f359" fmla="*/ 183136 f281 1"/>
                <a:gd name="f360" fmla="*/ 718769 f280 1"/>
                <a:gd name="f361" fmla="*/ 167949 f281 1"/>
                <a:gd name="f362" fmla="*/ 636676 f280 1"/>
                <a:gd name="f363" fmla="*/ 139627 f281 1"/>
                <a:gd name="f364" fmla="*/ 611227 f280 1"/>
                <a:gd name="f365" fmla="*/ 81751 f281 1"/>
                <a:gd name="f366" fmla="*/ 50966 f281 1"/>
                <a:gd name="f367" fmla="*/ 593166 f280 1"/>
                <a:gd name="f368" fmla="*/ 57534 f281 1"/>
                <a:gd name="f369" fmla="*/ 562792 f280 1"/>
                <a:gd name="f370" fmla="*/ 79288 f281 1"/>
                <a:gd name="f371" fmla="*/ 513536 f280 1"/>
                <a:gd name="f372" fmla="*/ 78878 f281 1"/>
                <a:gd name="f373" fmla="*/ 396143 f280 1"/>
                <a:gd name="f374" fmla="*/ 59996 f281 1"/>
                <a:gd name="f375" fmla="*/ 367410 f280 1"/>
                <a:gd name="f376" fmla="*/ 38652 f281 1"/>
                <a:gd name="f377" fmla="*/ 396553 f280 1"/>
                <a:gd name="f378" fmla="*/ 38242 f281 1"/>
                <a:gd name="f379" fmla="*/ 451556 f280 1"/>
                <a:gd name="f380" fmla="*/ 96117 f281 1"/>
                <a:gd name="f381" fmla="*/ 78442 f280 1"/>
                <a:gd name="f382" fmla="+- f282 0 f1"/>
                <a:gd name="f383" fmla="*/ f285 1 609224"/>
                <a:gd name="f384" fmla="*/ f286 1 729031"/>
                <a:gd name="f385" fmla="*/ f287 1 609224"/>
                <a:gd name="f386" fmla="*/ f288 1 729031"/>
                <a:gd name="f387" fmla="*/ f289 1 609224"/>
                <a:gd name="f388" fmla="*/ f290 1 729031"/>
                <a:gd name="f389" fmla="*/ f291 1 609224"/>
                <a:gd name="f390" fmla="*/ f292 1 729031"/>
                <a:gd name="f391" fmla="*/ f293 1 609224"/>
                <a:gd name="f392" fmla="*/ f294 1 729031"/>
                <a:gd name="f393" fmla="*/ f295 1 609224"/>
                <a:gd name="f394" fmla="*/ f296 1 729031"/>
                <a:gd name="f395" fmla="*/ f297 1 609224"/>
                <a:gd name="f396" fmla="*/ f298 1 729031"/>
                <a:gd name="f397" fmla="*/ f299 1 609224"/>
                <a:gd name="f398" fmla="*/ f300 1 729031"/>
                <a:gd name="f399" fmla="*/ f301 1 609224"/>
                <a:gd name="f400" fmla="*/ f302 1 729031"/>
                <a:gd name="f401" fmla="*/ f303 1 609224"/>
                <a:gd name="f402" fmla="*/ f304 1 729031"/>
                <a:gd name="f403" fmla="*/ f305 1 609224"/>
                <a:gd name="f404" fmla="*/ f306 1 729031"/>
                <a:gd name="f405" fmla="*/ f307 1 609224"/>
                <a:gd name="f406" fmla="*/ f308 1 729031"/>
                <a:gd name="f407" fmla="*/ f309 1 609224"/>
                <a:gd name="f408" fmla="*/ f310 1 729031"/>
                <a:gd name="f409" fmla="*/ f311 1 609224"/>
                <a:gd name="f410" fmla="*/ f312 1 729031"/>
                <a:gd name="f411" fmla="*/ f313 1 609224"/>
                <a:gd name="f412" fmla="*/ f314 1 729031"/>
                <a:gd name="f413" fmla="*/ f315 1 609224"/>
                <a:gd name="f414" fmla="*/ f316 1 729031"/>
                <a:gd name="f415" fmla="*/ f317 1 609224"/>
                <a:gd name="f416" fmla="*/ f318 1 729031"/>
                <a:gd name="f417" fmla="*/ f319 1 609224"/>
                <a:gd name="f418" fmla="*/ f320 1 729031"/>
                <a:gd name="f419" fmla="*/ f321 1 609224"/>
                <a:gd name="f420" fmla="*/ f322 1 729031"/>
                <a:gd name="f421" fmla="*/ f323 1 609224"/>
                <a:gd name="f422" fmla="*/ f324 1 729031"/>
                <a:gd name="f423" fmla="*/ f325 1 609224"/>
                <a:gd name="f424" fmla="*/ f326 1 729031"/>
                <a:gd name="f425" fmla="*/ f327 1 609224"/>
                <a:gd name="f426" fmla="*/ f328 1 729031"/>
                <a:gd name="f427" fmla="*/ f329 1 609224"/>
                <a:gd name="f428" fmla="*/ f330 1 729031"/>
                <a:gd name="f429" fmla="*/ f331 1 609224"/>
                <a:gd name="f430" fmla="*/ f332 1 729031"/>
                <a:gd name="f431" fmla="*/ f333 1 609224"/>
                <a:gd name="f432" fmla="*/ f334 1 729031"/>
                <a:gd name="f433" fmla="*/ f335 1 609224"/>
                <a:gd name="f434" fmla="*/ f336 1 729031"/>
                <a:gd name="f435" fmla="*/ f337 1 609224"/>
                <a:gd name="f436" fmla="*/ f338 1 729031"/>
                <a:gd name="f437" fmla="*/ f339 1 609224"/>
                <a:gd name="f438" fmla="*/ f340 1 729031"/>
                <a:gd name="f439" fmla="*/ f341 1 609224"/>
                <a:gd name="f440" fmla="*/ f342 1 729031"/>
                <a:gd name="f441" fmla="*/ f343 1 609224"/>
                <a:gd name="f442" fmla="*/ f344 1 729031"/>
                <a:gd name="f443" fmla="*/ f345 1 609224"/>
                <a:gd name="f444" fmla="*/ f346 1 729031"/>
                <a:gd name="f445" fmla="*/ f347 1 609224"/>
                <a:gd name="f446" fmla="*/ f348 1 729031"/>
                <a:gd name="f447" fmla="*/ f349 1 609224"/>
                <a:gd name="f448" fmla="*/ f350 1 729031"/>
                <a:gd name="f449" fmla="*/ f351 1 609224"/>
                <a:gd name="f450" fmla="*/ f352 1 729031"/>
                <a:gd name="f451" fmla="*/ f353 1 609224"/>
                <a:gd name="f452" fmla="*/ f354 1 729031"/>
                <a:gd name="f453" fmla="*/ f355 1 609224"/>
                <a:gd name="f454" fmla="*/ f356 1 729031"/>
                <a:gd name="f455" fmla="*/ f357 1 609224"/>
                <a:gd name="f456" fmla="*/ f358 1 729031"/>
                <a:gd name="f457" fmla="*/ f359 1 609224"/>
                <a:gd name="f458" fmla="*/ f360 1 729031"/>
                <a:gd name="f459" fmla="*/ f361 1 609224"/>
                <a:gd name="f460" fmla="*/ f362 1 729031"/>
                <a:gd name="f461" fmla="*/ f363 1 609224"/>
                <a:gd name="f462" fmla="*/ f364 1 729031"/>
                <a:gd name="f463" fmla="*/ f365 1 609224"/>
                <a:gd name="f464" fmla="*/ f366 1 609224"/>
                <a:gd name="f465" fmla="*/ f367 1 729031"/>
                <a:gd name="f466" fmla="*/ f368 1 609224"/>
                <a:gd name="f467" fmla="*/ f369 1 729031"/>
                <a:gd name="f468" fmla="*/ f370 1 609224"/>
                <a:gd name="f469" fmla="*/ f371 1 729031"/>
                <a:gd name="f470" fmla="*/ f372 1 609224"/>
                <a:gd name="f471" fmla="*/ f373 1 729031"/>
                <a:gd name="f472" fmla="*/ f374 1 609224"/>
                <a:gd name="f473" fmla="*/ f375 1 729031"/>
                <a:gd name="f474" fmla="*/ f376 1 609224"/>
                <a:gd name="f475" fmla="*/ f377 1 729031"/>
                <a:gd name="f476" fmla="*/ f378 1 609224"/>
                <a:gd name="f477" fmla="*/ f379 1 729031"/>
                <a:gd name="f478" fmla="*/ f380 1 609224"/>
                <a:gd name="f479" fmla="*/ f381 1 729031"/>
                <a:gd name="f480" fmla="*/ f276 1 f283"/>
                <a:gd name="f481" fmla="*/ f277 1 f283"/>
                <a:gd name="f482" fmla="*/ f276 1 f284"/>
                <a:gd name="f483" fmla="*/ f278 1 f284"/>
                <a:gd name="f484" fmla="*/ f383 1 f283"/>
                <a:gd name="f485" fmla="*/ f384 1 f284"/>
                <a:gd name="f486" fmla="*/ f385 1 f283"/>
                <a:gd name="f487" fmla="*/ f386 1 f284"/>
                <a:gd name="f488" fmla="*/ f387 1 f283"/>
                <a:gd name="f489" fmla="*/ f388 1 f284"/>
                <a:gd name="f490" fmla="*/ f389 1 f283"/>
                <a:gd name="f491" fmla="*/ f390 1 f284"/>
                <a:gd name="f492" fmla="*/ f391 1 f283"/>
                <a:gd name="f493" fmla="*/ f392 1 f284"/>
                <a:gd name="f494" fmla="*/ f393 1 f283"/>
                <a:gd name="f495" fmla="*/ f394 1 f284"/>
                <a:gd name="f496" fmla="*/ f395 1 f283"/>
                <a:gd name="f497" fmla="*/ f396 1 f284"/>
                <a:gd name="f498" fmla="*/ f397 1 f283"/>
                <a:gd name="f499" fmla="*/ f398 1 f284"/>
                <a:gd name="f500" fmla="*/ f399 1 f283"/>
                <a:gd name="f501" fmla="*/ f400 1 f284"/>
                <a:gd name="f502" fmla="*/ f401 1 f283"/>
                <a:gd name="f503" fmla="*/ f402 1 f284"/>
                <a:gd name="f504" fmla="*/ f403 1 f283"/>
                <a:gd name="f505" fmla="*/ f404 1 f284"/>
                <a:gd name="f506" fmla="*/ f405 1 f283"/>
                <a:gd name="f507" fmla="*/ f406 1 f284"/>
                <a:gd name="f508" fmla="*/ f407 1 f283"/>
                <a:gd name="f509" fmla="*/ f408 1 f284"/>
                <a:gd name="f510" fmla="*/ f409 1 f283"/>
                <a:gd name="f511" fmla="*/ f410 1 f284"/>
                <a:gd name="f512" fmla="*/ f411 1 f283"/>
                <a:gd name="f513" fmla="*/ f412 1 f284"/>
                <a:gd name="f514" fmla="*/ f413 1 f283"/>
                <a:gd name="f515" fmla="*/ f414 1 f284"/>
                <a:gd name="f516" fmla="*/ f415 1 f283"/>
                <a:gd name="f517" fmla="*/ f416 1 f284"/>
                <a:gd name="f518" fmla="*/ f417 1 f283"/>
                <a:gd name="f519" fmla="*/ f418 1 f284"/>
                <a:gd name="f520" fmla="*/ f419 1 f283"/>
                <a:gd name="f521" fmla="*/ f420 1 f284"/>
                <a:gd name="f522" fmla="*/ f421 1 f283"/>
                <a:gd name="f523" fmla="*/ f422 1 f284"/>
                <a:gd name="f524" fmla="*/ f423 1 f283"/>
                <a:gd name="f525" fmla="*/ f424 1 f284"/>
                <a:gd name="f526" fmla="*/ f425 1 f283"/>
                <a:gd name="f527" fmla="*/ f426 1 f284"/>
                <a:gd name="f528" fmla="*/ f427 1 f283"/>
                <a:gd name="f529" fmla="*/ f428 1 f284"/>
                <a:gd name="f530" fmla="*/ f429 1 f283"/>
                <a:gd name="f531" fmla="*/ f430 1 f284"/>
                <a:gd name="f532" fmla="*/ f431 1 f283"/>
                <a:gd name="f533" fmla="*/ f432 1 f284"/>
                <a:gd name="f534" fmla="*/ f433 1 f283"/>
                <a:gd name="f535" fmla="*/ f434 1 f284"/>
                <a:gd name="f536" fmla="*/ f435 1 f283"/>
                <a:gd name="f537" fmla="*/ f436 1 f284"/>
                <a:gd name="f538" fmla="*/ f437 1 f283"/>
                <a:gd name="f539" fmla="*/ f438 1 f284"/>
                <a:gd name="f540" fmla="*/ f439 1 f283"/>
                <a:gd name="f541" fmla="*/ f440 1 f284"/>
                <a:gd name="f542" fmla="*/ f441 1 f283"/>
                <a:gd name="f543" fmla="*/ f442 1 f284"/>
                <a:gd name="f544" fmla="*/ f443 1 f283"/>
                <a:gd name="f545" fmla="*/ f444 1 f284"/>
                <a:gd name="f546" fmla="*/ f445 1 f283"/>
                <a:gd name="f547" fmla="*/ f446 1 f284"/>
                <a:gd name="f548" fmla="*/ f447 1 f283"/>
                <a:gd name="f549" fmla="*/ f448 1 f284"/>
                <a:gd name="f550" fmla="*/ f449 1 f283"/>
                <a:gd name="f551" fmla="*/ f450 1 f284"/>
                <a:gd name="f552" fmla="*/ f451 1 f283"/>
                <a:gd name="f553" fmla="*/ f452 1 f284"/>
                <a:gd name="f554" fmla="*/ f453 1 f283"/>
                <a:gd name="f555" fmla="*/ f454 1 f284"/>
                <a:gd name="f556" fmla="*/ f455 1 f283"/>
                <a:gd name="f557" fmla="*/ f456 1 f284"/>
                <a:gd name="f558" fmla="*/ f457 1 f283"/>
                <a:gd name="f559" fmla="*/ f458 1 f284"/>
                <a:gd name="f560" fmla="*/ f459 1 f283"/>
                <a:gd name="f561" fmla="*/ f460 1 f284"/>
                <a:gd name="f562" fmla="*/ f461 1 f283"/>
                <a:gd name="f563" fmla="*/ f462 1 f284"/>
                <a:gd name="f564" fmla="*/ f463 1 f283"/>
                <a:gd name="f565" fmla="*/ f464 1 f283"/>
                <a:gd name="f566" fmla="*/ f465 1 f284"/>
                <a:gd name="f567" fmla="*/ f466 1 f283"/>
                <a:gd name="f568" fmla="*/ f467 1 f284"/>
                <a:gd name="f569" fmla="*/ f468 1 f283"/>
                <a:gd name="f570" fmla="*/ f469 1 f284"/>
                <a:gd name="f571" fmla="*/ f470 1 f283"/>
                <a:gd name="f572" fmla="*/ f471 1 f284"/>
                <a:gd name="f573" fmla="*/ f472 1 f283"/>
                <a:gd name="f574" fmla="*/ f473 1 f284"/>
                <a:gd name="f575" fmla="*/ f474 1 f283"/>
                <a:gd name="f576" fmla="*/ f475 1 f284"/>
                <a:gd name="f577" fmla="*/ f476 1 f283"/>
                <a:gd name="f578" fmla="*/ f477 1 f284"/>
                <a:gd name="f579" fmla="*/ f478 1 f283"/>
                <a:gd name="f580" fmla="*/ f479 1 f284"/>
                <a:gd name="f581" fmla="*/ f480 f274 1"/>
                <a:gd name="f582" fmla="*/ f481 f274 1"/>
                <a:gd name="f583" fmla="*/ f483 f275 1"/>
                <a:gd name="f584" fmla="*/ f482 f275 1"/>
                <a:gd name="f585" fmla="*/ f484 f274 1"/>
                <a:gd name="f586" fmla="*/ f485 f275 1"/>
                <a:gd name="f587" fmla="*/ f486 f274 1"/>
                <a:gd name="f588" fmla="*/ f487 f275 1"/>
                <a:gd name="f589" fmla="*/ f488 f274 1"/>
                <a:gd name="f590" fmla="*/ f489 f275 1"/>
                <a:gd name="f591" fmla="*/ f490 f274 1"/>
                <a:gd name="f592" fmla="*/ f491 f275 1"/>
                <a:gd name="f593" fmla="*/ f492 f274 1"/>
                <a:gd name="f594" fmla="*/ f493 f275 1"/>
                <a:gd name="f595" fmla="*/ f494 f274 1"/>
                <a:gd name="f596" fmla="*/ f495 f275 1"/>
                <a:gd name="f597" fmla="*/ f496 f274 1"/>
                <a:gd name="f598" fmla="*/ f497 f275 1"/>
                <a:gd name="f599" fmla="*/ f498 f274 1"/>
                <a:gd name="f600" fmla="*/ f499 f275 1"/>
                <a:gd name="f601" fmla="*/ f500 f274 1"/>
                <a:gd name="f602" fmla="*/ f501 f275 1"/>
                <a:gd name="f603" fmla="*/ f502 f274 1"/>
                <a:gd name="f604" fmla="*/ f503 f275 1"/>
                <a:gd name="f605" fmla="*/ f504 f274 1"/>
                <a:gd name="f606" fmla="*/ f505 f275 1"/>
                <a:gd name="f607" fmla="*/ f506 f274 1"/>
                <a:gd name="f608" fmla="*/ f507 f275 1"/>
                <a:gd name="f609" fmla="*/ f508 f274 1"/>
                <a:gd name="f610" fmla="*/ f509 f275 1"/>
                <a:gd name="f611" fmla="*/ f510 f274 1"/>
                <a:gd name="f612" fmla="*/ f511 f275 1"/>
                <a:gd name="f613" fmla="*/ f512 f274 1"/>
                <a:gd name="f614" fmla="*/ f513 f275 1"/>
                <a:gd name="f615" fmla="*/ f514 f274 1"/>
                <a:gd name="f616" fmla="*/ f515 f275 1"/>
                <a:gd name="f617" fmla="*/ f516 f274 1"/>
                <a:gd name="f618" fmla="*/ f517 f275 1"/>
                <a:gd name="f619" fmla="*/ f518 f274 1"/>
                <a:gd name="f620" fmla="*/ f519 f275 1"/>
                <a:gd name="f621" fmla="*/ f520 f274 1"/>
                <a:gd name="f622" fmla="*/ f521 f275 1"/>
                <a:gd name="f623" fmla="*/ f522 f274 1"/>
                <a:gd name="f624" fmla="*/ f523 f275 1"/>
                <a:gd name="f625" fmla="*/ f524 f274 1"/>
                <a:gd name="f626" fmla="*/ f525 f275 1"/>
                <a:gd name="f627" fmla="*/ f526 f274 1"/>
                <a:gd name="f628" fmla="*/ f527 f275 1"/>
                <a:gd name="f629" fmla="*/ f528 f274 1"/>
                <a:gd name="f630" fmla="*/ f529 f275 1"/>
                <a:gd name="f631" fmla="*/ f530 f274 1"/>
                <a:gd name="f632" fmla="*/ f531 f275 1"/>
                <a:gd name="f633" fmla="*/ f532 f274 1"/>
                <a:gd name="f634" fmla="*/ f533 f275 1"/>
                <a:gd name="f635" fmla="*/ f534 f274 1"/>
                <a:gd name="f636" fmla="*/ f535 f275 1"/>
                <a:gd name="f637" fmla="*/ f536 f274 1"/>
                <a:gd name="f638" fmla="*/ f537 f275 1"/>
                <a:gd name="f639" fmla="*/ f538 f274 1"/>
                <a:gd name="f640" fmla="*/ f539 f275 1"/>
                <a:gd name="f641" fmla="*/ f540 f274 1"/>
                <a:gd name="f642" fmla="*/ f541 f275 1"/>
                <a:gd name="f643" fmla="*/ f542 f274 1"/>
                <a:gd name="f644" fmla="*/ f543 f275 1"/>
                <a:gd name="f645" fmla="*/ f544 f274 1"/>
                <a:gd name="f646" fmla="*/ f545 f275 1"/>
                <a:gd name="f647" fmla="*/ f546 f274 1"/>
                <a:gd name="f648" fmla="*/ f547 f275 1"/>
                <a:gd name="f649" fmla="*/ f548 f274 1"/>
                <a:gd name="f650" fmla="*/ f549 f275 1"/>
                <a:gd name="f651" fmla="*/ f550 f274 1"/>
                <a:gd name="f652" fmla="*/ f551 f275 1"/>
                <a:gd name="f653" fmla="*/ f552 f274 1"/>
                <a:gd name="f654" fmla="*/ f553 f275 1"/>
                <a:gd name="f655" fmla="*/ f554 f274 1"/>
                <a:gd name="f656" fmla="*/ f555 f275 1"/>
                <a:gd name="f657" fmla="*/ f556 f274 1"/>
                <a:gd name="f658" fmla="*/ f557 f275 1"/>
                <a:gd name="f659" fmla="*/ f558 f274 1"/>
                <a:gd name="f660" fmla="*/ f559 f275 1"/>
                <a:gd name="f661" fmla="*/ f560 f274 1"/>
                <a:gd name="f662" fmla="*/ f561 f275 1"/>
                <a:gd name="f663" fmla="*/ f562 f274 1"/>
                <a:gd name="f664" fmla="*/ f563 f275 1"/>
                <a:gd name="f665" fmla="*/ f564 f274 1"/>
                <a:gd name="f666" fmla="*/ f565 f274 1"/>
                <a:gd name="f667" fmla="*/ f566 f275 1"/>
                <a:gd name="f668" fmla="*/ f567 f274 1"/>
                <a:gd name="f669" fmla="*/ f568 f275 1"/>
                <a:gd name="f670" fmla="*/ f569 f274 1"/>
                <a:gd name="f671" fmla="*/ f570 f275 1"/>
                <a:gd name="f672" fmla="*/ f571 f274 1"/>
                <a:gd name="f673" fmla="*/ f572 f275 1"/>
                <a:gd name="f674" fmla="*/ f573 f274 1"/>
                <a:gd name="f675" fmla="*/ f574 f275 1"/>
                <a:gd name="f676" fmla="*/ f575 f274 1"/>
                <a:gd name="f677" fmla="*/ f576 f275 1"/>
                <a:gd name="f678" fmla="*/ f577 f274 1"/>
                <a:gd name="f679" fmla="*/ f578 f275 1"/>
                <a:gd name="f680" fmla="*/ f579 f274 1"/>
                <a:gd name="f681" fmla="*/ f580 f275 1"/>
              </a:gdLst>
              <a:ahLst/>
              <a:cxnLst>
                <a:cxn ang="3cd4">
                  <a:pos x="hc" y="t"/>
                </a:cxn>
                <a:cxn ang="0">
                  <a:pos x="r" y="vc"/>
                </a:cxn>
                <a:cxn ang="cd4">
                  <a:pos x="hc" y="b"/>
                </a:cxn>
                <a:cxn ang="cd2">
                  <a:pos x="l" y="vc"/>
                </a:cxn>
                <a:cxn ang="f382">
                  <a:pos x="f585" y="f586"/>
                </a:cxn>
                <a:cxn ang="f382">
                  <a:pos x="f587" y="f588"/>
                </a:cxn>
                <a:cxn ang="f382">
                  <a:pos x="f589" y="f590"/>
                </a:cxn>
                <a:cxn ang="f382">
                  <a:pos x="f591" y="f592"/>
                </a:cxn>
                <a:cxn ang="f382">
                  <a:pos x="f593" y="f594"/>
                </a:cxn>
                <a:cxn ang="f382">
                  <a:pos x="f595" y="f596"/>
                </a:cxn>
                <a:cxn ang="f382">
                  <a:pos x="f585" y="f586"/>
                </a:cxn>
                <a:cxn ang="f382">
                  <a:pos x="f597" y="f598"/>
                </a:cxn>
                <a:cxn ang="f382">
                  <a:pos x="f599" y="f600"/>
                </a:cxn>
                <a:cxn ang="f382">
                  <a:pos x="f601" y="f602"/>
                </a:cxn>
                <a:cxn ang="f382">
                  <a:pos x="f603" y="f604"/>
                </a:cxn>
                <a:cxn ang="f382">
                  <a:pos x="f605" y="f606"/>
                </a:cxn>
                <a:cxn ang="f382">
                  <a:pos x="f607" y="f608"/>
                </a:cxn>
                <a:cxn ang="f382">
                  <a:pos x="f597" y="f598"/>
                </a:cxn>
                <a:cxn ang="f382">
                  <a:pos x="f609" y="f610"/>
                </a:cxn>
                <a:cxn ang="f382">
                  <a:pos x="f611" y="f612"/>
                </a:cxn>
                <a:cxn ang="f382">
                  <a:pos x="f613" y="f614"/>
                </a:cxn>
                <a:cxn ang="f382">
                  <a:pos x="f615" y="f616"/>
                </a:cxn>
                <a:cxn ang="f382">
                  <a:pos x="f617" y="f618"/>
                </a:cxn>
                <a:cxn ang="f382">
                  <a:pos x="f609" y="f610"/>
                </a:cxn>
                <a:cxn ang="f382">
                  <a:pos x="f619" y="f620"/>
                </a:cxn>
                <a:cxn ang="f382">
                  <a:pos x="f621" y="f622"/>
                </a:cxn>
                <a:cxn ang="f382">
                  <a:pos x="f623" y="f624"/>
                </a:cxn>
                <a:cxn ang="f382">
                  <a:pos x="f625" y="f626"/>
                </a:cxn>
                <a:cxn ang="f382">
                  <a:pos x="f619" y="f620"/>
                </a:cxn>
                <a:cxn ang="f382">
                  <a:pos x="f627" y="f628"/>
                </a:cxn>
                <a:cxn ang="f382">
                  <a:pos x="f629" y="f630"/>
                </a:cxn>
                <a:cxn ang="f382">
                  <a:pos x="f631" y="f632"/>
                </a:cxn>
                <a:cxn ang="f382">
                  <a:pos x="f633" y="f634"/>
                </a:cxn>
                <a:cxn ang="f382">
                  <a:pos x="f635" y="f636"/>
                </a:cxn>
                <a:cxn ang="f382">
                  <a:pos x="f637" y="f638"/>
                </a:cxn>
                <a:cxn ang="f382">
                  <a:pos x="f639" y="f640"/>
                </a:cxn>
                <a:cxn ang="f382">
                  <a:pos x="f641" y="f642"/>
                </a:cxn>
                <a:cxn ang="f382">
                  <a:pos x="f643" y="f644"/>
                </a:cxn>
                <a:cxn ang="f382">
                  <a:pos x="f645" y="f646"/>
                </a:cxn>
                <a:cxn ang="f382">
                  <a:pos x="f647" y="f648"/>
                </a:cxn>
                <a:cxn ang="f382">
                  <a:pos x="f649" y="f650"/>
                </a:cxn>
                <a:cxn ang="f382">
                  <a:pos x="f651" y="f652"/>
                </a:cxn>
                <a:cxn ang="f382">
                  <a:pos x="f653" y="f654"/>
                </a:cxn>
                <a:cxn ang="f382">
                  <a:pos x="f655" y="f656"/>
                </a:cxn>
                <a:cxn ang="f382">
                  <a:pos x="f657" y="f658"/>
                </a:cxn>
                <a:cxn ang="f382">
                  <a:pos x="f659" y="f660"/>
                </a:cxn>
                <a:cxn ang="f382">
                  <a:pos x="f661" y="f662"/>
                </a:cxn>
                <a:cxn ang="f382">
                  <a:pos x="f663" y="f664"/>
                </a:cxn>
                <a:cxn ang="f382">
                  <a:pos x="f665" y="f648"/>
                </a:cxn>
                <a:cxn ang="f382">
                  <a:pos x="f666" y="f667"/>
                </a:cxn>
                <a:cxn ang="f382">
                  <a:pos x="f668" y="f669"/>
                </a:cxn>
                <a:cxn ang="f382">
                  <a:pos x="f670" y="f671"/>
                </a:cxn>
                <a:cxn ang="f382">
                  <a:pos x="f672" y="f673"/>
                </a:cxn>
                <a:cxn ang="f382">
                  <a:pos x="f674" y="f675"/>
                </a:cxn>
                <a:cxn ang="f382">
                  <a:pos x="f676" y="f677"/>
                </a:cxn>
                <a:cxn ang="f382">
                  <a:pos x="f678" y="f679"/>
                </a:cxn>
                <a:cxn ang="f382">
                  <a:pos x="f680" y="f681"/>
                </a:cxn>
                <a:cxn ang="f382">
                  <a:pos x="f627" y="f628"/>
                </a:cxn>
              </a:cxnLst>
              <a:rect l="f581" t="f584" r="f582" b="f583"/>
              <a:pathLst>
                <a:path w="609224" h="72903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8" y="f9"/>
                  </a:cubicBezTo>
                  <a:close/>
                  <a:moveTo>
                    <a:pt x="f44" y="f45"/>
                  </a:moveTo>
                  <a:cubicBezTo>
                    <a:pt x="f46" y="f47"/>
                    <a:pt x="f48" y="f49"/>
                    <a:pt x="f48"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44" y="f45"/>
                  </a:cubicBezTo>
                  <a:close/>
                  <a:moveTo>
                    <a:pt x="f79" y="f80"/>
                  </a:moveTo>
                  <a:cubicBezTo>
                    <a:pt x="f81" y="f82"/>
                    <a:pt x="f83" y="f84"/>
                    <a:pt x="f85" y="f86"/>
                  </a:cubicBezTo>
                  <a:cubicBezTo>
                    <a:pt x="f87" y="f88"/>
                    <a:pt x="f89" y="f90"/>
                    <a:pt x="f91" y="f92"/>
                  </a:cubicBezTo>
                  <a:cubicBezTo>
                    <a:pt x="f93" y="f94"/>
                    <a:pt x="f95" y="f96"/>
                    <a:pt x="f97" y="f98"/>
                  </a:cubicBezTo>
                  <a:cubicBezTo>
                    <a:pt x="f99" y="f100"/>
                    <a:pt x="f28" y="f101"/>
                    <a:pt x="f102" y="f103"/>
                  </a:cubicBezTo>
                  <a:cubicBezTo>
                    <a:pt x="f104" y="f105"/>
                    <a:pt x="f106" y="f107"/>
                    <a:pt x="f79" y="f80"/>
                  </a:cubicBezTo>
                  <a:close/>
                  <a:moveTo>
                    <a:pt x="f108" y="f109"/>
                  </a:moveTo>
                  <a:cubicBezTo>
                    <a:pt x="f110" y="f111"/>
                    <a:pt x="f112" y="f113"/>
                    <a:pt x="f114" y="f115"/>
                  </a:cubicBezTo>
                  <a:cubicBezTo>
                    <a:pt x="f116" y="f117"/>
                    <a:pt x="f118" y="f119"/>
                    <a:pt x="f120" y="f121"/>
                  </a:cubicBezTo>
                  <a:cubicBezTo>
                    <a:pt x="f122" y="f94"/>
                    <a:pt x="f123" y="f124"/>
                    <a:pt x="f125" y="f126"/>
                  </a:cubicBezTo>
                  <a:cubicBezTo>
                    <a:pt x="f127" y="f128"/>
                    <a:pt x="f122" y="f109"/>
                    <a:pt x="f108" y="f109"/>
                  </a:cubicBezTo>
                  <a:close/>
                  <a:moveTo>
                    <a:pt x="f129" y="f130"/>
                  </a:moveTo>
                  <a:cubicBezTo>
                    <a:pt x="f131" y="f132"/>
                    <a:pt x="f133" y="f134"/>
                    <a:pt x="f135" y="f136"/>
                  </a:cubicBezTo>
                  <a:cubicBezTo>
                    <a:pt x="f137" y="f138"/>
                    <a:pt x="f139" y="f140"/>
                    <a:pt x="f141" y="f142"/>
                  </a:cubicBezTo>
                  <a:cubicBezTo>
                    <a:pt x="f143" y="f9"/>
                    <a:pt x="f144" y="f145"/>
                    <a:pt x="f146" y="f147"/>
                  </a:cubicBezTo>
                  <a:cubicBezTo>
                    <a:pt x="f148" y="f149"/>
                    <a:pt x="f150" y="f151"/>
                    <a:pt x="f143" y="f152"/>
                  </a:cubicBezTo>
                  <a:cubicBezTo>
                    <a:pt x="f153" y="f154"/>
                    <a:pt x="f155" y="f156"/>
                    <a:pt x="f157" y="f158"/>
                  </a:cubicBezTo>
                  <a:cubicBezTo>
                    <a:pt x="f159" y="f160"/>
                    <a:pt x="f161" y="f162"/>
                    <a:pt x="f161" y="f163"/>
                  </a:cubicBezTo>
                  <a:cubicBezTo>
                    <a:pt x="f164" y="f165"/>
                    <a:pt x="f166" y="f167"/>
                    <a:pt x="f168" y="f169"/>
                  </a:cubicBezTo>
                  <a:cubicBezTo>
                    <a:pt x="f170" y="f171"/>
                    <a:pt x="f172" y="f173"/>
                    <a:pt x="f174" y="f175"/>
                  </a:cubicBezTo>
                  <a:cubicBezTo>
                    <a:pt x="f176" y="f177"/>
                    <a:pt x="f178" y="f179"/>
                    <a:pt x="f180" y="f181"/>
                  </a:cubicBezTo>
                  <a:cubicBezTo>
                    <a:pt x="f182" y="f183"/>
                    <a:pt x="f184" y="f185"/>
                    <a:pt x="f170" y="f186"/>
                  </a:cubicBezTo>
                  <a:cubicBezTo>
                    <a:pt x="f187" y="f188"/>
                    <a:pt x="f189" y="f188"/>
                    <a:pt x="f190" y="f191"/>
                  </a:cubicBezTo>
                  <a:cubicBezTo>
                    <a:pt x="f192" y="f193"/>
                    <a:pt x="f194" y="f195"/>
                    <a:pt x="f196" y="f197"/>
                  </a:cubicBezTo>
                  <a:cubicBezTo>
                    <a:pt x="f198" y="f199"/>
                    <a:pt x="f200" y="f201"/>
                    <a:pt x="f202" y="f203"/>
                  </a:cubicBezTo>
                  <a:cubicBezTo>
                    <a:pt x="f120" y="f204"/>
                    <a:pt x="f205" y="f206"/>
                    <a:pt x="f207" y="f206"/>
                  </a:cubicBezTo>
                  <a:cubicBezTo>
                    <a:pt x="f114" y="f206"/>
                    <a:pt x="f28" y="f206"/>
                    <a:pt x="f208" y="f7"/>
                  </a:cubicBezTo>
                  <a:cubicBezTo>
                    <a:pt x="f209" y="f7"/>
                    <a:pt x="f210" y="f211"/>
                    <a:pt x="f212" y="f213"/>
                  </a:cubicBezTo>
                  <a:cubicBezTo>
                    <a:pt x="f214" y="f215"/>
                    <a:pt x="f216" y="f217"/>
                    <a:pt x="f218" y="f219"/>
                  </a:cubicBezTo>
                  <a:cubicBezTo>
                    <a:pt x="f220" y="f221"/>
                    <a:pt x="f222" y="f223"/>
                    <a:pt x="f224" y="f225"/>
                  </a:cubicBezTo>
                  <a:cubicBezTo>
                    <a:pt x="f226" y="f188"/>
                    <a:pt x="f227" y="f191"/>
                    <a:pt x="f228" y="f186"/>
                  </a:cubicBezTo>
                  <a:cubicBezTo>
                    <a:pt x="f229" y="f185"/>
                    <a:pt x="f230" y="f231"/>
                    <a:pt x="f232" y="f233"/>
                  </a:cubicBezTo>
                  <a:cubicBezTo>
                    <a:pt x="f234" y="f235"/>
                    <a:pt x="f236" y="f237"/>
                    <a:pt x="f238" y="f239"/>
                  </a:cubicBezTo>
                  <a:cubicBezTo>
                    <a:pt x="f240" y="f241"/>
                    <a:pt x="f242" y="f243"/>
                    <a:pt x="f242" y="f244"/>
                  </a:cubicBezTo>
                  <a:cubicBezTo>
                    <a:pt x="f245" y="f246"/>
                    <a:pt x="f242" y="f247"/>
                    <a:pt x="f248" y="f88"/>
                  </a:cubicBezTo>
                  <a:cubicBezTo>
                    <a:pt x="f245" y="f249"/>
                    <a:pt x="f250" y="f251"/>
                    <a:pt x="f252" y="f160"/>
                  </a:cubicBezTo>
                  <a:cubicBezTo>
                    <a:pt x="f253" y="f160"/>
                    <a:pt x="f254" y="f255"/>
                    <a:pt x="f256" y="f257"/>
                  </a:cubicBezTo>
                  <a:cubicBezTo>
                    <a:pt x="f258" y="f259"/>
                    <a:pt x="f260" y="f261"/>
                    <a:pt x="f260" y="f262"/>
                  </a:cubicBezTo>
                  <a:cubicBezTo>
                    <a:pt x="f263" y="f264"/>
                    <a:pt x="f265" y="f266"/>
                    <a:pt x="f267" y="f268"/>
                  </a:cubicBezTo>
                  <a:cubicBezTo>
                    <a:pt x="f269" y="f270"/>
                    <a:pt x="f271" y="f272"/>
                    <a:pt x="f129" y="f130"/>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75" name="Group 26">
            <a:extLst>
              <a:ext uri="{FF2B5EF4-FFF2-40B4-BE49-F238E27FC236}">
                <a16:creationId xmlns:a16="http://schemas.microsoft.com/office/drawing/2014/main" id="{141ABB73-D6CD-4054-BFC8-1E8944D76696}"/>
              </a:ext>
            </a:extLst>
          </p:cNvPr>
          <p:cNvGrpSpPr/>
          <p:nvPr/>
        </p:nvGrpSpPr>
        <p:grpSpPr>
          <a:xfrm>
            <a:off x="5971708" y="874129"/>
            <a:ext cx="554848" cy="646389"/>
            <a:chOff x="5971708" y="874129"/>
            <a:chExt cx="554848" cy="646389"/>
          </a:xfrm>
        </p:grpSpPr>
        <p:sp>
          <p:nvSpPr>
            <p:cNvPr id="76" name="Freeform: Shape 27">
              <a:extLst>
                <a:ext uri="{FF2B5EF4-FFF2-40B4-BE49-F238E27FC236}">
                  <a16:creationId xmlns:a16="http://schemas.microsoft.com/office/drawing/2014/main" id="{79051D7C-F881-47B1-9EEC-9BD58D254346}"/>
                </a:ext>
              </a:extLst>
            </p:cNvPr>
            <p:cNvSpPr/>
            <p:nvPr/>
          </p:nvSpPr>
          <p:spPr>
            <a:xfrm>
              <a:off x="5971708" y="874129"/>
              <a:ext cx="554848" cy="646389"/>
            </a:xfrm>
            <a:custGeom>
              <a:avLst/>
              <a:gdLst>
                <a:gd name="f0" fmla="val 10800000"/>
                <a:gd name="f1" fmla="val 5400000"/>
                <a:gd name="f2" fmla="val 180"/>
                <a:gd name="f3" fmla="val w"/>
                <a:gd name="f4" fmla="val h"/>
                <a:gd name="f5" fmla="val 0"/>
                <a:gd name="f6" fmla="val 739802"/>
                <a:gd name="f7" fmla="val 861849"/>
                <a:gd name="f8" fmla="val 368323"/>
                <a:gd name="f9" fmla="val 860563"/>
                <a:gd name="f10" fmla="val 314142"/>
                <a:gd name="f11" fmla="val 862205"/>
                <a:gd name="f12" fmla="val 259960"/>
                <a:gd name="f13" fmla="val 862615"/>
                <a:gd name="f14" fmla="val 205779"/>
                <a:gd name="f15" fmla="val 859742"/>
                <a:gd name="f16" fmla="val 183203"/>
                <a:gd name="f17" fmla="val 858511"/>
                <a:gd name="f18" fmla="val 176225"/>
                <a:gd name="f19" fmla="val 852354"/>
                <a:gd name="f20" fmla="val 174994"/>
                <a:gd name="f21" fmla="val 829368"/>
                <a:gd name="f22" fmla="val 173762"/>
                <a:gd name="f23" fmla="val 803508"/>
                <a:gd name="f24" fmla="val 172942"/>
                <a:gd name="f25" fmla="val 777649"/>
                <a:gd name="f26" fmla="val 751379"/>
                <a:gd name="f27" fmla="val 174173"/>
                <a:gd name="f28" fmla="val 736192"/>
                <a:gd name="f29" fmla="val 169247"/>
                <a:gd name="f30" fmla="val 730856"/>
                <a:gd name="f31" fmla="val 153650"/>
                <a:gd name="f32" fmla="val 731266"/>
                <a:gd name="f33" fmla="val 122865"/>
                <a:gd name="f34" fmla="val 731677"/>
                <a:gd name="f35" fmla="val 94543"/>
                <a:gd name="f36" fmla="val 725109"/>
                <a:gd name="f37" fmla="val 74019"/>
                <a:gd name="f38" fmla="val 699250"/>
                <a:gd name="f39" fmla="val 48981"/>
                <a:gd name="f40" fmla="val 667644"/>
                <a:gd name="f41" fmla="val 44876"/>
                <a:gd name="f42" fmla="val 633575"/>
                <a:gd name="f43" fmla="val 64168"/>
                <a:gd name="f44" fmla="val 597454"/>
                <a:gd name="f45" fmla="val 69094"/>
                <a:gd name="f46" fmla="val 588014"/>
                <a:gd name="f47" fmla="val 68273"/>
                <a:gd name="f48" fmla="val 581446"/>
                <a:gd name="f49" fmla="val 62526"/>
                <a:gd name="f50" fmla="val 572416"/>
                <a:gd name="f51" fmla="val -10126"/>
                <a:gd name="f52" fmla="val 453791"/>
                <a:gd name="f53" fmla="val -22030"/>
                <a:gd name="f54" fmla="val 329831"/>
                <a:gd name="f55" fmla="val 40361"/>
                <a:gd name="f56" fmla="val 204638"/>
                <a:gd name="f57" fmla="val 101931"/>
                <a:gd name="f58" fmla="val 81088"/>
                <a:gd name="f59" fmla="val 204958"/>
                <a:gd name="f60" fmla="val 10898"/>
                <a:gd name="f61" fmla="val 343695"/>
                <a:gd name="f62" fmla="val 1047"/>
                <a:gd name="f63" fmla="val 534562"/>
                <a:gd name="f64" fmla="val -12908"/>
                <a:gd name="f65" fmla="val 699159"/>
                <a:gd name="f66" fmla="val 113926"/>
                <a:gd name="f67" fmla="val 733228"/>
                <a:gd name="f68" fmla="val 301919"/>
                <a:gd name="f69" fmla="val 750878"/>
                <a:gd name="f70" fmla="val 398789"/>
                <a:gd name="f71" fmla="val 490733"/>
                <a:gd name="f72" fmla="val 677404"/>
                <a:gd name="f73" fmla="val 573647"/>
                <a:gd name="f74" fmla="val 672068"/>
                <a:gd name="f75" fmla="val 670016"/>
                <a:gd name="f76" fmla="val 587193"/>
                <a:gd name="f77" fmla="val 675352"/>
                <a:gd name="f78" fmla="val 596223"/>
                <a:gd name="f79" fmla="val 713525"/>
                <a:gd name="f80" fmla="val 656561"/>
                <a:gd name="f81" fmla="val 666322"/>
                <a:gd name="f82" fmla="val 733318"/>
                <a:gd name="f83" fmla="val 603520"/>
                <a:gd name="f84" fmla="val 732908"/>
                <a:gd name="f85" fmla="val 602699"/>
                <a:gd name="f86" fmla="val 601468"/>
                <a:gd name="f87" fmla="val 600647"/>
                <a:gd name="f88" fmla="val 590385"/>
                <a:gd name="f89" fmla="val 735371"/>
                <a:gd name="f90" fmla="val 577251"/>
                <a:gd name="f91" fmla="val 729624"/>
                <a:gd name="f92" fmla="val 571094"/>
                <a:gd name="f93" fmla="val 737013"/>
                <a:gd name="f94" fmla="val 564526"/>
                <a:gd name="f95" fmla="val 744811"/>
                <a:gd name="f96" fmla="val 569041"/>
                <a:gd name="f97" fmla="val 757946"/>
                <a:gd name="f98" fmla="val 568631"/>
                <a:gd name="f99" fmla="val 768619"/>
                <a:gd name="f100" fmla="val 567810"/>
                <a:gd name="f101" fmla="val 790373"/>
                <a:gd name="f102" fmla="val 567399"/>
                <a:gd name="f103" fmla="val 812128"/>
                <a:gd name="f104" fmla="val 566168"/>
                <a:gd name="f105" fmla="val 833472"/>
                <a:gd name="f106" fmla="val 564937"/>
                <a:gd name="f107" fmla="val 851943"/>
                <a:gd name="f108" fmla="val 556727"/>
                <a:gd name="f109" fmla="val 860153"/>
                <a:gd name="f110" fmla="val 538256"/>
                <a:gd name="f111" fmla="val 481612"/>
                <a:gd name="f112" fmla="val 424968"/>
                <a:gd name="f113" fmla="+- 0 0 -90"/>
                <a:gd name="f114" fmla="*/ f3 1 739802"/>
                <a:gd name="f115" fmla="*/ f4 1 861849"/>
                <a:gd name="f116" fmla="val f5"/>
                <a:gd name="f117" fmla="val f6"/>
                <a:gd name="f118" fmla="val f7"/>
                <a:gd name="f119" fmla="*/ f113 f0 1"/>
                <a:gd name="f120" fmla="+- f118 0 f116"/>
                <a:gd name="f121" fmla="+- f117 0 f116"/>
                <a:gd name="f122" fmla="*/ f119 1 f2"/>
                <a:gd name="f123" fmla="*/ f121 1 739802"/>
                <a:gd name="f124" fmla="*/ f120 1 861849"/>
                <a:gd name="f125" fmla="*/ 368323 f121 1"/>
                <a:gd name="f126" fmla="*/ 860563 f120 1"/>
                <a:gd name="f127" fmla="*/ 205779 f121 1"/>
                <a:gd name="f128" fmla="*/ 859742 f120 1"/>
                <a:gd name="f129" fmla="*/ 174994 f121 1"/>
                <a:gd name="f130" fmla="*/ 829368 f120 1"/>
                <a:gd name="f131" fmla="*/ 173762 f121 1"/>
                <a:gd name="f132" fmla="*/ 751379 f120 1"/>
                <a:gd name="f133" fmla="*/ 153650 f121 1"/>
                <a:gd name="f134" fmla="*/ 731266 f120 1"/>
                <a:gd name="f135" fmla="*/ 74019 f121 1"/>
                <a:gd name="f136" fmla="*/ 699250 f120 1"/>
                <a:gd name="f137" fmla="*/ 64168 f121 1"/>
                <a:gd name="f138" fmla="*/ 597454 f120 1"/>
                <a:gd name="f139" fmla="*/ 62526 f121 1"/>
                <a:gd name="f140" fmla="*/ 572416 f120 1"/>
                <a:gd name="f141" fmla="*/ 40361 f121 1"/>
                <a:gd name="f142" fmla="*/ 204638 f120 1"/>
                <a:gd name="f143" fmla="*/ 343695 f121 1"/>
                <a:gd name="f144" fmla="*/ 1047 f120 1"/>
                <a:gd name="f145" fmla="*/ 733228 f121 1"/>
                <a:gd name="f146" fmla="*/ 301919 f120 1"/>
                <a:gd name="f147" fmla="*/ 677404 f121 1"/>
                <a:gd name="f148" fmla="*/ 573647 f120 1"/>
                <a:gd name="f149" fmla="*/ 675352 f121 1"/>
                <a:gd name="f150" fmla="*/ 596223 f120 1"/>
                <a:gd name="f151" fmla="*/ 603520 f121 1"/>
                <a:gd name="f152" fmla="*/ 732908 f120 1"/>
                <a:gd name="f153" fmla="*/ 600647 f121 1"/>
                <a:gd name="f154" fmla="*/ 733318 f120 1"/>
                <a:gd name="f155" fmla="*/ 571094 f121 1"/>
                <a:gd name="f156" fmla="*/ 737013 f120 1"/>
                <a:gd name="f157" fmla="*/ 568631 f121 1"/>
                <a:gd name="f158" fmla="*/ 768619 f120 1"/>
                <a:gd name="f159" fmla="*/ 566168 f121 1"/>
                <a:gd name="f160" fmla="*/ 833472 f120 1"/>
                <a:gd name="f161" fmla="*/ 538256 f121 1"/>
                <a:gd name="f162" fmla="*/ 860153 f120 1"/>
                <a:gd name="f163" fmla="+- f122 0 f1"/>
                <a:gd name="f164" fmla="*/ f125 1 739802"/>
                <a:gd name="f165" fmla="*/ f126 1 861849"/>
                <a:gd name="f166" fmla="*/ f127 1 739802"/>
                <a:gd name="f167" fmla="*/ f128 1 861849"/>
                <a:gd name="f168" fmla="*/ f129 1 739802"/>
                <a:gd name="f169" fmla="*/ f130 1 861849"/>
                <a:gd name="f170" fmla="*/ f131 1 739802"/>
                <a:gd name="f171" fmla="*/ f132 1 861849"/>
                <a:gd name="f172" fmla="*/ f133 1 739802"/>
                <a:gd name="f173" fmla="*/ f134 1 861849"/>
                <a:gd name="f174" fmla="*/ f135 1 739802"/>
                <a:gd name="f175" fmla="*/ f136 1 861849"/>
                <a:gd name="f176" fmla="*/ f137 1 739802"/>
                <a:gd name="f177" fmla="*/ f138 1 861849"/>
                <a:gd name="f178" fmla="*/ f139 1 739802"/>
                <a:gd name="f179" fmla="*/ f140 1 861849"/>
                <a:gd name="f180" fmla="*/ f141 1 739802"/>
                <a:gd name="f181" fmla="*/ f142 1 861849"/>
                <a:gd name="f182" fmla="*/ f143 1 739802"/>
                <a:gd name="f183" fmla="*/ f144 1 861849"/>
                <a:gd name="f184" fmla="*/ f145 1 739802"/>
                <a:gd name="f185" fmla="*/ f146 1 861849"/>
                <a:gd name="f186" fmla="*/ f147 1 739802"/>
                <a:gd name="f187" fmla="*/ f148 1 861849"/>
                <a:gd name="f188" fmla="*/ f149 1 739802"/>
                <a:gd name="f189" fmla="*/ f150 1 861849"/>
                <a:gd name="f190" fmla="*/ f151 1 739802"/>
                <a:gd name="f191" fmla="*/ f152 1 861849"/>
                <a:gd name="f192" fmla="*/ f153 1 739802"/>
                <a:gd name="f193" fmla="*/ f154 1 861849"/>
                <a:gd name="f194" fmla="*/ f155 1 739802"/>
                <a:gd name="f195" fmla="*/ f156 1 861849"/>
                <a:gd name="f196" fmla="*/ f157 1 739802"/>
                <a:gd name="f197" fmla="*/ f158 1 861849"/>
                <a:gd name="f198" fmla="*/ f159 1 739802"/>
                <a:gd name="f199" fmla="*/ f160 1 861849"/>
                <a:gd name="f200" fmla="*/ f161 1 739802"/>
                <a:gd name="f201" fmla="*/ f162 1 861849"/>
                <a:gd name="f202" fmla="*/ f116 1 f123"/>
                <a:gd name="f203" fmla="*/ f117 1 f123"/>
                <a:gd name="f204" fmla="*/ f116 1 f124"/>
                <a:gd name="f205" fmla="*/ f118 1 f124"/>
                <a:gd name="f206" fmla="*/ f164 1 f123"/>
                <a:gd name="f207" fmla="*/ f165 1 f124"/>
                <a:gd name="f208" fmla="*/ f166 1 f123"/>
                <a:gd name="f209" fmla="*/ f167 1 f124"/>
                <a:gd name="f210" fmla="*/ f168 1 f123"/>
                <a:gd name="f211" fmla="*/ f169 1 f124"/>
                <a:gd name="f212" fmla="*/ f170 1 f123"/>
                <a:gd name="f213" fmla="*/ f171 1 f124"/>
                <a:gd name="f214" fmla="*/ f172 1 f123"/>
                <a:gd name="f215" fmla="*/ f173 1 f124"/>
                <a:gd name="f216" fmla="*/ f174 1 f123"/>
                <a:gd name="f217" fmla="*/ f175 1 f124"/>
                <a:gd name="f218" fmla="*/ f176 1 f123"/>
                <a:gd name="f219" fmla="*/ f177 1 f124"/>
                <a:gd name="f220" fmla="*/ f178 1 f123"/>
                <a:gd name="f221" fmla="*/ f179 1 f124"/>
                <a:gd name="f222" fmla="*/ f180 1 f123"/>
                <a:gd name="f223" fmla="*/ f181 1 f124"/>
                <a:gd name="f224" fmla="*/ f182 1 f123"/>
                <a:gd name="f225" fmla="*/ f183 1 f124"/>
                <a:gd name="f226" fmla="*/ f184 1 f123"/>
                <a:gd name="f227" fmla="*/ f185 1 f124"/>
                <a:gd name="f228" fmla="*/ f186 1 f123"/>
                <a:gd name="f229" fmla="*/ f187 1 f124"/>
                <a:gd name="f230" fmla="*/ f188 1 f123"/>
                <a:gd name="f231" fmla="*/ f189 1 f124"/>
                <a:gd name="f232" fmla="*/ f190 1 f123"/>
                <a:gd name="f233" fmla="*/ f191 1 f124"/>
                <a:gd name="f234" fmla="*/ f192 1 f123"/>
                <a:gd name="f235" fmla="*/ f193 1 f124"/>
                <a:gd name="f236" fmla="*/ f194 1 f123"/>
                <a:gd name="f237" fmla="*/ f195 1 f124"/>
                <a:gd name="f238" fmla="*/ f196 1 f123"/>
                <a:gd name="f239" fmla="*/ f197 1 f124"/>
                <a:gd name="f240" fmla="*/ f198 1 f123"/>
                <a:gd name="f241" fmla="*/ f199 1 f124"/>
                <a:gd name="f242" fmla="*/ f200 1 f123"/>
                <a:gd name="f243" fmla="*/ f201 1 f124"/>
                <a:gd name="f244" fmla="*/ f202 f114 1"/>
                <a:gd name="f245" fmla="*/ f203 f114 1"/>
                <a:gd name="f246" fmla="*/ f205 f115 1"/>
                <a:gd name="f247" fmla="*/ f204 f115 1"/>
                <a:gd name="f248" fmla="*/ f206 f114 1"/>
                <a:gd name="f249" fmla="*/ f207 f115 1"/>
                <a:gd name="f250" fmla="*/ f208 f114 1"/>
                <a:gd name="f251" fmla="*/ f209 f115 1"/>
                <a:gd name="f252" fmla="*/ f210 f114 1"/>
                <a:gd name="f253" fmla="*/ f211 f115 1"/>
                <a:gd name="f254" fmla="*/ f212 f114 1"/>
                <a:gd name="f255" fmla="*/ f213 f115 1"/>
                <a:gd name="f256" fmla="*/ f214 f114 1"/>
                <a:gd name="f257" fmla="*/ f215 f115 1"/>
                <a:gd name="f258" fmla="*/ f216 f114 1"/>
                <a:gd name="f259" fmla="*/ f217 f115 1"/>
                <a:gd name="f260" fmla="*/ f218 f114 1"/>
                <a:gd name="f261" fmla="*/ f219 f115 1"/>
                <a:gd name="f262" fmla="*/ f220 f114 1"/>
                <a:gd name="f263" fmla="*/ f221 f115 1"/>
                <a:gd name="f264" fmla="*/ f222 f114 1"/>
                <a:gd name="f265" fmla="*/ f223 f115 1"/>
                <a:gd name="f266" fmla="*/ f224 f114 1"/>
                <a:gd name="f267" fmla="*/ f225 f115 1"/>
                <a:gd name="f268" fmla="*/ f226 f114 1"/>
                <a:gd name="f269" fmla="*/ f227 f115 1"/>
                <a:gd name="f270" fmla="*/ f228 f114 1"/>
                <a:gd name="f271" fmla="*/ f229 f115 1"/>
                <a:gd name="f272" fmla="*/ f230 f114 1"/>
                <a:gd name="f273" fmla="*/ f231 f115 1"/>
                <a:gd name="f274" fmla="*/ f232 f114 1"/>
                <a:gd name="f275" fmla="*/ f233 f115 1"/>
                <a:gd name="f276" fmla="*/ f234 f114 1"/>
                <a:gd name="f277" fmla="*/ f235 f115 1"/>
                <a:gd name="f278" fmla="*/ f236 f114 1"/>
                <a:gd name="f279" fmla="*/ f237 f115 1"/>
                <a:gd name="f280" fmla="*/ f238 f114 1"/>
                <a:gd name="f281" fmla="*/ f239 f115 1"/>
                <a:gd name="f282" fmla="*/ f240 f114 1"/>
                <a:gd name="f283" fmla="*/ f241 f115 1"/>
                <a:gd name="f284" fmla="*/ f242 f114 1"/>
                <a:gd name="f285" fmla="*/ f243 f115 1"/>
              </a:gdLst>
              <a:ahLst/>
              <a:cxnLst>
                <a:cxn ang="3cd4">
                  <a:pos x="hc" y="t"/>
                </a:cxn>
                <a:cxn ang="0">
                  <a:pos x="r" y="vc"/>
                </a:cxn>
                <a:cxn ang="cd4">
                  <a:pos x="hc" y="b"/>
                </a:cxn>
                <a:cxn ang="cd2">
                  <a:pos x="l" y="vc"/>
                </a:cxn>
                <a:cxn ang="f163">
                  <a:pos x="f248" y="f249"/>
                </a:cxn>
                <a:cxn ang="f163">
                  <a:pos x="f250" y="f251"/>
                </a:cxn>
                <a:cxn ang="f163">
                  <a:pos x="f252" y="f253"/>
                </a:cxn>
                <a:cxn ang="f163">
                  <a:pos x="f254" y="f255"/>
                </a:cxn>
                <a:cxn ang="f163">
                  <a:pos x="f256" y="f257"/>
                </a:cxn>
                <a:cxn ang="f163">
                  <a:pos x="f258" y="f259"/>
                </a:cxn>
                <a:cxn ang="f163">
                  <a:pos x="f260" y="f261"/>
                </a:cxn>
                <a:cxn ang="f163">
                  <a:pos x="f262" y="f263"/>
                </a:cxn>
                <a:cxn ang="f163">
                  <a:pos x="f264" y="f265"/>
                </a:cxn>
                <a:cxn ang="f163">
                  <a:pos x="f266" y="f267"/>
                </a:cxn>
                <a:cxn ang="f163">
                  <a:pos x="f268" y="f269"/>
                </a:cxn>
                <a:cxn ang="f163">
                  <a:pos x="f270" y="f271"/>
                </a:cxn>
                <a:cxn ang="f163">
                  <a:pos x="f272" y="f273"/>
                </a:cxn>
                <a:cxn ang="f163">
                  <a:pos x="f274" y="f275"/>
                </a:cxn>
                <a:cxn ang="f163">
                  <a:pos x="f276" y="f277"/>
                </a:cxn>
                <a:cxn ang="f163">
                  <a:pos x="f278" y="f279"/>
                </a:cxn>
                <a:cxn ang="f163">
                  <a:pos x="f280" y="f281"/>
                </a:cxn>
                <a:cxn ang="f163">
                  <a:pos x="f282" y="f283"/>
                </a:cxn>
                <a:cxn ang="f163">
                  <a:pos x="f284" y="f285"/>
                </a:cxn>
                <a:cxn ang="f163">
                  <a:pos x="f248" y="f249"/>
                </a:cxn>
              </a:cxnLst>
              <a:rect l="f244" t="f247" r="f245" b="f246"/>
              <a:pathLst>
                <a:path w="739802" h="861849">
                  <a:moveTo>
                    <a:pt x="f8" y="f9"/>
                  </a:moveTo>
                  <a:cubicBezTo>
                    <a:pt x="f10" y="f11"/>
                    <a:pt x="f12" y="f13"/>
                    <a:pt x="f14" y="f15"/>
                  </a:cubicBezTo>
                  <a:cubicBezTo>
                    <a:pt x="f16" y="f17"/>
                    <a:pt x="f18" y="f19"/>
                    <a:pt x="f20" y="f21"/>
                  </a:cubicBezTo>
                  <a:cubicBezTo>
                    <a:pt x="f22" y="f23"/>
                    <a:pt x="f24" y="f25"/>
                    <a:pt x="f22"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67" y="f71"/>
                    <a:pt x="f72" y="f73"/>
                  </a:cubicBezTo>
                  <a:cubicBezTo>
                    <a:pt x="f74" y="f48"/>
                    <a:pt x="f75" y="f76"/>
                    <a:pt x="f77" y="f78"/>
                  </a:cubicBezTo>
                  <a:cubicBezTo>
                    <a:pt x="f79" y="f80"/>
                    <a:pt x="f81" y="f82"/>
                    <a:pt x="f83" y="f84"/>
                  </a:cubicBezTo>
                  <a:cubicBezTo>
                    <a:pt x="f85" y="f84"/>
                    <a:pt x="f86" y="f84"/>
                    <a:pt x="f87" y="f82"/>
                  </a:cubicBezTo>
                  <a:cubicBezTo>
                    <a:pt x="f88" y="f89"/>
                    <a:pt x="f90" y="f91"/>
                    <a:pt x="f92" y="f93"/>
                  </a:cubicBezTo>
                  <a:cubicBezTo>
                    <a:pt x="f94" y="f95"/>
                    <a:pt x="f96" y="f97"/>
                    <a:pt x="f98" y="f99"/>
                  </a:cubicBezTo>
                  <a:cubicBezTo>
                    <a:pt x="f100" y="f101"/>
                    <a:pt x="f102" y="f103"/>
                    <a:pt x="f104" y="f105"/>
                  </a:cubicBezTo>
                  <a:cubicBezTo>
                    <a:pt x="f106" y="f107"/>
                    <a:pt x="f108" y="f109"/>
                    <a:pt x="f110" y="f109"/>
                  </a:cubicBezTo>
                  <a:cubicBezTo>
                    <a:pt x="f111" y="f9"/>
                    <a:pt x="f112" y="f9"/>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77" name="Freeform: Shape 28">
              <a:extLst>
                <a:ext uri="{FF2B5EF4-FFF2-40B4-BE49-F238E27FC236}">
                  <a16:creationId xmlns:a16="http://schemas.microsoft.com/office/drawing/2014/main" id="{E7FFEDFE-4B6E-4409-915F-02D66E777425}"/>
                </a:ext>
              </a:extLst>
            </p:cNvPr>
            <p:cNvSpPr/>
            <p:nvPr/>
          </p:nvSpPr>
          <p:spPr>
            <a:xfrm>
              <a:off x="6020354" y="919365"/>
              <a:ext cx="457318" cy="556266"/>
            </a:xfrm>
            <a:custGeom>
              <a:avLst/>
              <a:gdLst>
                <a:gd name="f0" fmla="val 10800000"/>
                <a:gd name="f1" fmla="val 5400000"/>
                <a:gd name="f2" fmla="val 180"/>
                <a:gd name="f3" fmla="val w"/>
                <a:gd name="f4" fmla="val h"/>
                <a:gd name="f5" fmla="val 0"/>
                <a:gd name="f6" fmla="val 609757"/>
                <a:gd name="f7" fmla="val 741691"/>
                <a:gd name="f8" fmla="val 305926"/>
                <a:gd name="f9" fmla="val 497329"/>
                <a:gd name="f10" fmla="val 269805"/>
                <a:gd name="f11" fmla="val 496508"/>
                <a:gd name="f12" fmla="val 236557"/>
                <a:gd name="f13" fmla="val 525651"/>
                <a:gd name="f14" fmla="val 232452"/>
                <a:gd name="f15" fmla="val 560130"/>
                <a:gd name="f16" fmla="val 230400"/>
                <a:gd name="f17" fmla="val 578191"/>
                <a:gd name="f18" fmla="val 239430"/>
                <a:gd name="f19" fmla="val 592557"/>
                <a:gd name="f20" fmla="val 255438"/>
                <a:gd name="f21" fmla="val 597893"/>
                <a:gd name="f22" fmla="val 268573"/>
                <a:gd name="f23" fmla="val 602408"/>
                <a:gd name="f24" fmla="val 281708"/>
                <a:gd name="f25" fmla="val 596662"/>
                <a:gd name="f26" fmla="val 289918"/>
                <a:gd name="f27" fmla="val 582706"/>
                <a:gd name="f28" fmla="val 291970"/>
                <a:gd name="f29" fmla="val 579832"/>
                <a:gd name="f30" fmla="val 293201"/>
                <a:gd name="f31" fmla="val 576138"/>
                <a:gd name="f32" fmla="val 294022"/>
                <a:gd name="f33" fmla="val 572444"/>
                <a:gd name="f34" fmla="val 296075"/>
                <a:gd name="f35" fmla="val 565056"/>
                <a:gd name="f36" fmla="val 297716"/>
                <a:gd name="f37" fmla="val 556846"/>
                <a:gd name="f38" fmla="val 306336"/>
                <a:gd name="f39" fmla="val 557257"/>
                <a:gd name="f40" fmla="val 314546"/>
                <a:gd name="f41" fmla="val 557667"/>
                <a:gd name="f42" fmla="val 316187"/>
                <a:gd name="f43" fmla="val 565877"/>
                <a:gd name="f44" fmla="val 317829"/>
                <a:gd name="f45" fmla="val 572855"/>
                <a:gd name="f46" fmla="val 318240"/>
                <a:gd name="f47" fmla="val 574907"/>
                <a:gd name="f48" fmla="val 319061"/>
                <a:gd name="f49" fmla="val 577370"/>
                <a:gd name="f50" fmla="val 319882"/>
                <a:gd name="f51" fmla="val 579422"/>
                <a:gd name="f52" fmla="val 325628"/>
                <a:gd name="f53" fmla="val 338353"/>
                <a:gd name="f54" fmla="val 600766"/>
                <a:gd name="f55" fmla="val 351077"/>
                <a:gd name="f56" fmla="val 599535"/>
                <a:gd name="f57" fmla="val 364212"/>
                <a:gd name="f58" fmla="val 598303"/>
                <a:gd name="f59" fmla="val 375705"/>
                <a:gd name="f60" fmla="val 588042"/>
                <a:gd name="f61" fmla="val 378989"/>
                <a:gd name="f62" fmla="val 380630"/>
                <a:gd name="f63" fmla="val 567929"/>
                <a:gd name="f64" fmla="val 379810"/>
                <a:gd name="f65" fmla="val 560951"/>
                <a:gd name="f66" fmla="val 378168"/>
                <a:gd name="f67" fmla="val 553973"/>
                <a:gd name="f68" fmla="val 369548"/>
                <a:gd name="f69" fmla="val 517852"/>
                <a:gd name="f70" fmla="val 344920"/>
                <a:gd name="f71" fmla="val 498150"/>
                <a:gd name="f72" fmla="val 447126"/>
                <a:gd name="f73" fmla="val 283887"/>
                <a:gd name="f74" fmla="val 391713"/>
                <a:gd name="f75" fmla="val 348204"/>
                <a:gd name="f76" fmla="val 327807"/>
                <a:gd name="f77" fmla="val 384041"/>
                <a:gd name="f78" fmla="val 442327"/>
                <a:gd name="f79" fmla="val 391303"/>
                <a:gd name="f80" fmla="val 486657"/>
                <a:gd name="f81" fmla="val 447537"/>
                <a:gd name="f82" fmla="val 487068"/>
                <a:gd name="f83" fmla="val 505412"/>
                <a:gd name="f84" fmla="val 487889"/>
                <a:gd name="f85" fmla="val 553847"/>
                <a:gd name="f86" fmla="val 438633"/>
                <a:gd name="f87" fmla="val 548922"/>
                <a:gd name="f88" fmla="val 385272"/>
                <a:gd name="f89" fmla="val 548511"/>
                <a:gd name="f90" fmla="val 324113"/>
                <a:gd name="f91" fmla="val 507875"/>
                <a:gd name="f92" fmla="val 283477"/>
                <a:gd name="f93" fmla="val 161852"/>
                <a:gd name="f94" fmla="val 111775"/>
                <a:gd name="f95" fmla="val 276088"/>
                <a:gd name="f96" fmla="val 59646"/>
                <a:gd name="f97" fmla="val 333553"/>
                <a:gd name="f98" fmla="val 60877"/>
                <a:gd name="f99" fmla="val 381578"/>
                <a:gd name="f100" fmla="val 62930"/>
                <a:gd name="f101" fmla="val 439043"/>
                <a:gd name="f102" fmla="val 103566"/>
                <a:gd name="f103" fmla="val 485836"/>
                <a:gd name="f104" fmla="val 156105"/>
                <a:gd name="f105" fmla="val 211518"/>
                <a:gd name="f106" fmla="val 487478"/>
                <a:gd name="f107" fmla="val 264469"/>
                <a:gd name="f108" fmla="val 444379"/>
                <a:gd name="f109" fmla="val 263237"/>
                <a:gd name="f110" fmla="val 385683"/>
                <a:gd name="f111" fmla="val 262006"/>
                <a:gd name="f112" fmla="val 327396"/>
                <a:gd name="f113" fmla="val 220138"/>
                <a:gd name="f114" fmla="val 322872"/>
                <a:gd name="f115" fmla="val 219"/>
                <a:gd name="f116" fmla="val 480110"/>
                <a:gd name="f117" fmla="val 6072"/>
                <a:gd name="f118" fmla="val 587813"/>
                <a:gd name="f119" fmla="val 128321"/>
                <a:gd name="f120" fmla="val 607208"/>
                <a:gd name="f121" fmla="val 248997"/>
                <a:gd name="f122" fmla="val 609670"/>
                <a:gd name="f123" fmla="val 267468"/>
                <a:gd name="f124" fmla="val 609260"/>
                <a:gd name="f125" fmla="val 286350"/>
                <a:gd name="f126" fmla="val 305231"/>
                <a:gd name="f127" fmla="val 611312"/>
                <a:gd name="f128" fmla="val 377473"/>
                <a:gd name="f129" fmla="val 589968"/>
                <a:gd name="f130" fmla="val 441916"/>
                <a:gd name="f131" fmla="val 545638"/>
                <a:gd name="f132" fmla="val 498561"/>
                <a:gd name="f133" fmla="val 540712"/>
                <a:gd name="f134" fmla="val 504718"/>
                <a:gd name="f135" fmla="val 536607"/>
                <a:gd name="f136" fmla="val 511696"/>
                <a:gd name="f137" fmla="val 532913"/>
                <a:gd name="f138" fmla="val 519084"/>
                <a:gd name="f139" fmla="val 526346"/>
                <a:gd name="f140" fmla="val 532219"/>
                <a:gd name="f141" fmla="val 529219"/>
                <a:gd name="f142" fmla="val 544943"/>
                <a:gd name="f143" fmla="val 540302"/>
                <a:gd name="f144" fmla="val 554795"/>
                <a:gd name="f145" fmla="val 543175"/>
                <a:gd name="f146" fmla="val 546459"/>
                <a:gd name="f147" fmla="val 559310"/>
                <a:gd name="f148" fmla="val 549332"/>
                <a:gd name="f149" fmla="val 561772"/>
                <a:gd name="f150" fmla="val 557131"/>
                <a:gd name="f151" fmla="val 569161"/>
                <a:gd name="f152" fmla="val 562877"/>
                <a:gd name="f153" fmla="val 577780"/>
                <a:gd name="f154" fmla="val 559594"/>
                <a:gd name="f155" fmla="val 589274"/>
                <a:gd name="f156" fmla="val 556310"/>
                <a:gd name="f157" fmla="val 601588"/>
                <a:gd name="f158" fmla="val 547280"/>
                <a:gd name="f159" fmla="val 607334"/>
                <a:gd name="f160" fmla="val 535786"/>
                <a:gd name="f161" fmla="val 608155"/>
                <a:gd name="f162" fmla="val 514032"/>
                <a:gd name="f163" fmla="val 609797"/>
                <a:gd name="f164" fmla="val 492277"/>
                <a:gd name="f165" fmla="val 610207"/>
                <a:gd name="f166" fmla="val 470933"/>
                <a:gd name="f167" fmla="val 611439"/>
                <a:gd name="f168" fmla="val 449589"/>
                <a:gd name="f169" fmla="val 612670"/>
                <a:gd name="f170" fmla="val 443021"/>
                <a:gd name="f171" fmla="val 618006"/>
                <a:gd name="f172" fmla="val 441790"/>
                <a:gd name="f173" fmla="val 639350"/>
                <a:gd name="f174" fmla="val 440148"/>
                <a:gd name="f175" fmla="val 668083"/>
                <a:gd name="f176" fmla="val 439738"/>
                <a:gd name="f177" fmla="val 696816"/>
                <a:gd name="f178" fmla="val 725548"/>
                <a:gd name="f179" fmla="val 735810"/>
                <a:gd name="f180" fmla="val 436864"/>
                <a:gd name="f181" fmla="val 739915"/>
                <a:gd name="f182" fmla="val 426192"/>
                <a:gd name="f183" fmla="val 739504"/>
                <a:gd name="f184" fmla="val 415520"/>
                <a:gd name="f185" fmla="val 739094"/>
                <a:gd name="f186" fmla="val 404437"/>
                <a:gd name="f187" fmla="val 740325"/>
                <a:gd name="f188" fmla="val 393765"/>
                <a:gd name="f189" fmla="val 741556"/>
                <a:gd name="f190" fmla="val 386377"/>
                <a:gd name="f191" fmla="val 742377"/>
                <a:gd name="f192" fmla="val 383914"/>
                <a:gd name="f193" fmla="val 383504"/>
                <a:gd name="f194" fmla="val 732116"/>
                <a:gd name="f195" fmla="val 720212"/>
                <a:gd name="f196" fmla="val 382683"/>
                <a:gd name="f197" fmla="val 708719"/>
                <a:gd name="f198" fmla="val 381862"/>
                <a:gd name="f199" fmla="val 683270"/>
                <a:gd name="f200" fmla="val 372011"/>
                <a:gd name="f201" fmla="val 675882"/>
                <a:gd name="f202" fmla="val 358465"/>
                <a:gd name="f203" fmla="val 345330"/>
                <a:gd name="f204" fmla="val 335069"/>
                <a:gd name="f205" fmla="val 684091"/>
                <a:gd name="f206" fmla="val 333837"/>
                <a:gd name="f207" fmla="val 696405"/>
                <a:gd name="f208" fmla="val 333016"/>
                <a:gd name="f209" fmla="val 706667"/>
                <a:gd name="f210" fmla="val 717339"/>
                <a:gd name="f211" fmla="val 727601"/>
                <a:gd name="f212" fmla="val 737862"/>
                <a:gd name="f213" fmla="val 328501"/>
                <a:gd name="f214" fmla="val 741146"/>
                <a:gd name="f215" fmla="val 292791"/>
                <a:gd name="f216" fmla="val 741967"/>
                <a:gd name="f217" fmla="val 283761"/>
                <a:gd name="f218" fmla="val 736220"/>
                <a:gd name="f219" fmla="val 273499"/>
                <a:gd name="f220" fmla="val 729653"/>
                <a:gd name="f221" fmla="val 280887"/>
                <a:gd name="f222" fmla="val 714466"/>
                <a:gd name="f223" fmla="val 279245"/>
                <a:gd name="f224" fmla="val 703383"/>
                <a:gd name="f225" fmla="val 277193"/>
                <a:gd name="f226" fmla="val 686965"/>
                <a:gd name="f227" fmla="val 267342"/>
                <a:gd name="f228" fmla="val 252976"/>
                <a:gd name="f229" fmla="val 238199"/>
                <a:gd name="f230" fmla="val 229169"/>
                <a:gd name="f231" fmla="val 686554"/>
                <a:gd name="f232" fmla="val 228758"/>
                <a:gd name="f233" fmla="val 704615"/>
                <a:gd name="f234" fmla="val 227527"/>
                <a:gd name="f235" fmla="val 190174"/>
                <a:gd name="f236" fmla="val 170061"/>
                <a:gd name="f237" fmla="val 169651"/>
                <a:gd name="f238" fmla="val 721033"/>
                <a:gd name="f239" fmla="val 168830"/>
                <a:gd name="f240" fmla="val 693532"/>
                <a:gd name="f241" fmla="val 168419"/>
                <a:gd name="f242" fmla="val 666441"/>
                <a:gd name="f243" fmla="val 167599"/>
                <a:gd name="f244" fmla="val 638940"/>
                <a:gd name="f245" fmla="val 166778"/>
                <a:gd name="f246" fmla="val 620469"/>
                <a:gd name="f247" fmla="val 161031"/>
                <a:gd name="f248" fmla="val 613902"/>
                <a:gd name="f249" fmla="val 142150"/>
                <a:gd name="f250" fmla="val 612260"/>
                <a:gd name="f251" fmla="val 125321"/>
                <a:gd name="f252" fmla="val 610618"/>
                <a:gd name="f253" fmla="val 108081"/>
                <a:gd name="f254" fmla="val 611028"/>
                <a:gd name="f255" fmla="val 91252"/>
                <a:gd name="f256" fmla="val 84274"/>
                <a:gd name="f257" fmla="val 76886"/>
                <a:gd name="f258" fmla="val 69908"/>
                <a:gd name="f259" fmla="val 608976"/>
                <a:gd name="f260" fmla="val 51437"/>
                <a:gd name="f261" fmla="val 605282"/>
                <a:gd name="f262" fmla="val 44048"/>
                <a:gd name="f263" fmla="val 585990"/>
                <a:gd name="f264" fmla="val 55131"/>
                <a:gd name="f265" fmla="val 570803"/>
                <a:gd name="f266" fmla="val 59236"/>
                <a:gd name="f267" fmla="val 64161"/>
                <a:gd name="f268" fmla="val 560131"/>
                <a:gd name="f269" fmla="val 69087"/>
                <a:gd name="f270" fmla="val 555205"/>
                <a:gd name="f271" fmla="val 86326"/>
                <a:gd name="f272" fmla="val 537555"/>
                <a:gd name="f273" fmla="val 87558"/>
                <a:gd name="f274" fmla="val 526472"/>
                <a:gd name="f275" fmla="val 72371"/>
                <a:gd name="f276" fmla="val 506770"/>
                <a:gd name="f277" fmla="val 52668"/>
                <a:gd name="f278" fmla="val 481732"/>
                <a:gd name="f279" fmla="val 36660"/>
                <a:gd name="f280" fmla="val 455051"/>
                <a:gd name="f281" fmla="val 23936"/>
                <a:gd name="f282" fmla="val 425908"/>
                <a:gd name="f283" fmla="val -43791"/>
                <a:gd name="f284" fmla="val 269931"/>
                <a:gd name="f285" fmla="val 32145"/>
                <a:gd name="f286" fmla="val 43764"/>
                <a:gd name="f287" fmla="val 252565"/>
                <a:gd name="f288" fmla="val 5181"/>
                <a:gd name="f289" fmla="val 276936"/>
                <a:gd name="f290" fmla="val 923"/>
                <a:gd name="f291" fmla="val 300410"/>
                <a:gd name="f292" fmla="val -617"/>
                <a:gd name="f293" fmla="+- 0 0 -90"/>
                <a:gd name="f294" fmla="*/ f3 1 609757"/>
                <a:gd name="f295" fmla="*/ f4 1 741691"/>
                <a:gd name="f296" fmla="val f5"/>
                <a:gd name="f297" fmla="val f6"/>
                <a:gd name="f298" fmla="val f7"/>
                <a:gd name="f299" fmla="*/ f293 f0 1"/>
                <a:gd name="f300" fmla="+- f298 0 f296"/>
                <a:gd name="f301" fmla="+- f297 0 f296"/>
                <a:gd name="f302" fmla="*/ f299 1 f2"/>
                <a:gd name="f303" fmla="*/ f301 1 609757"/>
                <a:gd name="f304" fmla="*/ f300 1 741691"/>
                <a:gd name="f305" fmla="*/ 305926 f301 1"/>
                <a:gd name="f306" fmla="*/ 497329 f300 1"/>
                <a:gd name="f307" fmla="*/ 232452 f301 1"/>
                <a:gd name="f308" fmla="*/ 560130 f300 1"/>
                <a:gd name="f309" fmla="*/ 255438 f301 1"/>
                <a:gd name="f310" fmla="*/ 597893 f300 1"/>
                <a:gd name="f311" fmla="*/ 289918 f301 1"/>
                <a:gd name="f312" fmla="*/ 582706 f300 1"/>
                <a:gd name="f313" fmla="*/ 294022 f301 1"/>
                <a:gd name="f314" fmla="*/ 572444 f300 1"/>
                <a:gd name="f315" fmla="*/ 306336 f301 1"/>
                <a:gd name="f316" fmla="*/ 557257 f300 1"/>
                <a:gd name="f317" fmla="*/ 317829 f301 1"/>
                <a:gd name="f318" fmla="*/ 572855 f300 1"/>
                <a:gd name="f319" fmla="*/ 319882 f301 1"/>
                <a:gd name="f320" fmla="*/ 579422 f300 1"/>
                <a:gd name="f321" fmla="*/ 351077 f301 1"/>
                <a:gd name="f322" fmla="*/ 599535 f300 1"/>
                <a:gd name="f323" fmla="*/ 378989 f301 1"/>
                <a:gd name="f324" fmla="*/ 574907 f300 1"/>
                <a:gd name="f325" fmla="*/ 378168 f301 1"/>
                <a:gd name="f326" fmla="*/ 553973 f300 1"/>
                <a:gd name="f327" fmla="*/ 447126 f301 1"/>
                <a:gd name="f328" fmla="*/ 283887 f300 1"/>
                <a:gd name="f329" fmla="*/ 348204 f301 1"/>
                <a:gd name="f330" fmla="*/ 384041 f300 1"/>
                <a:gd name="f331" fmla="*/ 447537 f301 1"/>
                <a:gd name="f332" fmla="*/ 487068 f300 1"/>
                <a:gd name="f333" fmla="*/ 548922 f301 1"/>
                <a:gd name="f334" fmla="*/ 385272 f300 1"/>
                <a:gd name="f335" fmla="*/ 161852 f301 1"/>
                <a:gd name="f336" fmla="*/ 283477 f300 1"/>
                <a:gd name="f337" fmla="*/ 60877 f301 1"/>
                <a:gd name="f338" fmla="*/ 381578 f300 1"/>
                <a:gd name="f339" fmla="*/ 156105 f301 1"/>
                <a:gd name="f340" fmla="*/ 486657 f300 1"/>
                <a:gd name="f341" fmla="*/ 263237 f301 1"/>
                <a:gd name="f342" fmla="*/ 385683 f300 1"/>
                <a:gd name="f343" fmla="*/ 322872 f301 1"/>
                <a:gd name="f344" fmla="*/ 219 f300 1"/>
                <a:gd name="f345" fmla="*/ 607208 f301 1"/>
                <a:gd name="f346" fmla="*/ 248997 f300 1"/>
                <a:gd name="f347" fmla="*/ 609670 f301 1"/>
                <a:gd name="f348" fmla="*/ 305231 f300 1"/>
                <a:gd name="f349" fmla="*/ 545638 f301 1"/>
                <a:gd name="f350" fmla="*/ 498561 f300 1"/>
                <a:gd name="f351" fmla="*/ 532913 f301 1"/>
                <a:gd name="f352" fmla="*/ 519084 f300 1"/>
                <a:gd name="f353" fmla="*/ 540302 f301 1"/>
                <a:gd name="f354" fmla="*/ 554795 f300 1"/>
                <a:gd name="f355" fmla="*/ 549332 f301 1"/>
                <a:gd name="f356" fmla="*/ 561772 f300 1"/>
                <a:gd name="f357" fmla="*/ 559594 f301 1"/>
                <a:gd name="f358" fmla="*/ 589274 f300 1"/>
                <a:gd name="f359" fmla="*/ 535786 f301 1"/>
                <a:gd name="f360" fmla="*/ 608155 f300 1"/>
                <a:gd name="f361" fmla="*/ 470933 f301 1"/>
                <a:gd name="f362" fmla="*/ 611439 f300 1"/>
                <a:gd name="f363" fmla="*/ 441790 f301 1"/>
                <a:gd name="f364" fmla="*/ 639350 f300 1"/>
                <a:gd name="f365" fmla="*/ 439738 f301 1"/>
                <a:gd name="f366" fmla="*/ 725548 f300 1"/>
                <a:gd name="f367" fmla="*/ 426192 f301 1"/>
                <a:gd name="f368" fmla="*/ 739504 f300 1"/>
                <a:gd name="f369" fmla="*/ 393765 f301 1"/>
                <a:gd name="f370" fmla="*/ 741556 f300 1"/>
                <a:gd name="f371" fmla="*/ 383504 f301 1"/>
                <a:gd name="f372" fmla="*/ 732116 f300 1"/>
                <a:gd name="f373" fmla="*/ 381862 f301 1"/>
                <a:gd name="f374" fmla="*/ 696816 f300 1"/>
                <a:gd name="f375" fmla="*/ 358465 f301 1"/>
                <a:gd name="f376" fmla="*/ 675882 f300 1"/>
                <a:gd name="f377" fmla="*/ 333837 f301 1"/>
                <a:gd name="f378" fmla="*/ 696405 f300 1"/>
                <a:gd name="f379" fmla="*/ 333016 f301 1"/>
                <a:gd name="f380" fmla="*/ 727601 f300 1"/>
                <a:gd name="f381" fmla="*/ 318240 f301 1"/>
                <a:gd name="f382" fmla="*/ 741146 f300 1"/>
                <a:gd name="f383" fmla="*/ 283761 f301 1"/>
                <a:gd name="f384" fmla="*/ 736220 f300 1"/>
                <a:gd name="f385" fmla="*/ 279245 f301 1"/>
                <a:gd name="f386" fmla="*/ 703383 f300 1"/>
                <a:gd name="f387" fmla="*/ 252976 f301 1"/>
                <a:gd name="f388" fmla="*/ 228758 f301 1"/>
                <a:gd name="f389" fmla="*/ 704615 f300 1"/>
                <a:gd name="f390" fmla="*/ 190174 f301 1"/>
                <a:gd name="f391" fmla="*/ 169651 f301 1"/>
                <a:gd name="f392" fmla="*/ 721033 f300 1"/>
                <a:gd name="f393" fmla="*/ 167599 f301 1"/>
                <a:gd name="f394" fmla="*/ 638940 f300 1"/>
                <a:gd name="f395" fmla="*/ 142150 f301 1"/>
                <a:gd name="f396" fmla="*/ 612260 f300 1"/>
                <a:gd name="f397" fmla="*/ 91252 f301 1"/>
                <a:gd name="f398" fmla="*/ 610207 f300 1"/>
                <a:gd name="f399" fmla="*/ 69908 f301 1"/>
                <a:gd name="f400" fmla="*/ 608976 f300 1"/>
                <a:gd name="f401" fmla="*/ 55131 f301 1"/>
                <a:gd name="f402" fmla="*/ 570803 f300 1"/>
                <a:gd name="f403" fmla="*/ 69087 f301 1"/>
                <a:gd name="f404" fmla="*/ 555205 f300 1"/>
                <a:gd name="f405" fmla="*/ 72371 f301 1"/>
                <a:gd name="f406" fmla="*/ 506770 f300 1"/>
                <a:gd name="f407" fmla="*/ 23936 f301 1"/>
                <a:gd name="f408" fmla="*/ 425908 f300 1"/>
                <a:gd name="f409" fmla="*/ 252565 f301 1"/>
                <a:gd name="f410" fmla="*/ 5181 f300 1"/>
                <a:gd name="f411" fmla="+- f302 0 f1"/>
                <a:gd name="f412" fmla="*/ f305 1 609757"/>
                <a:gd name="f413" fmla="*/ f306 1 741691"/>
                <a:gd name="f414" fmla="*/ f307 1 609757"/>
                <a:gd name="f415" fmla="*/ f308 1 741691"/>
                <a:gd name="f416" fmla="*/ f309 1 609757"/>
                <a:gd name="f417" fmla="*/ f310 1 741691"/>
                <a:gd name="f418" fmla="*/ f311 1 609757"/>
                <a:gd name="f419" fmla="*/ f312 1 741691"/>
                <a:gd name="f420" fmla="*/ f313 1 609757"/>
                <a:gd name="f421" fmla="*/ f314 1 741691"/>
                <a:gd name="f422" fmla="*/ f315 1 609757"/>
                <a:gd name="f423" fmla="*/ f316 1 741691"/>
                <a:gd name="f424" fmla="*/ f317 1 609757"/>
                <a:gd name="f425" fmla="*/ f318 1 741691"/>
                <a:gd name="f426" fmla="*/ f319 1 609757"/>
                <a:gd name="f427" fmla="*/ f320 1 741691"/>
                <a:gd name="f428" fmla="*/ f321 1 609757"/>
                <a:gd name="f429" fmla="*/ f322 1 741691"/>
                <a:gd name="f430" fmla="*/ f323 1 609757"/>
                <a:gd name="f431" fmla="*/ f324 1 741691"/>
                <a:gd name="f432" fmla="*/ f325 1 609757"/>
                <a:gd name="f433" fmla="*/ f326 1 741691"/>
                <a:gd name="f434" fmla="*/ f327 1 609757"/>
                <a:gd name="f435" fmla="*/ f328 1 741691"/>
                <a:gd name="f436" fmla="*/ f329 1 609757"/>
                <a:gd name="f437" fmla="*/ f330 1 741691"/>
                <a:gd name="f438" fmla="*/ f331 1 609757"/>
                <a:gd name="f439" fmla="*/ f332 1 741691"/>
                <a:gd name="f440" fmla="*/ f333 1 609757"/>
                <a:gd name="f441" fmla="*/ f334 1 741691"/>
                <a:gd name="f442" fmla="*/ f335 1 609757"/>
                <a:gd name="f443" fmla="*/ f336 1 741691"/>
                <a:gd name="f444" fmla="*/ f337 1 609757"/>
                <a:gd name="f445" fmla="*/ f338 1 741691"/>
                <a:gd name="f446" fmla="*/ f339 1 609757"/>
                <a:gd name="f447" fmla="*/ f340 1 741691"/>
                <a:gd name="f448" fmla="*/ f341 1 609757"/>
                <a:gd name="f449" fmla="*/ f342 1 741691"/>
                <a:gd name="f450" fmla="*/ f343 1 609757"/>
                <a:gd name="f451" fmla="*/ f344 1 741691"/>
                <a:gd name="f452" fmla="*/ f345 1 609757"/>
                <a:gd name="f453" fmla="*/ f346 1 741691"/>
                <a:gd name="f454" fmla="*/ f347 1 609757"/>
                <a:gd name="f455" fmla="*/ f348 1 741691"/>
                <a:gd name="f456" fmla="*/ f349 1 609757"/>
                <a:gd name="f457" fmla="*/ f350 1 741691"/>
                <a:gd name="f458" fmla="*/ f351 1 609757"/>
                <a:gd name="f459" fmla="*/ f352 1 741691"/>
                <a:gd name="f460" fmla="*/ f353 1 609757"/>
                <a:gd name="f461" fmla="*/ f354 1 741691"/>
                <a:gd name="f462" fmla="*/ f355 1 609757"/>
                <a:gd name="f463" fmla="*/ f356 1 741691"/>
                <a:gd name="f464" fmla="*/ f357 1 609757"/>
                <a:gd name="f465" fmla="*/ f358 1 741691"/>
                <a:gd name="f466" fmla="*/ f359 1 609757"/>
                <a:gd name="f467" fmla="*/ f360 1 741691"/>
                <a:gd name="f468" fmla="*/ f361 1 609757"/>
                <a:gd name="f469" fmla="*/ f362 1 741691"/>
                <a:gd name="f470" fmla="*/ f363 1 609757"/>
                <a:gd name="f471" fmla="*/ f364 1 741691"/>
                <a:gd name="f472" fmla="*/ f365 1 609757"/>
                <a:gd name="f473" fmla="*/ f366 1 741691"/>
                <a:gd name="f474" fmla="*/ f367 1 609757"/>
                <a:gd name="f475" fmla="*/ f368 1 741691"/>
                <a:gd name="f476" fmla="*/ f369 1 609757"/>
                <a:gd name="f477" fmla="*/ f370 1 741691"/>
                <a:gd name="f478" fmla="*/ f371 1 609757"/>
                <a:gd name="f479" fmla="*/ f372 1 741691"/>
                <a:gd name="f480" fmla="*/ f373 1 609757"/>
                <a:gd name="f481" fmla="*/ f374 1 741691"/>
                <a:gd name="f482" fmla="*/ f375 1 609757"/>
                <a:gd name="f483" fmla="*/ f376 1 741691"/>
                <a:gd name="f484" fmla="*/ f377 1 609757"/>
                <a:gd name="f485" fmla="*/ f378 1 741691"/>
                <a:gd name="f486" fmla="*/ f379 1 609757"/>
                <a:gd name="f487" fmla="*/ f380 1 741691"/>
                <a:gd name="f488" fmla="*/ f381 1 609757"/>
                <a:gd name="f489" fmla="*/ f382 1 741691"/>
                <a:gd name="f490" fmla="*/ f383 1 609757"/>
                <a:gd name="f491" fmla="*/ f384 1 741691"/>
                <a:gd name="f492" fmla="*/ f385 1 609757"/>
                <a:gd name="f493" fmla="*/ f386 1 741691"/>
                <a:gd name="f494" fmla="*/ f387 1 609757"/>
                <a:gd name="f495" fmla="*/ f388 1 609757"/>
                <a:gd name="f496" fmla="*/ f389 1 741691"/>
                <a:gd name="f497" fmla="*/ f390 1 609757"/>
                <a:gd name="f498" fmla="*/ f391 1 609757"/>
                <a:gd name="f499" fmla="*/ f392 1 741691"/>
                <a:gd name="f500" fmla="*/ f393 1 609757"/>
                <a:gd name="f501" fmla="*/ f394 1 741691"/>
                <a:gd name="f502" fmla="*/ f395 1 609757"/>
                <a:gd name="f503" fmla="*/ f396 1 741691"/>
                <a:gd name="f504" fmla="*/ f397 1 609757"/>
                <a:gd name="f505" fmla="*/ f398 1 741691"/>
                <a:gd name="f506" fmla="*/ f399 1 609757"/>
                <a:gd name="f507" fmla="*/ f400 1 741691"/>
                <a:gd name="f508" fmla="*/ f401 1 609757"/>
                <a:gd name="f509" fmla="*/ f402 1 741691"/>
                <a:gd name="f510" fmla="*/ f403 1 609757"/>
                <a:gd name="f511" fmla="*/ f404 1 741691"/>
                <a:gd name="f512" fmla="*/ f405 1 609757"/>
                <a:gd name="f513" fmla="*/ f406 1 741691"/>
                <a:gd name="f514" fmla="*/ f407 1 609757"/>
                <a:gd name="f515" fmla="*/ f408 1 741691"/>
                <a:gd name="f516" fmla="*/ f409 1 609757"/>
                <a:gd name="f517" fmla="*/ f410 1 741691"/>
                <a:gd name="f518" fmla="*/ f296 1 f303"/>
                <a:gd name="f519" fmla="*/ f297 1 f303"/>
                <a:gd name="f520" fmla="*/ f296 1 f304"/>
                <a:gd name="f521" fmla="*/ f298 1 f304"/>
                <a:gd name="f522" fmla="*/ f412 1 f303"/>
                <a:gd name="f523" fmla="*/ f413 1 f304"/>
                <a:gd name="f524" fmla="*/ f414 1 f303"/>
                <a:gd name="f525" fmla="*/ f415 1 f304"/>
                <a:gd name="f526" fmla="*/ f416 1 f303"/>
                <a:gd name="f527" fmla="*/ f417 1 f304"/>
                <a:gd name="f528" fmla="*/ f418 1 f303"/>
                <a:gd name="f529" fmla="*/ f419 1 f304"/>
                <a:gd name="f530" fmla="*/ f420 1 f303"/>
                <a:gd name="f531" fmla="*/ f421 1 f304"/>
                <a:gd name="f532" fmla="*/ f422 1 f303"/>
                <a:gd name="f533" fmla="*/ f423 1 f304"/>
                <a:gd name="f534" fmla="*/ f424 1 f303"/>
                <a:gd name="f535" fmla="*/ f425 1 f304"/>
                <a:gd name="f536" fmla="*/ f426 1 f303"/>
                <a:gd name="f537" fmla="*/ f427 1 f304"/>
                <a:gd name="f538" fmla="*/ f428 1 f303"/>
                <a:gd name="f539" fmla="*/ f429 1 f304"/>
                <a:gd name="f540" fmla="*/ f430 1 f303"/>
                <a:gd name="f541" fmla="*/ f431 1 f304"/>
                <a:gd name="f542" fmla="*/ f432 1 f303"/>
                <a:gd name="f543" fmla="*/ f433 1 f304"/>
                <a:gd name="f544" fmla="*/ f434 1 f303"/>
                <a:gd name="f545" fmla="*/ f435 1 f304"/>
                <a:gd name="f546" fmla="*/ f436 1 f303"/>
                <a:gd name="f547" fmla="*/ f437 1 f304"/>
                <a:gd name="f548" fmla="*/ f438 1 f303"/>
                <a:gd name="f549" fmla="*/ f439 1 f304"/>
                <a:gd name="f550" fmla="*/ f440 1 f303"/>
                <a:gd name="f551" fmla="*/ f441 1 f304"/>
                <a:gd name="f552" fmla="*/ f442 1 f303"/>
                <a:gd name="f553" fmla="*/ f443 1 f304"/>
                <a:gd name="f554" fmla="*/ f444 1 f303"/>
                <a:gd name="f555" fmla="*/ f445 1 f304"/>
                <a:gd name="f556" fmla="*/ f446 1 f303"/>
                <a:gd name="f557" fmla="*/ f447 1 f304"/>
                <a:gd name="f558" fmla="*/ f448 1 f303"/>
                <a:gd name="f559" fmla="*/ f449 1 f304"/>
                <a:gd name="f560" fmla="*/ f450 1 f303"/>
                <a:gd name="f561" fmla="*/ f451 1 f304"/>
                <a:gd name="f562" fmla="*/ f452 1 f303"/>
                <a:gd name="f563" fmla="*/ f453 1 f304"/>
                <a:gd name="f564" fmla="*/ f454 1 f303"/>
                <a:gd name="f565" fmla="*/ f455 1 f304"/>
                <a:gd name="f566" fmla="*/ f456 1 f303"/>
                <a:gd name="f567" fmla="*/ f457 1 f304"/>
                <a:gd name="f568" fmla="*/ f458 1 f303"/>
                <a:gd name="f569" fmla="*/ f459 1 f304"/>
                <a:gd name="f570" fmla="*/ f460 1 f303"/>
                <a:gd name="f571" fmla="*/ f461 1 f304"/>
                <a:gd name="f572" fmla="*/ f462 1 f303"/>
                <a:gd name="f573" fmla="*/ f463 1 f304"/>
                <a:gd name="f574" fmla="*/ f464 1 f303"/>
                <a:gd name="f575" fmla="*/ f465 1 f304"/>
                <a:gd name="f576" fmla="*/ f466 1 f303"/>
                <a:gd name="f577" fmla="*/ f467 1 f304"/>
                <a:gd name="f578" fmla="*/ f468 1 f303"/>
                <a:gd name="f579" fmla="*/ f469 1 f304"/>
                <a:gd name="f580" fmla="*/ f470 1 f303"/>
                <a:gd name="f581" fmla="*/ f471 1 f304"/>
                <a:gd name="f582" fmla="*/ f472 1 f303"/>
                <a:gd name="f583" fmla="*/ f473 1 f304"/>
                <a:gd name="f584" fmla="*/ f474 1 f303"/>
                <a:gd name="f585" fmla="*/ f475 1 f304"/>
                <a:gd name="f586" fmla="*/ f476 1 f303"/>
                <a:gd name="f587" fmla="*/ f477 1 f304"/>
                <a:gd name="f588" fmla="*/ f478 1 f303"/>
                <a:gd name="f589" fmla="*/ f479 1 f304"/>
                <a:gd name="f590" fmla="*/ f480 1 f303"/>
                <a:gd name="f591" fmla="*/ f481 1 f304"/>
                <a:gd name="f592" fmla="*/ f482 1 f303"/>
                <a:gd name="f593" fmla="*/ f483 1 f304"/>
                <a:gd name="f594" fmla="*/ f484 1 f303"/>
                <a:gd name="f595" fmla="*/ f485 1 f304"/>
                <a:gd name="f596" fmla="*/ f486 1 f303"/>
                <a:gd name="f597" fmla="*/ f487 1 f304"/>
                <a:gd name="f598" fmla="*/ f488 1 f303"/>
                <a:gd name="f599" fmla="*/ f489 1 f304"/>
                <a:gd name="f600" fmla="*/ f490 1 f303"/>
                <a:gd name="f601" fmla="*/ f491 1 f304"/>
                <a:gd name="f602" fmla="*/ f492 1 f303"/>
                <a:gd name="f603" fmla="*/ f493 1 f304"/>
                <a:gd name="f604" fmla="*/ f494 1 f303"/>
                <a:gd name="f605" fmla="*/ f495 1 f303"/>
                <a:gd name="f606" fmla="*/ f496 1 f304"/>
                <a:gd name="f607" fmla="*/ f497 1 f303"/>
                <a:gd name="f608" fmla="*/ f498 1 f303"/>
                <a:gd name="f609" fmla="*/ f499 1 f304"/>
                <a:gd name="f610" fmla="*/ f500 1 f303"/>
                <a:gd name="f611" fmla="*/ f501 1 f304"/>
                <a:gd name="f612" fmla="*/ f502 1 f303"/>
                <a:gd name="f613" fmla="*/ f503 1 f304"/>
                <a:gd name="f614" fmla="*/ f504 1 f303"/>
                <a:gd name="f615" fmla="*/ f505 1 f304"/>
                <a:gd name="f616" fmla="*/ f506 1 f303"/>
                <a:gd name="f617" fmla="*/ f507 1 f304"/>
                <a:gd name="f618" fmla="*/ f508 1 f303"/>
                <a:gd name="f619" fmla="*/ f509 1 f304"/>
                <a:gd name="f620" fmla="*/ f510 1 f303"/>
                <a:gd name="f621" fmla="*/ f511 1 f304"/>
                <a:gd name="f622" fmla="*/ f512 1 f303"/>
                <a:gd name="f623" fmla="*/ f513 1 f304"/>
                <a:gd name="f624" fmla="*/ f514 1 f303"/>
                <a:gd name="f625" fmla="*/ f515 1 f304"/>
                <a:gd name="f626" fmla="*/ f516 1 f303"/>
                <a:gd name="f627" fmla="*/ f517 1 f304"/>
                <a:gd name="f628" fmla="*/ f518 f294 1"/>
                <a:gd name="f629" fmla="*/ f519 f294 1"/>
                <a:gd name="f630" fmla="*/ f521 f295 1"/>
                <a:gd name="f631" fmla="*/ f520 f295 1"/>
                <a:gd name="f632" fmla="*/ f522 f294 1"/>
                <a:gd name="f633" fmla="*/ f523 f295 1"/>
                <a:gd name="f634" fmla="*/ f524 f294 1"/>
                <a:gd name="f635" fmla="*/ f525 f295 1"/>
                <a:gd name="f636" fmla="*/ f526 f294 1"/>
                <a:gd name="f637" fmla="*/ f527 f295 1"/>
                <a:gd name="f638" fmla="*/ f528 f294 1"/>
                <a:gd name="f639" fmla="*/ f529 f295 1"/>
                <a:gd name="f640" fmla="*/ f530 f294 1"/>
                <a:gd name="f641" fmla="*/ f531 f295 1"/>
                <a:gd name="f642" fmla="*/ f532 f294 1"/>
                <a:gd name="f643" fmla="*/ f533 f295 1"/>
                <a:gd name="f644" fmla="*/ f534 f294 1"/>
                <a:gd name="f645" fmla="*/ f535 f295 1"/>
                <a:gd name="f646" fmla="*/ f536 f294 1"/>
                <a:gd name="f647" fmla="*/ f537 f295 1"/>
                <a:gd name="f648" fmla="*/ f538 f294 1"/>
                <a:gd name="f649" fmla="*/ f539 f295 1"/>
                <a:gd name="f650" fmla="*/ f540 f294 1"/>
                <a:gd name="f651" fmla="*/ f541 f295 1"/>
                <a:gd name="f652" fmla="*/ f542 f294 1"/>
                <a:gd name="f653" fmla="*/ f543 f295 1"/>
                <a:gd name="f654" fmla="*/ f544 f294 1"/>
                <a:gd name="f655" fmla="*/ f545 f295 1"/>
                <a:gd name="f656" fmla="*/ f546 f294 1"/>
                <a:gd name="f657" fmla="*/ f547 f295 1"/>
                <a:gd name="f658" fmla="*/ f548 f294 1"/>
                <a:gd name="f659" fmla="*/ f549 f295 1"/>
                <a:gd name="f660" fmla="*/ f550 f294 1"/>
                <a:gd name="f661" fmla="*/ f551 f295 1"/>
                <a:gd name="f662" fmla="*/ f552 f294 1"/>
                <a:gd name="f663" fmla="*/ f553 f295 1"/>
                <a:gd name="f664" fmla="*/ f554 f294 1"/>
                <a:gd name="f665" fmla="*/ f555 f295 1"/>
                <a:gd name="f666" fmla="*/ f556 f294 1"/>
                <a:gd name="f667" fmla="*/ f557 f295 1"/>
                <a:gd name="f668" fmla="*/ f558 f294 1"/>
                <a:gd name="f669" fmla="*/ f559 f295 1"/>
                <a:gd name="f670" fmla="*/ f560 f294 1"/>
                <a:gd name="f671" fmla="*/ f561 f295 1"/>
                <a:gd name="f672" fmla="*/ f562 f294 1"/>
                <a:gd name="f673" fmla="*/ f563 f295 1"/>
                <a:gd name="f674" fmla="*/ f564 f294 1"/>
                <a:gd name="f675" fmla="*/ f565 f295 1"/>
                <a:gd name="f676" fmla="*/ f566 f294 1"/>
                <a:gd name="f677" fmla="*/ f567 f295 1"/>
                <a:gd name="f678" fmla="*/ f568 f294 1"/>
                <a:gd name="f679" fmla="*/ f569 f295 1"/>
                <a:gd name="f680" fmla="*/ f570 f294 1"/>
                <a:gd name="f681" fmla="*/ f571 f295 1"/>
                <a:gd name="f682" fmla="*/ f572 f294 1"/>
                <a:gd name="f683" fmla="*/ f573 f295 1"/>
                <a:gd name="f684" fmla="*/ f574 f294 1"/>
                <a:gd name="f685" fmla="*/ f575 f295 1"/>
                <a:gd name="f686" fmla="*/ f576 f294 1"/>
                <a:gd name="f687" fmla="*/ f577 f295 1"/>
                <a:gd name="f688" fmla="*/ f578 f294 1"/>
                <a:gd name="f689" fmla="*/ f579 f295 1"/>
                <a:gd name="f690" fmla="*/ f580 f294 1"/>
                <a:gd name="f691" fmla="*/ f581 f295 1"/>
                <a:gd name="f692" fmla="*/ f582 f294 1"/>
                <a:gd name="f693" fmla="*/ f583 f295 1"/>
                <a:gd name="f694" fmla="*/ f584 f294 1"/>
                <a:gd name="f695" fmla="*/ f585 f295 1"/>
                <a:gd name="f696" fmla="*/ f586 f294 1"/>
                <a:gd name="f697" fmla="*/ f587 f295 1"/>
                <a:gd name="f698" fmla="*/ f588 f294 1"/>
                <a:gd name="f699" fmla="*/ f589 f295 1"/>
                <a:gd name="f700" fmla="*/ f590 f294 1"/>
                <a:gd name="f701" fmla="*/ f591 f295 1"/>
                <a:gd name="f702" fmla="*/ f592 f294 1"/>
                <a:gd name="f703" fmla="*/ f593 f295 1"/>
                <a:gd name="f704" fmla="*/ f594 f294 1"/>
                <a:gd name="f705" fmla="*/ f595 f295 1"/>
                <a:gd name="f706" fmla="*/ f596 f294 1"/>
                <a:gd name="f707" fmla="*/ f597 f295 1"/>
                <a:gd name="f708" fmla="*/ f598 f294 1"/>
                <a:gd name="f709" fmla="*/ f599 f295 1"/>
                <a:gd name="f710" fmla="*/ f600 f294 1"/>
                <a:gd name="f711" fmla="*/ f601 f295 1"/>
                <a:gd name="f712" fmla="*/ f602 f294 1"/>
                <a:gd name="f713" fmla="*/ f603 f295 1"/>
                <a:gd name="f714" fmla="*/ f604 f294 1"/>
                <a:gd name="f715" fmla="*/ f605 f294 1"/>
                <a:gd name="f716" fmla="*/ f606 f295 1"/>
                <a:gd name="f717" fmla="*/ f607 f294 1"/>
                <a:gd name="f718" fmla="*/ f608 f294 1"/>
                <a:gd name="f719" fmla="*/ f609 f295 1"/>
                <a:gd name="f720" fmla="*/ f610 f294 1"/>
                <a:gd name="f721" fmla="*/ f611 f295 1"/>
                <a:gd name="f722" fmla="*/ f612 f294 1"/>
                <a:gd name="f723" fmla="*/ f613 f295 1"/>
                <a:gd name="f724" fmla="*/ f614 f294 1"/>
                <a:gd name="f725" fmla="*/ f615 f295 1"/>
                <a:gd name="f726" fmla="*/ f616 f294 1"/>
                <a:gd name="f727" fmla="*/ f617 f295 1"/>
                <a:gd name="f728" fmla="*/ f618 f294 1"/>
                <a:gd name="f729" fmla="*/ f619 f295 1"/>
                <a:gd name="f730" fmla="*/ f620 f294 1"/>
                <a:gd name="f731" fmla="*/ f621 f295 1"/>
                <a:gd name="f732" fmla="*/ f622 f294 1"/>
                <a:gd name="f733" fmla="*/ f623 f295 1"/>
                <a:gd name="f734" fmla="*/ f624 f294 1"/>
                <a:gd name="f735" fmla="*/ f625 f295 1"/>
                <a:gd name="f736" fmla="*/ f626 f294 1"/>
                <a:gd name="f737" fmla="*/ f627 f295 1"/>
              </a:gdLst>
              <a:ahLst/>
              <a:cxnLst>
                <a:cxn ang="3cd4">
                  <a:pos x="hc" y="t"/>
                </a:cxn>
                <a:cxn ang="0">
                  <a:pos x="r" y="vc"/>
                </a:cxn>
                <a:cxn ang="cd4">
                  <a:pos x="hc" y="b"/>
                </a:cxn>
                <a:cxn ang="cd2">
                  <a:pos x="l" y="vc"/>
                </a:cxn>
                <a:cxn ang="f411">
                  <a:pos x="f632" y="f633"/>
                </a:cxn>
                <a:cxn ang="f411">
                  <a:pos x="f634" y="f635"/>
                </a:cxn>
                <a:cxn ang="f411">
                  <a:pos x="f636" y="f637"/>
                </a:cxn>
                <a:cxn ang="f411">
                  <a:pos x="f638" y="f639"/>
                </a:cxn>
                <a:cxn ang="f411">
                  <a:pos x="f640" y="f641"/>
                </a:cxn>
                <a:cxn ang="f411">
                  <a:pos x="f642" y="f643"/>
                </a:cxn>
                <a:cxn ang="f411">
                  <a:pos x="f644" y="f645"/>
                </a:cxn>
                <a:cxn ang="f411">
                  <a:pos x="f646" y="f647"/>
                </a:cxn>
                <a:cxn ang="f411">
                  <a:pos x="f648" y="f649"/>
                </a:cxn>
                <a:cxn ang="f411">
                  <a:pos x="f650" y="f651"/>
                </a:cxn>
                <a:cxn ang="f411">
                  <a:pos x="f652" y="f653"/>
                </a:cxn>
                <a:cxn ang="f411">
                  <a:pos x="f632" y="f633"/>
                </a:cxn>
                <a:cxn ang="f411">
                  <a:pos x="f654" y="f655"/>
                </a:cxn>
                <a:cxn ang="f411">
                  <a:pos x="f656" y="f657"/>
                </a:cxn>
                <a:cxn ang="f411">
                  <a:pos x="f658" y="f659"/>
                </a:cxn>
                <a:cxn ang="f411">
                  <a:pos x="f660" y="f661"/>
                </a:cxn>
                <a:cxn ang="f411">
                  <a:pos x="f654" y="f655"/>
                </a:cxn>
                <a:cxn ang="f411">
                  <a:pos x="f662" y="f663"/>
                </a:cxn>
                <a:cxn ang="f411">
                  <a:pos x="f664" y="f665"/>
                </a:cxn>
                <a:cxn ang="f411">
                  <a:pos x="f666" y="f667"/>
                </a:cxn>
                <a:cxn ang="f411">
                  <a:pos x="f668" y="f669"/>
                </a:cxn>
                <a:cxn ang="f411">
                  <a:pos x="f662" y="f663"/>
                </a:cxn>
                <a:cxn ang="f411">
                  <a:pos x="f670" y="f671"/>
                </a:cxn>
                <a:cxn ang="f411">
                  <a:pos x="f672" y="f673"/>
                </a:cxn>
                <a:cxn ang="f411">
                  <a:pos x="f674" y="f675"/>
                </a:cxn>
                <a:cxn ang="f411">
                  <a:pos x="f676" y="f677"/>
                </a:cxn>
                <a:cxn ang="f411">
                  <a:pos x="f678" y="f679"/>
                </a:cxn>
                <a:cxn ang="f411">
                  <a:pos x="f680" y="f681"/>
                </a:cxn>
                <a:cxn ang="f411">
                  <a:pos x="f682" y="f683"/>
                </a:cxn>
                <a:cxn ang="f411">
                  <a:pos x="f684" y="f685"/>
                </a:cxn>
                <a:cxn ang="f411">
                  <a:pos x="f686" y="f687"/>
                </a:cxn>
                <a:cxn ang="f411">
                  <a:pos x="f688" y="f689"/>
                </a:cxn>
                <a:cxn ang="f411">
                  <a:pos x="f690" y="f691"/>
                </a:cxn>
                <a:cxn ang="f411">
                  <a:pos x="f692" y="f693"/>
                </a:cxn>
                <a:cxn ang="f411">
                  <a:pos x="f694" y="f695"/>
                </a:cxn>
                <a:cxn ang="f411">
                  <a:pos x="f696" y="f697"/>
                </a:cxn>
                <a:cxn ang="f411">
                  <a:pos x="f698" y="f699"/>
                </a:cxn>
                <a:cxn ang="f411">
                  <a:pos x="f700" y="f701"/>
                </a:cxn>
                <a:cxn ang="f411">
                  <a:pos x="f702" y="f703"/>
                </a:cxn>
                <a:cxn ang="f411">
                  <a:pos x="f704" y="f705"/>
                </a:cxn>
                <a:cxn ang="f411">
                  <a:pos x="f706" y="f707"/>
                </a:cxn>
                <a:cxn ang="f411">
                  <a:pos x="f708" y="f709"/>
                </a:cxn>
                <a:cxn ang="f411">
                  <a:pos x="f710" y="f711"/>
                </a:cxn>
                <a:cxn ang="f411">
                  <a:pos x="f712" y="f713"/>
                </a:cxn>
                <a:cxn ang="f411">
                  <a:pos x="f714" y="f703"/>
                </a:cxn>
                <a:cxn ang="f411">
                  <a:pos x="f715" y="f716"/>
                </a:cxn>
                <a:cxn ang="f411">
                  <a:pos x="f717" y="f697"/>
                </a:cxn>
                <a:cxn ang="f411">
                  <a:pos x="f718" y="f719"/>
                </a:cxn>
                <a:cxn ang="f411">
                  <a:pos x="f720" y="f721"/>
                </a:cxn>
                <a:cxn ang="f411">
                  <a:pos x="f722" y="f723"/>
                </a:cxn>
                <a:cxn ang="f411">
                  <a:pos x="f724" y="f725"/>
                </a:cxn>
                <a:cxn ang="f411">
                  <a:pos x="f726" y="f727"/>
                </a:cxn>
                <a:cxn ang="f411">
                  <a:pos x="f728" y="f729"/>
                </a:cxn>
                <a:cxn ang="f411">
                  <a:pos x="f730" y="f731"/>
                </a:cxn>
                <a:cxn ang="f411">
                  <a:pos x="f732" y="f733"/>
                </a:cxn>
                <a:cxn ang="f411">
                  <a:pos x="f734" y="f735"/>
                </a:cxn>
                <a:cxn ang="f411">
                  <a:pos x="f736" y="f737"/>
                </a:cxn>
                <a:cxn ang="f411">
                  <a:pos x="f670" y="f671"/>
                </a:cxn>
              </a:cxnLst>
              <a:rect l="f628" t="f631" r="f629" b="f630"/>
              <a:pathLst>
                <a:path w="609757" h="74169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19"/>
                    <a:pt x="f53" y="f54"/>
                    <a:pt x="f55" y="f56"/>
                  </a:cubicBezTo>
                  <a:cubicBezTo>
                    <a:pt x="f57" y="f58"/>
                    <a:pt x="f59" y="f60"/>
                    <a:pt x="f61" y="f47"/>
                  </a:cubicBezTo>
                  <a:cubicBezTo>
                    <a:pt x="f62" y="f63"/>
                    <a:pt x="f64" y="f65"/>
                    <a:pt x="f66" y="f67"/>
                  </a:cubicBezTo>
                  <a:cubicBezTo>
                    <a:pt x="f68" y="f69"/>
                    <a:pt x="f70" y="f71"/>
                    <a:pt x="f8" y="f9"/>
                  </a:cubicBezTo>
                  <a:close/>
                  <a:moveTo>
                    <a:pt x="f72" y="f73"/>
                  </a:moveTo>
                  <a:cubicBezTo>
                    <a:pt x="f74" y="f73"/>
                    <a:pt x="f75" y="f76"/>
                    <a:pt x="f75" y="f77"/>
                  </a:cubicBezTo>
                  <a:cubicBezTo>
                    <a:pt x="f75" y="f78"/>
                    <a:pt x="f79" y="f80"/>
                    <a:pt x="f81" y="f82"/>
                  </a:cubicBezTo>
                  <a:cubicBezTo>
                    <a:pt x="f83" y="f84"/>
                    <a:pt x="f85" y="f86"/>
                    <a:pt x="f87" y="f88"/>
                  </a:cubicBezTo>
                  <a:cubicBezTo>
                    <a:pt x="f89" y="f90"/>
                    <a:pt x="f91" y="f92"/>
                    <a:pt x="f72" y="f73"/>
                  </a:cubicBezTo>
                  <a:close/>
                  <a:moveTo>
                    <a:pt x="f93" y="f92"/>
                  </a:moveTo>
                  <a:cubicBezTo>
                    <a:pt x="f94" y="f95"/>
                    <a:pt x="f96" y="f97"/>
                    <a:pt x="f98" y="f99"/>
                  </a:cubicBezTo>
                  <a:cubicBezTo>
                    <a:pt x="f100" y="f101"/>
                    <a:pt x="f102" y="f103"/>
                    <a:pt x="f104" y="f80"/>
                  </a:cubicBezTo>
                  <a:cubicBezTo>
                    <a:pt x="f105" y="f106"/>
                    <a:pt x="f107" y="f108"/>
                    <a:pt x="f109" y="f110"/>
                  </a:cubicBezTo>
                  <a:cubicBezTo>
                    <a:pt x="f111" y="f112"/>
                    <a:pt x="f113" y="f73"/>
                    <a:pt x="f93" y="f92"/>
                  </a:cubicBezTo>
                  <a:close/>
                  <a:moveTo>
                    <a:pt x="f114" y="f115"/>
                  </a:moveTo>
                  <a:cubicBezTo>
                    <a:pt x="f116" y="f117"/>
                    <a:pt x="f118" y="f119"/>
                    <a:pt x="f120" y="f121"/>
                  </a:cubicBezTo>
                  <a:cubicBezTo>
                    <a:pt x="f122" y="f123"/>
                    <a:pt x="f124" y="f125"/>
                    <a:pt x="f122" y="f126"/>
                  </a:cubicBezTo>
                  <a:cubicBezTo>
                    <a:pt x="f127" y="f128"/>
                    <a:pt x="f129" y="f130"/>
                    <a:pt x="f131" y="f132"/>
                  </a:cubicBezTo>
                  <a:cubicBezTo>
                    <a:pt x="f133" y="f134"/>
                    <a:pt x="f135" y="f136"/>
                    <a:pt x="f137" y="f138"/>
                  </a:cubicBezTo>
                  <a:cubicBezTo>
                    <a:pt x="f139" y="f140"/>
                    <a:pt x="f141" y="f142"/>
                    <a:pt x="f143" y="f144"/>
                  </a:cubicBezTo>
                  <a:cubicBezTo>
                    <a:pt x="f145" y="f39"/>
                    <a:pt x="f146" y="f147"/>
                    <a:pt x="f148" y="f149"/>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cubicBezTo>
                    <a:pt x="f174" y="f175"/>
                    <a:pt x="f176" y="f177"/>
                    <a:pt x="f176" y="f178"/>
                  </a:cubicBezTo>
                  <a:cubicBezTo>
                    <a:pt x="f176" y="f179"/>
                    <a:pt x="f180" y="f181"/>
                    <a:pt x="f182" y="f183"/>
                  </a:cubicBezTo>
                  <a:cubicBezTo>
                    <a:pt x="f184" y="f185"/>
                    <a:pt x="f186" y="f187"/>
                    <a:pt x="f188" y="f189"/>
                  </a:cubicBezTo>
                  <a:cubicBezTo>
                    <a:pt x="f190" y="f191"/>
                    <a:pt x="f192" y="f183"/>
                    <a:pt x="f193" y="f194"/>
                  </a:cubicBezTo>
                  <a:cubicBezTo>
                    <a:pt x="f193" y="f195"/>
                    <a:pt x="f196" y="f197"/>
                    <a:pt x="f198" y="f177"/>
                  </a:cubicBezTo>
                  <a:cubicBezTo>
                    <a:pt x="f62" y="f199"/>
                    <a:pt x="f200" y="f201"/>
                    <a:pt x="f202" y="f201"/>
                  </a:cubicBezTo>
                  <a:cubicBezTo>
                    <a:pt x="f203" y="f201"/>
                    <a:pt x="f204" y="f205"/>
                    <a:pt x="f206" y="f207"/>
                  </a:cubicBezTo>
                  <a:cubicBezTo>
                    <a:pt x="f208" y="f209"/>
                    <a:pt x="f208" y="f210"/>
                    <a:pt x="f208" y="f211"/>
                  </a:cubicBezTo>
                  <a:cubicBezTo>
                    <a:pt x="f208" y="f212"/>
                    <a:pt x="f213" y="f191"/>
                    <a:pt x="f46" y="f214"/>
                  </a:cubicBezTo>
                  <a:cubicBezTo>
                    <a:pt x="f38" y="f181"/>
                    <a:pt x="f215" y="f216"/>
                    <a:pt x="f217" y="f218"/>
                  </a:cubicBezTo>
                  <a:cubicBezTo>
                    <a:pt x="f219" y="f220"/>
                    <a:pt x="f221" y="f222"/>
                    <a:pt x="f223" y="f224"/>
                  </a:cubicBezTo>
                  <a:cubicBezTo>
                    <a:pt x="f225" y="f226"/>
                    <a:pt x="f227" y="f201"/>
                    <a:pt x="f228" y="f201"/>
                  </a:cubicBezTo>
                  <a:cubicBezTo>
                    <a:pt x="f229" y="f201"/>
                    <a:pt x="f230" y="f231"/>
                    <a:pt x="f232" y="f233"/>
                  </a:cubicBezTo>
                  <a:cubicBezTo>
                    <a:pt x="f234" y="f216"/>
                    <a:pt x="f234" y="f216"/>
                    <a:pt x="f235" y="f189"/>
                  </a:cubicBezTo>
                  <a:cubicBezTo>
                    <a:pt x="f236" y="f214"/>
                    <a:pt x="f236" y="f214"/>
                    <a:pt x="f237" y="f238"/>
                  </a:cubicBezTo>
                  <a:cubicBezTo>
                    <a:pt x="f239" y="f240"/>
                    <a:pt x="f241" y="f242"/>
                    <a:pt x="f243" y="f244"/>
                  </a:cubicBezTo>
                  <a:cubicBezTo>
                    <a:pt x="f245" y="f246"/>
                    <a:pt x="f247" y="f248"/>
                    <a:pt x="f249" y="f250"/>
                  </a:cubicBezTo>
                  <a:cubicBezTo>
                    <a:pt x="f251" y="f252"/>
                    <a:pt x="f253" y="f254"/>
                    <a:pt x="f255" y="f165"/>
                  </a:cubicBezTo>
                  <a:cubicBezTo>
                    <a:pt x="f256" y="f163"/>
                    <a:pt x="f257" y="f165"/>
                    <a:pt x="f258" y="f259"/>
                  </a:cubicBezTo>
                  <a:cubicBezTo>
                    <a:pt x="f260" y="f261"/>
                    <a:pt x="f262" y="f263"/>
                    <a:pt x="f264" y="f265"/>
                  </a:cubicBezTo>
                  <a:cubicBezTo>
                    <a:pt x="f266" y="f35"/>
                    <a:pt x="f267" y="f268"/>
                    <a:pt x="f269" y="f270"/>
                  </a:cubicBezTo>
                  <a:cubicBezTo>
                    <a:pt x="f271" y="f272"/>
                    <a:pt x="f273" y="f274"/>
                    <a:pt x="f275" y="f276"/>
                  </a:cubicBezTo>
                  <a:cubicBezTo>
                    <a:pt x="f277" y="f278"/>
                    <a:pt x="f279" y="f280"/>
                    <a:pt x="f281" y="f282"/>
                  </a:cubicBezTo>
                  <a:cubicBezTo>
                    <a:pt x="f283" y="f284"/>
                    <a:pt x="f285" y="f286"/>
                    <a:pt x="f287" y="f288"/>
                  </a:cubicBezTo>
                  <a:cubicBezTo>
                    <a:pt x="f289" y="f290"/>
                    <a:pt x="f291" y="f292"/>
                    <a:pt x="f114" y="f115"/>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78" name="Group 29">
            <a:extLst>
              <a:ext uri="{FF2B5EF4-FFF2-40B4-BE49-F238E27FC236}">
                <a16:creationId xmlns:a16="http://schemas.microsoft.com/office/drawing/2014/main" id="{1270732A-7ECE-4F96-95A7-22F63C91A533}"/>
              </a:ext>
            </a:extLst>
          </p:cNvPr>
          <p:cNvGrpSpPr/>
          <p:nvPr/>
        </p:nvGrpSpPr>
        <p:grpSpPr>
          <a:xfrm>
            <a:off x="4707212" y="870051"/>
            <a:ext cx="583186" cy="654545"/>
            <a:chOff x="4707212" y="870051"/>
            <a:chExt cx="583186" cy="654545"/>
          </a:xfrm>
        </p:grpSpPr>
        <p:sp>
          <p:nvSpPr>
            <p:cNvPr id="79" name="Freeform: Shape 30">
              <a:extLst>
                <a:ext uri="{FF2B5EF4-FFF2-40B4-BE49-F238E27FC236}">
                  <a16:creationId xmlns:a16="http://schemas.microsoft.com/office/drawing/2014/main" id="{30DA2E7F-D3E6-4516-909D-98FFEB871E43}"/>
                </a:ext>
              </a:extLst>
            </p:cNvPr>
            <p:cNvSpPr/>
            <p:nvPr/>
          </p:nvSpPr>
          <p:spPr>
            <a:xfrm>
              <a:off x="4707212" y="870051"/>
              <a:ext cx="583186" cy="654545"/>
            </a:xfrm>
            <a:custGeom>
              <a:avLst/>
              <a:gdLst>
                <a:gd name="f0" fmla="val 10800000"/>
                <a:gd name="f1" fmla="val 5400000"/>
                <a:gd name="f2" fmla="val 180"/>
                <a:gd name="f3" fmla="val w"/>
                <a:gd name="f4" fmla="val h"/>
                <a:gd name="f5" fmla="val 0"/>
                <a:gd name="f6" fmla="val 777576"/>
                <a:gd name="f7" fmla="val 872724"/>
                <a:gd name="f8" fmla="val 387523"/>
                <a:gd name="f9" fmla="val 871438"/>
                <a:gd name="f10" fmla="val 339909"/>
                <a:gd name="f11" fmla="val 292295"/>
                <a:gd name="f12" fmla="val 872259"/>
                <a:gd name="f13" fmla="val 244681"/>
                <a:gd name="f14" fmla="val 871028"/>
                <a:gd name="f15" fmla="val 211022"/>
                <a:gd name="f16" fmla="val 870207"/>
                <a:gd name="f17" fmla="val 179006"/>
                <a:gd name="f18" fmla="val 842295"/>
                <a:gd name="f19" fmla="val 173260"/>
                <a:gd name="f20" fmla="val 809048"/>
                <a:gd name="f21" fmla="val 167513"/>
                <a:gd name="f22" fmla="val 777852"/>
                <a:gd name="f23" fmla="val 163819"/>
                <a:gd name="f24" fmla="val 746657"/>
                <a:gd name="f25" fmla="val 158893"/>
                <a:gd name="f26" fmla="val 715461"/>
                <a:gd name="f27" fmla="val 154789"/>
                <a:gd name="f28" fmla="val 688371"/>
                <a:gd name="f29" fmla="val 148632"/>
                <a:gd name="f30" fmla="val 683035"/>
                <a:gd name="f31" fmla="val 120720"/>
                <a:gd name="f32" fmla="val 682624"/>
                <a:gd name="f33" fmla="val 91577"/>
                <a:gd name="f34" fmla="val 64486"/>
                <a:gd name="f35" fmla="val 678930"/>
                <a:gd name="f36" fmla="val 42731"/>
                <a:gd name="f37" fmla="val 656354"/>
                <a:gd name="f38" fmla="val 31649"/>
                <a:gd name="f39" fmla="val 644861"/>
                <a:gd name="f40" fmla="val 23850"/>
                <a:gd name="f41" fmla="val 632958"/>
                <a:gd name="f42" fmla="val 22208"/>
                <a:gd name="f43" fmla="val 617360"/>
                <a:gd name="f44" fmla="val 10305"/>
                <a:gd name="f45" fmla="val 517617"/>
                <a:gd name="f46" fmla="val -778"/>
                <a:gd name="f47" fmla="val 417463"/>
                <a:gd name="f48" fmla="val 43"/>
                <a:gd name="f49" fmla="val 316899"/>
                <a:gd name="f50" fmla="val 1274"/>
                <a:gd name="f51" fmla="val 181445"/>
                <a:gd name="f52" fmla="val 100607"/>
                <a:gd name="f53" fmla="val 55843"/>
                <a:gd name="f54" fmla="val 231546"/>
                <a:gd name="f55" fmla="val 15207"/>
                <a:gd name="f56" fmla="val 262331"/>
                <a:gd name="f57" fmla="val 5766"/>
                <a:gd name="f58" fmla="val 293526"/>
                <a:gd name="f59" fmla="val -391"/>
                <a:gd name="f60" fmla="val 325953"/>
                <a:gd name="f61" fmla="val 19"/>
                <a:gd name="f62" fmla="val 373567"/>
                <a:gd name="f63" fmla="val 840"/>
                <a:gd name="f64" fmla="val 421591"/>
                <a:gd name="f65" fmla="val -1212"/>
                <a:gd name="f66" fmla="val 468795"/>
                <a:gd name="f67" fmla="val 2072"/>
                <a:gd name="f68" fmla="val 575516"/>
                <a:gd name="f69" fmla="val 9460"/>
                <a:gd name="f70" fmla="val 658020"/>
                <a:gd name="f71" fmla="val 61589"/>
                <a:gd name="f72" fmla="val 718769"/>
                <a:gd name="f73" fmla="val 147787"/>
                <a:gd name="f74" fmla="val 769256"/>
                <a:gd name="f75" fmla="val 218798"/>
                <a:gd name="f76" fmla="val 783622"/>
                <a:gd name="f77" fmla="val 299249"/>
                <a:gd name="f78" fmla="val 775413"/>
                <a:gd name="f79" fmla="val 385036"/>
                <a:gd name="f80" fmla="val 768846"/>
                <a:gd name="f81" fmla="val 453174"/>
                <a:gd name="f82" fmla="val 764741"/>
                <a:gd name="f83" fmla="val 521311"/>
                <a:gd name="f84" fmla="val 759405"/>
                <a:gd name="f85" fmla="val 589448"/>
                <a:gd name="f86" fmla="val 758584"/>
                <a:gd name="f87" fmla="val 597247"/>
                <a:gd name="f88" fmla="val 757763"/>
                <a:gd name="f89" fmla="val 605457"/>
                <a:gd name="f90" fmla="val 756121"/>
                <a:gd name="f91" fmla="val 613255"/>
                <a:gd name="f92" fmla="val 748733"/>
                <a:gd name="f93" fmla="val 651839"/>
                <a:gd name="f94" fmla="val 719590"/>
                <a:gd name="f95" fmla="val 678519"/>
                <a:gd name="f96" fmla="val 681006"/>
                <a:gd name="f97" fmla="val 668692"/>
                <a:gd name="f98" fmla="val 684266"/>
                <a:gd name="f99" fmla="val 656378"/>
                <a:gd name="f100" fmla="val 685497"/>
                <a:gd name="f101" fmla="val 644474"/>
                <a:gd name="f102" fmla="val 685908"/>
                <a:gd name="f103" fmla="val 630519"/>
                <a:gd name="f104" fmla="val 686729"/>
                <a:gd name="f105" fmla="val 622309"/>
                <a:gd name="f106" fmla="val 693296"/>
                <a:gd name="f107" fmla="val 620257"/>
                <a:gd name="f108" fmla="val 706842"/>
                <a:gd name="f109" fmla="val 615742"/>
                <a:gd name="f110" fmla="val 737216"/>
                <a:gd name="f111" fmla="val 611227"/>
                <a:gd name="f112" fmla="val 767591"/>
                <a:gd name="f113" fmla="val 606712"/>
                <a:gd name="f114" fmla="val 797555"/>
                <a:gd name="f115" fmla="val 602196"/>
                <a:gd name="f116" fmla="val 827519"/>
                <a:gd name="f117" fmla="val 584957"/>
                <a:gd name="f118" fmla="val 849273"/>
                <a:gd name="f119" fmla="val 559508"/>
                <a:gd name="f120" fmla="val 864461"/>
                <a:gd name="f121" fmla="val 552530"/>
                <a:gd name="f122" fmla="val 868976"/>
                <a:gd name="f123" fmla="val 544731"/>
                <a:gd name="f124" fmla="val 869797"/>
                <a:gd name="f125" fmla="val 536522"/>
                <a:gd name="f126" fmla="val 870618"/>
                <a:gd name="f127" fmla="val 486856"/>
                <a:gd name="f128" fmla="val 873901"/>
                <a:gd name="f129" fmla="val 437189"/>
                <a:gd name="f130" fmla="val 872670"/>
                <a:gd name="f131" fmla="+- 0 0 -90"/>
                <a:gd name="f132" fmla="*/ f3 1 777576"/>
                <a:gd name="f133" fmla="*/ f4 1 872724"/>
                <a:gd name="f134" fmla="val f5"/>
                <a:gd name="f135" fmla="val f6"/>
                <a:gd name="f136" fmla="val f7"/>
                <a:gd name="f137" fmla="*/ f131 f0 1"/>
                <a:gd name="f138" fmla="+- f136 0 f134"/>
                <a:gd name="f139" fmla="+- f135 0 f134"/>
                <a:gd name="f140" fmla="*/ f137 1 f2"/>
                <a:gd name="f141" fmla="*/ f139 1 777576"/>
                <a:gd name="f142" fmla="*/ f138 1 872724"/>
                <a:gd name="f143" fmla="*/ 387523 f139 1"/>
                <a:gd name="f144" fmla="*/ 871438 f138 1"/>
                <a:gd name="f145" fmla="*/ 244681 f139 1"/>
                <a:gd name="f146" fmla="*/ 871028 f138 1"/>
                <a:gd name="f147" fmla="*/ 173260 f139 1"/>
                <a:gd name="f148" fmla="*/ 809048 f138 1"/>
                <a:gd name="f149" fmla="*/ 158893 f139 1"/>
                <a:gd name="f150" fmla="*/ 715461 f138 1"/>
                <a:gd name="f151" fmla="*/ 120720 f139 1"/>
                <a:gd name="f152" fmla="*/ 682624 f138 1"/>
                <a:gd name="f153" fmla="*/ 42731 f139 1"/>
                <a:gd name="f154" fmla="*/ 656354 f138 1"/>
                <a:gd name="f155" fmla="*/ 22208 f139 1"/>
                <a:gd name="f156" fmla="*/ 617360 f138 1"/>
                <a:gd name="f157" fmla="*/ 43 f139 1"/>
                <a:gd name="f158" fmla="*/ 316899 f138 1"/>
                <a:gd name="f159" fmla="*/ 231546 f139 1"/>
                <a:gd name="f160" fmla="*/ 15207 f138 1"/>
                <a:gd name="f161" fmla="*/ 325953 f139 1"/>
                <a:gd name="f162" fmla="*/ 19 f138 1"/>
                <a:gd name="f163" fmla="*/ 468795 f139 1"/>
                <a:gd name="f164" fmla="*/ 2072 f138 1"/>
                <a:gd name="f165" fmla="*/ 718769 f139 1"/>
                <a:gd name="f166" fmla="*/ 147787 f138 1"/>
                <a:gd name="f167" fmla="*/ 775413 f139 1"/>
                <a:gd name="f168" fmla="*/ 385036 f138 1"/>
                <a:gd name="f169" fmla="*/ 759405 f139 1"/>
                <a:gd name="f170" fmla="*/ 589448 f138 1"/>
                <a:gd name="f171" fmla="*/ 756121 f139 1"/>
                <a:gd name="f172" fmla="*/ 613255 f138 1"/>
                <a:gd name="f173" fmla="*/ 681006 f139 1"/>
                <a:gd name="f174" fmla="*/ 683035 f138 1"/>
                <a:gd name="f175" fmla="*/ 644474 f139 1"/>
                <a:gd name="f176" fmla="*/ 685908 f138 1"/>
                <a:gd name="f177" fmla="*/ 620257 f139 1"/>
                <a:gd name="f178" fmla="*/ 706842 f138 1"/>
                <a:gd name="f179" fmla="*/ 606712 f139 1"/>
                <a:gd name="f180" fmla="*/ 797555 f138 1"/>
                <a:gd name="f181" fmla="*/ 559508 f139 1"/>
                <a:gd name="f182" fmla="*/ 864461 f138 1"/>
                <a:gd name="f183" fmla="*/ 536522 f139 1"/>
                <a:gd name="f184" fmla="*/ 870618 f138 1"/>
                <a:gd name="f185" fmla="+- f140 0 f1"/>
                <a:gd name="f186" fmla="*/ f143 1 777576"/>
                <a:gd name="f187" fmla="*/ f144 1 872724"/>
                <a:gd name="f188" fmla="*/ f145 1 777576"/>
                <a:gd name="f189" fmla="*/ f146 1 872724"/>
                <a:gd name="f190" fmla="*/ f147 1 777576"/>
                <a:gd name="f191" fmla="*/ f148 1 872724"/>
                <a:gd name="f192" fmla="*/ f149 1 777576"/>
                <a:gd name="f193" fmla="*/ f150 1 872724"/>
                <a:gd name="f194" fmla="*/ f151 1 777576"/>
                <a:gd name="f195" fmla="*/ f152 1 872724"/>
                <a:gd name="f196" fmla="*/ f153 1 777576"/>
                <a:gd name="f197" fmla="*/ f154 1 872724"/>
                <a:gd name="f198" fmla="*/ f155 1 777576"/>
                <a:gd name="f199" fmla="*/ f156 1 872724"/>
                <a:gd name="f200" fmla="*/ f157 1 777576"/>
                <a:gd name="f201" fmla="*/ f158 1 872724"/>
                <a:gd name="f202" fmla="*/ f159 1 777576"/>
                <a:gd name="f203" fmla="*/ f160 1 872724"/>
                <a:gd name="f204" fmla="*/ f161 1 777576"/>
                <a:gd name="f205" fmla="*/ f162 1 872724"/>
                <a:gd name="f206" fmla="*/ f163 1 777576"/>
                <a:gd name="f207" fmla="*/ f164 1 872724"/>
                <a:gd name="f208" fmla="*/ f165 1 777576"/>
                <a:gd name="f209" fmla="*/ f166 1 872724"/>
                <a:gd name="f210" fmla="*/ f167 1 777576"/>
                <a:gd name="f211" fmla="*/ f168 1 872724"/>
                <a:gd name="f212" fmla="*/ f169 1 777576"/>
                <a:gd name="f213" fmla="*/ f170 1 872724"/>
                <a:gd name="f214" fmla="*/ f171 1 777576"/>
                <a:gd name="f215" fmla="*/ f172 1 872724"/>
                <a:gd name="f216" fmla="*/ f173 1 777576"/>
                <a:gd name="f217" fmla="*/ f174 1 872724"/>
                <a:gd name="f218" fmla="*/ f175 1 777576"/>
                <a:gd name="f219" fmla="*/ f176 1 872724"/>
                <a:gd name="f220" fmla="*/ f177 1 777576"/>
                <a:gd name="f221" fmla="*/ f178 1 872724"/>
                <a:gd name="f222" fmla="*/ f179 1 777576"/>
                <a:gd name="f223" fmla="*/ f180 1 872724"/>
                <a:gd name="f224" fmla="*/ f181 1 777576"/>
                <a:gd name="f225" fmla="*/ f182 1 872724"/>
                <a:gd name="f226" fmla="*/ f183 1 777576"/>
                <a:gd name="f227" fmla="*/ f184 1 872724"/>
                <a:gd name="f228" fmla="*/ f134 1 f141"/>
                <a:gd name="f229" fmla="*/ f135 1 f141"/>
                <a:gd name="f230" fmla="*/ f134 1 f142"/>
                <a:gd name="f231" fmla="*/ f136 1 f142"/>
                <a:gd name="f232" fmla="*/ f186 1 f141"/>
                <a:gd name="f233" fmla="*/ f187 1 f142"/>
                <a:gd name="f234" fmla="*/ f188 1 f141"/>
                <a:gd name="f235" fmla="*/ f189 1 f142"/>
                <a:gd name="f236" fmla="*/ f190 1 f141"/>
                <a:gd name="f237" fmla="*/ f191 1 f142"/>
                <a:gd name="f238" fmla="*/ f192 1 f141"/>
                <a:gd name="f239" fmla="*/ f193 1 f142"/>
                <a:gd name="f240" fmla="*/ f194 1 f141"/>
                <a:gd name="f241" fmla="*/ f195 1 f142"/>
                <a:gd name="f242" fmla="*/ f196 1 f141"/>
                <a:gd name="f243" fmla="*/ f197 1 f142"/>
                <a:gd name="f244" fmla="*/ f198 1 f141"/>
                <a:gd name="f245" fmla="*/ f199 1 f142"/>
                <a:gd name="f246" fmla="*/ f200 1 f141"/>
                <a:gd name="f247" fmla="*/ f201 1 f142"/>
                <a:gd name="f248" fmla="*/ f202 1 f141"/>
                <a:gd name="f249" fmla="*/ f203 1 f142"/>
                <a:gd name="f250" fmla="*/ f204 1 f141"/>
                <a:gd name="f251" fmla="*/ f205 1 f142"/>
                <a:gd name="f252" fmla="*/ f206 1 f141"/>
                <a:gd name="f253" fmla="*/ f207 1 f142"/>
                <a:gd name="f254" fmla="*/ f208 1 f141"/>
                <a:gd name="f255" fmla="*/ f209 1 f142"/>
                <a:gd name="f256" fmla="*/ f210 1 f141"/>
                <a:gd name="f257" fmla="*/ f211 1 f142"/>
                <a:gd name="f258" fmla="*/ f212 1 f141"/>
                <a:gd name="f259" fmla="*/ f213 1 f142"/>
                <a:gd name="f260" fmla="*/ f214 1 f141"/>
                <a:gd name="f261" fmla="*/ f215 1 f142"/>
                <a:gd name="f262" fmla="*/ f216 1 f141"/>
                <a:gd name="f263" fmla="*/ f217 1 f142"/>
                <a:gd name="f264" fmla="*/ f218 1 f141"/>
                <a:gd name="f265" fmla="*/ f219 1 f142"/>
                <a:gd name="f266" fmla="*/ f220 1 f141"/>
                <a:gd name="f267" fmla="*/ f221 1 f142"/>
                <a:gd name="f268" fmla="*/ f222 1 f141"/>
                <a:gd name="f269" fmla="*/ f223 1 f142"/>
                <a:gd name="f270" fmla="*/ f224 1 f141"/>
                <a:gd name="f271" fmla="*/ f225 1 f142"/>
                <a:gd name="f272" fmla="*/ f226 1 f141"/>
                <a:gd name="f273" fmla="*/ f227 1 f142"/>
                <a:gd name="f274" fmla="*/ f228 f132 1"/>
                <a:gd name="f275" fmla="*/ f229 f132 1"/>
                <a:gd name="f276" fmla="*/ f231 f133 1"/>
                <a:gd name="f277" fmla="*/ f230 f133 1"/>
                <a:gd name="f278" fmla="*/ f232 f132 1"/>
                <a:gd name="f279" fmla="*/ f233 f133 1"/>
                <a:gd name="f280" fmla="*/ f234 f132 1"/>
                <a:gd name="f281" fmla="*/ f235 f133 1"/>
                <a:gd name="f282" fmla="*/ f236 f132 1"/>
                <a:gd name="f283" fmla="*/ f237 f133 1"/>
                <a:gd name="f284" fmla="*/ f238 f132 1"/>
                <a:gd name="f285" fmla="*/ f239 f133 1"/>
                <a:gd name="f286" fmla="*/ f240 f132 1"/>
                <a:gd name="f287" fmla="*/ f241 f133 1"/>
                <a:gd name="f288" fmla="*/ f242 f132 1"/>
                <a:gd name="f289" fmla="*/ f243 f133 1"/>
                <a:gd name="f290" fmla="*/ f244 f132 1"/>
                <a:gd name="f291" fmla="*/ f245 f133 1"/>
                <a:gd name="f292" fmla="*/ f246 f132 1"/>
                <a:gd name="f293" fmla="*/ f247 f133 1"/>
                <a:gd name="f294" fmla="*/ f248 f132 1"/>
                <a:gd name="f295" fmla="*/ f249 f133 1"/>
                <a:gd name="f296" fmla="*/ f250 f132 1"/>
                <a:gd name="f297" fmla="*/ f251 f133 1"/>
                <a:gd name="f298" fmla="*/ f252 f132 1"/>
                <a:gd name="f299" fmla="*/ f253 f133 1"/>
                <a:gd name="f300" fmla="*/ f254 f132 1"/>
                <a:gd name="f301" fmla="*/ f255 f133 1"/>
                <a:gd name="f302" fmla="*/ f256 f132 1"/>
                <a:gd name="f303" fmla="*/ f257 f133 1"/>
                <a:gd name="f304" fmla="*/ f258 f132 1"/>
                <a:gd name="f305" fmla="*/ f259 f133 1"/>
                <a:gd name="f306" fmla="*/ f260 f132 1"/>
                <a:gd name="f307" fmla="*/ f261 f133 1"/>
                <a:gd name="f308" fmla="*/ f262 f132 1"/>
                <a:gd name="f309" fmla="*/ f263 f133 1"/>
                <a:gd name="f310" fmla="*/ f264 f132 1"/>
                <a:gd name="f311" fmla="*/ f265 f133 1"/>
                <a:gd name="f312" fmla="*/ f266 f132 1"/>
                <a:gd name="f313" fmla="*/ f267 f133 1"/>
                <a:gd name="f314" fmla="*/ f268 f132 1"/>
                <a:gd name="f315" fmla="*/ f269 f133 1"/>
                <a:gd name="f316" fmla="*/ f270 f132 1"/>
                <a:gd name="f317" fmla="*/ f271 f133 1"/>
                <a:gd name="f318" fmla="*/ f272 f132 1"/>
                <a:gd name="f319" fmla="*/ f273 f133 1"/>
              </a:gdLst>
              <a:ahLst/>
              <a:cxnLst>
                <a:cxn ang="3cd4">
                  <a:pos x="hc" y="t"/>
                </a:cxn>
                <a:cxn ang="0">
                  <a:pos x="r" y="vc"/>
                </a:cxn>
                <a:cxn ang="cd4">
                  <a:pos x="hc" y="b"/>
                </a:cxn>
                <a:cxn ang="cd2">
                  <a:pos x="l" y="vc"/>
                </a:cxn>
                <a:cxn ang="f185">
                  <a:pos x="f278" y="f279"/>
                </a:cxn>
                <a:cxn ang="f185">
                  <a:pos x="f280" y="f281"/>
                </a:cxn>
                <a:cxn ang="f185">
                  <a:pos x="f282" y="f283"/>
                </a:cxn>
                <a:cxn ang="f185">
                  <a:pos x="f284" y="f285"/>
                </a:cxn>
                <a:cxn ang="f185">
                  <a:pos x="f286" y="f287"/>
                </a:cxn>
                <a:cxn ang="f185">
                  <a:pos x="f288" y="f289"/>
                </a:cxn>
                <a:cxn ang="f185">
                  <a:pos x="f290" y="f291"/>
                </a:cxn>
                <a:cxn ang="f185">
                  <a:pos x="f292" y="f293"/>
                </a:cxn>
                <a:cxn ang="f185">
                  <a:pos x="f294" y="f295"/>
                </a:cxn>
                <a:cxn ang="f185">
                  <a:pos x="f296" y="f297"/>
                </a:cxn>
                <a:cxn ang="f185">
                  <a:pos x="f298" y="f299"/>
                </a:cxn>
                <a:cxn ang="f185">
                  <a:pos x="f300" y="f301"/>
                </a:cxn>
                <a:cxn ang="f185">
                  <a:pos x="f302" y="f303"/>
                </a:cxn>
                <a:cxn ang="f185">
                  <a:pos x="f304" y="f305"/>
                </a:cxn>
                <a:cxn ang="f185">
                  <a:pos x="f306" y="f307"/>
                </a:cxn>
                <a:cxn ang="f185">
                  <a:pos x="f308" y="f309"/>
                </a:cxn>
                <a:cxn ang="f185">
                  <a:pos x="f310" y="f311"/>
                </a:cxn>
                <a:cxn ang="f185">
                  <a:pos x="f312" y="f313"/>
                </a:cxn>
                <a:cxn ang="f185">
                  <a:pos x="f314" y="f315"/>
                </a:cxn>
                <a:cxn ang="f185">
                  <a:pos x="f316" y="f317"/>
                </a:cxn>
                <a:cxn ang="f185">
                  <a:pos x="f318" y="f319"/>
                </a:cxn>
                <a:cxn ang="f185">
                  <a:pos x="f278" y="f279"/>
                </a:cxn>
              </a:cxnLst>
              <a:rect l="f274" t="f277" r="f275" b="f276"/>
              <a:pathLst>
                <a:path w="777576" h="872724">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2"/>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30"/>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20"/>
                  </a:cubicBezTo>
                  <a:cubicBezTo>
                    <a:pt x="f121" y="f122"/>
                    <a:pt x="f123" y="f124"/>
                    <a:pt x="f125" y="f126"/>
                  </a:cubicBezTo>
                  <a:cubicBezTo>
                    <a:pt x="f127" y="f128"/>
                    <a:pt x="f129" y="f130"/>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80" name="Freeform: Shape 31">
              <a:extLst>
                <a:ext uri="{FF2B5EF4-FFF2-40B4-BE49-F238E27FC236}">
                  <a16:creationId xmlns:a16="http://schemas.microsoft.com/office/drawing/2014/main" id="{B637788C-3D80-426B-91E4-EFCD847546A2}"/>
                </a:ext>
              </a:extLst>
            </p:cNvPr>
            <p:cNvSpPr/>
            <p:nvPr/>
          </p:nvSpPr>
          <p:spPr>
            <a:xfrm>
              <a:off x="4751012" y="914317"/>
              <a:ext cx="494233" cy="568281"/>
            </a:xfrm>
            <a:custGeom>
              <a:avLst/>
              <a:gdLst>
                <a:gd name="f0" fmla="val 10800000"/>
                <a:gd name="f1" fmla="val 5400000"/>
                <a:gd name="f2" fmla="val 180"/>
                <a:gd name="f3" fmla="val w"/>
                <a:gd name="f4" fmla="val h"/>
                <a:gd name="f5" fmla="val 0"/>
                <a:gd name="f6" fmla="val 658983"/>
                <a:gd name="f7" fmla="val 757712"/>
                <a:gd name="f8" fmla="val 292591"/>
                <a:gd name="f9" fmla="val 537405"/>
                <a:gd name="f10" fmla="val 282330"/>
                <a:gd name="f11" fmla="val 273710"/>
                <a:gd name="f12" fmla="val 540689"/>
                <a:gd name="f13" fmla="val 270837"/>
                <a:gd name="f14" fmla="val 551361"/>
                <a:gd name="f15" fmla="val 267963"/>
                <a:gd name="f16" fmla="val 562033"/>
                <a:gd name="f17" fmla="val 266322"/>
                <a:gd name="f18" fmla="val 573526"/>
                <a:gd name="f19" fmla="val 263038"/>
                <a:gd name="f20" fmla="val 584198"/>
                <a:gd name="f21" fmla="val 255649"/>
                <a:gd name="f22" fmla="val 606363"/>
                <a:gd name="f23" fmla="val 274941"/>
                <a:gd name="f24" fmla="val 620730"/>
                <a:gd name="f25" fmla="val 292181"/>
                <a:gd name="f26" fmla="val 619909"/>
                <a:gd name="f27" fmla="val 310241"/>
                <a:gd name="f28" fmla="val 620319"/>
                <a:gd name="f29" fmla="val 324197"/>
                <a:gd name="f30" fmla="val 609237"/>
                <a:gd name="f31" fmla="val 322555"/>
                <a:gd name="f32" fmla="val 594870"/>
                <a:gd name="f33" fmla="val 321324"/>
                <a:gd name="f34" fmla="val 580093"/>
                <a:gd name="f35" fmla="val 318040"/>
                <a:gd name="f36" fmla="val 565317"/>
                <a:gd name="f37" fmla="val 313115"/>
                <a:gd name="f38" fmla="val 550950"/>
                <a:gd name="f39" fmla="val 309831"/>
                <a:gd name="f40" fmla="val 541099"/>
                <a:gd name="f41" fmla="val 302443"/>
                <a:gd name="f42" fmla="val 367707"/>
                <a:gd name="f43" fmla="val 536994"/>
                <a:gd name="f44" fmla="val 357446"/>
                <a:gd name="f45" fmla="val 349647"/>
                <a:gd name="f46" fmla="val 540278"/>
                <a:gd name="f47" fmla="val 345542"/>
                <a:gd name="f48" fmla="val 550539"/>
                <a:gd name="f49" fmla="val 341027"/>
                <a:gd name="f50" fmla="val 562443"/>
                <a:gd name="f51" fmla="val 338154"/>
                <a:gd name="f52" fmla="val 574757"/>
                <a:gd name="f53" fmla="val 336512"/>
                <a:gd name="f54" fmla="val 587481"/>
                <a:gd name="f55" fmla="val 333639"/>
                <a:gd name="f56" fmla="val 606773"/>
                <a:gd name="f57" fmla="val 346774"/>
                <a:gd name="f58" fmla="val 621140"/>
                <a:gd name="f59" fmla="val 366476"/>
                <a:gd name="f60" fmla="val 620729"/>
                <a:gd name="f61" fmla="val 388641"/>
                <a:gd name="f62" fmla="val 400134"/>
                <a:gd name="f63" fmla="val 396029"/>
                <a:gd name="f64" fmla="val 585019"/>
                <a:gd name="f65" fmla="val 393977"/>
                <a:gd name="f66" fmla="val 573936"/>
                <a:gd name="f67" fmla="val 391514"/>
                <a:gd name="f68" fmla="val 563264"/>
                <a:gd name="f69" fmla="val 552181"/>
                <a:gd name="f70" fmla="val 385768"/>
                <a:gd name="f71" fmla="val 541509"/>
                <a:gd name="f72" fmla="val 378379"/>
                <a:gd name="f73" fmla="val 470734"/>
                <a:gd name="f74" fmla="val 294820"/>
                <a:gd name="f75" fmla="val 413269"/>
                <a:gd name="f76" fmla="val 293178"/>
                <a:gd name="f77" fmla="val 369349"/>
                <a:gd name="f78" fmla="val 335866"/>
                <a:gd name="f79" fmla="val 368939"/>
                <a:gd name="f80" fmla="val 392511"/>
                <a:gd name="f81" fmla="val 368118"/>
                <a:gd name="f82" fmla="val 447924"/>
                <a:gd name="f83" fmla="val 411217"/>
                <a:gd name="f84" fmla="val 491433"/>
                <a:gd name="f85" fmla="val 466629"/>
                <a:gd name="f86" fmla="val 491843"/>
                <a:gd name="f87" fmla="val 518759"/>
                <a:gd name="f88" fmla="val 492254"/>
                <a:gd name="f89" fmla="val 568835"/>
                <a:gd name="f90" fmla="val 445461"/>
                <a:gd name="f91" fmla="val 565141"/>
                <a:gd name="f92" fmla="val 394563"/>
                <a:gd name="f93" fmla="val 567194"/>
                <a:gd name="f94" fmla="val 334635"/>
                <a:gd name="f95" fmla="val 522863"/>
                <a:gd name="f96" fmla="val 296051"/>
                <a:gd name="f97" fmla="val 193670"/>
                <a:gd name="f98" fmla="val 294409"/>
                <a:gd name="f99" fmla="val 138667"/>
                <a:gd name="f100" fmla="val 293998"/>
                <a:gd name="f101" fmla="val 94747"/>
                <a:gd name="f102" fmla="val 336687"/>
                <a:gd name="f103" fmla="val 94337"/>
                <a:gd name="f104" fmla="val 390868"/>
                <a:gd name="f105" fmla="val 93927"/>
                <a:gd name="f106" fmla="val 446692"/>
                <a:gd name="f107" fmla="val 135384"/>
                <a:gd name="f108" fmla="val 488970"/>
                <a:gd name="f109" fmla="val 190797"/>
                <a:gd name="f110" fmla="val 489380"/>
                <a:gd name="f111" fmla="val 255650"/>
                <a:gd name="f112" fmla="val 491022"/>
                <a:gd name="f113" fmla="val 289308"/>
                <a:gd name="f114" fmla="val 439303"/>
                <a:gd name="f115" fmla="val 397025"/>
                <a:gd name="f116" fmla="val 289719"/>
                <a:gd name="f117" fmla="val 337918"/>
                <a:gd name="f118" fmla="val 249083"/>
                <a:gd name="f119" fmla="val 340566"/>
                <a:gd name="f120" fmla="val 157"/>
                <a:gd name="f121" fmla="val 366271"/>
                <a:gd name="f122" fmla="val -305"/>
                <a:gd name="f123" fmla="val 391925"/>
                <a:gd name="f124" fmla="val 106"/>
                <a:gd name="f125" fmla="val 417374"/>
                <a:gd name="f126" fmla="val 3389"/>
                <a:gd name="f127" fmla="val 522042"/>
                <a:gd name="f128" fmla="val 17756"/>
                <a:gd name="f129" fmla="val 595926"/>
                <a:gd name="f130" fmla="val 74811"/>
                <a:gd name="f131" fmla="val 637383"/>
                <a:gd name="f132" fmla="val 172091"/>
                <a:gd name="f133" fmla="val 654212"/>
                <a:gd name="f134" fmla="val 211496"/>
                <a:gd name="f135" fmla="val 662011"/>
                <a:gd name="f136" fmla="val 252542"/>
                <a:gd name="f137" fmla="val 657907"/>
                <a:gd name="f138" fmla="val 296052"/>
                <a:gd name="f139" fmla="val 650518"/>
                <a:gd name="f140" fmla="val 373219"/>
                <a:gd name="f141" fmla="val 645593"/>
                <a:gd name="f142" fmla="val 449976"/>
                <a:gd name="f143" fmla="val 638615"/>
                <a:gd name="f144" fmla="val 527144"/>
                <a:gd name="f145" fmla="val 635741"/>
                <a:gd name="f146" fmla="val 557518"/>
                <a:gd name="f147" fmla="val 629174"/>
                <a:gd name="f148" fmla="val 563675"/>
                <a:gd name="f149" fmla="val 598389"/>
                <a:gd name="f150" fmla="val 570477"/>
                <a:gd name="f151" fmla="val 564086"/>
                <a:gd name="f152" fmla="val 545029"/>
                <a:gd name="f153" fmla="val 568601"/>
                <a:gd name="f154" fmla="val 523684"/>
                <a:gd name="f155" fmla="val 588303"/>
                <a:gd name="f156" fmla="val 512602"/>
                <a:gd name="f157" fmla="val 598565"/>
                <a:gd name="f158" fmla="val 504803"/>
                <a:gd name="f159" fmla="val 610469"/>
                <a:gd name="f160" fmla="val 501519"/>
                <a:gd name="f161" fmla="val 625245"/>
                <a:gd name="f162" fmla="val 494952"/>
                <a:gd name="f163" fmla="val 656851"/>
                <a:gd name="f164" fmla="val 492078"/>
                <a:gd name="f165" fmla="val 688457"/>
                <a:gd name="f166" fmla="val 487563"/>
                <a:gd name="f167" fmla="val 720473"/>
                <a:gd name="f168" fmla="val 483048"/>
                <a:gd name="f169" fmla="val 750437"/>
                <a:gd name="f170" fmla="val 461704"/>
                <a:gd name="f171" fmla="val 763983"/>
                <a:gd name="f172" fmla="val 432561"/>
                <a:gd name="f173" fmla="val 754952"/>
                <a:gd name="f174" fmla="val 428046"/>
                <a:gd name="f175" fmla="val 753721"/>
                <a:gd name="f176" fmla="val 750848"/>
                <a:gd name="f177" fmla="val 747564"/>
                <a:gd name="f178" fmla="val 743459"/>
                <a:gd name="f179" fmla="val 738944"/>
                <a:gd name="f180" fmla="val 427635"/>
                <a:gd name="f181" fmla="val 734840"/>
                <a:gd name="f182" fmla="val 425172"/>
                <a:gd name="f183" fmla="val 715958"/>
                <a:gd name="f184" fmla="val 704465"/>
                <a:gd name="f185" fmla="val 396440"/>
                <a:gd name="f186" fmla="val 381663"/>
                <a:gd name="f187" fmla="val 717190"/>
                <a:gd name="f188" fmla="val 366065"/>
                <a:gd name="f189" fmla="val 362782"/>
                <a:gd name="f190" fmla="val 755363"/>
                <a:gd name="f191" fmla="val 342669"/>
                <a:gd name="f192" fmla="val 331176"/>
                <a:gd name="f193" fmla="val 320093"/>
                <a:gd name="f194" fmla="val 754542"/>
                <a:gd name="f195" fmla="val 308600"/>
                <a:gd name="f196" fmla="val 755773"/>
                <a:gd name="f197" fmla="val 295055"/>
                <a:gd name="f198" fmla="val 757005"/>
                <a:gd name="f199" fmla="val 288077"/>
                <a:gd name="f200" fmla="val 290129"/>
                <a:gd name="f201" fmla="val 738534"/>
                <a:gd name="f202" fmla="val 290950"/>
                <a:gd name="f203" fmla="val 731966"/>
                <a:gd name="f204" fmla="val 725399"/>
                <a:gd name="f205" fmla="val 286025"/>
                <a:gd name="f206" fmla="val 719652"/>
                <a:gd name="f207" fmla="val 278636"/>
                <a:gd name="f208" fmla="val 709391"/>
                <a:gd name="f209" fmla="val 269606"/>
                <a:gd name="f210" fmla="val 702823"/>
                <a:gd name="f211" fmla="val 256060"/>
                <a:gd name="f212" fmla="val 705697"/>
                <a:gd name="f213" fmla="val 241284"/>
                <a:gd name="f214" fmla="val 708980"/>
                <a:gd name="f215" fmla="val 233895"/>
                <a:gd name="f216" fmla="val 718421"/>
                <a:gd name="f217" fmla="val 231022"/>
                <a:gd name="f218" fmla="val 732787"/>
                <a:gd name="f219" fmla="val 229791"/>
                <a:gd name="f220" fmla="val 740176"/>
                <a:gd name="f221" fmla="val 234306"/>
                <a:gd name="f222" fmla="val 227738"/>
                <a:gd name="f223" fmla="val 754132"/>
                <a:gd name="f224" fmla="val 221171"/>
                <a:gd name="f225" fmla="val 757826"/>
                <a:gd name="f226" fmla="val 211320"/>
                <a:gd name="f227" fmla="val 202700"/>
                <a:gd name="f228" fmla="val 179714"/>
                <a:gd name="f229" fmla="val 172325"/>
                <a:gd name="f230" fmla="val 749616"/>
                <a:gd name="f231" fmla="val 169042"/>
                <a:gd name="f232" fmla="val 726220"/>
                <a:gd name="f233" fmla="val 164937"/>
                <a:gd name="f234" fmla="val 699950"/>
                <a:gd name="f235" fmla="val 163295"/>
                <a:gd name="f236" fmla="val 673680"/>
                <a:gd name="f237" fmla="val 158780"/>
                <a:gd name="f238" fmla="val 647821"/>
                <a:gd name="f239" fmla="val 149750"/>
                <a:gd name="f240" fmla="val 592408"/>
                <a:gd name="f241" fmla="val 122659"/>
                <a:gd name="f242" fmla="val 569011"/>
                <a:gd name="f243" fmla="val 66015"/>
                <a:gd name="f244" fmla="val 566138"/>
                <a:gd name="f245" fmla="val 22505"/>
                <a:gd name="f246" fmla="val 22095"/>
                <a:gd name="f247" fmla="val 17580"/>
                <a:gd name="f248" fmla="val 520987"/>
                <a:gd name="f249" fmla="val 10602"/>
                <a:gd name="f250" fmla="val 441767"/>
                <a:gd name="f251" fmla="val 4445"/>
                <a:gd name="f252" fmla="val 363778"/>
                <a:gd name="f253" fmla="val 340"/>
                <a:gd name="f254" fmla="val 292357"/>
                <a:gd name="f255" fmla="val -5817"/>
                <a:gd name="f256" fmla="val 167576"/>
                <a:gd name="f257" fmla="val 72172"/>
                <a:gd name="f258" fmla="val 55519"/>
                <a:gd name="f259" fmla="val 187513"/>
                <a:gd name="f260" fmla="val 15703"/>
                <a:gd name="f261" fmla="val 212141"/>
                <a:gd name="f262" fmla="val 7084"/>
                <a:gd name="f263" fmla="val 237590"/>
                <a:gd name="f264" fmla="val 2158"/>
                <a:gd name="f265" fmla="val 263449"/>
                <a:gd name="f266" fmla="val 289103"/>
                <a:gd name="f267" fmla="val 1953"/>
                <a:gd name="f268" fmla="val 314860"/>
                <a:gd name="f269" fmla="val 619"/>
                <a:gd name="f270" fmla="+- 0 0 -90"/>
                <a:gd name="f271" fmla="*/ f3 1 658983"/>
                <a:gd name="f272" fmla="*/ f4 1 757712"/>
                <a:gd name="f273" fmla="val f5"/>
                <a:gd name="f274" fmla="val f6"/>
                <a:gd name="f275" fmla="val f7"/>
                <a:gd name="f276" fmla="*/ f270 f0 1"/>
                <a:gd name="f277" fmla="+- f275 0 f273"/>
                <a:gd name="f278" fmla="+- f274 0 f273"/>
                <a:gd name="f279" fmla="*/ f276 1 f2"/>
                <a:gd name="f280" fmla="*/ f278 1 658983"/>
                <a:gd name="f281" fmla="*/ f277 1 757712"/>
                <a:gd name="f282" fmla="*/ 292591 f278 1"/>
                <a:gd name="f283" fmla="*/ 537405 f277 1"/>
                <a:gd name="f284" fmla="*/ 270837 f278 1"/>
                <a:gd name="f285" fmla="*/ 551361 f277 1"/>
                <a:gd name="f286" fmla="*/ 263038 f278 1"/>
                <a:gd name="f287" fmla="*/ 584198 f277 1"/>
                <a:gd name="f288" fmla="*/ 292181 f278 1"/>
                <a:gd name="f289" fmla="*/ 619909 f277 1"/>
                <a:gd name="f290" fmla="*/ 322555 f278 1"/>
                <a:gd name="f291" fmla="*/ 594870 f277 1"/>
                <a:gd name="f292" fmla="*/ 313115 f278 1"/>
                <a:gd name="f293" fmla="*/ 550950 f277 1"/>
                <a:gd name="f294" fmla="*/ 367707 f278 1"/>
                <a:gd name="f295" fmla="*/ 536994 f277 1"/>
                <a:gd name="f296" fmla="*/ 345542 f278 1"/>
                <a:gd name="f297" fmla="*/ 550539 f277 1"/>
                <a:gd name="f298" fmla="*/ 336512 f278 1"/>
                <a:gd name="f299" fmla="*/ 587481 f277 1"/>
                <a:gd name="f300" fmla="*/ 366476 f278 1"/>
                <a:gd name="f301" fmla="*/ 620729 f277 1"/>
                <a:gd name="f302" fmla="*/ 396029 f278 1"/>
                <a:gd name="f303" fmla="*/ 585019 f277 1"/>
                <a:gd name="f304" fmla="*/ 388641 f278 1"/>
                <a:gd name="f305" fmla="*/ 552181 f277 1"/>
                <a:gd name="f306" fmla="*/ 470734 f278 1"/>
                <a:gd name="f307" fmla="*/ 294820 f277 1"/>
                <a:gd name="f308" fmla="*/ 368939 f278 1"/>
                <a:gd name="f309" fmla="*/ 392511 f277 1"/>
                <a:gd name="f310" fmla="*/ 466629 f278 1"/>
                <a:gd name="f311" fmla="*/ 491843 f277 1"/>
                <a:gd name="f312" fmla="*/ 565141 f278 1"/>
                <a:gd name="f313" fmla="*/ 394563 f277 1"/>
                <a:gd name="f314" fmla="*/ 193670 f278 1"/>
                <a:gd name="f315" fmla="*/ 294409 f277 1"/>
                <a:gd name="f316" fmla="*/ 94337 f278 1"/>
                <a:gd name="f317" fmla="*/ 390868 f277 1"/>
                <a:gd name="f318" fmla="*/ 190797 f278 1"/>
                <a:gd name="f319" fmla="*/ 489380 f277 1"/>
                <a:gd name="f320" fmla="*/ 289308 f278 1"/>
                <a:gd name="f321" fmla="*/ 397025 f277 1"/>
                <a:gd name="f322" fmla="*/ 340566 f278 1"/>
                <a:gd name="f323" fmla="*/ 157 f277 1"/>
                <a:gd name="f324" fmla="*/ 417374 f278 1"/>
                <a:gd name="f325" fmla="*/ 3389 f277 1"/>
                <a:gd name="f326" fmla="*/ 637383 f278 1"/>
                <a:gd name="f327" fmla="*/ 172091 f277 1"/>
                <a:gd name="f328" fmla="*/ 657907 f278 1"/>
                <a:gd name="f329" fmla="*/ 296052 f277 1"/>
                <a:gd name="f330" fmla="*/ 638615 f278 1"/>
                <a:gd name="f331" fmla="*/ 527144 f277 1"/>
                <a:gd name="f332" fmla="*/ 598389 f278 1"/>
                <a:gd name="f333" fmla="*/ 563675 f277 1"/>
                <a:gd name="f334" fmla="*/ 523684 f278 1"/>
                <a:gd name="f335" fmla="*/ 588303 f277 1"/>
                <a:gd name="f336" fmla="*/ 501519 f278 1"/>
                <a:gd name="f337" fmla="*/ 625245 f277 1"/>
                <a:gd name="f338" fmla="*/ 487563 f278 1"/>
                <a:gd name="f339" fmla="*/ 720473 f277 1"/>
                <a:gd name="f340" fmla="*/ 432561 f278 1"/>
                <a:gd name="f341" fmla="*/ 754952 f277 1"/>
                <a:gd name="f342" fmla="*/ 428046 f278 1"/>
                <a:gd name="f343" fmla="*/ 747564 f277 1"/>
                <a:gd name="f344" fmla="*/ 427635 f278 1"/>
                <a:gd name="f345" fmla="*/ 734840 f277 1"/>
                <a:gd name="f346" fmla="*/ 396440 f278 1"/>
                <a:gd name="f347" fmla="*/ 704465 f277 1"/>
                <a:gd name="f348" fmla="*/ 366065 f278 1"/>
                <a:gd name="f349" fmla="*/ 342669 f278 1"/>
                <a:gd name="f350" fmla="*/ 755363 f277 1"/>
                <a:gd name="f351" fmla="*/ 308600 f278 1"/>
                <a:gd name="f352" fmla="*/ 755773 f277 1"/>
                <a:gd name="f353" fmla="*/ 290129 f278 1"/>
                <a:gd name="f354" fmla="*/ 738534 f277 1"/>
                <a:gd name="f355" fmla="*/ 286025 f278 1"/>
                <a:gd name="f356" fmla="*/ 719652 f277 1"/>
                <a:gd name="f357" fmla="*/ 256060 f278 1"/>
                <a:gd name="f358" fmla="*/ 705697 f277 1"/>
                <a:gd name="f359" fmla="*/ 231022 f278 1"/>
                <a:gd name="f360" fmla="*/ 732787 f277 1"/>
                <a:gd name="f361" fmla="*/ 227738 f278 1"/>
                <a:gd name="f362" fmla="*/ 754132 f277 1"/>
                <a:gd name="f363" fmla="*/ 202700 f278 1"/>
                <a:gd name="f364" fmla="*/ 169042 f278 1"/>
                <a:gd name="f365" fmla="*/ 726220 f277 1"/>
                <a:gd name="f366" fmla="*/ 158780 f278 1"/>
                <a:gd name="f367" fmla="*/ 647821 f277 1"/>
                <a:gd name="f368" fmla="*/ 66015 f278 1"/>
                <a:gd name="f369" fmla="*/ 566138 f277 1"/>
                <a:gd name="f370" fmla="*/ 17580 f278 1"/>
                <a:gd name="f371" fmla="*/ 520987 f277 1"/>
                <a:gd name="f372" fmla="*/ 340 f278 1"/>
                <a:gd name="f373" fmla="*/ 292357 f277 1"/>
                <a:gd name="f374" fmla="*/ 187513 f278 1"/>
                <a:gd name="f375" fmla="*/ 15703 f277 1"/>
                <a:gd name="f376" fmla="*/ 263449 f278 1"/>
                <a:gd name="f377" fmla="*/ 2158 f277 1"/>
                <a:gd name="f378" fmla="+- f279 0 f1"/>
                <a:gd name="f379" fmla="*/ f282 1 658983"/>
                <a:gd name="f380" fmla="*/ f283 1 757712"/>
                <a:gd name="f381" fmla="*/ f284 1 658983"/>
                <a:gd name="f382" fmla="*/ f285 1 757712"/>
                <a:gd name="f383" fmla="*/ f286 1 658983"/>
                <a:gd name="f384" fmla="*/ f287 1 757712"/>
                <a:gd name="f385" fmla="*/ f288 1 658983"/>
                <a:gd name="f386" fmla="*/ f289 1 757712"/>
                <a:gd name="f387" fmla="*/ f290 1 658983"/>
                <a:gd name="f388" fmla="*/ f291 1 757712"/>
                <a:gd name="f389" fmla="*/ f292 1 658983"/>
                <a:gd name="f390" fmla="*/ f293 1 757712"/>
                <a:gd name="f391" fmla="*/ f294 1 658983"/>
                <a:gd name="f392" fmla="*/ f295 1 757712"/>
                <a:gd name="f393" fmla="*/ f296 1 658983"/>
                <a:gd name="f394" fmla="*/ f297 1 757712"/>
                <a:gd name="f395" fmla="*/ f298 1 658983"/>
                <a:gd name="f396" fmla="*/ f299 1 757712"/>
                <a:gd name="f397" fmla="*/ f300 1 658983"/>
                <a:gd name="f398" fmla="*/ f301 1 757712"/>
                <a:gd name="f399" fmla="*/ f302 1 658983"/>
                <a:gd name="f400" fmla="*/ f303 1 757712"/>
                <a:gd name="f401" fmla="*/ f304 1 658983"/>
                <a:gd name="f402" fmla="*/ f305 1 757712"/>
                <a:gd name="f403" fmla="*/ f306 1 658983"/>
                <a:gd name="f404" fmla="*/ f307 1 757712"/>
                <a:gd name="f405" fmla="*/ f308 1 658983"/>
                <a:gd name="f406" fmla="*/ f309 1 757712"/>
                <a:gd name="f407" fmla="*/ f310 1 658983"/>
                <a:gd name="f408" fmla="*/ f311 1 757712"/>
                <a:gd name="f409" fmla="*/ f312 1 658983"/>
                <a:gd name="f410" fmla="*/ f313 1 757712"/>
                <a:gd name="f411" fmla="*/ f314 1 658983"/>
                <a:gd name="f412" fmla="*/ f315 1 757712"/>
                <a:gd name="f413" fmla="*/ f316 1 658983"/>
                <a:gd name="f414" fmla="*/ f317 1 757712"/>
                <a:gd name="f415" fmla="*/ f318 1 658983"/>
                <a:gd name="f416" fmla="*/ f319 1 757712"/>
                <a:gd name="f417" fmla="*/ f320 1 658983"/>
                <a:gd name="f418" fmla="*/ f321 1 757712"/>
                <a:gd name="f419" fmla="*/ f322 1 658983"/>
                <a:gd name="f420" fmla="*/ f323 1 757712"/>
                <a:gd name="f421" fmla="*/ f324 1 658983"/>
                <a:gd name="f422" fmla="*/ f325 1 757712"/>
                <a:gd name="f423" fmla="*/ f326 1 658983"/>
                <a:gd name="f424" fmla="*/ f327 1 757712"/>
                <a:gd name="f425" fmla="*/ f328 1 658983"/>
                <a:gd name="f426" fmla="*/ f329 1 757712"/>
                <a:gd name="f427" fmla="*/ f330 1 658983"/>
                <a:gd name="f428" fmla="*/ f331 1 757712"/>
                <a:gd name="f429" fmla="*/ f332 1 658983"/>
                <a:gd name="f430" fmla="*/ f333 1 757712"/>
                <a:gd name="f431" fmla="*/ f334 1 658983"/>
                <a:gd name="f432" fmla="*/ f335 1 757712"/>
                <a:gd name="f433" fmla="*/ f336 1 658983"/>
                <a:gd name="f434" fmla="*/ f337 1 757712"/>
                <a:gd name="f435" fmla="*/ f338 1 658983"/>
                <a:gd name="f436" fmla="*/ f339 1 757712"/>
                <a:gd name="f437" fmla="*/ f340 1 658983"/>
                <a:gd name="f438" fmla="*/ f341 1 757712"/>
                <a:gd name="f439" fmla="*/ f342 1 658983"/>
                <a:gd name="f440" fmla="*/ f343 1 757712"/>
                <a:gd name="f441" fmla="*/ f344 1 658983"/>
                <a:gd name="f442" fmla="*/ f345 1 757712"/>
                <a:gd name="f443" fmla="*/ f346 1 658983"/>
                <a:gd name="f444" fmla="*/ f347 1 757712"/>
                <a:gd name="f445" fmla="*/ f348 1 658983"/>
                <a:gd name="f446" fmla="*/ f349 1 658983"/>
                <a:gd name="f447" fmla="*/ f350 1 757712"/>
                <a:gd name="f448" fmla="*/ f351 1 658983"/>
                <a:gd name="f449" fmla="*/ f352 1 757712"/>
                <a:gd name="f450" fmla="*/ f353 1 658983"/>
                <a:gd name="f451" fmla="*/ f354 1 757712"/>
                <a:gd name="f452" fmla="*/ f355 1 658983"/>
                <a:gd name="f453" fmla="*/ f356 1 757712"/>
                <a:gd name="f454" fmla="*/ f357 1 658983"/>
                <a:gd name="f455" fmla="*/ f358 1 757712"/>
                <a:gd name="f456" fmla="*/ f359 1 658983"/>
                <a:gd name="f457" fmla="*/ f360 1 757712"/>
                <a:gd name="f458" fmla="*/ f361 1 658983"/>
                <a:gd name="f459" fmla="*/ f362 1 757712"/>
                <a:gd name="f460" fmla="*/ f363 1 658983"/>
                <a:gd name="f461" fmla="*/ f364 1 658983"/>
                <a:gd name="f462" fmla="*/ f365 1 757712"/>
                <a:gd name="f463" fmla="*/ f366 1 658983"/>
                <a:gd name="f464" fmla="*/ f367 1 757712"/>
                <a:gd name="f465" fmla="*/ f368 1 658983"/>
                <a:gd name="f466" fmla="*/ f369 1 757712"/>
                <a:gd name="f467" fmla="*/ f370 1 658983"/>
                <a:gd name="f468" fmla="*/ f371 1 757712"/>
                <a:gd name="f469" fmla="*/ f372 1 658983"/>
                <a:gd name="f470" fmla="*/ f373 1 757712"/>
                <a:gd name="f471" fmla="*/ f374 1 658983"/>
                <a:gd name="f472" fmla="*/ f375 1 757712"/>
                <a:gd name="f473" fmla="*/ f376 1 658983"/>
                <a:gd name="f474" fmla="*/ f377 1 757712"/>
                <a:gd name="f475" fmla="*/ f273 1 f280"/>
                <a:gd name="f476" fmla="*/ f274 1 f280"/>
                <a:gd name="f477" fmla="*/ f273 1 f281"/>
                <a:gd name="f478" fmla="*/ f275 1 f281"/>
                <a:gd name="f479" fmla="*/ f379 1 f280"/>
                <a:gd name="f480" fmla="*/ f380 1 f281"/>
                <a:gd name="f481" fmla="*/ f381 1 f280"/>
                <a:gd name="f482" fmla="*/ f382 1 f281"/>
                <a:gd name="f483" fmla="*/ f383 1 f280"/>
                <a:gd name="f484" fmla="*/ f384 1 f281"/>
                <a:gd name="f485" fmla="*/ f385 1 f280"/>
                <a:gd name="f486" fmla="*/ f386 1 f281"/>
                <a:gd name="f487" fmla="*/ f387 1 f280"/>
                <a:gd name="f488" fmla="*/ f388 1 f281"/>
                <a:gd name="f489" fmla="*/ f389 1 f280"/>
                <a:gd name="f490" fmla="*/ f390 1 f281"/>
                <a:gd name="f491" fmla="*/ f391 1 f280"/>
                <a:gd name="f492" fmla="*/ f392 1 f281"/>
                <a:gd name="f493" fmla="*/ f393 1 f280"/>
                <a:gd name="f494" fmla="*/ f394 1 f281"/>
                <a:gd name="f495" fmla="*/ f395 1 f280"/>
                <a:gd name="f496" fmla="*/ f396 1 f281"/>
                <a:gd name="f497" fmla="*/ f397 1 f280"/>
                <a:gd name="f498" fmla="*/ f398 1 f281"/>
                <a:gd name="f499" fmla="*/ f399 1 f280"/>
                <a:gd name="f500" fmla="*/ f400 1 f281"/>
                <a:gd name="f501" fmla="*/ f401 1 f280"/>
                <a:gd name="f502" fmla="*/ f402 1 f281"/>
                <a:gd name="f503" fmla="*/ f403 1 f280"/>
                <a:gd name="f504" fmla="*/ f404 1 f281"/>
                <a:gd name="f505" fmla="*/ f405 1 f280"/>
                <a:gd name="f506" fmla="*/ f406 1 f281"/>
                <a:gd name="f507" fmla="*/ f407 1 f280"/>
                <a:gd name="f508" fmla="*/ f408 1 f281"/>
                <a:gd name="f509" fmla="*/ f409 1 f280"/>
                <a:gd name="f510" fmla="*/ f410 1 f281"/>
                <a:gd name="f511" fmla="*/ f411 1 f280"/>
                <a:gd name="f512" fmla="*/ f412 1 f281"/>
                <a:gd name="f513" fmla="*/ f413 1 f280"/>
                <a:gd name="f514" fmla="*/ f414 1 f281"/>
                <a:gd name="f515" fmla="*/ f415 1 f280"/>
                <a:gd name="f516" fmla="*/ f416 1 f281"/>
                <a:gd name="f517" fmla="*/ f417 1 f280"/>
                <a:gd name="f518" fmla="*/ f418 1 f281"/>
                <a:gd name="f519" fmla="*/ f419 1 f280"/>
                <a:gd name="f520" fmla="*/ f420 1 f281"/>
                <a:gd name="f521" fmla="*/ f421 1 f280"/>
                <a:gd name="f522" fmla="*/ f422 1 f281"/>
                <a:gd name="f523" fmla="*/ f423 1 f280"/>
                <a:gd name="f524" fmla="*/ f424 1 f281"/>
                <a:gd name="f525" fmla="*/ f425 1 f280"/>
                <a:gd name="f526" fmla="*/ f426 1 f281"/>
                <a:gd name="f527" fmla="*/ f427 1 f280"/>
                <a:gd name="f528" fmla="*/ f428 1 f281"/>
                <a:gd name="f529" fmla="*/ f429 1 f280"/>
                <a:gd name="f530" fmla="*/ f430 1 f281"/>
                <a:gd name="f531" fmla="*/ f431 1 f280"/>
                <a:gd name="f532" fmla="*/ f432 1 f281"/>
                <a:gd name="f533" fmla="*/ f433 1 f280"/>
                <a:gd name="f534" fmla="*/ f434 1 f281"/>
                <a:gd name="f535" fmla="*/ f435 1 f280"/>
                <a:gd name="f536" fmla="*/ f436 1 f281"/>
                <a:gd name="f537" fmla="*/ f437 1 f280"/>
                <a:gd name="f538" fmla="*/ f438 1 f281"/>
                <a:gd name="f539" fmla="*/ f439 1 f280"/>
                <a:gd name="f540" fmla="*/ f440 1 f281"/>
                <a:gd name="f541" fmla="*/ f441 1 f280"/>
                <a:gd name="f542" fmla="*/ f442 1 f281"/>
                <a:gd name="f543" fmla="*/ f443 1 f280"/>
                <a:gd name="f544" fmla="*/ f444 1 f281"/>
                <a:gd name="f545" fmla="*/ f445 1 f280"/>
                <a:gd name="f546" fmla="*/ f446 1 f280"/>
                <a:gd name="f547" fmla="*/ f447 1 f281"/>
                <a:gd name="f548" fmla="*/ f448 1 f280"/>
                <a:gd name="f549" fmla="*/ f449 1 f281"/>
                <a:gd name="f550" fmla="*/ f450 1 f280"/>
                <a:gd name="f551" fmla="*/ f451 1 f281"/>
                <a:gd name="f552" fmla="*/ f452 1 f280"/>
                <a:gd name="f553" fmla="*/ f453 1 f281"/>
                <a:gd name="f554" fmla="*/ f454 1 f280"/>
                <a:gd name="f555" fmla="*/ f455 1 f281"/>
                <a:gd name="f556" fmla="*/ f456 1 f280"/>
                <a:gd name="f557" fmla="*/ f457 1 f281"/>
                <a:gd name="f558" fmla="*/ f458 1 f280"/>
                <a:gd name="f559" fmla="*/ f459 1 f281"/>
                <a:gd name="f560" fmla="*/ f460 1 f280"/>
                <a:gd name="f561" fmla="*/ f461 1 f280"/>
                <a:gd name="f562" fmla="*/ f462 1 f281"/>
                <a:gd name="f563" fmla="*/ f463 1 f280"/>
                <a:gd name="f564" fmla="*/ f464 1 f281"/>
                <a:gd name="f565" fmla="*/ f465 1 f280"/>
                <a:gd name="f566" fmla="*/ f466 1 f281"/>
                <a:gd name="f567" fmla="*/ f467 1 f280"/>
                <a:gd name="f568" fmla="*/ f468 1 f281"/>
                <a:gd name="f569" fmla="*/ f469 1 f280"/>
                <a:gd name="f570" fmla="*/ f470 1 f281"/>
                <a:gd name="f571" fmla="*/ f471 1 f280"/>
                <a:gd name="f572" fmla="*/ f472 1 f281"/>
                <a:gd name="f573" fmla="*/ f473 1 f280"/>
                <a:gd name="f574" fmla="*/ f474 1 f281"/>
                <a:gd name="f575" fmla="*/ f475 f271 1"/>
                <a:gd name="f576" fmla="*/ f476 f271 1"/>
                <a:gd name="f577" fmla="*/ f478 f272 1"/>
                <a:gd name="f578" fmla="*/ f477 f272 1"/>
                <a:gd name="f579" fmla="*/ f479 f271 1"/>
                <a:gd name="f580" fmla="*/ f480 f272 1"/>
                <a:gd name="f581" fmla="*/ f481 f271 1"/>
                <a:gd name="f582" fmla="*/ f482 f272 1"/>
                <a:gd name="f583" fmla="*/ f483 f271 1"/>
                <a:gd name="f584" fmla="*/ f484 f272 1"/>
                <a:gd name="f585" fmla="*/ f485 f271 1"/>
                <a:gd name="f586" fmla="*/ f486 f272 1"/>
                <a:gd name="f587" fmla="*/ f487 f271 1"/>
                <a:gd name="f588" fmla="*/ f488 f272 1"/>
                <a:gd name="f589" fmla="*/ f489 f271 1"/>
                <a:gd name="f590" fmla="*/ f490 f272 1"/>
                <a:gd name="f591" fmla="*/ f491 f271 1"/>
                <a:gd name="f592" fmla="*/ f492 f272 1"/>
                <a:gd name="f593" fmla="*/ f493 f271 1"/>
                <a:gd name="f594" fmla="*/ f494 f272 1"/>
                <a:gd name="f595" fmla="*/ f495 f271 1"/>
                <a:gd name="f596" fmla="*/ f496 f272 1"/>
                <a:gd name="f597" fmla="*/ f497 f271 1"/>
                <a:gd name="f598" fmla="*/ f498 f272 1"/>
                <a:gd name="f599" fmla="*/ f499 f271 1"/>
                <a:gd name="f600" fmla="*/ f500 f272 1"/>
                <a:gd name="f601" fmla="*/ f501 f271 1"/>
                <a:gd name="f602" fmla="*/ f502 f272 1"/>
                <a:gd name="f603" fmla="*/ f503 f271 1"/>
                <a:gd name="f604" fmla="*/ f504 f272 1"/>
                <a:gd name="f605" fmla="*/ f505 f271 1"/>
                <a:gd name="f606" fmla="*/ f506 f272 1"/>
                <a:gd name="f607" fmla="*/ f507 f271 1"/>
                <a:gd name="f608" fmla="*/ f508 f272 1"/>
                <a:gd name="f609" fmla="*/ f509 f271 1"/>
                <a:gd name="f610" fmla="*/ f510 f272 1"/>
                <a:gd name="f611" fmla="*/ f511 f271 1"/>
                <a:gd name="f612" fmla="*/ f512 f272 1"/>
                <a:gd name="f613" fmla="*/ f513 f271 1"/>
                <a:gd name="f614" fmla="*/ f514 f272 1"/>
                <a:gd name="f615" fmla="*/ f515 f271 1"/>
                <a:gd name="f616" fmla="*/ f516 f272 1"/>
                <a:gd name="f617" fmla="*/ f517 f271 1"/>
                <a:gd name="f618" fmla="*/ f518 f272 1"/>
                <a:gd name="f619" fmla="*/ f519 f271 1"/>
                <a:gd name="f620" fmla="*/ f520 f272 1"/>
                <a:gd name="f621" fmla="*/ f521 f271 1"/>
                <a:gd name="f622" fmla="*/ f522 f272 1"/>
                <a:gd name="f623" fmla="*/ f523 f271 1"/>
                <a:gd name="f624" fmla="*/ f524 f272 1"/>
                <a:gd name="f625" fmla="*/ f525 f271 1"/>
                <a:gd name="f626" fmla="*/ f526 f272 1"/>
                <a:gd name="f627" fmla="*/ f527 f271 1"/>
                <a:gd name="f628" fmla="*/ f528 f272 1"/>
                <a:gd name="f629" fmla="*/ f529 f271 1"/>
                <a:gd name="f630" fmla="*/ f530 f272 1"/>
                <a:gd name="f631" fmla="*/ f531 f271 1"/>
                <a:gd name="f632" fmla="*/ f532 f272 1"/>
                <a:gd name="f633" fmla="*/ f533 f271 1"/>
                <a:gd name="f634" fmla="*/ f534 f272 1"/>
                <a:gd name="f635" fmla="*/ f535 f271 1"/>
                <a:gd name="f636" fmla="*/ f536 f272 1"/>
                <a:gd name="f637" fmla="*/ f537 f271 1"/>
                <a:gd name="f638" fmla="*/ f538 f272 1"/>
                <a:gd name="f639" fmla="*/ f539 f271 1"/>
                <a:gd name="f640" fmla="*/ f540 f272 1"/>
                <a:gd name="f641" fmla="*/ f541 f271 1"/>
                <a:gd name="f642" fmla="*/ f542 f272 1"/>
                <a:gd name="f643" fmla="*/ f543 f271 1"/>
                <a:gd name="f644" fmla="*/ f544 f272 1"/>
                <a:gd name="f645" fmla="*/ f545 f271 1"/>
                <a:gd name="f646" fmla="*/ f546 f271 1"/>
                <a:gd name="f647" fmla="*/ f547 f272 1"/>
                <a:gd name="f648" fmla="*/ f548 f271 1"/>
                <a:gd name="f649" fmla="*/ f549 f272 1"/>
                <a:gd name="f650" fmla="*/ f550 f271 1"/>
                <a:gd name="f651" fmla="*/ f551 f272 1"/>
                <a:gd name="f652" fmla="*/ f552 f271 1"/>
                <a:gd name="f653" fmla="*/ f553 f272 1"/>
                <a:gd name="f654" fmla="*/ f554 f271 1"/>
                <a:gd name="f655" fmla="*/ f555 f272 1"/>
                <a:gd name="f656" fmla="*/ f556 f271 1"/>
                <a:gd name="f657" fmla="*/ f557 f272 1"/>
                <a:gd name="f658" fmla="*/ f558 f271 1"/>
                <a:gd name="f659" fmla="*/ f559 f272 1"/>
                <a:gd name="f660" fmla="*/ f560 f271 1"/>
                <a:gd name="f661" fmla="*/ f561 f271 1"/>
                <a:gd name="f662" fmla="*/ f562 f272 1"/>
                <a:gd name="f663" fmla="*/ f563 f271 1"/>
                <a:gd name="f664" fmla="*/ f564 f272 1"/>
                <a:gd name="f665" fmla="*/ f565 f271 1"/>
                <a:gd name="f666" fmla="*/ f566 f272 1"/>
                <a:gd name="f667" fmla="*/ f567 f271 1"/>
                <a:gd name="f668" fmla="*/ f568 f272 1"/>
                <a:gd name="f669" fmla="*/ f569 f271 1"/>
                <a:gd name="f670" fmla="*/ f570 f272 1"/>
                <a:gd name="f671" fmla="*/ f571 f271 1"/>
                <a:gd name="f672" fmla="*/ f572 f272 1"/>
                <a:gd name="f673" fmla="*/ f573 f271 1"/>
                <a:gd name="f674" fmla="*/ f574 f272 1"/>
              </a:gdLst>
              <a:ahLst/>
              <a:cxnLst>
                <a:cxn ang="3cd4">
                  <a:pos x="hc" y="t"/>
                </a:cxn>
                <a:cxn ang="0">
                  <a:pos x="r" y="vc"/>
                </a:cxn>
                <a:cxn ang="cd4">
                  <a:pos x="hc" y="b"/>
                </a:cxn>
                <a:cxn ang="cd2">
                  <a:pos x="l" y="vc"/>
                </a:cxn>
                <a:cxn ang="f378">
                  <a:pos x="f579" y="f580"/>
                </a:cxn>
                <a:cxn ang="f378">
                  <a:pos x="f581" y="f582"/>
                </a:cxn>
                <a:cxn ang="f378">
                  <a:pos x="f583" y="f584"/>
                </a:cxn>
                <a:cxn ang="f378">
                  <a:pos x="f585" y="f586"/>
                </a:cxn>
                <a:cxn ang="f378">
                  <a:pos x="f587" y="f588"/>
                </a:cxn>
                <a:cxn ang="f378">
                  <a:pos x="f589" y="f590"/>
                </a:cxn>
                <a:cxn ang="f378">
                  <a:pos x="f579" y="f580"/>
                </a:cxn>
                <a:cxn ang="f378">
                  <a:pos x="f591" y="f592"/>
                </a:cxn>
                <a:cxn ang="f378">
                  <a:pos x="f593" y="f594"/>
                </a:cxn>
                <a:cxn ang="f378">
                  <a:pos x="f595" y="f596"/>
                </a:cxn>
                <a:cxn ang="f378">
                  <a:pos x="f597" y="f598"/>
                </a:cxn>
                <a:cxn ang="f378">
                  <a:pos x="f599" y="f600"/>
                </a:cxn>
                <a:cxn ang="f378">
                  <a:pos x="f601" y="f602"/>
                </a:cxn>
                <a:cxn ang="f378">
                  <a:pos x="f591" y="f592"/>
                </a:cxn>
                <a:cxn ang="f378">
                  <a:pos x="f603" y="f604"/>
                </a:cxn>
                <a:cxn ang="f378">
                  <a:pos x="f605" y="f606"/>
                </a:cxn>
                <a:cxn ang="f378">
                  <a:pos x="f607" y="f608"/>
                </a:cxn>
                <a:cxn ang="f378">
                  <a:pos x="f609" y="f610"/>
                </a:cxn>
                <a:cxn ang="f378">
                  <a:pos x="f603" y="f604"/>
                </a:cxn>
                <a:cxn ang="f378">
                  <a:pos x="f611" y="f612"/>
                </a:cxn>
                <a:cxn ang="f378">
                  <a:pos x="f613" y="f614"/>
                </a:cxn>
                <a:cxn ang="f378">
                  <a:pos x="f615" y="f616"/>
                </a:cxn>
                <a:cxn ang="f378">
                  <a:pos x="f617" y="f618"/>
                </a:cxn>
                <a:cxn ang="f378">
                  <a:pos x="f611" y="f612"/>
                </a:cxn>
                <a:cxn ang="f378">
                  <a:pos x="f619" y="f620"/>
                </a:cxn>
                <a:cxn ang="f378">
                  <a:pos x="f621" y="f622"/>
                </a:cxn>
                <a:cxn ang="f378">
                  <a:pos x="f623" y="f624"/>
                </a:cxn>
                <a:cxn ang="f378">
                  <a:pos x="f625" y="f626"/>
                </a:cxn>
                <a:cxn ang="f378">
                  <a:pos x="f627" y="f628"/>
                </a:cxn>
                <a:cxn ang="f378">
                  <a:pos x="f629" y="f630"/>
                </a:cxn>
                <a:cxn ang="f378">
                  <a:pos x="f631" y="f632"/>
                </a:cxn>
                <a:cxn ang="f378">
                  <a:pos x="f633" y="f634"/>
                </a:cxn>
                <a:cxn ang="f378">
                  <a:pos x="f635" y="f636"/>
                </a:cxn>
                <a:cxn ang="f378">
                  <a:pos x="f637" y="f638"/>
                </a:cxn>
                <a:cxn ang="f378">
                  <a:pos x="f639" y="f640"/>
                </a:cxn>
                <a:cxn ang="f378">
                  <a:pos x="f641" y="f642"/>
                </a:cxn>
                <a:cxn ang="f378">
                  <a:pos x="f643" y="f644"/>
                </a:cxn>
                <a:cxn ang="f378">
                  <a:pos x="f645" y="f642"/>
                </a:cxn>
                <a:cxn ang="f378">
                  <a:pos x="f646" y="f647"/>
                </a:cxn>
                <a:cxn ang="f378">
                  <a:pos x="f648" y="f649"/>
                </a:cxn>
                <a:cxn ang="f378">
                  <a:pos x="f650" y="f651"/>
                </a:cxn>
                <a:cxn ang="f378">
                  <a:pos x="f652" y="f653"/>
                </a:cxn>
                <a:cxn ang="f378">
                  <a:pos x="f654" y="f655"/>
                </a:cxn>
                <a:cxn ang="f378">
                  <a:pos x="f656" y="f657"/>
                </a:cxn>
                <a:cxn ang="f378">
                  <a:pos x="f658" y="f659"/>
                </a:cxn>
                <a:cxn ang="f378">
                  <a:pos x="f660" y="f649"/>
                </a:cxn>
                <a:cxn ang="f378">
                  <a:pos x="f661" y="f662"/>
                </a:cxn>
                <a:cxn ang="f378">
                  <a:pos x="f663" y="f664"/>
                </a:cxn>
                <a:cxn ang="f378">
                  <a:pos x="f665" y="f666"/>
                </a:cxn>
                <a:cxn ang="f378">
                  <a:pos x="f667" y="f668"/>
                </a:cxn>
                <a:cxn ang="f378">
                  <a:pos x="f669" y="f670"/>
                </a:cxn>
                <a:cxn ang="f378">
                  <a:pos x="f671" y="f672"/>
                </a:cxn>
                <a:cxn ang="f378">
                  <a:pos x="f673" y="f674"/>
                </a:cxn>
                <a:cxn ang="f378">
                  <a:pos x="f619" y="f620"/>
                </a:cxn>
              </a:cxnLst>
              <a:rect l="f575" t="f578" r="f576" b="f577"/>
              <a:pathLst>
                <a:path w="658983" h="757712">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9"/>
                    <a:pt x="f8" y="f9"/>
                  </a:cubicBezTo>
                  <a:close/>
                  <a:moveTo>
                    <a:pt x="f42" y="f43"/>
                  </a:moveTo>
                  <a:cubicBezTo>
                    <a:pt x="f44" y="f43"/>
                    <a:pt x="f45" y="f46"/>
                    <a:pt x="f47" y="f48"/>
                  </a:cubicBezTo>
                  <a:cubicBezTo>
                    <a:pt x="f49" y="f50"/>
                    <a:pt x="f51" y="f52"/>
                    <a:pt x="f53" y="f54"/>
                  </a:cubicBezTo>
                  <a:cubicBezTo>
                    <a:pt x="f55" y="f56"/>
                    <a:pt x="f57" y="f58"/>
                    <a:pt x="f59" y="f60"/>
                  </a:cubicBezTo>
                  <a:cubicBezTo>
                    <a:pt x="f61" y="f28"/>
                    <a:pt x="f62" y="f56"/>
                    <a:pt x="f63" y="f64"/>
                  </a:cubicBezTo>
                  <a:cubicBezTo>
                    <a:pt x="f65" y="f66"/>
                    <a:pt x="f67" y="f68"/>
                    <a:pt x="f61" y="f69"/>
                  </a:cubicBezTo>
                  <a:cubicBezTo>
                    <a:pt x="f70" y="f71"/>
                    <a:pt x="f72" y="f43"/>
                    <a:pt x="f42" y="f43"/>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cubicBezTo>
                    <a:pt x="f99" y="f100"/>
                    <a:pt x="f101" y="f102"/>
                    <a:pt x="f103" y="f104"/>
                  </a:cubicBezTo>
                  <a:cubicBezTo>
                    <a:pt x="f105" y="f106"/>
                    <a:pt x="f107" y="f108"/>
                    <a:pt x="f109" y="f110"/>
                  </a:cubicBezTo>
                  <a:cubicBezTo>
                    <a:pt x="f111" y="f112"/>
                    <a:pt x="f113" y="f114"/>
                    <a:pt x="f113" y="f115"/>
                  </a:cubicBezTo>
                  <a:cubicBezTo>
                    <a:pt x="f116" y="f117"/>
                    <a:pt x="f118" y="f98"/>
                    <a:pt x="f97" y="f98"/>
                  </a:cubicBezTo>
                  <a:close/>
                  <a:moveTo>
                    <a:pt x="f119" y="f120"/>
                  </a:moveTo>
                  <a:cubicBezTo>
                    <a:pt x="f121" y="f122"/>
                    <a:pt x="f123" y="f124"/>
                    <a:pt x="f125" y="f126"/>
                  </a:cubicBezTo>
                  <a:cubicBezTo>
                    <a:pt x="f127" y="f128"/>
                    <a:pt x="f129" y="f130"/>
                    <a:pt x="f131" y="f132"/>
                  </a:cubicBezTo>
                  <a:cubicBezTo>
                    <a:pt x="f133" y="f134"/>
                    <a:pt x="f135" y="f136"/>
                    <a:pt x="f137" y="f138"/>
                  </a:cubicBezTo>
                  <a:cubicBezTo>
                    <a:pt x="f139" y="f140"/>
                    <a:pt x="f141" y="f142"/>
                    <a:pt x="f143" y="f144"/>
                  </a:cubicBezTo>
                  <a:cubicBezTo>
                    <a:pt x="f145" y="f146"/>
                    <a:pt x="f147" y="f148"/>
                    <a:pt x="f149" y="f148"/>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cubicBezTo>
                    <a:pt x="f174" y="f175"/>
                    <a:pt x="f174" y="f176"/>
                    <a:pt x="f174" y="f177"/>
                  </a:cubicBezTo>
                  <a:cubicBezTo>
                    <a:pt x="f174" y="f178"/>
                    <a:pt x="f174" y="f179"/>
                    <a:pt x="f180" y="f181"/>
                  </a:cubicBezTo>
                  <a:cubicBezTo>
                    <a:pt x="f182" y="f183"/>
                    <a:pt x="f75" y="f184"/>
                    <a:pt x="f185" y="f184"/>
                  </a:cubicBezTo>
                  <a:cubicBezTo>
                    <a:pt x="f186" y="f184"/>
                    <a:pt x="f79" y="f187"/>
                    <a:pt x="f188" y="f181"/>
                  </a:cubicBezTo>
                  <a:cubicBezTo>
                    <a:pt x="f189" y="f190"/>
                    <a:pt x="f189" y="f190"/>
                    <a:pt x="f191" y="f190"/>
                  </a:cubicBezTo>
                  <a:cubicBezTo>
                    <a:pt x="f192" y="f190"/>
                    <a:pt x="f193" y="f194"/>
                    <a:pt x="f195" y="f196"/>
                  </a:cubicBezTo>
                  <a:cubicBezTo>
                    <a:pt x="f197" y="f198"/>
                    <a:pt x="f199" y="f175"/>
                    <a:pt x="f200" y="f201"/>
                  </a:cubicBezTo>
                  <a:cubicBezTo>
                    <a:pt x="f202" y="f203"/>
                    <a:pt x="f200" y="f204"/>
                    <a:pt x="f205" y="f206"/>
                  </a:cubicBezTo>
                  <a:cubicBezTo>
                    <a:pt x="f207" y="f208"/>
                    <a:pt x="f209" y="f210"/>
                    <a:pt x="f211" y="f212"/>
                  </a:cubicBezTo>
                  <a:cubicBezTo>
                    <a:pt x="f213" y="f214"/>
                    <a:pt x="f215" y="f216"/>
                    <a:pt x="f217" y="f218"/>
                  </a:cubicBezTo>
                  <a:cubicBezTo>
                    <a:pt x="f219" y="f220"/>
                    <a:pt x="f221" y="f169"/>
                    <a:pt x="f222" y="f223"/>
                  </a:cubicBezTo>
                  <a:cubicBezTo>
                    <a:pt x="f224" y="f225"/>
                    <a:pt x="f226" y="f196"/>
                    <a:pt x="f227" y="f196"/>
                  </a:cubicBezTo>
                  <a:cubicBezTo>
                    <a:pt x="f228" y="f190"/>
                    <a:pt x="f229" y="f230"/>
                    <a:pt x="f231" y="f232"/>
                  </a:cubicBezTo>
                  <a:cubicBezTo>
                    <a:pt x="f233" y="f234"/>
                    <a:pt x="f235" y="f236"/>
                    <a:pt x="f237" y="f238"/>
                  </a:cubicBezTo>
                  <a:cubicBezTo>
                    <a:pt x="f239" y="f240"/>
                    <a:pt x="f241" y="f242"/>
                    <a:pt x="f243" y="f244"/>
                  </a:cubicBezTo>
                  <a:cubicBezTo>
                    <a:pt x="f245" y="f148"/>
                    <a:pt x="f246" y="f148"/>
                    <a:pt x="f247" y="f248"/>
                  </a:cubicBezTo>
                  <a:cubicBezTo>
                    <a:pt x="f249" y="f250"/>
                    <a:pt x="f251" y="f252"/>
                    <a:pt x="f253" y="f254"/>
                  </a:cubicBezTo>
                  <a:cubicBezTo>
                    <a:pt x="f255" y="f256"/>
                    <a:pt x="f257" y="f258"/>
                    <a:pt x="f259" y="f260"/>
                  </a:cubicBezTo>
                  <a:cubicBezTo>
                    <a:pt x="f261" y="f262"/>
                    <a:pt x="f263" y="f264"/>
                    <a:pt x="f265" y="f264"/>
                  </a:cubicBezTo>
                  <a:cubicBezTo>
                    <a:pt x="f266" y="f267"/>
                    <a:pt x="f268" y="f269"/>
                    <a:pt x="f119" y="f120"/>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a:cs typeface="Arial"/>
              </a:endParaRPr>
            </a:p>
          </p:txBody>
        </p:sp>
      </p:grpSp>
      <p:sp>
        <p:nvSpPr>
          <p:cNvPr id="81" name="Freeform: Shape 38">
            <a:extLst>
              <a:ext uri="{FF2B5EF4-FFF2-40B4-BE49-F238E27FC236}">
                <a16:creationId xmlns:a16="http://schemas.microsoft.com/office/drawing/2014/main" id="{D5C23715-5A21-43E3-B184-B8EB0745555A}"/>
              </a:ext>
            </a:extLst>
          </p:cNvPr>
          <p:cNvSpPr/>
          <p:nvPr/>
        </p:nvSpPr>
        <p:spPr>
          <a:xfrm>
            <a:off x="6843927" y="1686144"/>
            <a:ext cx="563919" cy="531485"/>
          </a:xfrm>
          <a:custGeom>
            <a:avLst/>
            <a:gdLst>
              <a:gd name="f0" fmla="val 10800000"/>
              <a:gd name="f1" fmla="val 5400000"/>
              <a:gd name="f2" fmla="val 180"/>
              <a:gd name="f3" fmla="val w"/>
              <a:gd name="f4" fmla="val h"/>
              <a:gd name="f5" fmla="val 0"/>
              <a:gd name="f6" fmla="val 1364730"/>
              <a:gd name="f7" fmla="val 1286242"/>
              <a:gd name="f8" fmla="val 1118165"/>
              <a:gd name="f9" fmla="val 823223"/>
              <a:gd name="f10" fmla="val 1120740"/>
              <a:gd name="f11" fmla="val 862996"/>
              <a:gd name="f12" fmla="val 1122743"/>
              <a:gd name="f13" fmla="val 901911"/>
              <a:gd name="f14" fmla="val 1121885"/>
              <a:gd name="f15" fmla="val 941113"/>
              <a:gd name="f16" fmla="val 996910"/>
              <a:gd name="f17" fmla="val 1116448"/>
              <a:gd name="f18" fmla="val 1052422"/>
              <a:gd name="f19" fmla="val 1105861"/>
              <a:gd name="f20" fmla="val 1107647"/>
              <a:gd name="f21" fmla="val 1088407"/>
              <a:gd name="f22" fmla="val 1199211"/>
              <a:gd name="f23" fmla="val 1032896"/>
              <a:gd name="f24" fmla="val 1253006"/>
              <a:gd name="f25" fmla="val 944478"/>
              <a:gd name="f26" fmla="val 1275325"/>
              <a:gd name="f27" fmla="val 877235"/>
              <a:gd name="f28" fmla="val 1292207"/>
              <a:gd name="f29" fmla="val 810850"/>
              <a:gd name="f30" fmla="val 1290204"/>
              <a:gd name="f31" fmla="val 745896"/>
              <a:gd name="f32" fmla="val 1264451"/>
              <a:gd name="f33" fmla="val 731017"/>
              <a:gd name="f34" fmla="val 1258442"/>
              <a:gd name="f35" fmla="val 717282"/>
              <a:gd name="f36" fmla="val 1250430"/>
              <a:gd name="f37" fmla="val 704120"/>
              <a:gd name="f38" fmla="val 1241274"/>
              <a:gd name="f39" fmla="val 699256"/>
              <a:gd name="f40" fmla="val 1237840"/>
              <a:gd name="f41" fmla="val 697825"/>
              <a:gd name="f42" fmla="val 1234120"/>
              <a:gd name="f43" fmla="val 698970"/>
              <a:gd name="f44" fmla="val 1228112"/>
              <a:gd name="f45" fmla="val 710988"/>
              <a:gd name="f46" fmla="val 1172887"/>
              <a:gd name="f47" fmla="val 714421"/>
              <a:gd name="f48" fmla="val 1116803"/>
              <a:gd name="f49" fmla="val 717855"/>
              <a:gd name="f50" fmla="val 1060720"/>
              <a:gd name="f51" fmla="val 718999"/>
              <a:gd name="f52" fmla="val 1042693"/>
              <a:gd name="f53" fmla="val 718713"/>
              <a:gd name="f54" fmla="val 736740"/>
              <a:gd name="f55" fmla="val 1040404"/>
              <a:gd name="f56" fmla="val 747327"/>
              <a:gd name="f57" fmla="val 1038973"/>
              <a:gd name="f58" fmla="val 757914"/>
              <a:gd name="f59" fmla="val 1037256"/>
              <a:gd name="f60" fmla="val 768788"/>
              <a:gd name="f61" fmla="val 1036112"/>
              <a:gd name="f62" fmla="val 775369"/>
              <a:gd name="f63" fmla="val 1035253"/>
              <a:gd name="f64" fmla="val 778516"/>
              <a:gd name="f65" fmla="val 1032106"/>
              <a:gd name="f66" fmla="val 1025239"/>
              <a:gd name="f67" fmla="val 778802"/>
              <a:gd name="f68" fmla="val 1006639"/>
              <a:gd name="f69" fmla="val 779947"/>
              <a:gd name="f70" fmla="val 987753"/>
              <a:gd name="f71" fmla="val 780233"/>
              <a:gd name="f72" fmla="val 969154"/>
              <a:gd name="f73" fmla="val 780519"/>
              <a:gd name="f74" fmla="val 961142"/>
              <a:gd name="f75" fmla="val 782808"/>
              <a:gd name="f76" fmla="val 957709"/>
              <a:gd name="f77" fmla="val 791393"/>
              <a:gd name="f78" fmla="val 958281"/>
              <a:gd name="f79" fmla="val 959425"/>
              <a:gd name="f80" fmla="val 830308"/>
              <a:gd name="f81" fmla="val 959998"/>
              <a:gd name="f82" fmla="val 850051"/>
              <a:gd name="f83" fmla="val 960570"/>
              <a:gd name="f84" fmla="val 856632"/>
              <a:gd name="f85" fmla="val 960856"/>
              <a:gd name="f86" fmla="val 859494"/>
              <a:gd name="f87" fmla="val 962859"/>
              <a:gd name="f88" fmla="val 858922"/>
              <a:gd name="f89" fmla="val 970013"/>
              <a:gd name="f90" fmla="val 858063"/>
              <a:gd name="f91" fmla="val 979455"/>
              <a:gd name="f92" fmla="val 989184"/>
              <a:gd name="f93" fmla="val 857491"/>
              <a:gd name="f94" fmla="val 998627"/>
              <a:gd name="f95" fmla="val 855774"/>
              <a:gd name="f96" fmla="val 1010072"/>
              <a:gd name="f97" fmla="val 859780"/>
              <a:gd name="f98" fmla="val 1009500"/>
              <a:gd name="f99" fmla="val 868364"/>
              <a:gd name="f100" fmla="val 1005780"/>
              <a:gd name="f101" fmla="val 917009"/>
              <a:gd name="f102" fmla="val 985178"/>
              <a:gd name="f103" fmla="val 962219"/>
              <a:gd name="f104" fmla="val 957995"/>
              <a:gd name="f105" fmla="val 1003995"/>
              <a:gd name="f106" fmla="val 925947"/>
              <a:gd name="f107" fmla="val 1041766"/>
              <a:gd name="f108" fmla="val 897047"/>
              <a:gd name="f109" fmla="val 1076675"/>
              <a:gd name="f110" fmla="val 864999"/>
              <a:gd name="f111" fmla="val 1108723"/>
              <a:gd name="f112" fmla="val 829518"/>
              <a:gd name="f113" fmla="val 1111298"/>
              <a:gd name="f114" fmla="val 826943"/>
              <a:gd name="f115" fmla="val 1112728"/>
              <a:gd name="f116" fmla="val 823795"/>
              <a:gd name="f117" fmla="val 239429"/>
              <a:gd name="f118" fmla="val 793465"/>
              <a:gd name="f119" fmla="val 245438"/>
              <a:gd name="f120" fmla="val 800046"/>
              <a:gd name="f121" fmla="val 250875"/>
              <a:gd name="f122" fmla="val 805769"/>
              <a:gd name="f123" fmla="val 256026"/>
              <a:gd name="f124" fmla="val 811492"/>
              <a:gd name="f125" fmla="val 323555"/>
              <a:gd name="f126" fmla="val 883599"/>
              <a:gd name="f127" fmla="val 397665"/>
              <a:gd name="f128" fmla="val 947122"/>
              <a:gd name="f129" fmla="val 486941"/>
              <a:gd name="f130" fmla="val 991187"/>
              <a:gd name="f131" fmla="val 512408"/>
              <a:gd name="f132" fmla="val 1003779"/>
              <a:gd name="f133" fmla="val 510119"/>
              <a:gd name="f134" fmla="val 1006354"/>
              <a:gd name="f135" fmla="val 511549"/>
              <a:gd name="f136" fmla="val 977167"/>
              <a:gd name="f137" fmla="val 512694"/>
              <a:gd name="f138" fmla="val 951986"/>
              <a:gd name="f139" fmla="val 537588"/>
              <a:gd name="f140" fmla="val 952845"/>
              <a:gd name="f141" fmla="val 549034"/>
              <a:gd name="f142" fmla="val 953131"/>
              <a:gd name="f143" fmla="val 560765"/>
              <a:gd name="f144" fmla="val 954562"/>
              <a:gd name="f145" fmla="val 572211"/>
              <a:gd name="f146" fmla="val 954275"/>
              <a:gd name="f147" fmla="val 581081"/>
              <a:gd name="f148" fmla="val 584229"/>
              <a:gd name="f149" fmla="val 956851"/>
              <a:gd name="f150" fmla="val 583370"/>
              <a:gd name="f151" fmla="val 966293"/>
              <a:gd name="f152" fmla="val 581940"/>
              <a:gd name="f153" fmla="val 982889"/>
              <a:gd name="f154" fmla="val 582226"/>
              <a:gd name="f155" fmla="val 999772"/>
              <a:gd name="f156" fmla="val 580795"/>
              <a:gd name="f157" fmla="val 1016369"/>
              <a:gd name="f158" fmla="val 579937"/>
              <a:gd name="f159" fmla="val 583657"/>
              <a:gd name="f160" fmla="val 1028100"/>
              <a:gd name="f161" fmla="val 591382"/>
              <a:gd name="f162" fmla="val 1029817"/>
              <a:gd name="f163" fmla="val 626005"/>
              <a:gd name="f164" fmla="val 1038115"/>
              <a:gd name="f165" fmla="val 661200"/>
              <a:gd name="f166" fmla="val 1042407"/>
              <a:gd name="f167" fmla="val 696968"/>
              <a:gd name="f168" fmla="val 1042121"/>
              <a:gd name="f169" fmla="val 703263"/>
              <a:gd name="f170" fmla="val 708699"/>
              <a:gd name="f171" fmla="val 1041549"/>
              <a:gd name="f172" fmla="val 708127"/>
              <a:gd name="f173" fmla="val 1051278"/>
              <a:gd name="f174" fmla="val 703549"/>
              <a:gd name="f175" fmla="val 700688"/>
              <a:gd name="f176" fmla="val 1164303"/>
              <a:gd name="f177" fmla="val 690100"/>
              <a:gd name="f178" fmla="val 1220100"/>
              <a:gd name="f179" fmla="val 686667"/>
              <a:gd name="f180" fmla="val 1238699"/>
              <a:gd name="f181" fmla="val 678083"/>
              <a:gd name="f182" fmla="val 1250145"/>
              <a:gd name="f183" fmla="val 660056"/>
              <a:gd name="f184" fmla="val 1257298"/>
              <a:gd name="f185" fmla="val 557618"/>
              <a:gd name="f186" fmla="val 1298216"/>
              <a:gd name="f187" fmla="val 466052"/>
              <a:gd name="f188" fmla="val 1279331"/>
              <a:gd name="f189" fmla="val 385075"/>
              <a:gd name="f190" fmla="val 1206652"/>
              <a:gd name="f191" fmla="val 324699"/>
              <a:gd name="f192" fmla="val 1152285"/>
              <a:gd name="f193" fmla="val 291221"/>
              <a:gd name="f194" fmla="val 1081609"/>
              <a:gd name="f195" fmla="val 268902"/>
              <a:gd name="f196" fmla="val 1005209"/>
              <a:gd name="f197" fmla="val 249158"/>
              <a:gd name="f198" fmla="val 937679"/>
              <a:gd name="f199" fmla="val 241432"/>
              <a:gd name="f200" fmla="val 868434"/>
              <a:gd name="f201" fmla="val 238571"/>
              <a:gd name="f202" fmla="val 798615"/>
              <a:gd name="f203" fmla="val 238285"/>
              <a:gd name="f204" fmla="val 797185"/>
              <a:gd name="f205" fmla="val 238857"/>
              <a:gd name="f206" fmla="val 796326"/>
              <a:gd name="f207" fmla="val 892686"/>
              <a:gd name="f208" fmla="val 465548"/>
              <a:gd name="f209" fmla="val 787673"/>
              <a:gd name="f210" fmla="val 465835"/>
              <a:gd name="f211" fmla="val 751619"/>
              <a:gd name="f212" fmla="val 539945"/>
              <a:gd name="f213" fmla="val 746469"/>
              <a:gd name="f214" fmla="val 601465"/>
              <a:gd name="f215" fmla="val 745610"/>
              <a:gd name="f216" fmla="val 610049"/>
              <a:gd name="f217" fmla="val 748758"/>
              <a:gd name="f218" fmla="val 612624"/>
              <a:gd name="f219" fmla="val 757056"/>
              <a:gd name="f220" fmla="val 612338"/>
              <a:gd name="f221" fmla="val 767357"/>
              <a:gd name="f222" fmla="val 611766"/>
              <a:gd name="f223" fmla="val 777944"/>
              <a:gd name="f224" fmla="val 612052"/>
              <a:gd name="f225" fmla="val 788245"/>
              <a:gd name="f226" fmla="val 793968"/>
              <a:gd name="f227" fmla="val 796829"/>
              <a:gd name="f228" fmla="val 610621"/>
              <a:gd name="f229" fmla="val 797116"/>
              <a:gd name="f230" fmla="val 604326"/>
              <a:gd name="f231" fmla="val 797402"/>
              <a:gd name="f232" fmla="val 594311"/>
              <a:gd name="f233" fmla="val 799977"/>
              <a:gd name="f234" fmla="val 584582"/>
              <a:gd name="f235" fmla="val 803124"/>
              <a:gd name="f236" fmla="val 575140"/>
              <a:gd name="f237" fmla="val 812853"/>
              <a:gd name="f238" fmla="val 545954"/>
              <a:gd name="f239" fmla="val 830594"/>
              <a:gd name="f240" fmla="val 525065"/>
              <a:gd name="f241" fmla="val 862069"/>
              <a:gd name="f242" fmla="val 518484"/>
              <a:gd name="f243" fmla="val 911857"/>
              <a:gd name="f244" fmla="val 507897"/>
              <a:gd name="f245" fmla="val 956495"/>
              <a:gd name="f246" fmla="val 530216"/>
              <a:gd name="f247" fmla="val 983679"/>
              <a:gd name="f248" fmla="val 578574"/>
              <a:gd name="f249" fmla="val 989401"/>
              <a:gd name="f250" fmla="val 588588"/>
              <a:gd name="f251" fmla="val 988543"/>
              <a:gd name="f252" fmla="val 605757"/>
              <a:gd name="f253" fmla="val 1000847"/>
              <a:gd name="f254" fmla="val 608332"/>
              <a:gd name="f255" fmla="val 1011720"/>
              <a:gd name="f256" fmla="val 1024597"/>
              <a:gd name="f257" fmla="val 603182"/>
              <a:gd name="f258" fmla="val 1036614"/>
              <a:gd name="f259" fmla="val 600892"/>
              <a:gd name="f260" fmla="val 1045199"/>
              <a:gd name="f261" fmla="val 599462"/>
              <a:gd name="f262" fmla="val 1045771"/>
              <a:gd name="f263" fmla="val 595170"/>
              <a:gd name="f264" fmla="val 1043482"/>
              <a:gd name="f265" fmla="val 1038904"/>
              <a:gd name="f266" fmla="val 576571"/>
              <a:gd name="f267" fmla="val 1034039"/>
              <a:gd name="f268" fmla="val 564839"/>
              <a:gd name="f269" fmla="val 1027744"/>
              <a:gd name="f270" fmla="val 553679"/>
              <a:gd name="f271" fmla="val 996269"/>
              <a:gd name="f272" fmla="val 497882"/>
              <a:gd name="f273" fmla="val 949914"/>
              <a:gd name="f274" fmla="val 466121"/>
              <a:gd name="f275" fmla="val 441158"/>
              <a:gd name="f276" fmla="val 464691"/>
              <a:gd name="f277" fmla="val 431143"/>
              <a:gd name="f278" fmla="val 465549"/>
              <a:gd name="f279" fmla="val 421128"/>
              <a:gd name="f280" fmla="val 411399"/>
              <a:gd name="f281" fmla="val 467838"/>
              <a:gd name="f282" fmla="val 343012"/>
              <a:gd name="f283" fmla="val 481573"/>
              <a:gd name="f284" fmla="val 305241"/>
              <a:gd name="f285" fmla="val 527641"/>
              <a:gd name="f286" fmla="val 282350"/>
              <a:gd name="f287" fmla="val 589734"/>
              <a:gd name="f288" fmla="val 279775"/>
              <a:gd name="f289" fmla="val 596315"/>
              <a:gd name="f290" fmla="val 281778"/>
              <a:gd name="f291" fmla="val 598890"/>
              <a:gd name="f292" fmla="val 288359"/>
              <a:gd name="f293" fmla="val 600321"/>
              <a:gd name="f294" fmla="val 298088"/>
              <a:gd name="f295" fmla="val 602324"/>
              <a:gd name="f296" fmla="val 307817"/>
              <a:gd name="f297" fmla="val 604613"/>
              <a:gd name="f298" fmla="val 317259"/>
              <a:gd name="f299" fmla="val 607474"/>
              <a:gd name="f300" fmla="val 325271"/>
              <a:gd name="f301" fmla="val 610050"/>
              <a:gd name="f302" fmla="val 329563"/>
              <a:gd name="f303" fmla="val 608905"/>
              <a:gd name="f304" fmla="val 332711"/>
              <a:gd name="f305" fmla="val 599749"/>
              <a:gd name="f306" fmla="val 341295"/>
              <a:gd name="f307" fmla="val 575427"/>
              <a:gd name="f308" fmla="val 355030"/>
              <a:gd name="f309" fmla="val 553966"/>
              <a:gd name="f310" fmla="val 375632"/>
              <a:gd name="f311" fmla="val 537656"/>
              <a:gd name="f312" fmla="val 430284"/>
              <a:gd name="f313" fmla="val 494163"/>
              <a:gd name="f314" fmla="val 505254"/>
              <a:gd name="f315" fmla="val 515624"/>
              <a:gd name="f316" fmla="val 524425"/>
              <a:gd name="f317" fmla="val 580005"/>
              <a:gd name="f318" fmla="val 527573"/>
              <a:gd name="f319" fmla="val 590878"/>
              <a:gd name="f320" fmla="val 522995"/>
              <a:gd name="f321" fmla="val 606330"/>
              <a:gd name="f322" fmla="val 533868"/>
              <a:gd name="f323" fmla="val 611194"/>
              <a:gd name="f324" fmla="val 543883"/>
              <a:gd name="f325" fmla="val 615772"/>
              <a:gd name="f326" fmla="val 557331"/>
              <a:gd name="f327" fmla="val 612053"/>
              <a:gd name="f328" fmla="val 569349"/>
              <a:gd name="f329" fmla="val 612625"/>
              <a:gd name="f330" fmla="val 578220"/>
              <a:gd name="f331" fmla="val 613197"/>
              <a:gd name="f332" fmla="val 580223"/>
              <a:gd name="f333" fmla="val 609191"/>
              <a:gd name="f334" fmla="val 579650"/>
              <a:gd name="f335" fmla="val 600893"/>
              <a:gd name="f336" fmla="val 573928"/>
              <a:gd name="f337" fmla="val 537942"/>
              <a:gd name="f338" fmla="val 537302"/>
              <a:gd name="f339" fmla="val 834707"/>
              <a:gd name="f340" fmla="val 268863"/>
              <a:gd name="f341" fmla="val 882171"/>
              <a:gd name="f342" fmla="val 274049"/>
              <a:gd name="f343" fmla="val 927739"/>
              <a:gd name="f344" fmla="val 295439"/>
              <a:gd name="f345" fmla="val 961932"/>
              <a:gd name="f346" fmla="val 335927"/>
              <a:gd name="f347" fmla="val 993407"/>
              <a:gd name="f348" fmla="val 373411"/>
              <a:gd name="f349" fmla="val 1016298"/>
              <a:gd name="f350" fmla="val 415474"/>
              <a:gd name="f351" fmla="val 1034611"/>
              <a:gd name="f352" fmla="val 460398"/>
              <a:gd name="f353" fmla="val 1075243"/>
              <a:gd name="f354" fmla="val 560261"/>
              <a:gd name="f355" fmla="val 1105288"/>
              <a:gd name="f356" fmla="val 662986"/>
              <a:gd name="f357" fmla="val 1113872"/>
              <a:gd name="f358" fmla="val 770860"/>
              <a:gd name="f359" fmla="val 1114444"/>
              <a:gd name="f360" fmla="val 779445"/>
              <a:gd name="f361" fmla="val 1112155"/>
              <a:gd name="f362" fmla="val 782878"/>
              <a:gd name="f363" fmla="val 1105002"/>
              <a:gd name="f364" fmla="val 785740"/>
              <a:gd name="f365" fmla="val 1054069"/>
              <a:gd name="f366" fmla="val 808917"/>
              <a:gd name="f367" fmla="val 1001991"/>
              <a:gd name="f368" fmla="val 828947"/>
              <a:gd name="f369" fmla="val 948197"/>
              <a:gd name="f370" fmla="val 843826"/>
              <a:gd name="f371" fmla="val 940758"/>
              <a:gd name="f372" fmla="val 845829"/>
              <a:gd name="f373" fmla="val 937324"/>
              <a:gd name="f374" fmla="val 848690"/>
              <a:gd name="f375" fmla="val 856702"/>
              <a:gd name="f376" fmla="val 867862"/>
              <a:gd name="f377" fmla="val 935893"/>
              <a:gd name="f378" fmla="val 879021"/>
              <a:gd name="f379" fmla="val 890181"/>
              <a:gd name="f380" fmla="val 897906"/>
              <a:gd name="f381" fmla="val 933604"/>
              <a:gd name="f382" fmla="val 901340"/>
              <a:gd name="f383" fmla="val 925592"/>
              <a:gd name="f384" fmla="val 900482"/>
              <a:gd name="f385" fmla="val 916150"/>
              <a:gd name="f386" fmla="val 899623"/>
              <a:gd name="f387" fmla="val 906421"/>
              <a:gd name="f388" fmla="val 896978"/>
              <a:gd name="f389" fmla="val 899337"/>
              <a:gd name="f390" fmla="val 890111"/>
              <a:gd name="f391" fmla="val 886963"/>
              <a:gd name="f392" fmla="val 896762"/>
              <a:gd name="f393" fmla="val 887250"/>
              <a:gd name="f394" fmla="val 889322"/>
              <a:gd name="f395" fmla="val 887536"/>
              <a:gd name="f396" fmla="val 879593"/>
              <a:gd name="f397" fmla="val 866145"/>
              <a:gd name="f398" fmla="val 885246"/>
              <a:gd name="f399" fmla="val 860994"/>
              <a:gd name="f400" fmla="val 878379"/>
              <a:gd name="f401" fmla="val 856130"/>
              <a:gd name="f402" fmla="val 866361"/>
              <a:gd name="f403" fmla="val 862997"/>
              <a:gd name="f404" fmla="val 856633"/>
              <a:gd name="f405" fmla="val 864714"/>
              <a:gd name="f406" fmla="val 818004"/>
              <a:gd name="f407" fmla="val 871868"/>
              <a:gd name="f408" fmla="val 778803"/>
              <a:gd name="f409" fmla="val 876446"/>
              <a:gd name="f410" fmla="val 739315"/>
              <a:gd name="f411" fmla="val 878735"/>
              <a:gd name="f412" fmla="val 728728"/>
              <a:gd name="f413" fmla="val 879307"/>
              <a:gd name="f414" fmla="val 725008"/>
              <a:gd name="f415" fmla="val 876732"/>
              <a:gd name="f416" fmla="val 725295"/>
              <a:gd name="f417" fmla="val 865286"/>
              <a:gd name="f418" fmla="val 726725"/>
              <a:gd name="f419" fmla="val 807772"/>
              <a:gd name="f420" fmla="val 750544"/>
              <a:gd name="f421" fmla="val 725581"/>
              <a:gd name="f422" fmla="val 693030"/>
              <a:gd name="f423" fmla="val 723864"/>
              <a:gd name="f424" fmla="val 592881"/>
              <a:gd name="f425" fmla="val 720716"/>
              <a:gd name="f426" fmla="val 493018"/>
              <a:gd name="f427" fmla="val 708412"/>
              <a:gd name="f428" fmla="val 393441"/>
              <a:gd name="f429" fmla="val 704979"/>
              <a:gd name="f430" fmla="val 365686"/>
              <a:gd name="f431" fmla="val 700973"/>
              <a:gd name="f432" fmla="val 338216"/>
              <a:gd name="f433" fmla="val 691816"/>
              <a:gd name="f434" fmla="val 311605"/>
              <a:gd name="f435" fmla="val 689813"/>
              <a:gd name="f436" fmla="val 305596"/>
              <a:gd name="f437" fmla="val 690385"/>
              <a:gd name="f438" fmla="val 302163"/>
              <a:gd name="f439" fmla="val 696108"/>
              <a:gd name="f440" fmla="val 299015"/>
              <a:gd name="f441" fmla="val 737884"/>
              <a:gd name="f442" fmla="val 274693"/>
              <a:gd name="f443" fmla="val 787244"/>
              <a:gd name="f444" fmla="val 263677"/>
              <a:gd name="f445" fmla="val 567346"/>
              <a:gd name="f446" fmla="val 256381"/>
              <a:gd name="f447" fmla="val 603400"/>
              <a:gd name="f448" fmla="val 258098"/>
              <a:gd name="f449" fmla="val 635734"/>
              <a:gd name="f450" fmla="val 269830"/>
              <a:gd name="f451" fmla="val 664062"/>
              <a:gd name="f452" fmla="val 292721"/>
              <a:gd name="f453" fmla="val 673218"/>
              <a:gd name="f454" fmla="val 299874"/>
              <a:gd name="f455" fmla="val 679227"/>
              <a:gd name="f456" fmla="val 308745"/>
              <a:gd name="f457" fmla="val 682375"/>
              <a:gd name="f458" fmla="val 319904"/>
              <a:gd name="f459" fmla="val 692675"/>
              <a:gd name="f460" fmla="val 354813"/>
              <a:gd name="f461" fmla="val 390867"/>
              <a:gd name="f462" fmla="val 700687"/>
              <a:gd name="f463" fmla="val 426920"/>
              <a:gd name="f464" fmla="val 708413"/>
              <a:gd name="f465" fmla="val 502747"/>
              <a:gd name="f466" fmla="val 711847"/>
              <a:gd name="f467" fmla="val 578860"/>
              <a:gd name="f468" fmla="val 713278"/>
              <a:gd name="f469" fmla="val 654974"/>
              <a:gd name="f470" fmla="val 713564"/>
              <a:gd name="f471" fmla="val 657835"/>
              <a:gd name="f472" fmla="val 712991"/>
              <a:gd name="f473" fmla="val 660410"/>
              <a:gd name="f474" fmla="val 663272"/>
              <a:gd name="f475" fmla="val 712990"/>
              <a:gd name="f476" fmla="val 663315"/>
              <a:gd name="f477" fmla="val 890165"/>
              <a:gd name="f478" fmla="val 890180"/>
              <a:gd name="f479" fmla="val 890343"/>
              <a:gd name="f480" fmla="val 890466"/>
              <a:gd name="f481" fmla="val 712989"/>
              <a:gd name="f482" fmla="val 890461"/>
              <a:gd name="f483" fmla="val 712705"/>
              <a:gd name="f484" fmla="val 936821"/>
              <a:gd name="f485" fmla="val 942830"/>
              <a:gd name="f486" fmla="val 710416"/>
              <a:gd name="f487" fmla="val 945405"/>
              <a:gd name="f488" fmla="val 704121"/>
              <a:gd name="f489" fmla="val 945119"/>
              <a:gd name="f490" fmla="val 684091"/>
              <a:gd name="f491" fmla="val 943975"/>
              <a:gd name="f492" fmla="val 664348"/>
              <a:gd name="f493" fmla="val 943402"/>
              <a:gd name="f494" fmla="val 644318"/>
              <a:gd name="f495" fmla="val 637164"/>
              <a:gd name="f496" fmla="val 636878"/>
              <a:gd name="f497" fmla="val 938538"/>
              <a:gd name="f498" fmla="val 933387"/>
              <a:gd name="f499" fmla="val 638023"/>
              <a:gd name="f500" fmla="val 918222"/>
              <a:gd name="f501" fmla="val 638309"/>
              <a:gd name="f502" fmla="val 903057"/>
              <a:gd name="f503" fmla="val 639167"/>
              <a:gd name="f504" fmla="val 887891"/>
              <a:gd name="f505" fmla="val 639454"/>
              <a:gd name="f506" fmla="val 880738"/>
              <a:gd name="f507" fmla="val 878449"/>
              <a:gd name="f508" fmla="val 629725"/>
              <a:gd name="f509" fmla="val 877876"/>
              <a:gd name="f510" fmla="val 587376"/>
              <a:gd name="f511" fmla="val 874729"/>
              <a:gd name="f512" fmla="val 545600"/>
              <a:gd name="f513" fmla="val 869292"/>
              <a:gd name="f514" fmla="val 504396"/>
              <a:gd name="f515" fmla="val 859849"/>
              <a:gd name="f516" fmla="val 496670"/>
              <a:gd name="f517" fmla="val 858133"/>
              <a:gd name="f518" fmla="val 493522"/>
              <a:gd name="f519" fmla="val 860708"/>
              <a:gd name="f520" fmla="val 868720"/>
              <a:gd name="f521" fmla="val 493808"/>
              <a:gd name="f522" fmla="val 878162"/>
              <a:gd name="f523" fmla="val 492950"/>
              <a:gd name="f524" fmla="val 897334"/>
              <a:gd name="f525" fmla="val 902198"/>
              <a:gd name="f526" fmla="val 491519"/>
              <a:gd name="f527" fmla="val 905060"/>
              <a:gd name="f528" fmla="val 486083"/>
              <a:gd name="f529" fmla="val 904773"/>
              <a:gd name="f530" fmla="val 470916"/>
              <a:gd name="f531" fmla="val 903915"/>
              <a:gd name="f532" fmla="val 455751"/>
              <a:gd name="f533" fmla="val 440586"/>
              <a:gd name="f534" fmla="val 902484"/>
              <a:gd name="f535" fmla="val 434577"/>
              <a:gd name="f536" fmla="val 434863"/>
              <a:gd name="f537" fmla="val 898192"/>
              <a:gd name="f538" fmla="val 894186"/>
              <a:gd name="f539" fmla="val 435149"/>
              <a:gd name="f540" fmla="val 881024"/>
              <a:gd name="f541" fmla="val 867861"/>
              <a:gd name="f542" fmla="val 436007"/>
              <a:gd name="f543" fmla="val 854699"/>
              <a:gd name="f544" fmla="val 436866"/>
              <a:gd name="f545" fmla="val 845542"/>
              <a:gd name="f546" fmla="val 434004"/>
              <a:gd name="f547" fmla="val 841537"/>
              <a:gd name="f548" fmla="val 424848"/>
              <a:gd name="f549" fmla="val 838675"/>
              <a:gd name="f550" fmla="val 362756"/>
              <a:gd name="f551" fmla="val 819504"/>
              <a:gd name="f552" fmla="val 303239"/>
              <a:gd name="f553" fmla="val 246583"/>
              <a:gd name="f554" fmla="val 761131"/>
              <a:gd name="f555" fmla="val 758270"/>
              <a:gd name="f556" fmla="val 236282"/>
              <a:gd name="f557" fmla="val 755981"/>
              <a:gd name="f558" fmla="val 748255"/>
              <a:gd name="f559" fmla="val 235137"/>
              <a:gd name="f560" fmla="val 664130"/>
              <a:gd name="f561" fmla="val 240002"/>
              <a:gd name="f562" fmla="val 580863"/>
              <a:gd name="f563" fmla="val 263751"/>
              <a:gd name="f564" fmla="val 499600"/>
              <a:gd name="f565" fmla="val 287501"/>
              <a:gd name="f566" fmla="val 418908"/>
              <a:gd name="f567" fmla="val 328419"/>
              <a:gd name="f568" fmla="val 349663"/>
              <a:gd name="f569" fmla="val 402243"/>
              <a:gd name="f570" fmla="val 304452"/>
              <a:gd name="f571" fmla="val 452603"/>
              <a:gd name="f572" fmla="val 273549"/>
              <a:gd name="f573" fmla="val 506971"/>
              <a:gd name="f574" fmla="val 253806"/>
              <a:gd name="f575" fmla="val 1070952"/>
              <a:gd name="f576" fmla="val 250372"/>
              <a:gd name="f577" fmla="val 1168525"/>
              <a:gd name="f578" fmla="val 258670"/>
              <a:gd name="f579" fmla="val 1241491"/>
              <a:gd name="f580" fmla="val 308172"/>
              <a:gd name="f581" fmla="val 1293568"/>
              <a:gd name="f582" fmla="val 389435"/>
              <a:gd name="f583" fmla="val 1329908"/>
              <a:gd name="f584" fmla="val 446091"/>
              <a:gd name="f585" fmla="val 1347076"/>
              <a:gd name="f586" fmla="val 510186"/>
              <a:gd name="f587" fmla="val 1356233"/>
              <a:gd name="f588" fmla="val 576285"/>
              <a:gd name="f589" fmla="val 1373687"/>
              <a:gd name="f590" fmla="val 704189"/>
              <a:gd name="f591" fmla="val 1364531"/>
              <a:gd name="f592" fmla="val 830090"/>
              <a:gd name="f593" fmla="val 1326188"/>
              <a:gd name="f594" fmla="val 953417"/>
              <a:gd name="f595" fmla="val 1296716"/>
              <a:gd name="f596" fmla="val 1047556"/>
              <a:gd name="f597" fmla="val 1238916"/>
              <a:gd name="f598" fmla="val 1117088"/>
              <a:gd name="f599" fmla="val 1146779"/>
              <a:gd name="f600" fmla="val 1156003"/>
              <a:gd name="f601" fmla="val 1133616"/>
              <a:gd name="f602" fmla="val 1161440"/>
              <a:gd name="f603" fmla="val 1119595"/>
              <a:gd name="f604" fmla="val 1165446"/>
              <a:gd name="f605" fmla="val 1106147"/>
              <a:gd name="f606" fmla="val 1169738"/>
              <a:gd name="f607" fmla="val 1104144"/>
              <a:gd name="f608" fmla="val 1170310"/>
              <a:gd name="f609" fmla="val 1101569"/>
              <a:gd name="f610" fmla="val 1171741"/>
              <a:gd name="f611" fmla="val 1098421"/>
              <a:gd name="f612" fmla="val 1169452"/>
              <a:gd name="f613" fmla="val 1104716"/>
              <a:gd name="f614" fmla="val 1151711"/>
              <a:gd name="f615" fmla="val 1111011"/>
              <a:gd name="f616" fmla="val 1133971"/>
              <a:gd name="f617" fmla="val 1115303"/>
              <a:gd name="f618" fmla="val 1115372"/>
              <a:gd name="f619" fmla="val 1131327"/>
              <a:gd name="f620" fmla="val 1044981"/>
              <a:gd name="f621" fmla="val 1134188"/>
              <a:gd name="f622" fmla="val 973160"/>
              <a:gd name="f623" fmla="val 1133044"/>
              <a:gd name="f624" fmla="val 901339"/>
              <a:gd name="f625" fmla="val 1132472"/>
              <a:gd name="f626" fmla="val 873011"/>
              <a:gd name="f627" fmla="val 1130755"/>
              <a:gd name="f628" fmla="val 844684"/>
              <a:gd name="f629" fmla="val 1129324"/>
              <a:gd name="f630" fmla="val 816642"/>
              <a:gd name="f631" fmla="val 1128752"/>
              <a:gd name="f632" fmla="val 809202"/>
              <a:gd name="f633" fmla="val 1131041"/>
              <a:gd name="f634" fmla="val 803766"/>
              <a:gd name="f635" fmla="val 1135619"/>
              <a:gd name="f636" fmla="val 798329"/>
              <a:gd name="f637" fmla="val 1147065"/>
              <a:gd name="f638" fmla="val 784594"/>
              <a:gd name="f639" fmla="val 1157652"/>
              <a:gd name="f640" fmla="val 770287"/>
              <a:gd name="f641" fmla="val 1168811"/>
              <a:gd name="f642" fmla="val 756266"/>
              <a:gd name="f643" fmla="val 1167953"/>
              <a:gd name="f644" fmla="val 756553"/>
              <a:gd name="f645" fmla="val 1167381"/>
              <a:gd name="f646" fmla="val 755980"/>
              <a:gd name="f647" fmla="val 1166522"/>
              <a:gd name="f648" fmla="val 755122"/>
              <a:gd name="f649" fmla="val 1156221"/>
              <a:gd name="f650" fmla="val 760272"/>
              <a:gd name="f651" fmla="val 1145920"/>
              <a:gd name="f652" fmla="val 765423"/>
              <a:gd name="f653" fmla="val 1127893"/>
              <a:gd name="f654" fmla="val 775152"/>
              <a:gd name="f655" fmla="val 1125318"/>
              <a:gd name="f656" fmla="val 774293"/>
              <a:gd name="f657" fmla="val 1124173"/>
              <a:gd name="f658" fmla="val 764564"/>
              <a:gd name="f659" fmla="val 719640"/>
              <a:gd name="f660" fmla="val 1114445"/>
              <a:gd name="f661" fmla="val 674717"/>
              <a:gd name="f662" fmla="val 1102999"/>
              <a:gd name="f663" fmla="val 631223"/>
              <a:gd name="f664" fmla="val 1081539"/>
              <a:gd name="f665" fmla="val 551963"/>
              <a:gd name="f666" fmla="val 1057789"/>
              <a:gd name="f667" fmla="val 473274"/>
              <a:gd name="f668" fmla="val 1018874"/>
              <a:gd name="f669" fmla="val 400309"/>
              <a:gd name="f670" fmla="val 997986"/>
              <a:gd name="f671" fmla="val 360821"/>
              <a:gd name="f672" fmla="val 972806"/>
              <a:gd name="f673" fmla="val 324482"/>
              <a:gd name="f674" fmla="val 937038"/>
              <a:gd name="f675" fmla="val 297012"/>
              <a:gd name="f676" fmla="val 928454"/>
              <a:gd name="f677" fmla="val 290431"/>
              <a:gd name="f678" fmla="val 934749"/>
              <a:gd name="f679" fmla="val 288428"/>
              <a:gd name="f680" fmla="val 939327"/>
              <a:gd name="f681" fmla="val 285567"/>
              <a:gd name="f682" fmla="val 979387"/>
              <a:gd name="f683" fmla="val 259814"/>
              <a:gd name="f684" fmla="val 1023452"/>
              <a:gd name="f685" fmla="val 246366"/>
              <a:gd name="f686" fmla="val 421987"/>
              <a:gd name="f687" fmla="val 224047"/>
              <a:gd name="f688" fmla="val 443448"/>
              <a:gd name="f689" fmla="val 226050"/>
              <a:gd name="f690" fmla="val 464622"/>
              <a:gd name="f691" fmla="val 229770"/>
              <a:gd name="f692" fmla="val 485510"/>
              <a:gd name="f693" fmla="val 234920"/>
              <a:gd name="f694" fmla="val 237782"/>
              <a:gd name="f695" fmla="val 507543"/>
              <a:gd name="f696" fmla="val 241216"/>
              <a:gd name="f697" fmla="val 518702"/>
              <a:gd name="f698" fmla="val 244363"/>
              <a:gd name="f699" fmla="val 517844"/>
              <a:gd name="f700" fmla="val 247511"/>
              <a:gd name="f701" fmla="val 515841"/>
              <a:gd name="f702" fmla="val 247797"/>
              <a:gd name="f703" fmla="val 513838"/>
              <a:gd name="f704" fmla="val 248083"/>
              <a:gd name="f705" fmla="val 384217"/>
              <a:gd name="f706" fmla="val 274980"/>
              <a:gd name="f707" fmla="val 300092"/>
              <a:gd name="f708" fmla="val 352810"/>
              <a:gd name="f709" fmla="val 258314"/>
              <a:gd name="f710" fmla="val 477281"/>
              <a:gd name="f711" fmla="val 231417"/>
              <a:gd name="f712" fmla="val 557972"/>
              <a:gd name="f713" fmla="val 224550"/>
              <a:gd name="f714" fmla="val 641811"/>
              <a:gd name="f715" fmla="val 224264"/>
              <a:gd name="f716" fmla="val 726222"/>
              <a:gd name="f717" fmla="val 732517"/>
              <a:gd name="f718" fmla="val 738526"/>
              <a:gd name="f719" fmla="val 746538"/>
              <a:gd name="f720" fmla="val 206809"/>
              <a:gd name="f721" fmla="val 737954"/>
              <a:gd name="f722" fmla="val 193361"/>
              <a:gd name="f723" fmla="val 727081"/>
              <a:gd name="f724" fmla="val 177337"/>
              <a:gd name="f725" fmla="val 719069"/>
              <a:gd name="f726" fmla="val 190785"/>
              <a:gd name="f727" fmla="val 735379"/>
              <a:gd name="f728" fmla="val 203948"/>
              <a:gd name="f729" fmla="val 751975"/>
              <a:gd name="f730" fmla="val 217683"/>
              <a:gd name="f731" fmla="val 768285"/>
              <a:gd name="f732" fmla="val 222547"/>
              <a:gd name="f733" fmla="val 774007"/>
              <a:gd name="f734" fmla="val 225408"/>
              <a:gd name="f735" fmla="val 779730"/>
              <a:gd name="f736" fmla="val 225694"/>
              <a:gd name="f737" fmla="val 787456"/>
              <a:gd name="f738" fmla="val 228842"/>
              <a:gd name="f739" fmla="val 233420"/>
              <a:gd name="f740" fmla="val 909924"/>
              <a:gd name="f741" fmla="val 247441"/>
              <a:gd name="f742" fmla="val 262320"/>
              <a:gd name="f743" fmla="val 1033822"/>
              <a:gd name="f744" fmla="val 284640"/>
              <a:gd name="f745" fmla="val 1094484"/>
              <a:gd name="f746" fmla="val 320980"/>
              <a:gd name="f747" fmla="val 1149423"/>
              <a:gd name="f748" fmla="val 322124"/>
              <a:gd name="f749" fmla="val 1150853"/>
              <a:gd name="f750" fmla="val 322697"/>
              <a:gd name="f751" fmla="val 1152284"/>
              <a:gd name="f752" fmla="val 324128"/>
              <a:gd name="f753" fmla="val 1155145"/>
              <a:gd name="f754" fmla="val 283210"/>
              <a:gd name="f755" fmla="val 246010"/>
              <a:gd name="f756" fmla="val 1141983"/>
              <a:gd name="f757" fmla="val 210815"/>
              <a:gd name="f758" fmla="val 1123956"/>
              <a:gd name="f759" fmla="val 144145"/>
              <a:gd name="f760" fmla="val 1089906"/>
              <a:gd name="f761" fmla="val 97790"/>
              <a:gd name="f762" fmla="val 1035825"/>
              <a:gd name="f763" fmla="val 66315"/>
              <a:gd name="f764" fmla="val 969441"/>
              <a:gd name="f765" fmla="val -20958"/>
              <a:gd name="f766" fmla="val 785453"/>
              <a:gd name="f767" fmla="val -23247"/>
              <a:gd name="f768" fmla="val 416905"/>
              <a:gd name="f769" fmla="val 141856"/>
              <a:gd name="f770" fmla="val 262390"/>
              <a:gd name="f771" fmla="val 285499"/>
              <a:gd name="f772" fmla="val 211743"/>
              <a:gd name="f773" fmla="val 729874"/>
              <a:gd name="f774" fmla="val 737028"/>
              <a:gd name="f775" fmla="val 744181"/>
              <a:gd name="f776" fmla="val 751335"/>
              <a:gd name="f777" fmla="val 763066"/>
              <a:gd name="f778" fmla="val 8012"/>
              <a:gd name="f779" fmla="val 775943"/>
              <a:gd name="f780" fmla="val 14593"/>
              <a:gd name="f781" fmla="val 786530"/>
              <a:gd name="f782" fmla="val 24322"/>
              <a:gd name="f783" fmla="val 795972"/>
              <a:gd name="f784" fmla="val 32906"/>
              <a:gd name="f785" fmla="val 804843"/>
              <a:gd name="f786" fmla="val 42063"/>
              <a:gd name="f787" fmla="val 811138"/>
              <a:gd name="f788" fmla="val 53508"/>
              <a:gd name="f789" fmla="val 822584"/>
              <a:gd name="f790" fmla="val 74110"/>
              <a:gd name="f791" fmla="val 94426"/>
              <a:gd name="f792" fmla="val 808277"/>
              <a:gd name="f793" fmla="val 114170"/>
              <a:gd name="f794" fmla="val 793397"/>
              <a:gd name="f795" fmla="val 134772"/>
              <a:gd name="f796" fmla="val 775371"/>
              <a:gd name="f797" fmla="val 153085"/>
              <a:gd name="f798" fmla="val 758774"/>
              <a:gd name="f799" fmla="val 172542"/>
              <a:gd name="f800" fmla="val 747901"/>
              <a:gd name="f801" fmla="val 185418"/>
              <a:gd name="f802" fmla="val 737600"/>
              <a:gd name="f803" fmla="val 198295"/>
              <a:gd name="f804" fmla="val 729016"/>
              <a:gd name="f805" fmla="val 212888"/>
              <a:gd name="f806" fmla="val 719573"/>
              <a:gd name="f807" fmla="val 228912"/>
              <a:gd name="f808" fmla="val 245794"/>
              <a:gd name="f809" fmla="val 712133"/>
              <a:gd name="f810" fmla="val 264679"/>
              <a:gd name="f811" fmla="val 269544"/>
              <a:gd name="f812" fmla="val 714994"/>
              <a:gd name="f813" fmla="val 275552"/>
              <a:gd name="f814" fmla="val 709271"/>
              <a:gd name="f815" fmla="val 278986"/>
              <a:gd name="f816" fmla="val 284137"/>
              <a:gd name="f817" fmla="val 691817"/>
              <a:gd name="f818" fmla="val 288715"/>
              <a:gd name="f819" fmla="val 682660"/>
              <a:gd name="f820" fmla="val 681516"/>
              <a:gd name="f821" fmla="val 293293"/>
              <a:gd name="f822" fmla="val 678082"/>
              <a:gd name="f823" fmla="val 290146"/>
              <a:gd name="f824" fmla="val 676079"/>
              <a:gd name="f825" fmla="val 288143"/>
              <a:gd name="f826" fmla="val 662344"/>
              <a:gd name="f827" fmla="val 275839"/>
              <a:gd name="f828" fmla="val 647179"/>
              <a:gd name="f829" fmla="val 265538"/>
              <a:gd name="f830" fmla="val 629724"/>
              <a:gd name="f831" fmla="val 258956"/>
              <a:gd name="f832" fmla="val 622571"/>
              <a:gd name="f833" fmla="val 256095"/>
              <a:gd name="f834" fmla="val 620282"/>
              <a:gd name="f835" fmla="val 251803"/>
              <a:gd name="f836" fmla="val 619710"/>
              <a:gd name="f837" fmla="val 244649"/>
              <a:gd name="f838" fmla="val 616848"/>
              <a:gd name="f839" fmla="val 206879"/>
              <a:gd name="f840" fmla="val 169395"/>
              <a:gd name="f841" fmla="val 624574"/>
              <a:gd name="f842" fmla="val 131910"/>
              <a:gd name="f843" fmla="val 634017"/>
              <a:gd name="f844" fmla="val 86986"/>
              <a:gd name="f845" fmla="val 657480"/>
              <a:gd name="f846" fmla="val 50361"/>
              <a:gd name="f847" fmla="val 20888"/>
              <a:gd name="f848" fmla="val 703835"/>
              <a:gd name="f849" fmla="val 11446"/>
              <a:gd name="f850" fmla="val 717283"/>
              <a:gd name="f851" fmla="val 6581"/>
              <a:gd name="f852" fmla="+- 0 0 -90"/>
              <a:gd name="f853" fmla="*/ f3 1 1364730"/>
              <a:gd name="f854" fmla="*/ f4 1 1286242"/>
              <a:gd name="f855" fmla="val f5"/>
              <a:gd name="f856" fmla="val f6"/>
              <a:gd name="f857" fmla="val f7"/>
              <a:gd name="f858" fmla="*/ f852 f0 1"/>
              <a:gd name="f859" fmla="+- f857 0 f855"/>
              <a:gd name="f860" fmla="+- f856 0 f855"/>
              <a:gd name="f861" fmla="*/ f858 1 f2"/>
              <a:gd name="f862" fmla="*/ f860 1 1364730"/>
              <a:gd name="f863" fmla="*/ f859 1 1286242"/>
              <a:gd name="f864" fmla="*/ 1118165 f860 1"/>
              <a:gd name="f865" fmla="*/ 823223 f859 1"/>
              <a:gd name="f866" fmla="*/ 1121885 f860 1"/>
              <a:gd name="f867" fmla="*/ 941113 f859 1"/>
              <a:gd name="f868" fmla="*/ 1105861 f860 1"/>
              <a:gd name="f869" fmla="*/ 1107647 f859 1"/>
              <a:gd name="f870" fmla="*/ 944478 f860 1"/>
              <a:gd name="f871" fmla="*/ 1275325 f859 1"/>
              <a:gd name="f872" fmla="*/ 745896 f860 1"/>
              <a:gd name="f873" fmla="*/ 1264451 f859 1"/>
              <a:gd name="f874" fmla="*/ 704120 f860 1"/>
              <a:gd name="f875" fmla="*/ 1241274 f859 1"/>
              <a:gd name="f876" fmla="*/ 698970 f860 1"/>
              <a:gd name="f877" fmla="*/ 1228112 f859 1"/>
              <a:gd name="f878" fmla="*/ 717855 f860 1"/>
              <a:gd name="f879" fmla="*/ 1060720 f859 1"/>
              <a:gd name="f880" fmla="*/ 736740 f860 1"/>
              <a:gd name="f881" fmla="*/ 1040404 f859 1"/>
              <a:gd name="f882" fmla="*/ 768788 f860 1"/>
              <a:gd name="f883" fmla="*/ 1036112 f859 1"/>
              <a:gd name="f884" fmla="*/ 778516 f860 1"/>
              <a:gd name="f885" fmla="*/ 1025239 f859 1"/>
              <a:gd name="f886" fmla="*/ 780233 f860 1"/>
              <a:gd name="f887" fmla="*/ 969154 f859 1"/>
              <a:gd name="f888" fmla="*/ 791393 f860 1"/>
              <a:gd name="f889" fmla="*/ 958281 f859 1"/>
              <a:gd name="f890" fmla="*/ 850051 f860 1"/>
              <a:gd name="f891" fmla="*/ 960570 f859 1"/>
              <a:gd name="f892" fmla="*/ 858922 f860 1"/>
              <a:gd name="f893" fmla="*/ 970013 f859 1"/>
              <a:gd name="f894" fmla="*/ 857491 f860 1"/>
              <a:gd name="f895" fmla="*/ 998627 f859 1"/>
              <a:gd name="f896" fmla="*/ 868364 f860 1"/>
              <a:gd name="f897" fmla="*/ 1005780 f859 1"/>
              <a:gd name="f898" fmla="*/ 1003995 f860 1"/>
              <a:gd name="f899" fmla="*/ 925947 f859 1"/>
              <a:gd name="f900" fmla="*/ 1108723 f860 1"/>
              <a:gd name="f901" fmla="*/ 829518 f859 1"/>
              <a:gd name="f902" fmla="*/ 239429 f860 1"/>
              <a:gd name="f903" fmla="*/ 793465 f859 1"/>
              <a:gd name="f904" fmla="*/ 256026 f860 1"/>
              <a:gd name="f905" fmla="*/ 811492 f859 1"/>
              <a:gd name="f906" fmla="*/ 486941 f860 1"/>
              <a:gd name="f907" fmla="*/ 991187 f859 1"/>
              <a:gd name="f908" fmla="*/ 511549 f860 1"/>
              <a:gd name="f909" fmla="*/ 977167 f859 1"/>
              <a:gd name="f910" fmla="*/ 537588 f860 1"/>
              <a:gd name="f911" fmla="*/ 952845 f859 1"/>
              <a:gd name="f912" fmla="*/ 572211 f860 1"/>
              <a:gd name="f913" fmla="*/ 954275 f859 1"/>
              <a:gd name="f914" fmla="*/ 583370 f860 1"/>
              <a:gd name="f915" fmla="*/ 966293 f859 1"/>
              <a:gd name="f916" fmla="*/ 580795 f860 1"/>
              <a:gd name="f917" fmla="*/ 1016369 f859 1"/>
              <a:gd name="f918" fmla="*/ 591382 f860 1"/>
              <a:gd name="f919" fmla="*/ 1029817 f859 1"/>
              <a:gd name="f920" fmla="*/ 696968 f860 1"/>
              <a:gd name="f921" fmla="*/ 1042121 f859 1"/>
              <a:gd name="f922" fmla="*/ 708127 f860 1"/>
              <a:gd name="f923" fmla="*/ 1051278 f859 1"/>
              <a:gd name="f924" fmla="*/ 690100 f860 1"/>
              <a:gd name="f925" fmla="*/ 1220100 f859 1"/>
              <a:gd name="f926" fmla="*/ 660056 f860 1"/>
              <a:gd name="f927" fmla="*/ 1257298 f859 1"/>
              <a:gd name="f928" fmla="*/ 385075 f860 1"/>
              <a:gd name="f929" fmla="*/ 1206652 f859 1"/>
              <a:gd name="f930" fmla="*/ 268902 f860 1"/>
              <a:gd name="f931" fmla="*/ 1005209 f859 1"/>
              <a:gd name="f932" fmla="*/ 238571 f860 1"/>
              <a:gd name="f933" fmla="*/ 798615 f859 1"/>
              <a:gd name="f934" fmla="*/ 892686 f860 1"/>
              <a:gd name="f935" fmla="*/ 465548 f859 1"/>
              <a:gd name="f936" fmla="*/ 746469 f860 1"/>
              <a:gd name="f937" fmla="*/ 601465 f859 1"/>
              <a:gd name="f938" fmla="*/ 757056 f860 1"/>
              <a:gd name="f939" fmla="*/ 612338 f859 1"/>
              <a:gd name="f940" fmla="*/ 788245 f860 1"/>
              <a:gd name="f941" fmla="*/ 797116 f860 1"/>
              <a:gd name="f942" fmla="*/ 604326 f859 1"/>
              <a:gd name="f943" fmla="*/ 803124 f860 1"/>
              <a:gd name="f944" fmla="*/ 575140 f859 1"/>
              <a:gd name="f945" fmla="*/ 862069 f860 1"/>
              <a:gd name="f946" fmla="*/ 518484 f859 1"/>
              <a:gd name="f947" fmla="*/ 983679 f860 1"/>
              <a:gd name="f948" fmla="*/ 578574 f859 1"/>
              <a:gd name="f949" fmla="*/ 1000847 f860 1"/>
              <a:gd name="f950" fmla="*/ 608332 f859 1"/>
              <a:gd name="f951" fmla="*/ 1036614 f860 1"/>
              <a:gd name="f952" fmla="*/ 600892 f859 1"/>
              <a:gd name="f953" fmla="*/ 1043482 f860 1"/>
              <a:gd name="f954" fmla="*/ 588588 f859 1"/>
              <a:gd name="f955" fmla="*/ 1027744 f860 1"/>
              <a:gd name="f956" fmla="*/ 553679 f859 1"/>
              <a:gd name="f957" fmla="*/ 441158 f860 1"/>
              <a:gd name="f958" fmla="*/ 464691 f859 1"/>
              <a:gd name="f959" fmla="*/ 411399 f860 1"/>
              <a:gd name="f960" fmla="*/ 467838 f859 1"/>
              <a:gd name="f961" fmla="*/ 282350 f860 1"/>
              <a:gd name="f962" fmla="*/ 589734 f859 1"/>
              <a:gd name="f963" fmla="*/ 288359 f860 1"/>
              <a:gd name="f964" fmla="*/ 600321 f859 1"/>
              <a:gd name="f965" fmla="*/ 317259 f860 1"/>
              <a:gd name="f966" fmla="*/ 607474 f859 1"/>
              <a:gd name="f967" fmla="*/ 332711 f860 1"/>
              <a:gd name="f968" fmla="*/ 599749 f859 1"/>
              <a:gd name="f969" fmla="*/ 375632 f860 1"/>
              <a:gd name="f970" fmla="*/ 537656 f859 1"/>
              <a:gd name="f971" fmla="*/ 524425 f860 1"/>
              <a:gd name="f972" fmla="*/ 580005 f859 1"/>
              <a:gd name="f973" fmla="*/ 533868 f860 1"/>
              <a:gd name="f974" fmla="*/ 611194 f859 1"/>
              <a:gd name="f975" fmla="*/ 569349 f860 1"/>
              <a:gd name="f976" fmla="*/ 612625 f859 1"/>
              <a:gd name="f977" fmla="*/ 579650 f860 1"/>
              <a:gd name="f978" fmla="*/ 600893 f859 1"/>
              <a:gd name="f979" fmla="*/ 834707 f860 1"/>
              <a:gd name="f980" fmla="*/ 268863 f859 1"/>
              <a:gd name="f981" fmla="*/ 961932 f860 1"/>
              <a:gd name="f982" fmla="*/ 335927 f859 1"/>
              <a:gd name="f983" fmla="*/ 1034611 f860 1"/>
              <a:gd name="f984" fmla="*/ 460398 f859 1"/>
              <a:gd name="f985" fmla="*/ 1113872 f860 1"/>
              <a:gd name="f986" fmla="*/ 770860 f859 1"/>
              <a:gd name="f987" fmla="*/ 1105002 f860 1"/>
              <a:gd name="f988" fmla="*/ 785740 f859 1"/>
              <a:gd name="f989" fmla="*/ 948197 f860 1"/>
              <a:gd name="f990" fmla="*/ 843826 f859 1"/>
              <a:gd name="f991" fmla="*/ 937324 f860 1"/>
              <a:gd name="f992" fmla="*/ 856702 f859 1"/>
              <a:gd name="f993" fmla="*/ 935893 f860 1"/>
              <a:gd name="f994" fmla="*/ 890181 f859 1"/>
              <a:gd name="f995" fmla="*/ 925592 f860 1"/>
              <a:gd name="f996" fmla="*/ 900482 f859 1"/>
              <a:gd name="f997" fmla="*/ 896978 f860 1"/>
              <a:gd name="f998" fmla="*/ 899337 f859 1"/>
              <a:gd name="f999" fmla="*/ 887250 f860 1"/>
              <a:gd name="f1000" fmla="*/ 889322 f859 1"/>
              <a:gd name="f1001" fmla="*/ 885246 f860 1"/>
              <a:gd name="f1002" fmla="*/ 860994 f859 1"/>
              <a:gd name="f1003" fmla="*/ 856633 f860 1"/>
              <a:gd name="f1004" fmla="*/ 864714 f859 1"/>
              <a:gd name="f1005" fmla="*/ 739315 f860 1"/>
              <a:gd name="f1006" fmla="*/ 878735 f859 1"/>
              <a:gd name="f1007" fmla="*/ 725295 f860 1"/>
              <a:gd name="f1008" fmla="*/ 865286 f859 1"/>
              <a:gd name="f1009" fmla="*/ 725581 f860 1"/>
              <a:gd name="f1010" fmla="*/ 693030 f859 1"/>
              <a:gd name="f1011" fmla="*/ 708412 f860 1"/>
              <a:gd name="f1012" fmla="*/ 393441 f859 1"/>
              <a:gd name="f1013" fmla="*/ 691816 f860 1"/>
              <a:gd name="f1014" fmla="*/ 311605 f859 1"/>
              <a:gd name="f1015" fmla="*/ 696108 f860 1"/>
              <a:gd name="f1016" fmla="*/ 299015 f859 1"/>
              <a:gd name="f1017" fmla="*/ 567346 f860 1"/>
              <a:gd name="f1018" fmla="*/ 256381 f859 1"/>
              <a:gd name="f1019" fmla="*/ 664062 f860 1"/>
              <a:gd name="f1020" fmla="*/ 292721 f859 1"/>
              <a:gd name="f1021" fmla="*/ 682375 f860 1"/>
              <a:gd name="f1022" fmla="*/ 319904 f859 1"/>
              <a:gd name="f1023" fmla="*/ 700687 f860 1"/>
              <a:gd name="f1024" fmla="*/ 426920 f859 1"/>
              <a:gd name="f1025" fmla="*/ 713278 f860 1"/>
              <a:gd name="f1026" fmla="*/ 654974 f859 1"/>
              <a:gd name="f1027" fmla="*/ 712991 f860 1"/>
              <a:gd name="f1028" fmla="*/ 663272 f859 1"/>
              <a:gd name="f1029" fmla="*/ 712990 f860 1"/>
              <a:gd name="f1030" fmla="*/ 663315 f859 1"/>
              <a:gd name="f1031" fmla="*/ 890165 f859 1"/>
              <a:gd name="f1032" fmla="*/ 890180 f859 1"/>
              <a:gd name="f1033" fmla="*/ 890343 f859 1"/>
              <a:gd name="f1034" fmla="*/ 890466 f859 1"/>
              <a:gd name="f1035" fmla="*/ 712989 f860 1"/>
              <a:gd name="f1036" fmla="*/ 890461 f859 1"/>
              <a:gd name="f1037" fmla="*/ 712705 f860 1"/>
              <a:gd name="f1038" fmla="*/ 936821 f859 1"/>
              <a:gd name="f1039" fmla="*/ 704121 f860 1"/>
              <a:gd name="f1040" fmla="*/ 945119 f859 1"/>
              <a:gd name="f1041" fmla="*/ 644318 f860 1"/>
              <a:gd name="f1042" fmla="*/ 942830 f859 1"/>
              <a:gd name="f1043" fmla="*/ 637164 f860 1"/>
              <a:gd name="f1044" fmla="*/ 933387 f859 1"/>
              <a:gd name="f1045" fmla="*/ 639167 f860 1"/>
              <a:gd name="f1046" fmla="*/ 887891 f859 1"/>
              <a:gd name="f1047" fmla="*/ 629725 f860 1"/>
              <a:gd name="f1048" fmla="*/ 877876 f859 1"/>
              <a:gd name="f1049" fmla="*/ 504396 f860 1"/>
              <a:gd name="f1050" fmla="*/ 859849 f859 1"/>
              <a:gd name="f1051" fmla="*/ 493522 f860 1"/>
              <a:gd name="f1052" fmla="*/ 868720 f859 1"/>
              <a:gd name="f1053" fmla="*/ 492950 f860 1"/>
              <a:gd name="f1054" fmla="*/ 897334 f859 1"/>
              <a:gd name="f1055" fmla="*/ 486083 f860 1"/>
              <a:gd name="f1056" fmla="*/ 904773 f859 1"/>
              <a:gd name="f1057" fmla="*/ 440586 f860 1"/>
              <a:gd name="f1058" fmla="*/ 902484 f859 1"/>
              <a:gd name="f1059" fmla="*/ 434863 f860 1"/>
              <a:gd name="f1060" fmla="*/ 894186 f859 1"/>
              <a:gd name="f1061" fmla="*/ 436007 f860 1"/>
              <a:gd name="f1062" fmla="*/ 854699 f859 1"/>
              <a:gd name="f1063" fmla="*/ 424848 f860 1"/>
              <a:gd name="f1064" fmla="*/ 838675 f859 1"/>
              <a:gd name="f1065" fmla="*/ 246583 f860 1"/>
              <a:gd name="f1066" fmla="*/ 761131 f859 1"/>
              <a:gd name="f1067" fmla="*/ 236282 f860 1"/>
              <a:gd name="f1068" fmla="*/ 748255 f859 1"/>
              <a:gd name="f1069" fmla="*/ 263751 f860 1"/>
              <a:gd name="f1070" fmla="*/ 499600 f859 1"/>
              <a:gd name="f1071" fmla="*/ 402243 f860 1"/>
              <a:gd name="f1072" fmla="*/ 304452 f859 1"/>
              <a:gd name="f1073" fmla="*/ 1070952 f860 1"/>
              <a:gd name="f1074" fmla="*/ 250372 f859 1"/>
              <a:gd name="f1075" fmla="*/ 1293568 f860 1"/>
              <a:gd name="f1076" fmla="*/ 389435 f859 1"/>
              <a:gd name="f1077" fmla="*/ 1356233 f860 1"/>
              <a:gd name="f1078" fmla="*/ 576285 f859 1"/>
              <a:gd name="f1079" fmla="*/ 1326188 f860 1"/>
              <a:gd name="f1080" fmla="*/ 953417 f859 1"/>
              <a:gd name="f1081" fmla="*/ 1146779 f860 1"/>
              <a:gd name="f1082" fmla="*/ 1156003 f859 1"/>
              <a:gd name="f1083" fmla="*/ 1106147 f860 1"/>
              <a:gd name="f1084" fmla="*/ 1169738 f859 1"/>
              <a:gd name="f1085" fmla="*/ 1098421 f860 1"/>
              <a:gd name="f1086" fmla="*/ 1169452 f859 1"/>
              <a:gd name="f1087" fmla="*/ 1115303 f860 1"/>
              <a:gd name="f1088" fmla="*/ 1115372 f859 1"/>
              <a:gd name="f1089" fmla="*/ 1133044 f860 1"/>
              <a:gd name="f1090" fmla="*/ 901339 f859 1"/>
              <a:gd name="f1091" fmla="*/ 1129324 f860 1"/>
              <a:gd name="f1092" fmla="*/ 816642 f859 1"/>
              <a:gd name="f1093" fmla="*/ 1135619 f860 1"/>
              <a:gd name="f1094" fmla="*/ 798329 f859 1"/>
              <a:gd name="f1095" fmla="*/ 1168811 f860 1"/>
              <a:gd name="f1096" fmla="*/ 756266 f859 1"/>
              <a:gd name="f1097" fmla="*/ 1166522 f860 1"/>
              <a:gd name="f1098" fmla="*/ 755122 f859 1"/>
              <a:gd name="f1099" fmla="*/ 1124173 f860 1"/>
              <a:gd name="f1100" fmla="*/ 764564 f859 1"/>
              <a:gd name="f1101" fmla="*/ 1102999 f860 1"/>
              <a:gd name="f1102" fmla="*/ 631223 f859 1"/>
              <a:gd name="f1103" fmla="*/ 1018874 f860 1"/>
              <a:gd name="f1104" fmla="*/ 400309 f859 1"/>
              <a:gd name="f1105" fmla="*/ 937038 f860 1"/>
              <a:gd name="f1106" fmla="*/ 297012 f859 1"/>
              <a:gd name="f1107" fmla="*/ 939327 f860 1"/>
              <a:gd name="f1108" fmla="*/ 285567 f859 1"/>
              <a:gd name="f1109" fmla="*/ 421987 f860 1"/>
              <a:gd name="f1110" fmla="*/ 224047 f859 1"/>
              <a:gd name="f1111" fmla="*/ 485510 f860 1"/>
              <a:gd name="f1112" fmla="*/ 234920 f859 1"/>
              <a:gd name="f1113" fmla="*/ 518702 f860 1"/>
              <a:gd name="f1114" fmla="*/ 244363 f859 1"/>
              <a:gd name="f1115" fmla="*/ 513838 f860 1"/>
              <a:gd name="f1116" fmla="*/ 248083 f859 1"/>
              <a:gd name="f1117" fmla="*/ 258314 f860 1"/>
              <a:gd name="f1118" fmla="*/ 477281 f859 1"/>
              <a:gd name="f1119" fmla="*/ 224264 f860 1"/>
              <a:gd name="f1120" fmla="*/ 726222 f859 1"/>
              <a:gd name="f1121" fmla="*/ 746538 f859 1"/>
              <a:gd name="f1122" fmla="*/ 177337 f860 1"/>
              <a:gd name="f1123" fmla="*/ 719069 f859 1"/>
              <a:gd name="f1124" fmla="*/ 217683 f860 1"/>
              <a:gd name="f1125" fmla="*/ 768285 f859 1"/>
              <a:gd name="f1126" fmla="*/ 225694 f860 1"/>
              <a:gd name="f1127" fmla="*/ 787456 f859 1"/>
              <a:gd name="f1128" fmla="*/ 247441 f860 1"/>
              <a:gd name="f1129" fmla="*/ 320980 f860 1"/>
              <a:gd name="f1130" fmla="*/ 1149423 f859 1"/>
              <a:gd name="f1131" fmla="*/ 324128 f860 1"/>
              <a:gd name="f1132" fmla="*/ 1155145 f859 1"/>
              <a:gd name="f1133" fmla="*/ 210815 f860 1"/>
              <a:gd name="f1134" fmla="*/ 1123956 f859 1"/>
              <a:gd name="f1135" fmla="*/ 66315 f860 1"/>
              <a:gd name="f1136" fmla="*/ 969441 f859 1"/>
              <a:gd name="f1137" fmla="*/ 416905 f859 1"/>
              <a:gd name="f1138" fmla="*/ 729874 f860 1"/>
              <a:gd name="f1139" fmla="*/ 0 f859 1"/>
              <a:gd name="f1140" fmla="*/ 751335 f860 1"/>
              <a:gd name="f1141" fmla="*/ 786530 f860 1"/>
              <a:gd name="f1142" fmla="*/ 24322 f859 1"/>
              <a:gd name="f1143" fmla="*/ 811138 f860 1"/>
              <a:gd name="f1144" fmla="*/ 53508 f859 1"/>
              <a:gd name="f1145" fmla="*/ 808277 f860 1"/>
              <a:gd name="f1146" fmla="*/ 114170 f859 1"/>
              <a:gd name="f1147" fmla="*/ 758774 f860 1"/>
              <a:gd name="f1148" fmla="*/ 172542 f859 1"/>
              <a:gd name="f1149" fmla="*/ 729016 f860 1"/>
              <a:gd name="f1150" fmla="*/ 212888 f859 1"/>
              <a:gd name="f1151" fmla="*/ 712133 f860 1"/>
              <a:gd name="f1152" fmla="*/ 264679 f859 1"/>
              <a:gd name="f1153" fmla="*/ 709271 f860 1"/>
              <a:gd name="f1154" fmla="*/ 278986 f859 1"/>
              <a:gd name="f1155" fmla="*/ 682660 f860 1"/>
              <a:gd name="f1156" fmla="*/ 676079 f860 1"/>
              <a:gd name="f1157" fmla="*/ 288143 f859 1"/>
              <a:gd name="f1158" fmla="*/ 629724 f860 1"/>
              <a:gd name="f1159" fmla="*/ 258956 f859 1"/>
              <a:gd name="f1160" fmla="*/ 619710 f860 1"/>
              <a:gd name="f1161" fmla="*/ 244649 f859 1"/>
              <a:gd name="f1162" fmla="*/ 624574 f860 1"/>
              <a:gd name="f1163" fmla="*/ 131910 f859 1"/>
              <a:gd name="f1164" fmla="*/ 692675 f860 1"/>
              <a:gd name="f1165" fmla="*/ 20888 f859 1"/>
              <a:gd name="f1166" fmla="+- f861 0 f1"/>
              <a:gd name="f1167" fmla="*/ f864 1 1364730"/>
              <a:gd name="f1168" fmla="*/ f865 1 1286242"/>
              <a:gd name="f1169" fmla="*/ f866 1 1364730"/>
              <a:gd name="f1170" fmla="*/ f867 1 1286242"/>
              <a:gd name="f1171" fmla="*/ f868 1 1364730"/>
              <a:gd name="f1172" fmla="*/ f869 1 1286242"/>
              <a:gd name="f1173" fmla="*/ f870 1 1364730"/>
              <a:gd name="f1174" fmla="*/ f871 1 1286242"/>
              <a:gd name="f1175" fmla="*/ f872 1 1364730"/>
              <a:gd name="f1176" fmla="*/ f873 1 1286242"/>
              <a:gd name="f1177" fmla="*/ f874 1 1364730"/>
              <a:gd name="f1178" fmla="*/ f875 1 1286242"/>
              <a:gd name="f1179" fmla="*/ f876 1 1364730"/>
              <a:gd name="f1180" fmla="*/ f877 1 1286242"/>
              <a:gd name="f1181" fmla="*/ f878 1 1364730"/>
              <a:gd name="f1182" fmla="*/ f879 1 1286242"/>
              <a:gd name="f1183" fmla="*/ f880 1 1364730"/>
              <a:gd name="f1184" fmla="*/ f881 1 1286242"/>
              <a:gd name="f1185" fmla="*/ f882 1 1364730"/>
              <a:gd name="f1186" fmla="*/ f883 1 1286242"/>
              <a:gd name="f1187" fmla="*/ f884 1 1364730"/>
              <a:gd name="f1188" fmla="*/ f885 1 1286242"/>
              <a:gd name="f1189" fmla="*/ f886 1 1364730"/>
              <a:gd name="f1190" fmla="*/ f887 1 1286242"/>
              <a:gd name="f1191" fmla="*/ f888 1 1364730"/>
              <a:gd name="f1192" fmla="*/ f889 1 1286242"/>
              <a:gd name="f1193" fmla="*/ f890 1 1364730"/>
              <a:gd name="f1194" fmla="*/ f891 1 1286242"/>
              <a:gd name="f1195" fmla="*/ f892 1 1364730"/>
              <a:gd name="f1196" fmla="*/ f893 1 1286242"/>
              <a:gd name="f1197" fmla="*/ f894 1 1364730"/>
              <a:gd name="f1198" fmla="*/ f895 1 1286242"/>
              <a:gd name="f1199" fmla="*/ f896 1 1364730"/>
              <a:gd name="f1200" fmla="*/ f897 1 1286242"/>
              <a:gd name="f1201" fmla="*/ f898 1 1364730"/>
              <a:gd name="f1202" fmla="*/ f899 1 1286242"/>
              <a:gd name="f1203" fmla="*/ f900 1 1364730"/>
              <a:gd name="f1204" fmla="*/ f901 1 1286242"/>
              <a:gd name="f1205" fmla="*/ f902 1 1364730"/>
              <a:gd name="f1206" fmla="*/ f903 1 1286242"/>
              <a:gd name="f1207" fmla="*/ f904 1 1364730"/>
              <a:gd name="f1208" fmla="*/ f905 1 1286242"/>
              <a:gd name="f1209" fmla="*/ f906 1 1364730"/>
              <a:gd name="f1210" fmla="*/ f907 1 1286242"/>
              <a:gd name="f1211" fmla="*/ f908 1 1364730"/>
              <a:gd name="f1212" fmla="*/ f909 1 1286242"/>
              <a:gd name="f1213" fmla="*/ f910 1 1364730"/>
              <a:gd name="f1214" fmla="*/ f911 1 1286242"/>
              <a:gd name="f1215" fmla="*/ f912 1 1364730"/>
              <a:gd name="f1216" fmla="*/ f913 1 1286242"/>
              <a:gd name="f1217" fmla="*/ f914 1 1364730"/>
              <a:gd name="f1218" fmla="*/ f915 1 1286242"/>
              <a:gd name="f1219" fmla="*/ f916 1 1364730"/>
              <a:gd name="f1220" fmla="*/ f917 1 1286242"/>
              <a:gd name="f1221" fmla="*/ f918 1 1364730"/>
              <a:gd name="f1222" fmla="*/ f919 1 1286242"/>
              <a:gd name="f1223" fmla="*/ f920 1 1364730"/>
              <a:gd name="f1224" fmla="*/ f921 1 1286242"/>
              <a:gd name="f1225" fmla="*/ f922 1 1364730"/>
              <a:gd name="f1226" fmla="*/ f923 1 1286242"/>
              <a:gd name="f1227" fmla="*/ f924 1 1364730"/>
              <a:gd name="f1228" fmla="*/ f925 1 1286242"/>
              <a:gd name="f1229" fmla="*/ f926 1 1364730"/>
              <a:gd name="f1230" fmla="*/ f927 1 1286242"/>
              <a:gd name="f1231" fmla="*/ f928 1 1364730"/>
              <a:gd name="f1232" fmla="*/ f929 1 1286242"/>
              <a:gd name="f1233" fmla="*/ f930 1 1364730"/>
              <a:gd name="f1234" fmla="*/ f931 1 1286242"/>
              <a:gd name="f1235" fmla="*/ f932 1 1364730"/>
              <a:gd name="f1236" fmla="*/ f933 1 1286242"/>
              <a:gd name="f1237" fmla="*/ f934 1 1364730"/>
              <a:gd name="f1238" fmla="*/ f935 1 1286242"/>
              <a:gd name="f1239" fmla="*/ f936 1 1364730"/>
              <a:gd name="f1240" fmla="*/ f937 1 1286242"/>
              <a:gd name="f1241" fmla="*/ f938 1 1364730"/>
              <a:gd name="f1242" fmla="*/ f939 1 1286242"/>
              <a:gd name="f1243" fmla="*/ f940 1 1364730"/>
              <a:gd name="f1244" fmla="*/ f941 1 1364730"/>
              <a:gd name="f1245" fmla="*/ f942 1 1286242"/>
              <a:gd name="f1246" fmla="*/ f943 1 1364730"/>
              <a:gd name="f1247" fmla="*/ f944 1 1286242"/>
              <a:gd name="f1248" fmla="*/ f945 1 1364730"/>
              <a:gd name="f1249" fmla="*/ f946 1 1286242"/>
              <a:gd name="f1250" fmla="*/ f947 1 1364730"/>
              <a:gd name="f1251" fmla="*/ f948 1 1286242"/>
              <a:gd name="f1252" fmla="*/ f949 1 1364730"/>
              <a:gd name="f1253" fmla="*/ f950 1 1286242"/>
              <a:gd name="f1254" fmla="*/ f951 1 1364730"/>
              <a:gd name="f1255" fmla="*/ f952 1 1286242"/>
              <a:gd name="f1256" fmla="*/ f953 1 1364730"/>
              <a:gd name="f1257" fmla="*/ f954 1 1286242"/>
              <a:gd name="f1258" fmla="*/ f955 1 1364730"/>
              <a:gd name="f1259" fmla="*/ f956 1 1286242"/>
              <a:gd name="f1260" fmla="*/ f957 1 1364730"/>
              <a:gd name="f1261" fmla="*/ f958 1 1286242"/>
              <a:gd name="f1262" fmla="*/ f959 1 1364730"/>
              <a:gd name="f1263" fmla="*/ f960 1 1286242"/>
              <a:gd name="f1264" fmla="*/ f961 1 1364730"/>
              <a:gd name="f1265" fmla="*/ f962 1 1286242"/>
              <a:gd name="f1266" fmla="*/ f963 1 1364730"/>
              <a:gd name="f1267" fmla="*/ f964 1 1286242"/>
              <a:gd name="f1268" fmla="*/ f965 1 1364730"/>
              <a:gd name="f1269" fmla="*/ f966 1 1286242"/>
              <a:gd name="f1270" fmla="*/ f967 1 1364730"/>
              <a:gd name="f1271" fmla="*/ f968 1 1286242"/>
              <a:gd name="f1272" fmla="*/ f969 1 1364730"/>
              <a:gd name="f1273" fmla="*/ f970 1 1286242"/>
              <a:gd name="f1274" fmla="*/ f971 1 1364730"/>
              <a:gd name="f1275" fmla="*/ f972 1 1286242"/>
              <a:gd name="f1276" fmla="*/ f973 1 1364730"/>
              <a:gd name="f1277" fmla="*/ f974 1 1286242"/>
              <a:gd name="f1278" fmla="*/ f975 1 1364730"/>
              <a:gd name="f1279" fmla="*/ f976 1 1286242"/>
              <a:gd name="f1280" fmla="*/ f977 1 1364730"/>
              <a:gd name="f1281" fmla="*/ f978 1 1286242"/>
              <a:gd name="f1282" fmla="*/ f979 1 1364730"/>
              <a:gd name="f1283" fmla="*/ f980 1 1286242"/>
              <a:gd name="f1284" fmla="*/ f981 1 1364730"/>
              <a:gd name="f1285" fmla="*/ f982 1 1286242"/>
              <a:gd name="f1286" fmla="*/ f983 1 1364730"/>
              <a:gd name="f1287" fmla="*/ f984 1 1286242"/>
              <a:gd name="f1288" fmla="*/ f985 1 1364730"/>
              <a:gd name="f1289" fmla="*/ f986 1 1286242"/>
              <a:gd name="f1290" fmla="*/ f987 1 1364730"/>
              <a:gd name="f1291" fmla="*/ f988 1 1286242"/>
              <a:gd name="f1292" fmla="*/ f989 1 1364730"/>
              <a:gd name="f1293" fmla="*/ f990 1 1286242"/>
              <a:gd name="f1294" fmla="*/ f991 1 1364730"/>
              <a:gd name="f1295" fmla="*/ f992 1 1286242"/>
              <a:gd name="f1296" fmla="*/ f993 1 1364730"/>
              <a:gd name="f1297" fmla="*/ f994 1 1286242"/>
              <a:gd name="f1298" fmla="*/ f995 1 1364730"/>
              <a:gd name="f1299" fmla="*/ f996 1 1286242"/>
              <a:gd name="f1300" fmla="*/ f997 1 1364730"/>
              <a:gd name="f1301" fmla="*/ f998 1 1286242"/>
              <a:gd name="f1302" fmla="*/ f999 1 1364730"/>
              <a:gd name="f1303" fmla="*/ f1000 1 1286242"/>
              <a:gd name="f1304" fmla="*/ f1001 1 1364730"/>
              <a:gd name="f1305" fmla="*/ f1002 1 1286242"/>
              <a:gd name="f1306" fmla="*/ f1003 1 1364730"/>
              <a:gd name="f1307" fmla="*/ f1004 1 1286242"/>
              <a:gd name="f1308" fmla="*/ f1005 1 1364730"/>
              <a:gd name="f1309" fmla="*/ f1006 1 1286242"/>
              <a:gd name="f1310" fmla="*/ f1007 1 1364730"/>
              <a:gd name="f1311" fmla="*/ f1008 1 1286242"/>
              <a:gd name="f1312" fmla="*/ f1009 1 1364730"/>
              <a:gd name="f1313" fmla="*/ f1010 1 1286242"/>
              <a:gd name="f1314" fmla="*/ f1011 1 1364730"/>
              <a:gd name="f1315" fmla="*/ f1012 1 1286242"/>
              <a:gd name="f1316" fmla="*/ f1013 1 1364730"/>
              <a:gd name="f1317" fmla="*/ f1014 1 1286242"/>
              <a:gd name="f1318" fmla="*/ f1015 1 1364730"/>
              <a:gd name="f1319" fmla="*/ f1016 1 1286242"/>
              <a:gd name="f1320" fmla="*/ f1017 1 1364730"/>
              <a:gd name="f1321" fmla="*/ f1018 1 1286242"/>
              <a:gd name="f1322" fmla="*/ f1019 1 1364730"/>
              <a:gd name="f1323" fmla="*/ f1020 1 1286242"/>
              <a:gd name="f1324" fmla="*/ f1021 1 1364730"/>
              <a:gd name="f1325" fmla="*/ f1022 1 1286242"/>
              <a:gd name="f1326" fmla="*/ f1023 1 1364730"/>
              <a:gd name="f1327" fmla="*/ f1024 1 1286242"/>
              <a:gd name="f1328" fmla="*/ f1025 1 1364730"/>
              <a:gd name="f1329" fmla="*/ f1026 1 1286242"/>
              <a:gd name="f1330" fmla="*/ f1027 1 1364730"/>
              <a:gd name="f1331" fmla="*/ f1028 1 1286242"/>
              <a:gd name="f1332" fmla="*/ f1029 1 1364730"/>
              <a:gd name="f1333" fmla="*/ f1030 1 1286242"/>
              <a:gd name="f1334" fmla="*/ f1031 1 1286242"/>
              <a:gd name="f1335" fmla="*/ f1032 1 1286242"/>
              <a:gd name="f1336" fmla="*/ f1033 1 1286242"/>
              <a:gd name="f1337" fmla="*/ f1034 1 1286242"/>
              <a:gd name="f1338" fmla="*/ f1035 1 1364730"/>
              <a:gd name="f1339" fmla="*/ f1036 1 1286242"/>
              <a:gd name="f1340" fmla="*/ f1037 1 1364730"/>
              <a:gd name="f1341" fmla="*/ f1038 1 1286242"/>
              <a:gd name="f1342" fmla="*/ f1039 1 1364730"/>
              <a:gd name="f1343" fmla="*/ f1040 1 1286242"/>
              <a:gd name="f1344" fmla="*/ f1041 1 1364730"/>
              <a:gd name="f1345" fmla="*/ f1042 1 1286242"/>
              <a:gd name="f1346" fmla="*/ f1043 1 1364730"/>
              <a:gd name="f1347" fmla="*/ f1044 1 1286242"/>
              <a:gd name="f1348" fmla="*/ f1045 1 1364730"/>
              <a:gd name="f1349" fmla="*/ f1046 1 1286242"/>
              <a:gd name="f1350" fmla="*/ f1047 1 1364730"/>
              <a:gd name="f1351" fmla="*/ f1048 1 1286242"/>
              <a:gd name="f1352" fmla="*/ f1049 1 1364730"/>
              <a:gd name="f1353" fmla="*/ f1050 1 1286242"/>
              <a:gd name="f1354" fmla="*/ f1051 1 1364730"/>
              <a:gd name="f1355" fmla="*/ f1052 1 1286242"/>
              <a:gd name="f1356" fmla="*/ f1053 1 1364730"/>
              <a:gd name="f1357" fmla="*/ f1054 1 1286242"/>
              <a:gd name="f1358" fmla="*/ f1055 1 1364730"/>
              <a:gd name="f1359" fmla="*/ f1056 1 1286242"/>
              <a:gd name="f1360" fmla="*/ f1057 1 1364730"/>
              <a:gd name="f1361" fmla="*/ f1058 1 1286242"/>
              <a:gd name="f1362" fmla="*/ f1059 1 1364730"/>
              <a:gd name="f1363" fmla="*/ f1060 1 1286242"/>
              <a:gd name="f1364" fmla="*/ f1061 1 1364730"/>
              <a:gd name="f1365" fmla="*/ f1062 1 1286242"/>
              <a:gd name="f1366" fmla="*/ f1063 1 1364730"/>
              <a:gd name="f1367" fmla="*/ f1064 1 1286242"/>
              <a:gd name="f1368" fmla="*/ f1065 1 1364730"/>
              <a:gd name="f1369" fmla="*/ f1066 1 1286242"/>
              <a:gd name="f1370" fmla="*/ f1067 1 1364730"/>
              <a:gd name="f1371" fmla="*/ f1068 1 1286242"/>
              <a:gd name="f1372" fmla="*/ f1069 1 1364730"/>
              <a:gd name="f1373" fmla="*/ f1070 1 1286242"/>
              <a:gd name="f1374" fmla="*/ f1071 1 1364730"/>
              <a:gd name="f1375" fmla="*/ f1072 1 1286242"/>
              <a:gd name="f1376" fmla="*/ f1073 1 1364730"/>
              <a:gd name="f1377" fmla="*/ f1074 1 1286242"/>
              <a:gd name="f1378" fmla="*/ f1075 1 1364730"/>
              <a:gd name="f1379" fmla="*/ f1076 1 1286242"/>
              <a:gd name="f1380" fmla="*/ f1077 1 1364730"/>
              <a:gd name="f1381" fmla="*/ f1078 1 1286242"/>
              <a:gd name="f1382" fmla="*/ f1079 1 1364730"/>
              <a:gd name="f1383" fmla="*/ f1080 1 1286242"/>
              <a:gd name="f1384" fmla="*/ f1081 1 1364730"/>
              <a:gd name="f1385" fmla="*/ f1082 1 1286242"/>
              <a:gd name="f1386" fmla="*/ f1083 1 1364730"/>
              <a:gd name="f1387" fmla="*/ f1084 1 1286242"/>
              <a:gd name="f1388" fmla="*/ f1085 1 1364730"/>
              <a:gd name="f1389" fmla="*/ f1086 1 1286242"/>
              <a:gd name="f1390" fmla="*/ f1087 1 1364730"/>
              <a:gd name="f1391" fmla="*/ f1088 1 1286242"/>
              <a:gd name="f1392" fmla="*/ f1089 1 1364730"/>
              <a:gd name="f1393" fmla="*/ f1090 1 1286242"/>
              <a:gd name="f1394" fmla="*/ f1091 1 1364730"/>
              <a:gd name="f1395" fmla="*/ f1092 1 1286242"/>
              <a:gd name="f1396" fmla="*/ f1093 1 1364730"/>
              <a:gd name="f1397" fmla="*/ f1094 1 1286242"/>
              <a:gd name="f1398" fmla="*/ f1095 1 1364730"/>
              <a:gd name="f1399" fmla="*/ f1096 1 1286242"/>
              <a:gd name="f1400" fmla="*/ f1097 1 1364730"/>
              <a:gd name="f1401" fmla="*/ f1098 1 1286242"/>
              <a:gd name="f1402" fmla="*/ f1099 1 1364730"/>
              <a:gd name="f1403" fmla="*/ f1100 1 1286242"/>
              <a:gd name="f1404" fmla="*/ f1101 1 1364730"/>
              <a:gd name="f1405" fmla="*/ f1102 1 1286242"/>
              <a:gd name="f1406" fmla="*/ f1103 1 1364730"/>
              <a:gd name="f1407" fmla="*/ f1104 1 1286242"/>
              <a:gd name="f1408" fmla="*/ f1105 1 1364730"/>
              <a:gd name="f1409" fmla="*/ f1106 1 1286242"/>
              <a:gd name="f1410" fmla="*/ f1107 1 1364730"/>
              <a:gd name="f1411" fmla="*/ f1108 1 1286242"/>
              <a:gd name="f1412" fmla="*/ f1109 1 1364730"/>
              <a:gd name="f1413" fmla="*/ f1110 1 1286242"/>
              <a:gd name="f1414" fmla="*/ f1111 1 1364730"/>
              <a:gd name="f1415" fmla="*/ f1112 1 1286242"/>
              <a:gd name="f1416" fmla="*/ f1113 1 1364730"/>
              <a:gd name="f1417" fmla="*/ f1114 1 1286242"/>
              <a:gd name="f1418" fmla="*/ f1115 1 1364730"/>
              <a:gd name="f1419" fmla="*/ f1116 1 1286242"/>
              <a:gd name="f1420" fmla="*/ f1117 1 1364730"/>
              <a:gd name="f1421" fmla="*/ f1118 1 1286242"/>
              <a:gd name="f1422" fmla="*/ f1119 1 1364730"/>
              <a:gd name="f1423" fmla="*/ f1120 1 1286242"/>
              <a:gd name="f1424" fmla="*/ f1121 1 1286242"/>
              <a:gd name="f1425" fmla="*/ f1122 1 1364730"/>
              <a:gd name="f1426" fmla="*/ f1123 1 1286242"/>
              <a:gd name="f1427" fmla="*/ f1124 1 1364730"/>
              <a:gd name="f1428" fmla="*/ f1125 1 1286242"/>
              <a:gd name="f1429" fmla="*/ f1126 1 1364730"/>
              <a:gd name="f1430" fmla="*/ f1127 1 1286242"/>
              <a:gd name="f1431" fmla="*/ f1128 1 1364730"/>
              <a:gd name="f1432" fmla="*/ f1129 1 1364730"/>
              <a:gd name="f1433" fmla="*/ f1130 1 1286242"/>
              <a:gd name="f1434" fmla="*/ f1131 1 1364730"/>
              <a:gd name="f1435" fmla="*/ f1132 1 1286242"/>
              <a:gd name="f1436" fmla="*/ f1133 1 1364730"/>
              <a:gd name="f1437" fmla="*/ f1134 1 1286242"/>
              <a:gd name="f1438" fmla="*/ f1135 1 1364730"/>
              <a:gd name="f1439" fmla="*/ f1136 1 1286242"/>
              <a:gd name="f1440" fmla="*/ f1137 1 1286242"/>
              <a:gd name="f1441" fmla="*/ f1138 1 1364730"/>
              <a:gd name="f1442" fmla="*/ f1139 1 1286242"/>
              <a:gd name="f1443" fmla="*/ f1140 1 1364730"/>
              <a:gd name="f1444" fmla="*/ f1141 1 1364730"/>
              <a:gd name="f1445" fmla="*/ f1142 1 1286242"/>
              <a:gd name="f1446" fmla="*/ f1143 1 1364730"/>
              <a:gd name="f1447" fmla="*/ f1144 1 1286242"/>
              <a:gd name="f1448" fmla="*/ f1145 1 1364730"/>
              <a:gd name="f1449" fmla="*/ f1146 1 1286242"/>
              <a:gd name="f1450" fmla="*/ f1147 1 1364730"/>
              <a:gd name="f1451" fmla="*/ f1148 1 1286242"/>
              <a:gd name="f1452" fmla="*/ f1149 1 1364730"/>
              <a:gd name="f1453" fmla="*/ f1150 1 1286242"/>
              <a:gd name="f1454" fmla="*/ f1151 1 1364730"/>
              <a:gd name="f1455" fmla="*/ f1152 1 1286242"/>
              <a:gd name="f1456" fmla="*/ f1153 1 1364730"/>
              <a:gd name="f1457" fmla="*/ f1154 1 1286242"/>
              <a:gd name="f1458" fmla="*/ f1155 1 1364730"/>
              <a:gd name="f1459" fmla="*/ f1156 1 1364730"/>
              <a:gd name="f1460" fmla="*/ f1157 1 1286242"/>
              <a:gd name="f1461" fmla="*/ f1158 1 1364730"/>
              <a:gd name="f1462" fmla="*/ f1159 1 1286242"/>
              <a:gd name="f1463" fmla="*/ f1160 1 1364730"/>
              <a:gd name="f1464" fmla="*/ f1161 1 1286242"/>
              <a:gd name="f1465" fmla="*/ f1162 1 1364730"/>
              <a:gd name="f1466" fmla="*/ f1163 1 1286242"/>
              <a:gd name="f1467" fmla="*/ f1164 1 1364730"/>
              <a:gd name="f1468" fmla="*/ f1165 1 1286242"/>
              <a:gd name="f1469" fmla="*/ f855 1 f862"/>
              <a:gd name="f1470" fmla="*/ f856 1 f862"/>
              <a:gd name="f1471" fmla="*/ f855 1 f863"/>
              <a:gd name="f1472" fmla="*/ f857 1 f863"/>
              <a:gd name="f1473" fmla="*/ f1167 1 f862"/>
              <a:gd name="f1474" fmla="*/ f1168 1 f863"/>
              <a:gd name="f1475" fmla="*/ f1169 1 f862"/>
              <a:gd name="f1476" fmla="*/ f1170 1 f863"/>
              <a:gd name="f1477" fmla="*/ f1171 1 f862"/>
              <a:gd name="f1478" fmla="*/ f1172 1 f863"/>
              <a:gd name="f1479" fmla="*/ f1173 1 f862"/>
              <a:gd name="f1480" fmla="*/ f1174 1 f863"/>
              <a:gd name="f1481" fmla="*/ f1175 1 f862"/>
              <a:gd name="f1482" fmla="*/ f1176 1 f863"/>
              <a:gd name="f1483" fmla="*/ f1177 1 f862"/>
              <a:gd name="f1484" fmla="*/ f1178 1 f863"/>
              <a:gd name="f1485" fmla="*/ f1179 1 f862"/>
              <a:gd name="f1486" fmla="*/ f1180 1 f863"/>
              <a:gd name="f1487" fmla="*/ f1181 1 f862"/>
              <a:gd name="f1488" fmla="*/ f1182 1 f863"/>
              <a:gd name="f1489" fmla="*/ f1183 1 f862"/>
              <a:gd name="f1490" fmla="*/ f1184 1 f863"/>
              <a:gd name="f1491" fmla="*/ f1185 1 f862"/>
              <a:gd name="f1492" fmla="*/ f1186 1 f863"/>
              <a:gd name="f1493" fmla="*/ f1187 1 f862"/>
              <a:gd name="f1494" fmla="*/ f1188 1 f863"/>
              <a:gd name="f1495" fmla="*/ f1189 1 f862"/>
              <a:gd name="f1496" fmla="*/ f1190 1 f863"/>
              <a:gd name="f1497" fmla="*/ f1191 1 f862"/>
              <a:gd name="f1498" fmla="*/ f1192 1 f863"/>
              <a:gd name="f1499" fmla="*/ f1193 1 f862"/>
              <a:gd name="f1500" fmla="*/ f1194 1 f863"/>
              <a:gd name="f1501" fmla="*/ f1195 1 f862"/>
              <a:gd name="f1502" fmla="*/ f1196 1 f863"/>
              <a:gd name="f1503" fmla="*/ f1197 1 f862"/>
              <a:gd name="f1504" fmla="*/ f1198 1 f863"/>
              <a:gd name="f1505" fmla="*/ f1199 1 f862"/>
              <a:gd name="f1506" fmla="*/ f1200 1 f863"/>
              <a:gd name="f1507" fmla="*/ f1201 1 f862"/>
              <a:gd name="f1508" fmla="*/ f1202 1 f863"/>
              <a:gd name="f1509" fmla="*/ f1203 1 f862"/>
              <a:gd name="f1510" fmla="*/ f1204 1 f863"/>
              <a:gd name="f1511" fmla="*/ f1205 1 f862"/>
              <a:gd name="f1512" fmla="*/ f1206 1 f863"/>
              <a:gd name="f1513" fmla="*/ f1207 1 f862"/>
              <a:gd name="f1514" fmla="*/ f1208 1 f863"/>
              <a:gd name="f1515" fmla="*/ f1209 1 f862"/>
              <a:gd name="f1516" fmla="*/ f1210 1 f863"/>
              <a:gd name="f1517" fmla="*/ f1211 1 f862"/>
              <a:gd name="f1518" fmla="*/ f1212 1 f863"/>
              <a:gd name="f1519" fmla="*/ f1213 1 f862"/>
              <a:gd name="f1520" fmla="*/ f1214 1 f863"/>
              <a:gd name="f1521" fmla="*/ f1215 1 f862"/>
              <a:gd name="f1522" fmla="*/ f1216 1 f863"/>
              <a:gd name="f1523" fmla="*/ f1217 1 f862"/>
              <a:gd name="f1524" fmla="*/ f1218 1 f863"/>
              <a:gd name="f1525" fmla="*/ f1219 1 f862"/>
              <a:gd name="f1526" fmla="*/ f1220 1 f863"/>
              <a:gd name="f1527" fmla="*/ f1221 1 f862"/>
              <a:gd name="f1528" fmla="*/ f1222 1 f863"/>
              <a:gd name="f1529" fmla="*/ f1223 1 f862"/>
              <a:gd name="f1530" fmla="*/ f1224 1 f863"/>
              <a:gd name="f1531" fmla="*/ f1225 1 f862"/>
              <a:gd name="f1532" fmla="*/ f1226 1 f863"/>
              <a:gd name="f1533" fmla="*/ f1227 1 f862"/>
              <a:gd name="f1534" fmla="*/ f1228 1 f863"/>
              <a:gd name="f1535" fmla="*/ f1229 1 f862"/>
              <a:gd name="f1536" fmla="*/ f1230 1 f863"/>
              <a:gd name="f1537" fmla="*/ f1231 1 f862"/>
              <a:gd name="f1538" fmla="*/ f1232 1 f863"/>
              <a:gd name="f1539" fmla="*/ f1233 1 f862"/>
              <a:gd name="f1540" fmla="*/ f1234 1 f863"/>
              <a:gd name="f1541" fmla="*/ f1235 1 f862"/>
              <a:gd name="f1542" fmla="*/ f1236 1 f863"/>
              <a:gd name="f1543" fmla="*/ f1237 1 f862"/>
              <a:gd name="f1544" fmla="*/ f1238 1 f863"/>
              <a:gd name="f1545" fmla="*/ f1239 1 f862"/>
              <a:gd name="f1546" fmla="*/ f1240 1 f863"/>
              <a:gd name="f1547" fmla="*/ f1241 1 f862"/>
              <a:gd name="f1548" fmla="*/ f1242 1 f863"/>
              <a:gd name="f1549" fmla="*/ f1243 1 f862"/>
              <a:gd name="f1550" fmla="*/ f1244 1 f862"/>
              <a:gd name="f1551" fmla="*/ f1245 1 f863"/>
              <a:gd name="f1552" fmla="*/ f1246 1 f862"/>
              <a:gd name="f1553" fmla="*/ f1247 1 f863"/>
              <a:gd name="f1554" fmla="*/ f1248 1 f862"/>
              <a:gd name="f1555" fmla="*/ f1249 1 f863"/>
              <a:gd name="f1556" fmla="*/ f1250 1 f862"/>
              <a:gd name="f1557" fmla="*/ f1251 1 f863"/>
              <a:gd name="f1558" fmla="*/ f1252 1 f862"/>
              <a:gd name="f1559" fmla="*/ f1253 1 f863"/>
              <a:gd name="f1560" fmla="*/ f1254 1 f862"/>
              <a:gd name="f1561" fmla="*/ f1255 1 f863"/>
              <a:gd name="f1562" fmla="*/ f1256 1 f862"/>
              <a:gd name="f1563" fmla="*/ f1257 1 f863"/>
              <a:gd name="f1564" fmla="*/ f1258 1 f862"/>
              <a:gd name="f1565" fmla="*/ f1259 1 f863"/>
              <a:gd name="f1566" fmla="*/ f1260 1 f862"/>
              <a:gd name="f1567" fmla="*/ f1261 1 f863"/>
              <a:gd name="f1568" fmla="*/ f1262 1 f862"/>
              <a:gd name="f1569" fmla="*/ f1263 1 f863"/>
              <a:gd name="f1570" fmla="*/ f1264 1 f862"/>
              <a:gd name="f1571" fmla="*/ f1265 1 f863"/>
              <a:gd name="f1572" fmla="*/ f1266 1 f862"/>
              <a:gd name="f1573" fmla="*/ f1267 1 f863"/>
              <a:gd name="f1574" fmla="*/ f1268 1 f862"/>
              <a:gd name="f1575" fmla="*/ f1269 1 f863"/>
              <a:gd name="f1576" fmla="*/ f1270 1 f862"/>
              <a:gd name="f1577" fmla="*/ f1271 1 f863"/>
              <a:gd name="f1578" fmla="*/ f1272 1 f862"/>
              <a:gd name="f1579" fmla="*/ f1273 1 f863"/>
              <a:gd name="f1580" fmla="*/ f1274 1 f862"/>
              <a:gd name="f1581" fmla="*/ f1275 1 f863"/>
              <a:gd name="f1582" fmla="*/ f1276 1 f862"/>
              <a:gd name="f1583" fmla="*/ f1277 1 f863"/>
              <a:gd name="f1584" fmla="*/ f1278 1 f862"/>
              <a:gd name="f1585" fmla="*/ f1279 1 f863"/>
              <a:gd name="f1586" fmla="*/ f1280 1 f862"/>
              <a:gd name="f1587" fmla="*/ f1281 1 f863"/>
              <a:gd name="f1588" fmla="*/ f1282 1 f862"/>
              <a:gd name="f1589" fmla="*/ f1283 1 f863"/>
              <a:gd name="f1590" fmla="*/ f1284 1 f862"/>
              <a:gd name="f1591" fmla="*/ f1285 1 f863"/>
              <a:gd name="f1592" fmla="*/ f1286 1 f862"/>
              <a:gd name="f1593" fmla="*/ f1287 1 f863"/>
              <a:gd name="f1594" fmla="*/ f1288 1 f862"/>
              <a:gd name="f1595" fmla="*/ f1289 1 f863"/>
              <a:gd name="f1596" fmla="*/ f1290 1 f862"/>
              <a:gd name="f1597" fmla="*/ f1291 1 f863"/>
              <a:gd name="f1598" fmla="*/ f1292 1 f862"/>
              <a:gd name="f1599" fmla="*/ f1293 1 f863"/>
              <a:gd name="f1600" fmla="*/ f1294 1 f862"/>
              <a:gd name="f1601" fmla="*/ f1295 1 f863"/>
              <a:gd name="f1602" fmla="*/ f1296 1 f862"/>
              <a:gd name="f1603" fmla="*/ f1297 1 f863"/>
              <a:gd name="f1604" fmla="*/ f1298 1 f862"/>
              <a:gd name="f1605" fmla="*/ f1299 1 f863"/>
              <a:gd name="f1606" fmla="*/ f1300 1 f862"/>
              <a:gd name="f1607" fmla="*/ f1301 1 f863"/>
              <a:gd name="f1608" fmla="*/ f1302 1 f862"/>
              <a:gd name="f1609" fmla="*/ f1303 1 f863"/>
              <a:gd name="f1610" fmla="*/ f1304 1 f862"/>
              <a:gd name="f1611" fmla="*/ f1305 1 f863"/>
              <a:gd name="f1612" fmla="*/ f1306 1 f862"/>
              <a:gd name="f1613" fmla="*/ f1307 1 f863"/>
              <a:gd name="f1614" fmla="*/ f1308 1 f862"/>
              <a:gd name="f1615" fmla="*/ f1309 1 f863"/>
              <a:gd name="f1616" fmla="*/ f1310 1 f862"/>
              <a:gd name="f1617" fmla="*/ f1311 1 f863"/>
              <a:gd name="f1618" fmla="*/ f1312 1 f862"/>
              <a:gd name="f1619" fmla="*/ f1313 1 f863"/>
              <a:gd name="f1620" fmla="*/ f1314 1 f862"/>
              <a:gd name="f1621" fmla="*/ f1315 1 f863"/>
              <a:gd name="f1622" fmla="*/ f1316 1 f862"/>
              <a:gd name="f1623" fmla="*/ f1317 1 f863"/>
              <a:gd name="f1624" fmla="*/ f1318 1 f862"/>
              <a:gd name="f1625" fmla="*/ f1319 1 f863"/>
              <a:gd name="f1626" fmla="*/ f1320 1 f862"/>
              <a:gd name="f1627" fmla="*/ f1321 1 f863"/>
              <a:gd name="f1628" fmla="*/ f1322 1 f862"/>
              <a:gd name="f1629" fmla="*/ f1323 1 f863"/>
              <a:gd name="f1630" fmla="*/ f1324 1 f862"/>
              <a:gd name="f1631" fmla="*/ f1325 1 f863"/>
              <a:gd name="f1632" fmla="*/ f1326 1 f862"/>
              <a:gd name="f1633" fmla="*/ f1327 1 f863"/>
              <a:gd name="f1634" fmla="*/ f1328 1 f862"/>
              <a:gd name="f1635" fmla="*/ f1329 1 f863"/>
              <a:gd name="f1636" fmla="*/ f1330 1 f862"/>
              <a:gd name="f1637" fmla="*/ f1331 1 f863"/>
              <a:gd name="f1638" fmla="*/ f1332 1 f862"/>
              <a:gd name="f1639" fmla="*/ f1333 1 f863"/>
              <a:gd name="f1640" fmla="*/ f1334 1 f863"/>
              <a:gd name="f1641" fmla="*/ f1335 1 f863"/>
              <a:gd name="f1642" fmla="*/ f1336 1 f863"/>
              <a:gd name="f1643" fmla="*/ f1337 1 f863"/>
              <a:gd name="f1644" fmla="*/ f1338 1 f862"/>
              <a:gd name="f1645" fmla="*/ f1339 1 f863"/>
              <a:gd name="f1646" fmla="*/ f1340 1 f862"/>
              <a:gd name="f1647" fmla="*/ f1341 1 f863"/>
              <a:gd name="f1648" fmla="*/ f1342 1 f862"/>
              <a:gd name="f1649" fmla="*/ f1343 1 f863"/>
              <a:gd name="f1650" fmla="*/ f1344 1 f862"/>
              <a:gd name="f1651" fmla="*/ f1345 1 f863"/>
              <a:gd name="f1652" fmla="*/ f1346 1 f862"/>
              <a:gd name="f1653" fmla="*/ f1347 1 f863"/>
              <a:gd name="f1654" fmla="*/ f1348 1 f862"/>
              <a:gd name="f1655" fmla="*/ f1349 1 f863"/>
              <a:gd name="f1656" fmla="*/ f1350 1 f862"/>
              <a:gd name="f1657" fmla="*/ f1351 1 f863"/>
              <a:gd name="f1658" fmla="*/ f1352 1 f862"/>
              <a:gd name="f1659" fmla="*/ f1353 1 f863"/>
              <a:gd name="f1660" fmla="*/ f1354 1 f862"/>
              <a:gd name="f1661" fmla="*/ f1355 1 f863"/>
              <a:gd name="f1662" fmla="*/ f1356 1 f862"/>
              <a:gd name="f1663" fmla="*/ f1357 1 f863"/>
              <a:gd name="f1664" fmla="*/ f1358 1 f862"/>
              <a:gd name="f1665" fmla="*/ f1359 1 f863"/>
              <a:gd name="f1666" fmla="*/ f1360 1 f862"/>
              <a:gd name="f1667" fmla="*/ f1361 1 f863"/>
              <a:gd name="f1668" fmla="*/ f1362 1 f862"/>
              <a:gd name="f1669" fmla="*/ f1363 1 f863"/>
              <a:gd name="f1670" fmla="*/ f1364 1 f862"/>
              <a:gd name="f1671" fmla="*/ f1365 1 f863"/>
              <a:gd name="f1672" fmla="*/ f1366 1 f862"/>
              <a:gd name="f1673" fmla="*/ f1367 1 f863"/>
              <a:gd name="f1674" fmla="*/ f1368 1 f862"/>
              <a:gd name="f1675" fmla="*/ f1369 1 f863"/>
              <a:gd name="f1676" fmla="*/ f1370 1 f862"/>
              <a:gd name="f1677" fmla="*/ f1371 1 f863"/>
              <a:gd name="f1678" fmla="*/ f1372 1 f862"/>
              <a:gd name="f1679" fmla="*/ f1373 1 f863"/>
              <a:gd name="f1680" fmla="*/ f1374 1 f862"/>
              <a:gd name="f1681" fmla="*/ f1375 1 f863"/>
              <a:gd name="f1682" fmla="*/ f1376 1 f862"/>
              <a:gd name="f1683" fmla="*/ f1377 1 f863"/>
              <a:gd name="f1684" fmla="*/ f1378 1 f862"/>
              <a:gd name="f1685" fmla="*/ f1379 1 f863"/>
              <a:gd name="f1686" fmla="*/ f1380 1 f862"/>
              <a:gd name="f1687" fmla="*/ f1381 1 f863"/>
              <a:gd name="f1688" fmla="*/ f1382 1 f862"/>
              <a:gd name="f1689" fmla="*/ f1383 1 f863"/>
              <a:gd name="f1690" fmla="*/ f1384 1 f862"/>
              <a:gd name="f1691" fmla="*/ f1385 1 f863"/>
              <a:gd name="f1692" fmla="*/ f1386 1 f862"/>
              <a:gd name="f1693" fmla="*/ f1387 1 f863"/>
              <a:gd name="f1694" fmla="*/ f1388 1 f862"/>
              <a:gd name="f1695" fmla="*/ f1389 1 f863"/>
              <a:gd name="f1696" fmla="*/ f1390 1 f862"/>
              <a:gd name="f1697" fmla="*/ f1391 1 f863"/>
              <a:gd name="f1698" fmla="*/ f1392 1 f862"/>
              <a:gd name="f1699" fmla="*/ f1393 1 f863"/>
              <a:gd name="f1700" fmla="*/ f1394 1 f862"/>
              <a:gd name="f1701" fmla="*/ f1395 1 f863"/>
              <a:gd name="f1702" fmla="*/ f1396 1 f862"/>
              <a:gd name="f1703" fmla="*/ f1397 1 f863"/>
              <a:gd name="f1704" fmla="*/ f1398 1 f862"/>
              <a:gd name="f1705" fmla="*/ f1399 1 f863"/>
              <a:gd name="f1706" fmla="*/ f1400 1 f862"/>
              <a:gd name="f1707" fmla="*/ f1401 1 f863"/>
              <a:gd name="f1708" fmla="*/ f1402 1 f862"/>
              <a:gd name="f1709" fmla="*/ f1403 1 f863"/>
              <a:gd name="f1710" fmla="*/ f1404 1 f862"/>
              <a:gd name="f1711" fmla="*/ f1405 1 f863"/>
              <a:gd name="f1712" fmla="*/ f1406 1 f862"/>
              <a:gd name="f1713" fmla="*/ f1407 1 f863"/>
              <a:gd name="f1714" fmla="*/ f1408 1 f862"/>
              <a:gd name="f1715" fmla="*/ f1409 1 f863"/>
              <a:gd name="f1716" fmla="*/ f1410 1 f862"/>
              <a:gd name="f1717" fmla="*/ f1411 1 f863"/>
              <a:gd name="f1718" fmla="*/ f1412 1 f862"/>
              <a:gd name="f1719" fmla="*/ f1413 1 f863"/>
              <a:gd name="f1720" fmla="*/ f1414 1 f862"/>
              <a:gd name="f1721" fmla="*/ f1415 1 f863"/>
              <a:gd name="f1722" fmla="*/ f1416 1 f862"/>
              <a:gd name="f1723" fmla="*/ f1417 1 f863"/>
              <a:gd name="f1724" fmla="*/ f1418 1 f862"/>
              <a:gd name="f1725" fmla="*/ f1419 1 f863"/>
              <a:gd name="f1726" fmla="*/ f1420 1 f862"/>
              <a:gd name="f1727" fmla="*/ f1421 1 f863"/>
              <a:gd name="f1728" fmla="*/ f1422 1 f862"/>
              <a:gd name="f1729" fmla="*/ f1423 1 f863"/>
              <a:gd name="f1730" fmla="*/ f1424 1 f863"/>
              <a:gd name="f1731" fmla="*/ f1425 1 f862"/>
              <a:gd name="f1732" fmla="*/ f1426 1 f863"/>
              <a:gd name="f1733" fmla="*/ f1427 1 f862"/>
              <a:gd name="f1734" fmla="*/ f1428 1 f863"/>
              <a:gd name="f1735" fmla="*/ f1429 1 f862"/>
              <a:gd name="f1736" fmla="*/ f1430 1 f863"/>
              <a:gd name="f1737" fmla="*/ f1431 1 f862"/>
              <a:gd name="f1738" fmla="*/ f1432 1 f862"/>
              <a:gd name="f1739" fmla="*/ f1433 1 f863"/>
              <a:gd name="f1740" fmla="*/ f1434 1 f862"/>
              <a:gd name="f1741" fmla="*/ f1435 1 f863"/>
              <a:gd name="f1742" fmla="*/ f1436 1 f862"/>
              <a:gd name="f1743" fmla="*/ f1437 1 f863"/>
              <a:gd name="f1744" fmla="*/ f1438 1 f862"/>
              <a:gd name="f1745" fmla="*/ f1439 1 f863"/>
              <a:gd name="f1746" fmla="*/ f1440 1 f863"/>
              <a:gd name="f1747" fmla="*/ f1441 1 f862"/>
              <a:gd name="f1748" fmla="*/ f1442 1 f863"/>
              <a:gd name="f1749" fmla="*/ f1443 1 f862"/>
              <a:gd name="f1750" fmla="*/ f1444 1 f862"/>
              <a:gd name="f1751" fmla="*/ f1445 1 f863"/>
              <a:gd name="f1752" fmla="*/ f1446 1 f862"/>
              <a:gd name="f1753" fmla="*/ f1447 1 f863"/>
              <a:gd name="f1754" fmla="*/ f1448 1 f862"/>
              <a:gd name="f1755" fmla="*/ f1449 1 f863"/>
              <a:gd name="f1756" fmla="*/ f1450 1 f862"/>
              <a:gd name="f1757" fmla="*/ f1451 1 f863"/>
              <a:gd name="f1758" fmla="*/ f1452 1 f862"/>
              <a:gd name="f1759" fmla="*/ f1453 1 f863"/>
              <a:gd name="f1760" fmla="*/ f1454 1 f862"/>
              <a:gd name="f1761" fmla="*/ f1455 1 f863"/>
              <a:gd name="f1762" fmla="*/ f1456 1 f862"/>
              <a:gd name="f1763" fmla="*/ f1457 1 f863"/>
              <a:gd name="f1764" fmla="*/ f1458 1 f862"/>
              <a:gd name="f1765" fmla="*/ f1459 1 f862"/>
              <a:gd name="f1766" fmla="*/ f1460 1 f863"/>
              <a:gd name="f1767" fmla="*/ f1461 1 f862"/>
              <a:gd name="f1768" fmla="*/ f1462 1 f863"/>
              <a:gd name="f1769" fmla="*/ f1463 1 f862"/>
              <a:gd name="f1770" fmla="*/ f1464 1 f863"/>
              <a:gd name="f1771" fmla="*/ f1465 1 f862"/>
              <a:gd name="f1772" fmla="*/ f1466 1 f863"/>
              <a:gd name="f1773" fmla="*/ f1467 1 f862"/>
              <a:gd name="f1774" fmla="*/ f1468 1 f863"/>
              <a:gd name="f1775" fmla="*/ f1469 f853 1"/>
              <a:gd name="f1776" fmla="*/ f1470 f853 1"/>
              <a:gd name="f1777" fmla="*/ f1472 f854 1"/>
              <a:gd name="f1778" fmla="*/ f1471 f854 1"/>
              <a:gd name="f1779" fmla="*/ f1473 f853 1"/>
              <a:gd name="f1780" fmla="*/ f1474 f854 1"/>
              <a:gd name="f1781" fmla="*/ f1475 f853 1"/>
              <a:gd name="f1782" fmla="*/ f1476 f854 1"/>
              <a:gd name="f1783" fmla="*/ f1477 f853 1"/>
              <a:gd name="f1784" fmla="*/ f1478 f854 1"/>
              <a:gd name="f1785" fmla="*/ f1479 f853 1"/>
              <a:gd name="f1786" fmla="*/ f1480 f854 1"/>
              <a:gd name="f1787" fmla="*/ f1481 f853 1"/>
              <a:gd name="f1788" fmla="*/ f1482 f854 1"/>
              <a:gd name="f1789" fmla="*/ f1483 f853 1"/>
              <a:gd name="f1790" fmla="*/ f1484 f854 1"/>
              <a:gd name="f1791" fmla="*/ f1485 f853 1"/>
              <a:gd name="f1792" fmla="*/ f1486 f854 1"/>
              <a:gd name="f1793" fmla="*/ f1487 f853 1"/>
              <a:gd name="f1794" fmla="*/ f1488 f854 1"/>
              <a:gd name="f1795" fmla="*/ f1489 f853 1"/>
              <a:gd name="f1796" fmla="*/ f1490 f854 1"/>
              <a:gd name="f1797" fmla="*/ f1491 f853 1"/>
              <a:gd name="f1798" fmla="*/ f1492 f854 1"/>
              <a:gd name="f1799" fmla="*/ f1493 f853 1"/>
              <a:gd name="f1800" fmla="*/ f1494 f854 1"/>
              <a:gd name="f1801" fmla="*/ f1495 f853 1"/>
              <a:gd name="f1802" fmla="*/ f1496 f854 1"/>
              <a:gd name="f1803" fmla="*/ f1497 f853 1"/>
              <a:gd name="f1804" fmla="*/ f1498 f854 1"/>
              <a:gd name="f1805" fmla="*/ f1499 f853 1"/>
              <a:gd name="f1806" fmla="*/ f1500 f854 1"/>
              <a:gd name="f1807" fmla="*/ f1501 f853 1"/>
              <a:gd name="f1808" fmla="*/ f1502 f854 1"/>
              <a:gd name="f1809" fmla="*/ f1503 f853 1"/>
              <a:gd name="f1810" fmla="*/ f1504 f854 1"/>
              <a:gd name="f1811" fmla="*/ f1505 f853 1"/>
              <a:gd name="f1812" fmla="*/ f1506 f854 1"/>
              <a:gd name="f1813" fmla="*/ f1507 f853 1"/>
              <a:gd name="f1814" fmla="*/ f1508 f854 1"/>
              <a:gd name="f1815" fmla="*/ f1509 f853 1"/>
              <a:gd name="f1816" fmla="*/ f1510 f854 1"/>
              <a:gd name="f1817" fmla="*/ f1511 f853 1"/>
              <a:gd name="f1818" fmla="*/ f1512 f854 1"/>
              <a:gd name="f1819" fmla="*/ f1513 f853 1"/>
              <a:gd name="f1820" fmla="*/ f1514 f854 1"/>
              <a:gd name="f1821" fmla="*/ f1515 f853 1"/>
              <a:gd name="f1822" fmla="*/ f1516 f854 1"/>
              <a:gd name="f1823" fmla="*/ f1517 f853 1"/>
              <a:gd name="f1824" fmla="*/ f1518 f854 1"/>
              <a:gd name="f1825" fmla="*/ f1519 f853 1"/>
              <a:gd name="f1826" fmla="*/ f1520 f854 1"/>
              <a:gd name="f1827" fmla="*/ f1521 f853 1"/>
              <a:gd name="f1828" fmla="*/ f1522 f854 1"/>
              <a:gd name="f1829" fmla="*/ f1523 f853 1"/>
              <a:gd name="f1830" fmla="*/ f1524 f854 1"/>
              <a:gd name="f1831" fmla="*/ f1525 f853 1"/>
              <a:gd name="f1832" fmla="*/ f1526 f854 1"/>
              <a:gd name="f1833" fmla="*/ f1527 f853 1"/>
              <a:gd name="f1834" fmla="*/ f1528 f854 1"/>
              <a:gd name="f1835" fmla="*/ f1529 f853 1"/>
              <a:gd name="f1836" fmla="*/ f1530 f854 1"/>
              <a:gd name="f1837" fmla="*/ f1531 f853 1"/>
              <a:gd name="f1838" fmla="*/ f1532 f854 1"/>
              <a:gd name="f1839" fmla="*/ f1533 f853 1"/>
              <a:gd name="f1840" fmla="*/ f1534 f854 1"/>
              <a:gd name="f1841" fmla="*/ f1535 f853 1"/>
              <a:gd name="f1842" fmla="*/ f1536 f854 1"/>
              <a:gd name="f1843" fmla="*/ f1537 f853 1"/>
              <a:gd name="f1844" fmla="*/ f1538 f854 1"/>
              <a:gd name="f1845" fmla="*/ f1539 f853 1"/>
              <a:gd name="f1846" fmla="*/ f1540 f854 1"/>
              <a:gd name="f1847" fmla="*/ f1541 f853 1"/>
              <a:gd name="f1848" fmla="*/ f1542 f854 1"/>
              <a:gd name="f1849" fmla="*/ f1543 f853 1"/>
              <a:gd name="f1850" fmla="*/ f1544 f854 1"/>
              <a:gd name="f1851" fmla="*/ f1545 f853 1"/>
              <a:gd name="f1852" fmla="*/ f1546 f854 1"/>
              <a:gd name="f1853" fmla="*/ f1547 f853 1"/>
              <a:gd name="f1854" fmla="*/ f1548 f854 1"/>
              <a:gd name="f1855" fmla="*/ f1549 f853 1"/>
              <a:gd name="f1856" fmla="*/ f1550 f853 1"/>
              <a:gd name="f1857" fmla="*/ f1551 f854 1"/>
              <a:gd name="f1858" fmla="*/ f1552 f853 1"/>
              <a:gd name="f1859" fmla="*/ f1553 f854 1"/>
              <a:gd name="f1860" fmla="*/ f1554 f853 1"/>
              <a:gd name="f1861" fmla="*/ f1555 f854 1"/>
              <a:gd name="f1862" fmla="*/ f1556 f853 1"/>
              <a:gd name="f1863" fmla="*/ f1557 f854 1"/>
              <a:gd name="f1864" fmla="*/ f1558 f853 1"/>
              <a:gd name="f1865" fmla="*/ f1559 f854 1"/>
              <a:gd name="f1866" fmla="*/ f1560 f853 1"/>
              <a:gd name="f1867" fmla="*/ f1561 f854 1"/>
              <a:gd name="f1868" fmla="*/ f1562 f853 1"/>
              <a:gd name="f1869" fmla="*/ f1563 f854 1"/>
              <a:gd name="f1870" fmla="*/ f1564 f853 1"/>
              <a:gd name="f1871" fmla="*/ f1565 f854 1"/>
              <a:gd name="f1872" fmla="*/ f1566 f853 1"/>
              <a:gd name="f1873" fmla="*/ f1567 f854 1"/>
              <a:gd name="f1874" fmla="*/ f1568 f853 1"/>
              <a:gd name="f1875" fmla="*/ f1569 f854 1"/>
              <a:gd name="f1876" fmla="*/ f1570 f853 1"/>
              <a:gd name="f1877" fmla="*/ f1571 f854 1"/>
              <a:gd name="f1878" fmla="*/ f1572 f853 1"/>
              <a:gd name="f1879" fmla="*/ f1573 f854 1"/>
              <a:gd name="f1880" fmla="*/ f1574 f853 1"/>
              <a:gd name="f1881" fmla="*/ f1575 f854 1"/>
              <a:gd name="f1882" fmla="*/ f1576 f853 1"/>
              <a:gd name="f1883" fmla="*/ f1577 f854 1"/>
              <a:gd name="f1884" fmla="*/ f1578 f853 1"/>
              <a:gd name="f1885" fmla="*/ f1579 f854 1"/>
              <a:gd name="f1886" fmla="*/ f1580 f853 1"/>
              <a:gd name="f1887" fmla="*/ f1581 f854 1"/>
              <a:gd name="f1888" fmla="*/ f1582 f853 1"/>
              <a:gd name="f1889" fmla="*/ f1583 f854 1"/>
              <a:gd name="f1890" fmla="*/ f1584 f853 1"/>
              <a:gd name="f1891" fmla="*/ f1585 f854 1"/>
              <a:gd name="f1892" fmla="*/ f1586 f853 1"/>
              <a:gd name="f1893" fmla="*/ f1587 f854 1"/>
              <a:gd name="f1894" fmla="*/ f1588 f853 1"/>
              <a:gd name="f1895" fmla="*/ f1589 f854 1"/>
              <a:gd name="f1896" fmla="*/ f1590 f853 1"/>
              <a:gd name="f1897" fmla="*/ f1591 f854 1"/>
              <a:gd name="f1898" fmla="*/ f1592 f853 1"/>
              <a:gd name="f1899" fmla="*/ f1593 f854 1"/>
              <a:gd name="f1900" fmla="*/ f1594 f853 1"/>
              <a:gd name="f1901" fmla="*/ f1595 f854 1"/>
              <a:gd name="f1902" fmla="*/ f1596 f853 1"/>
              <a:gd name="f1903" fmla="*/ f1597 f854 1"/>
              <a:gd name="f1904" fmla="*/ f1598 f853 1"/>
              <a:gd name="f1905" fmla="*/ f1599 f854 1"/>
              <a:gd name="f1906" fmla="*/ f1600 f853 1"/>
              <a:gd name="f1907" fmla="*/ f1601 f854 1"/>
              <a:gd name="f1908" fmla="*/ f1602 f853 1"/>
              <a:gd name="f1909" fmla="*/ f1603 f854 1"/>
              <a:gd name="f1910" fmla="*/ f1604 f853 1"/>
              <a:gd name="f1911" fmla="*/ f1605 f854 1"/>
              <a:gd name="f1912" fmla="*/ f1606 f853 1"/>
              <a:gd name="f1913" fmla="*/ f1607 f854 1"/>
              <a:gd name="f1914" fmla="*/ f1608 f853 1"/>
              <a:gd name="f1915" fmla="*/ f1609 f854 1"/>
              <a:gd name="f1916" fmla="*/ f1610 f853 1"/>
              <a:gd name="f1917" fmla="*/ f1611 f854 1"/>
              <a:gd name="f1918" fmla="*/ f1612 f853 1"/>
              <a:gd name="f1919" fmla="*/ f1613 f854 1"/>
              <a:gd name="f1920" fmla="*/ f1614 f853 1"/>
              <a:gd name="f1921" fmla="*/ f1615 f854 1"/>
              <a:gd name="f1922" fmla="*/ f1616 f853 1"/>
              <a:gd name="f1923" fmla="*/ f1617 f854 1"/>
              <a:gd name="f1924" fmla="*/ f1618 f853 1"/>
              <a:gd name="f1925" fmla="*/ f1619 f854 1"/>
              <a:gd name="f1926" fmla="*/ f1620 f853 1"/>
              <a:gd name="f1927" fmla="*/ f1621 f854 1"/>
              <a:gd name="f1928" fmla="*/ f1622 f853 1"/>
              <a:gd name="f1929" fmla="*/ f1623 f854 1"/>
              <a:gd name="f1930" fmla="*/ f1624 f853 1"/>
              <a:gd name="f1931" fmla="*/ f1625 f854 1"/>
              <a:gd name="f1932" fmla="*/ f1626 f853 1"/>
              <a:gd name="f1933" fmla="*/ f1627 f854 1"/>
              <a:gd name="f1934" fmla="*/ f1628 f853 1"/>
              <a:gd name="f1935" fmla="*/ f1629 f854 1"/>
              <a:gd name="f1936" fmla="*/ f1630 f853 1"/>
              <a:gd name="f1937" fmla="*/ f1631 f854 1"/>
              <a:gd name="f1938" fmla="*/ f1632 f853 1"/>
              <a:gd name="f1939" fmla="*/ f1633 f854 1"/>
              <a:gd name="f1940" fmla="*/ f1634 f853 1"/>
              <a:gd name="f1941" fmla="*/ f1635 f854 1"/>
              <a:gd name="f1942" fmla="*/ f1636 f853 1"/>
              <a:gd name="f1943" fmla="*/ f1637 f854 1"/>
              <a:gd name="f1944" fmla="*/ f1638 f853 1"/>
              <a:gd name="f1945" fmla="*/ f1639 f854 1"/>
              <a:gd name="f1946" fmla="*/ f1640 f854 1"/>
              <a:gd name="f1947" fmla="*/ f1641 f854 1"/>
              <a:gd name="f1948" fmla="*/ f1642 f854 1"/>
              <a:gd name="f1949" fmla="*/ f1643 f854 1"/>
              <a:gd name="f1950" fmla="*/ f1644 f853 1"/>
              <a:gd name="f1951" fmla="*/ f1645 f854 1"/>
              <a:gd name="f1952" fmla="*/ f1646 f853 1"/>
              <a:gd name="f1953" fmla="*/ f1647 f854 1"/>
              <a:gd name="f1954" fmla="*/ f1648 f853 1"/>
              <a:gd name="f1955" fmla="*/ f1649 f854 1"/>
              <a:gd name="f1956" fmla="*/ f1650 f853 1"/>
              <a:gd name="f1957" fmla="*/ f1651 f854 1"/>
              <a:gd name="f1958" fmla="*/ f1652 f853 1"/>
              <a:gd name="f1959" fmla="*/ f1653 f854 1"/>
              <a:gd name="f1960" fmla="*/ f1654 f853 1"/>
              <a:gd name="f1961" fmla="*/ f1655 f854 1"/>
              <a:gd name="f1962" fmla="*/ f1656 f853 1"/>
              <a:gd name="f1963" fmla="*/ f1657 f854 1"/>
              <a:gd name="f1964" fmla="*/ f1658 f853 1"/>
              <a:gd name="f1965" fmla="*/ f1659 f854 1"/>
              <a:gd name="f1966" fmla="*/ f1660 f853 1"/>
              <a:gd name="f1967" fmla="*/ f1661 f854 1"/>
              <a:gd name="f1968" fmla="*/ f1662 f853 1"/>
              <a:gd name="f1969" fmla="*/ f1663 f854 1"/>
              <a:gd name="f1970" fmla="*/ f1664 f853 1"/>
              <a:gd name="f1971" fmla="*/ f1665 f854 1"/>
              <a:gd name="f1972" fmla="*/ f1666 f853 1"/>
              <a:gd name="f1973" fmla="*/ f1667 f854 1"/>
              <a:gd name="f1974" fmla="*/ f1668 f853 1"/>
              <a:gd name="f1975" fmla="*/ f1669 f854 1"/>
              <a:gd name="f1976" fmla="*/ f1670 f853 1"/>
              <a:gd name="f1977" fmla="*/ f1671 f854 1"/>
              <a:gd name="f1978" fmla="*/ f1672 f853 1"/>
              <a:gd name="f1979" fmla="*/ f1673 f854 1"/>
              <a:gd name="f1980" fmla="*/ f1674 f853 1"/>
              <a:gd name="f1981" fmla="*/ f1675 f854 1"/>
              <a:gd name="f1982" fmla="*/ f1676 f853 1"/>
              <a:gd name="f1983" fmla="*/ f1677 f854 1"/>
              <a:gd name="f1984" fmla="*/ f1678 f853 1"/>
              <a:gd name="f1985" fmla="*/ f1679 f854 1"/>
              <a:gd name="f1986" fmla="*/ f1680 f853 1"/>
              <a:gd name="f1987" fmla="*/ f1681 f854 1"/>
              <a:gd name="f1988" fmla="*/ f1682 f853 1"/>
              <a:gd name="f1989" fmla="*/ f1683 f854 1"/>
              <a:gd name="f1990" fmla="*/ f1684 f853 1"/>
              <a:gd name="f1991" fmla="*/ f1685 f854 1"/>
              <a:gd name="f1992" fmla="*/ f1686 f853 1"/>
              <a:gd name="f1993" fmla="*/ f1687 f854 1"/>
              <a:gd name="f1994" fmla="*/ f1688 f853 1"/>
              <a:gd name="f1995" fmla="*/ f1689 f854 1"/>
              <a:gd name="f1996" fmla="*/ f1690 f853 1"/>
              <a:gd name="f1997" fmla="*/ f1691 f854 1"/>
              <a:gd name="f1998" fmla="*/ f1692 f853 1"/>
              <a:gd name="f1999" fmla="*/ f1693 f854 1"/>
              <a:gd name="f2000" fmla="*/ f1694 f853 1"/>
              <a:gd name="f2001" fmla="*/ f1695 f854 1"/>
              <a:gd name="f2002" fmla="*/ f1696 f853 1"/>
              <a:gd name="f2003" fmla="*/ f1697 f854 1"/>
              <a:gd name="f2004" fmla="*/ f1698 f853 1"/>
              <a:gd name="f2005" fmla="*/ f1699 f854 1"/>
              <a:gd name="f2006" fmla="*/ f1700 f853 1"/>
              <a:gd name="f2007" fmla="*/ f1701 f854 1"/>
              <a:gd name="f2008" fmla="*/ f1702 f853 1"/>
              <a:gd name="f2009" fmla="*/ f1703 f854 1"/>
              <a:gd name="f2010" fmla="*/ f1704 f853 1"/>
              <a:gd name="f2011" fmla="*/ f1705 f854 1"/>
              <a:gd name="f2012" fmla="*/ f1706 f853 1"/>
              <a:gd name="f2013" fmla="*/ f1707 f854 1"/>
              <a:gd name="f2014" fmla="*/ f1708 f853 1"/>
              <a:gd name="f2015" fmla="*/ f1709 f854 1"/>
              <a:gd name="f2016" fmla="*/ f1710 f853 1"/>
              <a:gd name="f2017" fmla="*/ f1711 f854 1"/>
              <a:gd name="f2018" fmla="*/ f1712 f853 1"/>
              <a:gd name="f2019" fmla="*/ f1713 f854 1"/>
              <a:gd name="f2020" fmla="*/ f1714 f853 1"/>
              <a:gd name="f2021" fmla="*/ f1715 f854 1"/>
              <a:gd name="f2022" fmla="*/ f1716 f853 1"/>
              <a:gd name="f2023" fmla="*/ f1717 f854 1"/>
              <a:gd name="f2024" fmla="*/ f1718 f853 1"/>
              <a:gd name="f2025" fmla="*/ f1719 f854 1"/>
              <a:gd name="f2026" fmla="*/ f1720 f853 1"/>
              <a:gd name="f2027" fmla="*/ f1721 f854 1"/>
              <a:gd name="f2028" fmla="*/ f1722 f853 1"/>
              <a:gd name="f2029" fmla="*/ f1723 f854 1"/>
              <a:gd name="f2030" fmla="*/ f1724 f853 1"/>
              <a:gd name="f2031" fmla="*/ f1725 f854 1"/>
              <a:gd name="f2032" fmla="*/ f1726 f853 1"/>
              <a:gd name="f2033" fmla="*/ f1727 f854 1"/>
              <a:gd name="f2034" fmla="*/ f1728 f853 1"/>
              <a:gd name="f2035" fmla="*/ f1729 f854 1"/>
              <a:gd name="f2036" fmla="*/ f1730 f854 1"/>
              <a:gd name="f2037" fmla="*/ f1731 f853 1"/>
              <a:gd name="f2038" fmla="*/ f1732 f854 1"/>
              <a:gd name="f2039" fmla="*/ f1733 f853 1"/>
              <a:gd name="f2040" fmla="*/ f1734 f854 1"/>
              <a:gd name="f2041" fmla="*/ f1735 f853 1"/>
              <a:gd name="f2042" fmla="*/ f1736 f854 1"/>
              <a:gd name="f2043" fmla="*/ f1737 f853 1"/>
              <a:gd name="f2044" fmla="*/ f1738 f853 1"/>
              <a:gd name="f2045" fmla="*/ f1739 f854 1"/>
              <a:gd name="f2046" fmla="*/ f1740 f853 1"/>
              <a:gd name="f2047" fmla="*/ f1741 f854 1"/>
              <a:gd name="f2048" fmla="*/ f1742 f853 1"/>
              <a:gd name="f2049" fmla="*/ f1743 f854 1"/>
              <a:gd name="f2050" fmla="*/ f1744 f853 1"/>
              <a:gd name="f2051" fmla="*/ f1745 f854 1"/>
              <a:gd name="f2052" fmla="*/ f1746 f854 1"/>
              <a:gd name="f2053" fmla="*/ f1747 f853 1"/>
              <a:gd name="f2054" fmla="*/ f1748 f854 1"/>
              <a:gd name="f2055" fmla="*/ f1749 f853 1"/>
              <a:gd name="f2056" fmla="*/ f1750 f853 1"/>
              <a:gd name="f2057" fmla="*/ f1751 f854 1"/>
              <a:gd name="f2058" fmla="*/ f1752 f853 1"/>
              <a:gd name="f2059" fmla="*/ f1753 f854 1"/>
              <a:gd name="f2060" fmla="*/ f1754 f853 1"/>
              <a:gd name="f2061" fmla="*/ f1755 f854 1"/>
              <a:gd name="f2062" fmla="*/ f1756 f853 1"/>
              <a:gd name="f2063" fmla="*/ f1757 f854 1"/>
              <a:gd name="f2064" fmla="*/ f1758 f853 1"/>
              <a:gd name="f2065" fmla="*/ f1759 f854 1"/>
              <a:gd name="f2066" fmla="*/ f1760 f853 1"/>
              <a:gd name="f2067" fmla="*/ f1761 f854 1"/>
              <a:gd name="f2068" fmla="*/ f1762 f853 1"/>
              <a:gd name="f2069" fmla="*/ f1763 f854 1"/>
              <a:gd name="f2070" fmla="*/ f1764 f853 1"/>
              <a:gd name="f2071" fmla="*/ f1765 f853 1"/>
              <a:gd name="f2072" fmla="*/ f1766 f854 1"/>
              <a:gd name="f2073" fmla="*/ f1767 f853 1"/>
              <a:gd name="f2074" fmla="*/ f1768 f854 1"/>
              <a:gd name="f2075" fmla="*/ f1769 f853 1"/>
              <a:gd name="f2076" fmla="*/ f1770 f854 1"/>
              <a:gd name="f2077" fmla="*/ f1771 f853 1"/>
              <a:gd name="f2078" fmla="*/ f1772 f854 1"/>
              <a:gd name="f2079" fmla="*/ f1773 f853 1"/>
              <a:gd name="f2080" fmla="*/ f1774 f854 1"/>
            </a:gdLst>
            <a:ahLst/>
            <a:cxnLst>
              <a:cxn ang="3cd4">
                <a:pos x="hc" y="t"/>
              </a:cxn>
              <a:cxn ang="0">
                <a:pos x="r" y="vc"/>
              </a:cxn>
              <a:cxn ang="cd4">
                <a:pos x="hc" y="b"/>
              </a:cxn>
              <a:cxn ang="cd2">
                <a:pos x="l" y="vc"/>
              </a:cxn>
              <a:cxn ang="f1166">
                <a:pos x="f1779" y="f1780"/>
              </a:cxn>
              <a:cxn ang="f1166">
                <a:pos x="f1781" y="f1782"/>
              </a:cxn>
              <a:cxn ang="f1166">
                <a:pos x="f1783" y="f1784"/>
              </a:cxn>
              <a:cxn ang="f1166">
                <a:pos x="f1785" y="f1786"/>
              </a:cxn>
              <a:cxn ang="f1166">
                <a:pos x="f1787" y="f1788"/>
              </a:cxn>
              <a:cxn ang="f1166">
                <a:pos x="f1789" y="f1790"/>
              </a:cxn>
              <a:cxn ang="f1166">
                <a:pos x="f1791" y="f1792"/>
              </a:cxn>
              <a:cxn ang="f1166">
                <a:pos x="f1793" y="f1794"/>
              </a:cxn>
              <a:cxn ang="f1166">
                <a:pos x="f1795" y="f1796"/>
              </a:cxn>
              <a:cxn ang="f1166">
                <a:pos x="f1797" y="f1798"/>
              </a:cxn>
              <a:cxn ang="f1166">
                <a:pos x="f1799" y="f1800"/>
              </a:cxn>
              <a:cxn ang="f1166">
                <a:pos x="f1801" y="f1802"/>
              </a:cxn>
              <a:cxn ang="f1166">
                <a:pos x="f1803" y="f1804"/>
              </a:cxn>
              <a:cxn ang="f1166">
                <a:pos x="f1805" y="f1806"/>
              </a:cxn>
              <a:cxn ang="f1166">
                <a:pos x="f1807" y="f1808"/>
              </a:cxn>
              <a:cxn ang="f1166">
                <a:pos x="f1809" y="f1810"/>
              </a:cxn>
              <a:cxn ang="f1166">
                <a:pos x="f1811" y="f1812"/>
              </a:cxn>
              <a:cxn ang="f1166">
                <a:pos x="f1813" y="f1814"/>
              </a:cxn>
              <a:cxn ang="f1166">
                <a:pos x="f1815" y="f1816"/>
              </a:cxn>
              <a:cxn ang="f1166">
                <a:pos x="f1779" y="f1780"/>
              </a:cxn>
              <a:cxn ang="f1166">
                <a:pos x="f1817" y="f1818"/>
              </a:cxn>
              <a:cxn ang="f1166">
                <a:pos x="f1819" y="f1820"/>
              </a:cxn>
              <a:cxn ang="f1166">
                <a:pos x="f1821" y="f1822"/>
              </a:cxn>
              <a:cxn ang="f1166">
                <a:pos x="f1823" y="f1824"/>
              </a:cxn>
              <a:cxn ang="f1166">
                <a:pos x="f1825" y="f1826"/>
              </a:cxn>
              <a:cxn ang="f1166">
                <a:pos x="f1827" y="f1828"/>
              </a:cxn>
              <a:cxn ang="f1166">
                <a:pos x="f1829" y="f1830"/>
              </a:cxn>
              <a:cxn ang="f1166">
                <a:pos x="f1831" y="f1832"/>
              </a:cxn>
              <a:cxn ang="f1166">
                <a:pos x="f1833" y="f1834"/>
              </a:cxn>
              <a:cxn ang="f1166">
                <a:pos x="f1835" y="f1836"/>
              </a:cxn>
              <a:cxn ang="f1166">
                <a:pos x="f1837" y="f1838"/>
              </a:cxn>
              <a:cxn ang="f1166">
                <a:pos x="f1839" y="f1840"/>
              </a:cxn>
              <a:cxn ang="f1166">
                <a:pos x="f1841" y="f1842"/>
              </a:cxn>
              <a:cxn ang="f1166">
                <a:pos x="f1843" y="f1844"/>
              </a:cxn>
              <a:cxn ang="f1166">
                <a:pos x="f1845" y="f1846"/>
              </a:cxn>
              <a:cxn ang="f1166">
                <a:pos x="f1847" y="f1848"/>
              </a:cxn>
              <a:cxn ang="f1166">
                <a:pos x="f1817" y="f1818"/>
              </a:cxn>
              <a:cxn ang="f1166">
                <a:pos x="f1849" y="f1850"/>
              </a:cxn>
              <a:cxn ang="f1166">
                <a:pos x="f1851" y="f1852"/>
              </a:cxn>
              <a:cxn ang="f1166">
                <a:pos x="f1853" y="f1854"/>
              </a:cxn>
              <a:cxn ang="f1166">
                <a:pos x="f1855" y="f1854"/>
              </a:cxn>
              <a:cxn ang="f1166">
                <a:pos x="f1856" y="f1857"/>
              </a:cxn>
              <a:cxn ang="f1166">
                <a:pos x="f1858" y="f1859"/>
              </a:cxn>
              <a:cxn ang="f1166">
                <a:pos x="f1860" y="f1861"/>
              </a:cxn>
              <a:cxn ang="f1166">
                <a:pos x="f1862" y="f1863"/>
              </a:cxn>
              <a:cxn ang="f1166">
                <a:pos x="f1864" y="f1865"/>
              </a:cxn>
              <a:cxn ang="f1166">
                <a:pos x="f1866" y="f1867"/>
              </a:cxn>
              <a:cxn ang="f1166">
                <a:pos x="f1868" y="f1869"/>
              </a:cxn>
              <a:cxn ang="f1166">
                <a:pos x="f1870" y="f1871"/>
              </a:cxn>
              <a:cxn ang="f1166">
                <a:pos x="f1849" y="f1850"/>
              </a:cxn>
              <a:cxn ang="f1166">
                <a:pos x="f1872" y="f1873"/>
              </a:cxn>
              <a:cxn ang="f1166">
                <a:pos x="f1874" y="f1875"/>
              </a:cxn>
              <a:cxn ang="f1166">
                <a:pos x="f1876" y="f1877"/>
              </a:cxn>
              <a:cxn ang="f1166">
                <a:pos x="f1878" y="f1879"/>
              </a:cxn>
              <a:cxn ang="f1166">
                <a:pos x="f1880" y="f1881"/>
              </a:cxn>
              <a:cxn ang="f1166">
                <a:pos x="f1882" y="f1883"/>
              </a:cxn>
              <a:cxn ang="f1166">
                <a:pos x="f1884" y="f1885"/>
              </a:cxn>
              <a:cxn ang="f1166">
                <a:pos x="f1886" y="f1887"/>
              </a:cxn>
              <a:cxn ang="f1166">
                <a:pos x="f1888" y="f1889"/>
              </a:cxn>
              <a:cxn ang="f1166">
                <a:pos x="f1890" y="f1891"/>
              </a:cxn>
              <a:cxn ang="f1166">
                <a:pos x="f1892" y="f1893"/>
              </a:cxn>
              <a:cxn ang="f1166">
                <a:pos x="f1872" y="f1873"/>
              </a:cxn>
              <a:cxn ang="f1166">
                <a:pos x="f1894" y="f1895"/>
              </a:cxn>
              <a:cxn ang="f1166">
                <a:pos x="f1896" y="f1897"/>
              </a:cxn>
              <a:cxn ang="f1166">
                <a:pos x="f1898" y="f1899"/>
              </a:cxn>
              <a:cxn ang="f1166">
                <a:pos x="f1900" y="f1901"/>
              </a:cxn>
              <a:cxn ang="f1166">
                <a:pos x="f1902" y="f1903"/>
              </a:cxn>
              <a:cxn ang="f1166">
                <a:pos x="f1904" y="f1905"/>
              </a:cxn>
              <a:cxn ang="f1166">
                <a:pos x="f1906" y="f1907"/>
              </a:cxn>
              <a:cxn ang="f1166">
                <a:pos x="f1908" y="f1909"/>
              </a:cxn>
              <a:cxn ang="f1166">
                <a:pos x="f1910" y="f1911"/>
              </a:cxn>
              <a:cxn ang="f1166">
                <a:pos x="f1912" y="f1913"/>
              </a:cxn>
              <a:cxn ang="f1166">
                <a:pos x="f1914" y="f1915"/>
              </a:cxn>
              <a:cxn ang="f1166">
                <a:pos x="f1916" y="f1917"/>
              </a:cxn>
              <a:cxn ang="f1166">
                <a:pos x="f1918" y="f1919"/>
              </a:cxn>
              <a:cxn ang="f1166">
                <a:pos x="f1920" y="f1921"/>
              </a:cxn>
              <a:cxn ang="f1166">
                <a:pos x="f1922" y="f1923"/>
              </a:cxn>
              <a:cxn ang="f1166">
                <a:pos x="f1924" y="f1925"/>
              </a:cxn>
              <a:cxn ang="f1166">
                <a:pos x="f1926" y="f1927"/>
              </a:cxn>
              <a:cxn ang="f1166">
                <a:pos x="f1928" y="f1929"/>
              </a:cxn>
              <a:cxn ang="f1166">
                <a:pos x="f1930" y="f1931"/>
              </a:cxn>
              <a:cxn ang="f1166">
                <a:pos x="f1894" y="f1895"/>
              </a:cxn>
              <a:cxn ang="f1166">
                <a:pos x="f1932" y="f1933"/>
              </a:cxn>
              <a:cxn ang="f1166">
                <a:pos x="f1934" y="f1935"/>
              </a:cxn>
              <a:cxn ang="f1166">
                <a:pos x="f1936" y="f1937"/>
              </a:cxn>
              <a:cxn ang="f1166">
                <a:pos x="f1938" y="f1939"/>
              </a:cxn>
              <a:cxn ang="f1166">
                <a:pos x="f1940" y="f1941"/>
              </a:cxn>
              <a:cxn ang="f1166">
                <a:pos x="f1942" y="f1943"/>
              </a:cxn>
              <a:cxn ang="f1166">
                <a:pos x="f1944" y="f1945"/>
              </a:cxn>
              <a:cxn ang="f1166">
                <a:pos x="f1944" y="f1946"/>
              </a:cxn>
              <a:cxn ang="f1166">
                <a:pos x="f1942" y="f1947"/>
              </a:cxn>
              <a:cxn ang="f1166">
                <a:pos x="f1944" y="f1948"/>
              </a:cxn>
              <a:cxn ang="f1166">
                <a:pos x="f1944" y="f1949"/>
              </a:cxn>
              <a:cxn ang="f1166">
                <a:pos x="f1950" y="f1951"/>
              </a:cxn>
              <a:cxn ang="f1166">
                <a:pos x="f1952" y="f1953"/>
              </a:cxn>
              <a:cxn ang="f1166">
                <a:pos x="f1954" y="f1955"/>
              </a:cxn>
              <a:cxn ang="f1166">
                <a:pos x="f1956" y="f1957"/>
              </a:cxn>
              <a:cxn ang="f1166">
                <a:pos x="f1958" y="f1959"/>
              </a:cxn>
              <a:cxn ang="f1166">
                <a:pos x="f1960" y="f1961"/>
              </a:cxn>
              <a:cxn ang="f1166">
                <a:pos x="f1962" y="f1963"/>
              </a:cxn>
              <a:cxn ang="f1166">
                <a:pos x="f1964" y="f1965"/>
              </a:cxn>
              <a:cxn ang="f1166">
                <a:pos x="f1966" y="f1967"/>
              </a:cxn>
              <a:cxn ang="f1166">
                <a:pos x="f1968" y="f1969"/>
              </a:cxn>
              <a:cxn ang="f1166">
                <a:pos x="f1970" y="f1971"/>
              </a:cxn>
              <a:cxn ang="f1166">
                <a:pos x="f1972" y="f1973"/>
              </a:cxn>
              <a:cxn ang="f1166">
                <a:pos x="f1974" y="f1975"/>
              </a:cxn>
              <a:cxn ang="f1166">
                <a:pos x="f1976" y="f1977"/>
              </a:cxn>
              <a:cxn ang="f1166">
                <a:pos x="f1978" y="f1979"/>
              </a:cxn>
              <a:cxn ang="f1166">
                <a:pos x="f1980" y="f1981"/>
              </a:cxn>
              <a:cxn ang="f1166">
                <a:pos x="f1982" y="f1983"/>
              </a:cxn>
              <a:cxn ang="f1166">
                <a:pos x="f1984" y="f1985"/>
              </a:cxn>
              <a:cxn ang="f1166">
                <a:pos x="f1986" y="f1987"/>
              </a:cxn>
              <a:cxn ang="f1166">
                <a:pos x="f1932" y="f1933"/>
              </a:cxn>
              <a:cxn ang="f1166">
                <a:pos x="f1988" y="f1989"/>
              </a:cxn>
              <a:cxn ang="f1166">
                <a:pos x="f1990" y="f1991"/>
              </a:cxn>
              <a:cxn ang="f1166">
                <a:pos x="f1992" y="f1993"/>
              </a:cxn>
              <a:cxn ang="f1166">
                <a:pos x="f1994" y="f1995"/>
              </a:cxn>
              <a:cxn ang="f1166">
                <a:pos x="f1996" y="f1997"/>
              </a:cxn>
              <a:cxn ang="f1166">
                <a:pos x="f1998" y="f1999"/>
              </a:cxn>
              <a:cxn ang="f1166">
                <a:pos x="f2000" y="f2001"/>
              </a:cxn>
              <a:cxn ang="f1166">
                <a:pos x="f2002" y="f2003"/>
              </a:cxn>
              <a:cxn ang="f1166">
                <a:pos x="f2004" y="f2005"/>
              </a:cxn>
              <a:cxn ang="f1166">
                <a:pos x="f2006" y="f2007"/>
              </a:cxn>
              <a:cxn ang="f1166">
                <a:pos x="f2008" y="f2009"/>
              </a:cxn>
              <a:cxn ang="f1166">
                <a:pos x="f2010" y="f2011"/>
              </a:cxn>
              <a:cxn ang="f1166">
                <a:pos x="f2012" y="f2013"/>
              </a:cxn>
              <a:cxn ang="f1166">
                <a:pos x="f2008" y="f1901"/>
              </a:cxn>
              <a:cxn ang="f1166">
                <a:pos x="f2014" y="f2015"/>
              </a:cxn>
              <a:cxn ang="f1166">
                <a:pos x="f2016" y="f2017"/>
              </a:cxn>
              <a:cxn ang="f1166">
                <a:pos x="f2018" y="f2019"/>
              </a:cxn>
              <a:cxn ang="f1166">
                <a:pos x="f2020" y="f2021"/>
              </a:cxn>
              <a:cxn ang="f1166">
                <a:pos x="f2022" y="f2023"/>
              </a:cxn>
              <a:cxn ang="f1166">
                <a:pos x="f1988" y="f1989"/>
              </a:cxn>
              <a:cxn ang="f1166">
                <a:pos x="f2024" y="f2025"/>
              </a:cxn>
              <a:cxn ang="f1166">
                <a:pos x="f2026" y="f2027"/>
              </a:cxn>
              <a:cxn ang="f1166">
                <a:pos x="f2028" y="f2029"/>
              </a:cxn>
              <a:cxn ang="f1166">
                <a:pos x="f2030" y="f2031"/>
              </a:cxn>
              <a:cxn ang="f1166">
                <a:pos x="f2032" y="f2033"/>
              </a:cxn>
              <a:cxn ang="f1166">
                <a:pos x="f2034" y="f2035"/>
              </a:cxn>
              <a:cxn ang="f1166">
                <a:pos x="f2034" y="f2036"/>
              </a:cxn>
              <a:cxn ang="f1166">
                <a:pos x="f2037" y="f2038"/>
              </a:cxn>
              <a:cxn ang="f1166">
                <a:pos x="f2039" y="f2040"/>
              </a:cxn>
              <a:cxn ang="f1166">
                <a:pos x="f2041" y="f2042"/>
              </a:cxn>
              <a:cxn ang="f1166">
                <a:pos x="f2043" y="f1808"/>
              </a:cxn>
              <a:cxn ang="f1166">
                <a:pos x="f2044" y="f2045"/>
              </a:cxn>
              <a:cxn ang="f1166">
                <a:pos x="f2046" y="f2047"/>
              </a:cxn>
              <a:cxn ang="f1166">
                <a:pos x="f2048" y="f2049"/>
              </a:cxn>
              <a:cxn ang="f1166">
                <a:pos x="f2050" y="f2051"/>
              </a:cxn>
              <a:cxn ang="f1166">
                <a:pos x="f2050" y="f2052"/>
              </a:cxn>
              <a:cxn ang="f1166">
                <a:pos x="f2024" y="f2025"/>
              </a:cxn>
              <a:cxn ang="f1166">
                <a:pos x="f2053" y="f2054"/>
              </a:cxn>
              <a:cxn ang="f1166">
                <a:pos x="f2055" y="f2054"/>
              </a:cxn>
              <a:cxn ang="f1166">
                <a:pos x="f2056" y="f2057"/>
              </a:cxn>
              <a:cxn ang="f1166">
                <a:pos x="f2058" y="f2059"/>
              </a:cxn>
              <a:cxn ang="f1166">
                <a:pos x="f2060" y="f2061"/>
              </a:cxn>
              <a:cxn ang="f1166">
                <a:pos x="f2062" y="f2063"/>
              </a:cxn>
              <a:cxn ang="f1166">
                <a:pos x="f2064" y="f2065"/>
              </a:cxn>
              <a:cxn ang="f1166">
                <a:pos x="f2066" y="f2067"/>
              </a:cxn>
              <a:cxn ang="f1166">
                <a:pos x="f2068" y="f2069"/>
              </a:cxn>
              <a:cxn ang="f1166">
                <a:pos x="f2070" y="f1935"/>
              </a:cxn>
              <a:cxn ang="f1166">
                <a:pos x="f2071" y="f2072"/>
              </a:cxn>
              <a:cxn ang="f1166">
                <a:pos x="f2073" y="f2074"/>
              </a:cxn>
              <a:cxn ang="f1166">
                <a:pos x="f2075" y="f2076"/>
              </a:cxn>
              <a:cxn ang="f1166">
                <a:pos x="f2077" y="f2078"/>
              </a:cxn>
              <a:cxn ang="f1166">
                <a:pos x="f2079" y="f2080"/>
              </a:cxn>
              <a:cxn ang="f1166">
                <a:pos x="f2053" y="f2054"/>
              </a:cxn>
            </a:cxnLst>
            <a:rect l="f1775" t="f1778" r="f1776" b="f1777"/>
            <a:pathLst>
              <a:path w="1364730" h="1286242">
                <a:moveTo>
                  <a:pt x="f8" y="f9"/>
                </a:moveTo>
                <a:cubicBezTo>
                  <a:pt x="f10" y="f11"/>
                  <a:pt x="f12" y="f13"/>
                  <a:pt x="f14" y="f15"/>
                </a:cubicBezTo>
                <a:cubicBezTo>
                  <a:pt x="f10"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2"/>
                  <a:pt x="f54" y="f55"/>
                </a:cubicBezTo>
                <a:cubicBezTo>
                  <a:pt x="f56" y="f57"/>
                  <a:pt x="f58" y="f59"/>
                  <a:pt x="f60" y="f61"/>
                </a:cubicBezTo>
                <a:cubicBezTo>
                  <a:pt x="f62" y="f63"/>
                  <a:pt x="f64" y="f65"/>
                  <a:pt x="f64" y="f66"/>
                </a:cubicBezTo>
                <a:cubicBezTo>
                  <a:pt x="f67" y="f68"/>
                  <a:pt x="f69" y="f70"/>
                  <a:pt x="f71" y="f72"/>
                </a:cubicBezTo>
                <a:cubicBezTo>
                  <a:pt x="f73" y="f74"/>
                  <a:pt x="f75" y="f76"/>
                  <a:pt x="f77" y="f78"/>
                </a:cubicBezTo>
                <a:cubicBezTo>
                  <a:pt x="f29" y="f79"/>
                  <a:pt x="f80" y="f81"/>
                  <a:pt x="f82" y="f83"/>
                </a:cubicBezTo>
                <a:cubicBezTo>
                  <a:pt x="f84" y="f85"/>
                  <a:pt x="f86" y="f87"/>
                  <a:pt x="f88" y="f89"/>
                </a:cubicBezTo>
                <a:cubicBezTo>
                  <a:pt x="f90" y="f91"/>
                  <a:pt x="f88" y="f92"/>
                  <a:pt x="f93" y="f94"/>
                </a:cubicBezTo>
                <a:cubicBezTo>
                  <a:pt x="f95" y="f96"/>
                  <a:pt x="f97" y="f98"/>
                  <a:pt x="f99" y="f100"/>
                </a:cubicBezTo>
                <a:cubicBezTo>
                  <a:pt x="f101" y="f102"/>
                  <a:pt x="f103" y="f104"/>
                  <a:pt x="f105" y="f106"/>
                </a:cubicBezTo>
                <a:cubicBezTo>
                  <a:pt x="f107" y="f108"/>
                  <a:pt x="f109" y="f110"/>
                  <a:pt x="f111" y="f112"/>
                </a:cubicBezTo>
                <a:cubicBezTo>
                  <a:pt x="f113" y="f114"/>
                  <a:pt x="f115" y="f116"/>
                  <a:pt x="f8" y="f9"/>
                </a:cubicBezTo>
                <a:close/>
                <a:moveTo>
                  <a:pt x="f117" y="f118"/>
                </a:moveTo>
                <a:cubicBezTo>
                  <a:pt x="f119" y="f120"/>
                  <a:pt x="f121" y="f122"/>
                  <a:pt x="f123" y="f124"/>
                </a:cubicBezTo>
                <a:cubicBezTo>
                  <a:pt x="f125" y="f126"/>
                  <a:pt x="f127" y="f128"/>
                  <a:pt x="f129" y="f130"/>
                </a:cubicBezTo>
                <a:cubicBezTo>
                  <a:pt x="f131" y="f132"/>
                  <a:pt x="f133" y="f134"/>
                  <a:pt x="f135" y="f136"/>
                </a:cubicBezTo>
                <a:cubicBezTo>
                  <a:pt x="f137" y="f138"/>
                  <a:pt x="f131" y="f138"/>
                  <a:pt x="f139" y="f140"/>
                </a:cubicBezTo>
                <a:cubicBezTo>
                  <a:pt x="f141" y="f142"/>
                  <a:pt x="f143" y="f144"/>
                  <a:pt x="f145" y="f146"/>
                </a:cubicBezTo>
                <a:cubicBezTo>
                  <a:pt x="f147" y="f146"/>
                  <a:pt x="f148" y="f149"/>
                  <a:pt x="f150" y="f151"/>
                </a:cubicBezTo>
                <a:cubicBezTo>
                  <a:pt x="f152" y="f153"/>
                  <a:pt x="f154" y="f155"/>
                  <a:pt x="f156" y="f157"/>
                </a:cubicBezTo>
                <a:cubicBezTo>
                  <a:pt x="f158" y="f66"/>
                  <a:pt x="f159" y="f160"/>
                  <a:pt x="f161" y="f162"/>
                </a:cubicBezTo>
                <a:cubicBezTo>
                  <a:pt x="f163" y="f164"/>
                  <a:pt x="f165" y="f166"/>
                  <a:pt x="f167" y="f168"/>
                </a:cubicBezTo>
                <a:cubicBezTo>
                  <a:pt x="f169" y="f168"/>
                  <a:pt x="f170" y="f171"/>
                  <a:pt x="f172" y="f173"/>
                </a:cubicBezTo>
                <a:cubicBezTo>
                  <a:pt x="f174" y="f20"/>
                  <a:pt x="f175" y="f176"/>
                  <a:pt x="f177" y="f178"/>
                </a:cubicBezTo>
                <a:cubicBezTo>
                  <a:pt x="f179" y="f180"/>
                  <a:pt x="f181" y="f182"/>
                  <a:pt x="f183" y="f184"/>
                </a:cubicBezTo>
                <a:cubicBezTo>
                  <a:pt x="f185" y="f186"/>
                  <a:pt x="f187" y="f188"/>
                  <a:pt x="f189" y="f190"/>
                </a:cubicBezTo>
                <a:cubicBezTo>
                  <a:pt x="f191" y="f192"/>
                  <a:pt x="f193" y="f194"/>
                  <a:pt x="f195" y="f196"/>
                </a:cubicBezTo>
                <a:cubicBezTo>
                  <a:pt x="f197" y="f198"/>
                  <a:pt x="f199" y="f200"/>
                  <a:pt x="f201" y="f202"/>
                </a:cubicBezTo>
                <a:cubicBezTo>
                  <a:pt x="f203" y="f204"/>
                  <a:pt x="f205" y="f206"/>
                  <a:pt x="f117" y="f118"/>
                </a:cubicBezTo>
                <a:close/>
                <a:moveTo>
                  <a:pt x="f207" y="f208"/>
                </a:moveTo>
                <a:cubicBezTo>
                  <a:pt x="f209" y="f210"/>
                  <a:pt x="f211" y="f212"/>
                  <a:pt x="f213" y="f214"/>
                </a:cubicBezTo>
                <a:cubicBezTo>
                  <a:pt x="f215" y="f216"/>
                  <a:pt x="f217" y="f218"/>
                  <a:pt x="f219" y="f220"/>
                </a:cubicBezTo>
                <a:cubicBezTo>
                  <a:pt x="f221" y="f222"/>
                  <a:pt x="f223" y="f224"/>
                  <a:pt x="f225" y="f220"/>
                </a:cubicBezTo>
                <a:cubicBezTo>
                  <a:pt x="f226" y="f218"/>
                  <a:pt x="f227" y="f228"/>
                  <a:pt x="f229" y="f230"/>
                </a:cubicBezTo>
                <a:cubicBezTo>
                  <a:pt x="f231" y="f232"/>
                  <a:pt x="f233" y="f234"/>
                  <a:pt x="f235" y="f236"/>
                </a:cubicBezTo>
                <a:cubicBezTo>
                  <a:pt x="f237" y="f238"/>
                  <a:pt x="f239" y="f240"/>
                  <a:pt x="f241" y="f242"/>
                </a:cubicBezTo>
                <a:cubicBezTo>
                  <a:pt x="f243" y="f244"/>
                  <a:pt x="f245" y="f246"/>
                  <a:pt x="f247" y="f248"/>
                </a:cubicBezTo>
                <a:cubicBezTo>
                  <a:pt x="f249" y="f250"/>
                  <a:pt x="f251" y="f252"/>
                  <a:pt x="f253" y="f254"/>
                </a:cubicBezTo>
                <a:cubicBezTo>
                  <a:pt x="f255" y="f228"/>
                  <a:pt x="f256" y="f257"/>
                  <a:pt x="f258" y="f259"/>
                </a:cubicBezTo>
                <a:cubicBezTo>
                  <a:pt x="f260" y="f261"/>
                  <a:pt x="f262" y="f263"/>
                  <a:pt x="f264" y="f250"/>
                </a:cubicBezTo>
                <a:cubicBezTo>
                  <a:pt x="f265" y="f266"/>
                  <a:pt x="f267" y="f268"/>
                  <a:pt x="f269" y="f270"/>
                </a:cubicBezTo>
                <a:cubicBezTo>
                  <a:pt x="f271" y="f272"/>
                  <a:pt x="f273" y="f274"/>
                  <a:pt x="f207" y="f208"/>
                </a:cubicBezTo>
                <a:close/>
                <a:moveTo>
                  <a:pt x="f275" y="f276"/>
                </a:moveTo>
                <a:cubicBezTo>
                  <a:pt x="f277" y="f278"/>
                  <a:pt x="f279" y="f210"/>
                  <a:pt x="f280" y="f281"/>
                </a:cubicBez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cubicBezTo>
                  <a:pt x="f306" y="f307"/>
                  <a:pt x="f308" y="f309"/>
                  <a:pt x="f310" y="f311"/>
                </a:cubicBezTo>
                <a:cubicBezTo>
                  <a:pt x="f312" y="f313"/>
                  <a:pt x="f314" y="f315"/>
                  <a:pt x="f316" y="f317"/>
                </a:cubicBezTo>
                <a:cubicBezTo>
                  <a:pt x="f318" y="f319"/>
                  <a:pt x="f320" y="f321"/>
                  <a:pt x="f322" y="f323"/>
                </a:cubicBezTo>
                <a:cubicBezTo>
                  <a:pt x="f324" y="f325"/>
                  <a:pt x="f326" y="f327"/>
                  <a:pt x="f328" y="f329"/>
                </a:cubicBezTo>
                <a:cubicBezTo>
                  <a:pt x="f330" y="f331"/>
                  <a:pt x="f332" y="f333"/>
                  <a:pt x="f334" y="f335"/>
                </a:cubicBezTo>
                <a:cubicBezTo>
                  <a:pt x="f336" y="f337"/>
                  <a:pt x="f338" y="f278"/>
                  <a:pt x="f275" y="f276"/>
                </a:cubicBezTo>
                <a:close/>
                <a:moveTo>
                  <a:pt x="f339" y="f340"/>
                </a:moveTo>
                <a:cubicBezTo>
                  <a:pt x="f341" y="f342"/>
                  <a:pt x="f343" y="f344"/>
                  <a:pt x="f345" y="f346"/>
                </a:cubicBezTo>
                <a:cubicBezTo>
                  <a:pt x="f347" y="f348"/>
                  <a:pt x="f349" y="f350"/>
                  <a:pt x="f351" y="f352"/>
                </a:cubicBezTo>
                <a:cubicBezTo>
                  <a:pt x="f353" y="f354"/>
                  <a:pt x="f355" y="f356"/>
                  <a:pt x="f357" y="f358"/>
                </a:cubicBezTo>
                <a:cubicBezTo>
                  <a:pt x="f359" y="f360"/>
                  <a:pt x="f361" y="f362"/>
                  <a:pt x="f363" y="f364"/>
                </a:cubicBezTo>
                <a:cubicBezTo>
                  <a:pt x="f365" y="f366"/>
                  <a:pt x="f367" y="f368"/>
                  <a:pt x="f369" y="f370"/>
                </a:cubicBezTo>
                <a:cubicBezTo>
                  <a:pt x="f371" y="f372"/>
                  <a:pt x="f373" y="f374"/>
                  <a:pt x="f373" y="f375"/>
                </a:cubicBezTo>
                <a:cubicBezTo>
                  <a:pt x="f373" y="f376"/>
                  <a:pt x="f377" y="f378"/>
                  <a:pt x="f377" y="f379"/>
                </a:cubicBezTo>
                <a:cubicBezTo>
                  <a:pt x="f377" y="f380"/>
                  <a:pt x="f381" y="f382"/>
                  <a:pt x="f383" y="f384"/>
                </a:cubicBezTo>
                <a:cubicBezTo>
                  <a:pt x="f385" y="f386"/>
                  <a:pt x="f387" y="f386"/>
                  <a:pt x="f388" y="f389"/>
                </a:cubicBezTo>
                <a:cubicBezTo>
                  <a:pt x="f390" y="f389"/>
                  <a:pt x="f391" y="f392"/>
                  <a:pt x="f393" y="f394"/>
                </a:cubicBezTo>
                <a:cubicBezTo>
                  <a:pt x="f395" y="f396"/>
                  <a:pt x="f207"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18" y="f420"/>
                  <a:pt x="f421" y="f422"/>
                </a:cubicBezTo>
                <a:cubicBezTo>
                  <a:pt x="f423" y="f424"/>
                  <a:pt x="f425" y="f426"/>
                  <a:pt x="f427" y="f428"/>
                </a:cubicBezTo>
                <a:cubicBezTo>
                  <a:pt x="f429" y="f430"/>
                  <a:pt x="f431" y="f432"/>
                  <a:pt x="f433" y="f434"/>
                </a:cubicBezTo>
                <a:cubicBezTo>
                  <a:pt x="f435" y="f436"/>
                  <a:pt x="f437" y="f438"/>
                  <a:pt x="f439" y="f440"/>
                </a:cubicBezTo>
                <a:cubicBezTo>
                  <a:pt x="f441" y="f442"/>
                  <a:pt x="f443" y="f444"/>
                  <a:pt x="f339" y="f340"/>
                </a:cubicBezTo>
                <a:close/>
                <a:moveTo>
                  <a:pt x="f445" y="f446"/>
                </a:moveTo>
                <a:cubicBezTo>
                  <a:pt x="f447" y="f448"/>
                  <a:pt x="f449" y="f450"/>
                  <a:pt x="f451" y="f452"/>
                </a:cubicBezTo>
                <a:cubicBezTo>
                  <a:pt x="f453" y="f454"/>
                  <a:pt x="f455" y="f456"/>
                  <a:pt x="f457" y="f458"/>
                </a:cubicBezTo>
                <a:cubicBezTo>
                  <a:pt x="f459" y="f460"/>
                  <a:pt x="f167" y="f461"/>
                  <a:pt x="f462" y="f463"/>
                </a:cubicBezTo>
                <a:cubicBezTo>
                  <a:pt x="f464" y="f465"/>
                  <a:pt x="f466" y="f467"/>
                  <a:pt x="f468" y="f469"/>
                </a:cubicBezTo>
                <a:cubicBezTo>
                  <a:pt x="f470" y="f471"/>
                  <a:pt x="f472" y="f473"/>
                  <a:pt x="f472" y="f474"/>
                </a:cubicBezTo>
                <a:lnTo>
                  <a:pt x="f475" y="f476"/>
                </a:lnTo>
                <a:lnTo>
                  <a:pt x="f475" y="f477"/>
                </a:lnTo>
                <a:lnTo>
                  <a:pt x="f472" y="f478"/>
                </a:lnTo>
                <a:lnTo>
                  <a:pt x="f475" y="f479"/>
                </a:lnTo>
                <a:lnTo>
                  <a:pt x="f475" y="f480"/>
                </a:lnTo>
                <a:lnTo>
                  <a:pt x="f481" y="f482"/>
                </a:lnTo>
                <a:lnTo>
                  <a:pt x="f483" y="f484"/>
                </a:lnTo>
                <a:cubicBezTo>
                  <a:pt x="f483" y="f485"/>
                  <a:pt x="f486" y="f487"/>
                  <a:pt x="f488" y="f489"/>
                </a:cubicBezTo>
                <a:cubicBezTo>
                  <a:pt x="f490" y="f491"/>
                  <a:pt x="f492" y="f493"/>
                  <a:pt x="f494" y="f485"/>
                </a:cubicBezTo>
                <a:cubicBezTo>
                  <a:pt x="f495" y="f485"/>
                  <a:pt x="f496" y="f497"/>
                  <a:pt x="f495" y="f498"/>
                </a:cubicBezTo>
                <a:cubicBezTo>
                  <a:pt x="f499" y="f500"/>
                  <a:pt x="f501" y="f502"/>
                  <a:pt x="f503" y="f504"/>
                </a:cubicBezTo>
                <a:cubicBezTo>
                  <a:pt x="f505" y="f506"/>
                  <a:pt x="f496" y="f507"/>
                  <a:pt x="f508" y="f509"/>
                </a:cubicBezTo>
                <a:cubicBezTo>
                  <a:pt x="f510" y="f511"/>
                  <a:pt x="f512" y="f513"/>
                  <a:pt x="f514" y="f515"/>
                </a:cubicBezTo>
                <a:cubicBezTo>
                  <a:pt x="f516" y="f517"/>
                  <a:pt x="f518" y="f519"/>
                  <a:pt x="f518" y="f520"/>
                </a:cubicBezTo>
                <a:cubicBezTo>
                  <a:pt x="f521" y="f522"/>
                  <a:pt x="f523" y="f504"/>
                  <a:pt x="f523" y="f524"/>
                </a:cubicBezTo>
                <a:cubicBezTo>
                  <a:pt x="f523" y="f525"/>
                  <a:pt x="f526" y="f527"/>
                  <a:pt x="f528" y="f529"/>
                </a:cubicBezTo>
                <a:cubicBezTo>
                  <a:pt x="f530" y="f531"/>
                  <a:pt x="f532" y="f502"/>
                  <a:pt x="f533" y="f534"/>
                </a:cubicBezTo>
                <a:cubicBezTo>
                  <a:pt x="f535" y="f525"/>
                  <a:pt x="f536" y="f537"/>
                  <a:pt x="f536" y="f538"/>
                </a:cubicBezTo>
                <a:cubicBezTo>
                  <a:pt x="f539" y="f540"/>
                  <a:pt x="f536" y="f541"/>
                  <a:pt x="f542" y="f543"/>
                </a:cubicBezTo>
                <a:cubicBezTo>
                  <a:pt x="f544" y="f545"/>
                  <a:pt x="f546" y="f547"/>
                  <a:pt x="f548" y="f549"/>
                </a:cubicBezTo>
                <a:cubicBezTo>
                  <a:pt x="f550" y="f551"/>
                  <a:pt x="f552" y="f118"/>
                  <a:pt x="f553" y="f554"/>
                </a:cubicBezTo>
                <a:cubicBezTo>
                  <a:pt x="f199" y="f555"/>
                  <a:pt x="f556" y="f557"/>
                  <a:pt x="f556" y="f558"/>
                </a:cubicBezTo>
                <a:cubicBezTo>
                  <a:pt x="f559" y="f560"/>
                  <a:pt x="f561" y="f562"/>
                  <a:pt x="f563" y="f564"/>
                </a:cubicBezTo>
                <a:cubicBezTo>
                  <a:pt x="f565" y="f566"/>
                  <a:pt x="f567" y="f568"/>
                  <a:pt x="f569" y="f570"/>
                </a:cubicBezTo>
                <a:cubicBezTo>
                  <a:pt x="f571" y="f572"/>
                  <a:pt x="f573" y="f574"/>
                  <a:pt x="f445" y="f446"/>
                </a:cubicBezTo>
                <a:close/>
                <a:moveTo>
                  <a:pt x="f575" y="f576"/>
                </a:moveTo>
                <a:cubicBezTo>
                  <a:pt x="f577" y="f578"/>
                  <a:pt x="f579" y="f580"/>
                  <a:pt x="f581" y="f582"/>
                </a:cubicBezTo>
                <a:cubicBezTo>
                  <a:pt x="f583" y="f584"/>
                  <a:pt x="f585" y="f586"/>
                  <a:pt x="f587" y="f588"/>
                </a:cubicBezTo>
                <a:cubicBezTo>
                  <a:pt x="f589" y="f590"/>
                  <a:pt x="f591" y="f592"/>
                  <a:pt x="f593" y="f594"/>
                </a:cubicBezTo>
                <a:cubicBezTo>
                  <a:pt x="f595" y="f596"/>
                  <a:pt x="f597" y="f598"/>
                  <a:pt x="f599" y="f600"/>
                </a:cubicBezTo>
                <a:cubicBezTo>
                  <a:pt x="f601" y="f602"/>
                  <a:pt x="f603" y="f604"/>
                  <a:pt x="f605" y="f606"/>
                </a:cubicBezTo>
                <a:cubicBezTo>
                  <a:pt x="f607" y="f608"/>
                  <a:pt x="f609" y="f610"/>
                  <a:pt x="f611" y="f612"/>
                </a:cubicBezTo>
                <a:cubicBezTo>
                  <a:pt x="f613" y="f614"/>
                  <a:pt x="f615" y="f616"/>
                  <a:pt x="f617" y="f618"/>
                </a:cubicBezTo>
                <a:cubicBezTo>
                  <a:pt x="f619" y="f620"/>
                  <a:pt x="f621" y="f622"/>
                  <a:pt x="f623" y="f624"/>
                </a:cubicBezTo>
                <a:cubicBezTo>
                  <a:pt x="f625" y="f626"/>
                  <a:pt x="f627" y="f628"/>
                  <a:pt x="f629" y="f630"/>
                </a:cubicBezTo>
                <a:cubicBezTo>
                  <a:pt x="f631" y="f632"/>
                  <a:pt x="f633" y="f634"/>
                  <a:pt x="f635" y="f636"/>
                </a:cubicBezTo>
                <a:cubicBezTo>
                  <a:pt x="f637" y="f638"/>
                  <a:pt x="f639" y="f640"/>
                  <a:pt x="f641" y="f642"/>
                </a:cubicBezTo>
                <a:cubicBezTo>
                  <a:pt x="f643" y="f644"/>
                  <a:pt x="f645" y="f646"/>
                  <a:pt x="f647" y="f648"/>
                </a:cubicBezTo>
                <a:cubicBezTo>
                  <a:pt x="f649" y="f650"/>
                  <a:pt x="f651" y="f652"/>
                  <a:pt x="f635" y="f358"/>
                </a:cubicBezTo>
                <a:cubicBezTo>
                  <a:pt x="f653" y="f654"/>
                  <a:pt x="f655" y="f656"/>
                  <a:pt x="f657" y="f658"/>
                </a:cubicBezTo>
                <a:cubicBezTo>
                  <a:pt x="f603" y="f659"/>
                  <a:pt x="f660" y="f661"/>
                  <a:pt x="f662" y="f663"/>
                </a:cubicBezTo>
                <a:cubicBezTo>
                  <a:pt x="f664" y="f665"/>
                  <a:pt x="f666" y="f667"/>
                  <a:pt x="f668" y="f669"/>
                </a:cubicBezTo>
                <a:cubicBezTo>
                  <a:pt x="f670" y="f671"/>
                  <a:pt x="f672" y="f673"/>
                  <a:pt x="f674" y="f675"/>
                </a:cubicBezTo>
                <a:cubicBezTo>
                  <a:pt x="f676" y="f677"/>
                  <a:pt x="f678" y="f679"/>
                  <a:pt x="f680" y="f681"/>
                </a:cubicBezTo>
                <a:cubicBezTo>
                  <a:pt x="f682" y="f683"/>
                  <a:pt x="f684" y="f685"/>
                  <a:pt x="f575" y="f576"/>
                </a:cubicBezTo>
                <a:close/>
                <a:moveTo>
                  <a:pt x="f686" y="f687"/>
                </a:moveTo>
                <a:cubicBezTo>
                  <a:pt x="f688" y="f689"/>
                  <a:pt x="f690" y="f691"/>
                  <a:pt x="f692" y="f693"/>
                </a:cubicBezTo>
                <a:cubicBezTo>
                  <a:pt x="f516" y="f694"/>
                  <a:pt x="f695" y="f696"/>
                  <a:pt x="f697" y="f698"/>
                </a:cubicBezTo>
                <a:cubicBezTo>
                  <a:pt x="f699" y="f700"/>
                  <a:pt x="f701" y="f702"/>
                  <a:pt x="f703" y="f704"/>
                </a:cubicBezTo>
                <a:cubicBezTo>
                  <a:pt x="f705" y="f706"/>
                  <a:pt x="f707" y="f708"/>
                  <a:pt x="f709" y="f710"/>
                </a:cubicBezTo>
                <a:cubicBezTo>
                  <a:pt x="f711" y="f712"/>
                  <a:pt x="f713" y="f714"/>
                  <a:pt x="f715" y="f716"/>
                </a:cubicBezTo>
                <a:cubicBezTo>
                  <a:pt x="f715" y="f717"/>
                  <a:pt x="f715" y="f718"/>
                  <a:pt x="f715" y="f719"/>
                </a:cubicBezTo>
                <a:cubicBezTo>
                  <a:pt x="f720" y="f721"/>
                  <a:pt x="f722" y="f723"/>
                  <a:pt x="f724" y="f725"/>
                </a:cubicBezTo>
                <a:cubicBezTo>
                  <a:pt x="f726" y="f727"/>
                  <a:pt x="f728" y="f729"/>
                  <a:pt x="f730" y="f731"/>
                </a:cubicBezTo>
                <a:cubicBezTo>
                  <a:pt x="f732" y="f733"/>
                  <a:pt x="f734" y="f735"/>
                  <a:pt x="f736" y="f737"/>
                </a:cubicBezTo>
                <a:cubicBezTo>
                  <a:pt x="f738" y="f374"/>
                  <a:pt x="f739" y="f740"/>
                  <a:pt x="f741" y="f89"/>
                </a:cubicBezTo>
                <a:cubicBezTo>
                  <a:pt x="f742" y="f743"/>
                  <a:pt x="f744" y="f745"/>
                  <a:pt x="f746" y="f747"/>
                </a:cubicBezTo>
                <a:cubicBezTo>
                  <a:pt x="f748" y="f749"/>
                  <a:pt x="f750" y="f751"/>
                  <a:pt x="f752" y="f753"/>
                </a:cubicBezTo>
                <a:cubicBezTo>
                  <a:pt x="f754" y="f751"/>
                  <a:pt x="f755" y="f756"/>
                  <a:pt x="f757" y="f758"/>
                </a:cubicBezTo>
                <a:cubicBezTo>
                  <a:pt x="f759" y="f760"/>
                  <a:pt x="f761" y="f762"/>
                  <a:pt x="f763" y="f764"/>
                </a:cubicBezTo>
                <a:cubicBezTo>
                  <a:pt x="f765" y="f766"/>
                  <a:pt x="f767" y="f293"/>
                  <a:pt x="f763" y="f768"/>
                </a:cubicBezTo>
                <a:cubicBezTo>
                  <a:pt x="f769" y="f770"/>
                  <a:pt x="f771" y="f772"/>
                  <a:pt x="f686" y="f687"/>
                </a:cubicBezTo>
                <a:close/>
                <a:moveTo>
                  <a:pt x="f773" y="f5"/>
                </a:moveTo>
                <a:cubicBezTo>
                  <a:pt x="f774" y="f5"/>
                  <a:pt x="f775" y="f5"/>
                  <a:pt x="f776" y="f5"/>
                </a:cubicBezTo>
                <a:cubicBezTo>
                  <a:pt x="f777" y="f778"/>
                  <a:pt x="f779" y="f780"/>
                  <a:pt x="f781" y="f782"/>
                </a:cubicBezTo>
                <a:cubicBezTo>
                  <a:pt x="f783" y="f784"/>
                  <a:pt x="f785" y="f786"/>
                  <a:pt x="f787" y="f788"/>
                </a:cubicBezTo>
                <a:cubicBezTo>
                  <a:pt x="f789" y="f790"/>
                  <a:pt x="f789" y="f791"/>
                  <a:pt x="f792" y="f793"/>
                </a:cubicBezTo>
                <a:cubicBezTo>
                  <a:pt x="f794" y="f795"/>
                  <a:pt x="f796" y="f797"/>
                  <a:pt x="f798" y="f799"/>
                </a:cubicBezTo>
                <a:cubicBezTo>
                  <a:pt x="f800" y="f801"/>
                  <a:pt x="f802" y="f803"/>
                  <a:pt x="f804" y="f805"/>
                </a:cubicBezTo>
                <a:cubicBezTo>
                  <a:pt x="f806" y="f807"/>
                  <a:pt x="f472" y="f808"/>
                  <a:pt x="f809" y="f810"/>
                </a:cubicBezTo>
                <a:cubicBezTo>
                  <a:pt x="f466" y="f811"/>
                  <a:pt x="f812" y="f813"/>
                  <a:pt x="f814" y="f815"/>
                </a:cubicBezTo>
                <a:cubicBezTo>
                  <a:pt x="f462" y="f816"/>
                  <a:pt x="f817" y="f818"/>
                  <a:pt x="f819" y="f452"/>
                </a:cubicBezTo>
                <a:cubicBezTo>
                  <a:pt x="f820" y="f821"/>
                  <a:pt x="f822" y="f823"/>
                  <a:pt x="f824" y="f825"/>
                </a:cubicBezTo>
                <a:cubicBezTo>
                  <a:pt x="f826" y="f827"/>
                  <a:pt x="f828" y="f829"/>
                  <a:pt x="f830" y="f831"/>
                </a:cubicBezTo>
                <a:cubicBezTo>
                  <a:pt x="f832" y="f833"/>
                  <a:pt x="f834" y="f835"/>
                  <a:pt x="f836" y="f837"/>
                </a:cubicBezTo>
                <a:cubicBezTo>
                  <a:pt x="f838" y="f839"/>
                  <a:pt x="f838" y="f840"/>
                  <a:pt x="f841" y="f842"/>
                </a:cubicBezTo>
                <a:cubicBezTo>
                  <a:pt x="f843" y="f844"/>
                  <a:pt x="f845" y="f846"/>
                  <a:pt x="f459" y="f847"/>
                </a:cubicBezTo>
                <a:cubicBezTo>
                  <a:pt x="f848" y="f849"/>
                  <a:pt x="f850" y="f851"/>
                  <a:pt x="f773" y="f5"/>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nvGrpSpPr>
          <p:cNvPr id="82" name="Group 39">
            <a:extLst>
              <a:ext uri="{FF2B5EF4-FFF2-40B4-BE49-F238E27FC236}">
                <a16:creationId xmlns:a16="http://schemas.microsoft.com/office/drawing/2014/main" id="{ECE666A5-F996-4C6C-8A5A-C7A58BC64CA1}"/>
              </a:ext>
            </a:extLst>
          </p:cNvPr>
          <p:cNvGrpSpPr/>
          <p:nvPr/>
        </p:nvGrpSpPr>
        <p:grpSpPr>
          <a:xfrm>
            <a:off x="7907219" y="2379561"/>
            <a:ext cx="554391" cy="554391"/>
            <a:chOff x="7907219" y="2379561"/>
            <a:chExt cx="554391" cy="554391"/>
          </a:xfrm>
        </p:grpSpPr>
        <p:sp>
          <p:nvSpPr>
            <p:cNvPr id="83" name="Freeform: Shape 40">
              <a:extLst>
                <a:ext uri="{FF2B5EF4-FFF2-40B4-BE49-F238E27FC236}">
                  <a16:creationId xmlns:a16="http://schemas.microsoft.com/office/drawing/2014/main" id="{1991930C-8E40-4347-A8D0-058DE91A359C}"/>
                </a:ext>
              </a:extLst>
            </p:cNvPr>
            <p:cNvSpPr/>
            <p:nvPr/>
          </p:nvSpPr>
          <p:spPr>
            <a:xfrm>
              <a:off x="7907219" y="2379561"/>
              <a:ext cx="554391" cy="554391"/>
            </a:xfrm>
            <a:custGeom>
              <a:avLst/>
              <a:gdLst>
                <a:gd name="f0" fmla="val 10800000"/>
                <a:gd name="f1" fmla="val 5400000"/>
                <a:gd name="f2" fmla="val 180"/>
                <a:gd name="f3" fmla="val w"/>
                <a:gd name="f4" fmla="val h"/>
                <a:gd name="f5" fmla="val 0"/>
                <a:gd name="f6" fmla="val 514350"/>
                <a:gd name="f7" fmla="val 517155"/>
                <a:gd name="f8" fmla="val 119555"/>
                <a:gd name="f9" fmla="val 118602"/>
                <a:gd name="f10" fmla="val 518107"/>
                <a:gd name="f11" fmla="val 117650"/>
                <a:gd name="f12" fmla="val 519060"/>
                <a:gd name="f13" fmla="val 116697"/>
                <a:gd name="f14" fmla="val 520012"/>
                <a:gd name="f15" fmla="val 115745"/>
                <a:gd name="f16" fmla="val 112887"/>
                <a:gd name="f17" fmla="val 110030"/>
                <a:gd name="f18" fmla="val 516202"/>
                <a:gd name="f19" fmla="val 107172"/>
                <a:gd name="f20" fmla="val 106220"/>
                <a:gd name="f21" fmla="val 493342"/>
                <a:gd name="f22" fmla="val 96695"/>
                <a:gd name="f23" fmla="val 479055"/>
                <a:gd name="f24" fmla="val 87170"/>
                <a:gd name="f25" fmla="val 482865"/>
                <a:gd name="f26" fmla="val 54785"/>
                <a:gd name="f27" fmla="val 488580"/>
                <a:gd name="f28" fmla="val 8112"/>
                <a:gd name="f29" fmla="val 436192"/>
                <a:gd name="f30" fmla="val 17637"/>
                <a:gd name="f31" fmla="val 411427"/>
                <a:gd name="f32" fmla="val 2397"/>
                <a:gd name="f33" fmla="val 394282"/>
                <a:gd name="f34" fmla="val -9033"/>
                <a:gd name="f35" fmla="val 386662"/>
                <a:gd name="f36" fmla="val 23352"/>
                <a:gd name="f37" fmla="val 385710"/>
                <a:gd name="f38" fmla="val 37640"/>
                <a:gd name="f39" fmla="val 384757"/>
                <a:gd name="f40" fmla="val 93837"/>
                <a:gd name="f41" fmla="val 349515"/>
                <a:gd name="f42" fmla="val 310462"/>
                <a:gd name="f43" fmla="val 122412"/>
                <a:gd name="f44" fmla="val 309510"/>
                <a:gd name="f45" fmla="val 308557"/>
                <a:gd name="f46" fmla="val 307605"/>
                <a:gd name="f47" fmla="val 306652"/>
                <a:gd name="f48" fmla="val 305700"/>
                <a:gd name="f49" fmla="val 123365"/>
                <a:gd name="f50" fmla="val 285697"/>
                <a:gd name="f51" fmla="val 127175"/>
                <a:gd name="f52" fmla="val 265695"/>
                <a:gd name="f53" fmla="val 132890"/>
                <a:gd name="f54" fmla="val 247597"/>
                <a:gd name="f55" fmla="val 142415"/>
                <a:gd name="f56" fmla="val 246645"/>
                <a:gd name="f57" fmla="val 143367"/>
                <a:gd name="f58" fmla="val 244740"/>
                <a:gd name="f59" fmla="val 243787"/>
                <a:gd name="f60" fmla="val 144320"/>
                <a:gd name="f61" fmla="val 242835"/>
                <a:gd name="f62" fmla="val 241882"/>
                <a:gd name="f63" fmla="val 145272"/>
                <a:gd name="f64" fmla="val 240930"/>
                <a:gd name="f65" fmla="val 230452"/>
                <a:gd name="f66" fmla="val 150035"/>
                <a:gd name="f67" fmla="val 220927"/>
                <a:gd name="f68" fmla="val 155750"/>
                <a:gd name="f69" fmla="val 211402"/>
                <a:gd name="f70" fmla="val 163370"/>
                <a:gd name="f71" fmla="val 210450"/>
                <a:gd name="f72" fmla="val 164322"/>
                <a:gd name="f73" fmla="val 209497"/>
                <a:gd name="f74" fmla="val 208545"/>
                <a:gd name="f75" fmla="val 165275"/>
                <a:gd name="f76" fmla="val 207592"/>
                <a:gd name="f77" fmla="val 166227"/>
                <a:gd name="f78" fmla="val 206640"/>
                <a:gd name="f79" fmla="val 167180"/>
                <a:gd name="f80" fmla="val 205687"/>
                <a:gd name="f81" fmla="val 168132"/>
                <a:gd name="f82" fmla="val 192352"/>
                <a:gd name="f83" fmla="val 180515"/>
                <a:gd name="f84" fmla="val 179017"/>
                <a:gd name="f85" fmla="val 192897"/>
                <a:gd name="f86" fmla="val 169492"/>
                <a:gd name="f87" fmla="val 208137"/>
                <a:gd name="f88" fmla="val 209090"/>
                <a:gd name="f89" fmla="val 210042"/>
                <a:gd name="f90" fmla="val 168540"/>
                <a:gd name="f91" fmla="val 210995"/>
                <a:gd name="f92" fmla="val 162825"/>
                <a:gd name="f93" fmla="val 219567"/>
                <a:gd name="f94" fmla="val 157110"/>
                <a:gd name="f95" fmla="val 228140"/>
                <a:gd name="f96" fmla="val 152347"/>
                <a:gd name="f97" fmla="val 237665"/>
                <a:gd name="f98" fmla="val 151395"/>
                <a:gd name="f99" fmla="val 239570"/>
                <a:gd name="f100" fmla="val 150442"/>
                <a:gd name="f101" fmla="val 241475"/>
                <a:gd name="f102" fmla="val 149490"/>
                <a:gd name="f103" fmla="val 243380"/>
                <a:gd name="f104" fmla="val 244332"/>
                <a:gd name="f105" fmla="val 148537"/>
                <a:gd name="f106" fmla="val 245285"/>
                <a:gd name="f107" fmla="val 141870"/>
                <a:gd name="f108" fmla="val 265287"/>
                <a:gd name="f109" fmla="val 137107"/>
                <a:gd name="f110" fmla="val 285290"/>
                <a:gd name="f111" fmla="val 135202"/>
                <a:gd name="f112" fmla="val 306245"/>
                <a:gd name="f113" fmla="val 307197"/>
                <a:gd name="f114" fmla="val 308150"/>
                <a:gd name="f115" fmla="val 309102"/>
                <a:gd name="f116" fmla="val 310055"/>
                <a:gd name="f117" fmla="val 129487"/>
                <a:gd name="f118" fmla="val 320532"/>
                <a:gd name="f119" fmla="val 336725"/>
                <a:gd name="f120" fmla="val 101865"/>
                <a:gd name="f121" fmla="val 330057"/>
                <a:gd name="f122" fmla="val 83767"/>
                <a:gd name="f123" fmla="val 325295"/>
                <a:gd name="f124" fmla="val 63765"/>
                <a:gd name="f125" fmla="val 327200"/>
                <a:gd name="f126" fmla="val 45667"/>
                <a:gd name="f127" fmla="val 331010"/>
                <a:gd name="f128" fmla="val 29475"/>
                <a:gd name="f129" fmla="val 333867"/>
                <a:gd name="f130" fmla="val 5662"/>
                <a:gd name="f131" fmla="val 329105"/>
                <a:gd name="f132" fmla="val 900"/>
                <a:gd name="f133" fmla="val 350060"/>
                <a:gd name="f134" fmla="val -4815"/>
                <a:gd name="f135" fmla="val 371015"/>
                <a:gd name="f136" fmla="val 18045"/>
                <a:gd name="f137" fmla="val 376730"/>
                <a:gd name="f138" fmla="val 31380"/>
                <a:gd name="f139" fmla="val 387207"/>
                <a:gd name="f140" fmla="val 39000"/>
                <a:gd name="f141" fmla="val 392922"/>
                <a:gd name="f142" fmla="val 51382"/>
                <a:gd name="f143" fmla="val 397685"/>
                <a:gd name="f144" fmla="val 55192"/>
                <a:gd name="f145" fmla="val 405305"/>
                <a:gd name="f146" fmla="val 408162"/>
                <a:gd name="f147" fmla="val 410067"/>
                <a:gd name="f148" fmla="val 56145"/>
                <a:gd name="f149" fmla="val 412925"/>
                <a:gd name="f150" fmla="val 414830"/>
                <a:gd name="f151" fmla="val 415782"/>
                <a:gd name="f152" fmla="val 54240"/>
                <a:gd name="f153" fmla="val 417687"/>
                <a:gd name="f154" fmla="val 451977"/>
                <a:gd name="f155" fmla="val 47572"/>
                <a:gd name="f156" fmla="val 463407"/>
                <a:gd name="f157" fmla="val 79005"/>
                <a:gd name="f158" fmla="val 471980"/>
                <a:gd name="f159" fmla="val 89482"/>
                <a:gd name="f160" fmla="val 474837"/>
                <a:gd name="f161" fmla="val 97102"/>
                <a:gd name="f162" fmla="val 484362"/>
                <a:gd name="f163" fmla="val 96150"/>
                <a:gd name="f164" fmla="val 497697"/>
                <a:gd name="f165" fmla="val 94245"/>
                <a:gd name="f166" fmla="val 499602"/>
                <a:gd name="f167" fmla="val 500555"/>
                <a:gd name="f168" fmla="val 95197"/>
                <a:gd name="f169" fmla="val 502460"/>
                <a:gd name="f170" fmla="val 503412"/>
                <a:gd name="f171" fmla="val 501507"/>
                <a:gd name="f172" fmla="val 98055"/>
                <a:gd name="f173" fmla="val 108532"/>
                <a:gd name="f174" fmla="val 514842"/>
                <a:gd name="f175" fmla="val 119962"/>
                <a:gd name="f176" fmla="val 527225"/>
                <a:gd name="f177" fmla="val 132345"/>
                <a:gd name="f178" fmla="val 140917"/>
                <a:gd name="f179" fmla="val 480552"/>
                <a:gd name="f180" fmla="val 147585"/>
                <a:gd name="f181" fmla="val 461502"/>
                <a:gd name="f182" fmla="val 153300"/>
                <a:gd name="f183" fmla="val 441500"/>
                <a:gd name="f184" fmla="val 161872"/>
                <a:gd name="f185" fmla="val 409115"/>
                <a:gd name="f186" fmla="val 391970"/>
                <a:gd name="f187" fmla="val 221880"/>
                <a:gd name="f188" fmla="val 227595"/>
                <a:gd name="f189" fmla="val 389112"/>
                <a:gd name="f190" fmla="val 245692"/>
                <a:gd name="f191" fmla="val 248550"/>
                <a:gd name="f192" fmla="val 249502"/>
                <a:gd name="f193" fmla="val 250455"/>
                <a:gd name="f194" fmla="val 275220"/>
                <a:gd name="f195" fmla="val 385302"/>
                <a:gd name="f196" fmla="val 297127"/>
                <a:gd name="f197" fmla="val 375777"/>
                <a:gd name="f198" fmla="val 317130"/>
                <a:gd name="f199" fmla="val 362442"/>
                <a:gd name="f200" fmla="val 318082"/>
                <a:gd name="f201" fmla="val 361490"/>
                <a:gd name="f202" fmla="val 319035"/>
                <a:gd name="f203" fmla="val 360537"/>
                <a:gd name="f204" fmla="val 319987"/>
                <a:gd name="f205" fmla="val 359585"/>
                <a:gd name="f206" fmla="val 321892"/>
                <a:gd name="f207" fmla="val 358632"/>
                <a:gd name="f208" fmla="val 322845"/>
                <a:gd name="f209" fmla="val 357680"/>
                <a:gd name="f210" fmla="val 331417"/>
                <a:gd name="f211" fmla="val 352917"/>
                <a:gd name="f212" fmla="val 339037"/>
                <a:gd name="f213" fmla="val 347202"/>
                <a:gd name="f214" fmla="val 346657"/>
                <a:gd name="f215" fmla="val 340535"/>
                <a:gd name="f216" fmla="val 347610"/>
                <a:gd name="f217" fmla="val 339582"/>
                <a:gd name="f218" fmla="val 348562"/>
                <a:gd name="f219" fmla="val 338630"/>
                <a:gd name="f220" fmla="val 363802"/>
                <a:gd name="f221" fmla="val 377137"/>
                <a:gd name="f222" fmla="val 311960"/>
                <a:gd name="f223" fmla="val 294815"/>
                <a:gd name="f224" fmla="val 293862"/>
                <a:gd name="f225" fmla="val 292910"/>
                <a:gd name="f226" fmla="val 387615"/>
                <a:gd name="f227" fmla="val 291957"/>
                <a:gd name="f228" fmla="val 388567"/>
                <a:gd name="f229" fmla="val 289100"/>
                <a:gd name="f230" fmla="val 390472"/>
                <a:gd name="f231" fmla="val 287195"/>
                <a:gd name="f232" fmla="val 391425"/>
                <a:gd name="f233" fmla="val 284337"/>
                <a:gd name="f234" fmla="val 396187"/>
                <a:gd name="f235" fmla="val 275765"/>
                <a:gd name="f236" fmla="val 399997"/>
                <a:gd name="f237" fmla="val 267192"/>
                <a:gd name="f238" fmla="val 402855"/>
                <a:gd name="f239" fmla="val 257667"/>
                <a:gd name="f240" fmla="val 256715"/>
                <a:gd name="f241" fmla="val 403807"/>
                <a:gd name="f242" fmla="val 255762"/>
                <a:gd name="f243" fmla="val 410475"/>
                <a:gd name="f244" fmla="val 236712"/>
                <a:gd name="f245" fmla="val 216710"/>
                <a:gd name="f246" fmla="val 197660"/>
                <a:gd name="f247" fmla="val 196707"/>
                <a:gd name="f248" fmla="val 194802"/>
                <a:gd name="f249" fmla="val 193850"/>
                <a:gd name="f250" fmla="val 420000"/>
                <a:gd name="f251" fmla="val 171942"/>
                <a:gd name="f252" fmla="val 429525"/>
                <a:gd name="f253" fmla="val 453337"/>
                <a:gd name="f254" fmla="val 172895"/>
                <a:gd name="f255" fmla="val 183372"/>
                <a:gd name="f256" fmla="val 523822"/>
                <a:gd name="f257" fmla="val 151940"/>
                <a:gd name="f258" fmla="val 126222"/>
                <a:gd name="f259" fmla="val 520965"/>
                <a:gd name="f260" fmla="val 121460"/>
                <a:gd name="f261" fmla="+- 0 0 -90"/>
                <a:gd name="f262" fmla="*/ f3 1 514350"/>
                <a:gd name="f263" fmla="*/ f4 1 514350"/>
                <a:gd name="f264" fmla="val f5"/>
                <a:gd name="f265" fmla="val f6"/>
                <a:gd name="f266" fmla="*/ f261 f0 1"/>
                <a:gd name="f267" fmla="+- f265 0 f264"/>
                <a:gd name="f268" fmla="*/ f266 1 f2"/>
                <a:gd name="f269" fmla="*/ f267 1 514350"/>
                <a:gd name="f270" fmla="*/ 517155 f267 1"/>
                <a:gd name="f271" fmla="*/ 119555 f267 1"/>
                <a:gd name="f272" fmla="*/ 518107 f267 1"/>
                <a:gd name="f273" fmla="*/ 117650 f267 1"/>
                <a:gd name="f274" fmla="*/ 520012 f267 1"/>
                <a:gd name="f275" fmla="*/ 115745 f267 1"/>
                <a:gd name="f276" fmla="*/ 516202 f267 1"/>
                <a:gd name="f277" fmla="*/ 107172 f267 1"/>
                <a:gd name="f278" fmla="*/ 106220 f267 1"/>
                <a:gd name="f279" fmla="*/ 482865 f267 1"/>
                <a:gd name="f280" fmla="*/ 54785 f267 1"/>
                <a:gd name="f281" fmla="*/ 411427 f267 1"/>
                <a:gd name="f282" fmla="*/ 2397 f267 1"/>
                <a:gd name="f283" fmla="*/ 385710 f267 1"/>
                <a:gd name="f284" fmla="*/ 37640 f267 1"/>
                <a:gd name="f285" fmla="*/ 310462 f267 1"/>
                <a:gd name="f286" fmla="*/ 122412 f267 1"/>
                <a:gd name="f287" fmla="*/ 308557 f267 1"/>
                <a:gd name="f288" fmla="*/ 305700 f267 1"/>
                <a:gd name="f289" fmla="*/ 123365 f267 1"/>
                <a:gd name="f290" fmla="*/ 247597 f267 1"/>
                <a:gd name="f291" fmla="*/ 142415 f267 1"/>
                <a:gd name="f292" fmla="*/ 243787 f267 1"/>
                <a:gd name="f293" fmla="*/ 144320 f267 1"/>
                <a:gd name="f294" fmla="*/ 240930 f267 1"/>
                <a:gd name="f295" fmla="*/ 145272 f267 1"/>
                <a:gd name="f296" fmla="*/ 211402 f267 1"/>
                <a:gd name="f297" fmla="*/ 163370 f267 1"/>
                <a:gd name="f298" fmla="*/ 208545 f267 1"/>
                <a:gd name="f299" fmla="*/ 165275 f267 1"/>
                <a:gd name="f300" fmla="*/ 205687 f267 1"/>
                <a:gd name="f301" fmla="*/ 168132 f267 1"/>
                <a:gd name="f302" fmla="*/ 169492 f267 1"/>
                <a:gd name="f303" fmla="*/ 208137 f267 1"/>
                <a:gd name="f304" fmla="*/ 209090 f267 1"/>
                <a:gd name="f305" fmla="*/ 168540 f267 1"/>
                <a:gd name="f306" fmla="*/ 210995 f267 1"/>
                <a:gd name="f307" fmla="*/ 152347 f267 1"/>
                <a:gd name="f308" fmla="*/ 237665 f267 1"/>
                <a:gd name="f309" fmla="*/ 149490 f267 1"/>
                <a:gd name="f310" fmla="*/ 243380 f267 1"/>
                <a:gd name="f311" fmla="*/ 148537 f267 1"/>
                <a:gd name="f312" fmla="*/ 245285 f267 1"/>
                <a:gd name="f313" fmla="*/ 135202 f267 1"/>
                <a:gd name="f314" fmla="*/ 306245 f267 1"/>
                <a:gd name="f315" fmla="*/ 308150 f267 1"/>
                <a:gd name="f316" fmla="*/ 310055 f267 1"/>
                <a:gd name="f317" fmla="*/ 101865 f267 1"/>
                <a:gd name="f318" fmla="*/ 330057 f267 1"/>
                <a:gd name="f319" fmla="*/ 45667 f267 1"/>
                <a:gd name="f320" fmla="*/ 331010 f267 1"/>
                <a:gd name="f321" fmla="*/ 900 f267 1"/>
                <a:gd name="f322" fmla="*/ 350060 f267 1"/>
                <a:gd name="f323" fmla="*/ 31380 f267 1"/>
                <a:gd name="f324" fmla="*/ 387207 f267 1"/>
                <a:gd name="f325" fmla="*/ 55192 f267 1"/>
                <a:gd name="f326" fmla="*/ 405305 f267 1"/>
                <a:gd name="f327" fmla="*/ 56145 f267 1"/>
                <a:gd name="f328" fmla="*/ 412925 f267 1"/>
                <a:gd name="f329" fmla="*/ 54240 f267 1"/>
                <a:gd name="f330" fmla="*/ 417687 f267 1"/>
                <a:gd name="f331" fmla="*/ 79005 f267 1"/>
                <a:gd name="f332" fmla="*/ 471980 f267 1"/>
                <a:gd name="f333" fmla="*/ 96150 f267 1"/>
                <a:gd name="f334" fmla="*/ 497697 f267 1"/>
                <a:gd name="f335" fmla="*/ 94245 f267 1"/>
                <a:gd name="f336" fmla="*/ 499602 f267 1"/>
                <a:gd name="f337" fmla="*/ 95197 f267 1"/>
                <a:gd name="f338" fmla="*/ 503412 f267 1"/>
                <a:gd name="f339" fmla="*/ 98055 f267 1"/>
                <a:gd name="f340" fmla="*/ 500555 f267 1"/>
                <a:gd name="f341" fmla="*/ 132345 f267 1"/>
                <a:gd name="f342" fmla="*/ 153300 f267 1"/>
                <a:gd name="f343" fmla="*/ 441500 f267 1"/>
                <a:gd name="f344" fmla="*/ 209497 f267 1"/>
                <a:gd name="f345" fmla="*/ 392922 f267 1"/>
                <a:gd name="f346" fmla="*/ 244740 f267 1"/>
                <a:gd name="f347" fmla="*/ 389112 f267 1"/>
                <a:gd name="f348" fmla="*/ 248550 f267 1"/>
                <a:gd name="f349" fmla="*/ 250455 f267 1"/>
                <a:gd name="f350" fmla="*/ 317130 f267 1"/>
                <a:gd name="f351" fmla="*/ 362442 f267 1"/>
                <a:gd name="f352" fmla="*/ 319035 f267 1"/>
                <a:gd name="f353" fmla="*/ 360537 f267 1"/>
                <a:gd name="f354" fmla="*/ 322845 f267 1"/>
                <a:gd name="f355" fmla="*/ 357680 f267 1"/>
                <a:gd name="f356" fmla="*/ 346657 f267 1"/>
                <a:gd name="f357" fmla="*/ 340535 f267 1"/>
                <a:gd name="f358" fmla="*/ 348562 f267 1"/>
                <a:gd name="f359" fmla="*/ 338630 f267 1"/>
                <a:gd name="f360" fmla="*/ 349515 f267 1"/>
                <a:gd name="f361" fmla="*/ 294815 f267 1"/>
                <a:gd name="f362" fmla="*/ 387615 f267 1"/>
                <a:gd name="f363" fmla="*/ 291957 f267 1"/>
                <a:gd name="f364" fmla="*/ 391425 f267 1"/>
                <a:gd name="f365" fmla="*/ 284337 f267 1"/>
                <a:gd name="f366" fmla="*/ 402855 f267 1"/>
                <a:gd name="f367" fmla="*/ 257667 f267 1"/>
                <a:gd name="f368" fmla="*/ 403807 f267 1"/>
                <a:gd name="f369" fmla="*/ 255762 f267 1"/>
                <a:gd name="f370" fmla="*/ 197660 f267 1"/>
                <a:gd name="f371" fmla="*/ 193850 f267 1"/>
                <a:gd name="f372" fmla="*/ 453337 f267 1"/>
                <a:gd name="f373" fmla="*/ 172895 f267 1"/>
                <a:gd name="f374" fmla="*/ 523822 f267 1"/>
                <a:gd name="f375" fmla="*/ 126222 f267 1"/>
                <a:gd name="f376" fmla="+- f268 0 f1"/>
                <a:gd name="f377" fmla="*/ f270 1 514350"/>
                <a:gd name="f378" fmla="*/ f271 1 514350"/>
                <a:gd name="f379" fmla="*/ f272 1 514350"/>
                <a:gd name="f380" fmla="*/ f273 1 514350"/>
                <a:gd name="f381" fmla="*/ f274 1 514350"/>
                <a:gd name="f382" fmla="*/ f275 1 514350"/>
                <a:gd name="f383" fmla="*/ f276 1 514350"/>
                <a:gd name="f384" fmla="*/ f277 1 514350"/>
                <a:gd name="f385" fmla="*/ f278 1 514350"/>
                <a:gd name="f386" fmla="*/ f279 1 514350"/>
                <a:gd name="f387" fmla="*/ f280 1 514350"/>
                <a:gd name="f388" fmla="*/ f281 1 514350"/>
                <a:gd name="f389" fmla="*/ f282 1 514350"/>
                <a:gd name="f390" fmla="*/ f283 1 514350"/>
                <a:gd name="f391" fmla="*/ f284 1 514350"/>
                <a:gd name="f392" fmla="*/ f285 1 514350"/>
                <a:gd name="f393" fmla="*/ f286 1 514350"/>
                <a:gd name="f394" fmla="*/ f287 1 514350"/>
                <a:gd name="f395" fmla="*/ f288 1 514350"/>
                <a:gd name="f396" fmla="*/ f289 1 514350"/>
                <a:gd name="f397" fmla="*/ f290 1 514350"/>
                <a:gd name="f398" fmla="*/ f291 1 514350"/>
                <a:gd name="f399" fmla="*/ f292 1 514350"/>
                <a:gd name="f400" fmla="*/ f293 1 514350"/>
                <a:gd name="f401" fmla="*/ f294 1 514350"/>
                <a:gd name="f402" fmla="*/ f295 1 514350"/>
                <a:gd name="f403" fmla="*/ f296 1 514350"/>
                <a:gd name="f404" fmla="*/ f297 1 514350"/>
                <a:gd name="f405" fmla="*/ f298 1 514350"/>
                <a:gd name="f406" fmla="*/ f299 1 514350"/>
                <a:gd name="f407" fmla="*/ f300 1 514350"/>
                <a:gd name="f408" fmla="*/ f301 1 514350"/>
                <a:gd name="f409" fmla="*/ f302 1 514350"/>
                <a:gd name="f410" fmla="*/ f303 1 514350"/>
                <a:gd name="f411" fmla="*/ f304 1 514350"/>
                <a:gd name="f412" fmla="*/ f305 1 514350"/>
                <a:gd name="f413" fmla="*/ f306 1 514350"/>
                <a:gd name="f414" fmla="*/ f307 1 514350"/>
                <a:gd name="f415" fmla="*/ f308 1 514350"/>
                <a:gd name="f416" fmla="*/ f309 1 514350"/>
                <a:gd name="f417" fmla="*/ f310 1 514350"/>
                <a:gd name="f418" fmla="*/ f311 1 514350"/>
                <a:gd name="f419" fmla="*/ f312 1 514350"/>
                <a:gd name="f420" fmla="*/ f313 1 514350"/>
                <a:gd name="f421" fmla="*/ f314 1 514350"/>
                <a:gd name="f422" fmla="*/ f315 1 514350"/>
                <a:gd name="f423" fmla="*/ f316 1 514350"/>
                <a:gd name="f424" fmla="*/ f317 1 514350"/>
                <a:gd name="f425" fmla="*/ f318 1 514350"/>
                <a:gd name="f426" fmla="*/ f319 1 514350"/>
                <a:gd name="f427" fmla="*/ f320 1 514350"/>
                <a:gd name="f428" fmla="*/ f321 1 514350"/>
                <a:gd name="f429" fmla="*/ f322 1 514350"/>
                <a:gd name="f430" fmla="*/ f323 1 514350"/>
                <a:gd name="f431" fmla="*/ f324 1 514350"/>
                <a:gd name="f432" fmla="*/ f325 1 514350"/>
                <a:gd name="f433" fmla="*/ f326 1 514350"/>
                <a:gd name="f434" fmla="*/ f327 1 514350"/>
                <a:gd name="f435" fmla="*/ f328 1 514350"/>
                <a:gd name="f436" fmla="*/ f329 1 514350"/>
                <a:gd name="f437" fmla="*/ f330 1 514350"/>
                <a:gd name="f438" fmla="*/ f331 1 514350"/>
                <a:gd name="f439" fmla="*/ f332 1 514350"/>
                <a:gd name="f440" fmla="*/ f333 1 514350"/>
                <a:gd name="f441" fmla="*/ f334 1 514350"/>
                <a:gd name="f442" fmla="*/ f335 1 514350"/>
                <a:gd name="f443" fmla="*/ f336 1 514350"/>
                <a:gd name="f444" fmla="*/ f337 1 514350"/>
                <a:gd name="f445" fmla="*/ f338 1 514350"/>
                <a:gd name="f446" fmla="*/ f339 1 514350"/>
                <a:gd name="f447" fmla="*/ f340 1 514350"/>
                <a:gd name="f448" fmla="*/ f341 1 514350"/>
                <a:gd name="f449" fmla="*/ f342 1 514350"/>
                <a:gd name="f450" fmla="*/ f343 1 514350"/>
                <a:gd name="f451" fmla="*/ f344 1 514350"/>
                <a:gd name="f452" fmla="*/ f345 1 514350"/>
                <a:gd name="f453" fmla="*/ f346 1 514350"/>
                <a:gd name="f454" fmla="*/ f347 1 514350"/>
                <a:gd name="f455" fmla="*/ f348 1 514350"/>
                <a:gd name="f456" fmla="*/ f349 1 514350"/>
                <a:gd name="f457" fmla="*/ f350 1 514350"/>
                <a:gd name="f458" fmla="*/ f351 1 514350"/>
                <a:gd name="f459" fmla="*/ f352 1 514350"/>
                <a:gd name="f460" fmla="*/ f353 1 514350"/>
                <a:gd name="f461" fmla="*/ f354 1 514350"/>
                <a:gd name="f462" fmla="*/ f355 1 514350"/>
                <a:gd name="f463" fmla="*/ f356 1 514350"/>
                <a:gd name="f464" fmla="*/ f357 1 514350"/>
                <a:gd name="f465" fmla="*/ f358 1 514350"/>
                <a:gd name="f466" fmla="*/ f359 1 514350"/>
                <a:gd name="f467" fmla="*/ f360 1 514350"/>
                <a:gd name="f468" fmla="*/ f361 1 514350"/>
                <a:gd name="f469" fmla="*/ f362 1 514350"/>
                <a:gd name="f470" fmla="*/ f363 1 514350"/>
                <a:gd name="f471" fmla="*/ f364 1 514350"/>
                <a:gd name="f472" fmla="*/ f365 1 514350"/>
                <a:gd name="f473" fmla="*/ f366 1 514350"/>
                <a:gd name="f474" fmla="*/ f367 1 514350"/>
                <a:gd name="f475" fmla="*/ f368 1 514350"/>
                <a:gd name="f476" fmla="*/ f369 1 514350"/>
                <a:gd name="f477" fmla="*/ f370 1 514350"/>
                <a:gd name="f478" fmla="*/ f371 1 514350"/>
                <a:gd name="f479" fmla="*/ f372 1 514350"/>
                <a:gd name="f480" fmla="*/ f373 1 514350"/>
                <a:gd name="f481" fmla="*/ f374 1 514350"/>
                <a:gd name="f482" fmla="*/ f375 1 514350"/>
                <a:gd name="f483" fmla="*/ f264 1 f269"/>
                <a:gd name="f484" fmla="*/ f265 1 f269"/>
                <a:gd name="f485" fmla="*/ f377 1 f269"/>
                <a:gd name="f486" fmla="*/ f378 1 f269"/>
                <a:gd name="f487" fmla="*/ f379 1 f269"/>
                <a:gd name="f488" fmla="*/ f380 1 f269"/>
                <a:gd name="f489" fmla="*/ f381 1 f269"/>
                <a:gd name="f490" fmla="*/ f382 1 f269"/>
                <a:gd name="f491" fmla="*/ f383 1 f269"/>
                <a:gd name="f492" fmla="*/ f384 1 f269"/>
                <a:gd name="f493" fmla="*/ f385 1 f269"/>
                <a:gd name="f494" fmla="*/ f386 1 f269"/>
                <a:gd name="f495" fmla="*/ f387 1 f269"/>
                <a:gd name="f496" fmla="*/ f388 1 f269"/>
                <a:gd name="f497" fmla="*/ f389 1 f269"/>
                <a:gd name="f498" fmla="*/ f390 1 f269"/>
                <a:gd name="f499" fmla="*/ f391 1 f269"/>
                <a:gd name="f500" fmla="*/ f392 1 f269"/>
                <a:gd name="f501" fmla="*/ f393 1 f269"/>
                <a:gd name="f502" fmla="*/ f394 1 f269"/>
                <a:gd name="f503" fmla="*/ f395 1 f269"/>
                <a:gd name="f504" fmla="*/ f396 1 f269"/>
                <a:gd name="f505" fmla="*/ f397 1 f269"/>
                <a:gd name="f506" fmla="*/ f398 1 f269"/>
                <a:gd name="f507" fmla="*/ f399 1 f269"/>
                <a:gd name="f508" fmla="*/ f400 1 f269"/>
                <a:gd name="f509" fmla="*/ f401 1 f269"/>
                <a:gd name="f510" fmla="*/ f402 1 f269"/>
                <a:gd name="f511" fmla="*/ f403 1 f269"/>
                <a:gd name="f512" fmla="*/ f404 1 f269"/>
                <a:gd name="f513" fmla="*/ f405 1 f269"/>
                <a:gd name="f514" fmla="*/ f406 1 f269"/>
                <a:gd name="f515" fmla="*/ f407 1 f269"/>
                <a:gd name="f516" fmla="*/ f408 1 f269"/>
                <a:gd name="f517" fmla="*/ f409 1 f269"/>
                <a:gd name="f518" fmla="*/ f410 1 f269"/>
                <a:gd name="f519" fmla="*/ f411 1 f269"/>
                <a:gd name="f520" fmla="*/ f412 1 f269"/>
                <a:gd name="f521" fmla="*/ f413 1 f269"/>
                <a:gd name="f522" fmla="*/ f414 1 f269"/>
                <a:gd name="f523" fmla="*/ f415 1 f269"/>
                <a:gd name="f524" fmla="*/ f416 1 f269"/>
                <a:gd name="f525" fmla="*/ f417 1 f269"/>
                <a:gd name="f526" fmla="*/ f418 1 f269"/>
                <a:gd name="f527" fmla="*/ f419 1 f269"/>
                <a:gd name="f528" fmla="*/ f420 1 f269"/>
                <a:gd name="f529" fmla="*/ f421 1 f269"/>
                <a:gd name="f530" fmla="*/ f422 1 f269"/>
                <a:gd name="f531" fmla="*/ f423 1 f269"/>
                <a:gd name="f532" fmla="*/ f424 1 f269"/>
                <a:gd name="f533" fmla="*/ f425 1 f269"/>
                <a:gd name="f534" fmla="*/ f426 1 f269"/>
                <a:gd name="f535" fmla="*/ f427 1 f269"/>
                <a:gd name="f536" fmla="*/ f428 1 f269"/>
                <a:gd name="f537" fmla="*/ f429 1 f269"/>
                <a:gd name="f538" fmla="*/ f430 1 f269"/>
                <a:gd name="f539" fmla="*/ f431 1 f269"/>
                <a:gd name="f540" fmla="*/ f432 1 f269"/>
                <a:gd name="f541" fmla="*/ f433 1 f269"/>
                <a:gd name="f542" fmla="*/ f434 1 f269"/>
                <a:gd name="f543" fmla="*/ f435 1 f269"/>
                <a:gd name="f544" fmla="*/ f436 1 f269"/>
                <a:gd name="f545" fmla="*/ f437 1 f269"/>
                <a:gd name="f546" fmla="*/ f438 1 f269"/>
                <a:gd name="f547" fmla="*/ f439 1 f269"/>
                <a:gd name="f548" fmla="*/ f440 1 f269"/>
                <a:gd name="f549" fmla="*/ f441 1 f269"/>
                <a:gd name="f550" fmla="*/ f442 1 f269"/>
                <a:gd name="f551" fmla="*/ f443 1 f269"/>
                <a:gd name="f552" fmla="*/ f444 1 f269"/>
                <a:gd name="f553" fmla="*/ f445 1 f269"/>
                <a:gd name="f554" fmla="*/ f446 1 f269"/>
                <a:gd name="f555" fmla="*/ f447 1 f269"/>
                <a:gd name="f556" fmla="*/ f448 1 f269"/>
                <a:gd name="f557" fmla="*/ f449 1 f269"/>
                <a:gd name="f558" fmla="*/ f450 1 f269"/>
                <a:gd name="f559" fmla="*/ f451 1 f269"/>
                <a:gd name="f560" fmla="*/ f452 1 f269"/>
                <a:gd name="f561" fmla="*/ f453 1 f269"/>
                <a:gd name="f562" fmla="*/ f454 1 f269"/>
                <a:gd name="f563" fmla="*/ f455 1 f269"/>
                <a:gd name="f564" fmla="*/ f456 1 f269"/>
                <a:gd name="f565" fmla="*/ f457 1 f269"/>
                <a:gd name="f566" fmla="*/ f458 1 f269"/>
                <a:gd name="f567" fmla="*/ f459 1 f269"/>
                <a:gd name="f568" fmla="*/ f460 1 f269"/>
                <a:gd name="f569" fmla="*/ f461 1 f269"/>
                <a:gd name="f570" fmla="*/ f462 1 f269"/>
                <a:gd name="f571" fmla="*/ f463 1 f269"/>
                <a:gd name="f572" fmla="*/ f464 1 f269"/>
                <a:gd name="f573" fmla="*/ f465 1 f269"/>
                <a:gd name="f574" fmla="*/ f466 1 f269"/>
                <a:gd name="f575" fmla="*/ f467 1 f269"/>
                <a:gd name="f576" fmla="*/ f468 1 f269"/>
                <a:gd name="f577" fmla="*/ f469 1 f269"/>
                <a:gd name="f578" fmla="*/ f470 1 f269"/>
                <a:gd name="f579" fmla="*/ f471 1 f269"/>
                <a:gd name="f580" fmla="*/ f472 1 f269"/>
                <a:gd name="f581" fmla="*/ f473 1 f269"/>
                <a:gd name="f582" fmla="*/ f474 1 f269"/>
                <a:gd name="f583" fmla="*/ f475 1 f269"/>
                <a:gd name="f584" fmla="*/ f476 1 f269"/>
                <a:gd name="f585" fmla="*/ f477 1 f269"/>
                <a:gd name="f586" fmla="*/ f478 1 f269"/>
                <a:gd name="f587" fmla="*/ f479 1 f269"/>
                <a:gd name="f588" fmla="*/ f480 1 f269"/>
                <a:gd name="f589" fmla="*/ f481 1 f269"/>
                <a:gd name="f590" fmla="*/ f482 1 f269"/>
                <a:gd name="f591" fmla="*/ f483 f262 1"/>
                <a:gd name="f592" fmla="*/ f484 f262 1"/>
                <a:gd name="f593" fmla="*/ f484 f263 1"/>
                <a:gd name="f594" fmla="*/ f483 f263 1"/>
                <a:gd name="f595" fmla="*/ f485 f262 1"/>
                <a:gd name="f596" fmla="*/ f486 f263 1"/>
                <a:gd name="f597" fmla="*/ f487 f262 1"/>
                <a:gd name="f598" fmla="*/ f488 f263 1"/>
                <a:gd name="f599" fmla="*/ f489 f262 1"/>
                <a:gd name="f600" fmla="*/ f490 f263 1"/>
                <a:gd name="f601" fmla="*/ f491 f262 1"/>
                <a:gd name="f602" fmla="*/ f492 f263 1"/>
                <a:gd name="f603" fmla="*/ f493 f263 1"/>
                <a:gd name="f604" fmla="*/ f494 f262 1"/>
                <a:gd name="f605" fmla="*/ f495 f263 1"/>
                <a:gd name="f606" fmla="*/ f496 f262 1"/>
                <a:gd name="f607" fmla="*/ f497 f263 1"/>
                <a:gd name="f608" fmla="*/ f498 f262 1"/>
                <a:gd name="f609" fmla="*/ f499 f263 1"/>
                <a:gd name="f610" fmla="*/ f500 f262 1"/>
                <a:gd name="f611" fmla="*/ f501 f263 1"/>
                <a:gd name="f612" fmla="*/ f502 f262 1"/>
                <a:gd name="f613" fmla="*/ f503 f262 1"/>
                <a:gd name="f614" fmla="*/ f504 f263 1"/>
                <a:gd name="f615" fmla="*/ f505 f262 1"/>
                <a:gd name="f616" fmla="*/ f506 f263 1"/>
                <a:gd name="f617" fmla="*/ f507 f262 1"/>
                <a:gd name="f618" fmla="*/ f508 f263 1"/>
                <a:gd name="f619" fmla="*/ f509 f262 1"/>
                <a:gd name="f620" fmla="*/ f510 f263 1"/>
                <a:gd name="f621" fmla="*/ f511 f262 1"/>
                <a:gd name="f622" fmla="*/ f512 f263 1"/>
                <a:gd name="f623" fmla="*/ f513 f262 1"/>
                <a:gd name="f624" fmla="*/ f514 f263 1"/>
                <a:gd name="f625" fmla="*/ f515 f262 1"/>
                <a:gd name="f626" fmla="*/ f516 f263 1"/>
                <a:gd name="f627" fmla="*/ f517 f262 1"/>
                <a:gd name="f628" fmla="*/ f518 f263 1"/>
                <a:gd name="f629" fmla="*/ f519 f263 1"/>
                <a:gd name="f630" fmla="*/ f520 f262 1"/>
                <a:gd name="f631" fmla="*/ f521 f263 1"/>
                <a:gd name="f632" fmla="*/ f522 f262 1"/>
                <a:gd name="f633" fmla="*/ f523 f263 1"/>
                <a:gd name="f634" fmla="*/ f524 f262 1"/>
                <a:gd name="f635" fmla="*/ f525 f263 1"/>
                <a:gd name="f636" fmla="*/ f526 f262 1"/>
                <a:gd name="f637" fmla="*/ f527 f263 1"/>
                <a:gd name="f638" fmla="*/ f528 f262 1"/>
                <a:gd name="f639" fmla="*/ f529 f263 1"/>
                <a:gd name="f640" fmla="*/ f530 f263 1"/>
                <a:gd name="f641" fmla="*/ f531 f263 1"/>
                <a:gd name="f642" fmla="*/ f532 f262 1"/>
                <a:gd name="f643" fmla="*/ f533 f263 1"/>
                <a:gd name="f644" fmla="*/ f534 f262 1"/>
                <a:gd name="f645" fmla="*/ f535 f263 1"/>
                <a:gd name="f646" fmla="*/ f536 f262 1"/>
                <a:gd name="f647" fmla="*/ f537 f263 1"/>
                <a:gd name="f648" fmla="*/ f538 f262 1"/>
                <a:gd name="f649" fmla="*/ f539 f263 1"/>
                <a:gd name="f650" fmla="*/ f540 f262 1"/>
                <a:gd name="f651" fmla="*/ f541 f263 1"/>
                <a:gd name="f652" fmla="*/ f542 f262 1"/>
                <a:gd name="f653" fmla="*/ f543 f263 1"/>
                <a:gd name="f654" fmla="*/ f544 f262 1"/>
                <a:gd name="f655" fmla="*/ f545 f263 1"/>
                <a:gd name="f656" fmla="*/ f546 f262 1"/>
                <a:gd name="f657" fmla="*/ f547 f263 1"/>
                <a:gd name="f658" fmla="*/ f548 f262 1"/>
                <a:gd name="f659" fmla="*/ f549 f263 1"/>
                <a:gd name="f660" fmla="*/ f550 f262 1"/>
                <a:gd name="f661" fmla="*/ f551 f263 1"/>
                <a:gd name="f662" fmla="*/ f552 f262 1"/>
                <a:gd name="f663" fmla="*/ f553 f263 1"/>
                <a:gd name="f664" fmla="*/ f554 f262 1"/>
                <a:gd name="f665" fmla="*/ f555 f263 1"/>
                <a:gd name="f666" fmla="*/ f556 f262 1"/>
                <a:gd name="f667" fmla="*/ f557 f262 1"/>
                <a:gd name="f668" fmla="*/ f558 f263 1"/>
                <a:gd name="f669" fmla="*/ f559 f262 1"/>
                <a:gd name="f670" fmla="*/ f560 f263 1"/>
                <a:gd name="f671" fmla="*/ f561 f262 1"/>
                <a:gd name="f672" fmla="*/ f562 f263 1"/>
                <a:gd name="f673" fmla="*/ f563 f262 1"/>
                <a:gd name="f674" fmla="*/ f564 f262 1"/>
                <a:gd name="f675" fmla="*/ f565 f262 1"/>
                <a:gd name="f676" fmla="*/ f566 f263 1"/>
                <a:gd name="f677" fmla="*/ f567 f262 1"/>
                <a:gd name="f678" fmla="*/ f568 f263 1"/>
                <a:gd name="f679" fmla="*/ f569 f262 1"/>
                <a:gd name="f680" fmla="*/ f570 f263 1"/>
                <a:gd name="f681" fmla="*/ f571 f262 1"/>
                <a:gd name="f682" fmla="*/ f572 f263 1"/>
                <a:gd name="f683" fmla="*/ f573 f262 1"/>
                <a:gd name="f684" fmla="*/ f574 f263 1"/>
                <a:gd name="f685" fmla="*/ f575 f262 1"/>
                <a:gd name="f686" fmla="*/ f576 f263 1"/>
                <a:gd name="f687" fmla="*/ f577 f262 1"/>
                <a:gd name="f688" fmla="*/ f578 f263 1"/>
                <a:gd name="f689" fmla="*/ f579 f262 1"/>
                <a:gd name="f690" fmla="*/ f580 f263 1"/>
                <a:gd name="f691" fmla="*/ f581 f262 1"/>
                <a:gd name="f692" fmla="*/ f582 f263 1"/>
                <a:gd name="f693" fmla="*/ f583 f262 1"/>
                <a:gd name="f694" fmla="*/ f584 f263 1"/>
                <a:gd name="f695" fmla="*/ f585 f263 1"/>
                <a:gd name="f696" fmla="*/ f586 f263 1"/>
                <a:gd name="f697" fmla="*/ f587 f262 1"/>
                <a:gd name="f698" fmla="*/ f588 f263 1"/>
                <a:gd name="f699" fmla="*/ f589 f262 1"/>
                <a:gd name="f700" fmla="*/ f590 f263 1"/>
              </a:gdLst>
              <a:ahLst/>
              <a:cxnLst>
                <a:cxn ang="3cd4">
                  <a:pos x="hc" y="t"/>
                </a:cxn>
                <a:cxn ang="0">
                  <a:pos x="r" y="vc"/>
                </a:cxn>
                <a:cxn ang="cd4">
                  <a:pos x="hc" y="b"/>
                </a:cxn>
                <a:cxn ang="cd2">
                  <a:pos x="l" y="vc"/>
                </a:cxn>
                <a:cxn ang="f376">
                  <a:pos x="f595" y="f596"/>
                </a:cxn>
                <a:cxn ang="f376">
                  <a:pos x="f597" y="f598"/>
                </a:cxn>
                <a:cxn ang="f376">
                  <a:pos x="f599" y="f600"/>
                </a:cxn>
                <a:cxn ang="f376">
                  <a:pos x="f601" y="f602"/>
                </a:cxn>
                <a:cxn ang="f376">
                  <a:pos x="f601" y="f603"/>
                </a:cxn>
                <a:cxn ang="f376">
                  <a:pos x="f604" y="f605"/>
                </a:cxn>
                <a:cxn ang="f376">
                  <a:pos x="f606" y="f607"/>
                </a:cxn>
                <a:cxn ang="f376">
                  <a:pos x="f608" y="f609"/>
                </a:cxn>
                <a:cxn ang="f376">
                  <a:pos x="f610" y="f611"/>
                </a:cxn>
                <a:cxn ang="f376">
                  <a:pos x="f612" y="f611"/>
                </a:cxn>
                <a:cxn ang="f376">
                  <a:pos x="f613" y="f614"/>
                </a:cxn>
                <a:cxn ang="f376">
                  <a:pos x="f615" y="f616"/>
                </a:cxn>
                <a:cxn ang="f376">
                  <a:pos x="f617" y="f618"/>
                </a:cxn>
                <a:cxn ang="f376">
                  <a:pos x="f619" y="f620"/>
                </a:cxn>
                <a:cxn ang="f376">
                  <a:pos x="f621" y="f622"/>
                </a:cxn>
                <a:cxn ang="f376">
                  <a:pos x="f623" y="f624"/>
                </a:cxn>
                <a:cxn ang="f376">
                  <a:pos x="f625" y="f626"/>
                </a:cxn>
                <a:cxn ang="f376">
                  <a:pos x="f627" y="f628"/>
                </a:cxn>
                <a:cxn ang="f376">
                  <a:pos x="f627" y="f629"/>
                </a:cxn>
                <a:cxn ang="f376">
                  <a:pos x="f630" y="f631"/>
                </a:cxn>
                <a:cxn ang="f376">
                  <a:pos x="f632" y="f633"/>
                </a:cxn>
                <a:cxn ang="f376">
                  <a:pos x="f634" y="f635"/>
                </a:cxn>
                <a:cxn ang="f376">
                  <a:pos x="f636" y="f637"/>
                </a:cxn>
                <a:cxn ang="f376">
                  <a:pos x="f638" y="f639"/>
                </a:cxn>
                <a:cxn ang="f376">
                  <a:pos x="f638" y="f640"/>
                </a:cxn>
                <a:cxn ang="f376">
                  <a:pos x="f638" y="f641"/>
                </a:cxn>
                <a:cxn ang="f376">
                  <a:pos x="f642" y="f643"/>
                </a:cxn>
                <a:cxn ang="f376">
                  <a:pos x="f644" y="f645"/>
                </a:cxn>
                <a:cxn ang="f376">
                  <a:pos x="f646" y="f647"/>
                </a:cxn>
                <a:cxn ang="f376">
                  <a:pos x="f648" y="f649"/>
                </a:cxn>
                <a:cxn ang="f376">
                  <a:pos x="f650" y="f651"/>
                </a:cxn>
                <a:cxn ang="f376">
                  <a:pos x="f652" y="f653"/>
                </a:cxn>
                <a:cxn ang="f376">
                  <a:pos x="f654" y="f655"/>
                </a:cxn>
                <a:cxn ang="f376">
                  <a:pos x="f656" y="f657"/>
                </a:cxn>
                <a:cxn ang="f376">
                  <a:pos x="f658" y="f659"/>
                </a:cxn>
                <a:cxn ang="f376">
                  <a:pos x="f660" y="f661"/>
                </a:cxn>
                <a:cxn ang="f376">
                  <a:pos x="f662" y="f663"/>
                </a:cxn>
                <a:cxn ang="f376">
                  <a:pos x="f664" y="f665"/>
                </a:cxn>
                <a:cxn ang="f376">
                  <a:pos x="f666" y="f661"/>
                </a:cxn>
                <a:cxn ang="f376">
                  <a:pos x="f667" y="f668"/>
                </a:cxn>
                <a:cxn ang="f376">
                  <a:pos x="f669" y="f670"/>
                </a:cxn>
                <a:cxn ang="f376">
                  <a:pos x="f671" y="f672"/>
                </a:cxn>
                <a:cxn ang="f376">
                  <a:pos x="f673" y="f672"/>
                </a:cxn>
                <a:cxn ang="f376">
                  <a:pos x="f674" y="f672"/>
                </a:cxn>
                <a:cxn ang="f376">
                  <a:pos x="f675" y="f676"/>
                </a:cxn>
                <a:cxn ang="f376">
                  <a:pos x="f677" y="f678"/>
                </a:cxn>
                <a:cxn ang="f376">
                  <a:pos x="f679" y="f680"/>
                </a:cxn>
                <a:cxn ang="f376">
                  <a:pos x="f681" y="f682"/>
                </a:cxn>
                <a:cxn ang="f376">
                  <a:pos x="f683" y="f684"/>
                </a:cxn>
                <a:cxn ang="f376">
                  <a:pos x="f685" y="f684"/>
                </a:cxn>
                <a:cxn ang="f376">
                  <a:pos x="f608" y="f686"/>
                </a:cxn>
                <a:cxn ang="f376">
                  <a:pos x="f687" y="f688"/>
                </a:cxn>
                <a:cxn ang="f376">
                  <a:pos x="f689" y="f690"/>
                </a:cxn>
                <a:cxn ang="f376">
                  <a:pos x="f691" y="f692"/>
                </a:cxn>
                <a:cxn ang="f376">
                  <a:pos x="f693" y="f694"/>
                </a:cxn>
                <a:cxn ang="f376">
                  <a:pos x="f693" y="f694"/>
                </a:cxn>
                <a:cxn ang="f376">
                  <a:pos x="f606" y="f695"/>
                </a:cxn>
                <a:cxn ang="f376">
                  <a:pos x="f606" y="f696"/>
                </a:cxn>
                <a:cxn ang="f376">
                  <a:pos x="f697" y="f698"/>
                </a:cxn>
                <a:cxn ang="f376">
                  <a:pos x="f699" y="f700"/>
                </a:cxn>
                <a:cxn ang="f376">
                  <a:pos x="f595" y="f596"/>
                </a:cxn>
              </a:cxnLst>
              <a:rect l="f591" t="f594" r="f592" b="f593"/>
              <a:pathLst>
                <a:path w="514350" h="514350">
                  <a:moveTo>
                    <a:pt x="f7" y="f8"/>
                  </a:moveTo>
                  <a:cubicBezTo>
                    <a:pt x="f7" y="f9"/>
                    <a:pt x="f10" y="f9"/>
                    <a:pt x="f10" y="f11"/>
                  </a:cubicBezTo>
                  <a:cubicBezTo>
                    <a:pt x="f12" y="f13"/>
                    <a:pt x="f12" y="f13"/>
                    <a:pt x="f14" y="f15"/>
                  </a:cubicBezTo>
                  <a:cubicBezTo>
                    <a:pt x="f12" y="f16"/>
                    <a:pt x="f7" y="f17"/>
                    <a:pt x="f18" y="f19"/>
                  </a:cubicBezTo>
                  <a:cubicBezTo>
                    <a:pt x="f18" y="f19"/>
                    <a:pt x="f18" y="f20"/>
                    <a:pt x="f18" y="f20"/>
                  </a:cubicBezTo>
                  <a:cubicBezTo>
                    <a:pt x="f21" y="f22"/>
                    <a:pt x="f23" y="f24"/>
                    <a:pt x="f25" y="f26"/>
                  </a:cubicBezTo>
                  <a:cubicBezTo>
                    <a:pt x="f27" y="f28"/>
                    <a:pt x="f29" y="f30"/>
                    <a:pt x="f31" y="f32"/>
                  </a:cubicBezTo>
                  <a:cubicBezTo>
                    <a:pt x="f33" y="f34"/>
                    <a:pt x="f35" y="f36"/>
                    <a:pt x="f37" y="f38"/>
                  </a:cubicBezTo>
                  <a:cubicBezTo>
                    <a:pt x="f39" y="f40"/>
                    <a:pt x="f41" y="f15"/>
                    <a:pt x="f42" y="f43"/>
                  </a:cubicBezTo>
                  <a:cubicBezTo>
                    <a:pt x="f44" y="f43"/>
                    <a:pt x="f44" y="f43"/>
                    <a:pt x="f45" y="f43"/>
                  </a:cubicBezTo>
                  <a:cubicBezTo>
                    <a:pt x="f46" y="f43"/>
                    <a:pt x="f47" y="f43"/>
                    <a:pt x="f48" y="f49"/>
                  </a:cubicBezTo>
                  <a:cubicBezTo>
                    <a:pt x="f50" y="f51"/>
                    <a:pt x="f52" y="f53"/>
                    <a:pt x="f54" y="f55"/>
                  </a:cubicBezTo>
                  <a:cubicBezTo>
                    <a:pt x="f56" y="f57"/>
                    <a:pt x="f58" y="f57"/>
                    <a:pt x="f59" y="f60"/>
                  </a:cubicBezTo>
                  <a:cubicBezTo>
                    <a:pt x="f61" y="f60"/>
                    <a:pt x="f62" y="f63"/>
                    <a:pt x="f64" y="f63"/>
                  </a:cubicBezTo>
                  <a:cubicBezTo>
                    <a:pt x="f65" y="f66"/>
                    <a:pt x="f67" y="f68"/>
                    <a:pt x="f69" y="f70"/>
                  </a:cubicBezTo>
                  <a:cubicBezTo>
                    <a:pt x="f71" y="f72"/>
                    <a:pt x="f73" y="f72"/>
                    <a:pt x="f74" y="f75"/>
                  </a:cubicBezTo>
                  <a:cubicBezTo>
                    <a:pt x="f76" y="f77"/>
                    <a:pt x="f78" y="f79"/>
                    <a:pt x="f80" y="f81"/>
                  </a:cubicBezTo>
                  <a:cubicBezTo>
                    <a:pt x="f82" y="f83"/>
                    <a:pt x="f84" y="f85"/>
                    <a:pt x="f86" y="f87"/>
                  </a:cubicBezTo>
                  <a:cubicBezTo>
                    <a:pt x="f86" y="f87"/>
                    <a:pt x="f86" y="f87"/>
                    <a:pt x="f86" y="f88"/>
                  </a:cubicBezTo>
                  <a:cubicBezTo>
                    <a:pt x="f86" y="f89"/>
                    <a:pt x="f90" y="f89"/>
                    <a:pt x="f90" y="f91"/>
                  </a:cubicBezTo>
                  <a:cubicBezTo>
                    <a:pt x="f92" y="f93"/>
                    <a:pt x="f94" y="f95"/>
                    <a:pt x="f96" y="f97"/>
                  </a:cubicBezTo>
                  <a:cubicBezTo>
                    <a:pt x="f98" y="f99"/>
                    <a:pt x="f100" y="f101"/>
                    <a:pt x="f102" y="f103"/>
                  </a:cubicBezTo>
                  <a:cubicBezTo>
                    <a:pt x="f102" y="f104"/>
                    <a:pt x="f105" y="f104"/>
                    <a:pt x="f105" y="f106"/>
                  </a:cubicBezTo>
                  <a:cubicBezTo>
                    <a:pt x="f107" y="f108"/>
                    <a:pt x="f109" y="f110"/>
                    <a:pt x="f111" y="f112"/>
                  </a:cubicBezTo>
                  <a:cubicBezTo>
                    <a:pt x="f111" y="f113"/>
                    <a:pt x="f111" y="f113"/>
                    <a:pt x="f111" y="f114"/>
                  </a:cubicBezTo>
                  <a:cubicBezTo>
                    <a:pt x="f111" y="f115"/>
                    <a:pt x="f111" y="f115"/>
                    <a:pt x="f111" y="f116"/>
                  </a:cubicBezTo>
                  <a:cubicBezTo>
                    <a:pt x="f117" y="f118"/>
                    <a:pt x="f117" y="f119"/>
                    <a:pt x="f120" y="f121"/>
                  </a:cubicBezTo>
                  <a:cubicBezTo>
                    <a:pt x="f122" y="f123"/>
                    <a:pt x="f124" y="f125"/>
                    <a:pt x="f126" y="f127"/>
                  </a:cubicBezTo>
                  <a:cubicBezTo>
                    <a:pt x="f128" y="f129"/>
                    <a:pt x="f130" y="f131"/>
                    <a:pt x="f132" y="f133"/>
                  </a:cubicBezTo>
                  <a:cubicBezTo>
                    <a:pt x="f134" y="f135"/>
                    <a:pt x="f136" y="f137"/>
                    <a:pt x="f138" y="f139"/>
                  </a:cubicBezTo>
                  <a:cubicBezTo>
                    <a:pt x="f140" y="f141"/>
                    <a:pt x="f142" y="f143"/>
                    <a:pt x="f144" y="f145"/>
                  </a:cubicBezTo>
                  <a:cubicBezTo>
                    <a:pt x="f144" y="f146"/>
                    <a:pt x="f144" y="f147"/>
                    <a:pt x="f148" y="f149"/>
                  </a:cubicBezTo>
                  <a:cubicBezTo>
                    <a:pt x="f148" y="f150"/>
                    <a:pt x="f144" y="f151"/>
                    <a:pt x="f152" y="f153"/>
                  </a:cubicBezTo>
                  <a:cubicBezTo>
                    <a:pt x="f138" y="f154"/>
                    <a:pt x="f155" y="f156"/>
                    <a:pt x="f157" y="f158"/>
                  </a:cubicBezTo>
                  <a:cubicBezTo>
                    <a:pt x="f159" y="f160"/>
                    <a:pt x="f161" y="f162"/>
                    <a:pt x="f163" y="f164"/>
                  </a:cubicBezTo>
                  <a:lnTo>
                    <a:pt x="f165" y="f166"/>
                  </a:lnTo>
                  <a:cubicBezTo>
                    <a:pt x="f165" y="f167"/>
                    <a:pt x="f168" y="f169"/>
                    <a:pt x="f168" y="f170"/>
                  </a:cubicBezTo>
                  <a:cubicBezTo>
                    <a:pt x="f163" y="f169"/>
                    <a:pt x="f161" y="f171"/>
                    <a:pt x="f172" y="f167"/>
                  </a:cubicBezTo>
                  <a:cubicBezTo>
                    <a:pt x="f173" y="f174"/>
                    <a:pt x="f175" y="f176"/>
                    <a:pt x="f177" y="f166"/>
                  </a:cubicBezTo>
                  <a:cubicBezTo>
                    <a:pt x="f178" y="f179"/>
                    <a:pt x="f180" y="f181"/>
                    <a:pt x="f182" y="f183"/>
                  </a:cubicBezTo>
                  <a:cubicBezTo>
                    <a:pt x="f184" y="f185"/>
                    <a:pt x="f92" y="f186"/>
                    <a:pt x="f73" y="f141"/>
                  </a:cubicBezTo>
                  <a:cubicBezTo>
                    <a:pt x="f187" y="f141"/>
                    <a:pt x="f188" y="f186"/>
                    <a:pt x="f58" y="f189"/>
                  </a:cubicBezTo>
                  <a:cubicBezTo>
                    <a:pt x="f190" y="f189"/>
                    <a:pt x="f54" y="f189"/>
                    <a:pt x="f191" y="f189"/>
                  </a:cubicBezTo>
                  <a:cubicBezTo>
                    <a:pt x="f192" y="f189"/>
                    <a:pt x="f192" y="f189"/>
                    <a:pt x="f193" y="f189"/>
                  </a:cubicBezTo>
                  <a:cubicBezTo>
                    <a:pt x="f194" y="f195"/>
                    <a:pt x="f196" y="f197"/>
                    <a:pt x="f198" y="f199"/>
                  </a:cubicBezTo>
                  <a:cubicBezTo>
                    <a:pt x="f200" y="f201"/>
                    <a:pt x="f202" y="f201"/>
                    <a:pt x="f202" y="f203"/>
                  </a:cubicBezTo>
                  <a:cubicBezTo>
                    <a:pt x="f204" y="f205"/>
                    <a:pt x="f206" y="f207"/>
                    <a:pt x="f208" y="f209"/>
                  </a:cubicBezTo>
                  <a:cubicBezTo>
                    <a:pt x="f210" y="f211"/>
                    <a:pt x="f212" y="f213"/>
                    <a:pt x="f214" y="f215"/>
                  </a:cubicBezTo>
                  <a:cubicBezTo>
                    <a:pt x="f216" y="f217"/>
                    <a:pt x="f216" y="f217"/>
                    <a:pt x="f218" y="f219"/>
                  </a:cubicBezTo>
                  <a:cubicBezTo>
                    <a:pt x="f218" y="f219"/>
                    <a:pt x="f218" y="f219"/>
                    <a:pt x="f41" y="f219"/>
                  </a:cubicBezTo>
                  <a:cubicBezTo>
                    <a:pt x="f220" y="f123"/>
                    <a:pt x="f221" y="f222"/>
                    <a:pt x="f37" y="f223"/>
                  </a:cubicBezTo>
                  <a:cubicBezTo>
                    <a:pt x="f35" y="f224"/>
                    <a:pt x="f35" y="f225"/>
                    <a:pt x="f226" y="f227"/>
                  </a:cubicBezTo>
                  <a:cubicBezTo>
                    <a:pt x="f228" y="f229"/>
                    <a:pt x="f230" y="f231"/>
                    <a:pt x="f232" y="f233"/>
                  </a:cubicBezTo>
                  <a:cubicBezTo>
                    <a:pt x="f234" y="f235"/>
                    <a:pt x="f236" y="f237"/>
                    <a:pt x="f238" y="f239"/>
                  </a:cubicBezTo>
                  <a:cubicBezTo>
                    <a:pt x="f238" y="f240"/>
                    <a:pt x="f241" y="f240"/>
                    <a:pt x="f241" y="f242"/>
                  </a:cubicBezTo>
                  <a:cubicBezTo>
                    <a:pt x="f241" y="f242"/>
                    <a:pt x="f241" y="f242"/>
                    <a:pt x="f241" y="f242"/>
                  </a:cubicBezTo>
                  <a:cubicBezTo>
                    <a:pt x="f243" y="f244"/>
                    <a:pt x="f31" y="f245"/>
                    <a:pt x="f31" y="f246"/>
                  </a:cubicBezTo>
                  <a:cubicBezTo>
                    <a:pt x="f31" y="f247"/>
                    <a:pt x="f31" y="f248"/>
                    <a:pt x="f31" y="f249"/>
                  </a:cubicBezTo>
                  <a:cubicBezTo>
                    <a:pt x="f250" y="f251"/>
                    <a:pt x="f252" y="f77"/>
                    <a:pt x="f253" y="f254"/>
                  </a:cubicBezTo>
                  <a:cubicBezTo>
                    <a:pt x="f21" y="f255"/>
                    <a:pt x="f256" y="f257"/>
                    <a:pt x="f256" y="f258"/>
                  </a:cubicBezTo>
                  <a:cubicBezTo>
                    <a:pt x="f259" y="f49"/>
                    <a:pt x="f12" y="f260"/>
                    <a:pt x="f7" y="f8"/>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84" name="Freeform: Shape 41">
              <a:extLst>
                <a:ext uri="{FF2B5EF4-FFF2-40B4-BE49-F238E27FC236}">
                  <a16:creationId xmlns:a16="http://schemas.microsoft.com/office/drawing/2014/main" id="{7AD9A342-AC3C-4799-BE6A-575E6E9994D8}"/>
                </a:ext>
              </a:extLst>
            </p:cNvPr>
            <p:cNvSpPr/>
            <p:nvPr/>
          </p:nvSpPr>
          <p:spPr>
            <a:xfrm>
              <a:off x="8052947" y="2511655"/>
              <a:ext cx="294647" cy="286435"/>
            </a:xfrm>
            <a:custGeom>
              <a:avLst/>
              <a:gdLst>
                <a:gd name="f0" fmla="val 10800000"/>
                <a:gd name="f1" fmla="val 5400000"/>
                <a:gd name="f2" fmla="val 180"/>
                <a:gd name="f3" fmla="val w"/>
                <a:gd name="f4" fmla="val h"/>
                <a:gd name="f5" fmla="val 0"/>
                <a:gd name="f6" fmla="val 273367"/>
                <a:gd name="f7" fmla="val 265746"/>
                <a:gd name="f8" fmla="val 14288"/>
                <a:gd name="f9" fmla="val 120966"/>
                <a:gd name="f10" fmla="val 64770"/>
                <a:gd name="f11" fmla="val 166686"/>
                <a:gd name="f12" fmla="val 118110"/>
                <a:gd name="f13" fmla="val 207644"/>
                <a:gd name="f14" fmla="val 180023"/>
                <a:gd name="f15" fmla="val 238123"/>
                <a:gd name="f16" fmla="val 160020"/>
                <a:gd name="f17" fmla="val 251459"/>
                <a:gd name="f18" fmla="val 138113"/>
                <a:gd name="f19" fmla="val 260984"/>
                <a:gd name="f20" fmla="val 113348"/>
                <a:gd name="f21" fmla="val 264794"/>
                <a:gd name="f22" fmla="val 112395"/>
                <a:gd name="f23" fmla="val 111443"/>
                <a:gd name="f24" fmla="val 95250"/>
                <a:gd name="f25" fmla="val 247649"/>
                <a:gd name="f26" fmla="val 78820"/>
                <a:gd name="f27" fmla="val 231218"/>
                <a:gd name="f28" fmla="val 60722"/>
                <a:gd name="f29" fmla="val 217050"/>
                <a:gd name="f30" fmla="val 189"/>
                <a:gd name="f31" fmla="val 182985"/>
                <a:gd name="f32" fmla="val 60365"/>
                <a:gd name="f33" fmla="val 217168"/>
                <a:gd name="f34" fmla="val 78582"/>
                <a:gd name="f35" fmla="val 231456"/>
                <a:gd name="f36" fmla="val 248125"/>
                <a:gd name="f37" fmla="val 110490"/>
                <a:gd name="f38" fmla="val 108585"/>
                <a:gd name="f39" fmla="val 107632"/>
                <a:gd name="f40" fmla="val 69532"/>
                <a:gd name="f41" fmla="val 242885"/>
                <a:gd name="f42" fmla="val 34290"/>
                <a:gd name="f43" fmla="val 215263"/>
                <a:gd name="f44" fmla="val 186688"/>
                <a:gd name="f45" fmla="val 185735"/>
                <a:gd name="f46" fmla="val 184783"/>
                <a:gd name="f47" fmla="val 182879"/>
                <a:gd name="f48" fmla="val 182878"/>
                <a:gd name="f49" fmla="val 13335"/>
                <a:gd name="f50" fmla="val 121919"/>
                <a:gd name="f51" fmla="val 74295"/>
                <a:gd name="f52" fmla="val 42862"/>
                <a:gd name="f53" fmla="val 126683"/>
                <a:gd name="f54" fmla="val 94297"/>
                <a:gd name="f55" fmla="val 185738"/>
                <a:gd name="f56" fmla="val 135254"/>
                <a:gd name="f57" fmla="val 250508"/>
                <a:gd name="f58" fmla="val 168592"/>
                <a:gd name="f59" fmla="val 249556"/>
                <a:gd name="f60" fmla="val 169544"/>
                <a:gd name="f61" fmla="val 170497"/>
                <a:gd name="f62" fmla="val 248603"/>
                <a:gd name="f63" fmla="val 171450"/>
                <a:gd name="f64" fmla="val 240031"/>
                <a:gd name="f65" fmla="val 188595"/>
                <a:gd name="f66" fmla="val 226696"/>
                <a:gd name="f67" fmla="val 201929"/>
                <a:gd name="f68" fmla="val 212408"/>
                <a:gd name="f69" fmla="val 215265"/>
                <a:gd name="f70" fmla="val 211456"/>
                <a:gd name="f71" fmla="val 146686"/>
                <a:gd name="f72" fmla="val 179070"/>
                <a:gd name="f73" fmla="val 86678"/>
                <a:gd name="f74" fmla="val 137160"/>
                <a:gd name="f75" fmla="val 33338"/>
                <a:gd name="f76" fmla="val 85725"/>
                <a:gd name="f77" fmla="val 84772"/>
                <a:gd name="f78" fmla="val 42863"/>
                <a:gd name="f79" fmla="val 56198"/>
                <a:gd name="f80" fmla="val 57150"/>
                <a:gd name="f81" fmla="val 69533"/>
                <a:gd name="f82" fmla="val 44767"/>
                <a:gd name="f83" fmla="val 70485"/>
                <a:gd name="f84" fmla="val 43815"/>
                <a:gd name="f85" fmla="val 72391"/>
                <a:gd name="f86" fmla="val 169132"/>
                <a:gd name="f87" fmla="val 772"/>
                <a:gd name="f88" fmla="val 171449"/>
                <a:gd name="f89" fmla="val 172402"/>
                <a:gd name="f90" fmla="val 201930"/>
                <a:gd name="f91" fmla="val 28575"/>
                <a:gd name="f92" fmla="val 236219"/>
                <a:gd name="f93" fmla="val 50482"/>
                <a:gd name="f94" fmla="val 72390"/>
                <a:gd name="f95" fmla="val 73342"/>
                <a:gd name="f96" fmla="val 92392"/>
                <a:gd name="f97" fmla="val 272414"/>
                <a:gd name="f98" fmla="val 265747"/>
                <a:gd name="f99" fmla="val 131445"/>
                <a:gd name="f100" fmla="val 206692"/>
                <a:gd name="f101" fmla="val 102870"/>
                <a:gd name="f102" fmla="val 153351"/>
                <a:gd name="f103" fmla="val 66675"/>
                <a:gd name="f104" fmla="val 106679"/>
                <a:gd name="f105" fmla="val 20955"/>
                <a:gd name="f106" fmla="val 107631"/>
                <a:gd name="f107" fmla="val 20002"/>
                <a:gd name="f108" fmla="val 109536"/>
                <a:gd name="f109" fmla="val 110489"/>
                <a:gd name="f110" fmla="val 19050"/>
                <a:gd name="f111" fmla="val 128586"/>
                <a:gd name="f112" fmla="val 9525"/>
                <a:gd name="f113" fmla="val 148589"/>
                <a:gd name="f114" fmla="val 3810"/>
                <a:gd name="f115" fmla="+- 0 0 -90"/>
                <a:gd name="f116" fmla="*/ f3 1 273367"/>
                <a:gd name="f117" fmla="*/ f4 1 265746"/>
                <a:gd name="f118" fmla="val f5"/>
                <a:gd name="f119" fmla="val f6"/>
                <a:gd name="f120" fmla="val f7"/>
                <a:gd name="f121" fmla="*/ f115 f0 1"/>
                <a:gd name="f122" fmla="+- f120 0 f118"/>
                <a:gd name="f123" fmla="+- f119 0 f118"/>
                <a:gd name="f124" fmla="*/ f121 1 f2"/>
                <a:gd name="f125" fmla="*/ f123 1 273367"/>
                <a:gd name="f126" fmla="*/ f122 1 265746"/>
                <a:gd name="f127" fmla="*/ 14288 f123 1"/>
                <a:gd name="f128" fmla="*/ 120966 f122 1"/>
                <a:gd name="f129" fmla="*/ 180023 f123 1"/>
                <a:gd name="f130" fmla="*/ 238123 f122 1"/>
                <a:gd name="f131" fmla="*/ 113348 f123 1"/>
                <a:gd name="f132" fmla="*/ 264794 f122 1"/>
                <a:gd name="f133" fmla="*/ 111443 f123 1"/>
                <a:gd name="f134" fmla="*/ 60722 f123 1"/>
                <a:gd name="f135" fmla="*/ 217050 f122 1"/>
                <a:gd name="f136" fmla="*/ 189 f123 1"/>
                <a:gd name="f137" fmla="*/ 182985 f122 1"/>
                <a:gd name="f138" fmla="*/ 60365 f123 1"/>
                <a:gd name="f139" fmla="*/ 217168 f122 1"/>
                <a:gd name="f140" fmla="*/ 265746 f122 1"/>
                <a:gd name="f141" fmla="*/ 107632 f123 1"/>
                <a:gd name="f142" fmla="*/ 0 f123 1"/>
                <a:gd name="f143" fmla="*/ 186688 f122 1"/>
                <a:gd name="f144" fmla="*/ 184783 f122 1"/>
                <a:gd name="f145" fmla="*/ 182879 f122 1"/>
                <a:gd name="f146" fmla="*/ 182878 f122 1"/>
                <a:gd name="f147" fmla="*/ 13335 f123 1"/>
                <a:gd name="f148" fmla="*/ 121919 f122 1"/>
                <a:gd name="f149" fmla="*/ 74295 f123 1"/>
                <a:gd name="f150" fmla="*/ 42862 f122 1"/>
                <a:gd name="f151" fmla="*/ 250508 f123 1"/>
                <a:gd name="f152" fmla="*/ 168592 f122 1"/>
                <a:gd name="f153" fmla="*/ 248603 f123 1"/>
                <a:gd name="f154" fmla="*/ 171450 f122 1"/>
                <a:gd name="f155" fmla="*/ 212408 f123 1"/>
                <a:gd name="f156" fmla="*/ 215265 f122 1"/>
                <a:gd name="f157" fmla="*/ 211456 f123 1"/>
                <a:gd name="f158" fmla="*/ 33338 f123 1"/>
                <a:gd name="f159" fmla="*/ 85725 f122 1"/>
                <a:gd name="f160" fmla="*/ 84772 f122 1"/>
                <a:gd name="f161" fmla="*/ 69533 f123 1"/>
                <a:gd name="f162" fmla="*/ 44767 f122 1"/>
                <a:gd name="f163" fmla="*/ 168592 f123 1"/>
                <a:gd name="f164" fmla="*/ 0 f122 1"/>
                <a:gd name="f165" fmla="*/ 169132 f123 1"/>
                <a:gd name="f166" fmla="*/ 772 f122 1"/>
                <a:gd name="f167" fmla="*/ 171449 f123 1"/>
                <a:gd name="f168" fmla="*/ 172402 f123 1"/>
                <a:gd name="f169" fmla="*/ 273367 f123 1"/>
                <a:gd name="f170" fmla="*/ 69532 f122 1"/>
                <a:gd name="f171" fmla="*/ 73342 f122 1"/>
                <a:gd name="f172" fmla="*/ 265747 f123 1"/>
                <a:gd name="f173" fmla="*/ 131445 f122 1"/>
                <a:gd name="f174" fmla="*/ 106679 f123 1"/>
                <a:gd name="f175" fmla="*/ 20955 f122 1"/>
                <a:gd name="f176" fmla="*/ 110489 f123 1"/>
                <a:gd name="f177" fmla="*/ 19050 f122 1"/>
                <a:gd name="f178" fmla="+- f124 0 f1"/>
                <a:gd name="f179" fmla="*/ f127 1 273367"/>
                <a:gd name="f180" fmla="*/ f128 1 265746"/>
                <a:gd name="f181" fmla="*/ f129 1 273367"/>
                <a:gd name="f182" fmla="*/ f130 1 265746"/>
                <a:gd name="f183" fmla="*/ f131 1 273367"/>
                <a:gd name="f184" fmla="*/ f132 1 265746"/>
                <a:gd name="f185" fmla="*/ f133 1 273367"/>
                <a:gd name="f186" fmla="*/ f134 1 273367"/>
                <a:gd name="f187" fmla="*/ f135 1 265746"/>
                <a:gd name="f188" fmla="*/ f136 1 273367"/>
                <a:gd name="f189" fmla="*/ f137 1 265746"/>
                <a:gd name="f190" fmla="*/ f138 1 273367"/>
                <a:gd name="f191" fmla="*/ f139 1 265746"/>
                <a:gd name="f192" fmla="*/ f140 1 265746"/>
                <a:gd name="f193" fmla="*/ f141 1 273367"/>
                <a:gd name="f194" fmla="*/ f142 1 273367"/>
                <a:gd name="f195" fmla="*/ f143 1 265746"/>
                <a:gd name="f196" fmla="*/ f144 1 265746"/>
                <a:gd name="f197" fmla="*/ f145 1 265746"/>
                <a:gd name="f198" fmla="*/ f146 1 265746"/>
                <a:gd name="f199" fmla="*/ f147 1 273367"/>
                <a:gd name="f200" fmla="*/ f148 1 265746"/>
                <a:gd name="f201" fmla="*/ f149 1 273367"/>
                <a:gd name="f202" fmla="*/ f150 1 265746"/>
                <a:gd name="f203" fmla="*/ f151 1 273367"/>
                <a:gd name="f204" fmla="*/ f152 1 265746"/>
                <a:gd name="f205" fmla="*/ f153 1 273367"/>
                <a:gd name="f206" fmla="*/ f154 1 265746"/>
                <a:gd name="f207" fmla="*/ f155 1 273367"/>
                <a:gd name="f208" fmla="*/ f156 1 265746"/>
                <a:gd name="f209" fmla="*/ f157 1 273367"/>
                <a:gd name="f210" fmla="*/ f158 1 273367"/>
                <a:gd name="f211" fmla="*/ f159 1 265746"/>
                <a:gd name="f212" fmla="*/ f160 1 265746"/>
                <a:gd name="f213" fmla="*/ f161 1 273367"/>
                <a:gd name="f214" fmla="*/ f162 1 265746"/>
                <a:gd name="f215" fmla="*/ f163 1 273367"/>
                <a:gd name="f216" fmla="*/ f164 1 265746"/>
                <a:gd name="f217" fmla="*/ f165 1 273367"/>
                <a:gd name="f218" fmla="*/ f166 1 265746"/>
                <a:gd name="f219" fmla="*/ f167 1 273367"/>
                <a:gd name="f220" fmla="*/ f168 1 273367"/>
                <a:gd name="f221" fmla="*/ f169 1 273367"/>
                <a:gd name="f222" fmla="*/ f170 1 265746"/>
                <a:gd name="f223" fmla="*/ f171 1 265746"/>
                <a:gd name="f224" fmla="*/ f172 1 273367"/>
                <a:gd name="f225" fmla="*/ f173 1 265746"/>
                <a:gd name="f226" fmla="*/ f174 1 273367"/>
                <a:gd name="f227" fmla="*/ f175 1 265746"/>
                <a:gd name="f228" fmla="*/ f176 1 273367"/>
                <a:gd name="f229" fmla="*/ f177 1 265746"/>
                <a:gd name="f230" fmla="*/ f118 1 f125"/>
                <a:gd name="f231" fmla="*/ f119 1 f125"/>
                <a:gd name="f232" fmla="*/ f118 1 f126"/>
                <a:gd name="f233" fmla="*/ f120 1 f126"/>
                <a:gd name="f234" fmla="*/ f179 1 f125"/>
                <a:gd name="f235" fmla="*/ f180 1 f126"/>
                <a:gd name="f236" fmla="*/ f181 1 f125"/>
                <a:gd name="f237" fmla="*/ f182 1 f126"/>
                <a:gd name="f238" fmla="*/ f183 1 f125"/>
                <a:gd name="f239" fmla="*/ f184 1 f126"/>
                <a:gd name="f240" fmla="*/ f185 1 f125"/>
                <a:gd name="f241" fmla="*/ f186 1 f125"/>
                <a:gd name="f242" fmla="*/ f187 1 f126"/>
                <a:gd name="f243" fmla="*/ f188 1 f125"/>
                <a:gd name="f244" fmla="*/ f189 1 f126"/>
                <a:gd name="f245" fmla="*/ f190 1 f125"/>
                <a:gd name="f246" fmla="*/ f191 1 f126"/>
                <a:gd name="f247" fmla="*/ f192 1 f126"/>
                <a:gd name="f248" fmla="*/ f193 1 f125"/>
                <a:gd name="f249" fmla="*/ f194 1 f125"/>
                <a:gd name="f250" fmla="*/ f195 1 f126"/>
                <a:gd name="f251" fmla="*/ f196 1 f126"/>
                <a:gd name="f252" fmla="*/ f197 1 f126"/>
                <a:gd name="f253" fmla="*/ f198 1 f126"/>
                <a:gd name="f254" fmla="*/ f199 1 f125"/>
                <a:gd name="f255" fmla="*/ f200 1 f126"/>
                <a:gd name="f256" fmla="*/ f201 1 f125"/>
                <a:gd name="f257" fmla="*/ f202 1 f126"/>
                <a:gd name="f258" fmla="*/ f203 1 f125"/>
                <a:gd name="f259" fmla="*/ f204 1 f126"/>
                <a:gd name="f260" fmla="*/ f205 1 f125"/>
                <a:gd name="f261" fmla="*/ f206 1 f126"/>
                <a:gd name="f262" fmla="*/ f207 1 f125"/>
                <a:gd name="f263" fmla="*/ f208 1 f126"/>
                <a:gd name="f264" fmla="*/ f209 1 f125"/>
                <a:gd name="f265" fmla="*/ f210 1 f125"/>
                <a:gd name="f266" fmla="*/ f211 1 f126"/>
                <a:gd name="f267" fmla="*/ f212 1 f126"/>
                <a:gd name="f268" fmla="*/ f213 1 f125"/>
                <a:gd name="f269" fmla="*/ f214 1 f126"/>
                <a:gd name="f270" fmla="*/ f215 1 f125"/>
                <a:gd name="f271" fmla="*/ f216 1 f126"/>
                <a:gd name="f272" fmla="*/ f217 1 f125"/>
                <a:gd name="f273" fmla="*/ f218 1 f126"/>
                <a:gd name="f274" fmla="*/ f219 1 f125"/>
                <a:gd name="f275" fmla="*/ f220 1 f125"/>
                <a:gd name="f276" fmla="*/ f221 1 f125"/>
                <a:gd name="f277" fmla="*/ f222 1 f126"/>
                <a:gd name="f278" fmla="*/ f223 1 f126"/>
                <a:gd name="f279" fmla="*/ f224 1 f125"/>
                <a:gd name="f280" fmla="*/ f225 1 f126"/>
                <a:gd name="f281" fmla="*/ f226 1 f125"/>
                <a:gd name="f282" fmla="*/ f227 1 f126"/>
                <a:gd name="f283" fmla="*/ f228 1 f125"/>
                <a:gd name="f284" fmla="*/ f229 1 f126"/>
                <a:gd name="f285" fmla="*/ f230 f116 1"/>
                <a:gd name="f286" fmla="*/ f231 f116 1"/>
                <a:gd name="f287" fmla="*/ f233 f117 1"/>
                <a:gd name="f288" fmla="*/ f232 f117 1"/>
                <a:gd name="f289" fmla="*/ f234 f116 1"/>
                <a:gd name="f290" fmla="*/ f235 f117 1"/>
                <a:gd name="f291" fmla="*/ f236 f116 1"/>
                <a:gd name="f292" fmla="*/ f237 f117 1"/>
                <a:gd name="f293" fmla="*/ f238 f116 1"/>
                <a:gd name="f294" fmla="*/ f239 f117 1"/>
                <a:gd name="f295" fmla="*/ f240 f116 1"/>
                <a:gd name="f296" fmla="*/ f241 f116 1"/>
                <a:gd name="f297" fmla="*/ f242 f117 1"/>
                <a:gd name="f298" fmla="*/ f243 f116 1"/>
                <a:gd name="f299" fmla="*/ f244 f117 1"/>
                <a:gd name="f300" fmla="*/ f245 f116 1"/>
                <a:gd name="f301" fmla="*/ f246 f117 1"/>
                <a:gd name="f302" fmla="*/ f247 f117 1"/>
                <a:gd name="f303" fmla="*/ f248 f116 1"/>
                <a:gd name="f304" fmla="*/ f249 f116 1"/>
                <a:gd name="f305" fmla="*/ f250 f117 1"/>
                <a:gd name="f306" fmla="*/ f251 f117 1"/>
                <a:gd name="f307" fmla="*/ f252 f117 1"/>
                <a:gd name="f308" fmla="*/ f253 f117 1"/>
                <a:gd name="f309" fmla="*/ f254 f116 1"/>
                <a:gd name="f310" fmla="*/ f255 f117 1"/>
                <a:gd name="f311" fmla="*/ f256 f116 1"/>
                <a:gd name="f312" fmla="*/ f257 f117 1"/>
                <a:gd name="f313" fmla="*/ f258 f116 1"/>
                <a:gd name="f314" fmla="*/ f259 f117 1"/>
                <a:gd name="f315" fmla="*/ f260 f116 1"/>
                <a:gd name="f316" fmla="*/ f261 f117 1"/>
                <a:gd name="f317" fmla="*/ f262 f116 1"/>
                <a:gd name="f318" fmla="*/ f263 f117 1"/>
                <a:gd name="f319" fmla="*/ f264 f116 1"/>
                <a:gd name="f320" fmla="*/ f265 f116 1"/>
                <a:gd name="f321" fmla="*/ f266 f117 1"/>
                <a:gd name="f322" fmla="*/ f267 f117 1"/>
                <a:gd name="f323" fmla="*/ f268 f116 1"/>
                <a:gd name="f324" fmla="*/ f269 f117 1"/>
                <a:gd name="f325" fmla="*/ f270 f116 1"/>
                <a:gd name="f326" fmla="*/ f271 f117 1"/>
                <a:gd name="f327" fmla="*/ f272 f116 1"/>
                <a:gd name="f328" fmla="*/ f273 f117 1"/>
                <a:gd name="f329" fmla="*/ f274 f116 1"/>
                <a:gd name="f330" fmla="*/ f275 f116 1"/>
                <a:gd name="f331" fmla="*/ f276 f116 1"/>
                <a:gd name="f332" fmla="*/ f277 f117 1"/>
                <a:gd name="f333" fmla="*/ f278 f117 1"/>
                <a:gd name="f334" fmla="*/ f279 f116 1"/>
                <a:gd name="f335" fmla="*/ f280 f117 1"/>
                <a:gd name="f336" fmla="*/ f281 f116 1"/>
                <a:gd name="f337" fmla="*/ f282 f117 1"/>
                <a:gd name="f338" fmla="*/ f283 f116 1"/>
                <a:gd name="f339" fmla="*/ f284 f117 1"/>
              </a:gdLst>
              <a:ahLst/>
              <a:cxnLst>
                <a:cxn ang="3cd4">
                  <a:pos x="hc" y="t"/>
                </a:cxn>
                <a:cxn ang="0">
                  <a:pos x="r" y="vc"/>
                </a:cxn>
                <a:cxn ang="cd4">
                  <a:pos x="hc" y="b"/>
                </a:cxn>
                <a:cxn ang="cd2">
                  <a:pos x="l" y="vc"/>
                </a:cxn>
                <a:cxn ang="f178">
                  <a:pos x="f289" y="f290"/>
                </a:cxn>
                <a:cxn ang="f178">
                  <a:pos x="f291" y="f292"/>
                </a:cxn>
                <a:cxn ang="f178">
                  <a:pos x="f293" y="f294"/>
                </a:cxn>
                <a:cxn ang="f178">
                  <a:pos x="f295" y="f294"/>
                </a:cxn>
                <a:cxn ang="f178">
                  <a:pos x="f296" y="f297"/>
                </a:cxn>
                <a:cxn ang="f178">
                  <a:pos x="f298" y="f299"/>
                </a:cxn>
                <a:cxn ang="f178">
                  <a:pos x="f300" y="f301"/>
                </a:cxn>
                <a:cxn ang="f178">
                  <a:pos x="f295" y="f302"/>
                </a:cxn>
                <a:cxn ang="f178">
                  <a:pos x="f303" y="f302"/>
                </a:cxn>
                <a:cxn ang="f178">
                  <a:pos x="f304" y="f305"/>
                </a:cxn>
                <a:cxn ang="f178">
                  <a:pos x="f304" y="f306"/>
                </a:cxn>
                <a:cxn ang="f178">
                  <a:pos x="f304" y="f307"/>
                </a:cxn>
                <a:cxn ang="f178">
                  <a:pos x="f304" y="f308"/>
                </a:cxn>
                <a:cxn ang="f178">
                  <a:pos x="f309" y="f310"/>
                </a:cxn>
                <a:cxn ang="f178">
                  <a:pos x="f289" y="f290"/>
                </a:cxn>
                <a:cxn ang="f178">
                  <a:pos x="f311" y="f312"/>
                </a:cxn>
                <a:cxn ang="f178">
                  <a:pos x="f313" y="f314"/>
                </a:cxn>
                <a:cxn ang="f178">
                  <a:pos x="f315" y="f316"/>
                </a:cxn>
                <a:cxn ang="f178">
                  <a:pos x="f317" y="f318"/>
                </a:cxn>
                <a:cxn ang="f178">
                  <a:pos x="f319" y="f318"/>
                </a:cxn>
                <a:cxn ang="f178">
                  <a:pos x="f320" y="f321"/>
                </a:cxn>
                <a:cxn ang="f178">
                  <a:pos x="f320" y="f322"/>
                </a:cxn>
                <a:cxn ang="f178">
                  <a:pos x="f323" y="f324"/>
                </a:cxn>
                <a:cxn ang="f178">
                  <a:pos x="f311" y="f312"/>
                </a:cxn>
                <a:cxn ang="f178">
                  <a:pos x="f325" y="f326"/>
                </a:cxn>
                <a:cxn ang="f178">
                  <a:pos x="f327" y="f328"/>
                </a:cxn>
                <a:cxn ang="f178">
                  <a:pos x="f329" y="f326"/>
                </a:cxn>
                <a:cxn ang="f178">
                  <a:pos x="f330" y="f326"/>
                </a:cxn>
                <a:cxn ang="f178">
                  <a:pos x="f331" y="f332"/>
                </a:cxn>
                <a:cxn ang="f178">
                  <a:pos x="f331" y="f333"/>
                </a:cxn>
                <a:cxn ang="f178">
                  <a:pos x="f334" y="f335"/>
                </a:cxn>
                <a:cxn ang="f178">
                  <a:pos x="f336" y="f337"/>
                </a:cxn>
                <a:cxn ang="f178">
                  <a:pos x="f338" y="f339"/>
                </a:cxn>
                <a:cxn ang="f178">
                  <a:pos x="f325" y="f326"/>
                </a:cxn>
              </a:cxnLst>
              <a:rect l="f285" t="f288" r="f286" b="f287"/>
              <a:pathLst>
                <a:path w="273367" h="265746">
                  <a:moveTo>
                    <a:pt x="f8" y="f9"/>
                  </a:moveTo>
                  <a:cubicBezTo>
                    <a:pt x="f10" y="f11"/>
                    <a:pt x="f12" y="f13"/>
                    <a:pt x="f14" y="f15"/>
                  </a:cubicBezTo>
                  <a:cubicBezTo>
                    <a:pt x="f16" y="f17"/>
                    <a:pt x="f18" y="f19"/>
                    <a:pt x="f20" y="f21"/>
                  </a:cubicBezTo>
                  <a:cubicBezTo>
                    <a:pt x="f22" y="f21"/>
                    <a:pt x="f22" y="f21"/>
                    <a:pt x="f23" y="f21"/>
                  </a:cubicBezTo>
                  <a:cubicBezTo>
                    <a:pt x="f24" y="f25"/>
                    <a:pt x="f26" y="f27"/>
                    <a:pt x="f28" y="f29"/>
                  </a:cubicBezTo>
                  <a:lnTo>
                    <a:pt x="f30" y="f31"/>
                  </a:lnTo>
                  <a:lnTo>
                    <a:pt x="f32" y="f33"/>
                  </a:lnTo>
                  <a:cubicBezTo>
                    <a:pt x="f34" y="f35"/>
                    <a:pt x="f24" y="f36"/>
                    <a:pt x="f23" y="f7"/>
                  </a:cubicBezTo>
                  <a:cubicBezTo>
                    <a:pt x="f37" y="f7"/>
                    <a:pt x="f38" y="f7"/>
                    <a:pt x="f39" y="f7"/>
                  </a:cubicBezTo>
                  <a:cubicBezTo>
                    <a:pt x="f40" y="f41"/>
                    <a:pt x="f42" y="f43"/>
                    <a:pt x="f5" y="f44"/>
                  </a:cubicBezTo>
                  <a:cubicBezTo>
                    <a:pt x="f5" y="f45"/>
                    <a:pt x="f5" y="f45"/>
                    <a:pt x="f5" y="f46"/>
                  </a:cubicBezTo>
                  <a:lnTo>
                    <a:pt x="f5" y="f47"/>
                  </a:lnTo>
                  <a:lnTo>
                    <a:pt x="f5" y="f48"/>
                  </a:lnTo>
                  <a:lnTo>
                    <a:pt x="f49" y="f50"/>
                  </a:lnTo>
                  <a:cubicBezTo>
                    <a:pt x="f49" y="f9"/>
                    <a:pt x="f8" y="f9"/>
                    <a:pt x="f8" y="f9"/>
                  </a:cubicBezTo>
                  <a:close/>
                  <a:moveTo>
                    <a:pt x="f51" y="f52"/>
                  </a:moveTo>
                  <a:cubicBezTo>
                    <a:pt x="f53" y="f54"/>
                    <a:pt x="f55" y="f56"/>
                    <a:pt x="f57" y="f58"/>
                  </a:cubicBezTo>
                  <a:cubicBezTo>
                    <a:pt x="f59" y="f60"/>
                    <a:pt x="f59" y="f61"/>
                    <a:pt x="f62" y="f63"/>
                  </a:cubicBezTo>
                  <a:cubicBezTo>
                    <a:pt x="f64" y="f65"/>
                    <a:pt x="f66" y="f67"/>
                    <a:pt x="f68" y="f69"/>
                  </a:cubicBezTo>
                  <a:cubicBezTo>
                    <a:pt x="f70" y="f69"/>
                    <a:pt x="f70" y="f69"/>
                    <a:pt x="f70" y="f69"/>
                  </a:cubicBezTo>
                  <a:cubicBezTo>
                    <a:pt x="f71" y="f72"/>
                    <a:pt x="f73" y="f74"/>
                    <a:pt x="f75" y="f76"/>
                  </a:cubicBezTo>
                  <a:cubicBezTo>
                    <a:pt x="f75" y="f77"/>
                    <a:pt x="f75" y="f77"/>
                    <a:pt x="f75" y="f77"/>
                  </a:cubicBezTo>
                  <a:cubicBezTo>
                    <a:pt x="f78" y="f40"/>
                    <a:pt x="f79" y="f80"/>
                    <a:pt x="f81" y="f82"/>
                  </a:cubicBezTo>
                  <a:cubicBezTo>
                    <a:pt x="f83" y="f84"/>
                    <a:pt x="f85" y="f52"/>
                    <a:pt x="f51" y="f52"/>
                  </a:cubicBezTo>
                  <a:close/>
                  <a:moveTo>
                    <a:pt x="f58" y="f5"/>
                  </a:moveTo>
                  <a:lnTo>
                    <a:pt x="f86" y="f87"/>
                  </a:lnTo>
                  <a:lnTo>
                    <a:pt x="f88" y="f5"/>
                  </a:lnTo>
                  <a:cubicBezTo>
                    <a:pt x="f88" y="f5"/>
                    <a:pt x="f89" y="f5"/>
                    <a:pt x="f89" y="f5"/>
                  </a:cubicBezTo>
                  <a:cubicBezTo>
                    <a:pt x="f90" y="f91"/>
                    <a:pt x="f92" y="f93"/>
                    <a:pt x="f6" y="f40"/>
                  </a:cubicBezTo>
                  <a:cubicBezTo>
                    <a:pt x="f6" y="f83"/>
                    <a:pt x="f6" y="f94"/>
                    <a:pt x="f6" y="f95"/>
                  </a:cubicBezTo>
                  <a:cubicBezTo>
                    <a:pt x="f6" y="f96"/>
                    <a:pt x="f97" y="f22"/>
                    <a:pt x="f98" y="f99"/>
                  </a:cubicBezTo>
                  <a:cubicBezTo>
                    <a:pt x="f100" y="f101"/>
                    <a:pt x="f102" y="f103"/>
                    <a:pt x="f104" y="f105"/>
                  </a:cubicBezTo>
                  <a:cubicBezTo>
                    <a:pt x="f106" y="f107"/>
                    <a:pt x="f108" y="f107"/>
                    <a:pt x="f109" y="f110"/>
                  </a:cubicBezTo>
                  <a:cubicBezTo>
                    <a:pt x="f111" y="f112"/>
                    <a:pt x="f113" y="f114"/>
                    <a:pt x="f58" y="f5"/>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85" name="Freeform: Shape 42">
            <a:extLst>
              <a:ext uri="{FF2B5EF4-FFF2-40B4-BE49-F238E27FC236}">
                <a16:creationId xmlns:a16="http://schemas.microsoft.com/office/drawing/2014/main" id="{20BFAEC0-A588-4A5E-90E4-176E0017A7C8}"/>
              </a:ext>
            </a:extLst>
          </p:cNvPr>
          <p:cNvSpPr/>
          <p:nvPr/>
        </p:nvSpPr>
        <p:spPr>
          <a:xfrm>
            <a:off x="8311329" y="3113824"/>
            <a:ext cx="699890" cy="606009"/>
          </a:xfrm>
          <a:custGeom>
            <a:avLst/>
            <a:gdLst>
              <a:gd name="f0" fmla="val 10800000"/>
              <a:gd name="f1" fmla="val 5400000"/>
              <a:gd name="f2" fmla="val 180"/>
              <a:gd name="f3" fmla="val w"/>
              <a:gd name="f4" fmla="val h"/>
              <a:gd name="f5" fmla="val 0"/>
              <a:gd name="f6" fmla="val 1148837"/>
              <a:gd name="f7" fmla="val 994725"/>
              <a:gd name="f8" fmla="val 204130"/>
              <a:gd name="f9" fmla="val 511452"/>
              <a:gd name="f10" fmla="val 206231"/>
              <a:gd name="f11" fmla="val 514254"/>
              <a:gd name="f12" fmla="val 209034"/>
              <a:gd name="f13" fmla="val 515655"/>
              <a:gd name="f14" fmla="val 517056"/>
              <a:gd name="f15" fmla="val 210435"/>
              <a:gd name="f16" fmla="val 540873"/>
              <a:gd name="f17" fmla="val 225846"/>
              <a:gd name="f18" fmla="val 545076"/>
              <a:gd name="f19" fmla="val 245460"/>
              <a:gd name="f20" fmla="val 545777"/>
              <a:gd name="f21" fmla="val 290293"/>
              <a:gd name="f22" fmla="val 548579"/>
              <a:gd name="f23" fmla="val 334425"/>
              <a:gd name="f24" fmla="val 552081"/>
              <a:gd name="f25" fmla="val 379258"/>
              <a:gd name="f26" fmla="val 550680"/>
              <a:gd name="f27" fmla="val 392567"/>
              <a:gd name="f28" fmla="val 395369"/>
              <a:gd name="f29" fmla="val 541573"/>
              <a:gd name="f30" fmla="val 400273"/>
              <a:gd name="f31" fmla="val 533868"/>
              <a:gd name="f32" fmla="val 406578"/>
              <a:gd name="f33" fmla="val 524761"/>
              <a:gd name="f34" fmla="val 524061"/>
              <a:gd name="f35" fmla="val 393969"/>
              <a:gd name="f36" fmla="val 519858"/>
              <a:gd name="f37" fmla="val 380659"/>
              <a:gd name="f38" fmla="val 488335"/>
              <a:gd name="f39" fmla="val 351938"/>
              <a:gd name="f40" fmla="val 467319"/>
              <a:gd name="f41" fmla="val 336527"/>
              <a:gd name="f42" fmla="val 437197"/>
              <a:gd name="f43" fmla="val 433695"/>
              <a:gd name="f44" fmla="val 330923"/>
              <a:gd name="f45" fmla="val 429492"/>
              <a:gd name="f46" fmla="val 335125"/>
              <a:gd name="f47" fmla="val 425989"/>
              <a:gd name="f48" fmla="val 339328"/>
              <a:gd name="f49" fmla="val 421786"/>
              <a:gd name="f50" fmla="val 344232"/>
              <a:gd name="f51" fmla="val 423187"/>
              <a:gd name="f52" fmla="val 348435"/>
              <a:gd name="f53" fmla="val 427390"/>
              <a:gd name="f54" fmla="val 360344"/>
              <a:gd name="f55" fmla="val 439299"/>
              <a:gd name="f56" fmla="val 375055"/>
              <a:gd name="f57" fmla="val 447004"/>
              <a:gd name="f58" fmla="val 389765"/>
              <a:gd name="f59" fmla="val 455411"/>
              <a:gd name="f60" fmla="val 461715"/>
              <a:gd name="f61" fmla="val 410080"/>
              <a:gd name="f62" fmla="val 464517"/>
              <a:gd name="f63" fmla="val 419887"/>
              <a:gd name="f64" fmla="val 454010"/>
              <a:gd name="f65" fmla="val 421288"/>
              <a:gd name="f66" fmla="val 452609"/>
              <a:gd name="f67" fmla="val 423390"/>
              <a:gd name="f68" fmla="val 450507"/>
              <a:gd name="f69" fmla="val 424090"/>
              <a:gd name="f70" fmla="val 451208"/>
              <a:gd name="f71" fmla="val 450009"/>
              <a:gd name="f72" fmla="val 449309"/>
              <a:gd name="f73" fmla="val 432994"/>
              <a:gd name="f74" fmla="val 457015"/>
              <a:gd name="f75" fmla="val 418984"/>
              <a:gd name="f76" fmla="val 466821"/>
              <a:gd name="f77" fmla="val 400070"/>
              <a:gd name="f78" fmla="val 477329"/>
              <a:gd name="f79" fmla="val 381857"/>
              <a:gd name="f80" fmla="val 498344"/>
              <a:gd name="f81" fmla="val 372750"/>
              <a:gd name="f82" fmla="val 513756"/>
              <a:gd name="f83" fmla="val 365745"/>
              <a:gd name="f84" fmla="val 523563"/>
              <a:gd name="f85" fmla="val 369248"/>
              <a:gd name="f86" fmla="val 525664"/>
              <a:gd name="f87" fmla="val 385360"/>
              <a:gd name="f88" fmla="val 528466"/>
              <a:gd name="f89" fmla="val 407776"/>
              <a:gd name="f90" fmla="val 543177"/>
              <a:gd name="f91" fmla="val 428791"/>
              <a:gd name="f92" fmla="val 531969"/>
              <a:gd name="f93" fmla="val 529867"/>
              <a:gd name="f94" fmla="val 456812"/>
              <a:gd name="f95" fmla="val 532670"/>
              <a:gd name="f96" fmla="val 461015"/>
              <a:gd name="f97" fmla="val 536872"/>
              <a:gd name="f98" fmla="val 463116"/>
              <a:gd name="f99" fmla="val 559989"/>
              <a:gd name="f100" fmla="val 471522"/>
              <a:gd name="f101" fmla="val 581705"/>
              <a:gd name="f102" fmla="val 468020"/>
              <a:gd name="f103" fmla="val 592913"/>
              <a:gd name="f104" fmla="val 446304"/>
              <a:gd name="f105" fmla="val 608325"/>
              <a:gd name="f106" fmla="val 416182"/>
              <a:gd name="f107" fmla="val 613228"/>
              <a:gd name="f108" fmla="val 382557"/>
              <a:gd name="f109" fmla="val 619533"/>
              <a:gd name="f110" fmla="val 350334"/>
              <a:gd name="f111" fmla="val 630040"/>
              <a:gd name="f112" fmla="val 294994"/>
              <a:gd name="f113" fmla="val 637746"/>
              <a:gd name="f114" fmla="val 238953"/>
              <a:gd name="f115" fmla="val 647553"/>
              <a:gd name="f116" fmla="val 183612"/>
              <a:gd name="f117" fmla="val 651056"/>
              <a:gd name="f118" fmla="val 163298"/>
              <a:gd name="f119" fmla="val 651756"/>
              <a:gd name="f120" fmla="val 142983"/>
              <a:gd name="f121" fmla="val 122668"/>
              <a:gd name="f122" fmla="val 646853"/>
              <a:gd name="f123" fmla="val 118465"/>
              <a:gd name="f124" fmla="val 643350"/>
              <a:gd name="f125" fmla="val 111460"/>
              <a:gd name="f126" fmla="val 649655"/>
              <a:gd name="f127" fmla="val 110059"/>
              <a:gd name="f128" fmla="val 657360"/>
              <a:gd name="f129" fmla="val 107957"/>
              <a:gd name="f130" fmla="val 116363"/>
              <a:gd name="f131" fmla="val 658762"/>
              <a:gd name="f132" fmla="val 121267"/>
              <a:gd name="f133" fmla="val 665767"/>
              <a:gd name="f134" fmla="val 140881"/>
              <a:gd name="f135" fmla="val 684681"/>
              <a:gd name="f136" fmla="val 132475"/>
              <a:gd name="f137" fmla="val 786255"/>
              <a:gd name="f138" fmla="val 85541"/>
              <a:gd name="f139" fmla="val 885727"/>
              <a:gd name="f140" fmla="val 33003"/>
              <a:gd name="f141" fmla="val 996408"/>
              <a:gd name="f142" fmla="val 9886"/>
              <a:gd name="f143" fmla="val 1040540"/>
              <a:gd name="f144" fmla="val 779"/>
              <a:gd name="f145" fmla="val 1085372"/>
              <a:gd name="f146" fmla="val -5525"/>
              <a:gd name="f147" fmla="val 1130905"/>
              <a:gd name="f148" fmla="val 7084"/>
              <a:gd name="f149" fmla="val 1136510"/>
              <a:gd name="f150" fmla="val 8485"/>
              <a:gd name="f151" fmla="val 1141413"/>
              <a:gd name="f152" fmla="val 10586"/>
              <a:gd name="f153" fmla="val 1146317"/>
              <a:gd name="f154" fmla="val 13388"/>
              <a:gd name="f155" fmla="val 1156124"/>
              <a:gd name="f156" fmla="val 19693"/>
              <a:gd name="f157" fmla="val 1158926"/>
              <a:gd name="f158" fmla="val 25998"/>
              <a:gd name="f159" fmla="val 1147718"/>
              <a:gd name="f160" fmla="val 34404"/>
              <a:gd name="f161" fmla="val 1094479"/>
              <a:gd name="f162" fmla="val 78536"/>
              <a:gd name="f163" fmla="val 1072763"/>
              <a:gd name="f164" fmla="val 137379"/>
              <a:gd name="f165" fmla="val 1071362"/>
              <a:gd name="f166" fmla="val 204628"/>
              <a:gd name="f167" fmla="val 220039"/>
              <a:gd name="f168" fmla="val 1065758"/>
              <a:gd name="f169" fmla="val 229846"/>
              <a:gd name="f170" fmla="val 1053149"/>
              <a:gd name="f171" fmla="val 238252"/>
              <a:gd name="f172" fmla="val 1011819"/>
              <a:gd name="f173" fmla="val 265572"/>
              <a:gd name="f174" fmla="val 969088"/>
              <a:gd name="f175" fmla="val 291491"/>
              <a:gd name="f176" fmla="val 941067"/>
              <a:gd name="f177" fmla="val 334222"/>
              <a:gd name="f178" fmla="val 917950"/>
              <a:gd name="f179" fmla="val 368547"/>
              <a:gd name="f180" fmla="val 902539"/>
              <a:gd name="f181" fmla="val 445603"/>
              <a:gd name="f182" fmla="val 882224"/>
              <a:gd name="f183" fmla="val 880123"/>
              <a:gd name="f184" fmla="val 871016"/>
              <a:gd name="f185" fmla="val 463817"/>
              <a:gd name="f186" fmla="val 835290"/>
              <a:gd name="f187" fmla="val 475725"/>
              <a:gd name="f188" fmla="val 826884"/>
              <a:gd name="f189" fmla="val 507949"/>
              <a:gd name="f190" fmla="val 821980"/>
              <a:gd name="f191" fmla="val 538771"/>
              <a:gd name="f192" fmla="val 814975"/>
              <a:gd name="f193" fmla="val 580802"/>
              <a:gd name="f194" fmla="val 827584"/>
              <a:gd name="f195" fmla="val 622833"/>
              <a:gd name="f196" fmla="val 828986"/>
              <a:gd name="f197" fmla="val 664863"/>
              <a:gd name="f198" fmla="val 671868"/>
              <a:gd name="f199" fmla="val 674670"/>
              <a:gd name="f200" fmla="val 840894"/>
              <a:gd name="f201" fmla="val 678173"/>
              <a:gd name="f202" fmla="val 846498"/>
              <a:gd name="f203" fmla="val 681676"/>
              <a:gd name="f204" fmla="val 853503"/>
              <a:gd name="f205" fmla="val 684478"/>
              <a:gd name="f206" fmla="val 857706"/>
              <a:gd name="f207" fmla="val 689381"/>
              <a:gd name="f208" fmla="val 862610"/>
              <a:gd name="f209" fmla="val 694985"/>
              <a:gd name="f210" fmla="val 868915"/>
              <a:gd name="f211" fmla="val 704092"/>
              <a:gd name="f212" fmla="val 859107"/>
              <a:gd name="f213" fmla="val 709696"/>
              <a:gd name="f214" fmla="val 851402"/>
              <a:gd name="f215" fmla="val 714600"/>
              <a:gd name="f216" fmla="val 840194"/>
              <a:gd name="f217" fmla="val 719503"/>
              <a:gd name="f218" fmla="val 833188"/>
              <a:gd name="f219" fmla="val 708295"/>
              <a:gd name="f220" fmla="val 829686"/>
              <a:gd name="f221" fmla="val 701990"/>
              <a:gd name="f222" fmla="val 826183"/>
              <a:gd name="f223" fmla="val 818478"/>
              <a:gd name="f224" fmla="val 696386"/>
              <a:gd name="f225" fmla="val 810072"/>
              <a:gd name="f226" fmla="val 697787"/>
              <a:gd name="f227" fmla="val 813574"/>
              <a:gd name="f228" fmla="val 707595"/>
              <a:gd name="f229" fmla="val 811473"/>
              <a:gd name="f230" fmla="val 713899"/>
              <a:gd name="f231" fmla="val 809371"/>
              <a:gd name="f232" fmla="val 810772"/>
              <a:gd name="f233" fmla="val 725107"/>
              <a:gd name="f234" fmla="val 812874"/>
              <a:gd name="f235" fmla="val 730011"/>
              <a:gd name="f236" fmla="val 817077"/>
              <a:gd name="f237" fmla="val 739818"/>
              <a:gd name="f238" fmla="val 814275"/>
              <a:gd name="f239" fmla="val 748224"/>
              <a:gd name="f240" fmla="val 806569"/>
              <a:gd name="f241" fmla="val 755229"/>
              <a:gd name="f242" fmla="val 789757"/>
              <a:gd name="f243" fmla="val 770641"/>
              <a:gd name="f244" fmla="val 776447"/>
              <a:gd name="f245" fmla="val 788153"/>
              <a:gd name="f246" fmla="val 812671"/>
              <a:gd name="f247" fmla="val 821077"/>
              <a:gd name="f248" fmla="val 772244"/>
              <a:gd name="f249" fmla="val 765239"/>
              <a:gd name="f250" fmla="val 818275"/>
              <a:gd name="f251" fmla="val 741422"/>
              <a:gd name="f252" fmla="val 808468"/>
              <a:gd name="f253" fmla="val 717604"/>
              <a:gd name="f254" fmla="val 811971"/>
              <a:gd name="f255" fmla="val 695188"/>
              <a:gd name="f256" fmla="val 823879"/>
              <a:gd name="f257" fmla="val 686782"/>
              <a:gd name="f258" fmla="val 828082"/>
              <a:gd name="f259" fmla="val 681178"/>
              <a:gd name="f260" fmla="val 672772"/>
              <a:gd name="f261" fmla="val 820377"/>
              <a:gd name="f262" fmla="val 658061"/>
              <a:gd name="f263" fmla="val 817575"/>
              <a:gd name="f264" fmla="val 650355"/>
              <a:gd name="f265" fmla="val 815473"/>
              <a:gd name="f266" fmla="val 622335"/>
              <a:gd name="f267" fmla="val 807067"/>
              <a:gd name="f268" fmla="val 615330"/>
              <a:gd name="f269" fmla="val 835087"/>
              <a:gd name="f270" fmla="val 613929"/>
              <a:gd name="f271" fmla="val 841392"/>
              <a:gd name="f272" fmla="val 611827"/>
              <a:gd name="f273" fmla="val 847697"/>
              <a:gd name="f274" fmla="val 604122"/>
              <a:gd name="f275" fmla="val 846996"/>
              <a:gd name="f276" fmla="val 595716"/>
              <a:gd name="f277" fmla="val 845595"/>
              <a:gd name="f278" fmla="val 586609"/>
              <a:gd name="f279" fmla="val 842092"/>
              <a:gd name="f280" fmla="val 589411"/>
              <a:gd name="f281" fmla="val 831585"/>
              <a:gd name="f282" fmla="val 596416"/>
              <a:gd name="f283" fmla="val 578903"/>
              <a:gd name="f284" fmla="val 800062"/>
              <a:gd name="f285" fmla="val 562791"/>
              <a:gd name="f286" fmla="val 795859"/>
              <a:gd name="f287" fmla="val 507451"/>
              <a:gd name="f288" fmla="val 781849"/>
              <a:gd name="f289" fmla="val 453512"/>
              <a:gd name="f290" fmla="val 780448"/>
              <a:gd name="f291" fmla="val 407278"/>
              <a:gd name="f292" fmla="val 400974"/>
              <a:gd name="f293" fmla="val 826681"/>
              <a:gd name="f294" fmla="val 824580"/>
              <a:gd name="f295" fmla="val 388364"/>
              <a:gd name="f296" fmla="val 823179"/>
              <a:gd name="f297" fmla="val 342131"/>
              <a:gd name="f298" fmla="val 814072"/>
              <a:gd name="f299" fmla="val 297298"/>
              <a:gd name="f300" fmla="val 256668"/>
              <a:gd name="f301" fmla="val 232851"/>
              <a:gd name="f302" fmla="val 859605"/>
              <a:gd name="f303" fmla="val 212536"/>
              <a:gd name="f304" fmla="val 879920"/>
              <a:gd name="f305" fmla="val 912144"/>
              <a:gd name="f306" fmla="val 208333"/>
              <a:gd name="f307" fmla="val 921250"/>
              <a:gd name="f308" fmla="val 202729"/>
              <a:gd name="f309" fmla="val 923352"/>
              <a:gd name="f310" fmla="val 195023"/>
              <a:gd name="f311" fmla="val 150190"/>
              <a:gd name="f312" fmla="val 109561"/>
              <a:gd name="f313" fmla="val 943667"/>
              <a:gd name="f314" fmla="val 68231"/>
              <a:gd name="f315" fmla="val 956276"/>
              <a:gd name="f316" fmla="val 50018"/>
              <a:gd name="f317" fmla="val 961880"/>
              <a:gd name="f318" fmla="val 37408"/>
              <a:gd name="f319" fmla="val 976591"/>
              <a:gd name="f320" fmla="val 28302"/>
              <a:gd name="f321" fmla="val 993403"/>
              <a:gd name="f322" fmla="val 22698"/>
              <a:gd name="f323" fmla="val 1003210"/>
              <a:gd name="f324" fmla="val 17794"/>
              <a:gd name="f325" fmla="val 1001108"/>
              <a:gd name="f326" fmla="val 14992"/>
              <a:gd name="f327" fmla="val 992702"/>
              <a:gd name="f328" fmla="val 8688"/>
              <a:gd name="f329" fmla="val 974489"/>
              <a:gd name="f330" fmla="val 2383"/>
              <a:gd name="f331" fmla="val 982"/>
              <a:gd name="f332" fmla="val 937362"/>
              <a:gd name="f333" fmla="val -3922"/>
              <a:gd name="f334" fmla="val 864509"/>
              <a:gd name="f335" fmla="val 9388"/>
              <a:gd name="f336" fmla="val 44414"/>
              <a:gd name="f337" fmla="val 731412"/>
              <a:gd name="f338" fmla="val 70333"/>
              <a:gd name="f339" fmla="val 104657"/>
              <a:gd name="f340" fmla="val 643848"/>
              <a:gd name="f341" fmla="val 141084"/>
              <a:gd name="f342" fmla="val 605320"/>
              <a:gd name="f343" fmla="val 158597"/>
              <a:gd name="f344" fmla="val 586406"/>
              <a:gd name="f345" fmla="val 174008"/>
              <a:gd name="f346" fmla="val 564690"/>
              <a:gd name="f347" fmla="val 194323"/>
              <a:gd name="f348" fmla="val 204831"/>
              <a:gd name="f349" fmla="val 536670"/>
              <a:gd name="f350" fmla="val 197125"/>
              <a:gd name="f351" fmla="val 521959"/>
              <a:gd name="f352" fmla="+- 0 0 -90"/>
              <a:gd name="f353" fmla="*/ f3 1 1148837"/>
              <a:gd name="f354" fmla="*/ f4 1 994725"/>
              <a:gd name="f355" fmla="val f5"/>
              <a:gd name="f356" fmla="val f6"/>
              <a:gd name="f357" fmla="val f7"/>
              <a:gd name="f358" fmla="*/ f352 f0 1"/>
              <a:gd name="f359" fmla="+- f357 0 f355"/>
              <a:gd name="f360" fmla="+- f356 0 f355"/>
              <a:gd name="f361" fmla="*/ f358 1 f2"/>
              <a:gd name="f362" fmla="*/ f360 1 1148837"/>
              <a:gd name="f363" fmla="*/ f359 1 994725"/>
              <a:gd name="f364" fmla="*/ 204130 f360 1"/>
              <a:gd name="f365" fmla="*/ 511452 f359 1"/>
              <a:gd name="f366" fmla="*/ 209034 f360 1"/>
              <a:gd name="f367" fmla="*/ 517056 f359 1"/>
              <a:gd name="f368" fmla="*/ 245460 f360 1"/>
              <a:gd name="f369" fmla="*/ 545777 f359 1"/>
              <a:gd name="f370" fmla="*/ 379258 f360 1"/>
              <a:gd name="f371" fmla="*/ 550680 f359 1"/>
              <a:gd name="f372" fmla="*/ 400273 f360 1"/>
              <a:gd name="f373" fmla="*/ 533868 f359 1"/>
              <a:gd name="f374" fmla="*/ 393969 f360 1"/>
              <a:gd name="f375" fmla="*/ 519858 f359 1"/>
              <a:gd name="f376" fmla="*/ 336527 f360 1"/>
              <a:gd name="f377" fmla="*/ 437197 f359 1"/>
              <a:gd name="f378" fmla="*/ 335125 f360 1"/>
              <a:gd name="f379" fmla="*/ 425989 f359 1"/>
              <a:gd name="f380" fmla="*/ 348435 f360 1"/>
              <a:gd name="f381" fmla="*/ 427390 f359 1"/>
              <a:gd name="f382" fmla="*/ 389765 f360 1"/>
              <a:gd name="f383" fmla="*/ 455411 f359 1"/>
              <a:gd name="f384" fmla="*/ 419887 f360 1"/>
              <a:gd name="f385" fmla="*/ 454010 f359 1"/>
              <a:gd name="f386" fmla="*/ 424090 f360 1"/>
              <a:gd name="f387" fmla="*/ 451208 f359 1"/>
              <a:gd name="f388" fmla="*/ 457015 f360 1"/>
              <a:gd name="f389" fmla="*/ 418984 f359 1"/>
              <a:gd name="f390" fmla="*/ 498344 f360 1"/>
              <a:gd name="f391" fmla="*/ 372750 f359 1"/>
              <a:gd name="f392" fmla="*/ 525664 f360 1"/>
              <a:gd name="f393" fmla="*/ 385360 f359 1"/>
              <a:gd name="f394" fmla="*/ 531969 f360 1"/>
              <a:gd name="f395" fmla="*/ 452609 f359 1"/>
              <a:gd name="f396" fmla="*/ 536872 f360 1"/>
              <a:gd name="f397" fmla="*/ 463116 f359 1"/>
              <a:gd name="f398" fmla="*/ 592913 f360 1"/>
              <a:gd name="f399" fmla="*/ 446304 f359 1"/>
              <a:gd name="f400" fmla="*/ 619533 f360 1"/>
              <a:gd name="f401" fmla="*/ 350334 f359 1"/>
              <a:gd name="f402" fmla="*/ 647553 f360 1"/>
              <a:gd name="f403" fmla="*/ 183612 f359 1"/>
              <a:gd name="f404" fmla="*/ 122668 f359 1"/>
              <a:gd name="f405" fmla="*/ 649655 f360 1"/>
              <a:gd name="f406" fmla="*/ 110059 f359 1"/>
              <a:gd name="f407" fmla="*/ 658762 f360 1"/>
              <a:gd name="f408" fmla="*/ 121267 f359 1"/>
              <a:gd name="f409" fmla="*/ 684681 f360 1"/>
              <a:gd name="f410" fmla="*/ 132475 f359 1"/>
              <a:gd name="f411" fmla="*/ 996408 f360 1"/>
              <a:gd name="f412" fmla="*/ 9886 f359 1"/>
              <a:gd name="f413" fmla="*/ 1130905 f360 1"/>
              <a:gd name="f414" fmla="*/ 7084 f359 1"/>
              <a:gd name="f415" fmla="*/ 1146317 f360 1"/>
              <a:gd name="f416" fmla="*/ 13388 f359 1"/>
              <a:gd name="f417" fmla="*/ 1147718 f360 1"/>
              <a:gd name="f418" fmla="*/ 34404 f359 1"/>
              <a:gd name="f419" fmla="*/ 1071362 f360 1"/>
              <a:gd name="f420" fmla="*/ 204628 f359 1"/>
              <a:gd name="f421" fmla="*/ 1053149 f360 1"/>
              <a:gd name="f422" fmla="*/ 238252 f359 1"/>
              <a:gd name="f423" fmla="*/ 941067 f360 1"/>
              <a:gd name="f424" fmla="*/ 334222 f359 1"/>
              <a:gd name="f425" fmla="*/ 885727 f360 1"/>
              <a:gd name="f426" fmla="*/ 445603 f359 1"/>
              <a:gd name="f427" fmla="*/ 871016 f360 1"/>
              <a:gd name="f428" fmla="*/ 463817 f359 1"/>
              <a:gd name="f429" fmla="*/ 821980 f360 1"/>
              <a:gd name="f430" fmla="*/ 538771 f359 1"/>
              <a:gd name="f431" fmla="*/ 828986 f360 1"/>
              <a:gd name="f432" fmla="*/ 664863 f359 1"/>
              <a:gd name="f433" fmla="*/ 840894 f360 1"/>
              <a:gd name="f434" fmla="*/ 678173 f359 1"/>
              <a:gd name="f435" fmla="*/ 857706 f360 1"/>
              <a:gd name="f436" fmla="*/ 689381 f359 1"/>
              <a:gd name="f437" fmla="*/ 859107 f360 1"/>
              <a:gd name="f438" fmla="*/ 709696 f359 1"/>
              <a:gd name="f439" fmla="*/ 833188 f360 1"/>
              <a:gd name="f440" fmla="*/ 708295 f359 1"/>
              <a:gd name="f441" fmla="*/ 818478 f360 1"/>
              <a:gd name="f442" fmla="*/ 696386 f359 1"/>
              <a:gd name="f443" fmla="*/ 811473 f360 1"/>
              <a:gd name="f444" fmla="*/ 713899 f359 1"/>
              <a:gd name="f445" fmla="*/ 812874 f360 1"/>
              <a:gd name="f446" fmla="*/ 730011 f359 1"/>
              <a:gd name="f447" fmla="*/ 806569 f360 1"/>
              <a:gd name="f448" fmla="*/ 755229 f359 1"/>
              <a:gd name="f449" fmla="*/ 776447 f360 1"/>
              <a:gd name="f450" fmla="*/ 812671 f359 1"/>
              <a:gd name="f451" fmla="*/ 765239 f360 1"/>
              <a:gd name="f452" fmla="*/ 818275 f359 1"/>
              <a:gd name="f453" fmla="*/ 695188 f360 1"/>
              <a:gd name="f454" fmla="*/ 823879 f359 1"/>
              <a:gd name="f455" fmla="*/ 672772 f360 1"/>
              <a:gd name="f456" fmla="*/ 650355 f360 1"/>
              <a:gd name="f457" fmla="*/ 815473 f359 1"/>
              <a:gd name="f458" fmla="*/ 615330 f360 1"/>
              <a:gd name="f459" fmla="*/ 835087 f359 1"/>
              <a:gd name="f460" fmla="*/ 604122 f360 1"/>
              <a:gd name="f461" fmla="*/ 846996 f359 1"/>
              <a:gd name="f462" fmla="*/ 589411 f360 1"/>
              <a:gd name="f463" fmla="*/ 831585 f359 1"/>
              <a:gd name="f464" fmla="*/ 562791 f360 1"/>
              <a:gd name="f465" fmla="*/ 795859 f359 1"/>
              <a:gd name="f466" fmla="*/ 407278 f360 1"/>
              <a:gd name="f467" fmla="*/ 821077 f359 1"/>
              <a:gd name="f468" fmla="*/ 388364 f360 1"/>
              <a:gd name="f469" fmla="*/ 823179 f359 1"/>
              <a:gd name="f470" fmla="*/ 256668 f360 1"/>
              <a:gd name="f471" fmla="*/ 842092 f359 1"/>
              <a:gd name="f472" fmla="*/ 912144 f359 1"/>
              <a:gd name="f473" fmla="*/ 195023 f360 1"/>
              <a:gd name="f474" fmla="*/ 923352 f359 1"/>
              <a:gd name="f475" fmla="*/ 68231 f360 1"/>
              <a:gd name="f476" fmla="*/ 956276 f359 1"/>
              <a:gd name="f477" fmla="*/ 28302 f360 1"/>
              <a:gd name="f478" fmla="*/ 993403 f359 1"/>
              <a:gd name="f479" fmla="*/ 14992 f360 1"/>
              <a:gd name="f480" fmla="*/ 992702 f359 1"/>
              <a:gd name="f481" fmla="*/ 982 f360 1"/>
              <a:gd name="f482" fmla="*/ 937362 f359 1"/>
              <a:gd name="f483" fmla="*/ 44414 f360 1"/>
              <a:gd name="f484" fmla="*/ 731412 f359 1"/>
              <a:gd name="f485" fmla="*/ 141084 f360 1"/>
              <a:gd name="f486" fmla="*/ 605320 f359 1"/>
              <a:gd name="f487" fmla="*/ 194323 f360 1"/>
              <a:gd name="f488" fmla="*/ 548579 f359 1"/>
              <a:gd name="f489" fmla="+- f361 0 f1"/>
              <a:gd name="f490" fmla="*/ f364 1 1148837"/>
              <a:gd name="f491" fmla="*/ f365 1 994725"/>
              <a:gd name="f492" fmla="*/ f366 1 1148837"/>
              <a:gd name="f493" fmla="*/ f367 1 994725"/>
              <a:gd name="f494" fmla="*/ f368 1 1148837"/>
              <a:gd name="f495" fmla="*/ f369 1 994725"/>
              <a:gd name="f496" fmla="*/ f370 1 1148837"/>
              <a:gd name="f497" fmla="*/ f371 1 994725"/>
              <a:gd name="f498" fmla="*/ f372 1 1148837"/>
              <a:gd name="f499" fmla="*/ f373 1 994725"/>
              <a:gd name="f500" fmla="*/ f374 1 1148837"/>
              <a:gd name="f501" fmla="*/ f375 1 994725"/>
              <a:gd name="f502" fmla="*/ f376 1 1148837"/>
              <a:gd name="f503" fmla="*/ f377 1 994725"/>
              <a:gd name="f504" fmla="*/ f378 1 1148837"/>
              <a:gd name="f505" fmla="*/ f379 1 994725"/>
              <a:gd name="f506" fmla="*/ f380 1 1148837"/>
              <a:gd name="f507" fmla="*/ f381 1 994725"/>
              <a:gd name="f508" fmla="*/ f382 1 1148837"/>
              <a:gd name="f509" fmla="*/ f383 1 994725"/>
              <a:gd name="f510" fmla="*/ f384 1 1148837"/>
              <a:gd name="f511" fmla="*/ f385 1 994725"/>
              <a:gd name="f512" fmla="*/ f386 1 1148837"/>
              <a:gd name="f513" fmla="*/ f387 1 994725"/>
              <a:gd name="f514" fmla="*/ f388 1 1148837"/>
              <a:gd name="f515" fmla="*/ f389 1 994725"/>
              <a:gd name="f516" fmla="*/ f390 1 1148837"/>
              <a:gd name="f517" fmla="*/ f391 1 994725"/>
              <a:gd name="f518" fmla="*/ f392 1 1148837"/>
              <a:gd name="f519" fmla="*/ f393 1 994725"/>
              <a:gd name="f520" fmla="*/ f394 1 1148837"/>
              <a:gd name="f521" fmla="*/ f395 1 994725"/>
              <a:gd name="f522" fmla="*/ f396 1 1148837"/>
              <a:gd name="f523" fmla="*/ f397 1 994725"/>
              <a:gd name="f524" fmla="*/ f398 1 1148837"/>
              <a:gd name="f525" fmla="*/ f399 1 994725"/>
              <a:gd name="f526" fmla="*/ f400 1 1148837"/>
              <a:gd name="f527" fmla="*/ f401 1 994725"/>
              <a:gd name="f528" fmla="*/ f402 1 1148837"/>
              <a:gd name="f529" fmla="*/ f403 1 994725"/>
              <a:gd name="f530" fmla="*/ f404 1 994725"/>
              <a:gd name="f531" fmla="*/ f405 1 1148837"/>
              <a:gd name="f532" fmla="*/ f406 1 994725"/>
              <a:gd name="f533" fmla="*/ f407 1 1148837"/>
              <a:gd name="f534" fmla="*/ f408 1 994725"/>
              <a:gd name="f535" fmla="*/ f409 1 1148837"/>
              <a:gd name="f536" fmla="*/ f410 1 994725"/>
              <a:gd name="f537" fmla="*/ f411 1 1148837"/>
              <a:gd name="f538" fmla="*/ f412 1 994725"/>
              <a:gd name="f539" fmla="*/ f413 1 1148837"/>
              <a:gd name="f540" fmla="*/ f414 1 994725"/>
              <a:gd name="f541" fmla="*/ f415 1 1148837"/>
              <a:gd name="f542" fmla="*/ f416 1 994725"/>
              <a:gd name="f543" fmla="*/ f417 1 1148837"/>
              <a:gd name="f544" fmla="*/ f418 1 994725"/>
              <a:gd name="f545" fmla="*/ f419 1 1148837"/>
              <a:gd name="f546" fmla="*/ f420 1 994725"/>
              <a:gd name="f547" fmla="*/ f421 1 1148837"/>
              <a:gd name="f548" fmla="*/ f422 1 994725"/>
              <a:gd name="f549" fmla="*/ f423 1 1148837"/>
              <a:gd name="f550" fmla="*/ f424 1 994725"/>
              <a:gd name="f551" fmla="*/ f425 1 1148837"/>
              <a:gd name="f552" fmla="*/ f426 1 994725"/>
              <a:gd name="f553" fmla="*/ f427 1 1148837"/>
              <a:gd name="f554" fmla="*/ f428 1 994725"/>
              <a:gd name="f555" fmla="*/ f429 1 1148837"/>
              <a:gd name="f556" fmla="*/ f430 1 994725"/>
              <a:gd name="f557" fmla="*/ f431 1 1148837"/>
              <a:gd name="f558" fmla="*/ f432 1 994725"/>
              <a:gd name="f559" fmla="*/ f433 1 1148837"/>
              <a:gd name="f560" fmla="*/ f434 1 994725"/>
              <a:gd name="f561" fmla="*/ f435 1 1148837"/>
              <a:gd name="f562" fmla="*/ f436 1 994725"/>
              <a:gd name="f563" fmla="*/ f437 1 1148837"/>
              <a:gd name="f564" fmla="*/ f438 1 994725"/>
              <a:gd name="f565" fmla="*/ f439 1 1148837"/>
              <a:gd name="f566" fmla="*/ f440 1 994725"/>
              <a:gd name="f567" fmla="*/ f441 1 1148837"/>
              <a:gd name="f568" fmla="*/ f442 1 994725"/>
              <a:gd name="f569" fmla="*/ f443 1 1148837"/>
              <a:gd name="f570" fmla="*/ f444 1 994725"/>
              <a:gd name="f571" fmla="*/ f445 1 1148837"/>
              <a:gd name="f572" fmla="*/ f446 1 994725"/>
              <a:gd name="f573" fmla="*/ f447 1 1148837"/>
              <a:gd name="f574" fmla="*/ f448 1 994725"/>
              <a:gd name="f575" fmla="*/ f449 1 1148837"/>
              <a:gd name="f576" fmla="*/ f450 1 994725"/>
              <a:gd name="f577" fmla="*/ f451 1 1148837"/>
              <a:gd name="f578" fmla="*/ f452 1 994725"/>
              <a:gd name="f579" fmla="*/ f453 1 1148837"/>
              <a:gd name="f580" fmla="*/ f454 1 994725"/>
              <a:gd name="f581" fmla="*/ f455 1 1148837"/>
              <a:gd name="f582" fmla="*/ f456 1 1148837"/>
              <a:gd name="f583" fmla="*/ f457 1 994725"/>
              <a:gd name="f584" fmla="*/ f458 1 1148837"/>
              <a:gd name="f585" fmla="*/ f459 1 994725"/>
              <a:gd name="f586" fmla="*/ f460 1 1148837"/>
              <a:gd name="f587" fmla="*/ f461 1 994725"/>
              <a:gd name="f588" fmla="*/ f462 1 1148837"/>
              <a:gd name="f589" fmla="*/ f463 1 994725"/>
              <a:gd name="f590" fmla="*/ f464 1 1148837"/>
              <a:gd name="f591" fmla="*/ f465 1 994725"/>
              <a:gd name="f592" fmla="*/ f466 1 1148837"/>
              <a:gd name="f593" fmla="*/ f467 1 994725"/>
              <a:gd name="f594" fmla="*/ f468 1 1148837"/>
              <a:gd name="f595" fmla="*/ f469 1 994725"/>
              <a:gd name="f596" fmla="*/ f470 1 1148837"/>
              <a:gd name="f597" fmla="*/ f471 1 994725"/>
              <a:gd name="f598" fmla="*/ f472 1 994725"/>
              <a:gd name="f599" fmla="*/ f473 1 1148837"/>
              <a:gd name="f600" fmla="*/ f474 1 994725"/>
              <a:gd name="f601" fmla="*/ f475 1 1148837"/>
              <a:gd name="f602" fmla="*/ f476 1 994725"/>
              <a:gd name="f603" fmla="*/ f477 1 1148837"/>
              <a:gd name="f604" fmla="*/ f478 1 994725"/>
              <a:gd name="f605" fmla="*/ f479 1 1148837"/>
              <a:gd name="f606" fmla="*/ f480 1 994725"/>
              <a:gd name="f607" fmla="*/ f481 1 1148837"/>
              <a:gd name="f608" fmla="*/ f482 1 994725"/>
              <a:gd name="f609" fmla="*/ f483 1 1148837"/>
              <a:gd name="f610" fmla="*/ f484 1 994725"/>
              <a:gd name="f611" fmla="*/ f485 1 1148837"/>
              <a:gd name="f612" fmla="*/ f486 1 994725"/>
              <a:gd name="f613" fmla="*/ f487 1 1148837"/>
              <a:gd name="f614" fmla="*/ f488 1 994725"/>
              <a:gd name="f615" fmla="*/ f355 1 f362"/>
              <a:gd name="f616" fmla="*/ f356 1 f362"/>
              <a:gd name="f617" fmla="*/ f355 1 f363"/>
              <a:gd name="f618" fmla="*/ f357 1 f363"/>
              <a:gd name="f619" fmla="*/ f490 1 f362"/>
              <a:gd name="f620" fmla="*/ f491 1 f363"/>
              <a:gd name="f621" fmla="*/ f492 1 f362"/>
              <a:gd name="f622" fmla="*/ f493 1 f363"/>
              <a:gd name="f623" fmla="*/ f494 1 f362"/>
              <a:gd name="f624" fmla="*/ f495 1 f363"/>
              <a:gd name="f625" fmla="*/ f496 1 f362"/>
              <a:gd name="f626" fmla="*/ f497 1 f363"/>
              <a:gd name="f627" fmla="*/ f498 1 f362"/>
              <a:gd name="f628" fmla="*/ f499 1 f363"/>
              <a:gd name="f629" fmla="*/ f500 1 f362"/>
              <a:gd name="f630" fmla="*/ f501 1 f363"/>
              <a:gd name="f631" fmla="*/ f502 1 f362"/>
              <a:gd name="f632" fmla="*/ f503 1 f363"/>
              <a:gd name="f633" fmla="*/ f504 1 f362"/>
              <a:gd name="f634" fmla="*/ f505 1 f363"/>
              <a:gd name="f635" fmla="*/ f506 1 f362"/>
              <a:gd name="f636" fmla="*/ f507 1 f363"/>
              <a:gd name="f637" fmla="*/ f508 1 f362"/>
              <a:gd name="f638" fmla="*/ f509 1 f363"/>
              <a:gd name="f639" fmla="*/ f510 1 f362"/>
              <a:gd name="f640" fmla="*/ f511 1 f363"/>
              <a:gd name="f641" fmla="*/ f512 1 f362"/>
              <a:gd name="f642" fmla="*/ f513 1 f363"/>
              <a:gd name="f643" fmla="*/ f514 1 f362"/>
              <a:gd name="f644" fmla="*/ f515 1 f363"/>
              <a:gd name="f645" fmla="*/ f516 1 f362"/>
              <a:gd name="f646" fmla="*/ f517 1 f363"/>
              <a:gd name="f647" fmla="*/ f518 1 f362"/>
              <a:gd name="f648" fmla="*/ f519 1 f363"/>
              <a:gd name="f649" fmla="*/ f520 1 f362"/>
              <a:gd name="f650" fmla="*/ f521 1 f363"/>
              <a:gd name="f651" fmla="*/ f522 1 f362"/>
              <a:gd name="f652" fmla="*/ f523 1 f363"/>
              <a:gd name="f653" fmla="*/ f524 1 f362"/>
              <a:gd name="f654" fmla="*/ f525 1 f363"/>
              <a:gd name="f655" fmla="*/ f526 1 f362"/>
              <a:gd name="f656" fmla="*/ f527 1 f363"/>
              <a:gd name="f657" fmla="*/ f528 1 f362"/>
              <a:gd name="f658" fmla="*/ f529 1 f363"/>
              <a:gd name="f659" fmla="*/ f530 1 f363"/>
              <a:gd name="f660" fmla="*/ f531 1 f362"/>
              <a:gd name="f661" fmla="*/ f532 1 f363"/>
              <a:gd name="f662" fmla="*/ f533 1 f362"/>
              <a:gd name="f663" fmla="*/ f534 1 f363"/>
              <a:gd name="f664" fmla="*/ f535 1 f362"/>
              <a:gd name="f665" fmla="*/ f536 1 f363"/>
              <a:gd name="f666" fmla="*/ f537 1 f362"/>
              <a:gd name="f667" fmla="*/ f538 1 f363"/>
              <a:gd name="f668" fmla="*/ f539 1 f362"/>
              <a:gd name="f669" fmla="*/ f540 1 f363"/>
              <a:gd name="f670" fmla="*/ f541 1 f362"/>
              <a:gd name="f671" fmla="*/ f542 1 f363"/>
              <a:gd name="f672" fmla="*/ f543 1 f362"/>
              <a:gd name="f673" fmla="*/ f544 1 f363"/>
              <a:gd name="f674" fmla="*/ f545 1 f362"/>
              <a:gd name="f675" fmla="*/ f546 1 f363"/>
              <a:gd name="f676" fmla="*/ f547 1 f362"/>
              <a:gd name="f677" fmla="*/ f548 1 f363"/>
              <a:gd name="f678" fmla="*/ f549 1 f362"/>
              <a:gd name="f679" fmla="*/ f550 1 f363"/>
              <a:gd name="f680" fmla="*/ f551 1 f362"/>
              <a:gd name="f681" fmla="*/ f552 1 f363"/>
              <a:gd name="f682" fmla="*/ f553 1 f362"/>
              <a:gd name="f683" fmla="*/ f554 1 f363"/>
              <a:gd name="f684" fmla="*/ f555 1 f362"/>
              <a:gd name="f685" fmla="*/ f556 1 f363"/>
              <a:gd name="f686" fmla="*/ f557 1 f362"/>
              <a:gd name="f687" fmla="*/ f558 1 f363"/>
              <a:gd name="f688" fmla="*/ f559 1 f362"/>
              <a:gd name="f689" fmla="*/ f560 1 f363"/>
              <a:gd name="f690" fmla="*/ f561 1 f362"/>
              <a:gd name="f691" fmla="*/ f562 1 f363"/>
              <a:gd name="f692" fmla="*/ f563 1 f362"/>
              <a:gd name="f693" fmla="*/ f564 1 f363"/>
              <a:gd name="f694" fmla="*/ f565 1 f362"/>
              <a:gd name="f695" fmla="*/ f566 1 f363"/>
              <a:gd name="f696" fmla="*/ f567 1 f362"/>
              <a:gd name="f697" fmla="*/ f568 1 f363"/>
              <a:gd name="f698" fmla="*/ f569 1 f362"/>
              <a:gd name="f699" fmla="*/ f570 1 f363"/>
              <a:gd name="f700" fmla="*/ f571 1 f362"/>
              <a:gd name="f701" fmla="*/ f572 1 f363"/>
              <a:gd name="f702" fmla="*/ f573 1 f362"/>
              <a:gd name="f703" fmla="*/ f574 1 f363"/>
              <a:gd name="f704" fmla="*/ f575 1 f362"/>
              <a:gd name="f705" fmla="*/ f576 1 f363"/>
              <a:gd name="f706" fmla="*/ f577 1 f362"/>
              <a:gd name="f707" fmla="*/ f578 1 f363"/>
              <a:gd name="f708" fmla="*/ f579 1 f362"/>
              <a:gd name="f709" fmla="*/ f580 1 f363"/>
              <a:gd name="f710" fmla="*/ f581 1 f362"/>
              <a:gd name="f711" fmla="*/ f582 1 f362"/>
              <a:gd name="f712" fmla="*/ f583 1 f363"/>
              <a:gd name="f713" fmla="*/ f584 1 f362"/>
              <a:gd name="f714" fmla="*/ f585 1 f363"/>
              <a:gd name="f715" fmla="*/ f586 1 f362"/>
              <a:gd name="f716" fmla="*/ f587 1 f363"/>
              <a:gd name="f717" fmla="*/ f588 1 f362"/>
              <a:gd name="f718" fmla="*/ f589 1 f363"/>
              <a:gd name="f719" fmla="*/ f590 1 f362"/>
              <a:gd name="f720" fmla="*/ f591 1 f363"/>
              <a:gd name="f721" fmla="*/ f592 1 f362"/>
              <a:gd name="f722" fmla="*/ f593 1 f363"/>
              <a:gd name="f723" fmla="*/ f594 1 f362"/>
              <a:gd name="f724" fmla="*/ f595 1 f363"/>
              <a:gd name="f725" fmla="*/ f596 1 f362"/>
              <a:gd name="f726" fmla="*/ f597 1 f363"/>
              <a:gd name="f727" fmla="*/ f598 1 f363"/>
              <a:gd name="f728" fmla="*/ f599 1 f362"/>
              <a:gd name="f729" fmla="*/ f600 1 f363"/>
              <a:gd name="f730" fmla="*/ f601 1 f362"/>
              <a:gd name="f731" fmla="*/ f602 1 f363"/>
              <a:gd name="f732" fmla="*/ f603 1 f362"/>
              <a:gd name="f733" fmla="*/ f604 1 f363"/>
              <a:gd name="f734" fmla="*/ f605 1 f362"/>
              <a:gd name="f735" fmla="*/ f606 1 f363"/>
              <a:gd name="f736" fmla="*/ f607 1 f362"/>
              <a:gd name="f737" fmla="*/ f608 1 f363"/>
              <a:gd name="f738" fmla="*/ f609 1 f362"/>
              <a:gd name="f739" fmla="*/ f610 1 f363"/>
              <a:gd name="f740" fmla="*/ f611 1 f362"/>
              <a:gd name="f741" fmla="*/ f612 1 f363"/>
              <a:gd name="f742" fmla="*/ f613 1 f362"/>
              <a:gd name="f743" fmla="*/ f614 1 f363"/>
              <a:gd name="f744" fmla="*/ f615 f353 1"/>
              <a:gd name="f745" fmla="*/ f616 f353 1"/>
              <a:gd name="f746" fmla="*/ f618 f354 1"/>
              <a:gd name="f747" fmla="*/ f617 f354 1"/>
              <a:gd name="f748" fmla="*/ f619 f353 1"/>
              <a:gd name="f749" fmla="*/ f620 f354 1"/>
              <a:gd name="f750" fmla="*/ f621 f353 1"/>
              <a:gd name="f751" fmla="*/ f622 f354 1"/>
              <a:gd name="f752" fmla="*/ f623 f353 1"/>
              <a:gd name="f753" fmla="*/ f624 f354 1"/>
              <a:gd name="f754" fmla="*/ f625 f353 1"/>
              <a:gd name="f755" fmla="*/ f626 f354 1"/>
              <a:gd name="f756" fmla="*/ f627 f353 1"/>
              <a:gd name="f757" fmla="*/ f628 f354 1"/>
              <a:gd name="f758" fmla="*/ f629 f353 1"/>
              <a:gd name="f759" fmla="*/ f630 f354 1"/>
              <a:gd name="f760" fmla="*/ f631 f353 1"/>
              <a:gd name="f761" fmla="*/ f632 f354 1"/>
              <a:gd name="f762" fmla="*/ f633 f353 1"/>
              <a:gd name="f763" fmla="*/ f634 f354 1"/>
              <a:gd name="f764" fmla="*/ f635 f353 1"/>
              <a:gd name="f765" fmla="*/ f636 f354 1"/>
              <a:gd name="f766" fmla="*/ f637 f353 1"/>
              <a:gd name="f767" fmla="*/ f638 f354 1"/>
              <a:gd name="f768" fmla="*/ f639 f353 1"/>
              <a:gd name="f769" fmla="*/ f640 f354 1"/>
              <a:gd name="f770" fmla="*/ f641 f353 1"/>
              <a:gd name="f771" fmla="*/ f642 f354 1"/>
              <a:gd name="f772" fmla="*/ f643 f353 1"/>
              <a:gd name="f773" fmla="*/ f644 f354 1"/>
              <a:gd name="f774" fmla="*/ f645 f353 1"/>
              <a:gd name="f775" fmla="*/ f646 f354 1"/>
              <a:gd name="f776" fmla="*/ f647 f353 1"/>
              <a:gd name="f777" fmla="*/ f648 f354 1"/>
              <a:gd name="f778" fmla="*/ f649 f353 1"/>
              <a:gd name="f779" fmla="*/ f650 f354 1"/>
              <a:gd name="f780" fmla="*/ f651 f353 1"/>
              <a:gd name="f781" fmla="*/ f652 f354 1"/>
              <a:gd name="f782" fmla="*/ f653 f353 1"/>
              <a:gd name="f783" fmla="*/ f654 f354 1"/>
              <a:gd name="f784" fmla="*/ f655 f353 1"/>
              <a:gd name="f785" fmla="*/ f656 f354 1"/>
              <a:gd name="f786" fmla="*/ f657 f353 1"/>
              <a:gd name="f787" fmla="*/ f658 f354 1"/>
              <a:gd name="f788" fmla="*/ f659 f354 1"/>
              <a:gd name="f789" fmla="*/ f660 f353 1"/>
              <a:gd name="f790" fmla="*/ f661 f354 1"/>
              <a:gd name="f791" fmla="*/ f662 f353 1"/>
              <a:gd name="f792" fmla="*/ f663 f354 1"/>
              <a:gd name="f793" fmla="*/ f664 f353 1"/>
              <a:gd name="f794" fmla="*/ f665 f354 1"/>
              <a:gd name="f795" fmla="*/ f666 f353 1"/>
              <a:gd name="f796" fmla="*/ f667 f354 1"/>
              <a:gd name="f797" fmla="*/ f668 f353 1"/>
              <a:gd name="f798" fmla="*/ f669 f354 1"/>
              <a:gd name="f799" fmla="*/ f670 f353 1"/>
              <a:gd name="f800" fmla="*/ f671 f354 1"/>
              <a:gd name="f801" fmla="*/ f672 f353 1"/>
              <a:gd name="f802" fmla="*/ f673 f354 1"/>
              <a:gd name="f803" fmla="*/ f674 f353 1"/>
              <a:gd name="f804" fmla="*/ f675 f354 1"/>
              <a:gd name="f805" fmla="*/ f676 f353 1"/>
              <a:gd name="f806" fmla="*/ f677 f354 1"/>
              <a:gd name="f807" fmla="*/ f678 f353 1"/>
              <a:gd name="f808" fmla="*/ f679 f354 1"/>
              <a:gd name="f809" fmla="*/ f680 f353 1"/>
              <a:gd name="f810" fmla="*/ f681 f354 1"/>
              <a:gd name="f811" fmla="*/ f682 f353 1"/>
              <a:gd name="f812" fmla="*/ f683 f354 1"/>
              <a:gd name="f813" fmla="*/ f684 f353 1"/>
              <a:gd name="f814" fmla="*/ f685 f354 1"/>
              <a:gd name="f815" fmla="*/ f686 f353 1"/>
              <a:gd name="f816" fmla="*/ f687 f354 1"/>
              <a:gd name="f817" fmla="*/ f688 f353 1"/>
              <a:gd name="f818" fmla="*/ f689 f354 1"/>
              <a:gd name="f819" fmla="*/ f690 f353 1"/>
              <a:gd name="f820" fmla="*/ f691 f354 1"/>
              <a:gd name="f821" fmla="*/ f692 f353 1"/>
              <a:gd name="f822" fmla="*/ f693 f354 1"/>
              <a:gd name="f823" fmla="*/ f694 f353 1"/>
              <a:gd name="f824" fmla="*/ f695 f354 1"/>
              <a:gd name="f825" fmla="*/ f696 f353 1"/>
              <a:gd name="f826" fmla="*/ f697 f354 1"/>
              <a:gd name="f827" fmla="*/ f698 f353 1"/>
              <a:gd name="f828" fmla="*/ f699 f354 1"/>
              <a:gd name="f829" fmla="*/ f700 f353 1"/>
              <a:gd name="f830" fmla="*/ f701 f354 1"/>
              <a:gd name="f831" fmla="*/ f702 f353 1"/>
              <a:gd name="f832" fmla="*/ f703 f354 1"/>
              <a:gd name="f833" fmla="*/ f704 f353 1"/>
              <a:gd name="f834" fmla="*/ f705 f354 1"/>
              <a:gd name="f835" fmla="*/ f706 f353 1"/>
              <a:gd name="f836" fmla="*/ f707 f354 1"/>
              <a:gd name="f837" fmla="*/ f708 f353 1"/>
              <a:gd name="f838" fmla="*/ f709 f354 1"/>
              <a:gd name="f839" fmla="*/ f710 f353 1"/>
              <a:gd name="f840" fmla="*/ f711 f353 1"/>
              <a:gd name="f841" fmla="*/ f712 f354 1"/>
              <a:gd name="f842" fmla="*/ f713 f353 1"/>
              <a:gd name="f843" fmla="*/ f714 f354 1"/>
              <a:gd name="f844" fmla="*/ f715 f353 1"/>
              <a:gd name="f845" fmla="*/ f716 f354 1"/>
              <a:gd name="f846" fmla="*/ f717 f353 1"/>
              <a:gd name="f847" fmla="*/ f718 f354 1"/>
              <a:gd name="f848" fmla="*/ f719 f353 1"/>
              <a:gd name="f849" fmla="*/ f720 f354 1"/>
              <a:gd name="f850" fmla="*/ f721 f353 1"/>
              <a:gd name="f851" fmla="*/ f722 f354 1"/>
              <a:gd name="f852" fmla="*/ f723 f353 1"/>
              <a:gd name="f853" fmla="*/ f724 f354 1"/>
              <a:gd name="f854" fmla="*/ f725 f353 1"/>
              <a:gd name="f855" fmla="*/ f726 f354 1"/>
              <a:gd name="f856" fmla="*/ f727 f354 1"/>
              <a:gd name="f857" fmla="*/ f728 f353 1"/>
              <a:gd name="f858" fmla="*/ f729 f354 1"/>
              <a:gd name="f859" fmla="*/ f730 f353 1"/>
              <a:gd name="f860" fmla="*/ f731 f354 1"/>
              <a:gd name="f861" fmla="*/ f732 f353 1"/>
              <a:gd name="f862" fmla="*/ f733 f354 1"/>
              <a:gd name="f863" fmla="*/ f734 f353 1"/>
              <a:gd name="f864" fmla="*/ f735 f354 1"/>
              <a:gd name="f865" fmla="*/ f736 f353 1"/>
              <a:gd name="f866" fmla="*/ f737 f354 1"/>
              <a:gd name="f867" fmla="*/ f738 f353 1"/>
              <a:gd name="f868" fmla="*/ f739 f354 1"/>
              <a:gd name="f869" fmla="*/ f740 f353 1"/>
              <a:gd name="f870" fmla="*/ f741 f354 1"/>
              <a:gd name="f871" fmla="*/ f742 f353 1"/>
              <a:gd name="f872" fmla="*/ f743 f354 1"/>
            </a:gdLst>
            <a:ahLst/>
            <a:cxnLst>
              <a:cxn ang="3cd4">
                <a:pos x="hc" y="t"/>
              </a:cxn>
              <a:cxn ang="0">
                <a:pos x="r" y="vc"/>
              </a:cxn>
              <a:cxn ang="cd4">
                <a:pos x="hc" y="b"/>
              </a:cxn>
              <a:cxn ang="cd2">
                <a:pos x="l" y="vc"/>
              </a:cxn>
              <a:cxn ang="f489">
                <a:pos x="f748" y="f749"/>
              </a:cxn>
              <a:cxn ang="f489">
                <a:pos x="f750" y="f751"/>
              </a:cxn>
              <a:cxn ang="f489">
                <a:pos x="f752" y="f753"/>
              </a:cxn>
              <a:cxn ang="f489">
                <a:pos x="f754" y="f755"/>
              </a:cxn>
              <a:cxn ang="f489">
                <a:pos x="f756" y="f757"/>
              </a:cxn>
              <a:cxn ang="f489">
                <a:pos x="f758" y="f759"/>
              </a:cxn>
              <a:cxn ang="f489">
                <a:pos x="f760" y="f761"/>
              </a:cxn>
              <a:cxn ang="f489">
                <a:pos x="f762" y="f763"/>
              </a:cxn>
              <a:cxn ang="f489">
                <a:pos x="f764" y="f765"/>
              </a:cxn>
              <a:cxn ang="f489">
                <a:pos x="f766" y="f767"/>
              </a:cxn>
              <a:cxn ang="f489">
                <a:pos x="f768" y="f769"/>
              </a:cxn>
              <a:cxn ang="f489">
                <a:pos x="f770" y="f771"/>
              </a:cxn>
              <a:cxn ang="f489">
                <a:pos x="f772" y="f773"/>
              </a:cxn>
              <a:cxn ang="f489">
                <a:pos x="f774" y="f775"/>
              </a:cxn>
              <a:cxn ang="f489">
                <a:pos x="f776" y="f777"/>
              </a:cxn>
              <a:cxn ang="f489">
                <a:pos x="f778" y="f779"/>
              </a:cxn>
              <a:cxn ang="f489">
                <a:pos x="f780" y="f781"/>
              </a:cxn>
              <a:cxn ang="f489">
                <a:pos x="f782" y="f783"/>
              </a:cxn>
              <a:cxn ang="f489">
                <a:pos x="f784" y="f785"/>
              </a:cxn>
              <a:cxn ang="f489">
                <a:pos x="f786" y="f787"/>
              </a:cxn>
              <a:cxn ang="f489">
                <a:pos x="f786" y="f788"/>
              </a:cxn>
              <a:cxn ang="f489">
                <a:pos x="f789" y="f790"/>
              </a:cxn>
              <a:cxn ang="f489">
                <a:pos x="f791" y="f792"/>
              </a:cxn>
              <a:cxn ang="f489">
                <a:pos x="f793" y="f794"/>
              </a:cxn>
              <a:cxn ang="f489">
                <a:pos x="f795" y="f796"/>
              </a:cxn>
              <a:cxn ang="f489">
                <a:pos x="f797" y="f798"/>
              </a:cxn>
              <a:cxn ang="f489">
                <a:pos x="f799" y="f800"/>
              </a:cxn>
              <a:cxn ang="f489">
                <a:pos x="f801" y="f802"/>
              </a:cxn>
              <a:cxn ang="f489">
                <a:pos x="f803" y="f804"/>
              </a:cxn>
              <a:cxn ang="f489">
                <a:pos x="f805" y="f806"/>
              </a:cxn>
              <a:cxn ang="f489">
                <a:pos x="f807" y="f808"/>
              </a:cxn>
              <a:cxn ang="f489">
                <a:pos x="f809" y="f810"/>
              </a:cxn>
              <a:cxn ang="f489">
                <a:pos x="f811" y="f812"/>
              </a:cxn>
              <a:cxn ang="f489">
                <a:pos x="f813" y="f814"/>
              </a:cxn>
              <a:cxn ang="f489">
                <a:pos x="f815" y="f816"/>
              </a:cxn>
              <a:cxn ang="f489">
                <a:pos x="f817" y="f818"/>
              </a:cxn>
              <a:cxn ang="f489">
                <a:pos x="f819" y="f820"/>
              </a:cxn>
              <a:cxn ang="f489">
                <a:pos x="f821" y="f822"/>
              </a:cxn>
              <a:cxn ang="f489">
                <a:pos x="f823" y="f824"/>
              </a:cxn>
              <a:cxn ang="f489">
                <a:pos x="f825" y="f826"/>
              </a:cxn>
              <a:cxn ang="f489">
                <a:pos x="f827" y="f828"/>
              </a:cxn>
              <a:cxn ang="f489">
                <a:pos x="f829" y="f830"/>
              </a:cxn>
              <a:cxn ang="f489">
                <a:pos x="f831" y="f832"/>
              </a:cxn>
              <a:cxn ang="f489">
                <a:pos x="f833" y="f834"/>
              </a:cxn>
              <a:cxn ang="f489">
                <a:pos x="f835" y="f836"/>
              </a:cxn>
              <a:cxn ang="f489">
                <a:pos x="f837" y="f838"/>
              </a:cxn>
              <a:cxn ang="f489">
                <a:pos x="f839" y="f838"/>
              </a:cxn>
              <a:cxn ang="f489">
                <a:pos x="f840" y="f841"/>
              </a:cxn>
              <a:cxn ang="f489">
                <a:pos x="f842" y="f843"/>
              </a:cxn>
              <a:cxn ang="f489">
                <a:pos x="f844" y="f845"/>
              </a:cxn>
              <a:cxn ang="f489">
                <a:pos x="f846" y="f847"/>
              </a:cxn>
              <a:cxn ang="f489">
                <a:pos x="f848" y="f849"/>
              </a:cxn>
              <a:cxn ang="f489">
                <a:pos x="f850" y="f851"/>
              </a:cxn>
              <a:cxn ang="f489">
                <a:pos x="f852" y="f853"/>
              </a:cxn>
              <a:cxn ang="f489">
                <a:pos x="f854" y="f855"/>
              </a:cxn>
              <a:cxn ang="f489">
                <a:pos x="f750" y="f856"/>
              </a:cxn>
              <a:cxn ang="f489">
                <a:pos x="f857" y="f858"/>
              </a:cxn>
              <a:cxn ang="f489">
                <a:pos x="f859" y="f860"/>
              </a:cxn>
              <a:cxn ang="f489">
                <a:pos x="f861" y="f862"/>
              </a:cxn>
              <a:cxn ang="f489">
                <a:pos x="f863" y="f864"/>
              </a:cxn>
              <a:cxn ang="f489">
                <a:pos x="f865" y="f866"/>
              </a:cxn>
              <a:cxn ang="f489">
                <a:pos x="f867" y="f868"/>
              </a:cxn>
              <a:cxn ang="f489">
                <a:pos x="f869" y="f870"/>
              </a:cxn>
              <a:cxn ang="f489">
                <a:pos x="f871" y="f872"/>
              </a:cxn>
              <a:cxn ang="f489">
                <a:pos x="f748" y="f749"/>
              </a:cxn>
            </a:cxnLst>
            <a:rect l="f744" t="f747" r="f745" b="f746"/>
            <a:pathLst>
              <a:path w="1148837" h="994725">
                <a:moveTo>
                  <a:pt x="f8" y="f9"/>
                </a:moveTo>
                <a:cubicBezTo>
                  <a:pt x="f10" y="f11"/>
                  <a:pt x="f12" y="f13"/>
                  <a:pt x="f12" y="f14"/>
                </a:cubicBezTo>
                <a:cubicBezTo>
                  <a:pt x="f15" y="f16"/>
                  <a:pt x="f17" y="f18"/>
                  <a:pt x="f19" y="f20"/>
                </a:cubicBezTo>
                <a:cubicBezTo>
                  <a:pt x="f21" y="f22"/>
                  <a:pt x="f23" y="f24"/>
                  <a:pt x="f25" y="f26"/>
                </a:cubicBezTo>
                <a:cubicBezTo>
                  <a:pt x="f27" y="f26"/>
                  <a:pt x="f28" y="f29"/>
                  <a:pt x="f30" y="f31"/>
                </a:cubicBezTo>
                <a:cubicBezTo>
                  <a:pt x="f32" y="f33"/>
                  <a:pt x="f28" y="f34"/>
                  <a:pt x="f35" y="f36"/>
                </a:cubicBezTo>
                <a:cubicBezTo>
                  <a:pt x="f37" y="f38"/>
                  <a:pt x="f39" y="f40"/>
                  <a:pt x="f41" y="f42"/>
                </a:cubicBezTo>
                <a:cubicBezTo>
                  <a:pt x="f23" y="f43"/>
                  <a:pt x="f44" y="f45"/>
                  <a:pt x="f46" y="f47"/>
                </a:cubicBezTo>
                <a:cubicBezTo>
                  <a:pt x="f48" y="f49"/>
                  <a:pt x="f50" y="f51"/>
                  <a:pt x="f52" y="f53"/>
                </a:cubicBezTo>
                <a:cubicBezTo>
                  <a:pt x="f54" y="f55"/>
                  <a:pt x="f56" y="f57"/>
                  <a:pt x="f58" y="f59"/>
                </a:cubicBezTo>
                <a:cubicBezTo>
                  <a:pt x="f30" y="f60"/>
                  <a:pt x="f61" y="f62"/>
                  <a:pt x="f63" y="f64"/>
                </a:cubicBezTo>
                <a:cubicBezTo>
                  <a:pt x="f65" y="f66"/>
                  <a:pt x="f67" y="f68"/>
                  <a:pt x="f69" y="f70"/>
                </a:cubicBezTo>
                <a:cubicBezTo>
                  <a:pt x="f71" y="f59"/>
                  <a:pt x="f72" y="f73"/>
                  <a:pt x="f74" y="f75"/>
                </a:cubicBezTo>
                <a:cubicBezTo>
                  <a:pt x="f76" y="f77"/>
                  <a:pt x="f78" y="f79"/>
                  <a:pt x="f80" y="f81"/>
                </a:cubicBezTo>
                <a:cubicBezTo>
                  <a:pt x="f82" y="f83"/>
                  <a:pt x="f84" y="f85"/>
                  <a:pt x="f86" y="f87"/>
                </a:cubicBezTo>
                <a:cubicBezTo>
                  <a:pt x="f88" y="f89"/>
                  <a:pt x="f90" y="f91"/>
                  <a:pt x="f92" y="f66"/>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15" y="f121"/>
                </a:cubicBezTo>
                <a:cubicBezTo>
                  <a:pt x="f122" y="f123"/>
                  <a:pt x="f124" y="f125"/>
                  <a:pt x="f126" y="f127"/>
                </a:cubicBezTo>
                <a:cubicBezTo>
                  <a:pt x="f128" y="f129"/>
                  <a:pt x="f128" y="f130"/>
                  <a:pt x="f131" y="f132"/>
                </a:cubicBezTo>
                <a:cubicBezTo>
                  <a:pt x="f133" y="f120"/>
                  <a:pt x="f133"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5" y="f167"/>
                  <a:pt x="f168" y="f169"/>
                  <a:pt x="f170" y="f171"/>
                </a:cubicBezTo>
                <a:cubicBezTo>
                  <a:pt x="f172" y="f173"/>
                  <a:pt x="f174" y="f175"/>
                  <a:pt x="f176" y="f177"/>
                </a:cubicBezTo>
                <a:cubicBezTo>
                  <a:pt x="f178" y="f179"/>
                  <a:pt x="f180" y="f89"/>
                  <a:pt x="f139" y="f181"/>
                </a:cubicBezTo>
                <a:cubicBezTo>
                  <a:pt x="f182" y="f66"/>
                  <a:pt x="f183" y="f96"/>
                  <a:pt x="f184" y="f185"/>
                </a:cubicBezTo>
                <a:cubicBezTo>
                  <a:pt x="f186" y="f187"/>
                  <a:pt x="f188" y="f189"/>
                  <a:pt x="f190" y="f191"/>
                </a:cubicBezTo>
                <a:cubicBezTo>
                  <a:pt x="f192" y="f193"/>
                  <a:pt x="f194" y="f195"/>
                  <a:pt x="f196" y="f197"/>
                </a:cubicBezTo>
                <a:cubicBezTo>
                  <a:pt x="f196" y="f198"/>
                  <a:pt x="f186" y="f199"/>
                  <a:pt x="f200" y="f201"/>
                </a:cubicBezTo>
                <a:cubicBezTo>
                  <a:pt x="f202" y="f203"/>
                  <a:pt x="f204" y="f205"/>
                  <a:pt x="f206" y="f207"/>
                </a:cubicBezTo>
                <a:cubicBezTo>
                  <a:pt x="f208" y="f209"/>
                  <a:pt x="f210" y="f211"/>
                  <a:pt x="f212" y="f213"/>
                </a:cubicBezTo>
                <a:cubicBezTo>
                  <a:pt x="f214" y="f215"/>
                  <a:pt x="f216" y="f217"/>
                  <a:pt x="f218" y="f219"/>
                </a:cubicBezTo>
                <a:cubicBezTo>
                  <a:pt x="f220" y="f221"/>
                  <a:pt x="f222" y="f209"/>
                  <a:pt x="f223" y="f224"/>
                </a:cubicBezTo>
                <a:cubicBezTo>
                  <a:pt x="f225" y="f226"/>
                  <a:pt x="f227" y="f228"/>
                  <a:pt x="f229" y="f230"/>
                </a:cubicBezTo>
                <a:cubicBezTo>
                  <a:pt x="f231" y="f217"/>
                  <a:pt x="f232" y="f233"/>
                  <a:pt x="f234" y="f235"/>
                </a:cubicBezTo>
                <a:cubicBezTo>
                  <a:pt x="f236" y="f237"/>
                  <a:pt x="f238" y="f239"/>
                  <a:pt x="f240" y="f241"/>
                </a:cubicBezTo>
                <a:cubicBezTo>
                  <a:pt x="f242" y="f243"/>
                  <a:pt x="f244" y="f245"/>
                  <a:pt x="f244" y="f246"/>
                </a:cubicBezTo>
                <a:cubicBezTo>
                  <a:pt x="f244" y="f247"/>
                  <a:pt x="f248" y="f247"/>
                  <a:pt x="f249" y="f250"/>
                </a:cubicBezTo>
                <a:cubicBezTo>
                  <a:pt x="f251" y="f252"/>
                  <a:pt x="f253" y="f254"/>
                  <a:pt x="f255" y="f256"/>
                </a:cubicBezTo>
                <a:cubicBezTo>
                  <a:pt x="f257" y="f258"/>
                  <a:pt x="f259" y="f258"/>
                  <a:pt x="f260" y="f256"/>
                </a:cubicBezTo>
                <a:cubicBezTo>
                  <a:pt x="f133" y="f261"/>
                  <a:pt x="f262" y="f263"/>
                  <a:pt x="f264" y="f265"/>
                </a:cubicBezTo>
                <a:cubicBezTo>
                  <a:pt x="f266" y="f267"/>
                  <a:pt x="f266" y="f267"/>
                  <a:pt x="f268" y="f269"/>
                </a:cubicBezTo>
                <a:cubicBezTo>
                  <a:pt x="f270" y="f271"/>
                  <a:pt x="f272" y="f273"/>
                  <a:pt x="f274" y="f275"/>
                </a:cubicBezTo>
                <a:cubicBezTo>
                  <a:pt x="f276" y="f277"/>
                  <a:pt x="f278" y="f279"/>
                  <a:pt x="f280" y="f281"/>
                </a:cubicBezTo>
                <a:cubicBezTo>
                  <a:pt x="f282" y="f267"/>
                  <a:pt x="f283" y="f284"/>
                  <a:pt x="f285" y="f286"/>
                </a:cubicBezTo>
                <a:cubicBezTo>
                  <a:pt x="f287" y="f288"/>
                  <a:pt x="f289" y="f290"/>
                  <a:pt x="f291" y="f247"/>
                </a:cubicBezTo>
                <a:cubicBezTo>
                  <a:pt x="f292" y="f293"/>
                  <a:pt x="f28" y="f294"/>
                  <a:pt x="f295" y="f296"/>
                </a:cubicBezTo>
                <a:cubicBezTo>
                  <a:pt x="f297" y="f298"/>
                  <a:pt x="f299" y="f246"/>
                  <a:pt x="f300" y="f279"/>
                </a:cubicBezTo>
                <a:cubicBezTo>
                  <a:pt x="f301" y="f302"/>
                  <a:pt x="f303" y="f304"/>
                  <a:pt x="f12" y="f305"/>
                </a:cubicBezTo>
                <a:cubicBezTo>
                  <a:pt x="f306" y="f307"/>
                  <a:pt x="f308" y="f309"/>
                  <a:pt x="f310" y="f309"/>
                </a:cubicBezTo>
                <a:cubicBezTo>
                  <a:pt x="f311" y="f309"/>
                  <a:pt x="f312" y="f313"/>
                  <a:pt x="f314" y="f315"/>
                </a:cubicBezTo>
                <a:cubicBezTo>
                  <a:pt x="f316" y="f317"/>
                  <a:pt x="f318" y="f319"/>
                  <a:pt x="f320" y="f321"/>
                </a:cubicBezTo>
                <a:cubicBezTo>
                  <a:pt x="f322" y="f323"/>
                  <a:pt x="f324" y="f325"/>
                  <a:pt x="f326" y="f327"/>
                </a:cubicBezTo>
                <a:cubicBezTo>
                  <a:pt x="f328" y="f329"/>
                  <a:pt x="f330" y="f315"/>
                  <a:pt x="f331" y="f332"/>
                </a:cubicBezTo>
                <a:cubicBezTo>
                  <a:pt x="f333" y="f334"/>
                  <a:pt x="f335" y="f286"/>
                  <a:pt x="f336" y="f337"/>
                </a:cubicBezTo>
                <a:cubicBezTo>
                  <a:pt x="f338" y="f205"/>
                  <a:pt x="f339" y="f340"/>
                  <a:pt x="f341" y="f342"/>
                </a:cubicBezTo>
                <a:cubicBezTo>
                  <a:pt x="f343" y="f344"/>
                  <a:pt x="f345" y="f346"/>
                  <a:pt x="f347" y="f22"/>
                </a:cubicBezTo>
                <a:cubicBezTo>
                  <a:pt x="f348" y="f349"/>
                  <a:pt x="f350" y="f351"/>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nvGrpSpPr>
          <p:cNvPr id="86" name="Graphic 84">
            <a:extLst>
              <a:ext uri="{FF2B5EF4-FFF2-40B4-BE49-F238E27FC236}">
                <a16:creationId xmlns:a16="http://schemas.microsoft.com/office/drawing/2014/main" id="{7EF3D783-8B86-42DE-A00D-69DD8AE69E46}"/>
              </a:ext>
            </a:extLst>
          </p:cNvPr>
          <p:cNvGrpSpPr/>
          <p:nvPr/>
        </p:nvGrpSpPr>
        <p:grpSpPr>
          <a:xfrm>
            <a:off x="5463933" y="1644850"/>
            <a:ext cx="468748" cy="585005"/>
            <a:chOff x="5463933" y="1644850"/>
            <a:chExt cx="468748" cy="585005"/>
          </a:xfrm>
        </p:grpSpPr>
        <p:grpSp>
          <p:nvGrpSpPr>
            <p:cNvPr id="87" name="Graphic 84">
              <a:extLst>
                <a:ext uri="{FF2B5EF4-FFF2-40B4-BE49-F238E27FC236}">
                  <a16:creationId xmlns:a16="http://schemas.microsoft.com/office/drawing/2014/main" id="{03438652-9E47-4A32-AEB8-D9B51B2515DF}"/>
                </a:ext>
              </a:extLst>
            </p:cNvPr>
            <p:cNvGrpSpPr/>
            <p:nvPr/>
          </p:nvGrpSpPr>
          <p:grpSpPr>
            <a:xfrm>
              <a:off x="5463933" y="1644850"/>
              <a:ext cx="468748" cy="585005"/>
              <a:chOff x="5463933" y="1644850"/>
              <a:chExt cx="468748" cy="585005"/>
            </a:xfrm>
          </p:grpSpPr>
          <p:sp>
            <p:nvSpPr>
              <p:cNvPr id="88" name="Freeform: Shape 46">
                <a:extLst>
                  <a:ext uri="{FF2B5EF4-FFF2-40B4-BE49-F238E27FC236}">
                    <a16:creationId xmlns:a16="http://schemas.microsoft.com/office/drawing/2014/main" id="{567E8DA2-5341-4909-AA42-C09FBCDFB5DB}"/>
                  </a:ext>
                </a:extLst>
              </p:cNvPr>
              <p:cNvSpPr/>
              <p:nvPr/>
            </p:nvSpPr>
            <p:spPr>
              <a:xfrm>
                <a:off x="5814559" y="2228191"/>
                <a:ext cx="1664" cy="1664"/>
              </a:xfrm>
              <a:custGeom>
                <a:avLst/>
                <a:gdLst>
                  <a:gd name="f0" fmla="val 10800000"/>
                  <a:gd name="f1" fmla="val 5400000"/>
                  <a:gd name="f2" fmla="val 180"/>
                  <a:gd name="f3" fmla="val w"/>
                  <a:gd name="f4" fmla="val h"/>
                  <a:gd name="f5" fmla="val 0"/>
                  <a:gd name="f6" fmla="val 1662"/>
                  <a:gd name="f7" fmla="val 2324"/>
                  <a:gd name="f8" fmla="val 1395"/>
                  <a:gd name="f9" fmla="val 465"/>
                  <a:gd name="f10" fmla="val 930"/>
                  <a:gd name="f11" fmla="val 1859"/>
                  <a:gd name="f12" fmla="val 2789"/>
                  <a:gd name="f13" fmla="+- 0 0 -90"/>
                  <a:gd name="f14" fmla="*/ f3 1 1662"/>
                  <a:gd name="f15" fmla="*/ f4 1 1662"/>
                  <a:gd name="f16" fmla="val f5"/>
                  <a:gd name="f17" fmla="val f6"/>
                  <a:gd name="f18" fmla="*/ f13 f0 1"/>
                  <a:gd name="f19" fmla="+- f17 0 f16"/>
                  <a:gd name="f20" fmla="*/ f18 1 f2"/>
                  <a:gd name="f21" fmla="*/ f19 1 1662"/>
                  <a:gd name="f22" fmla="+- f20 0 f1"/>
                  <a:gd name="f23" fmla="*/ 3862488 1 f21"/>
                  <a:gd name="f24" fmla="*/ 0 1 f21"/>
                  <a:gd name="f25" fmla="*/ 2318490 1 f21"/>
                  <a:gd name="f26" fmla="*/ 1662 1 f21"/>
                  <a:gd name="f27" fmla="*/ f24 f14 1"/>
                  <a:gd name="f28" fmla="*/ f26 f14 1"/>
                  <a:gd name="f29" fmla="*/ f26 f15 1"/>
                  <a:gd name="f30" fmla="*/ f24 f15 1"/>
                  <a:gd name="f31" fmla="*/ f23 f14 1"/>
                  <a:gd name="f32" fmla="*/ f25 f15 1"/>
                </a:gdLst>
                <a:ahLst/>
                <a:cxnLst>
                  <a:cxn ang="3cd4">
                    <a:pos x="hc" y="t"/>
                  </a:cxn>
                  <a:cxn ang="0">
                    <a:pos x="r" y="vc"/>
                  </a:cxn>
                  <a:cxn ang="cd4">
                    <a:pos x="hc" y="b"/>
                  </a:cxn>
                  <a:cxn ang="cd2">
                    <a:pos x="l" y="vc"/>
                  </a:cxn>
                  <a:cxn ang="f22">
                    <a:pos x="f31" y="f30"/>
                  </a:cxn>
                  <a:cxn ang="f22">
                    <a:pos x="f27" y="f32"/>
                  </a:cxn>
                  <a:cxn ang="f22">
                    <a:pos x="f31" y="f30"/>
                  </a:cxn>
                </a:cxnLst>
                <a:rect l="f27" t="f30" r="f28" b="f29"/>
                <a:pathLst>
                  <a:path w="1662" h="1662">
                    <a:moveTo>
                      <a:pt x="f7" y="f5"/>
                    </a:moveTo>
                    <a:cubicBezTo>
                      <a:pt x="f8" y="f9"/>
                      <a:pt x="f9" y="f10"/>
                      <a:pt x="f5" y="f8"/>
                    </a:cubicBezTo>
                    <a:cubicBezTo>
                      <a:pt x="f11" y="f10"/>
                      <a:pt x="f12" y="f9"/>
                      <a:pt x="f7" y="f5"/>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89" name="Freeform: Shape 47">
                <a:extLst>
                  <a:ext uri="{FF2B5EF4-FFF2-40B4-BE49-F238E27FC236}">
                    <a16:creationId xmlns:a16="http://schemas.microsoft.com/office/drawing/2014/main" id="{AB43D131-F971-4920-9C2D-75B9A7D84CCF}"/>
                  </a:ext>
                </a:extLst>
              </p:cNvPr>
              <p:cNvSpPr/>
              <p:nvPr/>
            </p:nvSpPr>
            <p:spPr>
              <a:xfrm>
                <a:off x="5463933" y="1644850"/>
                <a:ext cx="468748" cy="581777"/>
              </a:xfrm>
              <a:custGeom>
                <a:avLst/>
                <a:gdLst>
                  <a:gd name="f0" fmla="val 10800000"/>
                  <a:gd name="f1" fmla="val 5400000"/>
                  <a:gd name="f2" fmla="val 180"/>
                  <a:gd name="f3" fmla="val w"/>
                  <a:gd name="f4" fmla="val h"/>
                  <a:gd name="f5" fmla="val 0"/>
                  <a:gd name="f6" fmla="val 1310837"/>
                  <a:gd name="f7" fmla="val 1626925"/>
                  <a:gd name="f8" fmla="val 1238028"/>
                  <a:gd name="f9" fmla="val 984234"/>
                  <a:gd name="f10" fmla="val 1246860"/>
                  <a:gd name="f11" fmla="val 933567"/>
                  <a:gd name="f12" fmla="val 1255692"/>
                  <a:gd name="f13" fmla="val 881506"/>
                  <a:gd name="f14" fmla="val 1264988"/>
                  <a:gd name="f15" fmla="val 830839"/>
                  <a:gd name="f16" fmla="val 1292878"/>
                  <a:gd name="f17" fmla="val 678372"/>
                  <a:gd name="f18" fmla="val 1315190"/>
                  <a:gd name="f19" fmla="val 524977"/>
                  <a:gd name="f20" fmla="val 1276144"/>
                  <a:gd name="f21" fmla="val 370651"/>
                  <a:gd name="f22" fmla="val 1258480"/>
                  <a:gd name="f23" fmla="val 325097"/>
                  <a:gd name="f24" fmla="val 1241746"/>
                  <a:gd name="f25" fmla="val 278149"/>
                  <a:gd name="f26" fmla="val 1213856"/>
                  <a:gd name="f27" fmla="val 236778"/>
                  <a:gd name="f28" fmla="val 1145061"/>
                  <a:gd name="f29" fmla="val 121499"/>
                  <a:gd name="f30" fmla="val 1043261"/>
                  <a:gd name="f31" fmla="val 68043"/>
                  <a:gd name="f32" fmla="val 954943"/>
                  <a:gd name="f33" fmla="val 30856"/>
                  <a:gd name="f34" fmla="val 852679"/>
                  <a:gd name="f35" fmla="val -13303"/>
                  <a:gd name="f36" fmla="val 733681"/>
                  <a:gd name="f37" fmla="val -4936"/>
                  <a:gd name="f38" fmla="val 641178"/>
                  <a:gd name="f39" fmla="val 23883"/>
                  <a:gd name="f40" fmla="val 531477"/>
                  <a:gd name="f41" fmla="val 57816"/>
                  <a:gd name="f42" fmla="val 395745"/>
                  <a:gd name="f43" fmla="val 124753"/>
                  <a:gd name="f44" fmla="val 321371"/>
                  <a:gd name="f45" fmla="val 280473"/>
                  <a:gd name="f46" fmla="val 283255"/>
                  <a:gd name="f47" fmla="val 363214"/>
                  <a:gd name="f48" fmla="val 273029"/>
                  <a:gd name="f49" fmla="val 560304"/>
                  <a:gd name="f50" fmla="val 269310"/>
                  <a:gd name="f51" fmla="val 568671"/>
                  <a:gd name="f52" fmla="val 266056"/>
                  <a:gd name="f53" fmla="val 614690"/>
                  <a:gd name="f54" fmla="val 262802"/>
                  <a:gd name="f55" fmla="val 660244"/>
                  <a:gd name="f56" fmla="val 259083"/>
                  <a:gd name="f57" fmla="val 706263"/>
                  <a:gd name="f58" fmla="val 248857"/>
                  <a:gd name="f59" fmla="val 829444"/>
                  <a:gd name="f60" fmla="val 252111"/>
                  <a:gd name="f61" fmla="val 953555"/>
                  <a:gd name="f62" fmla="val 228404"/>
                  <a:gd name="f63" fmla="val 1075342"/>
                  <a:gd name="f64" fmla="val 203768"/>
                  <a:gd name="f65" fmla="val 1203172"/>
                  <a:gd name="f66" fmla="val 154960"/>
                  <a:gd name="f67" fmla="val 1315662"/>
                  <a:gd name="f68" fmla="val 18298"/>
                  <a:gd name="f69" fmla="val 1361216"/>
                  <a:gd name="f70" fmla="val -6338"/>
                  <a:gd name="f71" fmla="val 1370048"/>
                  <a:gd name="f72" fmla="val -3084"/>
                  <a:gd name="f73" fmla="val 1383529"/>
                  <a:gd name="f74" fmla="val 10396"/>
                  <a:gd name="f75" fmla="val 1399798"/>
                  <a:gd name="f76" fmla="val 28525"/>
                  <a:gd name="f77" fmla="val 1422575"/>
                  <a:gd name="f78" fmla="val 57810"/>
                  <a:gd name="f79" fmla="val 1432336"/>
                  <a:gd name="f80" fmla="val 79192"/>
                  <a:gd name="f81" fmla="val 1450930"/>
                  <a:gd name="f82" fmla="val 99645"/>
                  <a:gd name="f83" fmla="val 1473707"/>
                  <a:gd name="f84" fmla="val 125211"/>
                  <a:gd name="f85" fmla="val 1485792"/>
                  <a:gd name="f86" fmla="val 156820"/>
                  <a:gd name="f87" fmla="val 1488117"/>
                  <a:gd name="f88" fmla="val 203303"/>
                  <a:gd name="f89" fmla="val 1491370"/>
                  <a:gd name="f90" fmla="val 247927"/>
                  <a:gd name="f91" fmla="val 1503921"/>
                  <a:gd name="f92" fmla="val 288833"/>
                  <a:gd name="f93" fmla="val 1526233"/>
                  <a:gd name="f94" fmla="val 324625"/>
                  <a:gd name="f95" fmla="val 1545291"/>
                  <a:gd name="f96" fmla="val 362277"/>
                  <a:gd name="f97" fmla="val 1562490"/>
                  <a:gd name="f98" fmla="val 404112"/>
                  <a:gd name="f99" fmla="val 1559236"/>
                  <a:gd name="f100" fmla="val 478951"/>
                  <a:gd name="f101" fmla="val 1553658"/>
                  <a:gd name="f102" fmla="val 532407"/>
                  <a:gd name="f103" fmla="val 1572717"/>
                  <a:gd name="f104" fmla="val 590511"/>
                  <a:gd name="f105" fmla="val 1603396"/>
                  <a:gd name="f106" fmla="val 633276"/>
                  <a:gd name="f107" fmla="val 1625708"/>
                  <a:gd name="f108" fmla="val 680225"/>
                  <a:gd name="f109" fmla="val 1623849"/>
                  <a:gd name="f110" fmla="val 724849"/>
                  <a:gd name="f111" fmla="val 1608974"/>
                  <a:gd name="f112" fmla="val 755528"/>
                  <a:gd name="f113" fmla="val 1598747"/>
                  <a:gd name="f114" fmla="val 814097"/>
                  <a:gd name="f115" fmla="val 1573182"/>
                  <a:gd name="f116" fmla="val 849425"/>
                  <a:gd name="f117" fmla="val 881499"/>
                  <a:gd name="f118" fmla="val 1619665"/>
                  <a:gd name="f119" fmla="val 931236"/>
                  <a:gd name="f120" fmla="val 1632216"/>
                  <a:gd name="f121" fmla="val 982833"/>
                  <a:gd name="f122" fmla="val 1630821"/>
                  <a:gd name="f123" fmla="val 1042797"/>
                  <a:gd name="f124" fmla="val 1064179"/>
                  <a:gd name="f125" fmla="val 1599677"/>
                  <a:gd name="f126" fmla="val 1087421"/>
                  <a:gd name="f127" fmla="val 1570857"/>
                  <a:gd name="f128" fmla="val 1114381"/>
                  <a:gd name="f129" fmla="val 1536924"/>
                  <a:gd name="f130" fmla="val 1111592"/>
                  <a:gd name="f131" fmla="val 1529952"/>
                  <a:gd name="f132" fmla="val 1157146"/>
                  <a:gd name="f133" fmla="val 1531346"/>
                  <a:gd name="f134" fmla="val 1176669"/>
                  <a:gd name="f135" fmla="val 1532276"/>
                  <a:gd name="f136" fmla="val 1293343"/>
                  <a:gd name="f137" fmla="val 1522050"/>
                  <a:gd name="f138" fmla="val 1311937"/>
                  <a:gd name="f139" fmla="val 1418391"/>
                  <a:gd name="f140" fmla="val 1239887"/>
                  <a:gd name="f141" fmla="val 1297069"/>
                  <a:gd name="f142" fmla="val 1117178"/>
                  <a:gd name="f143" fmla="+- 0 0 -90"/>
                  <a:gd name="f144" fmla="*/ f3 1 1310837"/>
                  <a:gd name="f145" fmla="*/ f4 1 1626925"/>
                  <a:gd name="f146" fmla="val f5"/>
                  <a:gd name="f147" fmla="val f6"/>
                  <a:gd name="f148" fmla="val f7"/>
                  <a:gd name="f149" fmla="*/ f143 f0 1"/>
                  <a:gd name="f150" fmla="+- f148 0 f146"/>
                  <a:gd name="f151" fmla="+- f147 0 f146"/>
                  <a:gd name="f152" fmla="*/ f149 1 f2"/>
                  <a:gd name="f153" fmla="*/ f151 1 1310837"/>
                  <a:gd name="f154" fmla="*/ f150 1 1626925"/>
                  <a:gd name="f155" fmla="*/ 1238028 f151 1"/>
                  <a:gd name="f156" fmla="*/ 984234 f150 1"/>
                  <a:gd name="f157" fmla="*/ 1264988 f151 1"/>
                  <a:gd name="f158" fmla="*/ 830839 f150 1"/>
                  <a:gd name="f159" fmla="*/ 1276144 f151 1"/>
                  <a:gd name="f160" fmla="*/ 370651 f150 1"/>
                  <a:gd name="f161" fmla="*/ 1213856 f151 1"/>
                  <a:gd name="f162" fmla="*/ 236778 f150 1"/>
                  <a:gd name="f163" fmla="*/ 954943 f151 1"/>
                  <a:gd name="f164" fmla="*/ 30856 f150 1"/>
                  <a:gd name="f165" fmla="*/ 641178 f151 1"/>
                  <a:gd name="f166" fmla="*/ 23883 f150 1"/>
                  <a:gd name="f167" fmla="*/ 321371 f151 1"/>
                  <a:gd name="f168" fmla="*/ 280473 f150 1"/>
                  <a:gd name="f169" fmla="*/ 269310 f151 1"/>
                  <a:gd name="f170" fmla="*/ 568671 f150 1"/>
                  <a:gd name="f171" fmla="*/ 259083 f151 1"/>
                  <a:gd name="f172" fmla="*/ 706263 f150 1"/>
                  <a:gd name="f173" fmla="*/ 228404 f151 1"/>
                  <a:gd name="f174" fmla="*/ 1075342 f150 1"/>
                  <a:gd name="f175" fmla="*/ 18298 f151 1"/>
                  <a:gd name="f176" fmla="*/ 1361216 f150 1"/>
                  <a:gd name="f177" fmla="*/ 10396 f151 1"/>
                  <a:gd name="f178" fmla="*/ 1399798 f150 1"/>
                  <a:gd name="f179" fmla="*/ 79192 f151 1"/>
                  <a:gd name="f180" fmla="*/ 1450930 f150 1"/>
                  <a:gd name="f181" fmla="*/ 156820 f151 1"/>
                  <a:gd name="f182" fmla="*/ 1488117 f150 1"/>
                  <a:gd name="f183" fmla="*/ 288833 f151 1"/>
                  <a:gd name="f184" fmla="*/ 1526233 f150 1"/>
                  <a:gd name="f185" fmla="*/ 404112 f151 1"/>
                  <a:gd name="f186" fmla="*/ 1559236 f150 1"/>
                  <a:gd name="f187" fmla="*/ 590511 f151 1"/>
                  <a:gd name="f188" fmla="*/ 1603396 f150 1"/>
                  <a:gd name="f189" fmla="*/ 724849 f151 1"/>
                  <a:gd name="f190" fmla="*/ 1608974 f150 1"/>
                  <a:gd name="f191" fmla="*/ 849425 f151 1"/>
                  <a:gd name="f192" fmla="*/ 1598747 f150 1"/>
                  <a:gd name="f193" fmla="*/ 982833 f151 1"/>
                  <a:gd name="f194" fmla="*/ 1630821 f150 1"/>
                  <a:gd name="f195" fmla="*/ 1087421 f151 1"/>
                  <a:gd name="f196" fmla="*/ 1570857 f150 1"/>
                  <a:gd name="f197" fmla="*/ 1157146 f151 1"/>
                  <a:gd name="f198" fmla="*/ 1531346 f150 1"/>
                  <a:gd name="f199" fmla="*/ 1311937 f151 1"/>
                  <a:gd name="f200" fmla="*/ 1418391 f150 1"/>
                  <a:gd name="f201" fmla="+- f152 0 f1"/>
                  <a:gd name="f202" fmla="*/ f155 1 1310837"/>
                  <a:gd name="f203" fmla="*/ f156 1 1626925"/>
                  <a:gd name="f204" fmla="*/ f157 1 1310837"/>
                  <a:gd name="f205" fmla="*/ f158 1 1626925"/>
                  <a:gd name="f206" fmla="*/ f159 1 1310837"/>
                  <a:gd name="f207" fmla="*/ f160 1 1626925"/>
                  <a:gd name="f208" fmla="*/ f161 1 1310837"/>
                  <a:gd name="f209" fmla="*/ f162 1 1626925"/>
                  <a:gd name="f210" fmla="*/ f163 1 1310837"/>
                  <a:gd name="f211" fmla="*/ f164 1 1626925"/>
                  <a:gd name="f212" fmla="*/ f165 1 1310837"/>
                  <a:gd name="f213" fmla="*/ f166 1 1626925"/>
                  <a:gd name="f214" fmla="*/ f167 1 1310837"/>
                  <a:gd name="f215" fmla="*/ f168 1 1626925"/>
                  <a:gd name="f216" fmla="*/ f169 1 1310837"/>
                  <a:gd name="f217" fmla="*/ f170 1 1626925"/>
                  <a:gd name="f218" fmla="*/ f171 1 1310837"/>
                  <a:gd name="f219" fmla="*/ f172 1 1626925"/>
                  <a:gd name="f220" fmla="*/ f173 1 1310837"/>
                  <a:gd name="f221" fmla="*/ f174 1 1626925"/>
                  <a:gd name="f222" fmla="*/ f175 1 1310837"/>
                  <a:gd name="f223" fmla="*/ f176 1 1626925"/>
                  <a:gd name="f224" fmla="*/ f177 1 1310837"/>
                  <a:gd name="f225" fmla="*/ f178 1 1626925"/>
                  <a:gd name="f226" fmla="*/ f179 1 1310837"/>
                  <a:gd name="f227" fmla="*/ f180 1 1626925"/>
                  <a:gd name="f228" fmla="*/ f181 1 1310837"/>
                  <a:gd name="f229" fmla="*/ f182 1 1626925"/>
                  <a:gd name="f230" fmla="*/ f183 1 1310837"/>
                  <a:gd name="f231" fmla="*/ f184 1 1626925"/>
                  <a:gd name="f232" fmla="*/ f185 1 1310837"/>
                  <a:gd name="f233" fmla="*/ f186 1 1626925"/>
                  <a:gd name="f234" fmla="*/ f187 1 1310837"/>
                  <a:gd name="f235" fmla="*/ f188 1 1626925"/>
                  <a:gd name="f236" fmla="*/ f189 1 1310837"/>
                  <a:gd name="f237" fmla="*/ f190 1 1626925"/>
                  <a:gd name="f238" fmla="*/ f191 1 1310837"/>
                  <a:gd name="f239" fmla="*/ f192 1 1626925"/>
                  <a:gd name="f240" fmla="*/ f193 1 1310837"/>
                  <a:gd name="f241" fmla="*/ f194 1 1626925"/>
                  <a:gd name="f242" fmla="*/ f195 1 1310837"/>
                  <a:gd name="f243" fmla="*/ f196 1 1626925"/>
                  <a:gd name="f244" fmla="*/ f197 1 1310837"/>
                  <a:gd name="f245" fmla="*/ f198 1 1626925"/>
                  <a:gd name="f246" fmla="*/ f199 1 1310837"/>
                  <a:gd name="f247" fmla="*/ f200 1 1626925"/>
                  <a:gd name="f248" fmla="*/ f146 1 f153"/>
                  <a:gd name="f249" fmla="*/ f147 1 f153"/>
                  <a:gd name="f250" fmla="*/ f146 1 f154"/>
                  <a:gd name="f251" fmla="*/ f148 1 f154"/>
                  <a:gd name="f252" fmla="*/ f202 1 f153"/>
                  <a:gd name="f253" fmla="*/ f203 1 f154"/>
                  <a:gd name="f254" fmla="*/ f204 1 f153"/>
                  <a:gd name="f255" fmla="*/ f205 1 f154"/>
                  <a:gd name="f256" fmla="*/ f206 1 f153"/>
                  <a:gd name="f257" fmla="*/ f207 1 f154"/>
                  <a:gd name="f258" fmla="*/ f208 1 f153"/>
                  <a:gd name="f259" fmla="*/ f209 1 f154"/>
                  <a:gd name="f260" fmla="*/ f210 1 f153"/>
                  <a:gd name="f261" fmla="*/ f211 1 f154"/>
                  <a:gd name="f262" fmla="*/ f212 1 f153"/>
                  <a:gd name="f263" fmla="*/ f213 1 f154"/>
                  <a:gd name="f264" fmla="*/ f214 1 f153"/>
                  <a:gd name="f265" fmla="*/ f215 1 f154"/>
                  <a:gd name="f266" fmla="*/ f216 1 f153"/>
                  <a:gd name="f267" fmla="*/ f217 1 f154"/>
                  <a:gd name="f268" fmla="*/ f218 1 f153"/>
                  <a:gd name="f269" fmla="*/ f219 1 f154"/>
                  <a:gd name="f270" fmla="*/ f220 1 f153"/>
                  <a:gd name="f271" fmla="*/ f221 1 f154"/>
                  <a:gd name="f272" fmla="*/ f222 1 f153"/>
                  <a:gd name="f273" fmla="*/ f223 1 f154"/>
                  <a:gd name="f274" fmla="*/ f224 1 f153"/>
                  <a:gd name="f275" fmla="*/ f225 1 f154"/>
                  <a:gd name="f276" fmla="*/ f226 1 f153"/>
                  <a:gd name="f277" fmla="*/ f227 1 f154"/>
                  <a:gd name="f278" fmla="*/ f228 1 f153"/>
                  <a:gd name="f279" fmla="*/ f229 1 f154"/>
                  <a:gd name="f280" fmla="*/ f230 1 f153"/>
                  <a:gd name="f281" fmla="*/ f231 1 f154"/>
                  <a:gd name="f282" fmla="*/ f232 1 f153"/>
                  <a:gd name="f283" fmla="*/ f233 1 f154"/>
                  <a:gd name="f284" fmla="*/ f234 1 f153"/>
                  <a:gd name="f285" fmla="*/ f235 1 f154"/>
                  <a:gd name="f286" fmla="*/ f236 1 f153"/>
                  <a:gd name="f287" fmla="*/ f237 1 f154"/>
                  <a:gd name="f288" fmla="*/ f238 1 f153"/>
                  <a:gd name="f289" fmla="*/ f239 1 f154"/>
                  <a:gd name="f290" fmla="*/ f240 1 f153"/>
                  <a:gd name="f291" fmla="*/ f241 1 f154"/>
                  <a:gd name="f292" fmla="*/ f242 1 f153"/>
                  <a:gd name="f293" fmla="*/ f243 1 f154"/>
                  <a:gd name="f294" fmla="*/ f244 1 f153"/>
                  <a:gd name="f295" fmla="*/ f245 1 f154"/>
                  <a:gd name="f296" fmla="*/ f246 1 f153"/>
                  <a:gd name="f297" fmla="*/ f247 1 f154"/>
                  <a:gd name="f298" fmla="*/ f248 f144 1"/>
                  <a:gd name="f299" fmla="*/ f249 f144 1"/>
                  <a:gd name="f300" fmla="*/ f251 f145 1"/>
                  <a:gd name="f301" fmla="*/ f250 f145 1"/>
                  <a:gd name="f302" fmla="*/ f252 f144 1"/>
                  <a:gd name="f303" fmla="*/ f253 f145 1"/>
                  <a:gd name="f304" fmla="*/ f254 f144 1"/>
                  <a:gd name="f305" fmla="*/ f255 f145 1"/>
                  <a:gd name="f306" fmla="*/ f256 f144 1"/>
                  <a:gd name="f307" fmla="*/ f257 f145 1"/>
                  <a:gd name="f308" fmla="*/ f258 f144 1"/>
                  <a:gd name="f309" fmla="*/ f259 f145 1"/>
                  <a:gd name="f310" fmla="*/ f260 f144 1"/>
                  <a:gd name="f311" fmla="*/ f261 f145 1"/>
                  <a:gd name="f312" fmla="*/ f262 f144 1"/>
                  <a:gd name="f313" fmla="*/ f263 f145 1"/>
                  <a:gd name="f314" fmla="*/ f264 f144 1"/>
                  <a:gd name="f315" fmla="*/ f265 f145 1"/>
                  <a:gd name="f316" fmla="*/ f266 f144 1"/>
                  <a:gd name="f317" fmla="*/ f267 f145 1"/>
                  <a:gd name="f318" fmla="*/ f268 f144 1"/>
                  <a:gd name="f319" fmla="*/ f269 f145 1"/>
                  <a:gd name="f320" fmla="*/ f270 f144 1"/>
                  <a:gd name="f321" fmla="*/ f271 f145 1"/>
                  <a:gd name="f322" fmla="*/ f272 f144 1"/>
                  <a:gd name="f323" fmla="*/ f273 f145 1"/>
                  <a:gd name="f324" fmla="*/ f274 f144 1"/>
                  <a:gd name="f325" fmla="*/ f275 f145 1"/>
                  <a:gd name="f326" fmla="*/ f276 f144 1"/>
                  <a:gd name="f327" fmla="*/ f277 f145 1"/>
                  <a:gd name="f328" fmla="*/ f278 f144 1"/>
                  <a:gd name="f329" fmla="*/ f279 f145 1"/>
                  <a:gd name="f330" fmla="*/ f280 f144 1"/>
                  <a:gd name="f331" fmla="*/ f281 f145 1"/>
                  <a:gd name="f332" fmla="*/ f282 f144 1"/>
                  <a:gd name="f333" fmla="*/ f283 f145 1"/>
                  <a:gd name="f334" fmla="*/ f284 f144 1"/>
                  <a:gd name="f335" fmla="*/ f285 f145 1"/>
                  <a:gd name="f336" fmla="*/ f286 f144 1"/>
                  <a:gd name="f337" fmla="*/ f287 f145 1"/>
                  <a:gd name="f338" fmla="*/ f288 f144 1"/>
                  <a:gd name="f339" fmla="*/ f289 f145 1"/>
                  <a:gd name="f340" fmla="*/ f290 f144 1"/>
                  <a:gd name="f341" fmla="*/ f291 f145 1"/>
                  <a:gd name="f342" fmla="*/ f292 f144 1"/>
                  <a:gd name="f343" fmla="*/ f293 f145 1"/>
                  <a:gd name="f344" fmla="*/ f294 f144 1"/>
                  <a:gd name="f345" fmla="*/ f295 f145 1"/>
                  <a:gd name="f346" fmla="*/ f296 f144 1"/>
                  <a:gd name="f347" fmla="*/ f297 f145 1"/>
                </a:gdLst>
                <a:ahLst/>
                <a:cxnLst>
                  <a:cxn ang="3cd4">
                    <a:pos x="hc" y="t"/>
                  </a:cxn>
                  <a:cxn ang="0">
                    <a:pos x="r" y="vc"/>
                  </a:cxn>
                  <a:cxn ang="cd4">
                    <a:pos x="hc" y="b"/>
                  </a:cxn>
                  <a:cxn ang="cd2">
                    <a:pos x="l" y="vc"/>
                  </a:cxn>
                  <a:cxn ang="f201">
                    <a:pos x="f302" y="f303"/>
                  </a:cxn>
                  <a:cxn ang="f201">
                    <a:pos x="f304" y="f305"/>
                  </a:cxn>
                  <a:cxn ang="f201">
                    <a:pos x="f306" y="f307"/>
                  </a:cxn>
                  <a:cxn ang="f201">
                    <a:pos x="f308" y="f309"/>
                  </a:cxn>
                  <a:cxn ang="f201">
                    <a:pos x="f310" y="f311"/>
                  </a:cxn>
                  <a:cxn ang="f201">
                    <a:pos x="f312" y="f313"/>
                  </a:cxn>
                  <a:cxn ang="f201">
                    <a:pos x="f314" y="f315"/>
                  </a:cxn>
                  <a:cxn ang="f201">
                    <a:pos x="f316" y="f317"/>
                  </a:cxn>
                  <a:cxn ang="f201">
                    <a:pos x="f318" y="f319"/>
                  </a:cxn>
                  <a:cxn ang="f201">
                    <a:pos x="f320" y="f321"/>
                  </a:cxn>
                  <a:cxn ang="f201">
                    <a:pos x="f322" y="f323"/>
                  </a:cxn>
                  <a:cxn ang="f201">
                    <a:pos x="f324" y="f325"/>
                  </a:cxn>
                  <a:cxn ang="f201">
                    <a:pos x="f326" y="f327"/>
                  </a:cxn>
                  <a:cxn ang="f201">
                    <a:pos x="f328" y="f329"/>
                  </a:cxn>
                  <a:cxn ang="f201">
                    <a:pos x="f330" y="f331"/>
                  </a:cxn>
                  <a:cxn ang="f201">
                    <a:pos x="f332" y="f333"/>
                  </a:cxn>
                  <a:cxn ang="f201">
                    <a:pos x="f334" y="f335"/>
                  </a:cxn>
                  <a:cxn ang="f201">
                    <a:pos x="f336" y="f337"/>
                  </a:cxn>
                  <a:cxn ang="f201">
                    <a:pos x="f338" y="f339"/>
                  </a:cxn>
                  <a:cxn ang="f201">
                    <a:pos x="f340" y="f341"/>
                  </a:cxn>
                  <a:cxn ang="f201">
                    <a:pos x="f342" y="f343"/>
                  </a:cxn>
                  <a:cxn ang="f201">
                    <a:pos x="f344" y="f345"/>
                  </a:cxn>
                  <a:cxn ang="f201">
                    <a:pos x="f346" y="f347"/>
                  </a:cxn>
                  <a:cxn ang="f201">
                    <a:pos x="f302" y="f303"/>
                  </a:cxn>
                </a:cxnLst>
                <a:rect l="f298" t="f301" r="f299" b="f300"/>
                <a:pathLst>
                  <a:path w="1310837" h="162692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3"/>
                    </a:cubicBezTo>
                    <a:cubicBezTo>
                      <a:pt x="f117" y="f118"/>
                      <a:pt x="f119" y="f120"/>
                      <a:pt x="f121" y="f122"/>
                    </a:cubicBezTo>
                    <a:cubicBezTo>
                      <a:pt x="f123" y="f118"/>
                      <a:pt x="f124" y="f125"/>
                      <a:pt x="f126" y="f127"/>
                    </a:cubicBezTo>
                    <a:cubicBezTo>
                      <a:pt x="f128" y="f129"/>
                      <a:pt x="f130" y="f131"/>
                      <a:pt x="f132" y="f133"/>
                    </a:cubicBezTo>
                    <a:cubicBezTo>
                      <a:pt x="f134" y="f135"/>
                      <a:pt x="f136" y="f137"/>
                      <a:pt x="f138" y="f139"/>
                    </a:cubicBezTo>
                    <a:cubicBezTo>
                      <a:pt x="f140" y="f141"/>
                      <a:pt x="f26" y="f142"/>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90" name="Freeform: Shape 45">
              <a:extLst>
                <a:ext uri="{FF2B5EF4-FFF2-40B4-BE49-F238E27FC236}">
                  <a16:creationId xmlns:a16="http://schemas.microsoft.com/office/drawing/2014/main" id="{210CBDD7-F8A2-4697-9F03-1360FB4E203F}"/>
                </a:ext>
              </a:extLst>
            </p:cNvPr>
            <p:cNvSpPr/>
            <p:nvPr/>
          </p:nvSpPr>
          <p:spPr>
            <a:xfrm>
              <a:off x="5480712" y="1658246"/>
              <a:ext cx="438829" cy="555187"/>
            </a:xfrm>
            <a:custGeom>
              <a:avLst/>
              <a:gdLst>
                <a:gd name="f0" fmla="val 10800000"/>
                <a:gd name="f1" fmla="val 5400000"/>
                <a:gd name="f2" fmla="val 180"/>
                <a:gd name="f3" fmla="val w"/>
                <a:gd name="f4" fmla="val h"/>
                <a:gd name="f5" fmla="val 0"/>
                <a:gd name="f6" fmla="val 1227166"/>
                <a:gd name="f7" fmla="val 1552551"/>
                <a:gd name="f8" fmla="val 1161358"/>
                <a:gd name="f9" fmla="val 929564"/>
                <a:gd name="f10" fmla="val 1179487"/>
                <a:gd name="f11" fmla="val 839386"/>
                <a:gd name="f12" fmla="val 1196686"/>
                <a:gd name="f13" fmla="val 748743"/>
                <a:gd name="f14" fmla="val 1205518"/>
                <a:gd name="f15" fmla="val 657170"/>
                <a:gd name="f16" fmla="val 1210631"/>
                <a:gd name="f17" fmla="val 567457"/>
                <a:gd name="f18" fmla="val 1253396"/>
                <a:gd name="f19" fmla="val 409413"/>
                <a:gd name="f20" fmla="val 1120917"/>
                <a:gd name="f21" fmla="val 188616"/>
                <a:gd name="f22" fmla="val 1020978"/>
                <a:gd name="f23" fmla="val 36150"/>
                <a:gd name="f24" fmla="val 814591"/>
                <a:gd name="f25" fmla="val -28927"/>
                <a:gd name="f26" fmla="val 638883"/>
                <a:gd name="f27" fmla="val 11978"/>
                <a:gd name="f28" fmla="val 510588"/>
                <a:gd name="f29" fmla="val 42193"/>
                <a:gd name="f30" fmla="val 346036"/>
                <a:gd name="f31" fmla="val 139808"/>
                <a:gd name="f32" fmla="val 290256"/>
                <a:gd name="f33" fmla="val 314586"/>
                <a:gd name="f34" fmla="val 260041"/>
                <a:gd name="f35" fmla="val 409878"/>
                <a:gd name="f36" fmla="val 249350"/>
                <a:gd name="f37" fmla="val 508423"/>
                <a:gd name="f38" fmla="val 242378"/>
                <a:gd name="f39" fmla="val 607898"/>
                <a:gd name="f40" fmla="val 231222"/>
                <a:gd name="f41" fmla="val 778493"/>
                <a:gd name="f42" fmla="val 245167"/>
                <a:gd name="f43" fmla="val 995106"/>
                <a:gd name="f44" fmla="val 189851"/>
                <a:gd name="f45" fmla="val 1160588"/>
                <a:gd name="f46" fmla="val 187992"/>
                <a:gd name="f47" fmla="val 1166631"/>
                <a:gd name="f48" fmla="val 129423"/>
                <a:gd name="f49" fmla="val 1297714"/>
                <a:gd name="f50" fmla="val 15538"/>
                <a:gd name="f51" fmla="val 1329788"/>
                <a:gd name="f52" fmla="val -6774"/>
                <a:gd name="f53" fmla="val 1335831"/>
                <a:gd name="f54" fmla="val -3520"/>
                <a:gd name="f55" fmla="val 1353495"/>
                <a:gd name="f56" fmla="val 1363721"/>
                <a:gd name="f57" fmla="val 53190"/>
                <a:gd name="f58" fmla="val 1385104"/>
                <a:gd name="f59" fmla="val 93630"/>
                <a:gd name="f60" fmla="val 1396724"/>
                <a:gd name="f61" fmla="val 136860"/>
                <a:gd name="f62" fmla="val 1398119"/>
                <a:gd name="f63" fmla="val 166609"/>
                <a:gd name="f64" fmla="val 1399049"/>
                <a:gd name="f65" fmla="val 195894"/>
                <a:gd name="f66" fmla="val 1397189"/>
                <a:gd name="f67" fmla="val 222855"/>
                <a:gd name="f68" fmla="val 1409740"/>
                <a:gd name="f69" fmla="val 241913"/>
                <a:gd name="f70" fmla="val 1418572"/>
                <a:gd name="f71" fmla="val 252604"/>
                <a:gd name="f72" fmla="val 1413459"/>
                <a:gd name="f73" fmla="val 265155"/>
                <a:gd name="f74" fmla="val 297693"/>
                <a:gd name="f75" fmla="val 1359073"/>
                <a:gd name="f76" fmla="val 321865"/>
                <a:gd name="f77" fmla="val 1315843"/>
                <a:gd name="f78" fmla="val 343247"/>
                <a:gd name="f79" fmla="val 1271219"/>
                <a:gd name="f80" fmla="val 347431"/>
                <a:gd name="f81" fmla="val 1263316"/>
                <a:gd name="f82" fmla="val 353473"/>
                <a:gd name="f83" fmla="val 1242864"/>
                <a:gd name="f84" fmla="val 358587"/>
                <a:gd name="f85" fmla="val 357192"/>
                <a:gd name="f86" fmla="val 1278191"/>
                <a:gd name="f87" fmla="val 355798"/>
                <a:gd name="f88" fmla="val 1285629"/>
                <a:gd name="f89" fmla="val 353938"/>
                <a:gd name="f90" fmla="val 1292601"/>
                <a:gd name="f91" fmla="val 1279121"/>
                <a:gd name="f92" fmla="val 352079"/>
                <a:gd name="f93" fmla="val 1273543"/>
                <a:gd name="f94" fmla="val 327907"/>
                <a:gd name="f95" fmla="val 1322816"/>
                <a:gd name="f96" fmla="val 309314"/>
                <a:gd name="f97" fmla="val 1374877"/>
                <a:gd name="f98" fmla="val 271662"/>
                <a:gd name="f99" fmla="val 1415783"/>
                <a:gd name="f100" fmla="val 272127"/>
                <a:gd name="f101" fmla="val 286072"/>
                <a:gd name="f102" fmla="val 1445997"/>
                <a:gd name="f103" fmla="val 288861"/>
                <a:gd name="f104" fmla="val 1452040"/>
                <a:gd name="f105" fmla="val 1416712"/>
                <a:gd name="f106" fmla="val 337669"/>
                <a:gd name="f107" fmla="val 1392076"/>
                <a:gd name="f108" fmla="val 1360932"/>
                <a:gd name="f109" fmla="val 394379"/>
                <a:gd name="f110" fmla="val 1281910"/>
                <a:gd name="f111" fmla="val 421804"/>
                <a:gd name="f112" fmla="val 1195451"/>
                <a:gd name="f113" fmla="val 426918"/>
                <a:gd name="f114" fmla="val 1130838"/>
                <a:gd name="f115" fmla="val 431566"/>
                <a:gd name="f116" fmla="val 1098765"/>
                <a:gd name="f117" fmla="val 447370"/>
                <a:gd name="f118" fmla="val 1006262"/>
                <a:gd name="f119" fmla="val 444116"/>
                <a:gd name="f120" fmla="val 973724"/>
                <a:gd name="f121" fmla="val 450159"/>
                <a:gd name="f122" fmla="val 1040660"/>
                <a:gd name="f123" fmla="val 439933"/>
                <a:gd name="f124" fmla="val 1180576"/>
                <a:gd name="f125" fmla="val 425058"/>
                <a:gd name="f126" fmla="val 1243329"/>
                <a:gd name="f127" fmla="val 406000"/>
                <a:gd name="f128" fmla="val 1321886"/>
                <a:gd name="f129" fmla="val 374856"/>
                <a:gd name="f130" fmla="val 1394400"/>
                <a:gd name="f131" fmla="val 318146"/>
                <a:gd name="f132" fmla="val 1453899"/>
                <a:gd name="f133" fmla="val 316287"/>
                <a:gd name="f134" fmla="val 1458083"/>
                <a:gd name="f135" fmla="val 313498"/>
                <a:gd name="f136" fmla="val 1461801"/>
                <a:gd name="f137" fmla="val 310244"/>
                <a:gd name="f138" fmla="val 1464126"/>
                <a:gd name="f139" fmla="val 326513"/>
                <a:gd name="f140" fmla="val 1471563"/>
                <a:gd name="f141" fmla="val 348360"/>
                <a:gd name="f142" fmla="val 1479930"/>
                <a:gd name="f143" fmla="val 363700"/>
                <a:gd name="f144" fmla="val 1481325"/>
                <a:gd name="f145" fmla="val 1490156"/>
                <a:gd name="f146" fmla="val 487346"/>
                <a:gd name="f147" fmla="val 1498988"/>
                <a:gd name="f148" fmla="val 551958"/>
                <a:gd name="f149" fmla="val 1525484"/>
                <a:gd name="f150" fmla="val 554283"/>
                <a:gd name="f151" fmla="val 1524089"/>
                <a:gd name="f152" fmla="val 614246"/>
                <a:gd name="f153" fmla="val 1541288"/>
                <a:gd name="f154" fmla="val 616106"/>
                <a:gd name="f155" fmla="val 1544077"/>
                <a:gd name="f156" fmla="val 625867"/>
                <a:gd name="f157" fmla="val 1544542"/>
                <a:gd name="f158" fmla="val 626332"/>
                <a:gd name="f159" fmla="val 1525949"/>
                <a:gd name="f160" fmla="val 642601"/>
                <a:gd name="f161" fmla="val 1535710"/>
                <a:gd name="f162" fmla="val 662589"/>
                <a:gd name="f163" fmla="val 1551050"/>
                <a:gd name="f164" fmla="val 698382"/>
                <a:gd name="f165" fmla="val 1530132"/>
                <a:gd name="f166" fmla="val 716510"/>
                <a:gd name="f167" fmla="val 1514328"/>
                <a:gd name="f168" fmla="val 729061"/>
                <a:gd name="f169" fmla="val 1506426"/>
                <a:gd name="f170" fmla="val 744400"/>
                <a:gd name="f171" fmla="val 1507355"/>
                <a:gd name="f172" fmla="val 758345"/>
                <a:gd name="f173" fmla="val 773220"/>
                <a:gd name="f174" fmla="val 1508285"/>
                <a:gd name="f175" fmla="val 782517"/>
                <a:gd name="f176" fmla="val 775544"/>
                <a:gd name="f177" fmla="val 1485973"/>
                <a:gd name="f178" fmla="val 724412"/>
                <a:gd name="f179" fmla="val 772291"/>
                <a:gd name="f180" fmla="val 1125260"/>
                <a:gd name="f181" fmla="val 791349"/>
                <a:gd name="f182" fmla="val 1091327"/>
                <a:gd name="f183" fmla="val 789489"/>
                <a:gd name="f184" fmla="val 1126655"/>
                <a:gd name="f185" fmla="val 731385"/>
                <a:gd name="f186" fmla="val 800646"/>
                <a:gd name="f187" fmla="val 832719"/>
                <a:gd name="f188" fmla="val 1568714"/>
                <a:gd name="f189" fmla="val 941491"/>
                <a:gd name="f190" fmla="val 1575686"/>
                <a:gd name="f191" fmla="val 1017724"/>
                <a:gd name="f192" fmla="val 1507820"/>
                <a:gd name="f193" fmla="val 1045614"/>
                <a:gd name="f194" fmla="val 1478536"/>
                <a:gd name="f195" fmla="val 1053516"/>
                <a:gd name="f196" fmla="val 1469239"/>
                <a:gd name="f197" fmla="val 1027021"/>
                <a:gd name="f198" fmla="val 1448786"/>
                <a:gd name="f199" fmla="val 1000990"/>
                <a:gd name="f200" fmla="val 1428333"/>
                <a:gd name="f201" fmla="val 984256"/>
                <a:gd name="f202" fmla="val 971705"/>
                <a:gd name="f203" fmla="val 1368369"/>
                <a:gd name="f204" fmla="val 927546"/>
                <a:gd name="f205" fmla="val 1266106"/>
                <a:gd name="f206" fmla="val 913136"/>
                <a:gd name="f207" fmla="val 1161517"/>
                <a:gd name="f208" fmla="val 930335"/>
                <a:gd name="f209" fmla="val 1052746"/>
                <a:gd name="f210" fmla="val 930800"/>
                <a:gd name="f211" fmla="val 1061578"/>
                <a:gd name="f212" fmla="val 929870"/>
                <a:gd name="f213" fmla="val 1070410"/>
                <a:gd name="f214" fmla="val 1079241"/>
                <a:gd name="f215" fmla="val 929405"/>
                <a:gd name="f216" fmla="val 1184759"/>
                <a:gd name="f217" fmla="val 954971"/>
                <a:gd name="f218" fmla="val 1283769"/>
                <a:gd name="f219" fmla="val 1014005"/>
                <a:gd name="f220" fmla="val 1374412"/>
                <a:gd name="f221" fmla="val 1034923"/>
                <a:gd name="f222" fmla="val 1406951"/>
                <a:gd name="f223" fmla="val 1066996"/>
                <a:gd name="f224" fmla="val 1442743"/>
                <a:gd name="f225" fmla="val 1097211"/>
                <a:gd name="f226" fmla="val 1456223"/>
                <a:gd name="f227" fmla="val 1172514"/>
                <a:gd name="f228" fmla="val 1477606"/>
                <a:gd name="f229" fmla="val 1218533"/>
                <a:gd name="f230" fmla="val 1422755"/>
                <a:gd name="f231" fmla="val 1231084"/>
                <a:gd name="f232" fmla="val 1379990"/>
                <a:gd name="f233" fmla="val 1195291"/>
                <a:gd name="f234" fmla="val 1111621"/>
                <a:gd name="f235" fmla="val 1109456"/>
                <a:gd name="f236" fmla="val 437609"/>
                <a:gd name="f237" fmla="val 544680"/>
                <a:gd name="f238" fmla="val 430636"/>
                <a:gd name="f239" fmla="val 534454"/>
                <a:gd name="f240" fmla="val 423199"/>
                <a:gd name="f241" fmla="val 523763"/>
                <a:gd name="f242" fmla="val 416226"/>
                <a:gd name="f243" fmla="val 513536"/>
                <a:gd name="f244" fmla="val 390660"/>
                <a:gd name="f245" fmla="val 473560"/>
                <a:gd name="f246" fmla="val 392520"/>
                <a:gd name="f247" fmla="val 452643"/>
                <a:gd name="f248" fmla="val 433890"/>
                <a:gd name="f249" fmla="val 434514"/>
                <a:gd name="f250" fmla="val 478514"/>
                <a:gd name="f251" fmla="val 414991"/>
                <a:gd name="f252" fmla="val 507799"/>
                <a:gd name="f253" fmla="val 403370"/>
                <a:gd name="f254" fmla="val 553818"/>
                <a:gd name="f255" fmla="val 393609"/>
                <a:gd name="f256" fmla="val 595188"/>
                <a:gd name="f257" fmla="val 385241"/>
                <a:gd name="f258" fmla="val 599836"/>
                <a:gd name="f259" fmla="val 379199"/>
                <a:gd name="f260" fmla="val 609133"/>
                <a:gd name="f261" fmla="val 420569"/>
                <a:gd name="f262" fmla="val 612852"/>
                <a:gd name="f263" fmla="val 437303"/>
                <a:gd name="f264" fmla="val 619824"/>
                <a:gd name="f265" fmla="val 455432"/>
                <a:gd name="f266" fmla="val 615176"/>
                <a:gd name="f267" fmla="val 471701"/>
                <a:gd name="f268" fmla="val 593329"/>
                <a:gd name="f269" fmla="val 550723"/>
                <a:gd name="f270" fmla="val 500362"/>
                <a:gd name="f271" fmla="val 582332"/>
                <a:gd name="f272" fmla="val 1487367"/>
                <a:gd name="f273" fmla="val 625402"/>
                <a:gd name="f274" fmla="val 1498523"/>
                <a:gd name="f275" fmla="val 627262"/>
                <a:gd name="f276" fmla="val 613317"/>
                <a:gd name="f277" fmla="val 1535245"/>
                <a:gd name="f278" fmla="val 595653"/>
                <a:gd name="f279" fmla="val 1428798"/>
                <a:gd name="f280" fmla="val 619360"/>
                <a:gd name="f281" fmla="val 1308406"/>
                <a:gd name="f282" fmla="val 641672"/>
                <a:gd name="f283" fmla="val 1205212"/>
                <a:gd name="f284" fmla="val 645855"/>
                <a:gd name="f285" fmla="val 1188943"/>
                <a:gd name="f286" fmla="val 672351"/>
                <a:gd name="f287" fmla="val 1105272"/>
                <a:gd name="f288" fmla="val 646785"/>
                <a:gd name="f289" fmla="val 1240075"/>
                <a:gd name="f290" fmla="val 635164"/>
                <a:gd name="f291" fmla="val 901980"/>
                <a:gd name="f292" fmla="val 817539"/>
                <a:gd name="f293" fmla="val 887105"/>
                <a:gd name="f294" fmla="val 820328"/>
                <a:gd name="f295" fmla="val 882922"/>
                <a:gd name="f296" fmla="val 789184"/>
                <a:gd name="f297" fmla="val 877808"/>
                <a:gd name="f298" fmla="val 773844"/>
                <a:gd name="f299" fmla="val 873625"/>
                <a:gd name="f300" fmla="val 761759"/>
                <a:gd name="f301" fmla="val 872695"/>
                <a:gd name="f302" fmla="val 751997"/>
                <a:gd name="f303" fmla="val 868976"/>
                <a:gd name="f304" fmla="val 738517"/>
                <a:gd name="f305" fmla="val 813196"/>
                <a:gd name="f306" fmla="val 806383"/>
                <a:gd name="f307" fmla="val 802505"/>
                <a:gd name="f308" fmla="val 802199"/>
                <a:gd name="f309" fmla="val 779263"/>
                <a:gd name="f310" fmla="val 748278"/>
                <a:gd name="f311" fmla="val 774150"/>
                <a:gd name="f312" fmla="val 736657"/>
                <a:gd name="f313" fmla="val 768107"/>
                <a:gd name="f314" fmla="val 741306"/>
                <a:gd name="f315" fmla="val 762064"/>
                <a:gd name="f316" fmla="val 746884"/>
                <a:gd name="f317" fmla="val 740217"/>
                <a:gd name="f318" fmla="val 763618"/>
                <a:gd name="f319" fmla="val 722553"/>
                <a:gd name="f320" fmla="val 783141"/>
                <a:gd name="f321" fmla="val 696057"/>
                <a:gd name="f322" fmla="val 782676"/>
                <a:gd name="f323" fmla="val 652363"/>
                <a:gd name="f324" fmla="val 740841"/>
                <a:gd name="f325" fmla="val 714810"/>
                <a:gd name="f326" fmla="val 628656"/>
                <a:gd name="f327" fmla="val 725501"/>
                <a:gd name="f328" fmla="val 620754"/>
                <a:gd name="f329" fmla="val 732939"/>
                <a:gd name="f330" fmla="val 742235"/>
                <a:gd name="f331" fmla="val 589145"/>
                <a:gd name="f332" fmla="val 772915"/>
                <a:gd name="f333" fmla="val 575200"/>
                <a:gd name="f334" fmla="val 771985"/>
                <a:gd name="f335" fmla="val 557072"/>
                <a:gd name="f336" fmla="val 549169"/>
                <a:gd name="f337" fmla="val 722247"/>
                <a:gd name="f338" fmla="val 543126"/>
                <a:gd name="f339" fmla="val 706908"/>
                <a:gd name="f340" fmla="val 534295"/>
                <a:gd name="f341" fmla="val 688315"/>
                <a:gd name="f342" fmla="val 515701"/>
                <a:gd name="f343" fmla="val 709232"/>
                <a:gd name="f344" fmla="val 509658"/>
                <a:gd name="f345" fmla="val 497108"/>
                <a:gd name="f346" fmla="val 745024"/>
                <a:gd name="f347" fmla="val 491530"/>
                <a:gd name="f348" fmla="val 754786"/>
                <a:gd name="f349" fmla="val 480838"/>
                <a:gd name="f350" fmla="val 764548"/>
                <a:gd name="f351" fmla="val 472471"/>
                <a:gd name="f352" fmla="val 760829"/>
                <a:gd name="f353" fmla="val 460851"/>
                <a:gd name="f354" fmla="val 755716"/>
                <a:gd name="f355" fmla="val 462245"/>
                <a:gd name="f356" fmla="val 745954"/>
                <a:gd name="f357" fmla="val 466429"/>
                <a:gd name="f358" fmla="val 737122"/>
                <a:gd name="f359" fmla="val 481768"/>
                <a:gd name="f360" fmla="val 701795"/>
                <a:gd name="f361" fmla="val 499432"/>
                <a:gd name="f362" fmla="val 675299"/>
                <a:gd name="f363" fmla="val 520350"/>
                <a:gd name="f364" fmla="val 646944"/>
                <a:gd name="f365" fmla="val 531506"/>
                <a:gd name="f366" fmla="val 632534"/>
                <a:gd name="f367" fmla="val 551494"/>
                <a:gd name="f368" fmla="val 633464"/>
                <a:gd name="f369" fmla="val 560325"/>
                <a:gd name="f370" fmla="val 654381"/>
                <a:gd name="f371" fmla="val 566833"/>
                <a:gd name="f372" fmla="val 669721"/>
                <a:gd name="f373" fmla="val 695287"/>
                <a:gd name="f374" fmla="val 585427"/>
                <a:gd name="f375" fmla="val 602161"/>
                <a:gd name="f376" fmla="val 694822"/>
                <a:gd name="f377" fmla="val 617965"/>
                <a:gd name="f378" fmla="val 677158"/>
                <a:gd name="f379" fmla="val 632375"/>
                <a:gd name="f380" fmla="val 661354"/>
                <a:gd name="f381" fmla="val 650039"/>
                <a:gd name="f382" fmla="val 641366"/>
                <a:gd name="f383" fmla="val 667703"/>
                <a:gd name="f384" fmla="val 644155"/>
                <a:gd name="f385" fmla="val 674675"/>
                <a:gd name="f386" fmla="val 672510"/>
                <a:gd name="f387" fmla="val 676070"/>
                <a:gd name="f388" fmla="val 690479"/>
                <a:gd name="f389" fmla="val 719459"/>
                <a:gd name="f390" fmla="val 691874"/>
                <a:gd name="f391" fmla="val 724107"/>
                <a:gd name="f392" fmla="val 701171"/>
                <a:gd name="f393" fmla="val 739911"/>
                <a:gd name="f394" fmla="val 714186"/>
                <a:gd name="f395" fmla="val 728755"/>
                <a:gd name="f396" fmla="val 726896"/>
                <a:gd name="f397" fmla="val 760670"/>
                <a:gd name="f398" fmla="val 689244"/>
                <a:gd name="f399" fmla="val 762529"/>
                <a:gd name="f400" fmla="val 687385"/>
                <a:gd name="f401" fmla="val 792279"/>
                <a:gd name="f402" fmla="val 659959"/>
                <a:gd name="f403" fmla="val 789954"/>
                <a:gd name="f404" fmla="val 665073"/>
                <a:gd name="f405" fmla="val 800181"/>
                <a:gd name="f406" fmla="val 686920"/>
                <a:gd name="f407" fmla="val 818774"/>
                <a:gd name="f408" fmla="val 739446"/>
                <a:gd name="f409" fmla="val 874090"/>
                <a:gd name="f410" fmla="val 691568"/>
                <a:gd name="f411" fmla="val 878738"/>
                <a:gd name="f412" fmla="val 664143"/>
                <a:gd name="f413" fmla="val 892218"/>
                <a:gd name="f414" fmla="val 702260"/>
                <a:gd name="f415" fmla="val 893613"/>
                <a:gd name="f416" fmla="val 705978"/>
                <a:gd name="f417" fmla="val 908023"/>
                <a:gd name="f418" fmla="val 763153"/>
                <a:gd name="f419" fmla="val 908952"/>
                <a:gd name="f420" fmla="val 766872"/>
                <a:gd name="f421" fmla="val 916390"/>
                <a:gd name="f422" fmla="val 792903"/>
                <a:gd name="f423" fmla="val 918714"/>
                <a:gd name="f424" fmla="val 814285"/>
                <a:gd name="f425" fmla="val 1009822"/>
                <a:gd name="f426" fmla="val 533059"/>
                <a:gd name="f427" fmla="val 996806"/>
                <a:gd name="f428" fmla="val 572570"/>
                <a:gd name="f429" fmla="val 941026"/>
                <a:gd name="f430" fmla="val 605574"/>
                <a:gd name="f431" fmla="val 899656"/>
                <a:gd name="f432" fmla="val 595812"/>
                <a:gd name="f433" fmla="val 840157"/>
                <a:gd name="f434" fmla="val 582797"/>
                <a:gd name="f435" fmla="val 796927"/>
                <a:gd name="f436" fmla="val 549793"/>
                <a:gd name="f437" fmla="val 782982"/>
                <a:gd name="f438" fmla="val 492154"/>
                <a:gd name="f439" fmla="val 784841"/>
                <a:gd name="f440" fmla="val 486111"/>
                <a:gd name="f441" fmla="val 786236"/>
                <a:gd name="f442" fmla="val 480068"/>
                <a:gd name="f443" fmla="val 788095"/>
                <a:gd name="f444" fmla="val 474025"/>
                <a:gd name="f445" fmla="val 806224"/>
                <a:gd name="f446" fmla="val 405229"/>
                <a:gd name="f447" fmla="val 824352"/>
                <a:gd name="f448" fmla="val 396862"/>
                <a:gd name="f449" fmla="val 887570"/>
                <a:gd name="f450" fmla="val 435444"/>
                <a:gd name="f451" fmla="val 909882"/>
                <a:gd name="f452" fmla="val 449389"/>
                <a:gd name="f453" fmla="val 967057"/>
                <a:gd name="f454" fmla="val 968916"/>
                <a:gd name="f455" fmla="val 474955"/>
                <a:gd name="f456" fmla="val 1002849"/>
                <a:gd name="f457" fmla="val 490759"/>
                <a:gd name="f458" fmla="val 1023302"/>
                <a:gd name="f459" fmla="val 491689"/>
                <a:gd name="f460" fmla="+- 0 0 -90"/>
                <a:gd name="f461" fmla="*/ f3 1 1227166"/>
                <a:gd name="f462" fmla="*/ f4 1 1552551"/>
                <a:gd name="f463" fmla="val f5"/>
                <a:gd name="f464" fmla="val f6"/>
                <a:gd name="f465" fmla="val f7"/>
                <a:gd name="f466" fmla="*/ f460 f0 1"/>
                <a:gd name="f467" fmla="+- f465 0 f463"/>
                <a:gd name="f468" fmla="+- f464 0 f463"/>
                <a:gd name="f469" fmla="*/ f466 1 f2"/>
                <a:gd name="f470" fmla="*/ f468 1 1227166"/>
                <a:gd name="f471" fmla="*/ f467 1 1552551"/>
                <a:gd name="f472" fmla="*/ 1161358 f468 1"/>
                <a:gd name="f473" fmla="*/ 929564 f467 1"/>
                <a:gd name="f474" fmla="*/ 1205518 f468 1"/>
                <a:gd name="f475" fmla="*/ 657170 f467 1"/>
                <a:gd name="f476" fmla="*/ 1120917 f468 1"/>
                <a:gd name="f477" fmla="*/ 188616 f467 1"/>
                <a:gd name="f478" fmla="*/ 638883 f468 1"/>
                <a:gd name="f479" fmla="*/ 11978 f467 1"/>
                <a:gd name="f480" fmla="*/ 290256 f468 1"/>
                <a:gd name="f481" fmla="*/ 314586 f467 1"/>
                <a:gd name="f482" fmla="*/ 242378 f468 1"/>
                <a:gd name="f483" fmla="*/ 607898 f467 1"/>
                <a:gd name="f484" fmla="*/ 189851 f468 1"/>
                <a:gd name="f485" fmla="*/ 1160588 f467 1"/>
                <a:gd name="f486" fmla="*/ 15538 f468 1"/>
                <a:gd name="f487" fmla="*/ 1329788 f467 1"/>
                <a:gd name="f488" fmla="*/ 1363721 f467 1"/>
                <a:gd name="f489" fmla="*/ 136860 f468 1"/>
                <a:gd name="f490" fmla="*/ 1398119 f467 1"/>
                <a:gd name="f491" fmla="*/ 222855 f468 1"/>
                <a:gd name="f492" fmla="*/ 1409740 f467 1"/>
                <a:gd name="f493" fmla="*/ 265155 f468 1"/>
                <a:gd name="f494" fmla="*/ 343247 f468 1"/>
                <a:gd name="f495" fmla="*/ 1271219 f467 1"/>
                <a:gd name="f496" fmla="*/ 358587 f468 1"/>
                <a:gd name="f497" fmla="*/ 353938 f468 1"/>
                <a:gd name="f498" fmla="*/ 1292601 f467 1"/>
                <a:gd name="f499" fmla="*/ 352079 f468 1"/>
                <a:gd name="f500" fmla="*/ 1273543 f467 1"/>
                <a:gd name="f501" fmla="*/ 271662 f468 1"/>
                <a:gd name="f502" fmla="*/ 1415783 f467 1"/>
                <a:gd name="f503" fmla="*/ 288861 f468 1"/>
                <a:gd name="f504" fmla="*/ 1452040 f467 1"/>
                <a:gd name="f505" fmla="*/ 353473 f468 1"/>
                <a:gd name="f506" fmla="*/ 1360932 f467 1"/>
                <a:gd name="f507" fmla="*/ 426918 f468 1"/>
                <a:gd name="f508" fmla="*/ 1130838 f467 1"/>
                <a:gd name="f509" fmla="*/ 444116 f468 1"/>
                <a:gd name="f510" fmla="*/ 973724 f467 1"/>
                <a:gd name="f511" fmla="*/ 425058 f468 1"/>
                <a:gd name="f512" fmla="*/ 1243329 f467 1"/>
                <a:gd name="f513" fmla="*/ 318146 f468 1"/>
                <a:gd name="f514" fmla="*/ 1453899 f467 1"/>
                <a:gd name="f515" fmla="*/ 310244 f468 1"/>
                <a:gd name="f516" fmla="*/ 1464126 f467 1"/>
                <a:gd name="f517" fmla="*/ 363700 f468 1"/>
                <a:gd name="f518" fmla="*/ 1481325 f467 1"/>
                <a:gd name="f519" fmla="*/ 551958 f468 1"/>
                <a:gd name="f520" fmla="*/ 1525484 f467 1"/>
                <a:gd name="f521" fmla="*/ 616106 f468 1"/>
                <a:gd name="f522" fmla="*/ 1544077 f467 1"/>
                <a:gd name="f523" fmla="*/ 642601 f468 1"/>
                <a:gd name="f524" fmla="*/ 1535710 f467 1"/>
                <a:gd name="f525" fmla="*/ 716510 f468 1"/>
                <a:gd name="f526" fmla="*/ 1514328 f467 1"/>
                <a:gd name="f527" fmla="*/ 758345 f468 1"/>
                <a:gd name="f528" fmla="*/ 1507355 f467 1"/>
                <a:gd name="f529" fmla="*/ 775544 f468 1"/>
                <a:gd name="f530" fmla="*/ 1485973 f467 1"/>
                <a:gd name="f531" fmla="*/ 791349 f468 1"/>
                <a:gd name="f532" fmla="*/ 1091327 f467 1"/>
                <a:gd name="f533" fmla="*/ 800646 f468 1"/>
                <a:gd name="f534" fmla="*/ 1017724 f468 1"/>
                <a:gd name="f535" fmla="*/ 1507820 f467 1"/>
                <a:gd name="f536" fmla="*/ 1027021 f468 1"/>
                <a:gd name="f537" fmla="*/ 1448786 f467 1"/>
                <a:gd name="f538" fmla="*/ 971705 f468 1"/>
                <a:gd name="f539" fmla="*/ 1368369 f467 1"/>
                <a:gd name="f540" fmla="*/ 930335 f468 1"/>
                <a:gd name="f541" fmla="*/ 1052746 f467 1"/>
                <a:gd name="f542" fmla="*/ 1079241 f467 1"/>
                <a:gd name="f543" fmla="*/ 1014005 f468 1"/>
                <a:gd name="f544" fmla="*/ 1374412 f467 1"/>
                <a:gd name="f545" fmla="*/ 1097211 f468 1"/>
                <a:gd name="f546" fmla="*/ 1456223 f467 1"/>
                <a:gd name="f547" fmla="*/ 1231084 f468 1"/>
                <a:gd name="f548" fmla="*/ 1379990 f467 1"/>
                <a:gd name="f549" fmla="*/ 437609 f468 1"/>
                <a:gd name="f550" fmla="*/ 544680 f467 1"/>
                <a:gd name="f551" fmla="*/ 416226 f468 1"/>
                <a:gd name="f552" fmla="*/ 513536 f467 1"/>
                <a:gd name="f553" fmla="*/ 433890 f468 1"/>
                <a:gd name="f554" fmla="*/ 434514 f467 1"/>
                <a:gd name="f555" fmla="*/ 553818 f468 1"/>
                <a:gd name="f556" fmla="*/ 393609 f467 1"/>
                <a:gd name="f557" fmla="*/ 609133 f468 1"/>
                <a:gd name="f558" fmla="*/ 420569 f467 1"/>
                <a:gd name="f559" fmla="*/ 615176 f468 1"/>
                <a:gd name="f560" fmla="*/ 471701 f467 1"/>
                <a:gd name="f561" fmla="*/ 626332 f468 1"/>
                <a:gd name="f562" fmla="*/ 1487367 f467 1"/>
                <a:gd name="f563" fmla="*/ 613317 f468 1"/>
                <a:gd name="f564" fmla="*/ 1535245 f467 1"/>
                <a:gd name="f565" fmla="*/ 641672 f468 1"/>
                <a:gd name="f566" fmla="*/ 1205212 f467 1"/>
                <a:gd name="f567" fmla="*/ 672351 f468 1"/>
                <a:gd name="f568" fmla="*/ 1105272 f467 1"/>
                <a:gd name="f569" fmla="*/ 901980 f468 1"/>
                <a:gd name="f570" fmla="*/ 817539 f467 1"/>
                <a:gd name="f571" fmla="*/ 877808 f468 1"/>
                <a:gd name="f572" fmla="*/ 773844 f467 1"/>
                <a:gd name="f573" fmla="*/ 868976 f468 1"/>
                <a:gd name="f574" fmla="*/ 738517 f467 1"/>
                <a:gd name="f575" fmla="*/ 779263 f468 1"/>
                <a:gd name="f576" fmla="*/ 748278 f467 1"/>
                <a:gd name="f577" fmla="*/ 762064 f468 1"/>
                <a:gd name="f578" fmla="*/ 746884 f467 1"/>
                <a:gd name="f579" fmla="*/ 696057 f468 1"/>
                <a:gd name="f580" fmla="*/ 783141 f467 1"/>
                <a:gd name="f581" fmla="*/ 714810 f467 1"/>
                <a:gd name="f582" fmla="*/ 612852 f468 1"/>
                <a:gd name="f583" fmla="*/ 742235 f467 1"/>
                <a:gd name="f584" fmla="*/ 557072 f468 1"/>
                <a:gd name="f585" fmla="*/ 736657 f467 1"/>
                <a:gd name="f586" fmla="*/ 534295 f468 1"/>
                <a:gd name="f587" fmla="*/ 688315 f467 1"/>
                <a:gd name="f588" fmla="*/ 497108 f468 1"/>
                <a:gd name="f589" fmla="*/ 745024 f467 1"/>
                <a:gd name="f590" fmla="*/ 472471 f468 1"/>
                <a:gd name="f591" fmla="*/ 760829 f467 1"/>
                <a:gd name="f592" fmla="*/ 466429 f468 1"/>
                <a:gd name="f593" fmla="*/ 737122 f467 1"/>
                <a:gd name="f594" fmla="*/ 520350 f468 1"/>
                <a:gd name="f595" fmla="*/ 646944 f467 1"/>
                <a:gd name="f596" fmla="*/ 560325 f468 1"/>
                <a:gd name="f597" fmla="*/ 654381 f467 1"/>
                <a:gd name="f598" fmla="*/ 585427 f468 1"/>
                <a:gd name="f599" fmla="*/ 709232 f467 1"/>
                <a:gd name="f600" fmla="*/ 632375 f468 1"/>
                <a:gd name="f601" fmla="*/ 661354 f467 1"/>
                <a:gd name="f602" fmla="*/ 674675 f468 1"/>
                <a:gd name="f603" fmla="*/ 672510 f467 1"/>
                <a:gd name="f604" fmla="*/ 691874 f468 1"/>
                <a:gd name="f605" fmla="*/ 724107 f467 1"/>
                <a:gd name="f606" fmla="*/ 714186 f468 1"/>
                <a:gd name="f607" fmla="*/ 728755 f467 1"/>
                <a:gd name="f608" fmla="*/ 762529 f468 1"/>
                <a:gd name="f609" fmla="*/ 687385 f467 1"/>
                <a:gd name="f610" fmla="*/ 800181 f468 1"/>
                <a:gd name="f611" fmla="*/ 686920 f467 1"/>
                <a:gd name="f612" fmla="*/ 818774 f468 1"/>
                <a:gd name="f613" fmla="*/ 739446 f467 1"/>
                <a:gd name="f614" fmla="*/ 892218 f468 1"/>
                <a:gd name="f615" fmla="*/ 702260 f467 1"/>
                <a:gd name="f616" fmla="*/ 908952 f468 1"/>
                <a:gd name="f617" fmla="*/ 766872 f467 1"/>
                <a:gd name="f618" fmla="*/ 1009822 f468 1"/>
                <a:gd name="f619" fmla="*/ 533059 f467 1"/>
                <a:gd name="f620" fmla="*/ 899656 f468 1"/>
                <a:gd name="f621" fmla="*/ 595812 f467 1"/>
                <a:gd name="f622" fmla="*/ 782982 f468 1"/>
                <a:gd name="f623" fmla="*/ 492154 f467 1"/>
                <a:gd name="f624" fmla="*/ 788095 f468 1"/>
                <a:gd name="f625" fmla="*/ 474025 f467 1"/>
                <a:gd name="f626" fmla="*/ 887570 f468 1"/>
                <a:gd name="f627" fmla="*/ 435444 f467 1"/>
                <a:gd name="f628" fmla="*/ 968916 f468 1"/>
                <a:gd name="f629" fmla="*/ 474955 f467 1"/>
                <a:gd name="f630" fmla="+- f469 0 f1"/>
                <a:gd name="f631" fmla="*/ f472 1 1227166"/>
                <a:gd name="f632" fmla="*/ f473 1 1552551"/>
                <a:gd name="f633" fmla="*/ f474 1 1227166"/>
                <a:gd name="f634" fmla="*/ f475 1 1552551"/>
                <a:gd name="f635" fmla="*/ f476 1 1227166"/>
                <a:gd name="f636" fmla="*/ f477 1 1552551"/>
                <a:gd name="f637" fmla="*/ f478 1 1227166"/>
                <a:gd name="f638" fmla="*/ f479 1 1552551"/>
                <a:gd name="f639" fmla="*/ f480 1 1227166"/>
                <a:gd name="f640" fmla="*/ f481 1 1552551"/>
                <a:gd name="f641" fmla="*/ f482 1 1227166"/>
                <a:gd name="f642" fmla="*/ f483 1 1552551"/>
                <a:gd name="f643" fmla="*/ f484 1 1227166"/>
                <a:gd name="f644" fmla="*/ f485 1 1552551"/>
                <a:gd name="f645" fmla="*/ f486 1 1227166"/>
                <a:gd name="f646" fmla="*/ f487 1 1552551"/>
                <a:gd name="f647" fmla="*/ f488 1 1552551"/>
                <a:gd name="f648" fmla="*/ f489 1 1227166"/>
                <a:gd name="f649" fmla="*/ f490 1 1552551"/>
                <a:gd name="f650" fmla="*/ f491 1 1227166"/>
                <a:gd name="f651" fmla="*/ f492 1 1552551"/>
                <a:gd name="f652" fmla="*/ f493 1 1227166"/>
                <a:gd name="f653" fmla="*/ f494 1 1227166"/>
                <a:gd name="f654" fmla="*/ f495 1 1552551"/>
                <a:gd name="f655" fmla="*/ f496 1 1227166"/>
                <a:gd name="f656" fmla="*/ f497 1 1227166"/>
                <a:gd name="f657" fmla="*/ f498 1 1552551"/>
                <a:gd name="f658" fmla="*/ f499 1 1227166"/>
                <a:gd name="f659" fmla="*/ f500 1 1552551"/>
                <a:gd name="f660" fmla="*/ f501 1 1227166"/>
                <a:gd name="f661" fmla="*/ f502 1 1552551"/>
                <a:gd name="f662" fmla="*/ f503 1 1227166"/>
                <a:gd name="f663" fmla="*/ f504 1 1552551"/>
                <a:gd name="f664" fmla="*/ f505 1 1227166"/>
                <a:gd name="f665" fmla="*/ f506 1 1552551"/>
                <a:gd name="f666" fmla="*/ f507 1 1227166"/>
                <a:gd name="f667" fmla="*/ f508 1 1552551"/>
                <a:gd name="f668" fmla="*/ f509 1 1227166"/>
                <a:gd name="f669" fmla="*/ f510 1 1552551"/>
                <a:gd name="f670" fmla="*/ f511 1 1227166"/>
                <a:gd name="f671" fmla="*/ f512 1 1552551"/>
                <a:gd name="f672" fmla="*/ f513 1 1227166"/>
                <a:gd name="f673" fmla="*/ f514 1 1552551"/>
                <a:gd name="f674" fmla="*/ f515 1 1227166"/>
                <a:gd name="f675" fmla="*/ f516 1 1552551"/>
                <a:gd name="f676" fmla="*/ f517 1 1227166"/>
                <a:gd name="f677" fmla="*/ f518 1 1552551"/>
                <a:gd name="f678" fmla="*/ f519 1 1227166"/>
                <a:gd name="f679" fmla="*/ f520 1 1552551"/>
                <a:gd name="f680" fmla="*/ f521 1 1227166"/>
                <a:gd name="f681" fmla="*/ f522 1 1552551"/>
                <a:gd name="f682" fmla="*/ f523 1 1227166"/>
                <a:gd name="f683" fmla="*/ f524 1 1552551"/>
                <a:gd name="f684" fmla="*/ f525 1 1227166"/>
                <a:gd name="f685" fmla="*/ f526 1 1552551"/>
                <a:gd name="f686" fmla="*/ f527 1 1227166"/>
                <a:gd name="f687" fmla="*/ f528 1 1552551"/>
                <a:gd name="f688" fmla="*/ f529 1 1227166"/>
                <a:gd name="f689" fmla="*/ f530 1 1552551"/>
                <a:gd name="f690" fmla="*/ f531 1 1227166"/>
                <a:gd name="f691" fmla="*/ f532 1 1552551"/>
                <a:gd name="f692" fmla="*/ f533 1 1227166"/>
                <a:gd name="f693" fmla="*/ f534 1 1227166"/>
                <a:gd name="f694" fmla="*/ f535 1 1552551"/>
                <a:gd name="f695" fmla="*/ f536 1 1227166"/>
                <a:gd name="f696" fmla="*/ f537 1 1552551"/>
                <a:gd name="f697" fmla="*/ f538 1 1227166"/>
                <a:gd name="f698" fmla="*/ f539 1 1552551"/>
                <a:gd name="f699" fmla="*/ f540 1 1227166"/>
                <a:gd name="f700" fmla="*/ f541 1 1552551"/>
                <a:gd name="f701" fmla="*/ f542 1 1552551"/>
                <a:gd name="f702" fmla="*/ f543 1 1227166"/>
                <a:gd name="f703" fmla="*/ f544 1 1552551"/>
                <a:gd name="f704" fmla="*/ f545 1 1227166"/>
                <a:gd name="f705" fmla="*/ f546 1 1552551"/>
                <a:gd name="f706" fmla="*/ f547 1 1227166"/>
                <a:gd name="f707" fmla="*/ f548 1 1552551"/>
                <a:gd name="f708" fmla="*/ f549 1 1227166"/>
                <a:gd name="f709" fmla="*/ f550 1 1552551"/>
                <a:gd name="f710" fmla="*/ f551 1 1227166"/>
                <a:gd name="f711" fmla="*/ f552 1 1552551"/>
                <a:gd name="f712" fmla="*/ f553 1 1227166"/>
                <a:gd name="f713" fmla="*/ f554 1 1552551"/>
                <a:gd name="f714" fmla="*/ f555 1 1227166"/>
                <a:gd name="f715" fmla="*/ f556 1 1552551"/>
                <a:gd name="f716" fmla="*/ f557 1 1227166"/>
                <a:gd name="f717" fmla="*/ f558 1 1552551"/>
                <a:gd name="f718" fmla="*/ f559 1 1227166"/>
                <a:gd name="f719" fmla="*/ f560 1 1552551"/>
                <a:gd name="f720" fmla="*/ f561 1 1227166"/>
                <a:gd name="f721" fmla="*/ f562 1 1552551"/>
                <a:gd name="f722" fmla="*/ f563 1 1227166"/>
                <a:gd name="f723" fmla="*/ f564 1 1552551"/>
                <a:gd name="f724" fmla="*/ f565 1 1227166"/>
                <a:gd name="f725" fmla="*/ f566 1 1552551"/>
                <a:gd name="f726" fmla="*/ f567 1 1227166"/>
                <a:gd name="f727" fmla="*/ f568 1 1552551"/>
                <a:gd name="f728" fmla="*/ f569 1 1227166"/>
                <a:gd name="f729" fmla="*/ f570 1 1552551"/>
                <a:gd name="f730" fmla="*/ f571 1 1227166"/>
                <a:gd name="f731" fmla="*/ f572 1 1552551"/>
                <a:gd name="f732" fmla="*/ f573 1 1227166"/>
                <a:gd name="f733" fmla="*/ f574 1 1552551"/>
                <a:gd name="f734" fmla="*/ f575 1 1227166"/>
                <a:gd name="f735" fmla="*/ f576 1 1552551"/>
                <a:gd name="f736" fmla="*/ f577 1 1227166"/>
                <a:gd name="f737" fmla="*/ f578 1 1552551"/>
                <a:gd name="f738" fmla="*/ f579 1 1227166"/>
                <a:gd name="f739" fmla="*/ f580 1 1552551"/>
                <a:gd name="f740" fmla="*/ f581 1 1552551"/>
                <a:gd name="f741" fmla="*/ f582 1 1227166"/>
                <a:gd name="f742" fmla="*/ f583 1 1552551"/>
                <a:gd name="f743" fmla="*/ f584 1 1227166"/>
                <a:gd name="f744" fmla="*/ f585 1 1552551"/>
                <a:gd name="f745" fmla="*/ f586 1 1227166"/>
                <a:gd name="f746" fmla="*/ f587 1 1552551"/>
                <a:gd name="f747" fmla="*/ f588 1 1227166"/>
                <a:gd name="f748" fmla="*/ f589 1 1552551"/>
                <a:gd name="f749" fmla="*/ f590 1 1227166"/>
                <a:gd name="f750" fmla="*/ f591 1 1552551"/>
                <a:gd name="f751" fmla="*/ f592 1 1227166"/>
                <a:gd name="f752" fmla="*/ f593 1 1552551"/>
                <a:gd name="f753" fmla="*/ f594 1 1227166"/>
                <a:gd name="f754" fmla="*/ f595 1 1552551"/>
                <a:gd name="f755" fmla="*/ f596 1 1227166"/>
                <a:gd name="f756" fmla="*/ f597 1 1552551"/>
                <a:gd name="f757" fmla="*/ f598 1 1227166"/>
                <a:gd name="f758" fmla="*/ f599 1 1552551"/>
                <a:gd name="f759" fmla="*/ f600 1 1227166"/>
                <a:gd name="f760" fmla="*/ f601 1 1552551"/>
                <a:gd name="f761" fmla="*/ f602 1 1227166"/>
                <a:gd name="f762" fmla="*/ f603 1 1552551"/>
                <a:gd name="f763" fmla="*/ f604 1 1227166"/>
                <a:gd name="f764" fmla="*/ f605 1 1552551"/>
                <a:gd name="f765" fmla="*/ f606 1 1227166"/>
                <a:gd name="f766" fmla="*/ f607 1 1552551"/>
                <a:gd name="f767" fmla="*/ f608 1 1227166"/>
                <a:gd name="f768" fmla="*/ f609 1 1552551"/>
                <a:gd name="f769" fmla="*/ f610 1 1227166"/>
                <a:gd name="f770" fmla="*/ f611 1 1552551"/>
                <a:gd name="f771" fmla="*/ f612 1 1227166"/>
                <a:gd name="f772" fmla="*/ f613 1 1552551"/>
                <a:gd name="f773" fmla="*/ f614 1 1227166"/>
                <a:gd name="f774" fmla="*/ f615 1 1552551"/>
                <a:gd name="f775" fmla="*/ f616 1 1227166"/>
                <a:gd name="f776" fmla="*/ f617 1 1552551"/>
                <a:gd name="f777" fmla="*/ f618 1 1227166"/>
                <a:gd name="f778" fmla="*/ f619 1 1552551"/>
                <a:gd name="f779" fmla="*/ f620 1 1227166"/>
                <a:gd name="f780" fmla="*/ f621 1 1552551"/>
                <a:gd name="f781" fmla="*/ f622 1 1227166"/>
                <a:gd name="f782" fmla="*/ f623 1 1552551"/>
                <a:gd name="f783" fmla="*/ f624 1 1227166"/>
                <a:gd name="f784" fmla="*/ f625 1 1552551"/>
                <a:gd name="f785" fmla="*/ f626 1 1227166"/>
                <a:gd name="f786" fmla="*/ f627 1 1552551"/>
                <a:gd name="f787" fmla="*/ f628 1 1227166"/>
                <a:gd name="f788" fmla="*/ f629 1 1552551"/>
                <a:gd name="f789" fmla="*/ f463 1 f470"/>
                <a:gd name="f790" fmla="*/ f464 1 f470"/>
                <a:gd name="f791" fmla="*/ f463 1 f471"/>
                <a:gd name="f792" fmla="*/ f465 1 f471"/>
                <a:gd name="f793" fmla="*/ f631 1 f470"/>
                <a:gd name="f794" fmla="*/ f632 1 f471"/>
                <a:gd name="f795" fmla="*/ f633 1 f470"/>
                <a:gd name="f796" fmla="*/ f634 1 f471"/>
                <a:gd name="f797" fmla="*/ f635 1 f470"/>
                <a:gd name="f798" fmla="*/ f636 1 f471"/>
                <a:gd name="f799" fmla="*/ f637 1 f470"/>
                <a:gd name="f800" fmla="*/ f638 1 f471"/>
                <a:gd name="f801" fmla="*/ f639 1 f470"/>
                <a:gd name="f802" fmla="*/ f640 1 f471"/>
                <a:gd name="f803" fmla="*/ f641 1 f470"/>
                <a:gd name="f804" fmla="*/ f642 1 f471"/>
                <a:gd name="f805" fmla="*/ f643 1 f470"/>
                <a:gd name="f806" fmla="*/ f644 1 f471"/>
                <a:gd name="f807" fmla="*/ f645 1 f470"/>
                <a:gd name="f808" fmla="*/ f646 1 f471"/>
                <a:gd name="f809" fmla="*/ f647 1 f471"/>
                <a:gd name="f810" fmla="*/ f648 1 f470"/>
                <a:gd name="f811" fmla="*/ f649 1 f471"/>
                <a:gd name="f812" fmla="*/ f650 1 f470"/>
                <a:gd name="f813" fmla="*/ f651 1 f471"/>
                <a:gd name="f814" fmla="*/ f652 1 f470"/>
                <a:gd name="f815" fmla="*/ f653 1 f470"/>
                <a:gd name="f816" fmla="*/ f654 1 f471"/>
                <a:gd name="f817" fmla="*/ f655 1 f470"/>
                <a:gd name="f818" fmla="*/ f656 1 f470"/>
                <a:gd name="f819" fmla="*/ f657 1 f471"/>
                <a:gd name="f820" fmla="*/ f658 1 f470"/>
                <a:gd name="f821" fmla="*/ f659 1 f471"/>
                <a:gd name="f822" fmla="*/ f660 1 f470"/>
                <a:gd name="f823" fmla="*/ f661 1 f471"/>
                <a:gd name="f824" fmla="*/ f662 1 f470"/>
                <a:gd name="f825" fmla="*/ f663 1 f471"/>
                <a:gd name="f826" fmla="*/ f664 1 f470"/>
                <a:gd name="f827" fmla="*/ f665 1 f471"/>
                <a:gd name="f828" fmla="*/ f666 1 f470"/>
                <a:gd name="f829" fmla="*/ f667 1 f471"/>
                <a:gd name="f830" fmla="*/ f668 1 f470"/>
                <a:gd name="f831" fmla="*/ f669 1 f471"/>
                <a:gd name="f832" fmla="*/ f670 1 f470"/>
                <a:gd name="f833" fmla="*/ f671 1 f471"/>
                <a:gd name="f834" fmla="*/ f672 1 f470"/>
                <a:gd name="f835" fmla="*/ f673 1 f471"/>
                <a:gd name="f836" fmla="*/ f674 1 f470"/>
                <a:gd name="f837" fmla="*/ f675 1 f471"/>
                <a:gd name="f838" fmla="*/ f676 1 f470"/>
                <a:gd name="f839" fmla="*/ f677 1 f471"/>
                <a:gd name="f840" fmla="*/ f678 1 f470"/>
                <a:gd name="f841" fmla="*/ f679 1 f471"/>
                <a:gd name="f842" fmla="*/ f680 1 f470"/>
                <a:gd name="f843" fmla="*/ f681 1 f471"/>
                <a:gd name="f844" fmla="*/ f682 1 f470"/>
                <a:gd name="f845" fmla="*/ f683 1 f471"/>
                <a:gd name="f846" fmla="*/ f684 1 f470"/>
                <a:gd name="f847" fmla="*/ f685 1 f471"/>
                <a:gd name="f848" fmla="*/ f686 1 f470"/>
                <a:gd name="f849" fmla="*/ f687 1 f471"/>
                <a:gd name="f850" fmla="*/ f688 1 f470"/>
                <a:gd name="f851" fmla="*/ f689 1 f471"/>
                <a:gd name="f852" fmla="*/ f690 1 f470"/>
                <a:gd name="f853" fmla="*/ f691 1 f471"/>
                <a:gd name="f854" fmla="*/ f692 1 f470"/>
                <a:gd name="f855" fmla="*/ f693 1 f470"/>
                <a:gd name="f856" fmla="*/ f694 1 f471"/>
                <a:gd name="f857" fmla="*/ f695 1 f470"/>
                <a:gd name="f858" fmla="*/ f696 1 f471"/>
                <a:gd name="f859" fmla="*/ f697 1 f470"/>
                <a:gd name="f860" fmla="*/ f698 1 f471"/>
                <a:gd name="f861" fmla="*/ f699 1 f470"/>
                <a:gd name="f862" fmla="*/ f700 1 f471"/>
                <a:gd name="f863" fmla="*/ f701 1 f471"/>
                <a:gd name="f864" fmla="*/ f702 1 f470"/>
                <a:gd name="f865" fmla="*/ f703 1 f471"/>
                <a:gd name="f866" fmla="*/ f704 1 f470"/>
                <a:gd name="f867" fmla="*/ f705 1 f471"/>
                <a:gd name="f868" fmla="*/ f706 1 f470"/>
                <a:gd name="f869" fmla="*/ f707 1 f471"/>
                <a:gd name="f870" fmla="*/ f708 1 f470"/>
                <a:gd name="f871" fmla="*/ f709 1 f471"/>
                <a:gd name="f872" fmla="*/ f710 1 f470"/>
                <a:gd name="f873" fmla="*/ f711 1 f471"/>
                <a:gd name="f874" fmla="*/ f712 1 f470"/>
                <a:gd name="f875" fmla="*/ f713 1 f471"/>
                <a:gd name="f876" fmla="*/ f714 1 f470"/>
                <a:gd name="f877" fmla="*/ f715 1 f471"/>
                <a:gd name="f878" fmla="*/ f716 1 f470"/>
                <a:gd name="f879" fmla="*/ f717 1 f471"/>
                <a:gd name="f880" fmla="*/ f718 1 f470"/>
                <a:gd name="f881" fmla="*/ f719 1 f471"/>
                <a:gd name="f882" fmla="*/ f720 1 f470"/>
                <a:gd name="f883" fmla="*/ f721 1 f471"/>
                <a:gd name="f884" fmla="*/ f722 1 f470"/>
                <a:gd name="f885" fmla="*/ f723 1 f471"/>
                <a:gd name="f886" fmla="*/ f724 1 f470"/>
                <a:gd name="f887" fmla="*/ f725 1 f471"/>
                <a:gd name="f888" fmla="*/ f726 1 f470"/>
                <a:gd name="f889" fmla="*/ f727 1 f471"/>
                <a:gd name="f890" fmla="*/ f728 1 f470"/>
                <a:gd name="f891" fmla="*/ f729 1 f471"/>
                <a:gd name="f892" fmla="*/ f730 1 f470"/>
                <a:gd name="f893" fmla="*/ f731 1 f471"/>
                <a:gd name="f894" fmla="*/ f732 1 f470"/>
                <a:gd name="f895" fmla="*/ f733 1 f471"/>
                <a:gd name="f896" fmla="*/ f734 1 f470"/>
                <a:gd name="f897" fmla="*/ f735 1 f471"/>
                <a:gd name="f898" fmla="*/ f736 1 f470"/>
                <a:gd name="f899" fmla="*/ f737 1 f471"/>
                <a:gd name="f900" fmla="*/ f738 1 f470"/>
                <a:gd name="f901" fmla="*/ f739 1 f471"/>
                <a:gd name="f902" fmla="*/ f740 1 f471"/>
                <a:gd name="f903" fmla="*/ f741 1 f470"/>
                <a:gd name="f904" fmla="*/ f742 1 f471"/>
                <a:gd name="f905" fmla="*/ f743 1 f470"/>
                <a:gd name="f906" fmla="*/ f744 1 f471"/>
                <a:gd name="f907" fmla="*/ f745 1 f470"/>
                <a:gd name="f908" fmla="*/ f746 1 f471"/>
                <a:gd name="f909" fmla="*/ f747 1 f470"/>
                <a:gd name="f910" fmla="*/ f748 1 f471"/>
                <a:gd name="f911" fmla="*/ f749 1 f470"/>
                <a:gd name="f912" fmla="*/ f750 1 f471"/>
                <a:gd name="f913" fmla="*/ f751 1 f470"/>
                <a:gd name="f914" fmla="*/ f752 1 f471"/>
                <a:gd name="f915" fmla="*/ f753 1 f470"/>
                <a:gd name="f916" fmla="*/ f754 1 f471"/>
                <a:gd name="f917" fmla="*/ f755 1 f470"/>
                <a:gd name="f918" fmla="*/ f756 1 f471"/>
                <a:gd name="f919" fmla="*/ f757 1 f470"/>
                <a:gd name="f920" fmla="*/ f758 1 f471"/>
                <a:gd name="f921" fmla="*/ f759 1 f470"/>
                <a:gd name="f922" fmla="*/ f760 1 f471"/>
                <a:gd name="f923" fmla="*/ f761 1 f470"/>
                <a:gd name="f924" fmla="*/ f762 1 f471"/>
                <a:gd name="f925" fmla="*/ f763 1 f470"/>
                <a:gd name="f926" fmla="*/ f764 1 f471"/>
                <a:gd name="f927" fmla="*/ f765 1 f470"/>
                <a:gd name="f928" fmla="*/ f766 1 f471"/>
                <a:gd name="f929" fmla="*/ f767 1 f470"/>
                <a:gd name="f930" fmla="*/ f768 1 f471"/>
                <a:gd name="f931" fmla="*/ f769 1 f470"/>
                <a:gd name="f932" fmla="*/ f770 1 f471"/>
                <a:gd name="f933" fmla="*/ f771 1 f470"/>
                <a:gd name="f934" fmla="*/ f772 1 f471"/>
                <a:gd name="f935" fmla="*/ f773 1 f470"/>
                <a:gd name="f936" fmla="*/ f774 1 f471"/>
                <a:gd name="f937" fmla="*/ f775 1 f470"/>
                <a:gd name="f938" fmla="*/ f776 1 f471"/>
                <a:gd name="f939" fmla="*/ f777 1 f470"/>
                <a:gd name="f940" fmla="*/ f778 1 f471"/>
                <a:gd name="f941" fmla="*/ f779 1 f470"/>
                <a:gd name="f942" fmla="*/ f780 1 f471"/>
                <a:gd name="f943" fmla="*/ f781 1 f470"/>
                <a:gd name="f944" fmla="*/ f782 1 f471"/>
                <a:gd name="f945" fmla="*/ f783 1 f470"/>
                <a:gd name="f946" fmla="*/ f784 1 f471"/>
                <a:gd name="f947" fmla="*/ f785 1 f470"/>
                <a:gd name="f948" fmla="*/ f786 1 f471"/>
                <a:gd name="f949" fmla="*/ f787 1 f470"/>
                <a:gd name="f950" fmla="*/ f788 1 f471"/>
                <a:gd name="f951" fmla="*/ f789 f461 1"/>
                <a:gd name="f952" fmla="*/ f790 f461 1"/>
                <a:gd name="f953" fmla="*/ f792 f462 1"/>
                <a:gd name="f954" fmla="*/ f791 f462 1"/>
                <a:gd name="f955" fmla="*/ f793 f461 1"/>
                <a:gd name="f956" fmla="*/ f794 f462 1"/>
                <a:gd name="f957" fmla="*/ f795 f461 1"/>
                <a:gd name="f958" fmla="*/ f796 f462 1"/>
                <a:gd name="f959" fmla="*/ f797 f461 1"/>
                <a:gd name="f960" fmla="*/ f798 f462 1"/>
                <a:gd name="f961" fmla="*/ f799 f461 1"/>
                <a:gd name="f962" fmla="*/ f800 f462 1"/>
                <a:gd name="f963" fmla="*/ f801 f461 1"/>
                <a:gd name="f964" fmla="*/ f802 f462 1"/>
                <a:gd name="f965" fmla="*/ f803 f461 1"/>
                <a:gd name="f966" fmla="*/ f804 f462 1"/>
                <a:gd name="f967" fmla="*/ f805 f461 1"/>
                <a:gd name="f968" fmla="*/ f806 f462 1"/>
                <a:gd name="f969" fmla="*/ f807 f461 1"/>
                <a:gd name="f970" fmla="*/ f808 f462 1"/>
                <a:gd name="f971" fmla="*/ f809 f462 1"/>
                <a:gd name="f972" fmla="*/ f810 f461 1"/>
                <a:gd name="f973" fmla="*/ f811 f462 1"/>
                <a:gd name="f974" fmla="*/ f812 f461 1"/>
                <a:gd name="f975" fmla="*/ f813 f462 1"/>
                <a:gd name="f976" fmla="*/ f814 f461 1"/>
                <a:gd name="f977" fmla="*/ f815 f461 1"/>
                <a:gd name="f978" fmla="*/ f816 f462 1"/>
                <a:gd name="f979" fmla="*/ f817 f461 1"/>
                <a:gd name="f980" fmla="*/ f818 f461 1"/>
                <a:gd name="f981" fmla="*/ f819 f462 1"/>
                <a:gd name="f982" fmla="*/ f820 f461 1"/>
                <a:gd name="f983" fmla="*/ f821 f462 1"/>
                <a:gd name="f984" fmla="*/ f822 f461 1"/>
                <a:gd name="f985" fmla="*/ f823 f462 1"/>
                <a:gd name="f986" fmla="*/ f824 f461 1"/>
                <a:gd name="f987" fmla="*/ f825 f462 1"/>
                <a:gd name="f988" fmla="*/ f826 f461 1"/>
                <a:gd name="f989" fmla="*/ f827 f462 1"/>
                <a:gd name="f990" fmla="*/ f828 f461 1"/>
                <a:gd name="f991" fmla="*/ f829 f462 1"/>
                <a:gd name="f992" fmla="*/ f830 f461 1"/>
                <a:gd name="f993" fmla="*/ f831 f462 1"/>
                <a:gd name="f994" fmla="*/ f832 f461 1"/>
                <a:gd name="f995" fmla="*/ f833 f462 1"/>
                <a:gd name="f996" fmla="*/ f834 f461 1"/>
                <a:gd name="f997" fmla="*/ f835 f462 1"/>
                <a:gd name="f998" fmla="*/ f836 f461 1"/>
                <a:gd name="f999" fmla="*/ f837 f462 1"/>
                <a:gd name="f1000" fmla="*/ f838 f461 1"/>
                <a:gd name="f1001" fmla="*/ f839 f462 1"/>
                <a:gd name="f1002" fmla="*/ f840 f461 1"/>
                <a:gd name="f1003" fmla="*/ f841 f462 1"/>
                <a:gd name="f1004" fmla="*/ f842 f461 1"/>
                <a:gd name="f1005" fmla="*/ f843 f462 1"/>
                <a:gd name="f1006" fmla="*/ f844 f461 1"/>
                <a:gd name="f1007" fmla="*/ f845 f462 1"/>
                <a:gd name="f1008" fmla="*/ f846 f461 1"/>
                <a:gd name="f1009" fmla="*/ f847 f462 1"/>
                <a:gd name="f1010" fmla="*/ f848 f461 1"/>
                <a:gd name="f1011" fmla="*/ f849 f462 1"/>
                <a:gd name="f1012" fmla="*/ f850 f461 1"/>
                <a:gd name="f1013" fmla="*/ f851 f462 1"/>
                <a:gd name="f1014" fmla="*/ f852 f461 1"/>
                <a:gd name="f1015" fmla="*/ f853 f462 1"/>
                <a:gd name="f1016" fmla="*/ f854 f461 1"/>
                <a:gd name="f1017" fmla="*/ f855 f461 1"/>
                <a:gd name="f1018" fmla="*/ f856 f462 1"/>
                <a:gd name="f1019" fmla="*/ f857 f461 1"/>
                <a:gd name="f1020" fmla="*/ f858 f462 1"/>
                <a:gd name="f1021" fmla="*/ f859 f461 1"/>
                <a:gd name="f1022" fmla="*/ f860 f462 1"/>
                <a:gd name="f1023" fmla="*/ f861 f461 1"/>
                <a:gd name="f1024" fmla="*/ f862 f462 1"/>
                <a:gd name="f1025" fmla="*/ f863 f462 1"/>
                <a:gd name="f1026" fmla="*/ f864 f461 1"/>
                <a:gd name="f1027" fmla="*/ f865 f462 1"/>
                <a:gd name="f1028" fmla="*/ f866 f461 1"/>
                <a:gd name="f1029" fmla="*/ f867 f462 1"/>
                <a:gd name="f1030" fmla="*/ f868 f461 1"/>
                <a:gd name="f1031" fmla="*/ f869 f462 1"/>
                <a:gd name="f1032" fmla="*/ f870 f461 1"/>
                <a:gd name="f1033" fmla="*/ f871 f462 1"/>
                <a:gd name="f1034" fmla="*/ f872 f461 1"/>
                <a:gd name="f1035" fmla="*/ f873 f462 1"/>
                <a:gd name="f1036" fmla="*/ f874 f461 1"/>
                <a:gd name="f1037" fmla="*/ f875 f462 1"/>
                <a:gd name="f1038" fmla="*/ f876 f461 1"/>
                <a:gd name="f1039" fmla="*/ f877 f462 1"/>
                <a:gd name="f1040" fmla="*/ f878 f461 1"/>
                <a:gd name="f1041" fmla="*/ f879 f462 1"/>
                <a:gd name="f1042" fmla="*/ f880 f461 1"/>
                <a:gd name="f1043" fmla="*/ f881 f462 1"/>
                <a:gd name="f1044" fmla="*/ f882 f461 1"/>
                <a:gd name="f1045" fmla="*/ f883 f462 1"/>
                <a:gd name="f1046" fmla="*/ f884 f461 1"/>
                <a:gd name="f1047" fmla="*/ f885 f462 1"/>
                <a:gd name="f1048" fmla="*/ f886 f461 1"/>
                <a:gd name="f1049" fmla="*/ f887 f462 1"/>
                <a:gd name="f1050" fmla="*/ f888 f461 1"/>
                <a:gd name="f1051" fmla="*/ f889 f462 1"/>
                <a:gd name="f1052" fmla="*/ f890 f461 1"/>
                <a:gd name="f1053" fmla="*/ f891 f462 1"/>
                <a:gd name="f1054" fmla="*/ f892 f461 1"/>
                <a:gd name="f1055" fmla="*/ f893 f462 1"/>
                <a:gd name="f1056" fmla="*/ f894 f461 1"/>
                <a:gd name="f1057" fmla="*/ f895 f462 1"/>
                <a:gd name="f1058" fmla="*/ f896 f461 1"/>
                <a:gd name="f1059" fmla="*/ f897 f462 1"/>
                <a:gd name="f1060" fmla="*/ f898 f461 1"/>
                <a:gd name="f1061" fmla="*/ f899 f462 1"/>
                <a:gd name="f1062" fmla="*/ f900 f461 1"/>
                <a:gd name="f1063" fmla="*/ f901 f462 1"/>
                <a:gd name="f1064" fmla="*/ f902 f462 1"/>
                <a:gd name="f1065" fmla="*/ f903 f461 1"/>
                <a:gd name="f1066" fmla="*/ f904 f462 1"/>
                <a:gd name="f1067" fmla="*/ f905 f461 1"/>
                <a:gd name="f1068" fmla="*/ f906 f462 1"/>
                <a:gd name="f1069" fmla="*/ f907 f461 1"/>
                <a:gd name="f1070" fmla="*/ f908 f462 1"/>
                <a:gd name="f1071" fmla="*/ f909 f461 1"/>
                <a:gd name="f1072" fmla="*/ f910 f462 1"/>
                <a:gd name="f1073" fmla="*/ f911 f461 1"/>
                <a:gd name="f1074" fmla="*/ f912 f462 1"/>
                <a:gd name="f1075" fmla="*/ f913 f461 1"/>
                <a:gd name="f1076" fmla="*/ f914 f462 1"/>
                <a:gd name="f1077" fmla="*/ f915 f461 1"/>
                <a:gd name="f1078" fmla="*/ f916 f462 1"/>
                <a:gd name="f1079" fmla="*/ f917 f461 1"/>
                <a:gd name="f1080" fmla="*/ f918 f462 1"/>
                <a:gd name="f1081" fmla="*/ f919 f461 1"/>
                <a:gd name="f1082" fmla="*/ f920 f462 1"/>
                <a:gd name="f1083" fmla="*/ f921 f461 1"/>
                <a:gd name="f1084" fmla="*/ f922 f462 1"/>
                <a:gd name="f1085" fmla="*/ f923 f461 1"/>
                <a:gd name="f1086" fmla="*/ f924 f462 1"/>
                <a:gd name="f1087" fmla="*/ f925 f461 1"/>
                <a:gd name="f1088" fmla="*/ f926 f462 1"/>
                <a:gd name="f1089" fmla="*/ f927 f461 1"/>
                <a:gd name="f1090" fmla="*/ f928 f462 1"/>
                <a:gd name="f1091" fmla="*/ f929 f461 1"/>
                <a:gd name="f1092" fmla="*/ f930 f462 1"/>
                <a:gd name="f1093" fmla="*/ f931 f461 1"/>
                <a:gd name="f1094" fmla="*/ f932 f462 1"/>
                <a:gd name="f1095" fmla="*/ f933 f461 1"/>
                <a:gd name="f1096" fmla="*/ f934 f462 1"/>
                <a:gd name="f1097" fmla="*/ f935 f461 1"/>
                <a:gd name="f1098" fmla="*/ f936 f462 1"/>
                <a:gd name="f1099" fmla="*/ f937 f461 1"/>
                <a:gd name="f1100" fmla="*/ f938 f462 1"/>
                <a:gd name="f1101" fmla="*/ f939 f461 1"/>
                <a:gd name="f1102" fmla="*/ f940 f462 1"/>
                <a:gd name="f1103" fmla="*/ f941 f461 1"/>
                <a:gd name="f1104" fmla="*/ f942 f462 1"/>
                <a:gd name="f1105" fmla="*/ f943 f461 1"/>
                <a:gd name="f1106" fmla="*/ f944 f462 1"/>
                <a:gd name="f1107" fmla="*/ f945 f461 1"/>
                <a:gd name="f1108" fmla="*/ f946 f462 1"/>
                <a:gd name="f1109" fmla="*/ f947 f461 1"/>
                <a:gd name="f1110" fmla="*/ f948 f462 1"/>
                <a:gd name="f1111" fmla="*/ f949 f461 1"/>
                <a:gd name="f1112" fmla="*/ f950 f462 1"/>
              </a:gdLst>
              <a:ahLst/>
              <a:cxnLst>
                <a:cxn ang="3cd4">
                  <a:pos x="hc" y="t"/>
                </a:cxn>
                <a:cxn ang="0">
                  <a:pos x="r" y="vc"/>
                </a:cxn>
                <a:cxn ang="cd4">
                  <a:pos x="hc" y="b"/>
                </a:cxn>
                <a:cxn ang="cd2">
                  <a:pos x="l" y="vc"/>
                </a:cxn>
                <a:cxn ang="f630">
                  <a:pos x="f955" y="f956"/>
                </a:cxn>
                <a:cxn ang="f630">
                  <a:pos x="f957" y="f958"/>
                </a:cxn>
                <a:cxn ang="f630">
                  <a:pos x="f959" y="f960"/>
                </a:cxn>
                <a:cxn ang="f630">
                  <a:pos x="f961" y="f962"/>
                </a:cxn>
                <a:cxn ang="f630">
                  <a:pos x="f963" y="f964"/>
                </a:cxn>
                <a:cxn ang="f630">
                  <a:pos x="f965" y="f966"/>
                </a:cxn>
                <a:cxn ang="f630">
                  <a:pos x="f967" y="f968"/>
                </a:cxn>
                <a:cxn ang="f630">
                  <a:pos x="f969" y="f970"/>
                </a:cxn>
                <a:cxn ang="f630">
                  <a:pos x="f969" y="f971"/>
                </a:cxn>
                <a:cxn ang="f630">
                  <a:pos x="f972" y="f973"/>
                </a:cxn>
                <a:cxn ang="f630">
                  <a:pos x="f974" y="f975"/>
                </a:cxn>
                <a:cxn ang="f630">
                  <a:pos x="f976" y="f973"/>
                </a:cxn>
                <a:cxn ang="f630">
                  <a:pos x="f977" y="f978"/>
                </a:cxn>
                <a:cxn ang="f630">
                  <a:pos x="f979" y="f978"/>
                </a:cxn>
                <a:cxn ang="f630">
                  <a:pos x="f980" y="f981"/>
                </a:cxn>
                <a:cxn ang="f630">
                  <a:pos x="f982" y="f983"/>
                </a:cxn>
                <a:cxn ang="f630">
                  <a:pos x="f984" y="f985"/>
                </a:cxn>
                <a:cxn ang="f630">
                  <a:pos x="f986" y="f987"/>
                </a:cxn>
                <a:cxn ang="f630">
                  <a:pos x="f988" y="f989"/>
                </a:cxn>
                <a:cxn ang="f630">
                  <a:pos x="f990" y="f991"/>
                </a:cxn>
                <a:cxn ang="f630">
                  <a:pos x="f992" y="f993"/>
                </a:cxn>
                <a:cxn ang="f630">
                  <a:pos x="f994" y="f995"/>
                </a:cxn>
                <a:cxn ang="f630">
                  <a:pos x="f996" y="f997"/>
                </a:cxn>
                <a:cxn ang="f630">
                  <a:pos x="f998" y="f999"/>
                </a:cxn>
                <a:cxn ang="f630">
                  <a:pos x="f1000" y="f1001"/>
                </a:cxn>
                <a:cxn ang="f630">
                  <a:pos x="f1002" y="f1003"/>
                </a:cxn>
                <a:cxn ang="f630">
                  <a:pos x="f1004" y="f1005"/>
                </a:cxn>
                <a:cxn ang="f630">
                  <a:pos x="f1006" y="f1007"/>
                </a:cxn>
                <a:cxn ang="f630">
                  <a:pos x="f1008" y="f1009"/>
                </a:cxn>
                <a:cxn ang="f630">
                  <a:pos x="f1010" y="f1011"/>
                </a:cxn>
                <a:cxn ang="f630">
                  <a:pos x="f1012" y="f1013"/>
                </a:cxn>
                <a:cxn ang="f630">
                  <a:pos x="f1014" y="f1015"/>
                </a:cxn>
                <a:cxn ang="f630">
                  <a:pos x="f1016" y="f1011"/>
                </a:cxn>
                <a:cxn ang="f630">
                  <a:pos x="f1017" y="f1018"/>
                </a:cxn>
                <a:cxn ang="f630">
                  <a:pos x="f1019" y="f1020"/>
                </a:cxn>
                <a:cxn ang="f630">
                  <a:pos x="f1021" y="f1022"/>
                </a:cxn>
                <a:cxn ang="f630">
                  <a:pos x="f1023" y="f1024"/>
                </a:cxn>
                <a:cxn ang="f630">
                  <a:pos x="f1023" y="f1025"/>
                </a:cxn>
                <a:cxn ang="f630">
                  <a:pos x="f1026" y="f1027"/>
                </a:cxn>
                <a:cxn ang="f630">
                  <a:pos x="f1028" y="f1029"/>
                </a:cxn>
                <a:cxn ang="f630">
                  <a:pos x="f1030" y="f1031"/>
                </a:cxn>
                <a:cxn ang="f630">
                  <a:pos x="f955" y="f956"/>
                </a:cxn>
                <a:cxn ang="f630">
                  <a:pos x="f1032" y="f1033"/>
                </a:cxn>
                <a:cxn ang="f630">
                  <a:pos x="f1034" y="f1035"/>
                </a:cxn>
                <a:cxn ang="f630">
                  <a:pos x="f1036" y="f1037"/>
                </a:cxn>
                <a:cxn ang="f630">
                  <a:pos x="f1038" y="f1039"/>
                </a:cxn>
                <a:cxn ang="f630">
                  <a:pos x="f1040" y="f1041"/>
                </a:cxn>
                <a:cxn ang="f630">
                  <a:pos x="f1042" y="f1043"/>
                </a:cxn>
                <a:cxn ang="f630">
                  <a:pos x="f1032" y="f1033"/>
                </a:cxn>
                <a:cxn ang="f630">
                  <a:pos x="f1044" y="f1045"/>
                </a:cxn>
                <a:cxn ang="f630">
                  <a:pos x="f1046" y="f1047"/>
                </a:cxn>
                <a:cxn ang="f630">
                  <a:pos x="f1048" y="f1049"/>
                </a:cxn>
                <a:cxn ang="f630">
                  <a:pos x="f1050" y="f1051"/>
                </a:cxn>
                <a:cxn ang="f630">
                  <a:pos x="f1044" y="f1045"/>
                </a:cxn>
                <a:cxn ang="f630">
                  <a:pos x="f1052" y="f1053"/>
                </a:cxn>
                <a:cxn ang="f630">
                  <a:pos x="f1054" y="f1055"/>
                </a:cxn>
                <a:cxn ang="f630">
                  <a:pos x="f1056" y="f1057"/>
                </a:cxn>
                <a:cxn ang="f630">
                  <a:pos x="f1058" y="f1059"/>
                </a:cxn>
                <a:cxn ang="f630">
                  <a:pos x="f1060" y="f1061"/>
                </a:cxn>
                <a:cxn ang="f630">
                  <a:pos x="f1062" y="f1063"/>
                </a:cxn>
                <a:cxn ang="f630">
                  <a:pos x="f961" y="f1064"/>
                </a:cxn>
                <a:cxn ang="f630">
                  <a:pos x="f1065" y="f1066"/>
                </a:cxn>
                <a:cxn ang="f630">
                  <a:pos x="f1067" y="f1068"/>
                </a:cxn>
                <a:cxn ang="f630">
                  <a:pos x="f1069" y="f1070"/>
                </a:cxn>
                <a:cxn ang="f630">
                  <a:pos x="f1071" y="f1072"/>
                </a:cxn>
                <a:cxn ang="f630">
                  <a:pos x="f1073" y="f1074"/>
                </a:cxn>
                <a:cxn ang="f630">
                  <a:pos x="f1075" y="f1076"/>
                </a:cxn>
                <a:cxn ang="f630">
                  <a:pos x="f1077" y="f1078"/>
                </a:cxn>
                <a:cxn ang="f630">
                  <a:pos x="f1079" y="f1080"/>
                </a:cxn>
                <a:cxn ang="f630">
                  <a:pos x="f1081" y="f1082"/>
                </a:cxn>
                <a:cxn ang="f630">
                  <a:pos x="f1083" y="f1084"/>
                </a:cxn>
                <a:cxn ang="f630">
                  <a:pos x="f1085" y="f1086"/>
                </a:cxn>
                <a:cxn ang="f630">
                  <a:pos x="f1087" y="f1088"/>
                </a:cxn>
                <a:cxn ang="f630">
                  <a:pos x="f1089" y="f1090"/>
                </a:cxn>
                <a:cxn ang="f630">
                  <a:pos x="f1091" y="f1092"/>
                </a:cxn>
                <a:cxn ang="f630">
                  <a:pos x="f1093" y="f1094"/>
                </a:cxn>
                <a:cxn ang="f630">
                  <a:pos x="f1095" y="f1096"/>
                </a:cxn>
                <a:cxn ang="f630">
                  <a:pos x="f1097" y="f1098"/>
                </a:cxn>
                <a:cxn ang="f630">
                  <a:pos x="f1099" y="f1100"/>
                </a:cxn>
                <a:cxn ang="f630">
                  <a:pos x="f1052" y="f1053"/>
                </a:cxn>
                <a:cxn ang="f630">
                  <a:pos x="f1101" y="f1102"/>
                </a:cxn>
                <a:cxn ang="f630">
                  <a:pos x="f1103" y="f1104"/>
                </a:cxn>
                <a:cxn ang="f630">
                  <a:pos x="f1105" y="f1106"/>
                </a:cxn>
                <a:cxn ang="f630">
                  <a:pos x="f1107" y="f1108"/>
                </a:cxn>
                <a:cxn ang="f630">
                  <a:pos x="f1109" y="f1110"/>
                </a:cxn>
                <a:cxn ang="f630">
                  <a:pos x="f1111" y="f1112"/>
                </a:cxn>
                <a:cxn ang="f630">
                  <a:pos x="f1101" y="f1102"/>
                </a:cxn>
              </a:cxnLst>
              <a:rect l="f951" t="f954" r="f952" b="f953"/>
              <a:pathLst>
                <a:path w="1227166" h="155255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0" y="f56"/>
                  </a:cubicBezTo>
                  <a:cubicBezTo>
                    <a:pt x="f57" y="f58"/>
                    <a:pt x="f59" y="f60"/>
                    <a:pt x="f61" y="f62"/>
                  </a:cubicBezTo>
                  <a:cubicBezTo>
                    <a:pt x="f63" y="f64"/>
                    <a:pt x="f65" y="f66"/>
                    <a:pt x="f67" y="f68"/>
                  </a:cubicBezTo>
                  <a:cubicBezTo>
                    <a:pt x="f69" y="f70"/>
                    <a:pt x="f71" y="f72"/>
                    <a:pt x="f73" y="f62"/>
                  </a:cubicBezTo>
                  <a:cubicBezTo>
                    <a:pt x="f74" y="f75"/>
                    <a:pt x="f76" y="f77"/>
                    <a:pt x="f78" y="f79"/>
                  </a:cubicBezTo>
                  <a:cubicBezTo>
                    <a:pt x="f80" y="f81"/>
                    <a:pt x="f82" y="f83"/>
                    <a:pt x="f84" y="f79"/>
                  </a:cubicBezTo>
                  <a:cubicBezTo>
                    <a:pt x="f85" y="f86"/>
                    <a:pt x="f87" y="f88"/>
                    <a:pt x="f89" y="f90"/>
                  </a:cubicBezTo>
                  <a:cubicBezTo>
                    <a:pt x="f89" y="f88"/>
                    <a:pt x="f82" y="f91"/>
                    <a:pt x="f92" y="f93"/>
                  </a:cubicBezTo>
                  <a:cubicBezTo>
                    <a:pt x="f94" y="f95"/>
                    <a:pt x="f96" y="f97"/>
                    <a:pt x="f98" y="f99"/>
                  </a:cubicBezTo>
                  <a:cubicBezTo>
                    <a:pt x="f100" y="f99"/>
                    <a:pt x="f101" y="f102"/>
                    <a:pt x="f103" y="f104"/>
                  </a:cubicBezTo>
                  <a:cubicBezTo>
                    <a:pt x="f96" y="f105"/>
                    <a:pt x="f106" y="f107"/>
                    <a:pt x="f82" y="f108"/>
                  </a:cubicBezTo>
                  <a:cubicBezTo>
                    <a:pt x="f109" y="f110"/>
                    <a:pt x="f111" y="f112"/>
                    <a:pt x="f113" y="f114"/>
                  </a:cubicBez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4"/>
                  </a:cubicBezTo>
                  <a:cubicBezTo>
                    <a:pt x="f115" y="f145"/>
                    <a:pt x="f146" y="f147"/>
                    <a:pt x="f148" y="f149"/>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1"/>
                  </a:cubicBezTo>
                  <a:cubicBezTo>
                    <a:pt x="f173" y="f174"/>
                    <a:pt x="f175" y="f171"/>
                    <a:pt x="f176" y="f177"/>
                  </a:cubicBezTo>
                  <a:cubicBezTo>
                    <a:pt x="f178" y="f128"/>
                    <a:pt x="f179" y="f180"/>
                    <a:pt x="f181" y="f182"/>
                  </a:cubicBezTo>
                  <a:cubicBezTo>
                    <a:pt x="f183" y="f184"/>
                    <a:pt x="f185" y="f97"/>
                    <a:pt x="f186" y="f171"/>
                  </a:cubicBezTo>
                  <a:cubicBezTo>
                    <a:pt x="f187" y="f188"/>
                    <a:pt x="f189" y="f190"/>
                    <a:pt x="f191" y="f192"/>
                  </a:cubicBezTo>
                  <a:cubicBezTo>
                    <a:pt x="f193" y="f194"/>
                    <a:pt x="f195" y="f196"/>
                    <a:pt x="f197" y="f198"/>
                  </a:cubicBezTo>
                  <a:cubicBezTo>
                    <a:pt x="f199" y="f200"/>
                    <a:pt x="f201" y="f62"/>
                    <a:pt x="f202" y="f203"/>
                  </a:cubicBezTo>
                  <a:cubicBezTo>
                    <a:pt x="f204" y="f205"/>
                    <a:pt x="f206" y="f207"/>
                    <a:pt x="f208" y="f209"/>
                  </a:cubicBezTo>
                  <a:cubicBezTo>
                    <a:pt x="f210" y="f211"/>
                    <a:pt x="f212" y="f213"/>
                    <a:pt x="f208" y="f214"/>
                  </a:cubicBezTo>
                  <a:cubicBezTo>
                    <a:pt x="f215" y="f216"/>
                    <a:pt x="f217" y="f218"/>
                    <a:pt x="f219" y="f220"/>
                  </a:cubicBezTo>
                  <a:cubicBezTo>
                    <a:pt x="f221" y="f222"/>
                    <a:pt x="f223" y="f224"/>
                    <a:pt x="f225" y="f226"/>
                  </a:cubicBezTo>
                  <a:cubicBezTo>
                    <a:pt x="f227" y="f228"/>
                    <a:pt x="f229" y="f230"/>
                    <a:pt x="f231" y="f232"/>
                  </a:cubicBezTo>
                  <a:cubicBezTo>
                    <a:pt x="f233" y="f128"/>
                    <a:pt x="f234" y="f235"/>
                    <a:pt x="f8" y="f9"/>
                  </a:cubicBezTo>
                  <a:close/>
                  <a:moveTo>
                    <a:pt x="f236" y="f237"/>
                  </a:moveTo>
                  <a:cubicBezTo>
                    <a:pt x="f238" y="f239"/>
                    <a:pt x="f240" y="f241"/>
                    <a:pt x="f242" y="f243"/>
                  </a:cubicBezTo>
                  <a:cubicBezTo>
                    <a:pt x="f244" y="f245"/>
                    <a:pt x="f246" y="f247"/>
                    <a:pt x="f248" y="f249"/>
                  </a:cubicBezTo>
                  <a:cubicBezTo>
                    <a:pt x="f250" y="f251"/>
                    <a:pt x="f252" y="f253"/>
                    <a:pt x="f254" y="f255"/>
                  </a:cubicBezTo>
                  <a:cubicBezTo>
                    <a:pt x="f256" y="f257"/>
                    <a:pt x="f258" y="f259"/>
                    <a:pt x="f260" y="f261"/>
                  </a:cubicBezTo>
                  <a:cubicBezTo>
                    <a:pt x="f262" y="f263"/>
                    <a:pt x="f264" y="f265"/>
                    <a:pt x="f266" y="f267"/>
                  </a:cubicBezTo>
                  <a:cubicBezTo>
                    <a:pt x="f268" y="f269"/>
                    <a:pt x="f270" y="f271"/>
                    <a:pt x="f236" y="f237"/>
                  </a:cubicBezTo>
                  <a:close/>
                  <a:moveTo>
                    <a:pt x="f158" y="f272"/>
                  </a:moveTo>
                  <a:cubicBezTo>
                    <a:pt x="f273" y="f274"/>
                    <a:pt x="f275" y="f165"/>
                    <a:pt x="f276" y="f277"/>
                  </a:cubicBezTo>
                  <a:cubicBezTo>
                    <a:pt x="f278" y="f279"/>
                    <a:pt x="f280" y="f281"/>
                    <a:pt x="f282" y="f283"/>
                  </a:cubicBezTo>
                  <a:cubicBezTo>
                    <a:pt x="f284" y="f285"/>
                    <a:pt x="f286" y="f287"/>
                    <a:pt x="f286" y="f287"/>
                  </a:cubicBezTo>
                  <a:cubicBezTo>
                    <a:pt x="f288" y="f289"/>
                    <a:pt x="f290" y="f232"/>
                    <a:pt x="f158" y="f272"/>
                  </a:cubicBezTo>
                  <a:close/>
                  <a:moveTo>
                    <a:pt x="f291" y="f292"/>
                  </a:moveTo>
                  <a:cubicBezTo>
                    <a:pt x="f293" y="f294"/>
                    <a:pt x="f295" y="f296"/>
                    <a:pt x="f297" y="f298"/>
                  </a:cubicBezTo>
                  <a:cubicBezTo>
                    <a:pt x="f299" y="f300"/>
                    <a:pt x="f301" y="f302"/>
                    <a:pt x="f303" y="f304"/>
                  </a:cubicBezTo>
                  <a:cubicBezTo>
                    <a:pt x="f305" y="f306"/>
                    <a:pt x="f307" y="f308"/>
                    <a:pt x="f309" y="f310"/>
                  </a:cubicBezTo>
                  <a:cubicBezTo>
                    <a:pt x="f311" y="f312"/>
                    <a:pt x="f313" y="f314"/>
                    <a:pt x="f315" y="f316"/>
                  </a:cubicBezTo>
                  <a:cubicBezTo>
                    <a:pt x="f317" y="f318"/>
                    <a:pt x="f319" y="f320"/>
                    <a:pt x="f321" y="f320"/>
                  </a:cubicBezTo>
                  <a:cubicBezTo>
                    <a:pt x="f162" y="f322"/>
                    <a:pt x="f323" y="f324"/>
                    <a:pt x="f26" y="f325"/>
                  </a:cubicBezTo>
                  <a:cubicBezTo>
                    <a:pt x="f326" y="f327"/>
                    <a:pt x="f328" y="f329"/>
                    <a:pt x="f262" y="f330"/>
                  </a:cubicBezTo>
                  <a:cubicBezTo>
                    <a:pt x="f331" y="f332"/>
                    <a:pt x="f333" y="f334"/>
                    <a:pt x="f335" y="f312"/>
                  </a:cubicBezTo>
                  <a:cubicBezTo>
                    <a:pt x="f336" y="f337"/>
                    <a:pt x="f338" y="f339"/>
                    <a:pt x="f340" y="f341"/>
                  </a:cubicBezTo>
                  <a:cubicBezTo>
                    <a:pt x="f342" y="f343"/>
                    <a:pt x="f344" y="f337"/>
                    <a:pt x="f345" y="f346"/>
                  </a:cubicBezTo>
                  <a:cubicBezTo>
                    <a:pt x="f347" y="f348"/>
                    <a:pt x="f349" y="f350"/>
                    <a:pt x="f351" y="f352"/>
                  </a:cubicBezTo>
                  <a:cubicBezTo>
                    <a:pt x="f353" y="f354"/>
                    <a:pt x="f355" y="f356"/>
                    <a:pt x="f357" y="f358"/>
                  </a:cubicBezTo>
                  <a:cubicBezTo>
                    <a:pt x="f359" y="f360"/>
                    <a:pt x="f361" y="f362"/>
                    <a:pt x="f363" y="f364"/>
                  </a:cubicBezTo>
                  <a:cubicBezTo>
                    <a:pt x="f365" y="f366"/>
                    <a:pt x="f367" y="f368"/>
                    <a:pt x="f369" y="f370"/>
                  </a:cubicBezTo>
                  <a:cubicBezTo>
                    <a:pt x="f371" y="f372"/>
                    <a:pt x="f333" y="f373"/>
                    <a:pt x="f374" y="f343"/>
                  </a:cubicBezTo>
                  <a:cubicBezTo>
                    <a:pt x="f375" y="f376"/>
                    <a:pt x="f377" y="f378"/>
                    <a:pt x="f379" y="f380"/>
                  </a:cubicBezTo>
                  <a:cubicBezTo>
                    <a:pt x="f381" y="f382"/>
                    <a:pt x="f383" y="f384"/>
                    <a:pt x="f385" y="f386"/>
                  </a:cubicBezTo>
                  <a:cubicBezTo>
                    <a:pt x="f387" y="f378"/>
                    <a:pt x="f388" y="f389"/>
                    <a:pt x="f390" y="f391"/>
                  </a:cubicBezTo>
                  <a:cubicBezTo>
                    <a:pt x="f392" y="f310"/>
                    <a:pt x="f392" y="f393"/>
                    <a:pt x="f394" y="f395"/>
                  </a:cubicBezTo>
                  <a:cubicBezTo>
                    <a:pt x="f166" y="f396"/>
                    <a:pt x="f397" y="f398"/>
                    <a:pt x="f399" y="f400"/>
                  </a:cubicBezTo>
                  <a:cubicBezTo>
                    <a:pt x="f401" y="f402"/>
                    <a:pt x="f403" y="f404"/>
                    <a:pt x="f405" y="f406"/>
                  </a:cubicBezTo>
                  <a:lnTo>
                    <a:pt x="f407" y="f408"/>
                  </a:lnTo>
                  <a:cubicBezTo>
                    <a:pt x="f409" y="f410"/>
                    <a:pt x="f411" y="f412"/>
                    <a:pt x="f413" y="f414"/>
                  </a:cubicBezTo>
                  <a:cubicBezTo>
                    <a:pt x="f415" y="f416"/>
                    <a:pt x="f417" y="f418"/>
                    <a:pt x="f419" y="f420"/>
                  </a:cubicBezTo>
                  <a:cubicBezTo>
                    <a:pt x="f421" y="f422"/>
                    <a:pt x="f423" y="f424"/>
                    <a:pt x="f291" y="f292"/>
                  </a:cubicBezTo>
                  <a:close/>
                  <a:moveTo>
                    <a:pt x="f425" y="f426"/>
                  </a:moveTo>
                  <a:cubicBezTo>
                    <a:pt x="f427" y="f428"/>
                    <a:pt x="f429" y="f430"/>
                    <a:pt x="f431" y="f432"/>
                  </a:cubicBezTo>
                  <a:cubicBezTo>
                    <a:pt x="f433" y="f434"/>
                    <a:pt x="f435" y="f436"/>
                    <a:pt x="f437" y="f438"/>
                  </a:cubicBezTo>
                  <a:cubicBezTo>
                    <a:pt x="f439" y="f440"/>
                    <a:pt x="f441" y="f442"/>
                    <a:pt x="f443" y="f444"/>
                  </a:cubicBezTo>
                  <a:cubicBezTo>
                    <a:pt x="f445" y="f446"/>
                    <a:pt x="f447" y="f448"/>
                    <a:pt x="f449" y="f450"/>
                  </a:cubicBezTo>
                  <a:cubicBezTo>
                    <a:pt x="f451" y="f452"/>
                    <a:pt x="f453" y="f444"/>
                    <a:pt x="f454" y="f455"/>
                  </a:cubicBezTo>
                  <a:cubicBezTo>
                    <a:pt x="f456" y="f457"/>
                    <a:pt x="f458" y="f459"/>
                    <a:pt x="f425" y="f426"/>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91" name="Freeform: Shape 134">
            <a:extLst>
              <a:ext uri="{FF2B5EF4-FFF2-40B4-BE49-F238E27FC236}">
                <a16:creationId xmlns:a16="http://schemas.microsoft.com/office/drawing/2014/main" id="{E8211FD4-5E25-454A-B8B2-7CA16159CC28}"/>
              </a:ext>
            </a:extLst>
          </p:cNvPr>
          <p:cNvSpPr/>
          <p:nvPr/>
        </p:nvSpPr>
        <p:spPr>
          <a:xfrm flipH="1">
            <a:off x="5614644" y="3882231"/>
            <a:ext cx="1301227" cy="1174537"/>
          </a:xfrm>
          <a:custGeom>
            <a:avLst/>
            <a:gdLst>
              <a:gd name="f0" fmla="val 10800000"/>
              <a:gd name="f1" fmla="val 5400000"/>
              <a:gd name="f2" fmla="val 180"/>
              <a:gd name="f3" fmla="val w"/>
              <a:gd name="f4" fmla="val h"/>
              <a:gd name="f5" fmla="val 0"/>
              <a:gd name="f6" fmla="val 3320516"/>
              <a:gd name="f7" fmla="val 2997236"/>
              <a:gd name="f8" fmla="val 84966"/>
              <a:gd name="f9" fmla="val 695558"/>
              <a:gd name="f10" fmla="val 167657"/>
              <a:gd name="f11" fmla="val 738041"/>
              <a:gd name="f12" fmla="val 242761"/>
              <a:gd name="f13" fmla="val 719076"/>
              <a:gd name="f14" fmla="val 318624"/>
              <a:gd name="f15" fmla="val 669006"/>
              <a:gd name="f16" fmla="val 272348"/>
              <a:gd name="f17" fmla="val 616661"/>
              <a:gd name="f18" fmla="val 229106"/>
              <a:gd name="f19" fmla="val 567350"/>
              <a:gd name="f20" fmla="val 184347"/>
              <a:gd name="f21" fmla="val 519556"/>
              <a:gd name="f22" fmla="val 178278"/>
              <a:gd name="f23" fmla="val 513488"/>
              <a:gd name="f24" fmla="val 165381"/>
              <a:gd name="f25" fmla="val 511970"/>
              <a:gd name="f26" fmla="val 155519"/>
              <a:gd name="f27" fmla="val 511212"/>
              <a:gd name="f28" fmla="val 88001"/>
              <a:gd name="f29" fmla="val 502108"/>
              <a:gd name="f30" fmla="val 36414"/>
              <a:gd name="f31" fmla="val 468728"/>
              <a:gd name="f32" fmla="val 408797"/>
              <a:gd name="f33" fmla="val 9104"/>
              <a:gd name="f34" fmla="val 398934"/>
              <a:gd name="f35" fmla="val 17449"/>
              <a:gd name="f36" fmla="val 389831"/>
              <a:gd name="f37" fmla="val 25035"/>
              <a:gd name="f38" fmla="val 382245"/>
              <a:gd name="f39" fmla="val 67518"/>
              <a:gd name="f40" fmla="val 413349"/>
              <a:gd name="f41" fmla="val 154002"/>
              <a:gd name="f42" fmla="val 467970"/>
              <a:gd name="f43" fmla="val 111518"/>
              <a:gd name="f44" fmla="val 423969"/>
              <a:gd name="f45" fmla="val 156277"/>
              <a:gd name="f46" fmla="val 384521"/>
              <a:gd name="f47" fmla="val 149450"/>
              <a:gd name="f48" fmla="val 342796"/>
              <a:gd name="f49" fmla="val 204071"/>
              <a:gd name="f50" fmla="val 455073"/>
              <a:gd name="f51" fmla="val 283727"/>
              <a:gd name="f52" fmla="val 543074"/>
              <a:gd name="f53" fmla="val 389177"/>
              <a:gd name="f54" fmla="val 608316"/>
              <a:gd name="f55" fmla="val 496143"/>
              <a:gd name="f56" fmla="val 674317"/>
              <a:gd name="f57" fmla="val 616006"/>
              <a:gd name="f58" fmla="val 683420"/>
              <a:gd name="f59" fmla="val 738146"/>
              <a:gd name="f60" fmla="val 687972"/>
              <a:gd name="f61" fmla="val 745732"/>
              <a:gd name="f62" fmla="val 869284"/>
              <a:gd name="f63" fmla="val 876974"/>
              <a:gd name="f64" fmla="val 955009"/>
              <a:gd name="f65" fmla="val 1004424"/>
              <a:gd name="f66" fmla="val 1047562"/>
              <a:gd name="f67" fmla="val 1008976"/>
              <a:gd name="f68" fmla="val 1038458"/>
              <a:gd name="f69" fmla="val 1012769"/>
              <a:gd name="f70" fmla="val 1033148"/>
              <a:gd name="f71" fmla="val 1015045"/>
              <a:gd name="f72" fmla="val 1027837"/>
              <a:gd name="f73" fmla="val 1083322"/>
              <a:gd name="f74" fmla="val 844249"/>
              <a:gd name="f75" fmla="val 1147805"/>
              <a:gd name="f76" fmla="val 659903"/>
              <a:gd name="f77" fmla="val 1198633"/>
              <a:gd name="f78" fmla="val 470246"/>
              <a:gd name="f79" fmla="val 1210771"/>
              <a:gd name="f80" fmla="val 424728"/>
              <a:gd name="f81" fmla="val 1236564"/>
              <a:gd name="f82" fmla="val 383003"/>
              <a:gd name="f83" fmla="val 1257806"/>
              <a:gd name="f84" fmla="val 339761"/>
              <a:gd name="f85" fmla="val 1276013"/>
              <a:gd name="f86" fmla="val 302589"/>
              <a:gd name="f87" fmla="val 1301048"/>
              <a:gd name="f88" fmla="val 268451"/>
              <a:gd name="f89" fmla="val 1315462"/>
              <a:gd name="f90" fmla="val 230519"/>
              <a:gd name="f91" fmla="val 1342772"/>
              <a:gd name="f92" fmla="val 159208"/>
              <a:gd name="f93" fmla="val 1325324"/>
              <a:gd name="f94" fmla="val 106104"/>
              <a:gd name="f95" fmla="val 1266909"/>
              <a:gd name="f96" fmla="val 57552"/>
              <a:gd name="f97" fmla="val 1254771"/>
              <a:gd name="f98" fmla="val 47690"/>
              <a:gd name="f99" fmla="val 1244151"/>
              <a:gd name="f100" fmla="val 35552"/>
              <a:gd name="f101" fmla="val 1234288"/>
              <a:gd name="f102" fmla="val 22655"/>
              <a:gd name="f103" fmla="val 1284358"/>
              <a:gd name="f104" fmla="val 34034"/>
              <a:gd name="f105" fmla="val 1326083"/>
              <a:gd name="f106" fmla="val 60586"/>
              <a:gd name="f107" fmla="val 1364014"/>
              <a:gd name="f108" fmla="val 93207"/>
              <a:gd name="f109" fmla="val 1404221"/>
              <a:gd name="f110" fmla="val 127346"/>
              <a:gd name="f111" fmla="val 1424704"/>
              <a:gd name="f112" fmla="val 170587"/>
              <a:gd name="f113" fmla="val 1430015"/>
              <a:gd name="f114" fmla="val 229760"/>
              <a:gd name="f115" fmla="val 1499050"/>
              <a:gd name="f116" fmla="val 148587"/>
              <a:gd name="f117" fmla="val 1562775"/>
              <a:gd name="f118" fmla="val 70448"/>
              <a:gd name="f119" fmla="val 1678845"/>
              <a:gd name="f120" fmla="val 77276"/>
              <a:gd name="f121" fmla="val 1675810"/>
              <a:gd name="f122" fmla="val 82587"/>
              <a:gd name="f123" fmla="val 1674293"/>
              <a:gd name="f124" fmla="val 86380"/>
              <a:gd name="f125" fmla="val 1672017"/>
              <a:gd name="f126" fmla="val 90173"/>
              <a:gd name="f127" fmla="val 1669741"/>
              <a:gd name="f128" fmla="val 93966"/>
              <a:gd name="f129" fmla="val 1666706"/>
              <a:gd name="f130" fmla="val 97759"/>
              <a:gd name="f131" fmla="val 1660638"/>
              <a:gd name="f132" fmla="val 105346"/>
              <a:gd name="f133" fmla="val 1676569"/>
              <a:gd name="f134" fmla="val 103069"/>
              <a:gd name="f135" fmla="val 1687948"/>
              <a:gd name="f136" fmla="val 101552"/>
              <a:gd name="f137" fmla="val 1705397"/>
              <a:gd name="f138" fmla="val 99276"/>
              <a:gd name="f139" fmla="val 1689465"/>
              <a:gd name="f140" fmla="val 112932"/>
              <a:gd name="f141" fmla="val 121277"/>
              <a:gd name="f142" fmla="val 1667465"/>
              <a:gd name="f143" fmla="val 132656"/>
              <a:gd name="f144" fmla="val 1649258"/>
              <a:gd name="f145" fmla="val 156173"/>
              <a:gd name="f146" fmla="val 1628775"/>
              <a:gd name="f147" fmla="val 179691"/>
              <a:gd name="f148" fmla="val 1617396"/>
              <a:gd name="f149" fmla="val 206243"/>
              <a:gd name="f150" fmla="val 1602223"/>
              <a:gd name="f151" fmla="val 241140"/>
              <a:gd name="f152" fmla="val 1621948"/>
              <a:gd name="f153" fmla="val 266174"/>
              <a:gd name="f154" fmla="val 270726"/>
              <a:gd name="f155" fmla="val 1665948"/>
              <a:gd name="f156" fmla="val 271485"/>
              <a:gd name="f157" fmla="val 1671258"/>
              <a:gd name="f158" fmla="val 279071"/>
              <a:gd name="f159" fmla="val 284382"/>
              <a:gd name="f160" fmla="val 1703121"/>
              <a:gd name="f161" fmla="val 261623"/>
              <a:gd name="f162" fmla="val 1728914"/>
              <a:gd name="f163" fmla="val 240381"/>
              <a:gd name="f164" fmla="val 1753949"/>
              <a:gd name="f165" fmla="val 217622"/>
              <a:gd name="f166" fmla="val 1794915"/>
              <a:gd name="f167" fmla="val 1801743"/>
              <a:gd name="f168" fmla="val 131139"/>
              <a:gd name="f169" fmla="val 1785811"/>
              <a:gd name="f170" fmla="val 80310"/>
              <a:gd name="f171" fmla="val 1772914"/>
              <a:gd name="f172" fmla="val 40862"/>
              <a:gd name="f173" fmla="val 1738776"/>
              <a:gd name="f174" fmla="val 28724"/>
              <a:gd name="f175" fmla="val 1700845"/>
              <a:gd name="f176" fmla="val 21896"/>
              <a:gd name="f177" fmla="val 5207"/>
              <a:gd name="f178" fmla="val 1759259"/>
              <a:gd name="f179" fmla="val -2380"/>
              <a:gd name="f180" fmla="val 1791122"/>
              <a:gd name="f181" fmla="val 655"/>
              <a:gd name="f182" fmla="val 1838915"/>
              <a:gd name="f183" fmla="val 1878364"/>
              <a:gd name="f184" fmla="val 1912502"/>
              <a:gd name="f185" fmla="val 61345"/>
              <a:gd name="f186" fmla="val 1943606"/>
              <a:gd name="f187" fmla="val 1974710"/>
              <a:gd name="f188" fmla="val 118242"/>
              <a:gd name="f189" fmla="val 2007331"/>
              <a:gd name="f190" fmla="val 2027814"/>
              <a:gd name="f191" fmla="val 117483"/>
              <a:gd name="f192" fmla="val 2051331"/>
              <a:gd name="f193" fmla="val 81828"/>
              <a:gd name="f194" fmla="val 2077125"/>
              <a:gd name="f195" fmla="val 41621"/>
              <a:gd name="f196" fmla="val 2081676"/>
              <a:gd name="f197" fmla="val 2085469"/>
              <a:gd name="f198" fmla="val 68931"/>
              <a:gd name="f199" fmla="val 2090021"/>
              <a:gd name="f200" fmla="val 84104"/>
              <a:gd name="f201" fmla="val 2099884"/>
              <a:gd name="f202" fmla="val 69690"/>
              <a:gd name="f203" fmla="val 2108228"/>
              <a:gd name="f204" fmla="val 2118090"/>
              <a:gd name="f205" fmla="val 42379"/>
              <a:gd name="f206" fmla="val 2122642"/>
              <a:gd name="f207" fmla="val 56793"/>
              <a:gd name="f208" fmla="val 2126436"/>
              <a:gd name="f209" fmla="val 68173"/>
              <a:gd name="f210" fmla="val 2130987"/>
              <a:gd name="f211" fmla="val 2237195"/>
              <a:gd name="f212" fmla="val 67414"/>
              <a:gd name="f213" fmla="val 2331265"/>
              <a:gd name="f214" fmla="val 2405611"/>
              <a:gd name="f215" fmla="val 175898"/>
              <a:gd name="f216" fmla="val 2435956"/>
              <a:gd name="f217" fmla="val 209277"/>
              <a:gd name="f218" fmla="val 2438232"/>
              <a:gd name="f219" fmla="val 252519"/>
              <a:gd name="f220" fmla="val 2445059"/>
              <a:gd name="f221" fmla="val 300313"/>
              <a:gd name="f222" fmla="val 2429887"/>
              <a:gd name="f223" fmla="val 288175"/>
              <a:gd name="f224" fmla="val 2418507"/>
              <a:gd name="f225" fmla="val 279830"/>
              <a:gd name="f226" fmla="val 2408645"/>
              <a:gd name="f227" fmla="val 2320644"/>
              <a:gd name="f228" fmla="val 188795"/>
              <a:gd name="f229" fmla="val 2181057"/>
              <a:gd name="f230" fmla="val 254037"/>
              <a:gd name="f231" fmla="val 2153746"/>
              <a:gd name="f232" fmla="val 334451"/>
              <a:gd name="f233" fmla="val 2140849"/>
              <a:gd name="f234" fmla="val 371624"/>
              <a:gd name="f235" fmla="val 2128711"/>
              <a:gd name="f236" fmla="val 410314"/>
              <a:gd name="f237" fmla="val 2124160"/>
              <a:gd name="f238" fmla="val 449004"/>
              <a:gd name="f239" fmla="val 2102159"/>
              <a:gd name="f240" fmla="val 640937"/>
              <a:gd name="f241" fmla="val 2046780"/>
              <a:gd name="f242" fmla="val 824525"/>
              <a:gd name="f243" fmla="val 1987607"/>
              <a:gd name="f244" fmla="val 1007354"/>
              <a:gd name="f245" fmla="val 1951951"/>
              <a:gd name="f246" fmla="val 1117356"/>
              <a:gd name="f247" fmla="val 1916295"/>
              <a:gd name="f248" fmla="val 1227357"/>
              <a:gd name="f249" fmla="val 1880640"/>
              <a:gd name="f250" fmla="val 1337358"/>
              <a:gd name="f251" fmla="val 1876847"/>
              <a:gd name="f252" fmla="val 1347979"/>
              <a:gd name="f253" fmla="val 1873812"/>
              <a:gd name="f254" fmla="val 1358599"/>
              <a:gd name="f255" fmla="val 1870019"/>
              <a:gd name="f256" fmla="val 1373013"/>
              <a:gd name="f257" fmla="val 2060435"/>
              <a:gd name="f258" fmla="val 1413979"/>
              <a:gd name="f259" fmla="val 2212919"/>
              <a:gd name="f260" fmla="val 1346461"/>
              <a:gd name="f261" fmla="val 2350989"/>
              <a:gd name="f262" fmla="val 1222805"/>
              <a:gd name="f263" fmla="val 2388162"/>
              <a:gd name="f264" fmla="val 1264530"/>
              <a:gd name="f265" fmla="val 2432163"/>
              <a:gd name="f266" fmla="val 1257702"/>
              <a:gd name="f267" fmla="val 2475405"/>
              <a:gd name="f268" fmla="val 1237219"/>
              <a:gd name="f269" fmla="val 2567957"/>
              <a:gd name="f270" fmla="val 1192460"/>
              <a:gd name="f271" fmla="val 2652923"/>
              <a:gd name="f272" fmla="val 1134804"/>
              <a:gd name="f273" fmla="val 2712097"/>
              <a:gd name="f274" fmla="val 1050596"/>
              <a:gd name="f275" fmla="val 2776580"/>
              <a:gd name="f276" fmla="val 958044"/>
              <a:gd name="f277" fmla="val 2834236"/>
              <a:gd name="f278" fmla="val 860939"/>
              <a:gd name="f279" fmla="val 2894168"/>
              <a:gd name="f280" fmla="val 765352"/>
              <a:gd name="f281" fmla="val 2905547"/>
              <a:gd name="f282" fmla="val 747903"/>
              <a:gd name="f283" fmla="val 2914650"/>
              <a:gd name="f284" fmla="val 729697"/>
              <a:gd name="f285" fmla="val 2926788"/>
              <a:gd name="f286" fmla="val 708455"/>
              <a:gd name="f287" fmla="val 2995823"/>
              <a:gd name="f288" fmla="val 769904"/>
              <a:gd name="f289" fmla="val 3067893"/>
              <a:gd name="f290" fmla="val 741834"/>
              <a:gd name="f291" fmla="val 3139963"/>
              <a:gd name="f292" fmla="val 713007"/>
              <a:gd name="f293" fmla="val 3148308"/>
              <a:gd name="f294" fmla="val 727421"/>
              <a:gd name="f295" fmla="val 3155894"/>
              <a:gd name="f296" fmla="val 740317"/>
              <a:gd name="f297" fmla="val 3164998"/>
              <a:gd name="f298" fmla="val 755490"/>
              <a:gd name="f299" fmla="val 3095204"/>
              <a:gd name="f300" fmla="val 804801"/>
              <a:gd name="f301" fmla="val 3022375"/>
              <a:gd name="f302" fmla="val 829836"/>
              <a:gd name="f303" fmla="val 2936651"/>
              <a:gd name="f304" fmla="val 801766"/>
              <a:gd name="f305" fmla="val 2925271"/>
              <a:gd name="f306" fmla="val 837422"/>
              <a:gd name="f307" fmla="val 870801"/>
              <a:gd name="f308" fmla="val 2904788"/>
              <a:gd name="f309" fmla="val 904940"/>
              <a:gd name="f310" fmla="val 2903271"/>
              <a:gd name="f311" fmla="val 911009"/>
              <a:gd name="f312" fmla="val 920871"/>
              <a:gd name="f313" fmla="val 2908581"/>
              <a:gd name="f314" fmla="val 924664"/>
              <a:gd name="f315" fmla="val 2938926"/>
              <a:gd name="f316" fmla="val 954250"/>
              <a:gd name="f317" fmla="val 2968513"/>
              <a:gd name="f318" fmla="val 984596"/>
              <a:gd name="f319" fmla="val 3000376"/>
              <a:gd name="f320" fmla="val 1011906"/>
              <a:gd name="f321" fmla="val 1030872"/>
              <a:gd name="f322" fmla="val 3049686"/>
              <a:gd name="f323" fmla="val 1036941"/>
              <a:gd name="f324" fmla="val 3080032"/>
              <a:gd name="f325" fmla="val 1031631"/>
              <a:gd name="f326" fmla="val 3088376"/>
              <a:gd name="f327" fmla="val 1030113"/>
              <a:gd name="f328" fmla="val 3098997"/>
              <a:gd name="f329" fmla="val 1034665"/>
              <a:gd name="f330" fmla="val 3105825"/>
              <a:gd name="f331" fmla="val 1039217"/>
              <a:gd name="f332" fmla="val 3123273"/>
              <a:gd name="f333" fmla="val 3138446"/>
              <a:gd name="f334" fmla="val 1065010"/>
              <a:gd name="f335" fmla="val 1075631"/>
              <a:gd name="f336" fmla="val 3196860"/>
              <a:gd name="f337" fmla="val 1099907"/>
              <a:gd name="f338" fmla="val 3237826"/>
              <a:gd name="f339" fmla="val 3277275"/>
              <a:gd name="f340" fmla="val 1069562"/>
              <a:gd name="f341" fmla="val 3284861"/>
              <a:gd name="f342" fmla="val 1063493"/>
              <a:gd name="f343" fmla="val 3293206"/>
              <a:gd name="f344" fmla="val 1059700"/>
              <a:gd name="f345" fmla="val 3304585"/>
              <a:gd name="f346" fmla="val 1053631"/>
              <a:gd name="f347" fmla="val 3309896"/>
              <a:gd name="f348" fmla="val 1066527"/>
              <a:gd name="f349" fmla="val 3315206"/>
              <a:gd name="f350" fmla="val 1077148"/>
              <a:gd name="f351" fmla="val 1088528"/>
              <a:gd name="f352" fmla="val 3243137"/>
              <a:gd name="f353" fmla="val 1137839"/>
              <a:gd name="f354" fmla="val 3087618"/>
              <a:gd name="f355" fmla="val 1082459"/>
              <a:gd name="f356" fmla="val 3081548"/>
              <a:gd name="f357" fmla="val 1077907"/>
              <a:gd name="f358" fmla="val 3071686"/>
              <a:gd name="f359" fmla="val 1074114"/>
              <a:gd name="f360" fmla="val 3065617"/>
              <a:gd name="f361" fmla="val 1076390"/>
              <a:gd name="f362" fmla="val 3008720"/>
              <a:gd name="f363" fmla="val 2965478"/>
              <a:gd name="f364" fmla="val 1072597"/>
              <a:gd name="f365" fmla="val 2922995"/>
              <a:gd name="f366" fmla="val 1040734"/>
              <a:gd name="f367" fmla="val 1027079"/>
              <a:gd name="f368" fmla="val 2889616"/>
              <a:gd name="f369" fmla="val 1011148"/>
              <a:gd name="f370" fmla="val 2873684"/>
              <a:gd name="f371" fmla="val 995975"/>
              <a:gd name="f372" fmla="val 2850167"/>
              <a:gd name="f373" fmla="val 1024803"/>
              <a:gd name="f374" fmla="val 2853960"/>
              <a:gd name="f375" fmla="val 1055907"/>
              <a:gd name="f376" fmla="val 2877478"/>
              <a:gd name="f377" fmla="val 1086252"/>
              <a:gd name="f378" fmla="val 2910099"/>
              <a:gd name="f379" fmla="val 1127977"/>
              <a:gd name="f380" fmla="val 2945754"/>
              <a:gd name="f381" fmla="val 1166666"/>
              <a:gd name="f382" fmla="val 2993548"/>
              <a:gd name="f383" fmla="val 1196253"/>
              <a:gd name="f384" fmla="val 3007962"/>
              <a:gd name="f385" fmla="val 1209150"/>
              <a:gd name="f386" fmla="val 3007203"/>
              <a:gd name="f387" fmla="val 1217495"/>
              <a:gd name="f388" fmla="val 1285013"/>
              <a:gd name="f389" fmla="val 3026169"/>
              <a:gd name="f390" fmla="val 1338875"/>
              <a:gd name="f391" fmla="val 3072445"/>
              <a:gd name="f392" fmla="val 1385151"/>
              <a:gd name="f393" fmla="val 3097480"/>
              <a:gd name="f394" fmla="val 1410186"/>
              <a:gd name="f395" fmla="val 3124790"/>
              <a:gd name="f396" fmla="val 1432945"/>
              <a:gd name="f397" fmla="val 3152860"/>
              <a:gd name="f398" fmla="val 1457980"/>
              <a:gd name="f399" fmla="val 3135411"/>
              <a:gd name="f400" fmla="val 1471635"/>
              <a:gd name="f401" fmla="val 3120239"/>
              <a:gd name="f402" fmla="val 1472393"/>
              <a:gd name="f403" fmla="val 1458738"/>
              <a:gd name="f404" fmla="val 1426876"/>
              <a:gd name="f405" fmla="val 3039065"/>
              <a:gd name="f406" fmla="val 1395014"/>
              <a:gd name="f407" fmla="val 1361634"/>
              <a:gd name="f408" fmla="val 2976858"/>
              <a:gd name="f409" fmla="val 1329013"/>
              <a:gd name="f410" fmla="val 2959409"/>
              <a:gd name="f411" fmla="val 1290323"/>
              <a:gd name="f412" fmla="val 2954099"/>
              <a:gd name="f413" fmla="val 1245564"/>
              <a:gd name="f414" fmla="val 2952582"/>
              <a:gd name="f415" fmla="val 1234943"/>
              <a:gd name="f416" fmla="val 2946513"/>
              <a:gd name="f417" fmla="val 1219770"/>
              <a:gd name="f418" fmla="val 2938168"/>
              <a:gd name="f419" fmla="val 1215977"/>
              <a:gd name="f420" fmla="val 2887340"/>
              <a:gd name="f421" fmla="val 2854719"/>
              <a:gd name="f422" fmla="val 1153011"/>
              <a:gd name="f423" fmla="val 2829684"/>
              <a:gd name="f424" fmla="val 1100666"/>
              <a:gd name="f425" fmla="val 2823615"/>
              <a:gd name="f426" fmla="val 1108252"/>
              <a:gd name="f427" fmla="val 2819063"/>
              <a:gd name="f428" fmla="val 1113562"/>
              <a:gd name="f429" fmla="val 2816028"/>
              <a:gd name="f430" fmla="val 1119631"/>
              <a:gd name="f431" fmla="val 2793270"/>
              <a:gd name="f432" fmla="val 1160597"/>
              <a:gd name="f433" fmla="val 2773545"/>
              <a:gd name="f434" fmla="val 1203839"/>
              <a:gd name="f435" fmla="val 2746235"/>
              <a:gd name="f436" fmla="val 1242529"/>
              <a:gd name="f437" fmla="val 2717407"/>
              <a:gd name="f438" fmla="val 1283495"/>
              <a:gd name="f439" fmla="val 2684786"/>
              <a:gd name="f440" fmla="val 1323703"/>
              <a:gd name="f441" fmla="val 2646854"/>
              <a:gd name="f442" fmla="val 1356323"/>
              <a:gd name="f443" fmla="val 2595268"/>
              <a:gd name="f444" fmla="val 1402600"/>
              <a:gd name="f445" fmla="val 2532302"/>
              <a:gd name="f446" fmla="val 1413221"/>
              <a:gd name="f447" fmla="val 2464025"/>
              <a:gd name="f448" fmla="val 1395772"/>
              <a:gd name="f449" fmla="val 2452646"/>
              <a:gd name="f450" fmla="val 1392738"/>
              <a:gd name="f451" fmla="val 2435197"/>
              <a:gd name="f452" fmla="val 2428370"/>
              <a:gd name="f453" fmla="val 1399565"/>
              <a:gd name="f454" fmla="val 2348714"/>
              <a:gd name="f455" fmla="val 1477704"/>
              <a:gd name="f456" fmla="val 2251609"/>
              <a:gd name="f457" fmla="val 1524739"/>
              <a:gd name="f458" fmla="val 2148436"/>
              <a:gd name="f459" fmla="val 1558877"/>
              <a:gd name="f460" fmla="val 2046021"/>
              <a:gd name="f461" fmla="val 1593016"/>
              <a:gd name="f462" fmla="val 1941330"/>
              <a:gd name="f463" fmla="val 1621085"/>
              <a:gd name="f464" fmla="val 1836639"/>
              <a:gd name="f465" fmla="val 1646878"/>
              <a:gd name="f466" fmla="val 1803260"/>
              <a:gd name="f467" fmla="val 1655223"/>
              <a:gd name="f468" fmla="val 1792639"/>
              <a:gd name="f469" fmla="val 1668878"/>
              <a:gd name="f470" fmla="val 1787329"/>
              <a:gd name="f471" fmla="val 1700741"/>
              <a:gd name="f472" fmla="val 1744846"/>
              <a:gd name="f473" fmla="val 1940467"/>
              <a:gd name="f474" fmla="val 1770639"/>
              <a:gd name="f475" fmla="val 2175642"/>
              <a:gd name="f476" fmla="val 1829812"/>
              <a:gd name="f477" fmla="val 2408541"/>
              <a:gd name="f478" fmla="val 1863950"/>
              <a:gd name="f479" fmla="val 2541301"/>
              <a:gd name="f480" fmla="val 1907192"/>
              <a:gd name="f481" fmla="val 2670268"/>
              <a:gd name="f482" fmla="val 1973951"/>
              <a:gd name="f483" fmla="val 2790131"/>
              <a:gd name="f484" fmla="val 1989123"/>
              <a:gd name="f485" fmla="val 2816683"/>
              <a:gd name="f486" fmla="val 2008089"/>
              <a:gd name="f487" fmla="val 2842477"/>
              <a:gd name="f488" fmla="val 2030848"/>
              <a:gd name="f489" fmla="val 2862960"/>
              <a:gd name="f490" fmla="val 2083194"/>
              <a:gd name="f491" fmla="val 2910753"/>
              <a:gd name="f492" fmla="val 2139332"/>
              <a:gd name="f493" fmla="val 2954753"/>
              <a:gd name="f494" fmla="val 2190160"/>
              <a:gd name="f495" fmla="val 1709948"/>
              <a:gd name="f496" fmla="val 1223668"/>
              <a:gd name="f497" fmla="val 737387"/>
              <a:gd name="f498" fmla="val 2994961"/>
              <a:gd name="f499" fmla="val 736628"/>
              <a:gd name="f500" fmla="val 2993443"/>
              <a:gd name="f501" fmla="val 2991168"/>
              <a:gd name="f502" fmla="val 753318"/>
              <a:gd name="f503" fmla="val 2977512"/>
              <a:gd name="f504" fmla="val 770008"/>
              <a:gd name="f505" fmla="val 2962340"/>
              <a:gd name="f506" fmla="val 787456"/>
              <a:gd name="f507" fmla="val 2949443"/>
              <a:gd name="f508" fmla="val 864836"/>
              <a:gd name="f509" fmla="val 2890270"/>
              <a:gd name="f510" fmla="val 892906"/>
              <a:gd name="f511" fmla="val 2810614"/>
              <a:gd name="f512" fmla="val 886078"/>
              <a:gd name="f513" fmla="val 2715786"/>
              <a:gd name="f514" fmla="val 871664"/>
              <a:gd name="f515" fmla="val 2517025"/>
              <a:gd name="f516" fmla="val 857250"/>
              <a:gd name="f517" fmla="val 2317506"/>
              <a:gd name="f518" fmla="val 842836"/>
              <a:gd name="f519" fmla="val 2118745"/>
              <a:gd name="f520" fmla="val 824629"/>
              <a:gd name="f521" fmla="val 1863846"/>
              <a:gd name="f522" fmla="val 1612740"/>
              <a:gd name="f523" fmla="val 911113"/>
              <a:gd name="f524" fmla="val 1365427"/>
              <a:gd name="f525" fmla="val 917940"/>
              <a:gd name="f526" fmla="val 1340392"/>
              <a:gd name="f527" fmla="val 911871"/>
              <a:gd name="f528" fmla="val 1326737"/>
              <a:gd name="f529" fmla="val 891388"/>
              <a:gd name="f530" fmla="val 1312323"/>
              <a:gd name="f531" fmla="val 1265288"/>
              <a:gd name="f532" fmla="val 769249"/>
              <a:gd name="f533" fmla="val 1204598"/>
              <a:gd name="f534" fmla="val 732076"/>
              <a:gd name="f535" fmla="val 1131770"/>
              <a:gd name="f536" fmla="val 686559"/>
              <a:gd name="f537" fmla="val 1043010"/>
              <a:gd name="f538" fmla="val 643317"/>
              <a:gd name="f539" fmla="val 953492"/>
              <a:gd name="f540" fmla="val 603110"/>
              <a:gd name="f541" fmla="val 862457"/>
              <a:gd name="f542" fmla="val 582627"/>
              <a:gd name="f543" fmla="val 816939"/>
              <a:gd name="f544" fmla="val 553040"/>
              <a:gd name="f545" fmla="val 791904"/>
              <a:gd name="f546" fmla="val 505247"/>
              <a:gd name="f547" fmla="val 779007"/>
              <a:gd name="f548" fmla="val 463522"/>
              <a:gd name="f549" fmla="val 767628"/>
              <a:gd name="f550" fmla="val 422556"/>
              <a:gd name="f551" fmla="val 748662"/>
              <a:gd name="f552" fmla="val 383107"/>
              <a:gd name="f553" fmla="val 368693"/>
              <a:gd name="f554" fmla="val 722869"/>
              <a:gd name="f555" fmla="val 358831"/>
              <a:gd name="f556" fmla="val 720593"/>
              <a:gd name="f557" fmla="val 344417"/>
              <a:gd name="f558" fmla="val 726662"/>
              <a:gd name="f559" fmla="val 311038"/>
              <a:gd name="f560" fmla="val 739559"/>
              <a:gd name="f561" fmla="val 278417"/>
              <a:gd name="f562" fmla="val 754731"/>
              <a:gd name="f563" fmla="val 243520"/>
              <a:gd name="f564" fmla="val 762318"/>
              <a:gd name="f565" fmla="val 197243"/>
              <a:gd name="f566" fmla="val 772180"/>
              <a:gd name="f567" fmla="val 152484"/>
              <a:gd name="f568" fmla="val 761559"/>
              <a:gd name="f569" fmla="val 107725"/>
              <a:gd name="f570" fmla="val 746387"/>
              <a:gd name="f571" fmla="val 82690"/>
              <a:gd name="f572" fmla="val 733490"/>
              <a:gd name="f573" fmla="val 76622"/>
              <a:gd name="f574" fmla="val 1832846"/>
              <a:gd name="f575" fmla="val 833629"/>
              <a:gd name="f576" fmla="val 814663"/>
              <a:gd name="f577" fmla="val 798732"/>
              <a:gd name="f578" fmla="val 782042"/>
              <a:gd name="f579" fmla="val 1813122"/>
              <a:gd name="f580" fmla="val 782801"/>
              <a:gd name="f581" fmla="val 1793397"/>
              <a:gd name="f582" fmla="val 784318"/>
              <a:gd name="f583" fmla="val 1767604"/>
              <a:gd name="f584" fmla="val 1762294"/>
              <a:gd name="f585" fmla="val 788870"/>
              <a:gd name="f586" fmla="val 1757742"/>
              <a:gd name="f587" fmla="val 791145"/>
              <a:gd name="f588" fmla="val 1626499"/>
              <a:gd name="f589" fmla="val 853353"/>
              <a:gd name="f590" fmla="val 1555947"/>
              <a:gd name="f591" fmla="val 967147"/>
              <a:gd name="f592" fmla="val 1503602"/>
              <a:gd name="f593" fmla="val 1094597"/>
              <a:gd name="f594" fmla="val 1490705"/>
              <a:gd name="f595" fmla="val 1125701"/>
              <a:gd name="f596" fmla="val 1504360"/>
              <a:gd name="f597" fmla="val 1140114"/>
              <a:gd name="f598" fmla="val 1536223"/>
              <a:gd name="f599" fmla="val 1130252"/>
              <a:gd name="f600" fmla="val 1585534"/>
              <a:gd name="f601" fmla="val 1115080"/>
              <a:gd name="f602" fmla="val 1635603"/>
              <a:gd name="f603" fmla="val 1099149"/>
              <a:gd name="f604" fmla="val 1680362"/>
              <a:gd name="f605" fmla="val 1074873"/>
              <a:gd name="f606" fmla="val 1048321"/>
              <a:gd name="f607" fmla="val 1775949"/>
              <a:gd name="f608" fmla="val 1014941"/>
              <a:gd name="f609" fmla="val 1817674"/>
              <a:gd name="f610" fmla="val 977768"/>
              <a:gd name="f611" fmla="val 1852570"/>
              <a:gd name="f612" fmla="val 946664"/>
              <a:gd name="f613" fmla="val 1876088"/>
              <a:gd name="f614" fmla="val 904181"/>
              <a:gd name="f615" fmla="val 1881399"/>
              <a:gd name="f616" fmla="val 854870"/>
              <a:gd name="f617" fmla="val 1884433"/>
              <a:gd name="f618" fmla="val 828318"/>
              <a:gd name="f619" fmla="val 1873053"/>
              <a:gd name="f620" fmla="val 819973"/>
              <a:gd name="f621" fmla="val 1848019"/>
              <a:gd name="f622" fmla="val 1842708"/>
              <a:gd name="f623" fmla="val 1837398"/>
              <a:gd name="f624" fmla="val 832111"/>
              <a:gd name="f625" fmla="val 1184978"/>
              <a:gd name="f626" fmla="val 1442048"/>
              <a:gd name="f627" fmla="val 1193323"/>
              <a:gd name="f628" fmla="val 1206978"/>
              <a:gd name="f629" fmla="val 1400324"/>
              <a:gd name="f630" fmla="val 1218357"/>
              <a:gd name="f631" fmla="val 1382117"/>
              <a:gd name="f632" fmla="val 1228978"/>
              <a:gd name="f633" fmla="val 1363151"/>
              <a:gd name="f634" fmla="val 1347220"/>
              <a:gd name="f635" fmla="val 1269185"/>
              <a:gd name="f636" fmla="val 1321427"/>
              <a:gd name="f637" fmla="val 1291186"/>
              <a:gd name="f638" fmla="val 1313944"/>
              <a:gd name="f639" fmla="val 1349496"/>
              <a:gd name="f640" fmla="val 1331393"/>
              <a:gd name="f641" fmla="val 1370738"/>
              <a:gd name="f642" fmla="val 1347324"/>
              <a:gd name="f643" fmla="val 1369324"/>
              <a:gd name="f644" fmla="val 1397394"/>
              <a:gd name="f645" fmla="val 1419394"/>
              <a:gd name="f646" fmla="val 1355565"/>
              <a:gd name="f647" fmla="val 1436842"/>
              <a:gd name="f648" fmla="val 1380600"/>
              <a:gd name="f649" fmla="val 1452773"/>
              <a:gd name="f650" fmla="val 1403359"/>
              <a:gd name="f651" fmla="val 1470222"/>
              <a:gd name="f652" fmla="val 1425359"/>
              <a:gd name="f653" fmla="val 1480843"/>
              <a:gd name="f654" fmla="val 1439773"/>
              <a:gd name="f655" fmla="val 1529395"/>
              <a:gd name="f656" fmla="val 1433704"/>
              <a:gd name="f657" fmla="val 1571119"/>
              <a:gd name="f658" fmla="val 1429152"/>
              <a:gd name="f659" fmla="val 1605258"/>
              <a:gd name="f660" fmla="val 1424600"/>
              <a:gd name="f661" fmla="val 1586292"/>
              <a:gd name="f662" fmla="val 1398048"/>
              <a:gd name="f663" fmla="val 1563533"/>
              <a:gd name="f664" fmla="val 1366186"/>
              <a:gd name="f665" fmla="val 1540016"/>
              <a:gd name="f666" fmla="val 1334324"/>
              <a:gd name="f667" fmla="val 1536981"/>
              <a:gd name="f668" fmla="val 1330530"/>
              <a:gd name="f669" fmla="val 1530912"/>
              <a:gd name="f670" fmla="val 1327496"/>
              <a:gd name="f671" fmla="val 1526360"/>
              <a:gd name="f672" fmla="val 1325978"/>
              <a:gd name="f673" fmla="val 1482360"/>
              <a:gd name="f674" fmla="val 1314599"/>
              <a:gd name="f675" fmla="val 1452015"/>
              <a:gd name="f676" fmla="val 1289564"/>
              <a:gd name="f677" fmla="val 1450498"/>
              <a:gd name="f678" fmla="val 1392842"/>
              <a:gd name="f679" fmla="val 1225081"/>
              <a:gd name="f680" fmla="val 1362497"/>
              <a:gd name="f681" fmla="val 1214460"/>
              <a:gd name="f682" fmla="val 1334427"/>
              <a:gd name="f683" fmla="val 1247081"/>
              <a:gd name="f684" fmla="val 1296496"/>
              <a:gd name="f685" fmla="val 1263012"/>
              <a:gd name="f686" fmla="val 1250220"/>
              <a:gd name="f687" fmla="val 1250115"/>
              <a:gd name="f688" fmla="val 1247944"/>
              <a:gd name="f689" fmla="val 1254668"/>
              <a:gd name="f690" fmla="val 1247185"/>
              <a:gd name="f691" fmla="val 1256943"/>
              <a:gd name="f692" fmla="val 1245668"/>
              <a:gd name="f693" fmla="val 1259978"/>
              <a:gd name="f694" fmla="val 1226702"/>
              <a:gd name="f695" fmla="val 1318392"/>
              <a:gd name="f696" fmla="val 1225944"/>
              <a:gd name="f697" fmla="val 1319151"/>
              <a:gd name="f698" fmla="val 1166012"/>
              <a:gd name="f699" fmla="val 1322944"/>
              <a:gd name="f700" fmla="val 1159184"/>
              <a:gd name="f701" fmla="val 1150839"/>
              <a:gd name="f702" fmla="val 1147046"/>
              <a:gd name="f703" fmla="val 1129598"/>
              <a:gd name="f704" fmla="val 1114425"/>
              <a:gd name="f705" fmla="val 1369979"/>
              <a:gd name="f706" fmla="val 1096218"/>
              <a:gd name="f707" fmla="val 1391979"/>
              <a:gd name="f708" fmla="val 1125046"/>
              <a:gd name="f709" fmla="val 1153874"/>
              <a:gd name="f710" fmla="val 1255530"/>
              <a:gd name="f711" fmla="val 675834"/>
              <a:gd name="f712" fmla="val 701627"/>
              <a:gd name="f713" fmla="val 1235047"/>
              <a:gd name="f714" fmla="val 743352"/>
              <a:gd name="f715" fmla="val 1240357"/>
              <a:gd name="f716" fmla="val 854111"/>
              <a:gd name="f717" fmla="val 1250978"/>
              <a:gd name="f718" fmla="val 907974"/>
              <a:gd name="f719" fmla="val 1260840"/>
              <a:gd name="f720" fmla="val 1279048"/>
              <a:gd name="f721" fmla="val 1001285"/>
              <a:gd name="f722" fmla="val 1298013"/>
              <a:gd name="f723" fmla="val 1046045"/>
              <a:gd name="f724" fmla="val 1310151"/>
              <a:gd name="f725" fmla="val 1329876"/>
              <a:gd name="f726" fmla="val 1071838"/>
              <a:gd name="f727" fmla="val 1345807"/>
              <a:gd name="f728" fmla="val 1349600"/>
              <a:gd name="f729" fmla="val 1039975"/>
              <a:gd name="f730" fmla="val 1351876"/>
              <a:gd name="f731" fmla="val 1032389"/>
              <a:gd name="f732" fmla="val 1354152"/>
              <a:gd name="f733" fmla="val 1025562"/>
              <a:gd name="f734" fmla="val 1376152"/>
              <a:gd name="f735" fmla="val 957285"/>
              <a:gd name="f736" fmla="val 1382980"/>
              <a:gd name="f737" fmla="val 887491"/>
              <a:gd name="f738" fmla="val 1379945"/>
              <a:gd name="f739" fmla="val 816180"/>
              <a:gd name="f740" fmla="val 1377669"/>
              <a:gd name="f741" fmla="val 1364772"/>
              <a:gd name="f742" fmla="val 709972"/>
              <a:gd name="f743" fmla="val 665972"/>
              <a:gd name="f744" fmla="val 1311668"/>
              <a:gd name="f745" fmla="val 643213"/>
              <a:gd name="f746" fmla="val 644730"/>
              <a:gd name="f747" fmla="val 1282082"/>
              <a:gd name="f748" fmla="val 669765"/>
              <a:gd name="f749" fmla="val 1278289"/>
              <a:gd name="f750" fmla="val 682662"/>
              <a:gd name="f751" fmla="val 1272220"/>
              <a:gd name="f752" fmla="val 690248"/>
              <a:gd name="f753" fmla="val 1268427"/>
              <a:gd name="f754" fmla="val 687213"/>
              <a:gd name="f755" fmla="val 1264634"/>
              <a:gd name="f756" fmla="val 684179"/>
              <a:gd name="f757" fmla="+- 0 0 -90"/>
              <a:gd name="f758" fmla="*/ f3 1 3320516"/>
              <a:gd name="f759" fmla="*/ f4 1 2997236"/>
              <a:gd name="f760" fmla="val f5"/>
              <a:gd name="f761" fmla="val f6"/>
              <a:gd name="f762" fmla="val f7"/>
              <a:gd name="f763" fmla="*/ f757 f0 1"/>
              <a:gd name="f764" fmla="+- f762 0 f760"/>
              <a:gd name="f765" fmla="+- f761 0 f760"/>
              <a:gd name="f766" fmla="*/ f763 1 f2"/>
              <a:gd name="f767" fmla="*/ f765 1 3320516"/>
              <a:gd name="f768" fmla="*/ f764 1 2997236"/>
              <a:gd name="f769" fmla="*/ 84966 f765 1"/>
              <a:gd name="f770" fmla="*/ 695558 f764 1"/>
              <a:gd name="f771" fmla="*/ 318624 f765 1"/>
              <a:gd name="f772" fmla="*/ 669006 f764 1"/>
              <a:gd name="f773" fmla="*/ 184347 f765 1"/>
              <a:gd name="f774" fmla="*/ 519556 f764 1"/>
              <a:gd name="f775" fmla="*/ 155519 f765 1"/>
              <a:gd name="f776" fmla="*/ 511212 f764 1"/>
              <a:gd name="f777" fmla="*/ 0 f765 1"/>
              <a:gd name="f778" fmla="*/ 408797 f764 1"/>
              <a:gd name="f779" fmla="*/ 25035 f765 1"/>
              <a:gd name="f780" fmla="*/ 382245 f764 1"/>
              <a:gd name="f781" fmla="*/ 154002 f765 1"/>
              <a:gd name="f782" fmla="*/ 467970 f764 1"/>
              <a:gd name="f783" fmla="*/ 149450 f765 1"/>
              <a:gd name="f784" fmla="*/ 342796 f764 1"/>
              <a:gd name="f785" fmla="*/ 389177 f765 1"/>
              <a:gd name="f786" fmla="*/ 608316 f764 1"/>
              <a:gd name="f787" fmla="*/ 738146 f765 1"/>
              <a:gd name="f788" fmla="*/ 687972 f764 1"/>
              <a:gd name="f789" fmla="*/ 1004424 f765 1"/>
              <a:gd name="f790" fmla="*/ 1047562 f764 1"/>
              <a:gd name="f791" fmla="*/ 1015045 f765 1"/>
              <a:gd name="f792" fmla="*/ 1027837 f764 1"/>
              <a:gd name="f793" fmla="*/ 1198633 f765 1"/>
              <a:gd name="f794" fmla="*/ 470246 f764 1"/>
              <a:gd name="f795" fmla="*/ 1257806 f765 1"/>
              <a:gd name="f796" fmla="*/ 339761 f764 1"/>
              <a:gd name="f797" fmla="*/ 1315462 f765 1"/>
              <a:gd name="f798" fmla="*/ 230519 f764 1"/>
              <a:gd name="f799" fmla="*/ 1266909 f765 1"/>
              <a:gd name="f800" fmla="*/ 57552 f764 1"/>
              <a:gd name="f801" fmla="*/ 1234288 f765 1"/>
              <a:gd name="f802" fmla="*/ 22655 f764 1"/>
              <a:gd name="f803" fmla="*/ 1364014 f765 1"/>
              <a:gd name="f804" fmla="*/ 93207 f764 1"/>
              <a:gd name="f805" fmla="*/ 1430015 f765 1"/>
              <a:gd name="f806" fmla="*/ 229760 f764 1"/>
              <a:gd name="f807" fmla="*/ 1678845 f765 1"/>
              <a:gd name="f808" fmla="*/ 77276 f764 1"/>
              <a:gd name="f809" fmla="*/ 1672017 f765 1"/>
              <a:gd name="f810" fmla="*/ 90173 f764 1"/>
              <a:gd name="f811" fmla="*/ 1660638 f765 1"/>
              <a:gd name="f812" fmla="*/ 105346 f764 1"/>
              <a:gd name="f813" fmla="*/ 1705397 f765 1"/>
              <a:gd name="f814" fmla="*/ 99276 f764 1"/>
              <a:gd name="f815" fmla="*/ 1667465 f765 1"/>
              <a:gd name="f816" fmla="*/ 132656 f764 1"/>
              <a:gd name="f817" fmla="*/ 1617396 f765 1"/>
              <a:gd name="f818" fmla="*/ 206243 f764 1"/>
              <a:gd name="f819" fmla="*/ 270726 f764 1"/>
              <a:gd name="f820" fmla="*/ 1676569 f765 1"/>
              <a:gd name="f821" fmla="*/ 284382 f764 1"/>
              <a:gd name="f822" fmla="*/ 1753949 f765 1"/>
              <a:gd name="f823" fmla="*/ 217622 f764 1"/>
              <a:gd name="f824" fmla="*/ 1785811 f765 1"/>
              <a:gd name="f825" fmla="*/ 80310 f764 1"/>
              <a:gd name="f826" fmla="*/ 1700845 f765 1"/>
              <a:gd name="f827" fmla="*/ 21896 f764 1"/>
              <a:gd name="f828" fmla="*/ 1791122 f765 1"/>
              <a:gd name="f829" fmla="*/ 655 f764 1"/>
              <a:gd name="f830" fmla="*/ 1912502 f765 1"/>
              <a:gd name="f831" fmla="*/ 61345 f764 1"/>
              <a:gd name="f832" fmla="*/ 2007331 f765 1"/>
              <a:gd name="f833" fmla="*/ 148587 f764 1"/>
              <a:gd name="f834" fmla="*/ 2077125 f765 1"/>
              <a:gd name="f835" fmla="*/ 41621 f764 1"/>
              <a:gd name="f836" fmla="*/ 2090021 f765 1"/>
              <a:gd name="f837" fmla="*/ 84104 f764 1"/>
              <a:gd name="f838" fmla="*/ 2118090 f765 1"/>
              <a:gd name="f839" fmla="*/ 42379 f764 1"/>
              <a:gd name="f840" fmla="*/ 2130987 f765 1"/>
              <a:gd name="f841" fmla="*/ 82587 f764 1"/>
              <a:gd name="f842" fmla="*/ 2405611 f765 1"/>
              <a:gd name="f843" fmla="*/ 175898 f764 1"/>
              <a:gd name="f844" fmla="*/ 2445059 f765 1"/>
              <a:gd name="f845" fmla="*/ 300313 f764 1"/>
              <a:gd name="f846" fmla="*/ 2408645 f765 1"/>
              <a:gd name="f847" fmla="*/ 2153746 f765 1"/>
              <a:gd name="f848" fmla="*/ 334451 f764 1"/>
              <a:gd name="f849" fmla="*/ 2124160 f765 1"/>
              <a:gd name="f850" fmla="*/ 449004 f764 1"/>
              <a:gd name="f851" fmla="*/ 1987607 f765 1"/>
              <a:gd name="f852" fmla="*/ 1007354 f764 1"/>
              <a:gd name="f853" fmla="*/ 1880640 f765 1"/>
              <a:gd name="f854" fmla="*/ 1337358 f764 1"/>
              <a:gd name="f855" fmla="*/ 1870019 f765 1"/>
              <a:gd name="f856" fmla="*/ 1373013 f764 1"/>
              <a:gd name="f857" fmla="*/ 2350989 f765 1"/>
              <a:gd name="f858" fmla="*/ 1222805 f764 1"/>
              <a:gd name="f859" fmla="*/ 2475405 f765 1"/>
              <a:gd name="f860" fmla="*/ 1237219 f764 1"/>
              <a:gd name="f861" fmla="*/ 2712097 f765 1"/>
              <a:gd name="f862" fmla="*/ 1050596 f764 1"/>
              <a:gd name="f863" fmla="*/ 2894168 f765 1"/>
              <a:gd name="f864" fmla="*/ 765352 f764 1"/>
              <a:gd name="f865" fmla="*/ 2926788 f765 1"/>
              <a:gd name="f866" fmla="*/ 708455 f764 1"/>
              <a:gd name="f867" fmla="*/ 3139963 f765 1"/>
              <a:gd name="f868" fmla="*/ 713007 f764 1"/>
              <a:gd name="f869" fmla="*/ 3164998 f765 1"/>
              <a:gd name="f870" fmla="*/ 755490 f764 1"/>
              <a:gd name="f871" fmla="*/ 2936651 f765 1"/>
              <a:gd name="f872" fmla="*/ 801766 f764 1"/>
              <a:gd name="f873" fmla="*/ 2904788 f765 1"/>
              <a:gd name="f874" fmla="*/ 904940 f764 1"/>
              <a:gd name="f875" fmla="*/ 2908581 f765 1"/>
              <a:gd name="f876" fmla="*/ 924664 f764 1"/>
              <a:gd name="f877" fmla="*/ 3000376 f765 1"/>
              <a:gd name="f878" fmla="*/ 1011906 f764 1"/>
              <a:gd name="f879" fmla="*/ 3080032 f765 1"/>
              <a:gd name="f880" fmla="*/ 1031631 f764 1"/>
              <a:gd name="f881" fmla="*/ 3105825 f765 1"/>
              <a:gd name="f882" fmla="*/ 1039217 f764 1"/>
              <a:gd name="f883" fmla="*/ 3155894 f765 1"/>
              <a:gd name="f884" fmla="*/ 1075631 f764 1"/>
              <a:gd name="f885" fmla="*/ 3277275 f765 1"/>
              <a:gd name="f886" fmla="*/ 1069562 f764 1"/>
              <a:gd name="f887" fmla="*/ 3304585 f765 1"/>
              <a:gd name="f888" fmla="*/ 1053631 f764 1"/>
              <a:gd name="f889" fmla="*/ 3320516 f765 1"/>
              <a:gd name="f890" fmla="*/ 1088528 f764 1"/>
              <a:gd name="f891" fmla="*/ 3087618 f765 1"/>
              <a:gd name="f892" fmla="*/ 1082459 f764 1"/>
              <a:gd name="f893" fmla="*/ 3065617 f765 1"/>
              <a:gd name="f894" fmla="*/ 1076390 f764 1"/>
              <a:gd name="f895" fmla="*/ 2922995 f765 1"/>
              <a:gd name="f896" fmla="*/ 1040734 f764 1"/>
              <a:gd name="f897" fmla="*/ 2873684 f765 1"/>
              <a:gd name="f898" fmla="*/ 995975 f764 1"/>
              <a:gd name="f899" fmla="*/ 2877478 f765 1"/>
              <a:gd name="f900" fmla="*/ 1086252 f764 1"/>
              <a:gd name="f901" fmla="*/ 2993548 f765 1"/>
              <a:gd name="f902" fmla="*/ 1192460 f764 1"/>
              <a:gd name="f903" fmla="*/ 3007203 f765 1"/>
              <a:gd name="f904" fmla="*/ 1217495 f764 1"/>
              <a:gd name="f905" fmla="*/ 3072445 f765 1"/>
              <a:gd name="f906" fmla="*/ 1385151 f764 1"/>
              <a:gd name="f907" fmla="*/ 3152860 f765 1"/>
              <a:gd name="f908" fmla="*/ 1457980 f764 1"/>
              <a:gd name="f909" fmla="*/ 1458738 f764 1"/>
              <a:gd name="f910" fmla="*/ 1361634 f764 1"/>
              <a:gd name="f911" fmla="*/ 2954099 f765 1"/>
              <a:gd name="f912" fmla="*/ 1245564 f764 1"/>
              <a:gd name="f913" fmla="*/ 2938168 f765 1"/>
              <a:gd name="f914" fmla="*/ 1215977 f764 1"/>
              <a:gd name="f915" fmla="*/ 2829684 f765 1"/>
              <a:gd name="f916" fmla="*/ 1100666 f764 1"/>
              <a:gd name="f917" fmla="*/ 2816028 f765 1"/>
              <a:gd name="f918" fmla="*/ 1119631 f764 1"/>
              <a:gd name="f919" fmla="*/ 2746235 f765 1"/>
              <a:gd name="f920" fmla="*/ 1242529 f764 1"/>
              <a:gd name="f921" fmla="*/ 2646854 f765 1"/>
              <a:gd name="f922" fmla="*/ 1356323 f764 1"/>
              <a:gd name="f923" fmla="*/ 2464025 f765 1"/>
              <a:gd name="f924" fmla="*/ 1395772 f764 1"/>
              <a:gd name="f925" fmla="*/ 2428370 f765 1"/>
              <a:gd name="f926" fmla="*/ 1399565 f764 1"/>
              <a:gd name="f927" fmla="*/ 2148436 f765 1"/>
              <a:gd name="f928" fmla="*/ 1558877 f764 1"/>
              <a:gd name="f929" fmla="*/ 1836639 f765 1"/>
              <a:gd name="f930" fmla="*/ 1646878 f764 1"/>
              <a:gd name="f931" fmla="*/ 1787329 f765 1"/>
              <a:gd name="f932" fmla="*/ 1700741 f764 1"/>
              <a:gd name="f933" fmla="*/ 1829812 f765 1"/>
              <a:gd name="f934" fmla="*/ 2408541 f764 1"/>
              <a:gd name="f935" fmla="*/ 1973951 f765 1"/>
              <a:gd name="f936" fmla="*/ 2790131 f764 1"/>
              <a:gd name="f937" fmla="*/ 2030848 f765 1"/>
              <a:gd name="f938" fmla="*/ 2862960 f764 1"/>
              <a:gd name="f939" fmla="*/ 2190160 f765 1"/>
              <a:gd name="f940" fmla="*/ 2997236 f764 1"/>
              <a:gd name="f941" fmla="*/ 736628 f765 1"/>
              <a:gd name="f942" fmla="*/ 2991168 f764 1"/>
              <a:gd name="f943" fmla="*/ 787456 f765 1"/>
              <a:gd name="f944" fmla="*/ 2949443 f764 1"/>
              <a:gd name="f945" fmla="*/ 886078 f765 1"/>
              <a:gd name="f946" fmla="*/ 2715786 f764 1"/>
              <a:gd name="f947" fmla="*/ 842836 f765 1"/>
              <a:gd name="f948" fmla="*/ 2118745 f764 1"/>
              <a:gd name="f949" fmla="*/ 911113 f765 1"/>
              <a:gd name="f950" fmla="*/ 1365427 f764 1"/>
              <a:gd name="f951" fmla="*/ 891388 f765 1"/>
              <a:gd name="f952" fmla="*/ 1312323 f764 1"/>
              <a:gd name="f953" fmla="*/ 732076 f765 1"/>
              <a:gd name="f954" fmla="*/ 1131770 f764 1"/>
              <a:gd name="f955" fmla="*/ 603110 f765 1"/>
              <a:gd name="f956" fmla="*/ 862457 f764 1"/>
              <a:gd name="f957" fmla="*/ 505247 f765 1"/>
              <a:gd name="f958" fmla="*/ 779007 f764 1"/>
              <a:gd name="f959" fmla="*/ 383107 f765 1"/>
              <a:gd name="f960" fmla="*/ 729697 f764 1"/>
              <a:gd name="f961" fmla="*/ 344417 f765 1"/>
              <a:gd name="f962" fmla="*/ 726662 f764 1"/>
              <a:gd name="f963" fmla="*/ 243520 f765 1"/>
              <a:gd name="f964" fmla="*/ 762318 f764 1"/>
              <a:gd name="f965" fmla="*/ 107725 f765 1"/>
              <a:gd name="f966" fmla="*/ 746387 f764 1"/>
              <a:gd name="f967" fmla="*/ 1832846 f765 1"/>
              <a:gd name="f968" fmla="*/ 833629 f764 1"/>
              <a:gd name="f969" fmla="*/ 782042 f764 1"/>
              <a:gd name="f970" fmla="*/ 1772914 f765 1"/>
              <a:gd name="f971" fmla="*/ 784318 f764 1"/>
              <a:gd name="f972" fmla="*/ 1757742 f765 1"/>
              <a:gd name="f973" fmla="*/ 791145 f764 1"/>
              <a:gd name="f974" fmla="*/ 1503602 f765 1"/>
              <a:gd name="f975" fmla="*/ 1094597 f764 1"/>
              <a:gd name="f976" fmla="*/ 1536223 f765 1"/>
              <a:gd name="f977" fmla="*/ 1130252 f764 1"/>
              <a:gd name="f978" fmla="*/ 1680362 f765 1"/>
              <a:gd name="f979" fmla="*/ 1074873 f764 1"/>
              <a:gd name="f980" fmla="*/ 1817674 f765 1"/>
              <a:gd name="f981" fmla="*/ 977768 f764 1"/>
              <a:gd name="f982" fmla="*/ 1881399 f765 1"/>
              <a:gd name="f983" fmla="*/ 854870 f764 1"/>
              <a:gd name="f984" fmla="*/ 1848019 f765 1"/>
              <a:gd name="f985" fmla="*/ 828318 f764 1"/>
              <a:gd name="f986" fmla="*/ 1184978 f765 1"/>
              <a:gd name="f987" fmla="*/ 1442048 f764 1"/>
              <a:gd name="f988" fmla="*/ 1206978 f765 1"/>
              <a:gd name="f989" fmla="*/ 1400324 f764 1"/>
              <a:gd name="f990" fmla="*/ 1244151 f765 1"/>
              <a:gd name="f991" fmla="*/ 1347220 f764 1"/>
              <a:gd name="f992" fmla="*/ 1313944 f765 1"/>
              <a:gd name="f993" fmla="*/ 1349496 f764 1"/>
              <a:gd name="f994" fmla="*/ 1369324 f765 1"/>
              <a:gd name="f995" fmla="*/ 1436842 f765 1"/>
              <a:gd name="f996" fmla="*/ 1380600 f764 1"/>
              <a:gd name="f997" fmla="*/ 1480843 f765 1"/>
              <a:gd name="f998" fmla="*/ 1439773 f764 1"/>
              <a:gd name="f999" fmla="*/ 1605258 f765 1"/>
              <a:gd name="f1000" fmla="*/ 1424600 f764 1"/>
              <a:gd name="f1001" fmla="*/ 1540016 f765 1"/>
              <a:gd name="f1002" fmla="*/ 1334324 f764 1"/>
              <a:gd name="f1003" fmla="*/ 1526360 f765 1"/>
              <a:gd name="f1004" fmla="*/ 1325978 f764 1"/>
              <a:gd name="f1005" fmla="*/ 1450498 f765 1"/>
              <a:gd name="f1006" fmla="*/ 1362497 f765 1"/>
              <a:gd name="f1007" fmla="*/ 1214460 f764 1"/>
              <a:gd name="f1008" fmla="*/ 1250220 f765 1"/>
              <a:gd name="f1009" fmla="*/ 1250115 f764 1"/>
              <a:gd name="f1010" fmla="*/ 1245668 f765 1"/>
              <a:gd name="f1011" fmla="*/ 1259978 f764 1"/>
              <a:gd name="f1012" fmla="*/ 1166012 f765 1"/>
              <a:gd name="f1013" fmla="*/ 1322944 f764 1"/>
              <a:gd name="f1014" fmla="*/ 1147046 f765 1"/>
              <a:gd name="f1015" fmla="*/ 1330530 f764 1"/>
              <a:gd name="f1016" fmla="*/ 1096218 f765 1"/>
              <a:gd name="f1017" fmla="*/ 1391979 f764 1"/>
              <a:gd name="f1018" fmla="*/ 1255530 f765 1"/>
              <a:gd name="f1019" fmla="*/ 675834 f764 1"/>
              <a:gd name="f1020" fmla="*/ 1235047 f765 1"/>
              <a:gd name="f1021" fmla="*/ 743352 f764 1"/>
              <a:gd name="f1022" fmla="*/ 1250978 f765 1"/>
              <a:gd name="f1023" fmla="*/ 907974 f764 1"/>
              <a:gd name="f1024" fmla="*/ 1298013 f765 1"/>
              <a:gd name="f1025" fmla="*/ 1046045 f764 1"/>
              <a:gd name="f1026" fmla="*/ 1345807 f765 1"/>
              <a:gd name="f1027" fmla="*/ 1354152 f765 1"/>
              <a:gd name="f1028" fmla="*/ 1025562 f764 1"/>
              <a:gd name="f1029" fmla="*/ 1379945 f765 1"/>
              <a:gd name="f1030" fmla="*/ 816180 f764 1"/>
              <a:gd name="f1031" fmla="*/ 1329876 f765 1"/>
              <a:gd name="f1032" fmla="*/ 665972 f764 1"/>
              <a:gd name="f1033" fmla="*/ 1282082 f765 1"/>
              <a:gd name="f1034" fmla="*/ 669765 f764 1"/>
              <a:gd name="f1035" fmla="*/ 1272220 f765 1"/>
              <a:gd name="f1036" fmla="*/ 690248 f764 1"/>
              <a:gd name="f1037" fmla="+- f766 0 f1"/>
              <a:gd name="f1038" fmla="*/ f769 1 3320516"/>
              <a:gd name="f1039" fmla="*/ f770 1 2997236"/>
              <a:gd name="f1040" fmla="*/ f771 1 3320516"/>
              <a:gd name="f1041" fmla="*/ f772 1 2997236"/>
              <a:gd name="f1042" fmla="*/ f773 1 3320516"/>
              <a:gd name="f1043" fmla="*/ f774 1 2997236"/>
              <a:gd name="f1044" fmla="*/ f775 1 3320516"/>
              <a:gd name="f1045" fmla="*/ f776 1 2997236"/>
              <a:gd name="f1046" fmla="*/ f777 1 3320516"/>
              <a:gd name="f1047" fmla="*/ f778 1 2997236"/>
              <a:gd name="f1048" fmla="*/ f779 1 3320516"/>
              <a:gd name="f1049" fmla="*/ f780 1 2997236"/>
              <a:gd name="f1050" fmla="*/ f781 1 3320516"/>
              <a:gd name="f1051" fmla="*/ f782 1 2997236"/>
              <a:gd name="f1052" fmla="*/ f783 1 3320516"/>
              <a:gd name="f1053" fmla="*/ f784 1 2997236"/>
              <a:gd name="f1054" fmla="*/ f785 1 3320516"/>
              <a:gd name="f1055" fmla="*/ f786 1 2997236"/>
              <a:gd name="f1056" fmla="*/ f787 1 3320516"/>
              <a:gd name="f1057" fmla="*/ f788 1 2997236"/>
              <a:gd name="f1058" fmla="*/ f789 1 3320516"/>
              <a:gd name="f1059" fmla="*/ f790 1 2997236"/>
              <a:gd name="f1060" fmla="*/ f791 1 3320516"/>
              <a:gd name="f1061" fmla="*/ f792 1 2997236"/>
              <a:gd name="f1062" fmla="*/ f793 1 3320516"/>
              <a:gd name="f1063" fmla="*/ f794 1 2997236"/>
              <a:gd name="f1064" fmla="*/ f795 1 3320516"/>
              <a:gd name="f1065" fmla="*/ f796 1 2997236"/>
              <a:gd name="f1066" fmla="*/ f797 1 3320516"/>
              <a:gd name="f1067" fmla="*/ f798 1 2997236"/>
              <a:gd name="f1068" fmla="*/ f799 1 3320516"/>
              <a:gd name="f1069" fmla="*/ f800 1 2997236"/>
              <a:gd name="f1070" fmla="*/ f801 1 3320516"/>
              <a:gd name="f1071" fmla="*/ f802 1 2997236"/>
              <a:gd name="f1072" fmla="*/ f803 1 3320516"/>
              <a:gd name="f1073" fmla="*/ f804 1 2997236"/>
              <a:gd name="f1074" fmla="*/ f805 1 3320516"/>
              <a:gd name="f1075" fmla="*/ f806 1 2997236"/>
              <a:gd name="f1076" fmla="*/ f807 1 3320516"/>
              <a:gd name="f1077" fmla="*/ f808 1 2997236"/>
              <a:gd name="f1078" fmla="*/ f809 1 3320516"/>
              <a:gd name="f1079" fmla="*/ f810 1 2997236"/>
              <a:gd name="f1080" fmla="*/ f811 1 3320516"/>
              <a:gd name="f1081" fmla="*/ f812 1 2997236"/>
              <a:gd name="f1082" fmla="*/ f813 1 3320516"/>
              <a:gd name="f1083" fmla="*/ f814 1 2997236"/>
              <a:gd name="f1084" fmla="*/ f815 1 3320516"/>
              <a:gd name="f1085" fmla="*/ f816 1 2997236"/>
              <a:gd name="f1086" fmla="*/ f817 1 3320516"/>
              <a:gd name="f1087" fmla="*/ f818 1 2997236"/>
              <a:gd name="f1088" fmla="*/ f819 1 2997236"/>
              <a:gd name="f1089" fmla="*/ f820 1 3320516"/>
              <a:gd name="f1090" fmla="*/ f821 1 2997236"/>
              <a:gd name="f1091" fmla="*/ f822 1 3320516"/>
              <a:gd name="f1092" fmla="*/ f823 1 2997236"/>
              <a:gd name="f1093" fmla="*/ f824 1 3320516"/>
              <a:gd name="f1094" fmla="*/ f825 1 2997236"/>
              <a:gd name="f1095" fmla="*/ f826 1 3320516"/>
              <a:gd name="f1096" fmla="*/ f827 1 2997236"/>
              <a:gd name="f1097" fmla="*/ f828 1 3320516"/>
              <a:gd name="f1098" fmla="*/ f829 1 2997236"/>
              <a:gd name="f1099" fmla="*/ f830 1 3320516"/>
              <a:gd name="f1100" fmla="*/ f831 1 2997236"/>
              <a:gd name="f1101" fmla="*/ f832 1 3320516"/>
              <a:gd name="f1102" fmla="*/ f833 1 2997236"/>
              <a:gd name="f1103" fmla="*/ f834 1 3320516"/>
              <a:gd name="f1104" fmla="*/ f835 1 2997236"/>
              <a:gd name="f1105" fmla="*/ f836 1 3320516"/>
              <a:gd name="f1106" fmla="*/ f837 1 2997236"/>
              <a:gd name="f1107" fmla="*/ f838 1 3320516"/>
              <a:gd name="f1108" fmla="*/ f839 1 2997236"/>
              <a:gd name="f1109" fmla="*/ f840 1 3320516"/>
              <a:gd name="f1110" fmla="*/ f841 1 2997236"/>
              <a:gd name="f1111" fmla="*/ f842 1 3320516"/>
              <a:gd name="f1112" fmla="*/ f843 1 2997236"/>
              <a:gd name="f1113" fmla="*/ f844 1 3320516"/>
              <a:gd name="f1114" fmla="*/ f845 1 2997236"/>
              <a:gd name="f1115" fmla="*/ f846 1 3320516"/>
              <a:gd name="f1116" fmla="*/ f847 1 3320516"/>
              <a:gd name="f1117" fmla="*/ f848 1 2997236"/>
              <a:gd name="f1118" fmla="*/ f849 1 3320516"/>
              <a:gd name="f1119" fmla="*/ f850 1 2997236"/>
              <a:gd name="f1120" fmla="*/ f851 1 3320516"/>
              <a:gd name="f1121" fmla="*/ f852 1 2997236"/>
              <a:gd name="f1122" fmla="*/ f853 1 3320516"/>
              <a:gd name="f1123" fmla="*/ f854 1 2997236"/>
              <a:gd name="f1124" fmla="*/ f855 1 3320516"/>
              <a:gd name="f1125" fmla="*/ f856 1 2997236"/>
              <a:gd name="f1126" fmla="*/ f857 1 3320516"/>
              <a:gd name="f1127" fmla="*/ f858 1 2997236"/>
              <a:gd name="f1128" fmla="*/ f859 1 3320516"/>
              <a:gd name="f1129" fmla="*/ f860 1 2997236"/>
              <a:gd name="f1130" fmla="*/ f861 1 3320516"/>
              <a:gd name="f1131" fmla="*/ f862 1 2997236"/>
              <a:gd name="f1132" fmla="*/ f863 1 3320516"/>
              <a:gd name="f1133" fmla="*/ f864 1 2997236"/>
              <a:gd name="f1134" fmla="*/ f865 1 3320516"/>
              <a:gd name="f1135" fmla="*/ f866 1 2997236"/>
              <a:gd name="f1136" fmla="*/ f867 1 3320516"/>
              <a:gd name="f1137" fmla="*/ f868 1 2997236"/>
              <a:gd name="f1138" fmla="*/ f869 1 3320516"/>
              <a:gd name="f1139" fmla="*/ f870 1 2997236"/>
              <a:gd name="f1140" fmla="*/ f871 1 3320516"/>
              <a:gd name="f1141" fmla="*/ f872 1 2997236"/>
              <a:gd name="f1142" fmla="*/ f873 1 3320516"/>
              <a:gd name="f1143" fmla="*/ f874 1 2997236"/>
              <a:gd name="f1144" fmla="*/ f875 1 3320516"/>
              <a:gd name="f1145" fmla="*/ f876 1 2997236"/>
              <a:gd name="f1146" fmla="*/ f877 1 3320516"/>
              <a:gd name="f1147" fmla="*/ f878 1 2997236"/>
              <a:gd name="f1148" fmla="*/ f879 1 3320516"/>
              <a:gd name="f1149" fmla="*/ f880 1 2997236"/>
              <a:gd name="f1150" fmla="*/ f881 1 3320516"/>
              <a:gd name="f1151" fmla="*/ f882 1 2997236"/>
              <a:gd name="f1152" fmla="*/ f883 1 3320516"/>
              <a:gd name="f1153" fmla="*/ f884 1 2997236"/>
              <a:gd name="f1154" fmla="*/ f885 1 3320516"/>
              <a:gd name="f1155" fmla="*/ f886 1 2997236"/>
              <a:gd name="f1156" fmla="*/ f887 1 3320516"/>
              <a:gd name="f1157" fmla="*/ f888 1 2997236"/>
              <a:gd name="f1158" fmla="*/ f889 1 3320516"/>
              <a:gd name="f1159" fmla="*/ f890 1 2997236"/>
              <a:gd name="f1160" fmla="*/ f891 1 3320516"/>
              <a:gd name="f1161" fmla="*/ f892 1 2997236"/>
              <a:gd name="f1162" fmla="*/ f893 1 3320516"/>
              <a:gd name="f1163" fmla="*/ f894 1 2997236"/>
              <a:gd name="f1164" fmla="*/ f895 1 3320516"/>
              <a:gd name="f1165" fmla="*/ f896 1 2997236"/>
              <a:gd name="f1166" fmla="*/ f897 1 3320516"/>
              <a:gd name="f1167" fmla="*/ f898 1 2997236"/>
              <a:gd name="f1168" fmla="*/ f899 1 3320516"/>
              <a:gd name="f1169" fmla="*/ f900 1 2997236"/>
              <a:gd name="f1170" fmla="*/ f901 1 3320516"/>
              <a:gd name="f1171" fmla="*/ f902 1 2997236"/>
              <a:gd name="f1172" fmla="*/ f903 1 3320516"/>
              <a:gd name="f1173" fmla="*/ f904 1 2997236"/>
              <a:gd name="f1174" fmla="*/ f905 1 3320516"/>
              <a:gd name="f1175" fmla="*/ f906 1 2997236"/>
              <a:gd name="f1176" fmla="*/ f907 1 3320516"/>
              <a:gd name="f1177" fmla="*/ f908 1 2997236"/>
              <a:gd name="f1178" fmla="*/ f909 1 2997236"/>
              <a:gd name="f1179" fmla="*/ f910 1 2997236"/>
              <a:gd name="f1180" fmla="*/ f911 1 3320516"/>
              <a:gd name="f1181" fmla="*/ f912 1 2997236"/>
              <a:gd name="f1182" fmla="*/ f913 1 3320516"/>
              <a:gd name="f1183" fmla="*/ f914 1 2997236"/>
              <a:gd name="f1184" fmla="*/ f915 1 3320516"/>
              <a:gd name="f1185" fmla="*/ f916 1 2997236"/>
              <a:gd name="f1186" fmla="*/ f917 1 3320516"/>
              <a:gd name="f1187" fmla="*/ f918 1 2997236"/>
              <a:gd name="f1188" fmla="*/ f919 1 3320516"/>
              <a:gd name="f1189" fmla="*/ f920 1 2997236"/>
              <a:gd name="f1190" fmla="*/ f921 1 3320516"/>
              <a:gd name="f1191" fmla="*/ f922 1 2997236"/>
              <a:gd name="f1192" fmla="*/ f923 1 3320516"/>
              <a:gd name="f1193" fmla="*/ f924 1 2997236"/>
              <a:gd name="f1194" fmla="*/ f925 1 3320516"/>
              <a:gd name="f1195" fmla="*/ f926 1 2997236"/>
              <a:gd name="f1196" fmla="*/ f927 1 3320516"/>
              <a:gd name="f1197" fmla="*/ f928 1 2997236"/>
              <a:gd name="f1198" fmla="*/ f929 1 3320516"/>
              <a:gd name="f1199" fmla="*/ f930 1 2997236"/>
              <a:gd name="f1200" fmla="*/ f931 1 3320516"/>
              <a:gd name="f1201" fmla="*/ f932 1 2997236"/>
              <a:gd name="f1202" fmla="*/ f933 1 3320516"/>
              <a:gd name="f1203" fmla="*/ f934 1 2997236"/>
              <a:gd name="f1204" fmla="*/ f935 1 3320516"/>
              <a:gd name="f1205" fmla="*/ f936 1 2997236"/>
              <a:gd name="f1206" fmla="*/ f937 1 3320516"/>
              <a:gd name="f1207" fmla="*/ f938 1 2997236"/>
              <a:gd name="f1208" fmla="*/ f939 1 3320516"/>
              <a:gd name="f1209" fmla="*/ f940 1 2997236"/>
              <a:gd name="f1210" fmla="*/ f941 1 3320516"/>
              <a:gd name="f1211" fmla="*/ f942 1 2997236"/>
              <a:gd name="f1212" fmla="*/ f943 1 3320516"/>
              <a:gd name="f1213" fmla="*/ f944 1 2997236"/>
              <a:gd name="f1214" fmla="*/ f945 1 3320516"/>
              <a:gd name="f1215" fmla="*/ f946 1 2997236"/>
              <a:gd name="f1216" fmla="*/ f947 1 3320516"/>
              <a:gd name="f1217" fmla="*/ f948 1 2997236"/>
              <a:gd name="f1218" fmla="*/ f949 1 3320516"/>
              <a:gd name="f1219" fmla="*/ f950 1 2997236"/>
              <a:gd name="f1220" fmla="*/ f951 1 3320516"/>
              <a:gd name="f1221" fmla="*/ f952 1 2997236"/>
              <a:gd name="f1222" fmla="*/ f953 1 3320516"/>
              <a:gd name="f1223" fmla="*/ f954 1 2997236"/>
              <a:gd name="f1224" fmla="*/ f955 1 3320516"/>
              <a:gd name="f1225" fmla="*/ f956 1 2997236"/>
              <a:gd name="f1226" fmla="*/ f957 1 3320516"/>
              <a:gd name="f1227" fmla="*/ f958 1 2997236"/>
              <a:gd name="f1228" fmla="*/ f959 1 3320516"/>
              <a:gd name="f1229" fmla="*/ f960 1 2997236"/>
              <a:gd name="f1230" fmla="*/ f961 1 3320516"/>
              <a:gd name="f1231" fmla="*/ f962 1 2997236"/>
              <a:gd name="f1232" fmla="*/ f963 1 3320516"/>
              <a:gd name="f1233" fmla="*/ f964 1 2997236"/>
              <a:gd name="f1234" fmla="*/ f965 1 3320516"/>
              <a:gd name="f1235" fmla="*/ f966 1 2997236"/>
              <a:gd name="f1236" fmla="*/ f967 1 3320516"/>
              <a:gd name="f1237" fmla="*/ f968 1 2997236"/>
              <a:gd name="f1238" fmla="*/ f969 1 2997236"/>
              <a:gd name="f1239" fmla="*/ f970 1 3320516"/>
              <a:gd name="f1240" fmla="*/ f971 1 2997236"/>
              <a:gd name="f1241" fmla="*/ f972 1 3320516"/>
              <a:gd name="f1242" fmla="*/ f973 1 2997236"/>
              <a:gd name="f1243" fmla="*/ f974 1 3320516"/>
              <a:gd name="f1244" fmla="*/ f975 1 2997236"/>
              <a:gd name="f1245" fmla="*/ f976 1 3320516"/>
              <a:gd name="f1246" fmla="*/ f977 1 2997236"/>
              <a:gd name="f1247" fmla="*/ f978 1 3320516"/>
              <a:gd name="f1248" fmla="*/ f979 1 2997236"/>
              <a:gd name="f1249" fmla="*/ f980 1 3320516"/>
              <a:gd name="f1250" fmla="*/ f981 1 2997236"/>
              <a:gd name="f1251" fmla="*/ f982 1 3320516"/>
              <a:gd name="f1252" fmla="*/ f983 1 2997236"/>
              <a:gd name="f1253" fmla="*/ f984 1 3320516"/>
              <a:gd name="f1254" fmla="*/ f985 1 2997236"/>
              <a:gd name="f1255" fmla="*/ f986 1 3320516"/>
              <a:gd name="f1256" fmla="*/ f987 1 2997236"/>
              <a:gd name="f1257" fmla="*/ f988 1 3320516"/>
              <a:gd name="f1258" fmla="*/ f989 1 2997236"/>
              <a:gd name="f1259" fmla="*/ f990 1 3320516"/>
              <a:gd name="f1260" fmla="*/ f991 1 2997236"/>
              <a:gd name="f1261" fmla="*/ f992 1 3320516"/>
              <a:gd name="f1262" fmla="*/ f993 1 2997236"/>
              <a:gd name="f1263" fmla="*/ f994 1 3320516"/>
              <a:gd name="f1264" fmla="*/ f995 1 3320516"/>
              <a:gd name="f1265" fmla="*/ f996 1 2997236"/>
              <a:gd name="f1266" fmla="*/ f997 1 3320516"/>
              <a:gd name="f1267" fmla="*/ f998 1 2997236"/>
              <a:gd name="f1268" fmla="*/ f999 1 3320516"/>
              <a:gd name="f1269" fmla="*/ f1000 1 2997236"/>
              <a:gd name="f1270" fmla="*/ f1001 1 3320516"/>
              <a:gd name="f1271" fmla="*/ f1002 1 2997236"/>
              <a:gd name="f1272" fmla="*/ f1003 1 3320516"/>
              <a:gd name="f1273" fmla="*/ f1004 1 2997236"/>
              <a:gd name="f1274" fmla="*/ f1005 1 3320516"/>
              <a:gd name="f1275" fmla="*/ f1006 1 3320516"/>
              <a:gd name="f1276" fmla="*/ f1007 1 2997236"/>
              <a:gd name="f1277" fmla="*/ f1008 1 3320516"/>
              <a:gd name="f1278" fmla="*/ f1009 1 2997236"/>
              <a:gd name="f1279" fmla="*/ f1010 1 3320516"/>
              <a:gd name="f1280" fmla="*/ f1011 1 2997236"/>
              <a:gd name="f1281" fmla="*/ f1012 1 3320516"/>
              <a:gd name="f1282" fmla="*/ f1013 1 2997236"/>
              <a:gd name="f1283" fmla="*/ f1014 1 3320516"/>
              <a:gd name="f1284" fmla="*/ f1015 1 2997236"/>
              <a:gd name="f1285" fmla="*/ f1016 1 3320516"/>
              <a:gd name="f1286" fmla="*/ f1017 1 2997236"/>
              <a:gd name="f1287" fmla="*/ f1018 1 3320516"/>
              <a:gd name="f1288" fmla="*/ f1019 1 2997236"/>
              <a:gd name="f1289" fmla="*/ f1020 1 3320516"/>
              <a:gd name="f1290" fmla="*/ f1021 1 2997236"/>
              <a:gd name="f1291" fmla="*/ f1022 1 3320516"/>
              <a:gd name="f1292" fmla="*/ f1023 1 2997236"/>
              <a:gd name="f1293" fmla="*/ f1024 1 3320516"/>
              <a:gd name="f1294" fmla="*/ f1025 1 2997236"/>
              <a:gd name="f1295" fmla="*/ f1026 1 3320516"/>
              <a:gd name="f1296" fmla="*/ f1027 1 3320516"/>
              <a:gd name="f1297" fmla="*/ f1028 1 2997236"/>
              <a:gd name="f1298" fmla="*/ f1029 1 3320516"/>
              <a:gd name="f1299" fmla="*/ f1030 1 2997236"/>
              <a:gd name="f1300" fmla="*/ f1031 1 3320516"/>
              <a:gd name="f1301" fmla="*/ f1032 1 2997236"/>
              <a:gd name="f1302" fmla="*/ f1033 1 3320516"/>
              <a:gd name="f1303" fmla="*/ f1034 1 2997236"/>
              <a:gd name="f1304" fmla="*/ f1035 1 3320516"/>
              <a:gd name="f1305" fmla="*/ f1036 1 2997236"/>
              <a:gd name="f1306" fmla="*/ f760 1 f767"/>
              <a:gd name="f1307" fmla="*/ f761 1 f767"/>
              <a:gd name="f1308" fmla="*/ f760 1 f768"/>
              <a:gd name="f1309" fmla="*/ f762 1 f768"/>
              <a:gd name="f1310" fmla="*/ f1038 1 f767"/>
              <a:gd name="f1311" fmla="*/ f1039 1 f768"/>
              <a:gd name="f1312" fmla="*/ f1040 1 f767"/>
              <a:gd name="f1313" fmla="*/ f1041 1 f768"/>
              <a:gd name="f1314" fmla="*/ f1042 1 f767"/>
              <a:gd name="f1315" fmla="*/ f1043 1 f768"/>
              <a:gd name="f1316" fmla="*/ f1044 1 f767"/>
              <a:gd name="f1317" fmla="*/ f1045 1 f768"/>
              <a:gd name="f1318" fmla="*/ f1046 1 f767"/>
              <a:gd name="f1319" fmla="*/ f1047 1 f768"/>
              <a:gd name="f1320" fmla="*/ f1048 1 f767"/>
              <a:gd name="f1321" fmla="*/ f1049 1 f768"/>
              <a:gd name="f1322" fmla="*/ f1050 1 f767"/>
              <a:gd name="f1323" fmla="*/ f1051 1 f768"/>
              <a:gd name="f1324" fmla="*/ f1052 1 f767"/>
              <a:gd name="f1325" fmla="*/ f1053 1 f768"/>
              <a:gd name="f1326" fmla="*/ f1054 1 f767"/>
              <a:gd name="f1327" fmla="*/ f1055 1 f768"/>
              <a:gd name="f1328" fmla="*/ f1056 1 f767"/>
              <a:gd name="f1329" fmla="*/ f1057 1 f768"/>
              <a:gd name="f1330" fmla="*/ f1058 1 f767"/>
              <a:gd name="f1331" fmla="*/ f1059 1 f768"/>
              <a:gd name="f1332" fmla="*/ f1060 1 f767"/>
              <a:gd name="f1333" fmla="*/ f1061 1 f768"/>
              <a:gd name="f1334" fmla="*/ f1062 1 f767"/>
              <a:gd name="f1335" fmla="*/ f1063 1 f768"/>
              <a:gd name="f1336" fmla="*/ f1064 1 f767"/>
              <a:gd name="f1337" fmla="*/ f1065 1 f768"/>
              <a:gd name="f1338" fmla="*/ f1066 1 f767"/>
              <a:gd name="f1339" fmla="*/ f1067 1 f768"/>
              <a:gd name="f1340" fmla="*/ f1068 1 f767"/>
              <a:gd name="f1341" fmla="*/ f1069 1 f768"/>
              <a:gd name="f1342" fmla="*/ f1070 1 f767"/>
              <a:gd name="f1343" fmla="*/ f1071 1 f768"/>
              <a:gd name="f1344" fmla="*/ f1072 1 f767"/>
              <a:gd name="f1345" fmla="*/ f1073 1 f768"/>
              <a:gd name="f1346" fmla="*/ f1074 1 f767"/>
              <a:gd name="f1347" fmla="*/ f1075 1 f768"/>
              <a:gd name="f1348" fmla="*/ f1076 1 f767"/>
              <a:gd name="f1349" fmla="*/ f1077 1 f768"/>
              <a:gd name="f1350" fmla="*/ f1078 1 f767"/>
              <a:gd name="f1351" fmla="*/ f1079 1 f768"/>
              <a:gd name="f1352" fmla="*/ f1080 1 f767"/>
              <a:gd name="f1353" fmla="*/ f1081 1 f768"/>
              <a:gd name="f1354" fmla="*/ f1082 1 f767"/>
              <a:gd name="f1355" fmla="*/ f1083 1 f768"/>
              <a:gd name="f1356" fmla="*/ f1084 1 f767"/>
              <a:gd name="f1357" fmla="*/ f1085 1 f768"/>
              <a:gd name="f1358" fmla="*/ f1086 1 f767"/>
              <a:gd name="f1359" fmla="*/ f1087 1 f768"/>
              <a:gd name="f1360" fmla="*/ f1088 1 f768"/>
              <a:gd name="f1361" fmla="*/ f1089 1 f767"/>
              <a:gd name="f1362" fmla="*/ f1090 1 f768"/>
              <a:gd name="f1363" fmla="*/ f1091 1 f767"/>
              <a:gd name="f1364" fmla="*/ f1092 1 f768"/>
              <a:gd name="f1365" fmla="*/ f1093 1 f767"/>
              <a:gd name="f1366" fmla="*/ f1094 1 f768"/>
              <a:gd name="f1367" fmla="*/ f1095 1 f767"/>
              <a:gd name="f1368" fmla="*/ f1096 1 f768"/>
              <a:gd name="f1369" fmla="*/ f1097 1 f767"/>
              <a:gd name="f1370" fmla="*/ f1098 1 f768"/>
              <a:gd name="f1371" fmla="*/ f1099 1 f767"/>
              <a:gd name="f1372" fmla="*/ f1100 1 f768"/>
              <a:gd name="f1373" fmla="*/ f1101 1 f767"/>
              <a:gd name="f1374" fmla="*/ f1102 1 f768"/>
              <a:gd name="f1375" fmla="*/ f1103 1 f767"/>
              <a:gd name="f1376" fmla="*/ f1104 1 f768"/>
              <a:gd name="f1377" fmla="*/ f1105 1 f767"/>
              <a:gd name="f1378" fmla="*/ f1106 1 f768"/>
              <a:gd name="f1379" fmla="*/ f1107 1 f767"/>
              <a:gd name="f1380" fmla="*/ f1108 1 f768"/>
              <a:gd name="f1381" fmla="*/ f1109 1 f767"/>
              <a:gd name="f1382" fmla="*/ f1110 1 f768"/>
              <a:gd name="f1383" fmla="*/ f1111 1 f767"/>
              <a:gd name="f1384" fmla="*/ f1112 1 f768"/>
              <a:gd name="f1385" fmla="*/ f1113 1 f767"/>
              <a:gd name="f1386" fmla="*/ f1114 1 f768"/>
              <a:gd name="f1387" fmla="*/ f1115 1 f767"/>
              <a:gd name="f1388" fmla="*/ f1116 1 f767"/>
              <a:gd name="f1389" fmla="*/ f1117 1 f768"/>
              <a:gd name="f1390" fmla="*/ f1118 1 f767"/>
              <a:gd name="f1391" fmla="*/ f1119 1 f768"/>
              <a:gd name="f1392" fmla="*/ f1120 1 f767"/>
              <a:gd name="f1393" fmla="*/ f1121 1 f768"/>
              <a:gd name="f1394" fmla="*/ f1122 1 f767"/>
              <a:gd name="f1395" fmla="*/ f1123 1 f768"/>
              <a:gd name="f1396" fmla="*/ f1124 1 f767"/>
              <a:gd name="f1397" fmla="*/ f1125 1 f768"/>
              <a:gd name="f1398" fmla="*/ f1126 1 f767"/>
              <a:gd name="f1399" fmla="*/ f1127 1 f768"/>
              <a:gd name="f1400" fmla="*/ f1128 1 f767"/>
              <a:gd name="f1401" fmla="*/ f1129 1 f768"/>
              <a:gd name="f1402" fmla="*/ f1130 1 f767"/>
              <a:gd name="f1403" fmla="*/ f1131 1 f768"/>
              <a:gd name="f1404" fmla="*/ f1132 1 f767"/>
              <a:gd name="f1405" fmla="*/ f1133 1 f768"/>
              <a:gd name="f1406" fmla="*/ f1134 1 f767"/>
              <a:gd name="f1407" fmla="*/ f1135 1 f768"/>
              <a:gd name="f1408" fmla="*/ f1136 1 f767"/>
              <a:gd name="f1409" fmla="*/ f1137 1 f768"/>
              <a:gd name="f1410" fmla="*/ f1138 1 f767"/>
              <a:gd name="f1411" fmla="*/ f1139 1 f768"/>
              <a:gd name="f1412" fmla="*/ f1140 1 f767"/>
              <a:gd name="f1413" fmla="*/ f1141 1 f768"/>
              <a:gd name="f1414" fmla="*/ f1142 1 f767"/>
              <a:gd name="f1415" fmla="*/ f1143 1 f768"/>
              <a:gd name="f1416" fmla="*/ f1144 1 f767"/>
              <a:gd name="f1417" fmla="*/ f1145 1 f768"/>
              <a:gd name="f1418" fmla="*/ f1146 1 f767"/>
              <a:gd name="f1419" fmla="*/ f1147 1 f768"/>
              <a:gd name="f1420" fmla="*/ f1148 1 f767"/>
              <a:gd name="f1421" fmla="*/ f1149 1 f768"/>
              <a:gd name="f1422" fmla="*/ f1150 1 f767"/>
              <a:gd name="f1423" fmla="*/ f1151 1 f768"/>
              <a:gd name="f1424" fmla="*/ f1152 1 f767"/>
              <a:gd name="f1425" fmla="*/ f1153 1 f768"/>
              <a:gd name="f1426" fmla="*/ f1154 1 f767"/>
              <a:gd name="f1427" fmla="*/ f1155 1 f768"/>
              <a:gd name="f1428" fmla="*/ f1156 1 f767"/>
              <a:gd name="f1429" fmla="*/ f1157 1 f768"/>
              <a:gd name="f1430" fmla="*/ f1158 1 f767"/>
              <a:gd name="f1431" fmla="*/ f1159 1 f768"/>
              <a:gd name="f1432" fmla="*/ f1160 1 f767"/>
              <a:gd name="f1433" fmla="*/ f1161 1 f768"/>
              <a:gd name="f1434" fmla="*/ f1162 1 f767"/>
              <a:gd name="f1435" fmla="*/ f1163 1 f768"/>
              <a:gd name="f1436" fmla="*/ f1164 1 f767"/>
              <a:gd name="f1437" fmla="*/ f1165 1 f768"/>
              <a:gd name="f1438" fmla="*/ f1166 1 f767"/>
              <a:gd name="f1439" fmla="*/ f1167 1 f768"/>
              <a:gd name="f1440" fmla="*/ f1168 1 f767"/>
              <a:gd name="f1441" fmla="*/ f1169 1 f768"/>
              <a:gd name="f1442" fmla="*/ f1170 1 f767"/>
              <a:gd name="f1443" fmla="*/ f1171 1 f768"/>
              <a:gd name="f1444" fmla="*/ f1172 1 f767"/>
              <a:gd name="f1445" fmla="*/ f1173 1 f768"/>
              <a:gd name="f1446" fmla="*/ f1174 1 f767"/>
              <a:gd name="f1447" fmla="*/ f1175 1 f768"/>
              <a:gd name="f1448" fmla="*/ f1176 1 f767"/>
              <a:gd name="f1449" fmla="*/ f1177 1 f768"/>
              <a:gd name="f1450" fmla="*/ f1178 1 f768"/>
              <a:gd name="f1451" fmla="*/ f1179 1 f768"/>
              <a:gd name="f1452" fmla="*/ f1180 1 f767"/>
              <a:gd name="f1453" fmla="*/ f1181 1 f768"/>
              <a:gd name="f1454" fmla="*/ f1182 1 f767"/>
              <a:gd name="f1455" fmla="*/ f1183 1 f768"/>
              <a:gd name="f1456" fmla="*/ f1184 1 f767"/>
              <a:gd name="f1457" fmla="*/ f1185 1 f768"/>
              <a:gd name="f1458" fmla="*/ f1186 1 f767"/>
              <a:gd name="f1459" fmla="*/ f1187 1 f768"/>
              <a:gd name="f1460" fmla="*/ f1188 1 f767"/>
              <a:gd name="f1461" fmla="*/ f1189 1 f768"/>
              <a:gd name="f1462" fmla="*/ f1190 1 f767"/>
              <a:gd name="f1463" fmla="*/ f1191 1 f768"/>
              <a:gd name="f1464" fmla="*/ f1192 1 f767"/>
              <a:gd name="f1465" fmla="*/ f1193 1 f768"/>
              <a:gd name="f1466" fmla="*/ f1194 1 f767"/>
              <a:gd name="f1467" fmla="*/ f1195 1 f768"/>
              <a:gd name="f1468" fmla="*/ f1196 1 f767"/>
              <a:gd name="f1469" fmla="*/ f1197 1 f768"/>
              <a:gd name="f1470" fmla="*/ f1198 1 f767"/>
              <a:gd name="f1471" fmla="*/ f1199 1 f768"/>
              <a:gd name="f1472" fmla="*/ f1200 1 f767"/>
              <a:gd name="f1473" fmla="*/ f1201 1 f768"/>
              <a:gd name="f1474" fmla="*/ f1202 1 f767"/>
              <a:gd name="f1475" fmla="*/ f1203 1 f768"/>
              <a:gd name="f1476" fmla="*/ f1204 1 f767"/>
              <a:gd name="f1477" fmla="*/ f1205 1 f768"/>
              <a:gd name="f1478" fmla="*/ f1206 1 f767"/>
              <a:gd name="f1479" fmla="*/ f1207 1 f768"/>
              <a:gd name="f1480" fmla="*/ f1208 1 f767"/>
              <a:gd name="f1481" fmla="*/ f1209 1 f768"/>
              <a:gd name="f1482" fmla="*/ f1210 1 f767"/>
              <a:gd name="f1483" fmla="*/ f1211 1 f768"/>
              <a:gd name="f1484" fmla="*/ f1212 1 f767"/>
              <a:gd name="f1485" fmla="*/ f1213 1 f768"/>
              <a:gd name="f1486" fmla="*/ f1214 1 f767"/>
              <a:gd name="f1487" fmla="*/ f1215 1 f768"/>
              <a:gd name="f1488" fmla="*/ f1216 1 f767"/>
              <a:gd name="f1489" fmla="*/ f1217 1 f768"/>
              <a:gd name="f1490" fmla="*/ f1218 1 f767"/>
              <a:gd name="f1491" fmla="*/ f1219 1 f768"/>
              <a:gd name="f1492" fmla="*/ f1220 1 f767"/>
              <a:gd name="f1493" fmla="*/ f1221 1 f768"/>
              <a:gd name="f1494" fmla="*/ f1222 1 f767"/>
              <a:gd name="f1495" fmla="*/ f1223 1 f768"/>
              <a:gd name="f1496" fmla="*/ f1224 1 f767"/>
              <a:gd name="f1497" fmla="*/ f1225 1 f768"/>
              <a:gd name="f1498" fmla="*/ f1226 1 f767"/>
              <a:gd name="f1499" fmla="*/ f1227 1 f768"/>
              <a:gd name="f1500" fmla="*/ f1228 1 f767"/>
              <a:gd name="f1501" fmla="*/ f1229 1 f768"/>
              <a:gd name="f1502" fmla="*/ f1230 1 f767"/>
              <a:gd name="f1503" fmla="*/ f1231 1 f768"/>
              <a:gd name="f1504" fmla="*/ f1232 1 f767"/>
              <a:gd name="f1505" fmla="*/ f1233 1 f768"/>
              <a:gd name="f1506" fmla="*/ f1234 1 f767"/>
              <a:gd name="f1507" fmla="*/ f1235 1 f768"/>
              <a:gd name="f1508" fmla="*/ f1236 1 f767"/>
              <a:gd name="f1509" fmla="*/ f1237 1 f768"/>
              <a:gd name="f1510" fmla="*/ f1238 1 f768"/>
              <a:gd name="f1511" fmla="*/ f1239 1 f767"/>
              <a:gd name="f1512" fmla="*/ f1240 1 f768"/>
              <a:gd name="f1513" fmla="*/ f1241 1 f767"/>
              <a:gd name="f1514" fmla="*/ f1242 1 f768"/>
              <a:gd name="f1515" fmla="*/ f1243 1 f767"/>
              <a:gd name="f1516" fmla="*/ f1244 1 f768"/>
              <a:gd name="f1517" fmla="*/ f1245 1 f767"/>
              <a:gd name="f1518" fmla="*/ f1246 1 f768"/>
              <a:gd name="f1519" fmla="*/ f1247 1 f767"/>
              <a:gd name="f1520" fmla="*/ f1248 1 f768"/>
              <a:gd name="f1521" fmla="*/ f1249 1 f767"/>
              <a:gd name="f1522" fmla="*/ f1250 1 f768"/>
              <a:gd name="f1523" fmla="*/ f1251 1 f767"/>
              <a:gd name="f1524" fmla="*/ f1252 1 f768"/>
              <a:gd name="f1525" fmla="*/ f1253 1 f767"/>
              <a:gd name="f1526" fmla="*/ f1254 1 f768"/>
              <a:gd name="f1527" fmla="*/ f1255 1 f767"/>
              <a:gd name="f1528" fmla="*/ f1256 1 f768"/>
              <a:gd name="f1529" fmla="*/ f1257 1 f767"/>
              <a:gd name="f1530" fmla="*/ f1258 1 f768"/>
              <a:gd name="f1531" fmla="*/ f1259 1 f767"/>
              <a:gd name="f1532" fmla="*/ f1260 1 f768"/>
              <a:gd name="f1533" fmla="*/ f1261 1 f767"/>
              <a:gd name="f1534" fmla="*/ f1262 1 f768"/>
              <a:gd name="f1535" fmla="*/ f1263 1 f767"/>
              <a:gd name="f1536" fmla="*/ f1264 1 f767"/>
              <a:gd name="f1537" fmla="*/ f1265 1 f768"/>
              <a:gd name="f1538" fmla="*/ f1266 1 f767"/>
              <a:gd name="f1539" fmla="*/ f1267 1 f768"/>
              <a:gd name="f1540" fmla="*/ f1268 1 f767"/>
              <a:gd name="f1541" fmla="*/ f1269 1 f768"/>
              <a:gd name="f1542" fmla="*/ f1270 1 f767"/>
              <a:gd name="f1543" fmla="*/ f1271 1 f768"/>
              <a:gd name="f1544" fmla="*/ f1272 1 f767"/>
              <a:gd name="f1545" fmla="*/ f1273 1 f768"/>
              <a:gd name="f1546" fmla="*/ f1274 1 f767"/>
              <a:gd name="f1547" fmla="*/ f1275 1 f767"/>
              <a:gd name="f1548" fmla="*/ f1276 1 f768"/>
              <a:gd name="f1549" fmla="*/ f1277 1 f767"/>
              <a:gd name="f1550" fmla="*/ f1278 1 f768"/>
              <a:gd name="f1551" fmla="*/ f1279 1 f767"/>
              <a:gd name="f1552" fmla="*/ f1280 1 f768"/>
              <a:gd name="f1553" fmla="*/ f1281 1 f767"/>
              <a:gd name="f1554" fmla="*/ f1282 1 f768"/>
              <a:gd name="f1555" fmla="*/ f1283 1 f767"/>
              <a:gd name="f1556" fmla="*/ f1284 1 f768"/>
              <a:gd name="f1557" fmla="*/ f1285 1 f767"/>
              <a:gd name="f1558" fmla="*/ f1286 1 f768"/>
              <a:gd name="f1559" fmla="*/ f1287 1 f767"/>
              <a:gd name="f1560" fmla="*/ f1288 1 f768"/>
              <a:gd name="f1561" fmla="*/ f1289 1 f767"/>
              <a:gd name="f1562" fmla="*/ f1290 1 f768"/>
              <a:gd name="f1563" fmla="*/ f1291 1 f767"/>
              <a:gd name="f1564" fmla="*/ f1292 1 f768"/>
              <a:gd name="f1565" fmla="*/ f1293 1 f767"/>
              <a:gd name="f1566" fmla="*/ f1294 1 f768"/>
              <a:gd name="f1567" fmla="*/ f1295 1 f767"/>
              <a:gd name="f1568" fmla="*/ f1296 1 f767"/>
              <a:gd name="f1569" fmla="*/ f1297 1 f768"/>
              <a:gd name="f1570" fmla="*/ f1298 1 f767"/>
              <a:gd name="f1571" fmla="*/ f1299 1 f768"/>
              <a:gd name="f1572" fmla="*/ f1300 1 f767"/>
              <a:gd name="f1573" fmla="*/ f1301 1 f768"/>
              <a:gd name="f1574" fmla="*/ f1302 1 f767"/>
              <a:gd name="f1575" fmla="*/ f1303 1 f768"/>
              <a:gd name="f1576" fmla="*/ f1304 1 f767"/>
              <a:gd name="f1577" fmla="*/ f1305 1 f768"/>
              <a:gd name="f1578" fmla="*/ f1306 f758 1"/>
              <a:gd name="f1579" fmla="*/ f1307 f758 1"/>
              <a:gd name="f1580" fmla="*/ f1309 f759 1"/>
              <a:gd name="f1581" fmla="*/ f1308 f759 1"/>
              <a:gd name="f1582" fmla="*/ f1310 f758 1"/>
              <a:gd name="f1583" fmla="*/ f1311 f759 1"/>
              <a:gd name="f1584" fmla="*/ f1312 f758 1"/>
              <a:gd name="f1585" fmla="*/ f1313 f759 1"/>
              <a:gd name="f1586" fmla="*/ f1314 f758 1"/>
              <a:gd name="f1587" fmla="*/ f1315 f759 1"/>
              <a:gd name="f1588" fmla="*/ f1316 f758 1"/>
              <a:gd name="f1589" fmla="*/ f1317 f759 1"/>
              <a:gd name="f1590" fmla="*/ f1318 f758 1"/>
              <a:gd name="f1591" fmla="*/ f1319 f759 1"/>
              <a:gd name="f1592" fmla="*/ f1320 f758 1"/>
              <a:gd name="f1593" fmla="*/ f1321 f759 1"/>
              <a:gd name="f1594" fmla="*/ f1322 f758 1"/>
              <a:gd name="f1595" fmla="*/ f1323 f759 1"/>
              <a:gd name="f1596" fmla="*/ f1324 f758 1"/>
              <a:gd name="f1597" fmla="*/ f1325 f759 1"/>
              <a:gd name="f1598" fmla="*/ f1326 f758 1"/>
              <a:gd name="f1599" fmla="*/ f1327 f759 1"/>
              <a:gd name="f1600" fmla="*/ f1328 f758 1"/>
              <a:gd name="f1601" fmla="*/ f1329 f759 1"/>
              <a:gd name="f1602" fmla="*/ f1330 f758 1"/>
              <a:gd name="f1603" fmla="*/ f1331 f759 1"/>
              <a:gd name="f1604" fmla="*/ f1332 f758 1"/>
              <a:gd name="f1605" fmla="*/ f1333 f759 1"/>
              <a:gd name="f1606" fmla="*/ f1334 f758 1"/>
              <a:gd name="f1607" fmla="*/ f1335 f759 1"/>
              <a:gd name="f1608" fmla="*/ f1336 f758 1"/>
              <a:gd name="f1609" fmla="*/ f1337 f759 1"/>
              <a:gd name="f1610" fmla="*/ f1338 f758 1"/>
              <a:gd name="f1611" fmla="*/ f1339 f759 1"/>
              <a:gd name="f1612" fmla="*/ f1340 f758 1"/>
              <a:gd name="f1613" fmla="*/ f1341 f759 1"/>
              <a:gd name="f1614" fmla="*/ f1342 f758 1"/>
              <a:gd name="f1615" fmla="*/ f1343 f759 1"/>
              <a:gd name="f1616" fmla="*/ f1344 f758 1"/>
              <a:gd name="f1617" fmla="*/ f1345 f759 1"/>
              <a:gd name="f1618" fmla="*/ f1346 f758 1"/>
              <a:gd name="f1619" fmla="*/ f1347 f759 1"/>
              <a:gd name="f1620" fmla="*/ f1348 f758 1"/>
              <a:gd name="f1621" fmla="*/ f1349 f759 1"/>
              <a:gd name="f1622" fmla="*/ f1350 f758 1"/>
              <a:gd name="f1623" fmla="*/ f1351 f759 1"/>
              <a:gd name="f1624" fmla="*/ f1352 f758 1"/>
              <a:gd name="f1625" fmla="*/ f1353 f759 1"/>
              <a:gd name="f1626" fmla="*/ f1354 f758 1"/>
              <a:gd name="f1627" fmla="*/ f1355 f759 1"/>
              <a:gd name="f1628" fmla="*/ f1356 f758 1"/>
              <a:gd name="f1629" fmla="*/ f1357 f759 1"/>
              <a:gd name="f1630" fmla="*/ f1358 f758 1"/>
              <a:gd name="f1631" fmla="*/ f1359 f759 1"/>
              <a:gd name="f1632" fmla="*/ f1360 f759 1"/>
              <a:gd name="f1633" fmla="*/ f1361 f758 1"/>
              <a:gd name="f1634" fmla="*/ f1362 f759 1"/>
              <a:gd name="f1635" fmla="*/ f1363 f758 1"/>
              <a:gd name="f1636" fmla="*/ f1364 f759 1"/>
              <a:gd name="f1637" fmla="*/ f1365 f758 1"/>
              <a:gd name="f1638" fmla="*/ f1366 f759 1"/>
              <a:gd name="f1639" fmla="*/ f1367 f758 1"/>
              <a:gd name="f1640" fmla="*/ f1368 f759 1"/>
              <a:gd name="f1641" fmla="*/ f1369 f758 1"/>
              <a:gd name="f1642" fmla="*/ f1370 f759 1"/>
              <a:gd name="f1643" fmla="*/ f1371 f758 1"/>
              <a:gd name="f1644" fmla="*/ f1372 f759 1"/>
              <a:gd name="f1645" fmla="*/ f1373 f758 1"/>
              <a:gd name="f1646" fmla="*/ f1374 f759 1"/>
              <a:gd name="f1647" fmla="*/ f1375 f758 1"/>
              <a:gd name="f1648" fmla="*/ f1376 f759 1"/>
              <a:gd name="f1649" fmla="*/ f1377 f758 1"/>
              <a:gd name="f1650" fmla="*/ f1378 f759 1"/>
              <a:gd name="f1651" fmla="*/ f1379 f758 1"/>
              <a:gd name="f1652" fmla="*/ f1380 f759 1"/>
              <a:gd name="f1653" fmla="*/ f1381 f758 1"/>
              <a:gd name="f1654" fmla="*/ f1382 f759 1"/>
              <a:gd name="f1655" fmla="*/ f1383 f758 1"/>
              <a:gd name="f1656" fmla="*/ f1384 f759 1"/>
              <a:gd name="f1657" fmla="*/ f1385 f758 1"/>
              <a:gd name="f1658" fmla="*/ f1386 f759 1"/>
              <a:gd name="f1659" fmla="*/ f1387 f758 1"/>
              <a:gd name="f1660" fmla="*/ f1388 f758 1"/>
              <a:gd name="f1661" fmla="*/ f1389 f759 1"/>
              <a:gd name="f1662" fmla="*/ f1390 f758 1"/>
              <a:gd name="f1663" fmla="*/ f1391 f759 1"/>
              <a:gd name="f1664" fmla="*/ f1392 f758 1"/>
              <a:gd name="f1665" fmla="*/ f1393 f759 1"/>
              <a:gd name="f1666" fmla="*/ f1394 f758 1"/>
              <a:gd name="f1667" fmla="*/ f1395 f759 1"/>
              <a:gd name="f1668" fmla="*/ f1396 f758 1"/>
              <a:gd name="f1669" fmla="*/ f1397 f759 1"/>
              <a:gd name="f1670" fmla="*/ f1398 f758 1"/>
              <a:gd name="f1671" fmla="*/ f1399 f759 1"/>
              <a:gd name="f1672" fmla="*/ f1400 f758 1"/>
              <a:gd name="f1673" fmla="*/ f1401 f759 1"/>
              <a:gd name="f1674" fmla="*/ f1402 f758 1"/>
              <a:gd name="f1675" fmla="*/ f1403 f759 1"/>
              <a:gd name="f1676" fmla="*/ f1404 f758 1"/>
              <a:gd name="f1677" fmla="*/ f1405 f759 1"/>
              <a:gd name="f1678" fmla="*/ f1406 f758 1"/>
              <a:gd name="f1679" fmla="*/ f1407 f759 1"/>
              <a:gd name="f1680" fmla="*/ f1408 f758 1"/>
              <a:gd name="f1681" fmla="*/ f1409 f759 1"/>
              <a:gd name="f1682" fmla="*/ f1410 f758 1"/>
              <a:gd name="f1683" fmla="*/ f1411 f759 1"/>
              <a:gd name="f1684" fmla="*/ f1412 f758 1"/>
              <a:gd name="f1685" fmla="*/ f1413 f759 1"/>
              <a:gd name="f1686" fmla="*/ f1414 f758 1"/>
              <a:gd name="f1687" fmla="*/ f1415 f759 1"/>
              <a:gd name="f1688" fmla="*/ f1416 f758 1"/>
              <a:gd name="f1689" fmla="*/ f1417 f759 1"/>
              <a:gd name="f1690" fmla="*/ f1418 f758 1"/>
              <a:gd name="f1691" fmla="*/ f1419 f759 1"/>
              <a:gd name="f1692" fmla="*/ f1420 f758 1"/>
              <a:gd name="f1693" fmla="*/ f1421 f759 1"/>
              <a:gd name="f1694" fmla="*/ f1422 f758 1"/>
              <a:gd name="f1695" fmla="*/ f1423 f759 1"/>
              <a:gd name="f1696" fmla="*/ f1424 f758 1"/>
              <a:gd name="f1697" fmla="*/ f1425 f759 1"/>
              <a:gd name="f1698" fmla="*/ f1426 f758 1"/>
              <a:gd name="f1699" fmla="*/ f1427 f759 1"/>
              <a:gd name="f1700" fmla="*/ f1428 f758 1"/>
              <a:gd name="f1701" fmla="*/ f1429 f759 1"/>
              <a:gd name="f1702" fmla="*/ f1430 f758 1"/>
              <a:gd name="f1703" fmla="*/ f1431 f759 1"/>
              <a:gd name="f1704" fmla="*/ f1432 f758 1"/>
              <a:gd name="f1705" fmla="*/ f1433 f759 1"/>
              <a:gd name="f1706" fmla="*/ f1434 f758 1"/>
              <a:gd name="f1707" fmla="*/ f1435 f759 1"/>
              <a:gd name="f1708" fmla="*/ f1436 f758 1"/>
              <a:gd name="f1709" fmla="*/ f1437 f759 1"/>
              <a:gd name="f1710" fmla="*/ f1438 f758 1"/>
              <a:gd name="f1711" fmla="*/ f1439 f759 1"/>
              <a:gd name="f1712" fmla="*/ f1440 f758 1"/>
              <a:gd name="f1713" fmla="*/ f1441 f759 1"/>
              <a:gd name="f1714" fmla="*/ f1442 f758 1"/>
              <a:gd name="f1715" fmla="*/ f1443 f759 1"/>
              <a:gd name="f1716" fmla="*/ f1444 f758 1"/>
              <a:gd name="f1717" fmla="*/ f1445 f759 1"/>
              <a:gd name="f1718" fmla="*/ f1446 f758 1"/>
              <a:gd name="f1719" fmla="*/ f1447 f759 1"/>
              <a:gd name="f1720" fmla="*/ f1448 f758 1"/>
              <a:gd name="f1721" fmla="*/ f1449 f759 1"/>
              <a:gd name="f1722" fmla="*/ f1450 f759 1"/>
              <a:gd name="f1723" fmla="*/ f1451 f759 1"/>
              <a:gd name="f1724" fmla="*/ f1452 f758 1"/>
              <a:gd name="f1725" fmla="*/ f1453 f759 1"/>
              <a:gd name="f1726" fmla="*/ f1454 f758 1"/>
              <a:gd name="f1727" fmla="*/ f1455 f759 1"/>
              <a:gd name="f1728" fmla="*/ f1456 f758 1"/>
              <a:gd name="f1729" fmla="*/ f1457 f759 1"/>
              <a:gd name="f1730" fmla="*/ f1458 f758 1"/>
              <a:gd name="f1731" fmla="*/ f1459 f759 1"/>
              <a:gd name="f1732" fmla="*/ f1460 f758 1"/>
              <a:gd name="f1733" fmla="*/ f1461 f759 1"/>
              <a:gd name="f1734" fmla="*/ f1462 f758 1"/>
              <a:gd name="f1735" fmla="*/ f1463 f759 1"/>
              <a:gd name="f1736" fmla="*/ f1464 f758 1"/>
              <a:gd name="f1737" fmla="*/ f1465 f759 1"/>
              <a:gd name="f1738" fmla="*/ f1466 f758 1"/>
              <a:gd name="f1739" fmla="*/ f1467 f759 1"/>
              <a:gd name="f1740" fmla="*/ f1468 f758 1"/>
              <a:gd name="f1741" fmla="*/ f1469 f759 1"/>
              <a:gd name="f1742" fmla="*/ f1470 f758 1"/>
              <a:gd name="f1743" fmla="*/ f1471 f759 1"/>
              <a:gd name="f1744" fmla="*/ f1472 f758 1"/>
              <a:gd name="f1745" fmla="*/ f1473 f759 1"/>
              <a:gd name="f1746" fmla="*/ f1474 f758 1"/>
              <a:gd name="f1747" fmla="*/ f1475 f759 1"/>
              <a:gd name="f1748" fmla="*/ f1476 f758 1"/>
              <a:gd name="f1749" fmla="*/ f1477 f759 1"/>
              <a:gd name="f1750" fmla="*/ f1478 f758 1"/>
              <a:gd name="f1751" fmla="*/ f1479 f759 1"/>
              <a:gd name="f1752" fmla="*/ f1480 f758 1"/>
              <a:gd name="f1753" fmla="*/ f1481 f759 1"/>
              <a:gd name="f1754" fmla="*/ f1482 f758 1"/>
              <a:gd name="f1755" fmla="*/ f1483 f759 1"/>
              <a:gd name="f1756" fmla="*/ f1484 f758 1"/>
              <a:gd name="f1757" fmla="*/ f1485 f759 1"/>
              <a:gd name="f1758" fmla="*/ f1486 f758 1"/>
              <a:gd name="f1759" fmla="*/ f1487 f759 1"/>
              <a:gd name="f1760" fmla="*/ f1488 f758 1"/>
              <a:gd name="f1761" fmla="*/ f1489 f759 1"/>
              <a:gd name="f1762" fmla="*/ f1490 f758 1"/>
              <a:gd name="f1763" fmla="*/ f1491 f759 1"/>
              <a:gd name="f1764" fmla="*/ f1492 f758 1"/>
              <a:gd name="f1765" fmla="*/ f1493 f759 1"/>
              <a:gd name="f1766" fmla="*/ f1494 f758 1"/>
              <a:gd name="f1767" fmla="*/ f1495 f759 1"/>
              <a:gd name="f1768" fmla="*/ f1496 f758 1"/>
              <a:gd name="f1769" fmla="*/ f1497 f759 1"/>
              <a:gd name="f1770" fmla="*/ f1498 f758 1"/>
              <a:gd name="f1771" fmla="*/ f1499 f759 1"/>
              <a:gd name="f1772" fmla="*/ f1500 f758 1"/>
              <a:gd name="f1773" fmla="*/ f1501 f759 1"/>
              <a:gd name="f1774" fmla="*/ f1502 f758 1"/>
              <a:gd name="f1775" fmla="*/ f1503 f759 1"/>
              <a:gd name="f1776" fmla="*/ f1504 f758 1"/>
              <a:gd name="f1777" fmla="*/ f1505 f759 1"/>
              <a:gd name="f1778" fmla="*/ f1506 f758 1"/>
              <a:gd name="f1779" fmla="*/ f1507 f759 1"/>
              <a:gd name="f1780" fmla="*/ f1508 f758 1"/>
              <a:gd name="f1781" fmla="*/ f1509 f759 1"/>
              <a:gd name="f1782" fmla="*/ f1510 f759 1"/>
              <a:gd name="f1783" fmla="*/ f1511 f758 1"/>
              <a:gd name="f1784" fmla="*/ f1512 f759 1"/>
              <a:gd name="f1785" fmla="*/ f1513 f758 1"/>
              <a:gd name="f1786" fmla="*/ f1514 f759 1"/>
              <a:gd name="f1787" fmla="*/ f1515 f758 1"/>
              <a:gd name="f1788" fmla="*/ f1516 f759 1"/>
              <a:gd name="f1789" fmla="*/ f1517 f758 1"/>
              <a:gd name="f1790" fmla="*/ f1518 f759 1"/>
              <a:gd name="f1791" fmla="*/ f1519 f758 1"/>
              <a:gd name="f1792" fmla="*/ f1520 f759 1"/>
              <a:gd name="f1793" fmla="*/ f1521 f758 1"/>
              <a:gd name="f1794" fmla="*/ f1522 f759 1"/>
              <a:gd name="f1795" fmla="*/ f1523 f758 1"/>
              <a:gd name="f1796" fmla="*/ f1524 f759 1"/>
              <a:gd name="f1797" fmla="*/ f1525 f758 1"/>
              <a:gd name="f1798" fmla="*/ f1526 f759 1"/>
              <a:gd name="f1799" fmla="*/ f1527 f758 1"/>
              <a:gd name="f1800" fmla="*/ f1528 f759 1"/>
              <a:gd name="f1801" fmla="*/ f1529 f758 1"/>
              <a:gd name="f1802" fmla="*/ f1530 f759 1"/>
              <a:gd name="f1803" fmla="*/ f1531 f758 1"/>
              <a:gd name="f1804" fmla="*/ f1532 f759 1"/>
              <a:gd name="f1805" fmla="*/ f1533 f758 1"/>
              <a:gd name="f1806" fmla="*/ f1534 f759 1"/>
              <a:gd name="f1807" fmla="*/ f1535 f758 1"/>
              <a:gd name="f1808" fmla="*/ f1536 f758 1"/>
              <a:gd name="f1809" fmla="*/ f1537 f759 1"/>
              <a:gd name="f1810" fmla="*/ f1538 f758 1"/>
              <a:gd name="f1811" fmla="*/ f1539 f759 1"/>
              <a:gd name="f1812" fmla="*/ f1540 f758 1"/>
              <a:gd name="f1813" fmla="*/ f1541 f759 1"/>
              <a:gd name="f1814" fmla="*/ f1542 f758 1"/>
              <a:gd name="f1815" fmla="*/ f1543 f759 1"/>
              <a:gd name="f1816" fmla="*/ f1544 f758 1"/>
              <a:gd name="f1817" fmla="*/ f1545 f759 1"/>
              <a:gd name="f1818" fmla="*/ f1546 f758 1"/>
              <a:gd name="f1819" fmla="*/ f1547 f758 1"/>
              <a:gd name="f1820" fmla="*/ f1548 f759 1"/>
              <a:gd name="f1821" fmla="*/ f1549 f758 1"/>
              <a:gd name="f1822" fmla="*/ f1550 f759 1"/>
              <a:gd name="f1823" fmla="*/ f1551 f758 1"/>
              <a:gd name="f1824" fmla="*/ f1552 f759 1"/>
              <a:gd name="f1825" fmla="*/ f1553 f758 1"/>
              <a:gd name="f1826" fmla="*/ f1554 f759 1"/>
              <a:gd name="f1827" fmla="*/ f1555 f758 1"/>
              <a:gd name="f1828" fmla="*/ f1556 f759 1"/>
              <a:gd name="f1829" fmla="*/ f1557 f758 1"/>
              <a:gd name="f1830" fmla="*/ f1558 f759 1"/>
              <a:gd name="f1831" fmla="*/ f1559 f758 1"/>
              <a:gd name="f1832" fmla="*/ f1560 f759 1"/>
              <a:gd name="f1833" fmla="*/ f1561 f758 1"/>
              <a:gd name="f1834" fmla="*/ f1562 f759 1"/>
              <a:gd name="f1835" fmla="*/ f1563 f758 1"/>
              <a:gd name="f1836" fmla="*/ f1564 f759 1"/>
              <a:gd name="f1837" fmla="*/ f1565 f758 1"/>
              <a:gd name="f1838" fmla="*/ f1566 f759 1"/>
              <a:gd name="f1839" fmla="*/ f1567 f758 1"/>
              <a:gd name="f1840" fmla="*/ f1568 f758 1"/>
              <a:gd name="f1841" fmla="*/ f1569 f759 1"/>
              <a:gd name="f1842" fmla="*/ f1570 f758 1"/>
              <a:gd name="f1843" fmla="*/ f1571 f759 1"/>
              <a:gd name="f1844" fmla="*/ f1572 f758 1"/>
              <a:gd name="f1845" fmla="*/ f1573 f759 1"/>
              <a:gd name="f1846" fmla="*/ f1574 f758 1"/>
              <a:gd name="f1847" fmla="*/ f1575 f759 1"/>
              <a:gd name="f1848" fmla="*/ f1576 f758 1"/>
              <a:gd name="f1849" fmla="*/ f1577 f759 1"/>
            </a:gdLst>
            <a:ahLst/>
            <a:cxnLst>
              <a:cxn ang="3cd4">
                <a:pos x="hc" y="t"/>
              </a:cxn>
              <a:cxn ang="0">
                <a:pos x="r" y="vc"/>
              </a:cxn>
              <a:cxn ang="cd4">
                <a:pos x="hc" y="b"/>
              </a:cxn>
              <a:cxn ang="cd2">
                <a:pos x="l" y="vc"/>
              </a:cxn>
              <a:cxn ang="f1037">
                <a:pos x="f1582" y="f1583"/>
              </a:cxn>
              <a:cxn ang="f1037">
                <a:pos x="f1584" y="f1585"/>
              </a:cxn>
              <a:cxn ang="f1037">
                <a:pos x="f1586" y="f1587"/>
              </a:cxn>
              <a:cxn ang="f1037">
                <a:pos x="f1588" y="f1589"/>
              </a:cxn>
              <a:cxn ang="f1037">
                <a:pos x="f1590" y="f1591"/>
              </a:cxn>
              <a:cxn ang="f1037">
                <a:pos x="f1592" y="f1593"/>
              </a:cxn>
              <a:cxn ang="f1037">
                <a:pos x="f1594" y="f1595"/>
              </a:cxn>
              <a:cxn ang="f1037">
                <a:pos x="f1596" y="f1597"/>
              </a:cxn>
              <a:cxn ang="f1037">
                <a:pos x="f1598" y="f1599"/>
              </a:cxn>
              <a:cxn ang="f1037">
                <a:pos x="f1600" y="f1601"/>
              </a:cxn>
              <a:cxn ang="f1037">
                <a:pos x="f1602" y="f1603"/>
              </a:cxn>
              <a:cxn ang="f1037">
                <a:pos x="f1604" y="f1605"/>
              </a:cxn>
              <a:cxn ang="f1037">
                <a:pos x="f1606" y="f1607"/>
              </a:cxn>
              <a:cxn ang="f1037">
                <a:pos x="f1608" y="f1609"/>
              </a:cxn>
              <a:cxn ang="f1037">
                <a:pos x="f1610" y="f1611"/>
              </a:cxn>
              <a:cxn ang="f1037">
                <a:pos x="f1612" y="f1613"/>
              </a:cxn>
              <a:cxn ang="f1037">
                <a:pos x="f1614" y="f1615"/>
              </a:cxn>
              <a:cxn ang="f1037">
                <a:pos x="f1616" y="f1617"/>
              </a:cxn>
              <a:cxn ang="f1037">
                <a:pos x="f1618" y="f1619"/>
              </a:cxn>
              <a:cxn ang="f1037">
                <a:pos x="f1620" y="f1621"/>
              </a:cxn>
              <a:cxn ang="f1037">
                <a:pos x="f1622" y="f1623"/>
              </a:cxn>
              <a:cxn ang="f1037">
                <a:pos x="f1624" y="f1625"/>
              </a:cxn>
              <a:cxn ang="f1037">
                <a:pos x="f1626" y="f1627"/>
              </a:cxn>
              <a:cxn ang="f1037">
                <a:pos x="f1628" y="f1629"/>
              </a:cxn>
              <a:cxn ang="f1037">
                <a:pos x="f1630" y="f1631"/>
              </a:cxn>
              <a:cxn ang="f1037">
                <a:pos x="f1624" y="f1632"/>
              </a:cxn>
              <a:cxn ang="f1037">
                <a:pos x="f1633" y="f1634"/>
              </a:cxn>
              <a:cxn ang="f1037">
                <a:pos x="f1635" y="f1636"/>
              </a:cxn>
              <a:cxn ang="f1037">
                <a:pos x="f1637" y="f1638"/>
              </a:cxn>
              <a:cxn ang="f1037">
                <a:pos x="f1639" y="f1640"/>
              </a:cxn>
              <a:cxn ang="f1037">
                <a:pos x="f1641" y="f1642"/>
              </a:cxn>
              <a:cxn ang="f1037">
                <a:pos x="f1643" y="f1644"/>
              </a:cxn>
              <a:cxn ang="f1037">
                <a:pos x="f1645" y="f1646"/>
              </a:cxn>
              <a:cxn ang="f1037">
                <a:pos x="f1647" y="f1648"/>
              </a:cxn>
              <a:cxn ang="f1037">
                <a:pos x="f1649" y="f1650"/>
              </a:cxn>
              <a:cxn ang="f1037">
                <a:pos x="f1651" y="f1652"/>
              </a:cxn>
              <a:cxn ang="f1037">
                <a:pos x="f1653" y="f1654"/>
              </a:cxn>
              <a:cxn ang="f1037">
                <a:pos x="f1655" y="f1656"/>
              </a:cxn>
              <a:cxn ang="f1037">
                <a:pos x="f1657" y="f1658"/>
              </a:cxn>
              <a:cxn ang="f1037">
                <a:pos x="f1659" y="f1632"/>
              </a:cxn>
              <a:cxn ang="f1037">
                <a:pos x="f1660" y="f1661"/>
              </a:cxn>
              <a:cxn ang="f1037">
                <a:pos x="f1662" y="f1663"/>
              </a:cxn>
              <a:cxn ang="f1037">
                <a:pos x="f1664" y="f1665"/>
              </a:cxn>
              <a:cxn ang="f1037">
                <a:pos x="f1666" y="f1667"/>
              </a:cxn>
              <a:cxn ang="f1037">
                <a:pos x="f1668" y="f1669"/>
              </a:cxn>
              <a:cxn ang="f1037">
                <a:pos x="f1670" y="f1671"/>
              </a:cxn>
              <a:cxn ang="f1037">
                <a:pos x="f1672" y="f1673"/>
              </a:cxn>
              <a:cxn ang="f1037">
                <a:pos x="f1674" y="f1675"/>
              </a:cxn>
              <a:cxn ang="f1037">
                <a:pos x="f1676" y="f1677"/>
              </a:cxn>
              <a:cxn ang="f1037">
                <a:pos x="f1678" y="f1679"/>
              </a:cxn>
              <a:cxn ang="f1037">
                <a:pos x="f1680" y="f1681"/>
              </a:cxn>
              <a:cxn ang="f1037">
                <a:pos x="f1682" y="f1683"/>
              </a:cxn>
              <a:cxn ang="f1037">
                <a:pos x="f1684" y="f1685"/>
              </a:cxn>
              <a:cxn ang="f1037">
                <a:pos x="f1686" y="f1687"/>
              </a:cxn>
              <a:cxn ang="f1037">
                <a:pos x="f1688" y="f1689"/>
              </a:cxn>
              <a:cxn ang="f1037">
                <a:pos x="f1690" y="f1691"/>
              </a:cxn>
              <a:cxn ang="f1037">
                <a:pos x="f1692" y="f1693"/>
              </a:cxn>
              <a:cxn ang="f1037">
                <a:pos x="f1694" y="f1695"/>
              </a:cxn>
              <a:cxn ang="f1037">
                <a:pos x="f1696" y="f1697"/>
              </a:cxn>
              <a:cxn ang="f1037">
                <a:pos x="f1698" y="f1699"/>
              </a:cxn>
              <a:cxn ang="f1037">
                <a:pos x="f1700" y="f1701"/>
              </a:cxn>
              <a:cxn ang="f1037">
                <a:pos x="f1702" y="f1703"/>
              </a:cxn>
              <a:cxn ang="f1037">
                <a:pos x="f1704" y="f1705"/>
              </a:cxn>
              <a:cxn ang="f1037">
                <a:pos x="f1706" y="f1707"/>
              </a:cxn>
              <a:cxn ang="f1037">
                <a:pos x="f1708" y="f1709"/>
              </a:cxn>
              <a:cxn ang="f1037">
                <a:pos x="f1710" y="f1711"/>
              </a:cxn>
              <a:cxn ang="f1037">
                <a:pos x="f1712" y="f1713"/>
              </a:cxn>
              <a:cxn ang="f1037">
                <a:pos x="f1714" y="f1715"/>
              </a:cxn>
              <a:cxn ang="f1037">
                <a:pos x="f1716" y="f1717"/>
              </a:cxn>
              <a:cxn ang="f1037">
                <a:pos x="f1718" y="f1719"/>
              </a:cxn>
              <a:cxn ang="f1037">
                <a:pos x="f1720" y="f1721"/>
              </a:cxn>
              <a:cxn ang="f1037">
                <a:pos x="f1694" y="f1722"/>
              </a:cxn>
              <a:cxn ang="f1037">
                <a:pos x="f1716" y="f1723"/>
              </a:cxn>
              <a:cxn ang="f1037">
                <a:pos x="f1724" y="f1725"/>
              </a:cxn>
              <a:cxn ang="f1037">
                <a:pos x="f1726" y="f1727"/>
              </a:cxn>
              <a:cxn ang="f1037">
                <a:pos x="f1728" y="f1729"/>
              </a:cxn>
              <a:cxn ang="f1037">
                <a:pos x="f1730" y="f1731"/>
              </a:cxn>
              <a:cxn ang="f1037">
                <a:pos x="f1732" y="f1733"/>
              </a:cxn>
              <a:cxn ang="f1037">
                <a:pos x="f1734" y="f1735"/>
              </a:cxn>
              <a:cxn ang="f1037">
                <a:pos x="f1736" y="f1737"/>
              </a:cxn>
              <a:cxn ang="f1037">
                <a:pos x="f1738" y="f1739"/>
              </a:cxn>
              <a:cxn ang="f1037">
                <a:pos x="f1740" y="f1741"/>
              </a:cxn>
              <a:cxn ang="f1037">
                <a:pos x="f1742" y="f1743"/>
              </a:cxn>
              <a:cxn ang="f1037">
                <a:pos x="f1744" y="f1745"/>
              </a:cxn>
              <a:cxn ang="f1037">
                <a:pos x="f1746" y="f1747"/>
              </a:cxn>
              <a:cxn ang="f1037">
                <a:pos x="f1748" y="f1749"/>
              </a:cxn>
              <a:cxn ang="f1037">
                <a:pos x="f1750" y="f1751"/>
              </a:cxn>
              <a:cxn ang="f1037">
                <a:pos x="f1752" y="f1753"/>
              </a:cxn>
              <a:cxn ang="f1037">
                <a:pos x="f1600" y="f1753"/>
              </a:cxn>
              <a:cxn ang="f1037">
                <a:pos x="f1754" y="f1755"/>
              </a:cxn>
              <a:cxn ang="f1037">
                <a:pos x="f1756" y="f1757"/>
              </a:cxn>
              <a:cxn ang="f1037">
                <a:pos x="f1758" y="f1759"/>
              </a:cxn>
              <a:cxn ang="f1037">
                <a:pos x="f1760" y="f1761"/>
              </a:cxn>
              <a:cxn ang="f1037">
                <a:pos x="f1762" y="f1763"/>
              </a:cxn>
              <a:cxn ang="f1037">
                <a:pos x="f1764" y="f1765"/>
              </a:cxn>
              <a:cxn ang="f1037">
                <a:pos x="f1766" y="f1767"/>
              </a:cxn>
              <a:cxn ang="f1037">
                <a:pos x="f1768" y="f1769"/>
              </a:cxn>
              <a:cxn ang="f1037">
                <a:pos x="f1770" y="f1771"/>
              </a:cxn>
              <a:cxn ang="f1037">
                <a:pos x="f1772" y="f1773"/>
              </a:cxn>
              <a:cxn ang="f1037">
                <a:pos x="f1774" y="f1775"/>
              </a:cxn>
              <a:cxn ang="f1037">
                <a:pos x="f1776" y="f1777"/>
              </a:cxn>
              <a:cxn ang="f1037">
                <a:pos x="f1778" y="f1779"/>
              </a:cxn>
              <a:cxn ang="f1037">
                <a:pos x="f1582" y="f1583"/>
              </a:cxn>
              <a:cxn ang="f1037">
                <a:pos x="f1780" y="f1781"/>
              </a:cxn>
              <a:cxn ang="f1037">
                <a:pos x="f1780" y="f1782"/>
              </a:cxn>
              <a:cxn ang="f1037">
                <a:pos x="f1783" y="f1784"/>
              </a:cxn>
              <a:cxn ang="f1037">
                <a:pos x="f1785" y="f1786"/>
              </a:cxn>
              <a:cxn ang="f1037">
                <a:pos x="f1787" y="f1788"/>
              </a:cxn>
              <a:cxn ang="f1037">
                <a:pos x="f1789" y="f1790"/>
              </a:cxn>
              <a:cxn ang="f1037">
                <a:pos x="f1791" y="f1792"/>
              </a:cxn>
              <a:cxn ang="f1037">
                <a:pos x="f1793" y="f1794"/>
              </a:cxn>
              <a:cxn ang="f1037">
                <a:pos x="f1795" y="f1796"/>
              </a:cxn>
              <a:cxn ang="f1037">
                <a:pos x="f1797" y="f1798"/>
              </a:cxn>
              <a:cxn ang="f1037">
                <a:pos x="f1780" y="f1781"/>
              </a:cxn>
              <a:cxn ang="f1037">
                <a:pos x="f1799" y="f1800"/>
              </a:cxn>
              <a:cxn ang="f1037">
                <a:pos x="f1801" y="f1802"/>
              </a:cxn>
              <a:cxn ang="f1037">
                <a:pos x="f1803" y="f1804"/>
              </a:cxn>
              <a:cxn ang="f1037">
                <a:pos x="f1805" y="f1806"/>
              </a:cxn>
              <a:cxn ang="f1037">
                <a:pos x="f1807" y="f1723"/>
              </a:cxn>
              <a:cxn ang="f1037">
                <a:pos x="f1808" y="f1809"/>
              </a:cxn>
              <a:cxn ang="f1037">
                <a:pos x="f1810" y="f1811"/>
              </a:cxn>
              <a:cxn ang="f1037">
                <a:pos x="f1812" y="f1813"/>
              </a:cxn>
              <a:cxn ang="f1037">
                <a:pos x="f1814" y="f1815"/>
              </a:cxn>
              <a:cxn ang="f1037">
                <a:pos x="f1816" y="f1817"/>
              </a:cxn>
              <a:cxn ang="f1037">
                <a:pos x="f1818" y="f1725"/>
              </a:cxn>
              <a:cxn ang="f1037">
                <a:pos x="f1819" y="f1820"/>
              </a:cxn>
              <a:cxn ang="f1037">
                <a:pos x="f1821" y="f1822"/>
              </a:cxn>
              <a:cxn ang="f1037">
                <a:pos x="f1823" y="f1824"/>
              </a:cxn>
              <a:cxn ang="f1037">
                <a:pos x="f1825" y="f1826"/>
              </a:cxn>
              <a:cxn ang="f1037">
                <a:pos x="f1827" y="f1828"/>
              </a:cxn>
              <a:cxn ang="f1037">
                <a:pos x="f1829" y="f1830"/>
              </a:cxn>
              <a:cxn ang="f1037">
                <a:pos x="f1799" y="f1800"/>
              </a:cxn>
              <a:cxn ang="f1037">
                <a:pos x="f1831" y="f1832"/>
              </a:cxn>
              <a:cxn ang="f1037">
                <a:pos x="f1833" y="f1834"/>
              </a:cxn>
              <a:cxn ang="f1037">
                <a:pos x="f1835" y="f1836"/>
              </a:cxn>
              <a:cxn ang="f1037">
                <a:pos x="f1837" y="f1838"/>
              </a:cxn>
              <a:cxn ang="f1037">
                <a:pos x="f1839" y="f1838"/>
              </a:cxn>
              <a:cxn ang="f1037">
                <a:pos x="f1840" y="f1841"/>
              </a:cxn>
              <a:cxn ang="f1037">
                <a:pos x="f1842" y="f1843"/>
              </a:cxn>
              <a:cxn ang="f1037">
                <a:pos x="f1844" y="f1845"/>
              </a:cxn>
              <a:cxn ang="f1037">
                <a:pos x="f1846" y="f1847"/>
              </a:cxn>
              <a:cxn ang="f1037">
                <a:pos x="f1848" y="f1849"/>
              </a:cxn>
              <a:cxn ang="f1037">
                <a:pos x="f1831" y="f1832"/>
              </a:cxn>
            </a:cxnLst>
            <a:rect l="f1578" t="f1581" r="f1579" b="f1580"/>
            <a:pathLst>
              <a:path w="3320516" h="2997236">
                <a:moveTo>
                  <a:pt x="f8" y="f9"/>
                </a:moveTo>
                <a:cubicBezTo>
                  <a:pt x="f10" y="f11"/>
                  <a:pt x="f12" y="f13"/>
                  <a:pt x="f14" y="f15"/>
                </a:cubicBezTo>
                <a:cubicBezTo>
                  <a:pt x="f16" y="f17"/>
                  <a:pt x="f18" y="f19"/>
                  <a:pt x="f20" y="f21"/>
                </a:cubicBezTo>
                <a:cubicBezTo>
                  <a:pt x="f22" y="f23"/>
                  <a:pt x="f24" y="f25"/>
                  <a:pt x="f26" y="f27"/>
                </a:cubicBezTo>
                <a:cubicBezTo>
                  <a:pt x="f28" y="f29"/>
                  <a:pt x="f30" y="f31"/>
                  <a:pt x="f5" y="f32"/>
                </a:cubicBezTo>
                <a:cubicBezTo>
                  <a:pt x="f33" y="f34"/>
                  <a:pt x="f35" y="f36"/>
                  <a:pt x="f37" y="f38"/>
                </a:cubicBezTo>
                <a:cubicBezTo>
                  <a:pt x="f39" y="f40"/>
                  <a:pt x="f28" y="f31"/>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33" y="f141"/>
                  <a:pt x="f142" y="f143"/>
                </a:cubicBezTo>
                <a:cubicBezTo>
                  <a:pt x="f144" y="f145"/>
                  <a:pt x="f146" y="f147"/>
                  <a:pt x="f148" y="f149"/>
                </a:cubicBezTo>
                <a:cubicBezTo>
                  <a:pt x="f150" y="f151"/>
                  <a:pt x="f152" y="f153"/>
                  <a:pt x="f131" y="f154"/>
                </a:cubicBezTo>
                <a:cubicBezTo>
                  <a:pt x="f155" y="f156"/>
                  <a:pt x="f157" y="f158"/>
                  <a:pt x="f133" y="f159"/>
                </a:cubicBezTo>
                <a:cubicBezTo>
                  <a:pt x="f160" y="f161"/>
                  <a:pt x="f162" y="f163"/>
                  <a:pt x="f164" y="f165"/>
                </a:cubicBezTo>
                <a:cubicBezTo>
                  <a:pt x="f166" y="f147"/>
                  <a:pt x="f167" y="f168"/>
                  <a:pt x="f169" y="f170"/>
                </a:cubicBezTo>
                <a:cubicBezTo>
                  <a:pt x="f171" y="f172"/>
                  <a:pt x="f173" y="f174"/>
                  <a:pt x="f175" y="f176"/>
                </a:cubicBezTo>
                <a:cubicBezTo>
                  <a:pt x="f162" y="f177"/>
                  <a:pt x="f178" y="f179"/>
                  <a:pt x="f180" y="f181"/>
                </a:cubicBezTo>
                <a:cubicBezTo>
                  <a:pt x="f182" y="f177"/>
                  <a:pt x="f183" y="f174"/>
                  <a:pt x="f184" y="f185"/>
                </a:cubicBezTo>
                <a:cubicBezTo>
                  <a:pt x="f186" y="f126"/>
                  <a:pt x="f187" y="f188"/>
                  <a:pt x="f189" y="f116"/>
                </a:cubicBezTo>
                <a:cubicBezTo>
                  <a:pt x="f190" y="f191"/>
                  <a:pt x="f192" y="f193"/>
                  <a:pt x="f194" y="f195"/>
                </a:cubicBezTo>
                <a:cubicBezTo>
                  <a:pt x="f196" y="f96"/>
                  <a:pt x="f197" y="f198"/>
                  <a:pt x="f199" y="f200"/>
                </a:cubicBezTo>
                <a:cubicBezTo>
                  <a:pt x="f201" y="f202"/>
                  <a:pt x="f203" y="f96"/>
                  <a:pt x="f204" y="f205"/>
                </a:cubicBezTo>
                <a:cubicBezTo>
                  <a:pt x="f206" y="f207"/>
                  <a:pt x="f208" y="f209"/>
                  <a:pt x="f210" y="f122"/>
                </a:cubicBezTo>
                <a:cubicBezTo>
                  <a:pt x="f211" y="f212"/>
                  <a:pt x="f213" y="f128"/>
                  <a:pt x="f214" y="f215"/>
                </a:cubicBezTo>
                <a:cubicBezTo>
                  <a:pt x="f216" y="f217"/>
                  <a:pt x="f218" y="f219"/>
                  <a:pt x="f220" y="f221"/>
                </a:cubicBezTo>
                <a:cubicBezTo>
                  <a:pt x="f222" y="f223"/>
                  <a:pt x="f224" y="f225"/>
                  <a:pt x="f226" y="f154"/>
                </a:cubicBezTo>
                <a:cubicBezTo>
                  <a:pt x="f227" y="f228"/>
                  <a:pt x="f229" y="f230"/>
                  <a:pt x="f231" y="f232"/>
                </a:cubicBezTo>
                <a:cubicBezTo>
                  <a:pt x="f233" y="f234"/>
                  <a:pt x="f235" y="f236"/>
                  <a:pt x="f237" y="f238"/>
                </a:cubicBezTo>
                <a:cubicBezTo>
                  <a:pt x="f239" y="f240"/>
                  <a:pt x="f241" y="f242"/>
                  <a:pt x="f243" y="f244"/>
                </a:cubicBezTo>
                <a:cubicBezTo>
                  <a:pt x="f245" y="f246"/>
                  <a:pt x="f247" y="f248"/>
                  <a:pt x="f249" y="f250"/>
                </a:cubicBezTo>
                <a:cubicBezTo>
                  <a:pt x="f251" y="f252"/>
                  <a:pt x="f253" y="f254"/>
                  <a:pt x="f255" y="f256"/>
                </a:cubicBezTo>
                <a:cubicBezTo>
                  <a:pt x="f257" y="f258"/>
                  <a:pt x="f259" y="f260"/>
                  <a:pt x="f261" y="f262"/>
                </a:cubicBezTo>
                <a:cubicBezTo>
                  <a:pt x="f263" y="f264"/>
                  <a:pt x="f265" y="f266"/>
                  <a:pt x="f267" y="f268"/>
                </a:cubicBezTo>
                <a:cubicBezTo>
                  <a:pt x="f269" y="f270"/>
                  <a:pt x="f271" y="f272"/>
                  <a:pt x="f273" y="f274"/>
                </a:cubicBezTo>
                <a:cubicBezTo>
                  <a:pt x="f275" y="f276"/>
                  <a:pt x="f277" y="f278"/>
                  <a:pt x="f279" y="f280"/>
                </a:cubicBez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cubicBezTo>
                  <a:pt x="f305" y="f306"/>
                  <a:pt x="f283" y="f307"/>
                  <a:pt x="f308" y="f309"/>
                </a:cubicBezTo>
                <a:cubicBezTo>
                  <a:pt x="f310" y="f311"/>
                  <a:pt x="f308" y="f312"/>
                  <a:pt x="f313" y="f314"/>
                </a:cubicBezTo>
                <a:cubicBezTo>
                  <a:pt x="f315" y="f316"/>
                  <a:pt x="f317" y="f318"/>
                  <a:pt x="f319" y="f320"/>
                </a:cubicBezTo>
                <a:cubicBezTo>
                  <a:pt x="f301" y="f321"/>
                  <a:pt x="f322" y="f323"/>
                  <a:pt x="f324" y="f325"/>
                </a:cubicBezTo>
                <a:cubicBezTo>
                  <a:pt x="f326" y="f327"/>
                  <a:pt x="f328" y="f329"/>
                  <a:pt x="f330" y="f331"/>
                </a:cubicBezTo>
                <a:cubicBezTo>
                  <a:pt x="f332" y="f274"/>
                  <a:pt x="f333" y="f334"/>
                  <a:pt x="f295" y="f335"/>
                </a:cubicBezTo>
                <a:cubicBezTo>
                  <a:pt x="f336" y="f337"/>
                  <a:pt x="f338" y="f337"/>
                  <a:pt x="f339" y="f340"/>
                </a:cubicBezTo>
                <a:cubicBezTo>
                  <a:pt x="f341" y="f342"/>
                  <a:pt x="f343" y="f344"/>
                  <a:pt x="f345" y="f346"/>
                </a:cubicBezTo>
                <a:cubicBezTo>
                  <a:pt x="f347" y="f348"/>
                  <a:pt x="f349" y="f350"/>
                  <a:pt x="f6" y="f351"/>
                </a:cubicBezTo>
                <a:cubicBezTo>
                  <a:pt x="f352" y="f353"/>
                  <a:pt x="f295" y="f272"/>
                  <a:pt x="f354" y="f355"/>
                </a:cubicBezTo>
                <a:cubicBezTo>
                  <a:pt x="f356" y="f357"/>
                  <a:pt x="f358" y="f359"/>
                  <a:pt x="f360" y="f361"/>
                </a:cubicBezTo>
                <a:cubicBezTo>
                  <a:pt x="f362" y="f337"/>
                  <a:pt x="f363" y="f364"/>
                  <a:pt x="f365" y="f366"/>
                </a:cubicBezTo>
                <a:cubicBezTo>
                  <a:pt x="f281" y="f367"/>
                  <a:pt x="f368" y="f369"/>
                  <a:pt x="f370" y="f371"/>
                </a:cubicBezTo>
                <a:cubicBezTo>
                  <a:pt x="f372" y="f373"/>
                  <a:pt x="f374" y="f375"/>
                  <a:pt x="f376" y="f377"/>
                </a:cubicBezTo>
                <a:cubicBezTo>
                  <a:pt x="f378" y="f379"/>
                  <a:pt x="f380" y="f381"/>
                  <a:pt x="f382" y="f270"/>
                </a:cubicBezTo>
                <a:cubicBezTo>
                  <a:pt x="f319" y="f383"/>
                  <a:pt x="f384" y="f385"/>
                  <a:pt x="f386" y="f387"/>
                </a:cubicBezTo>
                <a:cubicBezTo>
                  <a:pt x="f319" y="f388"/>
                  <a:pt x="f389" y="f390"/>
                  <a:pt x="f391" y="f392"/>
                </a:cubicBezTo>
                <a:cubicBezTo>
                  <a:pt x="f393" y="f394"/>
                  <a:pt x="f395" y="f396"/>
                  <a:pt x="f397" y="f398"/>
                </a:cubicBezTo>
                <a:cubicBezTo>
                  <a:pt x="f399" y="f400"/>
                  <a:pt x="f401" y="f402"/>
                  <a:pt x="f330" y="f403"/>
                </a:cubicBezTo>
                <a:cubicBezTo>
                  <a:pt x="f391" y="f404"/>
                  <a:pt x="f405" y="f406"/>
                  <a:pt x="f386" y="f407"/>
                </a:cubicBezTo>
                <a:cubicBezTo>
                  <a:pt x="f408" y="f409"/>
                  <a:pt x="f410" y="f411"/>
                  <a:pt x="f412" y="f413"/>
                </a:cubicBezTo>
                <a:cubicBezTo>
                  <a:pt x="f414" y="f415"/>
                  <a:pt x="f416" y="f417"/>
                  <a:pt x="f418" y="f419"/>
                </a:cubicBezTo>
                <a:cubicBezTo>
                  <a:pt x="f420" y="f270"/>
                  <a:pt x="f421" y="f422"/>
                  <a:pt x="f423" y="f424"/>
                </a:cubicBezTo>
                <a:cubicBezTo>
                  <a:pt x="f425" y="f426"/>
                  <a:pt x="f427" y="f428"/>
                  <a:pt x="f429" y="f430"/>
                </a:cubicBezTo>
                <a:cubicBezTo>
                  <a:pt x="f431" y="f432"/>
                  <a:pt x="f433" y="f434"/>
                  <a:pt x="f435" y="f436"/>
                </a:cubicBezTo>
                <a:cubicBezTo>
                  <a:pt x="f437" y="f438"/>
                  <a:pt x="f439" y="f440"/>
                  <a:pt x="f441" y="f442"/>
                </a:cubicBezTo>
                <a:cubicBezTo>
                  <a:pt x="f443" y="f444"/>
                  <a:pt x="f445" y="f446"/>
                  <a:pt x="f447" y="f448"/>
                </a:cubicBezTo>
                <a:cubicBezTo>
                  <a:pt x="f449" y="f450"/>
                  <a:pt x="f451" y="f450"/>
                  <a:pt x="f452" y="f453"/>
                </a:cubicBezTo>
                <a:cubicBezTo>
                  <a:pt x="f454" y="f455"/>
                  <a:pt x="f456" y="f457"/>
                  <a:pt x="f458" y="f459"/>
                </a:cubicBezTo>
                <a:cubicBezTo>
                  <a:pt x="f460" y="f461"/>
                  <a:pt x="f462" y="f463"/>
                  <a:pt x="f464" y="f465"/>
                </a:cubicBezTo>
                <a:cubicBezTo>
                  <a:pt x="f466" y="f467"/>
                  <a:pt x="f468" y="f469"/>
                  <a:pt x="f470" y="f471"/>
                </a:cubicBezTo>
                <a:cubicBezTo>
                  <a:pt x="f472" y="f473"/>
                  <a:pt x="f474" y="f475"/>
                  <a:pt x="f476" y="f477"/>
                </a:cubicBezTo>
                <a:cubicBezTo>
                  <a:pt x="f478" y="f479"/>
                  <a:pt x="f480" y="f481"/>
                  <a:pt x="f482" y="f483"/>
                </a:cubicBezTo>
                <a:cubicBezTo>
                  <a:pt x="f484" y="f485"/>
                  <a:pt x="f486" y="f487"/>
                  <a:pt x="f488" y="f489"/>
                </a:cubicBezTo>
                <a:cubicBezTo>
                  <a:pt x="f490" y="f491"/>
                  <a:pt x="f492" y="f493"/>
                  <a:pt x="f494" y="f7"/>
                </a:cubicBezTo>
                <a:cubicBezTo>
                  <a:pt x="f495" y="f7"/>
                  <a:pt x="f496" y="f7"/>
                  <a:pt x="f59" y="f7"/>
                </a:cubicBezTo>
                <a:cubicBezTo>
                  <a:pt x="f497" y="f498"/>
                  <a:pt x="f499" y="f500"/>
                  <a:pt x="f499" y="f501"/>
                </a:cubicBezTo>
                <a:cubicBezTo>
                  <a:pt x="f502" y="f503"/>
                  <a:pt x="f504" y="f505"/>
                  <a:pt x="f506" y="f507"/>
                </a:cubicBezTo>
                <a:cubicBezTo>
                  <a:pt x="f508" y="f509"/>
                  <a:pt x="f510" y="f511"/>
                  <a:pt x="f512" y="f513"/>
                </a:cubicBezTo>
                <a:cubicBezTo>
                  <a:pt x="f514" y="f515"/>
                  <a:pt x="f516" y="f517"/>
                  <a:pt x="f518" y="f519"/>
                </a:cubicBezTo>
                <a:cubicBezTo>
                  <a:pt x="f520" y="f521"/>
                  <a:pt x="f518" y="f522"/>
                  <a:pt x="f523" y="f524"/>
                </a:cubicBezTo>
                <a:cubicBezTo>
                  <a:pt x="f525" y="f526"/>
                  <a:pt x="f527" y="f528"/>
                  <a:pt x="f529" y="f530"/>
                </a:cubicBezTo>
                <a:cubicBezTo>
                  <a:pt x="f520" y="f531"/>
                  <a:pt x="f532" y="f533"/>
                  <a:pt x="f534" y="f535"/>
                </a:cubicBezTo>
                <a:cubicBezTo>
                  <a:pt x="f536" y="f537"/>
                  <a:pt x="f538" y="f539"/>
                  <a:pt x="f540" y="f541"/>
                </a:cubicBezTo>
                <a:cubicBezTo>
                  <a:pt x="f542" y="f543"/>
                  <a:pt x="f544" y="f545"/>
                  <a:pt x="f546" y="f547"/>
                </a:cubicBezTo>
                <a:cubicBezTo>
                  <a:pt x="f548" y="f549"/>
                  <a:pt x="f550" y="f551"/>
                  <a:pt x="f552" y="f284"/>
                </a:cubicBezTo>
                <a:cubicBezTo>
                  <a:pt x="f553" y="f554"/>
                  <a:pt x="f555" y="f556"/>
                  <a:pt x="f557" y="f558"/>
                </a:cubicBezTo>
                <a:cubicBezTo>
                  <a:pt x="f559" y="f560"/>
                  <a:pt x="f561" y="f562"/>
                  <a:pt x="f563" y="f564"/>
                </a:cubicBezTo>
                <a:cubicBezTo>
                  <a:pt x="f565" y="f566"/>
                  <a:pt x="f567" y="f568"/>
                  <a:pt x="f569" y="f570"/>
                </a:cubicBezTo>
                <a:cubicBezTo>
                  <a:pt x="f571" y="f572"/>
                  <a:pt x="f573" y="f13"/>
                  <a:pt x="f8" y="f9"/>
                </a:cubicBezTo>
                <a:close/>
                <a:moveTo>
                  <a:pt x="f574" y="f575"/>
                </a:moveTo>
                <a:cubicBezTo>
                  <a:pt x="f574" y="f576"/>
                  <a:pt x="f574" y="f577"/>
                  <a:pt x="f574" y="f578"/>
                </a:cubicBezTo>
                <a:cubicBezTo>
                  <a:pt x="f579" y="f580"/>
                  <a:pt x="f581" y="f580"/>
                  <a:pt x="f171" y="f582"/>
                </a:cubicBezTo>
                <a:cubicBezTo>
                  <a:pt x="f583" y="f582"/>
                  <a:pt x="f584" y="f585"/>
                  <a:pt x="f586" y="f587"/>
                </a:cubicBezTo>
                <a:cubicBezTo>
                  <a:pt x="f588" y="f589"/>
                  <a:pt x="f590" y="f591"/>
                  <a:pt x="f592" y="f593"/>
                </a:cubicBezTo>
                <a:cubicBezTo>
                  <a:pt x="f594" y="f595"/>
                  <a:pt x="f596" y="f597"/>
                  <a:pt x="f598" y="f599"/>
                </a:cubicBezTo>
                <a:cubicBezTo>
                  <a:pt x="f600" y="f601"/>
                  <a:pt x="f602" y="f603"/>
                  <a:pt x="f604" y="f605"/>
                </a:cubicBezTo>
                <a:cubicBezTo>
                  <a:pt x="f162" y="f606"/>
                  <a:pt x="f607" y="f608"/>
                  <a:pt x="f609" y="f610"/>
                </a:cubicBezTo>
                <a:cubicBezTo>
                  <a:pt x="f611" y="f612"/>
                  <a:pt x="f613" y="f614"/>
                  <a:pt x="f615" y="f616"/>
                </a:cubicBezTo>
                <a:cubicBezTo>
                  <a:pt x="f617" y="f618"/>
                  <a:pt x="f619" y="f620"/>
                  <a:pt x="f621" y="f618"/>
                </a:cubicBezTo>
                <a:cubicBezTo>
                  <a:pt x="f622" y="f302"/>
                  <a:pt x="f623" y="f624"/>
                  <a:pt x="f574" y="f575"/>
                </a:cubicBezTo>
                <a:close/>
                <a:moveTo>
                  <a:pt x="f625" y="f626"/>
                </a:moveTo>
                <a:cubicBezTo>
                  <a:pt x="f627" y="f404"/>
                  <a:pt x="f77" y="f446"/>
                  <a:pt x="f628" y="f629"/>
                </a:cubicBezTo>
                <a:cubicBezTo>
                  <a:pt x="f630" y="f631"/>
                  <a:pt x="f632" y="f633"/>
                  <a:pt x="f99" y="f634"/>
                </a:cubicBezTo>
                <a:cubicBezTo>
                  <a:pt x="f635" y="f636"/>
                  <a:pt x="f637" y="f636"/>
                  <a:pt x="f638" y="f639"/>
                </a:cubicBezTo>
                <a:cubicBezTo>
                  <a:pt x="f640" y="f641"/>
                  <a:pt x="f642" y="f256"/>
                  <a:pt x="f643" y="f407"/>
                </a:cubicBezTo>
                <a:cubicBezTo>
                  <a:pt x="f644" y="f634"/>
                  <a:pt x="f645" y="f646"/>
                  <a:pt x="f647" y="f648"/>
                </a:cubicBezTo>
                <a:cubicBezTo>
                  <a:pt x="f649" y="f650"/>
                  <a:pt x="f651" y="f652"/>
                  <a:pt x="f653" y="f654"/>
                </a:cubicBezTo>
                <a:cubicBezTo>
                  <a:pt x="f655" y="f656"/>
                  <a:pt x="f657" y="f658"/>
                  <a:pt x="f659" y="f660"/>
                </a:cubicBezTo>
                <a:cubicBezTo>
                  <a:pt x="f661" y="f662"/>
                  <a:pt x="f663" y="f664"/>
                  <a:pt x="f665" y="f666"/>
                </a:cubicBezTo>
                <a:cubicBezTo>
                  <a:pt x="f667" y="f668"/>
                  <a:pt x="f669" y="f670"/>
                  <a:pt x="f671" y="f672"/>
                </a:cubicBezTo>
                <a:cubicBezTo>
                  <a:pt x="f673" y="f674"/>
                  <a:pt x="f675" y="f676"/>
                  <a:pt x="f677" y="f413"/>
                </a:cubicBezTo>
                <a:cubicBezTo>
                  <a:pt x="f645" y="f415"/>
                  <a:pt x="f678" y="f679"/>
                  <a:pt x="f680" y="f681"/>
                </a:cubicBezTo>
                <a:cubicBezTo>
                  <a:pt x="f682" y="f683"/>
                  <a:pt x="f684" y="f685"/>
                  <a:pt x="f686" y="f687"/>
                </a:cubicBezTo>
                <a:cubicBezTo>
                  <a:pt x="f688" y="f689"/>
                  <a:pt x="f690" y="f691"/>
                  <a:pt x="f692" y="f693"/>
                </a:cubicBezTo>
                <a:cubicBezTo>
                  <a:pt x="f694" y="f695"/>
                  <a:pt x="f696" y="f697"/>
                  <a:pt x="f698" y="f699"/>
                </a:cubicBezTo>
                <a:cubicBezTo>
                  <a:pt x="f700" y="f440"/>
                  <a:pt x="f701" y="f672"/>
                  <a:pt x="f702" y="f668"/>
                </a:cubicBezTo>
                <a:cubicBezTo>
                  <a:pt x="f703" y="f639"/>
                  <a:pt x="f704" y="f705"/>
                  <a:pt x="f706" y="f707"/>
                </a:cubicBezTo>
                <a:cubicBezTo>
                  <a:pt x="f708" y="f394"/>
                  <a:pt x="f709" y="f652"/>
                  <a:pt x="f625" y="f626"/>
                </a:cubicBezTo>
                <a:close/>
                <a:moveTo>
                  <a:pt x="f710" y="f711"/>
                </a:moveTo>
                <a:cubicBezTo>
                  <a:pt x="f690" y="f712"/>
                  <a:pt x="f101" y="f554"/>
                  <a:pt x="f713" y="f714"/>
                </a:cubicBezTo>
                <a:cubicBezTo>
                  <a:pt x="f81" y="f577"/>
                  <a:pt x="f715" y="f716"/>
                  <a:pt x="f717" y="f718"/>
                </a:cubicBezTo>
                <a:cubicBezTo>
                  <a:pt x="f719" y="f64"/>
                  <a:pt x="f720" y="f721"/>
                  <a:pt x="f722" y="f723"/>
                </a:cubicBezTo>
                <a:cubicBezTo>
                  <a:pt x="f724" y="f359"/>
                  <a:pt x="f725" y="f726"/>
                  <a:pt x="f727" y="f723"/>
                </a:cubicBezTo>
                <a:cubicBezTo>
                  <a:pt x="f728" y="f729"/>
                  <a:pt x="f730" y="f731"/>
                  <a:pt x="f732" y="f733"/>
                </a:cubicBezTo>
                <a:cubicBezTo>
                  <a:pt x="f734" y="f735"/>
                  <a:pt x="f736" y="f737"/>
                  <a:pt x="f738" y="f739"/>
                </a:cubicBezTo>
                <a:cubicBezTo>
                  <a:pt x="f740" y="f568"/>
                  <a:pt x="f741" y="f742"/>
                  <a:pt x="f725" y="f743"/>
                </a:cubicBezTo>
                <a:cubicBezTo>
                  <a:pt x="f744" y="f745"/>
                  <a:pt x="f684" y="f746"/>
                  <a:pt x="f747" y="f748"/>
                </a:cubicBezTo>
                <a:cubicBezTo>
                  <a:pt x="f749" y="f711"/>
                  <a:pt x="f85" y="f750"/>
                  <a:pt x="f751" y="f752"/>
                </a:cubicBezTo>
                <a:cubicBezTo>
                  <a:pt x="f753" y="f754"/>
                  <a:pt x="f755" y="f756"/>
                  <a:pt x="f710" y="f711"/>
                </a:cubicBezTo>
                <a:close/>
              </a:path>
            </a:pathLst>
          </a:custGeom>
          <a:solidFill>
            <a:srgbClr val="E5711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92" name="Graphic 141">
            <a:extLst>
              <a:ext uri="{FF2B5EF4-FFF2-40B4-BE49-F238E27FC236}">
                <a16:creationId xmlns:a16="http://schemas.microsoft.com/office/drawing/2014/main" id="{9DE8ED67-6E82-4D72-BAD8-DD10D684EC96}"/>
              </a:ext>
            </a:extLst>
          </p:cNvPr>
          <p:cNvSpPr/>
          <p:nvPr/>
        </p:nvSpPr>
        <p:spPr>
          <a:xfrm flipH="1">
            <a:off x="3017081" y="3565273"/>
            <a:ext cx="798188" cy="1269178"/>
          </a:xfrm>
          <a:custGeom>
            <a:avLst/>
            <a:gdLst>
              <a:gd name="f0" fmla="val 10800000"/>
              <a:gd name="f1" fmla="val 5400000"/>
              <a:gd name="f2" fmla="val 180"/>
              <a:gd name="f3" fmla="val w"/>
              <a:gd name="f4" fmla="val h"/>
              <a:gd name="f5" fmla="val 0"/>
              <a:gd name="f6" fmla="val 1533525"/>
              <a:gd name="f7" fmla="val 2438400"/>
              <a:gd name="f8" fmla="val 1388589"/>
              <a:gd name="f9" fmla="val 1502240"/>
              <a:gd name="f10" fmla="val 1413354"/>
              <a:gd name="f11" fmla="val 1476522"/>
              <a:gd name="f12" fmla="val 1437643"/>
              <a:gd name="f13" fmla="val 1449852"/>
              <a:gd name="f14" fmla="val 1458597"/>
              <a:gd name="f15" fmla="val 1420324"/>
              <a:gd name="f16" fmla="val 1494793"/>
              <a:gd name="f17" fmla="val 1368890"/>
              <a:gd name="f18" fmla="val 1528606"/>
              <a:gd name="f19" fmla="val 1316026"/>
              <a:gd name="f20" fmla="val 1536226"/>
              <a:gd name="f21" fmla="val 1251256"/>
              <a:gd name="f22" fmla="val 1228396"/>
              <a:gd name="f23" fmla="val 1532893"/>
              <a:gd name="f24" fmla="val 1167912"/>
              <a:gd name="f25" fmla="val 1519081"/>
              <a:gd name="f26" fmla="val 1107428"/>
              <a:gd name="f27" fmla="val 1494316"/>
              <a:gd name="f28" fmla="val 996938"/>
              <a:gd name="f29" fmla="val 1419069"/>
              <a:gd name="f30" fmla="val 906927"/>
              <a:gd name="f31" fmla="val 1403829"/>
              <a:gd name="f32" fmla="val 881686"/>
              <a:gd name="f33" fmla="val 1381445"/>
              <a:gd name="f34" fmla="val 845491"/>
              <a:gd name="f35" fmla="val 1357156"/>
              <a:gd name="f36" fmla="val 810724"/>
              <a:gd name="f37" fmla="val 1333820"/>
              <a:gd name="f38" fmla="val 775006"/>
              <a:gd name="f39" fmla="val 1317628"/>
              <a:gd name="f40" fmla="val 749764"/>
              <a:gd name="f41" fmla="val 1310484"/>
              <a:gd name="f42" fmla="val 722618"/>
              <a:gd name="f43" fmla="val 1314294"/>
              <a:gd name="f44" fmla="val 692614"/>
              <a:gd name="f45" fmla="val 1319533"/>
              <a:gd name="f46" fmla="val 649752"/>
              <a:gd name="f47" fmla="val 1316199"/>
              <a:gd name="f48" fmla="val 606889"/>
              <a:gd name="f49" fmla="val 1302864"/>
              <a:gd name="f50" fmla="val 565456"/>
              <a:gd name="f51" fmla="val 1285719"/>
              <a:gd name="f52" fmla="val 511639"/>
              <a:gd name="f53" fmla="val 1255239"/>
              <a:gd name="f54" fmla="val 468301"/>
              <a:gd name="f55" fmla="val 1199994"/>
              <a:gd name="f56" fmla="val 449727"/>
              <a:gd name="f57" fmla="val 1135224"/>
              <a:gd name="f58" fmla="val 427819"/>
              <a:gd name="f59" fmla="val 1070930"/>
              <a:gd name="f60" fmla="val 434011"/>
              <a:gd name="f61" fmla="val 1009970"/>
              <a:gd name="f62" fmla="val 465443"/>
              <a:gd name="f63" fmla="val 994730"/>
              <a:gd name="f64" fmla="val 473539"/>
              <a:gd name="f65" fmla="val 926150"/>
              <a:gd name="f66" fmla="val 531166"/>
              <a:gd name="f67" fmla="val 866619"/>
              <a:gd name="f68" fmla="val 543072"/>
              <a:gd name="f69" fmla="val 863285"/>
              <a:gd name="f70" fmla="val 543548"/>
              <a:gd name="f71" fmla="val 859475"/>
              <a:gd name="f72" fmla="val 546882"/>
              <a:gd name="f73" fmla="val 856617"/>
              <a:gd name="f74" fmla="val 544501"/>
              <a:gd name="f75" fmla="val 853760"/>
              <a:gd name="f76" fmla="val 542119"/>
              <a:gd name="f77" fmla="val 537833"/>
              <a:gd name="f78" fmla="val 857570"/>
              <a:gd name="f79" fmla="val 534976"/>
              <a:gd name="f80" fmla="val 867095"/>
              <a:gd name="f81" fmla="val 509734"/>
              <a:gd name="f82" fmla="val 876620"/>
              <a:gd name="f83" fmla="val 430201"/>
              <a:gd name="f84" fmla="val 871381"/>
              <a:gd name="f85" fmla="val 416865"/>
              <a:gd name="f86" fmla="val 852808"/>
              <a:gd name="f87" fmla="val 367812"/>
              <a:gd name="f88" fmla="val 318758"/>
              <a:gd name="f89" fmla="val 875667"/>
              <a:gd name="f90" fmla="val 271133"/>
              <a:gd name="f91" fmla="val 893289"/>
              <a:gd name="f92" fmla="val 234938"/>
              <a:gd name="f93" fmla="val 920435"/>
              <a:gd name="f94" fmla="val 205410"/>
              <a:gd name="f95" fmla="val 949486"/>
              <a:gd name="f96" fmla="val 178740"/>
              <a:gd name="f97" fmla="val 989491"/>
              <a:gd name="f98" fmla="val 142069"/>
              <a:gd name="f99" fmla="val 1033306"/>
              <a:gd name="f100" fmla="val 110637"/>
              <a:gd name="f101" fmla="val 1075216"/>
              <a:gd name="f102" fmla="val 76823"/>
              <a:gd name="f103" fmla="val 1079979"/>
              <a:gd name="f104" fmla="val 73013"/>
              <a:gd name="f105" fmla="val 1085218"/>
              <a:gd name="f106" fmla="val 70155"/>
              <a:gd name="f107" fmla="val 1090933"/>
              <a:gd name="f108" fmla="val 68727"/>
              <a:gd name="f109" fmla="val 1109030"/>
              <a:gd name="f110" fmla="val 64917"/>
              <a:gd name="f111" fmla="val 1176658"/>
              <a:gd name="f112" fmla="val 61583"/>
              <a:gd name="f113" fmla="val 1171895"/>
              <a:gd name="f114" fmla="val 47772"/>
              <a:gd name="f115" fmla="val 1167609"/>
              <a:gd name="f116" fmla="val 35389"/>
              <a:gd name="f117" fmla="val 1118555"/>
              <a:gd name="f118" fmla="val 33960"/>
              <a:gd name="f119" fmla="val 1100458"/>
              <a:gd name="f120" fmla="val 1073788"/>
              <a:gd name="f121" fmla="val 960440"/>
              <a:gd name="f122" fmla="val 89205"/>
              <a:gd name="f123" fmla="val 925198"/>
              <a:gd name="f124" fmla="val 100159"/>
              <a:gd name="f125" fmla="val 905671"/>
              <a:gd name="f126" fmla="val 106350"/>
              <a:gd name="f127" fmla="val 885192"/>
              <a:gd name="f128" fmla="val 105874"/>
              <a:gd name="f129" fmla="val 865190"/>
              <a:gd name="f130" fmla="val 109684"/>
              <a:gd name="f131" fmla="val 807088"/>
              <a:gd name="f132" fmla="val 119685"/>
              <a:gd name="f133" fmla="val 760415"/>
              <a:gd name="f134" fmla="val 149689"/>
              <a:gd name="f135" fmla="val 721363"/>
              <a:gd name="f136" fmla="val 193028"/>
              <a:gd name="f137" fmla="val 695169"/>
              <a:gd name="f138" fmla="val 222079"/>
              <a:gd name="f139" fmla="val 637066"/>
              <a:gd name="f140" fmla="val 321139"/>
              <a:gd name="f141" fmla="val 584679"/>
              <a:gd name="f142" fmla="val 360668"/>
              <a:gd name="f143" fmla="val 579440"/>
              <a:gd name="f144" fmla="val 364478"/>
              <a:gd name="f145" fmla="val 575154"/>
              <a:gd name="f146" fmla="val 365430"/>
              <a:gd name="f147" fmla="val 568963"/>
              <a:gd name="f148" fmla="val 362097"/>
              <a:gd name="f149" fmla="val 557056"/>
              <a:gd name="f150" fmla="val 355429"/>
              <a:gd name="f151" fmla="val 545626"/>
              <a:gd name="f152" fmla="val 347809"/>
              <a:gd name="f153" fmla="val 536101"/>
              <a:gd name="f154" fmla="val 338284"/>
              <a:gd name="f155" fmla="val 506574"/>
              <a:gd name="f156" fmla="val 310185"/>
              <a:gd name="f157" fmla="val 448948"/>
              <a:gd name="f158" fmla="val 218745"/>
              <a:gd name="f159" fmla="val 427993"/>
              <a:gd name="f160" fmla="val 143022"/>
              <a:gd name="f161" fmla="val 426564"/>
              <a:gd name="f162" fmla="val 137783"/>
              <a:gd name="f163" fmla="val 423706"/>
              <a:gd name="f164" fmla="val 129210"/>
              <a:gd name="f165" fmla="val 418468"/>
              <a:gd name="f166" fmla="val 130639"/>
              <a:gd name="f167" fmla="val 411800"/>
              <a:gd name="f168" fmla="val 132068"/>
              <a:gd name="f169" fmla="val 413229"/>
              <a:gd name="f170" fmla="val 141117"/>
              <a:gd name="f171" fmla="val 412752"/>
              <a:gd name="f172" fmla="val 146832"/>
              <a:gd name="f173" fmla="val 405132"/>
              <a:gd name="f174" fmla="val 225413"/>
              <a:gd name="f175" fmla="val 424182"/>
              <a:gd name="f176" fmla="val 345904"/>
              <a:gd name="f177" fmla="val 451329"/>
              <a:gd name="f178" fmla="val 385433"/>
              <a:gd name="f179" fmla="val 462759"/>
              <a:gd name="f180" fmla="val 402578"/>
              <a:gd name="f181" fmla="val 463235"/>
              <a:gd name="f182" fmla="val 402102"/>
              <a:gd name="f183" fmla="val 452281"/>
              <a:gd name="f184" fmla="val 420199"/>
              <a:gd name="f185" fmla="val 443232"/>
              <a:gd name="f186" fmla="val 434963"/>
              <a:gd name="f187" fmla="val 433707"/>
              <a:gd name="f188" fmla="val 449251"/>
              <a:gd name="f189" fmla="val 430850"/>
              <a:gd name="f190" fmla="val 466396"/>
              <a:gd name="f191" fmla="val 428469"/>
              <a:gd name="f192" fmla="val 478302"/>
              <a:gd name="f193" fmla="val 430374"/>
              <a:gd name="f194" fmla="val 489732"/>
              <a:gd name="f195" fmla="val 440375"/>
              <a:gd name="f196" fmla="val 497352"/>
              <a:gd name="f197" fmla="val 449900"/>
              <a:gd name="f198" fmla="val 504496"/>
              <a:gd name="f199" fmla="val 459901"/>
              <a:gd name="f200" fmla="val 513068"/>
              <a:gd name="f201" fmla="val 473712"/>
              <a:gd name="f202" fmla="val 505448"/>
              <a:gd name="f203" fmla="val 478951"/>
              <a:gd name="f204" fmla="val 502114"/>
              <a:gd name="f205" fmla="val 480856"/>
              <a:gd name="f206" fmla="val 505924"/>
              <a:gd name="f207" fmla="val 481809"/>
              <a:gd name="f208" fmla="val 510687"/>
              <a:gd name="f209" fmla="val 484190"/>
              <a:gd name="f210" fmla="val 526879"/>
              <a:gd name="f211" fmla="val 483237"/>
              <a:gd name="f212" fmla="val 559264"/>
              <a:gd name="f213" fmla="val 480380"/>
              <a:gd name="f214" fmla="val 562598"/>
              <a:gd name="f215" fmla="val 470379"/>
              <a:gd name="f216" fmla="val 590221"/>
              <a:gd name="f217" fmla="val 587839"/>
              <a:gd name="f218" fmla="val 421801"/>
              <a:gd name="f219" fmla="val 586887"/>
              <a:gd name="f220" fmla="val 417515"/>
              <a:gd name="f221" fmla="val 592126"/>
              <a:gd name="f222" fmla="val 414657"/>
              <a:gd name="f223" fmla="val 603556"/>
              <a:gd name="f224" fmla="val 409419"/>
              <a:gd name="f225" fmla="val 622606"/>
              <a:gd name="f226" fmla="val 415134"/>
              <a:gd name="f227" fmla="val 641179"/>
              <a:gd name="f228" fmla="val 418944"/>
              <a:gd name="f229" fmla="val 659753"/>
              <a:gd name="f230" fmla="val 419896"/>
              <a:gd name="f231" fmla="val 665468"/>
              <a:gd name="f232" fmla="val 425611"/>
              <a:gd name="f233" fmla="val 667373"/>
              <a:gd name="f234" fmla="val 667849"/>
              <a:gd name="f235" fmla="val 436565"/>
              <a:gd name="f236" fmla="val 668326"/>
              <a:gd name="f237" fmla="val 435136"/>
              <a:gd name="f238" fmla="val 662611"/>
              <a:gd name="f239" fmla="val 439423"/>
              <a:gd name="f240" fmla="val 654038"/>
              <a:gd name="f241" fmla="val 645942"/>
              <a:gd name="f242" fmla="val 645466"/>
              <a:gd name="f243" fmla="val 456091"/>
              <a:gd name="f244" fmla="val 644989"/>
              <a:gd name="f245" fmla="val 463711"/>
              <a:gd name="f246" fmla="val 648799"/>
              <a:gd name="f247" fmla="val 470855"/>
              <a:gd name="f248" fmla="val 643561"/>
              <a:gd name="f249" fmla="val 472284"/>
              <a:gd name="f250" fmla="val 642608"/>
              <a:gd name="f251" fmla="val 488000"/>
              <a:gd name="f252" fmla="val 660706"/>
              <a:gd name="f253" fmla="val 494191"/>
              <a:gd name="f254" fmla="val 498477"/>
              <a:gd name="f255" fmla="val 673088"/>
              <a:gd name="f256" fmla="val 499906"/>
              <a:gd name="f257" fmla="val 678803"/>
              <a:gd name="f258" fmla="val 496096"/>
              <a:gd name="f259" fmla="val 685471"/>
              <a:gd name="f260" fmla="val 488476"/>
              <a:gd name="f261" fmla="val 698806"/>
              <a:gd name="f262" fmla="val 745002"/>
              <a:gd name="f263" fmla="val 460377"/>
              <a:gd name="f264" fmla="val 755479"/>
              <a:gd name="f265" fmla="val 457996"/>
              <a:gd name="f266" fmla="val 764528"/>
              <a:gd name="f267" fmla="val 455615"/>
              <a:gd name="f268" fmla="val 773101"/>
              <a:gd name="f269" fmla="val 458949"/>
              <a:gd name="f270" fmla="val 782626"/>
              <a:gd name="f271" fmla="val 794056"/>
              <a:gd name="f272" fmla="val 796913"/>
              <a:gd name="f273" fmla="val 791198"/>
              <a:gd name="f274" fmla="val 518480"/>
              <a:gd name="f275" fmla="val 771672"/>
              <a:gd name="f276" fmla="val 548484"/>
              <a:gd name="f277" fmla="val 753574"/>
              <a:gd name="f278" fmla="val 578011"/>
              <a:gd name="f279" fmla="val 749288"/>
              <a:gd name="f280" fmla="val 587060"/>
              <a:gd name="f281" fmla="val 747859"/>
              <a:gd name="f282" fmla="val 593727"/>
              <a:gd name="f283" fmla="val 746431"/>
              <a:gd name="f284" fmla="val 601824"/>
              <a:gd name="f285" fmla="val 609920"/>
              <a:gd name="f286" fmla="val 752146"/>
              <a:gd name="f287" fmla="val 616588"/>
              <a:gd name="f288" fmla="val 755956"/>
              <a:gd name="f289" fmla="val 617540"/>
              <a:gd name="f290" fmla="val 765481"/>
              <a:gd name="f291" fmla="val 618492"/>
              <a:gd name="f292" fmla="val 780721"/>
              <a:gd name="f293" fmla="val 607539"/>
              <a:gd name="f294" fmla="val 789769"/>
              <a:gd name="f295" fmla="val 584202"/>
              <a:gd name="f296" fmla="val 813106"/>
              <a:gd name="f297" fmla="val 549436"/>
              <a:gd name="f298" fmla="val 830727"/>
              <a:gd name="f299" fmla="val 518956"/>
              <a:gd name="f300" fmla="val 837394"/>
              <a:gd name="f301" fmla="val 490857"/>
              <a:gd name="f302" fmla="val 843586"/>
              <a:gd name="f303" fmla="val 845014"/>
              <a:gd name="f304" fmla="val 835489"/>
              <a:gd name="f305" fmla="val 410848"/>
              <a:gd name="f306" fmla="val 826917"/>
              <a:gd name="f307" fmla="val 288927"/>
              <a:gd name="f308" fmla="val 797866"/>
              <a:gd name="f309" fmla="val 238921"/>
              <a:gd name="f310" fmla="val 745954"/>
              <a:gd name="f311" fmla="val 227967"/>
              <a:gd name="f312" fmla="val 734524"/>
              <a:gd name="f313" fmla="val 219871"/>
              <a:gd name="f314" fmla="val 720713"/>
              <a:gd name="f315" fmla="val 207489"/>
              <a:gd name="f316" fmla="val 710236"/>
              <a:gd name="f317" fmla="val 203679"/>
              <a:gd name="f318" fmla="val 706902"/>
              <a:gd name="f319" fmla="val 202726"/>
              <a:gd name="f320" fmla="val 703568"/>
              <a:gd name="f321" fmla="val 203202"/>
              <a:gd name="f322" fmla="val 698329"/>
              <a:gd name="f323" fmla="val 205107"/>
              <a:gd name="f324" fmla="val 675946"/>
              <a:gd name="f325" fmla="val 206060"/>
              <a:gd name="f326" fmla="val 208441"/>
              <a:gd name="f327" fmla="val 631654"/>
              <a:gd name="f328" fmla="val 210346"/>
              <a:gd name="f329" fmla="val 611176"/>
              <a:gd name="f330" fmla="val 592602"/>
              <a:gd name="f331" fmla="val 194154"/>
              <a:gd name="f332" fmla="val 575933"/>
              <a:gd name="f333" fmla="val 192249"/>
              <a:gd name="f334" fmla="val 573552"/>
              <a:gd name="f335" fmla="val 189867"/>
              <a:gd name="f336" fmla="val 571171"/>
              <a:gd name="f337" fmla="val 567837"/>
              <a:gd name="f338" fmla="val 187486"/>
              <a:gd name="f339" fmla="val 519736"/>
              <a:gd name="f340" fmla="val 186534"/>
              <a:gd name="f341" fmla="val 494971"/>
              <a:gd name="f342" fmla="val 185105"/>
              <a:gd name="f343" fmla="val 442583"/>
              <a:gd name="f344" fmla="val 218919"/>
              <a:gd name="f345" fmla="val 356382"/>
              <a:gd name="f346" fmla="val 238445"/>
              <a:gd name="f347" fmla="val 323044"/>
              <a:gd name="f348" fmla="val 250351"/>
              <a:gd name="f349" fmla="val 302565"/>
              <a:gd name="f350" fmla="val 257495"/>
              <a:gd name="f351" fmla="val 281134"/>
              <a:gd name="f352" fmla="val 257019"/>
              <a:gd name="f353" fmla="val 256845"/>
              <a:gd name="f354" fmla="val 248749"/>
              <a:gd name="f355" fmla="val 246541"/>
              <a:gd name="f356" fmla="val 206363"/>
              <a:gd name="f357" fmla="val 243684"/>
              <a:gd name="f358" fmla="val 192075"/>
              <a:gd name="f359" fmla="val 165405"/>
              <a:gd name="f360" fmla="val 240350"/>
              <a:gd name="f361" fmla="val 140164"/>
              <a:gd name="f362" fmla="val 259400"/>
              <a:gd name="f363" fmla="val 118733"/>
              <a:gd name="f364" fmla="val 266068"/>
              <a:gd name="f365" fmla="val 111589"/>
              <a:gd name="f366" fmla="val 272735"/>
              <a:gd name="f367" fmla="val 103969"/>
              <a:gd name="f368" fmla="val 276545"/>
              <a:gd name="f369" fmla="val 94920"/>
              <a:gd name="f370" fmla="val 287975"/>
              <a:gd name="f371" fmla="val 283212"/>
              <a:gd name="f372" fmla="val 14910"/>
              <a:gd name="f373" fmla="val 226539"/>
              <a:gd name="f374" fmla="val 1099"/>
              <a:gd name="f375" fmla="val 197487"/>
              <a:gd name="f376" fmla="val -6045"/>
              <a:gd name="f377" fmla="val 199392"/>
              <a:gd name="f378" fmla="val 23483"/>
              <a:gd name="f379" fmla="val 193201"/>
              <a:gd name="f380" fmla="val 36342"/>
              <a:gd name="f381" fmla="val 184152"/>
              <a:gd name="f382" fmla="val 56344"/>
              <a:gd name="f383" fmla="val 177961"/>
              <a:gd name="f384" fmla="val 77775"/>
              <a:gd name="f385" fmla="val 183200"/>
              <a:gd name="f386" fmla="val 101112"/>
              <a:gd name="f387" fmla="val 185581"/>
              <a:gd name="f388" fmla="val 111113"/>
              <a:gd name="f389" fmla="val 187010"/>
              <a:gd name="f390" fmla="val 121590"/>
              <a:gd name="f391" fmla="val 188915"/>
              <a:gd name="f392" fmla="val 188742"/>
              <a:gd name="f393" fmla="val 184629"/>
              <a:gd name="f394" fmla="val 244939"/>
              <a:gd name="f395" fmla="val 168436"/>
              <a:gd name="f396" fmla="val 299708"/>
              <a:gd name="f397" fmla="val 159387"/>
              <a:gd name="f398" fmla="val 330188"/>
              <a:gd name="f399" fmla="val 136527"/>
              <a:gd name="f400" fmla="val 388767"/>
              <a:gd name="f401" fmla="val 133670"/>
              <a:gd name="f402" fmla="val 430677"/>
              <a:gd name="f403" fmla="val 131289"/>
              <a:gd name="f404" fmla="val 464490"/>
              <a:gd name="f405" fmla="val 129384"/>
              <a:gd name="f406" fmla="val 497828"/>
              <a:gd name="f407" fmla="val 128431"/>
              <a:gd name="f408" fmla="val 531642"/>
              <a:gd name="f409" fmla="val 127955"/>
              <a:gd name="f410" fmla="val 123669"/>
              <a:gd name="f411" fmla="val 546406"/>
              <a:gd name="f412" fmla="val 113667"/>
              <a:gd name="f413" fmla="val 547358"/>
              <a:gd name="f414" fmla="val 101761"/>
              <a:gd name="f415" fmla="val 548787"/>
              <a:gd name="f416" fmla="val 92712"/>
              <a:gd name="f417" fmla="val 554502"/>
              <a:gd name="f418" fmla="val 89855"/>
              <a:gd name="f419" fmla="val 566884"/>
              <a:gd name="f420" fmla="val 88902"/>
              <a:gd name="f421" fmla="val 571647"/>
              <a:gd name="f422" fmla="val 85569"/>
              <a:gd name="f423" fmla="val 574028"/>
              <a:gd name="f424" fmla="val 81282"/>
              <a:gd name="f425" fmla="val 574981"/>
              <a:gd name="f426" fmla="val 69376"/>
              <a:gd name="f427" fmla="val 578314"/>
              <a:gd name="f428" fmla="val 65566"/>
              <a:gd name="f429" fmla="val 64137"/>
              <a:gd name="f430" fmla="val 598793"/>
              <a:gd name="f431" fmla="val 62232"/>
              <a:gd name="f432" fmla="val 618319"/>
              <a:gd name="f433" fmla="val 61280"/>
              <a:gd name="f434" fmla="val 638322"/>
              <a:gd name="f435" fmla="val 62709"/>
              <a:gd name="f436" fmla="val 657848"/>
              <a:gd name="f437" fmla="val 63661"/>
              <a:gd name="f438" fmla="val 671183"/>
              <a:gd name="f439" fmla="val 684994"/>
              <a:gd name="f440" fmla="val 69852"/>
              <a:gd name="f441" fmla="val 696901"/>
              <a:gd name="f442" fmla="val 76996"/>
              <a:gd name="f443" fmla="val 708807"/>
              <a:gd name="f444" fmla="val 82711"/>
              <a:gd name="f445" fmla="val 87474"/>
              <a:gd name="f446" fmla="val 733572"/>
              <a:gd name="f447" fmla="val 89379"/>
              <a:gd name="f448" fmla="val 738334"/>
              <a:gd name="f449" fmla="val 91284"/>
              <a:gd name="f450" fmla="val 743573"/>
              <a:gd name="f451" fmla="val 96999"/>
              <a:gd name="f452" fmla="val 106524"/>
              <a:gd name="f453" fmla="val 747383"/>
              <a:gd name="f454" fmla="val 105571"/>
              <a:gd name="f455" fmla="val 761671"/>
              <a:gd name="f456" fmla="val 102714"/>
              <a:gd name="f457" fmla="val 94617"/>
              <a:gd name="f458" fmla="val 816916"/>
              <a:gd name="f459" fmla="val 88426"/>
              <a:gd name="f460" fmla="val 844538"/>
              <a:gd name="f461" fmla="val 84140"/>
              <a:gd name="f462" fmla="val 862636"/>
              <a:gd name="f463" fmla="val 85092"/>
              <a:gd name="f464" fmla="val 881209"/>
              <a:gd name="f465" fmla="val 78901"/>
              <a:gd name="f466" fmla="val 898831"/>
              <a:gd name="f467" fmla="val 67947"/>
              <a:gd name="f468" fmla="val 930263"/>
              <a:gd name="f469" fmla="val 68900"/>
              <a:gd name="f470" fmla="val 962172"/>
              <a:gd name="f471" fmla="val 73186"/>
              <a:gd name="f472" fmla="val 994081"/>
              <a:gd name="f473" fmla="val 77472"/>
              <a:gd name="f474" fmla="val 1025513"/>
              <a:gd name="f475" fmla="val 87950"/>
              <a:gd name="f476" fmla="val 1055993"/>
              <a:gd name="f477" fmla="val 94141"/>
              <a:gd name="f478" fmla="val 1087426"/>
              <a:gd name="f479" fmla="val 1102666"/>
              <a:gd name="f480" fmla="val 1111714"/>
              <a:gd name="f481" fmla="val 81759"/>
              <a:gd name="f482" fmla="val 1120287"/>
              <a:gd name="f483" fmla="val 65090"/>
              <a:gd name="f484" fmla="val 1131241"/>
              <a:gd name="f485" fmla="val 1146957"/>
              <a:gd name="f486" fmla="val 67471"/>
              <a:gd name="f487" fmla="val 1166483"/>
              <a:gd name="f488" fmla="val 1171722"/>
              <a:gd name="f489" fmla="val 71281"/>
              <a:gd name="f490" fmla="val 1176961"/>
              <a:gd name="f491" fmla="val 71757"/>
              <a:gd name="f492" fmla="val 1182199"/>
              <a:gd name="f493" fmla="val 72710"/>
              <a:gd name="f494" fmla="val 1194106"/>
              <a:gd name="f495" fmla="val 75567"/>
              <a:gd name="f496" fmla="val 1205059"/>
              <a:gd name="f497" fmla="val 83187"/>
              <a:gd name="f498" fmla="val 1215061"/>
              <a:gd name="f499" fmla="val 1220299"/>
              <a:gd name="f500" fmla="val 1226014"/>
              <a:gd name="f501" fmla="val 1232682"/>
              <a:gd name="f502" fmla="val 1239826"/>
              <a:gd name="f503" fmla="val 82235"/>
              <a:gd name="f504" fmla="val 1247922"/>
              <a:gd name="f505" fmla="val 83664"/>
              <a:gd name="f506" fmla="val 1255066"/>
              <a:gd name="f507" fmla="val 1276497"/>
              <a:gd name="f508" fmla="val 1297452"/>
              <a:gd name="f509" fmla="val 77949"/>
              <a:gd name="f510" fmla="val 1317454"/>
              <a:gd name="f511" fmla="val 1345553"/>
              <a:gd name="f512" fmla="val 1452710"/>
              <a:gd name="f513" fmla="val 1527957"/>
              <a:gd name="f514" fmla="val 1578916"/>
              <a:gd name="f515" fmla="val 64614"/>
              <a:gd name="f516" fmla="val 1630351"/>
              <a:gd name="f517" fmla="val 1635113"/>
              <a:gd name="f518" fmla="val 35562"/>
              <a:gd name="f519" fmla="val 1809421"/>
              <a:gd name="f520" fmla="val 42706"/>
              <a:gd name="f521" fmla="val 1854665"/>
              <a:gd name="f522" fmla="val 50326"/>
              <a:gd name="f523" fmla="val 1903718"/>
              <a:gd name="f524" fmla="val 44135"/>
              <a:gd name="f525" fmla="val 1953725"/>
              <a:gd name="f526" fmla="val 40801"/>
              <a:gd name="f527" fmla="val 2003255"/>
              <a:gd name="f528" fmla="val 36991"/>
              <a:gd name="f529" fmla="val 2058500"/>
              <a:gd name="f530" fmla="val 21751"/>
              <a:gd name="f531" fmla="val 2194231"/>
              <a:gd name="f532" fmla="val 2701"/>
              <a:gd name="f533" fmla="val 2272812"/>
              <a:gd name="f534" fmla="val -2538"/>
              <a:gd name="f535" fmla="val 2293767"/>
              <a:gd name="f536" fmla="val -156"/>
              <a:gd name="f537" fmla="val 2331867"/>
              <a:gd name="f538" fmla="val 9845"/>
              <a:gd name="f539" fmla="val 2353775"/>
              <a:gd name="f540" fmla="val 11750"/>
              <a:gd name="f541" fmla="val 2358061"/>
              <a:gd name="f542" fmla="val 26037"/>
              <a:gd name="f543" fmla="val 2386636"/>
              <a:gd name="f544" fmla="val 32705"/>
              <a:gd name="f545" fmla="val 2403781"/>
              <a:gd name="f546" fmla="val 52707"/>
              <a:gd name="f547" fmla="val 2458550"/>
              <a:gd name="f548" fmla="val 57946"/>
              <a:gd name="f549" fmla="val 2389493"/>
              <a:gd name="f550" fmla="val 59851"/>
              <a:gd name="f551" fmla="val 2344250"/>
              <a:gd name="f552" fmla="val 2308055"/>
              <a:gd name="f553" fmla="val 2245666"/>
              <a:gd name="f554" fmla="val 79377"/>
              <a:gd name="f555" fmla="val 2167561"/>
              <a:gd name="f556" fmla="val 2157560"/>
              <a:gd name="f557" fmla="val 2120888"/>
              <a:gd name="f558" fmla="val 2119460"/>
              <a:gd name="f559" fmla="val 2114221"/>
              <a:gd name="f560" fmla="val 2014685"/>
              <a:gd name="f561" fmla="val 1977537"/>
              <a:gd name="f562" fmla="val 1972298"/>
              <a:gd name="f563" fmla="val 1968488"/>
              <a:gd name="f564" fmla="val 1965631"/>
              <a:gd name="f565" fmla="val 96522"/>
              <a:gd name="f566" fmla="val 1961821"/>
              <a:gd name="f567" fmla="val 98427"/>
              <a:gd name="f568" fmla="val 1955630"/>
              <a:gd name="f569" fmla="val 1948486"/>
              <a:gd name="f570" fmla="val 95570"/>
              <a:gd name="f571" fmla="val 1941818"/>
              <a:gd name="f572" fmla="val 1936580"/>
              <a:gd name="f573" fmla="val 103190"/>
              <a:gd name="f574" fmla="val 1932293"/>
              <a:gd name="f575" fmla="val 111286"/>
              <a:gd name="f576" fmla="val 1926578"/>
              <a:gd name="f577" fmla="val 114144"/>
              <a:gd name="f578" fmla="val 1918958"/>
              <a:gd name="f579" fmla="val 111762"/>
              <a:gd name="f580" fmla="val 1908957"/>
              <a:gd name="f581" fmla="val 109381"/>
              <a:gd name="f582" fmla="val 1899908"/>
              <a:gd name="f583" fmla="val 109857"/>
              <a:gd name="f584" fmla="val 1890383"/>
              <a:gd name="f585" fmla="val 112715"/>
              <a:gd name="f586" fmla="val 1880858"/>
              <a:gd name="f587" fmla="val 116525"/>
              <a:gd name="f588" fmla="val 1867523"/>
              <a:gd name="f589" fmla="val 1855141"/>
              <a:gd name="f590" fmla="val 104619"/>
              <a:gd name="f591" fmla="val 1845140"/>
              <a:gd name="f592" fmla="val 100809"/>
              <a:gd name="f593" fmla="val 1841806"/>
              <a:gd name="f594" fmla="val 110334"/>
              <a:gd name="f595" fmla="val 1794657"/>
              <a:gd name="f596" fmla="val 1784180"/>
              <a:gd name="f597" fmla="val 110810"/>
              <a:gd name="f598" fmla="val 1765606"/>
              <a:gd name="f599" fmla="val 1746556"/>
              <a:gd name="f600" fmla="val 1727982"/>
              <a:gd name="f601" fmla="val 1714171"/>
              <a:gd name="f602" fmla="val 112239"/>
              <a:gd name="f603" fmla="val 1700360"/>
              <a:gd name="f604" fmla="val 104142"/>
              <a:gd name="f605" fmla="val 1688453"/>
              <a:gd name="f606" fmla="val 1687025"/>
              <a:gd name="f607" fmla="val 103666"/>
              <a:gd name="f608" fmla="val 1586060"/>
              <a:gd name="f609" fmla="val 1537958"/>
              <a:gd name="f610" fmla="val 1534624"/>
              <a:gd name="f611" fmla="val 1525099"/>
              <a:gd name="f612" fmla="val 106047"/>
              <a:gd name="f613" fmla="val 1517003"/>
              <a:gd name="f614" fmla="val 1471760"/>
              <a:gd name="f615" fmla="val 1466521"/>
              <a:gd name="f616" fmla="val 1458901"/>
              <a:gd name="f617" fmla="val 120335"/>
              <a:gd name="f618" fmla="val 1393178"/>
              <a:gd name="f619" fmla="val 122240"/>
              <a:gd name="f620" fmla="val 1370318"/>
              <a:gd name="f621" fmla="val 124145"/>
              <a:gd name="f622" fmla="val 1342696"/>
              <a:gd name="f623" fmla="val 130336"/>
              <a:gd name="f624" fmla="val 1288403"/>
              <a:gd name="f625" fmla="val 134622"/>
              <a:gd name="f626" fmla="val 1280307"/>
              <a:gd name="f627" fmla="val 138432"/>
              <a:gd name="f628" fmla="val 1278878"/>
              <a:gd name="f629" fmla="val 144624"/>
              <a:gd name="f630" fmla="val 172246"/>
              <a:gd name="f631" fmla="val 244160"/>
              <a:gd name="f632" fmla="val 1256494"/>
              <a:gd name="f633" fmla="val 270354"/>
              <a:gd name="f634" fmla="val 1250303"/>
              <a:gd name="f635" fmla="val 302739"/>
              <a:gd name="f636" fmla="val 1243160"/>
              <a:gd name="f637" fmla="val 387035"/>
              <a:gd name="f638" fmla="val 1234111"/>
              <a:gd name="f639" fmla="val 1220776"/>
              <a:gd name="f640" fmla="val 1196011"/>
              <a:gd name="f641" fmla="val 638019"/>
              <a:gd name="f642" fmla="val 1157911"/>
              <a:gd name="f643" fmla="val 696121"/>
              <a:gd name="f644" fmla="val 1126002"/>
              <a:gd name="f645" fmla="val 748033"/>
              <a:gd name="f646" fmla="val 1085044"/>
              <a:gd name="f647" fmla="val 799467"/>
              <a:gd name="f648" fmla="val 1043611"/>
              <a:gd name="f649" fmla="val 828519"/>
              <a:gd name="f650" fmla="val 1020274"/>
              <a:gd name="f651" fmla="val 856141"/>
              <a:gd name="f652" fmla="val 995509"/>
              <a:gd name="f653" fmla="val 889002"/>
              <a:gd name="f654" fmla="val 977888"/>
              <a:gd name="f655" fmla="val 968839"/>
              <a:gd name="f656" fmla="val 922816"/>
              <a:gd name="f657" fmla="val 961696"/>
              <a:gd name="f658" fmla="val 941866"/>
              <a:gd name="f659" fmla="val 961219"/>
              <a:gd name="f660" fmla="val 983776"/>
              <a:gd name="f661" fmla="val 960743"/>
              <a:gd name="f662" fmla="val 1015209"/>
              <a:gd name="f663" fmla="val 983603"/>
              <a:gd name="f664" fmla="val 1040926"/>
              <a:gd name="f665" fmla="val 1012654"/>
              <a:gd name="f666" fmla="val 1074740"/>
              <a:gd name="f667" fmla="val 1051231"/>
              <a:gd name="f668" fmla="val 1080455"/>
              <a:gd name="f669" fmla="val 1098856"/>
              <a:gd name="f670" fmla="val 1072359"/>
              <a:gd name="f671" fmla="val 1147909"/>
              <a:gd name="f672" fmla="val 1061405"/>
              <a:gd name="f673" fmla="val 1216966"/>
              <a:gd name="f674" fmla="val 1015685"/>
              <a:gd name="f675" fmla="val 1263162"/>
              <a:gd name="f676" fmla="val 964250"/>
              <a:gd name="f677" fmla="val 1303643"/>
              <a:gd name="f678" fmla="val 928055"/>
              <a:gd name="f679" fmla="val 1332218"/>
              <a:gd name="f680" fmla="val 746604"/>
              <a:gd name="f681" fmla="val 1487952"/>
              <a:gd name="f682" fmla="val 737555"/>
              <a:gd name="f683" fmla="val 1497477"/>
              <a:gd name="f684" fmla="val 724696"/>
              <a:gd name="f685" fmla="val 1510812"/>
              <a:gd name="f686" fmla="val 716600"/>
              <a:gd name="f687" fmla="val 1527481"/>
              <a:gd name="f688" fmla="val 704217"/>
              <a:gd name="f689" fmla="val 1541292"/>
              <a:gd name="f690" fmla="val 666117"/>
              <a:gd name="f691" fmla="val 1584631"/>
              <a:gd name="f692" fmla="val 634685"/>
              <a:gd name="f693" fmla="val 1631779"/>
              <a:gd name="f694" fmla="val 618016"/>
              <a:gd name="f695" fmla="val 1687977"/>
              <a:gd name="f696" fmla="val 605634"/>
              <a:gd name="f697" fmla="val 1728935"/>
              <a:gd name="f698" fmla="val 602776"/>
              <a:gd name="f699" fmla="val 1770845"/>
              <a:gd name="f700" fmla="val 614683"/>
              <a:gd name="f701" fmla="val 1812755"/>
              <a:gd name="f702" fmla="val 630875"/>
              <a:gd name="f703" fmla="val 1868000"/>
              <a:gd name="f704" fmla="val 668023"/>
              <a:gd name="f705" fmla="val 1906100"/>
              <a:gd name="f706" fmla="val 1934675"/>
              <a:gd name="f707" fmla="val 765654"/>
              <a:gd name="f708" fmla="val 1963250"/>
              <a:gd name="f709" fmla="val 882811"/>
              <a:gd name="f710" fmla="val 1988967"/>
              <a:gd name="f711" fmla="val 884240"/>
              <a:gd name="f712" fmla="val 1993730"/>
              <a:gd name="f713" fmla="val 891860"/>
              <a:gd name="f714" fmla="val 895670"/>
              <a:gd name="f715" fmla="val 2035640"/>
              <a:gd name="f716" fmla="val 2058023"/>
              <a:gd name="f717" fmla="val 2065167"/>
              <a:gd name="f718" fmla="val 2070882"/>
              <a:gd name="f719" fmla="val 887098"/>
              <a:gd name="f720" fmla="val 2074692"/>
              <a:gd name="f721" fmla="val 879001"/>
              <a:gd name="f722" fmla="val 2079931"/>
              <a:gd name="f723" fmla="val 871858"/>
              <a:gd name="f724" fmla="val 2087075"/>
              <a:gd name="f725" fmla="val 865666"/>
              <a:gd name="f726" fmla="val 2095171"/>
              <a:gd name="f727" fmla="val 2105172"/>
              <a:gd name="f728" fmla="val 850902"/>
              <a:gd name="f729" fmla="val 2107077"/>
              <a:gd name="f730" fmla="val 840425"/>
              <a:gd name="f731" fmla="val 2099933"/>
              <a:gd name="f732" fmla="val 829948"/>
              <a:gd name="f733" fmla="val 2093266"/>
              <a:gd name="f734" fmla="val 819470"/>
              <a:gd name="f735" fmla="val 2092313"/>
              <a:gd name="f736" fmla="val 807564"/>
              <a:gd name="f737" fmla="val 2092790"/>
              <a:gd name="f738" fmla="val 799944"/>
              <a:gd name="f739" fmla="val 794705"/>
              <a:gd name="f740" fmla="val 2096600"/>
              <a:gd name="f741" fmla="val 790895"/>
              <a:gd name="f742" fmla="val 2103267"/>
              <a:gd name="f743" fmla="val 783275"/>
              <a:gd name="f744" fmla="val 2115173"/>
              <a:gd name="f745" fmla="val 772798"/>
              <a:gd name="f746" fmla="val 2124698"/>
              <a:gd name="f747" fmla="val 759939"/>
              <a:gd name="f748" fmla="val 2131842"/>
              <a:gd name="f749" fmla="val 744699"/>
              <a:gd name="f750" fmla="val 2140415"/>
              <a:gd name="f751" fmla="val 728506"/>
              <a:gd name="f752" fmla="val 2138986"/>
              <a:gd name="f753" fmla="val 712790"/>
              <a:gd name="f754" fmla="val 704694"/>
              <a:gd name="f755" fmla="val 2135176"/>
              <a:gd name="f756" fmla="val 687549"/>
              <a:gd name="f757" fmla="val 2134700"/>
              <a:gd name="f758" fmla="val 681834"/>
              <a:gd name="f759" fmla="val 2134223"/>
              <a:gd name="f760" fmla="val 676119"/>
              <a:gd name="f761" fmla="val 2131366"/>
              <a:gd name="f762" fmla="val 673738"/>
              <a:gd name="f763" fmla="val 2125651"/>
              <a:gd name="f764" fmla="val 669451"/>
              <a:gd name="f765" fmla="val 2117079"/>
              <a:gd name="f766" fmla="val 661831"/>
              <a:gd name="f767" fmla="val 2112316"/>
              <a:gd name="f768" fmla="val 655640"/>
              <a:gd name="f769" fmla="val 653259"/>
              <a:gd name="f770" fmla="val 2102315"/>
              <a:gd name="f771" fmla="val 650401"/>
              <a:gd name="f772" fmla="val 2098981"/>
              <a:gd name="f773" fmla="val 645639"/>
              <a:gd name="f774" fmla="val 2100886"/>
              <a:gd name="f775" fmla="val 641829"/>
              <a:gd name="f776" fmla="val 2106125"/>
              <a:gd name="f777" fmla="val 641352"/>
              <a:gd name="f778" fmla="val 2109935"/>
              <a:gd name="f779" fmla="val 638971"/>
              <a:gd name="f780" fmla="val 2128508"/>
              <a:gd name="f781" fmla="val 640876"/>
              <a:gd name="f782" fmla="val 2147082"/>
              <a:gd name="f783" fmla="val 2164704"/>
              <a:gd name="f784" fmla="val 649925"/>
              <a:gd name="f785" fmla="val 2180420"/>
              <a:gd name="f786" fmla="val 2193279"/>
              <a:gd name="f787" fmla="val 678024"/>
              <a:gd name="f788" fmla="val 2197088"/>
              <a:gd name="f789" fmla="val 725173"/>
              <a:gd name="f790" fmla="val 2208995"/>
              <a:gd name="f791" fmla="val 771845"/>
              <a:gd name="f792" fmla="val 2220901"/>
              <a:gd name="f793" fmla="val 2230426"/>
              <a:gd name="f794" fmla="val 847569"/>
              <a:gd name="f795" fmla="val 2236141"/>
              <a:gd name="f796" fmla="val 869476"/>
              <a:gd name="f797" fmla="val 2229473"/>
              <a:gd name="f798" fmla="val 885669"/>
              <a:gd name="f799" fmla="val 2205185"/>
              <a:gd name="f800" fmla="val 900433"/>
              <a:gd name="f801" fmla="val 2182801"/>
              <a:gd name="f802" fmla="val 923292"/>
              <a:gd name="f803" fmla="val 2177562"/>
              <a:gd name="f804" fmla="val 948058"/>
              <a:gd name="f805" fmla="val 2178991"/>
              <a:gd name="f806" fmla="val 954725"/>
              <a:gd name="f807" fmla="val 2179467"/>
              <a:gd name="f808" fmla="val 958059"/>
              <a:gd name="f809" fmla="val 957106"/>
              <a:gd name="f810" fmla="val 2189468"/>
              <a:gd name="f811" fmla="val 2204709"/>
              <a:gd name="f812" fmla="val 952820"/>
              <a:gd name="f813" fmla="val 2220425"/>
              <a:gd name="f814" fmla="val 949963"/>
              <a:gd name="f815" fmla="val 2235665"/>
              <a:gd name="f816" fmla="val 948534"/>
              <a:gd name="f817" fmla="val 2244237"/>
              <a:gd name="f818" fmla="val 2250905"/>
              <a:gd name="f819" fmla="val 959488"/>
              <a:gd name="f820" fmla="val 2251857"/>
              <a:gd name="f821" fmla="val 963774"/>
              <a:gd name="f822" fmla="val 2252334"/>
              <a:gd name="f823" fmla="val 967584"/>
              <a:gd name="f824" fmla="val 2255191"/>
              <a:gd name="f825" fmla="val 971870"/>
              <a:gd name="f826" fmla="val 2257096"/>
              <a:gd name="f827" fmla="val 985205"/>
              <a:gd name="f828" fmla="val 2264240"/>
              <a:gd name="f829" fmla="val 991873"/>
              <a:gd name="f830" fmla="val 2262811"/>
              <a:gd name="f831" fmla="val 1000445"/>
              <a:gd name="f832" fmla="val 2250429"/>
              <a:gd name="f833" fmla="val 1008065"/>
              <a:gd name="f834" fmla="val 2239475"/>
              <a:gd name="f835" fmla="val 1011399"/>
              <a:gd name="f836" fmla="val 2227092"/>
              <a:gd name="f837" fmla="val 1014256"/>
              <a:gd name="f838" fmla="val 2214234"/>
              <a:gd name="f839" fmla="val 1019019"/>
              <a:gd name="f840" fmla="val 2194707"/>
              <a:gd name="f841" fmla="val 1021400"/>
              <a:gd name="f842" fmla="val 2174229"/>
              <a:gd name="f843" fmla="val 1029496"/>
              <a:gd name="f844" fmla="val 2155655"/>
              <a:gd name="f845" fmla="val 1035211"/>
              <a:gd name="f846" fmla="val 2142320"/>
              <a:gd name="f847" fmla="val 1035688"/>
              <a:gd name="f848" fmla="val 1028544"/>
              <a:gd name="f849" fmla="val 1025686"/>
              <a:gd name="f850" fmla="val 2109458"/>
              <a:gd name="f851" fmla="val 1024734"/>
              <a:gd name="f852" fmla="val 1023781"/>
              <a:gd name="f853" fmla="val 2097076"/>
              <a:gd name="f854" fmla="val 1019495"/>
              <a:gd name="f855" fmla="val 2069930"/>
              <a:gd name="f856" fmla="val 1016161"/>
              <a:gd name="f857" fmla="val 2042307"/>
              <a:gd name="f858" fmla="val 1001398"/>
              <a:gd name="f859" fmla="val 2018018"/>
              <a:gd name="f860" fmla="val 998540"/>
              <a:gd name="f861" fmla="val 2013256"/>
              <a:gd name="f862" fmla="val 996635"/>
              <a:gd name="f863" fmla="val 2007065"/>
              <a:gd name="f864" fmla="val 998064"/>
              <a:gd name="f865" fmla="val 1999921"/>
              <a:gd name="f866" fmla="val 2006588"/>
              <a:gd name="f867" fmla="val 2005160"/>
              <a:gd name="f868" fmla="val 2002778"/>
              <a:gd name="f869" fmla="val 1085694"/>
              <a:gd name="f870" fmla="val 1992301"/>
              <a:gd name="f871" fmla="val 1105220"/>
              <a:gd name="f872" fmla="val 2018971"/>
              <a:gd name="f873" fmla="val 1115221"/>
              <a:gd name="f874" fmla="val 2027543"/>
              <a:gd name="f875" fmla="val 1132843"/>
              <a:gd name="f876" fmla="val 2042783"/>
              <a:gd name="f877" fmla="val 1151893"/>
              <a:gd name="f878" fmla="val 2045641"/>
              <a:gd name="f879" fmla="val 1173800"/>
              <a:gd name="f880" fmla="val 2037545"/>
              <a:gd name="f881" fmla="val 1187611"/>
              <a:gd name="f882" fmla="val 2032306"/>
              <a:gd name="f883" fmla="val 1208566"/>
              <a:gd name="f884" fmla="val 2010398"/>
              <a:gd name="f885" fmla="val 1249047"/>
              <a:gd name="f886" fmla="val 1266193"/>
              <a:gd name="f887" fmla="val 1276194"/>
              <a:gd name="f888" fmla="val 2013732"/>
              <a:gd name="f889" fmla="val 1283338"/>
              <a:gd name="f890" fmla="val 2028020"/>
              <a:gd name="f891" fmla="val 1288576"/>
              <a:gd name="f892" fmla="val 2039450"/>
              <a:gd name="f893" fmla="val 1319056"/>
              <a:gd name="f894" fmla="val 1320485"/>
              <a:gd name="f895" fmla="val 2136605"/>
              <a:gd name="f896" fmla="val 2141843"/>
              <a:gd name="f897" fmla="val 1311913"/>
              <a:gd name="f898" fmla="val 2152321"/>
              <a:gd name="f899" fmla="val 1306674"/>
              <a:gd name="f900" fmla="val 2162798"/>
              <a:gd name="f901" fmla="val 1308579"/>
              <a:gd name="f902" fmla="val 2175181"/>
              <a:gd name="f903" fmla="val 1309055"/>
              <a:gd name="f904" fmla="val 1306197"/>
              <a:gd name="f905" fmla="val 2181848"/>
              <a:gd name="f906" fmla="val 2184230"/>
              <a:gd name="f907" fmla="val 1295244"/>
              <a:gd name="f908" fmla="val 2190421"/>
              <a:gd name="f909" fmla="val 1294291"/>
              <a:gd name="f910" fmla="val 2198041"/>
              <a:gd name="f911" fmla="val 1301435"/>
              <a:gd name="f912" fmla="val 2204232"/>
              <a:gd name="f913" fmla="val 1304769"/>
              <a:gd name="f914" fmla="val 2207090"/>
              <a:gd name="f915" fmla="val 1293815"/>
              <a:gd name="f916" fmla="val 2227568"/>
              <a:gd name="f917" fmla="val 1290481"/>
              <a:gd name="f918" fmla="val 1286671"/>
              <a:gd name="f919" fmla="val 2245190"/>
              <a:gd name="f920" fmla="val 1280480"/>
              <a:gd name="f921" fmla="val 1270003"/>
              <a:gd name="f922" fmla="val 2251381"/>
              <a:gd name="f923" fmla="val 1261906"/>
              <a:gd name="f924" fmla="val 2256143"/>
              <a:gd name="f925" fmla="val 2261859"/>
              <a:gd name="f926" fmla="val 1240951"/>
              <a:gd name="f927" fmla="val 2269002"/>
              <a:gd name="f928" fmla="val 1236665"/>
              <a:gd name="f929" fmla="val 2278527"/>
              <a:gd name="f930" fmla="val 1232379"/>
              <a:gd name="f931" fmla="val 2288052"/>
              <a:gd name="f932" fmla="val 1226664"/>
              <a:gd name="f933" fmla="val 2300435"/>
              <a:gd name="f934" fmla="val 1219520"/>
              <a:gd name="f935" fmla="val 2312341"/>
              <a:gd name="f936" fmla="val 1208090"/>
              <a:gd name="f937" fmla="val 2320437"/>
              <a:gd name="f938" fmla="val 1195231"/>
              <a:gd name="f939" fmla="val 2329486"/>
              <a:gd name="f940" fmla="val 1124746"/>
              <a:gd name="f941" fmla="val 2379016"/>
              <a:gd name="f942" fmla="val 1080931"/>
              <a:gd name="f943" fmla="val 2349489"/>
              <a:gd name="f944" fmla="val 1075693"/>
              <a:gd name="f945" fmla="val 2345679"/>
              <a:gd name="f946" fmla="val 1069501"/>
              <a:gd name="f947" fmla="val 2342345"/>
              <a:gd name="f948" fmla="val 1063786"/>
              <a:gd name="f949" fmla="val 2339011"/>
              <a:gd name="f950" fmla="val 2337582"/>
              <a:gd name="f951" fmla="val 1058548"/>
              <a:gd name="f952" fmla="val 2335201"/>
              <a:gd name="f953" fmla="val 1056166"/>
              <a:gd name="f954" fmla="val 2336630"/>
              <a:gd name="f955" fmla="val 1053309"/>
              <a:gd name="f956" fmla="val 2338059"/>
              <a:gd name="f957" fmla="val 1055214"/>
              <a:gd name="f958" fmla="val 2341868"/>
              <a:gd name="f959" fmla="val 2344726"/>
              <a:gd name="f960" fmla="val 2346631"/>
              <a:gd name="f961" fmla="val 1042355"/>
              <a:gd name="f962" fmla="val 2394256"/>
              <a:gd name="f963" fmla="val 2418545"/>
              <a:gd name="f964" fmla="val 1089028"/>
              <a:gd name="f965" fmla="val 2428546"/>
              <a:gd name="f966" fmla="val 1106173"/>
              <a:gd name="f967" fmla="val 2432356"/>
              <a:gd name="f968" fmla="val 1121889"/>
              <a:gd name="f969" fmla="val 2438071"/>
              <a:gd name="f970" fmla="val 1154274"/>
              <a:gd name="f971" fmla="val 2444262"/>
              <a:gd name="f972" fmla="val 1199041"/>
              <a:gd name="f973" fmla="val 2433785"/>
              <a:gd name="f974" fmla="val 1216663"/>
              <a:gd name="f975" fmla="val 2427117"/>
              <a:gd name="f976" fmla="val 2408067"/>
              <a:gd name="f977" fmla="val 1313341"/>
              <a:gd name="f978" fmla="val 2383302"/>
              <a:gd name="f979" fmla="val 1364776"/>
              <a:gd name="f980" fmla="val 2368539"/>
              <a:gd name="f981" fmla="val 1375254"/>
              <a:gd name="f982" fmla="val 2365681"/>
              <a:gd name="f983" fmla="val 1379540"/>
              <a:gd name="f984" fmla="val 2359014"/>
              <a:gd name="f985" fmla="val 1380493"/>
              <a:gd name="f986" fmla="val 2348536"/>
              <a:gd name="f987" fmla="val 1381921"/>
              <a:gd name="f988" fmla="val 2334248"/>
              <a:gd name="f989" fmla="val 1387636"/>
              <a:gd name="f990" fmla="val 2320914"/>
              <a:gd name="f991" fmla="val 1394780"/>
              <a:gd name="f992" fmla="val 2308531"/>
              <a:gd name="f993" fmla="val 1397638"/>
              <a:gd name="f994" fmla="val 2303292"/>
              <a:gd name="f995" fmla="val 1401447"/>
              <a:gd name="f996" fmla="val 2298530"/>
              <a:gd name="f997" fmla="val 1408591"/>
              <a:gd name="f998" fmla="val 2300911"/>
              <a:gd name="f999" fmla="val 1414783"/>
              <a:gd name="f1000" fmla="val 1413830"/>
              <a:gd name="f1001" fmla="val 2309484"/>
              <a:gd name="f1002" fmla="val 2315198"/>
              <a:gd name="f1003" fmla="val 1412878"/>
              <a:gd name="f1004" fmla="val 2317580"/>
              <a:gd name="f1005" fmla="val 2355680"/>
              <a:gd name="f1006" fmla="val 1422403"/>
              <a:gd name="f1007" fmla="val 2354727"/>
              <a:gd name="f1008" fmla="val 1431451"/>
              <a:gd name="f1009" fmla="val 1440024"/>
              <a:gd name="f1010" fmla="val 2350917"/>
              <a:gd name="f1011" fmla="val 1448120"/>
              <a:gd name="f1012" fmla="val 2347584"/>
              <a:gd name="f1013" fmla="val 1459074"/>
              <a:gd name="f1014" fmla="val 2342821"/>
              <a:gd name="f1015" fmla="val 1465265"/>
              <a:gd name="f1016" fmla="val 1466694"/>
              <a:gd name="f1017" fmla="val 2321866"/>
              <a:gd name="f1018" fmla="val 1468122"/>
              <a:gd name="f1019" fmla="val 2310912"/>
              <a:gd name="f1020" fmla="val 1476219"/>
              <a:gd name="f1021" fmla="val 2268526"/>
              <a:gd name="f1022" fmla="val 1477171"/>
              <a:gd name="f1023" fmla="val 2258048"/>
              <a:gd name="f1024" fmla="val 1478600"/>
              <a:gd name="f1025" fmla="val 2241856"/>
              <a:gd name="f1026" fmla="val 1479553"/>
              <a:gd name="f1027" fmla="val 2225187"/>
              <a:gd name="f1028" fmla="val 1471456"/>
              <a:gd name="f1029" fmla="val 2210423"/>
              <a:gd name="f1030" fmla="val 1446691"/>
              <a:gd name="f1031" fmla="val 2165180"/>
              <a:gd name="f1032" fmla="val 1434785"/>
              <a:gd name="f1033" fmla="val 1417164"/>
              <a:gd name="f1034" fmla="val 2067072"/>
              <a:gd name="f1035" fmla="val 1416211"/>
              <a:gd name="f1036" fmla="val 2064215"/>
              <a:gd name="f1037" fmla="val 1415259"/>
              <a:gd name="f1038" fmla="val 2060405"/>
              <a:gd name="f1039" fmla="val 1418116"/>
              <a:gd name="f1040" fmla="val 1420974"/>
              <a:gd name="f1041" fmla="val 2055642"/>
              <a:gd name="f1042" fmla="val 1424308"/>
              <a:gd name="f1043" fmla="val 2057071"/>
              <a:gd name="f1044" fmla="val 1426689"/>
              <a:gd name="f1045" fmla="val 1437166"/>
              <a:gd name="f1046" fmla="val 2065643"/>
              <a:gd name="f1047" fmla="val 1449549"/>
              <a:gd name="f1048" fmla="val 1460503"/>
              <a:gd name="f1049" fmla="val 2075645"/>
              <a:gd name="f1050" fmla="val 1470980"/>
              <a:gd name="f1051" fmla="val 2081360"/>
              <a:gd name="f1052" fmla="val 1482410"/>
              <a:gd name="f1053" fmla="val 2082312"/>
              <a:gd name="f1054" fmla="val 1493840"/>
              <a:gd name="f1055" fmla="val 2081836"/>
              <a:gd name="f1056" fmla="val 1508128"/>
              <a:gd name="f1057" fmla="val 2080883"/>
              <a:gd name="f1058" fmla="val 1516224"/>
              <a:gd name="f1059" fmla="val 2070406"/>
              <a:gd name="f1060" fmla="val 1514319"/>
              <a:gd name="f1061" fmla="val 2056595"/>
              <a:gd name="f1062" fmla="val 1512890"/>
              <a:gd name="f1063" fmla="val 2048498"/>
              <a:gd name="f1064" fmla="val 1483839"/>
              <a:gd name="f1065" fmla="val 1994206"/>
              <a:gd name="f1066" fmla="val 1469551"/>
              <a:gd name="f1067" fmla="val 1976585"/>
              <a:gd name="f1068" fmla="val 1423355"/>
              <a:gd name="f1069" fmla="val 1920863"/>
              <a:gd name="f1070" fmla="val 1383826"/>
              <a:gd name="f1071" fmla="val 1861332"/>
              <a:gd name="f1072" fmla="val 1793705"/>
              <a:gd name="f1073" fmla="val 1347155"/>
              <a:gd name="f1074" fmla="val 1768463"/>
              <a:gd name="f1075" fmla="val 1336201"/>
              <a:gd name="f1076" fmla="val 1743698"/>
              <a:gd name="f1077" fmla="val 1314770"/>
              <a:gd name="f1078" fmla="val 1725601"/>
              <a:gd name="f1079" fmla="val 1720362"/>
              <a:gd name="f1080" fmla="val 1713695"/>
              <a:gd name="f1081" fmla="val 1312389"/>
              <a:gd name="f1082" fmla="val 1706551"/>
              <a:gd name="f1083" fmla="val 1318104"/>
              <a:gd name="f1084" fmla="val 1694168"/>
              <a:gd name="f1085" fmla="val 1666546"/>
              <a:gd name="f1086" fmla="val 1283814"/>
              <a:gd name="f1087" fmla="val 1666070"/>
              <a:gd name="f1088" fmla="val 1278099"/>
              <a:gd name="f1089" fmla="val 1665593"/>
              <a:gd name="f1090" fmla="val 1268574"/>
              <a:gd name="f1091" fmla="val 1649401"/>
              <a:gd name="f1092" fmla="val 1645591"/>
              <a:gd name="f1093" fmla="val 1261430"/>
              <a:gd name="f1094" fmla="val 1638447"/>
              <a:gd name="f1095" fmla="val 1268097"/>
              <a:gd name="f1096" fmla="val 1626065"/>
              <a:gd name="f1097" fmla="val 1617968"/>
              <a:gd name="f1098" fmla="val 1356680"/>
              <a:gd name="f1099" fmla="val 1535101"/>
              <a:gd name="f1100" fmla="val 634209"/>
              <a:gd name="f1101" fmla="val 974554"/>
              <a:gd name="f1102" fmla="val 626589"/>
              <a:gd name="f1103" fmla="val 983127"/>
              <a:gd name="f1104" fmla="val 591823"/>
              <a:gd name="f1105" fmla="val 1018846"/>
              <a:gd name="f1106" fmla="val 579916"/>
              <a:gd name="f1107" fmla="val 1025989"/>
              <a:gd name="f1108" fmla="val 565629"/>
              <a:gd name="f1109" fmla="val 1034562"/>
              <a:gd name="f1110" fmla="val 556104"/>
              <a:gd name="f1111" fmla="val 1048849"/>
              <a:gd name="f1112" fmla="val 547531"/>
              <a:gd name="f1113" fmla="val 1063137"/>
              <a:gd name="f1114" fmla="val 544198"/>
              <a:gd name="f1115" fmla="val 1068852"/>
              <a:gd name="f1116" fmla="val 539435"/>
              <a:gd name="f1117" fmla="val 1073614"/>
              <a:gd name="f1118" fmla="val 533244"/>
              <a:gd name="f1119" fmla="val 1076472"/>
              <a:gd name="f1120" fmla="val 520861"/>
              <a:gd name="f1121" fmla="val 1082187"/>
              <a:gd name="f1122" fmla="val 445614"/>
              <a:gd name="f1123" fmla="val 1133146"/>
              <a:gd name="f1124" fmla="val 1141242"/>
              <a:gd name="f1125" fmla="val 376557"/>
              <a:gd name="f1126" fmla="val 1151243"/>
              <a:gd name="f1127" fmla="val 337029"/>
              <a:gd name="f1128" fmla="val 1156958"/>
              <a:gd name="f1129" fmla="val 292261"/>
              <a:gd name="f1130" fmla="val 1159816"/>
              <a:gd name="f1131" fmla="val 280355"/>
              <a:gd name="f1132" fmla="val 1162197"/>
              <a:gd name="f1133" fmla="val 267020"/>
              <a:gd name="f1134" fmla="val 1154101"/>
              <a:gd name="f1135" fmla="val 254637"/>
              <a:gd name="f1136" fmla="val 1144099"/>
              <a:gd name="f1137" fmla="val 242255"/>
              <a:gd name="f1138" fmla="val 1134098"/>
              <a:gd name="f1139" fmla="val 229872"/>
              <a:gd name="f1140" fmla="val 1124097"/>
              <a:gd name="f1141" fmla="val 218442"/>
              <a:gd name="f1142" fmla="val 1113143"/>
              <a:gd name="f1143" fmla="val 205584"/>
              <a:gd name="f1144" fmla="val 1100761"/>
              <a:gd name="f1145" fmla="val 190820"/>
              <a:gd name="f1146" fmla="val 1093617"/>
              <a:gd name="f1147" fmla="val 173199"/>
              <a:gd name="f1148" fmla="val 1092188"/>
              <a:gd name="f1149" fmla="val 160340"/>
              <a:gd name="f1150" fmla="val 1091236"/>
              <a:gd name="f1151" fmla="val 155577"/>
              <a:gd name="f1152" fmla="val 1086473"/>
              <a:gd name="f1153" fmla="val 153196"/>
              <a:gd name="f1154" fmla="val 1074567"/>
              <a:gd name="f1155" fmla="val 142242"/>
              <a:gd name="f1156" fmla="val 1015036"/>
              <a:gd name="f1157" fmla="val 886448"/>
              <a:gd name="f1158" fmla="val 162721"/>
              <a:gd name="f1159" fmla="val 163674"/>
              <a:gd name="f1160" fmla="val 793103"/>
              <a:gd name="f1161" fmla="val 340839"/>
              <a:gd name="f1162" fmla="val 927406"/>
              <a:gd name="f1163" fmla="val 435612"/>
              <a:gd name="f1164" fmla="val 958838"/>
              <a:gd name="f1165" fmla="val 455139"/>
              <a:gd name="f1166" fmla="val 965506"/>
              <a:gd name="f1167" fmla="val 975983"/>
              <a:gd name="f1168" fmla="val 494668"/>
              <a:gd name="f1169" fmla="val 978841"/>
              <a:gd name="f1170" fmla="val 514670"/>
              <a:gd name="f1171" fmla="val 981698"/>
              <a:gd name="f1172" fmla="val 533720"/>
              <a:gd name="f1173" fmla="val 551818"/>
              <a:gd name="f1174" fmla="val 971221"/>
              <a:gd name="f1175" fmla="val 573725"/>
              <a:gd name="f1176" fmla="val 597061"/>
              <a:gd name="f1177" fmla="val 948361"/>
              <a:gd name="f1178" fmla="val 619445"/>
              <a:gd name="f1179" fmla="val 936454"/>
              <a:gd name="f1180" fmla="val 625636"/>
              <a:gd name="f1181" fmla="val 933597"/>
              <a:gd name="f1182" fmla="val 628970"/>
              <a:gd name="f1183" fmla="val 934073"/>
              <a:gd name="f1184" fmla="val 629923"/>
              <a:gd name="f1185" fmla="val 941217"/>
              <a:gd name="f1186" fmla="val 941693"/>
              <a:gd name="f1187" fmla="val 942169"/>
              <a:gd name="f1188" fmla="val 632304"/>
              <a:gd name="f1189" fmla="val 953123"/>
              <a:gd name="f1190" fmla="val 645163"/>
              <a:gd name="f1191" fmla="+- 0 0 -90"/>
              <a:gd name="f1192" fmla="*/ f3 1 1533525"/>
              <a:gd name="f1193" fmla="*/ f4 1 2438400"/>
              <a:gd name="f1194" fmla="val f5"/>
              <a:gd name="f1195" fmla="val f6"/>
              <a:gd name="f1196" fmla="val f7"/>
              <a:gd name="f1197" fmla="*/ f1191 f0 1"/>
              <a:gd name="f1198" fmla="+- f1196 0 f1194"/>
              <a:gd name="f1199" fmla="+- f1195 0 f1194"/>
              <a:gd name="f1200" fmla="*/ f1197 1 f2"/>
              <a:gd name="f1201" fmla="*/ f1199 1 1533525"/>
              <a:gd name="f1202" fmla="*/ f1198 1 2438400"/>
              <a:gd name="f1203" fmla="*/ 1388589 f1199 1"/>
              <a:gd name="f1204" fmla="*/ 1502240 f1198 1"/>
              <a:gd name="f1205" fmla="*/ 1458597 f1199 1"/>
              <a:gd name="f1206" fmla="*/ 1420324 f1198 1"/>
              <a:gd name="f1207" fmla="*/ 1536226 f1199 1"/>
              <a:gd name="f1208" fmla="*/ 1251256 f1198 1"/>
              <a:gd name="f1209" fmla="*/ 1519081 f1199 1"/>
              <a:gd name="f1210" fmla="*/ 1107428 f1198 1"/>
              <a:gd name="f1211" fmla="*/ 1403829 f1199 1"/>
              <a:gd name="f1212" fmla="*/ 881686 f1198 1"/>
              <a:gd name="f1213" fmla="*/ 1333820 f1199 1"/>
              <a:gd name="f1214" fmla="*/ 775006 f1198 1"/>
              <a:gd name="f1215" fmla="*/ 1314294 f1199 1"/>
              <a:gd name="f1216" fmla="*/ 692614 f1198 1"/>
              <a:gd name="f1217" fmla="*/ 1302864 f1199 1"/>
              <a:gd name="f1218" fmla="*/ 565456 f1198 1"/>
              <a:gd name="f1219" fmla="*/ 1199994 f1199 1"/>
              <a:gd name="f1220" fmla="*/ 449727 f1198 1"/>
              <a:gd name="f1221" fmla="*/ 1009970 f1199 1"/>
              <a:gd name="f1222" fmla="*/ 465443 f1198 1"/>
              <a:gd name="f1223" fmla="*/ 866619 f1199 1"/>
              <a:gd name="f1224" fmla="*/ 543072 f1198 1"/>
              <a:gd name="f1225" fmla="*/ 856617 f1199 1"/>
              <a:gd name="f1226" fmla="*/ 544501 f1198 1"/>
              <a:gd name="f1227" fmla="*/ 857570 f1199 1"/>
              <a:gd name="f1228" fmla="*/ 534976 f1198 1"/>
              <a:gd name="f1229" fmla="*/ 871381 f1199 1"/>
              <a:gd name="f1230" fmla="*/ 416865 f1198 1"/>
              <a:gd name="f1231" fmla="*/ 875667 f1199 1"/>
              <a:gd name="f1232" fmla="*/ 271133 f1198 1"/>
              <a:gd name="f1233" fmla="*/ 949486 f1199 1"/>
              <a:gd name="f1234" fmla="*/ 178740 f1198 1"/>
              <a:gd name="f1235" fmla="*/ 1075216 f1199 1"/>
              <a:gd name="f1236" fmla="*/ 76823 f1198 1"/>
              <a:gd name="f1237" fmla="*/ 1090933 f1199 1"/>
              <a:gd name="f1238" fmla="*/ 68727 f1198 1"/>
              <a:gd name="f1239" fmla="*/ 1171895 f1199 1"/>
              <a:gd name="f1240" fmla="*/ 47772 f1198 1"/>
              <a:gd name="f1241" fmla="*/ 1100458 f1199 1"/>
              <a:gd name="f1242" fmla="*/ 33960 f1198 1"/>
              <a:gd name="f1243" fmla="*/ 925198 f1199 1"/>
              <a:gd name="f1244" fmla="*/ 100159 f1198 1"/>
              <a:gd name="f1245" fmla="*/ 865190 f1199 1"/>
              <a:gd name="f1246" fmla="*/ 109684 f1198 1"/>
              <a:gd name="f1247" fmla="*/ 721363 f1199 1"/>
              <a:gd name="f1248" fmla="*/ 193028 f1198 1"/>
              <a:gd name="f1249" fmla="*/ 584679 f1199 1"/>
              <a:gd name="f1250" fmla="*/ 360668 f1198 1"/>
              <a:gd name="f1251" fmla="*/ 568963 f1199 1"/>
              <a:gd name="f1252" fmla="*/ 362097 f1198 1"/>
              <a:gd name="f1253" fmla="*/ 536101 f1199 1"/>
              <a:gd name="f1254" fmla="*/ 338284 f1198 1"/>
              <a:gd name="f1255" fmla="*/ 427993 f1199 1"/>
              <a:gd name="f1256" fmla="*/ 143022 f1198 1"/>
              <a:gd name="f1257" fmla="*/ 418468 f1199 1"/>
              <a:gd name="f1258" fmla="*/ 130639 f1198 1"/>
              <a:gd name="f1259" fmla="*/ 412752 f1199 1"/>
              <a:gd name="f1260" fmla="*/ 146832 f1198 1"/>
              <a:gd name="f1261" fmla="*/ 451329 f1199 1"/>
              <a:gd name="f1262" fmla="*/ 385433 f1198 1"/>
              <a:gd name="f1263" fmla="*/ 452281 f1199 1"/>
              <a:gd name="f1264" fmla="*/ 420199 f1198 1"/>
              <a:gd name="f1265" fmla="*/ 430850 f1199 1"/>
              <a:gd name="f1266" fmla="*/ 466396 f1198 1"/>
              <a:gd name="f1267" fmla="*/ 440375 f1199 1"/>
              <a:gd name="f1268" fmla="*/ 497352 f1198 1"/>
              <a:gd name="f1269" fmla="*/ 473712 f1199 1"/>
              <a:gd name="f1270" fmla="*/ 505448 f1198 1"/>
              <a:gd name="f1271" fmla="*/ 481809 f1199 1"/>
              <a:gd name="f1272" fmla="*/ 510687 f1198 1"/>
              <a:gd name="f1273" fmla="*/ 480856 f1199 1"/>
              <a:gd name="f1274" fmla="*/ 559264 f1198 1"/>
              <a:gd name="f1275" fmla="*/ 433707 f1199 1"/>
              <a:gd name="f1276" fmla="*/ 587839 f1198 1"/>
              <a:gd name="f1277" fmla="*/ 414657 f1199 1"/>
              <a:gd name="f1278" fmla="*/ 603556 f1198 1"/>
              <a:gd name="f1279" fmla="*/ 418944 f1199 1"/>
              <a:gd name="f1280" fmla="*/ 659753 f1198 1"/>
              <a:gd name="f1281" fmla="*/ 667849 f1198 1"/>
              <a:gd name="f1282" fmla="*/ 436565 f1199 1"/>
              <a:gd name="f1283" fmla="*/ 448948 f1199 1"/>
              <a:gd name="f1284" fmla="*/ 645466 f1198 1"/>
              <a:gd name="f1285" fmla="*/ 470855 f1199 1"/>
              <a:gd name="f1286" fmla="*/ 643561 f1198 1"/>
              <a:gd name="f1287" fmla="*/ 494191 f1199 1"/>
              <a:gd name="f1288" fmla="*/ 496096 f1199 1"/>
              <a:gd name="f1289" fmla="*/ 685471 f1198 1"/>
              <a:gd name="f1290" fmla="*/ 460377 f1199 1"/>
              <a:gd name="f1291" fmla="*/ 755479 f1198 1"/>
              <a:gd name="f1292" fmla="*/ 458949 f1199 1"/>
              <a:gd name="f1293" fmla="*/ 782626 f1198 1"/>
              <a:gd name="f1294" fmla="*/ 791198 f1198 1"/>
              <a:gd name="f1295" fmla="*/ 578011 f1199 1"/>
              <a:gd name="f1296" fmla="*/ 749288 f1198 1"/>
              <a:gd name="f1297" fmla="*/ 601824 f1199 1"/>
              <a:gd name="f1298" fmla="*/ 617540 f1199 1"/>
              <a:gd name="f1299" fmla="*/ 765481 f1198 1"/>
              <a:gd name="f1300" fmla="*/ 607539 f1199 1"/>
              <a:gd name="f1301" fmla="*/ 789769 f1198 1"/>
              <a:gd name="f1302" fmla="*/ 518956 f1199 1"/>
              <a:gd name="f1303" fmla="*/ 837394 f1198 1"/>
              <a:gd name="f1304" fmla="*/ 435136 f1199 1"/>
              <a:gd name="f1305" fmla="*/ 835489 f1198 1"/>
              <a:gd name="f1306" fmla="*/ 238921 f1199 1"/>
              <a:gd name="f1307" fmla="*/ 745954 f1198 1"/>
              <a:gd name="f1308" fmla="*/ 207489 f1199 1"/>
              <a:gd name="f1309" fmla="*/ 710236 f1198 1"/>
              <a:gd name="f1310" fmla="*/ 203202 f1199 1"/>
              <a:gd name="f1311" fmla="*/ 698329 f1198 1"/>
              <a:gd name="f1312" fmla="*/ 208441 f1199 1"/>
              <a:gd name="f1313" fmla="*/ 631654 f1198 1"/>
              <a:gd name="f1314" fmla="*/ 194154 f1199 1"/>
              <a:gd name="f1315" fmla="*/ 575933 f1198 1"/>
              <a:gd name="f1316" fmla="*/ 189867 f1199 1"/>
              <a:gd name="f1317" fmla="*/ 567837 f1198 1"/>
              <a:gd name="f1318" fmla="*/ 186534 f1199 1"/>
              <a:gd name="f1319" fmla="*/ 494971 f1198 1"/>
              <a:gd name="f1320" fmla="*/ 238445 f1199 1"/>
              <a:gd name="f1321" fmla="*/ 323044 f1198 1"/>
              <a:gd name="f1322" fmla="*/ 257019 f1199 1"/>
              <a:gd name="f1323" fmla="*/ 256845 f1198 1"/>
              <a:gd name="f1324" fmla="*/ 243684 f1199 1"/>
              <a:gd name="f1325" fmla="*/ 192075 f1198 1"/>
              <a:gd name="f1326" fmla="*/ 259400 f1199 1"/>
              <a:gd name="f1327" fmla="*/ 118733 f1198 1"/>
              <a:gd name="f1328" fmla="*/ 276545 f1199 1"/>
              <a:gd name="f1329" fmla="*/ 94920 f1198 1"/>
              <a:gd name="f1330" fmla="*/ 226539 f1199 1"/>
              <a:gd name="f1331" fmla="*/ 1099 f1198 1"/>
              <a:gd name="f1332" fmla="*/ 193201 f1199 1"/>
              <a:gd name="f1333" fmla="*/ 36342 f1198 1"/>
              <a:gd name="f1334" fmla="*/ 183200 f1199 1"/>
              <a:gd name="f1335" fmla="*/ 101112 f1198 1"/>
              <a:gd name="f1336" fmla="*/ 187010 f1199 1"/>
              <a:gd name="f1337" fmla="*/ 132068 f1198 1"/>
              <a:gd name="f1338" fmla="*/ 168436 f1199 1"/>
              <a:gd name="f1339" fmla="*/ 299708 f1198 1"/>
              <a:gd name="f1340" fmla="*/ 133670 f1199 1"/>
              <a:gd name="f1341" fmla="*/ 430677 f1198 1"/>
              <a:gd name="f1342" fmla="*/ 128431 f1199 1"/>
              <a:gd name="f1343" fmla="*/ 531642 f1198 1"/>
              <a:gd name="f1344" fmla="*/ 113667 f1199 1"/>
              <a:gd name="f1345" fmla="*/ 547358 f1198 1"/>
              <a:gd name="f1346" fmla="*/ 89855 f1199 1"/>
              <a:gd name="f1347" fmla="*/ 566884 f1198 1"/>
              <a:gd name="f1348" fmla="*/ 81282 f1199 1"/>
              <a:gd name="f1349" fmla="*/ 574981 f1198 1"/>
              <a:gd name="f1350" fmla="*/ 64137 f1199 1"/>
              <a:gd name="f1351" fmla="*/ 598793 f1198 1"/>
              <a:gd name="f1352" fmla="*/ 62709 f1199 1"/>
              <a:gd name="f1353" fmla="*/ 657848 f1198 1"/>
              <a:gd name="f1354" fmla="*/ 69852 f1199 1"/>
              <a:gd name="f1355" fmla="*/ 696901 f1198 1"/>
              <a:gd name="f1356" fmla="*/ 87474 f1199 1"/>
              <a:gd name="f1357" fmla="*/ 733572 f1198 1"/>
              <a:gd name="f1358" fmla="*/ 96999 f1199 1"/>
              <a:gd name="f1359" fmla="*/ 745002 f1198 1"/>
              <a:gd name="f1360" fmla="*/ 105571 f1199 1"/>
              <a:gd name="f1361" fmla="*/ 761671 f1198 1"/>
              <a:gd name="f1362" fmla="*/ 88426 f1199 1"/>
              <a:gd name="f1363" fmla="*/ 844538 f1198 1"/>
              <a:gd name="f1364" fmla="*/ 78901 f1199 1"/>
              <a:gd name="f1365" fmla="*/ 898831 f1198 1"/>
              <a:gd name="f1366" fmla="*/ 73186 f1199 1"/>
              <a:gd name="f1367" fmla="*/ 994081 f1198 1"/>
              <a:gd name="f1368" fmla="*/ 94141 f1199 1"/>
              <a:gd name="f1369" fmla="*/ 1087426 f1198 1"/>
              <a:gd name="f1370" fmla="*/ 81759 f1199 1"/>
              <a:gd name="f1371" fmla="*/ 1120287 f1198 1"/>
              <a:gd name="f1372" fmla="*/ 67471 f1199 1"/>
              <a:gd name="f1373" fmla="*/ 1166483 f1198 1"/>
              <a:gd name="f1374" fmla="*/ 71757 f1199 1"/>
              <a:gd name="f1375" fmla="*/ 1182199 f1198 1"/>
              <a:gd name="f1376" fmla="*/ 83187 f1199 1"/>
              <a:gd name="f1377" fmla="*/ 1215061 f1198 1"/>
              <a:gd name="f1378" fmla="*/ 85569 f1199 1"/>
              <a:gd name="f1379" fmla="*/ 1232682 f1198 1"/>
              <a:gd name="f1380" fmla="*/ 83664 f1199 1"/>
              <a:gd name="f1381" fmla="*/ 1255066 f1198 1"/>
              <a:gd name="f1382" fmla="*/ 77949 f1199 1"/>
              <a:gd name="f1383" fmla="*/ 1317454 f1198 1"/>
              <a:gd name="f1384" fmla="*/ 1476522 f1198 1"/>
              <a:gd name="f1385" fmla="*/ 64614 f1199 1"/>
              <a:gd name="f1386" fmla="*/ 1630351 f1198 1"/>
              <a:gd name="f1387" fmla="*/ 42706 f1199 1"/>
              <a:gd name="f1388" fmla="*/ 1854665 f1198 1"/>
              <a:gd name="f1389" fmla="*/ 40801 f1199 1"/>
              <a:gd name="f1390" fmla="*/ 2003255 f1198 1"/>
              <a:gd name="f1391" fmla="*/ 2701 f1199 1"/>
              <a:gd name="f1392" fmla="*/ 2272812 f1198 1"/>
              <a:gd name="f1393" fmla="*/ 9845 f1199 1"/>
              <a:gd name="f1394" fmla="*/ 2353775 f1198 1"/>
              <a:gd name="f1395" fmla="*/ 32705 f1199 1"/>
              <a:gd name="f1396" fmla="*/ 2403781 f1198 1"/>
              <a:gd name="f1397" fmla="*/ 59851 f1199 1"/>
              <a:gd name="f1398" fmla="*/ 2344250 f1198 1"/>
              <a:gd name="f1399" fmla="*/ 79377 f1199 1"/>
              <a:gd name="f1400" fmla="*/ 2167561 f1198 1"/>
              <a:gd name="f1401" fmla="*/ 88902 f1199 1"/>
              <a:gd name="f1402" fmla="*/ 2119460 f1198 1"/>
              <a:gd name="f1403" fmla="*/ 1977537 f1198 1"/>
              <a:gd name="f1404" fmla="*/ 1965631 f1198 1"/>
              <a:gd name="f1405" fmla="*/ 1948486 f1198 1"/>
              <a:gd name="f1406" fmla="*/ 103190 f1199 1"/>
              <a:gd name="f1407" fmla="*/ 1932293 f1198 1"/>
              <a:gd name="f1408" fmla="*/ 111762 f1199 1"/>
              <a:gd name="f1409" fmla="*/ 1908957 f1198 1"/>
              <a:gd name="f1410" fmla="*/ 112715 f1199 1"/>
              <a:gd name="f1411" fmla="*/ 1880858 f1198 1"/>
              <a:gd name="f1412" fmla="*/ 104619 f1199 1"/>
              <a:gd name="f1413" fmla="*/ 1845140 f1198 1"/>
              <a:gd name="f1414" fmla="*/ 110334 f1199 1"/>
              <a:gd name="f1415" fmla="*/ 1784180 f1198 1"/>
              <a:gd name="f1416" fmla="*/ 110810 f1199 1"/>
              <a:gd name="f1417" fmla="*/ 1727982 f1198 1"/>
              <a:gd name="f1418" fmla="*/ 104142 f1199 1"/>
              <a:gd name="f1419" fmla="*/ 1688453 f1198 1"/>
              <a:gd name="f1420" fmla="*/ 1537958 f1198 1"/>
              <a:gd name="f1421" fmla="*/ 1525099 f1198 1"/>
              <a:gd name="f1422" fmla="*/ 1466521 f1198 1"/>
              <a:gd name="f1423" fmla="*/ 122240 f1199 1"/>
              <a:gd name="f1424" fmla="*/ 1370318 f1198 1"/>
              <a:gd name="f1425" fmla="*/ 1288403 f1198 1"/>
              <a:gd name="f1426" fmla="*/ 144624 f1199 1"/>
              <a:gd name="f1427" fmla="*/ 1278878 f1198 1"/>
              <a:gd name="f1428" fmla="*/ 270354 f1199 1"/>
              <a:gd name="f1429" fmla="*/ 1250303 f1198 1"/>
              <a:gd name="f1430" fmla="*/ 1234111 f1198 1"/>
              <a:gd name="f1431" fmla="*/ 638019 f1199 1"/>
              <a:gd name="f1432" fmla="*/ 1157911 f1198 1"/>
              <a:gd name="f1433" fmla="*/ 799467 f1199 1"/>
              <a:gd name="f1434" fmla="*/ 1043611 f1198 1"/>
              <a:gd name="f1435" fmla="*/ 889002 f1199 1"/>
              <a:gd name="f1436" fmla="*/ 977888 f1198 1"/>
              <a:gd name="f1437" fmla="*/ 941866 f1199 1"/>
              <a:gd name="f1438" fmla="*/ 961219 f1198 1"/>
              <a:gd name="f1439" fmla="*/ 1040926 f1199 1"/>
              <a:gd name="f1440" fmla="*/ 1012654 f1198 1"/>
              <a:gd name="f1441" fmla="*/ 1072359 f1199 1"/>
              <a:gd name="f1442" fmla="*/ 1147909 f1198 1"/>
              <a:gd name="f1443" fmla="*/ 964250 f1199 1"/>
              <a:gd name="f1444" fmla="*/ 1303643 f1198 1"/>
              <a:gd name="f1445" fmla="*/ 737555 f1199 1"/>
              <a:gd name="f1446" fmla="*/ 1497477 f1198 1"/>
              <a:gd name="f1447" fmla="*/ 704217 f1199 1"/>
              <a:gd name="f1448" fmla="*/ 1541292 f1198 1"/>
              <a:gd name="f1449" fmla="*/ 618016 f1199 1"/>
              <a:gd name="f1450" fmla="*/ 1687977 f1198 1"/>
              <a:gd name="f1451" fmla="*/ 614683 f1199 1"/>
              <a:gd name="f1452" fmla="*/ 1812755 f1198 1"/>
              <a:gd name="f1453" fmla="*/ 716600 f1199 1"/>
              <a:gd name="f1454" fmla="*/ 1934675 f1198 1"/>
              <a:gd name="f1455" fmla="*/ 884240 f1199 1"/>
              <a:gd name="f1456" fmla="*/ 1993730 f1198 1"/>
              <a:gd name="f1457" fmla="*/ 895670 f1199 1"/>
              <a:gd name="f1458" fmla="*/ 2058023 f1198 1"/>
              <a:gd name="f1459" fmla="*/ 887098 f1199 1"/>
              <a:gd name="f1460" fmla="*/ 2074692 f1198 1"/>
              <a:gd name="f1461" fmla="*/ 865666 f1199 1"/>
              <a:gd name="f1462" fmla="*/ 2095171 f1198 1"/>
              <a:gd name="f1463" fmla="*/ 840425 f1199 1"/>
              <a:gd name="f1464" fmla="*/ 2099933 f1198 1"/>
              <a:gd name="f1465" fmla="*/ 807564 f1199 1"/>
              <a:gd name="f1466" fmla="*/ 2092790 f1198 1"/>
              <a:gd name="f1467" fmla="*/ 790895 f1199 1"/>
              <a:gd name="f1468" fmla="*/ 2103267 f1198 1"/>
              <a:gd name="f1469" fmla="*/ 759939 f1199 1"/>
              <a:gd name="f1470" fmla="*/ 2131842 f1198 1"/>
              <a:gd name="f1471" fmla="*/ 712790 f1199 1"/>
              <a:gd name="f1472" fmla="*/ 2138986 f1198 1"/>
              <a:gd name="f1473" fmla="*/ 687549 f1199 1"/>
              <a:gd name="f1474" fmla="*/ 2134700 f1198 1"/>
              <a:gd name="f1475" fmla="*/ 673738 f1199 1"/>
              <a:gd name="f1476" fmla="*/ 2125651 f1198 1"/>
              <a:gd name="f1477" fmla="*/ 655640 f1199 1"/>
              <a:gd name="f1478" fmla="*/ 2105172 f1198 1"/>
              <a:gd name="f1479" fmla="*/ 645639 f1199 1"/>
              <a:gd name="f1480" fmla="*/ 2100886 f1198 1"/>
              <a:gd name="f1481" fmla="*/ 641352 f1199 1"/>
              <a:gd name="f1482" fmla="*/ 2109935 f1198 1"/>
              <a:gd name="f1483" fmla="*/ 2164704 f1198 1"/>
              <a:gd name="f1484" fmla="*/ 678024 f1199 1"/>
              <a:gd name="f1485" fmla="*/ 2197088 f1198 1"/>
              <a:gd name="f1486" fmla="*/ 819470 f1199 1"/>
              <a:gd name="f1487" fmla="*/ 2230426 f1198 1"/>
              <a:gd name="f1488" fmla="*/ 885669 f1199 1"/>
              <a:gd name="f1489" fmla="*/ 2205185 f1198 1"/>
              <a:gd name="f1490" fmla="*/ 948058 f1199 1"/>
              <a:gd name="f1491" fmla="*/ 2178991 f1198 1"/>
              <a:gd name="f1492" fmla="*/ 957106 f1199 1"/>
              <a:gd name="f1493" fmla="*/ 2189468 f1198 1"/>
              <a:gd name="f1494" fmla="*/ 949963 f1199 1"/>
              <a:gd name="f1495" fmla="*/ 2235665 f1198 1"/>
              <a:gd name="f1496" fmla="*/ 959488 f1199 1"/>
              <a:gd name="f1497" fmla="*/ 2251857 f1198 1"/>
              <a:gd name="f1498" fmla="*/ 971870 f1199 1"/>
              <a:gd name="f1499" fmla="*/ 2257096 f1198 1"/>
              <a:gd name="f1500" fmla="*/ 1000445 f1199 1"/>
              <a:gd name="f1501" fmla="*/ 2250429 f1198 1"/>
              <a:gd name="f1502" fmla="*/ 1014256 f1199 1"/>
              <a:gd name="f1503" fmla="*/ 2214234 f1198 1"/>
              <a:gd name="f1504" fmla="*/ 1029496 f1199 1"/>
              <a:gd name="f1505" fmla="*/ 2155655 f1198 1"/>
              <a:gd name="f1506" fmla="*/ 1028544 f1199 1"/>
              <a:gd name="f1507" fmla="*/ 2115173 f1198 1"/>
              <a:gd name="f1508" fmla="*/ 1023781 f1199 1"/>
              <a:gd name="f1509" fmla="*/ 2097076 f1198 1"/>
              <a:gd name="f1510" fmla="*/ 1001398 f1199 1"/>
              <a:gd name="f1511" fmla="*/ 2018018 f1198 1"/>
              <a:gd name="f1512" fmla="*/ 998064 f1199 1"/>
              <a:gd name="f1513" fmla="*/ 1999921 f1198 1"/>
              <a:gd name="f1514" fmla="*/ 1033306 f1199 1"/>
              <a:gd name="f1515" fmla="*/ 2002778 f1198 1"/>
              <a:gd name="f1516" fmla="*/ 1115221 f1199 1"/>
              <a:gd name="f1517" fmla="*/ 2027543 f1198 1"/>
              <a:gd name="f1518" fmla="*/ 1173800 f1199 1"/>
              <a:gd name="f1519" fmla="*/ 2037545 f1198 1"/>
              <a:gd name="f1520" fmla="*/ 1249047 f1199 1"/>
              <a:gd name="f1521" fmla="*/ 2006588 f1198 1"/>
              <a:gd name="f1522" fmla="*/ 1283338 f1199 1"/>
              <a:gd name="f1523" fmla="*/ 2028020 f1198 1"/>
              <a:gd name="f1524" fmla="*/ 1319056 f1199 1"/>
              <a:gd name="f1525" fmla="*/ 1317628 f1199 1"/>
              <a:gd name="f1526" fmla="*/ 2141843 f1198 1"/>
              <a:gd name="f1527" fmla="*/ 1308579 f1199 1"/>
              <a:gd name="f1528" fmla="*/ 2175181 f1198 1"/>
              <a:gd name="f1529" fmla="*/ 2184230 f1198 1"/>
              <a:gd name="f1530" fmla="*/ 1301435 f1199 1"/>
              <a:gd name="f1531" fmla="*/ 2204232 f1198 1"/>
              <a:gd name="f1532" fmla="*/ 1290481 f1199 1"/>
              <a:gd name="f1533" fmla="*/ 1270003 f1199 1"/>
              <a:gd name="f1534" fmla="*/ 2251381 f1198 1"/>
              <a:gd name="f1535" fmla="*/ 2261859 f1198 1"/>
              <a:gd name="f1536" fmla="*/ 1232379 f1199 1"/>
              <a:gd name="f1537" fmla="*/ 2288052 f1198 1"/>
              <a:gd name="f1538" fmla="*/ 1208090 f1199 1"/>
              <a:gd name="f1539" fmla="*/ 2320437 f1198 1"/>
              <a:gd name="f1540" fmla="*/ 1080931 f1199 1"/>
              <a:gd name="f1541" fmla="*/ 2349489 f1198 1"/>
              <a:gd name="f1542" fmla="*/ 1063786 f1199 1"/>
              <a:gd name="f1543" fmla="*/ 2339011 f1198 1"/>
              <a:gd name="f1544" fmla="*/ 1056166 f1199 1"/>
              <a:gd name="f1545" fmla="*/ 2336630 f1198 1"/>
              <a:gd name="f1546" fmla="*/ 1055214 f1199 1"/>
              <a:gd name="f1547" fmla="*/ 2344726 f1198 1"/>
              <a:gd name="f1548" fmla="*/ 2418545 f1198 1"/>
              <a:gd name="f1549" fmla="*/ 1121889 f1199 1"/>
              <a:gd name="f1550" fmla="*/ 2438071 f1198 1"/>
              <a:gd name="f1551" fmla="*/ 1216663 f1199 1"/>
              <a:gd name="f1552" fmla="*/ 2427117 f1198 1"/>
              <a:gd name="f1553" fmla="*/ 1364776 f1199 1"/>
              <a:gd name="f1554" fmla="*/ 2368539 f1198 1"/>
              <a:gd name="f1555" fmla="*/ 1380493 f1199 1"/>
              <a:gd name="f1556" fmla="*/ 2348536 f1198 1"/>
              <a:gd name="f1557" fmla="*/ 1394780 f1199 1"/>
              <a:gd name="f1558" fmla="*/ 2308531 f1198 1"/>
              <a:gd name="f1559" fmla="*/ 1408591 f1199 1"/>
              <a:gd name="f1560" fmla="*/ 2300911 f1198 1"/>
              <a:gd name="f1561" fmla="*/ 1413354 f1199 1"/>
              <a:gd name="f1562" fmla="*/ 2315198 f1198 1"/>
              <a:gd name="f1563" fmla="*/ 1422403 f1199 1"/>
              <a:gd name="f1564" fmla="*/ 2354727 f1198 1"/>
              <a:gd name="f1565" fmla="*/ 1448120 f1199 1"/>
              <a:gd name="f1566" fmla="*/ 2347584 f1198 1"/>
              <a:gd name="f1567" fmla="*/ 1466694 f1199 1"/>
              <a:gd name="f1568" fmla="*/ 2321866 f1198 1"/>
              <a:gd name="f1569" fmla="*/ 1477171 f1199 1"/>
              <a:gd name="f1570" fmla="*/ 2258048 f1198 1"/>
              <a:gd name="f1571" fmla="*/ 1471456 f1199 1"/>
              <a:gd name="f1572" fmla="*/ 2210423 f1198 1"/>
              <a:gd name="f1573" fmla="*/ 1417164 f1199 1"/>
              <a:gd name="f1574" fmla="*/ 2067072 f1198 1"/>
              <a:gd name="f1575" fmla="*/ 1418116 f1199 1"/>
              <a:gd name="f1576" fmla="*/ 1426689 f1199 1"/>
              <a:gd name="f1577" fmla="*/ 2058500 f1198 1"/>
              <a:gd name="f1578" fmla="*/ 1460503 f1199 1"/>
              <a:gd name="f1579" fmla="*/ 2075645 f1198 1"/>
              <a:gd name="f1580" fmla="*/ 1493840 f1199 1"/>
              <a:gd name="f1581" fmla="*/ 2081836 f1198 1"/>
              <a:gd name="f1582" fmla="*/ 1514319 f1199 1"/>
              <a:gd name="f1583" fmla="*/ 2056595 f1198 1"/>
              <a:gd name="f1584" fmla="*/ 1469551 f1199 1"/>
              <a:gd name="f1585" fmla="*/ 1976585 f1198 1"/>
              <a:gd name="f1586" fmla="*/ 1357156 f1199 1"/>
              <a:gd name="f1587" fmla="*/ 1793705 f1198 1"/>
              <a:gd name="f1588" fmla="*/ 1314770 f1199 1"/>
              <a:gd name="f1589" fmla="*/ 1725601 f1198 1"/>
              <a:gd name="f1590" fmla="*/ 1312389 f1199 1"/>
              <a:gd name="f1591" fmla="*/ 1706551 f1198 1"/>
              <a:gd name="f1592" fmla="*/ 1283814 f1199 1"/>
              <a:gd name="f1593" fmla="*/ 1666070 f1198 1"/>
              <a:gd name="f1594" fmla="*/ 1266193 f1199 1"/>
              <a:gd name="f1595" fmla="*/ 1645591 f1198 1"/>
              <a:gd name="f1596" fmla="*/ 1268097 f1199 1"/>
              <a:gd name="f1597" fmla="*/ 1626065 f1198 1"/>
              <a:gd name="f1598" fmla="*/ 634209 f1199 1"/>
              <a:gd name="f1599" fmla="*/ 974554 f1198 1"/>
              <a:gd name="f1600" fmla="*/ 579916 f1199 1"/>
              <a:gd name="f1601" fmla="*/ 1025989 f1198 1"/>
              <a:gd name="f1602" fmla="*/ 547531 f1199 1"/>
              <a:gd name="f1603" fmla="*/ 1063137 f1198 1"/>
              <a:gd name="f1604" fmla="*/ 533244 f1199 1"/>
              <a:gd name="f1605" fmla="*/ 1076472 f1198 1"/>
              <a:gd name="f1606" fmla="*/ 1141242 f1198 1"/>
              <a:gd name="f1607" fmla="*/ 292261 f1199 1"/>
              <a:gd name="f1608" fmla="*/ 1159816 f1198 1"/>
              <a:gd name="f1609" fmla="*/ 254637 f1199 1"/>
              <a:gd name="f1610" fmla="*/ 1144099 f1198 1"/>
              <a:gd name="f1611" fmla="*/ 218442 f1199 1"/>
              <a:gd name="f1612" fmla="*/ 1113143 f1198 1"/>
              <a:gd name="f1613" fmla="*/ 173199 f1199 1"/>
              <a:gd name="f1614" fmla="*/ 1092188 f1198 1"/>
              <a:gd name="f1615" fmla="*/ 153196 f1199 1"/>
              <a:gd name="f1616" fmla="*/ 1074567 f1198 1"/>
              <a:gd name="f1617" fmla="*/ 162721 f1199 1"/>
              <a:gd name="f1618" fmla="*/ 796913 f1198 1"/>
              <a:gd name="f1619" fmla="*/ 435612 f1199 1"/>
              <a:gd name="f1620" fmla="*/ 958838 f1198 1"/>
              <a:gd name="f1621" fmla="*/ 494668 f1199 1"/>
              <a:gd name="f1622" fmla="*/ 978841 f1198 1"/>
              <a:gd name="f1623" fmla="*/ 551818 f1199 1"/>
              <a:gd name="f1624" fmla="*/ 971221 f1198 1"/>
              <a:gd name="f1625" fmla="*/ 619445 f1199 1"/>
              <a:gd name="f1626" fmla="*/ 936454 f1198 1"/>
              <a:gd name="f1627" fmla="*/ 629923 f1199 1"/>
              <a:gd name="f1628" fmla="*/ 941217 f1198 1"/>
              <a:gd name="f1629" fmla="*/ 942169 f1198 1"/>
              <a:gd name="f1630" fmla="+- f1200 0 f1"/>
              <a:gd name="f1631" fmla="*/ f1203 1 1533525"/>
              <a:gd name="f1632" fmla="*/ f1204 1 2438400"/>
              <a:gd name="f1633" fmla="*/ f1205 1 1533525"/>
              <a:gd name="f1634" fmla="*/ f1206 1 2438400"/>
              <a:gd name="f1635" fmla="*/ f1207 1 1533525"/>
              <a:gd name="f1636" fmla="*/ f1208 1 2438400"/>
              <a:gd name="f1637" fmla="*/ f1209 1 1533525"/>
              <a:gd name="f1638" fmla="*/ f1210 1 2438400"/>
              <a:gd name="f1639" fmla="*/ f1211 1 1533525"/>
              <a:gd name="f1640" fmla="*/ f1212 1 2438400"/>
              <a:gd name="f1641" fmla="*/ f1213 1 1533525"/>
              <a:gd name="f1642" fmla="*/ f1214 1 2438400"/>
              <a:gd name="f1643" fmla="*/ f1215 1 1533525"/>
              <a:gd name="f1644" fmla="*/ f1216 1 2438400"/>
              <a:gd name="f1645" fmla="*/ f1217 1 1533525"/>
              <a:gd name="f1646" fmla="*/ f1218 1 2438400"/>
              <a:gd name="f1647" fmla="*/ f1219 1 1533525"/>
              <a:gd name="f1648" fmla="*/ f1220 1 2438400"/>
              <a:gd name="f1649" fmla="*/ f1221 1 1533525"/>
              <a:gd name="f1650" fmla="*/ f1222 1 2438400"/>
              <a:gd name="f1651" fmla="*/ f1223 1 1533525"/>
              <a:gd name="f1652" fmla="*/ f1224 1 2438400"/>
              <a:gd name="f1653" fmla="*/ f1225 1 1533525"/>
              <a:gd name="f1654" fmla="*/ f1226 1 2438400"/>
              <a:gd name="f1655" fmla="*/ f1227 1 1533525"/>
              <a:gd name="f1656" fmla="*/ f1228 1 2438400"/>
              <a:gd name="f1657" fmla="*/ f1229 1 1533525"/>
              <a:gd name="f1658" fmla="*/ f1230 1 2438400"/>
              <a:gd name="f1659" fmla="*/ f1231 1 1533525"/>
              <a:gd name="f1660" fmla="*/ f1232 1 2438400"/>
              <a:gd name="f1661" fmla="*/ f1233 1 1533525"/>
              <a:gd name="f1662" fmla="*/ f1234 1 2438400"/>
              <a:gd name="f1663" fmla="*/ f1235 1 1533525"/>
              <a:gd name="f1664" fmla="*/ f1236 1 2438400"/>
              <a:gd name="f1665" fmla="*/ f1237 1 1533525"/>
              <a:gd name="f1666" fmla="*/ f1238 1 2438400"/>
              <a:gd name="f1667" fmla="*/ f1239 1 1533525"/>
              <a:gd name="f1668" fmla="*/ f1240 1 2438400"/>
              <a:gd name="f1669" fmla="*/ f1241 1 1533525"/>
              <a:gd name="f1670" fmla="*/ f1242 1 2438400"/>
              <a:gd name="f1671" fmla="*/ f1243 1 1533525"/>
              <a:gd name="f1672" fmla="*/ f1244 1 2438400"/>
              <a:gd name="f1673" fmla="*/ f1245 1 1533525"/>
              <a:gd name="f1674" fmla="*/ f1246 1 2438400"/>
              <a:gd name="f1675" fmla="*/ f1247 1 1533525"/>
              <a:gd name="f1676" fmla="*/ f1248 1 2438400"/>
              <a:gd name="f1677" fmla="*/ f1249 1 1533525"/>
              <a:gd name="f1678" fmla="*/ f1250 1 2438400"/>
              <a:gd name="f1679" fmla="*/ f1251 1 1533525"/>
              <a:gd name="f1680" fmla="*/ f1252 1 2438400"/>
              <a:gd name="f1681" fmla="*/ f1253 1 1533525"/>
              <a:gd name="f1682" fmla="*/ f1254 1 2438400"/>
              <a:gd name="f1683" fmla="*/ f1255 1 1533525"/>
              <a:gd name="f1684" fmla="*/ f1256 1 2438400"/>
              <a:gd name="f1685" fmla="*/ f1257 1 1533525"/>
              <a:gd name="f1686" fmla="*/ f1258 1 2438400"/>
              <a:gd name="f1687" fmla="*/ f1259 1 1533525"/>
              <a:gd name="f1688" fmla="*/ f1260 1 2438400"/>
              <a:gd name="f1689" fmla="*/ f1261 1 1533525"/>
              <a:gd name="f1690" fmla="*/ f1262 1 2438400"/>
              <a:gd name="f1691" fmla="*/ f1263 1 1533525"/>
              <a:gd name="f1692" fmla="*/ f1264 1 2438400"/>
              <a:gd name="f1693" fmla="*/ f1265 1 1533525"/>
              <a:gd name="f1694" fmla="*/ f1266 1 2438400"/>
              <a:gd name="f1695" fmla="*/ f1267 1 1533525"/>
              <a:gd name="f1696" fmla="*/ f1268 1 2438400"/>
              <a:gd name="f1697" fmla="*/ f1269 1 1533525"/>
              <a:gd name="f1698" fmla="*/ f1270 1 2438400"/>
              <a:gd name="f1699" fmla="*/ f1271 1 1533525"/>
              <a:gd name="f1700" fmla="*/ f1272 1 2438400"/>
              <a:gd name="f1701" fmla="*/ f1273 1 1533525"/>
              <a:gd name="f1702" fmla="*/ f1274 1 2438400"/>
              <a:gd name="f1703" fmla="*/ f1275 1 1533525"/>
              <a:gd name="f1704" fmla="*/ f1276 1 2438400"/>
              <a:gd name="f1705" fmla="*/ f1277 1 1533525"/>
              <a:gd name="f1706" fmla="*/ f1278 1 2438400"/>
              <a:gd name="f1707" fmla="*/ f1279 1 1533525"/>
              <a:gd name="f1708" fmla="*/ f1280 1 2438400"/>
              <a:gd name="f1709" fmla="*/ f1281 1 2438400"/>
              <a:gd name="f1710" fmla="*/ f1282 1 1533525"/>
              <a:gd name="f1711" fmla="*/ f1283 1 1533525"/>
              <a:gd name="f1712" fmla="*/ f1284 1 2438400"/>
              <a:gd name="f1713" fmla="*/ f1285 1 1533525"/>
              <a:gd name="f1714" fmla="*/ f1286 1 2438400"/>
              <a:gd name="f1715" fmla="*/ f1287 1 1533525"/>
              <a:gd name="f1716" fmla="*/ f1288 1 1533525"/>
              <a:gd name="f1717" fmla="*/ f1289 1 2438400"/>
              <a:gd name="f1718" fmla="*/ f1290 1 1533525"/>
              <a:gd name="f1719" fmla="*/ f1291 1 2438400"/>
              <a:gd name="f1720" fmla="*/ f1292 1 1533525"/>
              <a:gd name="f1721" fmla="*/ f1293 1 2438400"/>
              <a:gd name="f1722" fmla="*/ f1294 1 2438400"/>
              <a:gd name="f1723" fmla="*/ f1295 1 1533525"/>
              <a:gd name="f1724" fmla="*/ f1296 1 2438400"/>
              <a:gd name="f1725" fmla="*/ f1297 1 1533525"/>
              <a:gd name="f1726" fmla="*/ f1298 1 1533525"/>
              <a:gd name="f1727" fmla="*/ f1299 1 2438400"/>
              <a:gd name="f1728" fmla="*/ f1300 1 1533525"/>
              <a:gd name="f1729" fmla="*/ f1301 1 2438400"/>
              <a:gd name="f1730" fmla="*/ f1302 1 1533525"/>
              <a:gd name="f1731" fmla="*/ f1303 1 2438400"/>
              <a:gd name="f1732" fmla="*/ f1304 1 1533525"/>
              <a:gd name="f1733" fmla="*/ f1305 1 2438400"/>
              <a:gd name="f1734" fmla="*/ f1306 1 1533525"/>
              <a:gd name="f1735" fmla="*/ f1307 1 2438400"/>
              <a:gd name="f1736" fmla="*/ f1308 1 1533525"/>
              <a:gd name="f1737" fmla="*/ f1309 1 2438400"/>
              <a:gd name="f1738" fmla="*/ f1310 1 1533525"/>
              <a:gd name="f1739" fmla="*/ f1311 1 2438400"/>
              <a:gd name="f1740" fmla="*/ f1312 1 1533525"/>
              <a:gd name="f1741" fmla="*/ f1313 1 2438400"/>
              <a:gd name="f1742" fmla="*/ f1314 1 1533525"/>
              <a:gd name="f1743" fmla="*/ f1315 1 2438400"/>
              <a:gd name="f1744" fmla="*/ f1316 1 1533525"/>
              <a:gd name="f1745" fmla="*/ f1317 1 2438400"/>
              <a:gd name="f1746" fmla="*/ f1318 1 1533525"/>
              <a:gd name="f1747" fmla="*/ f1319 1 2438400"/>
              <a:gd name="f1748" fmla="*/ f1320 1 1533525"/>
              <a:gd name="f1749" fmla="*/ f1321 1 2438400"/>
              <a:gd name="f1750" fmla="*/ f1322 1 1533525"/>
              <a:gd name="f1751" fmla="*/ f1323 1 2438400"/>
              <a:gd name="f1752" fmla="*/ f1324 1 1533525"/>
              <a:gd name="f1753" fmla="*/ f1325 1 2438400"/>
              <a:gd name="f1754" fmla="*/ f1326 1 1533525"/>
              <a:gd name="f1755" fmla="*/ f1327 1 2438400"/>
              <a:gd name="f1756" fmla="*/ f1328 1 1533525"/>
              <a:gd name="f1757" fmla="*/ f1329 1 2438400"/>
              <a:gd name="f1758" fmla="*/ f1330 1 1533525"/>
              <a:gd name="f1759" fmla="*/ f1331 1 2438400"/>
              <a:gd name="f1760" fmla="*/ f1332 1 1533525"/>
              <a:gd name="f1761" fmla="*/ f1333 1 2438400"/>
              <a:gd name="f1762" fmla="*/ f1334 1 1533525"/>
              <a:gd name="f1763" fmla="*/ f1335 1 2438400"/>
              <a:gd name="f1764" fmla="*/ f1336 1 1533525"/>
              <a:gd name="f1765" fmla="*/ f1337 1 2438400"/>
              <a:gd name="f1766" fmla="*/ f1338 1 1533525"/>
              <a:gd name="f1767" fmla="*/ f1339 1 2438400"/>
              <a:gd name="f1768" fmla="*/ f1340 1 1533525"/>
              <a:gd name="f1769" fmla="*/ f1341 1 2438400"/>
              <a:gd name="f1770" fmla="*/ f1342 1 1533525"/>
              <a:gd name="f1771" fmla="*/ f1343 1 2438400"/>
              <a:gd name="f1772" fmla="*/ f1344 1 1533525"/>
              <a:gd name="f1773" fmla="*/ f1345 1 2438400"/>
              <a:gd name="f1774" fmla="*/ f1346 1 1533525"/>
              <a:gd name="f1775" fmla="*/ f1347 1 2438400"/>
              <a:gd name="f1776" fmla="*/ f1348 1 1533525"/>
              <a:gd name="f1777" fmla="*/ f1349 1 2438400"/>
              <a:gd name="f1778" fmla="*/ f1350 1 1533525"/>
              <a:gd name="f1779" fmla="*/ f1351 1 2438400"/>
              <a:gd name="f1780" fmla="*/ f1352 1 1533525"/>
              <a:gd name="f1781" fmla="*/ f1353 1 2438400"/>
              <a:gd name="f1782" fmla="*/ f1354 1 1533525"/>
              <a:gd name="f1783" fmla="*/ f1355 1 2438400"/>
              <a:gd name="f1784" fmla="*/ f1356 1 1533525"/>
              <a:gd name="f1785" fmla="*/ f1357 1 2438400"/>
              <a:gd name="f1786" fmla="*/ f1358 1 1533525"/>
              <a:gd name="f1787" fmla="*/ f1359 1 2438400"/>
              <a:gd name="f1788" fmla="*/ f1360 1 1533525"/>
              <a:gd name="f1789" fmla="*/ f1361 1 2438400"/>
              <a:gd name="f1790" fmla="*/ f1362 1 1533525"/>
              <a:gd name="f1791" fmla="*/ f1363 1 2438400"/>
              <a:gd name="f1792" fmla="*/ f1364 1 1533525"/>
              <a:gd name="f1793" fmla="*/ f1365 1 2438400"/>
              <a:gd name="f1794" fmla="*/ f1366 1 1533525"/>
              <a:gd name="f1795" fmla="*/ f1367 1 2438400"/>
              <a:gd name="f1796" fmla="*/ f1368 1 1533525"/>
              <a:gd name="f1797" fmla="*/ f1369 1 2438400"/>
              <a:gd name="f1798" fmla="*/ f1370 1 1533525"/>
              <a:gd name="f1799" fmla="*/ f1371 1 2438400"/>
              <a:gd name="f1800" fmla="*/ f1372 1 1533525"/>
              <a:gd name="f1801" fmla="*/ f1373 1 2438400"/>
              <a:gd name="f1802" fmla="*/ f1374 1 1533525"/>
              <a:gd name="f1803" fmla="*/ f1375 1 2438400"/>
              <a:gd name="f1804" fmla="*/ f1376 1 1533525"/>
              <a:gd name="f1805" fmla="*/ f1377 1 2438400"/>
              <a:gd name="f1806" fmla="*/ f1378 1 1533525"/>
              <a:gd name="f1807" fmla="*/ f1379 1 2438400"/>
              <a:gd name="f1808" fmla="*/ f1380 1 1533525"/>
              <a:gd name="f1809" fmla="*/ f1381 1 2438400"/>
              <a:gd name="f1810" fmla="*/ f1382 1 1533525"/>
              <a:gd name="f1811" fmla="*/ f1383 1 2438400"/>
              <a:gd name="f1812" fmla="*/ f1384 1 2438400"/>
              <a:gd name="f1813" fmla="*/ f1385 1 1533525"/>
              <a:gd name="f1814" fmla="*/ f1386 1 2438400"/>
              <a:gd name="f1815" fmla="*/ f1387 1 1533525"/>
              <a:gd name="f1816" fmla="*/ f1388 1 2438400"/>
              <a:gd name="f1817" fmla="*/ f1389 1 1533525"/>
              <a:gd name="f1818" fmla="*/ f1390 1 2438400"/>
              <a:gd name="f1819" fmla="*/ f1391 1 1533525"/>
              <a:gd name="f1820" fmla="*/ f1392 1 2438400"/>
              <a:gd name="f1821" fmla="*/ f1393 1 1533525"/>
              <a:gd name="f1822" fmla="*/ f1394 1 2438400"/>
              <a:gd name="f1823" fmla="*/ f1395 1 1533525"/>
              <a:gd name="f1824" fmla="*/ f1396 1 2438400"/>
              <a:gd name="f1825" fmla="*/ f1397 1 1533525"/>
              <a:gd name="f1826" fmla="*/ f1398 1 2438400"/>
              <a:gd name="f1827" fmla="*/ f1399 1 1533525"/>
              <a:gd name="f1828" fmla="*/ f1400 1 2438400"/>
              <a:gd name="f1829" fmla="*/ f1401 1 1533525"/>
              <a:gd name="f1830" fmla="*/ f1402 1 2438400"/>
              <a:gd name="f1831" fmla="*/ f1403 1 2438400"/>
              <a:gd name="f1832" fmla="*/ f1404 1 2438400"/>
              <a:gd name="f1833" fmla="*/ f1405 1 2438400"/>
              <a:gd name="f1834" fmla="*/ f1406 1 1533525"/>
              <a:gd name="f1835" fmla="*/ f1407 1 2438400"/>
              <a:gd name="f1836" fmla="*/ f1408 1 1533525"/>
              <a:gd name="f1837" fmla="*/ f1409 1 2438400"/>
              <a:gd name="f1838" fmla="*/ f1410 1 1533525"/>
              <a:gd name="f1839" fmla="*/ f1411 1 2438400"/>
              <a:gd name="f1840" fmla="*/ f1412 1 1533525"/>
              <a:gd name="f1841" fmla="*/ f1413 1 2438400"/>
              <a:gd name="f1842" fmla="*/ f1414 1 1533525"/>
              <a:gd name="f1843" fmla="*/ f1415 1 2438400"/>
              <a:gd name="f1844" fmla="*/ f1416 1 1533525"/>
              <a:gd name="f1845" fmla="*/ f1417 1 2438400"/>
              <a:gd name="f1846" fmla="*/ f1418 1 1533525"/>
              <a:gd name="f1847" fmla="*/ f1419 1 2438400"/>
              <a:gd name="f1848" fmla="*/ f1420 1 2438400"/>
              <a:gd name="f1849" fmla="*/ f1421 1 2438400"/>
              <a:gd name="f1850" fmla="*/ f1422 1 2438400"/>
              <a:gd name="f1851" fmla="*/ f1423 1 1533525"/>
              <a:gd name="f1852" fmla="*/ f1424 1 2438400"/>
              <a:gd name="f1853" fmla="*/ f1425 1 2438400"/>
              <a:gd name="f1854" fmla="*/ f1426 1 1533525"/>
              <a:gd name="f1855" fmla="*/ f1427 1 2438400"/>
              <a:gd name="f1856" fmla="*/ f1428 1 1533525"/>
              <a:gd name="f1857" fmla="*/ f1429 1 2438400"/>
              <a:gd name="f1858" fmla="*/ f1430 1 2438400"/>
              <a:gd name="f1859" fmla="*/ f1431 1 1533525"/>
              <a:gd name="f1860" fmla="*/ f1432 1 2438400"/>
              <a:gd name="f1861" fmla="*/ f1433 1 1533525"/>
              <a:gd name="f1862" fmla="*/ f1434 1 2438400"/>
              <a:gd name="f1863" fmla="*/ f1435 1 1533525"/>
              <a:gd name="f1864" fmla="*/ f1436 1 2438400"/>
              <a:gd name="f1865" fmla="*/ f1437 1 1533525"/>
              <a:gd name="f1866" fmla="*/ f1438 1 2438400"/>
              <a:gd name="f1867" fmla="*/ f1439 1 1533525"/>
              <a:gd name="f1868" fmla="*/ f1440 1 2438400"/>
              <a:gd name="f1869" fmla="*/ f1441 1 1533525"/>
              <a:gd name="f1870" fmla="*/ f1442 1 2438400"/>
              <a:gd name="f1871" fmla="*/ f1443 1 1533525"/>
              <a:gd name="f1872" fmla="*/ f1444 1 2438400"/>
              <a:gd name="f1873" fmla="*/ f1445 1 1533525"/>
              <a:gd name="f1874" fmla="*/ f1446 1 2438400"/>
              <a:gd name="f1875" fmla="*/ f1447 1 1533525"/>
              <a:gd name="f1876" fmla="*/ f1448 1 2438400"/>
              <a:gd name="f1877" fmla="*/ f1449 1 1533525"/>
              <a:gd name="f1878" fmla="*/ f1450 1 2438400"/>
              <a:gd name="f1879" fmla="*/ f1451 1 1533525"/>
              <a:gd name="f1880" fmla="*/ f1452 1 2438400"/>
              <a:gd name="f1881" fmla="*/ f1453 1 1533525"/>
              <a:gd name="f1882" fmla="*/ f1454 1 2438400"/>
              <a:gd name="f1883" fmla="*/ f1455 1 1533525"/>
              <a:gd name="f1884" fmla="*/ f1456 1 2438400"/>
              <a:gd name="f1885" fmla="*/ f1457 1 1533525"/>
              <a:gd name="f1886" fmla="*/ f1458 1 2438400"/>
              <a:gd name="f1887" fmla="*/ f1459 1 1533525"/>
              <a:gd name="f1888" fmla="*/ f1460 1 2438400"/>
              <a:gd name="f1889" fmla="*/ f1461 1 1533525"/>
              <a:gd name="f1890" fmla="*/ f1462 1 2438400"/>
              <a:gd name="f1891" fmla="*/ f1463 1 1533525"/>
              <a:gd name="f1892" fmla="*/ f1464 1 2438400"/>
              <a:gd name="f1893" fmla="*/ f1465 1 1533525"/>
              <a:gd name="f1894" fmla="*/ f1466 1 2438400"/>
              <a:gd name="f1895" fmla="*/ f1467 1 1533525"/>
              <a:gd name="f1896" fmla="*/ f1468 1 2438400"/>
              <a:gd name="f1897" fmla="*/ f1469 1 1533525"/>
              <a:gd name="f1898" fmla="*/ f1470 1 2438400"/>
              <a:gd name="f1899" fmla="*/ f1471 1 1533525"/>
              <a:gd name="f1900" fmla="*/ f1472 1 2438400"/>
              <a:gd name="f1901" fmla="*/ f1473 1 1533525"/>
              <a:gd name="f1902" fmla="*/ f1474 1 2438400"/>
              <a:gd name="f1903" fmla="*/ f1475 1 1533525"/>
              <a:gd name="f1904" fmla="*/ f1476 1 2438400"/>
              <a:gd name="f1905" fmla="*/ f1477 1 1533525"/>
              <a:gd name="f1906" fmla="*/ f1478 1 2438400"/>
              <a:gd name="f1907" fmla="*/ f1479 1 1533525"/>
              <a:gd name="f1908" fmla="*/ f1480 1 2438400"/>
              <a:gd name="f1909" fmla="*/ f1481 1 1533525"/>
              <a:gd name="f1910" fmla="*/ f1482 1 2438400"/>
              <a:gd name="f1911" fmla="*/ f1483 1 2438400"/>
              <a:gd name="f1912" fmla="*/ f1484 1 1533525"/>
              <a:gd name="f1913" fmla="*/ f1485 1 2438400"/>
              <a:gd name="f1914" fmla="*/ f1486 1 1533525"/>
              <a:gd name="f1915" fmla="*/ f1487 1 2438400"/>
              <a:gd name="f1916" fmla="*/ f1488 1 1533525"/>
              <a:gd name="f1917" fmla="*/ f1489 1 2438400"/>
              <a:gd name="f1918" fmla="*/ f1490 1 1533525"/>
              <a:gd name="f1919" fmla="*/ f1491 1 2438400"/>
              <a:gd name="f1920" fmla="*/ f1492 1 1533525"/>
              <a:gd name="f1921" fmla="*/ f1493 1 2438400"/>
              <a:gd name="f1922" fmla="*/ f1494 1 1533525"/>
              <a:gd name="f1923" fmla="*/ f1495 1 2438400"/>
              <a:gd name="f1924" fmla="*/ f1496 1 1533525"/>
              <a:gd name="f1925" fmla="*/ f1497 1 2438400"/>
              <a:gd name="f1926" fmla="*/ f1498 1 1533525"/>
              <a:gd name="f1927" fmla="*/ f1499 1 2438400"/>
              <a:gd name="f1928" fmla="*/ f1500 1 1533525"/>
              <a:gd name="f1929" fmla="*/ f1501 1 2438400"/>
              <a:gd name="f1930" fmla="*/ f1502 1 1533525"/>
              <a:gd name="f1931" fmla="*/ f1503 1 2438400"/>
              <a:gd name="f1932" fmla="*/ f1504 1 1533525"/>
              <a:gd name="f1933" fmla="*/ f1505 1 2438400"/>
              <a:gd name="f1934" fmla="*/ f1506 1 1533525"/>
              <a:gd name="f1935" fmla="*/ f1507 1 2438400"/>
              <a:gd name="f1936" fmla="*/ f1508 1 1533525"/>
              <a:gd name="f1937" fmla="*/ f1509 1 2438400"/>
              <a:gd name="f1938" fmla="*/ f1510 1 1533525"/>
              <a:gd name="f1939" fmla="*/ f1511 1 2438400"/>
              <a:gd name="f1940" fmla="*/ f1512 1 1533525"/>
              <a:gd name="f1941" fmla="*/ f1513 1 2438400"/>
              <a:gd name="f1942" fmla="*/ f1514 1 1533525"/>
              <a:gd name="f1943" fmla="*/ f1515 1 2438400"/>
              <a:gd name="f1944" fmla="*/ f1516 1 1533525"/>
              <a:gd name="f1945" fmla="*/ f1517 1 2438400"/>
              <a:gd name="f1946" fmla="*/ f1518 1 1533525"/>
              <a:gd name="f1947" fmla="*/ f1519 1 2438400"/>
              <a:gd name="f1948" fmla="*/ f1520 1 1533525"/>
              <a:gd name="f1949" fmla="*/ f1521 1 2438400"/>
              <a:gd name="f1950" fmla="*/ f1522 1 1533525"/>
              <a:gd name="f1951" fmla="*/ f1523 1 2438400"/>
              <a:gd name="f1952" fmla="*/ f1524 1 1533525"/>
              <a:gd name="f1953" fmla="*/ f1525 1 1533525"/>
              <a:gd name="f1954" fmla="*/ f1526 1 2438400"/>
              <a:gd name="f1955" fmla="*/ f1527 1 1533525"/>
              <a:gd name="f1956" fmla="*/ f1528 1 2438400"/>
              <a:gd name="f1957" fmla="*/ f1529 1 2438400"/>
              <a:gd name="f1958" fmla="*/ f1530 1 1533525"/>
              <a:gd name="f1959" fmla="*/ f1531 1 2438400"/>
              <a:gd name="f1960" fmla="*/ f1532 1 1533525"/>
              <a:gd name="f1961" fmla="*/ f1533 1 1533525"/>
              <a:gd name="f1962" fmla="*/ f1534 1 2438400"/>
              <a:gd name="f1963" fmla="*/ f1535 1 2438400"/>
              <a:gd name="f1964" fmla="*/ f1536 1 1533525"/>
              <a:gd name="f1965" fmla="*/ f1537 1 2438400"/>
              <a:gd name="f1966" fmla="*/ f1538 1 1533525"/>
              <a:gd name="f1967" fmla="*/ f1539 1 2438400"/>
              <a:gd name="f1968" fmla="*/ f1540 1 1533525"/>
              <a:gd name="f1969" fmla="*/ f1541 1 2438400"/>
              <a:gd name="f1970" fmla="*/ f1542 1 1533525"/>
              <a:gd name="f1971" fmla="*/ f1543 1 2438400"/>
              <a:gd name="f1972" fmla="*/ f1544 1 1533525"/>
              <a:gd name="f1973" fmla="*/ f1545 1 2438400"/>
              <a:gd name="f1974" fmla="*/ f1546 1 1533525"/>
              <a:gd name="f1975" fmla="*/ f1547 1 2438400"/>
              <a:gd name="f1976" fmla="*/ f1548 1 2438400"/>
              <a:gd name="f1977" fmla="*/ f1549 1 1533525"/>
              <a:gd name="f1978" fmla="*/ f1550 1 2438400"/>
              <a:gd name="f1979" fmla="*/ f1551 1 1533525"/>
              <a:gd name="f1980" fmla="*/ f1552 1 2438400"/>
              <a:gd name="f1981" fmla="*/ f1553 1 1533525"/>
              <a:gd name="f1982" fmla="*/ f1554 1 2438400"/>
              <a:gd name="f1983" fmla="*/ f1555 1 1533525"/>
              <a:gd name="f1984" fmla="*/ f1556 1 2438400"/>
              <a:gd name="f1985" fmla="*/ f1557 1 1533525"/>
              <a:gd name="f1986" fmla="*/ f1558 1 2438400"/>
              <a:gd name="f1987" fmla="*/ f1559 1 1533525"/>
              <a:gd name="f1988" fmla="*/ f1560 1 2438400"/>
              <a:gd name="f1989" fmla="*/ f1561 1 1533525"/>
              <a:gd name="f1990" fmla="*/ f1562 1 2438400"/>
              <a:gd name="f1991" fmla="*/ f1563 1 1533525"/>
              <a:gd name="f1992" fmla="*/ f1564 1 2438400"/>
              <a:gd name="f1993" fmla="*/ f1565 1 1533525"/>
              <a:gd name="f1994" fmla="*/ f1566 1 2438400"/>
              <a:gd name="f1995" fmla="*/ f1567 1 1533525"/>
              <a:gd name="f1996" fmla="*/ f1568 1 2438400"/>
              <a:gd name="f1997" fmla="*/ f1569 1 1533525"/>
              <a:gd name="f1998" fmla="*/ f1570 1 2438400"/>
              <a:gd name="f1999" fmla="*/ f1571 1 1533525"/>
              <a:gd name="f2000" fmla="*/ f1572 1 2438400"/>
              <a:gd name="f2001" fmla="*/ f1573 1 1533525"/>
              <a:gd name="f2002" fmla="*/ f1574 1 2438400"/>
              <a:gd name="f2003" fmla="*/ f1575 1 1533525"/>
              <a:gd name="f2004" fmla="*/ f1576 1 1533525"/>
              <a:gd name="f2005" fmla="*/ f1577 1 2438400"/>
              <a:gd name="f2006" fmla="*/ f1578 1 1533525"/>
              <a:gd name="f2007" fmla="*/ f1579 1 2438400"/>
              <a:gd name="f2008" fmla="*/ f1580 1 1533525"/>
              <a:gd name="f2009" fmla="*/ f1581 1 2438400"/>
              <a:gd name="f2010" fmla="*/ f1582 1 1533525"/>
              <a:gd name="f2011" fmla="*/ f1583 1 2438400"/>
              <a:gd name="f2012" fmla="*/ f1584 1 1533525"/>
              <a:gd name="f2013" fmla="*/ f1585 1 2438400"/>
              <a:gd name="f2014" fmla="*/ f1586 1 1533525"/>
              <a:gd name="f2015" fmla="*/ f1587 1 2438400"/>
              <a:gd name="f2016" fmla="*/ f1588 1 1533525"/>
              <a:gd name="f2017" fmla="*/ f1589 1 2438400"/>
              <a:gd name="f2018" fmla="*/ f1590 1 1533525"/>
              <a:gd name="f2019" fmla="*/ f1591 1 2438400"/>
              <a:gd name="f2020" fmla="*/ f1592 1 1533525"/>
              <a:gd name="f2021" fmla="*/ f1593 1 2438400"/>
              <a:gd name="f2022" fmla="*/ f1594 1 1533525"/>
              <a:gd name="f2023" fmla="*/ f1595 1 2438400"/>
              <a:gd name="f2024" fmla="*/ f1596 1 1533525"/>
              <a:gd name="f2025" fmla="*/ f1597 1 2438400"/>
              <a:gd name="f2026" fmla="*/ f1598 1 1533525"/>
              <a:gd name="f2027" fmla="*/ f1599 1 2438400"/>
              <a:gd name="f2028" fmla="*/ f1600 1 1533525"/>
              <a:gd name="f2029" fmla="*/ f1601 1 2438400"/>
              <a:gd name="f2030" fmla="*/ f1602 1 1533525"/>
              <a:gd name="f2031" fmla="*/ f1603 1 2438400"/>
              <a:gd name="f2032" fmla="*/ f1604 1 1533525"/>
              <a:gd name="f2033" fmla="*/ f1605 1 2438400"/>
              <a:gd name="f2034" fmla="*/ f1606 1 2438400"/>
              <a:gd name="f2035" fmla="*/ f1607 1 1533525"/>
              <a:gd name="f2036" fmla="*/ f1608 1 2438400"/>
              <a:gd name="f2037" fmla="*/ f1609 1 1533525"/>
              <a:gd name="f2038" fmla="*/ f1610 1 2438400"/>
              <a:gd name="f2039" fmla="*/ f1611 1 1533525"/>
              <a:gd name="f2040" fmla="*/ f1612 1 2438400"/>
              <a:gd name="f2041" fmla="*/ f1613 1 1533525"/>
              <a:gd name="f2042" fmla="*/ f1614 1 2438400"/>
              <a:gd name="f2043" fmla="*/ f1615 1 1533525"/>
              <a:gd name="f2044" fmla="*/ f1616 1 2438400"/>
              <a:gd name="f2045" fmla="*/ f1617 1 1533525"/>
              <a:gd name="f2046" fmla="*/ f1618 1 2438400"/>
              <a:gd name="f2047" fmla="*/ f1619 1 1533525"/>
              <a:gd name="f2048" fmla="*/ f1620 1 2438400"/>
              <a:gd name="f2049" fmla="*/ f1621 1 1533525"/>
              <a:gd name="f2050" fmla="*/ f1622 1 2438400"/>
              <a:gd name="f2051" fmla="*/ f1623 1 1533525"/>
              <a:gd name="f2052" fmla="*/ f1624 1 2438400"/>
              <a:gd name="f2053" fmla="*/ f1625 1 1533525"/>
              <a:gd name="f2054" fmla="*/ f1626 1 2438400"/>
              <a:gd name="f2055" fmla="*/ f1627 1 1533525"/>
              <a:gd name="f2056" fmla="*/ f1628 1 2438400"/>
              <a:gd name="f2057" fmla="*/ f1629 1 2438400"/>
              <a:gd name="f2058" fmla="*/ f1194 1 f1201"/>
              <a:gd name="f2059" fmla="*/ f1195 1 f1201"/>
              <a:gd name="f2060" fmla="*/ f1194 1 f1202"/>
              <a:gd name="f2061" fmla="*/ f1196 1 f1202"/>
              <a:gd name="f2062" fmla="*/ f1631 1 f1201"/>
              <a:gd name="f2063" fmla="*/ f1632 1 f1202"/>
              <a:gd name="f2064" fmla="*/ f1633 1 f1201"/>
              <a:gd name="f2065" fmla="*/ f1634 1 f1202"/>
              <a:gd name="f2066" fmla="*/ f1635 1 f1201"/>
              <a:gd name="f2067" fmla="*/ f1636 1 f1202"/>
              <a:gd name="f2068" fmla="*/ f1637 1 f1201"/>
              <a:gd name="f2069" fmla="*/ f1638 1 f1202"/>
              <a:gd name="f2070" fmla="*/ f1639 1 f1201"/>
              <a:gd name="f2071" fmla="*/ f1640 1 f1202"/>
              <a:gd name="f2072" fmla="*/ f1641 1 f1201"/>
              <a:gd name="f2073" fmla="*/ f1642 1 f1202"/>
              <a:gd name="f2074" fmla="*/ f1643 1 f1201"/>
              <a:gd name="f2075" fmla="*/ f1644 1 f1202"/>
              <a:gd name="f2076" fmla="*/ f1645 1 f1201"/>
              <a:gd name="f2077" fmla="*/ f1646 1 f1202"/>
              <a:gd name="f2078" fmla="*/ f1647 1 f1201"/>
              <a:gd name="f2079" fmla="*/ f1648 1 f1202"/>
              <a:gd name="f2080" fmla="*/ f1649 1 f1201"/>
              <a:gd name="f2081" fmla="*/ f1650 1 f1202"/>
              <a:gd name="f2082" fmla="*/ f1651 1 f1201"/>
              <a:gd name="f2083" fmla="*/ f1652 1 f1202"/>
              <a:gd name="f2084" fmla="*/ f1653 1 f1201"/>
              <a:gd name="f2085" fmla="*/ f1654 1 f1202"/>
              <a:gd name="f2086" fmla="*/ f1655 1 f1201"/>
              <a:gd name="f2087" fmla="*/ f1656 1 f1202"/>
              <a:gd name="f2088" fmla="*/ f1657 1 f1201"/>
              <a:gd name="f2089" fmla="*/ f1658 1 f1202"/>
              <a:gd name="f2090" fmla="*/ f1659 1 f1201"/>
              <a:gd name="f2091" fmla="*/ f1660 1 f1202"/>
              <a:gd name="f2092" fmla="*/ f1661 1 f1201"/>
              <a:gd name="f2093" fmla="*/ f1662 1 f1202"/>
              <a:gd name="f2094" fmla="*/ f1663 1 f1201"/>
              <a:gd name="f2095" fmla="*/ f1664 1 f1202"/>
              <a:gd name="f2096" fmla="*/ f1665 1 f1201"/>
              <a:gd name="f2097" fmla="*/ f1666 1 f1202"/>
              <a:gd name="f2098" fmla="*/ f1667 1 f1201"/>
              <a:gd name="f2099" fmla="*/ f1668 1 f1202"/>
              <a:gd name="f2100" fmla="*/ f1669 1 f1201"/>
              <a:gd name="f2101" fmla="*/ f1670 1 f1202"/>
              <a:gd name="f2102" fmla="*/ f1671 1 f1201"/>
              <a:gd name="f2103" fmla="*/ f1672 1 f1202"/>
              <a:gd name="f2104" fmla="*/ f1673 1 f1201"/>
              <a:gd name="f2105" fmla="*/ f1674 1 f1202"/>
              <a:gd name="f2106" fmla="*/ f1675 1 f1201"/>
              <a:gd name="f2107" fmla="*/ f1676 1 f1202"/>
              <a:gd name="f2108" fmla="*/ f1677 1 f1201"/>
              <a:gd name="f2109" fmla="*/ f1678 1 f1202"/>
              <a:gd name="f2110" fmla="*/ f1679 1 f1201"/>
              <a:gd name="f2111" fmla="*/ f1680 1 f1202"/>
              <a:gd name="f2112" fmla="*/ f1681 1 f1201"/>
              <a:gd name="f2113" fmla="*/ f1682 1 f1202"/>
              <a:gd name="f2114" fmla="*/ f1683 1 f1201"/>
              <a:gd name="f2115" fmla="*/ f1684 1 f1202"/>
              <a:gd name="f2116" fmla="*/ f1685 1 f1201"/>
              <a:gd name="f2117" fmla="*/ f1686 1 f1202"/>
              <a:gd name="f2118" fmla="*/ f1687 1 f1201"/>
              <a:gd name="f2119" fmla="*/ f1688 1 f1202"/>
              <a:gd name="f2120" fmla="*/ f1689 1 f1201"/>
              <a:gd name="f2121" fmla="*/ f1690 1 f1202"/>
              <a:gd name="f2122" fmla="*/ f1691 1 f1201"/>
              <a:gd name="f2123" fmla="*/ f1692 1 f1202"/>
              <a:gd name="f2124" fmla="*/ f1693 1 f1201"/>
              <a:gd name="f2125" fmla="*/ f1694 1 f1202"/>
              <a:gd name="f2126" fmla="*/ f1695 1 f1201"/>
              <a:gd name="f2127" fmla="*/ f1696 1 f1202"/>
              <a:gd name="f2128" fmla="*/ f1697 1 f1201"/>
              <a:gd name="f2129" fmla="*/ f1698 1 f1202"/>
              <a:gd name="f2130" fmla="*/ f1699 1 f1201"/>
              <a:gd name="f2131" fmla="*/ f1700 1 f1202"/>
              <a:gd name="f2132" fmla="*/ f1701 1 f1201"/>
              <a:gd name="f2133" fmla="*/ f1702 1 f1202"/>
              <a:gd name="f2134" fmla="*/ f1703 1 f1201"/>
              <a:gd name="f2135" fmla="*/ f1704 1 f1202"/>
              <a:gd name="f2136" fmla="*/ f1705 1 f1201"/>
              <a:gd name="f2137" fmla="*/ f1706 1 f1202"/>
              <a:gd name="f2138" fmla="*/ f1707 1 f1201"/>
              <a:gd name="f2139" fmla="*/ f1708 1 f1202"/>
              <a:gd name="f2140" fmla="*/ f1709 1 f1202"/>
              <a:gd name="f2141" fmla="*/ f1710 1 f1201"/>
              <a:gd name="f2142" fmla="*/ f1711 1 f1201"/>
              <a:gd name="f2143" fmla="*/ f1712 1 f1202"/>
              <a:gd name="f2144" fmla="*/ f1713 1 f1201"/>
              <a:gd name="f2145" fmla="*/ f1714 1 f1202"/>
              <a:gd name="f2146" fmla="*/ f1715 1 f1201"/>
              <a:gd name="f2147" fmla="*/ f1716 1 f1201"/>
              <a:gd name="f2148" fmla="*/ f1717 1 f1202"/>
              <a:gd name="f2149" fmla="*/ f1718 1 f1201"/>
              <a:gd name="f2150" fmla="*/ f1719 1 f1202"/>
              <a:gd name="f2151" fmla="*/ f1720 1 f1201"/>
              <a:gd name="f2152" fmla="*/ f1721 1 f1202"/>
              <a:gd name="f2153" fmla="*/ f1722 1 f1202"/>
              <a:gd name="f2154" fmla="*/ f1723 1 f1201"/>
              <a:gd name="f2155" fmla="*/ f1724 1 f1202"/>
              <a:gd name="f2156" fmla="*/ f1725 1 f1201"/>
              <a:gd name="f2157" fmla="*/ f1726 1 f1201"/>
              <a:gd name="f2158" fmla="*/ f1727 1 f1202"/>
              <a:gd name="f2159" fmla="*/ f1728 1 f1201"/>
              <a:gd name="f2160" fmla="*/ f1729 1 f1202"/>
              <a:gd name="f2161" fmla="*/ f1730 1 f1201"/>
              <a:gd name="f2162" fmla="*/ f1731 1 f1202"/>
              <a:gd name="f2163" fmla="*/ f1732 1 f1201"/>
              <a:gd name="f2164" fmla="*/ f1733 1 f1202"/>
              <a:gd name="f2165" fmla="*/ f1734 1 f1201"/>
              <a:gd name="f2166" fmla="*/ f1735 1 f1202"/>
              <a:gd name="f2167" fmla="*/ f1736 1 f1201"/>
              <a:gd name="f2168" fmla="*/ f1737 1 f1202"/>
              <a:gd name="f2169" fmla="*/ f1738 1 f1201"/>
              <a:gd name="f2170" fmla="*/ f1739 1 f1202"/>
              <a:gd name="f2171" fmla="*/ f1740 1 f1201"/>
              <a:gd name="f2172" fmla="*/ f1741 1 f1202"/>
              <a:gd name="f2173" fmla="*/ f1742 1 f1201"/>
              <a:gd name="f2174" fmla="*/ f1743 1 f1202"/>
              <a:gd name="f2175" fmla="*/ f1744 1 f1201"/>
              <a:gd name="f2176" fmla="*/ f1745 1 f1202"/>
              <a:gd name="f2177" fmla="*/ f1746 1 f1201"/>
              <a:gd name="f2178" fmla="*/ f1747 1 f1202"/>
              <a:gd name="f2179" fmla="*/ f1748 1 f1201"/>
              <a:gd name="f2180" fmla="*/ f1749 1 f1202"/>
              <a:gd name="f2181" fmla="*/ f1750 1 f1201"/>
              <a:gd name="f2182" fmla="*/ f1751 1 f1202"/>
              <a:gd name="f2183" fmla="*/ f1752 1 f1201"/>
              <a:gd name="f2184" fmla="*/ f1753 1 f1202"/>
              <a:gd name="f2185" fmla="*/ f1754 1 f1201"/>
              <a:gd name="f2186" fmla="*/ f1755 1 f1202"/>
              <a:gd name="f2187" fmla="*/ f1756 1 f1201"/>
              <a:gd name="f2188" fmla="*/ f1757 1 f1202"/>
              <a:gd name="f2189" fmla="*/ f1758 1 f1201"/>
              <a:gd name="f2190" fmla="*/ f1759 1 f1202"/>
              <a:gd name="f2191" fmla="*/ f1760 1 f1201"/>
              <a:gd name="f2192" fmla="*/ f1761 1 f1202"/>
              <a:gd name="f2193" fmla="*/ f1762 1 f1201"/>
              <a:gd name="f2194" fmla="*/ f1763 1 f1202"/>
              <a:gd name="f2195" fmla="*/ f1764 1 f1201"/>
              <a:gd name="f2196" fmla="*/ f1765 1 f1202"/>
              <a:gd name="f2197" fmla="*/ f1766 1 f1201"/>
              <a:gd name="f2198" fmla="*/ f1767 1 f1202"/>
              <a:gd name="f2199" fmla="*/ f1768 1 f1201"/>
              <a:gd name="f2200" fmla="*/ f1769 1 f1202"/>
              <a:gd name="f2201" fmla="*/ f1770 1 f1201"/>
              <a:gd name="f2202" fmla="*/ f1771 1 f1202"/>
              <a:gd name="f2203" fmla="*/ f1772 1 f1201"/>
              <a:gd name="f2204" fmla="*/ f1773 1 f1202"/>
              <a:gd name="f2205" fmla="*/ f1774 1 f1201"/>
              <a:gd name="f2206" fmla="*/ f1775 1 f1202"/>
              <a:gd name="f2207" fmla="*/ f1776 1 f1201"/>
              <a:gd name="f2208" fmla="*/ f1777 1 f1202"/>
              <a:gd name="f2209" fmla="*/ f1778 1 f1201"/>
              <a:gd name="f2210" fmla="*/ f1779 1 f1202"/>
              <a:gd name="f2211" fmla="*/ f1780 1 f1201"/>
              <a:gd name="f2212" fmla="*/ f1781 1 f1202"/>
              <a:gd name="f2213" fmla="*/ f1782 1 f1201"/>
              <a:gd name="f2214" fmla="*/ f1783 1 f1202"/>
              <a:gd name="f2215" fmla="*/ f1784 1 f1201"/>
              <a:gd name="f2216" fmla="*/ f1785 1 f1202"/>
              <a:gd name="f2217" fmla="*/ f1786 1 f1201"/>
              <a:gd name="f2218" fmla="*/ f1787 1 f1202"/>
              <a:gd name="f2219" fmla="*/ f1788 1 f1201"/>
              <a:gd name="f2220" fmla="*/ f1789 1 f1202"/>
              <a:gd name="f2221" fmla="*/ f1790 1 f1201"/>
              <a:gd name="f2222" fmla="*/ f1791 1 f1202"/>
              <a:gd name="f2223" fmla="*/ f1792 1 f1201"/>
              <a:gd name="f2224" fmla="*/ f1793 1 f1202"/>
              <a:gd name="f2225" fmla="*/ f1794 1 f1201"/>
              <a:gd name="f2226" fmla="*/ f1795 1 f1202"/>
              <a:gd name="f2227" fmla="*/ f1796 1 f1201"/>
              <a:gd name="f2228" fmla="*/ f1797 1 f1202"/>
              <a:gd name="f2229" fmla="*/ f1798 1 f1201"/>
              <a:gd name="f2230" fmla="*/ f1799 1 f1202"/>
              <a:gd name="f2231" fmla="*/ f1800 1 f1201"/>
              <a:gd name="f2232" fmla="*/ f1801 1 f1202"/>
              <a:gd name="f2233" fmla="*/ f1802 1 f1201"/>
              <a:gd name="f2234" fmla="*/ f1803 1 f1202"/>
              <a:gd name="f2235" fmla="*/ f1804 1 f1201"/>
              <a:gd name="f2236" fmla="*/ f1805 1 f1202"/>
              <a:gd name="f2237" fmla="*/ f1806 1 f1201"/>
              <a:gd name="f2238" fmla="*/ f1807 1 f1202"/>
              <a:gd name="f2239" fmla="*/ f1808 1 f1201"/>
              <a:gd name="f2240" fmla="*/ f1809 1 f1202"/>
              <a:gd name="f2241" fmla="*/ f1810 1 f1201"/>
              <a:gd name="f2242" fmla="*/ f1811 1 f1202"/>
              <a:gd name="f2243" fmla="*/ f1812 1 f1202"/>
              <a:gd name="f2244" fmla="*/ f1813 1 f1201"/>
              <a:gd name="f2245" fmla="*/ f1814 1 f1202"/>
              <a:gd name="f2246" fmla="*/ f1815 1 f1201"/>
              <a:gd name="f2247" fmla="*/ f1816 1 f1202"/>
              <a:gd name="f2248" fmla="*/ f1817 1 f1201"/>
              <a:gd name="f2249" fmla="*/ f1818 1 f1202"/>
              <a:gd name="f2250" fmla="*/ f1819 1 f1201"/>
              <a:gd name="f2251" fmla="*/ f1820 1 f1202"/>
              <a:gd name="f2252" fmla="*/ f1821 1 f1201"/>
              <a:gd name="f2253" fmla="*/ f1822 1 f1202"/>
              <a:gd name="f2254" fmla="*/ f1823 1 f1201"/>
              <a:gd name="f2255" fmla="*/ f1824 1 f1202"/>
              <a:gd name="f2256" fmla="*/ f1825 1 f1201"/>
              <a:gd name="f2257" fmla="*/ f1826 1 f1202"/>
              <a:gd name="f2258" fmla="*/ f1827 1 f1201"/>
              <a:gd name="f2259" fmla="*/ f1828 1 f1202"/>
              <a:gd name="f2260" fmla="*/ f1829 1 f1201"/>
              <a:gd name="f2261" fmla="*/ f1830 1 f1202"/>
              <a:gd name="f2262" fmla="*/ f1831 1 f1202"/>
              <a:gd name="f2263" fmla="*/ f1832 1 f1202"/>
              <a:gd name="f2264" fmla="*/ f1833 1 f1202"/>
              <a:gd name="f2265" fmla="*/ f1834 1 f1201"/>
              <a:gd name="f2266" fmla="*/ f1835 1 f1202"/>
              <a:gd name="f2267" fmla="*/ f1836 1 f1201"/>
              <a:gd name="f2268" fmla="*/ f1837 1 f1202"/>
              <a:gd name="f2269" fmla="*/ f1838 1 f1201"/>
              <a:gd name="f2270" fmla="*/ f1839 1 f1202"/>
              <a:gd name="f2271" fmla="*/ f1840 1 f1201"/>
              <a:gd name="f2272" fmla="*/ f1841 1 f1202"/>
              <a:gd name="f2273" fmla="*/ f1842 1 f1201"/>
              <a:gd name="f2274" fmla="*/ f1843 1 f1202"/>
              <a:gd name="f2275" fmla="*/ f1844 1 f1201"/>
              <a:gd name="f2276" fmla="*/ f1845 1 f1202"/>
              <a:gd name="f2277" fmla="*/ f1846 1 f1201"/>
              <a:gd name="f2278" fmla="*/ f1847 1 f1202"/>
              <a:gd name="f2279" fmla="*/ f1848 1 f1202"/>
              <a:gd name="f2280" fmla="*/ f1849 1 f1202"/>
              <a:gd name="f2281" fmla="*/ f1850 1 f1202"/>
              <a:gd name="f2282" fmla="*/ f1851 1 f1201"/>
              <a:gd name="f2283" fmla="*/ f1852 1 f1202"/>
              <a:gd name="f2284" fmla="*/ f1853 1 f1202"/>
              <a:gd name="f2285" fmla="*/ f1854 1 f1201"/>
              <a:gd name="f2286" fmla="*/ f1855 1 f1202"/>
              <a:gd name="f2287" fmla="*/ f1856 1 f1201"/>
              <a:gd name="f2288" fmla="*/ f1857 1 f1202"/>
              <a:gd name="f2289" fmla="*/ f1858 1 f1202"/>
              <a:gd name="f2290" fmla="*/ f1859 1 f1201"/>
              <a:gd name="f2291" fmla="*/ f1860 1 f1202"/>
              <a:gd name="f2292" fmla="*/ f1861 1 f1201"/>
              <a:gd name="f2293" fmla="*/ f1862 1 f1202"/>
              <a:gd name="f2294" fmla="*/ f1863 1 f1201"/>
              <a:gd name="f2295" fmla="*/ f1864 1 f1202"/>
              <a:gd name="f2296" fmla="*/ f1865 1 f1201"/>
              <a:gd name="f2297" fmla="*/ f1866 1 f1202"/>
              <a:gd name="f2298" fmla="*/ f1867 1 f1201"/>
              <a:gd name="f2299" fmla="*/ f1868 1 f1202"/>
              <a:gd name="f2300" fmla="*/ f1869 1 f1201"/>
              <a:gd name="f2301" fmla="*/ f1870 1 f1202"/>
              <a:gd name="f2302" fmla="*/ f1871 1 f1201"/>
              <a:gd name="f2303" fmla="*/ f1872 1 f1202"/>
              <a:gd name="f2304" fmla="*/ f1873 1 f1201"/>
              <a:gd name="f2305" fmla="*/ f1874 1 f1202"/>
              <a:gd name="f2306" fmla="*/ f1875 1 f1201"/>
              <a:gd name="f2307" fmla="*/ f1876 1 f1202"/>
              <a:gd name="f2308" fmla="*/ f1877 1 f1201"/>
              <a:gd name="f2309" fmla="*/ f1878 1 f1202"/>
              <a:gd name="f2310" fmla="*/ f1879 1 f1201"/>
              <a:gd name="f2311" fmla="*/ f1880 1 f1202"/>
              <a:gd name="f2312" fmla="*/ f1881 1 f1201"/>
              <a:gd name="f2313" fmla="*/ f1882 1 f1202"/>
              <a:gd name="f2314" fmla="*/ f1883 1 f1201"/>
              <a:gd name="f2315" fmla="*/ f1884 1 f1202"/>
              <a:gd name="f2316" fmla="*/ f1885 1 f1201"/>
              <a:gd name="f2317" fmla="*/ f1886 1 f1202"/>
              <a:gd name="f2318" fmla="*/ f1887 1 f1201"/>
              <a:gd name="f2319" fmla="*/ f1888 1 f1202"/>
              <a:gd name="f2320" fmla="*/ f1889 1 f1201"/>
              <a:gd name="f2321" fmla="*/ f1890 1 f1202"/>
              <a:gd name="f2322" fmla="*/ f1891 1 f1201"/>
              <a:gd name="f2323" fmla="*/ f1892 1 f1202"/>
              <a:gd name="f2324" fmla="*/ f1893 1 f1201"/>
              <a:gd name="f2325" fmla="*/ f1894 1 f1202"/>
              <a:gd name="f2326" fmla="*/ f1895 1 f1201"/>
              <a:gd name="f2327" fmla="*/ f1896 1 f1202"/>
              <a:gd name="f2328" fmla="*/ f1897 1 f1201"/>
              <a:gd name="f2329" fmla="*/ f1898 1 f1202"/>
              <a:gd name="f2330" fmla="*/ f1899 1 f1201"/>
              <a:gd name="f2331" fmla="*/ f1900 1 f1202"/>
              <a:gd name="f2332" fmla="*/ f1901 1 f1201"/>
              <a:gd name="f2333" fmla="*/ f1902 1 f1202"/>
              <a:gd name="f2334" fmla="*/ f1903 1 f1201"/>
              <a:gd name="f2335" fmla="*/ f1904 1 f1202"/>
              <a:gd name="f2336" fmla="*/ f1905 1 f1201"/>
              <a:gd name="f2337" fmla="*/ f1906 1 f1202"/>
              <a:gd name="f2338" fmla="*/ f1907 1 f1201"/>
              <a:gd name="f2339" fmla="*/ f1908 1 f1202"/>
              <a:gd name="f2340" fmla="*/ f1909 1 f1201"/>
              <a:gd name="f2341" fmla="*/ f1910 1 f1202"/>
              <a:gd name="f2342" fmla="*/ f1911 1 f1202"/>
              <a:gd name="f2343" fmla="*/ f1912 1 f1201"/>
              <a:gd name="f2344" fmla="*/ f1913 1 f1202"/>
              <a:gd name="f2345" fmla="*/ f1914 1 f1201"/>
              <a:gd name="f2346" fmla="*/ f1915 1 f1202"/>
              <a:gd name="f2347" fmla="*/ f1916 1 f1201"/>
              <a:gd name="f2348" fmla="*/ f1917 1 f1202"/>
              <a:gd name="f2349" fmla="*/ f1918 1 f1201"/>
              <a:gd name="f2350" fmla="*/ f1919 1 f1202"/>
              <a:gd name="f2351" fmla="*/ f1920 1 f1201"/>
              <a:gd name="f2352" fmla="*/ f1921 1 f1202"/>
              <a:gd name="f2353" fmla="*/ f1922 1 f1201"/>
              <a:gd name="f2354" fmla="*/ f1923 1 f1202"/>
              <a:gd name="f2355" fmla="*/ f1924 1 f1201"/>
              <a:gd name="f2356" fmla="*/ f1925 1 f1202"/>
              <a:gd name="f2357" fmla="*/ f1926 1 f1201"/>
              <a:gd name="f2358" fmla="*/ f1927 1 f1202"/>
              <a:gd name="f2359" fmla="*/ f1928 1 f1201"/>
              <a:gd name="f2360" fmla="*/ f1929 1 f1202"/>
              <a:gd name="f2361" fmla="*/ f1930 1 f1201"/>
              <a:gd name="f2362" fmla="*/ f1931 1 f1202"/>
              <a:gd name="f2363" fmla="*/ f1932 1 f1201"/>
              <a:gd name="f2364" fmla="*/ f1933 1 f1202"/>
              <a:gd name="f2365" fmla="*/ f1934 1 f1201"/>
              <a:gd name="f2366" fmla="*/ f1935 1 f1202"/>
              <a:gd name="f2367" fmla="*/ f1936 1 f1201"/>
              <a:gd name="f2368" fmla="*/ f1937 1 f1202"/>
              <a:gd name="f2369" fmla="*/ f1938 1 f1201"/>
              <a:gd name="f2370" fmla="*/ f1939 1 f1202"/>
              <a:gd name="f2371" fmla="*/ f1940 1 f1201"/>
              <a:gd name="f2372" fmla="*/ f1941 1 f1202"/>
              <a:gd name="f2373" fmla="*/ f1942 1 f1201"/>
              <a:gd name="f2374" fmla="*/ f1943 1 f1202"/>
              <a:gd name="f2375" fmla="*/ f1944 1 f1201"/>
              <a:gd name="f2376" fmla="*/ f1945 1 f1202"/>
              <a:gd name="f2377" fmla="*/ f1946 1 f1201"/>
              <a:gd name="f2378" fmla="*/ f1947 1 f1202"/>
              <a:gd name="f2379" fmla="*/ f1948 1 f1201"/>
              <a:gd name="f2380" fmla="*/ f1949 1 f1202"/>
              <a:gd name="f2381" fmla="*/ f1950 1 f1201"/>
              <a:gd name="f2382" fmla="*/ f1951 1 f1202"/>
              <a:gd name="f2383" fmla="*/ f1952 1 f1201"/>
              <a:gd name="f2384" fmla="*/ f1953 1 f1201"/>
              <a:gd name="f2385" fmla="*/ f1954 1 f1202"/>
              <a:gd name="f2386" fmla="*/ f1955 1 f1201"/>
              <a:gd name="f2387" fmla="*/ f1956 1 f1202"/>
              <a:gd name="f2388" fmla="*/ f1957 1 f1202"/>
              <a:gd name="f2389" fmla="*/ f1958 1 f1201"/>
              <a:gd name="f2390" fmla="*/ f1959 1 f1202"/>
              <a:gd name="f2391" fmla="*/ f1960 1 f1201"/>
              <a:gd name="f2392" fmla="*/ f1961 1 f1201"/>
              <a:gd name="f2393" fmla="*/ f1962 1 f1202"/>
              <a:gd name="f2394" fmla="*/ f1963 1 f1202"/>
              <a:gd name="f2395" fmla="*/ f1964 1 f1201"/>
              <a:gd name="f2396" fmla="*/ f1965 1 f1202"/>
              <a:gd name="f2397" fmla="*/ f1966 1 f1201"/>
              <a:gd name="f2398" fmla="*/ f1967 1 f1202"/>
              <a:gd name="f2399" fmla="*/ f1968 1 f1201"/>
              <a:gd name="f2400" fmla="*/ f1969 1 f1202"/>
              <a:gd name="f2401" fmla="*/ f1970 1 f1201"/>
              <a:gd name="f2402" fmla="*/ f1971 1 f1202"/>
              <a:gd name="f2403" fmla="*/ f1972 1 f1201"/>
              <a:gd name="f2404" fmla="*/ f1973 1 f1202"/>
              <a:gd name="f2405" fmla="*/ f1974 1 f1201"/>
              <a:gd name="f2406" fmla="*/ f1975 1 f1202"/>
              <a:gd name="f2407" fmla="*/ f1976 1 f1202"/>
              <a:gd name="f2408" fmla="*/ f1977 1 f1201"/>
              <a:gd name="f2409" fmla="*/ f1978 1 f1202"/>
              <a:gd name="f2410" fmla="*/ f1979 1 f1201"/>
              <a:gd name="f2411" fmla="*/ f1980 1 f1202"/>
              <a:gd name="f2412" fmla="*/ f1981 1 f1201"/>
              <a:gd name="f2413" fmla="*/ f1982 1 f1202"/>
              <a:gd name="f2414" fmla="*/ f1983 1 f1201"/>
              <a:gd name="f2415" fmla="*/ f1984 1 f1202"/>
              <a:gd name="f2416" fmla="*/ f1985 1 f1201"/>
              <a:gd name="f2417" fmla="*/ f1986 1 f1202"/>
              <a:gd name="f2418" fmla="*/ f1987 1 f1201"/>
              <a:gd name="f2419" fmla="*/ f1988 1 f1202"/>
              <a:gd name="f2420" fmla="*/ f1989 1 f1201"/>
              <a:gd name="f2421" fmla="*/ f1990 1 f1202"/>
              <a:gd name="f2422" fmla="*/ f1991 1 f1201"/>
              <a:gd name="f2423" fmla="*/ f1992 1 f1202"/>
              <a:gd name="f2424" fmla="*/ f1993 1 f1201"/>
              <a:gd name="f2425" fmla="*/ f1994 1 f1202"/>
              <a:gd name="f2426" fmla="*/ f1995 1 f1201"/>
              <a:gd name="f2427" fmla="*/ f1996 1 f1202"/>
              <a:gd name="f2428" fmla="*/ f1997 1 f1201"/>
              <a:gd name="f2429" fmla="*/ f1998 1 f1202"/>
              <a:gd name="f2430" fmla="*/ f1999 1 f1201"/>
              <a:gd name="f2431" fmla="*/ f2000 1 f1202"/>
              <a:gd name="f2432" fmla="*/ f2001 1 f1201"/>
              <a:gd name="f2433" fmla="*/ f2002 1 f1202"/>
              <a:gd name="f2434" fmla="*/ f2003 1 f1201"/>
              <a:gd name="f2435" fmla="*/ f2004 1 f1201"/>
              <a:gd name="f2436" fmla="*/ f2005 1 f1202"/>
              <a:gd name="f2437" fmla="*/ f2006 1 f1201"/>
              <a:gd name="f2438" fmla="*/ f2007 1 f1202"/>
              <a:gd name="f2439" fmla="*/ f2008 1 f1201"/>
              <a:gd name="f2440" fmla="*/ f2009 1 f1202"/>
              <a:gd name="f2441" fmla="*/ f2010 1 f1201"/>
              <a:gd name="f2442" fmla="*/ f2011 1 f1202"/>
              <a:gd name="f2443" fmla="*/ f2012 1 f1201"/>
              <a:gd name="f2444" fmla="*/ f2013 1 f1202"/>
              <a:gd name="f2445" fmla="*/ f2014 1 f1201"/>
              <a:gd name="f2446" fmla="*/ f2015 1 f1202"/>
              <a:gd name="f2447" fmla="*/ f2016 1 f1201"/>
              <a:gd name="f2448" fmla="*/ f2017 1 f1202"/>
              <a:gd name="f2449" fmla="*/ f2018 1 f1201"/>
              <a:gd name="f2450" fmla="*/ f2019 1 f1202"/>
              <a:gd name="f2451" fmla="*/ f2020 1 f1201"/>
              <a:gd name="f2452" fmla="*/ f2021 1 f1202"/>
              <a:gd name="f2453" fmla="*/ f2022 1 f1201"/>
              <a:gd name="f2454" fmla="*/ f2023 1 f1202"/>
              <a:gd name="f2455" fmla="*/ f2024 1 f1201"/>
              <a:gd name="f2456" fmla="*/ f2025 1 f1202"/>
              <a:gd name="f2457" fmla="*/ f2026 1 f1201"/>
              <a:gd name="f2458" fmla="*/ f2027 1 f1202"/>
              <a:gd name="f2459" fmla="*/ f2028 1 f1201"/>
              <a:gd name="f2460" fmla="*/ f2029 1 f1202"/>
              <a:gd name="f2461" fmla="*/ f2030 1 f1201"/>
              <a:gd name="f2462" fmla="*/ f2031 1 f1202"/>
              <a:gd name="f2463" fmla="*/ f2032 1 f1201"/>
              <a:gd name="f2464" fmla="*/ f2033 1 f1202"/>
              <a:gd name="f2465" fmla="*/ f2034 1 f1202"/>
              <a:gd name="f2466" fmla="*/ f2035 1 f1201"/>
              <a:gd name="f2467" fmla="*/ f2036 1 f1202"/>
              <a:gd name="f2468" fmla="*/ f2037 1 f1201"/>
              <a:gd name="f2469" fmla="*/ f2038 1 f1202"/>
              <a:gd name="f2470" fmla="*/ f2039 1 f1201"/>
              <a:gd name="f2471" fmla="*/ f2040 1 f1202"/>
              <a:gd name="f2472" fmla="*/ f2041 1 f1201"/>
              <a:gd name="f2473" fmla="*/ f2042 1 f1202"/>
              <a:gd name="f2474" fmla="*/ f2043 1 f1201"/>
              <a:gd name="f2475" fmla="*/ f2044 1 f1202"/>
              <a:gd name="f2476" fmla="*/ f2045 1 f1201"/>
              <a:gd name="f2477" fmla="*/ f2046 1 f1202"/>
              <a:gd name="f2478" fmla="*/ f2047 1 f1201"/>
              <a:gd name="f2479" fmla="*/ f2048 1 f1202"/>
              <a:gd name="f2480" fmla="*/ f2049 1 f1201"/>
              <a:gd name="f2481" fmla="*/ f2050 1 f1202"/>
              <a:gd name="f2482" fmla="*/ f2051 1 f1201"/>
              <a:gd name="f2483" fmla="*/ f2052 1 f1202"/>
              <a:gd name="f2484" fmla="*/ f2053 1 f1201"/>
              <a:gd name="f2485" fmla="*/ f2054 1 f1202"/>
              <a:gd name="f2486" fmla="*/ f2055 1 f1201"/>
              <a:gd name="f2487" fmla="*/ f2056 1 f1202"/>
              <a:gd name="f2488" fmla="*/ f2057 1 f1202"/>
              <a:gd name="f2489" fmla="*/ f2058 f1192 1"/>
              <a:gd name="f2490" fmla="*/ f2059 f1192 1"/>
              <a:gd name="f2491" fmla="*/ f2061 f1193 1"/>
              <a:gd name="f2492" fmla="*/ f2060 f1193 1"/>
              <a:gd name="f2493" fmla="*/ f2062 f1192 1"/>
              <a:gd name="f2494" fmla="*/ f2063 f1193 1"/>
              <a:gd name="f2495" fmla="*/ f2064 f1192 1"/>
              <a:gd name="f2496" fmla="*/ f2065 f1193 1"/>
              <a:gd name="f2497" fmla="*/ f2066 f1192 1"/>
              <a:gd name="f2498" fmla="*/ f2067 f1193 1"/>
              <a:gd name="f2499" fmla="*/ f2068 f1192 1"/>
              <a:gd name="f2500" fmla="*/ f2069 f1193 1"/>
              <a:gd name="f2501" fmla="*/ f2070 f1192 1"/>
              <a:gd name="f2502" fmla="*/ f2071 f1193 1"/>
              <a:gd name="f2503" fmla="*/ f2072 f1192 1"/>
              <a:gd name="f2504" fmla="*/ f2073 f1193 1"/>
              <a:gd name="f2505" fmla="*/ f2074 f1192 1"/>
              <a:gd name="f2506" fmla="*/ f2075 f1193 1"/>
              <a:gd name="f2507" fmla="*/ f2076 f1192 1"/>
              <a:gd name="f2508" fmla="*/ f2077 f1193 1"/>
              <a:gd name="f2509" fmla="*/ f2078 f1192 1"/>
              <a:gd name="f2510" fmla="*/ f2079 f1193 1"/>
              <a:gd name="f2511" fmla="*/ f2080 f1192 1"/>
              <a:gd name="f2512" fmla="*/ f2081 f1193 1"/>
              <a:gd name="f2513" fmla="*/ f2082 f1192 1"/>
              <a:gd name="f2514" fmla="*/ f2083 f1193 1"/>
              <a:gd name="f2515" fmla="*/ f2084 f1192 1"/>
              <a:gd name="f2516" fmla="*/ f2085 f1193 1"/>
              <a:gd name="f2517" fmla="*/ f2086 f1192 1"/>
              <a:gd name="f2518" fmla="*/ f2087 f1193 1"/>
              <a:gd name="f2519" fmla="*/ f2088 f1192 1"/>
              <a:gd name="f2520" fmla="*/ f2089 f1193 1"/>
              <a:gd name="f2521" fmla="*/ f2090 f1192 1"/>
              <a:gd name="f2522" fmla="*/ f2091 f1193 1"/>
              <a:gd name="f2523" fmla="*/ f2092 f1192 1"/>
              <a:gd name="f2524" fmla="*/ f2093 f1193 1"/>
              <a:gd name="f2525" fmla="*/ f2094 f1192 1"/>
              <a:gd name="f2526" fmla="*/ f2095 f1193 1"/>
              <a:gd name="f2527" fmla="*/ f2096 f1192 1"/>
              <a:gd name="f2528" fmla="*/ f2097 f1193 1"/>
              <a:gd name="f2529" fmla="*/ f2098 f1192 1"/>
              <a:gd name="f2530" fmla="*/ f2099 f1193 1"/>
              <a:gd name="f2531" fmla="*/ f2100 f1192 1"/>
              <a:gd name="f2532" fmla="*/ f2101 f1193 1"/>
              <a:gd name="f2533" fmla="*/ f2102 f1192 1"/>
              <a:gd name="f2534" fmla="*/ f2103 f1193 1"/>
              <a:gd name="f2535" fmla="*/ f2104 f1192 1"/>
              <a:gd name="f2536" fmla="*/ f2105 f1193 1"/>
              <a:gd name="f2537" fmla="*/ f2106 f1192 1"/>
              <a:gd name="f2538" fmla="*/ f2107 f1193 1"/>
              <a:gd name="f2539" fmla="*/ f2108 f1192 1"/>
              <a:gd name="f2540" fmla="*/ f2109 f1193 1"/>
              <a:gd name="f2541" fmla="*/ f2110 f1192 1"/>
              <a:gd name="f2542" fmla="*/ f2111 f1193 1"/>
              <a:gd name="f2543" fmla="*/ f2112 f1192 1"/>
              <a:gd name="f2544" fmla="*/ f2113 f1193 1"/>
              <a:gd name="f2545" fmla="*/ f2114 f1192 1"/>
              <a:gd name="f2546" fmla="*/ f2115 f1193 1"/>
              <a:gd name="f2547" fmla="*/ f2116 f1192 1"/>
              <a:gd name="f2548" fmla="*/ f2117 f1193 1"/>
              <a:gd name="f2549" fmla="*/ f2118 f1192 1"/>
              <a:gd name="f2550" fmla="*/ f2119 f1193 1"/>
              <a:gd name="f2551" fmla="*/ f2120 f1192 1"/>
              <a:gd name="f2552" fmla="*/ f2121 f1193 1"/>
              <a:gd name="f2553" fmla="*/ f2122 f1192 1"/>
              <a:gd name="f2554" fmla="*/ f2123 f1193 1"/>
              <a:gd name="f2555" fmla="*/ f2124 f1192 1"/>
              <a:gd name="f2556" fmla="*/ f2125 f1193 1"/>
              <a:gd name="f2557" fmla="*/ f2126 f1192 1"/>
              <a:gd name="f2558" fmla="*/ f2127 f1193 1"/>
              <a:gd name="f2559" fmla="*/ f2128 f1192 1"/>
              <a:gd name="f2560" fmla="*/ f2129 f1193 1"/>
              <a:gd name="f2561" fmla="*/ f2130 f1192 1"/>
              <a:gd name="f2562" fmla="*/ f2131 f1193 1"/>
              <a:gd name="f2563" fmla="*/ f2132 f1192 1"/>
              <a:gd name="f2564" fmla="*/ f2133 f1193 1"/>
              <a:gd name="f2565" fmla="*/ f2134 f1192 1"/>
              <a:gd name="f2566" fmla="*/ f2135 f1193 1"/>
              <a:gd name="f2567" fmla="*/ f2136 f1192 1"/>
              <a:gd name="f2568" fmla="*/ f2137 f1193 1"/>
              <a:gd name="f2569" fmla="*/ f2138 f1192 1"/>
              <a:gd name="f2570" fmla="*/ f2139 f1193 1"/>
              <a:gd name="f2571" fmla="*/ f2140 f1193 1"/>
              <a:gd name="f2572" fmla="*/ f2141 f1192 1"/>
              <a:gd name="f2573" fmla="*/ f2142 f1192 1"/>
              <a:gd name="f2574" fmla="*/ f2143 f1193 1"/>
              <a:gd name="f2575" fmla="*/ f2144 f1192 1"/>
              <a:gd name="f2576" fmla="*/ f2145 f1193 1"/>
              <a:gd name="f2577" fmla="*/ f2146 f1192 1"/>
              <a:gd name="f2578" fmla="*/ f2147 f1192 1"/>
              <a:gd name="f2579" fmla="*/ f2148 f1193 1"/>
              <a:gd name="f2580" fmla="*/ f2149 f1192 1"/>
              <a:gd name="f2581" fmla="*/ f2150 f1193 1"/>
              <a:gd name="f2582" fmla="*/ f2151 f1192 1"/>
              <a:gd name="f2583" fmla="*/ f2152 f1193 1"/>
              <a:gd name="f2584" fmla="*/ f2153 f1193 1"/>
              <a:gd name="f2585" fmla="*/ f2154 f1192 1"/>
              <a:gd name="f2586" fmla="*/ f2155 f1193 1"/>
              <a:gd name="f2587" fmla="*/ f2156 f1192 1"/>
              <a:gd name="f2588" fmla="*/ f2157 f1192 1"/>
              <a:gd name="f2589" fmla="*/ f2158 f1193 1"/>
              <a:gd name="f2590" fmla="*/ f2159 f1192 1"/>
              <a:gd name="f2591" fmla="*/ f2160 f1193 1"/>
              <a:gd name="f2592" fmla="*/ f2161 f1192 1"/>
              <a:gd name="f2593" fmla="*/ f2162 f1193 1"/>
              <a:gd name="f2594" fmla="*/ f2163 f1192 1"/>
              <a:gd name="f2595" fmla="*/ f2164 f1193 1"/>
              <a:gd name="f2596" fmla="*/ f2165 f1192 1"/>
              <a:gd name="f2597" fmla="*/ f2166 f1193 1"/>
              <a:gd name="f2598" fmla="*/ f2167 f1192 1"/>
              <a:gd name="f2599" fmla="*/ f2168 f1193 1"/>
              <a:gd name="f2600" fmla="*/ f2169 f1192 1"/>
              <a:gd name="f2601" fmla="*/ f2170 f1193 1"/>
              <a:gd name="f2602" fmla="*/ f2171 f1192 1"/>
              <a:gd name="f2603" fmla="*/ f2172 f1193 1"/>
              <a:gd name="f2604" fmla="*/ f2173 f1192 1"/>
              <a:gd name="f2605" fmla="*/ f2174 f1193 1"/>
              <a:gd name="f2606" fmla="*/ f2175 f1192 1"/>
              <a:gd name="f2607" fmla="*/ f2176 f1193 1"/>
              <a:gd name="f2608" fmla="*/ f2177 f1192 1"/>
              <a:gd name="f2609" fmla="*/ f2178 f1193 1"/>
              <a:gd name="f2610" fmla="*/ f2179 f1192 1"/>
              <a:gd name="f2611" fmla="*/ f2180 f1193 1"/>
              <a:gd name="f2612" fmla="*/ f2181 f1192 1"/>
              <a:gd name="f2613" fmla="*/ f2182 f1193 1"/>
              <a:gd name="f2614" fmla="*/ f2183 f1192 1"/>
              <a:gd name="f2615" fmla="*/ f2184 f1193 1"/>
              <a:gd name="f2616" fmla="*/ f2185 f1192 1"/>
              <a:gd name="f2617" fmla="*/ f2186 f1193 1"/>
              <a:gd name="f2618" fmla="*/ f2187 f1192 1"/>
              <a:gd name="f2619" fmla="*/ f2188 f1193 1"/>
              <a:gd name="f2620" fmla="*/ f2189 f1192 1"/>
              <a:gd name="f2621" fmla="*/ f2190 f1193 1"/>
              <a:gd name="f2622" fmla="*/ f2191 f1192 1"/>
              <a:gd name="f2623" fmla="*/ f2192 f1193 1"/>
              <a:gd name="f2624" fmla="*/ f2193 f1192 1"/>
              <a:gd name="f2625" fmla="*/ f2194 f1193 1"/>
              <a:gd name="f2626" fmla="*/ f2195 f1192 1"/>
              <a:gd name="f2627" fmla="*/ f2196 f1193 1"/>
              <a:gd name="f2628" fmla="*/ f2197 f1192 1"/>
              <a:gd name="f2629" fmla="*/ f2198 f1193 1"/>
              <a:gd name="f2630" fmla="*/ f2199 f1192 1"/>
              <a:gd name="f2631" fmla="*/ f2200 f1193 1"/>
              <a:gd name="f2632" fmla="*/ f2201 f1192 1"/>
              <a:gd name="f2633" fmla="*/ f2202 f1193 1"/>
              <a:gd name="f2634" fmla="*/ f2203 f1192 1"/>
              <a:gd name="f2635" fmla="*/ f2204 f1193 1"/>
              <a:gd name="f2636" fmla="*/ f2205 f1192 1"/>
              <a:gd name="f2637" fmla="*/ f2206 f1193 1"/>
              <a:gd name="f2638" fmla="*/ f2207 f1192 1"/>
              <a:gd name="f2639" fmla="*/ f2208 f1193 1"/>
              <a:gd name="f2640" fmla="*/ f2209 f1192 1"/>
              <a:gd name="f2641" fmla="*/ f2210 f1193 1"/>
              <a:gd name="f2642" fmla="*/ f2211 f1192 1"/>
              <a:gd name="f2643" fmla="*/ f2212 f1193 1"/>
              <a:gd name="f2644" fmla="*/ f2213 f1192 1"/>
              <a:gd name="f2645" fmla="*/ f2214 f1193 1"/>
              <a:gd name="f2646" fmla="*/ f2215 f1192 1"/>
              <a:gd name="f2647" fmla="*/ f2216 f1193 1"/>
              <a:gd name="f2648" fmla="*/ f2217 f1192 1"/>
              <a:gd name="f2649" fmla="*/ f2218 f1193 1"/>
              <a:gd name="f2650" fmla="*/ f2219 f1192 1"/>
              <a:gd name="f2651" fmla="*/ f2220 f1193 1"/>
              <a:gd name="f2652" fmla="*/ f2221 f1192 1"/>
              <a:gd name="f2653" fmla="*/ f2222 f1193 1"/>
              <a:gd name="f2654" fmla="*/ f2223 f1192 1"/>
              <a:gd name="f2655" fmla="*/ f2224 f1193 1"/>
              <a:gd name="f2656" fmla="*/ f2225 f1192 1"/>
              <a:gd name="f2657" fmla="*/ f2226 f1193 1"/>
              <a:gd name="f2658" fmla="*/ f2227 f1192 1"/>
              <a:gd name="f2659" fmla="*/ f2228 f1193 1"/>
              <a:gd name="f2660" fmla="*/ f2229 f1192 1"/>
              <a:gd name="f2661" fmla="*/ f2230 f1193 1"/>
              <a:gd name="f2662" fmla="*/ f2231 f1192 1"/>
              <a:gd name="f2663" fmla="*/ f2232 f1193 1"/>
              <a:gd name="f2664" fmla="*/ f2233 f1192 1"/>
              <a:gd name="f2665" fmla="*/ f2234 f1193 1"/>
              <a:gd name="f2666" fmla="*/ f2235 f1192 1"/>
              <a:gd name="f2667" fmla="*/ f2236 f1193 1"/>
              <a:gd name="f2668" fmla="*/ f2237 f1192 1"/>
              <a:gd name="f2669" fmla="*/ f2238 f1193 1"/>
              <a:gd name="f2670" fmla="*/ f2239 f1192 1"/>
              <a:gd name="f2671" fmla="*/ f2240 f1193 1"/>
              <a:gd name="f2672" fmla="*/ f2241 f1192 1"/>
              <a:gd name="f2673" fmla="*/ f2242 f1193 1"/>
              <a:gd name="f2674" fmla="*/ f2243 f1193 1"/>
              <a:gd name="f2675" fmla="*/ f2244 f1192 1"/>
              <a:gd name="f2676" fmla="*/ f2245 f1193 1"/>
              <a:gd name="f2677" fmla="*/ f2246 f1192 1"/>
              <a:gd name="f2678" fmla="*/ f2247 f1193 1"/>
              <a:gd name="f2679" fmla="*/ f2248 f1192 1"/>
              <a:gd name="f2680" fmla="*/ f2249 f1193 1"/>
              <a:gd name="f2681" fmla="*/ f2250 f1192 1"/>
              <a:gd name="f2682" fmla="*/ f2251 f1193 1"/>
              <a:gd name="f2683" fmla="*/ f2252 f1192 1"/>
              <a:gd name="f2684" fmla="*/ f2253 f1193 1"/>
              <a:gd name="f2685" fmla="*/ f2254 f1192 1"/>
              <a:gd name="f2686" fmla="*/ f2255 f1193 1"/>
              <a:gd name="f2687" fmla="*/ f2256 f1192 1"/>
              <a:gd name="f2688" fmla="*/ f2257 f1193 1"/>
              <a:gd name="f2689" fmla="*/ f2258 f1192 1"/>
              <a:gd name="f2690" fmla="*/ f2259 f1193 1"/>
              <a:gd name="f2691" fmla="*/ f2260 f1192 1"/>
              <a:gd name="f2692" fmla="*/ f2261 f1193 1"/>
              <a:gd name="f2693" fmla="*/ f2262 f1193 1"/>
              <a:gd name="f2694" fmla="*/ f2263 f1193 1"/>
              <a:gd name="f2695" fmla="*/ f2264 f1193 1"/>
              <a:gd name="f2696" fmla="*/ f2265 f1192 1"/>
              <a:gd name="f2697" fmla="*/ f2266 f1193 1"/>
              <a:gd name="f2698" fmla="*/ f2267 f1192 1"/>
              <a:gd name="f2699" fmla="*/ f2268 f1193 1"/>
              <a:gd name="f2700" fmla="*/ f2269 f1192 1"/>
              <a:gd name="f2701" fmla="*/ f2270 f1193 1"/>
              <a:gd name="f2702" fmla="*/ f2271 f1192 1"/>
              <a:gd name="f2703" fmla="*/ f2272 f1193 1"/>
              <a:gd name="f2704" fmla="*/ f2273 f1192 1"/>
              <a:gd name="f2705" fmla="*/ f2274 f1193 1"/>
              <a:gd name="f2706" fmla="*/ f2275 f1192 1"/>
              <a:gd name="f2707" fmla="*/ f2276 f1193 1"/>
              <a:gd name="f2708" fmla="*/ f2277 f1192 1"/>
              <a:gd name="f2709" fmla="*/ f2278 f1193 1"/>
              <a:gd name="f2710" fmla="*/ f2279 f1193 1"/>
              <a:gd name="f2711" fmla="*/ f2280 f1193 1"/>
              <a:gd name="f2712" fmla="*/ f2281 f1193 1"/>
              <a:gd name="f2713" fmla="*/ f2282 f1192 1"/>
              <a:gd name="f2714" fmla="*/ f2283 f1193 1"/>
              <a:gd name="f2715" fmla="*/ f2284 f1193 1"/>
              <a:gd name="f2716" fmla="*/ f2285 f1192 1"/>
              <a:gd name="f2717" fmla="*/ f2286 f1193 1"/>
              <a:gd name="f2718" fmla="*/ f2287 f1192 1"/>
              <a:gd name="f2719" fmla="*/ f2288 f1193 1"/>
              <a:gd name="f2720" fmla="*/ f2289 f1193 1"/>
              <a:gd name="f2721" fmla="*/ f2290 f1192 1"/>
              <a:gd name="f2722" fmla="*/ f2291 f1193 1"/>
              <a:gd name="f2723" fmla="*/ f2292 f1192 1"/>
              <a:gd name="f2724" fmla="*/ f2293 f1193 1"/>
              <a:gd name="f2725" fmla="*/ f2294 f1192 1"/>
              <a:gd name="f2726" fmla="*/ f2295 f1193 1"/>
              <a:gd name="f2727" fmla="*/ f2296 f1192 1"/>
              <a:gd name="f2728" fmla="*/ f2297 f1193 1"/>
              <a:gd name="f2729" fmla="*/ f2298 f1192 1"/>
              <a:gd name="f2730" fmla="*/ f2299 f1193 1"/>
              <a:gd name="f2731" fmla="*/ f2300 f1192 1"/>
              <a:gd name="f2732" fmla="*/ f2301 f1193 1"/>
              <a:gd name="f2733" fmla="*/ f2302 f1192 1"/>
              <a:gd name="f2734" fmla="*/ f2303 f1193 1"/>
              <a:gd name="f2735" fmla="*/ f2304 f1192 1"/>
              <a:gd name="f2736" fmla="*/ f2305 f1193 1"/>
              <a:gd name="f2737" fmla="*/ f2306 f1192 1"/>
              <a:gd name="f2738" fmla="*/ f2307 f1193 1"/>
              <a:gd name="f2739" fmla="*/ f2308 f1192 1"/>
              <a:gd name="f2740" fmla="*/ f2309 f1193 1"/>
              <a:gd name="f2741" fmla="*/ f2310 f1192 1"/>
              <a:gd name="f2742" fmla="*/ f2311 f1193 1"/>
              <a:gd name="f2743" fmla="*/ f2312 f1192 1"/>
              <a:gd name="f2744" fmla="*/ f2313 f1193 1"/>
              <a:gd name="f2745" fmla="*/ f2314 f1192 1"/>
              <a:gd name="f2746" fmla="*/ f2315 f1193 1"/>
              <a:gd name="f2747" fmla="*/ f2316 f1192 1"/>
              <a:gd name="f2748" fmla="*/ f2317 f1193 1"/>
              <a:gd name="f2749" fmla="*/ f2318 f1192 1"/>
              <a:gd name="f2750" fmla="*/ f2319 f1193 1"/>
              <a:gd name="f2751" fmla="*/ f2320 f1192 1"/>
              <a:gd name="f2752" fmla="*/ f2321 f1193 1"/>
              <a:gd name="f2753" fmla="*/ f2322 f1192 1"/>
              <a:gd name="f2754" fmla="*/ f2323 f1193 1"/>
              <a:gd name="f2755" fmla="*/ f2324 f1192 1"/>
              <a:gd name="f2756" fmla="*/ f2325 f1193 1"/>
              <a:gd name="f2757" fmla="*/ f2326 f1192 1"/>
              <a:gd name="f2758" fmla="*/ f2327 f1193 1"/>
              <a:gd name="f2759" fmla="*/ f2328 f1192 1"/>
              <a:gd name="f2760" fmla="*/ f2329 f1193 1"/>
              <a:gd name="f2761" fmla="*/ f2330 f1192 1"/>
              <a:gd name="f2762" fmla="*/ f2331 f1193 1"/>
              <a:gd name="f2763" fmla="*/ f2332 f1192 1"/>
              <a:gd name="f2764" fmla="*/ f2333 f1193 1"/>
              <a:gd name="f2765" fmla="*/ f2334 f1192 1"/>
              <a:gd name="f2766" fmla="*/ f2335 f1193 1"/>
              <a:gd name="f2767" fmla="*/ f2336 f1192 1"/>
              <a:gd name="f2768" fmla="*/ f2337 f1193 1"/>
              <a:gd name="f2769" fmla="*/ f2338 f1192 1"/>
              <a:gd name="f2770" fmla="*/ f2339 f1193 1"/>
              <a:gd name="f2771" fmla="*/ f2340 f1192 1"/>
              <a:gd name="f2772" fmla="*/ f2341 f1193 1"/>
              <a:gd name="f2773" fmla="*/ f2342 f1193 1"/>
              <a:gd name="f2774" fmla="*/ f2343 f1192 1"/>
              <a:gd name="f2775" fmla="*/ f2344 f1193 1"/>
              <a:gd name="f2776" fmla="*/ f2345 f1192 1"/>
              <a:gd name="f2777" fmla="*/ f2346 f1193 1"/>
              <a:gd name="f2778" fmla="*/ f2347 f1192 1"/>
              <a:gd name="f2779" fmla="*/ f2348 f1193 1"/>
              <a:gd name="f2780" fmla="*/ f2349 f1192 1"/>
              <a:gd name="f2781" fmla="*/ f2350 f1193 1"/>
              <a:gd name="f2782" fmla="*/ f2351 f1192 1"/>
              <a:gd name="f2783" fmla="*/ f2352 f1193 1"/>
              <a:gd name="f2784" fmla="*/ f2353 f1192 1"/>
              <a:gd name="f2785" fmla="*/ f2354 f1193 1"/>
              <a:gd name="f2786" fmla="*/ f2355 f1192 1"/>
              <a:gd name="f2787" fmla="*/ f2356 f1193 1"/>
              <a:gd name="f2788" fmla="*/ f2357 f1192 1"/>
              <a:gd name="f2789" fmla="*/ f2358 f1193 1"/>
              <a:gd name="f2790" fmla="*/ f2359 f1192 1"/>
              <a:gd name="f2791" fmla="*/ f2360 f1193 1"/>
              <a:gd name="f2792" fmla="*/ f2361 f1192 1"/>
              <a:gd name="f2793" fmla="*/ f2362 f1193 1"/>
              <a:gd name="f2794" fmla="*/ f2363 f1192 1"/>
              <a:gd name="f2795" fmla="*/ f2364 f1193 1"/>
              <a:gd name="f2796" fmla="*/ f2365 f1192 1"/>
              <a:gd name="f2797" fmla="*/ f2366 f1193 1"/>
              <a:gd name="f2798" fmla="*/ f2367 f1192 1"/>
              <a:gd name="f2799" fmla="*/ f2368 f1193 1"/>
              <a:gd name="f2800" fmla="*/ f2369 f1192 1"/>
              <a:gd name="f2801" fmla="*/ f2370 f1193 1"/>
              <a:gd name="f2802" fmla="*/ f2371 f1192 1"/>
              <a:gd name="f2803" fmla="*/ f2372 f1193 1"/>
              <a:gd name="f2804" fmla="*/ f2373 f1192 1"/>
              <a:gd name="f2805" fmla="*/ f2374 f1193 1"/>
              <a:gd name="f2806" fmla="*/ f2375 f1192 1"/>
              <a:gd name="f2807" fmla="*/ f2376 f1193 1"/>
              <a:gd name="f2808" fmla="*/ f2377 f1192 1"/>
              <a:gd name="f2809" fmla="*/ f2378 f1193 1"/>
              <a:gd name="f2810" fmla="*/ f2379 f1192 1"/>
              <a:gd name="f2811" fmla="*/ f2380 f1193 1"/>
              <a:gd name="f2812" fmla="*/ f2381 f1192 1"/>
              <a:gd name="f2813" fmla="*/ f2382 f1193 1"/>
              <a:gd name="f2814" fmla="*/ f2383 f1192 1"/>
              <a:gd name="f2815" fmla="*/ f2384 f1192 1"/>
              <a:gd name="f2816" fmla="*/ f2385 f1193 1"/>
              <a:gd name="f2817" fmla="*/ f2386 f1192 1"/>
              <a:gd name="f2818" fmla="*/ f2387 f1193 1"/>
              <a:gd name="f2819" fmla="*/ f2388 f1193 1"/>
              <a:gd name="f2820" fmla="*/ f2389 f1192 1"/>
              <a:gd name="f2821" fmla="*/ f2390 f1193 1"/>
              <a:gd name="f2822" fmla="*/ f2391 f1192 1"/>
              <a:gd name="f2823" fmla="*/ f2392 f1192 1"/>
              <a:gd name="f2824" fmla="*/ f2393 f1193 1"/>
              <a:gd name="f2825" fmla="*/ f2394 f1193 1"/>
              <a:gd name="f2826" fmla="*/ f2395 f1192 1"/>
              <a:gd name="f2827" fmla="*/ f2396 f1193 1"/>
              <a:gd name="f2828" fmla="*/ f2397 f1192 1"/>
              <a:gd name="f2829" fmla="*/ f2398 f1193 1"/>
              <a:gd name="f2830" fmla="*/ f2399 f1192 1"/>
              <a:gd name="f2831" fmla="*/ f2400 f1193 1"/>
              <a:gd name="f2832" fmla="*/ f2401 f1192 1"/>
              <a:gd name="f2833" fmla="*/ f2402 f1193 1"/>
              <a:gd name="f2834" fmla="*/ f2403 f1192 1"/>
              <a:gd name="f2835" fmla="*/ f2404 f1193 1"/>
              <a:gd name="f2836" fmla="*/ f2405 f1192 1"/>
              <a:gd name="f2837" fmla="*/ f2406 f1193 1"/>
              <a:gd name="f2838" fmla="*/ f2407 f1193 1"/>
              <a:gd name="f2839" fmla="*/ f2408 f1192 1"/>
              <a:gd name="f2840" fmla="*/ f2409 f1193 1"/>
              <a:gd name="f2841" fmla="*/ f2410 f1192 1"/>
              <a:gd name="f2842" fmla="*/ f2411 f1193 1"/>
              <a:gd name="f2843" fmla="*/ f2412 f1192 1"/>
              <a:gd name="f2844" fmla="*/ f2413 f1193 1"/>
              <a:gd name="f2845" fmla="*/ f2414 f1192 1"/>
              <a:gd name="f2846" fmla="*/ f2415 f1193 1"/>
              <a:gd name="f2847" fmla="*/ f2416 f1192 1"/>
              <a:gd name="f2848" fmla="*/ f2417 f1193 1"/>
              <a:gd name="f2849" fmla="*/ f2418 f1192 1"/>
              <a:gd name="f2850" fmla="*/ f2419 f1193 1"/>
              <a:gd name="f2851" fmla="*/ f2420 f1192 1"/>
              <a:gd name="f2852" fmla="*/ f2421 f1193 1"/>
              <a:gd name="f2853" fmla="*/ f2422 f1192 1"/>
              <a:gd name="f2854" fmla="*/ f2423 f1193 1"/>
              <a:gd name="f2855" fmla="*/ f2424 f1192 1"/>
              <a:gd name="f2856" fmla="*/ f2425 f1193 1"/>
              <a:gd name="f2857" fmla="*/ f2426 f1192 1"/>
              <a:gd name="f2858" fmla="*/ f2427 f1193 1"/>
              <a:gd name="f2859" fmla="*/ f2428 f1192 1"/>
              <a:gd name="f2860" fmla="*/ f2429 f1193 1"/>
              <a:gd name="f2861" fmla="*/ f2430 f1192 1"/>
              <a:gd name="f2862" fmla="*/ f2431 f1193 1"/>
              <a:gd name="f2863" fmla="*/ f2432 f1192 1"/>
              <a:gd name="f2864" fmla="*/ f2433 f1193 1"/>
              <a:gd name="f2865" fmla="*/ f2434 f1192 1"/>
              <a:gd name="f2866" fmla="*/ f2435 f1192 1"/>
              <a:gd name="f2867" fmla="*/ f2436 f1193 1"/>
              <a:gd name="f2868" fmla="*/ f2437 f1192 1"/>
              <a:gd name="f2869" fmla="*/ f2438 f1193 1"/>
              <a:gd name="f2870" fmla="*/ f2439 f1192 1"/>
              <a:gd name="f2871" fmla="*/ f2440 f1193 1"/>
              <a:gd name="f2872" fmla="*/ f2441 f1192 1"/>
              <a:gd name="f2873" fmla="*/ f2442 f1193 1"/>
              <a:gd name="f2874" fmla="*/ f2443 f1192 1"/>
              <a:gd name="f2875" fmla="*/ f2444 f1193 1"/>
              <a:gd name="f2876" fmla="*/ f2445 f1192 1"/>
              <a:gd name="f2877" fmla="*/ f2446 f1193 1"/>
              <a:gd name="f2878" fmla="*/ f2447 f1192 1"/>
              <a:gd name="f2879" fmla="*/ f2448 f1193 1"/>
              <a:gd name="f2880" fmla="*/ f2449 f1192 1"/>
              <a:gd name="f2881" fmla="*/ f2450 f1193 1"/>
              <a:gd name="f2882" fmla="*/ f2451 f1192 1"/>
              <a:gd name="f2883" fmla="*/ f2452 f1193 1"/>
              <a:gd name="f2884" fmla="*/ f2453 f1192 1"/>
              <a:gd name="f2885" fmla="*/ f2454 f1193 1"/>
              <a:gd name="f2886" fmla="*/ f2455 f1192 1"/>
              <a:gd name="f2887" fmla="*/ f2456 f1193 1"/>
              <a:gd name="f2888" fmla="*/ f2457 f1192 1"/>
              <a:gd name="f2889" fmla="*/ f2458 f1193 1"/>
              <a:gd name="f2890" fmla="*/ f2459 f1192 1"/>
              <a:gd name="f2891" fmla="*/ f2460 f1193 1"/>
              <a:gd name="f2892" fmla="*/ f2461 f1192 1"/>
              <a:gd name="f2893" fmla="*/ f2462 f1193 1"/>
              <a:gd name="f2894" fmla="*/ f2463 f1192 1"/>
              <a:gd name="f2895" fmla="*/ f2464 f1193 1"/>
              <a:gd name="f2896" fmla="*/ f2465 f1193 1"/>
              <a:gd name="f2897" fmla="*/ f2466 f1192 1"/>
              <a:gd name="f2898" fmla="*/ f2467 f1193 1"/>
              <a:gd name="f2899" fmla="*/ f2468 f1192 1"/>
              <a:gd name="f2900" fmla="*/ f2469 f1193 1"/>
              <a:gd name="f2901" fmla="*/ f2470 f1192 1"/>
              <a:gd name="f2902" fmla="*/ f2471 f1193 1"/>
              <a:gd name="f2903" fmla="*/ f2472 f1192 1"/>
              <a:gd name="f2904" fmla="*/ f2473 f1193 1"/>
              <a:gd name="f2905" fmla="*/ f2474 f1192 1"/>
              <a:gd name="f2906" fmla="*/ f2475 f1193 1"/>
              <a:gd name="f2907" fmla="*/ f2476 f1192 1"/>
              <a:gd name="f2908" fmla="*/ f2477 f1193 1"/>
              <a:gd name="f2909" fmla="*/ f2478 f1192 1"/>
              <a:gd name="f2910" fmla="*/ f2479 f1193 1"/>
              <a:gd name="f2911" fmla="*/ f2480 f1192 1"/>
              <a:gd name="f2912" fmla="*/ f2481 f1193 1"/>
              <a:gd name="f2913" fmla="*/ f2482 f1192 1"/>
              <a:gd name="f2914" fmla="*/ f2483 f1193 1"/>
              <a:gd name="f2915" fmla="*/ f2484 f1192 1"/>
              <a:gd name="f2916" fmla="*/ f2485 f1193 1"/>
              <a:gd name="f2917" fmla="*/ f2486 f1192 1"/>
              <a:gd name="f2918" fmla="*/ f2487 f1193 1"/>
              <a:gd name="f2919" fmla="*/ f2488 f1193 1"/>
            </a:gdLst>
            <a:ahLst/>
            <a:cxnLst>
              <a:cxn ang="3cd4">
                <a:pos x="hc" y="t"/>
              </a:cxn>
              <a:cxn ang="0">
                <a:pos x="r" y="vc"/>
              </a:cxn>
              <a:cxn ang="cd4">
                <a:pos x="hc" y="b"/>
              </a:cxn>
              <a:cxn ang="cd2">
                <a:pos x="l" y="vc"/>
              </a:cxn>
              <a:cxn ang="f1630">
                <a:pos x="f2493" y="f2494"/>
              </a:cxn>
              <a:cxn ang="f1630">
                <a:pos x="f2495" y="f2496"/>
              </a:cxn>
              <a:cxn ang="f1630">
                <a:pos x="f2497" y="f2498"/>
              </a:cxn>
              <a:cxn ang="f1630">
                <a:pos x="f2499" y="f2500"/>
              </a:cxn>
              <a:cxn ang="f1630">
                <a:pos x="f2501" y="f2502"/>
              </a:cxn>
              <a:cxn ang="f1630">
                <a:pos x="f2503" y="f2504"/>
              </a:cxn>
              <a:cxn ang="f1630">
                <a:pos x="f2505" y="f2506"/>
              </a:cxn>
              <a:cxn ang="f1630">
                <a:pos x="f2507" y="f2508"/>
              </a:cxn>
              <a:cxn ang="f1630">
                <a:pos x="f2509" y="f2510"/>
              </a:cxn>
              <a:cxn ang="f1630">
                <a:pos x="f2511" y="f2512"/>
              </a:cxn>
              <a:cxn ang="f1630">
                <a:pos x="f2513" y="f2514"/>
              </a:cxn>
              <a:cxn ang="f1630">
                <a:pos x="f2515" y="f2516"/>
              </a:cxn>
              <a:cxn ang="f1630">
                <a:pos x="f2517" y="f2518"/>
              </a:cxn>
              <a:cxn ang="f1630">
                <a:pos x="f2519" y="f2520"/>
              </a:cxn>
              <a:cxn ang="f1630">
                <a:pos x="f2521" y="f2522"/>
              </a:cxn>
              <a:cxn ang="f1630">
                <a:pos x="f2523" y="f2524"/>
              </a:cxn>
              <a:cxn ang="f1630">
                <a:pos x="f2525" y="f2526"/>
              </a:cxn>
              <a:cxn ang="f1630">
                <a:pos x="f2527" y="f2528"/>
              </a:cxn>
              <a:cxn ang="f1630">
                <a:pos x="f2529" y="f2530"/>
              </a:cxn>
              <a:cxn ang="f1630">
                <a:pos x="f2531" y="f2532"/>
              </a:cxn>
              <a:cxn ang="f1630">
                <a:pos x="f2533" y="f2534"/>
              </a:cxn>
              <a:cxn ang="f1630">
                <a:pos x="f2535" y="f2536"/>
              </a:cxn>
              <a:cxn ang="f1630">
                <a:pos x="f2537" y="f2538"/>
              </a:cxn>
              <a:cxn ang="f1630">
                <a:pos x="f2539" y="f2540"/>
              </a:cxn>
              <a:cxn ang="f1630">
                <a:pos x="f2541" y="f2542"/>
              </a:cxn>
              <a:cxn ang="f1630">
                <a:pos x="f2543" y="f2544"/>
              </a:cxn>
              <a:cxn ang="f1630">
                <a:pos x="f2545" y="f2546"/>
              </a:cxn>
              <a:cxn ang="f1630">
                <a:pos x="f2547" y="f2548"/>
              </a:cxn>
              <a:cxn ang="f1630">
                <a:pos x="f2549" y="f2550"/>
              </a:cxn>
              <a:cxn ang="f1630">
                <a:pos x="f2551" y="f2552"/>
              </a:cxn>
              <a:cxn ang="f1630">
                <a:pos x="f2553" y="f2554"/>
              </a:cxn>
              <a:cxn ang="f1630">
                <a:pos x="f2555" y="f2556"/>
              </a:cxn>
              <a:cxn ang="f1630">
                <a:pos x="f2557" y="f2558"/>
              </a:cxn>
              <a:cxn ang="f1630">
                <a:pos x="f2559" y="f2560"/>
              </a:cxn>
              <a:cxn ang="f1630">
                <a:pos x="f2561" y="f2562"/>
              </a:cxn>
              <a:cxn ang="f1630">
                <a:pos x="f2563" y="f2564"/>
              </a:cxn>
              <a:cxn ang="f1630">
                <a:pos x="f2565" y="f2566"/>
              </a:cxn>
              <a:cxn ang="f1630">
                <a:pos x="f2567" y="f2568"/>
              </a:cxn>
              <a:cxn ang="f1630">
                <a:pos x="f2569" y="f2570"/>
              </a:cxn>
              <a:cxn ang="f1630">
                <a:pos x="f2555" y="f2571"/>
              </a:cxn>
              <a:cxn ang="f1630">
                <a:pos x="f2572" y="f2570"/>
              </a:cxn>
              <a:cxn ang="f1630">
                <a:pos x="f2573" y="f2574"/>
              </a:cxn>
              <a:cxn ang="f1630">
                <a:pos x="f2575" y="f2576"/>
              </a:cxn>
              <a:cxn ang="f1630">
                <a:pos x="f2577" y="f2571"/>
              </a:cxn>
              <a:cxn ang="f1630">
                <a:pos x="f2578" y="f2579"/>
              </a:cxn>
              <a:cxn ang="f1630">
                <a:pos x="f2580" y="f2581"/>
              </a:cxn>
              <a:cxn ang="f1630">
                <a:pos x="f2582" y="f2583"/>
              </a:cxn>
              <a:cxn ang="f1630">
                <a:pos x="f2563" y="f2584"/>
              </a:cxn>
              <a:cxn ang="f1630">
                <a:pos x="f2585" y="f2586"/>
              </a:cxn>
              <a:cxn ang="f1630">
                <a:pos x="f2587" y="f2586"/>
              </a:cxn>
              <a:cxn ang="f1630">
                <a:pos x="f2588" y="f2589"/>
              </a:cxn>
              <a:cxn ang="f1630">
                <a:pos x="f2590" y="f2591"/>
              </a:cxn>
              <a:cxn ang="f1630">
                <a:pos x="f2592" y="f2593"/>
              </a:cxn>
              <a:cxn ang="f1630">
                <a:pos x="f2594" y="f2595"/>
              </a:cxn>
              <a:cxn ang="f1630">
                <a:pos x="f2596" y="f2597"/>
              </a:cxn>
              <a:cxn ang="f1630">
                <a:pos x="f2598" y="f2599"/>
              </a:cxn>
              <a:cxn ang="f1630">
                <a:pos x="f2600" y="f2601"/>
              </a:cxn>
              <a:cxn ang="f1630">
                <a:pos x="f2602" y="f2603"/>
              </a:cxn>
              <a:cxn ang="f1630">
                <a:pos x="f2604" y="f2605"/>
              </a:cxn>
              <a:cxn ang="f1630">
                <a:pos x="f2606" y="f2607"/>
              </a:cxn>
              <a:cxn ang="f1630">
                <a:pos x="f2608" y="f2609"/>
              </a:cxn>
              <a:cxn ang="f1630">
                <a:pos x="f2610" y="f2611"/>
              </a:cxn>
              <a:cxn ang="f1630">
                <a:pos x="f2612" y="f2613"/>
              </a:cxn>
              <a:cxn ang="f1630">
                <a:pos x="f2614" y="f2615"/>
              </a:cxn>
              <a:cxn ang="f1630">
                <a:pos x="f2616" y="f2617"/>
              </a:cxn>
              <a:cxn ang="f1630">
                <a:pos x="f2618" y="f2619"/>
              </a:cxn>
              <a:cxn ang="f1630">
                <a:pos x="f2620" y="f2621"/>
              </a:cxn>
              <a:cxn ang="f1630">
                <a:pos x="f2622" y="f2623"/>
              </a:cxn>
              <a:cxn ang="f1630">
                <a:pos x="f2624" y="f2625"/>
              </a:cxn>
              <a:cxn ang="f1630">
                <a:pos x="f2626" y="f2627"/>
              </a:cxn>
              <a:cxn ang="f1630">
                <a:pos x="f2628" y="f2629"/>
              </a:cxn>
              <a:cxn ang="f1630">
                <a:pos x="f2630" y="f2631"/>
              </a:cxn>
              <a:cxn ang="f1630">
                <a:pos x="f2632" y="f2633"/>
              </a:cxn>
              <a:cxn ang="f1630">
                <a:pos x="f2634" y="f2635"/>
              </a:cxn>
              <a:cxn ang="f1630">
                <a:pos x="f2636" y="f2637"/>
              </a:cxn>
              <a:cxn ang="f1630">
                <a:pos x="f2638" y="f2639"/>
              </a:cxn>
              <a:cxn ang="f1630">
                <a:pos x="f2640" y="f2641"/>
              </a:cxn>
              <a:cxn ang="f1630">
                <a:pos x="f2642" y="f2643"/>
              </a:cxn>
              <a:cxn ang="f1630">
                <a:pos x="f2644" y="f2645"/>
              </a:cxn>
              <a:cxn ang="f1630">
                <a:pos x="f2646" y="f2647"/>
              </a:cxn>
              <a:cxn ang="f1630">
                <a:pos x="f2648" y="f2649"/>
              </a:cxn>
              <a:cxn ang="f1630">
                <a:pos x="f2650" y="f2651"/>
              </a:cxn>
              <a:cxn ang="f1630">
                <a:pos x="f2652" y="f2653"/>
              </a:cxn>
              <a:cxn ang="f1630">
                <a:pos x="f2654" y="f2655"/>
              </a:cxn>
              <a:cxn ang="f1630">
                <a:pos x="f2656" y="f2657"/>
              </a:cxn>
              <a:cxn ang="f1630">
                <a:pos x="f2658" y="f2659"/>
              </a:cxn>
              <a:cxn ang="f1630">
                <a:pos x="f2660" y="f2661"/>
              </a:cxn>
              <a:cxn ang="f1630">
                <a:pos x="f2662" y="f2663"/>
              </a:cxn>
              <a:cxn ang="f1630">
                <a:pos x="f2664" y="f2665"/>
              </a:cxn>
              <a:cxn ang="f1630">
                <a:pos x="f2666" y="f2667"/>
              </a:cxn>
              <a:cxn ang="f1630">
                <a:pos x="f2668" y="f2669"/>
              </a:cxn>
              <a:cxn ang="f1630">
                <a:pos x="f2670" y="f2671"/>
              </a:cxn>
              <a:cxn ang="f1630">
                <a:pos x="f2672" y="f2673"/>
              </a:cxn>
              <a:cxn ang="f1630">
                <a:pos x="f2640" y="f2674"/>
              </a:cxn>
              <a:cxn ang="f1630">
                <a:pos x="f2675" y="f2676"/>
              </a:cxn>
              <a:cxn ang="f1630">
                <a:pos x="f2677" y="f2678"/>
              </a:cxn>
              <a:cxn ang="f1630">
                <a:pos x="f2679" y="f2680"/>
              </a:cxn>
              <a:cxn ang="f1630">
                <a:pos x="f2681" y="f2682"/>
              </a:cxn>
              <a:cxn ang="f1630">
                <a:pos x="f2683" y="f2684"/>
              </a:cxn>
              <a:cxn ang="f1630">
                <a:pos x="f2685" y="f2686"/>
              </a:cxn>
              <a:cxn ang="f1630">
                <a:pos x="f2687" y="f2688"/>
              </a:cxn>
              <a:cxn ang="f1630">
                <a:pos x="f2689" y="f2690"/>
              </a:cxn>
              <a:cxn ang="f1630">
                <a:pos x="f2691" y="f2692"/>
              </a:cxn>
              <a:cxn ang="f1630">
                <a:pos x="f2670" y="f2693"/>
              </a:cxn>
              <a:cxn ang="f1630">
                <a:pos x="f2636" y="f2694"/>
              </a:cxn>
              <a:cxn ang="f1630">
                <a:pos x="f2648" y="f2695"/>
              </a:cxn>
              <a:cxn ang="f1630">
                <a:pos x="f2696" y="f2697"/>
              </a:cxn>
              <a:cxn ang="f1630">
                <a:pos x="f2698" y="f2699"/>
              </a:cxn>
              <a:cxn ang="f1630">
                <a:pos x="f2700" y="f2701"/>
              </a:cxn>
              <a:cxn ang="f1630">
                <a:pos x="f2702" y="f2703"/>
              </a:cxn>
              <a:cxn ang="f1630">
                <a:pos x="f2704" y="f2705"/>
              </a:cxn>
              <a:cxn ang="f1630">
                <a:pos x="f2706" y="f2707"/>
              </a:cxn>
              <a:cxn ang="f1630">
                <a:pos x="f2708" y="f2709"/>
              </a:cxn>
              <a:cxn ang="f1630">
                <a:pos x="f2708" y="f2710"/>
              </a:cxn>
              <a:cxn ang="f1630">
                <a:pos x="f2704" y="f2711"/>
              </a:cxn>
              <a:cxn ang="f1630">
                <a:pos x="f2704" y="f2712"/>
              </a:cxn>
              <a:cxn ang="f1630">
                <a:pos x="f2713" y="f2714"/>
              </a:cxn>
              <a:cxn ang="f1630">
                <a:pos x="f2630" y="f2715"/>
              </a:cxn>
              <a:cxn ang="f1630">
                <a:pos x="f2716" y="f2717"/>
              </a:cxn>
              <a:cxn ang="f1630">
                <a:pos x="f2718" y="f2719"/>
              </a:cxn>
              <a:cxn ang="f1630">
                <a:pos x="f2569" y="f2720"/>
              </a:cxn>
              <a:cxn ang="f1630">
                <a:pos x="f2721" y="f2722"/>
              </a:cxn>
              <a:cxn ang="f1630">
                <a:pos x="f2723" y="f2724"/>
              </a:cxn>
              <a:cxn ang="f1630">
                <a:pos x="f2725" y="f2726"/>
              </a:cxn>
              <a:cxn ang="f1630">
                <a:pos x="f2727" y="f2728"/>
              </a:cxn>
              <a:cxn ang="f1630">
                <a:pos x="f2729" y="f2730"/>
              </a:cxn>
              <a:cxn ang="f1630">
                <a:pos x="f2731" y="f2732"/>
              </a:cxn>
              <a:cxn ang="f1630">
                <a:pos x="f2733" y="f2734"/>
              </a:cxn>
              <a:cxn ang="f1630">
                <a:pos x="f2735" y="f2736"/>
              </a:cxn>
              <a:cxn ang="f1630">
                <a:pos x="f2737" y="f2738"/>
              </a:cxn>
              <a:cxn ang="f1630">
                <a:pos x="f2739" y="f2740"/>
              </a:cxn>
              <a:cxn ang="f1630">
                <a:pos x="f2741" y="f2742"/>
              </a:cxn>
              <a:cxn ang="f1630">
                <a:pos x="f2743" y="f2744"/>
              </a:cxn>
              <a:cxn ang="f1630">
                <a:pos x="f2745" y="f2746"/>
              </a:cxn>
              <a:cxn ang="f1630">
                <a:pos x="f2747" y="f2748"/>
              </a:cxn>
              <a:cxn ang="f1630">
                <a:pos x="f2749" y="f2750"/>
              </a:cxn>
              <a:cxn ang="f1630">
                <a:pos x="f2751" y="f2752"/>
              </a:cxn>
              <a:cxn ang="f1630">
                <a:pos x="f2753" y="f2754"/>
              </a:cxn>
              <a:cxn ang="f1630">
                <a:pos x="f2755" y="f2756"/>
              </a:cxn>
              <a:cxn ang="f1630">
                <a:pos x="f2757" y="f2758"/>
              </a:cxn>
              <a:cxn ang="f1630">
                <a:pos x="f2759" y="f2760"/>
              </a:cxn>
              <a:cxn ang="f1630">
                <a:pos x="f2761" y="f2762"/>
              </a:cxn>
              <a:cxn ang="f1630">
                <a:pos x="f2763" y="f2764"/>
              </a:cxn>
              <a:cxn ang="f1630">
                <a:pos x="f2765" y="f2766"/>
              </a:cxn>
              <a:cxn ang="f1630">
                <a:pos x="f2767" y="f2768"/>
              </a:cxn>
              <a:cxn ang="f1630">
                <a:pos x="f2769" y="f2770"/>
              </a:cxn>
              <a:cxn ang="f1630">
                <a:pos x="f2771" y="f2772"/>
              </a:cxn>
              <a:cxn ang="f1630">
                <a:pos x="f2769" y="f2773"/>
              </a:cxn>
              <a:cxn ang="f1630">
                <a:pos x="f2774" y="f2775"/>
              </a:cxn>
              <a:cxn ang="f1630">
                <a:pos x="f2776" y="f2777"/>
              </a:cxn>
              <a:cxn ang="f1630">
                <a:pos x="f2778" y="f2779"/>
              </a:cxn>
              <a:cxn ang="f1630">
                <a:pos x="f2780" y="f2781"/>
              </a:cxn>
              <a:cxn ang="f1630">
                <a:pos x="f2782" y="f2783"/>
              </a:cxn>
              <a:cxn ang="f1630">
                <a:pos x="f2784" y="f2785"/>
              </a:cxn>
              <a:cxn ang="f1630">
                <a:pos x="f2786" y="f2787"/>
              </a:cxn>
              <a:cxn ang="f1630">
                <a:pos x="f2788" y="f2789"/>
              </a:cxn>
              <a:cxn ang="f1630">
                <a:pos x="f2790" y="f2791"/>
              </a:cxn>
              <a:cxn ang="f1630">
                <a:pos x="f2792" y="f2793"/>
              </a:cxn>
              <a:cxn ang="f1630">
                <a:pos x="f2794" y="f2795"/>
              </a:cxn>
              <a:cxn ang="f1630">
                <a:pos x="f2796" y="f2797"/>
              </a:cxn>
              <a:cxn ang="f1630">
                <a:pos x="f2798" y="f2799"/>
              </a:cxn>
              <a:cxn ang="f1630">
                <a:pos x="f2800" y="f2801"/>
              </a:cxn>
              <a:cxn ang="f1630">
                <a:pos x="f2802" y="f2803"/>
              </a:cxn>
              <a:cxn ang="f1630">
                <a:pos x="f2804" y="f2805"/>
              </a:cxn>
              <a:cxn ang="f1630">
                <a:pos x="f2806" y="f2807"/>
              </a:cxn>
              <a:cxn ang="f1630">
                <a:pos x="f2808" y="f2809"/>
              </a:cxn>
              <a:cxn ang="f1630">
                <a:pos x="f2810" y="f2811"/>
              </a:cxn>
              <a:cxn ang="f1630">
                <a:pos x="f2812" y="f2813"/>
              </a:cxn>
              <a:cxn ang="f1630">
                <a:pos x="f2814" y="f2766"/>
              </a:cxn>
              <a:cxn ang="f1630">
                <a:pos x="f2815" y="f2816"/>
              </a:cxn>
              <a:cxn ang="f1630">
                <a:pos x="f2817" y="f2818"/>
              </a:cxn>
              <a:cxn ang="f1630">
                <a:pos x="f2507" y="f2819"/>
              </a:cxn>
              <a:cxn ang="f1630">
                <a:pos x="f2820" y="f2821"/>
              </a:cxn>
              <a:cxn ang="f1630">
                <a:pos x="f2822" y="f2785"/>
              </a:cxn>
              <a:cxn ang="f1630">
                <a:pos x="f2823" y="f2824"/>
              </a:cxn>
              <a:cxn ang="f1630">
                <a:pos x="f2810" y="f2825"/>
              </a:cxn>
              <a:cxn ang="f1630">
                <a:pos x="f2826" y="f2827"/>
              </a:cxn>
              <a:cxn ang="f1630">
                <a:pos x="f2828" y="f2829"/>
              </a:cxn>
              <a:cxn ang="f1630">
                <a:pos x="f2830" y="f2831"/>
              </a:cxn>
              <a:cxn ang="f1630">
                <a:pos x="f2832" y="f2833"/>
              </a:cxn>
              <a:cxn ang="f1630">
                <a:pos x="f2834" y="f2835"/>
              </a:cxn>
              <a:cxn ang="f1630">
                <a:pos x="f2836" y="f2837"/>
              </a:cxn>
              <a:cxn ang="f1630">
                <a:pos x="f2525" y="f2838"/>
              </a:cxn>
              <a:cxn ang="f1630">
                <a:pos x="f2839" y="f2840"/>
              </a:cxn>
              <a:cxn ang="f1630">
                <a:pos x="f2841" y="f2842"/>
              </a:cxn>
              <a:cxn ang="f1630">
                <a:pos x="f2843" y="f2844"/>
              </a:cxn>
              <a:cxn ang="f1630">
                <a:pos x="f2845" y="f2846"/>
              </a:cxn>
              <a:cxn ang="f1630">
                <a:pos x="f2847" y="f2848"/>
              </a:cxn>
              <a:cxn ang="f1630">
                <a:pos x="f2849" y="f2850"/>
              </a:cxn>
              <a:cxn ang="f1630">
                <a:pos x="f2851" y="f2852"/>
              </a:cxn>
              <a:cxn ang="f1630">
                <a:pos x="f2853" y="f2854"/>
              </a:cxn>
              <a:cxn ang="f1630">
                <a:pos x="f2855" y="f2856"/>
              </a:cxn>
              <a:cxn ang="f1630">
                <a:pos x="f2857" y="f2858"/>
              </a:cxn>
              <a:cxn ang="f1630">
                <a:pos x="f2859" y="f2860"/>
              </a:cxn>
              <a:cxn ang="f1630">
                <a:pos x="f2861" y="f2862"/>
              </a:cxn>
              <a:cxn ang="f1630">
                <a:pos x="f2863" y="f2864"/>
              </a:cxn>
              <a:cxn ang="f1630">
                <a:pos x="f2865" y="f2748"/>
              </a:cxn>
              <a:cxn ang="f1630">
                <a:pos x="f2866" y="f2867"/>
              </a:cxn>
              <a:cxn ang="f1630">
                <a:pos x="f2868" y="f2869"/>
              </a:cxn>
              <a:cxn ang="f1630">
                <a:pos x="f2870" y="f2871"/>
              </a:cxn>
              <a:cxn ang="f1630">
                <a:pos x="f2872" y="f2873"/>
              </a:cxn>
              <a:cxn ang="f1630">
                <a:pos x="f2874" y="f2875"/>
              </a:cxn>
              <a:cxn ang="f1630">
                <a:pos x="f2876" y="f2877"/>
              </a:cxn>
              <a:cxn ang="f1630">
                <a:pos x="f2878" y="f2879"/>
              </a:cxn>
              <a:cxn ang="f1630">
                <a:pos x="f2880" y="f2881"/>
              </a:cxn>
              <a:cxn ang="f1630">
                <a:pos x="f2882" y="f2883"/>
              </a:cxn>
              <a:cxn ang="f1630">
                <a:pos x="f2884" y="f2885"/>
              </a:cxn>
              <a:cxn ang="f1630">
                <a:pos x="f2886" y="f2887"/>
              </a:cxn>
              <a:cxn ang="f1630">
                <a:pos x="f2493" y="f2494"/>
              </a:cxn>
              <a:cxn ang="f1630">
                <a:pos x="f2888" y="f2889"/>
              </a:cxn>
              <a:cxn ang="f1630">
                <a:pos x="f2890" y="f2891"/>
              </a:cxn>
              <a:cxn ang="f1630">
                <a:pos x="f2892" y="f2893"/>
              </a:cxn>
              <a:cxn ang="f1630">
                <a:pos x="f2894" y="f2895"/>
              </a:cxn>
              <a:cxn ang="f1630">
                <a:pos x="f2567" y="f2896"/>
              </a:cxn>
              <a:cxn ang="f1630">
                <a:pos x="f2897" y="f2898"/>
              </a:cxn>
              <a:cxn ang="f1630">
                <a:pos x="f2899" y="f2900"/>
              </a:cxn>
              <a:cxn ang="f1630">
                <a:pos x="f2901" y="f2902"/>
              </a:cxn>
              <a:cxn ang="f1630">
                <a:pos x="f2903" y="f2904"/>
              </a:cxn>
              <a:cxn ang="f1630">
                <a:pos x="f2905" y="f2906"/>
              </a:cxn>
              <a:cxn ang="f1630">
                <a:pos x="f2907" y="f2908"/>
              </a:cxn>
              <a:cxn ang="f1630">
                <a:pos x="f2909" y="f2910"/>
              </a:cxn>
              <a:cxn ang="f1630">
                <a:pos x="f2911" y="f2912"/>
              </a:cxn>
              <a:cxn ang="f1630">
                <a:pos x="f2913" y="f2914"/>
              </a:cxn>
              <a:cxn ang="f1630">
                <a:pos x="f2915" y="f2916"/>
              </a:cxn>
              <a:cxn ang="f1630">
                <a:pos x="f2917" y="f2918"/>
              </a:cxn>
              <a:cxn ang="f1630">
                <a:pos x="f2917" y="f2919"/>
              </a:cxn>
              <a:cxn ang="f1630">
                <a:pos x="f2888" y="f2889"/>
              </a:cxn>
            </a:cxnLst>
            <a:rect l="f2489" t="f2492" r="f2490" b="f2491"/>
            <a:pathLst>
              <a:path w="1533525" h="2438400">
                <a:moveTo>
                  <a:pt x="f8" y="f9"/>
                </a:moveTo>
                <a:cubicBezTo>
                  <a:pt x="f10" y="f11"/>
                  <a:pt x="f12" y="f13"/>
                  <a:pt x="f14" y="f15"/>
                </a:cubicBezTo>
                <a:cubicBezTo>
                  <a:pt x="f16" y="f17"/>
                  <a:pt x="f18" y="f19"/>
                  <a:pt x="f20" y="f21"/>
                </a:cubicBezTo>
                <a:cubicBezTo>
                  <a:pt x="f20"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3" y="f77"/>
                  <a:pt x="f78" y="f79"/>
                </a:cubicBezTo>
                <a:cubicBezTo>
                  <a:pt x="f80" y="f81"/>
                  <a:pt x="f82" y="f83"/>
                  <a:pt x="f84" y="f85"/>
                </a:cubicBezTo>
                <a:cubicBezTo>
                  <a:pt x="f86" y="f87"/>
                  <a:pt x="f86"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18"/>
                </a:cubicBezTo>
                <a:cubicBezTo>
                  <a:pt x="f120" y="f118"/>
                  <a:pt x="f121" y="f122"/>
                  <a:pt x="f123" y="f124"/>
                </a:cubicBezTo>
                <a:cubicBezTo>
                  <a:pt x="f125" y="f126"/>
                  <a:pt x="f127" y="f128"/>
                  <a:pt x="f129" y="f130"/>
                </a:cubicBezTo>
                <a:cubicBezTo>
                  <a:pt x="f131" y="f132"/>
                  <a:pt x="f133"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7" y="f168"/>
                  <a:pt x="f169" y="f170"/>
                  <a:pt x="f171" y="f172"/>
                </a:cubicBezTo>
                <a:cubicBezTo>
                  <a:pt x="f173" y="f174"/>
                  <a:pt x="f175" y="f176"/>
                  <a:pt x="f177" y="f178"/>
                </a:cubicBezTo>
                <a:cubicBezTo>
                  <a:pt x="f179" y="f180"/>
                  <a:pt x="f181" y="f182"/>
                  <a:pt x="f183" y="f184"/>
                </a:cubicBezTo>
                <a:cubicBezTo>
                  <a:pt x="f185" y="f186"/>
                  <a:pt x="f187" y="f188"/>
                  <a:pt x="f189" y="f190"/>
                </a:cubicBezTo>
                <a:cubicBezTo>
                  <a:pt x="f191" y="f192"/>
                  <a:pt x="f193" y="f194"/>
                  <a:pt x="f195" y="f196"/>
                </a:cubicBezTo>
                <a:cubicBezTo>
                  <a:pt x="f197" y="f198"/>
                  <a:pt x="f199" y="f200"/>
                  <a:pt x="f201" y="f202"/>
                </a:cubicBezTo>
                <a:cubicBezTo>
                  <a:pt x="f203" y="f204"/>
                  <a:pt x="f205" y="f206"/>
                  <a:pt x="f207" y="f208"/>
                </a:cubicBezTo>
                <a:cubicBezTo>
                  <a:pt x="f209" y="f210"/>
                  <a:pt x="f211" y="f68"/>
                  <a:pt x="f205" y="f212"/>
                </a:cubicBezTo>
                <a:cubicBezTo>
                  <a:pt x="f213" y="f214"/>
                  <a:pt x="f215" y="f216"/>
                  <a:pt x="f187" y="f217"/>
                </a:cubicBezTo>
                <a:cubicBezTo>
                  <a:pt x="f218" y="f219"/>
                  <a:pt x="f220" y="f221"/>
                  <a:pt x="f222" y="f223"/>
                </a:cubicBezTo>
                <a:cubicBezTo>
                  <a:pt x="f224" y="f225"/>
                  <a:pt x="f226" y="f227"/>
                  <a:pt x="f228" y="f229"/>
                </a:cubicBezTo>
                <a:cubicBezTo>
                  <a:pt x="f230" y="f231"/>
                  <a:pt x="f232" y="f233"/>
                  <a:pt x="f189" y="f234"/>
                </a:cubicBezTo>
                <a:cubicBezTo>
                  <a:pt x="f235" y="f236"/>
                  <a:pt x="f237" y="f238"/>
                  <a:pt x="f235" y="f229"/>
                </a:cubicBezTo>
                <a:cubicBezTo>
                  <a:pt x="f239" y="f240"/>
                  <a:pt x="f195" y="f241"/>
                  <a:pt x="f157" y="f242"/>
                </a:cubicBezTo>
                <a:cubicBezTo>
                  <a:pt x="f243" y="f244"/>
                  <a:pt x="f245" y="f246"/>
                  <a:pt x="f247" y="f248"/>
                </a:cubicBezTo>
                <a:cubicBezTo>
                  <a:pt x="f249" y="f250"/>
                  <a:pt x="f251" y="f252"/>
                  <a:pt x="f253" y="f234"/>
                </a:cubicBezTo>
                <a:cubicBezTo>
                  <a:pt x="f254" y="f255"/>
                  <a:pt x="f256" y="f257"/>
                  <a:pt x="f258" y="f259"/>
                </a:cubicBezTo>
                <a:cubicBezTo>
                  <a:pt x="f260" y="f261"/>
                  <a:pt x="f181" y="f262"/>
                  <a:pt x="f263" y="f264"/>
                </a:cubicBezTo>
                <a:cubicBezTo>
                  <a:pt x="f265" y="f266"/>
                  <a:pt x="f267" y="f268"/>
                  <a:pt x="f269" y="f270"/>
                </a:cubicBezTo>
                <a:cubicBezTo>
                  <a:pt x="f179" y="f271"/>
                  <a:pt x="f215" y="f272"/>
                  <a:pt x="f205" y="f273"/>
                </a:cubicBezTo>
                <a:cubicBezTo>
                  <a:pt x="f274" y="f275"/>
                  <a:pt x="f276" y="f277"/>
                  <a:pt x="f278" y="f279"/>
                </a:cubicBezTo>
                <a:cubicBezTo>
                  <a:pt x="f280" y="f281"/>
                  <a:pt x="f282" y="f283"/>
                  <a:pt x="f284" y="f279"/>
                </a:cubicBezTo>
                <a:cubicBezTo>
                  <a:pt x="f285" y="f286"/>
                  <a:pt x="f287" y="f288"/>
                  <a:pt x="f289" y="f290"/>
                </a:cubicBezTo>
                <a:cubicBezTo>
                  <a:pt x="f291" y="f38"/>
                  <a:pt x="f287" y="f292"/>
                  <a:pt x="f293" y="f294"/>
                </a:cubicBezTo>
                <a:cubicBezTo>
                  <a:pt x="f295" y="f296"/>
                  <a:pt x="f297" y="f298"/>
                  <a:pt x="f299" y="f300"/>
                </a:cubicBezTo>
                <a:cubicBezTo>
                  <a:pt x="f301" y="f302"/>
                  <a:pt x="f179" y="f303"/>
                  <a:pt x="f237" y="f304"/>
                </a:cubicBezTo>
                <a:cubicBezTo>
                  <a:pt x="f305" y="f306"/>
                  <a:pt x="f307" y="f308"/>
                  <a:pt x="f309" y="f310"/>
                </a:cubicBezTo>
                <a:cubicBezTo>
                  <a:pt x="f311" y="f312"/>
                  <a:pt x="f313" y="f314"/>
                  <a:pt x="f315" y="f316"/>
                </a:cubicBezTo>
                <a:cubicBezTo>
                  <a:pt x="f317" y="f318"/>
                  <a:pt x="f319" y="f320"/>
                  <a:pt x="f321" y="f322"/>
                </a:cubicBezTo>
                <a:cubicBezTo>
                  <a:pt x="f323" y="f324"/>
                  <a:pt x="f325" y="f240"/>
                  <a:pt x="f326" y="f327"/>
                </a:cubicBezTo>
                <a:cubicBezTo>
                  <a:pt x="f328" y="f329"/>
                  <a:pt x="f315" y="f330"/>
                  <a:pt x="f331" y="f332"/>
                </a:cubicBezTo>
                <a:cubicBezTo>
                  <a:pt x="f333" y="f334"/>
                  <a:pt x="f335" y="f336"/>
                  <a:pt x="f335" y="f337"/>
                </a:cubicBezTo>
                <a:cubicBezTo>
                  <a:pt x="f335" y="f70"/>
                  <a:pt x="f338" y="f339"/>
                  <a:pt x="f340" y="f341"/>
                </a:cubicBezTo>
                <a:cubicBezTo>
                  <a:pt x="f342" y="f343"/>
                  <a:pt x="f344" y="f345"/>
                  <a:pt x="f346" y="f347"/>
                </a:cubicBezTo>
                <a:cubicBezTo>
                  <a:pt x="f348" y="f349"/>
                  <a:pt x="f350" y="f351"/>
                  <a:pt x="f352" y="f353"/>
                </a:cubicBezTo>
                <a:cubicBezTo>
                  <a:pt x="f352" y="f354"/>
                  <a:pt x="f355" y="f356"/>
                  <a:pt x="f357" y="f358"/>
                </a:cubicBezTo>
                <a:cubicBezTo>
                  <a:pt x="f346" y="f359"/>
                  <a:pt x="f360" y="f361"/>
                  <a:pt x="f362" y="f363"/>
                </a:cubicBezTo>
                <a:cubicBezTo>
                  <a:pt x="f364" y="f365"/>
                  <a:pt x="f366" y="f367"/>
                  <a:pt x="f368" y="f369"/>
                </a:cubicBezTo>
                <a:cubicBezTo>
                  <a:pt x="f370" y="f108"/>
                  <a:pt x="f371" y="f372"/>
                  <a:pt x="f373" y="f374"/>
                </a:cubicBezTo>
                <a:cubicBezTo>
                  <a:pt x="f375" y="f376"/>
                  <a:pt x="f377" y="f378"/>
                  <a:pt x="f379" y="f380"/>
                </a:cubicBezTo>
                <a:cubicBezTo>
                  <a:pt x="f381" y="f382"/>
                  <a:pt x="f383" y="f384"/>
                  <a:pt x="f385" y="f386"/>
                </a:cubicBezTo>
                <a:cubicBezTo>
                  <a:pt x="f387" y="f388"/>
                  <a:pt x="f389" y="f390"/>
                  <a:pt x="f389" y="f168"/>
                </a:cubicBezTo>
                <a:cubicBezTo>
                  <a:pt x="f391" y="f392"/>
                  <a:pt x="f393" y="f394"/>
                  <a:pt x="f395" y="f396"/>
                </a:cubicBezTo>
                <a:cubicBezTo>
                  <a:pt x="f397" y="f398"/>
                  <a:pt x="f399" y="f400"/>
                  <a:pt x="f401" y="f402"/>
                </a:cubicBezTo>
                <a:cubicBezTo>
                  <a:pt x="f403" y="f404"/>
                  <a:pt x="f405" y="f406"/>
                  <a:pt x="f407" y="f408"/>
                </a:cubicBezTo>
                <a:cubicBezTo>
                  <a:pt x="f409" y="f68"/>
                  <a:pt x="f410" y="f411"/>
                  <a:pt x="f412" y="f413"/>
                </a:cubicBezTo>
                <a:cubicBezTo>
                  <a:pt x="f414" y="f415"/>
                  <a:pt x="f416" y="f417"/>
                  <a:pt x="f418" y="f419"/>
                </a:cubicBezTo>
                <a:cubicBezTo>
                  <a:pt x="f420" y="f421"/>
                  <a:pt x="f422" y="f423"/>
                  <a:pt x="f424" y="f425"/>
                </a:cubicBezTo>
                <a:cubicBezTo>
                  <a:pt x="f426" y="f427"/>
                  <a:pt x="f428" y="f217"/>
                  <a:pt x="f429" y="f430"/>
                </a:cubicBezTo>
                <a:cubicBezTo>
                  <a:pt x="f431" y="f432"/>
                  <a:pt x="f433" y="f434"/>
                  <a:pt x="f435" y="f436"/>
                </a:cubicBezTo>
                <a:cubicBezTo>
                  <a:pt x="f437" y="f438"/>
                  <a:pt x="f435" y="f439"/>
                  <a:pt x="f440" y="f441"/>
                </a:cubicBezTo>
                <a:cubicBezTo>
                  <a:pt x="f442" y="f443"/>
                  <a:pt x="f444" y="f314"/>
                  <a:pt x="f445" y="f446"/>
                </a:cubicBezTo>
                <a:cubicBezTo>
                  <a:pt x="f447" y="f448"/>
                  <a:pt x="f449" y="f450"/>
                  <a:pt x="f451" y="f262"/>
                </a:cubicBezTo>
                <a:cubicBezTo>
                  <a:pt x="f452" y="f453"/>
                  <a:pt x="f452" y="f277"/>
                  <a:pt x="f454" y="f455"/>
                </a:cubicBezTo>
                <a:cubicBezTo>
                  <a:pt x="f456" y="f294"/>
                  <a:pt x="f457" y="f458"/>
                  <a:pt x="f459" y="f460"/>
                </a:cubicBezTo>
                <a:cubicBezTo>
                  <a:pt x="f461" y="f462"/>
                  <a:pt x="f463" y="f464"/>
                  <a:pt x="f465" y="f466"/>
                </a:cubicBezTo>
                <a:cubicBezTo>
                  <a:pt x="f467" y="f468"/>
                  <a:pt x="f469" y="f470"/>
                  <a:pt x="f471" y="f472"/>
                </a:cubicBezTo>
                <a:cubicBezTo>
                  <a:pt x="f473" y="f474"/>
                  <a:pt x="f475" y="f476"/>
                  <a:pt x="f477" y="f478"/>
                </a:cubicBezTo>
                <a:cubicBezTo>
                  <a:pt x="f451" y="f479"/>
                  <a:pt x="f457" y="f480"/>
                  <a:pt x="f481" y="f482"/>
                </a:cubicBezTo>
                <a:cubicBezTo>
                  <a:pt x="f483" y="f484"/>
                  <a:pt x="f433" y="f485"/>
                  <a:pt x="f486" y="f487"/>
                </a:cubicBezTo>
                <a:cubicBezTo>
                  <a:pt x="f469" y="f488"/>
                  <a:pt x="f489" y="f490"/>
                  <a:pt x="f491" y="f492"/>
                </a:cubicBezTo>
                <a:cubicBezTo>
                  <a:pt x="f493" y="f494"/>
                  <a:pt x="f495" y="f496"/>
                  <a:pt x="f497" y="f498"/>
                </a:cubicBezTo>
                <a:cubicBezTo>
                  <a:pt x="f445" y="f499"/>
                  <a:pt x="f459" y="f500"/>
                  <a:pt x="f422" y="f501"/>
                </a:cubicBezTo>
                <a:cubicBezTo>
                  <a:pt x="f444" y="f502"/>
                  <a:pt x="f503" y="f504"/>
                  <a:pt x="f505" y="f506"/>
                </a:cubicBezTo>
                <a:cubicBezTo>
                  <a:pt x="f459" y="f507"/>
                  <a:pt x="f463" y="f508"/>
                  <a:pt x="f509" y="f510"/>
                </a:cubicBezTo>
                <a:cubicBezTo>
                  <a:pt x="f467" y="f511"/>
                  <a:pt x="f429" y="f512"/>
                  <a:pt x="f429" y="f11"/>
                </a:cubicBezTo>
                <a:cubicBezTo>
                  <a:pt x="f429" y="f513"/>
                  <a:pt x="f429" y="f514"/>
                  <a:pt x="f515" y="f516"/>
                </a:cubicBezTo>
                <a:cubicBezTo>
                  <a:pt x="f515" y="f517"/>
                  <a:pt x="f518" y="f519"/>
                  <a:pt x="f520" y="f521"/>
                </a:cubicBezTo>
                <a:cubicBezTo>
                  <a:pt x="f522" y="f523"/>
                  <a:pt x="f524" y="f525"/>
                  <a:pt x="f526" y="f527"/>
                </a:cubicBezTo>
                <a:cubicBezTo>
                  <a:pt x="f528" y="f529"/>
                  <a:pt x="f530" y="f531"/>
                  <a:pt x="f532" y="f533"/>
                </a:cubicBezTo>
                <a:cubicBezTo>
                  <a:pt x="f534" y="f535"/>
                  <a:pt x="f536" y="f537"/>
                  <a:pt x="f538" y="f539"/>
                </a:cubicBezTo>
                <a:cubicBezTo>
                  <a:pt x="f540" y="f541"/>
                  <a:pt x="f542" y="f543"/>
                  <a:pt x="f544" y="f545"/>
                </a:cubicBezTo>
                <a:cubicBezTo>
                  <a:pt x="f546" y="f547"/>
                  <a:pt x="f548" y="f549"/>
                  <a:pt x="f550" y="f551"/>
                </a:cubicBezTo>
                <a:cubicBezTo>
                  <a:pt x="f433" y="f552"/>
                  <a:pt x="f550" y="f553"/>
                  <a:pt x="f554" y="f555"/>
                </a:cubicBezTo>
                <a:cubicBezTo>
                  <a:pt x="f481" y="f556"/>
                  <a:pt x="f447" y="f557"/>
                  <a:pt x="f420" y="f558"/>
                </a:cubicBezTo>
                <a:cubicBezTo>
                  <a:pt x="f475" y="f559"/>
                  <a:pt x="f503" y="f560"/>
                  <a:pt x="f505" y="f561"/>
                </a:cubicBezTo>
                <a:cubicBezTo>
                  <a:pt x="f461" y="f562"/>
                  <a:pt x="f463" y="f563"/>
                  <a:pt x="f418" y="f564"/>
                </a:cubicBezTo>
                <a:cubicBezTo>
                  <a:pt x="f565" y="f566"/>
                  <a:pt x="f567" y="f568"/>
                  <a:pt x="f451" y="f569"/>
                </a:cubicBezTo>
                <a:cubicBezTo>
                  <a:pt x="f570" y="f571"/>
                  <a:pt x="f565" y="f572"/>
                  <a:pt x="f573" y="f574"/>
                </a:cubicBezTo>
                <a:cubicBezTo>
                  <a:pt x="f575" y="f576"/>
                  <a:pt x="f577" y="f578"/>
                  <a:pt x="f579" y="f580"/>
                </a:cubicBezTo>
                <a:cubicBezTo>
                  <a:pt x="f581" y="f582"/>
                  <a:pt x="f583" y="f584"/>
                  <a:pt x="f585" y="f586"/>
                </a:cubicBezTo>
                <a:cubicBezTo>
                  <a:pt x="f587" y="f588"/>
                  <a:pt x="f587" y="f589"/>
                  <a:pt x="f590" y="f591"/>
                </a:cubicBezTo>
                <a:cubicBezTo>
                  <a:pt x="f592" y="f593"/>
                  <a:pt x="f594" y="f595"/>
                  <a:pt x="f594" y="f596"/>
                </a:cubicBezTo>
                <a:cubicBezTo>
                  <a:pt x="f597" y="f598"/>
                  <a:pt x="f597" y="f599"/>
                  <a:pt x="f597" y="f600"/>
                </a:cubicBezTo>
                <a:cubicBezTo>
                  <a:pt x="f597" y="f601"/>
                  <a:pt x="f602" y="f603"/>
                  <a:pt x="f604" y="f605"/>
                </a:cubicBezTo>
                <a:cubicBezTo>
                  <a:pt x="f573" y="f606"/>
                  <a:pt x="f607" y="f608"/>
                  <a:pt x="f604" y="f609"/>
                </a:cubicBezTo>
                <a:cubicBezTo>
                  <a:pt x="f604" y="f610"/>
                  <a:pt x="f579" y="f513"/>
                  <a:pt x="f594" y="f611"/>
                </a:cubicBezTo>
                <a:cubicBezTo>
                  <a:pt x="f612" y="f613"/>
                  <a:pt x="f585" y="f614"/>
                  <a:pt x="f594" y="f615"/>
                </a:cubicBezTo>
                <a:cubicBezTo>
                  <a:pt x="f452" y="f616"/>
                  <a:pt x="f617" y="f618"/>
                  <a:pt x="f619" y="f620"/>
                </a:cubicBezTo>
                <a:cubicBezTo>
                  <a:pt x="f621" y="f622"/>
                  <a:pt x="f623" y="f19"/>
                  <a:pt x="f401" y="f624"/>
                </a:cubicBezTo>
                <a:cubicBezTo>
                  <a:pt x="f625" y="f626"/>
                  <a:pt x="f627" y="f628"/>
                  <a:pt x="f629" y="f628"/>
                </a:cubicBezTo>
                <a:cubicBezTo>
                  <a:pt x="f630" y="f626"/>
                  <a:pt x="f631" y="f632"/>
                  <a:pt x="f633" y="f634"/>
                </a:cubicBezTo>
                <a:cubicBezTo>
                  <a:pt x="f635" y="f636"/>
                  <a:pt x="f637" y="f502"/>
                  <a:pt x="f228" y="f638"/>
                </a:cubicBezTo>
                <a:cubicBezTo>
                  <a:pt x="f258" y="f639"/>
                  <a:pt x="f147" y="f640"/>
                  <a:pt x="f641" y="f642"/>
                </a:cubicBezTo>
                <a:cubicBezTo>
                  <a:pt x="f643" y="f644"/>
                  <a:pt x="f645" y="f646"/>
                  <a:pt x="f647" y="f648"/>
                </a:cubicBezTo>
                <a:cubicBezTo>
                  <a:pt x="f649" y="f650"/>
                  <a:pt x="f651" y="f652"/>
                  <a:pt x="f653" y="f654"/>
                </a:cubicBezTo>
                <a:cubicBezTo>
                  <a:pt x="f125" y="f655"/>
                  <a:pt x="f656" y="f657"/>
                  <a:pt x="f658" y="f659"/>
                </a:cubicBezTo>
                <a:cubicBezTo>
                  <a:pt x="f660" y="f661"/>
                  <a:pt x="f662" y="f663"/>
                  <a:pt x="f664" y="f665"/>
                </a:cubicBezTo>
                <a:cubicBezTo>
                  <a:pt x="f666" y="f667"/>
                  <a:pt x="f668" y="f669"/>
                  <a:pt x="f670" y="f671"/>
                </a:cubicBezTo>
                <a:cubicBezTo>
                  <a:pt x="f672" y="f673"/>
                  <a:pt x="f674" y="f675"/>
                  <a:pt x="f676" y="f677"/>
                </a:cubicBezTo>
                <a:cubicBezTo>
                  <a:pt x="f678" y="f679"/>
                  <a:pt x="f680" y="f681"/>
                  <a:pt x="f682" y="f683"/>
                </a:cubicBezTo>
                <a:cubicBezTo>
                  <a:pt x="f684" y="f685"/>
                  <a:pt x="f686" y="f687"/>
                  <a:pt x="f688" y="f689"/>
                </a:cubicBezTo>
                <a:cubicBezTo>
                  <a:pt x="f690" y="f691"/>
                  <a:pt x="f692" y="f693"/>
                  <a:pt x="f694" y="f695"/>
                </a:cubicBezTo>
                <a:cubicBezTo>
                  <a:pt x="f696" y="f697"/>
                  <a:pt x="f698" y="f699"/>
                  <a:pt x="f700" y="f701"/>
                </a:cubicBezTo>
                <a:cubicBezTo>
                  <a:pt x="f702" y="f703"/>
                  <a:pt x="f704" y="f705"/>
                  <a:pt x="f686" y="f706"/>
                </a:cubicBezTo>
                <a:cubicBezTo>
                  <a:pt x="f707" y="f708"/>
                  <a:pt x="f709" y="f710"/>
                  <a:pt x="f711" y="f712"/>
                </a:cubicBezTo>
                <a:cubicBezTo>
                  <a:pt x="f713" y="f560"/>
                  <a:pt x="f714" y="f715"/>
                  <a:pt x="f714" y="f716"/>
                </a:cubicBezTo>
                <a:cubicBezTo>
                  <a:pt x="f714" y="f717"/>
                  <a:pt x="f91" y="f718"/>
                  <a:pt x="f719" y="f720"/>
                </a:cubicBezTo>
                <a:cubicBezTo>
                  <a:pt x="f721" y="f722"/>
                  <a:pt x="f723" y="f724"/>
                  <a:pt x="f725" y="f726"/>
                </a:cubicBezTo>
                <a:cubicBezTo>
                  <a:pt x="f78" y="f727"/>
                  <a:pt x="f728" y="f729"/>
                  <a:pt x="f730" y="f731"/>
                </a:cubicBezTo>
                <a:cubicBezTo>
                  <a:pt x="f732" y="f733"/>
                  <a:pt x="f734" y="f735"/>
                  <a:pt x="f736" y="f737"/>
                </a:cubicBezTo>
                <a:cubicBezTo>
                  <a:pt x="f738" y="f733"/>
                  <a:pt x="f739" y="f740"/>
                  <a:pt x="f741" y="f742"/>
                </a:cubicBezTo>
                <a:cubicBezTo>
                  <a:pt x="f743" y="f744"/>
                  <a:pt x="f745" y="f746"/>
                  <a:pt x="f747" y="f748"/>
                </a:cubicBezTo>
                <a:cubicBezTo>
                  <a:pt x="f749" y="f750"/>
                  <a:pt x="f751" y="f752"/>
                  <a:pt x="f753" y="f752"/>
                </a:cubicBezTo>
                <a:cubicBezTo>
                  <a:pt x="f754" y="f752"/>
                  <a:pt x="f643" y="f755"/>
                  <a:pt x="f756" y="f757"/>
                </a:cubicBezTo>
                <a:cubicBezTo>
                  <a:pt x="f758" y="f759"/>
                  <a:pt x="f760" y="f761"/>
                  <a:pt x="f762" y="f763"/>
                </a:cubicBezTo>
                <a:cubicBezTo>
                  <a:pt x="f764" y="f765"/>
                  <a:pt x="f766" y="f767"/>
                  <a:pt x="f768" y="f727"/>
                </a:cubicBezTo>
                <a:cubicBezTo>
                  <a:pt x="f769" y="f770"/>
                  <a:pt x="f771" y="f772"/>
                  <a:pt x="f773" y="f774"/>
                </a:cubicBezTo>
                <a:cubicBezTo>
                  <a:pt x="f775" y="f770"/>
                  <a:pt x="f775" y="f776"/>
                  <a:pt x="f777" y="f778"/>
                </a:cubicBezTo>
                <a:cubicBezTo>
                  <a:pt x="f779" y="f780"/>
                  <a:pt x="f781" y="f782"/>
                  <a:pt x="f773" y="f783"/>
                </a:cubicBezTo>
                <a:cubicBezTo>
                  <a:pt x="f784" y="f785"/>
                  <a:pt x="f766" y="f786"/>
                  <a:pt x="f787" y="f788"/>
                </a:cubicBezTo>
                <a:cubicBezTo>
                  <a:pt x="f789" y="f790"/>
                  <a:pt x="f791" y="f792"/>
                  <a:pt x="f734" y="f793"/>
                </a:cubicBezTo>
                <a:cubicBezTo>
                  <a:pt x="f794" y="f795"/>
                  <a:pt x="f796" y="f797"/>
                  <a:pt x="f798" y="f799"/>
                </a:cubicBezTo>
                <a:cubicBezTo>
                  <a:pt x="f800" y="f801"/>
                  <a:pt x="f802" y="f803"/>
                  <a:pt x="f804" y="f805"/>
                </a:cubicBezTo>
                <a:cubicBezTo>
                  <a:pt x="f806" y="f807"/>
                  <a:pt x="f808" y="f801"/>
                  <a:pt x="f809" y="f810"/>
                </a:cubicBezTo>
                <a:cubicBezTo>
                  <a:pt x="f806" y="f811"/>
                  <a:pt x="f812" y="f813"/>
                  <a:pt x="f814" y="f815"/>
                </a:cubicBezTo>
                <a:cubicBezTo>
                  <a:pt x="f816" y="f817"/>
                  <a:pt x="f816" y="f818"/>
                  <a:pt x="f819" y="f820"/>
                </a:cubicBezTo>
                <a:cubicBezTo>
                  <a:pt x="f821" y="f822"/>
                  <a:pt x="f823" y="f824"/>
                  <a:pt x="f825" y="f826"/>
                </a:cubicBezTo>
                <a:cubicBezTo>
                  <a:pt x="f827" y="f828"/>
                  <a:pt x="f829" y="f830"/>
                  <a:pt x="f831" y="f832"/>
                </a:cubicBezTo>
                <a:cubicBezTo>
                  <a:pt x="f833" y="f834"/>
                  <a:pt x="f835" y="f836"/>
                  <a:pt x="f837" y="f838"/>
                </a:cubicBezTo>
                <a:cubicBezTo>
                  <a:pt x="f839" y="f840"/>
                  <a:pt x="f841" y="f842"/>
                  <a:pt x="f843" y="f844"/>
                </a:cubicBezTo>
                <a:cubicBezTo>
                  <a:pt x="f845" y="f846"/>
                  <a:pt x="f847" y="f780"/>
                  <a:pt x="f848" y="f744"/>
                </a:cubicBezTo>
                <a:cubicBezTo>
                  <a:pt x="f849" y="f850"/>
                  <a:pt x="f851" y="f742"/>
                  <a:pt x="f852" y="f853"/>
                </a:cubicBezTo>
                <a:cubicBezTo>
                  <a:pt x="f854" y="f855"/>
                  <a:pt x="f856" y="f857"/>
                  <a:pt x="f858" y="f859"/>
                </a:cubicBezTo>
                <a:cubicBezTo>
                  <a:pt x="f860" y="f861"/>
                  <a:pt x="f862" y="f863"/>
                  <a:pt x="f864" y="f865"/>
                </a:cubicBezTo>
                <a:cubicBezTo>
                  <a:pt x="f61" y="f866"/>
                  <a:pt x="f841" y="f867"/>
                  <a:pt x="f99" y="f868"/>
                </a:cubicBezTo>
                <a:cubicBezTo>
                  <a:pt x="f869" y="f870"/>
                  <a:pt x="f871" y="f872"/>
                  <a:pt x="f873" y="f874"/>
                </a:cubicBezTo>
                <a:cubicBezTo>
                  <a:pt x="f875" y="f876"/>
                  <a:pt x="f877" y="f878"/>
                  <a:pt x="f879" y="f880"/>
                </a:cubicBezTo>
                <a:cubicBezTo>
                  <a:pt x="f881" y="f882"/>
                  <a:pt x="f883" y="f884"/>
                  <a:pt x="f885" y="f866"/>
                </a:cubicBezTo>
                <a:cubicBezTo>
                  <a:pt x="f886" y="f867"/>
                  <a:pt x="f887" y="f888"/>
                  <a:pt x="f889" y="f890"/>
                </a:cubicBezTo>
                <a:cubicBezTo>
                  <a:pt x="f891" y="f892"/>
                  <a:pt x="f893" y="f742"/>
                  <a:pt x="f893" y="f763"/>
                </a:cubicBezTo>
                <a:cubicBezTo>
                  <a:pt x="f893" y="f748"/>
                  <a:pt x="f894" y="f895"/>
                  <a:pt x="f39" y="f896"/>
                </a:cubicBezTo>
                <a:cubicBezTo>
                  <a:pt x="f897" y="f898"/>
                  <a:pt x="f899" y="f900"/>
                  <a:pt x="f901" y="f902"/>
                </a:cubicBezTo>
                <a:cubicBezTo>
                  <a:pt x="f903" y="f807"/>
                  <a:pt x="f904" y="f905"/>
                  <a:pt x="f49" y="f906"/>
                </a:cubicBezTo>
                <a:cubicBezTo>
                  <a:pt x="f907" y="f908"/>
                  <a:pt x="f909" y="f910"/>
                  <a:pt x="f911" y="f912"/>
                </a:cubicBezTo>
                <a:cubicBezTo>
                  <a:pt x="f913" y="f914"/>
                  <a:pt x="f915" y="f916"/>
                  <a:pt x="f917" y="f815"/>
                </a:cubicBezTo>
                <a:cubicBezTo>
                  <a:pt x="f918" y="f919"/>
                  <a:pt x="f920" y="f832"/>
                  <a:pt x="f921" y="f922"/>
                </a:cubicBezTo>
                <a:cubicBezTo>
                  <a:pt x="f923" y="f820"/>
                  <a:pt x="f53" y="f924"/>
                  <a:pt x="f885" y="f925"/>
                </a:cubicBezTo>
                <a:cubicBezTo>
                  <a:pt x="f926" y="f927"/>
                  <a:pt x="f928" y="f929"/>
                  <a:pt x="f930" y="f931"/>
                </a:cubicBezTo>
                <a:cubicBezTo>
                  <a:pt x="f932" y="f933"/>
                  <a:pt x="f934" y="f935"/>
                  <a:pt x="f936" y="f937"/>
                </a:cubicBezTo>
                <a:cubicBezTo>
                  <a:pt x="f938" y="f939"/>
                  <a:pt x="f940" y="f941"/>
                  <a:pt x="f942" y="f943"/>
                </a:cubicBezTo>
                <a:cubicBezTo>
                  <a:pt x="f944" y="f945"/>
                  <a:pt x="f946" y="f947"/>
                  <a:pt x="f948" y="f949"/>
                </a:cubicBezTo>
                <a:cubicBezTo>
                  <a:pt x="f672" y="f950"/>
                  <a:pt x="f951" y="f952"/>
                  <a:pt x="f953" y="f954"/>
                </a:cubicBezTo>
                <a:cubicBezTo>
                  <a:pt x="f955" y="f956"/>
                  <a:pt x="f957" y="f958"/>
                  <a:pt x="f957" y="f959"/>
                </a:cubicBezTo>
                <a:cubicBezTo>
                  <a:pt x="f957" y="f960"/>
                  <a:pt x="f961" y="f962"/>
                  <a:pt x="f101" y="f963"/>
                </a:cubicBezTo>
                <a:cubicBezTo>
                  <a:pt x="f964" y="f965"/>
                  <a:pt x="f966" y="f967"/>
                  <a:pt x="f968" y="f969"/>
                </a:cubicBezTo>
                <a:cubicBezTo>
                  <a:pt x="f970" y="f971"/>
                  <a:pt x="f972" y="f973"/>
                  <a:pt x="f974" y="f975"/>
                </a:cubicBezTo>
                <a:cubicBezTo>
                  <a:pt x="f886" y="f976"/>
                  <a:pt x="f977" y="f978"/>
                  <a:pt x="f979" y="f980"/>
                </a:cubicBezTo>
                <a:cubicBezTo>
                  <a:pt x="f981" y="f982"/>
                  <a:pt x="f983" y="f984"/>
                  <a:pt x="f985" y="f986"/>
                </a:cubicBezTo>
                <a:cubicBezTo>
                  <a:pt x="f987" y="f988"/>
                  <a:pt x="f989" y="f990"/>
                  <a:pt x="f991" y="f992"/>
                </a:cubicBezTo>
                <a:cubicBezTo>
                  <a:pt x="f993" y="f994"/>
                  <a:pt x="f995" y="f996"/>
                  <a:pt x="f997" y="f998"/>
                </a:cubicBezTo>
                <a:cubicBezTo>
                  <a:pt x="f999" y="f994"/>
                  <a:pt x="f1000" y="f1001"/>
                  <a:pt x="f10" y="f1002"/>
                </a:cubicBezTo>
                <a:cubicBezTo>
                  <a:pt x="f1003" y="f1004"/>
                  <a:pt x="f10" y="f1005"/>
                  <a:pt x="f1006" y="f1007"/>
                </a:cubicBezTo>
                <a:cubicBezTo>
                  <a:pt x="f1008" y="f539"/>
                  <a:pt x="f1009" y="f1010"/>
                  <a:pt x="f1011" y="f1012"/>
                </a:cubicBezTo>
                <a:cubicBezTo>
                  <a:pt x="f1013" y="f1014"/>
                  <a:pt x="f1015" y="f988"/>
                  <a:pt x="f1016" y="f1017"/>
                </a:cubicBezTo>
                <a:cubicBezTo>
                  <a:pt x="f1018" y="f1019"/>
                  <a:pt x="f1020" y="f1021"/>
                  <a:pt x="f1022" y="f1023"/>
                </a:cubicBezTo>
                <a:cubicBezTo>
                  <a:pt x="f1024" y="f1025"/>
                  <a:pt x="f1026" y="f1027"/>
                  <a:pt x="f1028" y="f1029"/>
                </a:cubicBezTo>
                <a:cubicBezTo>
                  <a:pt x="f1030" y="f1031"/>
                  <a:pt x="f1032" y="f744"/>
                  <a:pt x="f1033" y="f1034"/>
                </a:cubicBezTo>
                <a:cubicBezTo>
                  <a:pt x="f1035" y="f1036"/>
                  <a:pt x="f1037" y="f1038"/>
                  <a:pt x="f1039" y="f716"/>
                </a:cubicBezTo>
                <a:cubicBezTo>
                  <a:pt x="f1040" y="f1041"/>
                  <a:pt x="f1042" y="f1043"/>
                  <a:pt x="f1044" y="f529"/>
                </a:cubicBezTo>
                <a:cubicBezTo>
                  <a:pt x="f1045" y="f1046"/>
                  <a:pt x="f1047" y="f855"/>
                  <a:pt x="f1048" y="f1049"/>
                </a:cubicBezTo>
                <a:cubicBezTo>
                  <a:pt x="f1050" y="f1051"/>
                  <a:pt x="f1052" y="f1053"/>
                  <a:pt x="f1054" y="f1055"/>
                </a:cubicBezTo>
                <a:cubicBezTo>
                  <a:pt x="f1056" y="f1057"/>
                  <a:pt x="f1058" y="f1059"/>
                  <a:pt x="f1060" y="f1061"/>
                </a:cubicBezTo>
                <a:cubicBezTo>
                  <a:pt x="f1062" y="f1063"/>
                  <a:pt x="f1064" y="f1065"/>
                  <a:pt x="f1066" y="f1067"/>
                </a:cubicBezTo>
                <a:cubicBezTo>
                  <a:pt x="f1068" y="f1069"/>
                  <a:pt x="f1070" y="f1071"/>
                  <a:pt x="f35" y="f1072"/>
                </a:cubicBezTo>
                <a:cubicBezTo>
                  <a:pt x="f1073" y="f1074"/>
                  <a:pt x="f1075" y="f1076"/>
                  <a:pt x="f1077" y="f1078"/>
                </a:cubicBezTo>
                <a:cubicBezTo>
                  <a:pt x="f901" y="f1079"/>
                  <a:pt x="f903" y="f1080"/>
                  <a:pt x="f1081" y="f1082"/>
                </a:cubicBezTo>
                <a:cubicBezTo>
                  <a:pt x="f1083" y="f1084"/>
                  <a:pt x="f917" y="f1085"/>
                  <a:pt x="f1086" y="f1087"/>
                </a:cubicBezTo>
                <a:cubicBezTo>
                  <a:pt x="f1088" y="f1089"/>
                  <a:pt x="f1090" y="f1091"/>
                  <a:pt x="f886" y="f1092"/>
                </a:cubicBezTo>
                <a:cubicBezTo>
                  <a:pt x="f1093" y="f1094"/>
                  <a:pt x="f923" y="f693"/>
                  <a:pt x="f1095" y="f1096"/>
                </a:cubicBezTo>
                <a:cubicBezTo>
                  <a:pt x="f1088" y="f1097"/>
                  <a:pt x="f1098" y="f1099"/>
                  <a:pt x="f8" y="f9"/>
                </a:cubicBezTo>
                <a:close/>
                <a:moveTo>
                  <a:pt x="f1100" y="f1101"/>
                </a:moveTo>
                <a:cubicBezTo>
                  <a:pt x="f1102" y="f1103"/>
                  <a:pt x="f1104" y="f1105"/>
                  <a:pt x="f1106" y="f1107"/>
                </a:cubicBezTo>
                <a:cubicBezTo>
                  <a:pt x="f1108" y="f1109"/>
                  <a:pt x="f1110" y="f1111"/>
                  <a:pt x="f1112" y="f1113"/>
                </a:cubicBezTo>
                <a:cubicBezTo>
                  <a:pt x="f1114" y="f1115"/>
                  <a:pt x="f1116" y="f1117"/>
                  <a:pt x="f1118" y="f1119"/>
                </a:cubicBezTo>
                <a:cubicBezTo>
                  <a:pt x="f1120" y="f1121"/>
                  <a:pt x="f1122" y="f1123"/>
                  <a:pt x="f222" y="f1124"/>
                </a:cubicBezTo>
                <a:cubicBezTo>
                  <a:pt x="f1125" y="f1126"/>
                  <a:pt x="f1127" y="f1128"/>
                  <a:pt x="f1129" y="f1130"/>
                </a:cubicBezTo>
                <a:cubicBezTo>
                  <a:pt x="f1131" y="f1132"/>
                  <a:pt x="f1133" y="f1134"/>
                  <a:pt x="f1135" y="f1136"/>
                </a:cubicBezTo>
                <a:cubicBezTo>
                  <a:pt x="f1137" y="f1138"/>
                  <a:pt x="f1139" y="f1140"/>
                  <a:pt x="f1141" y="f1142"/>
                </a:cubicBezTo>
                <a:cubicBezTo>
                  <a:pt x="f1143" y="f1144"/>
                  <a:pt x="f1145" y="f1146"/>
                  <a:pt x="f1147" y="f1148"/>
                </a:cubicBezTo>
                <a:cubicBezTo>
                  <a:pt x="f1149" y="f1150"/>
                  <a:pt x="f1151" y="f1152"/>
                  <a:pt x="f1153" y="f1154"/>
                </a:cubicBezTo>
                <a:cubicBezTo>
                  <a:pt x="f1155" y="f1156"/>
                  <a:pt x="f1155" y="f1157"/>
                  <a:pt x="f1158" y="f272"/>
                </a:cubicBezTo>
                <a:cubicBezTo>
                  <a:pt x="f1159" y="f1160"/>
                  <a:pt x="f1161" y="f1162"/>
                  <a:pt x="f1163" y="f1164"/>
                </a:cubicBezTo>
                <a:cubicBezTo>
                  <a:pt x="f1165" y="f1166"/>
                  <a:pt x="f201" y="f1167"/>
                  <a:pt x="f1168" y="f1169"/>
                </a:cubicBezTo>
                <a:cubicBezTo>
                  <a:pt x="f1170" y="f1171"/>
                  <a:pt x="f1172" y="f1171"/>
                  <a:pt x="f1173" y="f1174"/>
                </a:cubicBezTo>
                <a:cubicBezTo>
                  <a:pt x="f1175" y="f1164"/>
                  <a:pt x="f1176" y="f1177"/>
                  <a:pt x="f1178" y="f1179"/>
                </a:cubicBezTo>
                <a:cubicBezTo>
                  <a:pt x="f1180" y="f1181"/>
                  <a:pt x="f1182" y="f1183"/>
                  <a:pt x="f1184" y="f1185"/>
                </a:cubicBezTo>
                <a:cubicBezTo>
                  <a:pt x="f1184" y="f1186"/>
                  <a:pt x="f1184" y="f1186"/>
                  <a:pt x="f1184" y="f1187"/>
                </a:cubicBezTo>
                <a:cubicBezTo>
                  <a:pt x="f1188" y="f1189"/>
                  <a:pt x="f1190" y="f470"/>
                  <a:pt x="f1100" y="f1101"/>
                </a:cubicBezTo>
                <a:close/>
              </a:path>
            </a:pathLst>
          </a:custGeom>
          <a:solidFill>
            <a:srgbClr val="E5711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93" name="Freeform: Shape 317">
            <a:extLst>
              <a:ext uri="{FF2B5EF4-FFF2-40B4-BE49-F238E27FC236}">
                <a16:creationId xmlns:a16="http://schemas.microsoft.com/office/drawing/2014/main" id="{CBB16173-4E9A-44C4-93BE-60807A91EA76}"/>
              </a:ext>
            </a:extLst>
          </p:cNvPr>
          <p:cNvSpPr/>
          <p:nvPr/>
        </p:nvSpPr>
        <p:spPr>
          <a:xfrm>
            <a:off x="305857" y="926296"/>
            <a:ext cx="893734" cy="1319570"/>
          </a:xfrm>
          <a:custGeom>
            <a:avLst/>
            <a:gdLst>
              <a:gd name="f0" fmla="val 10800000"/>
              <a:gd name="f1" fmla="val 5400000"/>
              <a:gd name="f2" fmla="val 180"/>
              <a:gd name="f3" fmla="val w"/>
              <a:gd name="f4" fmla="val h"/>
              <a:gd name="f5" fmla="val 0"/>
              <a:gd name="f6" fmla="val 4644865"/>
              <a:gd name="f7" fmla="val 6857997"/>
              <a:gd name="f8" fmla="val 373645"/>
              <a:gd name="f9" fmla="val 3227483"/>
              <a:gd name="f10" fmla="val 380620"/>
              <a:gd name="f11" fmla="val 3226745"/>
              <a:gd name="f12" fmla="val 388131"/>
              <a:gd name="f13" fmla="val 3228087"/>
              <a:gd name="f14" fmla="val 395374"/>
              <a:gd name="f15" fmla="val 3230500"/>
              <a:gd name="f16" fmla="val 409860"/>
              <a:gd name="f17" fmla="val 3235865"/>
              <a:gd name="f18" fmla="val 420590"/>
              <a:gd name="f19" fmla="val 3246059"/>
              <a:gd name="f20" fmla="val 430783"/>
              <a:gd name="f21" fmla="val 3256789"/>
              <a:gd name="f22" fmla="val 434539"/>
              <a:gd name="f23" fmla="val 3260544"/>
              <a:gd name="f24" fmla="val 3264837"/>
              <a:gd name="f25" fmla="val 433465"/>
              <a:gd name="f26" fmla="val 3269129"/>
              <a:gd name="f27" fmla="val 428101"/>
              <a:gd name="f28" fmla="val 3293808"/>
              <a:gd name="f29" fmla="val 424882"/>
              <a:gd name="f30" fmla="val 3319023"/>
              <a:gd name="f31" fmla="val 421126"/>
              <a:gd name="f32" fmla="val 3345848"/>
              <a:gd name="f33" fmla="val 378206"/>
              <a:gd name="f34" fmla="val 3313122"/>
              <a:gd name="f35" fmla="val 333677"/>
              <a:gd name="f36" fmla="val 3310975"/>
              <a:gd name="f37" fmla="val 282709"/>
              <a:gd name="f38" fmla="val 3328144"/>
              <a:gd name="f39" fmla="val 308460"/>
              <a:gd name="f40" fmla="val 3295417"/>
              <a:gd name="f41" fmla="val 330994"/>
              <a:gd name="f42" fmla="val 3265373"/>
              <a:gd name="f43" fmla="val 355136"/>
              <a:gd name="f44" fmla="val 3236938"/>
              <a:gd name="f45" fmla="val 360233"/>
              <a:gd name="f46" fmla="val 3231037"/>
              <a:gd name="f47" fmla="val 366671"/>
              <a:gd name="f48" fmla="val 3228220"/>
              <a:gd name="f49" fmla="val 556324"/>
              <a:gd name="f50" fmla="val 3173631"/>
              <a:gd name="f51" fmla="val 567591"/>
              <a:gd name="f52" fmla="val 3171485"/>
              <a:gd name="f53" fmla="val 572956"/>
              <a:gd name="f54" fmla="val 3174167"/>
              <a:gd name="f55" fmla="val 575102"/>
              <a:gd name="f56" fmla="val 3185434"/>
              <a:gd name="f57" fmla="val 576176"/>
              <a:gd name="f58" fmla="val 3194018"/>
              <a:gd name="f59" fmla="val 583686"/>
              <a:gd name="f60" fmla="val 3203139"/>
              <a:gd name="f61" fmla="val 582076"/>
              <a:gd name="f62" fmla="val 3210113"/>
              <a:gd name="f63" fmla="val 579930"/>
              <a:gd name="f64" fmla="val 3217624"/>
              <a:gd name="f65" fmla="val 567055"/>
              <a:gd name="f66" fmla="val 3216551"/>
              <a:gd name="f67" fmla="val 559544"/>
              <a:gd name="f68" fmla="val 3220843"/>
              <a:gd name="f69" fmla="val 513941"/>
              <a:gd name="f70" fmla="val 3247132"/>
              <a:gd name="f71" fmla="val 468338"/>
              <a:gd name="f72" fmla="val 3274493"/>
              <a:gd name="f73" fmla="val 434002"/>
              <a:gd name="f74" fmla="val 3320097"/>
              <a:gd name="f75" fmla="val 436685"/>
              <a:gd name="f76" fmla="val 3228891"/>
              <a:gd name="f77" fmla="val 494627"/>
              <a:gd name="f78" fmla="val 3185971"/>
              <a:gd name="f79" fmla="val 457608"/>
              <a:gd name="f80" fmla="val 3132858"/>
              <a:gd name="f81" fmla="val 469411"/>
              <a:gd name="f82" fmla="val 3134467"/>
              <a:gd name="f83" fmla="val 475312"/>
              <a:gd name="f84" fmla="val 3142515"/>
              <a:gd name="f85" fmla="val 471021"/>
              <a:gd name="f86" fmla="val 3153780"/>
              <a:gd name="f87" fmla="val 459217"/>
              <a:gd name="f88" fmla="val 449024"/>
              <a:gd name="f89" fmla="val 3218161"/>
              <a:gd name="f90" fmla="val 438294"/>
              <a:gd name="f91" fmla="val 3253034"/>
              <a:gd name="f92" fmla="val 417370"/>
              <a:gd name="f93" fmla="val 3234792"/>
              <a:gd name="f94" fmla="val 398592"/>
              <a:gd name="f95" fmla="val 364793"/>
              <a:gd name="f96" fmla="val 3223526"/>
              <a:gd name="f97" fmla="val 390546"/>
              <a:gd name="f98" fmla="val 3193483"/>
              <a:gd name="f99" fmla="val 412006"/>
              <a:gd name="f100" fmla="val 3167194"/>
              <a:gd name="f101" fmla="val 3140905"/>
              <a:gd name="f102" fmla="val 439904"/>
              <a:gd name="f103" fmla="val 448488"/>
              <a:gd name="f104" fmla="val 3131784"/>
              <a:gd name="f105" fmla="val 547740"/>
              <a:gd name="f106" fmla="val 3106569"/>
              <a:gd name="f107" fmla="val 562762"/>
              <a:gd name="f108" fmla="val 3108178"/>
              <a:gd name="f109" fmla="val 3119444"/>
              <a:gd name="f110" fmla="val 563299"/>
              <a:gd name="f111" fmla="val 565981"/>
              <a:gd name="f112" fmla="val 3144124"/>
              <a:gd name="f113" fmla="val 3155927"/>
              <a:gd name="f114" fmla="val 568127"/>
              <a:gd name="f115" fmla="val 3160219"/>
              <a:gd name="f116" fmla="val 569201"/>
              <a:gd name="f117" fmla="val 3165047"/>
              <a:gd name="f118" fmla="val 562226"/>
              <a:gd name="f119" fmla="val 3165583"/>
              <a:gd name="f120" fmla="val 519306"/>
              <a:gd name="f121" fmla="val 3170412"/>
              <a:gd name="f122" fmla="val 484970"/>
              <a:gd name="f123" fmla="val 3191336"/>
              <a:gd name="f124" fmla="val 455999"/>
              <a:gd name="f125" fmla="val 3222990"/>
              <a:gd name="f126" fmla="val 464046"/>
              <a:gd name="f127" fmla="val 3195628"/>
              <a:gd name="f128" fmla="val 3167729"/>
              <a:gd name="f129" fmla="val 485506"/>
              <a:gd name="f130" fmla="val 3143051"/>
              <a:gd name="f131" fmla="val 498919"/>
              <a:gd name="f132" fmla="val 520379"/>
              <a:gd name="f133" fmla="val 3107104"/>
              <a:gd name="f134" fmla="val 478129"/>
              <a:gd name="f135" fmla="val 3093559"/>
              <a:gd name="f136" fmla="val 481080"/>
              <a:gd name="f137" fmla="val 3093022"/>
              <a:gd name="f138" fmla="val 484164"/>
              <a:gd name="f139" fmla="val 3093692"/>
              <a:gd name="f140" fmla="val 487116"/>
              <a:gd name="f141" fmla="val 3095839"/>
              <a:gd name="f142" fmla="val 493017"/>
              <a:gd name="f143" fmla="val 3100131"/>
              <a:gd name="f144" fmla="val 494090"/>
              <a:gd name="f145" fmla="val 490335"/>
              <a:gd name="f146" fmla="val 3113006"/>
              <a:gd name="f147" fmla="val 488725"/>
              <a:gd name="f148" fmla="val 3116226"/>
              <a:gd name="f149" fmla="val 486579"/>
              <a:gd name="f150" fmla="val 3118908"/>
              <a:gd name="f151" fmla="val 3122127"/>
              <a:gd name="f152" fmla="val 482287"/>
              <a:gd name="f153" fmla="val 477458"/>
              <a:gd name="f154" fmla="val 3138222"/>
              <a:gd name="f155" fmla="val 466729"/>
              <a:gd name="f156" fmla="val 3129102"/>
              <a:gd name="f157" fmla="val 461900"/>
              <a:gd name="f158" fmla="val 3124810"/>
              <a:gd name="f159" fmla="val 454926"/>
              <a:gd name="f160" fmla="val 3127492"/>
              <a:gd name="f161" fmla="val 446878"/>
              <a:gd name="f162" fmla="val 3125882"/>
              <a:gd name="f163" fmla="val 3115689"/>
              <a:gd name="f164" fmla="val 462437"/>
              <a:gd name="f165" fmla="val 469948"/>
              <a:gd name="f166" fmla="val 3098520"/>
              <a:gd name="f167" fmla="val 472362"/>
              <a:gd name="f168" fmla="val 475178"/>
              <a:gd name="f169" fmla="val 3094095"/>
              <a:gd name="f170" fmla="val 173757"/>
              <a:gd name="f171" fmla="val 3056102"/>
              <a:gd name="f172" fmla="val 185602"/>
              <a:gd name="f173" fmla="val 3082627"/>
              <a:gd name="f174" fmla="val 190028"/>
              <a:gd name="f175" fmla="val 3097180"/>
              <a:gd name="f176" fmla="val 192845"/>
              <a:gd name="f177" fmla="val 3112201"/>
              <a:gd name="f178" fmla="val 194722"/>
              <a:gd name="f179" fmla="val 202233"/>
              <a:gd name="f180" fmla="val 216182"/>
              <a:gd name="f181" fmla="val 3258398"/>
              <a:gd name="f182" fmla="val 218328"/>
              <a:gd name="f183" fmla="val 3324924"/>
              <a:gd name="f184" fmla="val 218865"/>
              <a:gd name="f185" fmla="val 3341556"/>
              <a:gd name="f186" fmla="val 3358725"/>
              <a:gd name="f187" fmla="val 216719"/>
              <a:gd name="f188" fmla="val 3375356"/>
              <a:gd name="f189" fmla="val 214036"/>
              <a:gd name="f190" fmla="val 3404864"/>
              <a:gd name="f191" fmla="val 204380"/>
              <a:gd name="f192" fmla="val 3431151"/>
              <a:gd name="f193" fmla="val 188284"/>
              <a:gd name="f194" fmla="val 3456904"/>
              <a:gd name="f195" fmla="val 171979"/>
              <a:gd name="f196" fmla="val 3484611"/>
              <a:gd name="f197" fmla="val 171981"/>
              <a:gd name="f198" fmla="val 3484332"/>
              <a:gd name="f199" fmla="val 171984"/>
              <a:gd name="f200" fmla="val 3484053"/>
              <a:gd name="f201" fmla="val 171986"/>
              <a:gd name="f202" fmla="val 3483774"/>
              <a:gd name="f203" fmla="val 172230"/>
              <a:gd name="f204" fmla="val 3450429"/>
              <a:gd name="f205" fmla="val 172363"/>
              <a:gd name="f206" fmla="val 3428050"/>
              <a:gd name="f207" fmla="val 3427516"/>
              <a:gd name="f208" fmla="val 173788"/>
              <a:gd name="f209" fmla="val 3077291"/>
              <a:gd name="f210" fmla="val 3062342"/>
              <a:gd name="f211" fmla="val 173778"/>
              <a:gd name="f212" fmla="val 3060262"/>
              <a:gd name="f213" fmla="val 173767"/>
              <a:gd name="f214" fmla="val 3058182"/>
              <a:gd name="f215" fmla="val 521988"/>
              <a:gd name="f216" fmla="val 3040578"/>
              <a:gd name="f217" fmla="val 525744"/>
              <a:gd name="f218" fmla="val 3042725"/>
              <a:gd name="f219" fmla="val 524671"/>
              <a:gd name="f220" fmla="val 3046481"/>
              <a:gd name="f221" fmla="val 523062"/>
              <a:gd name="f222" fmla="val 3049700"/>
              <a:gd name="f223" fmla="val 515014"/>
              <a:gd name="f224" fmla="val 3064721"/>
              <a:gd name="f225" fmla="val 506967"/>
              <a:gd name="f226" fmla="val 3080280"/>
              <a:gd name="f227" fmla="val 498382"/>
              <a:gd name="f228" fmla="val 3096374"/>
              <a:gd name="f229" fmla="val 3084036"/>
              <a:gd name="f230" fmla="val 3069550"/>
              <a:gd name="f231" fmla="val 501065"/>
              <a:gd name="f232" fmla="val 3061502"/>
              <a:gd name="f233" fmla="val 508039"/>
              <a:gd name="f234" fmla="val 3052918"/>
              <a:gd name="f235" fmla="val 3044871"/>
              <a:gd name="f236" fmla="val 516623"/>
              <a:gd name="f237" fmla="val 518233"/>
              <a:gd name="f238" fmla="val 3038969"/>
              <a:gd name="f239" fmla="val 3030922"/>
              <a:gd name="f240" fmla="val 224230"/>
              <a:gd name="f241" fmla="val 227450"/>
              <a:gd name="f242" fmla="val 3038432"/>
              <a:gd name="f243" fmla="val 231204"/>
              <a:gd name="f244" fmla="val 3043798"/>
              <a:gd name="f245" fmla="val 245153"/>
              <a:gd name="f246" fmla="val 3066330"/>
              <a:gd name="f247" fmla="val 252128"/>
              <a:gd name="f248" fmla="val 3091546"/>
              <a:gd name="f249" fmla="val 256957"/>
              <a:gd name="f250" fmla="val 3117835"/>
              <a:gd name="f251" fmla="val 265540"/>
              <a:gd name="f252" fmla="val 3163439"/>
              <a:gd name="f253" fmla="val 273052"/>
              <a:gd name="f254" fmla="val 3209578"/>
              <a:gd name="f255" fmla="val 276807"/>
              <a:gd name="f256" fmla="val 3255716"/>
              <a:gd name="f257" fmla="val 280563"/>
              <a:gd name="f258" fmla="val 3297563"/>
              <a:gd name="f259" fmla="val 274124"/>
              <a:gd name="f260" fmla="val 3336192"/>
              <a:gd name="f261" fmla="val 3369454"/>
              <a:gd name="f262" fmla="val 236033"/>
              <a:gd name="f263" fmla="val 3379648"/>
              <a:gd name="f264" fmla="val 229058"/>
              <a:gd name="f265" fmla="val 3392524"/>
              <a:gd name="f266" fmla="val 3407010"/>
              <a:gd name="f267" fmla="val 235496"/>
              <a:gd name="f268" fmla="val 3300782"/>
              <a:gd name="f269" fmla="val 208135"/>
              <a:gd name="f270" fmla="val 3201529"/>
              <a:gd name="f271" fmla="val 196332"/>
              <a:gd name="f272" fmla="val 3101740"/>
              <a:gd name="f273" fmla="val 173691"/>
              <a:gd name="f274" fmla="val 3043140"/>
              <a:gd name="f275" fmla="val 173670"/>
              <a:gd name="f276" fmla="val 3039067"/>
              <a:gd name="f277" fmla="val 173650"/>
              <a:gd name="f278" fmla="val 3034994"/>
              <a:gd name="f279" fmla="val 173629"/>
              <a:gd name="f280" fmla="val 288610"/>
              <a:gd name="f281" fmla="val 3028776"/>
              <a:gd name="f282" fmla="val 294512"/>
              <a:gd name="f283" fmla="val 298267"/>
              <a:gd name="f284" fmla="val 3033605"/>
              <a:gd name="f285" fmla="val 302022"/>
              <a:gd name="f286" fmla="val 3037360"/>
              <a:gd name="f287" fmla="val 334749"/>
              <a:gd name="f288" fmla="val 347626"/>
              <a:gd name="f289" fmla="val 3104959"/>
              <a:gd name="f290" fmla="val 353527"/>
              <a:gd name="f291" fmla="val 3146270"/>
              <a:gd name="f292" fmla="val 354600"/>
              <a:gd name="f293" fmla="val 3154317"/>
              <a:gd name="f294" fmla="val 3161828"/>
              <a:gd name="f295" fmla="val 355673"/>
              <a:gd name="f296" fmla="val 3169876"/>
              <a:gd name="f297" fmla="val 356746"/>
              <a:gd name="f298" fmla="val 3234257"/>
              <a:gd name="f299" fmla="val 327774"/>
              <a:gd name="f300" fmla="val 3260009"/>
              <a:gd name="f301" fmla="val 311679"/>
              <a:gd name="f302" fmla="val 3276104"/>
              <a:gd name="f303" fmla="val 299340"/>
              <a:gd name="f304" fmla="val 284855"/>
              <a:gd name="f305" fmla="val 3313658"/>
              <a:gd name="f306" fmla="val 282172"/>
              <a:gd name="f307" fmla="val 3216016"/>
              <a:gd name="f308" fmla="val 274661"/>
              <a:gd name="f309" fmla="val 3121053"/>
              <a:gd name="f310" fmla="val 232814"/>
              <a:gd name="f311" fmla="val 554715"/>
              <a:gd name="f312" fmla="val 3025557"/>
              <a:gd name="f313" fmla="val 561153"/>
              <a:gd name="f314" fmla="val 3026629"/>
              <a:gd name="f315" fmla="val 3031994"/>
              <a:gd name="f316" fmla="val 560081"/>
              <a:gd name="f317" fmla="val 3036287"/>
              <a:gd name="f318" fmla="val 560616"/>
              <a:gd name="f319" fmla="val 3055064"/>
              <a:gd name="f320" fmla="val 3073842"/>
              <a:gd name="f321" fmla="val 3092620"/>
              <a:gd name="f322" fmla="val 561689"/>
              <a:gd name="f323" fmla="val 3099594"/>
              <a:gd name="f324" fmla="val 558470"/>
              <a:gd name="f325" fmla="val 3101204"/>
              <a:gd name="f326" fmla="val 552569"/>
              <a:gd name="f327" fmla="val 3100666"/>
              <a:gd name="f328" fmla="val 533791"/>
              <a:gd name="f329" fmla="val 3099057"/>
              <a:gd name="f330" fmla="val 3104423"/>
              <a:gd name="f331" fmla="val 3114079"/>
              <a:gd name="f332" fmla="val 512868"/>
              <a:gd name="f333" fmla="val 3086718"/>
              <a:gd name="f334" fmla="val 527353"/>
              <a:gd name="f335" fmla="val 3059356"/>
              <a:gd name="f336" fmla="val 542375"/>
              <a:gd name="f337" fmla="val 545058"/>
              <a:gd name="f338" fmla="val 3027166"/>
              <a:gd name="f339" fmla="val 548813"/>
              <a:gd name="f340" fmla="val 3024483"/>
              <a:gd name="f341" fmla="val 380351"/>
              <a:gd name="f342" fmla="val 3020192"/>
              <a:gd name="f343" fmla="val 388400"/>
              <a:gd name="f344" fmla="val 3019656"/>
              <a:gd name="f345" fmla="val 393228"/>
              <a:gd name="f346" fmla="val 397520"/>
              <a:gd name="f347" fmla="val 3030385"/>
              <a:gd name="f348" fmla="val 3065795"/>
              <a:gd name="f349" fmla="val 427027"/>
              <a:gd name="f350" fmla="val 3103886"/>
              <a:gd name="f351" fmla="val 3145197"/>
              <a:gd name="f352" fmla="val 416834"/>
              <a:gd name="f353" fmla="val 3148416"/>
              <a:gd name="f354" fmla="val 414688"/>
              <a:gd name="f355" fmla="val 3151634"/>
              <a:gd name="f356" fmla="val 412541"/>
              <a:gd name="f357" fmla="val 359428"/>
              <a:gd name="f358" fmla="val 3218698"/>
              <a:gd name="f359" fmla="val 366939"/>
              <a:gd name="f360" fmla="val 357282"/>
              <a:gd name="f361" fmla="val 302559"/>
              <a:gd name="f362" fmla="val 3027703"/>
              <a:gd name="f363" fmla="val 329920"/>
              <a:gd name="f364" fmla="val 3025020"/>
              <a:gd name="f365" fmla="val 3022337"/>
              <a:gd name="f366" fmla="val 3012681"/>
              <a:gd name="f367" fmla="val 442050"/>
              <a:gd name="f368" fmla="val 3011608"/>
              <a:gd name="f369" fmla="val 446342"/>
              <a:gd name="f370" fmla="val 3015900"/>
              <a:gd name="f371" fmla="val 450634"/>
              <a:gd name="f372" fmla="val 3021265"/>
              <a:gd name="f373" fmla="val 3043261"/>
              <a:gd name="f374" fmla="val 3088328"/>
              <a:gd name="f375" fmla="val 449560"/>
              <a:gd name="f376" fmla="val 3110324"/>
              <a:gd name="f377" fmla="val 443122"/>
              <a:gd name="f378" fmla="val 436148"/>
              <a:gd name="f379" fmla="val 3136076"/>
              <a:gd name="f380" fmla="val 3111934"/>
              <a:gd name="f381" fmla="val 429173"/>
              <a:gd name="f382" fmla="val 3092083"/>
              <a:gd name="f383" fmla="val 423809"/>
              <a:gd name="f384" fmla="val 3072233"/>
              <a:gd name="f385" fmla="val 418444"/>
              <a:gd name="f386" fmla="val 3053455"/>
              <a:gd name="f387" fmla="val 411469"/>
              <a:gd name="f388" fmla="val 3034677"/>
              <a:gd name="f389" fmla="val 396446"/>
              <a:gd name="f390" fmla="val 3018045"/>
              <a:gd name="f391" fmla="val 488189"/>
              <a:gd name="f392" fmla="val 3002488"/>
              <a:gd name="f393" fmla="val 3001414"/>
              <a:gd name="f394" fmla="val 497309"/>
              <a:gd name="f395" fmla="val 3004097"/>
              <a:gd name="f396" fmla="val 500528"/>
              <a:gd name="f397" fmla="val 3008388"/>
              <a:gd name="f398" fmla="val 510722"/>
              <a:gd name="f399" fmla="val 3021802"/>
              <a:gd name="f400" fmla="val 510185"/>
              <a:gd name="f401" fmla="val 3037897"/>
              <a:gd name="f402" fmla="val 3051309"/>
              <a:gd name="f403" fmla="val 473167"/>
              <a:gd name="f404" fmla="val 3081889"/>
              <a:gd name="f405" fmla="val 472630"/>
              <a:gd name="f406" fmla="val 3082425"/>
              <a:gd name="f407" fmla="val 471557"/>
              <a:gd name="f408" fmla="val 3083499"/>
              <a:gd name="f409" fmla="val 3057747"/>
              <a:gd name="f410" fmla="val 3032531"/>
              <a:gd name="f411" fmla="val 451170"/>
              <a:gd name="f412" fmla="val 3011071"/>
              <a:gd name="f413" fmla="val 734443"/>
              <a:gd name="f414" fmla="val 2997123"/>
              <a:gd name="f415" fmla="val 655577"/>
              <a:gd name="f416" fmla="val 608366"/>
              <a:gd name="f417" fmla="val 3081353"/>
              <a:gd name="f418" fmla="val 3157000"/>
              <a:gd name="f419" fmla="val 3058284"/>
              <a:gd name="f420" fmla="val 622315"/>
              <a:gd name="f421" fmla="val 2993904"/>
              <a:gd name="f422" fmla="val 631636"/>
              <a:gd name="f423" fmla="val 2995043"/>
              <a:gd name="f424" fmla="val 640287"/>
              <a:gd name="f425" fmla="val 2994038"/>
              <a:gd name="f426" fmla="val 649408"/>
              <a:gd name="f427" fmla="val 2994439"/>
              <a:gd name="f428" fmla="val 659333"/>
              <a:gd name="f429" fmla="val 2996586"/>
              <a:gd name="f430" fmla="val 620169"/>
              <a:gd name="f431" fmla="val 3015363"/>
              <a:gd name="f432" fmla="val 589051"/>
              <a:gd name="f433" fmla="val 569737"/>
              <a:gd name="f434" fmla="val 3078134"/>
              <a:gd name="f435" fmla="val 564908"/>
              <a:gd name="f436" fmla="val 606755"/>
              <a:gd name="f437" fmla="val 3001950"/>
              <a:gd name="f438" fmla="val 614803"/>
              <a:gd name="f439" fmla="val 2998463"/>
              <a:gd name="f440" fmla="val 622984"/>
              <a:gd name="f441" fmla="val 2996049"/>
              <a:gd name="f442" fmla="val 785411"/>
              <a:gd name="f443" fmla="val 694741"/>
              <a:gd name="f444" fmla="val 640556"/>
              <a:gd name="f445" fmla="val 587978"/>
              <a:gd name="f446" fmla="val 3194555"/>
              <a:gd name="f447" fmla="val 581004"/>
              <a:gd name="f448" fmla="val 3187044"/>
              <a:gd name="f449" fmla="val 577248"/>
              <a:gd name="f450" fmla="val 3174705"/>
              <a:gd name="f451" fmla="val 580467"/>
              <a:gd name="f452" fmla="val 3090474"/>
              <a:gd name="f453" fmla="val 655040"/>
              <a:gd name="f454" fmla="val 3033068"/>
              <a:gd name="f455" fmla="val 732297"/>
              <a:gd name="f456" fmla="val 3005170"/>
              <a:gd name="f457" fmla="val 748392"/>
              <a:gd name="f458" fmla="val 2999268"/>
              <a:gd name="f459" fmla="val 763951"/>
              <a:gd name="f460" fmla="val 2993367"/>
              <a:gd name="f461" fmla="val 524562"/>
              <a:gd name="f462" fmla="val 2993778"/>
              <a:gd name="f463" fmla="val 526683"/>
              <a:gd name="f464" fmla="val 2994206"/>
              <a:gd name="f465" fmla="val 528694"/>
              <a:gd name="f466" fmla="val 2995513"/>
              <a:gd name="f467" fmla="val 530572"/>
              <a:gd name="f468" fmla="val 2998195"/>
              <a:gd name="f469" fmla="val 540766"/>
              <a:gd name="f470" fmla="val 3020728"/>
              <a:gd name="f471" fmla="val 513404"/>
              <a:gd name="f472" fmla="val 511259"/>
              <a:gd name="f473" fmla="val 3009462"/>
              <a:gd name="f474" fmla="val 503211"/>
              <a:gd name="f475" fmla="val 3000341"/>
              <a:gd name="f476" fmla="val 510856"/>
              <a:gd name="f477" fmla="val 2999134"/>
              <a:gd name="f478" fmla="val 518199"/>
              <a:gd name="f479" fmla="val 2992495"/>
              <a:gd name="f480" fmla="val 614266"/>
              <a:gd name="f481" fmla="val 2992830"/>
              <a:gd name="f482" fmla="val 595489"/>
              <a:gd name="f483" fmla="val 2998732"/>
              <a:gd name="f484" fmla="val 582613"/>
              <a:gd name="f485" fmla="val 3006779"/>
              <a:gd name="f486" fmla="val 3016436"/>
              <a:gd name="f487" fmla="val 571883"/>
              <a:gd name="f488" fmla="val 587442"/>
              <a:gd name="f489" fmla="val 2987465"/>
              <a:gd name="f490" fmla="val 553642"/>
              <a:gd name="f491" fmla="val 549350"/>
              <a:gd name="f492" fmla="val 547204"/>
              <a:gd name="f493" fmla="val 2999805"/>
              <a:gd name="f494" fmla="val 540229"/>
              <a:gd name="f495" fmla="val 3000878"/>
              <a:gd name="f496" fmla="val 539693"/>
              <a:gd name="f497" fmla="val 536474"/>
              <a:gd name="f498" fmla="val 537011"/>
              <a:gd name="f499" fmla="val 2986392"/>
              <a:gd name="f500" fmla="val 546131"/>
              <a:gd name="f501" fmla="val 604006"/>
              <a:gd name="f502" fmla="val 2969559"/>
              <a:gd name="f503" fmla="val 605549"/>
              <a:gd name="f504" fmla="val 2969224"/>
              <a:gd name="f505" fmla="val 607024"/>
              <a:gd name="f506" fmla="val 2969492"/>
              <a:gd name="f507" fmla="val 2971370"/>
              <a:gd name="f508" fmla="val 609438"/>
              <a:gd name="f509" fmla="val 2972443"/>
              <a:gd name="f510" fmla="val 2975663"/>
              <a:gd name="f511" fmla="val 607292"/>
              <a:gd name="f512" fmla="val 2977809"/>
              <a:gd name="f513" fmla="val 606220"/>
              <a:gd name="f514" fmla="val 2982100"/>
              <a:gd name="f515" fmla="val 602463"/>
              <a:gd name="f516" fmla="val 599245"/>
              <a:gd name="f517" fmla="val 2981564"/>
              <a:gd name="f518" fmla="val 594952"/>
              <a:gd name="f519" fmla="val 2980490"/>
              <a:gd name="f520" fmla="val 590660"/>
              <a:gd name="f521" fmla="val 2979417"/>
              <a:gd name="f522" fmla="val 583150"/>
              <a:gd name="f523" fmla="val 2977272"/>
              <a:gd name="f524" fmla="val 591197"/>
              <a:gd name="f525" fmla="val 2974589"/>
              <a:gd name="f526" fmla="val 600854"/>
              <a:gd name="f527" fmla="val 2970834"/>
              <a:gd name="f528" fmla="val 2969895"/>
              <a:gd name="f529" fmla="val 543449"/>
              <a:gd name="f530" fmla="val 2967614"/>
              <a:gd name="f531" fmla="val 2964932"/>
              <a:gd name="f532" fmla="val 2975126"/>
              <a:gd name="f533" fmla="val 552032"/>
              <a:gd name="f534" fmla="val 2982637"/>
              <a:gd name="f535" fmla="val 2978344"/>
              <a:gd name="f536" fmla="val 2976199"/>
              <a:gd name="f537" fmla="val 637336"/>
              <a:gd name="f538" fmla="val 2960103"/>
              <a:gd name="f539" fmla="val 635727"/>
              <a:gd name="f540" fmla="val 2967078"/>
              <a:gd name="f541" fmla="val 634118"/>
              <a:gd name="f542" fmla="val 2972979"/>
              <a:gd name="f543" fmla="val 633044"/>
              <a:gd name="f544" fmla="val 2978881"/>
              <a:gd name="f545" fmla="val 630898"/>
              <a:gd name="f546" fmla="val 2988538"/>
              <a:gd name="f547" fmla="val 623923"/>
              <a:gd name="f548" fmla="val 2984246"/>
              <a:gd name="f549" fmla="val 619095"/>
              <a:gd name="f550" fmla="val 2983709"/>
              <a:gd name="f551" fmla="val 611048"/>
              <a:gd name="f552" fmla="val 2983173"/>
              <a:gd name="f553" fmla="val 616412"/>
              <a:gd name="f554" fmla="val 2973516"/>
              <a:gd name="f555" fmla="val 619632"/>
              <a:gd name="f556" fmla="val 2963859"/>
              <a:gd name="f557" fmla="val 627679"/>
              <a:gd name="f558" fmla="val 2960640"/>
              <a:gd name="f559" fmla="val 2948837"/>
              <a:gd name="f560" fmla="val 531109"/>
              <a:gd name="f561" fmla="val 2953129"/>
              <a:gd name="f562" fmla="val 537547"/>
              <a:gd name="f563" fmla="val 2962250"/>
              <a:gd name="f564" fmla="val 535401"/>
              <a:gd name="f565" fmla="val 532718"/>
              <a:gd name="f566" fmla="val 2991221"/>
              <a:gd name="f567" fmla="val 516087"/>
              <a:gd name="f568" fmla="val 2985319"/>
              <a:gd name="f569" fmla="val 505357"/>
              <a:gd name="f570" fmla="val 2990147"/>
              <a:gd name="f571" fmla="val 2976735"/>
              <a:gd name="f572" fmla="val 515550"/>
              <a:gd name="f573" fmla="val 2963322"/>
              <a:gd name="f574" fmla="val 672209"/>
              <a:gd name="f575" fmla="val 2948300"/>
              <a:gd name="f576" fmla="val 668989"/>
              <a:gd name="f577" fmla="val 2958494"/>
              <a:gd name="f578" fmla="val 665771"/>
              <a:gd name="f579" fmla="val 2966542"/>
              <a:gd name="f580" fmla="val 665234"/>
              <a:gd name="f581" fmla="val 664697"/>
              <a:gd name="f582" fmla="val 666843"/>
              <a:gd name="f583" fmla="val 652894"/>
              <a:gd name="f584" fmla="val 645384"/>
              <a:gd name="f585" fmla="val 2989612"/>
              <a:gd name="f586" fmla="val 641092"/>
              <a:gd name="f587" fmla="val 2984783"/>
              <a:gd name="f588" fmla="val 2981027"/>
              <a:gd name="f589" fmla="val 639482"/>
              <a:gd name="f590" fmla="val 642165"/>
              <a:gd name="f591" fmla="val 648066"/>
              <a:gd name="f592" fmla="val 2957421"/>
              <a:gd name="f593" fmla="val 657187"/>
              <a:gd name="f594" fmla="val 2949910"/>
              <a:gd name="f595" fmla="val 605146"/>
              <a:gd name="f596" fmla="val 2941326"/>
              <a:gd name="f597" fmla="val 613730"/>
              <a:gd name="f598" fmla="val 2959568"/>
              <a:gd name="f599" fmla="val 2955811"/>
              <a:gd name="f600" fmla="val 596563"/>
              <a:gd name="f601" fmla="val 571816"/>
              <a:gd name="f602" fmla="val 2938644"/>
              <a:gd name="f603" fmla="val 573627"/>
              <a:gd name="f604" fmla="val 2938778"/>
              <a:gd name="f605" fmla="val 575371"/>
              <a:gd name="f606" fmla="val 2939180"/>
              <a:gd name="f607" fmla="val 575639"/>
              <a:gd name="f608" fmla="val 2939716"/>
              <a:gd name="f609" fmla="val 579394"/>
              <a:gd name="f610" fmla="val 2946691"/>
              <a:gd name="f611" fmla="val 2951519"/>
              <a:gd name="f612" fmla="val 570273"/>
              <a:gd name="f613" fmla="val 2957957"/>
              <a:gd name="f614" fmla="val 2945619"/>
              <a:gd name="f615" fmla="val 570005"/>
              <a:gd name="f616" fmla="val 2938510"/>
              <a:gd name="f617" fmla="val 719957"/>
              <a:gd name="f618" fmla="val 2930060"/>
              <a:gd name="f619" fmla="val 706545"/>
              <a:gd name="f620" fmla="val 696887"/>
              <a:gd name="f621" fmla="val 698498"/>
              <a:gd name="f622" fmla="val 699570"/>
              <a:gd name="f623" fmla="val 690450"/>
              <a:gd name="f624" fmla="val 685621"/>
              <a:gd name="f625" fmla="val 679720"/>
              <a:gd name="f626" fmla="val 671672"/>
              <a:gd name="f627" fmla="val 2991757"/>
              <a:gd name="f628" fmla="val 671136"/>
              <a:gd name="f629" fmla="val 2979955"/>
              <a:gd name="f630" fmla="val 670600"/>
              <a:gd name="f631" fmla="val 680792"/>
              <a:gd name="f632" fmla="val 2944008"/>
              <a:gd name="f633" fmla="val 2937034"/>
              <a:gd name="f634" fmla="val 705472"/>
              <a:gd name="f635" fmla="val 2934888"/>
              <a:gd name="f636" fmla="val 711373"/>
              <a:gd name="f637" fmla="val 2932742"/>
              <a:gd name="f638" fmla="val 2924158"/>
              <a:gd name="f639" fmla="val 556861"/>
              <a:gd name="f640" fmla="val 2935425"/>
              <a:gd name="f641" fmla="val 539157"/>
              <a:gd name="f642" fmla="val 2946155"/>
              <a:gd name="f643" fmla="val 474776"/>
              <a:gd name="f644" fmla="val 2911818"/>
              <a:gd name="f645" fmla="val 2922012"/>
              <a:gd name="f646" fmla="val 496773"/>
              <a:gd name="f647" fmla="val 2929524"/>
              <a:gd name="f648" fmla="val 505893"/>
              <a:gd name="f649" fmla="val 2937570"/>
              <a:gd name="f650" fmla="val 2942399"/>
              <a:gd name="f651" fmla="val 511795"/>
              <a:gd name="f652" fmla="val 2955275"/>
              <a:gd name="f653" fmla="val 495164"/>
              <a:gd name="f654" fmla="val 466192"/>
              <a:gd name="f655" fmla="val 458681"/>
              <a:gd name="f656" fmla="val 3003560"/>
              <a:gd name="f657" fmla="val 479605"/>
              <a:gd name="f658" fmla="val 605415"/>
              <a:gd name="f659" fmla="val 2910880"/>
              <a:gd name="f660" fmla="val 608097"/>
              <a:gd name="f661" fmla="val 2911148"/>
              <a:gd name="f662" fmla="val 2912892"/>
              <a:gd name="f663" fmla="val 2913964"/>
              <a:gd name="f664" fmla="val 615340"/>
              <a:gd name="f665" fmla="val 2914501"/>
              <a:gd name="f666" fmla="val 616949"/>
              <a:gd name="f667" fmla="val 2915575"/>
              <a:gd name="f668" fmla="val 621778"/>
              <a:gd name="f669" fmla="val 2918257"/>
              <a:gd name="f670" fmla="val 618022"/>
              <a:gd name="f671" fmla="val 2920402"/>
              <a:gd name="f672" fmla="val 612658"/>
              <a:gd name="f673" fmla="val 2923621"/>
              <a:gd name="f674" fmla="val 607829"/>
              <a:gd name="f675" fmla="val 2926841"/>
              <a:gd name="f676" fmla="val 603537"/>
              <a:gd name="f677" fmla="val 2934351"/>
              <a:gd name="f678" fmla="val 2925767"/>
              <a:gd name="f679" fmla="val 597099"/>
              <a:gd name="f680" fmla="val 2920939"/>
              <a:gd name="f681" fmla="val 598708"/>
              <a:gd name="f682" fmla="val 2916647"/>
              <a:gd name="f683" fmla="val 600318"/>
              <a:gd name="f684" fmla="val 602732"/>
              <a:gd name="f685" fmla="val 2910611"/>
              <a:gd name="f686" fmla="val 638945"/>
              <a:gd name="f687" fmla="val 2910746"/>
              <a:gd name="f688" fmla="val 2918793"/>
              <a:gd name="f689" fmla="val 643238"/>
              <a:gd name="f690" fmla="val 644311"/>
              <a:gd name="f691" fmla="val 653968"/>
              <a:gd name="f692" fmla="val 2941862"/>
              <a:gd name="f693" fmla="val 649676"/>
              <a:gd name="f694" fmla="val 2945082"/>
              <a:gd name="f695" fmla="val 2954739"/>
              <a:gd name="f696" fmla="val 620704"/>
              <a:gd name="f697" fmla="val 2935961"/>
              <a:gd name="f698" fmla="val 618558"/>
              <a:gd name="f699" fmla="val 2928450"/>
              <a:gd name="f700" fmla="val 624461"/>
              <a:gd name="f701" fmla="val 2922549"/>
              <a:gd name="f702" fmla="val 2917183"/>
              <a:gd name="f703" fmla="val 2908600"/>
              <a:gd name="f704" fmla="val 2915037"/>
              <a:gd name="f705" fmla="val 2913429"/>
              <a:gd name="f706" fmla="val 586368"/>
              <a:gd name="f707" fmla="val 2933815"/>
              <a:gd name="f708" fmla="val 570810"/>
              <a:gd name="f709" fmla="val 2932205"/>
              <a:gd name="f710" fmla="val 2930596"/>
              <a:gd name="f711" fmla="val 2919866"/>
              <a:gd name="f712" fmla="val 802042"/>
              <a:gd name="f713" fmla="val 2901624"/>
              <a:gd name="f714" fmla="val 791312"/>
              <a:gd name="f715" fmla="val 780045"/>
              <a:gd name="f716" fmla="val 2924695"/>
              <a:gd name="f717" fmla="val 770925"/>
              <a:gd name="f718" fmla="val 761805"/>
              <a:gd name="f719" fmla="val 2950446"/>
              <a:gd name="f720" fmla="val 754294"/>
              <a:gd name="f721" fmla="val 752684"/>
              <a:gd name="f722" fmla="val 751611"/>
              <a:gd name="f723" fmla="val 2986929"/>
              <a:gd name="f724" fmla="val 741418"/>
              <a:gd name="f725" fmla="val 2989075"/>
              <a:gd name="f726" fmla="val 734980"/>
              <a:gd name="f727" fmla="val 728542"/>
              <a:gd name="f728" fmla="val 722103"/>
              <a:gd name="f729" fmla="val 702790"/>
              <a:gd name="f730" fmla="val 2969761"/>
              <a:gd name="f731" fmla="val 709764"/>
              <a:gd name="f732" fmla="val 738735"/>
              <a:gd name="f733" fmla="val 758049"/>
              <a:gd name="f734" fmla="val 2912355"/>
              <a:gd name="f735" fmla="val 780582"/>
              <a:gd name="f736" fmla="val 2908063"/>
              <a:gd name="f737" fmla="val 544521"/>
              <a:gd name="f738" fmla="val 2892505"/>
              <a:gd name="f739" fmla="val 531645"/>
              <a:gd name="f740" fmla="val 497846"/>
              <a:gd name="f741" fmla="val 2921475"/>
              <a:gd name="f742" fmla="val 2917719"/>
              <a:gd name="f743" fmla="val 534864"/>
              <a:gd name="f744" fmla="val 2910209"/>
              <a:gd name="f745" fmla="val 441513"/>
              <a:gd name="f746" fmla="val 2884993"/>
              <a:gd name="f747" fmla="val 2900552"/>
              <a:gd name="f748" fmla="val 465655"/>
              <a:gd name="f749" fmla="val 453853"/>
              <a:gd name="f750" fmla="val 440440"/>
              <a:gd name="f751" fmla="val 404495"/>
              <a:gd name="f752" fmla="val 3007316"/>
              <a:gd name="f753" fmla="val 2931132"/>
              <a:gd name="f754" fmla="val 553106"/>
              <a:gd name="f755" fmla="val 2881238"/>
              <a:gd name="f756" fmla="val 571347"/>
              <a:gd name="f757" fmla="val 2888212"/>
              <a:gd name="f758" fmla="val 588514"/>
              <a:gd name="f759" fmla="val 2888749"/>
              <a:gd name="f760" fmla="val 2884457"/>
              <a:gd name="f761" fmla="val 600317"/>
              <a:gd name="f762" fmla="val 2902162"/>
              <a:gd name="f763" fmla="val 590125"/>
              <a:gd name="f764" fmla="val 2909136"/>
              <a:gd name="f765" fmla="val 574030"/>
              <a:gd name="f766" fmla="val 2906991"/>
              <a:gd name="f767" fmla="val 2905380"/>
              <a:gd name="f768" fmla="val 2898406"/>
              <a:gd name="f769" fmla="val 687230"/>
              <a:gd name="f770" fmla="val 2874800"/>
              <a:gd name="f771" fmla="val 681866"/>
              <a:gd name="f772" fmla="val 2894114"/>
              <a:gd name="f773" fmla="val 686695"/>
              <a:gd name="f774" fmla="val 689377"/>
              <a:gd name="f775" fmla="val 2936497"/>
              <a:gd name="f776" fmla="val 664162"/>
              <a:gd name="f777" fmla="val 643774"/>
              <a:gd name="f778" fmla="val 2923086"/>
              <a:gd name="f779" fmla="val 2904844"/>
              <a:gd name="f780" fmla="val 659869"/>
              <a:gd name="f781" fmla="val 2894651"/>
              <a:gd name="f782" fmla="val 667917"/>
              <a:gd name="f783" fmla="val 676501"/>
              <a:gd name="f784" fmla="val 2882847"/>
              <a:gd name="f785" fmla="val 634653"/>
              <a:gd name="f786" fmla="val 2872118"/>
              <a:gd name="f787" fmla="val 2877482"/>
              <a:gd name="f788" fmla="val 2876410"/>
              <a:gd name="f789" fmla="val 2875873"/>
              <a:gd name="f790" fmla="val 657723"/>
              <a:gd name="f791" fmla="val 2886603"/>
              <a:gd name="f792" fmla="val 645920"/>
              <a:gd name="f793" fmla="val 2895187"/>
              <a:gd name="f794" fmla="val 2904307"/>
              <a:gd name="f795" fmla="val 628753"/>
              <a:gd name="f796" fmla="val 623387"/>
              <a:gd name="f797" fmla="val 617486"/>
              <a:gd name="f798" fmla="val 2907526"/>
              <a:gd name="f799" fmla="val 609974"/>
              <a:gd name="f800" fmla="val 2905917"/>
              <a:gd name="f801" fmla="val 2902698"/>
              <a:gd name="f802" fmla="val 612120"/>
              <a:gd name="f803" fmla="val 621241"/>
              <a:gd name="f804" fmla="val 2882311"/>
              <a:gd name="f805" fmla="val 626070"/>
              <a:gd name="f806" fmla="val 628216"/>
              <a:gd name="f807" fmla="val 2873190"/>
              <a:gd name="f808" fmla="val 630361"/>
              <a:gd name="f809" fmla="val 2870508"/>
              <a:gd name="f810" fmla="val 953335"/>
              <a:gd name="f811" fmla="val 2856559"/>
              <a:gd name="f812" fmla="val 913634"/>
              <a:gd name="f813" fmla="val 877152"/>
              <a:gd name="f814" fmla="val 839598"/>
              <a:gd name="f815" fmla="val 829940"/>
              <a:gd name="f816" fmla="val 2956884"/>
              <a:gd name="f817" fmla="val 820820"/>
              <a:gd name="f818" fmla="val 814382"/>
              <a:gd name="f819" fmla="val 807944"/>
              <a:gd name="f820" fmla="val 796140"/>
              <a:gd name="f821" fmla="val 786484"/>
              <a:gd name="f822" fmla="val 777364"/>
              <a:gd name="f823" fmla="val 765024"/>
              <a:gd name="f824" fmla="val 2992294"/>
              <a:gd name="f825" fmla="val 760195"/>
              <a:gd name="f826" fmla="val 755367"/>
              <a:gd name="f827" fmla="val 2965468"/>
              <a:gd name="f828" fmla="val 766633"/>
              <a:gd name="f829" fmla="val 813845"/>
              <a:gd name="f830" fmla="val 853010"/>
              <a:gd name="f831" fmla="val 885737"/>
              <a:gd name="f832" fmla="val 918999"/>
              <a:gd name="f833" fmla="val 2862998"/>
              <a:gd name="f834" fmla="val 725323"/>
              <a:gd name="f835" fmla="val 2851730"/>
              <a:gd name="f836" fmla="val 715665"/>
              <a:gd name="f837" fmla="val 720494"/>
              <a:gd name="f838" fmla="val 2895723"/>
              <a:gd name="f839" fmla="val 743564"/>
              <a:gd name="f840" fmla="val 729615"/>
              <a:gd name="f841" fmla="val 718348"/>
              <a:gd name="f842" fmla="val 708154"/>
              <a:gd name="f843" fmla="val 692596"/>
              <a:gd name="f844" fmla="val 2916110"/>
              <a:gd name="f845" fmla="val 689913"/>
              <a:gd name="f846" fmla="val 2865679"/>
              <a:gd name="f847" fmla="val 2841000"/>
              <a:gd name="f848" fmla="val 2879092"/>
              <a:gd name="f849" fmla="val 499992"/>
              <a:gd name="f850" fmla="val 484433"/>
              <a:gd name="f851" fmla="val 460291"/>
              <a:gd name="f852" fmla="val 2887139"/>
              <a:gd name="f853" fmla="val 491944"/>
              <a:gd name="f854" fmla="val 2881774"/>
              <a:gd name="f855" fmla="val 517696"/>
              <a:gd name="f856" fmla="val 2868362"/>
              <a:gd name="f857" fmla="val 390009"/>
              <a:gd name="f858" fmla="val 2838854"/>
              <a:gd name="f859" fmla="val 428636"/>
              <a:gd name="f860" fmla="val 2867825"/>
              <a:gd name="f861" fmla="val 432929"/>
              <a:gd name="f862" fmla="val 427564"/>
              <a:gd name="f863" fmla="val 352453"/>
              <a:gd name="f864" fmla="val 341187"/>
              <a:gd name="f865" fmla="val 3014827"/>
              <a:gd name="f866" fmla="val 329384"/>
              <a:gd name="f867" fmla="val 3017509"/>
              <a:gd name="f868" fmla="val 316508"/>
              <a:gd name="f869" fmla="val 3018582"/>
              <a:gd name="f870" fmla="val 392155"/>
              <a:gd name="f871" fmla="val 2909672"/>
              <a:gd name="f872" fmla="val 629289"/>
              <a:gd name="f873" fmla="val 2860314"/>
              <a:gd name="f874" fmla="val 615876"/>
              <a:gd name="f875" fmla="val 585832"/>
              <a:gd name="f876" fmla="val 2880700"/>
              <a:gd name="f877" fmla="val 2879628"/>
              <a:gd name="f878" fmla="val 546667"/>
              <a:gd name="f879" fmla="val 2842610"/>
              <a:gd name="f880" fmla="val 2852803"/>
              <a:gd name="f881" fmla="val 2850121"/>
              <a:gd name="f882" fmla="val 662216"/>
              <a:gd name="f883" fmla="val 2835702"/>
              <a:gd name="f884" fmla="val 666308"/>
              <a:gd name="f885" fmla="val 2834294"/>
              <a:gd name="f886" fmla="val 2835098"/>
              <a:gd name="f887" fmla="val 677574"/>
              <a:gd name="f888" fmla="val 2845829"/>
              <a:gd name="f889" fmla="val 704399"/>
              <a:gd name="f890" fmla="val 2841536"/>
              <a:gd name="f891" fmla="val 721567"/>
              <a:gd name="f892" fmla="val 2843683"/>
              <a:gd name="f893" fmla="val 674892"/>
              <a:gd name="f894" fmla="val 2873727"/>
              <a:gd name="f895" fmla="val 647530"/>
              <a:gd name="f896" fmla="val 2869972"/>
              <a:gd name="f897" fmla="val 637873"/>
              <a:gd name="f898" fmla="val 2868898"/>
              <a:gd name="f899" fmla="val 632507"/>
              <a:gd name="f900" fmla="val 2866216"/>
              <a:gd name="f901" fmla="val 641628"/>
              <a:gd name="f902" fmla="val 2857095"/>
              <a:gd name="f903" fmla="val 644848"/>
              <a:gd name="f904" fmla="val 2853339"/>
              <a:gd name="f905" fmla="val 648602"/>
              <a:gd name="f906" fmla="val 2849584"/>
              <a:gd name="f907" fmla="val 651285"/>
              <a:gd name="f908" fmla="val 654773"/>
              <a:gd name="f909" fmla="val 2840732"/>
              <a:gd name="f910" fmla="val 658125"/>
              <a:gd name="f911" fmla="val 2837111"/>
              <a:gd name="f912" fmla="val 807408"/>
              <a:gd name="f913" fmla="val 2802372"/>
              <a:gd name="f914" fmla="val 809017"/>
              <a:gd name="f915" fmla="val 2831343"/>
              <a:gd name="f916" fmla="val 805798"/>
              <a:gd name="f917" fmla="val 2859778"/>
              <a:gd name="f918" fmla="val 831013"/>
              <a:gd name="f919" fmla="val 805261"/>
              <a:gd name="f920" fmla="val 2890358"/>
              <a:gd name="f921" fmla="val 781655"/>
              <a:gd name="f922" fmla="val 2899479"/>
              <a:gd name="f923" fmla="val 757513"/>
              <a:gd name="f924" fmla="val 744637"/>
              <a:gd name="f925" fmla="val 726931"/>
              <a:gd name="f926" fmla="val 2891968"/>
              <a:gd name="f927" fmla="val 727468"/>
              <a:gd name="f928" fmla="val 2874263"/>
              <a:gd name="f929" fmla="val 728005"/>
              <a:gd name="f930" fmla="val 2858705"/>
              <a:gd name="f931" fmla="val 2845292"/>
              <a:gd name="f932" fmla="val 2836708"/>
              <a:gd name="f933" fmla="val 767170"/>
              <a:gd name="f934" fmla="val 2824905"/>
              <a:gd name="f935" fmla="val 2814175"/>
              <a:gd name="f936" fmla="val 338504"/>
              <a:gd name="f937" fmla="val 2779839"/>
              <a:gd name="f938" fmla="val 351381"/>
              <a:gd name="f939" fmla="val 2794325"/>
              <a:gd name="f940" fmla="val 363721"/>
              <a:gd name="f941" fmla="val 2808810"/>
              <a:gd name="f942" fmla="val 376597"/>
              <a:gd name="f943" fmla="val 2822758"/>
              <a:gd name="f944" fmla="val 381962"/>
              <a:gd name="f945" fmla="val 2828661"/>
              <a:gd name="f946" fmla="val 382497"/>
              <a:gd name="f947" fmla="val 2835099"/>
              <a:gd name="f948" fmla="val 383034"/>
              <a:gd name="f949" fmla="val 2842073"/>
              <a:gd name="f950" fmla="val 386254"/>
              <a:gd name="f951" fmla="val 362647"/>
              <a:gd name="f952" fmla="val 2954202"/>
              <a:gd name="f953" fmla="val 324556"/>
              <a:gd name="f954" fmla="val 312216"/>
              <a:gd name="f955" fmla="val 3013753"/>
              <a:gd name="f956" fmla="val 296121"/>
              <a:gd name="f957" fmla="val 276270"/>
              <a:gd name="f958" fmla="val 262858"/>
              <a:gd name="f959" fmla="val 249445"/>
              <a:gd name="f960" fmla="val 231741"/>
              <a:gd name="f961" fmla="val 3022874"/>
              <a:gd name="f962" fmla="val 289684"/>
              <a:gd name="f963" fmla="val 324020"/>
              <a:gd name="f964" fmla="val 2784667"/>
              <a:gd name="f965" fmla="val 528963"/>
              <a:gd name="f966" fmla="val 2766963"/>
              <a:gd name="f967" fmla="val 2787350"/>
              <a:gd name="f968" fmla="val 2803982"/>
              <a:gd name="f969" fmla="val 534328"/>
              <a:gd name="f970" fmla="val 2820077"/>
              <a:gd name="f971" fmla="val 532182"/>
              <a:gd name="f972" fmla="val 2832952"/>
              <a:gd name="f973" fmla="val 2861387"/>
              <a:gd name="f974" fmla="val 460827"/>
              <a:gd name="f975" fmla="val 2880165"/>
              <a:gd name="f976" fmla="val 444196"/>
              <a:gd name="f977" fmla="val 2875336"/>
              <a:gd name="f978" fmla="val 431856"/>
              <a:gd name="f979" fmla="val 2864606"/>
              <a:gd name="f980" fmla="val 420053"/>
              <a:gd name="f981" fmla="val 406104"/>
              <a:gd name="f982" fmla="val 465119"/>
              <a:gd name="f983" fmla="val 2846903"/>
              <a:gd name="f984" fmla="val 2820614"/>
              <a:gd name="f985" fmla="val 873397"/>
              <a:gd name="f986" fmla="val 2766426"/>
              <a:gd name="f987" fmla="val 863203"/>
              <a:gd name="f988" fmla="val 2802908"/>
              <a:gd name="f989" fmla="val 866959"/>
              <a:gd name="f990" fmla="val 2834026"/>
              <a:gd name="f991" fmla="val 897540"/>
              <a:gd name="f992" fmla="val 2860851"/>
              <a:gd name="f993" fmla="val 880372"/>
              <a:gd name="f994" fmla="val 865886"/>
              <a:gd name="f995" fmla="val 851937"/>
              <a:gd name="f996" fmla="val 839061"/>
              <a:gd name="f997" fmla="val 830476"/>
              <a:gd name="f998" fmla="val 824575"/>
              <a:gd name="f999" fmla="val 813309"/>
              <a:gd name="f1000" fmla="val 2827051"/>
              <a:gd name="f1001" fmla="val 815991"/>
              <a:gd name="f1002" fmla="val 2807200"/>
              <a:gd name="f1003" fmla="val 816528"/>
              <a:gd name="f1004" fmla="val 2801299"/>
              <a:gd name="f1005" fmla="val 2796471"/>
              <a:gd name="f1006" fmla="val 826185"/>
              <a:gd name="f1007" fmla="val 2793252"/>
              <a:gd name="f1008" fmla="val 841207"/>
              <a:gd name="f1009" fmla="val 856229"/>
              <a:gd name="f1010" fmla="val 2776620"/>
              <a:gd name="f1011" fmla="val 2758915"/>
              <a:gd name="f1012" fmla="val 697424"/>
              <a:gd name="f1013" fmla="val 2780912"/>
              <a:gd name="f1014" fmla="val 678646"/>
              <a:gd name="f1015" fmla="val 2812566"/>
              <a:gd name="f1016" fmla="val 646993"/>
              <a:gd name="f1017" fmla="val 2829734"/>
              <a:gd name="f1018" fmla="val 592806"/>
              <a:gd name="f1019" fmla="val 564372"/>
              <a:gd name="f1020" fmla="val 2840464"/>
              <a:gd name="f1021" fmla="val 550423"/>
              <a:gd name="f1022" fmla="val 541303"/>
              <a:gd name="f1023" fmla="val 2814712"/>
              <a:gd name="f1024" fmla="val 541839"/>
              <a:gd name="f1025" fmla="val 2800225"/>
              <a:gd name="f1026" fmla="val 2785741"/>
              <a:gd name="f1027" fmla="val 2769109"/>
              <a:gd name="f1028" fmla="val 2797007"/>
              <a:gd name="f1029" fmla="val 2783058"/>
              <a:gd name="f1030" fmla="val 752147"/>
              <a:gd name="f1031" fmla="val 2749259"/>
              <a:gd name="f1032" fmla="val 760732"/>
              <a:gd name="f1033" fmla="val 2777157"/>
              <a:gd name="f1034" fmla="val 782191"/>
              <a:gd name="f1035" fmla="val 2786813"/>
              <a:gd name="f1036" fmla="val 811700"/>
              <a:gd name="f1037" fmla="val 2791642"/>
              <a:gd name="f1038" fmla="val 771998"/>
              <a:gd name="f1039" fmla="val 2810956"/>
              <a:gd name="f1040" fmla="val 741954"/>
              <a:gd name="f1041" fmla="val 2835635"/>
              <a:gd name="f1042" fmla="val 693133"/>
              <a:gd name="f1043" fmla="val 690987"/>
              <a:gd name="f1044" fmla="val 684012"/>
              <a:gd name="f1045" fmla="val 2833489"/>
              <a:gd name="f1046" fmla="val 674355"/>
              <a:gd name="f1047" fmla="val 2834561"/>
              <a:gd name="f1048" fmla="val 2826515"/>
              <a:gd name="f1049" fmla="val 669526"/>
              <a:gd name="f1050" fmla="val 678110"/>
              <a:gd name="f1051" fmla="val 2816321"/>
              <a:gd name="f1052" fmla="val 682403"/>
              <a:gd name="f1053" fmla="val 2812030"/>
              <a:gd name="f1054" fmla="val 703862"/>
              <a:gd name="f1055" fmla="val 2790568"/>
              <a:gd name="f1056" fmla="val 726396"/>
              <a:gd name="f1057" fmla="val 985525"/>
              <a:gd name="f1058" fmla="val 2709557"/>
              <a:gd name="f1059" fmla="val 966749"/>
              <a:gd name="f1060" fmla="val 2741211"/>
              <a:gd name="f1061" fmla="val 958164"/>
              <a:gd name="f1062" fmla="val 2771792"/>
              <a:gd name="f1063" fmla="val 962992"/>
              <a:gd name="f1064" fmla="val 2804518"/>
              <a:gd name="f1065" fmla="val 964602"/>
              <a:gd name="f1066" fmla="val 967284"/>
              <a:gd name="f1067" fmla="val 972650"/>
              <a:gd name="f1068" fmla="val 976405"/>
              <a:gd name="f1069" fmla="val 2839928"/>
              <a:gd name="f1070" fmla="val 974796"/>
              <a:gd name="f1071" fmla="val 968358"/>
              <a:gd name="f1072" fmla="val 907196"/>
              <a:gd name="f1073" fmla="val 2858168"/>
              <a:gd name="f1074" fmla="val 902368"/>
              <a:gd name="f1075" fmla="val 2856023"/>
              <a:gd name="f1076" fmla="val 874470"/>
              <a:gd name="f1077" fmla="val 2831880"/>
              <a:gd name="f1078" fmla="val 867496"/>
              <a:gd name="f1079" fmla="val 2792179"/>
              <a:gd name="f1080" fmla="val 881981"/>
              <a:gd name="f1081" fmla="val 2765889"/>
              <a:gd name="f1082" fmla="val 883591"/>
              <a:gd name="f1083" fmla="val 2763208"/>
              <a:gd name="f1084" fmla="val 2759989"/>
              <a:gd name="f1085" fmla="val 888955"/>
              <a:gd name="f1086" fmla="val 2758379"/>
              <a:gd name="f1087" fmla="val 904514"/>
              <a:gd name="f1088" fmla="val 2749794"/>
              <a:gd name="f1089" fmla="val 920610"/>
              <a:gd name="f1090" fmla="val 2741748"/>
              <a:gd name="f1091" fmla="val 936168"/>
              <a:gd name="f1092" fmla="val 2733700"/>
              <a:gd name="f1093" fmla="val 525208"/>
              <a:gd name="f1094" fmla="val 2704192"/>
              <a:gd name="f1095" fmla="val 543986"/>
              <a:gd name="f1096" fmla="val 495700"/>
              <a:gd name="f1097" fmla="val 2823832"/>
              <a:gd name="f1098" fmla="val 444732"/>
              <a:gd name="f1099" fmla="val 418980"/>
              <a:gd name="f1100" fmla="val 2838318"/>
              <a:gd name="f1101" fmla="val 379279"/>
              <a:gd name="f1102" fmla="val 2815248"/>
              <a:gd name="f1103" fmla="val 367476"/>
              <a:gd name="f1104" fmla="val 2803445"/>
              <a:gd name="f1105" fmla="val 344406"/>
              <a:gd name="f1106" fmla="val 415224"/>
              <a:gd name="f1107" fmla="val 2781449"/>
              <a:gd name="f1108" fmla="val 482824"/>
              <a:gd name="f1109" fmla="val 2774473"/>
              <a:gd name="f1110" fmla="val 1008085"/>
              <a:gd name="f1111" fmla="val 2700223"/>
              <a:gd name="f1112" fmla="val 1053623"/>
              <a:gd name="f1113" fmla="val 2802521"/>
              <a:gd name="f1114" fmla="val 1070784"/>
              <a:gd name="f1115" fmla="val 2824062"/>
              <a:gd name="f1116" fmla="val 996256"/>
              <a:gd name="f1117" fmla="val 2837781"/>
              <a:gd name="f1118" fmla="val 986062"/>
              <a:gd name="f1119" fmla="val 980698"/>
              <a:gd name="f1120" fmla="val 976942"/>
              <a:gd name="f1121" fmla="val 2828125"/>
              <a:gd name="f1122" fmla="val 960310"/>
              <a:gd name="f1123" fmla="val 2748722"/>
              <a:gd name="f1124" fmla="val 992500"/>
              <a:gd name="f1125" fmla="val 2712776"/>
              <a:gd name="f1126" fmla="val 836110"/>
              <a:gd name="f1127" fmla="val 2688902"/>
              <a:gd name="f1128" fmla="val 837585"/>
              <a:gd name="f1129" fmla="val 2689037"/>
              <a:gd name="f1130" fmla="val 838793"/>
              <a:gd name="f1131" fmla="val 2690243"/>
              <a:gd name="f1132" fmla="val 2693462"/>
              <a:gd name="f1133" fmla="val 845499"/>
              <a:gd name="f1134" fmla="val 2717605"/>
              <a:gd name="f1135" fmla="val 859448"/>
              <a:gd name="f1136" fmla="val 2737456"/>
              <a:gd name="f1137" fmla="val 879298"/>
              <a:gd name="f1138" fmla="val 2754086"/>
              <a:gd name="f1139" fmla="val 860522"/>
              <a:gd name="f1140" fmla="val 2764281"/>
              <a:gd name="f1141" fmla="val 843889"/>
              <a:gd name="f1142" fmla="val 2775010"/>
              <a:gd name="f1143" fmla="val 806334"/>
              <a:gd name="f1144" fmla="val 769316"/>
              <a:gd name="f1145" fmla="val 761268"/>
              <a:gd name="f1146" fmla="val 759122"/>
              <a:gd name="f1147" fmla="val 2747648"/>
              <a:gd name="f1148" fmla="val 759659"/>
              <a:gd name="f1149" fmla="val 2742820"/>
              <a:gd name="f1150" fmla="val 2738528"/>
              <a:gd name="f1151" fmla="val 2690780"/>
              <a:gd name="f1152" fmla="val 832892"/>
              <a:gd name="f1153" fmla="val 2689707"/>
              <a:gd name="f1154" fmla="val 834635"/>
              <a:gd name="f1155" fmla="val 2688767"/>
              <a:gd name="f1156" fmla="val 821893"/>
              <a:gd name="f1157" fmla="val 2685414"/>
              <a:gd name="f1158" fmla="val 753221"/>
              <a:gd name="f1159" fmla="val 2743357"/>
              <a:gd name="f1160" fmla="val 2785204"/>
              <a:gd name="f1161" fmla="val 538083"/>
              <a:gd name="f1162" fmla="val 2705265"/>
              <a:gd name="f1163" fmla="val 2698291"/>
              <a:gd name="f1164" fmla="val 2697218"/>
              <a:gd name="f1165" fmla="val 2699364"/>
              <a:gd name="f1166" fmla="val 2716531"/>
              <a:gd name="f1167" fmla="val 2717069"/>
              <a:gd name="f1168" fmla="val 711910"/>
              <a:gd name="f1169" fmla="val 2709021"/>
              <a:gd name="f1170" fmla="val 747856"/>
              <a:gd name="f1171" fmla="val 2703655"/>
              <a:gd name="f1172" fmla="val 783801"/>
              <a:gd name="f1173" fmla="val 2695609"/>
              <a:gd name="f1174" fmla="val 856765"/>
              <a:gd name="f1175" fmla="val 2678977"/>
              <a:gd name="f1176" fmla="val 979624"/>
              <a:gd name="f1177" fmla="val 2700973"/>
              <a:gd name="f1178" fmla="val 2703120"/>
              <a:gd name="f1179" fmla="val 951726"/>
              <a:gd name="f1180" fmla="val 922756"/>
              <a:gd name="f1181" fmla="val 2732090"/>
              <a:gd name="f1182" fmla="val 893784"/>
              <a:gd name="f1183" fmla="val 2747112"/>
              <a:gd name="f1184" fmla="val 887883"/>
              <a:gd name="f1185" fmla="val 2750331"/>
              <a:gd name="f1186" fmla="val 883054"/>
              <a:gd name="f1187" fmla="val 878763"/>
              <a:gd name="f1188" fmla="val 2744966"/>
              <a:gd name="f1189" fmla="val 862130"/>
              <a:gd name="f1190" fmla="val 2730481"/>
              <a:gd name="f1191" fmla="val 850864"/>
              <a:gd name="f1192" fmla="val 846035"/>
              <a:gd name="f1193" fmla="val 2691317"/>
              <a:gd name="f1194" fmla="val 843353"/>
              <a:gd name="f1195" fmla="val 2681660"/>
              <a:gd name="f1196" fmla="val 847645"/>
              <a:gd name="f1197" fmla="val 2677367"/>
              <a:gd name="f1198" fmla="val 195174"/>
              <a:gd name="f1199" fmla="val 2636677"/>
              <a:gd name="f1200" fmla="val 248909"/>
              <a:gd name="f1201" fmla="val 2694871"/>
              <a:gd name="f1202" fmla="val 269430"/>
              <a:gd name="f1203" fmla="val 290219"/>
              <a:gd name="f1204" fmla="val 2740138"/>
              <a:gd name="f1205" fmla="val 312753"/>
              <a:gd name="f1206" fmla="val 2761062"/>
              <a:gd name="f1207" fmla="val 321874"/>
              <a:gd name="f1208" fmla="val 2769646"/>
              <a:gd name="f1209" fmla="val 325628"/>
              <a:gd name="f1210" fmla="val 2778230"/>
              <a:gd name="f1211" fmla="val 2791105"/>
              <a:gd name="f1212" fmla="val 320263"/>
              <a:gd name="f1213" fmla="val 262321"/>
              <a:gd name="f1214" fmla="val 236167"/>
              <a:gd name="f1215" fmla="val 3012010"/>
              <a:gd name="f1216" fmla="val 229025"/>
              <a:gd name="f1217" fmla="val 3022270"/>
              <a:gd name="f1218" fmla="val 199476"/>
              <a:gd name="f1219" fmla="val 3023402"/>
              <a:gd name="f1220" fmla="val 173634"/>
              <a:gd name="f1221" fmla="val 3022688"/>
              <a:gd name="f1222" fmla="val 173934"/>
              <a:gd name="f1223" fmla="val 3005901"/>
              <a:gd name="f1224" fmla="val 174233"/>
              <a:gd name="f1225" fmla="val 2989114"/>
              <a:gd name="f1226" fmla="val 174532"/>
              <a:gd name="f1227" fmla="val 2972328"/>
              <a:gd name="f1228" fmla="val 176952"/>
              <a:gd name="f1229" fmla="val 2875535"/>
              <a:gd name="f1230" fmla="val 183473"/>
              <a:gd name="f1231" fmla="val 2738352"/>
              <a:gd name="f1232" fmla="val 191140"/>
              <a:gd name="f1233" fmla="val 2666272"/>
              <a:gd name="f1234" fmla="val 926178"/>
              <a:gd name="f1235" fmla="val 2633714"/>
              <a:gd name="f1236" fmla="val 942576"/>
              <a:gd name="f1237" fmla="val 2640221"/>
              <a:gd name="f1238" fmla="val 975321"/>
              <a:gd name="f1239" fmla="val 2643068"/>
              <a:gd name="f1240" fmla="val 992405"/>
              <a:gd name="f1241" fmla="val 2664423"/>
              <a:gd name="f1242" fmla="val 1004506"/>
              <a:gd name="f1243" fmla="val 2692185"/>
              <a:gd name="f1244" fmla="val 1004551"/>
              <a:gd name="f1245" fmla="val 2692287"/>
              <a:gd name="f1246" fmla="val 1004597"/>
              <a:gd name="f1247" fmla="val 2692389"/>
              <a:gd name="f1248" fmla="val 1004642"/>
              <a:gd name="f1249" fmla="val 2692491"/>
              <a:gd name="f1250" fmla="val 999474"/>
              <a:gd name="f1251" fmla="val 2694535"/>
              <a:gd name="f1252" fmla="val 994646"/>
              <a:gd name="f1253" fmla="val 2696681"/>
              <a:gd name="f1254" fmla="val 989818"/>
              <a:gd name="f1255" fmla="val 2696145"/>
              <a:gd name="f1256" fmla="val 984990"/>
              <a:gd name="f1257" fmla="val 2695072"/>
              <a:gd name="f1258" fmla="val 863740"/>
              <a:gd name="f1259" fmla="val 2674148"/>
              <a:gd name="f1260" fmla="val 862668"/>
              <a:gd name="f1261" fmla="val 2667711"/>
              <a:gd name="f1262" fmla="val 868568"/>
              <a:gd name="f1263" fmla="val 871788"/>
              <a:gd name="f1264" fmla="val 2665565"/>
              <a:gd name="f1265" fmla="val 2658322"/>
              <a:gd name="f1266" fmla="val 893113"/>
              <a:gd name="f1267" fmla="val 2652554"/>
              <a:gd name="f1268" fmla="val 904246"/>
              <a:gd name="f1269" fmla="val 2646720"/>
              <a:gd name="f1270" fmla="val 522590"/>
              <a:gd name="f1271" fmla="val 2343382"/>
              <a:gd name="f1272" fmla="val 557039"/>
              <a:gd name="f1273" fmla="val 2349647"/>
              <a:gd name="f1274" fmla="val 557105"/>
              <a:gd name="f1275" fmla="val 2348867"/>
              <a:gd name="f1276" fmla="val 566293"/>
              <a:gd name="f1277" fmla="val 2350781"/>
              <a:gd name="f1278" fmla="val 566278"/>
              <a:gd name="f1279" fmla="val 2350961"/>
              <a:gd name="f1280" fmla="val 566264"/>
              <a:gd name="f1281" fmla="val 2351141"/>
              <a:gd name="f1282" fmla="val 566249"/>
              <a:gd name="f1283" fmla="val 2351321"/>
              <a:gd name="f1284" fmla="val 597998"/>
              <a:gd name="f1285" fmla="val 2361478"/>
              <a:gd name="f1286" fmla="val 713165"/>
              <a:gd name="f1287" fmla="val 2388129"/>
              <a:gd name="f1288" fmla="val 756785"/>
              <a:gd name="f1289" fmla="val 2411720"/>
              <a:gd name="f1290" fmla="val 790242"/>
              <a:gd name="f1291" fmla="val 2430228"/>
              <a:gd name="f1292" fmla="val 814444"/>
              <a:gd name="f1293" fmla="val 2456565"/>
              <a:gd name="f1294" fmla="val 827970"/>
              <a:gd name="f1295" fmla="val 2492868"/>
              <a:gd name="f1296" fmla="val 838647"/>
              <a:gd name="f1297" fmla="val 2521343"/>
              <a:gd name="f1298" fmla="val 850749"/>
              <a:gd name="f1299" fmla="val 2549105"/>
              <a:gd name="f1300" fmla="val 862138"/>
              <a:gd name="f1301" fmla="val 2576865"/>
              <a:gd name="f1302" fmla="val 869613"/>
              <a:gd name="f1303" fmla="val 2595018"/>
              <a:gd name="f1304" fmla="val 879756"/>
              <a:gd name="f1305" fmla="val 2609789"/>
              <a:gd name="f1306" fmla="val 893014"/>
              <a:gd name="f1307" fmla="val 2620557"/>
              <a:gd name="f1308" fmla="val 917316"/>
              <a:gd name="f1309" fmla="val 2630198"/>
              <a:gd name="f1310" fmla="val 875224"/>
              <a:gd name="f1311" fmla="val 2656476"/>
              <a:gd name="f1312" fmla="val 827090"/>
              <a:gd name="f1313" fmla="val 2681022"/>
              <a:gd name="f1314" fmla="val 774278"/>
              <a:gd name="f1315" fmla="val 2693195"/>
              <a:gd name="f1316" fmla="val 2702047"/>
              <a:gd name="f1317" fmla="val 2710630"/>
              <a:gd name="f1318" fmla="val 2698827"/>
              <a:gd name="f1319" fmla="val 557398"/>
              <a:gd name="f1320" fmla="val 2692926"/>
              <a:gd name="f1321" fmla="val 2686488"/>
              <a:gd name="f1322" fmla="val 2672002"/>
              <a:gd name="f1323" fmla="val 528426"/>
              <a:gd name="f1324" fmla="val 522525"/>
              <a:gd name="f1325" fmla="val 518769"/>
              <a:gd name="f1326" fmla="val 487652"/>
              <a:gd name="f1327" fmla="val 443659"/>
              <a:gd name="f1328" fmla="val 2771255"/>
              <a:gd name="f1329" fmla="val 387863"/>
              <a:gd name="f1330" fmla="val 333140"/>
              <a:gd name="f1331" fmla="val 2732627"/>
              <a:gd name="f1332" fmla="val 277880"/>
              <a:gd name="f1333" fmla="val 2715459"/>
              <a:gd name="f1334" fmla="val 262188"/>
              <a:gd name="f1335" fmla="val 246159"/>
              <a:gd name="f1336" fmla="val 2679245"/>
              <a:gd name="f1337" fmla="val 196730"/>
              <a:gd name="f1338" fmla="val 2628434"/>
              <a:gd name="f1339" fmla="val 201605"/>
              <a:gd name="f1340" fmla="val 2610368"/>
              <a:gd name="f1341" fmla="val 209913"/>
              <a:gd name="f1342" fmla="val 2582740"/>
              <a:gd name="f1343" fmla="val 224329"/>
              <a:gd name="f1344" fmla="val 2541097"/>
              <a:gd name="f1345" fmla="val 230735"/>
              <a:gd name="f1346" fmla="val 2529885"/>
              <a:gd name="f1347" fmla="val 254226"/>
              <a:gd name="f1348" fmla="val 2490020"/>
              <a:gd name="f1349" fmla="val 277004"/>
              <a:gd name="f1350" fmla="val 2480056"/>
              <a:gd name="f1351" fmla="val 321139"/>
              <a:gd name="f1352" fmla="val 2493581"/>
              <a:gd name="f1353" fmla="val 361002"/>
              <a:gd name="f1354" fmla="val 2506394"/>
              <a:gd name="f1355" fmla="val 393747"/>
              <a:gd name="f1356" fmla="val 2495715"/>
              <a:gd name="f1357" fmla="val 422220"/>
              <a:gd name="f1358" fmla="val 2467242"/>
              <a:gd name="f1359" fmla="val 452117"/>
              <a:gd name="f1360" fmla="val 2438057"/>
              <a:gd name="f1361" fmla="val 475608"/>
              <a:gd name="f1362" fmla="val 2404601"/>
              <a:gd name="f1363" fmla="val 487710"/>
              <a:gd name="f1364" fmla="val 2364027"/>
              <a:gd name="f1365" fmla="val 493404"/>
              <a:gd name="f1366" fmla="val 2344095"/>
              <a:gd name="f1367" fmla="val 503370"/>
              <a:gd name="f1368" fmla="val 2339111"/>
              <a:gd name="f1369" fmla="val 2286978"/>
              <a:gd name="f1370" fmla="val 1631808"/>
              <a:gd name="f1371" fmla="val 2291338"/>
              <a:gd name="f1372" fmla="val 1633320"/>
              <a:gd name="f1373" fmla="val 2295787"/>
              <a:gd name="f1374" fmla="val 1636524"/>
              <a:gd name="f1375" fmla="val 2299346"/>
              <a:gd name="f1376" fmla="val 1638659"/>
              <a:gd name="f1377" fmla="val 2319989"/>
              <a:gd name="f1378" fmla="val 1650761"/>
              <a:gd name="f1379" fmla="val 2329956"/>
              <a:gd name="f1380" fmla="val 1669269"/>
              <a:gd name="f1381" fmla="val 2330668"/>
              <a:gd name="f1382" fmla="val 1691335"/>
              <a:gd name="f1383" fmla="val 2331380"/>
              <a:gd name="f1384" fmla="val 1721945"/>
              <a:gd name="f1385" fmla="val 2312871"/>
              <a:gd name="f1386" fmla="val 1746859"/>
              <a:gd name="f1387" fmla="val 2285110"/>
              <a:gd name="f1388" fmla="val 1755402"/>
              <a:gd name="f1389" fmla="val 2259484"/>
              <a:gd name="f1390" fmla="val 1763944"/>
              <a:gd name="f1391" fmla="val 2228873"/>
              <a:gd name="f1392" fmla="val 1753977"/>
              <a:gd name="f1393" fmla="val 2213926"/>
              <a:gd name="f1394" fmla="val 1731199"/>
              <a:gd name="f1395" fmla="val 2207518"/>
              <a:gd name="f1396" fmla="val 1723368"/>
              <a:gd name="f1397" fmla="val 2196130"/>
              <a:gd name="f1398" fmla="val 1709843"/>
              <a:gd name="f1399" fmla="val 2206095"/>
              <a:gd name="f1400" fmla="val 1704149"/>
              <a:gd name="f1401" fmla="val 2216061"/>
              <a:gd name="f1402" fmla="val 1697743"/>
              <a:gd name="f1403" fmla="val 2232434"/>
              <a:gd name="f1404" fmla="val 1687777"/>
              <a:gd name="f1405" fmla="val 2246670"/>
              <a:gd name="f1406" fmla="val 1703437"/>
              <a:gd name="f1407" fmla="val 2255924"/>
              <a:gd name="f1408" fmla="val 1714114"/>
              <a:gd name="f1409" fmla="val 2268027"/>
              <a:gd name="f1410" fmla="val 1715538"/>
              <a:gd name="f1411" fmla="val 2280838"/>
              <a:gd name="f1412" fmla="val 1707708"/>
              <a:gd name="f1413" fmla="val 2290092"/>
              <a:gd name="f1414" fmla="val 1701301"/>
              <a:gd name="f1415" fmla="val 2292940"/>
              <a:gd name="f1416" fmla="val 1692048"/>
              <a:gd name="f1417" fmla="val 2291517"/>
              <a:gd name="f1418" fmla="val 1681370"/>
              <a:gd name="f1419" fmla="val 2290804"/>
              <a:gd name="f1420" fmla="val 1674252"/>
              <a:gd name="f1421" fmla="val 2286534"/>
              <a:gd name="f1422" fmla="val 1668557"/>
              <a:gd name="f1423" fmla="val 1664998"/>
              <a:gd name="f1424" fmla="val 2265178"/>
              <a:gd name="f1425" fmla="val 1657167"/>
              <a:gd name="f1426" fmla="val 2269449"/>
              <a:gd name="f1427" fmla="val 1643642"/>
              <a:gd name="f1428" fmla="val 2275144"/>
              <a:gd name="f1429" fmla="val 1635101"/>
              <a:gd name="f1430" fmla="val 2278347"/>
              <a:gd name="f1431" fmla="val 1630474"/>
              <a:gd name="f1432" fmla="val 2282618"/>
              <a:gd name="f1433" fmla="val 1630296"/>
              <a:gd name="f1434" fmla="val 2079387"/>
              <a:gd name="f1435" fmla="val 1630652"/>
              <a:gd name="f1436" fmla="val 2082946"/>
              <a:gd name="f1437" fmla="val 1629584"/>
              <a:gd name="f1438" fmla="val 2086150"/>
              <a:gd name="f1439" fmla="val 1630118"/>
              <a:gd name="f1440" fmla="val 2087929"/>
              <a:gd name="f1441" fmla="val 2090776"/>
              <a:gd name="f1442" fmla="val 1642219"/>
              <a:gd name="f1443" fmla="val 2099318"/>
              <a:gd name="f1444" fmla="val 1653608"/>
              <a:gd name="f1445" fmla="val 2086505"/>
              <a:gd name="f1446" fmla="val 1662150"/>
              <a:gd name="f1447" fmla="val 2070845"/>
              <a:gd name="f1448" fmla="val 1672116"/>
              <a:gd name="f1449" fmla="val 2063727"/>
              <a:gd name="f1450" fmla="val 1686352"/>
              <a:gd name="f1451" fmla="val 2076539"/>
              <a:gd name="f1452" fmla="val 1702014"/>
              <a:gd name="f1453" fmla="val 2089353"/>
              <a:gd name="f1454" fmla="val 1716962"/>
              <a:gd name="f1455" fmla="val 2104301"/>
              <a:gd name="f1456" fmla="val 1714826"/>
              <a:gd name="f1457" fmla="val 2117827"/>
              <a:gd name="f1458" fmla="val 2130640"/>
              <a:gd name="f1459" fmla="val 1689200"/>
              <a:gd name="f1460" fmla="val 2144876"/>
              <a:gd name="f1461" fmla="val 1698454"/>
              <a:gd name="f1462" fmla="val 2154843"/>
              <a:gd name="f1463" fmla="val 2165521"/>
              <a:gd name="f1464" fmla="val 1709132"/>
              <a:gd name="f1465" fmla="val 1721233"/>
              <a:gd name="f1466" fmla="val 2150571"/>
              <a:gd name="f1467" fmla="val 1729063"/>
              <a:gd name="f1468" fmla="val 2139894"/>
              <a:gd name="f1469" fmla="val 1747571"/>
              <a:gd name="f1470" fmla="val 1758961"/>
              <a:gd name="f1471" fmla="val 2095759"/>
              <a:gd name="f1472" fmla="val 2066574"/>
              <a:gd name="f1473" fmla="val 2039524"/>
              <a:gd name="f1474" fmla="val 1737605"/>
              <a:gd name="f1475" fmla="val 2033829"/>
              <a:gd name="f1476" fmla="val 2027422"/>
              <a:gd name="f1477" fmla="val 1678523"/>
              <a:gd name="f1478" fmla="val 2041659"/>
              <a:gd name="f1479" fmla="val 1647913"/>
              <a:gd name="f1480" fmla="val 2068710"/>
              <a:gd name="f1481" fmla="val 1635812"/>
              <a:gd name="f1482" fmla="val 2071913"/>
              <a:gd name="f1483" fmla="val 1634389"/>
              <a:gd name="f1484" fmla="val 2075828"/>
              <a:gd name="f1485" fmla="val 1631719"/>
              <a:gd name="f1486" fmla="val 466711"/>
              <a:gd name="f1487" fmla="val 673214"/>
              <a:gd name="f1488" fmla="val 473473"/>
              <a:gd name="f1489" fmla="val 672646"/>
              <a:gd name="f1490" fmla="val 481126"/>
              <a:gd name="f1491" fmla="val 673225"/>
              <a:gd name="f1492" fmla="val 489845"/>
              <a:gd name="f1493" fmla="val 674826"/>
              <a:gd name="f1494" fmla="val 527573"/>
              <a:gd name="f1495" fmla="val 681233"/>
              <a:gd name="f1496" fmla="val 563877"/>
              <a:gd name="f1497" fmla="val 689775"/>
              <a:gd name="f1498" fmla="val 595197"/>
              <a:gd name="f1499" fmla="val 713977"/>
              <a:gd name="f1500" fmla="val 598045"/>
              <a:gd name="f1501" fmla="val 716112"/>
              <a:gd name="f1502" fmla="val 600892"/>
              <a:gd name="f1503" fmla="val 718249"/>
              <a:gd name="f1504" fmla="val 604451"/>
              <a:gd name="f1505" fmla="val 647874"/>
              <a:gd name="f1506" fmla="val 719672"/>
              <a:gd name="f1507" fmla="val 666382"/>
              <a:gd name="f1508" fmla="val 747434"/>
              <a:gd name="f1509" fmla="val 677771"/>
              <a:gd name="f1510" fmla="val 785161"/>
              <a:gd name="f1511" fmla="val 684890"/>
              <a:gd name="f1512" fmla="val 807941"/>
              <a:gd name="f1513" fmla="val 695567"/>
              <a:gd name="f1514" fmla="val 827872"/>
              <a:gd name="f1515" fmla="val 724041"/>
              <a:gd name="f1516" fmla="val 833566"/>
              <a:gd name="f1517" fmla="val 739702"/>
              <a:gd name="f1518" fmla="val 836414"/>
              <a:gd name="f1519" fmla="val 748955"/>
              <a:gd name="f1520" fmla="val 852786"/>
              <a:gd name="f1521" fmla="val 757497"/>
              <a:gd name="f1522" fmla="val 867023"/>
              <a:gd name="f1523" fmla="val 773870"/>
              <a:gd name="f1524" fmla="val 894073"/>
              <a:gd name="f1525" fmla="val 782411"/>
              <a:gd name="f1526" fmla="val 923970"/>
              <a:gd name="f1527" fmla="val 785971"/>
              <a:gd name="f1528" fmla="val 955292"/>
              <a:gd name="f1529" fmla="val 996578"/>
              <a:gd name="f1530" fmla="val 761057"/>
              <a:gd name="f1531" fmla="val 1018645"/>
              <a:gd name="f1532" fmla="val 734718"/>
              <a:gd name="f1533" fmla="val 1042136"/>
              <a:gd name="f1534" fmla="val 728312"/>
              <a:gd name="f1535" fmla="val 1047831"/>
              <a:gd name="f1536" fmla="val 721906"/>
              <a:gd name="f1537" fmla="val 1052814"/>
              <a:gd name="f1538" fmla="val 715498"/>
              <a:gd name="f1539" fmla="val 1057797"/>
              <a:gd name="f1540" fmla="val 676347"/>
              <a:gd name="f1541" fmla="val 1097660"/>
              <a:gd name="f1542" fmla="val 631502"/>
              <a:gd name="f1543" fmla="val 1128981"/>
              <a:gd name="f1544" fmla="val 584520"/>
              <a:gd name="f1545" fmla="val 1158879"/>
              <a:gd name="f1546" fmla="val 1175962"/>
              <a:gd name="f1547" fmla="val 542521"/>
              <a:gd name="f1548" fmla="val 1169556"/>
              <a:gd name="f1549" fmla="val 520454"/>
              <a:gd name="f1550" fmla="val 1161726"/>
              <a:gd name="f1551" fmla="val 485574"/>
              <a:gd name="f1552" fmla="val 1148200"/>
              <a:gd name="f1553" fmla="val 451406"/>
              <a:gd name="f1554" fmla="val 1131828"/>
              <a:gd name="f1555" fmla="val 419372"/>
              <a:gd name="f1556" fmla="val 1113320"/>
              <a:gd name="f1557" fmla="val 407983"/>
              <a:gd name="f1558" fmla="val 1107626"/>
              <a:gd name="f1559" fmla="val 398018"/>
              <a:gd name="f1560" fmla="val 1099795"/>
              <a:gd name="f1561" fmla="val 385916"/>
              <a:gd name="f1562" fmla="val 1095524"/>
              <a:gd name="f1563" fmla="val 338934"/>
              <a:gd name="f1564" fmla="val 1079152"/>
              <a:gd name="f1565" fmla="val 322562"/>
              <a:gd name="f1566" fmla="val 1044984"/>
              <a:gd name="f1567" fmla="val 327545"/>
              <a:gd name="f1568" fmla="val 998002"/>
              <a:gd name="f1569" fmla="val 944613"/>
              <a:gd name="f1570" fmla="val 303343"/>
              <a:gd name="f1571" fmla="val 890514"/>
              <a:gd name="f1572" fmla="val 336088"/>
              <a:gd name="f1573" fmla="val 838549"/>
              <a:gd name="f1574" fmla="val 356731"/>
              <a:gd name="f1575" fmla="val 805805"/>
              <a:gd name="f1576" fmla="val 381645"/>
              <a:gd name="f1577" fmla="val 422932"/>
              <a:gd name="f1578" fmla="val 792279"/>
              <a:gd name="f1579" fmla="val 444999"/>
              <a:gd name="f1580" fmla="val 795839"/>
              <a:gd name="f1581" fmla="val 467778"/>
              <a:gd name="f1582" fmla="val 797975"/>
              <a:gd name="f1583" fmla="val 490557"/>
              <a:gd name="f1584" fmla="val 801533"/>
              <a:gd name="f1585" fmla="val 509065"/>
              <a:gd name="f1586" fmla="val 804381"/>
              <a:gd name="f1587" fmla="val 526861"/>
              <a:gd name="f1588" fmla="val 810787"/>
              <a:gd name="f1589" fmla="val 538962"/>
              <a:gd name="f1590" fmla="val 826449"/>
              <a:gd name="f1591" fmla="val 562453"/>
              <a:gd name="f1592" fmla="val 855634"/>
              <a:gd name="f1593" fmla="val 585232"/>
              <a:gd name="f1594" fmla="val 884108"/>
              <a:gd name="f1595" fmla="val 608011"/>
              <a:gd name="f1596" fmla="val 913293"/>
              <a:gd name="f1597" fmla="val 620112"/>
              <a:gd name="f1598" fmla="val 929665"/>
              <a:gd name="f1599" fmla="val 619400"/>
              <a:gd name="f1600" fmla="val 948173"/>
              <a:gd name="f1601" fmla="val 607299"/>
              <a:gd name="f1602" fmla="val 965258"/>
              <a:gd name="f1603" fmla="val 591638"/>
              <a:gd name="f1604" fmla="val 987324"/>
              <a:gd name="f1605" fmla="val 572418"/>
              <a:gd name="f1606" fmla="val 1006544"/>
              <a:gd name="f1607" fmla="val 551775"/>
              <a:gd name="f1608" fmla="val 1023628"/>
              <a:gd name="f1609" fmla="val 530420"/>
              <a:gd name="f1610" fmla="val 1041425"/>
              <a:gd name="f1611" fmla="val 486997"/>
              <a:gd name="f1612" fmla="val 1038577"/>
              <a:gd name="f1613" fmla="val 464931"/>
              <a:gd name="f1614" fmla="val 1016510"/>
              <a:gd name="f1615" fmla="val 441440"/>
              <a:gd name="f1616" fmla="val 993019"/>
              <a:gd name="f1617" fmla="val 428626"/>
              <a:gd name="f1618" fmla="val 963833"/>
              <a:gd name="f1619" fmla="val 430050"/>
              <a:gd name="f1620" fmla="val 930377"/>
              <a:gd name="f1621" fmla="val 430763"/>
              <a:gd name="f1622" fmla="val 908310"/>
              <a:gd name="f1623" fmla="val 447846"/>
              <a:gd name="f1624" fmla="val 891226"/>
              <a:gd name="f1625" fmla="val 463506"/>
              <a:gd name="f1626" fmla="val 893362"/>
              <a:gd name="f1627" fmla="val 479879"/>
              <a:gd name="f1628" fmla="val 895497"/>
              <a:gd name="f1629" fmla="val 501234"/>
              <a:gd name="f1630" fmla="val 924682"/>
              <a:gd name="f1631" fmla="val 499099"/>
              <a:gd name="f1632" fmla="val 941055"/>
              <a:gd name="f1633" fmla="val 496964"/>
              <a:gd name="f1634" fmla="val 959563"/>
              <a:gd name="f1635" fmla="val 479168"/>
              <a:gd name="f1636" fmla="val 954580"/>
              <a:gd name="f1637" fmla="val 466354"/>
              <a:gd name="f1638" fmla="val 962410"/>
              <a:gd name="f1639" fmla="val 973087"/>
              <a:gd name="f1640" fmla="val 512624"/>
              <a:gd name="f1641" fmla="val 976647"/>
              <a:gd name="f1642" fmla="val 536115"/>
              <a:gd name="f1643" fmla="val 974511"/>
              <a:gd name="f1644" fmla="val 556046"/>
              <a:gd name="f1645" fmla="val 972375"/>
              <a:gd name="f1646" fmla="val 564589"/>
              <a:gd name="f1647" fmla="val 958850"/>
              <a:gd name="f1648" fmla="val 558181"/>
              <a:gd name="f1649" fmla="val 940343"/>
              <a:gd name="f1650" fmla="val 546081"/>
              <a:gd name="f1651" fmla="val 904039"/>
              <a:gd name="f1652" fmla="val 876989"/>
              <a:gd name="f1653" fmla="val 489133"/>
              <a:gd name="f1654" fmla="val 856346"/>
              <a:gd name="f1655" fmla="val 480591"/>
              <a:gd name="f1656" fmla="val 850651"/>
              <a:gd name="f1657" fmla="val 469202"/>
              <a:gd name="f1658" fmla="val 852075"/>
              <a:gd name="f1659" fmla="val 459948"/>
              <a:gd name="f1660" fmla="val 448558"/>
              <a:gd name="f1661" fmla="val 859905"/>
              <a:gd name="f1662" fmla="val 436457"/>
              <a:gd name="f1663" fmla="val 864888"/>
              <a:gd name="f1664" fmla="val 425780"/>
              <a:gd name="f1665" fmla="val 871294"/>
              <a:gd name="f1666" fmla="val 368832"/>
              <a:gd name="f1667" fmla="val 906174"/>
              <a:gd name="f1668" fmla="val 362425"/>
              <a:gd name="f1669" fmla="val 401576"/>
              <a:gd name="f1670" fmla="val 993731"/>
              <a:gd name="f1671" fmla="val 424355"/>
              <a:gd name="f1672" fmla="val 1024340"/>
              <a:gd name="f1673" fmla="val 1049967"/>
              <a:gd name="f1674" fmla="val 1075593"/>
              <a:gd name="f1675" fmla="val 492693"/>
              <a:gd name="f1676" fmla="val 1087695"/>
              <a:gd name="f1677" fmla="val 506217"/>
              <a:gd name="f1678" fmla="val 1089118"/>
              <a:gd name="f1679" fmla="val 521878"/>
              <a:gd name="f1680" fmla="val 1081999"/>
              <a:gd name="f1681" fmla="val 544657"/>
              <a:gd name="f1682" fmla="val 1071322"/>
              <a:gd name="f1683" fmla="val 567435"/>
              <a:gd name="f1684" fmla="val 1059933"/>
              <a:gd name="f1685" fmla="val 589503"/>
              <a:gd name="f1686" fmla="val 1048542"/>
              <a:gd name="f1687" fmla="val 655704"/>
              <a:gd name="f1688" fmla="val 1003697"/>
              <a:gd name="f1689" fmla="val 674924"/>
              <a:gd name="f1690" fmla="val 991595"/>
              <a:gd name="f1691" fmla="val 675636"/>
              <a:gd name="f1692" fmla="val 975935"/>
              <a:gd name="f1693" fmla="val 667093"/>
              <a:gd name="f1694" fmla="val 956003"/>
              <a:gd name="f1695" fmla="val 640756"/>
              <a:gd name="f1696" fmla="val 608722"/>
              <a:gd name="f1697" fmla="val 834990"/>
              <a:gd name="f1698" fmla="val 576689"/>
              <a:gd name="f1699" fmla="val 775908"/>
              <a:gd name="f1700" fmla="val 570995"/>
              <a:gd name="f1701" fmla="val 765942"/>
              <a:gd name="f1702" fmla="val 563164"/>
              <a:gd name="f1703" fmla="val 762382"/>
              <a:gd name="f1704" fmla="val 552487"/>
              <a:gd name="f1705" fmla="val 760247"/>
              <a:gd name="f1706" fmla="val 516184"/>
              <a:gd name="f1707" fmla="val 754553"/>
              <a:gd name="f1708" fmla="val 442863"/>
              <a:gd name="f1709" fmla="val 743163"/>
              <a:gd name="f1710" fmla="val 420084"/>
              <a:gd name="f1711" fmla="val 740316"/>
              <a:gd name="f1712" fmla="val 730349"/>
              <a:gd name="f1713" fmla="val 425067"/>
              <a:gd name="f1714" fmla="val 712554"/>
              <a:gd name="f1715" fmla="val 434143"/>
              <a:gd name="f1716" fmla="val 686928"/>
              <a:gd name="f1717" fmla="val 446423"/>
              <a:gd name="f1718" fmla="val 674915"/>
              <a:gd name="f1719" fmla="val 2795500"/>
              <a:gd name="f1720" fmla="val 7117"/>
              <a:gd name="f1721" fmla="val 2510762"/>
              <a:gd name="f1722" fmla="val 2512186"/>
              <a:gd name="f1723" fmla="val 11388"/>
              <a:gd name="f1724" fmla="val 2515745"/>
              <a:gd name="f1725" fmla="val 15659"/>
              <a:gd name="f1726" fmla="val 2527134"/>
              <a:gd name="f1727" fmla="val 2565574"/>
              <a:gd name="f1728" fmla="val 16371"/>
              <a:gd name="f1729" fmla="val 2592624"/>
              <a:gd name="f1730" fmla="val 37014"/>
              <a:gd name="f1731" fmla="val 2611844"/>
              <a:gd name="f1732" fmla="val 70471"/>
              <a:gd name="f1733" fmla="val 2619674"/>
              <a:gd name="f1734" fmla="val 84708"/>
              <a:gd name="f1735" fmla="val 2618251"/>
              <a:gd name="f1736" fmla="val 93962"/>
              <a:gd name="f1737" fmla="val 2606149"/>
              <a:gd name="f1738" fmla="val 105352"/>
              <a:gd name="f1739" fmla="val 2581946"/>
              <a:gd name="f1740" fmla="val 128130"/>
              <a:gd name="f1741" fmla="val 2554184"/>
              <a:gd name="f1742" fmla="val 148774"/>
              <a:gd name="f1743" fmla="val 2548490"/>
              <a:gd name="f1744" fmla="val 185790"/>
              <a:gd name="f1745" fmla="val 2566286"/>
              <a:gd name="f1746" fmla="val 258397"/>
              <a:gd name="f1747" fmla="val 2568421"/>
              <a:gd name="f1748" fmla="val 332428"/>
              <a:gd name="f1749" fmla="val 2574828"/>
              <a:gd name="f1750" fmla="val 406460"/>
              <a:gd name="f1751" fmla="val 2576252"/>
              <a:gd name="f1752" fmla="val 419986"/>
              <a:gd name="f1753" fmla="val 2575539"/>
              <a:gd name="f1754" fmla="val 432798"/>
              <a:gd name="f1755" fmla="val 446323"/>
              <a:gd name="f1756" fmla="val 2589776"/>
              <a:gd name="f1757" fmla="val 442052"/>
              <a:gd name="f1758" fmla="val 2584082"/>
              <a:gd name="f1759" fmla="val 429951"/>
              <a:gd name="f1760" fmla="val 2584794"/>
              <a:gd name="f1761" fmla="val 421409"/>
              <a:gd name="f1762" fmla="val 2587641"/>
              <a:gd name="f1763" fmla="val 392935"/>
              <a:gd name="f1764" fmla="val 2589064"/>
              <a:gd name="f1765" fmla="val 363750"/>
              <a:gd name="f1766" fmla="val 2591200"/>
              <a:gd name="f1767" fmla="val 328870"/>
              <a:gd name="f1768" fmla="val 2643165"/>
              <a:gd name="f1769" fmla="val 382258"/>
              <a:gd name="f1770" fmla="val 2687299"/>
              <a:gd name="f1771" fmla="val 431375"/>
              <a:gd name="f1772" fmla="val 2685164"/>
              <a:gd name="f1773" fmla="val 504695"/>
              <a:gd name="f1774" fmla="val 612182"/>
              <a:gd name="f1775" fmla="val 2688010"/>
              <a:gd name="f1776" fmla="val 2690146"/>
              <a:gd name="f1777" fmla="val 612894"/>
              <a:gd name="f1778" fmla="val 2692994"/>
              <a:gd name="f1779" fmla="val 2694418"/>
              <a:gd name="f1780" fmla="val 602217"/>
              <a:gd name="f1781" fmla="val 2695842"/>
              <a:gd name="f1782" fmla="val 590828"/>
              <a:gd name="f1783" fmla="val 2697266"/>
              <a:gd name="f1784" fmla="val 580149"/>
              <a:gd name="f1785" fmla="val 2700825"/>
              <a:gd name="f1786" fmla="val 556658"/>
              <a:gd name="f1787" fmla="val 2703672"/>
              <a:gd name="f1788" fmla="val 533168"/>
              <a:gd name="f1789" fmla="val 2707231"/>
              <a:gd name="f1790" fmla="val 510389"/>
              <a:gd name="f1791" fmla="val 2707943"/>
              <a:gd name="f1792" fmla="val 498999"/>
              <a:gd name="f1793" fmla="val 2708654"/>
              <a:gd name="f1794" fmla="val 487610"/>
              <a:gd name="f1795" fmla="val 2709367"/>
              <a:gd name="f1796" fmla="val 476221"/>
              <a:gd name="f1797" fmla="val 2702960"/>
              <a:gd name="f1798" fmla="val 469102"/>
              <a:gd name="f1799" fmla="val 2698689"/>
              <a:gd name="f1800" fmla="val 459136"/>
              <a:gd name="f1801" fmla="val 449883"/>
              <a:gd name="f1802" fmla="val 444188"/>
              <a:gd name="f1803" fmla="val 438493"/>
              <a:gd name="f1804" fmla="val 2699402"/>
              <a:gd name="f1805" fmla="val 432086"/>
              <a:gd name="f1806" fmla="val 412867"/>
              <a:gd name="f1807" fmla="val 2691571"/>
              <a:gd name="f1808" fmla="val 399342"/>
              <a:gd name="f1809" fmla="val 2675910"/>
              <a:gd name="f1810" fmla="val 390800"/>
              <a:gd name="f1811" fmla="val 2625368"/>
              <a:gd name="f1812" fmla="val 361614"/>
              <a:gd name="f1813" fmla="val 2604726"/>
              <a:gd name="f1814" fmla="val 311785"/>
              <a:gd name="f1815" fmla="val 2586218"/>
              <a:gd name="f1816" fmla="val 261244"/>
              <a:gd name="f1817" fmla="val 2579099"/>
              <a:gd name="f1818" fmla="val 242025"/>
              <a:gd name="f1819" fmla="val 2585506"/>
              <a:gd name="f1820" fmla="val 221381"/>
              <a:gd name="f1821" fmla="val 2595472"/>
              <a:gd name="f1822" fmla="val 202874"/>
              <a:gd name="f1823" fmla="val 2602590"/>
              <a:gd name="f1824" fmla="val 190060"/>
              <a:gd name="f1825" fmla="val 2612555"/>
              <a:gd name="f1826" fmla="val 177959"/>
              <a:gd name="f1827" fmla="val 2621809"/>
              <a:gd name="f1828" fmla="val 165857"/>
              <a:gd name="f1829" fmla="val 2626080"/>
              <a:gd name="f1830" fmla="val 160163"/>
              <a:gd name="f1831" fmla="val 2632486"/>
              <a:gd name="f1832" fmla="val 153757"/>
              <a:gd name="f1833" fmla="val 2639606"/>
              <a:gd name="f1834" fmla="val 155180"/>
              <a:gd name="f1835" fmla="val 2648148"/>
              <a:gd name="f1836" fmla="val 156603"/>
              <a:gd name="f1837" fmla="val 2651707"/>
              <a:gd name="f1838" fmla="val 165146"/>
              <a:gd name="f1839" fmla="val 2653842"/>
              <a:gd name="f1840" fmla="val 173688"/>
              <a:gd name="f1841" fmla="val 2655978"/>
              <a:gd name="f1842" fmla="val 182942"/>
              <a:gd name="f1843" fmla="val 2655267"/>
              <a:gd name="f1844" fmla="val 191484"/>
              <a:gd name="f1845" fmla="val 200738"/>
              <a:gd name="f1846" fmla="val 2662384"/>
              <a:gd name="f1847" fmla="val 148062"/>
              <a:gd name="f1848" fmla="val 2681605"/>
              <a:gd name="f1849" fmla="val 101080"/>
              <a:gd name="f1850" fmla="val 2713638"/>
              <a:gd name="f1851" fmla="val 59082"/>
              <a:gd name="f1852" fmla="val 2715774"/>
              <a:gd name="f1853" fmla="val 56234"/>
              <a:gd name="f1854" fmla="val 2717908"/>
              <a:gd name="f1855" fmla="val 53387"/>
              <a:gd name="f1856" fmla="val 2721468"/>
              <a:gd name="f1857" fmla="val 52675"/>
              <a:gd name="f1858" fmla="val 2751365"/>
              <a:gd name="f1859" fmla="val 44845"/>
              <a:gd name="f1860" fmla="val 2774144"/>
              <a:gd name="f1861" fmla="val 27049"/>
              <a:gd name="f1862" fmla="val 3562864"/>
              <a:gd name="f1863" fmla="val 4982"/>
              <a:gd name="f1864" fmla="val 3544356"/>
              <a:gd name="f1865" fmla="val 3540795"/>
              <a:gd name="f1866" fmla="val 33456"/>
              <a:gd name="f1867" fmla="val 3537237"/>
              <a:gd name="f1868" fmla="val 61929"/>
              <a:gd name="f1869" fmla="val 3532965"/>
              <a:gd name="f1870" fmla="val 90403"/>
              <a:gd name="f1871" fmla="val 3532254"/>
              <a:gd name="f1872" fmla="val 91115"/>
              <a:gd name="f1873" fmla="val 93963"/>
              <a:gd name="f1874" fmla="val 3528694"/>
              <a:gd name="f1875" fmla="val 161587"/>
              <a:gd name="f1876" fmla="val 3551474"/>
              <a:gd name="f1877" fmla="val 227077"/>
              <a:gd name="f1878" fmla="val 3549339"/>
              <a:gd name="f1879" fmla="val 294702"/>
              <a:gd name="f1880" fmla="val 3559304"/>
              <a:gd name="f1881" fmla="val 348090"/>
              <a:gd name="f1882" fmla="val 3558593"/>
              <a:gd name="f1883" fmla="val 402189"/>
              <a:gd name="f1884" fmla="val 456290"/>
              <a:gd name="f1885" fmla="val 3564287"/>
              <a:gd name="f1886" fmla="val 451307"/>
              <a:gd name="f1887" fmla="val 3564999"/>
              <a:gd name="f1888" fmla="val 446324"/>
              <a:gd name="f1889" fmla="val 441341"/>
              <a:gd name="f1890" fmla="val 3567847"/>
              <a:gd name="f1891" fmla="val 355920"/>
              <a:gd name="f1892" fmla="val 3568558"/>
              <a:gd name="f1893" fmla="val 354496"/>
              <a:gd name="f1894" fmla="val 3570694"/>
              <a:gd name="f1895" fmla="val 301820"/>
              <a:gd name="f1896" fmla="val 3573541"/>
              <a:gd name="f1897" fmla="val 197179"/>
              <a:gd name="f1898" fmla="val 198603"/>
              <a:gd name="f1899" fmla="val 3574964"/>
              <a:gd name="f1900" fmla="val 163011"/>
              <a:gd name="f1901" fmla="val 160164"/>
              <a:gd name="f1902" fmla="val 121012"/>
              <a:gd name="f1903" fmla="val 4360127"/>
              <a:gd name="f1904" fmla="val 4367244"/>
              <a:gd name="f1905" fmla="val 9253"/>
              <a:gd name="f1906" fmla="val 4374363"/>
              <a:gd name="f1907" fmla="val 9965"/>
              <a:gd name="f1908" fmla="val 4383618"/>
              <a:gd name="f1909" fmla="val 8542"/>
              <a:gd name="f1910" fmla="val 4412090"/>
              <a:gd name="f1911" fmla="val 4270"/>
              <a:gd name="f1912" fmla="val 4429887"/>
              <a:gd name="f1913" fmla="val 17084"/>
              <a:gd name="f1914" fmla="val 4445548"/>
              <a:gd name="f1915" fmla="val 41998"/>
              <a:gd name="f1916" fmla="val 4490394"/>
              <a:gd name="f1917" fmla="val 113182"/>
              <a:gd name="f1918" fmla="val 4495376"/>
              <a:gd name="f1919" fmla="val 4491106"/>
              <a:gd name="f1920" fmla="val 271923"/>
              <a:gd name="f1921" fmla="val 275482"/>
              <a:gd name="f1922" fmla="val 4483276"/>
              <a:gd name="f1923" fmla="val 284024"/>
              <a:gd name="f1924" fmla="val 4481141"/>
              <a:gd name="f1925" fmla="val 285448"/>
              <a:gd name="f1926" fmla="val 4487547"/>
              <a:gd name="f1927" fmla="val 303244"/>
              <a:gd name="f1928" fmla="val 4483987"/>
              <a:gd name="f1929" fmla="val 321752"/>
              <a:gd name="f1930" fmla="val 4484699"/>
              <a:gd name="f1931" fmla="val 339547"/>
              <a:gd name="f1932" fmla="val 4489682"/>
              <a:gd name="f1933" fmla="val 4493954"/>
              <a:gd name="f1934" fmla="val 460561"/>
              <a:gd name="f1935" fmla="val 4494665"/>
              <a:gd name="f1936" fmla="val 484764"/>
              <a:gd name="f1937" fmla="val 4499648"/>
              <a:gd name="f1938" fmla="val 461273"/>
              <a:gd name="f1939" fmla="val 437070"/>
              <a:gd name="f1940" fmla="val 4496088"/>
              <a:gd name="f1941" fmla="val 412868"/>
              <a:gd name="f1942" fmla="val 4498224"/>
              <a:gd name="f1943" fmla="val 344530"/>
              <a:gd name="f1944" fmla="val 276194"/>
              <a:gd name="f1945" fmla="val 4496802"/>
              <a:gd name="f1946" fmla="val 207857"/>
              <a:gd name="f1947" fmla="val 155181"/>
              <a:gd name="f1948" fmla="val 4512461"/>
              <a:gd name="f1949" fmla="val 106775"/>
              <a:gd name="f1950" fmla="val 4553035"/>
              <a:gd name="f1951" fmla="val 69760"/>
              <a:gd name="f1952" fmla="val 4562290"/>
              <a:gd name="f1953" fmla="val 61218"/>
              <a:gd name="f1954" fmla="val 4572255"/>
              <a:gd name="f1955" fmla="val 4585069"/>
              <a:gd name="f1956" fmla="val 51252"/>
              <a:gd name="f1957" fmla="val 4609271"/>
              <a:gd name="f1958" fmla="val 46981"/>
              <a:gd name="f1959" fmla="val 4642016"/>
              <a:gd name="f1960" fmla="val 3330092"/>
              <a:gd name="f1961" fmla="val 4271"/>
              <a:gd name="f1962" fmla="val 2833938"/>
              <a:gd name="f1963" fmla="val 2843904"/>
              <a:gd name="f1964" fmla="val 9966"/>
              <a:gd name="f1965" fmla="val 2853158"/>
              <a:gd name="f1966" fmla="val 16373"/>
              <a:gd name="f1967" fmla="val 2863124"/>
              <a:gd name="f1968" fmla="val 22068"/>
              <a:gd name="f1969" fmla="val 2899428"/>
              <a:gd name="f1970" fmla="val 40576"/>
              <a:gd name="f1971" fmla="val 2939291"/>
              <a:gd name="f1972" fmla="val 52676"/>
              <a:gd name="f1973" fmla="val 2968476"/>
              <a:gd name="f1974" fmla="val 83286"/>
              <a:gd name="f1975" fmla="val 2987696"/>
              <a:gd name="f1976" fmla="val 104641"/>
              <a:gd name="f1977" fmla="val 2986984"/>
              <a:gd name="f1978" fmla="val 131691"/>
              <a:gd name="f1979" fmla="val 157317"/>
              <a:gd name="f1980" fmla="val 2988408"/>
              <a:gd name="f1981" fmla="val 207147"/>
              <a:gd name="f1982" fmla="val 256263"/>
              <a:gd name="f1983" fmla="val 306092"/>
              <a:gd name="f1984" fmla="val 2994815"/>
              <a:gd name="f1985" fmla="val 338125"/>
              <a:gd name="f1986" fmla="val 3003357"/>
              <a:gd name="f1987" fmla="val 369446"/>
              <a:gd name="f1988" fmla="val 401479"/>
              <a:gd name="f1989" fmla="val 2974172"/>
              <a:gd name="f1990" fmla="val 443477"/>
              <a:gd name="f1991" fmla="val 2946410"/>
              <a:gd name="f1992" fmla="val 475510"/>
              <a:gd name="f1993" fmla="val 2914376"/>
              <a:gd name="f1994" fmla="val 503984"/>
              <a:gd name="f1995" fmla="val 2905834"/>
              <a:gd name="f1996" fmla="val 511815"/>
              <a:gd name="f1997" fmla="val 2870954"/>
              <a:gd name="f1998" fmla="val 522492"/>
              <a:gd name="f1999" fmla="val 2868106"/>
              <a:gd name="f2000" fmla="val 523204"/>
              <a:gd name="f2001" fmla="val 2882343"/>
              <a:gd name="f2002" fmla="val 567338"/>
              <a:gd name="f2003" fmla="val 2896580"/>
              <a:gd name="f2004" fmla="val 611473"/>
              <a:gd name="f2005" fmla="val 658453"/>
              <a:gd name="f2006" fmla="val 2900140"/>
              <a:gd name="f2007" fmla="val 755976"/>
              <a:gd name="f2008" fmla="val 2903699"/>
              <a:gd name="f2009" fmla="val 854211"/>
              <a:gd name="f2010" fmla="val 2907258"/>
              <a:gd name="f2011" fmla="val 951732"/>
              <a:gd name="f2012" fmla="val 2907971"/>
              <a:gd name="f2013" fmla="val 952444"/>
              <a:gd name="f2014" fmla="val 953156"/>
              <a:gd name="f2015" fmla="val 2908682"/>
              <a:gd name="f2016" fmla="val 953868"/>
              <a:gd name="f2017" fmla="val 2910106"/>
              <a:gd name="f2018" fmla="val 2911529"/>
              <a:gd name="f2019" fmla="val 2913665"/>
              <a:gd name="f2020" fmla="val 918987"/>
              <a:gd name="f2021" fmla="val 2915800"/>
              <a:gd name="f2022" fmla="val 885531"/>
              <a:gd name="f2023" fmla="val 2918649"/>
              <a:gd name="f2024" fmla="val 851363"/>
              <a:gd name="f2025" fmla="val 2923630"/>
              <a:gd name="f2026" fmla="val 752417"/>
              <a:gd name="f2027" fmla="val 2927190"/>
              <a:gd name="f2028" fmla="val 652759"/>
              <a:gd name="f2029" fmla="val 2952817"/>
              <a:gd name="f2030" fmla="val 555949"/>
              <a:gd name="f2031" fmla="val 2957087"/>
              <a:gd name="f2032" fmla="val 538864"/>
              <a:gd name="f2033" fmla="val 2964205"/>
              <a:gd name="f2034" fmla="val 528898"/>
              <a:gd name="f2035" fmla="val 2982001"/>
              <a:gd name="f2036" fmla="val 526763"/>
              <a:gd name="f2037" fmla="val 2990544"/>
              <a:gd name="f2038" fmla="val 526052"/>
              <a:gd name="f2039" fmla="val 2999086"/>
              <a:gd name="f2040" fmla="val 524627"/>
              <a:gd name="f2041" fmla="val 3006204"/>
              <a:gd name="f2042" fmla="val 521069"/>
              <a:gd name="f2043" fmla="val 3050338"/>
              <a:gd name="f2044" fmla="val 499713"/>
              <a:gd name="f2045" fmla="val 3079524"/>
              <a:gd name="f2046" fmla="val 523915"/>
              <a:gd name="f2047" fmla="val 3106573"/>
              <a:gd name="f2048" fmla="val 553101"/>
              <a:gd name="f2049" fmla="val 3120098"/>
              <a:gd name="f2050" fmla="val 568049"/>
              <a:gd name="f2051" fmla="val 3132201"/>
              <a:gd name="f2052" fmla="val 584422"/>
              <a:gd name="f2053" fmla="val 3144301"/>
              <a:gd name="f2054" fmla="val 600083"/>
              <a:gd name="f2055" fmla="val 3170640"/>
              <a:gd name="f2056" fmla="val 632827"/>
              <a:gd name="f2057" fmla="val 3164946"/>
              <a:gd name="f2058" fmla="val 664149"/>
              <a:gd name="f2059" fmla="val 3128641"/>
              <a:gd name="f2060" fmla="val 686927"/>
              <a:gd name="f2061" fmla="val 3112980"/>
              <a:gd name="f2062" fmla="val 696894"/>
              <a:gd name="f2063" fmla="val 3095896"/>
              <a:gd name="f2064" fmla="val 704723"/>
              <a:gd name="f2065" fmla="val 3080236"/>
              <a:gd name="f2066" fmla="val 713266"/>
              <a:gd name="f2067" fmla="val 3080948"/>
              <a:gd name="f2068" fmla="val 812212"/>
              <a:gd name="f2069" fmla="val 1032882"/>
              <a:gd name="f2070" fmla="val 3083795"/>
              <a:gd name="f2071" fmla="val 1180234"/>
              <a:gd name="f2072" fmla="val 3088777"/>
              <a:gd name="f2073" fmla="val 1192335"/>
              <a:gd name="f2074" fmla="val 1185928"/>
              <a:gd name="f2075" fmla="val 3089491"/>
              <a:gd name="f2076" fmla="val 1173827"/>
              <a:gd name="f2077" fmla="val 3087354"/>
              <a:gd name="f2078" fmla="val 1120439"/>
              <a:gd name="f2079" fmla="val 3097320"/>
              <a:gd name="f2080" fmla="val 1004409"/>
              <a:gd name="f2081" fmla="val 3098744"/>
              <a:gd name="f2082" fmla="val 999426"/>
              <a:gd name="f2083" fmla="val 979494"/>
              <a:gd name="f2084" fmla="val 3103014"/>
              <a:gd name="f2085" fmla="val 936072"/>
              <a:gd name="f2086" fmla="val 3103726"/>
              <a:gd name="f2087" fmla="val 934649"/>
              <a:gd name="f2088" fmla="val 3110133"/>
              <a:gd name="f2089" fmla="val 837838"/>
              <a:gd name="f2090" fmla="val 3114404"/>
              <a:gd name="f2091" fmla="val 829296"/>
              <a:gd name="f2092" fmla="val 3115116"/>
              <a:gd name="f2093" fmla="val 802246"/>
              <a:gd name="f2094" fmla="val 3121522"/>
              <a:gd name="f2095" fmla="val 3127217"/>
              <a:gd name="f2096" fmla="val 749570"/>
              <a:gd name="f2097" fmla="val 727502"/>
              <a:gd name="f2098" fmla="val 3150708"/>
              <a:gd name="f2099" fmla="val 3166370"/>
              <a:gd name="f2100" fmla="val 708994"/>
              <a:gd name="f2101" fmla="val 3211926"/>
              <a:gd name="f2102" fmla="val 676250"/>
              <a:gd name="f2103" fmla="val 3211215"/>
              <a:gd name="f2104" fmla="val 676961"/>
              <a:gd name="f2105" fmla="val 3250366"/>
              <a:gd name="f2106" fmla="val 716113"/>
              <a:gd name="f2107" fmla="val 3264602"/>
              <a:gd name="f2108" fmla="val 729638"/>
              <a:gd name="f2109" fmla="val 3271721"/>
              <a:gd name="f2110" fmla="val 745299"/>
              <a:gd name="f2111" fmla="val 3275280"/>
              <a:gd name="f2112" fmla="val 763807"/>
              <a:gd name="f2113" fmla="val 3288093"/>
              <a:gd name="f2114" fmla="val 831431"/>
              <a:gd name="f2115" fmla="val 3302330"/>
              <a:gd name="f2116" fmla="val 899056"/>
              <a:gd name="f2117" fmla="val 3315855"/>
              <a:gd name="f2118" fmla="val 966681"/>
              <a:gd name="f2119" fmla="val 3317992"/>
              <a:gd name="f2120" fmla="val 961698"/>
              <a:gd name="f2121" fmla="val 3321550"/>
              <a:gd name="f2122" fmla="val 915428"/>
              <a:gd name="f2123" fmla="val 3327245"/>
              <a:gd name="f2124" fmla="val 897633"/>
              <a:gd name="f2125" fmla="val 889090"/>
              <a:gd name="f2126" fmla="val 3331515"/>
              <a:gd name="f2127" fmla="val 878413"/>
              <a:gd name="f2128" fmla="val 3342905"/>
              <a:gd name="f2129" fmla="val 3355718"/>
              <a:gd name="f2130" fmla="val 875565"/>
              <a:gd name="f2131" fmla="val 3359277"/>
              <a:gd name="f2132" fmla="val 886955"/>
              <a:gd name="f2133" fmla="val 3362838"/>
              <a:gd name="f2134" fmla="val 896208"/>
              <a:gd name="f2135" fmla="val 3370667"/>
              <a:gd name="f2136" fmla="val 3377073"/>
              <a:gd name="f2137" fmla="val 3377786"/>
              <a:gd name="f2138" fmla="val 957427"/>
              <a:gd name="f2139" fmla="val 3382768"/>
              <a:gd name="f2140" fmla="val 1050679"/>
              <a:gd name="f2141" fmla="val 3383480"/>
              <a:gd name="f2142" fmla="val 1143929"/>
              <a:gd name="f2143" fmla="val 1237181"/>
              <a:gd name="f2144" fmla="val 3389887"/>
              <a:gd name="f2145" fmla="val 1299111"/>
              <a:gd name="f2146" fmla="val 3391310"/>
              <a:gd name="f2147" fmla="val 1517647"/>
              <a:gd name="f2148" fmla="val 3393447"/>
              <a:gd name="f2149" fmla="val 1592390"/>
              <a:gd name="f2150" fmla="val 3396293"/>
              <a:gd name="f2151" fmla="val 1769638"/>
              <a:gd name="f2152" fmla="val 3401988"/>
              <a:gd name="f2153" fmla="val 1783164"/>
              <a:gd name="f2154" fmla="val 3404124"/>
              <a:gd name="f2155" fmla="val 1738317"/>
              <a:gd name="f2156" fmla="val 3408396"/>
              <a:gd name="f2157" fmla="val 1646490"/>
              <a:gd name="f2158" fmla="val 3421207"/>
              <a:gd name="f2159" fmla="val 1182368"/>
              <a:gd name="f2160" fmla="val 3422632"/>
              <a:gd name="f2161" fmla="val 3423344"/>
              <a:gd name="f2162" fmla="val 3419784"/>
              <a:gd name="f2163" fmla="val 938207"/>
              <a:gd name="f2164" fmla="val 933936"/>
              <a:gd name="f2165" fmla="val 3414089"/>
              <a:gd name="f2166" fmla="val 907599"/>
              <a:gd name="f2167" fmla="val 3398429"/>
              <a:gd name="f2168" fmla="val 886243"/>
              <a:gd name="f2169" fmla="val 3345752"/>
              <a:gd name="f2170" fmla="val 822177"/>
              <a:gd name="f2171" fmla="val 3332228"/>
              <a:gd name="f2172" fmla="val 808652"/>
              <a:gd name="f2173" fmla="val 3322263"/>
              <a:gd name="f2174" fmla="val 798687"/>
              <a:gd name="f2175" fmla="val 787297"/>
              <a:gd name="f2176" fmla="val 3325109"/>
              <a:gd name="f2177" fmla="val 3335074"/>
              <a:gd name="f2178" fmla="val 733909"/>
              <a:gd name="f2179" fmla="val 3323685"/>
              <a:gd name="f2180" fmla="val 703300"/>
              <a:gd name="f2181" fmla="val 3283822"/>
              <a:gd name="f2182" fmla="val 679809"/>
              <a:gd name="f2183" fmla="val 3256060"/>
              <a:gd name="f2184" fmla="val 663436"/>
              <a:gd name="f2185" fmla="val 3225451"/>
              <a:gd name="f2186" fmla="val 645641"/>
              <a:gd name="f2187" fmla="val 3209792"/>
              <a:gd name="f2188" fmla="val 613608"/>
              <a:gd name="f2189" fmla="val 3167080"/>
              <a:gd name="f2190" fmla="val 550966"/>
              <a:gd name="f2191" fmla="val 3127929"/>
              <a:gd name="f2192" fmla="val 488324"/>
              <a:gd name="f2193" fmla="val 3132912"/>
              <a:gd name="f2194" fmla="val 406462"/>
              <a:gd name="f2195" fmla="val 3135759"/>
              <a:gd name="f2196" fmla="val 348802"/>
              <a:gd name="f2197" fmla="val 291143"/>
              <a:gd name="f2198" fmla="val 3125081"/>
              <a:gd name="f2199" fmla="val 232772"/>
              <a:gd name="f2200" fmla="val 3124370"/>
              <a:gd name="f2201" fmla="val 3120810"/>
              <a:gd name="f2202" fmla="val 211418"/>
              <a:gd name="f2203" fmla="val 3134336"/>
              <a:gd name="f2204" fmla="val 210705"/>
              <a:gd name="f2205" fmla="val 3147149"/>
              <a:gd name="f2206" fmla="val 209993"/>
              <a:gd name="f2207" fmla="val 223519"/>
              <a:gd name="f2208" fmla="val 3145724"/>
              <a:gd name="f2209" fmla="val 232061"/>
              <a:gd name="f2210" fmla="val 3151420"/>
              <a:gd name="f2211" fmla="val 257687"/>
              <a:gd name="f2212" fmla="val 3147860"/>
              <a:gd name="f2213" fmla="val 284025"/>
              <a:gd name="f2214" fmla="val 3159250"/>
              <a:gd name="f2215" fmla="val 308940"/>
              <a:gd name="f2216" fmla="val 281889"/>
              <a:gd name="f2217" fmla="val 3159961"/>
              <a:gd name="f2218" fmla="val 255552"/>
              <a:gd name="f2219" fmla="val 228501"/>
              <a:gd name="f2220" fmla="val 3158538"/>
              <a:gd name="f2221" fmla="val 203587"/>
              <a:gd name="f2222" fmla="val 3184164"/>
              <a:gd name="f2223" fmla="val 202875"/>
              <a:gd name="f2224" fmla="val 3221892"/>
              <a:gd name="f2225" fmla="val 200739"/>
              <a:gd name="f2226" fmla="val 3253213"/>
              <a:gd name="f2227" fmla="val 220671"/>
              <a:gd name="f2228" fmla="val 3286669"/>
              <a:gd name="f2229" fmla="val 247009"/>
              <a:gd name="f2230" fmla="val 3352871"/>
              <a:gd name="f2231" fmla="val 273348"/>
              <a:gd name="f2232" fmla="val 3363548"/>
              <a:gd name="f2233" fmla="val 313922"/>
              <a:gd name="f2234" fmla="val 3373515"/>
              <a:gd name="f2235" fmla="val 3374938"/>
              <a:gd name="f2236" fmla="val 364464"/>
              <a:gd name="f2237" fmla="val 3379209"/>
              <a:gd name="f2238" fmla="val 389378"/>
              <a:gd name="f2239" fmla="val 3384192"/>
              <a:gd name="f2240" fmla="val 415715"/>
              <a:gd name="f2241" fmla="val 442054"/>
              <a:gd name="f2242" fmla="val 3394870"/>
              <a:gd name="f2243" fmla="val 468393"/>
              <a:gd name="f2244" fmla="val 3399853"/>
              <a:gd name="f2245" fmla="val 493307"/>
              <a:gd name="f2246" fmla="val 518933"/>
              <a:gd name="f2247" fmla="val 3412667"/>
              <a:gd name="f2248" fmla="val 543847"/>
              <a:gd name="f2249" fmla="val 3415512"/>
              <a:gd name="f2250" fmla="val 3418360"/>
              <a:gd name="f2251" fmla="val 464121"/>
              <a:gd name="f2252" fmla="val 3421921"/>
              <a:gd name="f2253" fmla="val 424258"/>
              <a:gd name="f2254" fmla="val 3424766"/>
              <a:gd name="f2255" fmla="val 393649"/>
              <a:gd name="f2256" fmla="val 3427615"/>
              <a:gd name="f2257" fmla="val 392937"/>
              <a:gd name="f2258" fmla="val 3452528"/>
              <a:gd name="f2259" fmla="val 407886"/>
              <a:gd name="f2260" fmla="val 3483138"/>
              <a:gd name="f2261" fmla="val 425682"/>
              <a:gd name="f2262" fmla="val 3499510"/>
              <a:gd name="f2263" fmla="val 454156"/>
              <a:gd name="f2264" fmla="val 3504493"/>
              <a:gd name="f2265" fmla="val 486900"/>
              <a:gd name="f2266" fmla="val 3511612"/>
              <a:gd name="f2267" fmla="val 529610"/>
              <a:gd name="f2268" fmla="val 3522288"/>
              <a:gd name="f2269" fmla="val 662724"/>
              <a:gd name="f2270" fmla="val 3532255"/>
              <a:gd name="f2271" fmla="val 3536526"/>
              <a:gd name="f2272" fmla="val 667707"/>
              <a:gd name="f2273" fmla="val 3539374"/>
              <a:gd name="f2274" fmla="val 580863"/>
              <a:gd name="f2275" fmla="val 3543645"/>
              <a:gd name="f2276" fmla="val 555237"/>
              <a:gd name="f2277" fmla="val 492595"/>
              <a:gd name="f2278" fmla="val 461274"/>
              <a:gd name="f2279" fmla="val 3520865"/>
              <a:gd name="f2280" fmla="val 432800"/>
              <a:gd name="f2281" fmla="val 3474596"/>
              <a:gd name="f2282" fmla="val 375141"/>
              <a:gd name="f2283" fmla="val 3472461"/>
              <a:gd name="f2284" fmla="val 372293"/>
              <a:gd name="f2285" fmla="val 3470325"/>
              <a:gd name="f2286" fmla="val 3468190"/>
              <a:gd name="f2287" fmla="val 367310"/>
              <a:gd name="f2288" fmla="val 326736"/>
              <a:gd name="f2289" fmla="val 3434022"/>
              <a:gd name="f2290" fmla="val 293279"/>
              <a:gd name="f2291" fmla="val 3439715"/>
              <a:gd name="f2292" fmla="val 264806"/>
              <a:gd name="f2293" fmla="val 3425478"/>
              <a:gd name="f2294" fmla="val 245586"/>
              <a:gd name="f2295" fmla="val 229213"/>
              <a:gd name="f2296" fmla="val 3380633"/>
              <a:gd name="f2297" fmla="val 3357142"/>
              <a:gd name="f2298" fmla="val 192197"/>
              <a:gd name="f2299" fmla="val 3332940"/>
              <a:gd name="f2300" fmla="val 173690"/>
              <a:gd name="f2301" fmla="val 3313721"/>
              <a:gd name="f2302" fmla="val 160165"/>
              <a:gd name="f2303" fmla="val 3295212"/>
              <a:gd name="f2304" fmla="val 148063"/>
              <a:gd name="f2305" fmla="val 3268873"/>
              <a:gd name="f2306" fmla="val 150199"/>
              <a:gd name="f2307" fmla="val 3248942"/>
              <a:gd name="f2308" fmla="val 151623"/>
              <a:gd name="f2309" fmla="val 3237552"/>
              <a:gd name="f2310" fmla="val 137386"/>
              <a:gd name="f2311" fmla="val 3229722"/>
              <a:gd name="f2312" fmla="val 120301"/>
              <a:gd name="f2313" fmla="val 110336"/>
              <a:gd name="f2314" fmla="val 3220469"/>
              <a:gd name="f2315" fmla="val 99658"/>
              <a:gd name="f2316" fmla="val 3233993"/>
              <a:gd name="f2317" fmla="val 91827"/>
              <a:gd name="f2318" fmla="val 3827670"/>
              <a:gd name="f2319" fmla="val 3653980"/>
              <a:gd name="f2320" fmla="val 3661812"/>
              <a:gd name="f2321" fmla="val 27051"/>
              <a:gd name="f2322" fmla="val 3666794"/>
              <a:gd name="f2323" fmla="val 51253"/>
              <a:gd name="f2324" fmla="val 3664658"/>
              <a:gd name="f2325" fmla="val 74032"/>
              <a:gd name="f2326" fmla="val 3661098"/>
              <a:gd name="f2327" fmla="val 119589"/>
              <a:gd name="f2328" fmla="val 3680318"/>
              <a:gd name="f2329" fmla="val 155182"/>
              <a:gd name="f2330" fmla="val 3707368"/>
              <a:gd name="f2331" fmla="val 187927"/>
              <a:gd name="f2332" fmla="val 3723740"/>
              <a:gd name="f2333" fmla="val 207858"/>
              <a:gd name="f2334" fmla="val 3731572"/>
              <a:gd name="f2335" fmla="val 229925"/>
              <a:gd name="f2336" fmla="val 3725877"/>
              <a:gd name="f2337" fmla="val 275483"/>
              <a:gd name="f2338" fmla="val 3728724"/>
              <a:gd name="f2339" fmla="val 335990"/>
              <a:gd name="f2340" fmla="val 469104"/>
              <a:gd name="f2341" fmla="val 472663"/>
              <a:gd name="f2342" fmla="val 489036"/>
              <a:gd name="f2343" fmla="val 3726588"/>
              <a:gd name="f2344" fmla="val 505408"/>
              <a:gd name="f2345" fmla="val 521780"/>
              <a:gd name="f2346" fmla="val 3749368"/>
              <a:gd name="f2347" fmla="val 592965"/>
              <a:gd name="f2348" fmla="val 3719471"/>
              <a:gd name="f2349" fmla="val 647064"/>
              <a:gd name="f2350" fmla="val 3671065"/>
              <a:gd name="f2351" fmla="val 694758"/>
              <a:gd name="f2352" fmla="val 3663946"/>
              <a:gd name="f2353" fmla="val 709706"/>
              <a:gd name="f2354" fmla="val 3652556"/>
              <a:gd name="f2355" fmla="val 721096"/>
              <a:gd name="f2356" fmla="val 3640455"/>
              <a:gd name="f2357" fmla="val 731062"/>
              <a:gd name="f2358" fmla="val 3621236"/>
              <a:gd name="f2359" fmla="val 750282"/>
              <a:gd name="f2360" fmla="val 3619100"/>
              <a:gd name="f2361" fmla="val 773061"/>
              <a:gd name="f2362" fmla="val 3622659"/>
              <a:gd name="f2363" fmla="val 3624795"/>
              <a:gd name="f2364" fmla="val 3633337"/>
              <a:gd name="f2365" fmla="val 997291"/>
              <a:gd name="f2366" fmla="val 3634761"/>
              <a:gd name="f2367" fmla="val 1005832"/>
              <a:gd name="f2368" fmla="val 3635472"/>
              <a:gd name="f2369" fmla="val 996579"/>
              <a:gd name="f2370" fmla="val 3636184"/>
              <a:gd name="f2371" fmla="val 978071"/>
              <a:gd name="f2372" fmla="val 911158"/>
              <a:gd name="f2373" fmla="val 909734"/>
              <a:gd name="f2374" fmla="val 3646150"/>
              <a:gd name="f2375" fmla="val 835703"/>
              <a:gd name="f2376" fmla="val 3651132"/>
              <a:gd name="f2377" fmla="val 813635"/>
              <a:gd name="f2378" fmla="val 3656116"/>
              <a:gd name="f2379" fmla="val 791568"/>
              <a:gd name="f2380" fmla="val 770213"/>
              <a:gd name="f2381" fmla="val 736045"/>
              <a:gd name="f2382" fmla="val 3699539"/>
              <a:gd name="f2383" fmla="val 3725164"/>
              <a:gd name="f2384" fmla="val 698317"/>
              <a:gd name="f2385" fmla="val 3732995"/>
              <a:gd name="f2386" fmla="val 691910"/>
              <a:gd name="f2387" fmla="val 3737265"/>
              <a:gd name="f2388" fmla="val 696181"/>
              <a:gd name="f2389" fmla="val 3737978"/>
              <a:gd name="f2390" fmla="val 3738691"/>
              <a:gd name="f2391" fmla="val 3744384"/>
              <a:gd name="f2392" fmla="val 793704"/>
              <a:gd name="f2393" fmla="val 3745808"/>
              <a:gd name="f2394" fmla="val 820754"/>
              <a:gd name="f2395" fmla="val 911870"/>
              <a:gd name="f2396" fmla="val 3762182"/>
              <a:gd name="f2397" fmla="val 1116169"/>
              <a:gd name="f2398" fmla="val 1126847"/>
              <a:gd name="f2399" fmla="val 3768588"/>
              <a:gd name="f2400" fmla="val 1109761"/>
              <a:gd name="f2401" fmla="val 3770723"/>
              <a:gd name="f2402" fmla="val 949597"/>
              <a:gd name="f2403" fmla="val 3772859"/>
              <a:gd name="f2404" fmla="val 3776418"/>
              <a:gd name="f2405" fmla="val 800110"/>
              <a:gd name="f2406" fmla="val 3777841"/>
              <a:gd name="f2407" fmla="val 3796350"/>
              <a:gd name="f2408" fmla="val 626421"/>
              <a:gd name="f2409" fmla="val 3798485"/>
              <a:gd name="f2410" fmla="val 617879"/>
              <a:gd name="f2411" fmla="val 3799196"/>
              <a:gd name="f2412" fmla="val 610048"/>
              <a:gd name="f2413" fmla="val 3805604"/>
              <a:gd name="f2414" fmla="val 603642"/>
              <a:gd name="f2415" fmla="val 3814145"/>
              <a:gd name="f2416" fmla="val 579440"/>
              <a:gd name="f2417" fmla="val 3809162"/>
              <a:gd name="f2418" fmla="val 3802756"/>
              <a:gd name="f2419" fmla="val 531746"/>
              <a:gd name="f2420" fmla="val 3794214"/>
              <a:gd name="f2421" fmla="val 500425"/>
              <a:gd name="f2422" fmla="val 3782113"/>
              <a:gd name="f2423" fmla="val 469816"/>
              <a:gd name="f2424" fmla="val 436359"/>
              <a:gd name="f2425" fmla="val 405038"/>
              <a:gd name="f2426" fmla="val 3781401"/>
              <a:gd name="f2427" fmla="val 373718"/>
              <a:gd name="f2428" fmla="val 3793502"/>
              <a:gd name="f2429" fmla="val 344531"/>
              <a:gd name="f2430" fmla="val 3817705"/>
              <a:gd name="f2431" fmla="val 284737"/>
              <a:gd name="f2432" fmla="val 3826959"/>
              <a:gd name="f2433" fmla="val 222807"/>
              <a:gd name="f2434" fmla="val 3824112"/>
              <a:gd name="f2435" fmla="val 159453"/>
              <a:gd name="f2436" fmla="val 3823399"/>
              <a:gd name="f2437" fmla="val 145216"/>
              <a:gd name="f2438" fmla="val 3822687"/>
              <a:gd name="f2439" fmla="val 130980"/>
              <a:gd name="f2440" fmla="val 116743"/>
              <a:gd name="f2441" fmla="val 3830518"/>
              <a:gd name="f2442" fmla="val 107489"/>
              <a:gd name="f2443" fmla="val 3831941"/>
              <a:gd name="f2444" fmla="val 102506"/>
              <a:gd name="f2445" fmla="val 3843332"/>
              <a:gd name="f2446" fmla="val 69761"/>
              <a:gd name="f2447" fmla="val 3840484"/>
              <a:gd name="f2448" fmla="val 37728"/>
              <a:gd name="f2449" fmla="val 6406"/>
              <a:gd name="f2450" fmla="val 3829806"/>
              <a:gd name="f2451" fmla="val 5695"/>
              <a:gd name="f2452" fmla="val 3828382"/>
              <a:gd name="f2453" fmla="val 4983"/>
              <a:gd name="f2454" fmla="val 4026271"/>
              <a:gd name="f2455" fmla="val 3559"/>
              <a:gd name="f2456" fmla="val 3920919"/>
              <a:gd name="f2457" fmla="val 3920207"/>
              <a:gd name="f2458" fmla="val 13524"/>
              <a:gd name="f2459" fmla="val 22778"/>
              <a:gd name="f2460" fmla="val 3915937"/>
              <a:gd name="f2461" fmla="val 29897"/>
              <a:gd name="f2462" fmla="val 3898141"/>
              <a:gd name="f2463" fmla="val 60506"/>
              <a:gd name="f2464" fmla="val 3900989"/>
              <a:gd name="f2465" fmla="val 92539"/>
              <a:gd name="f2466" fmla="val 3907396"/>
              <a:gd name="f2467" fmla="val 124571"/>
              <a:gd name="f2468" fmla="val 156605"/>
              <a:gd name="f2469" fmla="val 3925191"/>
              <a:gd name="f2470" fmla="val 189349"/>
              <a:gd name="f2471" fmla="val 3933732"/>
              <a:gd name="f2472" fmla="val 221382"/>
              <a:gd name="f2473" fmla="val 3936580"/>
              <a:gd name="f2474" fmla="val 3942276"/>
              <a:gd name="f2475" fmla="val 241314"/>
              <a:gd name="f2476" fmla="val 3953665"/>
              <a:gd name="f2477" fmla="val 245585"/>
              <a:gd name="f2478" fmla="val 4012748"/>
              <a:gd name="f2479" fmla="val 266228"/>
              <a:gd name="f2480" fmla="val 4071831"/>
              <a:gd name="f2481" fmla="val 4134473"/>
              <a:gd name="f2482" fmla="val 4174336"/>
              <a:gd name="f2483" fmla="val 249144"/>
              <a:gd name="f2484" fmla="val 4203521"/>
              <a:gd name="f2485" fmla="val 205009"/>
              <a:gd name="f2486" fmla="val 4237689"/>
              <a:gd name="f2487" fmla="val 164435"/>
              <a:gd name="f2488" fmla="val 4239112"/>
              <a:gd name="f2489" fmla="val 4239824"/>
              <a:gd name="f2490" fmla="val 155893"/>
              <a:gd name="f2491" fmla="val 4241247"/>
              <a:gd name="f2492" fmla="val 151622"/>
              <a:gd name="f2493" fmla="val 4238402"/>
              <a:gd name="f2494" fmla="val 149487"/>
              <a:gd name="f2495" fmla="val 4234841"/>
              <a:gd name="f2496" fmla="val 147350"/>
              <a:gd name="f2497" fmla="val 4231994"/>
              <a:gd name="f2498" fmla="val 145215"/>
              <a:gd name="f2499" fmla="val 4217759"/>
              <a:gd name="f2500" fmla="val 101793"/>
              <a:gd name="f2501" fmla="val 4204233"/>
              <a:gd name="f2502" fmla="val 58371"/>
              <a:gd name="f2503" fmla="val 4182878"/>
              <a:gd name="f2504" fmla="val 17796"/>
              <a:gd name="f2505" fmla="val 4180031"/>
              <a:gd name="f2506" fmla="val 12813"/>
              <a:gd name="f2507" fmla="val 4179318"/>
              <a:gd name="f2508" fmla="val 7830"/>
              <a:gd name="f2509" fmla="val 4180742"/>
              <a:gd name="f2510" fmla="val 4105287"/>
              <a:gd name="f2511" fmla="val 4098881"/>
              <a:gd name="f2512" fmla="val 4092474"/>
              <a:gd name="f2513" fmla="val 4085356"/>
              <a:gd name="f2514" fmla="val 10677"/>
              <a:gd name="f2515" fmla="val 4078238"/>
              <a:gd name="f2516" fmla="val 15660"/>
              <a:gd name="f2517" fmla="val 4071119"/>
              <a:gd name="f2518" fmla="val 20643"/>
              <a:gd name="f2519" fmla="val 4062576"/>
              <a:gd name="f2520" fmla="val 24202"/>
              <a:gd name="f2521" fmla="val 4033391"/>
              <a:gd name="f2522" fmla="val 37727"/>
              <a:gd name="f2523" fmla="val 4024137"/>
              <a:gd name="f2524" fmla="val 4024849"/>
              <a:gd name="f2525" fmla="val 134538"/>
              <a:gd name="f2526" fmla="val 4023426"/>
              <a:gd name="f2527" fmla="val 4022002"/>
              <a:gd name="f2528" fmla="val 178672"/>
              <a:gd name="f2529" fmla="val 4032680"/>
              <a:gd name="f2530" fmla="val 4054034"/>
              <a:gd name="f2531" fmla="val 4065423"/>
              <a:gd name="f2532" fmla="val 192909"/>
              <a:gd name="f2533" fmla="val 4077525"/>
              <a:gd name="f2534" fmla="val 195044"/>
              <a:gd name="f2535" fmla="val 4088914"/>
              <a:gd name="f2536" fmla="val 195755"/>
              <a:gd name="f2537" fmla="val 4107421"/>
              <a:gd name="f2538" fmla="val 197180"/>
              <a:gd name="f2539" fmla="val 4130201"/>
              <a:gd name="f2540" fmla="val 4143015"/>
              <a:gd name="f2541" fmla="val 188638"/>
              <a:gd name="f2542" fmla="val 4160811"/>
              <a:gd name="f2543" fmla="val 4175048"/>
              <a:gd name="f2544" fmla="val 129554"/>
              <a:gd name="f2545" fmla="val 4167929"/>
              <a:gd name="f2546" fmla="val 96098"/>
              <a:gd name="f2547" fmla="val 4162946"/>
              <a:gd name="f2548" fmla="val 72608"/>
              <a:gd name="f2549" fmla="val 4138744"/>
              <a:gd name="f2550" fmla="val 71183"/>
              <a:gd name="f2551" fmla="val 4118812"/>
              <a:gd name="f2552" fmla="val 69048"/>
              <a:gd name="f2553" fmla="val 4101728"/>
              <a:gd name="f2554" fmla="val 67624"/>
              <a:gd name="f2555" fmla="val 4089627"/>
              <a:gd name="f2556" fmla="val 74743"/>
              <a:gd name="f2557" fmla="val 4083932"/>
              <a:gd name="f2558" fmla="val 4082508"/>
              <a:gd name="f2559" fmla="val 4081085"/>
              <a:gd name="f2560" fmla="val 99657"/>
              <a:gd name="f2561" fmla="val 4079660"/>
              <a:gd name="f2562" fmla="val 103928"/>
              <a:gd name="f2563" fmla="val 4076813"/>
              <a:gd name="f2564" fmla="val 118165"/>
              <a:gd name="f2565" fmla="val 4068271"/>
              <a:gd name="f2566" fmla="val 136673"/>
              <a:gd name="f2567" fmla="val 153758"/>
              <a:gd name="f2568" fmla="val 4110982"/>
              <a:gd name="f2569" fmla="val 138808"/>
              <a:gd name="f2570" fmla="val 4128778"/>
              <a:gd name="f2571" fmla="val 125996"/>
              <a:gd name="f2572" fmla="val 4105999"/>
              <a:gd name="f2573" fmla="val 127419"/>
              <a:gd name="f2574" fmla="val 4103152"/>
              <a:gd name="f2575" fmla="val 117453"/>
              <a:gd name="f2576" fmla="val 4111693"/>
              <a:gd name="f2577" fmla="val 88980"/>
              <a:gd name="f2578" fmla="val 4120946"/>
              <a:gd name="f2579" fmla="val 89691"/>
              <a:gd name="f2580" fmla="val 4133760"/>
              <a:gd name="f2581" fmla="val 4139455"/>
              <a:gd name="f2582" fmla="val 4142303"/>
              <a:gd name="f2583" fmla="val 111047"/>
              <a:gd name="f2584" fmla="val 4149421"/>
              <a:gd name="f2585" fmla="val 137385"/>
              <a:gd name="f2586" fmla="val 165147"/>
              <a:gd name="f2587" fmla="val 4118101"/>
              <a:gd name="f2588" fmla="val 173689"/>
              <a:gd name="f2589" fmla="val 180095"/>
              <a:gd name="f2590" fmla="val 4059017"/>
              <a:gd name="f2591" fmla="val 165859"/>
              <a:gd name="f2592" fmla="val 4049764"/>
              <a:gd name="f2593" fmla="val 150910"/>
              <a:gd name="f2594" fmla="val 4048340"/>
              <a:gd name="f2595" fmla="val 4046916"/>
              <a:gd name="f2596" fmla="val 4046205"/>
              <a:gd name="f2597" fmla="val 141656"/>
              <a:gd name="f2598" fmla="val 4035527"/>
              <a:gd name="f2599" fmla="val 4099592"/>
              <a:gd name="f2600" fmla="val 14948"/>
              <a:gd name="f2601" fmla="val 4154404"/>
              <a:gd name="f2602" fmla="val 16372"/>
              <a:gd name="f2603" fmla="val 4177183"/>
              <a:gd name="f2604" fmla="val 4181453"/>
              <a:gd name="f2605" fmla="val 35592"/>
              <a:gd name="f2606" fmla="val 4193554"/>
              <a:gd name="f2607" fmla="val 68337"/>
              <a:gd name="f2608" fmla="val 102505"/>
              <a:gd name="f2609" fmla="val 4215622"/>
              <a:gd name="f2610" fmla="val 135961"/>
              <a:gd name="f2611" fmla="val 4218469"/>
              <a:gd name="f2612" fmla="val 152333"/>
              <a:gd name="f2613" fmla="val 4210640"/>
              <a:gd name="f2614" fmla="val 159452"/>
              <a:gd name="f2615" fmla="val 4190708"/>
              <a:gd name="f2616" fmla="val 186502"/>
              <a:gd name="f2617" fmla="val 4170776"/>
              <a:gd name="f2618" fmla="val 213552"/>
              <a:gd name="f2619" fmla="val 4147285"/>
              <a:gd name="f2620" fmla="val 237754"/>
              <a:gd name="f2621" fmla="val 4135896"/>
              <a:gd name="f2622" fmla="val 249856"/>
              <a:gd name="f2623" fmla="val 4123794"/>
              <a:gd name="f2624" fmla="val 254127"/>
              <a:gd name="f2625" fmla="val 4106711"/>
              <a:gd name="f2626" fmla="val 251280"/>
              <a:gd name="f2627" fmla="val 244873"/>
              <a:gd name="f2628" fmla="val 4036239"/>
              <a:gd name="f2629" fmla="val 236331"/>
              <a:gd name="f2630" fmla="val 4002069"/>
              <a:gd name="f2631" fmla="val 224229"/>
              <a:gd name="f2632" fmla="val 3960071"/>
              <a:gd name="f2633" fmla="val 209281"/>
              <a:gd name="f2634" fmla="val 3942987"/>
              <a:gd name="f2635" fmla="val 3969325"/>
              <a:gd name="f2636" fmla="val 3976444"/>
              <a:gd name="f2637" fmla="val 108199"/>
              <a:gd name="f2638" fmla="val 3982138"/>
              <a:gd name="f2639" fmla="val 98234"/>
              <a:gd name="f2640" fmla="val 3980715"/>
              <a:gd name="f2641" fmla="val 86132"/>
              <a:gd name="f2642" fmla="val 3977867"/>
              <a:gd name="f2643" fmla="val 64066"/>
              <a:gd name="f2644" fmla="val 3982850"/>
              <a:gd name="f2645" fmla="val 45558"/>
              <a:gd name="f2646" fmla="val 4002782"/>
              <a:gd name="f2647" fmla="val 31321"/>
              <a:gd name="f2648" fmla="val 4012036"/>
              <a:gd name="f2649" fmla="val 4019154"/>
              <a:gd name="f2650" fmla="val 2458799"/>
              <a:gd name="f2651" fmla="val 2946"/>
              <a:gd name="f2652" fmla="val -2037"/>
              <a:gd name="f2653" fmla="val 10678"/>
              <a:gd name="f2654" fmla="val 810"/>
              <a:gd name="f2655" fmla="val 21355"/>
              <a:gd name="f2656" fmla="val 32033"/>
              <a:gd name="f2657" fmla="val 6177493"/>
              <a:gd name="f2658" fmla="val 6655002"/>
              <a:gd name="f2659" fmla="val 6829407"/>
              <a:gd name="f2660" fmla="val 6861440"/>
              <a:gd name="f2661" fmla="val 6857880"/>
              <a:gd name="f2662" fmla="val 29283"/>
              <a:gd name="f2663" fmla="val 262730"/>
              <a:gd name="f2664" fmla="val 263553"/>
              <a:gd name="f2665" fmla="val 4682769"/>
              <a:gd name="f2666" fmla="val 261433"/>
              <a:gd name="f2667" fmla="val 4677243"/>
              <a:gd name="f2668" fmla="val 258674"/>
              <a:gd name="f2669" fmla="val 4662917"/>
              <a:gd name="f2670" fmla="val 257072"/>
              <a:gd name="f2671" fmla="val 4649036"/>
              <a:gd name="f2672" fmla="val 257784"/>
              <a:gd name="f2673" fmla="val 4634799"/>
              <a:gd name="f2674" fmla="val 259920"/>
              <a:gd name="f2675" fmla="val 4599208"/>
              <a:gd name="f2676" fmla="val 251378"/>
              <a:gd name="f2677" fmla="val 4514498"/>
              <a:gd name="f2678" fmla="val 4513787"/>
              <a:gd name="f2679" fmla="val 240701"/>
              <a:gd name="f2680" fmla="val 4491008"/>
              <a:gd name="f2681" fmla="val 181617"/>
              <a:gd name="f2682" fmla="val 4243999"/>
              <a:gd name="f2683" fmla="val 185889"/>
              <a:gd name="f2684" fmla="val 4202711"/>
              <a:gd name="f2685" fmla="val 194431"/>
              <a:gd name="f2686" fmla="val 4117290"/>
              <a:gd name="f2687" fmla="val 195854"/>
              <a:gd name="f2688" fmla="val 3940042"/>
              <a:gd name="f2689" fmla="val 190871"/>
              <a:gd name="f2690" fmla="val 185177"/>
              <a:gd name="f2691" fmla="val 3888789"/>
              <a:gd name="f2692" fmla="val 179482"/>
              <a:gd name="f2693" fmla="val 3836825"/>
              <a:gd name="f2694" fmla="val 167381"/>
              <a:gd name="f2695" fmla="val 3786285"/>
              <a:gd name="f2696" fmla="val 169161"/>
              <a:gd name="f2697" fmla="val 3783170"/>
              <a:gd name="f2698" fmla="val 170662"/>
              <a:gd name="f2699" fmla="val 3644639"/>
              <a:gd name="f2700" fmla="val 171538"/>
              <a:gd name="f2701" fmla="val 3540657"/>
              <a:gd name="f2702" fmla="val 171634"/>
              <a:gd name="f2703" fmla="val 3528517"/>
              <a:gd name="f2704" fmla="val 171729"/>
              <a:gd name="f2705" fmla="val 3516376"/>
              <a:gd name="f2706" fmla="val 171825"/>
              <a:gd name="f2707" fmla="val 3504237"/>
              <a:gd name="f2708" fmla="val 265004"/>
              <a:gd name="f2709" fmla="val 3354432"/>
              <a:gd name="f2710" fmla="val 269832"/>
              <a:gd name="f2711" fmla="val 3347994"/>
              <a:gd name="f2712" fmla="val 281635"/>
              <a:gd name="f2713" fmla="val 3337801"/>
              <a:gd name="f2714" fmla="val 3317950"/>
              <a:gd name="f2715" fmla="val 366402"/>
              <a:gd name="f2716" fmla="val 3317414"/>
              <a:gd name="f2717" fmla="val 407714"/>
              <a:gd name="f2718" fmla="val 3343703"/>
              <a:gd name="f2719" fmla="val 3349604"/>
              <a:gd name="f2720" fmla="val 421662"/>
              <a:gd name="f2721" fmla="val 3357651"/>
              <a:gd name="f2722" fmla="val 3369991"/>
              <a:gd name="f2723" fmla="val 3401107"/>
              <a:gd name="f2724" fmla="val 3432225"/>
              <a:gd name="f2725" fmla="val 419516"/>
              <a:gd name="f2726" fmla="val 3463342"/>
              <a:gd name="f2727" fmla="val 3492313"/>
              <a:gd name="f2728" fmla="val 3521821"/>
              <a:gd name="f2729" fmla="val 417907"/>
              <a:gd name="f2730" fmla="val 3550791"/>
              <a:gd name="f2731" fmla="val 3552938"/>
              <a:gd name="f2732" fmla="val 415761"/>
              <a:gd name="f2733" fmla="val 3556158"/>
              <a:gd name="f2734" fmla="val 3558839"/>
              <a:gd name="f2735" fmla="val 3731057"/>
              <a:gd name="f2736" fmla="val 3733738"/>
              <a:gd name="f2737" fmla="val 3736958"/>
              <a:gd name="f2738" fmla="val 3739641"/>
              <a:gd name="f2739" fmla="val 3741250"/>
              <a:gd name="f2740" fmla="val 3742323"/>
              <a:gd name="f2741" fmla="val 3743932"/>
              <a:gd name="f2742" fmla="val 3818506"/>
              <a:gd name="f2743" fmla="val 416298"/>
              <a:gd name="f2744" fmla="val 3892543"/>
              <a:gd name="f2745" fmla="val 423272"/>
              <a:gd name="f2746" fmla="val 3967117"/>
              <a:gd name="f2747" fmla="val 3971410"/>
              <a:gd name="f2748" fmla="val 422736"/>
              <a:gd name="f2749" fmla="val 3974091"/>
              <a:gd name="f2750" fmla="val 3976774"/>
              <a:gd name="f2751" fmla="val 389472"/>
              <a:gd name="f2752" fmla="val 3995015"/>
              <a:gd name="f2753" fmla="val 372305"/>
              <a:gd name="f2754" fmla="val 4020230"/>
              <a:gd name="f2755" fmla="val 374987"/>
              <a:gd name="f2756" fmla="val 4057785"/>
              <a:gd name="f2757" fmla="val 4047592"/>
              <a:gd name="f2758" fmla="val 4037936"/>
              <a:gd name="f2759" fmla="val 4023449"/>
              <a:gd name="f2760" fmla="val 357818"/>
              <a:gd name="f2761" fmla="val 4009500"/>
              <a:gd name="f2762" fmla="val 358356"/>
              <a:gd name="f2763" fmla="val 3995551"/>
              <a:gd name="f2764" fmla="val 358892"/>
              <a:gd name="f2765" fmla="val 3982139"/>
              <a:gd name="f2766" fmla="val 361038"/>
              <a:gd name="f2767" fmla="val 3948340"/>
              <a:gd name="f2768" fmla="val 3915613"/>
              <a:gd name="f2769" fmla="val 3882886"/>
              <a:gd name="f2770" fmla="val 377670"/>
              <a:gd name="f2771" fmla="val 3879667"/>
              <a:gd name="f2772" fmla="val 379816"/>
              <a:gd name="f2773" fmla="val 3875375"/>
              <a:gd name="f2774" fmla="val 3874301"/>
              <a:gd name="f2775" fmla="val 371231"/>
              <a:gd name="f2776" fmla="val 3873229"/>
              <a:gd name="f2777" fmla="val 370695"/>
              <a:gd name="f2778" fmla="val 3877521"/>
              <a:gd name="f2779" fmla="val 369622"/>
              <a:gd name="f2780" fmla="val 3880204"/>
              <a:gd name="f2781" fmla="val 362110"/>
              <a:gd name="f2782" fmla="val 3910248"/>
              <a:gd name="f2783" fmla="val 349235"/>
              <a:gd name="f2784" fmla="val 3939220"/>
              <a:gd name="f2785" fmla="val 346553"/>
              <a:gd name="f2786" fmla="val 3970873"/>
              <a:gd name="f2787" fmla="val 343869"/>
              <a:gd name="f2788" fmla="val 4003063"/>
              <a:gd name="f2789" fmla="val 335286"/>
              <a:gd name="f2790" fmla="val 4036325"/>
              <a:gd name="f2791" fmla="val 361574"/>
              <a:gd name="f2792" fmla="val 4066906"/>
              <a:gd name="f2793" fmla="val 332066"/>
              <a:gd name="f2794" fmla="val 4051348"/>
              <a:gd name="f2795" fmla="val 4048665"/>
              <a:gd name="f2796" fmla="val 272515"/>
              <a:gd name="f2797" fmla="val 4047056"/>
              <a:gd name="f2798" fmla="val 268760"/>
              <a:gd name="f2799" fmla="val 4045447"/>
              <a:gd name="f2800" fmla="val 4050274"/>
              <a:gd name="f2801" fmla="val 4056712"/>
              <a:gd name="f2802" fmla="val 4054567"/>
              <a:gd name="f2803" fmla="val 313289"/>
              <a:gd name="f2804" fmla="val 4073345"/>
              <a:gd name="f2805" fmla="val 381425"/>
              <a:gd name="f2806" fmla="val 4096950"/>
              <a:gd name="f2807" fmla="val 4098559"/>
              <a:gd name="f2808" fmla="val 4096414"/>
              <a:gd name="f2809" fmla="val 4106607"/>
              <a:gd name="f2810" fmla="val 317045"/>
              <a:gd name="f2811" fmla="val 4139871"/>
              <a:gd name="f2812" fmla="val 290756"/>
              <a:gd name="f2813" fmla="val 4173670"/>
              <a:gd name="f2814" fmla="val 4217127"/>
              <a:gd name="f2815" fmla="val 4220346"/>
              <a:gd name="f2816" fmla="val 4226784"/>
              <a:gd name="f2817" fmla="val 284318"/>
              <a:gd name="f2818" fmla="val 4227857"/>
              <a:gd name="f2819" fmla="val 4228393"/>
              <a:gd name="f2820" fmla="val 4223028"/>
              <a:gd name="f2821" fmla="val 291293"/>
              <a:gd name="f2822" fmla="val 4218200"/>
              <a:gd name="f2823" fmla="val 4177425"/>
              <a:gd name="f2824" fmla="val 325092"/>
              <a:gd name="f2825" fmla="val 4148455"/>
              <a:gd name="f2826" fmla="val 350307"/>
              <a:gd name="f2827" fmla="val 4118947"/>
              <a:gd name="f2828" fmla="val 4110899"/>
              <a:gd name="f2829" fmla="val 4113045"/>
              <a:gd name="f2830" fmla="val 4116265"/>
              <a:gd name="f2831" fmla="val 4129140"/>
              <a:gd name="f2832" fmla="val 4136115"/>
              <a:gd name="f2833" fmla="val 4159721"/>
              <a:gd name="f2834" fmla="val 383571"/>
              <a:gd name="f2835" fmla="val 4182254"/>
              <a:gd name="f2836" fmla="val 4205324"/>
              <a:gd name="f2837" fmla="val 4209079"/>
              <a:gd name="f2838" fmla="val 391082"/>
              <a:gd name="f2839" fmla="val 4216054"/>
              <a:gd name="f2840" fmla="val 396983"/>
              <a:gd name="f2841" fmla="val 4213908"/>
              <a:gd name="f2842" fmla="val 400739"/>
              <a:gd name="f2843" fmla="val 4212298"/>
              <a:gd name="f2844" fmla="val 4206933"/>
              <a:gd name="f2845" fmla="val 4203178"/>
              <a:gd name="f2846" fmla="val 391618"/>
              <a:gd name="f2847" fmla="val 4180108"/>
              <a:gd name="f2848" fmla="val 4157038"/>
              <a:gd name="f2849" fmla="val 4133432"/>
              <a:gd name="f2850" fmla="val 394300"/>
              <a:gd name="f2851" fmla="val 4126457"/>
              <a:gd name="f2852" fmla="val 399129"/>
              <a:gd name="f2853" fmla="val 4122702"/>
              <a:gd name="f2854" fmla="val 403958"/>
              <a:gd name="f2855" fmla="val 4125385"/>
              <a:gd name="f2856" fmla="val 410932"/>
              <a:gd name="f2857" fmla="val 4145772"/>
              <a:gd name="f2858" fmla="val 425418"/>
              <a:gd name="f2859" fmla="val 4132896"/>
              <a:gd name="f2860" fmla="val 426490"/>
              <a:gd name="f2861" fmla="val 4133969"/>
              <a:gd name="f2862" fmla="val 435075"/>
              <a:gd name="f2863" fmla="val 4146844"/>
              <a:gd name="f2864" fmla="val 437221"/>
              <a:gd name="f2865" fmla="val 4136652"/>
              <a:gd name="f2866" fmla="val 4130214"/>
              <a:gd name="f2867" fmla="val 4122165"/>
              <a:gd name="f2868" fmla="val 4123239"/>
              <a:gd name="f2869" fmla="val 454389"/>
              <a:gd name="f2870" fmla="val 4124311"/>
              <a:gd name="f2871" fmla="val 4129677"/>
              <a:gd name="f2872" fmla="val 451706"/>
              <a:gd name="f2873" fmla="val 453316"/>
              <a:gd name="f2874" fmla="val 4140406"/>
              <a:gd name="f2875" fmla="val 4155429"/>
              <a:gd name="f2876" fmla="val 4174207"/>
              <a:gd name="f2877" fmla="val 4194594"/>
              <a:gd name="f2878" fmla="val 4210689"/>
              <a:gd name="f2879" fmla="val 442585"/>
              <a:gd name="f2880" fmla="val 4212835"/>
              <a:gd name="f2881" fmla="val 4219809"/>
              <a:gd name="f2882" fmla="val 447951"/>
              <a:gd name="f2883" fmla="val 4221955"/>
              <a:gd name="f2884" fmla="val 452780"/>
              <a:gd name="f2885" fmla="val 4215517"/>
              <a:gd name="f2886" fmla="val 461363"/>
              <a:gd name="f2887" fmla="val 4201568"/>
              <a:gd name="f2888" fmla="val 4185473"/>
              <a:gd name="f2889" fmla="val 4169378"/>
              <a:gd name="f2890" fmla="val 4117874"/>
              <a:gd name="f2891" fmla="val 475849"/>
              <a:gd name="f2892" fmla="val 4123775"/>
              <a:gd name="f2893" fmla="val 490871"/>
              <a:gd name="f2894" fmla="val 4117337"/>
              <a:gd name="f2895" fmla="val 4132360"/>
              <a:gd name="f2896" fmla="val 519842"/>
              <a:gd name="f2897" fmla="val 4167232"/>
              <a:gd name="f2898" fmla="val 4201032"/>
              <a:gd name="f2899" fmla="val 4240196"/>
              <a:gd name="f2900" fmla="val 4243415"/>
              <a:gd name="f2901" fmla="val 4249853"/>
              <a:gd name="f2902" fmla="val 559007"/>
              <a:gd name="f2903" fmla="val 4247707"/>
              <a:gd name="f2904" fmla="val 4246098"/>
              <a:gd name="f2905" fmla="val 4241269"/>
              <a:gd name="f2906" fmla="val 4237514"/>
              <a:gd name="f2907" fmla="val 4199959"/>
              <a:gd name="f2908" fmla="val 4166159"/>
              <a:gd name="f2909" fmla="val 514477"/>
              <a:gd name="f2910" fmla="val 4119484"/>
              <a:gd name="f2911" fmla="val 4105535"/>
              <a:gd name="f2912" fmla="val 4103925"/>
              <a:gd name="f2913" fmla="val 4097487"/>
              <a:gd name="f2914" fmla="val 504284"/>
              <a:gd name="f2915" fmla="val 533255"/>
              <a:gd name="f2916" fmla="val 4102851"/>
              <a:gd name="f2917" fmla="val 585296"/>
              <a:gd name="f2918" fmla="val 4120557"/>
              <a:gd name="f2919" fmla="val 4120020"/>
              <a:gd name="f2920" fmla="val 593879"/>
              <a:gd name="f2921" fmla="val 4113582"/>
              <a:gd name="f2922" fmla="val 4100706"/>
              <a:gd name="f2923" fmla="val 4093195"/>
              <a:gd name="f2924" fmla="val 538620"/>
              <a:gd name="f2925" fmla="val 4087830"/>
              <a:gd name="f2926" fmla="val 4081929"/>
              <a:gd name="f2927" fmla="val 4081392"/>
              <a:gd name="f2928" fmla="val 4086221"/>
              <a:gd name="f2929" fmla="val 4071198"/>
              <a:gd name="f2930" fmla="val 502138"/>
              <a:gd name="f2931" fmla="val 4061005"/>
              <a:gd name="f2932" fmla="val 503747"/>
              <a:gd name="f2933" fmla="val 4044910"/>
              <a:gd name="f2934" fmla="val 509113"/>
              <a:gd name="f2935" fmla="val 3989114"/>
              <a:gd name="f2936" fmla="val 501601"/>
              <a:gd name="f2937" fmla="val 3934390"/>
              <a:gd name="f2938" fmla="val 479068"/>
              <a:gd name="f2939" fmla="val 3882350"/>
              <a:gd name="f2940" fmla="val 3878058"/>
              <a:gd name="f2941" fmla="val 3873766"/>
              <a:gd name="f2942" fmla="val 467802"/>
              <a:gd name="f2943" fmla="val 3883422"/>
              <a:gd name="f2944" fmla="val 3889324"/>
              <a:gd name="f2945" fmla="val 3897371"/>
              <a:gd name="f2946" fmla="val 489798"/>
              <a:gd name="f2947" fmla="val 3942974"/>
              <a:gd name="f2948" fmla="val 3988577"/>
              <a:gd name="f2949" fmla="val 4035790"/>
              <a:gd name="f2950" fmla="val 489262"/>
              <a:gd name="f2951" fmla="val 4050811"/>
              <a:gd name="f2952" fmla="val 4028278"/>
              <a:gd name="f2953" fmla="val 467265"/>
              <a:gd name="f2954" fmla="val 4004672"/>
              <a:gd name="f2955" fmla="val 3988040"/>
              <a:gd name="f2956" fmla="val 3979456"/>
              <a:gd name="f2957" fmla="val 430247"/>
              <a:gd name="f2958" fmla="val 3969263"/>
              <a:gd name="f2959" fmla="val 429710"/>
              <a:gd name="f2960" fmla="val 3956387"/>
              <a:gd name="f2961" fmla="val 3914003"/>
              <a:gd name="f2962" fmla="val 3871083"/>
              <a:gd name="f2963" fmla="val 3828699"/>
              <a:gd name="f2964" fmla="val 3673115"/>
              <a:gd name="f2965" fmla="val 424345"/>
              <a:gd name="f2966" fmla="val 3517529"/>
              <a:gd name="f2967" fmla="val 3361943"/>
              <a:gd name="f2968" fmla="val 3348530"/>
              <a:gd name="f2969" fmla="val 3336727"/>
              <a:gd name="f2970" fmla="val 3325998"/>
              <a:gd name="f2971" fmla="val 476922"/>
              <a:gd name="f2972" fmla="val 3279858"/>
              <a:gd name="f2973" fmla="val 3249814"/>
              <a:gd name="f2974" fmla="val 3225672"/>
              <a:gd name="f2975" fmla="val 3220307"/>
              <a:gd name="f2976" fmla="val 3217088"/>
              <a:gd name="f2977" fmla="val 598171"/>
              <a:gd name="f2978" fmla="val 3202066"/>
              <a:gd name="f2979" fmla="val 3191872"/>
              <a:gd name="f2980" fmla="val 3183288"/>
              <a:gd name="f2981" fmla="val 3153243"/>
              <a:gd name="f2982" fmla="val 3131247"/>
              <a:gd name="f2983" fmla="val 660943"/>
              <a:gd name="f2984" fmla="val 3110861"/>
              <a:gd name="f2985" fmla="val 695278"/>
              <a:gd name="f2986" fmla="val 3069013"/>
              <a:gd name="f2987" fmla="val 733370"/>
              <a:gd name="f2988" fmla="val 782728"/>
              <a:gd name="f2989" fmla="val 800969"/>
              <a:gd name="f2990" fmla="val 819210"/>
              <a:gd name="f2991" fmla="val 829404"/>
              <a:gd name="f2992" fmla="val 831550"/>
              <a:gd name="f2993" fmla="val 2968152"/>
              <a:gd name="f2994" fmla="val 835842"/>
              <a:gd name="f2995" fmla="val 2961713"/>
              <a:gd name="f2996" fmla="val 934022"/>
              <a:gd name="f2997" fmla="val 959238"/>
              <a:gd name="f2998" fmla="val 2864070"/>
              <a:gd name="f2999" fmla="val 987672"/>
              <a:gd name="f3000" fmla="val 1019326"/>
              <a:gd name="f3001" fmla="val 2844219"/>
              <a:gd name="f3002" fmla="val 1078861"/>
              <a:gd name="f3003" fmla="val 2834201"/>
              <a:gd name="f3004" fmla="val 1079072"/>
              <a:gd name="f3005" fmla="val 2834465"/>
              <a:gd name="f3006" fmla="val 1089216"/>
              <a:gd name="f3007" fmla="val 2843095"/>
              <a:gd name="f3008" fmla="val 1101317"/>
              <a:gd name="f3009" fmla="val 2849502"/>
              <a:gd name="f3010" fmla="val 1116266"/>
              <a:gd name="f3011" fmla="val 2853061"/>
              <a:gd name="f3012" fmla="val 1136197"/>
              <a:gd name="f3013" fmla="val 2858043"/>
              <a:gd name="f3014" fmla="val 1156840"/>
              <a:gd name="f3015" fmla="val 2863740"/>
              <a:gd name="f3016" fmla="val 1175348"/>
              <a:gd name="f3017" fmla="val 2874416"/>
              <a:gd name="f3018" fmla="val 1198127"/>
              <a:gd name="f3019" fmla="val 2887230"/>
              <a:gd name="f3020" fmla="val 1218059"/>
              <a:gd name="f3021" fmla="val 2905026"/>
              <a:gd name="f3022" fmla="val 1223042"/>
              <a:gd name="f3023" fmla="val 2930653"/>
              <a:gd name="f3024" fmla="val 1233007"/>
              <a:gd name="f3025" fmla="val 2980480"/>
              <a:gd name="f3026" fmla="val 1261481"/>
              <a:gd name="f3027" fmla="val 3016785"/>
              <a:gd name="f3028" fmla="val 1299209"/>
              <a:gd name="f3029" fmla="val 3048105"/>
              <a:gd name="f3030" fmla="val 1362562"/>
              <a:gd name="f3031" fmla="val 3088680"/>
              <a:gd name="f3032" fmla="val 1393172"/>
              <a:gd name="f3033" fmla="val 3098646"/>
              <a:gd name="f3034" fmla="val 1429475"/>
              <a:gd name="f3035" fmla="val 3101495"/>
              <a:gd name="f3036" fmla="val 3154169"/>
              <a:gd name="f3037" fmla="val 1450831"/>
              <a:gd name="f3038" fmla="val 3118577"/>
              <a:gd name="f3039" fmla="val 1461508"/>
              <a:gd name="f3040" fmla="val 3087968"/>
              <a:gd name="f3041" fmla="val 1459373"/>
              <a:gd name="f3042" fmla="val 3053801"/>
              <a:gd name="f3043" fmla="val 1435882"/>
              <a:gd name="f3044" fmla="val 3008243"/>
              <a:gd name="f3045" fmla="val 1449408"/>
              <a:gd name="f3046" fmla="val 2969804"/>
              <a:gd name="f3047" fmla="val 1482864"/>
              <a:gd name="f3048" fmla="val 2934923"/>
              <a:gd name="f3049" fmla="val 1595334"/>
              <a:gd name="f3050" fmla="val 2816756"/>
              <a:gd name="f3051" fmla="val 1622385"/>
              <a:gd name="f3052" fmla="val 2784724"/>
              <a:gd name="f3053" fmla="val 1655130"/>
              <a:gd name="f3054" fmla="val 2757675"/>
              <a:gd name="f3055" fmla="val 1685027"/>
              <a:gd name="f3056" fmla="val 2728489"/>
              <a:gd name="f3057" fmla="val 1718483"/>
              <a:gd name="f3058" fmla="val 2696455"/>
              <a:gd name="f3059" fmla="val 1746245"/>
              <a:gd name="f3060" fmla="val 2661576"/>
              <a:gd name="f3061" fmla="val 1754787"/>
              <a:gd name="f3062" fmla="val 2614594"/>
              <a:gd name="f3063" fmla="val 1761194"/>
              <a:gd name="f3064" fmla="val 2580426"/>
              <a:gd name="f3065" fmla="val 1788956"/>
              <a:gd name="f3066" fmla="val 2569036"/>
              <a:gd name="f3067" fmla="val 1817429"/>
              <a:gd name="f3068" fmla="val 2559783"/>
              <a:gd name="f3069" fmla="val 1878648"/>
              <a:gd name="f3070" fmla="val 2534157"/>
              <a:gd name="f3071" fmla="val 1937018"/>
              <a:gd name="f3072" fmla="val 2502835"/>
              <a:gd name="f3073" fmla="val 1985424"/>
              <a:gd name="f3074" fmla="val 1993254"/>
              <a:gd name="f3075" fmla="val 2448735"/>
              <a:gd name="f3076" fmla="val 1997525"/>
              <a:gd name="f3077" fmla="val 2450159"/>
              <a:gd name="f3078" fmla="val 2005355"/>
              <a:gd name="f3079" fmla="val 2457990"/>
              <a:gd name="f3080" fmla="val 2046642"/>
              <a:gd name="f3081" fmla="val 2497852"/>
              <a:gd name="f3082" fmla="val 2497141"/>
              <a:gd name="f3083" fmla="val 2017457"/>
              <a:gd name="f3084" fmla="val 2548392"/>
              <a:gd name="f3085" fmla="val 1998237"/>
              <a:gd name="f3086" fmla="val 2581849"/>
              <a:gd name="f3087" fmla="val 1979729"/>
              <a:gd name="f3088" fmla="val 2616017"/>
              <a:gd name="f3089" fmla="val 1961221"/>
              <a:gd name="f3090" fmla="val 2649474"/>
              <a:gd name="f3091" fmla="val 1962644"/>
              <a:gd name="f3092" fmla="val 2669406"/>
              <a:gd name="f3093" fmla="val 2009626"/>
              <a:gd name="f3094" fmla="val 2697168"/>
              <a:gd name="f3095" fmla="val 2065150"/>
              <a:gd name="f3096" fmla="val 2719234"/>
              <a:gd name="f3097" fmla="val 2198976"/>
              <a:gd name="f3098" fmla="val 2750556"/>
              <a:gd name="f3099" fmla="val 2292228"/>
              <a:gd name="f3100" fmla="val 2729201"/>
              <a:gd name="f3101" fmla="val 2714965"/>
              <a:gd name="f3102" fmla="val 2352022"/>
              <a:gd name="f3103" fmla="val 2701439"/>
              <a:gd name="f3104" fmla="val 2384055"/>
              <a:gd name="f3105" fmla="val 2687203"/>
              <a:gd name="f3106" fmla="val 2411817"/>
              <a:gd name="f3107" fmla="val 2384767"/>
              <a:gd name="f3108" fmla="val 2613882"/>
              <a:gd name="f3109" fmla="val 2358429"/>
              <a:gd name="f3110" fmla="val 2563343"/>
              <a:gd name="f3111" fmla="val 2513513"/>
              <a:gd name="f3112" fmla="val 2322125"/>
              <a:gd name="f3113" fmla="val 2499276"/>
              <a:gd name="f3114" fmla="val 2490733"/>
              <a:gd name="f3115" fmla="val 2335651"/>
              <a:gd name="f3116" fmla="val 2356293"/>
              <a:gd name="f3117" fmla="val 2463685"/>
              <a:gd name="f3118" fmla="val 2372666"/>
              <a:gd name="f3119" fmla="val 2443753"/>
              <a:gd name="f3120" fmla="val 2387614"/>
              <a:gd name="f3121" fmla="val 2422396"/>
              <a:gd name="f3122" fmla="val 2404698"/>
              <a:gd name="f3123" fmla="val 2398195"/>
              <a:gd name="f3124" fmla="val 2440291"/>
              <a:gd name="f3125" fmla="val 2397483"/>
              <a:gd name="f3126" fmla="val 2448833"/>
              <a:gd name="f3127" fmla="val 2424532"/>
              <a:gd name="f3128" fmla="val 2470900"/>
              <a:gd name="f3129" fmla="val 2495005"/>
              <a:gd name="f3130" fmla="val 2505068"/>
              <a:gd name="f3131" fmla="val 2564054"/>
              <a:gd name="f3132" fmla="val 2484426"/>
              <a:gd name="f3133" fmla="val 2642356"/>
              <a:gd name="f3134" fmla="val 2483714"/>
              <a:gd name="f3135" fmla="val 2643780"/>
              <a:gd name="f3136" fmla="val 2483001"/>
              <a:gd name="f3137" fmla="val 2644492"/>
              <a:gd name="f3138" fmla="val 2477307"/>
              <a:gd name="f3139" fmla="val 2667983"/>
              <a:gd name="f3140" fmla="val 2472324"/>
              <a:gd name="f3141" fmla="val 2465916"/>
              <a:gd name="f3142" fmla="val 2719946"/>
              <a:gd name="f3143" fmla="val 2487274"/>
              <a:gd name="f3144" fmla="val 2707134"/>
              <a:gd name="f3145" fmla="val 2495103"/>
              <a:gd name="f3146" fmla="val 2688626"/>
              <a:gd name="f3147" fmla="val 2507205"/>
              <a:gd name="f3148" fmla="val 2675101"/>
              <a:gd name="f3149" fmla="val 2550626"/>
              <a:gd name="f3150" fmla="val 2608188"/>
              <a:gd name="f3151" fmla="val 2532119"/>
              <a:gd name="f3152" fmla="val 2536292"/>
              <a:gd name="f3153" fmla="val 2518593"/>
              <a:gd name="f3154" fmla="val 2459413"/>
              <a:gd name="f3155" fmla="val 2646724"/>
              <a:gd name="f3156" fmla="val 2534869"/>
              <a:gd name="f3157" fmla="val 2584696"/>
              <a:gd name="f3158" fmla="val 2707944"/>
              <a:gd name="f3159" fmla="val 2593238"/>
              <a:gd name="f3160" fmla="val 2739977"/>
              <a:gd name="f3161" fmla="val 2652321"/>
              <a:gd name="f3162" fmla="val 2741400"/>
              <a:gd name="f3163" fmla="val 2744247"/>
              <a:gd name="f3164" fmla="val 2700727"/>
              <a:gd name="f3165" fmla="val 2752077"/>
              <a:gd name="f3166" fmla="val 2826012"/>
              <a:gd name="f3167" fmla="val 2709366"/>
              <a:gd name="f3168" fmla="val 2873705"/>
              <a:gd name="f3169" fmla="val 2693706"/>
              <a:gd name="f3170" fmla="val 2890788"/>
              <a:gd name="f3171" fmla="val 2926381"/>
              <a:gd name="f3172" fmla="val 2632488"/>
              <a:gd name="f3173" fmla="val 2944889"/>
              <a:gd name="f3174" fmla="val 2674486"/>
              <a:gd name="f3175" fmla="val 2929940"/>
              <a:gd name="f3176" fmla="val 2913567"/>
              <a:gd name="f3177" fmla="val 2749231"/>
              <a:gd name="f3178" fmla="val 2882247"/>
              <a:gd name="f3179" fmla="val 2765603"/>
              <a:gd name="f3180" fmla="val 2852349"/>
              <a:gd name="f3181" fmla="val 2778415"/>
              <a:gd name="f3182" fmla="val 2697880"/>
              <a:gd name="f3183" fmla="val 2777704"/>
              <a:gd name="f3184" fmla="val 2654457"/>
              <a:gd name="f3185" fmla="val 2631678"/>
              <a:gd name="f3186" fmla="val 2772721"/>
              <a:gd name="f3187" fmla="val 2611747"/>
              <a:gd name="f3188" fmla="val 2762755"/>
              <a:gd name="f3189" fmla="val 2591816"/>
              <a:gd name="f3190" fmla="val 2742823"/>
              <a:gd name="f3191" fmla="val 2551952"/>
              <a:gd name="f3192" fmla="val 2724316"/>
              <a:gd name="f3193" fmla="val 2511378"/>
              <a:gd name="f3194" fmla="val 2705096"/>
              <a:gd name="f3195" fmla="val 2471514"/>
              <a:gd name="f3196" fmla="val 2704384"/>
              <a:gd name="f3197" fmla="val 2470091"/>
              <a:gd name="f3198" fmla="val 2705809"/>
              <a:gd name="f3199" fmla="val 2468667"/>
              <a:gd name="f3200" fmla="val 2706520"/>
              <a:gd name="f3201" fmla="val 2462971"/>
              <a:gd name="f3202" fmla="val 2771298"/>
              <a:gd name="f3203" fmla="val 2524902"/>
              <a:gd name="f3204" fmla="val 2838210"/>
              <a:gd name="f3205" fmla="val 2582561"/>
              <a:gd name="f3206" fmla="val 2884480"/>
              <a:gd name="f3207" fmla="val 2658729"/>
              <a:gd name="f3208" fmla="val 2897293"/>
              <a:gd name="f3209" fmla="val 2680083"/>
              <a:gd name="f3210" fmla="val 2912242"/>
              <a:gd name="f3211" fmla="val 2715676"/>
              <a:gd name="f3212" fmla="val 2739167"/>
              <a:gd name="f3213" fmla="val 2810351"/>
              <a:gd name="f3214" fmla="val 2858142"/>
              <a:gd name="f3215" fmla="val 2996852"/>
              <a:gd name="f3216" fmla="val 2848177"/>
              <a:gd name="f3217" fmla="val 3018919"/>
              <a:gd name="f3218" fmla="val 2828958"/>
              <a:gd name="f3219" fmla="val 2792653"/>
              <a:gd name="f3220" fmla="val 3086545"/>
              <a:gd name="f3221" fmla="val 3124983"/>
              <a:gd name="f3222" fmla="val 2714349"/>
              <a:gd name="f3223" fmla="val 3194745"/>
              <a:gd name="f3224" fmla="val 3176948"/>
              <a:gd name="f3225" fmla="val 2762042"/>
              <a:gd name="f3226" fmla="val 3163424"/>
              <a:gd name="f3227" fmla="val 2783398"/>
              <a:gd name="f3228" fmla="val 3149899"/>
              <a:gd name="f3229" fmla="val 2818991"/>
              <a:gd name="f3230" fmla="val 3114306"/>
              <a:gd name="f3231" fmla="val 2860277"/>
              <a:gd name="f3232" fmla="val 3085121"/>
              <a:gd name="f3233" fmla="val 2888750"/>
              <a:gd name="f3234" fmla="val 3043122"/>
              <a:gd name="f3235" fmla="val 2905122"/>
              <a:gd name="f3236" fmla="val 2976920"/>
              <a:gd name="f3237" fmla="val 2954952"/>
              <a:gd name="f3238" fmla="val 2771910"/>
              <a:gd name="f3239" fmla="val 2964918"/>
              <a:gd name="f3240" fmla="val 2736318"/>
              <a:gd name="f3241" fmla="val 2975595"/>
              <a:gd name="f3242" fmla="val 2700015"/>
              <a:gd name="f3243" fmla="val 2969900"/>
              <a:gd name="f3244" fmla="val 2668693"/>
              <a:gd name="f3245" fmla="val 2934309"/>
              <a:gd name="f3246" fmla="val 2625272"/>
              <a:gd name="f3247" fmla="val 2857429"/>
              <a:gd name="f3248" fmla="val 2833939"/>
              <a:gd name="f3249" fmla="val 2504972"/>
              <a:gd name="f3250" fmla="val 2809024"/>
              <a:gd name="f3251" fmla="val 2470802"/>
              <a:gd name="f3252" fmla="val 2742112"/>
              <a:gd name="f3253" fmla="val 2378975"/>
              <a:gd name="f3254" fmla="val 2733569"/>
              <a:gd name="f3255" fmla="val 2367585"/>
              <a:gd name="f3256" fmla="val 2342670"/>
              <a:gd name="f3257" fmla="val 2541373"/>
              <a:gd name="f3258" fmla="val 2266504"/>
              <a:gd name="f3259" fmla="val 2485849"/>
              <a:gd name="f3260" fmla="val 2249420"/>
              <a:gd name="f3261" fmla="val 2475883"/>
              <a:gd name="f3262" fmla="val 2245859"/>
              <a:gd name="f3263" fmla="val 2464493"/>
              <a:gd name="f3264" fmla="val 2244437"/>
              <a:gd name="f3265" fmla="val 2468054"/>
              <a:gd name="f3266" fmla="val 2228065"/>
              <a:gd name="f3267" fmla="val 2490119"/>
              <a:gd name="f3268" fmla="val 2122000"/>
              <a:gd name="f3269" fmla="val 2480154"/>
              <a:gd name="f3270" fmla="val 2017359"/>
              <a:gd name="f3271" fmla="val 2450258"/>
              <a:gd name="f3272" fmla="val 1914142"/>
              <a:gd name="f3273" fmla="val 2436731"/>
              <a:gd name="f3274" fmla="val 1885668"/>
              <a:gd name="f3275" fmla="val 2426766"/>
              <a:gd name="f3276" fmla="val 1855059"/>
              <a:gd name="f3277" fmla="val 2409682"/>
              <a:gd name="f3278" fmla="val 1828721"/>
              <a:gd name="f3279" fmla="val 2401140"/>
              <a:gd name="f3280" fmla="val 1815908"/>
              <a:gd name="f3281" fmla="val 1804518"/>
              <a:gd name="f3282" fmla="val 1793129"/>
              <a:gd name="f3283" fmla="val 2414665"/>
              <a:gd name="f3284" fmla="val 1781028"/>
              <a:gd name="f3285" fmla="val 2421071"/>
              <a:gd name="f3286" fmla="val 1733334"/>
              <a:gd name="f3287" fmla="val 2416089"/>
              <a:gd name="f3288" fmla="val 1695606"/>
              <a:gd name="f3289" fmla="val 2406834"/>
              <a:gd name="f3290" fmla="val 2431748"/>
              <a:gd name="f3291" fmla="val 2441002"/>
              <a:gd name="f3292" fmla="val 1628693"/>
              <a:gd name="f3293" fmla="val 2453816"/>
              <a:gd name="f3294" fmla="val 1612322"/>
              <a:gd name="f3295" fmla="val 1590254"/>
              <a:gd name="f3296" fmla="val 2382632"/>
              <a:gd name="f3297" fmla="val 1581000"/>
              <a:gd name="f3298" fmla="val 2374801"/>
              <a:gd name="f3299" fmla="val 1580288"/>
              <a:gd name="f3300" fmla="val 1576729"/>
              <a:gd name="f3301" fmla="val 2310737"/>
              <a:gd name="f3302" fmla="val 1574594"/>
              <a:gd name="f3303" fmla="val 2326396"/>
              <a:gd name="f3304" fmla="val 1558221"/>
              <a:gd name="f3305" fmla="val 2317854"/>
              <a:gd name="f3306" fmla="val 1538290"/>
              <a:gd name="f3307" fmla="val 2327820"/>
              <a:gd name="f3308" fmla="val 1522629"/>
              <a:gd name="f3309" fmla="val 2325685"/>
              <a:gd name="f3310" fmla="val 1511240"/>
              <a:gd name="f3311" fmla="val 2337074"/>
              <a:gd name="f3312" fmla="val 1489173"/>
              <a:gd name="f3313" fmla="val 2308600"/>
              <a:gd name="f3314" fmla="val 1500562"/>
              <a:gd name="f3315" fmla="val 2310023"/>
              <a:gd name="f3316" fmla="val 1509816"/>
              <a:gd name="f3317" fmla="val 1533307"/>
              <a:gd name="f3318" fmla="val 2282975"/>
              <a:gd name="f3319" fmla="val 2273008"/>
              <a:gd name="f3320" fmla="val 1549680"/>
              <a:gd name="f3321" fmla="val 2268737"/>
              <a:gd name="f3322" fmla="val 1567475"/>
              <a:gd name="f3323" fmla="val 2248094"/>
              <a:gd name="f3324" fmla="val 1563916"/>
              <a:gd name="f3325" fmla="val 2242398"/>
              <a:gd name="f3326" fmla="val 1562492"/>
              <a:gd name="f3327" fmla="val 2236705"/>
              <a:gd name="f3328" fmla="val 1561780"/>
              <a:gd name="f3329" fmla="val 2231009"/>
              <a:gd name="f3330" fmla="val 1560357"/>
              <a:gd name="f3331" fmla="val 2216772"/>
              <a:gd name="f3332" fmla="val 1559645"/>
              <a:gd name="f3333" fmla="val 2142030"/>
              <a:gd name="f3334" fmla="val 2119961"/>
              <a:gd name="f3335" fmla="val 1565340"/>
              <a:gd name="f3336" fmla="val 2105726"/>
              <a:gd name="f3337" fmla="val 2097895"/>
              <a:gd name="f3338" fmla="val 1563204"/>
              <a:gd name="f3339" fmla="val 1552526"/>
              <a:gd name="f3340" fmla="val 2080099"/>
              <a:gd name="f3341" fmla="val 1536866"/>
              <a:gd name="f3342" fmla="val 2067998"/>
              <a:gd name="f3343" fmla="val 1521206"/>
              <a:gd name="f3344" fmla="val 2055896"/>
              <a:gd name="f3345" fmla="val 1506256"/>
              <a:gd name="f3346" fmla="val 2052337"/>
              <a:gd name="f3347" fmla="val 1501986"/>
              <a:gd name="f3348" fmla="val 2049490"/>
              <a:gd name="f3349" fmla="val 1494156"/>
              <a:gd name="f3350" fmla="val 2043083"/>
              <a:gd name="f3351" fmla="val 1497003"/>
              <a:gd name="f3352" fmla="val 2035965"/>
              <a:gd name="f3353" fmla="val 1499850"/>
              <a:gd name="f3354" fmla="val 1508393"/>
              <a:gd name="f3355" fmla="val 2038100"/>
              <a:gd name="f3356" fmla="val 1514799"/>
              <a:gd name="f3357" fmla="val 2045219"/>
              <a:gd name="f3358" fmla="val 1555374"/>
              <a:gd name="f3359" fmla="val 2058031"/>
              <a:gd name="f3360" fmla="val 1916376"/>
              <a:gd name="f3361" fmla="val 1584560"/>
              <a:gd name="f3362" fmla="val 1585271"/>
              <a:gd name="f3363" fmla="val 1917799"/>
              <a:gd name="f3364" fmla="val 1605203"/>
              <a:gd name="f3365" fmla="val 1925630"/>
              <a:gd name="f3366" fmla="val 1622999"/>
              <a:gd name="f3367" fmla="val 1935595"/>
              <a:gd name="f3368" fmla="val 1639371"/>
              <a:gd name="f3369" fmla="val 1943425"/>
              <a:gd name="f3370" fmla="val 1946984"/>
              <a:gd name="f3371" fmla="val 1666421"/>
              <a:gd name="f3372" fmla="val 1941290"/>
              <a:gd name="f3373" fmla="val 1682081"/>
              <a:gd name="f3374" fmla="val 1929188"/>
              <a:gd name="f3375" fmla="val 1713403"/>
              <a:gd name="f3376" fmla="val 1937730"/>
              <a:gd name="f3377" fmla="val 1744012"/>
              <a:gd name="f3378" fmla="val 1946272"/>
              <a:gd name="f3379" fmla="val 1774621"/>
              <a:gd name="f3380" fmla="val 1961933"/>
              <a:gd name="f3381" fmla="val 1800247"/>
              <a:gd name="f3382" fmla="val 1958374"/>
              <a:gd name="f3383" fmla="val 1822315"/>
              <a:gd name="f3384" fmla="val 1944138"/>
              <a:gd name="f3385" fmla="val 1848652"/>
              <a:gd name="f3386" fmla="val 1900003"/>
              <a:gd name="f3387" fmla="val 1931938"/>
              <a:gd name="f3388" fmla="val 1882919"/>
              <a:gd name="f3389" fmla="val 2022342"/>
              <a:gd name="f3390" fmla="val 1884342"/>
              <a:gd name="f3391" fmla="val 2116305"/>
              <a:gd name="f3392" fmla="val 2149050"/>
              <a:gd name="f3393" fmla="val 1887902"/>
              <a:gd name="f3394" fmla="val 2176100"/>
              <a:gd name="f3395" fmla="val 1890749"/>
              <a:gd name="f3396" fmla="val 2203860"/>
              <a:gd name="f3397" fmla="val 1896443"/>
              <a:gd name="f3398" fmla="val 2230912"/>
              <a:gd name="f3399" fmla="val 2247995"/>
              <a:gd name="f3400" fmla="val 1894308"/>
              <a:gd name="f3401" fmla="val 2252978"/>
              <a:gd name="f3402" fmla="val 1879360"/>
              <a:gd name="f3403" fmla="val 2255825"/>
              <a:gd name="f3404" fmla="val 1836649"/>
              <a:gd name="f3405" fmla="val 2265080"/>
              <a:gd name="f3406" fmla="val 1796074"/>
              <a:gd name="f3407" fmla="val 2281452"/>
              <a:gd name="f3408" fmla="val 1759770"/>
              <a:gd name="f3409" fmla="val 2306367"/>
              <a:gd name="f3410" fmla="val 1756211"/>
              <a:gd name="f3411" fmla="val 2309925"/>
              <a:gd name="f3412" fmla="val 1752651"/>
              <a:gd name="f3413" fmla="val 2312772"/>
              <a:gd name="f3414" fmla="val 1749093"/>
              <a:gd name="f3415" fmla="val 2316333"/>
              <a:gd name="f3416" fmla="val 1734856"/>
              <a:gd name="f3417" fmla="val 2334129"/>
              <a:gd name="f3418" fmla="val 1724178"/>
              <a:gd name="f3419" fmla="val 2354061"/>
              <a:gd name="f3420" fmla="val 1717772"/>
              <a:gd name="f3421" fmla="val 2376127"/>
              <a:gd name="f3422" fmla="val 1702111"/>
              <a:gd name="f3423" fmla="val 2426668"/>
              <a:gd name="f3424" fmla="val 1666519"/>
              <a:gd name="f3425" fmla="val 2462260"/>
              <a:gd name="f3426" fmla="val 1627368"/>
              <a:gd name="f3427" fmla="val 2494293"/>
              <a:gd name="f3428" fmla="val 1576115"/>
              <a:gd name="f3429" fmla="val 2535580"/>
              <a:gd name="f3430" fmla="val 1520592"/>
              <a:gd name="f3431" fmla="val 1462932"/>
              <a:gd name="f3432" fmla="val 2599646"/>
              <a:gd name="f3433" fmla="val 2619577"/>
              <a:gd name="f3434" fmla="val 1405273"/>
              <a:gd name="f3435" fmla="val 2633815"/>
              <a:gd name="f3436" fmla="val 1376799"/>
              <a:gd name="f3437" fmla="val 2651610"/>
              <a:gd name="f3438" fmla="val 1364698"/>
              <a:gd name="f3439" fmla="val 1359004"/>
              <a:gd name="f3440" fmla="val 2655881"/>
              <a:gd name="f3441" fmla="val 1349750"/>
              <a:gd name="f3442" fmla="val 2645915"/>
              <a:gd name="f3443" fmla="val 1304903"/>
              <a:gd name="f3444" fmla="val 2594662"/>
              <a:gd name="f3445" fmla="val 1257210"/>
              <a:gd name="f3446" fmla="val 2546258"/>
              <a:gd name="f3447" fmla="val 1203822"/>
              <a:gd name="f3448" fmla="val 1172500"/>
              <a:gd name="f3449" fmla="val 2482904"/>
              <a:gd name="f3450" fmla="val 1139757"/>
              <a:gd name="f3451" fmla="val 1103452"/>
              <a:gd name="f3452" fmla="val 1031556"/>
              <a:gd name="f3453" fmla="val 2439482"/>
              <a:gd name="f3454" fmla="val 997388"/>
              <a:gd name="f3455" fmla="val 2390364"/>
              <a:gd name="f3456" fmla="val 986710"/>
              <a:gd name="f3457" fmla="val 2320603"/>
              <a:gd name="f3458" fmla="val 971050"/>
              <a:gd name="f3459" fmla="val 2256537"/>
              <a:gd name="f3460" fmla="val 962507"/>
              <a:gd name="f3461" fmla="val 2193185"/>
              <a:gd name="f3462" fmla="val 995964"/>
              <a:gd name="f3463" fmla="val 2131255"/>
              <a:gd name="f3464" fmla="val 1006642"/>
              <a:gd name="f3465" fmla="val 2106340"/>
              <a:gd name="f3466" fmla="val 2087119"/>
              <a:gd name="f3467" fmla="val 976032"/>
              <a:gd name="f3468" fmla="val 2072883"/>
              <a:gd name="f3469" fmla="val 945424"/>
              <a:gd name="f3470" fmla="val 2052239"/>
              <a:gd name="f3471" fmla="val 914102"/>
              <a:gd name="f3472" fmla="val 2032308"/>
              <a:gd name="f3473" fmla="val 883494"/>
              <a:gd name="f3474" fmla="val 2011665"/>
              <a:gd name="f3475" fmla="val 859291"/>
              <a:gd name="f3476" fmla="val 1995292"/>
              <a:gd name="f3477" fmla="val 836512"/>
              <a:gd name="f3478" fmla="val 1976072"/>
              <a:gd name="f3479" fmla="val 818716"/>
              <a:gd name="f3480" fmla="val 1952581"/>
              <a:gd name="f3481" fmla="val 763904"/>
              <a:gd name="f3482" fmla="val 1893499"/>
              <a:gd name="f3483" fmla="val 735431"/>
              <a:gd name="f3484" fmla="val 1820891"/>
              <a:gd name="f3485" fmla="val 711940"/>
              <a:gd name="f3486" fmla="val 1746148"/>
              <a:gd name="f3487" fmla="val 703398"/>
              <a:gd name="f3488" fmla="val 1726928"/>
              <a:gd name="f3489" fmla="val 694855"/>
              <a:gd name="f3490" fmla="val 1708420"/>
              <a:gd name="f3491" fmla="val 685601"/>
              <a:gd name="f3492" fmla="val 1667845"/>
              <a:gd name="f3493" fmla="val 641467"/>
              <a:gd name="f3494" fmla="val 1660015"/>
              <a:gd name="f3495" fmla="val 616553"/>
              <a:gd name="f3496" fmla="val 1649338"/>
              <a:gd name="f3497" fmla="val 588791"/>
              <a:gd name="f3498" fmla="val 1637947"/>
              <a:gd name="f3499" fmla="val 559606"/>
              <a:gd name="f3500" fmla="val 536827"/>
              <a:gd name="f3501" fmla="val 1607339"/>
              <a:gd name="f3502" fmla="val 515471"/>
              <a:gd name="f3503" fmla="val 1593814"/>
              <a:gd name="f3504" fmla="val 501947"/>
              <a:gd name="f3505" fmla="val 1573170"/>
              <a:gd name="f3506" fmla="val 488422"/>
              <a:gd name="f3507" fmla="val 486286"/>
              <a:gd name="f3508" fmla="val 1548967"/>
              <a:gd name="f3509" fmla="val 482727"/>
              <a:gd name="f3510" fmla="val 1546120"/>
              <a:gd name="f3511" fmla="val 481303"/>
              <a:gd name="f3512" fmla="val 1542561"/>
              <a:gd name="f3513" fmla="val 455677"/>
              <a:gd name="f3514" fmla="val 1492020"/>
              <a:gd name="f3515" fmla="val 1464970"/>
              <a:gd name="f3516" fmla="val 359578"/>
              <a:gd name="f3517" fmla="val 1481342"/>
              <a:gd name="f3518" fmla="val 331105"/>
              <a:gd name="f3519" fmla="val 307614"/>
              <a:gd name="f3520" fmla="val 1472800"/>
              <a:gd name="f3521" fmla="val 291241"/>
              <a:gd name="f3522" fmla="val 1448597"/>
              <a:gd name="f3523" fmla="val 268463"/>
              <a:gd name="f3524" fmla="val 1415853"/>
              <a:gd name="f3525" fmla="val 252090"/>
              <a:gd name="f3526" fmla="val 1380261"/>
              <a:gd name="f3527" fmla="val 242836"/>
              <a:gd name="f3528" fmla="val 1341110"/>
              <a:gd name="f3529" fmla="val 214362"/>
              <a:gd name="f3530" fmla="val 1270637"/>
              <a:gd name="f3531" fmla="val 218633"/>
              <a:gd name="f3532" fmla="val 1197318"/>
              <a:gd name="f3533" fmla="val 225752"/>
              <a:gd name="f3534" fmla="val 1124710"/>
              <a:gd name="f3535" fmla="val 1072033"/>
              <a:gd name="f3536" fmla="val 273446"/>
              <a:gd name="f3537" fmla="val 281275"/>
              <a:gd name="f3538" fmla="val 284835"/>
              <a:gd name="f3539" fmla="val 990883"/>
              <a:gd name="f3540" fmla="val 290529"/>
              <a:gd name="f3541" fmla="val 1022205"/>
              <a:gd name="f3542" fmla="val 292665"/>
              <a:gd name="f3543" fmla="val 1053525"/>
              <a:gd name="f3544" fmla="val 294089"/>
              <a:gd name="f3545" fmla="val 1081287"/>
              <a:gd name="f3546" fmla="val 306902"/>
              <a:gd name="f3547" fmla="val 1096948"/>
              <a:gd name="f3548" fmla="val 331816"/>
              <a:gd name="f3549" fmla="val 1108338"/>
              <a:gd name="f3550" fmla="val 365985"/>
              <a:gd name="f3551" fmla="val 1123998"/>
              <a:gd name="f3552" fmla="val 566012"/>
              <a:gd name="f3553" fmla="val 1224367"/>
              <a:gd name="f3554" fmla="val 586655"/>
              <a:gd name="f3555" fmla="val 1222944"/>
              <a:gd name="f3556" fmla="val 677059"/>
              <a:gd name="f3557" fmla="val 1172403"/>
              <a:gd name="f3558" fmla="val 1109049"/>
              <a:gd name="f3559" fmla="val 832241"/>
              <a:gd name="f3560" fmla="val 1039288"/>
              <a:gd name="f3561" fmla="val 846478"/>
              <a:gd name="f3562" fmla="val 1026476"/>
              <a:gd name="f3563" fmla="val 860714"/>
              <a:gd name="f3564" fmla="val 1012239"/>
              <a:gd name="f3565" fmla="val 847189"/>
              <a:gd name="f3566" fmla="val 837224"/>
              <a:gd name="f3567" fmla="val 799398"/>
              <a:gd name="f3568" fmla="val 800919"/>
              <a:gd name="f3569" fmla="val 795225"/>
              <a:gd name="f3570" fmla="val 804479"/>
              <a:gd name="f3571" fmla="val 694046"/>
              <a:gd name="f3572" fmla="val 813733"/>
              <a:gd name="f3573" fmla="val 841495"/>
              <a:gd name="f3574" fmla="val 684792"/>
              <a:gd name="f3575" fmla="val 895594"/>
              <a:gd name="f3576" fmla="val 669132"/>
              <a:gd name="f3577" fmla="val 921933"/>
              <a:gd name="f3578" fmla="val 996676"/>
              <a:gd name="f3579" fmla="val 1000235"/>
              <a:gd name="f3580" fmla="val 614319"/>
              <a:gd name="f3581" fmla="val 1017320"/>
              <a:gd name="f3582" fmla="val 553813"/>
              <a:gd name="f3583" fmla="val 1023014"/>
              <a:gd name="f3584" fmla="val 423546"/>
              <a:gd name="f3585" fmla="val 1021591"/>
              <a:gd name="f3586" fmla="val 420698"/>
              <a:gd name="f3587" fmla="val 968915"/>
              <a:gd name="f3588" fmla="val 374429"/>
              <a:gd name="f3589" fmla="val 911967"/>
              <a:gd name="f3590" fmla="val 334566"/>
              <a:gd name="f3591" fmla="val 851460"/>
              <a:gd name="f3592" fmla="val 299686"/>
              <a:gd name="f3593" fmla="val 822275"/>
              <a:gd name="f3594" fmla="val 318194"/>
              <a:gd name="f3595" fmla="val 330294"/>
              <a:gd name="f3596" fmla="val 792378"/>
              <a:gd name="f3597" fmla="val 365175"/>
              <a:gd name="f3598" fmla="val 775293"/>
              <a:gd name="f3599" fmla="val 402903"/>
              <a:gd name="f3600" fmla="val 439918"/>
              <a:gd name="f3601" fmla="val 752514"/>
              <a:gd name="f3602" fmla="val 449885"/>
              <a:gd name="f3603" fmla="val 459138"/>
              <a:gd name="f3604" fmla="val 758209"/>
              <a:gd name="f3605" fmla="val 468392"/>
              <a:gd name="f3606" fmla="val 778141"/>
              <a:gd name="f3607" fmla="val 502561"/>
              <a:gd name="f3608" fmla="val 798073"/>
              <a:gd name="f3609" fmla="val 536729"/>
              <a:gd name="f3610" fmla="val 817292"/>
              <a:gd name="f3611" fmla="val 570897"/>
              <a:gd name="f3612" fmla="val 826546"/>
              <a:gd name="f3613" fmla="val 587269"/>
              <a:gd name="f3614" fmla="val 837935"/>
              <a:gd name="f3615" fmla="val 855020"/>
              <a:gd name="f3616" fmla="val 583711"/>
              <a:gd name="f3617" fmla="val 880646"/>
              <a:gd name="f3618" fmla="val 573032"/>
              <a:gd name="f3619" fmla="val 906273"/>
              <a:gd name="f3620" fmla="val 562355"/>
              <a:gd name="f3621" fmla="val 930475"/>
              <a:gd name="f3622" fmla="val 548830"/>
              <a:gd name="f3623" fmla="val 540288"/>
              <a:gd name="f3624" fmla="val 952542"/>
              <a:gd name="f3625" fmla="val 949695"/>
              <a:gd name="f3626" fmla="val 484053"/>
              <a:gd name="f3627" fmla="val 941153"/>
              <a:gd name="f3628" fmla="val 457002"/>
              <a:gd name="f3629" fmla="val 928339"/>
              <a:gd name="f3630" fmla="val 431377"/>
              <a:gd name="f3631" fmla="val 916238"/>
              <a:gd name="f3632" fmla="val 407174"/>
              <a:gd name="f3633" fmla="val 899154"/>
              <a:gd name="f3634" fmla="val 402190"/>
              <a:gd name="f3635" fmla="val 868545"/>
              <a:gd name="f3636" fmla="val 413580"/>
              <a:gd name="f3637" fmla="val 424969"/>
              <a:gd name="f3638" fmla="val 438494"/>
              <a:gd name="f3639" fmla="val 835088"/>
              <a:gd name="f3640" fmla="val 476222"/>
              <a:gd name="f3641" fmla="val 843630"/>
              <a:gd name="f3642" fmla="val 508967"/>
              <a:gd name="f3643" fmla="val 852884"/>
              <a:gd name="f3644" fmla="val 864986"/>
              <a:gd name="f3645" fmla="val 518221"/>
              <a:gd name="f3646" fmla="val 875663"/>
              <a:gd name="f3647" fmla="val 517509"/>
              <a:gd name="f3648" fmla="val 508255"/>
              <a:gd name="f3649" fmla="val 884917"/>
              <a:gd name="f3650" fmla="val 888476"/>
              <a:gd name="f3651" fmla="val 494018"/>
              <a:gd name="f3652" fmla="val 890612"/>
              <a:gd name="f3653" fmla="val 894883"/>
              <a:gd name="f3654" fmla="val 481205"/>
              <a:gd name="f3655" fmla="val 869257"/>
              <a:gd name="f3656" fmla="val 482628"/>
              <a:gd name="f3657" fmla="val 862850"/>
              <a:gd name="f3658" fmla="val 858578"/>
              <a:gd name="f3659" fmla="val 458426"/>
              <a:gd name="f3660" fmla="val 855732"/>
              <a:gd name="f3661" fmla="val 449172"/>
              <a:gd name="f3662" fmla="val 440631"/>
              <a:gd name="f3663" fmla="val 872815"/>
              <a:gd name="f3664" fmla="val 433512"/>
              <a:gd name="f3665" fmla="val 882069"/>
              <a:gd name="f3666" fmla="val 434935"/>
              <a:gd name="f3667" fmla="val 439206"/>
              <a:gd name="f3668" fmla="val 909831"/>
              <a:gd name="f3669" fmla="val 448460"/>
              <a:gd name="f3670" fmla="val 927628"/>
              <a:gd name="f3671" fmla="val 479782"/>
              <a:gd name="f3672" fmla="val 924780"/>
              <a:gd name="f3673" fmla="val 921221"/>
              <a:gd name="f3674" fmla="val 861426"/>
              <a:gd name="f3675" fmla="val 545271"/>
              <a:gd name="f3676" fmla="val 545983"/>
              <a:gd name="f3677" fmla="val 840783"/>
              <a:gd name="f3678" fmla="val 547406"/>
              <a:gd name="f3679" fmla="val 831529"/>
              <a:gd name="f3680" fmla="val 824410"/>
              <a:gd name="f3681" fmla="val 536017"/>
              <a:gd name="f3682" fmla="val 799496"/>
              <a:gd name="f3683" fmla="val 380124"/>
              <a:gd name="f3684" fmla="val 854308"/>
              <a:gd name="f3685" fmla="val 347379"/>
              <a:gd name="f3686" fmla="val 866409"/>
              <a:gd name="f3687" fmla="val 340260"/>
              <a:gd name="f3688" fmla="val 878511"/>
              <a:gd name="f3689" fmla="val 340973"/>
              <a:gd name="f3690" fmla="val 889900"/>
              <a:gd name="f3691" fmla="val 926204"/>
              <a:gd name="f3692" fmla="val 956813"/>
              <a:gd name="f3693" fmla="val 990269"/>
              <a:gd name="f3694" fmla="val 429240"/>
              <a:gd name="f3695" fmla="val 994540"/>
              <a:gd name="f3696" fmla="val 491171"/>
              <a:gd name="f3697" fmla="val 991693"/>
              <a:gd name="f3698" fmla="val 982439"/>
              <a:gd name="f3699" fmla="val 572321"/>
              <a:gd name="f3700" fmla="val 978880"/>
              <a:gd name="f3701" fmla="val 590117"/>
              <a:gd name="f3702" fmla="val 600794"/>
              <a:gd name="f3703" fmla="val 953253"/>
              <a:gd name="f3704" fmla="val 607202"/>
              <a:gd name="f3705" fmla="val 913391"/>
              <a:gd name="f3706" fmla="val 622862"/>
              <a:gd name="f3707" fmla="val 872104"/>
              <a:gd name="f3708" fmla="val 635675"/>
              <a:gd name="f3709" fmla="val 830105"/>
              <a:gd name="f3710" fmla="val 644929"/>
              <a:gd name="f3711" fmla="val 783836"/>
              <a:gd name="f3712" fmla="val 654895"/>
              <a:gd name="f3713" fmla="val 729735"/>
              <a:gd name="f3714" fmla="val 611472"/>
              <a:gd name="f3715" fmla="val 563778"/>
              <a:gd name="f3716" fmla="val 737566"/>
              <a:gd name="f3717" fmla="val 541712"/>
              <a:gd name="f3718" fmla="val 731160"/>
              <a:gd name="f3719" fmla="val 719769"/>
              <a:gd name="f3720" fmla="val 510390"/>
              <a:gd name="f3721" fmla="val 709092"/>
              <a:gd name="f3722" fmla="val 495442"/>
              <a:gd name="f3723" fmla="val 711228"/>
              <a:gd name="f3724" fmla="val 712652"/>
              <a:gd name="f3725" fmla="val 463409"/>
              <a:gd name="f3726" fmla="val 716923"/>
              <a:gd name="f3727" fmla="val 416427"/>
              <a:gd name="f3728" fmla="val 741837"/>
              <a:gd name="f3729" fmla="val 375853"/>
              <a:gd name="f3730" fmla="val 744685"/>
              <a:gd name="f3731" fmla="val 328871"/>
              <a:gd name="f3732" fmla="val 745396"/>
              <a:gd name="f3733" fmla="val 311787"/>
              <a:gd name="f3734" fmla="val 296838"/>
              <a:gd name="f3735" fmla="val 769599"/>
              <a:gd name="f3736" fmla="val 296126"/>
              <a:gd name="f3737" fmla="val 794513"/>
              <a:gd name="f3738" fmla="val 295414"/>
              <a:gd name="f3739" fmla="val 812309"/>
              <a:gd name="f3740" fmla="val 254840"/>
              <a:gd name="f3741" fmla="val 246298"/>
              <a:gd name="f3742" fmla="val 819427"/>
              <a:gd name="f3743" fmla="val 225654"/>
              <a:gd name="f3744" fmla="val 215688"/>
              <a:gd name="f3745" fmla="val 853596"/>
              <a:gd name="f3746" fmla="val 189350"/>
              <a:gd name="f3747" fmla="val 184367"/>
              <a:gd name="f3748" fmla="val 970338"/>
              <a:gd name="f3749" fmla="val 175825"/>
              <a:gd name="f3750" fmla="val 977456"/>
              <a:gd name="f3751" fmla="val 160877"/>
              <a:gd name="f3752" fmla="val 984575"/>
              <a:gd name="f3753" fmla="val 145928"/>
              <a:gd name="f3754" fmla="val 990981"/>
              <a:gd name="f3755" fmla="val 130267"/>
              <a:gd name="f3756" fmla="val 1003794"/>
              <a:gd name="f3757" fmla="val 98235"/>
              <a:gd name="f3758" fmla="val 1091351"/>
              <a:gd name="f3759" fmla="val 1093487"/>
              <a:gd name="f3760" fmla="val 1102029"/>
              <a:gd name="f3761" fmla="val 1121960"/>
              <a:gd name="f3762" fmla="val 143080"/>
              <a:gd name="f3763" fmla="val 1147586"/>
              <a:gd name="f3764" fmla="val 154469"/>
              <a:gd name="f3765" fmla="val 1181043"/>
              <a:gd name="f3766" fmla="val 169419"/>
              <a:gd name="f3767" fmla="val 194333"/>
              <a:gd name="f3768" fmla="val 1196704"/>
              <a:gd name="f3769" fmla="val 231349"/>
              <a:gd name="f3770" fmla="val 1195280"/>
              <a:gd name="f3771" fmla="val 260534"/>
              <a:gd name="f3772" fmla="val 1207381"/>
              <a:gd name="f3773" fmla="val 286872"/>
              <a:gd name="f3774" fmla="val 1219482"/>
              <a:gd name="f3775" fmla="val 312499"/>
              <a:gd name="f3776" fmla="val 1251515"/>
              <a:gd name="f3777" fmla="val 1268600"/>
              <a:gd name="f3778" fmla="val 376564"/>
              <a:gd name="f3779" fmla="val 1269312"/>
              <a:gd name="f3780" fmla="val 418563"/>
              <a:gd name="f3781" fmla="val 1270023"/>
              <a:gd name="f3782" fmla="val 1275718"/>
              <a:gd name="f3783" fmla="val 1281412"/>
              <a:gd name="f3784" fmla="val 1289243"/>
              <a:gd name="f3785" fmla="val 683368"/>
              <a:gd name="f3786" fmla="val 1284260"/>
              <a:gd name="f3787" fmla="val 869871"/>
              <a:gd name="f3788" fmla="val 1285684"/>
              <a:gd name="f3789" fmla="val 1002985"/>
              <a:gd name="f3790" fmla="val 1287820"/>
              <a:gd name="f3791" fmla="val 1126846"/>
              <a:gd name="f3792" fmla="val 1251418"/>
              <a:gd name="f3793" fmla="val 1291378"/>
              <a:gd name="f3794" fmla="val 1305517"/>
              <a:gd name="f3795" fmla="val 1294226"/>
              <a:gd name="f3796" fmla="val 1359618"/>
              <a:gd name="f3797" fmla="val 1296361"/>
              <a:gd name="f3798" fmla="val 1413006"/>
              <a:gd name="f3799" fmla="val 1302768"/>
              <a:gd name="f3800" fmla="val 1305615"/>
              <a:gd name="f3801" fmla="val 1367448"/>
              <a:gd name="f3802" fmla="val 1314157"/>
              <a:gd name="f3803" fmla="val 581575"/>
              <a:gd name="f3804" fmla="val 1314869"/>
              <a:gd name="f3805" fmla="val 373005"/>
              <a:gd name="f3806" fmla="val 1324834"/>
              <a:gd name="f3807" fmla="val 331007"/>
              <a:gd name="f3808" fmla="val 1338360"/>
              <a:gd name="f3809" fmla="val 289720"/>
              <a:gd name="f3810" fmla="val 1342631"/>
              <a:gd name="f3811" fmla="val 277618"/>
              <a:gd name="f3812" fmla="val 267652"/>
              <a:gd name="f3813" fmla="val 1337648"/>
              <a:gd name="f3814" fmla="val 1318428"/>
              <a:gd name="f3815" fmla="val 209282"/>
              <a:gd name="f3816" fmla="val 1320564"/>
              <a:gd name="f3817" fmla="val 163012"/>
              <a:gd name="f3818" fmla="val 1347614"/>
              <a:gd name="f3819" fmla="val 118878"/>
              <a:gd name="f3820" fmla="val 1356868"/>
              <a:gd name="f3821" fmla="val 103929"/>
              <a:gd name="f3822" fmla="val 1363987"/>
              <a:gd name="f3823" fmla="val 87556"/>
              <a:gd name="f3824" fmla="val 1370393"/>
              <a:gd name="f3825" fmla="val 71184"/>
              <a:gd name="f3826" fmla="val 1383918"/>
              <a:gd name="f3827" fmla="val 38440"/>
              <a:gd name="f3828" fmla="val 1411680"/>
              <a:gd name="f3829" fmla="val 33457"/>
              <a:gd name="f3830" fmla="val 1436594"/>
              <a:gd name="f3831" fmla="val 61219"/>
              <a:gd name="f3832" fmla="val 88981"/>
              <a:gd name="f3833" fmla="val 1478593"/>
              <a:gd name="f3834" fmla="val 158029"/>
              <a:gd name="f3835" fmla="val 170842"/>
              <a:gd name="f3836" fmla="val 1480728"/>
              <a:gd name="f3837" fmla="val 182943"/>
              <a:gd name="f3838" fmla="val 1481440"/>
              <a:gd name="f3839" fmla="val 195757"/>
              <a:gd name="f3840" fmla="val 1501371"/>
              <a:gd name="f3841" fmla="val 252704"/>
              <a:gd name="f3842" fmla="val 1512761"/>
              <a:gd name="f3843" fmla="val 310363"/>
              <a:gd name="f3844" fmla="val 1508490"/>
              <a:gd name="f3845" fmla="val 370870"/>
              <a:gd name="f3846" fmla="val 385107"/>
              <a:gd name="f3847" fmla="val 400055"/>
              <a:gd name="f3848" fmla="val 415004"/>
              <a:gd name="f3849" fmla="val 1514896"/>
              <a:gd name="f3850" fmla="val 428529"/>
              <a:gd name="f3851" fmla="val 467680"/>
              <a:gd name="f3852" fmla="val 1518456"/>
              <a:gd name="f3853" fmla="val 506119"/>
              <a:gd name="f3854" fmla="val 1503507"/>
              <a:gd name="f3855" fmla="val 1496388"/>
              <a:gd name="f3856" fmla="val 561643"/>
              <a:gd name="f3857" fmla="val 1489270"/>
              <a:gd name="f3858" fmla="val 1491406"/>
              <a:gd name="f3859" fmla="val 599371"/>
              <a:gd name="f3860" fmla="val 1493542"/>
              <a:gd name="f3861" fmla="val 602930"/>
              <a:gd name="f3862" fmla="val 1497813"/>
              <a:gd name="f3863" fmla="val 609337"/>
              <a:gd name="f3864" fmla="val 1499236"/>
              <a:gd name="f3865" fmla="val 615743"/>
              <a:gd name="f3866" fmla="val 622150"/>
              <a:gd name="f3867" fmla="val 628556"/>
              <a:gd name="f3868" fmla="val 1502084"/>
              <a:gd name="f3869" fmla="val 726791"/>
              <a:gd name="f3870" fmla="val 825024"/>
              <a:gd name="f3871" fmla="val 923259"/>
              <a:gd name="f3872" fmla="val 1506355"/>
              <a:gd name="f3873" fmla="val 956715"/>
              <a:gd name="f3874" fmla="val 1037865"/>
              <a:gd name="f3875" fmla="val 1507778"/>
              <a:gd name="f3876" fmla="val 1511338"/>
              <a:gd name="f3877" fmla="val 1275620"/>
              <a:gd name="f3878" fmla="val 1515608"/>
              <a:gd name="f3879" fmla="val 1516321"/>
              <a:gd name="f3880" fmla="val 1393074"/>
              <a:gd name="f3881" fmla="val 1519879"/>
              <a:gd name="f3882" fmla="val 1516223"/>
              <a:gd name="f3883" fmla="val 1522727"/>
              <a:gd name="f3884" fmla="val 1526286"/>
              <a:gd name="f3885" fmla="val 1761808"/>
              <a:gd name="f3886" fmla="val 1768927"/>
              <a:gd name="f3887" fmla="val 1527710"/>
              <a:gd name="f3888" fmla="val 1852923"/>
              <a:gd name="f3889" fmla="val 1528421"/>
              <a:gd name="f3890" fmla="val 1887092"/>
              <a:gd name="f3891" fmla="val 1534829"/>
              <a:gd name="f3892" fmla="val 1954005"/>
              <a:gd name="f3893" fmla="val 1533404"/>
              <a:gd name="f3894" fmla="val 2087832"/>
              <a:gd name="f3895" fmla="val 1536252"/>
              <a:gd name="f3896" fmla="val 2099932"/>
              <a:gd name="f3897" fmla="val 1539099"/>
              <a:gd name="f3898" fmla="val 2112034"/>
              <a:gd name="f3899" fmla="val 1542658"/>
              <a:gd name="f3900" fmla="val 2124135"/>
              <a:gd name="f3901" fmla="val 2084272"/>
              <a:gd name="f3902" fmla="val 1543370"/>
              <a:gd name="f3903" fmla="val 2044410"/>
              <a:gd name="f3904" fmla="val 2004546"/>
              <a:gd name="f3905" fmla="val 1984614"/>
              <a:gd name="f3906" fmla="val 1544082"/>
              <a:gd name="f3907" fmla="val 1795976"/>
              <a:gd name="f3908" fmla="val 1545506"/>
              <a:gd name="f3909" fmla="val 1618728"/>
              <a:gd name="f3910" fmla="val 1562590"/>
              <a:gd name="f3911" fmla="val 1567572"/>
              <a:gd name="f3912" fmla="val 1569708"/>
              <a:gd name="f3913" fmla="val 874854"/>
              <a:gd name="f3914" fmla="val 1579674"/>
              <a:gd name="f3915" fmla="val 837126"/>
              <a:gd name="f3916" fmla="val 1586792"/>
              <a:gd name="f3917" fmla="val 783026"/>
              <a:gd name="f3918" fmla="val 756688"/>
              <a:gd name="f3919" fmla="val 1557607"/>
              <a:gd name="f3920" fmla="val 723943"/>
              <a:gd name="f3921" fmla="val 1551200"/>
              <a:gd name="f3922" fmla="val 690486"/>
              <a:gd name="f3923" fmla="val 1564014"/>
              <a:gd name="f3924" fmla="val 656318"/>
              <a:gd name="f3925" fmla="val 1568997"/>
              <a:gd name="f3926" fmla="val 637810"/>
              <a:gd name="f3927" fmla="val 1598182"/>
              <a:gd name="f3928" fmla="val 1603165"/>
              <a:gd name="f3929" fmla="val 1603877"/>
              <a:gd name="f3930" fmla="val 1604588"/>
              <a:gd name="f3931" fmla="val 1605300"/>
              <a:gd name="f3932" fmla="val 343108"/>
              <a:gd name="f3933" fmla="val 249857"/>
              <a:gd name="f3934" fmla="val 1650858"/>
              <a:gd name="f3935" fmla="val 158740"/>
              <a:gd name="f3936" fmla="val 1655841"/>
              <a:gd name="f3937" fmla="val 142369"/>
              <a:gd name="f3938" fmla="val 1670078"/>
              <a:gd name="f3939" fmla="val 140945"/>
              <a:gd name="f3940" fmla="val 1683603"/>
              <a:gd name="f3941" fmla="val 1705670"/>
              <a:gd name="f3942" fmla="val 146640"/>
              <a:gd name="f3943" fmla="val 192910"/>
              <a:gd name="f3944" fmla="val 205722"/>
              <a:gd name="f3945" fmla="val 1724889"/>
              <a:gd name="f3946" fmla="val 218536"/>
              <a:gd name="f3947" fmla="val 1722754"/>
              <a:gd name="f3948" fmla="val 230636"/>
              <a:gd name="f3949" fmla="val 1721331"/>
              <a:gd name="f3950" fmla="val 301109"/>
              <a:gd name="f3951" fmla="val 1737703"/>
              <a:gd name="f3952" fmla="val 1757634"/>
              <a:gd name="f3953" fmla="val 457714"/>
              <a:gd name="f3954" fmla="val 1766888"/>
              <a:gd name="f3955" fmla="val 527475"/>
              <a:gd name="f3956" fmla="val 1769736"/>
              <a:gd name="f3957" fmla="val 596523"/>
              <a:gd name="f3958" fmla="val 666284"/>
              <a:gd name="f3959" fmla="val 1770448"/>
              <a:gd name="f3960" fmla="val 724655"/>
              <a:gd name="f3961" fmla="val 1771159"/>
              <a:gd name="f3962" fmla="val 841397"/>
              <a:gd name="f3963" fmla="val 1774719"/>
              <a:gd name="f3964" fmla="val 1776854"/>
              <a:gd name="f3965" fmla="val 1778990"/>
              <a:gd name="f3966" fmla="val 774484"/>
              <a:gd name="f3967" fmla="val 1781125"/>
              <a:gd name="f3968" fmla="val 741739"/>
              <a:gd name="f3969" fmla="val 1779702"/>
              <a:gd name="f3970" fmla="val 1783261"/>
              <a:gd name="f3971" fmla="val 699740"/>
              <a:gd name="f3972" fmla="val 1789667"/>
              <a:gd name="f3973" fmla="val 552389"/>
              <a:gd name="f3974" fmla="val 1809599"/>
              <a:gd name="f3975" fmla="val 483341"/>
              <a:gd name="f3976" fmla="val 1810310"/>
              <a:gd name="f3977" fmla="val 470528"/>
              <a:gd name="f3978" fmla="val 1811023"/>
              <a:gd name="f3979" fmla="val 1800345"/>
              <a:gd name="f3980" fmla="val 1780413"/>
              <a:gd name="f3981" fmla="val 1786108"/>
              <a:gd name="f3982" fmla="val 1794650"/>
              <a:gd name="f3983" fmla="val 308228"/>
              <a:gd name="f3984" fmla="val 1831666"/>
              <a:gd name="f3985" fmla="val 276906"/>
              <a:gd name="f3986" fmla="val 1851598"/>
              <a:gd name="f3987" fmla="val 1874377"/>
              <a:gd name="f3988" fmla="val 1895731"/>
              <a:gd name="f3989" fmla="val 1900714"/>
              <a:gd name="f3990" fmla="val 182231"/>
              <a:gd name="f3991" fmla="val 1905698"/>
              <a:gd name="f3992" fmla="val 174402"/>
              <a:gd name="f3993" fmla="val 1915664"/>
              <a:gd name="f3994" fmla="val 1967627"/>
              <a:gd name="f3995" fmla="val 2026711"/>
              <a:gd name="f3996" fmla="val 250569"/>
              <a:gd name="f3997" fmla="val 2098608"/>
              <a:gd name="f3998" fmla="val 2162673"/>
              <a:gd name="f3999" fmla="val 350938"/>
              <a:gd name="f4000" fmla="val 2180468"/>
              <a:gd name="f4001" fmla="val 2186876"/>
              <a:gd name="f4002" fmla="val 390801"/>
              <a:gd name="f4003" fmla="val 2186164"/>
              <a:gd name="f4004" fmla="val 398632"/>
              <a:gd name="f4005" fmla="val 2176198"/>
              <a:gd name="f4006" fmla="val 406461"/>
              <a:gd name="f4007" fmla="val 2138469"/>
              <a:gd name="f4008" fmla="val 2107150"/>
              <a:gd name="f4009" fmla="val 477646"/>
              <a:gd name="f4010" fmla="val 2072981"/>
              <a:gd name="f4011" fmla="val 513238"/>
              <a:gd name="f4012" fmla="val 2059456"/>
              <a:gd name="f4013" fmla="val 2042371"/>
              <a:gd name="f4014" fmla="val 2024575"/>
              <a:gd name="f4015" fmla="val 544559"/>
              <a:gd name="f4016" fmla="val 2000372"/>
              <a:gd name="f4017" fmla="val 1987560"/>
              <a:gd name="f4018" fmla="val 1991118"/>
              <a:gd name="f4019" fmla="val 1994678"/>
              <a:gd name="f4020" fmla="val 623574"/>
              <a:gd name="f4021" fmla="val 639234"/>
              <a:gd name="f4022" fmla="val 654182"/>
              <a:gd name="f4023" fmla="val 1945561"/>
              <a:gd name="f4024" fmla="val 673402"/>
              <a:gd name="f4025" fmla="val 1926341"/>
              <a:gd name="f4026" fmla="val 716825"/>
              <a:gd name="f4027" fmla="val 1895020"/>
              <a:gd name="f4028" fmla="val 736756"/>
              <a:gd name="f4029" fmla="val 755264"/>
              <a:gd name="f4030" fmla="val 1880783"/>
              <a:gd name="f4031" fmla="val 780179"/>
              <a:gd name="f4032" fmla="val 784450"/>
              <a:gd name="f4033" fmla="val 1898579"/>
              <a:gd name="f4034" fmla="val 901191"/>
              <a:gd name="f4035" fmla="val 1901427"/>
              <a:gd name="f4036" fmla="val 965969"/>
              <a:gd name="f4037" fmla="val 1903562"/>
              <a:gd name="f4038" fmla="val 975223"/>
              <a:gd name="f4039" fmla="val 1904985"/>
              <a:gd name="f4040" fmla="val 983766"/>
              <a:gd name="f4041" fmla="val 1907833"/>
              <a:gd name="f4042" fmla="val 1912104"/>
              <a:gd name="f4043" fmla="val 928241"/>
              <a:gd name="f4044" fmla="val 1917087"/>
              <a:gd name="f4045" fmla="val 872006"/>
              <a:gd name="f4046" fmla="val 1921358"/>
              <a:gd name="f4047" fmla="val 816483"/>
              <a:gd name="f4048" fmla="val 1922782"/>
              <a:gd name="f4049" fmla="val 773772"/>
              <a:gd name="f4050" fmla="val 1976881"/>
              <a:gd name="f4051" fmla="val 717537"/>
              <a:gd name="f4052" fmla="val 1995389"/>
              <a:gd name="f4053" fmla="val 1999660"/>
              <a:gd name="f4054" fmla="val 705435"/>
              <a:gd name="f4055" fmla="val 2003220"/>
              <a:gd name="f4056" fmla="val 728214"/>
              <a:gd name="f4057" fmla="val 2008203"/>
              <a:gd name="f4058" fmla="val 763094"/>
              <a:gd name="f4059" fmla="val 2011762"/>
              <a:gd name="f4060" fmla="val 2016033"/>
              <a:gd name="f4061" fmla="val 832855"/>
              <a:gd name="f4062" fmla="val 2016745"/>
              <a:gd name="f4063" fmla="val 2013186"/>
              <a:gd name="f4064" fmla="val 848515"/>
              <a:gd name="f4065" fmla="val 2025287"/>
              <a:gd name="f4066" fmla="val 844956"/>
              <a:gd name="f4067" fmla="val 843532"/>
              <a:gd name="f4068" fmla="val 842821"/>
              <a:gd name="f4069" fmla="val 2025999"/>
              <a:gd name="f4070" fmla="val 815770"/>
              <a:gd name="f4071" fmla="val 575880"/>
              <a:gd name="f4072" fmla="val 2103590"/>
              <a:gd name="f4073" fmla="val 2127792"/>
              <a:gd name="f4074" fmla="val 533169"/>
              <a:gd name="f4075" fmla="val 2241687"/>
              <a:gd name="f4076" fmla="val 491882"/>
              <a:gd name="f4077" fmla="val 2276566"/>
              <a:gd name="f4078" fmla="val 496865"/>
              <a:gd name="f4079" fmla="val 2287245"/>
              <a:gd name="f4080" fmla="val 498290"/>
              <a:gd name="f4081" fmla="val 2294364"/>
              <a:gd name="f4082" fmla="val 514662"/>
              <a:gd name="f4083" fmla="val 2297212"/>
              <a:gd name="f4084" fmla="val 2300058"/>
              <a:gd name="f4085" fmla="val 2302905"/>
              <a:gd name="f4086" fmla="val 569474"/>
              <a:gd name="f4087" fmla="val 2318566"/>
              <a:gd name="f4088" fmla="val 638522"/>
              <a:gd name="f4089" fmla="val 2300770"/>
              <a:gd name="f4090" fmla="val 773060"/>
              <a:gd name="f4091" fmla="val 2287957"/>
              <a:gd name="f4092" fmla="val 917564"/>
              <a:gd name="f4093" fmla="val 2201112"/>
              <a:gd name="f4094" fmla="val 2140606"/>
              <a:gd name="f4095" fmla="val 982341"/>
              <a:gd name="f4096" fmla="val 2129216"/>
              <a:gd name="f4097" fmla="val 992307"/>
              <a:gd name="f4098" fmla="val 2106438"/>
              <a:gd name="f4099" fmla="val 1012951"/>
              <a:gd name="f4100" fmla="val 2110708"/>
              <a:gd name="f4101" fmla="val 1034306"/>
              <a:gd name="f4102" fmla="val 2121386"/>
              <a:gd name="f4103" fmla="val 1260672"/>
              <a:gd name="f4104" fmla="val 1285586"/>
              <a:gd name="f4105" fmla="val 1241452"/>
              <a:gd name="f4106" fmla="val 2157689"/>
              <a:gd name="f4107" fmla="val 2159825"/>
              <a:gd name="f4108" fmla="val 2161250"/>
              <a:gd name="f4109" fmla="val 1062779"/>
              <a:gd name="f4110" fmla="val 2163384"/>
              <a:gd name="f4111" fmla="val 1049254"/>
              <a:gd name="f4112" fmla="val 2172640"/>
              <a:gd name="f4113" fmla="val 1014374"/>
              <a:gd name="f4114" fmla="val 2197553"/>
              <a:gd name="f4115" fmla="val 2222468"/>
              <a:gd name="f4116" fmla="val 967393"/>
              <a:gd name="f4117" fmla="val 943902"/>
              <a:gd name="f4118" fmla="val 842109"/>
              <a:gd name="f4119" fmla="val 2334226"/>
              <a:gd name="f4120" fmla="val 828584"/>
              <a:gd name="f4121" fmla="val 2347751"/>
              <a:gd name="f4122" fmla="val 2361988"/>
              <a:gd name="f4123" fmla="val 796550"/>
              <a:gd name="f4124" fmla="val 2381207"/>
              <a:gd name="f4125" fmla="val 797263"/>
              <a:gd name="f4126" fmla="val 2410396"/>
              <a:gd name="f4127" fmla="val 2439580"/>
              <a:gd name="f4128" fmla="val 806516"/>
              <a:gd name="f4129" fmla="val 2466628"/>
              <a:gd name="f4130" fmla="val 2481579"/>
              <a:gd name="f4131" fmla="val 820753"/>
              <a:gd name="f4132" fmla="val 2507916"/>
              <a:gd name="f4133" fmla="val 882683"/>
              <a:gd name="f4134" fmla="val 2515034"/>
              <a:gd name="f4135" fmla="val 896920"/>
              <a:gd name="f4136" fmla="val 2525000"/>
              <a:gd name="f4137" fmla="val 926818"/>
              <a:gd name="f4138" fmla="val 2524287"/>
              <a:gd name="f4139" fmla="val 2532830"/>
              <a:gd name="f4140" fmla="val 1069187"/>
              <a:gd name="f4141" fmla="val 2537812"/>
              <a:gd name="f4142" fmla="val 1151048"/>
              <a:gd name="f4143" fmla="val 2542084"/>
              <a:gd name="f4144" fmla="val 1234333"/>
              <a:gd name="f4145" fmla="val 2543507"/>
              <a:gd name="f4146" fmla="val 1226504"/>
              <a:gd name="f4147" fmla="val 2545643"/>
              <a:gd name="f4148" fmla="val 1210131"/>
              <a:gd name="f4149" fmla="val 2548491"/>
              <a:gd name="f4150" fmla="val 1183793"/>
              <a:gd name="f4151" fmla="val 2552050"/>
              <a:gd name="f4152" fmla="val 1156743"/>
              <a:gd name="f4153" fmla="val 2554186"/>
              <a:gd name="f4154" fmla="val 1130405"/>
              <a:gd name="f4155" fmla="val 2555610"/>
              <a:gd name="f4156" fmla="val 2562015"/>
              <a:gd name="f4157" fmla="val 1114744"/>
              <a:gd name="f4158" fmla="val 2572694"/>
              <a:gd name="f4159" fmla="val 2613269"/>
              <a:gd name="f4160" fmla="val 2628216"/>
              <a:gd name="f4161" fmla="val 1200165"/>
              <a:gd name="f4162" fmla="val 2624658"/>
              <a:gd name="f4163" fmla="val 2625370"/>
              <a:gd name="f4164" fmla="val 1264231"/>
              <a:gd name="f4165" fmla="val 2635335"/>
              <a:gd name="f4166" fmla="val 1748994"/>
              <a:gd name="f4167" fmla="val 2636047"/>
              <a:gd name="f4168" fmla="val 1790282"/>
              <a:gd name="f4169" fmla="val 2638182"/>
              <a:gd name="f4170" fmla="val 1780316"/>
              <a:gd name="f4171" fmla="val 2643878"/>
              <a:gd name="f4172" fmla="val 1756113"/>
              <a:gd name="f4173" fmla="val 2644589"/>
              <a:gd name="f4174" fmla="val 2645303"/>
              <a:gd name="f4175" fmla="val 2660250"/>
              <a:gd name="f4176" fmla="val 1280603"/>
              <a:gd name="f4177" fmla="val 2660961"/>
              <a:gd name="f4178" fmla="val 1265655"/>
              <a:gd name="f4179" fmla="val 1170268"/>
              <a:gd name="f4180" fmla="val 2642453"/>
              <a:gd name="f4181" fmla="val 1127557"/>
              <a:gd name="f4182" fmla="val 2610421"/>
              <a:gd name="f4183" fmla="val 2578388"/>
              <a:gd name="f4184" fmla="val 2567710"/>
              <a:gd name="f4185" fmla="val 1051390"/>
              <a:gd name="f4186" fmla="val 2564151"/>
              <a:gd name="f4187" fmla="val 1040713"/>
              <a:gd name="f4188" fmla="val 2564863"/>
              <a:gd name="f4189" fmla="val 1025052"/>
              <a:gd name="f4190" fmla="val 2566287"/>
              <a:gd name="f4191" fmla="val 2562728"/>
              <a:gd name="f4192" fmla="val 919699"/>
              <a:gd name="f4193" fmla="val 2570558"/>
              <a:gd name="f4194" fmla="val 2574117"/>
              <a:gd name="f4195" fmla="val 775196"/>
              <a:gd name="f4196" fmla="val 2503644"/>
              <a:gd name="f4197" fmla="val 2430325"/>
              <a:gd name="f4198" fmla="val 2403988"/>
              <a:gd name="f4199" fmla="val 2420360"/>
              <a:gd name="f4200" fmla="val 368022"/>
              <a:gd name="f4201" fmla="val 328159"/>
              <a:gd name="f4202" fmla="val 2402564"/>
              <a:gd name="f4203" fmla="val 303957"/>
              <a:gd name="f4204" fmla="val 2395444"/>
              <a:gd name="f4205" fmla="val 165148"/>
              <a:gd name="f4206" fmla="val 2406122"/>
              <a:gd name="f4207" fmla="val 2416800"/>
              <a:gd name="f4208" fmla="val 76879"/>
              <a:gd name="f4209" fmla="val 2437443"/>
              <a:gd name="f4210" fmla="+- 0 0 -90"/>
              <a:gd name="f4211" fmla="*/ f3 1 4644865"/>
              <a:gd name="f4212" fmla="*/ f4 1 6857997"/>
              <a:gd name="f4213" fmla="val f5"/>
              <a:gd name="f4214" fmla="val f6"/>
              <a:gd name="f4215" fmla="val f7"/>
              <a:gd name="f4216" fmla="*/ f4210 f0 1"/>
              <a:gd name="f4217" fmla="+- f4215 0 f4213"/>
              <a:gd name="f4218" fmla="+- f4214 0 f4213"/>
              <a:gd name="f4219" fmla="*/ f4216 1 f2"/>
              <a:gd name="f4220" fmla="*/ f4218 1 4644865"/>
              <a:gd name="f4221" fmla="*/ f4217 1 6857997"/>
              <a:gd name="f4222" fmla="*/ 373645 f4218 1"/>
              <a:gd name="f4223" fmla="*/ 3227483 f4217 1"/>
              <a:gd name="f4224" fmla="*/ 395374 f4218 1"/>
              <a:gd name="f4225" fmla="*/ 3230500 f4217 1"/>
              <a:gd name="f4226" fmla="*/ 430783 f4218 1"/>
              <a:gd name="f4227" fmla="*/ 3256789 f4217 1"/>
              <a:gd name="f4228" fmla="*/ 433465 f4218 1"/>
              <a:gd name="f4229" fmla="*/ 3269129 f4217 1"/>
              <a:gd name="f4230" fmla="*/ 421126 f4218 1"/>
              <a:gd name="f4231" fmla="*/ 3345848 f4217 1"/>
              <a:gd name="f4232" fmla="*/ 282709 f4218 1"/>
              <a:gd name="f4233" fmla="*/ 3328144 f4217 1"/>
              <a:gd name="f4234" fmla="*/ 355136 f4218 1"/>
              <a:gd name="f4235" fmla="*/ 3236938 f4217 1"/>
              <a:gd name="f4236" fmla="*/ 556324 f4218 1"/>
              <a:gd name="f4237" fmla="*/ 3173631 f4217 1"/>
              <a:gd name="f4238" fmla="*/ 575102 f4218 1"/>
              <a:gd name="f4239" fmla="*/ 3185434 f4217 1"/>
              <a:gd name="f4240" fmla="*/ 582076 f4218 1"/>
              <a:gd name="f4241" fmla="*/ 3210113 f4217 1"/>
              <a:gd name="f4242" fmla="*/ 559544 f4218 1"/>
              <a:gd name="f4243" fmla="*/ 3220843 f4217 1"/>
              <a:gd name="f4244" fmla="*/ 434002 f4218 1"/>
              <a:gd name="f4245" fmla="*/ 3320097 f4217 1"/>
              <a:gd name="f4246" fmla="*/ 457608 f4218 1"/>
              <a:gd name="f4247" fmla="*/ 3132858 f4217 1"/>
              <a:gd name="f4248" fmla="*/ 471021 f4218 1"/>
              <a:gd name="f4249" fmla="*/ 3153780 f4217 1"/>
              <a:gd name="f4250" fmla="*/ 438294 f4218 1"/>
              <a:gd name="f4251" fmla="*/ 3253034 f4217 1"/>
              <a:gd name="f4252" fmla="*/ 364793 f4218 1"/>
              <a:gd name="f4253" fmla="*/ 3223526 f4217 1"/>
              <a:gd name="f4254" fmla="*/ 434539 f4218 1"/>
              <a:gd name="f4255" fmla="*/ 3140905 f4217 1"/>
              <a:gd name="f4256" fmla="*/ 547740 f4218 1"/>
              <a:gd name="f4257" fmla="*/ 3106569 f4217 1"/>
              <a:gd name="f4258" fmla="*/ 562762 f4218 1"/>
              <a:gd name="f4259" fmla="*/ 3119444 f4217 1"/>
              <a:gd name="f4260" fmla="*/ 567591 f4218 1"/>
              <a:gd name="f4261" fmla="*/ 3155927 f4217 1"/>
              <a:gd name="f4262" fmla="*/ 562226 f4218 1"/>
              <a:gd name="f4263" fmla="*/ 3165583 f4217 1"/>
              <a:gd name="f4264" fmla="*/ 455999 f4218 1"/>
              <a:gd name="f4265" fmla="*/ 3222990 f4217 1"/>
              <a:gd name="f4266" fmla="*/ 485506 f4218 1"/>
              <a:gd name="f4267" fmla="*/ 3143051 f4217 1"/>
              <a:gd name="f4268" fmla="*/ 478129 f4218 1"/>
              <a:gd name="f4269" fmla="*/ 3093559 f4217 1"/>
              <a:gd name="f4270" fmla="*/ 487116 f4218 1"/>
              <a:gd name="f4271" fmla="*/ 3095839 f4217 1"/>
              <a:gd name="f4272" fmla="*/ 490335 f4218 1"/>
              <a:gd name="f4273" fmla="*/ 3113006 f4217 1"/>
              <a:gd name="f4274" fmla="*/ 3122127 f4217 1"/>
              <a:gd name="f4275" fmla="*/ 466729 f4218 1"/>
              <a:gd name="f4276" fmla="*/ 3129102 f4217 1"/>
              <a:gd name="f4277" fmla="*/ 446878 f4218 1"/>
              <a:gd name="f4278" fmla="*/ 3125882 f4217 1"/>
              <a:gd name="f4279" fmla="*/ 469948 f4218 1"/>
              <a:gd name="f4280" fmla="*/ 3098520 f4217 1"/>
              <a:gd name="f4281" fmla="*/ 173757 f4218 1"/>
              <a:gd name="f4282" fmla="*/ 3056102 f4217 1"/>
              <a:gd name="f4283" fmla="*/ 185602 f4218 1"/>
              <a:gd name="f4284" fmla="*/ 3082627 f4217 1"/>
              <a:gd name="f4285" fmla="*/ 194722 f4218 1"/>
              <a:gd name="f4286" fmla="*/ 3127492 f4217 1"/>
              <a:gd name="f4287" fmla="*/ 218328 f4218 1"/>
              <a:gd name="f4288" fmla="*/ 3324924 f4217 1"/>
              <a:gd name="f4289" fmla="*/ 216719 f4218 1"/>
              <a:gd name="f4290" fmla="*/ 3375356 f4217 1"/>
              <a:gd name="f4291" fmla="*/ 188284 f4218 1"/>
              <a:gd name="f4292" fmla="*/ 3456904 f4217 1"/>
              <a:gd name="f4293" fmla="*/ 171979 f4218 1"/>
              <a:gd name="f4294" fmla="*/ 3484611 f4217 1"/>
              <a:gd name="f4295" fmla="*/ 171986 f4218 1"/>
              <a:gd name="f4296" fmla="*/ 3483774 f4217 1"/>
              <a:gd name="f4297" fmla="*/ 172363 f4218 1"/>
              <a:gd name="f4298" fmla="*/ 3427516 f4217 1"/>
              <a:gd name="f4299" fmla="*/ 173788 f4218 1"/>
              <a:gd name="f4300" fmla="*/ 3062342 f4217 1"/>
              <a:gd name="f4301" fmla="*/ 521988 f4218 1"/>
              <a:gd name="f4302" fmla="*/ 3040578 f4217 1"/>
              <a:gd name="f4303" fmla="*/ 523062 f4218 1"/>
              <a:gd name="f4304" fmla="*/ 3049700 f4217 1"/>
              <a:gd name="f4305" fmla="*/ 498382 f4218 1"/>
              <a:gd name="f4306" fmla="*/ 3096374 f4217 1"/>
              <a:gd name="f4307" fmla="*/ 494090 f4218 1"/>
              <a:gd name="f4308" fmla="*/ 3069550 f4217 1"/>
              <a:gd name="f4309" fmla="*/ 515014 f4218 1"/>
              <a:gd name="f4310" fmla="*/ 3044871 f4217 1"/>
              <a:gd name="f4311" fmla="*/ 216182 f4218 1"/>
              <a:gd name="f4312" fmla="*/ 3030922 f4217 1"/>
              <a:gd name="f4313" fmla="*/ 231204 f4218 1"/>
              <a:gd name="f4314" fmla="*/ 3043798 f4217 1"/>
              <a:gd name="f4315" fmla="*/ 256957 f4218 1"/>
              <a:gd name="f4316" fmla="*/ 3117835 f4217 1"/>
              <a:gd name="f4317" fmla="*/ 276807 f4218 1"/>
              <a:gd name="f4318" fmla="*/ 3255716 f4217 1"/>
              <a:gd name="f4319" fmla="*/ 245153 f4218 1"/>
              <a:gd name="f4320" fmla="*/ 3369454 f4217 1"/>
              <a:gd name="f4321" fmla="*/ 218865 f4218 1"/>
              <a:gd name="f4322" fmla="*/ 3407010 f4217 1"/>
              <a:gd name="f4323" fmla="*/ 196332 f4218 1"/>
              <a:gd name="f4324" fmla="*/ 3101740 f4217 1"/>
              <a:gd name="f4325" fmla="*/ 173691 f4218 1"/>
              <a:gd name="f4326" fmla="*/ 3043140 f4217 1"/>
              <a:gd name="f4327" fmla="*/ 173629 f4218 1"/>
              <a:gd name="f4328" fmla="*/ 288610 f4218 1"/>
              <a:gd name="f4329" fmla="*/ 3028776 f4217 1"/>
              <a:gd name="f4330" fmla="*/ 302022 f4218 1"/>
              <a:gd name="f4331" fmla="*/ 3037360 f4217 1"/>
              <a:gd name="f4332" fmla="*/ 353527 f4218 1"/>
              <a:gd name="f4333" fmla="*/ 3146270 f4217 1"/>
              <a:gd name="f4334" fmla="*/ 355673 f4218 1"/>
              <a:gd name="f4335" fmla="*/ 3169876 f4217 1"/>
              <a:gd name="f4336" fmla="*/ 327774 f4218 1"/>
              <a:gd name="f4337" fmla="*/ 3260009 f4217 1"/>
              <a:gd name="f4338" fmla="*/ 284855 f4218 1"/>
              <a:gd name="f4339" fmla="*/ 3313658 f4217 1"/>
              <a:gd name="f4340" fmla="*/ 232814 f4218 1"/>
              <a:gd name="f4341" fmla="*/ 554715 f4218 1"/>
              <a:gd name="f4342" fmla="*/ 3025557 f4217 1"/>
              <a:gd name="f4343" fmla="*/ 560081 f4218 1"/>
              <a:gd name="f4344" fmla="*/ 3036287 f4217 1"/>
              <a:gd name="f4345" fmla="*/ 561153 f4218 1"/>
              <a:gd name="f4346" fmla="*/ 3092620 f4217 1"/>
              <a:gd name="f4347" fmla="*/ 552569 f4218 1"/>
              <a:gd name="f4348" fmla="*/ 3100666 f4217 1"/>
              <a:gd name="f4349" fmla="*/ 498919 f4218 1"/>
              <a:gd name="f4350" fmla="*/ 3114079 f4217 1"/>
              <a:gd name="f4351" fmla="*/ 542375 f4218 1"/>
              <a:gd name="f4352" fmla="*/ 3031994 f4217 1"/>
              <a:gd name="f4353" fmla="*/ 380351 f4218 1"/>
              <a:gd name="f4354" fmla="*/ 3020192 f4217 1"/>
              <a:gd name="f4355" fmla="*/ 397520 f4218 1"/>
              <a:gd name="f4356" fmla="*/ 3030385 f4217 1"/>
              <a:gd name="f4357" fmla="*/ 417370 f4218 1"/>
              <a:gd name="f4358" fmla="*/ 3145197 f4217 1"/>
              <a:gd name="f4359" fmla="*/ 412541 f4218 1"/>
              <a:gd name="f4360" fmla="*/ 3154317 f4217 1"/>
              <a:gd name="f4361" fmla="*/ 359428 f4218 1"/>
              <a:gd name="f4362" fmla="*/ 3218698 f4217 1"/>
              <a:gd name="f4363" fmla="*/ 302559 f4218 1"/>
              <a:gd name="f4364" fmla="*/ 3027703 f4217 1"/>
              <a:gd name="f4365" fmla="*/ 3012681 f4217 1"/>
              <a:gd name="f4366" fmla="*/ 450634 f4218 1"/>
              <a:gd name="f4367" fmla="*/ 3021265 f4217 1"/>
              <a:gd name="f4368" fmla="*/ 449560 f4218 1"/>
              <a:gd name="f4369" fmla="*/ 3110324 f4217 1"/>
              <a:gd name="f4370" fmla="*/ 427027 f4218 1"/>
              <a:gd name="f4371" fmla="*/ 3136076 f4217 1"/>
              <a:gd name="f4372" fmla="*/ 423809 f4218 1"/>
              <a:gd name="f4373" fmla="*/ 3072233 f4217 1"/>
              <a:gd name="f4374" fmla="*/ 396446 f4218 1"/>
              <a:gd name="f4375" fmla="*/ 3018045 f4217 1"/>
              <a:gd name="f4376" fmla="*/ 488189 f4218 1"/>
              <a:gd name="f4377" fmla="*/ 3002488 f4217 1"/>
              <a:gd name="f4378" fmla="*/ 500528 f4218 1"/>
              <a:gd name="f4379" fmla="*/ 3008388 f4217 1"/>
              <a:gd name="f4380" fmla="*/ 3051309 f4217 1"/>
              <a:gd name="f4381" fmla="*/ 473167 f4218 1"/>
              <a:gd name="f4382" fmla="*/ 3081889 f4217 1"/>
              <a:gd name="f4383" fmla="*/ 469411 f4218 1"/>
              <a:gd name="f4384" fmla="*/ 3083499 f4217 1"/>
              <a:gd name="f4385" fmla="*/ 451170 f4218 1"/>
              <a:gd name="f4386" fmla="*/ 3011071 f4217 1"/>
              <a:gd name="f4387" fmla="*/ 734443 f4218 1"/>
              <a:gd name="f4388" fmla="*/ 2997123 f4217 1"/>
              <a:gd name="f4389" fmla="*/ 576176 f4218 1"/>
              <a:gd name="f4390" fmla="*/ 3157000 f4217 1"/>
              <a:gd name="f4391" fmla="*/ 631636 f4218 1"/>
              <a:gd name="f4392" fmla="*/ 2995043 f4217 1"/>
              <a:gd name="f4393" fmla="*/ 659333 f4218 1"/>
              <a:gd name="f4394" fmla="*/ 2996586 f4217 1"/>
              <a:gd name="f4395" fmla="*/ 569737 f4218 1"/>
              <a:gd name="f4396" fmla="*/ 3078134 f4217 1"/>
              <a:gd name="f4397" fmla="*/ 606755 f4218 1"/>
              <a:gd name="f4398" fmla="*/ 3001950 f4217 1"/>
              <a:gd name="f4399" fmla="*/ 785411 f4218 1"/>
              <a:gd name="f4400" fmla="*/ 2994439 f4217 1"/>
              <a:gd name="f4401" fmla="*/ 587978 f4218 1"/>
              <a:gd name="f4402" fmla="*/ 3194555 f4217 1"/>
              <a:gd name="f4403" fmla="*/ 580467 f4218 1"/>
              <a:gd name="f4404" fmla="*/ 3165047 f4217 1"/>
              <a:gd name="f4405" fmla="*/ 732297 f4218 1"/>
              <a:gd name="f4406" fmla="*/ 3005170 f4217 1"/>
              <a:gd name="f4407" fmla="*/ 524562 f4218 1"/>
              <a:gd name="f4408" fmla="*/ 2993778 f4217 1"/>
              <a:gd name="f4409" fmla="*/ 530572 f4218 1"/>
              <a:gd name="f4410" fmla="*/ 2998195 f4217 1"/>
              <a:gd name="f4411" fmla="*/ 516623 f4218 1"/>
              <a:gd name="f4412" fmla="*/ 3032531 f4217 1"/>
              <a:gd name="f4413" fmla="*/ 503211 f4218 1"/>
              <a:gd name="f4414" fmla="*/ 3000341 f4217 1"/>
              <a:gd name="f4415" fmla="*/ 614266 f4218 1"/>
              <a:gd name="f4416" fmla="*/ 2992830 f4217 1"/>
              <a:gd name="f4417" fmla="*/ 3016436 f4217 1"/>
              <a:gd name="f4418" fmla="*/ 553642 f4218 1"/>
              <a:gd name="f4419" fmla="*/ 2987465 f4217 1"/>
              <a:gd name="f4420" fmla="*/ 540229 f4218 1"/>
              <a:gd name="f4421" fmla="*/ 3000878 f4217 1"/>
              <a:gd name="f4422" fmla="*/ 537011 f4218 1"/>
              <a:gd name="f4423" fmla="*/ 2993904 f4217 1"/>
              <a:gd name="f4424" fmla="*/ 604006 f4218 1"/>
              <a:gd name="f4425" fmla="*/ 2969559 f4217 1"/>
              <a:gd name="f4426" fmla="*/ 608366 f4218 1"/>
              <a:gd name="f4427" fmla="*/ 2971370 f4217 1"/>
              <a:gd name="f4428" fmla="*/ 607292 f4218 1"/>
              <a:gd name="f4429" fmla="*/ 2977809 f4217 1"/>
              <a:gd name="f4430" fmla="*/ 599245 f4218 1"/>
              <a:gd name="f4431" fmla="*/ 2981564 f4217 1"/>
              <a:gd name="f4432" fmla="*/ 583150 f4218 1"/>
              <a:gd name="f4433" fmla="*/ 2977272 f4217 1"/>
              <a:gd name="f4434" fmla="*/ 543449 f4218 1"/>
              <a:gd name="f4435" fmla="*/ 2967614 f4217 1"/>
              <a:gd name="f4436" fmla="*/ 2975126 f4217 1"/>
              <a:gd name="f4437" fmla="*/ 2978344 f4217 1"/>
              <a:gd name="f4438" fmla="*/ 637336 f4218 1"/>
              <a:gd name="f4439" fmla="*/ 2960103 f4217 1"/>
              <a:gd name="f4440" fmla="*/ 633044 f4218 1"/>
              <a:gd name="f4441" fmla="*/ 2978881 f4217 1"/>
              <a:gd name="f4442" fmla="*/ 619095 f4218 1"/>
              <a:gd name="f4443" fmla="*/ 2983709 f4217 1"/>
              <a:gd name="f4444" fmla="*/ 616412 f4218 1"/>
              <a:gd name="f4445" fmla="*/ 2973516 f4217 1"/>
              <a:gd name="f4446" fmla="*/ 518233 f4218 1"/>
              <a:gd name="f4447" fmla="*/ 2948837 f4217 1"/>
              <a:gd name="f4448" fmla="*/ 535401 f4218 1"/>
              <a:gd name="f4449" fmla="*/ 2974589 f4217 1"/>
              <a:gd name="f4450" fmla="*/ 505357 f4218 1"/>
              <a:gd name="f4451" fmla="*/ 2990147 f4217 1"/>
              <a:gd name="f4452" fmla="*/ 672209 f4218 1"/>
              <a:gd name="f4453" fmla="*/ 2948300 f4217 1"/>
              <a:gd name="f4454" fmla="*/ 665234 f4218 1"/>
              <a:gd name="f4455" fmla="*/ 2975663 f4217 1"/>
              <a:gd name="f4456" fmla="*/ 641092 f4218 1"/>
              <a:gd name="f4457" fmla="*/ 2984783 f4217 1"/>
              <a:gd name="f4458" fmla="*/ 642165 f4218 1"/>
              <a:gd name="f4459" fmla="*/ 2969224 f4217 1"/>
              <a:gd name="f4460" fmla="*/ 605146 f4218 1"/>
              <a:gd name="f4461" fmla="*/ 2941326 f4217 1"/>
              <a:gd name="f4462" fmla="*/ 582613 f4218 1"/>
              <a:gd name="f4463" fmla="*/ 571816 f4218 1"/>
              <a:gd name="f4464" fmla="*/ 2938644 f4217 1"/>
              <a:gd name="f4465" fmla="*/ 575639 f4218 1"/>
              <a:gd name="f4466" fmla="*/ 2939716 f4217 1"/>
              <a:gd name="f4467" fmla="*/ 570273 f4218 1"/>
              <a:gd name="f4468" fmla="*/ 2957957 f4217 1"/>
              <a:gd name="f4469" fmla="*/ 2939180 f4217 1"/>
              <a:gd name="f4470" fmla="*/ 719957 f4218 1"/>
              <a:gd name="f4471" fmla="*/ 2930060 f4217 1"/>
              <a:gd name="f4472" fmla="*/ 698498 f4218 1"/>
              <a:gd name="f4473" fmla="*/ 2982637 f4217 1"/>
              <a:gd name="f4474" fmla="*/ 685621 f4218 1"/>
              <a:gd name="f4475" fmla="*/ 2988538 f4217 1"/>
              <a:gd name="f4476" fmla="*/ 671136 f4218 1"/>
              <a:gd name="f4477" fmla="*/ 2979955 f4217 1"/>
              <a:gd name="f4478" fmla="*/ 699570 f4218 1"/>
              <a:gd name="f4479" fmla="*/ 2937034 f4217 1"/>
              <a:gd name="f4480" fmla="*/ 552032 f4218 1"/>
              <a:gd name="f4481" fmla="*/ 2924158 f4217 1"/>
              <a:gd name="f4482" fmla="*/ 549350 f4218 1"/>
              <a:gd name="f4483" fmla="*/ 2951519 f4217 1"/>
              <a:gd name="f4484" fmla="*/ 525744 f4218 1"/>
              <a:gd name="f4485" fmla="*/ 2946155 f4217 1"/>
              <a:gd name="f4486" fmla="*/ 474776 f4218 1"/>
              <a:gd name="f4487" fmla="*/ 2911818 f4217 1"/>
              <a:gd name="f4488" fmla="*/ 505893 f4218 1"/>
              <a:gd name="f4489" fmla="*/ 2937570 f4217 1"/>
              <a:gd name="f4490" fmla="*/ 510722 f4218 1"/>
              <a:gd name="f4491" fmla="*/ 2955275 f4217 1"/>
              <a:gd name="f4492" fmla="*/ 466192 f4218 1"/>
              <a:gd name="f4493" fmla="*/ 3003560 f4217 1"/>
              <a:gd name="f4494" fmla="*/ 605415 f4218 1"/>
              <a:gd name="f4495" fmla="*/ 2910880 f4217 1"/>
              <a:gd name="f4496" fmla="*/ 613730 f4218 1"/>
              <a:gd name="f4497" fmla="*/ 2913964 f4217 1"/>
              <a:gd name="f4498" fmla="*/ 621778 f4218 1"/>
              <a:gd name="f4499" fmla="*/ 2918257 f4217 1"/>
              <a:gd name="f4500" fmla="*/ 612658 f4218 1"/>
              <a:gd name="f4501" fmla="*/ 2923621 f4217 1"/>
              <a:gd name="f4502" fmla="*/ 596563 f4218 1"/>
              <a:gd name="f4503" fmla="*/ 2929524 f4217 1"/>
              <a:gd name="f4504" fmla="*/ 598708 f4218 1"/>
              <a:gd name="f4505" fmla="*/ 2916647 f4217 1"/>
              <a:gd name="f4506" fmla="*/ 638945 f4218 1"/>
              <a:gd name="f4507" fmla="*/ 2910746 f4217 1"/>
              <a:gd name="f4508" fmla="*/ 644311 f4218 1"/>
              <a:gd name="f4509" fmla="*/ 649676 f4218 1"/>
              <a:gd name="f4510" fmla="*/ 2945082 f4217 1"/>
              <a:gd name="f4511" fmla="*/ 620704 f4218 1"/>
              <a:gd name="f4512" fmla="*/ 2954739 f4217 1"/>
              <a:gd name="f4513" fmla="*/ 618558 f4218 1"/>
              <a:gd name="f4514" fmla="*/ 2928450 f4217 1"/>
              <a:gd name="f4515" fmla="*/ 556861 f4218 1"/>
              <a:gd name="f4516" fmla="*/ 2908600 f4217 1"/>
              <a:gd name="f4517" fmla="*/ 590660 f4218 1"/>
              <a:gd name="f4518" fmla="*/ 2913429 f4217 1"/>
              <a:gd name="f4519" fmla="*/ 570810 f4218 1"/>
              <a:gd name="f4520" fmla="*/ 2932205 f4217 1"/>
              <a:gd name="f4521" fmla="*/ 802042 f4218 1"/>
              <a:gd name="f4522" fmla="*/ 2901624 f4217 1"/>
              <a:gd name="f4523" fmla="*/ 770925 f4218 1"/>
              <a:gd name="f4524" fmla="*/ 752684 f4218 1"/>
              <a:gd name="f4525" fmla="*/ 2979417 f4217 1"/>
              <a:gd name="f4526" fmla="*/ 741418 f4218 1"/>
              <a:gd name="f4527" fmla="*/ 2989075 f4217 1"/>
              <a:gd name="f4528" fmla="*/ 722103 f4218 1"/>
              <a:gd name="f4529" fmla="*/ 705472 f4218 1"/>
              <a:gd name="f4530" fmla="*/ 2969761 f4217 1"/>
              <a:gd name="f4531" fmla="*/ 738735 f4218 1"/>
              <a:gd name="f4532" fmla="*/ 544521 f4218 1"/>
              <a:gd name="f4533" fmla="*/ 2892505 f4217 1"/>
              <a:gd name="f4534" fmla="*/ 531645 f4218 1"/>
              <a:gd name="f4535" fmla="*/ 2934888 f4217 1"/>
              <a:gd name="f4536" fmla="*/ 497846 f4218 1"/>
              <a:gd name="f4537" fmla="*/ 2921475 f4217 1"/>
              <a:gd name="f4538" fmla="*/ 441513 f4218 1"/>
              <a:gd name="f4539" fmla="*/ 2884993 f4217 1"/>
              <a:gd name="f4540" fmla="*/ 465655 f4218 1"/>
              <a:gd name="f4541" fmla="*/ 2963322 f4217 1"/>
              <a:gd name="f4542" fmla="*/ 404495 f4218 1"/>
              <a:gd name="f4543" fmla="*/ 3007316 f4217 1"/>
              <a:gd name="f4544" fmla="*/ 553106 f4218 1"/>
              <a:gd name="f4545" fmla="*/ 2881238 f4217 1"/>
              <a:gd name="f4546" fmla="*/ 2884457 f4217 1"/>
              <a:gd name="f4547" fmla="*/ 574030 f4218 1"/>
              <a:gd name="f4548" fmla="*/ 2906991 f4217 1"/>
              <a:gd name="f4549" fmla="*/ 687230 f4218 1"/>
              <a:gd name="f4550" fmla="*/ 2874800 f4217 1"/>
              <a:gd name="f4551" fmla="*/ 686695 f4218 1"/>
              <a:gd name="f4552" fmla="*/ 2925767 f4217 1"/>
              <a:gd name="f4553" fmla="*/ 680792 f4218 1"/>
              <a:gd name="f4554" fmla="*/ 655040 f4218 1"/>
              <a:gd name="f4555" fmla="*/ 2936497 f4217 1"/>
              <a:gd name="f4556" fmla="*/ 659869 f4218 1"/>
              <a:gd name="f4557" fmla="*/ 2894651 f4217 1"/>
              <a:gd name="f4558" fmla="*/ 634653 f4218 1"/>
              <a:gd name="f4559" fmla="*/ 2872118 f4217 1"/>
              <a:gd name="f4560" fmla="*/ 2875873 f4217 1"/>
              <a:gd name="f4561" fmla="*/ 2904307 f4217 1"/>
              <a:gd name="f4562" fmla="*/ 617486 f4218 1"/>
              <a:gd name="f4563" fmla="*/ 2907526 f4217 1"/>
              <a:gd name="f4564" fmla="*/ 612120 f4218 1"/>
              <a:gd name="f4565" fmla="*/ 2895187 f4217 1"/>
              <a:gd name="f4566" fmla="*/ 626070 f4218 1"/>
              <a:gd name="f4567" fmla="*/ 953335 f4218 1"/>
              <a:gd name="f4568" fmla="*/ 2856559 f4217 1"/>
              <a:gd name="f4569" fmla="*/ 839598 f4218 1"/>
              <a:gd name="f4570" fmla="*/ 814382 f4218 1"/>
              <a:gd name="f4571" fmla="*/ 786484 f4218 1"/>
              <a:gd name="f4572" fmla="*/ 2985319 f4217 1"/>
              <a:gd name="f4573" fmla="*/ 760195 f4218 1"/>
              <a:gd name="f4574" fmla="*/ 766633 f4218 1"/>
              <a:gd name="f4575" fmla="*/ 2957421 f4217 1"/>
              <a:gd name="f4576" fmla="*/ 853010 f4218 1"/>
              <a:gd name="f4577" fmla="*/ 2882847 f4217 1"/>
              <a:gd name="f4578" fmla="*/ 725323 f4218 1"/>
              <a:gd name="f4579" fmla="*/ 2851730 f4217 1"/>
              <a:gd name="f4580" fmla="*/ 743564 f4218 1"/>
              <a:gd name="f4581" fmla="*/ 2912355 f4217 1"/>
              <a:gd name="f4582" fmla="*/ 708154 f4218 1"/>
              <a:gd name="f4583" fmla="*/ 690450 f4218 1"/>
              <a:gd name="f4584" fmla="*/ 2916110 f4217 1"/>
              <a:gd name="f4585" fmla="*/ 2841000 f4217 1"/>
              <a:gd name="f4586" fmla="*/ 520379 f4218 1"/>
              <a:gd name="f4587" fmla="*/ 2908063 f4217 1"/>
              <a:gd name="f4588" fmla="*/ 460291 f4218 1"/>
              <a:gd name="f4589" fmla="*/ 2887139 f4217 1"/>
              <a:gd name="f4590" fmla="*/ 390009 f4218 1"/>
              <a:gd name="f4591" fmla="*/ 2838854 f4217 1"/>
              <a:gd name="f4592" fmla="*/ 2924695 f4217 1"/>
              <a:gd name="f4593" fmla="*/ 427564 f4218 1"/>
              <a:gd name="f4594" fmla="*/ 352453 f4218 1"/>
              <a:gd name="f4595" fmla="*/ 3015363 f4217 1"/>
              <a:gd name="f4596" fmla="*/ 316508 f4218 1"/>
              <a:gd name="f4597" fmla="*/ 3018582 f4217 1"/>
              <a:gd name="f4598" fmla="*/ 645920 f4218 1"/>
              <a:gd name="f4599" fmla="*/ 585832 f4218 1"/>
              <a:gd name="f4600" fmla="*/ 2880700 f4217 1"/>
              <a:gd name="f4601" fmla="*/ 546131 f4218 1"/>
              <a:gd name="f4602" fmla="*/ 2842610 f4217 1"/>
              <a:gd name="f4603" fmla="*/ 662216 f4218 1"/>
              <a:gd name="f4604" fmla="*/ 2835702 f4217 1"/>
              <a:gd name="f4605" fmla="*/ 677574 f4218 1"/>
              <a:gd name="f4606" fmla="*/ 721567 f4218 1"/>
              <a:gd name="f4607" fmla="*/ 2843683 f4217 1"/>
              <a:gd name="f4608" fmla="*/ 647530 f4218 1"/>
              <a:gd name="f4609" fmla="*/ 2869972 f4217 1"/>
              <a:gd name="f4610" fmla="*/ 641628 f4218 1"/>
              <a:gd name="f4611" fmla="*/ 2857095 f4217 1"/>
              <a:gd name="f4612" fmla="*/ 651285 f4218 1"/>
              <a:gd name="f4613" fmla="*/ 2845829 f4217 1"/>
              <a:gd name="f4614" fmla="*/ 807408 f4218 1"/>
              <a:gd name="f4615" fmla="*/ 2802372 f4217 1"/>
              <a:gd name="f4616" fmla="*/ 831013 f4218 1"/>
              <a:gd name="f4617" fmla="*/ 757513 f4218 1"/>
              <a:gd name="f4618" fmla="*/ 727468 f4218 1"/>
              <a:gd name="f4619" fmla="*/ 2874263 f4217 1"/>
              <a:gd name="f4620" fmla="*/ 748392 f4218 1"/>
              <a:gd name="f4621" fmla="*/ 2836708 f4217 1"/>
              <a:gd name="f4622" fmla="*/ 338504 f4218 1"/>
              <a:gd name="f4623" fmla="*/ 2779839 f4217 1"/>
              <a:gd name="f4624" fmla="*/ 376597 f4218 1"/>
              <a:gd name="f4625" fmla="*/ 2822758 f4217 1"/>
              <a:gd name="f4626" fmla="*/ 383034 f4218 1"/>
              <a:gd name="f4627" fmla="*/ 2842073 f4217 1"/>
              <a:gd name="f4628" fmla="*/ 324556 f4218 1"/>
              <a:gd name="f4629" fmla="*/ 2999268 f4217 1"/>
              <a:gd name="f4630" fmla="*/ 276270 f4218 1"/>
              <a:gd name="f4631" fmla="*/ 3020728 f4217 1"/>
              <a:gd name="f4632" fmla="*/ 231741 f4218 1"/>
              <a:gd name="f4633" fmla="*/ 3022874 f4217 1"/>
              <a:gd name="f4634" fmla="*/ 333677 f4218 1"/>
              <a:gd name="f4635" fmla="*/ 2784667 f4217 1"/>
              <a:gd name="f4636" fmla="*/ 528963 f4218 1"/>
              <a:gd name="f4637" fmla="*/ 2766963 f4217 1"/>
              <a:gd name="f4638" fmla="*/ 534328 f4218 1"/>
              <a:gd name="f4639" fmla="*/ 2820077 f4217 1"/>
              <a:gd name="f4640" fmla="*/ 532182 f4218 1"/>
              <a:gd name="f4641" fmla="*/ 2832952 f4217 1"/>
              <a:gd name="f4642" fmla="*/ 460827 f4218 1"/>
              <a:gd name="f4643" fmla="*/ 2880165 f4217 1"/>
              <a:gd name="f4644" fmla="*/ 444196 f4218 1"/>
              <a:gd name="f4645" fmla="*/ 2875336 f4217 1"/>
              <a:gd name="f4646" fmla="*/ 406104 f4218 1"/>
              <a:gd name="f4647" fmla="*/ 873397 f4218 1"/>
              <a:gd name="f4648" fmla="*/ 2766426 f4217 1"/>
              <a:gd name="f4649" fmla="*/ 897540 f4218 1"/>
              <a:gd name="f4650" fmla="*/ 2860851 f4217 1"/>
              <a:gd name="f4651" fmla="*/ 851937 f4218 1"/>
              <a:gd name="f4652" fmla="*/ 824575 f4218 1"/>
              <a:gd name="f4653" fmla="*/ 2864606 f4217 1"/>
              <a:gd name="f4654" fmla="*/ 815991 f4218 1"/>
              <a:gd name="f4655" fmla="*/ 2807200 f4217 1"/>
              <a:gd name="f4656" fmla="*/ 826185 f4218 1"/>
              <a:gd name="f4657" fmla="*/ 2793252 f4217 1"/>
              <a:gd name="f4658" fmla="*/ 726931 f4218 1"/>
              <a:gd name="f4659" fmla="*/ 2758915 f4217 1"/>
              <a:gd name="f4660" fmla="*/ 646993 f4218 1"/>
              <a:gd name="f4661" fmla="*/ 2829734 f4217 1"/>
              <a:gd name="f4662" fmla="*/ 564372 f4218 1"/>
              <a:gd name="f4663" fmla="*/ 2840464 f4217 1"/>
              <a:gd name="f4664" fmla="*/ 541303 f4218 1"/>
              <a:gd name="f4665" fmla="*/ 2814712 f4217 1"/>
              <a:gd name="f4666" fmla="*/ 539157 f4218 1"/>
              <a:gd name="f4667" fmla="*/ 2769109 f4217 1"/>
              <a:gd name="f4668" fmla="*/ 752147 f4218 1"/>
              <a:gd name="f4669" fmla="*/ 2749259 f4217 1"/>
              <a:gd name="f4670" fmla="*/ 811700 f4218 1"/>
              <a:gd name="f4671" fmla="*/ 2791642 f4217 1"/>
              <a:gd name="f4672" fmla="*/ 696887 f4218 1"/>
              <a:gd name="f4673" fmla="*/ 2835635 f4217 1"/>
              <a:gd name="f4674" fmla="*/ 690987 f4218 1"/>
              <a:gd name="f4675" fmla="*/ 2835099 f4217 1"/>
              <a:gd name="f4676" fmla="*/ 671672 f4218 1"/>
              <a:gd name="f4677" fmla="*/ 2826515 f4217 1"/>
              <a:gd name="f4678" fmla="*/ 682403 f4218 1"/>
              <a:gd name="f4679" fmla="*/ 2812030 f4217 1"/>
              <a:gd name="f4680" fmla="*/ 985525 f4218 1"/>
              <a:gd name="f4681" fmla="*/ 2709557 f4217 1"/>
              <a:gd name="f4682" fmla="*/ 962992 f4218 1"/>
              <a:gd name="f4683" fmla="*/ 2804518 f4217 1"/>
              <a:gd name="f4684" fmla="*/ 972650 f4218 1"/>
              <a:gd name="f4685" fmla="*/ 2834026 f4217 1"/>
              <a:gd name="f4686" fmla="*/ 968358 f4218 1"/>
              <a:gd name="f4687" fmla="*/ 913634 f4218 1"/>
              <a:gd name="f4688" fmla="*/ 881981 f4218 1"/>
              <a:gd name="f4689" fmla="*/ 2765889 f4217 1"/>
              <a:gd name="f4690" fmla="*/ 888955 f4218 1"/>
              <a:gd name="f4691" fmla="*/ 2758379 f4217 1"/>
              <a:gd name="f4692" fmla="*/ 936168 f4218 1"/>
              <a:gd name="f4693" fmla="*/ 2733700 f4217 1"/>
              <a:gd name="f4694" fmla="*/ 525208 f4218 1"/>
              <a:gd name="f4695" fmla="*/ 2704192 f4217 1"/>
              <a:gd name="f4696" fmla="*/ 444732 f4218 1"/>
              <a:gd name="f4697" fmla="*/ 2833489 f4217 1"/>
              <a:gd name="f4698" fmla="*/ 379279 f4218 1"/>
              <a:gd name="f4699" fmla="*/ 2815248 f4217 1"/>
              <a:gd name="f4700" fmla="*/ 344406 f4218 1"/>
              <a:gd name="f4701" fmla="*/ 2777157 f4217 1"/>
              <a:gd name="f4702" fmla="*/ 1008085 f4218 1"/>
              <a:gd name="f4703" fmla="*/ 2700223 f4217 1"/>
              <a:gd name="f4704" fmla="*/ 1053623 f4218 1"/>
              <a:gd name="f4705" fmla="*/ 2802521 f4217 1"/>
              <a:gd name="f4706" fmla="*/ 1070784 f4218 1"/>
              <a:gd name="f4707" fmla="*/ 2824062 f4217 1"/>
              <a:gd name="f4708" fmla="*/ 996256 f4218 1"/>
              <a:gd name="f4709" fmla="*/ 2837781 f4217 1"/>
              <a:gd name="f4710" fmla="*/ 976942 f4218 1"/>
              <a:gd name="f4711" fmla="*/ 2828125 f4217 1"/>
              <a:gd name="f4712" fmla="*/ 992500 f4218 1"/>
              <a:gd name="f4713" fmla="*/ 2712776 f4217 1"/>
              <a:gd name="f4714" fmla="*/ 836110 f4218 1"/>
              <a:gd name="f4715" fmla="*/ 2688902 f4217 1"/>
              <a:gd name="f4716" fmla="*/ 2693462 f4217 1"/>
              <a:gd name="f4717" fmla="*/ 879298 f4218 1"/>
              <a:gd name="f4718" fmla="*/ 2754086 f4217 1"/>
              <a:gd name="f4719" fmla="*/ 2783058 f4217 1"/>
              <a:gd name="f4720" fmla="*/ 761268 f4218 1"/>
              <a:gd name="f4721" fmla="*/ 765024 f4218 1"/>
              <a:gd name="f4722" fmla="*/ 2738528 f4217 1"/>
              <a:gd name="f4723" fmla="*/ 2690780 f4217 1"/>
              <a:gd name="f4724" fmla="*/ 821893 f4218 1"/>
              <a:gd name="f4725" fmla="*/ 2685414 f4217 1"/>
              <a:gd name="f4726" fmla="*/ 2776620 f4217 1"/>
              <a:gd name="f4727" fmla="*/ 2705265 f4217 1"/>
              <a:gd name="f4728" fmla="*/ 2699364 f4217 1"/>
              <a:gd name="f4729" fmla="*/ 711910 f4218 1"/>
              <a:gd name="f4730" fmla="*/ 2709021 f4217 1"/>
              <a:gd name="f4731" fmla="*/ 856765 f4218 1"/>
              <a:gd name="f4732" fmla="*/ 2678977 f4217 1"/>
              <a:gd name="f4733" fmla="*/ 979624 f4218 1"/>
              <a:gd name="f4734" fmla="*/ 2700973 f4217 1"/>
              <a:gd name="f4735" fmla="*/ 980698 f4218 1"/>
              <a:gd name="f4736" fmla="*/ 2703120 f4217 1"/>
              <a:gd name="f4737" fmla="*/ 893784 f4218 1"/>
              <a:gd name="f4738" fmla="*/ 2747112 f4217 1"/>
              <a:gd name="f4739" fmla="*/ 878763 f4218 1"/>
              <a:gd name="f4740" fmla="*/ 2744966 f4217 1"/>
              <a:gd name="f4741" fmla="*/ 846035 f4218 1"/>
              <a:gd name="f4742" fmla="*/ 2691317 f4217 1"/>
              <a:gd name="f4743" fmla="*/ 195174 f4218 1"/>
              <a:gd name="f4744" fmla="*/ 2636677 f4217 1"/>
              <a:gd name="f4745" fmla="*/ 248909 f4218 1"/>
              <a:gd name="f4746" fmla="*/ 2694871 f4217 1"/>
              <a:gd name="f4747" fmla="*/ 312753 f4218 1"/>
              <a:gd name="f4748" fmla="*/ 2761062 f4217 1"/>
              <a:gd name="f4749" fmla="*/ 2791105 f4217 1"/>
              <a:gd name="f4750" fmla="*/ 262321 f4218 1"/>
              <a:gd name="f4751" fmla="*/ 199476 f4218 1"/>
              <a:gd name="f4752" fmla="*/ 3023402 f4217 1"/>
              <a:gd name="f4753" fmla="*/ 173634 f4218 1"/>
              <a:gd name="f4754" fmla="*/ 3022688 f4217 1"/>
              <a:gd name="f4755" fmla="*/ 174532 f4218 1"/>
              <a:gd name="f4756" fmla="*/ 2972328 f4217 1"/>
              <a:gd name="f4757" fmla="*/ 191140 f4218 1"/>
              <a:gd name="f4758" fmla="*/ 2666272 f4217 1"/>
              <a:gd name="f4759" fmla="*/ 926178 f4218 1"/>
              <a:gd name="f4760" fmla="*/ 2633714 f4217 1"/>
              <a:gd name="f4761" fmla="*/ 942576 f4218 1"/>
              <a:gd name="f4762" fmla="*/ 2640221 f4217 1"/>
              <a:gd name="f4763" fmla="*/ 1004506 f4218 1"/>
              <a:gd name="f4764" fmla="*/ 2692185 f4217 1"/>
              <a:gd name="f4765" fmla="*/ 1004642 f4218 1"/>
              <a:gd name="f4766" fmla="*/ 2692491 f4217 1"/>
              <a:gd name="f4767" fmla="*/ 999474 f4218 1"/>
              <a:gd name="f4768" fmla="*/ 2694535 f4217 1"/>
              <a:gd name="f4769" fmla="*/ 984990 f4218 1"/>
              <a:gd name="f4770" fmla="*/ 2695072 f4217 1"/>
              <a:gd name="f4771" fmla="*/ 863740 f4218 1"/>
              <a:gd name="f4772" fmla="*/ 2674148 f4217 1"/>
              <a:gd name="f4773" fmla="*/ 871788 f4218 1"/>
              <a:gd name="f4774" fmla="*/ 2665565 f4217 1"/>
              <a:gd name="f4775" fmla="*/ 904246 f4218 1"/>
              <a:gd name="f4776" fmla="*/ 2646720 f4217 1"/>
              <a:gd name="f4777" fmla="*/ 522590 f4218 1"/>
              <a:gd name="f4778" fmla="*/ 2343382 f4217 1"/>
              <a:gd name="f4779" fmla="*/ 557039 f4218 1"/>
              <a:gd name="f4780" fmla="*/ 2349647 f4217 1"/>
              <a:gd name="f4781" fmla="*/ 557105 f4218 1"/>
              <a:gd name="f4782" fmla="*/ 2348867 f4217 1"/>
              <a:gd name="f4783" fmla="*/ 566293 f4218 1"/>
              <a:gd name="f4784" fmla="*/ 2350781 f4217 1"/>
              <a:gd name="f4785" fmla="*/ 566249 f4218 1"/>
              <a:gd name="f4786" fmla="*/ 2351321 f4217 1"/>
              <a:gd name="f4787" fmla="*/ 756785 f4218 1"/>
              <a:gd name="f4788" fmla="*/ 2411720 f4217 1"/>
              <a:gd name="f4789" fmla="*/ 827970 f4218 1"/>
              <a:gd name="f4790" fmla="*/ 2492868 f4217 1"/>
              <a:gd name="f4791" fmla="*/ 862138 f4218 1"/>
              <a:gd name="f4792" fmla="*/ 2576865 f4217 1"/>
              <a:gd name="f4793" fmla="*/ 893014 f4218 1"/>
              <a:gd name="f4794" fmla="*/ 2620557 f4217 1"/>
              <a:gd name="f4795" fmla="*/ 917316 f4218 1"/>
              <a:gd name="f4796" fmla="*/ 2630198 f4217 1"/>
              <a:gd name="f4797" fmla="*/ 875224 f4218 1"/>
              <a:gd name="f4798" fmla="*/ 2656476 f4217 1"/>
              <a:gd name="f4799" fmla="*/ 2702047 f4217 1"/>
              <a:gd name="f4800" fmla="*/ 564908 f4218 1"/>
              <a:gd name="f4801" fmla="*/ 2696145 f4217 1"/>
              <a:gd name="f4802" fmla="*/ 537547 f4218 1"/>
              <a:gd name="f4803" fmla="*/ 2672002 f4217 1"/>
              <a:gd name="f4804" fmla="*/ 518769 f4218 1"/>
              <a:gd name="f4805" fmla="*/ 387863 f4218 1"/>
              <a:gd name="f4806" fmla="*/ 2771255 f4217 1"/>
              <a:gd name="f4807" fmla="*/ 294512 f4218 1"/>
              <a:gd name="f4808" fmla="*/ 2732627 f4217 1"/>
              <a:gd name="f4809" fmla="*/ 246159 f4218 1"/>
              <a:gd name="f4810" fmla="*/ 2679245 f4217 1"/>
              <a:gd name="f4811" fmla="*/ 196730 f4218 1"/>
              <a:gd name="f4812" fmla="*/ 2628434 f4217 1"/>
              <a:gd name="f4813" fmla="*/ 201605 f4218 1"/>
              <a:gd name="f4814" fmla="*/ 2610368 f4217 1"/>
              <a:gd name="f4815" fmla="*/ 230735 f4218 1"/>
              <a:gd name="f4816" fmla="*/ 2529885 f4217 1"/>
              <a:gd name="f4817" fmla="*/ 321139 f4218 1"/>
              <a:gd name="f4818" fmla="*/ 2493581 f4217 1"/>
              <a:gd name="f4819" fmla="*/ 422220 f4218 1"/>
              <a:gd name="f4820" fmla="*/ 2467242 f4217 1"/>
              <a:gd name="f4821" fmla="*/ 487710 f4218 1"/>
              <a:gd name="f4822" fmla="*/ 2364027 f4217 1"/>
              <a:gd name="f4823" fmla="*/ 2286978 f4218 1"/>
              <a:gd name="f4824" fmla="*/ 1631808 f4217 1"/>
              <a:gd name="f4825" fmla="*/ 2299346 f4218 1"/>
              <a:gd name="f4826" fmla="*/ 1638659 f4217 1"/>
              <a:gd name="f4827" fmla="*/ 2330668 f4218 1"/>
              <a:gd name="f4828" fmla="*/ 1691335 f4217 1"/>
              <a:gd name="f4829" fmla="*/ 2285110 f4218 1"/>
              <a:gd name="f4830" fmla="*/ 1755402 f4217 1"/>
              <a:gd name="f4831" fmla="*/ 2213926 f4218 1"/>
              <a:gd name="f4832" fmla="*/ 1731199 f4217 1"/>
              <a:gd name="f4833" fmla="*/ 2206095 f4218 1"/>
              <a:gd name="f4834" fmla="*/ 1704149 f4217 1"/>
              <a:gd name="f4835" fmla="*/ 2246670 f4218 1"/>
              <a:gd name="f4836" fmla="*/ 1703437 f4217 1"/>
              <a:gd name="f4837" fmla="*/ 2280838 f4218 1"/>
              <a:gd name="f4838" fmla="*/ 1707708 f4217 1"/>
              <a:gd name="f4839" fmla="*/ 2291517 f4218 1"/>
              <a:gd name="f4840" fmla="*/ 1681370 f4217 1"/>
              <a:gd name="f4841" fmla="*/ 1664998 f4217 1"/>
              <a:gd name="f4842" fmla="*/ 2275144 f4218 1"/>
              <a:gd name="f4843" fmla="*/ 1635101 f4217 1"/>
              <a:gd name="f4844" fmla="*/ 2079387 f4218 1"/>
              <a:gd name="f4845" fmla="*/ 1630652 f4217 1"/>
              <a:gd name="f4846" fmla="*/ 2087929 f4218 1"/>
              <a:gd name="f4847" fmla="*/ 2086505 f4218 1"/>
              <a:gd name="f4848" fmla="*/ 1662150 f4217 1"/>
              <a:gd name="f4849" fmla="*/ 2076539 f4218 1"/>
              <a:gd name="f4850" fmla="*/ 1702014 f4217 1"/>
              <a:gd name="f4851" fmla="*/ 2117827 f4218 1"/>
              <a:gd name="f4852" fmla="*/ 1701301 f4217 1"/>
              <a:gd name="f4853" fmla="*/ 2154843 f4218 1"/>
              <a:gd name="f4854" fmla="*/ 2150571 f4218 1"/>
              <a:gd name="f4855" fmla="*/ 1729063 f4217 1"/>
              <a:gd name="f4856" fmla="*/ 2095759 f4218 1"/>
              <a:gd name="f4857" fmla="*/ 1758961 f4217 1"/>
              <a:gd name="f4858" fmla="*/ 2033829 f4218 1"/>
              <a:gd name="f4859" fmla="*/ 1709843 f4217 1"/>
              <a:gd name="f4860" fmla="*/ 2068710 f4218 1"/>
              <a:gd name="f4861" fmla="*/ 1635812 f4217 1"/>
              <a:gd name="f4862" fmla="*/ 466711 f4218 1"/>
              <a:gd name="f4863" fmla="*/ 673214 f4217 1"/>
              <a:gd name="f4864" fmla="*/ 489845 f4218 1"/>
              <a:gd name="f4865" fmla="*/ 674826 f4217 1"/>
              <a:gd name="f4866" fmla="*/ 595197 f4218 1"/>
              <a:gd name="f4867" fmla="*/ 713977 f4217 1"/>
              <a:gd name="f4868" fmla="*/ 604451 f4218 1"/>
              <a:gd name="f4869" fmla="*/ 718249 f4217 1"/>
              <a:gd name="f4870" fmla="*/ 677771 f4218 1"/>
              <a:gd name="f4871" fmla="*/ 785161 f4217 1"/>
              <a:gd name="f4872" fmla="*/ 724041 f4218 1"/>
              <a:gd name="f4873" fmla="*/ 833566 f4217 1"/>
              <a:gd name="f4874" fmla="*/ 757497 f4218 1"/>
              <a:gd name="f4875" fmla="*/ 867023 f4217 1"/>
              <a:gd name="f4876" fmla="*/ 785971 f4218 1"/>
              <a:gd name="f4877" fmla="*/ 955292 f4217 1"/>
              <a:gd name="f4878" fmla="*/ 734718 f4218 1"/>
              <a:gd name="f4879" fmla="*/ 1042136 f4217 1"/>
              <a:gd name="f4880" fmla="*/ 715498 f4218 1"/>
              <a:gd name="f4881" fmla="*/ 1057797 f4217 1"/>
              <a:gd name="f4882" fmla="*/ 584520 f4218 1"/>
              <a:gd name="f4883" fmla="*/ 1158879 f4217 1"/>
              <a:gd name="f4884" fmla="*/ 520454 f4218 1"/>
              <a:gd name="f4885" fmla="*/ 1161726 f4217 1"/>
              <a:gd name="f4886" fmla="*/ 419372 f4218 1"/>
              <a:gd name="f4887" fmla="*/ 1113320 f4217 1"/>
              <a:gd name="f4888" fmla="*/ 385916 f4218 1"/>
              <a:gd name="f4889" fmla="*/ 1095524 f4217 1"/>
              <a:gd name="f4890" fmla="*/ 327545 f4218 1"/>
              <a:gd name="f4891" fmla="*/ 998002 f4217 1"/>
              <a:gd name="f4892" fmla="*/ 336088 f4218 1"/>
              <a:gd name="f4893" fmla="*/ 838549 f4217 1"/>
              <a:gd name="f4894" fmla="*/ 422932 f4218 1"/>
              <a:gd name="f4895" fmla="*/ 792279 f4217 1"/>
              <a:gd name="f4896" fmla="*/ 490557 f4218 1"/>
              <a:gd name="f4897" fmla="*/ 801533 f4217 1"/>
              <a:gd name="f4898" fmla="*/ 538962 f4218 1"/>
              <a:gd name="f4899" fmla="*/ 826449 f4217 1"/>
              <a:gd name="f4900" fmla="*/ 608011 f4218 1"/>
              <a:gd name="f4901" fmla="*/ 913293 f4217 1"/>
              <a:gd name="f4902" fmla="*/ 607299 f4218 1"/>
              <a:gd name="f4903" fmla="*/ 965258 f4217 1"/>
              <a:gd name="f4904" fmla="*/ 551775 f4218 1"/>
              <a:gd name="f4905" fmla="*/ 1023628 f4217 1"/>
              <a:gd name="f4906" fmla="*/ 464931 f4218 1"/>
              <a:gd name="f4907" fmla="*/ 1016510 f4217 1"/>
              <a:gd name="f4908" fmla="*/ 430050 f4218 1"/>
              <a:gd name="f4909" fmla="*/ 930377 f4217 1"/>
              <a:gd name="f4910" fmla="*/ 463506 f4218 1"/>
              <a:gd name="f4911" fmla="*/ 893362 f4217 1"/>
              <a:gd name="f4912" fmla="*/ 499099 f4218 1"/>
              <a:gd name="f4913" fmla="*/ 941055 f4217 1"/>
              <a:gd name="f4914" fmla="*/ 466354 f4218 1"/>
              <a:gd name="f4915" fmla="*/ 962410 f4217 1"/>
              <a:gd name="f4916" fmla="*/ 536115 f4218 1"/>
              <a:gd name="f4917" fmla="*/ 974511 f4217 1"/>
              <a:gd name="f4918" fmla="*/ 558181 f4218 1"/>
              <a:gd name="f4919" fmla="*/ 940343 f4217 1"/>
              <a:gd name="f4920" fmla="*/ 489133 f4218 1"/>
              <a:gd name="f4921" fmla="*/ 856346 f4217 1"/>
              <a:gd name="f4922" fmla="*/ 459948 f4218 1"/>
              <a:gd name="f4923" fmla="*/ 855634 f4217 1"/>
              <a:gd name="f4924" fmla="*/ 425780 f4218 1"/>
              <a:gd name="f4925" fmla="*/ 871294 f4217 1"/>
              <a:gd name="f4926" fmla="*/ 401576 f4218 1"/>
              <a:gd name="f4927" fmla="*/ 993731 f4217 1"/>
              <a:gd name="f4928" fmla="*/ 479879 f4218 1"/>
              <a:gd name="f4929" fmla="*/ 1075593 f4217 1"/>
              <a:gd name="f4930" fmla="*/ 521878 f4218 1"/>
              <a:gd name="f4931" fmla="*/ 1081999 f4217 1"/>
              <a:gd name="f4932" fmla="*/ 589503 f4218 1"/>
              <a:gd name="f4933" fmla="*/ 1048542 f4217 1"/>
              <a:gd name="f4934" fmla="*/ 655704 f4218 1"/>
              <a:gd name="f4935" fmla="*/ 1003697 f4217 1"/>
              <a:gd name="f4936" fmla="*/ 667093 f4218 1"/>
              <a:gd name="f4937" fmla="*/ 956003 f4217 1"/>
              <a:gd name="f4938" fmla="*/ 576689 f4218 1"/>
              <a:gd name="f4939" fmla="*/ 775908 f4217 1"/>
              <a:gd name="f4940" fmla="*/ 552487 f4218 1"/>
              <a:gd name="f4941" fmla="*/ 760247 f4217 1"/>
              <a:gd name="f4942" fmla="*/ 442863 f4218 1"/>
              <a:gd name="f4943" fmla="*/ 743163 f4217 1"/>
              <a:gd name="f4944" fmla="*/ 425067 f4218 1"/>
              <a:gd name="f4945" fmla="*/ 712554 f4217 1"/>
              <a:gd name="f4946" fmla="*/ 2795500 f4218 1"/>
              <a:gd name="f4947" fmla="*/ 7117 f4217 1"/>
              <a:gd name="f4948" fmla="*/ 2510762 f4218 1"/>
              <a:gd name="f4949" fmla="*/ 2527134 f4218 1"/>
              <a:gd name="f4950" fmla="*/ 15659 f4217 1"/>
              <a:gd name="f4951" fmla="*/ 2611844 f4218 1"/>
              <a:gd name="f4952" fmla="*/ 70471 f4217 1"/>
              <a:gd name="f4953" fmla="*/ 2606149 f4218 1"/>
              <a:gd name="f4954" fmla="*/ 105352 f4217 1"/>
              <a:gd name="f4955" fmla="*/ 2548490 f4218 1"/>
              <a:gd name="f4956" fmla="*/ 185790 f4217 1"/>
              <a:gd name="f4957" fmla="*/ 2574828 f4218 1"/>
              <a:gd name="f4958" fmla="*/ 406460 f4217 1"/>
              <a:gd name="f4959" fmla="*/ 2575539 f4218 1"/>
              <a:gd name="f4960" fmla="*/ 446323 f4217 1"/>
              <a:gd name="f4961" fmla="*/ 2584794 f4218 1"/>
              <a:gd name="f4962" fmla="*/ 421409 f4217 1"/>
              <a:gd name="f4963" fmla="*/ 2591200 f4218 1"/>
              <a:gd name="f4964" fmla="*/ 328870 f4217 1"/>
              <a:gd name="f4965" fmla="*/ 2685164 f4218 1"/>
              <a:gd name="f4966" fmla="*/ 504695 f4217 1"/>
              <a:gd name="f4967" fmla="*/ 612182 f4217 1"/>
              <a:gd name="f4968" fmla="*/ 2692994 f4218 1"/>
              <a:gd name="f4969" fmla="*/ 612894 f4217 1"/>
              <a:gd name="f4970" fmla="*/ 2697266 f4218 1"/>
              <a:gd name="f4971" fmla="*/ 580149 f4217 1"/>
              <a:gd name="f4972" fmla="*/ 2707231 f4218 1"/>
              <a:gd name="f4973" fmla="*/ 510389 f4217 1"/>
              <a:gd name="f4974" fmla="*/ 2709367 f4218 1"/>
              <a:gd name="f4975" fmla="*/ 476221 f4217 1"/>
              <a:gd name="f4976" fmla="*/ 2698689 f4218 1"/>
              <a:gd name="f4977" fmla="*/ 449883 f4217 1"/>
              <a:gd name="f4978" fmla="*/ 2699402 f4218 1"/>
              <a:gd name="f4979" fmla="*/ 432086 f4217 1"/>
              <a:gd name="f4980" fmla="*/ 2675910 f4218 1"/>
              <a:gd name="f4981" fmla="*/ 390800 f4217 1"/>
              <a:gd name="f4982" fmla="*/ 2586218 f4218 1"/>
              <a:gd name="f4983" fmla="*/ 261244 f4217 1"/>
              <a:gd name="f4984" fmla="*/ 2595472 f4218 1"/>
              <a:gd name="f4985" fmla="*/ 202874 f4217 1"/>
              <a:gd name="f4986" fmla="*/ 2621809 f4218 1"/>
              <a:gd name="f4987" fmla="*/ 165857 f4217 1"/>
              <a:gd name="f4988" fmla="*/ 2639606 f4218 1"/>
              <a:gd name="f4989" fmla="*/ 155180 f4217 1"/>
              <a:gd name="f4990" fmla="*/ 2653842 f4218 1"/>
              <a:gd name="f4991" fmla="*/ 173688 f4217 1"/>
              <a:gd name="f4992" fmla="*/ 2655267 f4218 1"/>
              <a:gd name="f4993" fmla="*/ 200738 f4217 1"/>
              <a:gd name="f4994" fmla="*/ 2713638 f4218 1"/>
              <a:gd name="f4995" fmla="*/ 59082 f4217 1"/>
              <a:gd name="f4996" fmla="*/ 2721468 f4218 1"/>
              <a:gd name="f4997" fmla="*/ 52675 f4217 1"/>
              <a:gd name="f4998" fmla="*/ 3562864 f4218 1"/>
              <a:gd name="f4999" fmla="*/ 4982 f4217 1"/>
              <a:gd name="f5000" fmla="*/ 3544356 f4218 1"/>
              <a:gd name="f5001" fmla="*/ 3532965 f4218 1"/>
              <a:gd name="f5002" fmla="*/ 90403 f4217 1"/>
              <a:gd name="f5003" fmla="*/ 3532254 f4218 1"/>
              <a:gd name="f5004" fmla="*/ 91115 f4217 1"/>
              <a:gd name="f5005" fmla="*/ 93963 f4217 1"/>
              <a:gd name="f5006" fmla="*/ 3549339 f4218 1"/>
              <a:gd name="f5007" fmla="*/ 294702 f4217 1"/>
              <a:gd name="f5008" fmla="*/ 3559304 f4218 1"/>
              <a:gd name="f5009" fmla="*/ 456290 f4217 1"/>
              <a:gd name="f5010" fmla="*/ 3564287 f4218 1"/>
              <a:gd name="f5011" fmla="*/ 3564999 f4218 1"/>
              <a:gd name="f5012" fmla="*/ 441341 f4217 1"/>
              <a:gd name="f5013" fmla="*/ 3568558 f4218 1"/>
              <a:gd name="f5014" fmla="*/ 354496 f4217 1"/>
              <a:gd name="f5015" fmla="*/ 3573541 f4218 1"/>
              <a:gd name="f5016" fmla="*/ 197179 f4217 1"/>
              <a:gd name="f5017" fmla="*/ 3574964 f4218 1"/>
              <a:gd name="f5018" fmla="*/ 160164 f4217 1"/>
              <a:gd name="f5019" fmla="*/ 4644865 f4218 1"/>
              <a:gd name="f5020" fmla="*/ 4360127 f4218 1"/>
              <a:gd name="f5021" fmla="*/ 4383618 f4218 1"/>
              <a:gd name="f5022" fmla="*/ 8542 f4217 1"/>
              <a:gd name="f5023" fmla="*/ 4445548 f4218 1"/>
              <a:gd name="f5024" fmla="*/ 41998 f4217 1"/>
              <a:gd name="f5025" fmla="*/ 4491106 f4218 1"/>
              <a:gd name="f5026" fmla="*/ 271923 f4217 1"/>
              <a:gd name="f5027" fmla="*/ 4481141 f4218 1"/>
              <a:gd name="f5028" fmla="*/ 285448 f4217 1"/>
              <a:gd name="f5029" fmla="*/ 4484699 f4218 1"/>
              <a:gd name="f5030" fmla="*/ 339547 f4217 1"/>
              <a:gd name="f5031" fmla="*/ 4494665 f4218 1"/>
              <a:gd name="f5032" fmla="*/ 484764 f4217 1"/>
              <a:gd name="f5033" fmla="*/ 4496088 f4218 1"/>
              <a:gd name="f5034" fmla="*/ 412868 f4217 1"/>
              <a:gd name="f5035" fmla="*/ 4496802 f4218 1"/>
              <a:gd name="f5036" fmla="*/ 207857 f4217 1"/>
              <a:gd name="f5037" fmla="*/ 4553035 f4218 1"/>
              <a:gd name="f5038" fmla="*/ 69760 f4217 1"/>
              <a:gd name="f5039" fmla="*/ 4585069 f4218 1"/>
              <a:gd name="f5040" fmla="*/ 51252 f4217 1"/>
              <a:gd name="f5041" fmla="*/ 3330092 f4218 1"/>
              <a:gd name="f5042" fmla="*/ 4271 f4217 1"/>
              <a:gd name="f5043" fmla="*/ 2833938 f4218 1"/>
              <a:gd name="f5044" fmla="*/ 2863124 f4218 1"/>
              <a:gd name="f5045" fmla="*/ 22068 f4217 1"/>
              <a:gd name="f5046" fmla="*/ 2968476 f4218 1"/>
              <a:gd name="f5047" fmla="*/ 83286 f4217 1"/>
              <a:gd name="f5048" fmla="*/ 2987696 f4218 1"/>
              <a:gd name="f5049" fmla="*/ 157317 f4217 1"/>
              <a:gd name="f5050" fmla="*/ 306092 f4217 1"/>
              <a:gd name="f5051" fmla="*/ 401479 f4217 1"/>
              <a:gd name="f5052" fmla="*/ 2914376 f4218 1"/>
              <a:gd name="f5053" fmla="*/ 503984 f4217 1"/>
              <a:gd name="f5054" fmla="*/ 2868106 f4218 1"/>
              <a:gd name="f5055" fmla="*/ 523204 f4217 1"/>
              <a:gd name="f5056" fmla="*/ 2896580 f4218 1"/>
              <a:gd name="f5057" fmla="*/ 658453 f4217 1"/>
              <a:gd name="f5058" fmla="*/ 2907258 f4218 1"/>
              <a:gd name="f5059" fmla="*/ 951732 f4217 1"/>
              <a:gd name="f5060" fmla="*/ 2908682 f4218 1"/>
              <a:gd name="f5061" fmla="*/ 953868 f4217 1"/>
              <a:gd name="f5062" fmla="*/ 2911529 f4218 1"/>
              <a:gd name="f5063" fmla="*/ 953156 f4217 1"/>
              <a:gd name="f5064" fmla="*/ 2918649 f4218 1"/>
              <a:gd name="f5065" fmla="*/ 851363 f4217 1"/>
              <a:gd name="f5066" fmla="*/ 2952817 f4218 1"/>
              <a:gd name="f5067" fmla="*/ 555949 f4217 1"/>
              <a:gd name="f5068" fmla="*/ 2982001 f4218 1"/>
              <a:gd name="f5069" fmla="*/ 526763 f4217 1"/>
              <a:gd name="f5070" fmla="*/ 3006204 f4218 1"/>
              <a:gd name="f5071" fmla="*/ 521069 f4217 1"/>
              <a:gd name="f5072" fmla="*/ 3106573 f4218 1"/>
              <a:gd name="f5073" fmla="*/ 553101 f4217 1"/>
              <a:gd name="f5074" fmla="*/ 3144301 f4218 1"/>
              <a:gd name="f5075" fmla="*/ 600083 f4217 1"/>
              <a:gd name="f5076" fmla="*/ 3128641 f4218 1"/>
              <a:gd name="f5077" fmla="*/ 686927 f4217 1"/>
              <a:gd name="f5078" fmla="*/ 3080236 f4218 1"/>
              <a:gd name="f5079" fmla="*/ 713266 f4217 1"/>
              <a:gd name="f5080" fmla="*/ 1044984 f4217 1"/>
              <a:gd name="f5081" fmla="*/ 3088777 f4218 1"/>
              <a:gd name="f5082" fmla="*/ 1192335 f4217 1"/>
              <a:gd name="f5083" fmla="*/ 3089491 f4218 1"/>
              <a:gd name="f5084" fmla="*/ 1173827 f4217 1"/>
              <a:gd name="f5085" fmla="*/ 3098744 f4218 1"/>
              <a:gd name="f5086" fmla="*/ 999426 f4217 1"/>
              <a:gd name="f5087" fmla="*/ 3103726 f4218 1"/>
              <a:gd name="f5088" fmla="*/ 934649 f4217 1"/>
              <a:gd name="f5089" fmla="*/ 3114404 f4218 1"/>
              <a:gd name="f5090" fmla="*/ 829296 f4217 1"/>
              <a:gd name="f5091" fmla="*/ 3127217 f4218 1"/>
              <a:gd name="f5092" fmla="*/ 749570 f4217 1"/>
              <a:gd name="f5093" fmla="*/ 3166370 f4218 1"/>
              <a:gd name="f5094" fmla="*/ 708994 f4217 1"/>
              <a:gd name="f5095" fmla="*/ 3250366 f4218 1"/>
              <a:gd name="f5096" fmla="*/ 716113 f4217 1"/>
              <a:gd name="f5097" fmla="*/ 3275280 f4218 1"/>
              <a:gd name="f5098" fmla="*/ 763807 f4217 1"/>
              <a:gd name="f5099" fmla="*/ 3315855 f4218 1"/>
              <a:gd name="f5100" fmla="*/ 966681 f4217 1"/>
              <a:gd name="f5101" fmla="*/ 3327245 f4218 1"/>
              <a:gd name="f5102" fmla="*/ 897633 f4217 1"/>
              <a:gd name="f5103" fmla="*/ 3342905 f4218 1"/>
              <a:gd name="f5104" fmla="*/ 876989 f4217 1"/>
              <a:gd name="f5105" fmla="*/ 3362838 f4218 1"/>
              <a:gd name="f5106" fmla="*/ 896208 f4217 1"/>
              <a:gd name="f5107" fmla="*/ 3377786 f4218 1"/>
              <a:gd name="f5108" fmla="*/ 957427 f4217 1"/>
              <a:gd name="f5109" fmla="*/ 3383480 f4218 1"/>
              <a:gd name="f5110" fmla="*/ 1237181 f4217 1"/>
              <a:gd name="f5111" fmla="*/ 3391310 f4218 1"/>
              <a:gd name="f5112" fmla="*/ 1517647 f4217 1"/>
              <a:gd name="f5113" fmla="*/ 3401988 f4218 1"/>
              <a:gd name="f5114" fmla="*/ 1783164 f4217 1"/>
              <a:gd name="f5115" fmla="*/ 3408396 f4218 1"/>
              <a:gd name="f5116" fmla="*/ 1647913 f4217 1"/>
              <a:gd name="f5117" fmla="*/ 3422632 f4218 1"/>
              <a:gd name="f5118" fmla="*/ 1050679 f4217 1"/>
              <a:gd name="f5119" fmla="*/ 3419784 f4218 1"/>
              <a:gd name="f5120" fmla="*/ 933936 f4217 1"/>
              <a:gd name="f5121" fmla="*/ 3382768 f4218 1"/>
              <a:gd name="f5122" fmla="*/ 864888 f4217 1"/>
              <a:gd name="f5123" fmla="*/ 3332228 f4218 1"/>
              <a:gd name="f5124" fmla="*/ 808652 f4217 1"/>
              <a:gd name="f5125" fmla="*/ 3325109 f4218 1"/>
              <a:gd name="f5126" fmla="*/ 3283822 f4218 1"/>
              <a:gd name="f5127" fmla="*/ 679809 f4217 1"/>
              <a:gd name="f5128" fmla="*/ 3209792 f4218 1"/>
              <a:gd name="f5129" fmla="*/ 613608 f4217 1"/>
              <a:gd name="f5130" fmla="*/ 3132912 f4218 1"/>
              <a:gd name="f5131" fmla="*/ 406462 f4217 1"/>
              <a:gd name="f5132" fmla="*/ 3125081 f4218 1"/>
              <a:gd name="f5133" fmla="*/ 232772 f4217 1"/>
              <a:gd name="f5134" fmla="*/ 3134336 f4218 1"/>
              <a:gd name="f5135" fmla="*/ 210705 f4217 1"/>
              <a:gd name="f5136" fmla="*/ 3145724 f4218 1"/>
              <a:gd name="f5137" fmla="*/ 232061 f4217 1"/>
              <a:gd name="f5138" fmla="*/ 3159250 f4218 1"/>
              <a:gd name="f5139" fmla="*/ 308940 f4217 1"/>
              <a:gd name="f5140" fmla="*/ 228501 f4217 1"/>
              <a:gd name="f5141" fmla="*/ 3184164 f4218 1"/>
              <a:gd name="f5142" fmla="*/ 202875 f4217 1"/>
              <a:gd name="f5143" fmla="*/ 3286669 f4218 1"/>
              <a:gd name="f5144" fmla="*/ 3363548 f4218 1"/>
              <a:gd name="f5145" fmla="*/ 313922 f4217 1"/>
              <a:gd name="f5146" fmla="*/ 3379209 f4218 1"/>
              <a:gd name="f5147" fmla="*/ 389378 f4217 1"/>
              <a:gd name="f5148" fmla="*/ 3394870 f4218 1"/>
              <a:gd name="f5149" fmla="*/ 468393 f4217 1"/>
              <a:gd name="f5150" fmla="*/ 3412667 f4218 1"/>
              <a:gd name="f5151" fmla="*/ 543847 f4217 1"/>
              <a:gd name="f5152" fmla="*/ 3421921 f4218 1"/>
              <a:gd name="f5153" fmla="*/ 424258 f4217 1"/>
              <a:gd name="f5154" fmla="*/ 3452528 f4218 1"/>
              <a:gd name="f5155" fmla="*/ 407886 f4217 1"/>
              <a:gd name="f5156" fmla="*/ 3504493 f4218 1"/>
              <a:gd name="f5157" fmla="*/ 486900 f4217 1"/>
              <a:gd name="f5158" fmla="*/ 3532255 f4218 1"/>
              <a:gd name="f5159" fmla="*/ 3543645 f4218 1"/>
              <a:gd name="f5160" fmla="*/ 555237 f4217 1"/>
              <a:gd name="f5161" fmla="*/ 461274 f4217 1"/>
              <a:gd name="f5162" fmla="*/ 3474596 f4218 1"/>
              <a:gd name="f5163" fmla="*/ 375141 f4217 1"/>
              <a:gd name="f5164" fmla="*/ 3468190 f4218 1"/>
              <a:gd name="f5165" fmla="*/ 367310 f4217 1"/>
              <a:gd name="f5166" fmla="*/ 3434022 f4218 1"/>
              <a:gd name="f5167" fmla="*/ 293279 f4217 1"/>
              <a:gd name="f5168" fmla="*/ 3404124 f4218 1"/>
              <a:gd name="f5169" fmla="*/ 229213 f4217 1"/>
              <a:gd name="f5170" fmla="*/ 3332940 f4218 1"/>
              <a:gd name="f5171" fmla="*/ 173690 f4217 1"/>
              <a:gd name="f5172" fmla="*/ 3268873 f4218 1"/>
              <a:gd name="f5173" fmla="*/ 150199 f4217 1"/>
              <a:gd name="f5174" fmla="*/ 3229722 f4218 1"/>
              <a:gd name="f5175" fmla="*/ 120301 f4217 1"/>
              <a:gd name="f5176" fmla="*/ 3233993 f4218 1"/>
              <a:gd name="f5177" fmla="*/ 91827 f4217 1"/>
              <a:gd name="f5178" fmla="*/ 3827670 f4218 1"/>
              <a:gd name="f5179" fmla="*/ 4270 f4217 1"/>
              <a:gd name="f5180" fmla="*/ 3653980 f4218 1"/>
              <a:gd name="f5181" fmla="*/ 3664658 f4218 1"/>
              <a:gd name="f5182" fmla="*/ 74032 f4217 1"/>
              <a:gd name="f5183" fmla="*/ 3707368 f4218 1"/>
              <a:gd name="f5184" fmla="*/ 187927 f4217 1"/>
              <a:gd name="f5185" fmla="*/ 3725877 f4218 1"/>
              <a:gd name="f5186" fmla="*/ 255552 f4217 1"/>
              <a:gd name="f5187" fmla="*/ 275483 f4217 1"/>
              <a:gd name="f5188" fmla="*/ 472663 f4217 1"/>
              <a:gd name="f5189" fmla="*/ 3726588 f4218 1"/>
              <a:gd name="f5190" fmla="*/ 521780 f4217 1"/>
              <a:gd name="f5191" fmla="*/ 3671065 f4218 1"/>
              <a:gd name="f5192" fmla="*/ 694758 f4217 1"/>
              <a:gd name="f5193" fmla="*/ 3640455 f4218 1"/>
              <a:gd name="f5194" fmla="*/ 731062 f4217 1"/>
              <a:gd name="f5195" fmla="*/ 3622659 f4218 1"/>
              <a:gd name="f5196" fmla="*/ 798687 f4217 1"/>
              <a:gd name="f5197" fmla="*/ 3634761 f4218 1"/>
              <a:gd name="f5198" fmla="*/ 1005832 f4217 1"/>
              <a:gd name="f5199" fmla="*/ 3636184 f4218 1"/>
              <a:gd name="f5200" fmla="*/ 978071 f4217 1"/>
              <a:gd name="f5201" fmla="*/ 911158 f4217 1"/>
              <a:gd name="f5202" fmla="*/ 3646150 f4218 1"/>
              <a:gd name="f5203" fmla="*/ 835703 f4217 1"/>
              <a:gd name="f5204" fmla="*/ 3661098 f4218 1"/>
              <a:gd name="f5205" fmla="*/ 770213 f4217 1"/>
              <a:gd name="f5206" fmla="*/ 3725164 f4218 1"/>
              <a:gd name="f5207" fmla="*/ 698317 f4217 1"/>
              <a:gd name="f5208" fmla="*/ 3737978 f4218 1"/>
              <a:gd name="f5209" fmla="*/ 704723 f4217 1"/>
              <a:gd name="f5210" fmla="*/ 3745808 f4218 1"/>
              <a:gd name="f5211" fmla="*/ 820754 f4217 1"/>
              <a:gd name="f5212" fmla="*/ 3762182 f4218 1"/>
              <a:gd name="f5213" fmla="*/ 1126847 f4217 1"/>
              <a:gd name="f5214" fmla="*/ 3772859 f4218 1"/>
              <a:gd name="f5215" fmla="*/ 886955 f4217 1"/>
              <a:gd name="f5216" fmla="*/ 3796350 f4218 1"/>
              <a:gd name="f5217" fmla="*/ 626421 f4217 1"/>
              <a:gd name="f5218" fmla="*/ 3805604 f4218 1"/>
              <a:gd name="f5219" fmla="*/ 603642 f4217 1"/>
              <a:gd name="f5220" fmla="*/ 3802756 f4218 1"/>
              <a:gd name="f5221" fmla="*/ 531746 f4217 1"/>
              <a:gd name="f5222" fmla="*/ 3782113 f4218 1"/>
              <a:gd name="f5223" fmla="*/ 436359 f4217 1"/>
              <a:gd name="f5224" fmla="*/ 3793502 f4218 1"/>
              <a:gd name="f5225" fmla="*/ 344531 f4217 1"/>
              <a:gd name="f5226" fmla="*/ 3824112 f4218 1"/>
              <a:gd name="f5227" fmla="*/ 159453 f4217 1"/>
              <a:gd name="f5228" fmla="*/ 3826959 f4218 1"/>
              <a:gd name="f5229" fmla="*/ 116743 f4217 1"/>
              <a:gd name="f5230" fmla="*/ 3831941 f4218 1"/>
              <a:gd name="f5231" fmla="*/ 102506 f4217 1"/>
              <a:gd name="f5232" fmla="*/ 3830518 f4218 1"/>
              <a:gd name="f5233" fmla="*/ 6406 f4217 1"/>
              <a:gd name="f5234" fmla="*/ 4026271 f4218 1"/>
              <a:gd name="f5235" fmla="*/ 3559 f4217 1"/>
              <a:gd name="f5236" fmla="*/ 3920919 f4218 1"/>
              <a:gd name="f5237" fmla="*/ 3915937 f4218 1"/>
              <a:gd name="f5238" fmla="*/ 29897 f4217 1"/>
              <a:gd name="f5239" fmla="*/ 3907396 f4218 1"/>
              <a:gd name="f5240" fmla="*/ 124571 f4217 1"/>
              <a:gd name="f5241" fmla="*/ 3933732 f4218 1"/>
              <a:gd name="f5242" fmla="*/ 221382 f4217 1"/>
              <a:gd name="f5243" fmla="*/ 3953665 f4218 1"/>
              <a:gd name="f5244" fmla="*/ 245585 f4217 1"/>
              <a:gd name="f5245" fmla="*/ 4134473 f4218 1"/>
              <a:gd name="f5246" fmla="*/ 284024 f4217 1"/>
              <a:gd name="f5247" fmla="*/ 4237689 f4218 1"/>
              <a:gd name="f5248" fmla="*/ 164435 f4217 1"/>
              <a:gd name="f5249" fmla="*/ 4241247 f4218 1"/>
              <a:gd name="f5250" fmla="*/ 151622 f4217 1"/>
              <a:gd name="f5251" fmla="*/ 4231994 f4218 1"/>
              <a:gd name="f5252" fmla="*/ 145215 f4217 1"/>
              <a:gd name="f5253" fmla="*/ 4182878 f4218 1"/>
              <a:gd name="f5254" fmla="*/ 17796 f4217 1"/>
              <a:gd name="f5255" fmla="*/ 4180742 f4218 1"/>
              <a:gd name="f5256" fmla="*/ 4105287 f4218 1"/>
              <a:gd name="f5257" fmla="*/ 4085356 f4218 1"/>
              <a:gd name="f5258" fmla="*/ 10677 f4217 1"/>
              <a:gd name="f5259" fmla="*/ 4062576 f4218 1"/>
              <a:gd name="f5260" fmla="*/ 24202 f4217 1"/>
              <a:gd name="f5261" fmla="*/ 4024849 f4218 1"/>
              <a:gd name="f5262" fmla="*/ 4023426 f4218 1"/>
              <a:gd name="f5263" fmla="*/ 156605 f4217 1"/>
              <a:gd name="f5264" fmla="*/ 4054034 f4218 1"/>
              <a:gd name="f5265" fmla="*/ 191484 f4217 1"/>
              <a:gd name="f5266" fmla="*/ 4088914 f4218 1"/>
              <a:gd name="f5267" fmla="*/ 195755 f4217 1"/>
              <a:gd name="f5268" fmla="*/ 4143015 f4218 1"/>
              <a:gd name="f5269" fmla="*/ 188638 f4217 1"/>
              <a:gd name="f5270" fmla="*/ 4167929 f4218 1"/>
              <a:gd name="f5271" fmla="*/ 96098 f4217 1"/>
              <a:gd name="f5272" fmla="*/ 4118812 f4218 1"/>
              <a:gd name="f5273" fmla="*/ 69048 f4217 1"/>
              <a:gd name="f5274" fmla="*/ 4083932 f4218 1"/>
              <a:gd name="f5275" fmla="*/ 4079660 f4218 1"/>
              <a:gd name="f5276" fmla="*/ 103928 f4217 1"/>
              <a:gd name="f5277" fmla="*/ 4128778 f4218 1"/>
              <a:gd name="f5278" fmla="*/ 125996 f4217 1"/>
              <a:gd name="f5279" fmla="*/ 4105999 f4218 1"/>
              <a:gd name="f5280" fmla="*/ 4120946 f4218 1"/>
              <a:gd name="f5281" fmla="*/ 89691 f4217 1"/>
              <a:gd name="f5282" fmla="*/ 4142303 f4218 1"/>
              <a:gd name="f5283" fmla="*/ 111047 f4217 1"/>
              <a:gd name="f5284" fmla="*/ 4118101 f4218 1"/>
              <a:gd name="f5285" fmla="*/ 173689 f4217 1"/>
              <a:gd name="f5286" fmla="*/ 4049764 f4218 1"/>
              <a:gd name="f5287" fmla="*/ 150910 f4217 1"/>
              <a:gd name="f5288" fmla="*/ 4046205 f4218 1"/>
              <a:gd name="f5289" fmla="*/ 141656 f4217 1"/>
              <a:gd name="f5290" fmla="*/ 4154404 f4218 1"/>
              <a:gd name="f5291" fmla="*/ 16372 f4217 1"/>
              <a:gd name="f5292" fmla="*/ 4181453 f4218 1"/>
              <a:gd name="f5293" fmla="*/ 35592 f4217 1"/>
              <a:gd name="f5294" fmla="*/ 4215622 f4218 1"/>
              <a:gd name="f5295" fmla="*/ 135961 f4217 1"/>
              <a:gd name="f5296" fmla="*/ 4210640 f4218 1"/>
              <a:gd name="f5297" fmla="*/ 159452 f4217 1"/>
              <a:gd name="f5298" fmla="*/ 4147285 f4218 1"/>
              <a:gd name="f5299" fmla="*/ 237754 f4217 1"/>
              <a:gd name="f5300" fmla="*/ 4106711 f4218 1"/>
              <a:gd name="f5301" fmla="*/ 251280 f4217 1"/>
              <a:gd name="f5302" fmla="*/ 4002069 f4218 1"/>
              <a:gd name="f5303" fmla="*/ 224229 f4217 1"/>
              <a:gd name="f5304" fmla="*/ 3969325 f4218 1"/>
              <a:gd name="f5305" fmla="*/ 118165 f4217 1"/>
              <a:gd name="f5306" fmla="*/ 3980715 f4218 1"/>
              <a:gd name="f5307" fmla="*/ 86132 f4217 1"/>
              <a:gd name="f5308" fmla="*/ 4002782 f4218 1"/>
              <a:gd name="f5309" fmla="*/ 31321 f4217 1"/>
              <a:gd name="f5310" fmla="*/ 2458799 f4218 1"/>
              <a:gd name="f5311" fmla="*/ 0 f4217 1"/>
              <a:gd name="f5312" fmla="*/ 2946 f4218 1"/>
              <a:gd name="f5313" fmla="*/ 810 f4218 1"/>
              <a:gd name="f5314" fmla="*/ 32033 f4217 1"/>
              <a:gd name="f5315" fmla="*/ 6177493 f4217 1"/>
              <a:gd name="f5316" fmla="*/ 0 f4218 1"/>
              <a:gd name="f5317" fmla="*/ 6655002 f4217 1"/>
              <a:gd name="f5318" fmla="*/ 6829407 f4217 1"/>
              <a:gd name="f5319" fmla="*/ 29283 f4218 1"/>
              <a:gd name="f5320" fmla="*/ 6857880 f4217 1"/>
              <a:gd name="f5321" fmla="*/ 262730 f4218 1"/>
              <a:gd name="f5322" fmla="*/ 263553 f4218 1"/>
              <a:gd name="f5323" fmla="*/ 4682769 f4217 1"/>
              <a:gd name="f5324" fmla="*/ 261433 f4218 1"/>
              <a:gd name="f5325" fmla="*/ 4677243 f4217 1"/>
              <a:gd name="f5326" fmla="*/ 257784 f4218 1"/>
              <a:gd name="f5327" fmla="*/ 4634799 f4217 1"/>
              <a:gd name="f5328" fmla="*/ 251378 f4218 1"/>
              <a:gd name="f5329" fmla="*/ 4513787 f4217 1"/>
              <a:gd name="f5330" fmla="*/ 185889 f4218 1"/>
              <a:gd name="f5331" fmla="*/ 4202711 f4217 1"/>
              <a:gd name="f5332" fmla="*/ 190871 f4218 1"/>
              <a:gd name="f5333" fmla="*/ 3940042 f4217 1"/>
              <a:gd name="f5334" fmla="*/ 167381 f4218 1"/>
              <a:gd name="f5335" fmla="*/ 3786285 f4217 1"/>
              <a:gd name="f5336" fmla="*/ 171538 f4218 1"/>
              <a:gd name="f5337" fmla="*/ 3540657 f4217 1"/>
              <a:gd name="f5338" fmla="*/ 171825 f4218 1"/>
              <a:gd name="f5339" fmla="*/ 3504237 f4217 1"/>
              <a:gd name="f5340" fmla="*/ 265004 f4218 1"/>
              <a:gd name="f5341" fmla="*/ 3354432 f4217 1"/>
              <a:gd name="f5342" fmla="*/ 281635 f4218 1"/>
              <a:gd name="f5343" fmla="*/ 3337801 f4217 1"/>
              <a:gd name="f5344" fmla="*/ 407714 f4218 1"/>
              <a:gd name="f5345" fmla="*/ 3343703 f4217 1"/>
              <a:gd name="f5346" fmla="*/ 3369991 f4217 1"/>
              <a:gd name="f5347" fmla="*/ 419516 f4218 1"/>
              <a:gd name="f5348" fmla="*/ 3463342 f4217 1"/>
              <a:gd name="f5349" fmla="*/ 417907 f4218 1"/>
              <a:gd name="f5350" fmla="*/ 3550791 f4217 1"/>
              <a:gd name="f5351" fmla="*/ 415761 f4218 1"/>
              <a:gd name="f5352" fmla="*/ 3558839 f4217 1"/>
              <a:gd name="f5353" fmla="*/ 3731057 f4217 1"/>
              <a:gd name="f5354" fmla="*/ 3739641 f4217 1"/>
              <a:gd name="f5355" fmla="*/ 418980 f4218 1"/>
              <a:gd name="f5356" fmla="*/ 3743932 f4217 1"/>
              <a:gd name="f5357" fmla="*/ 423272 f4218 1"/>
              <a:gd name="f5358" fmla="*/ 3967117 f4217 1"/>
              <a:gd name="f5359" fmla="*/ 418444 f4218 1"/>
              <a:gd name="f5360" fmla="*/ 3976774 f4217 1"/>
              <a:gd name="f5361" fmla="*/ 374987 f4218 1"/>
              <a:gd name="f5362" fmla="*/ 4057785 f4217 1"/>
              <a:gd name="f5363" fmla="*/ 356746 f4218 1"/>
              <a:gd name="f5364" fmla="*/ 4023449 f4217 1"/>
              <a:gd name="f5365" fmla="*/ 358892 f4218 1"/>
              <a:gd name="f5366" fmla="*/ 3982139 f4217 1"/>
              <a:gd name="f5367" fmla="*/ 3882886 f4217 1"/>
              <a:gd name="f5368" fmla="*/ 3874301 f4217 1"/>
              <a:gd name="f5369" fmla="*/ 369622 f4218 1"/>
              <a:gd name="f5370" fmla="*/ 3880204 f4217 1"/>
              <a:gd name="f5371" fmla="*/ 346553 f4218 1"/>
              <a:gd name="f5372" fmla="*/ 3970873 f4217 1"/>
              <a:gd name="f5373" fmla="*/ 361574 f4218 1"/>
              <a:gd name="f5374" fmla="*/ 4066906 f4217 1"/>
              <a:gd name="f5375" fmla="*/ 272515 f4218 1"/>
              <a:gd name="f5376" fmla="*/ 4047056 f4217 1"/>
              <a:gd name="f5377" fmla="*/ 262858 f4218 1"/>
              <a:gd name="f5378" fmla="*/ 4050274 f4217 1"/>
              <a:gd name="f5379" fmla="*/ 273052 f4218 1"/>
              <a:gd name="f5380" fmla="*/ 4054567 f4217 1"/>
              <a:gd name="f5381" fmla="*/ 381425 f4218 1"/>
              <a:gd name="f5382" fmla="*/ 4096950 f4217 1"/>
              <a:gd name="f5383" fmla="*/ 343869 f4218 1"/>
              <a:gd name="f5384" fmla="*/ 4106607 f4217 1"/>
              <a:gd name="f5385" fmla="*/ 4217127 f4217 1"/>
              <a:gd name="f5386" fmla="*/ 284318 f4218 1"/>
              <a:gd name="f5387" fmla="*/ 4227857 f4217 1"/>
              <a:gd name="f5388" fmla="*/ 291293 f4218 1"/>
              <a:gd name="f5389" fmla="*/ 4218200 f4217 1"/>
              <a:gd name="f5390" fmla="*/ 350307 f4218 1"/>
              <a:gd name="f5391" fmla="*/ 4118947 f4217 1"/>
              <a:gd name="f5392" fmla="*/ 379816 f4218 1"/>
              <a:gd name="f5393" fmla="*/ 4116265 f4217 1"/>
              <a:gd name="f5394" fmla="*/ 4136115 f4217 1"/>
              <a:gd name="f5395" fmla="*/ 389472 f4218 1"/>
              <a:gd name="f5396" fmla="*/ 4205324 f4217 1"/>
              <a:gd name="f5397" fmla="*/ 396983 f4218 1"/>
              <a:gd name="f5398" fmla="*/ 4213908 f4217 1"/>
              <a:gd name="f5399" fmla="*/ 4203178 f4217 1"/>
              <a:gd name="f5400" fmla="*/ 393228 f4218 1"/>
              <a:gd name="f5401" fmla="*/ 4133432 f4217 1"/>
              <a:gd name="f5402" fmla="*/ 403958 f4218 1"/>
              <a:gd name="f5403" fmla="*/ 4125385 f4217 1"/>
              <a:gd name="f5404" fmla="*/ 425418 f4218 1"/>
              <a:gd name="f5405" fmla="*/ 4132896 f4217 1"/>
              <a:gd name="f5406" fmla="*/ 426490 f4218 1"/>
              <a:gd name="f5407" fmla="*/ 4133969 f4217 1"/>
              <a:gd name="f5408" fmla="*/ 440440 f4218 1"/>
              <a:gd name="f5409" fmla="*/ 4130214 f4217 1"/>
              <a:gd name="f5410" fmla="*/ 449024 f4218 1"/>
              <a:gd name="f5411" fmla="*/ 4123239 f4217 1"/>
              <a:gd name="f5412" fmla="*/ 451706 f4218 1"/>
              <a:gd name="f5413" fmla="*/ 454389 f4218 1"/>
              <a:gd name="f5414" fmla="*/ 4155429 f4217 1"/>
              <a:gd name="f5415" fmla="*/ 4210689 f4217 1"/>
              <a:gd name="f5416" fmla="*/ 4219809 f4217 1"/>
              <a:gd name="f5417" fmla="*/ 452780 f4218 1"/>
              <a:gd name="f5418" fmla="*/ 4215517 f4217 1"/>
              <a:gd name="f5419" fmla="*/ 4169378 f4217 1"/>
              <a:gd name="f5420" fmla="*/ 4117874 f4217 1"/>
              <a:gd name="f5421" fmla="*/ 499992 f4218 1"/>
              <a:gd name="f5422" fmla="*/ 4132360 f4217 1"/>
              <a:gd name="f5423" fmla="*/ 4240196 f4217 1"/>
              <a:gd name="f5424" fmla="*/ 559007 f4218 1"/>
              <a:gd name="f5425" fmla="*/ 4247707 f4217 1"/>
              <a:gd name="f5426" fmla="*/ 560616 f4218 1"/>
              <a:gd name="f5427" fmla="*/ 4237514 f4217 1"/>
              <a:gd name="f5428" fmla="*/ 514477 f4218 1"/>
              <a:gd name="f5429" fmla="*/ 4103925 f4217 1"/>
              <a:gd name="f5430" fmla="*/ 504284 f4218 1"/>
              <a:gd name="f5431" fmla="*/ 4097487 f4217 1"/>
              <a:gd name="f5432" fmla="*/ 585296 f4218 1"/>
              <a:gd name="f5433" fmla="*/ 4120557 f4217 1"/>
              <a:gd name="f5434" fmla="*/ 595489 f4218 1"/>
              <a:gd name="f5435" fmla="*/ 4124311 f4217 1"/>
              <a:gd name="f5436" fmla="*/ 590125 f4218 1"/>
              <a:gd name="f5437" fmla="*/ 4113582 f4217 1"/>
              <a:gd name="f5438" fmla="*/ 538620 f4218 1"/>
              <a:gd name="f5439" fmla="*/ 4087830 f4217 1"/>
              <a:gd name="f5440" fmla="*/ 475312 f4218 1"/>
              <a:gd name="f5441" fmla="*/ 4086221 f4217 1"/>
              <a:gd name="f5442" fmla="*/ 503747 f4218 1"/>
              <a:gd name="f5443" fmla="*/ 4044910 f4217 1"/>
              <a:gd name="f5444" fmla="*/ 479068 f4218 1"/>
              <a:gd name="f5445" fmla="*/ 3882350 f4217 1"/>
              <a:gd name="f5446" fmla="*/ 468338 f4218 1"/>
              <a:gd name="f5447" fmla="*/ 3873766 f4217 1"/>
              <a:gd name="f5448" fmla="*/ 477458 f4218 1"/>
              <a:gd name="f5449" fmla="*/ 3897371 f4217 1"/>
              <a:gd name="f5450" fmla="*/ 4035790 f4217 1"/>
              <a:gd name="f5451" fmla="*/ 475849 f4218 1"/>
              <a:gd name="f5452" fmla="*/ 4056712 f4217 1"/>
              <a:gd name="f5453" fmla="*/ 3988040 f4217 1"/>
              <a:gd name="f5454" fmla="*/ 429710 f4218 1"/>
              <a:gd name="f5455" fmla="*/ 3956387 f4217 1"/>
              <a:gd name="f5456" fmla="*/ 3828699 f4217 1"/>
              <a:gd name="f5457" fmla="*/ 3361943 f4217 1"/>
              <a:gd name="f5458" fmla="*/ 442050 f4218 1"/>
              <a:gd name="f5459" fmla="*/ 3325998 f4217 1"/>
              <a:gd name="f5460" fmla="*/ 3225672 f4217 1"/>
              <a:gd name="f5461" fmla="*/ 598171 f4218 1"/>
              <a:gd name="f5462" fmla="*/ 3202066 f4217 1"/>
              <a:gd name="f5463" fmla="*/ 3174705 f4217 1"/>
              <a:gd name="f5464" fmla="*/ 660943 f4218 1"/>
              <a:gd name="f5465" fmla="*/ 3110861 f4217 1"/>
              <a:gd name="f5466" fmla="*/ 782728 f4218 1"/>
              <a:gd name="f5467" fmla="*/ 829404 f4218 1"/>
              <a:gd name="f5468" fmla="*/ 2972443 f4217 1"/>
              <a:gd name="f5469" fmla="*/ 2961713 f4217 1"/>
              <a:gd name="f5470" fmla="*/ 934022 f4218 1"/>
              <a:gd name="f5471" fmla="*/ 1019326 f4218 1"/>
              <a:gd name="f5472" fmla="*/ 2844219 f4217 1"/>
              <a:gd name="f5473" fmla="*/ 1078861 f4218 1"/>
              <a:gd name="f5474" fmla="*/ 2834201 f4217 1"/>
              <a:gd name="f5475" fmla="*/ 1079072 f4218 1"/>
              <a:gd name="f5476" fmla="*/ 2834465 f4217 1"/>
              <a:gd name="f5477" fmla="*/ 1116266 f4218 1"/>
              <a:gd name="f5478" fmla="*/ 2853061 f4217 1"/>
              <a:gd name="f5479" fmla="*/ 1175348 f4218 1"/>
              <a:gd name="f5480" fmla="*/ 2874416 f4217 1"/>
              <a:gd name="f5481" fmla="*/ 1223042 f4218 1"/>
              <a:gd name="f5482" fmla="*/ 2930653 f4217 1"/>
              <a:gd name="f5483" fmla="*/ 1299209 f4218 1"/>
              <a:gd name="f5484" fmla="*/ 3048105 f4217 1"/>
              <a:gd name="f5485" fmla="*/ 1362562 f4218 1"/>
              <a:gd name="f5486" fmla="*/ 3088680 f4217 1"/>
              <a:gd name="f5487" fmla="*/ 1429475 f4218 1"/>
              <a:gd name="f5488" fmla="*/ 3154169 f4217 1"/>
              <a:gd name="f5489" fmla="*/ 1459373 f4218 1"/>
              <a:gd name="f5490" fmla="*/ 3053801 f4217 1"/>
              <a:gd name="f5491" fmla="*/ 1482864 f4218 1"/>
              <a:gd name="f5492" fmla="*/ 2934923 f4217 1"/>
              <a:gd name="f5493" fmla="*/ 1595334 f4218 1"/>
              <a:gd name="f5494" fmla="*/ 2816756 f4217 1"/>
              <a:gd name="f5495" fmla="*/ 1685027 f4218 1"/>
              <a:gd name="f5496" fmla="*/ 2728489 f4217 1"/>
              <a:gd name="f5497" fmla="*/ 1754787 f4218 1"/>
              <a:gd name="f5498" fmla="*/ 2614594 f4217 1"/>
              <a:gd name="f5499" fmla="*/ 1817429 f4218 1"/>
              <a:gd name="f5500" fmla="*/ 2559783 f4217 1"/>
              <a:gd name="f5501" fmla="*/ 1985424 f4218 1"/>
              <a:gd name="f5502" fmla="*/ 2456565 f4217 1"/>
              <a:gd name="f5503" fmla="*/ 2005355 f4218 1"/>
              <a:gd name="f5504" fmla="*/ 2457990 f4217 1"/>
              <a:gd name="f5505" fmla="*/ 2017457 f4218 1"/>
              <a:gd name="f5506" fmla="*/ 2548392 f4217 1"/>
              <a:gd name="f5507" fmla="*/ 1961221 f4218 1"/>
              <a:gd name="f5508" fmla="*/ 2649474 f4217 1"/>
              <a:gd name="f5509" fmla="*/ 2065150 f4218 1"/>
              <a:gd name="f5510" fmla="*/ 2719234 f4217 1"/>
              <a:gd name="f5511" fmla="*/ 2319989 f4218 1"/>
              <a:gd name="f5512" fmla="*/ 2714965 f4217 1"/>
              <a:gd name="f5513" fmla="*/ 2411817 f4218 1"/>
              <a:gd name="f5514" fmla="*/ 2664423 f4217 1"/>
              <a:gd name="f5515" fmla="*/ 2329956 f4218 1"/>
              <a:gd name="f5516" fmla="*/ 2513513 f4217 1"/>
              <a:gd name="f5517" fmla="*/ 2335651 f4218 1"/>
              <a:gd name="f5518" fmla="*/ 2480056 f4217 1"/>
              <a:gd name="f5519" fmla="*/ 2387614 f4218 1"/>
              <a:gd name="f5520" fmla="*/ 2422396 f4217 1"/>
              <a:gd name="f5521" fmla="*/ 2448833 f4218 1"/>
              <a:gd name="f5522" fmla="*/ 2424532 f4217 1"/>
              <a:gd name="f5523" fmla="*/ 2484426 f4218 1"/>
              <a:gd name="f5524" fmla="*/ 2642356 f4217 1"/>
              <a:gd name="f5525" fmla="*/ 2483001 f4218 1"/>
              <a:gd name="f5526" fmla="*/ 2644492 f4217 1"/>
              <a:gd name="f5527" fmla="*/ 2465916 f4218 1"/>
              <a:gd name="f5528" fmla="*/ 2719946 f4217 1"/>
              <a:gd name="f5529" fmla="*/ 2507205 f4218 1"/>
              <a:gd name="f5530" fmla="*/ 2675101 f4217 1"/>
              <a:gd name="f5531" fmla="*/ 2518593 f4218 1"/>
              <a:gd name="f5532" fmla="*/ 2459413 f4217 1"/>
              <a:gd name="f5533" fmla="*/ 2584696 f4217 1"/>
              <a:gd name="f5534" fmla="*/ 2741400 f4218 1"/>
              <a:gd name="f5535" fmla="*/ 2709366 f4218 1"/>
              <a:gd name="f5536" fmla="*/ 2873705 f4217 1"/>
              <a:gd name="f5537" fmla="*/ 2632488 f4218 1"/>
              <a:gd name="f5538" fmla="*/ 2944889 f4217 1"/>
              <a:gd name="f5539" fmla="*/ 2749231 f4218 1"/>
              <a:gd name="f5540" fmla="*/ 2882247 f4217 1"/>
              <a:gd name="f5541" fmla="*/ 2777704 f4218 1"/>
              <a:gd name="f5542" fmla="*/ 2654457 f4217 1"/>
              <a:gd name="f5543" fmla="*/ 2762755 f4218 1"/>
              <a:gd name="f5544" fmla="*/ 2591816 f4217 1"/>
              <a:gd name="f5545" fmla="*/ 2705096 f4218 1"/>
              <a:gd name="f5546" fmla="*/ 2471514 f4217 1"/>
              <a:gd name="f5547" fmla="*/ 2706520 f4218 1"/>
              <a:gd name="f5548" fmla="*/ 2462971 f4217 1"/>
              <a:gd name="f5549" fmla="*/ 2884480 f4218 1"/>
              <a:gd name="f5550" fmla="*/ 2658729 f4217 1"/>
              <a:gd name="f5551" fmla="*/ 2912242 f4218 1"/>
              <a:gd name="f5552" fmla="*/ 2739167 f4217 1"/>
              <a:gd name="f5553" fmla="*/ 2848177 f4218 1"/>
              <a:gd name="f5554" fmla="*/ 3018919 f4217 1"/>
              <a:gd name="f5555" fmla="*/ 2765603 f4218 1"/>
              <a:gd name="f5556" fmla="*/ 3124983 f4217 1"/>
              <a:gd name="f5557" fmla="*/ 2714349 f4218 1"/>
              <a:gd name="f5558" fmla="*/ 3194745 f4217 1"/>
              <a:gd name="f5559" fmla="*/ 2783398 f4218 1"/>
              <a:gd name="f5560" fmla="*/ 3149899 f4217 1"/>
              <a:gd name="f5561" fmla="*/ 2888750 f4218 1"/>
              <a:gd name="f5562" fmla="*/ 3043122 f4217 1"/>
              <a:gd name="f5563" fmla="*/ 2964918 f4218 1"/>
              <a:gd name="f5564" fmla="*/ 2736318 f4217 1"/>
              <a:gd name="f5565" fmla="*/ 2946410 f4218 1"/>
              <a:gd name="f5566" fmla="*/ 2833939 f4218 1"/>
              <a:gd name="f5567" fmla="*/ 2504972 f4217 1"/>
              <a:gd name="f5568" fmla="*/ 2733569 f4218 1"/>
              <a:gd name="f5569" fmla="*/ 2367585 f4217 1"/>
              <a:gd name="f5570" fmla="*/ 2485849 f4218 1"/>
              <a:gd name="f5571" fmla="*/ 2249420 f4217 1"/>
              <a:gd name="f5572" fmla="*/ 2468054 f4218 1"/>
              <a:gd name="f5573" fmla="*/ 2228065 f4217 1"/>
              <a:gd name="f5574" fmla="*/ 2450258 f4218 1"/>
              <a:gd name="f5575" fmla="*/ 1914142 f4217 1"/>
              <a:gd name="f5576" fmla="*/ 2409682 f4218 1"/>
              <a:gd name="f5577" fmla="*/ 1828721 f4217 1"/>
              <a:gd name="f5578" fmla="*/ 1793129 f4217 1"/>
              <a:gd name="f5579" fmla="*/ 2421071 f4218 1"/>
              <a:gd name="f5580" fmla="*/ 1721945 f4217 1"/>
              <a:gd name="f5581" fmla="*/ 2431748 f4218 1"/>
              <a:gd name="f5582" fmla="*/ 1646490 f4217 1"/>
              <a:gd name="f5583" fmla="*/ 1590254 f4217 1"/>
              <a:gd name="f5584" fmla="*/ 2382632 f4218 1"/>
              <a:gd name="f5585" fmla="*/ 1581000 f4217 1"/>
              <a:gd name="f5586" fmla="*/ 2310737 f4218 1"/>
              <a:gd name="f5587" fmla="*/ 1574594 f4217 1"/>
              <a:gd name="f5588" fmla="*/ 2327820 f4218 1"/>
              <a:gd name="f5589" fmla="*/ 1522629 f4217 1"/>
              <a:gd name="f5590" fmla="*/ 2308600 f4218 1"/>
              <a:gd name="f5591" fmla="*/ 1500562 f4217 1"/>
              <a:gd name="f5592" fmla="*/ 2282975 f4218 1"/>
              <a:gd name="f5593" fmla="*/ 1538290 f4217 1"/>
              <a:gd name="f5594" fmla="*/ 2248094 f4218 1"/>
              <a:gd name="f5595" fmla="*/ 1563916 f4217 1"/>
              <a:gd name="f5596" fmla="*/ 2231009 f4218 1"/>
              <a:gd name="f5597" fmla="*/ 1560357 f4217 1"/>
              <a:gd name="f5598" fmla="*/ 2119961 f4218 1"/>
              <a:gd name="f5599" fmla="*/ 1565340 f4217 1"/>
              <a:gd name="f5600" fmla="*/ 2090776 f4218 1"/>
              <a:gd name="f5601" fmla="*/ 1552526 f4217 1"/>
              <a:gd name="f5602" fmla="*/ 2055896 f4218 1"/>
              <a:gd name="f5603" fmla="*/ 1506256 f4217 1"/>
              <a:gd name="f5604" fmla="*/ 2043083 f4218 1"/>
              <a:gd name="f5605" fmla="*/ 1497003 f4217 1"/>
              <a:gd name="f5606" fmla="*/ 2038100 f4218 1"/>
              <a:gd name="f5607" fmla="*/ 1514799 f4217 1"/>
              <a:gd name="f5608" fmla="*/ 2058031 f4218 1"/>
              <a:gd name="f5609" fmla="*/ 1916376 f4218 1"/>
              <a:gd name="f5610" fmla="*/ 1584560 f4217 1"/>
              <a:gd name="f5611" fmla="*/ 1585271 f4217 1"/>
              <a:gd name="f5612" fmla="*/ 1935595 f4218 1"/>
              <a:gd name="f5613" fmla="*/ 1639371 f4217 1"/>
              <a:gd name="f5614" fmla="*/ 1941290 f4218 1"/>
              <a:gd name="f5615" fmla="*/ 1682081 f4217 1"/>
              <a:gd name="f5616" fmla="*/ 1946272 f4218 1"/>
              <a:gd name="f5617" fmla="*/ 1774621 f4217 1"/>
              <a:gd name="f5618" fmla="*/ 1944138 f4218 1"/>
              <a:gd name="f5619" fmla="*/ 1848652 f4217 1"/>
              <a:gd name="f5620" fmla="*/ 1884342 f4218 1"/>
              <a:gd name="f5621" fmla="*/ 2116305 f4217 1"/>
              <a:gd name="f5622" fmla="*/ 2149050 f4217 1"/>
              <a:gd name="f5623" fmla="*/ 1896443 f4218 1"/>
              <a:gd name="f5624" fmla="*/ 2230912 f4217 1"/>
              <a:gd name="f5625" fmla="*/ 1879360 f4218 1"/>
              <a:gd name="f5626" fmla="*/ 2255825 f4217 1"/>
              <a:gd name="f5627" fmla="*/ 1759770 f4218 1"/>
              <a:gd name="f5628" fmla="*/ 2306367 f4217 1"/>
              <a:gd name="f5629" fmla="*/ 1749093 f4218 1"/>
              <a:gd name="f5630" fmla="*/ 2316333 f4217 1"/>
              <a:gd name="f5631" fmla="*/ 1717772 f4218 1"/>
              <a:gd name="f5632" fmla="*/ 2376127 f4217 1"/>
              <a:gd name="f5633" fmla="*/ 1627368 f4218 1"/>
              <a:gd name="f5634" fmla="*/ 2494293 f4217 1"/>
              <a:gd name="f5635" fmla="*/ 1462932 f4218 1"/>
              <a:gd name="f5636" fmla="*/ 2599646 f4217 1"/>
              <a:gd name="f5637" fmla="*/ 1376799 f4218 1"/>
              <a:gd name="f5638" fmla="*/ 2651610 f4217 1"/>
              <a:gd name="f5639" fmla="*/ 1349750 f4218 1"/>
              <a:gd name="f5640" fmla="*/ 2645915 f4217 1"/>
              <a:gd name="f5641" fmla="*/ 1203822 f4218 1"/>
              <a:gd name="f5642" fmla="*/ 2502835 f4217 1"/>
              <a:gd name="f5643" fmla="*/ 1103452 f4218 1"/>
              <a:gd name="f5644" fmla="*/ 986710 f4218 1"/>
              <a:gd name="f5645" fmla="*/ 2320603 f4217 1"/>
              <a:gd name="f5646" fmla="*/ 995964 f4218 1"/>
              <a:gd name="f5647" fmla="*/ 2131255 f4217 1"/>
              <a:gd name="f5648" fmla="*/ 976032 f4218 1"/>
              <a:gd name="f5649" fmla="*/ 2072883 f4217 1"/>
              <a:gd name="f5650" fmla="*/ 883494 f4218 1"/>
              <a:gd name="f5651" fmla="*/ 2011665 f4217 1"/>
              <a:gd name="f5652" fmla="*/ 818716 f4218 1"/>
              <a:gd name="f5653" fmla="*/ 1952581 f4217 1"/>
              <a:gd name="f5654" fmla="*/ 711940 f4218 1"/>
              <a:gd name="f5655" fmla="*/ 1746148 f4217 1"/>
              <a:gd name="f5656" fmla="*/ 685601 f4218 1"/>
              <a:gd name="f5657" fmla="*/ 1689200 f4217 1"/>
              <a:gd name="f5658" fmla="*/ 616553 f4218 1"/>
              <a:gd name="f5659" fmla="*/ 1649338 f4217 1"/>
              <a:gd name="f5660" fmla="*/ 536827 f4218 1"/>
              <a:gd name="f5661" fmla="*/ 1607339 f4217 1"/>
              <a:gd name="f5662" fmla="*/ 488422 f4218 1"/>
              <a:gd name="f5663" fmla="*/ 481303 f4218 1"/>
              <a:gd name="f5664" fmla="*/ 1542561 f4217 1"/>
              <a:gd name="f5665" fmla="*/ 359578 f4218 1"/>
              <a:gd name="f5666" fmla="*/ 1481342 f4217 1"/>
              <a:gd name="f5667" fmla="*/ 291241 f4218 1"/>
              <a:gd name="f5668" fmla="*/ 1448597 f4217 1"/>
              <a:gd name="f5669" fmla="*/ 242836 f4218 1"/>
              <a:gd name="f5670" fmla="*/ 1341110 f4217 1"/>
              <a:gd name="f5671" fmla="*/ 225752 f4218 1"/>
              <a:gd name="f5672" fmla="*/ 1124710 f4217 1"/>
              <a:gd name="f5673" fmla="*/ 281275 f4218 1"/>
              <a:gd name="f5674" fmla="*/ 958850 f4217 1"/>
              <a:gd name="f5675" fmla="*/ 292665 f4218 1"/>
              <a:gd name="f5676" fmla="*/ 1053525 f4217 1"/>
              <a:gd name="f5677" fmla="*/ 331816 f4218 1"/>
              <a:gd name="f5678" fmla="*/ 1108338 f4217 1"/>
              <a:gd name="f5679" fmla="*/ 586655 f4218 1"/>
              <a:gd name="f5680" fmla="*/ 1222944 f4217 1"/>
              <a:gd name="f5681" fmla="*/ 832241 f4218 1"/>
              <a:gd name="f5682" fmla="*/ 1039288 f4217 1"/>
              <a:gd name="f5683" fmla="*/ 860714 f4218 1"/>
              <a:gd name="f5684" fmla="*/ 990883 f4217 1"/>
              <a:gd name="f5685" fmla="*/ 800919 f4218 1"/>
              <a:gd name="f5686" fmla="*/ 709706 f4217 1"/>
              <a:gd name="f5687" fmla="*/ 813733 f4218 1"/>
              <a:gd name="f5688" fmla="*/ 691910 f4217 1"/>
              <a:gd name="f5689" fmla="*/ 895594 f4218 1"/>
              <a:gd name="f5690" fmla="*/ 669132 f4217 1"/>
              <a:gd name="f5691" fmla="*/ 1000235 f4218 1"/>
              <a:gd name="f5692" fmla="*/ 614319 f4217 1"/>
              <a:gd name="f5693" fmla="*/ 1021591 f4218 1"/>
              <a:gd name="f5694" fmla="*/ 420698 f4217 1"/>
              <a:gd name="f5695" fmla="*/ 851460 f4218 1"/>
              <a:gd name="f5696" fmla="*/ 299686 f4217 1"/>
              <a:gd name="f5697" fmla="*/ 814444 f4218 1"/>
              <a:gd name="f5698" fmla="*/ 330294 f4217 1"/>
              <a:gd name="f5699" fmla="*/ 439918 f4217 1"/>
              <a:gd name="f5700" fmla="*/ 758209 f4218 1"/>
              <a:gd name="f5701" fmla="*/ 468392 f4217 1"/>
              <a:gd name="f5702" fmla="*/ 817292 f4218 1"/>
              <a:gd name="f5703" fmla="*/ 570897 f4217 1"/>
              <a:gd name="f5704" fmla="*/ 855020 f4218 1"/>
              <a:gd name="f5705" fmla="*/ 583711 f4217 1"/>
              <a:gd name="f5706" fmla="*/ 930475 f4218 1"/>
              <a:gd name="f5707" fmla="*/ 548830 f4217 1"/>
              <a:gd name="f5708" fmla="*/ 949695 f4218 1"/>
              <a:gd name="f5709" fmla="*/ 511815 f4217 1"/>
              <a:gd name="f5710" fmla="*/ 928339 f4218 1"/>
              <a:gd name="f5711" fmla="*/ 431377 f4217 1"/>
              <a:gd name="f5712" fmla="*/ 868545 f4218 1"/>
              <a:gd name="f5713" fmla="*/ 413580 f4217 1"/>
              <a:gd name="f5714" fmla="*/ 464121 f4217 1"/>
              <a:gd name="f5715" fmla="*/ 843630 f4218 1"/>
              <a:gd name="f5716" fmla="*/ 499713 f4217 1"/>
              <a:gd name="f5717" fmla="*/ 864986 f4218 1"/>
              <a:gd name="f5718" fmla="*/ 518221 f4217 1"/>
              <a:gd name="f5719" fmla="*/ 884917 f4218 1"/>
              <a:gd name="f5720" fmla="*/ 500425 f4217 1"/>
              <a:gd name="f5721" fmla="*/ 894883 f4218 1"/>
              <a:gd name="f5722" fmla="*/ 475510 f4217 1"/>
              <a:gd name="f5723" fmla="*/ 862850 f4218 1"/>
              <a:gd name="f5724" fmla="*/ 440631 f4217 1"/>
              <a:gd name="f5725" fmla="*/ 890612 f4218 1"/>
              <a:gd name="f5726" fmla="*/ 439206 f4217 1"/>
              <a:gd name="f5727" fmla="*/ 924780 f4218 1"/>
              <a:gd name="f5728" fmla="*/ 545983 f4217 1"/>
              <a:gd name="f5729" fmla="*/ 824410 f4218 1"/>
              <a:gd name="f5730" fmla="*/ 536017 f4217 1"/>
              <a:gd name="f5731" fmla="*/ 854308 f4218 1"/>
              <a:gd name="f5732" fmla="*/ 347379 f4217 1"/>
              <a:gd name="f5733" fmla="*/ 889900 f4218 1"/>
              <a:gd name="f5734" fmla="*/ 348802 f4217 1"/>
              <a:gd name="f5735" fmla="*/ 990269 f4218 1"/>
              <a:gd name="f5736" fmla="*/ 429240 f4217 1"/>
              <a:gd name="f5737" fmla="*/ 997388 f4218 1"/>
              <a:gd name="f5738" fmla="*/ 449885 f4217 1"/>
              <a:gd name="f5739" fmla="*/ 982439 f4218 1"/>
              <a:gd name="f5740" fmla="*/ 572321 f4217 1"/>
              <a:gd name="f5741" fmla="*/ 953253 f4218 1"/>
              <a:gd name="f5742" fmla="*/ 607202 f4217 1"/>
              <a:gd name="f5743" fmla="*/ 830105 f4218 1"/>
              <a:gd name="f5744" fmla="*/ 644929 f4217 1"/>
              <a:gd name="f5745" fmla="*/ 735431 f4218 1"/>
              <a:gd name="f5746" fmla="*/ 563778 f4217 1"/>
              <a:gd name="f5747" fmla="*/ 719769 f4218 1"/>
              <a:gd name="f5748" fmla="*/ 510390 f4217 1"/>
              <a:gd name="f5749" fmla="*/ 712652 f4218 1"/>
              <a:gd name="f5750" fmla="*/ 463409 f4217 1"/>
              <a:gd name="f5751" fmla="*/ 744685 f4218 1"/>
              <a:gd name="f5752" fmla="*/ 328871 f4217 1"/>
              <a:gd name="f5753" fmla="*/ 769599 f4218 1"/>
              <a:gd name="f5754" fmla="*/ 296126 f4217 1"/>
              <a:gd name="f5755" fmla="*/ 246298 f4217 1"/>
              <a:gd name="f5756" fmla="*/ 853596 f4218 1"/>
              <a:gd name="f5757" fmla="*/ 207147 f4217 1"/>
              <a:gd name="f5758" fmla="*/ 970338 f4218 1"/>
              <a:gd name="f5759" fmla="*/ 175825 f4217 1"/>
              <a:gd name="f5760" fmla="*/ 990981 f4218 1"/>
              <a:gd name="f5761" fmla="*/ 130267 f4217 1"/>
              <a:gd name="f5762" fmla="*/ 1093487 f4218 1"/>
              <a:gd name="f5763" fmla="*/ 98235 f4217 1"/>
              <a:gd name="f5764" fmla="*/ 1147586 f4218 1"/>
              <a:gd name="f5765" fmla="*/ 154469 f4217 1"/>
              <a:gd name="f5766" fmla="*/ 1196704 f4218 1"/>
              <a:gd name="f5767" fmla="*/ 231349 f4217 1"/>
              <a:gd name="f5768" fmla="*/ 1219482 f4218 1"/>
              <a:gd name="f5769" fmla="*/ 312499 f4217 1"/>
              <a:gd name="f5770" fmla="*/ 1269312 f4218 1"/>
              <a:gd name="f5771" fmla="*/ 418563 f4217 1"/>
              <a:gd name="f5772" fmla="*/ 1281412 f4218 1"/>
              <a:gd name="f5773" fmla="*/ 1284260 f4218 1"/>
              <a:gd name="f5774" fmla="*/ 878413 f4217 1"/>
              <a:gd name="f5775" fmla="*/ 1289243 f4218 1"/>
              <a:gd name="f5776" fmla="*/ 1251418 f4217 1"/>
              <a:gd name="f5777" fmla="*/ 1296361 f4218 1"/>
              <a:gd name="f5778" fmla="*/ 1413006 f4217 1"/>
              <a:gd name="f5779" fmla="*/ 1302768 f4218 1"/>
              <a:gd name="f5780" fmla="*/ 1314869 f4218 1"/>
              <a:gd name="f5781" fmla="*/ 415715 f4217 1"/>
              <a:gd name="f5782" fmla="*/ 1338360 f4218 1"/>
              <a:gd name="f5783" fmla="*/ 289720 f4217 1"/>
              <a:gd name="f5784" fmla="*/ 1337648 f4218 1"/>
              <a:gd name="f5785" fmla="*/ 256263 f4217 1"/>
              <a:gd name="f5786" fmla="*/ 1347614 f4218 1"/>
              <a:gd name="f5787" fmla="*/ 118878 f4217 1"/>
              <a:gd name="f5788" fmla="*/ 1370393 f4218 1"/>
              <a:gd name="f5789" fmla="*/ 71184 f4217 1"/>
              <a:gd name="f5790" fmla="*/ 1436594 f4218 1"/>
              <a:gd name="f5791" fmla="*/ 61219 f4217 1"/>
              <a:gd name="f5792" fmla="*/ 1478593 f4218 1"/>
              <a:gd name="f5793" fmla="*/ 158029 f4217 1"/>
              <a:gd name="f5794" fmla="*/ 1481440 f4218 1"/>
              <a:gd name="f5795" fmla="*/ 195757 f4217 1"/>
              <a:gd name="f5796" fmla="*/ 1508490 f4218 1"/>
              <a:gd name="f5797" fmla="*/ 370870 f4217 1"/>
              <a:gd name="f5798" fmla="*/ 1512761 f4218 1"/>
              <a:gd name="f5799" fmla="*/ 415004 f4217 1"/>
              <a:gd name="f5800" fmla="*/ 1514896 f4218 1"/>
              <a:gd name="f5801" fmla="*/ 428529 f4217 1"/>
              <a:gd name="f5802" fmla="*/ 1503507 f4218 1"/>
              <a:gd name="f5803" fmla="*/ 1491406 f4218 1"/>
              <a:gd name="f5804" fmla="*/ 599371 f4217 1"/>
              <a:gd name="f5805" fmla="*/ 1497813 f4218 1"/>
              <a:gd name="f5806" fmla="*/ 609337 f4217 1"/>
              <a:gd name="f5807" fmla="*/ 1501371 f4218 1"/>
              <a:gd name="f5808" fmla="*/ 628556 f4217 1"/>
              <a:gd name="f5809" fmla="*/ 1502084 f4218 1"/>
              <a:gd name="f5810" fmla="*/ 923259 f4217 1"/>
              <a:gd name="f5811" fmla="*/ 1506355 f4218 1"/>
              <a:gd name="f5812" fmla="*/ 1511338 f4218 1"/>
              <a:gd name="f5813" fmla="*/ 1516321 f4218 1"/>
              <a:gd name="f5814" fmla="*/ 1393074 f4217 1"/>
              <a:gd name="f5815" fmla="*/ 1526286 f4218 1"/>
              <a:gd name="f5816" fmla="*/ 1761808 f4217 1"/>
              <a:gd name="f5817" fmla="*/ 1528421 f4218 1"/>
              <a:gd name="f5818" fmla="*/ 1887092 f4217 1"/>
              <a:gd name="f5819" fmla="*/ 1533404 f4218 1"/>
              <a:gd name="f5820" fmla="*/ 2087832 f4217 1"/>
              <a:gd name="f5821" fmla="*/ 1542658 f4218 1"/>
              <a:gd name="f5822" fmla="*/ 2124135 f4217 1"/>
              <a:gd name="f5823" fmla="*/ 1543370 f4218 1"/>
              <a:gd name="f5824" fmla="*/ 2004546 f4217 1"/>
              <a:gd name="f5825" fmla="*/ 1544082 f4218 1"/>
              <a:gd name="f5826" fmla="*/ 1721233 f4217 1"/>
              <a:gd name="f5827" fmla="*/ 1567572 f4218 1"/>
              <a:gd name="f5828" fmla="*/ 952444 f4217 1"/>
              <a:gd name="f5829" fmla="*/ 1579674 f4218 1"/>
              <a:gd name="f5830" fmla="*/ 837126 f4217 1"/>
              <a:gd name="f5831" fmla="*/ 1569708 f4218 1"/>
              <a:gd name="f5832" fmla="*/ 756688 f4217 1"/>
              <a:gd name="f5833" fmla="*/ 1564014 f4218 1"/>
              <a:gd name="f5834" fmla="*/ 656318 f4217 1"/>
              <a:gd name="f5835" fmla="*/ 1603165 f4218 1"/>
              <a:gd name="f5836" fmla="*/ 1604588 f4218 1"/>
              <a:gd name="f5837" fmla="*/ 438494 f4217 1"/>
              <a:gd name="f5838" fmla="*/ 1650858 f4218 1"/>
              <a:gd name="f5839" fmla="*/ 158740 f4217 1"/>
              <a:gd name="f5840" fmla="*/ 1683603 f4218 1"/>
              <a:gd name="f5841" fmla="*/ 143080 f4217 1"/>
              <a:gd name="f5842" fmla="*/ 1724178 f4218 1"/>
              <a:gd name="f5843" fmla="*/ 192910 f4217 1"/>
              <a:gd name="f5844" fmla="*/ 1722754 f4218 1"/>
              <a:gd name="f5845" fmla="*/ 230636 f4217 1"/>
              <a:gd name="f5846" fmla="*/ 1737703 f4218 1"/>
              <a:gd name="f5847" fmla="*/ 335990 f4217 1"/>
              <a:gd name="f5848" fmla="*/ 1761194 f4218 1"/>
              <a:gd name="f5849" fmla="*/ 457714 f4217 1"/>
              <a:gd name="f5850" fmla="*/ 1769736 f4218 1"/>
              <a:gd name="f5851" fmla="*/ 666284 f4217 1"/>
              <a:gd name="f5852" fmla="*/ 1771159 f4218 1"/>
              <a:gd name="f5853" fmla="*/ 841397 f4217 1"/>
              <a:gd name="f5854" fmla="*/ 1774719 f4218 1"/>
              <a:gd name="f5855" fmla="*/ 1781125 f4218 1"/>
              <a:gd name="f5856" fmla="*/ 741739 f4217 1"/>
              <a:gd name="f5857" fmla="*/ 1783261 f4218 1"/>
              <a:gd name="f5858" fmla="*/ 699740 f4217 1"/>
              <a:gd name="f5859" fmla="*/ 1809599 f4218 1"/>
              <a:gd name="f5860" fmla="*/ 483341 f4217 1"/>
              <a:gd name="f5861" fmla="*/ 1800345 f4218 1"/>
              <a:gd name="f5862" fmla="*/ 448460 f4217 1"/>
              <a:gd name="f5863" fmla="*/ 1786108 f4218 1"/>
              <a:gd name="f5864" fmla="*/ 380124 f4217 1"/>
              <a:gd name="f5865" fmla="*/ 1831666 f4218 1"/>
              <a:gd name="f5866" fmla="*/ 276906 f4217 1"/>
              <a:gd name="f5867" fmla="*/ 1895731 f4218 1"/>
              <a:gd name="f5868" fmla="*/ 189350 f4217 1"/>
              <a:gd name="f5869" fmla="*/ 1915664 f4218 1"/>
              <a:gd name="f5870" fmla="*/ 182231 f4217 1"/>
              <a:gd name="f5871" fmla="*/ 2180468 f4218 1"/>
              <a:gd name="f5872" fmla="*/ 2176198 f4218 1"/>
              <a:gd name="f5873" fmla="*/ 406461 f4217 1"/>
              <a:gd name="f5874" fmla="*/ 2072981 f4218 1"/>
              <a:gd name="f5875" fmla="*/ 513238 f4217 1"/>
              <a:gd name="f5876" fmla="*/ 2024575 f4218 1"/>
              <a:gd name="f5877" fmla="*/ 544559 f4217 1"/>
              <a:gd name="f5878" fmla="*/ 1991118 f4218 1"/>
              <a:gd name="f5879" fmla="*/ 1967627 f4218 1"/>
              <a:gd name="f5880" fmla="*/ 654182 f4217 1"/>
              <a:gd name="f5881" fmla="*/ 1905698 f4218 1"/>
              <a:gd name="f5882" fmla="*/ 716825 f4217 1"/>
              <a:gd name="f5883" fmla="*/ 1880783 f4218 1"/>
              <a:gd name="f5884" fmla="*/ 780179 f4217 1"/>
              <a:gd name="f5885" fmla="*/ 1900003 f4218 1"/>
              <a:gd name="f5886" fmla="*/ 1904985 f4218 1"/>
              <a:gd name="f5887" fmla="*/ 983766 f4217 1"/>
              <a:gd name="f5888" fmla="*/ 1907833 f4218 1"/>
              <a:gd name="f5889" fmla="*/ 1921358 f4218 1"/>
              <a:gd name="f5890" fmla="*/ 816483 f4217 1"/>
              <a:gd name="f5891" fmla="*/ 1976881 f4218 1"/>
              <a:gd name="f5892" fmla="*/ 717537 f4217 1"/>
              <a:gd name="f5893" fmla="*/ 2003220 f4218 1"/>
              <a:gd name="f5894" fmla="*/ 728214 f4217 1"/>
              <a:gd name="f5895" fmla="*/ 2016033 f4218 1"/>
              <a:gd name="f5896" fmla="*/ 832855 f4217 1"/>
              <a:gd name="f5897" fmla="*/ 2025287 f4218 1"/>
              <a:gd name="f5898" fmla="*/ 844956 f4217 1"/>
              <a:gd name="f5899" fmla="*/ 2025999 f4218 1"/>
              <a:gd name="f5900" fmla="*/ 575880 f4217 1"/>
              <a:gd name="f5901" fmla="*/ 2103590 f4218 1"/>
              <a:gd name="f5902" fmla="*/ 2276566 f4218 1"/>
              <a:gd name="f5903" fmla="*/ 496865 f4217 1"/>
              <a:gd name="f5904" fmla="*/ 2294364 f4218 1"/>
              <a:gd name="f5905" fmla="*/ 514662 f4217 1"/>
              <a:gd name="f5906" fmla="*/ 2302905 f4218 1"/>
              <a:gd name="f5907" fmla="*/ 569474 f4217 1"/>
              <a:gd name="f5908" fmla="*/ 2290092 f4218 1"/>
              <a:gd name="f5909" fmla="*/ 773060 f4217 1"/>
              <a:gd name="f5910" fmla="*/ 2207518 f4218 1"/>
              <a:gd name="f5911" fmla="*/ 917564 f4217 1"/>
              <a:gd name="f5912" fmla="*/ 2140606 f4218 1"/>
              <a:gd name="f5913" fmla="*/ 982341 f4217 1"/>
              <a:gd name="f5914" fmla="*/ 2106438 f4218 1"/>
              <a:gd name="f5915" fmla="*/ 1012951 f4217 1"/>
              <a:gd name="f5916" fmla="*/ 2110708 f4218 1"/>
              <a:gd name="f5917" fmla="*/ 1034306 f4217 1"/>
              <a:gd name="f5918" fmla="*/ 2121386 f4218 1"/>
              <a:gd name="f5919" fmla="*/ 1285586 f4217 1"/>
              <a:gd name="f5920" fmla="*/ 2157689 f4218 1"/>
              <a:gd name="f5921" fmla="*/ 1089118 f4217 1"/>
              <a:gd name="f5922" fmla="*/ 2163384 f4218 1"/>
              <a:gd name="f5923" fmla="*/ 1049254 f4217 1"/>
              <a:gd name="f5924" fmla="*/ 2222468 f4218 1"/>
              <a:gd name="f5925" fmla="*/ 967393 f4217 1"/>
              <a:gd name="f5926" fmla="*/ 2334226 f4218 1"/>
              <a:gd name="f5927" fmla="*/ 828584 f4217 1"/>
              <a:gd name="f5928" fmla="*/ 2381207 f4218 1"/>
              <a:gd name="f5929" fmla="*/ 797263 f4217 1"/>
              <a:gd name="f5930" fmla="*/ 2466628 f4218 1"/>
              <a:gd name="f5931" fmla="*/ 815770 f4217 1"/>
              <a:gd name="f5932" fmla="*/ 2515034 f4218 1"/>
              <a:gd name="f5933" fmla="*/ 896920 f4217 1"/>
              <a:gd name="f5934" fmla="*/ 2524287 f4218 1"/>
              <a:gd name="f5935" fmla="*/ 987324 f4217 1"/>
              <a:gd name="f5936" fmla="*/ 2542084 f4218 1"/>
              <a:gd name="f5937" fmla="*/ 1234333 f4217 1"/>
              <a:gd name="f5938" fmla="*/ 2545643 f4218 1"/>
              <a:gd name="f5939" fmla="*/ 1210131 f4217 1"/>
              <a:gd name="f5940" fmla="*/ 2554186 f4218 1"/>
              <a:gd name="f5941" fmla="*/ 1130405 f4217 1"/>
              <a:gd name="f5942" fmla="*/ 2572694 f4218 1"/>
              <a:gd name="f5943" fmla="*/ 1123998 f4217 1"/>
              <a:gd name="f5944" fmla="*/ 2624658 f4218 1"/>
              <a:gd name="f5945" fmla="*/ 2636047 f4218 1"/>
              <a:gd name="f5946" fmla="*/ 1790282 f4217 1"/>
              <a:gd name="f5947" fmla="*/ 2644589 f4218 1"/>
              <a:gd name="f5948" fmla="*/ 1753977 f4217 1"/>
              <a:gd name="f5949" fmla="*/ 2660961 f4218 1"/>
              <a:gd name="f5950" fmla="*/ 1265655 f4217 1"/>
              <a:gd name="f5951" fmla="*/ 1170268 f4217 1"/>
              <a:gd name="f5952" fmla="*/ 2578388 f4218 1"/>
              <a:gd name="f5953" fmla="*/ 1062779 f4217 1"/>
              <a:gd name="f5954" fmla="*/ 2564863 f4218 1"/>
              <a:gd name="f5955" fmla="*/ 1025052 f4217 1"/>
              <a:gd name="f5956" fmla="*/ 2570558 f4218 1"/>
              <a:gd name="f5957" fmla="*/ 2503644 f4218 1"/>
              <a:gd name="f5958" fmla="*/ 755976 f4217 1"/>
              <a:gd name="f5959" fmla="*/ 2420360 f4218 1"/>
              <a:gd name="f5960" fmla="*/ 2406834 f4218 1"/>
              <a:gd name="f5961" fmla="*/ 328159 f4217 1"/>
              <a:gd name="f5962" fmla="*/ 2406122 f4218 1"/>
              <a:gd name="f5963" fmla="+- f4219 0 f1"/>
              <a:gd name="f5964" fmla="*/ f4222 1 4644865"/>
              <a:gd name="f5965" fmla="*/ f4223 1 6857997"/>
              <a:gd name="f5966" fmla="*/ f4224 1 4644865"/>
              <a:gd name="f5967" fmla="*/ f4225 1 6857997"/>
              <a:gd name="f5968" fmla="*/ f4226 1 4644865"/>
              <a:gd name="f5969" fmla="*/ f4227 1 6857997"/>
              <a:gd name="f5970" fmla="*/ f4228 1 4644865"/>
              <a:gd name="f5971" fmla="*/ f4229 1 6857997"/>
              <a:gd name="f5972" fmla="*/ f4230 1 4644865"/>
              <a:gd name="f5973" fmla="*/ f4231 1 6857997"/>
              <a:gd name="f5974" fmla="*/ f4232 1 4644865"/>
              <a:gd name="f5975" fmla="*/ f4233 1 6857997"/>
              <a:gd name="f5976" fmla="*/ f4234 1 4644865"/>
              <a:gd name="f5977" fmla="*/ f4235 1 6857997"/>
              <a:gd name="f5978" fmla="*/ f4236 1 4644865"/>
              <a:gd name="f5979" fmla="*/ f4237 1 6857997"/>
              <a:gd name="f5980" fmla="*/ f4238 1 4644865"/>
              <a:gd name="f5981" fmla="*/ f4239 1 6857997"/>
              <a:gd name="f5982" fmla="*/ f4240 1 4644865"/>
              <a:gd name="f5983" fmla="*/ f4241 1 6857997"/>
              <a:gd name="f5984" fmla="*/ f4242 1 4644865"/>
              <a:gd name="f5985" fmla="*/ f4243 1 6857997"/>
              <a:gd name="f5986" fmla="*/ f4244 1 4644865"/>
              <a:gd name="f5987" fmla="*/ f4245 1 6857997"/>
              <a:gd name="f5988" fmla="*/ f4246 1 4644865"/>
              <a:gd name="f5989" fmla="*/ f4247 1 6857997"/>
              <a:gd name="f5990" fmla="*/ f4248 1 4644865"/>
              <a:gd name="f5991" fmla="*/ f4249 1 6857997"/>
              <a:gd name="f5992" fmla="*/ f4250 1 4644865"/>
              <a:gd name="f5993" fmla="*/ f4251 1 6857997"/>
              <a:gd name="f5994" fmla="*/ f4252 1 4644865"/>
              <a:gd name="f5995" fmla="*/ f4253 1 6857997"/>
              <a:gd name="f5996" fmla="*/ f4254 1 4644865"/>
              <a:gd name="f5997" fmla="*/ f4255 1 6857997"/>
              <a:gd name="f5998" fmla="*/ f4256 1 4644865"/>
              <a:gd name="f5999" fmla="*/ f4257 1 6857997"/>
              <a:gd name="f6000" fmla="*/ f4258 1 4644865"/>
              <a:gd name="f6001" fmla="*/ f4259 1 6857997"/>
              <a:gd name="f6002" fmla="*/ f4260 1 4644865"/>
              <a:gd name="f6003" fmla="*/ f4261 1 6857997"/>
              <a:gd name="f6004" fmla="*/ f4262 1 4644865"/>
              <a:gd name="f6005" fmla="*/ f4263 1 6857997"/>
              <a:gd name="f6006" fmla="*/ f4264 1 4644865"/>
              <a:gd name="f6007" fmla="*/ f4265 1 6857997"/>
              <a:gd name="f6008" fmla="*/ f4266 1 4644865"/>
              <a:gd name="f6009" fmla="*/ f4267 1 6857997"/>
              <a:gd name="f6010" fmla="*/ f4268 1 4644865"/>
              <a:gd name="f6011" fmla="*/ f4269 1 6857997"/>
              <a:gd name="f6012" fmla="*/ f4270 1 4644865"/>
              <a:gd name="f6013" fmla="*/ f4271 1 6857997"/>
              <a:gd name="f6014" fmla="*/ f4272 1 4644865"/>
              <a:gd name="f6015" fmla="*/ f4273 1 6857997"/>
              <a:gd name="f6016" fmla="*/ f4274 1 6857997"/>
              <a:gd name="f6017" fmla="*/ f4275 1 4644865"/>
              <a:gd name="f6018" fmla="*/ f4276 1 6857997"/>
              <a:gd name="f6019" fmla="*/ f4277 1 4644865"/>
              <a:gd name="f6020" fmla="*/ f4278 1 6857997"/>
              <a:gd name="f6021" fmla="*/ f4279 1 4644865"/>
              <a:gd name="f6022" fmla="*/ f4280 1 6857997"/>
              <a:gd name="f6023" fmla="*/ f4281 1 4644865"/>
              <a:gd name="f6024" fmla="*/ f4282 1 6857997"/>
              <a:gd name="f6025" fmla="*/ f4283 1 4644865"/>
              <a:gd name="f6026" fmla="*/ f4284 1 6857997"/>
              <a:gd name="f6027" fmla="*/ f4285 1 4644865"/>
              <a:gd name="f6028" fmla="*/ f4286 1 6857997"/>
              <a:gd name="f6029" fmla="*/ f4287 1 4644865"/>
              <a:gd name="f6030" fmla="*/ f4288 1 6857997"/>
              <a:gd name="f6031" fmla="*/ f4289 1 4644865"/>
              <a:gd name="f6032" fmla="*/ f4290 1 6857997"/>
              <a:gd name="f6033" fmla="*/ f4291 1 4644865"/>
              <a:gd name="f6034" fmla="*/ f4292 1 6857997"/>
              <a:gd name="f6035" fmla="*/ f4293 1 4644865"/>
              <a:gd name="f6036" fmla="*/ f4294 1 6857997"/>
              <a:gd name="f6037" fmla="*/ f4295 1 4644865"/>
              <a:gd name="f6038" fmla="*/ f4296 1 6857997"/>
              <a:gd name="f6039" fmla="*/ f4297 1 4644865"/>
              <a:gd name="f6040" fmla="*/ f4298 1 6857997"/>
              <a:gd name="f6041" fmla="*/ f4299 1 4644865"/>
              <a:gd name="f6042" fmla="*/ f4300 1 6857997"/>
              <a:gd name="f6043" fmla="*/ f4301 1 4644865"/>
              <a:gd name="f6044" fmla="*/ f4302 1 6857997"/>
              <a:gd name="f6045" fmla="*/ f4303 1 4644865"/>
              <a:gd name="f6046" fmla="*/ f4304 1 6857997"/>
              <a:gd name="f6047" fmla="*/ f4305 1 4644865"/>
              <a:gd name="f6048" fmla="*/ f4306 1 6857997"/>
              <a:gd name="f6049" fmla="*/ f4307 1 4644865"/>
              <a:gd name="f6050" fmla="*/ f4308 1 6857997"/>
              <a:gd name="f6051" fmla="*/ f4309 1 4644865"/>
              <a:gd name="f6052" fmla="*/ f4310 1 6857997"/>
              <a:gd name="f6053" fmla="*/ f4311 1 4644865"/>
              <a:gd name="f6054" fmla="*/ f4312 1 6857997"/>
              <a:gd name="f6055" fmla="*/ f4313 1 4644865"/>
              <a:gd name="f6056" fmla="*/ f4314 1 6857997"/>
              <a:gd name="f6057" fmla="*/ f4315 1 4644865"/>
              <a:gd name="f6058" fmla="*/ f4316 1 6857997"/>
              <a:gd name="f6059" fmla="*/ f4317 1 4644865"/>
              <a:gd name="f6060" fmla="*/ f4318 1 6857997"/>
              <a:gd name="f6061" fmla="*/ f4319 1 4644865"/>
              <a:gd name="f6062" fmla="*/ f4320 1 6857997"/>
              <a:gd name="f6063" fmla="*/ f4321 1 4644865"/>
              <a:gd name="f6064" fmla="*/ f4322 1 6857997"/>
              <a:gd name="f6065" fmla="*/ f4323 1 4644865"/>
              <a:gd name="f6066" fmla="*/ f4324 1 6857997"/>
              <a:gd name="f6067" fmla="*/ f4325 1 4644865"/>
              <a:gd name="f6068" fmla="*/ f4326 1 6857997"/>
              <a:gd name="f6069" fmla="*/ f4327 1 4644865"/>
              <a:gd name="f6070" fmla="*/ f4328 1 4644865"/>
              <a:gd name="f6071" fmla="*/ f4329 1 6857997"/>
              <a:gd name="f6072" fmla="*/ f4330 1 4644865"/>
              <a:gd name="f6073" fmla="*/ f4331 1 6857997"/>
              <a:gd name="f6074" fmla="*/ f4332 1 4644865"/>
              <a:gd name="f6075" fmla="*/ f4333 1 6857997"/>
              <a:gd name="f6076" fmla="*/ f4334 1 4644865"/>
              <a:gd name="f6077" fmla="*/ f4335 1 6857997"/>
              <a:gd name="f6078" fmla="*/ f4336 1 4644865"/>
              <a:gd name="f6079" fmla="*/ f4337 1 6857997"/>
              <a:gd name="f6080" fmla="*/ f4338 1 4644865"/>
              <a:gd name="f6081" fmla="*/ f4339 1 6857997"/>
              <a:gd name="f6082" fmla="*/ f4340 1 4644865"/>
              <a:gd name="f6083" fmla="*/ f4341 1 4644865"/>
              <a:gd name="f6084" fmla="*/ f4342 1 6857997"/>
              <a:gd name="f6085" fmla="*/ f4343 1 4644865"/>
              <a:gd name="f6086" fmla="*/ f4344 1 6857997"/>
              <a:gd name="f6087" fmla="*/ f4345 1 4644865"/>
              <a:gd name="f6088" fmla="*/ f4346 1 6857997"/>
              <a:gd name="f6089" fmla="*/ f4347 1 4644865"/>
              <a:gd name="f6090" fmla="*/ f4348 1 6857997"/>
              <a:gd name="f6091" fmla="*/ f4349 1 4644865"/>
              <a:gd name="f6092" fmla="*/ f4350 1 6857997"/>
              <a:gd name="f6093" fmla="*/ f4351 1 4644865"/>
              <a:gd name="f6094" fmla="*/ f4352 1 6857997"/>
              <a:gd name="f6095" fmla="*/ f4353 1 4644865"/>
              <a:gd name="f6096" fmla="*/ f4354 1 6857997"/>
              <a:gd name="f6097" fmla="*/ f4355 1 4644865"/>
              <a:gd name="f6098" fmla="*/ f4356 1 6857997"/>
              <a:gd name="f6099" fmla="*/ f4357 1 4644865"/>
              <a:gd name="f6100" fmla="*/ f4358 1 6857997"/>
              <a:gd name="f6101" fmla="*/ f4359 1 4644865"/>
              <a:gd name="f6102" fmla="*/ f4360 1 6857997"/>
              <a:gd name="f6103" fmla="*/ f4361 1 4644865"/>
              <a:gd name="f6104" fmla="*/ f4362 1 6857997"/>
              <a:gd name="f6105" fmla="*/ f4363 1 4644865"/>
              <a:gd name="f6106" fmla="*/ f4364 1 6857997"/>
              <a:gd name="f6107" fmla="*/ f4365 1 6857997"/>
              <a:gd name="f6108" fmla="*/ f4366 1 4644865"/>
              <a:gd name="f6109" fmla="*/ f4367 1 6857997"/>
              <a:gd name="f6110" fmla="*/ f4368 1 4644865"/>
              <a:gd name="f6111" fmla="*/ f4369 1 6857997"/>
              <a:gd name="f6112" fmla="*/ f4370 1 4644865"/>
              <a:gd name="f6113" fmla="*/ f4371 1 6857997"/>
              <a:gd name="f6114" fmla="*/ f4372 1 4644865"/>
              <a:gd name="f6115" fmla="*/ f4373 1 6857997"/>
              <a:gd name="f6116" fmla="*/ f4374 1 4644865"/>
              <a:gd name="f6117" fmla="*/ f4375 1 6857997"/>
              <a:gd name="f6118" fmla="*/ f4376 1 4644865"/>
              <a:gd name="f6119" fmla="*/ f4377 1 6857997"/>
              <a:gd name="f6120" fmla="*/ f4378 1 4644865"/>
              <a:gd name="f6121" fmla="*/ f4379 1 6857997"/>
              <a:gd name="f6122" fmla="*/ f4380 1 6857997"/>
              <a:gd name="f6123" fmla="*/ f4381 1 4644865"/>
              <a:gd name="f6124" fmla="*/ f4382 1 6857997"/>
              <a:gd name="f6125" fmla="*/ f4383 1 4644865"/>
              <a:gd name="f6126" fmla="*/ f4384 1 6857997"/>
              <a:gd name="f6127" fmla="*/ f4385 1 4644865"/>
              <a:gd name="f6128" fmla="*/ f4386 1 6857997"/>
              <a:gd name="f6129" fmla="*/ f4387 1 4644865"/>
              <a:gd name="f6130" fmla="*/ f4388 1 6857997"/>
              <a:gd name="f6131" fmla="*/ f4389 1 4644865"/>
              <a:gd name="f6132" fmla="*/ f4390 1 6857997"/>
              <a:gd name="f6133" fmla="*/ f4391 1 4644865"/>
              <a:gd name="f6134" fmla="*/ f4392 1 6857997"/>
              <a:gd name="f6135" fmla="*/ f4393 1 4644865"/>
              <a:gd name="f6136" fmla="*/ f4394 1 6857997"/>
              <a:gd name="f6137" fmla="*/ f4395 1 4644865"/>
              <a:gd name="f6138" fmla="*/ f4396 1 6857997"/>
              <a:gd name="f6139" fmla="*/ f4397 1 4644865"/>
              <a:gd name="f6140" fmla="*/ f4398 1 6857997"/>
              <a:gd name="f6141" fmla="*/ f4399 1 4644865"/>
              <a:gd name="f6142" fmla="*/ f4400 1 6857997"/>
              <a:gd name="f6143" fmla="*/ f4401 1 4644865"/>
              <a:gd name="f6144" fmla="*/ f4402 1 6857997"/>
              <a:gd name="f6145" fmla="*/ f4403 1 4644865"/>
              <a:gd name="f6146" fmla="*/ f4404 1 6857997"/>
              <a:gd name="f6147" fmla="*/ f4405 1 4644865"/>
              <a:gd name="f6148" fmla="*/ f4406 1 6857997"/>
              <a:gd name="f6149" fmla="*/ f4407 1 4644865"/>
              <a:gd name="f6150" fmla="*/ f4408 1 6857997"/>
              <a:gd name="f6151" fmla="*/ f4409 1 4644865"/>
              <a:gd name="f6152" fmla="*/ f4410 1 6857997"/>
              <a:gd name="f6153" fmla="*/ f4411 1 4644865"/>
              <a:gd name="f6154" fmla="*/ f4412 1 6857997"/>
              <a:gd name="f6155" fmla="*/ f4413 1 4644865"/>
              <a:gd name="f6156" fmla="*/ f4414 1 6857997"/>
              <a:gd name="f6157" fmla="*/ f4415 1 4644865"/>
              <a:gd name="f6158" fmla="*/ f4416 1 6857997"/>
              <a:gd name="f6159" fmla="*/ f4417 1 6857997"/>
              <a:gd name="f6160" fmla="*/ f4418 1 4644865"/>
              <a:gd name="f6161" fmla="*/ f4419 1 6857997"/>
              <a:gd name="f6162" fmla="*/ f4420 1 4644865"/>
              <a:gd name="f6163" fmla="*/ f4421 1 6857997"/>
              <a:gd name="f6164" fmla="*/ f4422 1 4644865"/>
              <a:gd name="f6165" fmla="*/ f4423 1 6857997"/>
              <a:gd name="f6166" fmla="*/ f4424 1 4644865"/>
              <a:gd name="f6167" fmla="*/ f4425 1 6857997"/>
              <a:gd name="f6168" fmla="*/ f4426 1 4644865"/>
              <a:gd name="f6169" fmla="*/ f4427 1 6857997"/>
              <a:gd name="f6170" fmla="*/ f4428 1 4644865"/>
              <a:gd name="f6171" fmla="*/ f4429 1 6857997"/>
              <a:gd name="f6172" fmla="*/ f4430 1 4644865"/>
              <a:gd name="f6173" fmla="*/ f4431 1 6857997"/>
              <a:gd name="f6174" fmla="*/ f4432 1 4644865"/>
              <a:gd name="f6175" fmla="*/ f4433 1 6857997"/>
              <a:gd name="f6176" fmla="*/ f4434 1 4644865"/>
              <a:gd name="f6177" fmla="*/ f4435 1 6857997"/>
              <a:gd name="f6178" fmla="*/ f4436 1 6857997"/>
              <a:gd name="f6179" fmla="*/ f4437 1 6857997"/>
              <a:gd name="f6180" fmla="*/ f4438 1 4644865"/>
              <a:gd name="f6181" fmla="*/ f4439 1 6857997"/>
              <a:gd name="f6182" fmla="*/ f4440 1 4644865"/>
              <a:gd name="f6183" fmla="*/ f4441 1 6857997"/>
              <a:gd name="f6184" fmla="*/ f4442 1 4644865"/>
              <a:gd name="f6185" fmla="*/ f4443 1 6857997"/>
              <a:gd name="f6186" fmla="*/ f4444 1 4644865"/>
              <a:gd name="f6187" fmla="*/ f4445 1 6857997"/>
              <a:gd name="f6188" fmla="*/ f4446 1 4644865"/>
              <a:gd name="f6189" fmla="*/ f4447 1 6857997"/>
              <a:gd name="f6190" fmla="*/ f4448 1 4644865"/>
              <a:gd name="f6191" fmla="*/ f4449 1 6857997"/>
              <a:gd name="f6192" fmla="*/ f4450 1 4644865"/>
              <a:gd name="f6193" fmla="*/ f4451 1 6857997"/>
              <a:gd name="f6194" fmla="*/ f4452 1 4644865"/>
              <a:gd name="f6195" fmla="*/ f4453 1 6857997"/>
              <a:gd name="f6196" fmla="*/ f4454 1 4644865"/>
              <a:gd name="f6197" fmla="*/ f4455 1 6857997"/>
              <a:gd name="f6198" fmla="*/ f4456 1 4644865"/>
              <a:gd name="f6199" fmla="*/ f4457 1 6857997"/>
              <a:gd name="f6200" fmla="*/ f4458 1 4644865"/>
              <a:gd name="f6201" fmla="*/ f4459 1 6857997"/>
              <a:gd name="f6202" fmla="*/ f4460 1 4644865"/>
              <a:gd name="f6203" fmla="*/ f4461 1 6857997"/>
              <a:gd name="f6204" fmla="*/ f4462 1 4644865"/>
              <a:gd name="f6205" fmla="*/ f4463 1 4644865"/>
              <a:gd name="f6206" fmla="*/ f4464 1 6857997"/>
              <a:gd name="f6207" fmla="*/ f4465 1 4644865"/>
              <a:gd name="f6208" fmla="*/ f4466 1 6857997"/>
              <a:gd name="f6209" fmla="*/ f4467 1 4644865"/>
              <a:gd name="f6210" fmla="*/ f4468 1 6857997"/>
              <a:gd name="f6211" fmla="*/ f4469 1 6857997"/>
              <a:gd name="f6212" fmla="*/ f4470 1 4644865"/>
              <a:gd name="f6213" fmla="*/ f4471 1 6857997"/>
              <a:gd name="f6214" fmla="*/ f4472 1 4644865"/>
              <a:gd name="f6215" fmla="*/ f4473 1 6857997"/>
              <a:gd name="f6216" fmla="*/ f4474 1 4644865"/>
              <a:gd name="f6217" fmla="*/ f4475 1 6857997"/>
              <a:gd name="f6218" fmla="*/ f4476 1 4644865"/>
              <a:gd name="f6219" fmla="*/ f4477 1 6857997"/>
              <a:gd name="f6220" fmla="*/ f4478 1 4644865"/>
              <a:gd name="f6221" fmla="*/ f4479 1 6857997"/>
              <a:gd name="f6222" fmla="*/ f4480 1 4644865"/>
              <a:gd name="f6223" fmla="*/ f4481 1 6857997"/>
              <a:gd name="f6224" fmla="*/ f4482 1 4644865"/>
              <a:gd name="f6225" fmla="*/ f4483 1 6857997"/>
              <a:gd name="f6226" fmla="*/ f4484 1 4644865"/>
              <a:gd name="f6227" fmla="*/ f4485 1 6857997"/>
              <a:gd name="f6228" fmla="*/ f4486 1 4644865"/>
              <a:gd name="f6229" fmla="*/ f4487 1 6857997"/>
              <a:gd name="f6230" fmla="*/ f4488 1 4644865"/>
              <a:gd name="f6231" fmla="*/ f4489 1 6857997"/>
              <a:gd name="f6232" fmla="*/ f4490 1 4644865"/>
              <a:gd name="f6233" fmla="*/ f4491 1 6857997"/>
              <a:gd name="f6234" fmla="*/ f4492 1 4644865"/>
              <a:gd name="f6235" fmla="*/ f4493 1 6857997"/>
              <a:gd name="f6236" fmla="*/ f4494 1 4644865"/>
              <a:gd name="f6237" fmla="*/ f4495 1 6857997"/>
              <a:gd name="f6238" fmla="*/ f4496 1 4644865"/>
              <a:gd name="f6239" fmla="*/ f4497 1 6857997"/>
              <a:gd name="f6240" fmla="*/ f4498 1 4644865"/>
              <a:gd name="f6241" fmla="*/ f4499 1 6857997"/>
              <a:gd name="f6242" fmla="*/ f4500 1 4644865"/>
              <a:gd name="f6243" fmla="*/ f4501 1 6857997"/>
              <a:gd name="f6244" fmla="*/ f4502 1 4644865"/>
              <a:gd name="f6245" fmla="*/ f4503 1 6857997"/>
              <a:gd name="f6246" fmla="*/ f4504 1 4644865"/>
              <a:gd name="f6247" fmla="*/ f4505 1 6857997"/>
              <a:gd name="f6248" fmla="*/ f4506 1 4644865"/>
              <a:gd name="f6249" fmla="*/ f4507 1 6857997"/>
              <a:gd name="f6250" fmla="*/ f4508 1 4644865"/>
              <a:gd name="f6251" fmla="*/ f4509 1 4644865"/>
              <a:gd name="f6252" fmla="*/ f4510 1 6857997"/>
              <a:gd name="f6253" fmla="*/ f4511 1 4644865"/>
              <a:gd name="f6254" fmla="*/ f4512 1 6857997"/>
              <a:gd name="f6255" fmla="*/ f4513 1 4644865"/>
              <a:gd name="f6256" fmla="*/ f4514 1 6857997"/>
              <a:gd name="f6257" fmla="*/ f4515 1 4644865"/>
              <a:gd name="f6258" fmla="*/ f4516 1 6857997"/>
              <a:gd name="f6259" fmla="*/ f4517 1 4644865"/>
              <a:gd name="f6260" fmla="*/ f4518 1 6857997"/>
              <a:gd name="f6261" fmla="*/ f4519 1 4644865"/>
              <a:gd name="f6262" fmla="*/ f4520 1 6857997"/>
              <a:gd name="f6263" fmla="*/ f4521 1 4644865"/>
              <a:gd name="f6264" fmla="*/ f4522 1 6857997"/>
              <a:gd name="f6265" fmla="*/ f4523 1 4644865"/>
              <a:gd name="f6266" fmla="*/ f4524 1 4644865"/>
              <a:gd name="f6267" fmla="*/ f4525 1 6857997"/>
              <a:gd name="f6268" fmla="*/ f4526 1 4644865"/>
              <a:gd name="f6269" fmla="*/ f4527 1 6857997"/>
              <a:gd name="f6270" fmla="*/ f4528 1 4644865"/>
              <a:gd name="f6271" fmla="*/ f4529 1 4644865"/>
              <a:gd name="f6272" fmla="*/ f4530 1 6857997"/>
              <a:gd name="f6273" fmla="*/ f4531 1 4644865"/>
              <a:gd name="f6274" fmla="*/ f4532 1 4644865"/>
              <a:gd name="f6275" fmla="*/ f4533 1 6857997"/>
              <a:gd name="f6276" fmla="*/ f4534 1 4644865"/>
              <a:gd name="f6277" fmla="*/ f4535 1 6857997"/>
              <a:gd name="f6278" fmla="*/ f4536 1 4644865"/>
              <a:gd name="f6279" fmla="*/ f4537 1 6857997"/>
              <a:gd name="f6280" fmla="*/ f4538 1 4644865"/>
              <a:gd name="f6281" fmla="*/ f4539 1 6857997"/>
              <a:gd name="f6282" fmla="*/ f4540 1 4644865"/>
              <a:gd name="f6283" fmla="*/ f4541 1 6857997"/>
              <a:gd name="f6284" fmla="*/ f4542 1 4644865"/>
              <a:gd name="f6285" fmla="*/ f4543 1 6857997"/>
              <a:gd name="f6286" fmla="*/ f4544 1 4644865"/>
              <a:gd name="f6287" fmla="*/ f4545 1 6857997"/>
              <a:gd name="f6288" fmla="*/ f4546 1 6857997"/>
              <a:gd name="f6289" fmla="*/ f4547 1 4644865"/>
              <a:gd name="f6290" fmla="*/ f4548 1 6857997"/>
              <a:gd name="f6291" fmla="*/ f4549 1 4644865"/>
              <a:gd name="f6292" fmla="*/ f4550 1 6857997"/>
              <a:gd name="f6293" fmla="*/ f4551 1 4644865"/>
              <a:gd name="f6294" fmla="*/ f4552 1 6857997"/>
              <a:gd name="f6295" fmla="*/ f4553 1 4644865"/>
              <a:gd name="f6296" fmla="*/ f4554 1 4644865"/>
              <a:gd name="f6297" fmla="*/ f4555 1 6857997"/>
              <a:gd name="f6298" fmla="*/ f4556 1 4644865"/>
              <a:gd name="f6299" fmla="*/ f4557 1 6857997"/>
              <a:gd name="f6300" fmla="*/ f4558 1 4644865"/>
              <a:gd name="f6301" fmla="*/ f4559 1 6857997"/>
              <a:gd name="f6302" fmla="*/ f4560 1 6857997"/>
              <a:gd name="f6303" fmla="*/ f4561 1 6857997"/>
              <a:gd name="f6304" fmla="*/ f4562 1 4644865"/>
              <a:gd name="f6305" fmla="*/ f4563 1 6857997"/>
              <a:gd name="f6306" fmla="*/ f4564 1 4644865"/>
              <a:gd name="f6307" fmla="*/ f4565 1 6857997"/>
              <a:gd name="f6308" fmla="*/ f4566 1 4644865"/>
              <a:gd name="f6309" fmla="*/ f4567 1 4644865"/>
              <a:gd name="f6310" fmla="*/ f4568 1 6857997"/>
              <a:gd name="f6311" fmla="*/ f4569 1 4644865"/>
              <a:gd name="f6312" fmla="*/ f4570 1 4644865"/>
              <a:gd name="f6313" fmla="*/ f4571 1 4644865"/>
              <a:gd name="f6314" fmla="*/ f4572 1 6857997"/>
              <a:gd name="f6315" fmla="*/ f4573 1 4644865"/>
              <a:gd name="f6316" fmla="*/ f4574 1 4644865"/>
              <a:gd name="f6317" fmla="*/ f4575 1 6857997"/>
              <a:gd name="f6318" fmla="*/ f4576 1 4644865"/>
              <a:gd name="f6319" fmla="*/ f4577 1 6857997"/>
              <a:gd name="f6320" fmla="*/ f4578 1 4644865"/>
              <a:gd name="f6321" fmla="*/ f4579 1 6857997"/>
              <a:gd name="f6322" fmla="*/ f4580 1 4644865"/>
              <a:gd name="f6323" fmla="*/ f4581 1 6857997"/>
              <a:gd name="f6324" fmla="*/ f4582 1 4644865"/>
              <a:gd name="f6325" fmla="*/ f4583 1 4644865"/>
              <a:gd name="f6326" fmla="*/ f4584 1 6857997"/>
              <a:gd name="f6327" fmla="*/ f4585 1 6857997"/>
              <a:gd name="f6328" fmla="*/ f4586 1 4644865"/>
              <a:gd name="f6329" fmla="*/ f4587 1 6857997"/>
              <a:gd name="f6330" fmla="*/ f4588 1 4644865"/>
              <a:gd name="f6331" fmla="*/ f4589 1 6857997"/>
              <a:gd name="f6332" fmla="*/ f4590 1 4644865"/>
              <a:gd name="f6333" fmla="*/ f4591 1 6857997"/>
              <a:gd name="f6334" fmla="*/ f4592 1 6857997"/>
              <a:gd name="f6335" fmla="*/ f4593 1 4644865"/>
              <a:gd name="f6336" fmla="*/ f4594 1 4644865"/>
              <a:gd name="f6337" fmla="*/ f4595 1 6857997"/>
              <a:gd name="f6338" fmla="*/ f4596 1 4644865"/>
              <a:gd name="f6339" fmla="*/ f4597 1 6857997"/>
              <a:gd name="f6340" fmla="*/ f4598 1 4644865"/>
              <a:gd name="f6341" fmla="*/ f4599 1 4644865"/>
              <a:gd name="f6342" fmla="*/ f4600 1 6857997"/>
              <a:gd name="f6343" fmla="*/ f4601 1 4644865"/>
              <a:gd name="f6344" fmla="*/ f4602 1 6857997"/>
              <a:gd name="f6345" fmla="*/ f4603 1 4644865"/>
              <a:gd name="f6346" fmla="*/ f4604 1 6857997"/>
              <a:gd name="f6347" fmla="*/ f4605 1 4644865"/>
              <a:gd name="f6348" fmla="*/ f4606 1 4644865"/>
              <a:gd name="f6349" fmla="*/ f4607 1 6857997"/>
              <a:gd name="f6350" fmla="*/ f4608 1 4644865"/>
              <a:gd name="f6351" fmla="*/ f4609 1 6857997"/>
              <a:gd name="f6352" fmla="*/ f4610 1 4644865"/>
              <a:gd name="f6353" fmla="*/ f4611 1 6857997"/>
              <a:gd name="f6354" fmla="*/ f4612 1 4644865"/>
              <a:gd name="f6355" fmla="*/ f4613 1 6857997"/>
              <a:gd name="f6356" fmla="*/ f4614 1 4644865"/>
              <a:gd name="f6357" fmla="*/ f4615 1 6857997"/>
              <a:gd name="f6358" fmla="*/ f4616 1 4644865"/>
              <a:gd name="f6359" fmla="*/ f4617 1 4644865"/>
              <a:gd name="f6360" fmla="*/ f4618 1 4644865"/>
              <a:gd name="f6361" fmla="*/ f4619 1 6857997"/>
              <a:gd name="f6362" fmla="*/ f4620 1 4644865"/>
              <a:gd name="f6363" fmla="*/ f4621 1 6857997"/>
              <a:gd name="f6364" fmla="*/ f4622 1 4644865"/>
              <a:gd name="f6365" fmla="*/ f4623 1 6857997"/>
              <a:gd name="f6366" fmla="*/ f4624 1 4644865"/>
              <a:gd name="f6367" fmla="*/ f4625 1 6857997"/>
              <a:gd name="f6368" fmla="*/ f4626 1 4644865"/>
              <a:gd name="f6369" fmla="*/ f4627 1 6857997"/>
              <a:gd name="f6370" fmla="*/ f4628 1 4644865"/>
              <a:gd name="f6371" fmla="*/ f4629 1 6857997"/>
              <a:gd name="f6372" fmla="*/ f4630 1 4644865"/>
              <a:gd name="f6373" fmla="*/ f4631 1 6857997"/>
              <a:gd name="f6374" fmla="*/ f4632 1 4644865"/>
              <a:gd name="f6375" fmla="*/ f4633 1 6857997"/>
              <a:gd name="f6376" fmla="*/ f4634 1 4644865"/>
              <a:gd name="f6377" fmla="*/ f4635 1 6857997"/>
              <a:gd name="f6378" fmla="*/ f4636 1 4644865"/>
              <a:gd name="f6379" fmla="*/ f4637 1 6857997"/>
              <a:gd name="f6380" fmla="*/ f4638 1 4644865"/>
              <a:gd name="f6381" fmla="*/ f4639 1 6857997"/>
              <a:gd name="f6382" fmla="*/ f4640 1 4644865"/>
              <a:gd name="f6383" fmla="*/ f4641 1 6857997"/>
              <a:gd name="f6384" fmla="*/ f4642 1 4644865"/>
              <a:gd name="f6385" fmla="*/ f4643 1 6857997"/>
              <a:gd name="f6386" fmla="*/ f4644 1 4644865"/>
              <a:gd name="f6387" fmla="*/ f4645 1 6857997"/>
              <a:gd name="f6388" fmla="*/ f4646 1 4644865"/>
              <a:gd name="f6389" fmla="*/ f4647 1 4644865"/>
              <a:gd name="f6390" fmla="*/ f4648 1 6857997"/>
              <a:gd name="f6391" fmla="*/ f4649 1 4644865"/>
              <a:gd name="f6392" fmla="*/ f4650 1 6857997"/>
              <a:gd name="f6393" fmla="*/ f4651 1 4644865"/>
              <a:gd name="f6394" fmla="*/ f4652 1 4644865"/>
              <a:gd name="f6395" fmla="*/ f4653 1 6857997"/>
              <a:gd name="f6396" fmla="*/ f4654 1 4644865"/>
              <a:gd name="f6397" fmla="*/ f4655 1 6857997"/>
              <a:gd name="f6398" fmla="*/ f4656 1 4644865"/>
              <a:gd name="f6399" fmla="*/ f4657 1 6857997"/>
              <a:gd name="f6400" fmla="*/ f4658 1 4644865"/>
              <a:gd name="f6401" fmla="*/ f4659 1 6857997"/>
              <a:gd name="f6402" fmla="*/ f4660 1 4644865"/>
              <a:gd name="f6403" fmla="*/ f4661 1 6857997"/>
              <a:gd name="f6404" fmla="*/ f4662 1 4644865"/>
              <a:gd name="f6405" fmla="*/ f4663 1 6857997"/>
              <a:gd name="f6406" fmla="*/ f4664 1 4644865"/>
              <a:gd name="f6407" fmla="*/ f4665 1 6857997"/>
              <a:gd name="f6408" fmla="*/ f4666 1 4644865"/>
              <a:gd name="f6409" fmla="*/ f4667 1 6857997"/>
              <a:gd name="f6410" fmla="*/ f4668 1 4644865"/>
              <a:gd name="f6411" fmla="*/ f4669 1 6857997"/>
              <a:gd name="f6412" fmla="*/ f4670 1 4644865"/>
              <a:gd name="f6413" fmla="*/ f4671 1 6857997"/>
              <a:gd name="f6414" fmla="*/ f4672 1 4644865"/>
              <a:gd name="f6415" fmla="*/ f4673 1 6857997"/>
              <a:gd name="f6416" fmla="*/ f4674 1 4644865"/>
              <a:gd name="f6417" fmla="*/ f4675 1 6857997"/>
              <a:gd name="f6418" fmla="*/ f4676 1 4644865"/>
              <a:gd name="f6419" fmla="*/ f4677 1 6857997"/>
              <a:gd name="f6420" fmla="*/ f4678 1 4644865"/>
              <a:gd name="f6421" fmla="*/ f4679 1 6857997"/>
              <a:gd name="f6422" fmla="*/ f4680 1 4644865"/>
              <a:gd name="f6423" fmla="*/ f4681 1 6857997"/>
              <a:gd name="f6424" fmla="*/ f4682 1 4644865"/>
              <a:gd name="f6425" fmla="*/ f4683 1 6857997"/>
              <a:gd name="f6426" fmla="*/ f4684 1 4644865"/>
              <a:gd name="f6427" fmla="*/ f4685 1 6857997"/>
              <a:gd name="f6428" fmla="*/ f4686 1 4644865"/>
              <a:gd name="f6429" fmla="*/ f4687 1 4644865"/>
              <a:gd name="f6430" fmla="*/ f4688 1 4644865"/>
              <a:gd name="f6431" fmla="*/ f4689 1 6857997"/>
              <a:gd name="f6432" fmla="*/ f4690 1 4644865"/>
              <a:gd name="f6433" fmla="*/ f4691 1 6857997"/>
              <a:gd name="f6434" fmla="*/ f4692 1 4644865"/>
              <a:gd name="f6435" fmla="*/ f4693 1 6857997"/>
              <a:gd name="f6436" fmla="*/ f4694 1 4644865"/>
              <a:gd name="f6437" fmla="*/ f4695 1 6857997"/>
              <a:gd name="f6438" fmla="*/ f4696 1 4644865"/>
              <a:gd name="f6439" fmla="*/ f4697 1 6857997"/>
              <a:gd name="f6440" fmla="*/ f4698 1 4644865"/>
              <a:gd name="f6441" fmla="*/ f4699 1 6857997"/>
              <a:gd name="f6442" fmla="*/ f4700 1 4644865"/>
              <a:gd name="f6443" fmla="*/ f4701 1 6857997"/>
              <a:gd name="f6444" fmla="*/ f4702 1 4644865"/>
              <a:gd name="f6445" fmla="*/ f4703 1 6857997"/>
              <a:gd name="f6446" fmla="*/ f4704 1 4644865"/>
              <a:gd name="f6447" fmla="*/ f4705 1 6857997"/>
              <a:gd name="f6448" fmla="*/ f4706 1 4644865"/>
              <a:gd name="f6449" fmla="*/ f4707 1 6857997"/>
              <a:gd name="f6450" fmla="*/ f4708 1 4644865"/>
              <a:gd name="f6451" fmla="*/ f4709 1 6857997"/>
              <a:gd name="f6452" fmla="*/ f4710 1 4644865"/>
              <a:gd name="f6453" fmla="*/ f4711 1 6857997"/>
              <a:gd name="f6454" fmla="*/ f4712 1 4644865"/>
              <a:gd name="f6455" fmla="*/ f4713 1 6857997"/>
              <a:gd name="f6456" fmla="*/ f4714 1 4644865"/>
              <a:gd name="f6457" fmla="*/ f4715 1 6857997"/>
              <a:gd name="f6458" fmla="*/ f4716 1 6857997"/>
              <a:gd name="f6459" fmla="*/ f4717 1 4644865"/>
              <a:gd name="f6460" fmla="*/ f4718 1 6857997"/>
              <a:gd name="f6461" fmla="*/ f4719 1 6857997"/>
              <a:gd name="f6462" fmla="*/ f4720 1 4644865"/>
              <a:gd name="f6463" fmla="*/ f4721 1 4644865"/>
              <a:gd name="f6464" fmla="*/ f4722 1 6857997"/>
              <a:gd name="f6465" fmla="*/ f4723 1 6857997"/>
              <a:gd name="f6466" fmla="*/ f4724 1 4644865"/>
              <a:gd name="f6467" fmla="*/ f4725 1 6857997"/>
              <a:gd name="f6468" fmla="*/ f4726 1 6857997"/>
              <a:gd name="f6469" fmla="*/ f4727 1 6857997"/>
              <a:gd name="f6470" fmla="*/ f4728 1 6857997"/>
              <a:gd name="f6471" fmla="*/ f4729 1 4644865"/>
              <a:gd name="f6472" fmla="*/ f4730 1 6857997"/>
              <a:gd name="f6473" fmla="*/ f4731 1 4644865"/>
              <a:gd name="f6474" fmla="*/ f4732 1 6857997"/>
              <a:gd name="f6475" fmla="*/ f4733 1 4644865"/>
              <a:gd name="f6476" fmla="*/ f4734 1 6857997"/>
              <a:gd name="f6477" fmla="*/ f4735 1 4644865"/>
              <a:gd name="f6478" fmla="*/ f4736 1 6857997"/>
              <a:gd name="f6479" fmla="*/ f4737 1 4644865"/>
              <a:gd name="f6480" fmla="*/ f4738 1 6857997"/>
              <a:gd name="f6481" fmla="*/ f4739 1 4644865"/>
              <a:gd name="f6482" fmla="*/ f4740 1 6857997"/>
              <a:gd name="f6483" fmla="*/ f4741 1 4644865"/>
              <a:gd name="f6484" fmla="*/ f4742 1 6857997"/>
              <a:gd name="f6485" fmla="*/ f4743 1 4644865"/>
              <a:gd name="f6486" fmla="*/ f4744 1 6857997"/>
              <a:gd name="f6487" fmla="*/ f4745 1 4644865"/>
              <a:gd name="f6488" fmla="*/ f4746 1 6857997"/>
              <a:gd name="f6489" fmla="*/ f4747 1 4644865"/>
              <a:gd name="f6490" fmla="*/ f4748 1 6857997"/>
              <a:gd name="f6491" fmla="*/ f4749 1 6857997"/>
              <a:gd name="f6492" fmla="*/ f4750 1 4644865"/>
              <a:gd name="f6493" fmla="*/ f4751 1 4644865"/>
              <a:gd name="f6494" fmla="*/ f4752 1 6857997"/>
              <a:gd name="f6495" fmla="*/ f4753 1 4644865"/>
              <a:gd name="f6496" fmla="*/ f4754 1 6857997"/>
              <a:gd name="f6497" fmla="*/ f4755 1 4644865"/>
              <a:gd name="f6498" fmla="*/ f4756 1 6857997"/>
              <a:gd name="f6499" fmla="*/ f4757 1 4644865"/>
              <a:gd name="f6500" fmla="*/ f4758 1 6857997"/>
              <a:gd name="f6501" fmla="*/ f4759 1 4644865"/>
              <a:gd name="f6502" fmla="*/ f4760 1 6857997"/>
              <a:gd name="f6503" fmla="*/ f4761 1 4644865"/>
              <a:gd name="f6504" fmla="*/ f4762 1 6857997"/>
              <a:gd name="f6505" fmla="*/ f4763 1 4644865"/>
              <a:gd name="f6506" fmla="*/ f4764 1 6857997"/>
              <a:gd name="f6507" fmla="*/ f4765 1 4644865"/>
              <a:gd name="f6508" fmla="*/ f4766 1 6857997"/>
              <a:gd name="f6509" fmla="*/ f4767 1 4644865"/>
              <a:gd name="f6510" fmla="*/ f4768 1 6857997"/>
              <a:gd name="f6511" fmla="*/ f4769 1 4644865"/>
              <a:gd name="f6512" fmla="*/ f4770 1 6857997"/>
              <a:gd name="f6513" fmla="*/ f4771 1 4644865"/>
              <a:gd name="f6514" fmla="*/ f4772 1 6857997"/>
              <a:gd name="f6515" fmla="*/ f4773 1 4644865"/>
              <a:gd name="f6516" fmla="*/ f4774 1 6857997"/>
              <a:gd name="f6517" fmla="*/ f4775 1 4644865"/>
              <a:gd name="f6518" fmla="*/ f4776 1 6857997"/>
              <a:gd name="f6519" fmla="*/ f4777 1 4644865"/>
              <a:gd name="f6520" fmla="*/ f4778 1 6857997"/>
              <a:gd name="f6521" fmla="*/ f4779 1 4644865"/>
              <a:gd name="f6522" fmla="*/ f4780 1 6857997"/>
              <a:gd name="f6523" fmla="*/ f4781 1 4644865"/>
              <a:gd name="f6524" fmla="*/ f4782 1 6857997"/>
              <a:gd name="f6525" fmla="*/ f4783 1 4644865"/>
              <a:gd name="f6526" fmla="*/ f4784 1 6857997"/>
              <a:gd name="f6527" fmla="*/ f4785 1 4644865"/>
              <a:gd name="f6528" fmla="*/ f4786 1 6857997"/>
              <a:gd name="f6529" fmla="*/ f4787 1 4644865"/>
              <a:gd name="f6530" fmla="*/ f4788 1 6857997"/>
              <a:gd name="f6531" fmla="*/ f4789 1 4644865"/>
              <a:gd name="f6532" fmla="*/ f4790 1 6857997"/>
              <a:gd name="f6533" fmla="*/ f4791 1 4644865"/>
              <a:gd name="f6534" fmla="*/ f4792 1 6857997"/>
              <a:gd name="f6535" fmla="*/ f4793 1 4644865"/>
              <a:gd name="f6536" fmla="*/ f4794 1 6857997"/>
              <a:gd name="f6537" fmla="*/ f4795 1 4644865"/>
              <a:gd name="f6538" fmla="*/ f4796 1 6857997"/>
              <a:gd name="f6539" fmla="*/ f4797 1 4644865"/>
              <a:gd name="f6540" fmla="*/ f4798 1 6857997"/>
              <a:gd name="f6541" fmla="*/ f4799 1 6857997"/>
              <a:gd name="f6542" fmla="*/ f4800 1 4644865"/>
              <a:gd name="f6543" fmla="*/ f4801 1 6857997"/>
              <a:gd name="f6544" fmla="*/ f4802 1 4644865"/>
              <a:gd name="f6545" fmla="*/ f4803 1 6857997"/>
              <a:gd name="f6546" fmla="*/ f4804 1 4644865"/>
              <a:gd name="f6547" fmla="*/ f4805 1 4644865"/>
              <a:gd name="f6548" fmla="*/ f4806 1 6857997"/>
              <a:gd name="f6549" fmla="*/ f4807 1 4644865"/>
              <a:gd name="f6550" fmla="*/ f4808 1 6857997"/>
              <a:gd name="f6551" fmla="*/ f4809 1 4644865"/>
              <a:gd name="f6552" fmla="*/ f4810 1 6857997"/>
              <a:gd name="f6553" fmla="*/ f4811 1 4644865"/>
              <a:gd name="f6554" fmla="*/ f4812 1 6857997"/>
              <a:gd name="f6555" fmla="*/ f4813 1 4644865"/>
              <a:gd name="f6556" fmla="*/ f4814 1 6857997"/>
              <a:gd name="f6557" fmla="*/ f4815 1 4644865"/>
              <a:gd name="f6558" fmla="*/ f4816 1 6857997"/>
              <a:gd name="f6559" fmla="*/ f4817 1 4644865"/>
              <a:gd name="f6560" fmla="*/ f4818 1 6857997"/>
              <a:gd name="f6561" fmla="*/ f4819 1 4644865"/>
              <a:gd name="f6562" fmla="*/ f4820 1 6857997"/>
              <a:gd name="f6563" fmla="*/ f4821 1 4644865"/>
              <a:gd name="f6564" fmla="*/ f4822 1 6857997"/>
              <a:gd name="f6565" fmla="*/ f4823 1 4644865"/>
              <a:gd name="f6566" fmla="*/ f4824 1 6857997"/>
              <a:gd name="f6567" fmla="*/ f4825 1 4644865"/>
              <a:gd name="f6568" fmla="*/ f4826 1 6857997"/>
              <a:gd name="f6569" fmla="*/ f4827 1 4644865"/>
              <a:gd name="f6570" fmla="*/ f4828 1 6857997"/>
              <a:gd name="f6571" fmla="*/ f4829 1 4644865"/>
              <a:gd name="f6572" fmla="*/ f4830 1 6857997"/>
              <a:gd name="f6573" fmla="*/ f4831 1 4644865"/>
              <a:gd name="f6574" fmla="*/ f4832 1 6857997"/>
              <a:gd name="f6575" fmla="*/ f4833 1 4644865"/>
              <a:gd name="f6576" fmla="*/ f4834 1 6857997"/>
              <a:gd name="f6577" fmla="*/ f4835 1 4644865"/>
              <a:gd name="f6578" fmla="*/ f4836 1 6857997"/>
              <a:gd name="f6579" fmla="*/ f4837 1 4644865"/>
              <a:gd name="f6580" fmla="*/ f4838 1 6857997"/>
              <a:gd name="f6581" fmla="*/ f4839 1 4644865"/>
              <a:gd name="f6582" fmla="*/ f4840 1 6857997"/>
              <a:gd name="f6583" fmla="*/ f4841 1 6857997"/>
              <a:gd name="f6584" fmla="*/ f4842 1 4644865"/>
              <a:gd name="f6585" fmla="*/ f4843 1 6857997"/>
              <a:gd name="f6586" fmla="*/ f4844 1 4644865"/>
              <a:gd name="f6587" fmla="*/ f4845 1 6857997"/>
              <a:gd name="f6588" fmla="*/ f4846 1 4644865"/>
              <a:gd name="f6589" fmla="*/ f4847 1 4644865"/>
              <a:gd name="f6590" fmla="*/ f4848 1 6857997"/>
              <a:gd name="f6591" fmla="*/ f4849 1 4644865"/>
              <a:gd name="f6592" fmla="*/ f4850 1 6857997"/>
              <a:gd name="f6593" fmla="*/ f4851 1 4644865"/>
              <a:gd name="f6594" fmla="*/ f4852 1 6857997"/>
              <a:gd name="f6595" fmla="*/ f4853 1 4644865"/>
              <a:gd name="f6596" fmla="*/ f4854 1 4644865"/>
              <a:gd name="f6597" fmla="*/ f4855 1 6857997"/>
              <a:gd name="f6598" fmla="*/ f4856 1 4644865"/>
              <a:gd name="f6599" fmla="*/ f4857 1 6857997"/>
              <a:gd name="f6600" fmla="*/ f4858 1 4644865"/>
              <a:gd name="f6601" fmla="*/ f4859 1 6857997"/>
              <a:gd name="f6602" fmla="*/ f4860 1 4644865"/>
              <a:gd name="f6603" fmla="*/ f4861 1 6857997"/>
              <a:gd name="f6604" fmla="*/ f4862 1 4644865"/>
              <a:gd name="f6605" fmla="*/ f4863 1 6857997"/>
              <a:gd name="f6606" fmla="*/ f4864 1 4644865"/>
              <a:gd name="f6607" fmla="*/ f4865 1 6857997"/>
              <a:gd name="f6608" fmla="*/ f4866 1 4644865"/>
              <a:gd name="f6609" fmla="*/ f4867 1 6857997"/>
              <a:gd name="f6610" fmla="*/ f4868 1 4644865"/>
              <a:gd name="f6611" fmla="*/ f4869 1 6857997"/>
              <a:gd name="f6612" fmla="*/ f4870 1 4644865"/>
              <a:gd name="f6613" fmla="*/ f4871 1 6857997"/>
              <a:gd name="f6614" fmla="*/ f4872 1 4644865"/>
              <a:gd name="f6615" fmla="*/ f4873 1 6857997"/>
              <a:gd name="f6616" fmla="*/ f4874 1 4644865"/>
              <a:gd name="f6617" fmla="*/ f4875 1 6857997"/>
              <a:gd name="f6618" fmla="*/ f4876 1 4644865"/>
              <a:gd name="f6619" fmla="*/ f4877 1 6857997"/>
              <a:gd name="f6620" fmla="*/ f4878 1 4644865"/>
              <a:gd name="f6621" fmla="*/ f4879 1 6857997"/>
              <a:gd name="f6622" fmla="*/ f4880 1 4644865"/>
              <a:gd name="f6623" fmla="*/ f4881 1 6857997"/>
              <a:gd name="f6624" fmla="*/ f4882 1 4644865"/>
              <a:gd name="f6625" fmla="*/ f4883 1 6857997"/>
              <a:gd name="f6626" fmla="*/ f4884 1 4644865"/>
              <a:gd name="f6627" fmla="*/ f4885 1 6857997"/>
              <a:gd name="f6628" fmla="*/ f4886 1 4644865"/>
              <a:gd name="f6629" fmla="*/ f4887 1 6857997"/>
              <a:gd name="f6630" fmla="*/ f4888 1 4644865"/>
              <a:gd name="f6631" fmla="*/ f4889 1 6857997"/>
              <a:gd name="f6632" fmla="*/ f4890 1 4644865"/>
              <a:gd name="f6633" fmla="*/ f4891 1 6857997"/>
              <a:gd name="f6634" fmla="*/ f4892 1 4644865"/>
              <a:gd name="f6635" fmla="*/ f4893 1 6857997"/>
              <a:gd name="f6636" fmla="*/ f4894 1 4644865"/>
              <a:gd name="f6637" fmla="*/ f4895 1 6857997"/>
              <a:gd name="f6638" fmla="*/ f4896 1 4644865"/>
              <a:gd name="f6639" fmla="*/ f4897 1 6857997"/>
              <a:gd name="f6640" fmla="*/ f4898 1 4644865"/>
              <a:gd name="f6641" fmla="*/ f4899 1 6857997"/>
              <a:gd name="f6642" fmla="*/ f4900 1 4644865"/>
              <a:gd name="f6643" fmla="*/ f4901 1 6857997"/>
              <a:gd name="f6644" fmla="*/ f4902 1 4644865"/>
              <a:gd name="f6645" fmla="*/ f4903 1 6857997"/>
              <a:gd name="f6646" fmla="*/ f4904 1 4644865"/>
              <a:gd name="f6647" fmla="*/ f4905 1 6857997"/>
              <a:gd name="f6648" fmla="*/ f4906 1 4644865"/>
              <a:gd name="f6649" fmla="*/ f4907 1 6857997"/>
              <a:gd name="f6650" fmla="*/ f4908 1 4644865"/>
              <a:gd name="f6651" fmla="*/ f4909 1 6857997"/>
              <a:gd name="f6652" fmla="*/ f4910 1 4644865"/>
              <a:gd name="f6653" fmla="*/ f4911 1 6857997"/>
              <a:gd name="f6654" fmla="*/ f4912 1 4644865"/>
              <a:gd name="f6655" fmla="*/ f4913 1 6857997"/>
              <a:gd name="f6656" fmla="*/ f4914 1 4644865"/>
              <a:gd name="f6657" fmla="*/ f4915 1 6857997"/>
              <a:gd name="f6658" fmla="*/ f4916 1 4644865"/>
              <a:gd name="f6659" fmla="*/ f4917 1 6857997"/>
              <a:gd name="f6660" fmla="*/ f4918 1 4644865"/>
              <a:gd name="f6661" fmla="*/ f4919 1 6857997"/>
              <a:gd name="f6662" fmla="*/ f4920 1 4644865"/>
              <a:gd name="f6663" fmla="*/ f4921 1 6857997"/>
              <a:gd name="f6664" fmla="*/ f4922 1 4644865"/>
              <a:gd name="f6665" fmla="*/ f4923 1 6857997"/>
              <a:gd name="f6666" fmla="*/ f4924 1 4644865"/>
              <a:gd name="f6667" fmla="*/ f4925 1 6857997"/>
              <a:gd name="f6668" fmla="*/ f4926 1 4644865"/>
              <a:gd name="f6669" fmla="*/ f4927 1 6857997"/>
              <a:gd name="f6670" fmla="*/ f4928 1 4644865"/>
              <a:gd name="f6671" fmla="*/ f4929 1 6857997"/>
              <a:gd name="f6672" fmla="*/ f4930 1 4644865"/>
              <a:gd name="f6673" fmla="*/ f4931 1 6857997"/>
              <a:gd name="f6674" fmla="*/ f4932 1 4644865"/>
              <a:gd name="f6675" fmla="*/ f4933 1 6857997"/>
              <a:gd name="f6676" fmla="*/ f4934 1 4644865"/>
              <a:gd name="f6677" fmla="*/ f4935 1 6857997"/>
              <a:gd name="f6678" fmla="*/ f4936 1 4644865"/>
              <a:gd name="f6679" fmla="*/ f4937 1 6857997"/>
              <a:gd name="f6680" fmla="*/ f4938 1 4644865"/>
              <a:gd name="f6681" fmla="*/ f4939 1 6857997"/>
              <a:gd name="f6682" fmla="*/ f4940 1 4644865"/>
              <a:gd name="f6683" fmla="*/ f4941 1 6857997"/>
              <a:gd name="f6684" fmla="*/ f4942 1 4644865"/>
              <a:gd name="f6685" fmla="*/ f4943 1 6857997"/>
              <a:gd name="f6686" fmla="*/ f4944 1 4644865"/>
              <a:gd name="f6687" fmla="*/ f4945 1 6857997"/>
              <a:gd name="f6688" fmla="*/ f4946 1 4644865"/>
              <a:gd name="f6689" fmla="*/ f4947 1 6857997"/>
              <a:gd name="f6690" fmla="*/ f4948 1 4644865"/>
              <a:gd name="f6691" fmla="*/ f4949 1 4644865"/>
              <a:gd name="f6692" fmla="*/ f4950 1 6857997"/>
              <a:gd name="f6693" fmla="*/ f4951 1 4644865"/>
              <a:gd name="f6694" fmla="*/ f4952 1 6857997"/>
              <a:gd name="f6695" fmla="*/ f4953 1 4644865"/>
              <a:gd name="f6696" fmla="*/ f4954 1 6857997"/>
              <a:gd name="f6697" fmla="*/ f4955 1 4644865"/>
              <a:gd name="f6698" fmla="*/ f4956 1 6857997"/>
              <a:gd name="f6699" fmla="*/ f4957 1 4644865"/>
              <a:gd name="f6700" fmla="*/ f4958 1 6857997"/>
              <a:gd name="f6701" fmla="*/ f4959 1 4644865"/>
              <a:gd name="f6702" fmla="*/ f4960 1 6857997"/>
              <a:gd name="f6703" fmla="*/ f4961 1 4644865"/>
              <a:gd name="f6704" fmla="*/ f4962 1 6857997"/>
              <a:gd name="f6705" fmla="*/ f4963 1 4644865"/>
              <a:gd name="f6706" fmla="*/ f4964 1 6857997"/>
              <a:gd name="f6707" fmla="*/ f4965 1 4644865"/>
              <a:gd name="f6708" fmla="*/ f4966 1 6857997"/>
              <a:gd name="f6709" fmla="*/ f4967 1 6857997"/>
              <a:gd name="f6710" fmla="*/ f4968 1 4644865"/>
              <a:gd name="f6711" fmla="*/ f4969 1 6857997"/>
              <a:gd name="f6712" fmla="*/ f4970 1 4644865"/>
              <a:gd name="f6713" fmla="*/ f4971 1 6857997"/>
              <a:gd name="f6714" fmla="*/ f4972 1 4644865"/>
              <a:gd name="f6715" fmla="*/ f4973 1 6857997"/>
              <a:gd name="f6716" fmla="*/ f4974 1 4644865"/>
              <a:gd name="f6717" fmla="*/ f4975 1 6857997"/>
              <a:gd name="f6718" fmla="*/ f4976 1 4644865"/>
              <a:gd name="f6719" fmla="*/ f4977 1 6857997"/>
              <a:gd name="f6720" fmla="*/ f4978 1 4644865"/>
              <a:gd name="f6721" fmla="*/ f4979 1 6857997"/>
              <a:gd name="f6722" fmla="*/ f4980 1 4644865"/>
              <a:gd name="f6723" fmla="*/ f4981 1 6857997"/>
              <a:gd name="f6724" fmla="*/ f4982 1 4644865"/>
              <a:gd name="f6725" fmla="*/ f4983 1 6857997"/>
              <a:gd name="f6726" fmla="*/ f4984 1 4644865"/>
              <a:gd name="f6727" fmla="*/ f4985 1 6857997"/>
              <a:gd name="f6728" fmla="*/ f4986 1 4644865"/>
              <a:gd name="f6729" fmla="*/ f4987 1 6857997"/>
              <a:gd name="f6730" fmla="*/ f4988 1 4644865"/>
              <a:gd name="f6731" fmla="*/ f4989 1 6857997"/>
              <a:gd name="f6732" fmla="*/ f4990 1 4644865"/>
              <a:gd name="f6733" fmla="*/ f4991 1 6857997"/>
              <a:gd name="f6734" fmla="*/ f4992 1 4644865"/>
              <a:gd name="f6735" fmla="*/ f4993 1 6857997"/>
              <a:gd name="f6736" fmla="*/ f4994 1 4644865"/>
              <a:gd name="f6737" fmla="*/ f4995 1 6857997"/>
              <a:gd name="f6738" fmla="*/ f4996 1 4644865"/>
              <a:gd name="f6739" fmla="*/ f4997 1 6857997"/>
              <a:gd name="f6740" fmla="*/ f4998 1 4644865"/>
              <a:gd name="f6741" fmla="*/ f4999 1 6857997"/>
              <a:gd name="f6742" fmla="*/ f5000 1 4644865"/>
              <a:gd name="f6743" fmla="*/ f5001 1 4644865"/>
              <a:gd name="f6744" fmla="*/ f5002 1 6857997"/>
              <a:gd name="f6745" fmla="*/ f5003 1 4644865"/>
              <a:gd name="f6746" fmla="*/ f5004 1 6857997"/>
              <a:gd name="f6747" fmla="*/ f5005 1 6857997"/>
              <a:gd name="f6748" fmla="*/ f5006 1 4644865"/>
              <a:gd name="f6749" fmla="*/ f5007 1 6857997"/>
              <a:gd name="f6750" fmla="*/ f5008 1 4644865"/>
              <a:gd name="f6751" fmla="*/ f5009 1 6857997"/>
              <a:gd name="f6752" fmla="*/ f5010 1 4644865"/>
              <a:gd name="f6753" fmla="*/ f5011 1 4644865"/>
              <a:gd name="f6754" fmla="*/ f5012 1 6857997"/>
              <a:gd name="f6755" fmla="*/ f5013 1 4644865"/>
              <a:gd name="f6756" fmla="*/ f5014 1 6857997"/>
              <a:gd name="f6757" fmla="*/ f5015 1 4644865"/>
              <a:gd name="f6758" fmla="*/ f5016 1 6857997"/>
              <a:gd name="f6759" fmla="*/ f5017 1 4644865"/>
              <a:gd name="f6760" fmla="*/ f5018 1 6857997"/>
              <a:gd name="f6761" fmla="*/ f5019 1 4644865"/>
              <a:gd name="f6762" fmla="*/ f5020 1 4644865"/>
              <a:gd name="f6763" fmla="*/ f5021 1 4644865"/>
              <a:gd name="f6764" fmla="*/ f5022 1 6857997"/>
              <a:gd name="f6765" fmla="*/ f5023 1 4644865"/>
              <a:gd name="f6766" fmla="*/ f5024 1 6857997"/>
              <a:gd name="f6767" fmla="*/ f5025 1 4644865"/>
              <a:gd name="f6768" fmla="*/ f5026 1 6857997"/>
              <a:gd name="f6769" fmla="*/ f5027 1 4644865"/>
              <a:gd name="f6770" fmla="*/ f5028 1 6857997"/>
              <a:gd name="f6771" fmla="*/ f5029 1 4644865"/>
              <a:gd name="f6772" fmla="*/ f5030 1 6857997"/>
              <a:gd name="f6773" fmla="*/ f5031 1 4644865"/>
              <a:gd name="f6774" fmla="*/ f5032 1 6857997"/>
              <a:gd name="f6775" fmla="*/ f5033 1 4644865"/>
              <a:gd name="f6776" fmla="*/ f5034 1 6857997"/>
              <a:gd name="f6777" fmla="*/ f5035 1 4644865"/>
              <a:gd name="f6778" fmla="*/ f5036 1 6857997"/>
              <a:gd name="f6779" fmla="*/ f5037 1 4644865"/>
              <a:gd name="f6780" fmla="*/ f5038 1 6857997"/>
              <a:gd name="f6781" fmla="*/ f5039 1 4644865"/>
              <a:gd name="f6782" fmla="*/ f5040 1 6857997"/>
              <a:gd name="f6783" fmla="*/ f5041 1 4644865"/>
              <a:gd name="f6784" fmla="*/ f5042 1 6857997"/>
              <a:gd name="f6785" fmla="*/ f5043 1 4644865"/>
              <a:gd name="f6786" fmla="*/ f5044 1 4644865"/>
              <a:gd name="f6787" fmla="*/ f5045 1 6857997"/>
              <a:gd name="f6788" fmla="*/ f5046 1 4644865"/>
              <a:gd name="f6789" fmla="*/ f5047 1 6857997"/>
              <a:gd name="f6790" fmla="*/ f5048 1 4644865"/>
              <a:gd name="f6791" fmla="*/ f5049 1 6857997"/>
              <a:gd name="f6792" fmla="*/ f5050 1 6857997"/>
              <a:gd name="f6793" fmla="*/ f5051 1 6857997"/>
              <a:gd name="f6794" fmla="*/ f5052 1 4644865"/>
              <a:gd name="f6795" fmla="*/ f5053 1 6857997"/>
              <a:gd name="f6796" fmla="*/ f5054 1 4644865"/>
              <a:gd name="f6797" fmla="*/ f5055 1 6857997"/>
              <a:gd name="f6798" fmla="*/ f5056 1 4644865"/>
              <a:gd name="f6799" fmla="*/ f5057 1 6857997"/>
              <a:gd name="f6800" fmla="*/ f5058 1 4644865"/>
              <a:gd name="f6801" fmla="*/ f5059 1 6857997"/>
              <a:gd name="f6802" fmla="*/ f5060 1 4644865"/>
              <a:gd name="f6803" fmla="*/ f5061 1 6857997"/>
              <a:gd name="f6804" fmla="*/ f5062 1 4644865"/>
              <a:gd name="f6805" fmla="*/ f5063 1 6857997"/>
              <a:gd name="f6806" fmla="*/ f5064 1 4644865"/>
              <a:gd name="f6807" fmla="*/ f5065 1 6857997"/>
              <a:gd name="f6808" fmla="*/ f5066 1 4644865"/>
              <a:gd name="f6809" fmla="*/ f5067 1 6857997"/>
              <a:gd name="f6810" fmla="*/ f5068 1 4644865"/>
              <a:gd name="f6811" fmla="*/ f5069 1 6857997"/>
              <a:gd name="f6812" fmla="*/ f5070 1 4644865"/>
              <a:gd name="f6813" fmla="*/ f5071 1 6857997"/>
              <a:gd name="f6814" fmla="*/ f5072 1 4644865"/>
              <a:gd name="f6815" fmla="*/ f5073 1 6857997"/>
              <a:gd name="f6816" fmla="*/ f5074 1 4644865"/>
              <a:gd name="f6817" fmla="*/ f5075 1 6857997"/>
              <a:gd name="f6818" fmla="*/ f5076 1 4644865"/>
              <a:gd name="f6819" fmla="*/ f5077 1 6857997"/>
              <a:gd name="f6820" fmla="*/ f5078 1 4644865"/>
              <a:gd name="f6821" fmla="*/ f5079 1 6857997"/>
              <a:gd name="f6822" fmla="*/ f5080 1 6857997"/>
              <a:gd name="f6823" fmla="*/ f5081 1 4644865"/>
              <a:gd name="f6824" fmla="*/ f5082 1 6857997"/>
              <a:gd name="f6825" fmla="*/ f5083 1 4644865"/>
              <a:gd name="f6826" fmla="*/ f5084 1 6857997"/>
              <a:gd name="f6827" fmla="*/ f5085 1 4644865"/>
              <a:gd name="f6828" fmla="*/ f5086 1 6857997"/>
              <a:gd name="f6829" fmla="*/ f5087 1 4644865"/>
              <a:gd name="f6830" fmla="*/ f5088 1 6857997"/>
              <a:gd name="f6831" fmla="*/ f5089 1 4644865"/>
              <a:gd name="f6832" fmla="*/ f5090 1 6857997"/>
              <a:gd name="f6833" fmla="*/ f5091 1 4644865"/>
              <a:gd name="f6834" fmla="*/ f5092 1 6857997"/>
              <a:gd name="f6835" fmla="*/ f5093 1 4644865"/>
              <a:gd name="f6836" fmla="*/ f5094 1 6857997"/>
              <a:gd name="f6837" fmla="*/ f5095 1 4644865"/>
              <a:gd name="f6838" fmla="*/ f5096 1 6857997"/>
              <a:gd name="f6839" fmla="*/ f5097 1 4644865"/>
              <a:gd name="f6840" fmla="*/ f5098 1 6857997"/>
              <a:gd name="f6841" fmla="*/ f5099 1 4644865"/>
              <a:gd name="f6842" fmla="*/ f5100 1 6857997"/>
              <a:gd name="f6843" fmla="*/ f5101 1 4644865"/>
              <a:gd name="f6844" fmla="*/ f5102 1 6857997"/>
              <a:gd name="f6845" fmla="*/ f5103 1 4644865"/>
              <a:gd name="f6846" fmla="*/ f5104 1 6857997"/>
              <a:gd name="f6847" fmla="*/ f5105 1 4644865"/>
              <a:gd name="f6848" fmla="*/ f5106 1 6857997"/>
              <a:gd name="f6849" fmla="*/ f5107 1 4644865"/>
              <a:gd name="f6850" fmla="*/ f5108 1 6857997"/>
              <a:gd name="f6851" fmla="*/ f5109 1 4644865"/>
              <a:gd name="f6852" fmla="*/ f5110 1 6857997"/>
              <a:gd name="f6853" fmla="*/ f5111 1 4644865"/>
              <a:gd name="f6854" fmla="*/ f5112 1 6857997"/>
              <a:gd name="f6855" fmla="*/ f5113 1 4644865"/>
              <a:gd name="f6856" fmla="*/ f5114 1 6857997"/>
              <a:gd name="f6857" fmla="*/ f5115 1 4644865"/>
              <a:gd name="f6858" fmla="*/ f5116 1 6857997"/>
              <a:gd name="f6859" fmla="*/ f5117 1 4644865"/>
              <a:gd name="f6860" fmla="*/ f5118 1 6857997"/>
              <a:gd name="f6861" fmla="*/ f5119 1 4644865"/>
              <a:gd name="f6862" fmla="*/ f5120 1 6857997"/>
              <a:gd name="f6863" fmla="*/ f5121 1 4644865"/>
              <a:gd name="f6864" fmla="*/ f5122 1 6857997"/>
              <a:gd name="f6865" fmla="*/ f5123 1 4644865"/>
              <a:gd name="f6866" fmla="*/ f5124 1 6857997"/>
              <a:gd name="f6867" fmla="*/ f5125 1 4644865"/>
              <a:gd name="f6868" fmla="*/ f5126 1 4644865"/>
              <a:gd name="f6869" fmla="*/ f5127 1 6857997"/>
              <a:gd name="f6870" fmla="*/ f5128 1 4644865"/>
              <a:gd name="f6871" fmla="*/ f5129 1 6857997"/>
              <a:gd name="f6872" fmla="*/ f5130 1 4644865"/>
              <a:gd name="f6873" fmla="*/ f5131 1 6857997"/>
              <a:gd name="f6874" fmla="*/ f5132 1 4644865"/>
              <a:gd name="f6875" fmla="*/ f5133 1 6857997"/>
              <a:gd name="f6876" fmla="*/ f5134 1 4644865"/>
              <a:gd name="f6877" fmla="*/ f5135 1 6857997"/>
              <a:gd name="f6878" fmla="*/ f5136 1 4644865"/>
              <a:gd name="f6879" fmla="*/ f5137 1 6857997"/>
              <a:gd name="f6880" fmla="*/ f5138 1 4644865"/>
              <a:gd name="f6881" fmla="*/ f5139 1 6857997"/>
              <a:gd name="f6882" fmla="*/ f5140 1 6857997"/>
              <a:gd name="f6883" fmla="*/ f5141 1 4644865"/>
              <a:gd name="f6884" fmla="*/ f5142 1 6857997"/>
              <a:gd name="f6885" fmla="*/ f5143 1 4644865"/>
              <a:gd name="f6886" fmla="*/ f5144 1 4644865"/>
              <a:gd name="f6887" fmla="*/ f5145 1 6857997"/>
              <a:gd name="f6888" fmla="*/ f5146 1 4644865"/>
              <a:gd name="f6889" fmla="*/ f5147 1 6857997"/>
              <a:gd name="f6890" fmla="*/ f5148 1 4644865"/>
              <a:gd name="f6891" fmla="*/ f5149 1 6857997"/>
              <a:gd name="f6892" fmla="*/ f5150 1 4644865"/>
              <a:gd name="f6893" fmla="*/ f5151 1 6857997"/>
              <a:gd name="f6894" fmla="*/ f5152 1 4644865"/>
              <a:gd name="f6895" fmla="*/ f5153 1 6857997"/>
              <a:gd name="f6896" fmla="*/ f5154 1 4644865"/>
              <a:gd name="f6897" fmla="*/ f5155 1 6857997"/>
              <a:gd name="f6898" fmla="*/ f5156 1 4644865"/>
              <a:gd name="f6899" fmla="*/ f5157 1 6857997"/>
              <a:gd name="f6900" fmla="*/ f5158 1 4644865"/>
              <a:gd name="f6901" fmla="*/ f5159 1 4644865"/>
              <a:gd name="f6902" fmla="*/ f5160 1 6857997"/>
              <a:gd name="f6903" fmla="*/ f5161 1 6857997"/>
              <a:gd name="f6904" fmla="*/ f5162 1 4644865"/>
              <a:gd name="f6905" fmla="*/ f5163 1 6857997"/>
              <a:gd name="f6906" fmla="*/ f5164 1 4644865"/>
              <a:gd name="f6907" fmla="*/ f5165 1 6857997"/>
              <a:gd name="f6908" fmla="*/ f5166 1 4644865"/>
              <a:gd name="f6909" fmla="*/ f5167 1 6857997"/>
              <a:gd name="f6910" fmla="*/ f5168 1 4644865"/>
              <a:gd name="f6911" fmla="*/ f5169 1 6857997"/>
              <a:gd name="f6912" fmla="*/ f5170 1 4644865"/>
              <a:gd name="f6913" fmla="*/ f5171 1 6857997"/>
              <a:gd name="f6914" fmla="*/ f5172 1 4644865"/>
              <a:gd name="f6915" fmla="*/ f5173 1 6857997"/>
              <a:gd name="f6916" fmla="*/ f5174 1 4644865"/>
              <a:gd name="f6917" fmla="*/ f5175 1 6857997"/>
              <a:gd name="f6918" fmla="*/ f5176 1 4644865"/>
              <a:gd name="f6919" fmla="*/ f5177 1 6857997"/>
              <a:gd name="f6920" fmla="*/ f5178 1 4644865"/>
              <a:gd name="f6921" fmla="*/ f5179 1 6857997"/>
              <a:gd name="f6922" fmla="*/ f5180 1 4644865"/>
              <a:gd name="f6923" fmla="*/ f5181 1 4644865"/>
              <a:gd name="f6924" fmla="*/ f5182 1 6857997"/>
              <a:gd name="f6925" fmla="*/ f5183 1 4644865"/>
              <a:gd name="f6926" fmla="*/ f5184 1 6857997"/>
              <a:gd name="f6927" fmla="*/ f5185 1 4644865"/>
              <a:gd name="f6928" fmla="*/ f5186 1 6857997"/>
              <a:gd name="f6929" fmla="*/ f5187 1 6857997"/>
              <a:gd name="f6930" fmla="*/ f5188 1 6857997"/>
              <a:gd name="f6931" fmla="*/ f5189 1 4644865"/>
              <a:gd name="f6932" fmla="*/ f5190 1 6857997"/>
              <a:gd name="f6933" fmla="*/ f5191 1 4644865"/>
              <a:gd name="f6934" fmla="*/ f5192 1 6857997"/>
              <a:gd name="f6935" fmla="*/ f5193 1 4644865"/>
              <a:gd name="f6936" fmla="*/ f5194 1 6857997"/>
              <a:gd name="f6937" fmla="*/ f5195 1 4644865"/>
              <a:gd name="f6938" fmla="*/ f5196 1 6857997"/>
              <a:gd name="f6939" fmla="*/ f5197 1 4644865"/>
              <a:gd name="f6940" fmla="*/ f5198 1 6857997"/>
              <a:gd name="f6941" fmla="*/ f5199 1 4644865"/>
              <a:gd name="f6942" fmla="*/ f5200 1 6857997"/>
              <a:gd name="f6943" fmla="*/ f5201 1 6857997"/>
              <a:gd name="f6944" fmla="*/ f5202 1 4644865"/>
              <a:gd name="f6945" fmla="*/ f5203 1 6857997"/>
              <a:gd name="f6946" fmla="*/ f5204 1 4644865"/>
              <a:gd name="f6947" fmla="*/ f5205 1 6857997"/>
              <a:gd name="f6948" fmla="*/ f5206 1 4644865"/>
              <a:gd name="f6949" fmla="*/ f5207 1 6857997"/>
              <a:gd name="f6950" fmla="*/ f5208 1 4644865"/>
              <a:gd name="f6951" fmla="*/ f5209 1 6857997"/>
              <a:gd name="f6952" fmla="*/ f5210 1 4644865"/>
              <a:gd name="f6953" fmla="*/ f5211 1 6857997"/>
              <a:gd name="f6954" fmla="*/ f5212 1 4644865"/>
              <a:gd name="f6955" fmla="*/ f5213 1 6857997"/>
              <a:gd name="f6956" fmla="*/ f5214 1 4644865"/>
              <a:gd name="f6957" fmla="*/ f5215 1 6857997"/>
              <a:gd name="f6958" fmla="*/ f5216 1 4644865"/>
              <a:gd name="f6959" fmla="*/ f5217 1 6857997"/>
              <a:gd name="f6960" fmla="*/ f5218 1 4644865"/>
              <a:gd name="f6961" fmla="*/ f5219 1 6857997"/>
              <a:gd name="f6962" fmla="*/ f5220 1 4644865"/>
              <a:gd name="f6963" fmla="*/ f5221 1 6857997"/>
              <a:gd name="f6964" fmla="*/ f5222 1 4644865"/>
              <a:gd name="f6965" fmla="*/ f5223 1 6857997"/>
              <a:gd name="f6966" fmla="*/ f5224 1 4644865"/>
              <a:gd name="f6967" fmla="*/ f5225 1 6857997"/>
              <a:gd name="f6968" fmla="*/ f5226 1 4644865"/>
              <a:gd name="f6969" fmla="*/ f5227 1 6857997"/>
              <a:gd name="f6970" fmla="*/ f5228 1 4644865"/>
              <a:gd name="f6971" fmla="*/ f5229 1 6857997"/>
              <a:gd name="f6972" fmla="*/ f5230 1 4644865"/>
              <a:gd name="f6973" fmla="*/ f5231 1 6857997"/>
              <a:gd name="f6974" fmla="*/ f5232 1 4644865"/>
              <a:gd name="f6975" fmla="*/ f5233 1 6857997"/>
              <a:gd name="f6976" fmla="*/ f5234 1 4644865"/>
              <a:gd name="f6977" fmla="*/ f5235 1 6857997"/>
              <a:gd name="f6978" fmla="*/ f5236 1 4644865"/>
              <a:gd name="f6979" fmla="*/ f5237 1 4644865"/>
              <a:gd name="f6980" fmla="*/ f5238 1 6857997"/>
              <a:gd name="f6981" fmla="*/ f5239 1 4644865"/>
              <a:gd name="f6982" fmla="*/ f5240 1 6857997"/>
              <a:gd name="f6983" fmla="*/ f5241 1 4644865"/>
              <a:gd name="f6984" fmla="*/ f5242 1 6857997"/>
              <a:gd name="f6985" fmla="*/ f5243 1 4644865"/>
              <a:gd name="f6986" fmla="*/ f5244 1 6857997"/>
              <a:gd name="f6987" fmla="*/ f5245 1 4644865"/>
              <a:gd name="f6988" fmla="*/ f5246 1 6857997"/>
              <a:gd name="f6989" fmla="*/ f5247 1 4644865"/>
              <a:gd name="f6990" fmla="*/ f5248 1 6857997"/>
              <a:gd name="f6991" fmla="*/ f5249 1 4644865"/>
              <a:gd name="f6992" fmla="*/ f5250 1 6857997"/>
              <a:gd name="f6993" fmla="*/ f5251 1 4644865"/>
              <a:gd name="f6994" fmla="*/ f5252 1 6857997"/>
              <a:gd name="f6995" fmla="*/ f5253 1 4644865"/>
              <a:gd name="f6996" fmla="*/ f5254 1 6857997"/>
              <a:gd name="f6997" fmla="*/ f5255 1 4644865"/>
              <a:gd name="f6998" fmla="*/ f5256 1 4644865"/>
              <a:gd name="f6999" fmla="*/ f5257 1 4644865"/>
              <a:gd name="f7000" fmla="*/ f5258 1 6857997"/>
              <a:gd name="f7001" fmla="*/ f5259 1 4644865"/>
              <a:gd name="f7002" fmla="*/ f5260 1 6857997"/>
              <a:gd name="f7003" fmla="*/ f5261 1 4644865"/>
              <a:gd name="f7004" fmla="*/ f5262 1 4644865"/>
              <a:gd name="f7005" fmla="*/ f5263 1 6857997"/>
              <a:gd name="f7006" fmla="*/ f5264 1 4644865"/>
              <a:gd name="f7007" fmla="*/ f5265 1 6857997"/>
              <a:gd name="f7008" fmla="*/ f5266 1 4644865"/>
              <a:gd name="f7009" fmla="*/ f5267 1 6857997"/>
              <a:gd name="f7010" fmla="*/ f5268 1 4644865"/>
              <a:gd name="f7011" fmla="*/ f5269 1 6857997"/>
              <a:gd name="f7012" fmla="*/ f5270 1 4644865"/>
              <a:gd name="f7013" fmla="*/ f5271 1 6857997"/>
              <a:gd name="f7014" fmla="*/ f5272 1 4644865"/>
              <a:gd name="f7015" fmla="*/ f5273 1 6857997"/>
              <a:gd name="f7016" fmla="*/ f5274 1 4644865"/>
              <a:gd name="f7017" fmla="*/ f5275 1 4644865"/>
              <a:gd name="f7018" fmla="*/ f5276 1 6857997"/>
              <a:gd name="f7019" fmla="*/ f5277 1 4644865"/>
              <a:gd name="f7020" fmla="*/ f5278 1 6857997"/>
              <a:gd name="f7021" fmla="*/ f5279 1 4644865"/>
              <a:gd name="f7022" fmla="*/ f5280 1 4644865"/>
              <a:gd name="f7023" fmla="*/ f5281 1 6857997"/>
              <a:gd name="f7024" fmla="*/ f5282 1 4644865"/>
              <a:gd name="f7025" fmla="*/ f5283 1 6857997"/>
              <a:gd name="f7026" fmla="*/ f5284 1 4644865"/>
              <a:gd name="f7027" fmla="*/ f5285 1 6857997"/>
              <a:gd name="f7028" fmla="*/ f5286 1 4644865"/>
              <a:gd name="f7029" fmla="*/ f5287 1 6857997"/>
              <a:gd name="f7030" fmla="*/ f5288 1 4644865"/>
              <a:gd name="f7031" fmla="*/ f5289 1 6857997"/>
              <a:gd name="f7032" fmla="*/ f5290 1 4644865"/>
              <a:gd name="f7033" fmla="*/ f5291 1 6857997"/>
              <a:gd name="f7034" fmla="*/ f5292 1 4644865"/>
              <a:gd name="f7035" fmla="*/ f5293 1 6857997"/>
              <a:gd name="f7036" fmla="*/ f5294 1 4644865"/>
              <a:gd name="f7037" fmla="*/ f5295 1 6857997"/>
              <a:gd name="f7038" fmla="*/ f5296 1 4644865"/>
              <a:gd name="f7039" fmla="*/ f5297 1 6857997"/>
              <a:gd name="f7040" fmla="*/ f5298 1 4644865"/>
              <a:gd name="f7041" fmla="*/ f5299 1 6857997"/>
              <a:gd name="f7042" fmla="*/ f5300 1 4644865"/>
              <a:gd name="f7043" fmla="*/ f5301 1 6857997"/>
              <a:gd name="f7044" fmla="*/ f5302 1 4644865"/>
              <a:gd name="f7045" fmla="*/ f5303 1 6857997"/>
              <a:gd name="f7046" fmla="*/ f5304 1 4644865"/>
              <a:gd name="f7047" fmla="*/ f5305 1 6857997"/>
              <a:gd name="f7048" fmla="*/ f5306 1 4644865"/>
              <a:gd name="f7049" fmla="*/ f5307 1 6857997"/>
              <a:gd name="f7050" fmla="*/ f5308 1 4644865"/>
              <a:gd name="f7051" fmla="*/ f5309 1 6857997"/>
              <a:gd name="f7052" fmla="*/ f5310 1 4644865"/>
              <a:gd name="f7053" fmla="*/ f5311 1 6857997"/>
              <a:gd name="f7054" fmla="*/ f5312 1 4644865"/>
              <a:gd name="f7055" fmla="*/ f5313 1 4644865"/>
              <a:gd name="f7056" fmla="*/ f5314 1 6857997"/>
              <a:gd name="f7057" fmla="*/ f5315 1 6857997"/>
              <a:gd name="f7058" fmla="*/ f5316 1 4644865"/>
              <a:gd name="f7059" fmla="*/ f5317 1 6857997"/>
              <a:gd name="f7060" fmla="*/ f5318 1 6857997"/>
              <a:gd name="f7061" fmla="*/ f5319 1 4644865"/>
              <a:gd name="f7062" fmla="*/ f5320 1 6857997"/>
              <a:gd name="f7063" fmla="*/ f5321 1 4644865"/>
              <a:gd name="f7064" fmla="*/ f5322 1 4644865"/>
              <a:gd name="f7065" fmla="*/ f5323 1 6857997"/>
              <a:gd name="f7066" fmla="*/ f5324 1 4644865"/>
              <a:gd name="f7067" fmla="*/ f5325 1 6857997"/>
              <a:gd name="f7068" fmla="*/ f5326 1 4644865"/>
              <a:gd name="f7069" fmla="*/ f5327 1 6857997"/>
              <a:gd name="f7070" fmla="*/ f5328 1 4644865"/>
              <a:gd name="f7071" fmla="*/ f5329 1 6857997"/>
              <a:gd name="f7072" fmla="*/ f5330 1 4644865"/>
              <a:gd name="f7073" fmla="*/ f5331 1 6857997"/>
              <a:gd name="f7074" fmla="*/ f5332 1 4644865"/>
              <a:gd name="f7075" fmla="*/ f5333 1 6857997"/>
              <a:gd name="f7076" fmla="*/ f5334 1 4644865"/>
              <a:gd name="f7077" fmla="*/ f5335 1 6857997"/>
              <a:gd name="f7078" fmla="*/ f5336 1 4644865"/>
              <a:gd name="f7079" fmla="*/ f5337 1 6857997"/>
              <a:gd name="f7080" fmla="*/ f5338 1 4644865"/>
              <a:gd name="f7081" fmla="*/ f5339 1 6857997"/>
              <a:gd name="f7082" fmla="*/ f5340 1 4644865"/>
              <a:gd name="f7083" fmla="*/ f5341 1 6857997"/>
              <a:gd name="f7084" fmla="*/ f5342 1 4644865"/>
              <a:gd name="f7085" fmla="*/ f5343 1 6857997"/>
              <a:gd name="f7086" fmla="*/ f5344 1 4644865"/>
              <a:gd name="f7087" fmla="*/ f5345 1 6857997"/>
              <a:gd name="f7088" fmla="*/ f5346 1 6857997"/>
              <a:gd name="f7089" fmla="*/ f5347 1 4644865"/>
              <a:gd name="f7090" fmla="*/ f5348 1 6857997"/>
              <a:gd name="f7091" fmla="*/ f5349 1 4644865"/>
              <a:gd name="f7092" fmla="*/ f5350 1 6857997"/>
              <a:gd name="f7093" fmla="*/ f5351 1 4644865"/>
              <a:gd name="f7094" fmla="*/ f5352 1 6857997"/>
              <a:gd name="f7095" fmla="*/ f5353 1 6857997"/>
              <a:gd name="f7096" fmla="*/ f5354 1 6857997"/>
              <a:gd name="f7097" fmla="*/ f5355 1 4644865"/>
              <a:gd name="f7098" fmla="*/ f5356 1 6857997"/>
              <a:gd name="f7099" fmla="*/ f5357 1 4644865"/>
              <a:gd name="f7100" fmla="*/ f5358 1 6857997"/>
              <a:gd name="f7101" fmla="*/ f5359 1 4644865"/>
              <a:gd name="f7102" fmla="*/ f5360 1 6857997"/>
              <a:gd name="f7103" fmla="*/ f5361 1 4644865"/>
              <a:gd name="f7104" fmla="*/ f5362 1 6857997"/>
              <a:gd name="f7105" fmla="*/ f5363 1 4644865"/>
              <a:gd name="f7106" fmla="*/ f5364 1 6857997"/>
              <a:gd name="f7107" fmla="*/ f5365 1 4644865"/>
              <a:gd name="f7108" fmla="*/ f5366 1 6857997"/>
              <a:gd name="f7109" fmla="*/ f5367 1 6857997"/>
              <a:gd name="f7110" fmla="*/ f5368 1 6857997"/>
              <a:gd name="f7111" fmla="*/ f5369 1 4644865"/>
              <a:gd name="f7112" fmla="*/ f5370 1 6857997"/>
              <a:gd name="f7113" fmla="*/ f5371 1 4644865"/>
              <a:gd name="f7114" fmla="*/ f5372 1 6857997"/>
              <a:gd name="f7115" fmla="*/ f5373 1 4644865"/>
              <a:gd name="f7116" fmla="*/ f5374 1 6857997"/>
              <a:gd name="f7117" fmla="*/ f5375 1 4644865"/>
              <a:gd name="f7118" fmla="*/ f5376 1 6857997"/>
              <a:gd name="f7119" fmla="*/ f5377 1 4644865"/>
              <a:gd name="f7120" fmla="*/ f5378 1 6857997"/>
              <a:gd name="f7121" fmla="*/ f5379 1 4644865"/>
              <a:gd name="f7122" fmla="*/ f5380 1 6857997"/>
              <a:gd name="f7123" fmla="*/ f5381 1 4644865"/>
              <a:gd name="f7124" fmla="*/ f5382 1 6857997"/>
              <a:gd name="f7125" fmla="*/ f5383 1 4644865"/>
              <a:gd name="f7126" fmla="*/ f5384 1 6857997"/>
              <a:gd name="f7127" fmla="*/ f5385 1 6857997"/>
              <a:gd name="f7128" fmla="*/ f5386 1 4644865"/>
              <a:gd name="f7129" fmla="*/ f5387 1 6857997"/>
              <a:gd name="f7130" fmla="*/ f5388 1 4644865"/>
              <a:gd name="f7131" fmla="*/ f5389 1 6857997"/>
              <a:gd name="f7132" fmla="*/ f5390 1 4644865"/>
              <a:gd name="f7133" fmla="*/ f5391 1 6857997"/>
              <a:gd name="f7134" fmla="*/ f5392 1 4644865"/>
              <a:gd name="f7135" fmla="*/ f5393 1 6857997"/>
              <a:gd name="f7136" fmla="*/ f5394 1 6857997"/>
              <a:gd name="f7137" fmla="*/ f5395 1 4644865"/>
              <a:gd name="f7138" fmla="*/ f5396 1 6857997"/>
              <a:gd name="f7139" fmla="*/ f5397 1 4644865"/>
              <a:gd name="f7140" fmla="*/ f5398 1 6857997"/>
              <a:gd name="f7141" fmla="*/ f5399 1 6857997"/>
              <a:gd name="f7142" fmla="*/ f5400 1 4644865"/>
              <a:gd name="f7143" fmla="*/ f5401 1 6857997"/>
              <a:gd name="f7144" fmla="*/ f5402 1 4644865"/>
              <a:gd name="f7145" fmla="*/ f5403 1 6857997"/>
              <a:gd name="f7146" fmla="*/ f5404 1 4644865"/>
              <a:gd name="f7147" fmla="*/ f5405 1 6857997"/>
              <a:gd name="f7148" fmla="*/ f5406 1 4644865"/>
              <a:gd name="f7149" fmla="*/ f5407 1 6857997"/>
              <a:gd name="f7150" fmla="*/ f5408 1 4644865"/>
              <a:gd name="f7151" fmla="*/ f5409 1 6857997"/>
              <a:gd name="f7152" fmla="*/ f5410 1 4644865"/>
              <a:gd name="f7153" fmla="*/ f5411 1 6857997"/>
              <a:gd name="f7154" fmla="*/ f5412 1 4644865"/>
              <a:gd name="f7155" fmla="*/ f5413 1 4644865"/>
              <a:gd name="f7156" fmla="*/ f5414 1 6857997"/>
              <a:gd name="f7157" fmla="*/ f5415 1 6857997"/>
              <a:gd name="f7158" fmla="*/ f5416 1 6857997"/>
              <a:gd name="f7159" fmla="*/ f5417 1 4644865"/>
              <a:gd name="f7160" fmla="*/ f5418 1 6857997"/>
              <a:gd name="f7161" fmla="*/ f5419 1 6857997"/>
              <a:gd name="f7162" fmla="*/ f5420 1 6857997"/>
              <a:gd name="f7163" fmla="*/ f5421 1 4644865"/>
              <a:gd name="f7164" fmla="*/ f5422 1 6857997"/>
              <a:gd name="f7165" fmla="*/ f5423 1 6857997"/>
              <a:gd name="f7166" fmla="*/ f5424 1 4644865"/>
              <a:gd name="f7167" fmla="*/ f5425 1 6857997"/>
              <a:gd name="f7168" fmla="*/ f5426 1 4644865"/>
              <a:gd name="f7169" fmla="*/ f5427 1 6857997"/>
              <a:gd name="f7170" fmla="*/ f5428 1 4644865"/>
              <a:gd name="f7171" fmla="*/ f5429 1 6857997"/>
              <a:gd name="f7172" fmla="*/ f5430 1 4644865"/>
              <a:gd name="f7173" fmla="*/ f5431 1 6857997"/>
              <a:gd name="f7174" fmla="*/ f5432 1 4644865"/>
              <a:gd name="f7175" fmla="*/ f5433 1 6857997"/>
              <a:gd name="f7176" fmla="*/ f5434 1 4644865"/>
              <a:gd name="f7177" fmla="*/ f5435 1 6857997"/>
              <a:gd name="f7178" fmla="*/ f5436 1 4644865"/>
              <a:gd name="f7179" fmla="*/ f5437 1 6857997"/>
              <a:gd name="f7180" fmla="*/ f5438 1 4644865"/>
              <a:gd name="f7181" fmla="*/ f5439 1 6857997"/>
              <a:gd name="f7182" fmla="*/ f5440 1 4644865"/>
              <a:gd name="f7183" fmla="*/ f5441 1 6857997"/>
              <a:gd name="f7184" fmla="*/ f5442 1 4644865"/>
              <a:gd name="f7185" fmla="*/ f5443 1 6857997"/>
              <a:gd name="f7186" fmla="*/ f5444 1 4644865"/>
              <a:gd name="f7187" fmla="*/ f5445 1 6857997"/>
              <a:gd name="f7188" fmla="*/ f5446 1 4644865"/>
              <a:gd name="f7189" fmla="*/ f5447 1 6857997"/>
              <a:gd name="f7190" fmla="*/ f5448 1 4644865"/>
              <a:gd name="f7191" fmla="*/ f5449 1 6857997"/>
              <a:gd name="f7192" fmla="*/ f5450 1 6857997"/>
              <a:gd name="f7193" fmla="*/ f5451 1 4644865"/>
              <a:gd name="f7194" fmla="*/ f5452 1 6857997"/>
              <a:gd name="f7195" fmla="*/ f5453 1 6857997"/>
              <a:gd name="f7196" fmla="*/ f5454 1 4644865"/>
              <a:gd name="f7197" fmla="*/ f5455 1 6857997"/>
              <a:gd name="f7198" fmla="*/ f5456 1 6857997"/>
              <a:gd name="f7199" fmla="*/ f5457 1 6857997"/>
              <a:gd name="f7200" fmla="*/ f5458 1 4644865"/>
              <a:gd name="f7201" fmla="*/ f5459 1 6857997"/>
              <a:gd name="f7202" fmla="*/ f5460 1 6857997"/>
              <a:gd name="f7203" fmla="*/ f5461 1 4644865"/>
              <a:gd name="f7204" fmla="*/ f5462 1 6857997"/>
              <a:gd name="f7205" fmla="*/ f5463 1 6857997"/>
              <a:gd name="f7206" fmla="*/ f5464 1 4644865"/>
              <a:gd name="f7207" fmla="*/ f5465 1 6857997"/>
              <a:gd name="f7208" fmla="*/ f5466 1 4644865"/>
              <a:gd name="f7209" fmla="*/ f5467 1 4644865"/>
              <a:gd name="f7210" fmla="*/ f5468 1 6857997"/>
              <a:gd name="f7211" fmla="*/ f5469 1 6857997"/>
              <a:gd name="f7212" fmla="*/ f5470 1 4644865"/>
              <a:gd name="f7213" fmla="*/ f5471 1 4644865"/>
              <a:gd name="f7214" fmla="*/ f5472 1 6857997"/>
              <a:gd name="f7215" fmla="*/ f5473 1 4644865"/>
              <a:gd name="f7216" fmla="*/ f5474 1 6857997"/>
              <a:gd name="f7217" fmla="*/ f5475 1 4644865"/>
              <a:gd name="f7218" fmla="*/ f5476 1 6857997"/>
              <a:gd name="f7219" fmla="*/ f5477 1 4644865"/>
              <a:gd name="f7220" fmla="*/ f5478 1 6857997"/>
              <a:gd name="f7221" fmla="*/ f5479 1 4644865"/>
              <a:gd name="f7222" fmla="*/ f5480 1 6857997"/>
              <a:gd name="f7223" fmla="*/ f5481 1 4644865"/>
              <a:gd name="f7224" fmla="*/ f5482 1 6857997"/>
              <a:gd name="f7225" fmla="*/ f5483 1 4644865"/>
              <a:gd name="f7226" fmla="*/ f5484 1 6857997"/>
              <a:gd name="f7227" fmla="*/ f5485 1 4644865"/>
              <a:gd name="f7228" fmla="*/ f5486 1 6857997"/>
              <a:gd name="f7229" fmla="*/ f5487 1 4644865"/>
              <a:gd name="f7230" fmla="*/ f5488 1 6857997"/>
              <a:gd name="f7231" fmla="*/ f5489 1 4644865"/>
              <a:gd name="f7232" fmla="*/ f5490 1 6857997"/>
              <a:gd name="f7233" fmla="*/ f5491 1 4644865"/>
              <a:gd name="f7234" fmla="*/ f5492 1 6857997"/>
              <a:gd name="f7235" fmla="*/ f5493 1 4644865"/>
              <a:gd name="f7236" fmla="*/ f5494 1 6857997"/>
              <a:gd name="f7237" fmla="*/ f5495 1 4644865"/>
              <a:gd name="f7238" fmla="*/ f5496 1 6857997"/>
              <a:gd name="f7239" fmla="*/ f5497 1 4644865"/>
              <a:gd name="f7240" fmla="*/ f5498 1 6857997"/>
              <a:gd name="f7241" fmla="*/ f5499 1 4644865"/>
              <a:gd name="f7242" fmla="*/ f5500 1 6857997"/>
              <a:gd name="f7243" fmla="*/ f5501 1 4644865"/>
              <a:gd name="f7244" fmla="*/ f5502 1 6857997"/>
              <a:gd name="f7245" fmla="*/ f5503 1 4644865"/>
              <a:gd name="f7246" fmla="*/ f5504 1 6857997"/>
              <a:gd name="f7247" fmla="*/ f5505 1 4644865"/>
              <a:gd name="f7248" fmla="*/ f5506 1 6857997"/>
              <a:gd name="f7249" fmla="*/ f5507 1 4644865"/>
              <a:gd name="f7250" fmla="*/ f5508 1 6857997"/>
              <a:gd name="f7251" fmla="*/ f5509 1 4644865"/>
              <a:gd name="f7252" fmla="*/ f5510 1 6857997"/>
              <a:gd name="f7253" fmla="*/ f5511 1 4644865"/>
              <a:gd name="f7254" fmla="*/ f5512 1 6857997"/>
              <a:gd name="f7255" fmla="*/ f5513 1 4644865"/>
              <a:gd name="f7256" fmla="*/ f5514 1 6857997"/>
              <a:gd name="f7257" fmla="*/ f5515 1 4644865"/>
              <a:gd name="f7258" fmla="*/ f5516 1 6857997"/>
              <a:gd name="f7259" fmla="*/ f5517 1 4644865"/>
              <a:gd name="f7260" fmla="*/ f5518 1 6857997"/>
              <a:gd name="f7261" fmla="*/ f5519 1 4644865"/>
              <a:gd name="f7262" fmla="*/ f5520 1 6857997"/>
              <a:gd name="f7263" fmla="*/ f5521 1 4644865"/>
              <a:gd name="f7264" fmla="*/ f5522 1 6857997"/>
              <a:gd name="f7265" fmla="*/ f5523 1 4644865"/>
              <a:gd name="f7266" fmla="*/ f5524 1 6857997"/>
              <a:gd name="f7267" fmla="*/ f5525 1 4644865"/>
              <a:gd name="f7268" fmla="*/ f5526 1 6857997"/>
              <a:gd name="f7269" fmla="*/ f5527 1 4644865"/>
              <a:gd name="f7270" fmla="*/ f5528 1 6857997"/>
              <a:gd name="f7271" fmla="*/ f5529 1 4644865"/>
              <a:gd name="f7272" fmla="*/ f5530 1 6857997"/>
              <a:gd name="f7273" fmla="*/ f5531 1 4644865"/>
              <a:gd name="f7274" fmla="*/ f5532 1 6857997"/>
              <a:gd name="f7275" fmla="*/ f5533 1 6857997"/>
              <a:gd name="f7276" fmla="*/ f5534 1 4644865"/>
              <a:gd name="f7277" fmla="*/ f5535 1 4644865"/>
              <a:gd name="f7278" fmla="*/ f5536 1 6857997"/>
              <a:gd name="f7279" fmla="*/ f5537 1 4644865"/>
              <a:gd name="f7280" fmla="*/ f5538 1 6857997"/>
              <a:gd name="f7281" fmla="*/ f5539 1 4644865"/>
              <a:gd name="f7282" fmla="*/ f5540 1 6857997"/>
              <a:gd name="f7283" fmla="*/ f5541 1 4644865"/>
              <a:gd name="f7284" fmla="*/ f5542 1 6857997"/>
              <a:gd name="f7285" fmla="*/ f5543 1 4644865"/>
              <a:gd name="f7286" fmla="*/ f5544 1 6857997"/>
              <a:gd name="f7287" fmla="*/ f5545 1 4644865"/>
              <a:gd name="f7288" fmla="*/ f5546 1 6857997"/>
              <a:gd name="f7289" fmla="*/ f5547 1 4644865"/>
              <a:gd name="f7290" fmla="*/ f5548 1 6857997"/>
              <a:gd name="f7291" fmla="*/ f5549 1 4644865"/>
              <a:gd name="f7292" fmla="*/ f5550 1 6857997"/>
              <a:gd name="f7293" fmla="*/ f5551 1 4644865"/>
              <a:gd name="f7294" fmla="*/ f5552 1 6857997"/>
              <a:gd name="f7295" fmla="*/ f5553 1 4644865"/>
              <a:gd name="f7296" fmla="*/ f5554 1 6857997"/>
              <a:gd name="f7297" fmla="*/ f5555 1 4644865"/>
              <a:gd name="f7298" fmla="*/ f5556 1 6857997"/>
              <a:gd name="f7299" fmla="*/ f5557 1 4644865"/>
              <a:gd name="f7300" fmla="*/ f5558 1 6857997"/>
              <a:gd name="f7301" fmla="*/ f5559 1 4644865"/>
              <a:gd name="f7302" fmla="*/ f5560 1 6857997"/>
              <a:gd name="f7303" fmla="*/ f5561 1 4644865"/>
              <a:gd name="f7304" fmla="*/ f5562 1 6857997"/>
              <a:gd name="f7305" fmla="*/ f5563 1 4644865"/>
              <a:gd name="f7306" fmla="*/ f5564 1 6857997"/>
              <a:gd name="f7307" fmla="*/ f5565 1 4644865"/>
              <a:gd name="f7308" fmla="*/ f5566 1 4644865"/>
              <a:gd name="f7309" fmla="*/ f5567 1 6857997"/>
              <a:gd name="f7310" fmla="*/ f5568 1 4644865"/>
              <a:gd name="f7311" fmla="*/ f5569 1 6857997"/>
              <a:gd name="f7312" fmla="*/ f5570 1 4644865"/>
              <a:gd name="f7313" fmla="*/ f5571 1 6857997"/>
              <a:gd name="f7314" fmla="*/ f5572 1 4644865"/>
              <a:gd name="f7315" fmla="*/ f5573 1 6857997"/>
              <a:gd name="f7316" fmla="*/ f5574 1 4644865"/>
              <a:gd name="f7317" fmla="*/ f5575 1 6857997"/>
              <a:gd name="f7318" fmla="*/ f5576 1 4644865"/>
              <a:gd name="f7319" fmla="*/ f5577 1 6857997"/>
              <a:gd name="f7320" fmla="*/ f5578 1 6857997"/>
              <a:gd name="f7321" fmla="*/ f5579 1 4644865"/>
              <a:gd name="f7322" fmla="*/ f5580 1 6857997"/>
              <a:gd name="f7323" fmla="*/ f5581 1 4644865"/>
              <a:gd name="f7324" fmla="*/ f5582 1 6857997"/>
              <a:gd name="f7325" fmla="*/ f5583 1 6857997"/>
              <a:gd name="f7326" fmla="*/ f5584 1 4644865"/>
              <a:gd name="f7327" fmla="*/ f5585 1 6857997"/>
              <a:gd name="f7328" fmla="*/ f5586 1 4644865"/>
              <a:gd name="f7329" fmla="*/ f5587 1 6857997"/>
              <a:gd name="f7330" fmla="*/ f5588 1 4644865"/>
              <a:gd name="f7331" fmla="*/ f5589 1 6857997"/>
              <a:gd name="f7332" fmla="*/ f5590 1 4644865"/>
              <a:gd name="f7333" fmla="*/ f5591 1 6857997"/>
              <a:gd name="f7334" fmla="*/ f5592 1 4644865"/>
              <a:gd name="f7335" fmla="*/ f5593 1 6857997"/>
              <a:gd name="f7336" fmla="*/ f5594 1 4644865"/>
              <a:gd name="f7337" fmla="*/ f5595 1 6857997"/>
              <a:gd name="f7338" fmla="*/ f5596 1 4644865"/>
              <a:gd name="f7339" fmla="*/ f5597 1 6857997"/>
              <a:gd name="f7340" fmla="*/ f5598 1 4644865"/>
              <a:gd name="f7341" fmla="*/ f5599 1 6857997"/>
              <a:gd name="f7342" fmla="*/ f5600 1 4644865"/>
              <a:gd name="f7343" fmla="*/ f5601 1 6857997"/>
              <a:gd name="f7344" fmla="*/ f5602 1 4644865"/>
              <a:gd name="f7345" fmla="*/ f5603 1 6857997"/>
              <a:gd name="f7346" fmla="*/ f5604 1 4644865"/>
              <a:gd name="f7347" fmla="*/ f5605 1 6857997"/>
              <a:gd name="f7348" fmla="*/ f5606 1 4644865"/>
              <a:gd name="f7349" fmla="*/ f5607 1 6857997"/>
              <a:gd name="f7350" fmla="*/ f5608 1 4644865"/>
              <a:gd name="f7351" fmla="*/ f5609 1 4644865"/>
              <a:gd name="f7352" fmla="*/ f5610 1 6857997"/>
              <a:gd name="f7353" fmla="*/ f5611 1 6857997"/>
              <a:gd name="f7354" fmla="*/ f5612 1 4644865"/>
              <a:gd name="f7355" fmla="*/ f5613 1 6857997"/>
              <a:gd name="f7356" fmla="*/ f5614 1 4644865"/>
              <a:gd name="f7357" fmla="*/ f5615 1 6857997"/>
              <a:gd name="f7358" fmla="*/ f5616 1 4644865"/>
              <a:gd name="f7359" fmla="*/ f5617 1 6857997"/>
              <a:gd name="f7360" fmla="*/ f5618 1 4644865"/>
              <a:gd name="f7361" fmla="*/ f5619 1 6857997"/>
              <a:gd name="f7362" fmla="*/ f5620 1 4644865"/>
              <a:gd name="f7363" fmla="*/ f5621 1 6857997"/>
              <a:gd name="f7364" fmla="*/ f5622 1 6857997"/>
              <a:gd name="f7365" fmla="*/ f5623 1 4644865"/>
              <a:gd name="f7366" fmla="*/ f5624 1 6857997"/>
              <a:gd name="f7367" fmla="*/ f5625 1 4644865"/>
              <a:gd name="f7368" fmla="*/ f5626 1 6857997"/>
              <a:gd name="f7369" fmla="*/ f5627 1 4644865"/>
              <a:gd name="f7370" fmla="*/ f5628 1 6857997"/>
              <a:gd name="f7371" fmla="*/ f5629 1 4644865"/>
              <a:gd name="f7372" fmla="*/ f5630 1 6857997"/>
              <a:gd name="f7373" fmla="*/ f5631 1 4644865"/>
              <a:gd name="f7374" fmla="*/ f5632 1 6857997"/>
              <a:gd name="f7375" fmla="*/ f5633 1 4644865"/>
              <a:gd name="f7376" fmla="*/ f5634 1 6857997"/>
              <a:gd name="f7377" fmla="*/ f5635 1 4644865"/>
              <a:gd name="f7378" fmla="*/ f5636 1 6857997"/>
              <a:gd name="f7379" fmla="*/ f5637 1 4644865"/>
              <a:gd name="f7380" fmla="*/ f5638 1 6857997"/>
              <a:gd name="f7381" fmla="*/ f5639 1 4644865"/>
              <a:gd name="f7382" fmla="*/ f5640 1 6857997"/>
              <a:gd name="f7383" fmla="*/ f5641 1 4644865"/>
              <a:gd name="f7384" fmla="*/ f5642 1 6857997"/>
              <a:gd name="f7385" fmla="*/ f5643 1 4644865"/>
              <a:gd name="f7386" fmla="*/ f5644 1 4644865"/>
              <a:gd name="f7387" fmla="*/ f5645 1 6857997"/>
              <a:gd name="f7388" fmla="*/ f5646 1 4644865"/>
              <a:gd name="f7389" fmla="*/ f5647 1 6857997"/>
              <a:gd name="f7390" fmla="*/ f5648 1 4644865"/>
              <a:gd name="f7391" fmla="*/ f5649 1 6857997"/>
              <a:gd name="f7392" fmla="*/ f5650 1 4644865"/>
              <a:gd name="f7393" fmla="*/ f5651 1 6857997"/>
              <a:gd name="f7394" fmla="*/ f5652 1 4644865"/>
              <a:gd name="f7395" fmla="*/ f5653 1 6857997"/>
              <a:gd name="f7396" fmla="*/ f5654 1 4644865"/>
              <a:gd name="f7397" fmla="*/ f5655 1 6857997"/>
              <a:gd name="f7398" fmla="*/ f5656 1 4644865"/>
              <a:gd name="f7399" fmla="*/ f5657 1 6857997"/>
              <a:gd name="f7400" fmla="*/ f5658 1 4644865"/>
              <a:gd name="f7401" fmla="*/ f5659 1 6857997"/>
              <a:gd name="f7402" fmla="*/ f5660 1 4644865"/>
              <a:gd name="f7403" fmla="*/ f5661 1 6857997"/>
              <a:gd name="f7404" fmla="*/ f5662 1 4644865"/>
              <a:gd name="f7405" fmla="*/ f5663 1 4644865"/>
              <a:gd name="f7406" fmla="*/ f5664 1 6857997"/>
              <a:gd name="f7407" fmla="*/ f5665 1 4644865"/>
              <a:gd name="f7408" fmla="*/ f5666 1 6857997"/>
              <a:gd name="f7409" fmla="*/ f5667 1 4644865"/>
              <a:gd name="f7410" fmla="*/ f5668 1 6857997"/>
              <a:gd name="f7411" fmla="*/ f5669 1 4644865"/>
              <a:gd name="f7412" fmla="*/ f5670 1 6857997"/>
              <a:gd name="f7413" fmla="*/ f5671 1 4644865"/>
              <a:gd name="f7414" fmla="*/ f5672 1 6857997"/>
              <a:gd name="f7415" fmla="*/ f5673 1 4644865"/>
              <a:gd name="f7416" fmla="*/ f5674 1 6857997"/>
              <a:gd name="f7417" fmla="*/ f5675 1 4644865"/>
              <a:gd name="f7418" fmla="*/ f5676 1 6857997"/>
              <a:gd name="f7419" fmla="*/ f5677 1 4644865"/>
              <a:gd name="f7420" fmla="*/ f5678 1 6857997"/>
              <a:gd name="f7421" fmla="*/ f5679 1 4644865"/>
              <a:gd name="f7422" fmla="*/ f5680 1 6857997"/>
              <a:gd name="f7423" fmla="*/ f5681 1 4644865"/>
              <a:gd name="f7424" fmla="*/ f5682 1 6857997"/>
              <a:gd name="f7425" fmla="*/ f5683 1 4644865"/>
              <a:gd name="f7426" fmla="*/ f5684 1 6857997"/>
              <a:gd name="f7427" fmla="*/ f5685 1 4644865"/>
              <a:gd name="f7428" fmla="*/ f5686 1 6857997"/>
              <a:gd name="f7429" fmla="*/ f5687 1 4644865"/>
              <a:gd name="f7430" fmla="*/ f5688 1 6857997"/>
              <a:gd name="f7431" fmla="*/ f5689 1 4644865"/>
              <a:gd name="f7432" fmla="*/ f5690 1 6857997"/>
              <a:gd name="f7433" fmla="*/ f5691 1 4644865"/>
              <a:gd name="f7434" fmla="*/ f5692 1 6857997"/>
              <a:gd name="f7435" fmla="*/ f5693 1 4644865"/>
              <a:gd name="f7436" fmla="*/ f5694 1 6857997"/>
              <a:gd name="f7437" fmla="*/ f5695 1 4644865"/>
              <a:gd name="f7438" fmla="*/ f5696 1 6857997"/>
              <a:gd name="f7439" fmla="*/ f5697 1 4644865"/>
              <a:gd name="f7440" fmla="*/ f5698 1 6857997"/>
              <a:gd name="f7441" fmla="*/ f5699 1 6857997"/>
              <a:gd name="f7442" fmla="*/ f5700 1 4644865"/>
              <a:gd name="f7443" fmla="*/ f5701 1 6857997"/>
              <a:gd name="f7444" fmla="*/ f5702 1 4644865"/>
              <a:gd name="f7445" fmla="*/ f5703 1 6857997"/>
              <a:gd name="f7446" fmla="*/ f5704 1 4644865"/>
              <a:gd name="f7447" fmla="*/ f5705 1 6857997"/>
              <a:gd name="f7448" fmla="*/ f5706 1 4644865"/>
              <a:gd name="f7449" fmla="*/ f5707 1 6857997"/>
              <a:gd name="f7450" fmla="*/ f5708 1 4644865"/>
              <a:gd name="f7451" fmla="*/ f5709 1 6857997"/>
              <a:gd name="f7452" fmla="*/ f5710 1 4644865"/>
              <a:gd name="f7453" fmla="*/ f5711 1 6857997"/>
              <a:gd name="f7454" fmla="*/ f5712 1 4644865"/>
              <a:gd name="f7455" fmla="*/ f5713 1 6857997"/>
              <a:gd name="f7456" fmla="*/ f5714 1 6857997"/>
              <a:gd name="f7457" fmla="*/ f5715 1 4644865"/>
              <a:gd name="f7458" fmla="*/ f5716 1 6857997"/>
              <a:gd name="f7459" fmla="*/ f5717 1 4644865"/>
              <a:gd name="f7460" fmla="*/ f5718 1 6857997"/>
              <a:gd name="f7461" fmla="*/ f5719 1 4644865"/>
              <a:gd name="f7462" fmla="*/ f5720 1 6857997"/>
              <a:gd name="f7463" fmla="*/ f5721 1 4644865"/>
              <a:gd name="f7464" fmla="*/ f5722 1 6857997"/>
              <a:gd name="f7465" fmla="*/ f5723 1 4644865"/>
              <a:gd name="f7466" fmla="*/ f5724 1 6857997"/>
              <a:gd name="f7467" fmla="*/ f5725 1 4644865"/>
              <a:gd name="f7468" fmla="*/ f5726 1 6857997"/>
              <a:gd name="f7469" fmla="*/ f5727 1 4644865"/>
              <a:gd name="f7470" fmla="*/ f5728 1 6857997"/>
              <a:gd name="f7471" fmla="*/ f5729 1 4644865"/>
              <a:gd name="f7472" fmla="*/ f5730 1 6857997"/>
              <a:gd name="f7473" fmla="*/ f5731 1 4644865"/>
              <a:gd name="f7474" fmla="*/ f5732 1 6857997"/>
              <a:gd name="f7475" fmla="*/ f5733 1 4644865"/>
              <a:gd name="f7476" fmla="*/ f5734 1 6857997"/>
              <a:gd name="f7477" fmla="*/ f5735 1 4644865"/>
              <a:gd name="f7478" fmla="*/ f5736 1 6857997"/>
              <a:gd name="f7479" fmla="*/ f5737 1 4644865"/>
              <a:gd name="f7480" fmla="*/ f5738 1 6857997"/>
              <a:gd name="f7481" fmla="*/ f5739 1 4644865"/>
              <a:gd name="f7482" fmla="*/ f5740 1 6857997"/>
              <a:gd name="f7483" fmla="*/ f5741 1 4644865"/>
              <a:gd name="f7484" fmla="*/ f5742 1 6857997"/>
              <a:gd name="f7485" fmla="*/ f5743 1 4644865"/>
              <a:gd name="f7486" fmla="*/ f5744 1 6857997"/>
              <a:gd name="f7487" fmla="*/ f5745 1 4644865"/>
              <a:gd name="f7488" fmla="*/ f5746 1 6857997"/>
              <a:gd name="f7489" fmla="*/ f5747 1 4644865"/>
              <a:gd name="f7490" fmla="*/ f5748 1 6857997"/>
              <a:gd name="f7491" fmla="*/ f5749 1 4644865"/>
              <a:gd name="f7492" fmla="*/ f5750 1 6857997"/>
              <a:gd name="f7493" fmla="*/ f5751 1 4644865"/>
              <a:gd name="f7494" fmla="*/ f5752 1 6857997"/>
              <a:gd name="f7495" fmla="*/ f5753 1 4644865"/>
              <a:gd name="f7496" fmla="*/ f5754 1 6857997"/>
              <a:gd name="f7497" fmla="*/ f5755 1 6857997"/>
              <a:gd name="f7498" fmla="*/ f5756 1 4644865"/>
              <a:gd name="f7499" fmla="*/ f5757 1 6857997"/>
              <a:gd name="f7500" fmla="*/ f5758 1 4644865"/>
              <a:gd name="f7501" fmla="*/ f5759 1 6857997"/>
              <a:gd name="f7502" fmla="*/ f5760 1 4644865"/>
              <a:gd name="f7503" fmla="*/ f5761 1 6857997"/>
              <a:gd name="f7504" fmla="*/ f5762 1 4644865"/>
              <a:gd name="f7505" fmla="*/ f5763 1 6857997"/>
              <a:gd name="f7506" fmla="*/ f5764 1 4644865"/>
              <a:gd name="f7507" fmla="*/ f5765 1 6857997"/>
              <a:gd name="f7508" fmla="*/ f5766 1 4644865"/>
              <a:gd name="f7509" fmla="*/ f5767 1 6857997"/>
              <a:gd name="f7510" fmla="*/ f5768 1 4644865"/>
              <a:gd name="f7511" fmla="*/ f5769 1 6857997"/>
              <a:gd name="f7512" fmla="*/ f5770 1 4644865"/>
              <a:gd name="f7513" fmla="*/ f5771 1 6857997"/>
              <a:gd name="f7514" fmla="*/ f5772 1 4644865"/>
              <a:gd name="f7515" fmla="*/ f5773 1 4644865"/>
              <a:gd name="f7516" fmla="*/ f5774 1 6857997"/>
              <a:gd name="f7517" fmla="*/ f5775 1 4644865"/>
              <a:gd name="f7518" fmla="*/ f5776 1 6857997"/>
              <a:gd name="f7519" fmla="*/ f5777 1 4644865"/>
              <a:gd name="f7520" fmla="*/ f5778 1 6857997"/>
              <a:gd name="f7521" fmla="*/ f5779 1 4644865"/>
              <a:gd name="f7522" fmla="*/ f5780 1 4644865"/>
              <a:gd name="f7523" fmla="*/ f5781 1 6857997"/>
              <a:gd name="f7524" fmla="*/ f5782 1 4644865"/>
              <a:gd name="f7525" fmla="*/ f5783 1 6857997"/>
              <a:gd name="f7526" fmla="*/ f5784 1 4644865"/>
              <a:gd name="f7527" fmla="*/ f5785 1 6857997"/>
              <a:gd name="f7528" fmla="*/ f5786 1 4644865"/>
              <a:gd name="f7529" fmla="*/ f5787 1 6857997"/>
              <a:gd name="f7530" fmla="*/ f5788 1 4644865"/>
              <a:gd name="f7531" fmla="*/ f5789 1 6857997"/>
              <a:gd name="f7532" fmla="*/ f5790 1 4644865"/>
              <a:gd name="f7533" fmla="*/ f5791 1 6857997"/>
              <a:gd name="f7534" fmla="*/ f5792 1 4644865"/>
              <a:gd name="f7535" fmla="*/ f5793 1 6857997"/>
              <a:gd name="f7536" fmla="*/ f5794 1 4644865"/>
              <a:gd name="f7537" fmla="*/ f5795 1 6857997"/>
              <a:gd name="f7538" fmla="*/ f5796 1 4644865"/>
              <a:gd name="f7539" fmla="*/ f5797 1 6857997"/>
              <a:gd name="f7540" fmla="*/ f5798 1 4644865"/>
              <a:gd name="f7541" fmla="*/ f5799 1 6857997"/>
              <a:gd name="f7542" fmla="*/ f5800 1 4644865"/>
              <a:gd name="f7543" fmla="*/ f5801 1 6857997"/>
              <a:gd name="f7544" fmla="*/ f5802 1 4644865"/>
              <a:gd name="f7545" fmla="*/ f5803 1 4644865"/>
              <a:gd name="f7546" fmla="*/ f5804 1 6857997"/>
              <a:gd name="f7547" fmla="*/ f5805 1 4644865"/>
              <a:gd name="f7548" fmla="*/ f5806 1 6857997"/>
              <a:gd name="f7549" fmla="*/ f5807 1 4644865"/>
              <a:gd name="f7550" fmla="*/ f5808 1 6857997"/>
              <a:gd name="f7551" fmla="*/ f5809 1 4644865"/>
              <a:gd name="f7552" fmla="*/ f5810 1 6857997"/>
              <a:gd name="f7553" fmla="*/ f5811 1 4644865"/>
              <a:gd name="f7554" fmla="*/ f5812 1 4644865"/>
              <a:gd name="f7555" fmla="*/ f5813 1 4644865"/>
              <a:gd name="f7556" fmla="*/ f5814 1 6857997"/>
              <a:gd name="f7557" fmla="*/ f5815 1 4644865"/>
              <a:gd name="f7558" fmla="*/ f5816 1 6857997"/>
              <a:gd name="f7559" fmla="*/ f5817 1 4644865"/>
              <a:gd name="f7560" fmla="*/ f5818 1 6857997"/>
              <a:gd name="f7561" fmla="*/ f5819 1 4644865"/>
              <a:gd name="f7562" fmla="*/ f5820 1 6857997"/>
              <a:gd name="f7563" fmla="*/ f5821 1 4644865"/>
              <a:gd name="f7564" fmla="*/ f5822 1 6857997"/>
              <a:gd name="f7565" fmla="*/ f5823 1 4644865"/>
              <a:gd name="f7566" fmla="*/ f5824 1 6857997"/>
              <a:gd name="f7567" fmla="*/ f5825 1 4644865"/>
              <a:gd name="f7568" fmla="*/ f5826 1 6857997"/>
              <a:gd name="f7569" fmla="*/ f5827 1 4644865"/>
              <a:gd name="f7570" fmla="*/ f5828 1 6857997"/>
              <a:gd name="f7571" fmla="*/ f5829 1 4644865"/>
              <a:gd name="f7572" fmla="*/ f5830 1 6857997"/>
              <a:gd name="f7573" fmla="*/ f5831 1 4644865"/>
              <a:gd name="f7574" fmla="*/ f5832 1 6857997"/>
              <a:gd name="f7575" fmla="*/ f5833 1 4644865"/>
              <a:gd name="f7576" fmla="*/ f5834 1 6857997"/>
              <a:gd name="f7577" fmla="*/ f5835 1 4644865"/>
              <a:gd name="f7578" fmla="*/ f5836 1 4644865"/>
              <a:gd name="f7579" fmla="*/ f5837 1 6857997"/>
              <a:gd name="f7580" fmla="*/ f5838 1 4644865"/>
              <a:gd name="f7581" fmla="*/ f5839 1 6857997"/>
              <a:gd name="f7582" fmla="*/ f5840 1 4644865"/>
              <a:gd name="f7583" fmla="*/ f5841 1 6857997"/>
              <a:gd name="f7584" fmla="*/ f5842 1 4644865"/>
              <a:gd name="f7585" fmla="*/ f5843 1 6857997"/>
              <a:gd name="f7586" fmla="*/ f5844 1 4644865"/>
              <a:gd name="f7587" fmla="*/ f5845 1 6857997"/>
              <a:gd name="f7588" fmla="*/ f5846 1 4644865"/>
              <a:gd name="f7589" fmla="*/ f5847 1 6857997"/>
              <a:gd name="f7590" fmla="*/ f5848 1 4644865"/>
              <a:gd name="f7591" fmla="*/ f5849 1 6857997"/>
              <a:gd name="f7592" fmla="*/ f5850 1 4644865"/>
              <a:gd name="f7593" fmla="*/ f5851 1 6857997"/>
              <a:gd name="f7594" fmla="*/ f5852 1 4644865"/>
              <a:gd name="f7595" fmla="*/ f5853 1 6857997"/>
              <a:gd name="f7596" fmla="*/ f5854 1 4644865"/>
              <a:gd name="f7597" fmla="*/ f5855 1 4644865"/>
              <a:gd name="f7598" fmla="*/ f5856 1 6857997"/>
              <a:gd name="f7599" fmla="*/ f5857 1 4644865"/>
              <a:gd name="f7600" fmla="*/ f5858 1 6857997"/>
              <a:gd name="f7601" fmla="*/ f5859 1 4644865"/>
              <a:gd name="f7602" fmla="*/ f5860 1 6857997"/>
              <a:gd name="f7603" fmla="*/ f5861 1 4644865"/>
              <a:gd name="f7604" fmla="*/ f5862 1 6857997"/>
              <a:gd name="f7605" fmla="*/ f5863 1 4644865"/>
              <a:gd name="f7606" fmla="*/ f5864 1 6857997"/>
              <a:gd name="f7607" fmla="*/ f5865 1 4644865"/>
              <a:gd name="f7608" fmla="*/ f5866 1 6857997"/>
              <a:gd name="f7609" fmla="*/ f5867 1 4644865"/>
              <a:gd name="f7610" fmla="*/ f5868 1 6857997"/>
              <a:gd name="f7611" fmla="*/ f5869 1 4644865"/>
              <a:gd name="f7612" fmla="*/ f5870 1 6857997"/>
              <a:gd name="f7613" fmla="*/ f5871 1 4644865"/>
              <a:gd name="f7614" fmla="*/ f5872 1 4644865"/>
              <a:gd name="f7615" fmla="*/ f5873 1 6857997"/>
              <a:gd name="f7616" fmla="*/ f5874 1 4644865"/>
              <a:gd name="f7617" fmla="*/ f5875 1 6857997"/>
              <a:gd name="f7618" fmla="*/ f5876 1 4644865"/>
              <a:gd name="f7619" fmla="*/ f5877 1 6857997"/>
              <a:gd name="f7620" fmla="*/ f5878 1 4644865"/>
              <a:gd name="f7621" fmla="*/ f5879 1 4644865"/>
              <a:gd name="f7622" fmla="*/ f5880 1 6857997"/>
              <a:gd name="f7623" fmla="*/ f5881 1 4644865"/>
              <a:gd name="f7624" fmla="*/ f5882 1 6857997"/>
              <a:gd name="f7625" fmla="*/ f5883 1 4644865"/>
              <a:gd name="f7626" fmla="*/ f5884 1 6857997"/>
              <a:gd name="f7627" fmla="*/ f5885 1 4644865"/>
              <a:gd name="f7628" fmla="*/ f5886 1 4644865"/>
              <a:gd name="f7629" fmla="*/ f5887 1 6857997"/>
              <a:gd name="f7630" fmla="*/ f5888 1 4644865"/>
              <a:gd name="f7631" fmla="*/ f5889 1 4644865"/>
              <a:gd name="f7632" fmla="*/ f5890 1 6857997"/>
              <a:gd name="f7633" fmla="*/ f5891 1 4644865"/>
              <a:gd name="f7634" fmla="*/ f5892 1 6857997"/>
              <a:gd name="f7635" fmla="*/ f5893 1 4644865"/>
              <a:gd name="f7636" fmla="*/ f5894 1 6857997"/>
              <a:gd name="f7637" fmla="*/ f5895 1 4644865"/>
              <a:gd name="f7638" fmla="*/ f5896 1 6857997"/>
              <a:gd name="f7639" fmla="*/ f5897 1 4644865"/>
              <a:gd name="f7640" fmla="*/ f5898 1 6857997"/>
              <a:gd name="f7641" fmla="*/ f5899 1 4644865"/>
              <a:gd name="f7642" fmla="*/ f5900 1 6857997"/>
              <a:gd name="f7643" fmla="*/ f5901 1 4644865"/>
              <a:gd name="f7644" fmla="*/ f5902 1 4644865"/>
              <a:gd name="f7645" fmla="*/ f5903 1 6857997"/>
              <a:gd name="f7646" fmla="*/ f5904 1 4644865"/>
              <a:gd name="f7647" fmla="*/ f5905 1 6857997"/>
              <a:gd name="f7648" fmla="*/ f5906 1 4644865"/>
              <a:gd name="f7649" fmla="*/ f5907 1 6857997"/>
              <a:gd name="f7650" fmla="*/ f5908 1 4644865"/>
              <a:gd name="f7651" fmla="*/ f5909 1 6857997"/>
              <a:gd name="f7652" fmla="*/ f5910 1 4644865"/>
              <a:gd name="f7653" fmla="*/ f5911 1 6857997"/>
              <a:gd name="f7654" fmla="*/ f5912 1 4644865"/>
              <a:gd name="f7655" fmla="*/ f5913 1 6857997"/>
              <a:gd name="f7656" fmla="*/ f5914 1 4644865"/>
              <a:gd name="f7657" fmla="*/ f5915 1 6857997"/>
              <a:gd name="f7658" fmla="*/ f5916 1 4644865"/>
              <a:gd name="f7659" fmla="*/ f5917 1 6857997"/>
              <a:gd name="f7660" fmla="*/ f5918 1 4644865"/>
              <a:gd name="f7661" fmla="*/ f5919 1 6857997"/>
              <a:gd name="f7662" fmla="*/ f5920 1 4644865"/>
              <a:gd name="f7663" fmla="*/ f5921 1 6857997"/>
              <a:gd name="f7664" fmla="*/ f5922 1 4644865"/>
              <a:gd name="f7665" fmla="*/ f5923 1 6857997"/>
              <a:gd name="f7666" fmla="*/ f5924 1 4644865"/>
              <a:gd name="f7667" fmla="*/ f5925 1 6857997"/>
              <a:gd name="f7668" fmla="*/ f5926 1 4644865"/>
              <a:gd name="f7669" fmla="*/ f5927 1 6857997"/>
              <a:gd name="f7670" fmla="*/ f5928 1 4644865"/>
              <a:gd name="f7671" fmla="*/ f5929 1 6857997"/>
              <a:gd name="f7672" fmla="*/ f5930 1 4644865"/>
              <a:gd name="f7673" fmla="*/ f5931 1 6857997"/>
              <a:gd name="f7674" fmla="*/ f5932 1 4644865"/>
              <a:gd name="f7675" fmla="*/ f5933 1 6857997"/>
              <a:gd name="f7676" fmla="*/ f5934 1 4644865"/>
              <a:gd name="f7677" fmla="*/ f5935 1 6857997"/>
              <a:gd name="f7678" fmla="*/ f5936 1 4644865"/>
              <a:gd name="f7679" fmla="*/ f5937 1 6857997"/>
              <a:gd name="f7680" fmla="*/ f5938 1 4644865"/>
              <a:gd name="f7681" fmla="*/ f5939 1 6857997"/>
              <a:gd name="f7682" fmla="*/ f5940 1 4644865"/>
              <a:gd name="f7683" fmla="*/ f5941 1 6857997"/>
              <a:gd name="f7684" fmla="*/ f5942 1 4644865"/>
              <a:gd name="f7685" fmla="*/ f5943 1 6857997"/>
              <a:gd name="f7686" fmla="*/ f5944 1 4644865"/>
              <a:gd name="f7687" fmla="*/ f5945 1 4644865"/>
              <a:gd name="f7688" fmla="*/ f5946 1 6857997"/>
              <a:gd name="f7689" fmla="*/ f5947 1 4644865"/>
              <a:gd name="f7690" fmla="*/ f5948 1 6857997"/>
              <a:gd name="f7691" fmla="*/ f5949 1 4644865"/>
              <a:gd name="f7692" fmla="*/ f5950 1 6857997"/>
              <a:gd name="f7693" fmla="*/ f5951 1 6857997"/>
              <a:gd name="f7694" fmla="*/ f5952 1 4644865"/>
              <a:gd name="f7695" fmla="*/ f5953 1 6857997"/>
              <a:gd name="f7696" fmla="*/ f5954 1 4644865"/>
              <a:gd name="f7697" fmla="*/ f5955 1 6857997"/>
              <a:gd name="f7698" fmla="*/ f5956 1 4644865"/>
              <a:gd name="f7699" fmla="*/ f5957 1 4644865"/>
              <a:gd name="f7700" fmla="*/ f5958 1 6857997"/>
              <a:gd name="f7701" fmla="*/ f5959 1 4644865"/>
              <a:gd name="f7702" fmla="*/ f5960 1 4644865"/>
              <a:gd name="f7703" fmla="*/ f5961 1 6857997"/>
              <a:gd name="f7704" fmla="*/ f5962 1 4644865"/>
              <a:gd name="f7705" fmla="*/ f4213 1 f4220"/>
              <a:gd name="f7706" fmla="*/ f4214 1 f4220"/>
              <a:gd name="f7707" fmla="*/ f4213 1 f4221"/>
              <a:gd name="f7708" fmla="*/ f4215 1 f4221"/>
              <a:gd name="f7709" fmla="*/ f5964 1 f4220"/>
              <a:gd name="f7710" fmla="*/ f5965 1 f4221"/>
              <a:gd name="f7711" fmla="*/ f5966 1 f4220"/>
              <a:gd name="f7712" fmla="*/ f5967 1 f4221"/>
              <a:gd name="f7713" fmla="*/ f5968 1 f4220"/>
              <a:gd name="f7714" fmla="*/ f5969 1 f4221"/>
              <a:gd name="f7715" fmla="*/ f5970 1 f4220"/>
              <a:gd name="f7716" fmla="*/ f5971 1 f4221"/>
              <a:gd name="f7717" fmla="*/ f5972 1 f4220"/>
              <a:gd name="f7718" fmla="*/ f5973 1 f4221"/>
              <a:gd name="f7719" fmla="*/ f5974 1 f4220"/>
              <a:gd name="f7720" fmla="*/ f5975 1 f4221"/>
              <a:gd name="f7721" fmla="*/ f5976 1 f4220"/>
              <a:gd name="f7722" fmla="*/ f5977 1 f4221"/>
              <a:gd name="f7723" fmla="*/ f5978 1 f4220"/>
              <a:gd name="f7724" fmla="*/ f5979 1 f4221"/>
              <a:gd name="f7725" fmla="*/ f5980 1 f4220"/>
              <a:gd name="f7726" fmla="*/ f5981 1 f4221"/>
              <a:gd name="f7727" fmla="*/ f5982 1 f4220"/>
              <a:gd name="f7728" fmla="*/ f5983 1 f4221"/>
              <a:gd name="f7729" fmla="*/ f5984 1 f4220"/>
              <a:gd name="f7730" fmla="*/ f5985 1 f4221"/>
              <a:gd name="f7731" fmla="*/ f5986 1 f4220"/>
              <a:gd name="f7732" fmla="*/ f5987 1 f4221"/>
              <a:gd name="f7733" fmla="*/ f5988 1 f4220"/>
              <a:gd name="f7734" fmla="*/ f5989 1 f4221"/>
              <a:gd name="f7735" fmla="*/ f5990 1 f4220"/>
              <a:gd name="f7736" fmla="*/ f5991 1 f4221"/>
              <a:gd name="f7737" fmla="*/ f5992 1 f4220"/>
              <a:gd name="f7738" fmla="*/ f5993 1 f4221"/>
              <a:gd name="f7739" fmla="*/ f5994 1 f4220"/>
              <a:gd name="f7740" fmla="*/ f5995 1 f4221"/>
              <a:gd name="f7741" fmla="*/ f5996 1 f4220"/>
              <a:gd name="f7742" fmla="*/ f5997 1 f4221"/>
              <a:gd name="f7743" fmla="*/ f5998 1 f4220"/>
              <a:gd name="f7744" fmla="*/ f5999 1 f4221"/>
              <a:gd name="f7745" fmla="*/ f6000 1 f4220"/>
              <a:gd name="f7746" fmla="*/ f6001 1 f4221"/>
              <a:gd name="f7747" fmla="*/ f6002 1 f4220"/>
              <a:gd name="f7748" fmla="*/ f6003 1 f4221"/>
              <a:gd name="f7749" fmla="*/ f6004 1 f4220"/>
              <a:gd name="f7750" fmla="*/ f6005 1 f4221"/>
              <a:gd name="f7751" fmla="*/ f6006 1 f4220"/>
              <a:gd name="f7752" fmla="*/ f6007 1 f4221"/>
              <a:gd name="f7753" fmla="*/ f6008 1 f4220"/>
              <a:gd name="f7754" fmla="*/ f6009 1 f4221"/>
              <a:gd name="f7755" fmla="*/ f6010 1 f4220"/>
              <a:gd name="f7756" fmla="*/ f6011 1 f4221"/>
              <a:gd name="f7757" fmla="*/ f6012 1 f4220"/>
              <a:gd name="f7758" fmla="*/ f6013 1 f4221"/>
              <a:gd name="f7759" fmla="*/ f6014 1 f4220"/>
              <a:gd name="f7760" fmla="*/ f6015 1 f4221"/>
              <a:gd name="f7761" fmla="*/ f6016 1 f4221"/>
              <a:gd name="f7762" fmla="*/ f6017 1 f4220"/>
              <a:gd name="f7763" fmla="*/ f6018 1 f4221"/>
              <a:gd name="f7764" fmla="*/ f6019 1 f4220"/>
              <a:gd name="f7765" fmla="*/ f6020 1 f4221"/>
              <a:gd name="f7766" fmla="*/ f6021 1 f4220"/>
              <a:gd name="f7767" fmla="*/ f6022 1 f4221"/>
              <a:gd name="f7768" fmla="*/ f6023 1 f4220"/>
              <a:gd name="f7769" fmla="*/ f6024 1 f4221"/>
              <a:gd name="f7770" fmla="*/ f6025 1 f4220"/>
              <a:gd name="f7771" fmla="*/ f6026 1 f4221"/>
              <a:gd name="f7772" fmla="*/ f6027 1 f4220"/>
              <a:gd name="f7773" fmla="*/ f6028 1 f4221"/>
              <a:gd name="f7774" fmla="*/ f6029 1 f4220"/>
              <a:gd name="f7775" fmla="*/ f6030 1 f4221"/>
              <a:gd name="f7776" fmla="*/ f6031 1 f4220"/>
              <a:gd name="f7777" fmla="*/ f6032 1 f4221"/>
              <a:gd name="f7778" fmla="*/ f6033 1 f4220"/>
              <a:gd name="f7779" fmla="*/ f6034 1 f4221"/>
              <a:gd name="f7780" fmla="*/ f6035 1 f4220"/>
              <a:gd name="f7781" fmla="*/ f6036 1 f4221"/>
              <a:gd name="f7782" fmla="*/ f6037 1 f4220"/>
              <a:gd name="f7783" fmla="*/ f6038 1 f4221"/>
              <a:gd name="f7784" fmla="*/ f6039 1 f4220"/>
              <a:gd name="f7785" fmla="*/ f6040 1 f4221"/>
              <a:gd name="f7786" fmla="*/ f6041 1 f4220"/>
              <a:gd name="f7787" fmla="*/ f6042 1 f4221"/>
              <a:gd name="f7788" fmla="*/ f6043 1 f4220"/>
              <a:gd name="f7789" fmla="*/ f6044 1 f4221"/>
              <a:gd name="f7790" fmla="*/ f6045 1 f4220"/>
              <a:gd name="f7791" fmla="*/ f6046 1 f4221"/>
              <a:gd name="f7792" fmla="*/ f6047 1 f4220"/>
              <a:gd name="f7793" fmla="*/ f6048 1 f4221"/>
              <a:gd name="f7794" fmla="*/ f6049 1 f4220"/>
              <a:gd name="f7795" fmla="*/ f6050 1 f4221"/>
              <a:gd name="f7796" fmla="*/ f6051 1 f4220"/>
              <a:gd name="f7797" fmla="*/ f6052 1 f4221"/>
              <a:gd name="f7798" fmla="*/ f6053 1 f4220"/>
              <a:gd name="f7799" fmla="*/ f6054 1 f4221"/>
              <a:gd name="f7800" fmla="*/ f6055 1 f4220"/>
              <a:gd name="f7801" fmla="*/ f6056 1 f4221"/>
              <a:gd name="f7802" fmla="*/ f6057 1 f4220"/>
              <a:gd name="f7803" fmla="*/ f6058 1 f4221"/>
              <a:gd name="f7804" fmla="*/ f6059 1 f4220"/>
              <a:gd name="f7805" fmla="*/ f6060 1 f4221"/>
              <a:gd name="f7806" fmla="*/ f6061 1 f4220"/>
              <a:gd name="f7807" fmla="*/ f6062 1 f4221"/>
              <a:gd name="f7808" fmla="*/ f6063 1 f4220"/>
              <a:gd name="f7809" fmla="*/ f6064 1 f4221"/>
              <a:gd name="f7810" fmla="*/ f6065 1 f4220"/>
              <a:gd name="f7811" fmla="*/ f6066 1 f4221"/>
              <a:gd name="f7812" fmla="*/ f6067 1 f4220"/>
              <a:gd name="f7813" fmla="*/ f6068 1 f4221"/>
              <a:gd name="f7814" fmla="*/ f6069 1 f4220"/>
              <a:gd name="f7815" fmla="*/ f6070 1 f4220"/>
              <a:gd name="f7816" fmla="*/ f6071 1 f4221"/>
              <a:gd name="f7817" fmla="*/ f6072 1 f4220"/>
              <a:gd name="f7818" fmla="*/ f6073 1 f4221"/>
              <a:gd name="f7819" fmla="*/ f6074 1 f4220"/>
              <a:gd name="f7820" fmla="*/ f6075 1 f4221"/>
              <a:gd name="f7821" fmla="*/ f6076 1 f4220"/>
              <a:gd name="f7822" fmla="*/ f6077 1 f4221"/>
              <a:gd name="f7823" fmla="*/ f6078 1 f4220"/>
              <a:gd name="f7824" fmla="*/ f6079 1 f4221"/>
              <a:gd name="f7825" fmla="*/ f6080 1 f4220"/>
              <a:gd name="f7826" fmla="*/ f6081 1 f4221"/>
              <a:gd name="f7827" fmla="*/ f6082 1 f4220"/>
              <a:gd name="f7828" fmla="*/ f6083 1 f4220"/>
              <a:gd name="f7829" fmla="*/ f6084 1 f4221"/>
              <a:gd name="f7830" fmla="*/ f6085 1 f4220"/>
              <a:gd name="f7831" fmla="*/ f6086 1 f4221"/>
              <a:gd name="f7832" fmla="*/ f6087 1 f4220"/>
              <a:gd name="f7833" fmla="*/ f6088 1 f4221"/>
              <a:gd name="f7834" fmla="*/ f6089 1 f4220"/>
              <a:gd name="f7835" fmla="*/ f6090 1 f4221"/>
              <a:gd name="f7836" fmla="*/ f6091 1 f4220"/>
              <a:gd name="f7837" fmla="*/ f6092 1 f4221"/>
              <a:gd name="f7838" fmla="*/ f6093 1 f4220"/>
              <a:gd name="f7839" fmla="*/ f6094 1 f4221"/>
              <a:gd name="f7840" fmla="*/ f6095 1 f4220"/>
              <a:gd name="f7841" fmla="*/ f6096 1 f4221"/>
              <a:gd name="f7842" fmla="*/ f6097 1 f4220"/>
              <a:gd name="f7843" fmla="*/ f6098 1 f4221"/>
              <a:gd name="f7844" fmla="*/ f6099 1 f4220"/>
              <a:gd name="f7845" fmla="*/ f6100 1 f4221"/>
              <a:gd name="f7846" fmla="*/ f6101 1 f4220"/>
              <a:gd name="f7847" fmla="*/ f6102 1 f4221"/>
              <a:gd name="f7848" fmla="*/ f6103 1 f4220"/>
              <a:gd name="f7849" fmla="*/ f6104 1 f4221"/>
              <a:gd name="f7850" fmla="*/ f6105 1 f4220"/>
              <a:gd name="f7851" fmla="*/ f6106 1 f4221"/>
              <a:gd name="f7852" fmla="*/ f6107 1 f4221"/>
              <a:gd name="f7853" fmla="*/ f6108 1 f4220"/>
              <a:gd name="f7854" fmla="*/ f6109 1 f4221"/>
              <a:gd name="f7855" fmla="*/ f6110 1 f4220"/>
              <a:gd name="f7856" fmla="*/ f6111 1 f4221"/>
              <a:gd name="f7857" fmla="*/ f6112 1 f4220"/>
              <a:gd name="f7858" fmla="*/ f6113 1 f4221"/>
              <a:gd name="f7859" fmla="*/ f6114 1 f4220"/>
              <a:gd name="f7860" fmla="*/ f6115 1 f4221"/>
              <a:gd name="f7861" fmla="*/ f6116 1 f4220"/>
              <a:gd name="f7862" fmla="*/ f6117 1 f4221"/>
              <a:gd name="f7863" fmla="*/ f6118 1 f4220"/>
              <a:gd name="f7864" fmla="*/ f6119 1 f4221"/>
              <a:gd name="f7865" fmla="*/ f6120 1 f4220"/>
              <a:gd name="f7866" fmla="*/ f6121 1 f4221"/>
              <a:gd name="f7867" fmla="*/ f6122 1 f4221"/>
              <a:gd name="f7868" fmla="*/ f6123 1 f4220"/>
              <a:gd name="f7869" fmla="*/ f6124 1 f4221"/>
              <a:gd name="f7870" fmla="*/ f6125 1 f4220"/>
              <a:gd name="f7871" fmla="*/ f6126 1 f4221"/>
              <a:gd name="f7872" fmla="*/ f6127 1 f4220"/>
              <a:gd name="f7873" fmla="*/ f6128 1 f4221"/>
              <a:gd name="f7874" fmla="*/ f6129 1 f4220"/>
              <a:gd name="f7875" fmla="*/ f6130 1 f4221"/>
              <a:gd name="f7876" fmla="*/ f6131 1 f4220"/>
              <a:gd name="f7877" fmla="*/ f6132 1 f4221"/>
              <a:gd name="f7878" fmla="*/ f6133 1 f4220"/>
              <a:gd name="f7879" fmla="*/ f6134 1 f4221"/>
              <a:gd name="f7880" fmla="*/ f6135 1 f4220"/>
              <a:gd name="f7881" fmla="*/ f6136 1 f4221"/>
              <a:gd name="f7882" fmla="*/ f6137 1 f4220"/>
              <a:gd name="f7883" fmla="*/ f6138 1 f4221"/>
              <a:gd name="f7884" fmla="*/ f6139 1 f4220"/>
              <a:gd name="f7885" fmla="*/ f6140 1 f4221"/>
              <a:gd name="f7886" fmla="*/ f6141 1 f4220"/>
              <a:gd name="f7887" fmla="*/ f6142 1 f4221"/>
              <a:gd name="f7888" fmla="*/ f6143 1 f4220"/>
              <a:gd name="f7889" fmla="*/ f6144 1 f4221"/>
              <a:gd name="f7890" fmla="*/ f6145 1 f4220"/>
              <a:gd name="f7891" fmla="*/ f6146 1 f4221"/>
              <a:gd name="f7892" fmla="*/ f6147 1 f4220"/>
              <a:gd name="f7893" fmla="*/ f6148 1 f4221"/>
              <a:gd name="f7894" fmla="*/ f6149 1 f4220"/>
              <a:gd name="f7895" fmla="*/ f6150 1 f4221"/>
              <a:gd name="f7896" fmla="*/ f6151 1 f4220"/>
              <a:gd name="f7897" fmla="*/ f6152 1 f4221"/>
              <a:gd name="f7898" fmla="*/ f6153 1 f4220"/>
              <a:gd name="f7899" fmla="*/ f6154 1 f4221"/>
              <a:gd name="f7900" fmla="*/ f6155 1 f4220"/>
              <a:gd name="f7901" fmla="*/ f6156 1 f4221"/>
              <a:gd name="f7902" fmla="*/ f6157 1 f4220"/>
              <a:gd name="f7903" fmla="*/ f6158 1 f4221"/>
              <a:gd name="f7904" fmla="*/ f6159 1 f4221"/>
              <a:gd name="f7905" fmla="*/ f6160 1 f4220"/>
              <a:gd name="f7906" fmla="*/ f6161 1 f4221"/>
              <a:gd name="f7907" fmla="*/ f6162 1 f4220"/>
              <a:gd name="f7908" fmla="*/ f6163 1 f4221"/>
              <a:gd name="f7909" fmla="*/ f6164 1 f4220"/>
              <a:gd name="f7910" fmla="*/ f6165 1 f4221"/>
              <a:gd name="f7911" fmla="*/ f6166 1 f4220"/>
              <a:gd name="f7912" fmla="*/ f6167 1 f4221"/>
              <a:gd name="f7913" fmla="*/ f6168 1 f4220"/>
              <a:gd name="f7914" fmla="*/ f6169 1 f4221"/>
              <a:gd name="f7915" fmla="*/ f6170 1 f4220"/>
              <a:gd name="f7916" fmla="*/ f6171 1 f4221"/>
              <a:gd name="f7917" fmla="*/ f6172 1 f4220"/>
              <a:gd name="f7918" fmla="*/ f6173 1 f4221"/>
              <a:gd name="f7919" fmla="*/ f6174 1 f4220"/>
              <a:gd name="f7920" fmla="*/ f6175 1 f4221"/>
              <a:gd name="f7921" fmla="*/ f6176 1 f4220"/>
              <a:gd name="f7922" fmla="*/ f6177 1 f4221"/>
              <a:gd name="f7923" fmla="*/ f6178 1 f4221"/>
              <a:gd name="f7924" fmla="*/ f6179 1 f4221"/>
              <a:gd name="f7925" fmla="*/ f6180 1 f4220"/>
              <a:gd name="f7926" fmla="*/ f6181 1 f4221"/>
              <a:gd name="f7927" fmla="*/ f6182 1 f4220"/>
              <a:gd name="f7928" fmla="*/ f6183 1 f4221"/>
              <a:gd name="f7929" fmla="*/ f6184 1 f4220"/>
              <a:gd name="f7930" fmla="*/ f6185 1 f4221"/>
              <a:gd name="f7931" fmla="*/ f6186 1 f4220"/>
              <a:gd name="f7932" fmla="*/ f6187 1 f4221"/>
              <a:gd name="f7933" fmla="*/ f6188 1 f4220"/>
              <a:gd name="f7934" fmla="*/ f6189 1 f4221"/>
              <a:gd name="f7935" fmla="*/ f6190 1 f4220"/>
              <a:gd name="f7936" fmla="*/ f6191 1 f4221"/>
              <a:gd name="f7937" fmla="*/ f6192 1 f4220"/>
              <a:gd name="f7938" fmla="*/ f6193 1 f4221"/>
              <a:gd name="f7939" fmla="*/ f6194 1 f4220"/>
              <a:gd name="f7940" fmla="*/ f6195 1 f4221"/>
              <a:gd name="f7941" fmla="*/ f6196 1 f4220"/>
              <a:gd name="f7942" fmla="*/ f6197 1 f4221"/>
              <a:gd name="f7943" fmla="*/ f6198 1 f4220"/>
              <a:gd name="f7944" fmla="*/ f6199 1 f4221"/>
              <a:gd name="f7945" fmla="*/ f6200 1 f4220"/>
              <a:gd name="f7946" fmla="*/ f6201 1 f4221"/>
              <a:gd name="f7947" fmla="*/ f6202 1 f4220"/>
              <a:gd name="f7948" fmla="*/ f6203 1 f4221"/>
              <a:gd name="f7949" fmla="*/ f6204 1 f4220"/>
              <a:gd name="f7950" fmla="*/ f6205 1 f4220"/>
              <a:gd name="f7951" fmla="*/ f6206 1 f4221"/>
              <a:gd name="f7952" fmla="*/ f6207 1 f4220"/>
              <a:gd name="f7953" fmla="*/ f6208 1 f4221"/>
              <a:gd name="f7954" fmla="*/ f6209 1 f4220"/>
              <a:gd name="f7955" fmla="*/ f6210 1 f4221"/>
              <a:gd name="f7956" fmla="*/ f6211 1 f4221"/>
              <a:gd name="f7957" fmla="*/ f6212 1 f4220"/>
              <a:gd name="f7958" fmla="*/ f6213 1 f4221"/>
              <a:gd name="f7959" fmla="*/ f6214 1 f4220"/>
              <a:gd name="f7960" fmla="*/ f6215 1 f4221"/>
              <a:gd name="f7961" fmla="*/ f6216 1 f4220"/>
              <a:gd name="f7962" fmla="*/ f6217 1 f4221"/>
              <a:gd name="f7963" fmla="*/ f6218 1 f4220"/>
              <a:gd name="f7964" fmla="*/ f6219 1 f4221"/>
              <a:gd name="f7965" fmla="*/ f6220 1 f4220"/>
              <a:gd name="f7966" fmla="*/ f6221 1 f4221"/>
              <a:gd name="f7967" fmla="*/ f6222 1 f4220"/>
              <a:gd name="f7968" fmla="*/ f6223 1 f4221"/>
              <a:gd name="f7969" fmla="*/ f6224 1 f4220"/>
              <a:gd name="f7970" fmla="*/ f6225 1 f4221"/>
              <a:gd name="f7971" fmla="*/ f6226 1 f4220"/>
              <a:gd name="f7972" fmla="*/ f6227 1 f4221"/>
              <a:gd name="f7973" fmla="*/ f6228 1 f4220"/>
              <a:gd name="f7974" fmla="*/ f6229 1 f4221"/>
              <a:gd name="f7975" fmla="*/ f6230 1 f4220"/>
              <a:gd name="f7976" fmla="*/ f6231 1 f4221"/>
              <a:gd name="f7977" fmla="*/ f6232 1 f4220"/>
              <a:gd name="f7978" fmla="*/ f6233 1 f4221"/>
              <a:gd name="f7979" fmla="*/ f6234 1 f4220"/>
              <a:gd name="f7980" fmla="*/ f6235 1 f4221"/>
              <a:gd name="f7981" fmla="*/ f6236 1 f4220"/>
              <a:gd name="f7982" fmla="*/ f6237 1 f4221"/>
              <a:gd name="f7983" fmla="*/ f6238 1 f4220"/>
              <a:gd name="f7984" fmla="*/ f6239 1 f4221"/>
              <a:gd name="f7985" fmla="*/ f6240 1 f4220"/>
              <a:gd name="f7986" fmla="*/ f6241 1 f4221"/>
              <a:gd name="f7987" fmla="*/ f6242 1 f4220"/>
              <a:gd name="f7988" fmla="*/ f6243 1 f4221"/>
              <a:gd name="f7989" fmla="*/ f6244 1 f4220"/>
              <a:gd name="f7990" fmla="*/ f6245 1 f4221"/>
              <a:gd name="f7991" fmla="*/ f6246 1 f4220"/>
              <a:gd name="f7992" fmla="*/ f6247 1 f4221"/>
              <a:gd name="f7993" fmla="*/ f6248 1 f4220"/>
              <a:gd name="f7994" fmla="*/ f6249 1 f4221"/>
              <a:gd name="f7995" fmla="*/ f6250 1 f4220"/>
              <a:gd name="f7996" fmla="*/ f6251 1 f4220"/>
              <a:gd name="f7997" fmla="*/ f6252 1 f4221"/>
              <a:gd name="f7998" fmla="*/ f6253 1 f4220"/>
              <a:gd name="f7999" fmla="*/ f6254 1 f4221"/>
              <a:gd name="f8000" fmla="*/ f6255 1 f4220"/>
              <a:gd name="f8001" fmla="*/ f6256 1 f4221"/>
              <a:gd name="f8002" fmla="*/ f6257 1 f4220"/>
              <a:gd name="f8003" fmla="*/ f6258 1 f4221"/>
              <a:gd name="f8004" fmla="*/ f6259 1 f4220"/>
              <a:gd name="f8005" fmla="*/ f6260 1 f4221"/>
              <a:gd name="f8006" fmla="*/ f6261 1 f4220"/>
              <a:gd name="f8007" fmla="*/ f6262 1 f4221"/>
              <a:gd name="f8008" fmla="*/ f6263 1 f4220"/>
              <a:gd name="f8009" fmla="*/ f6264 1 f4221"/>
              <a:gd name="f8010" fmla="*/ f6265 1 f4220"/>
              <a:gd name="f8011" fmla="*/ f6266 1 f4220"/>
              <a:gd name="f8012" fmla="*/ f6267 1 f4221"/>
              <a:gd name="f8013" fmla="*/ f6268 1 f4220"/>
              <a:gd name="f8014" fmla="*/ f6269 1 f4221"/>
              <a:gd name="f8015" fmla="*/ f6270 1 f4220"/>
              <a:gd name="f8016" fmla="*/ f6271 1 f4220"/>
              <a:gd name="f8017" fmla="*/ f6272 1 f4221"/>
              <a:gd name="f8018" fmla="*/ f6273 1 f4220"/>
              <a:gd name="f8019" fmla="*/ f6274 1 f4220"/>
              <a:gd name="f8020" fmla="*/ f6275 1 f4221"/>
              <a:gd name="f8021" fmla="*/ f6276 1 f4220"/>
              <a:gd name="f8022" fmla="*/ f6277 1 f4221"/>
              <a:gd name="f8023" fmla="*/ f6278 1 f4220"/>
              <a:gd name="f8024" fmla="*/ f6279 1 f4221"/>
              <a:gd name="f8025" fmla="*/ f6280 1 f4220"/>
              <a:gd name="f8026" fmla="*/ f6281 1 f4221"/>
              <a:gd name="f8027" fmla="*/ f6282 1 f4220"/>
              <a:gd name="f8028" fmla="*/ f6283 1 f4221"/>
              <a:gd name="f8029" fmla="*/ f6284 1 f4220"/>
              <a:gd name="f8030" fmla="*/ f6285 1 f4221"/>
              <a:gd name="f8031" fmla="*/ f6286 1 f4220"/>
              <a:gd name="f8032" fmla="*/ f6287 1 f4221"/>
              <a:gd name="f8033" fmla="*/ f6288 1 f4221"/>
              <a:gd name="f8034" fmla="*/ f6289 1 f4220"/>
              <a:gd name="f8035" fmla="*/ f6290 1 f4221"/>
              <a:gd name="f8036" fmla="*/ f6291 1 f4220"/>
              <a:gd name="f8037" fmla="*/ f6292 1 f4221"/>
              <a:gd name="f8038" fmla="*/ f6293 1 f4220"/>
              <a:gd name="f8039" fmla="*/ f6294 1 f4221"/>
              <a:gd name="f8040" fmla="*/ f6295 1 f4220"/>
              <a:gd name="f8041" fmla="*/ f6296 1 f4220"/>
              <a:gd name="f8042" fmla="*/ f6297 1 f4221"/>
              <a:gd name="f8043" fmla="*/ f6298 1 f4220"/>
              <a:gd name="f8044" fmla="*/ f6299 1 f4221"/>
              <a:gd name="f8045" fmla="*/ f6300 1 f4220"/>
              <a:gd name="f8046" fmla="*/ f6301 1 f4221"/>
              <a:gd name="f8047" fmla="*/ f6302 1 f4221"/>
              <a:gd name="f8048" fmla="*/ f6303 1 f4221"/>
              <a:gd name="f8049" fmla="*/ f6304 1 f4220"/>
              <a:gd name="f8050" fmla="*/ f6305 1 f4221"/>
              <a:gd name="f8051" fmla="*/ f6306 1 f4220"/>
              <a:gd name="f8052" fmla="*/ f6307 1 f4221"/>
              <a:gd name="f8053" fmla="*/ f6308 1 f4220"/>
              <a:gd name="f8054" fmla="*/ f6309 1 f4220"/>
              <a:gd name="f8055" fmla="*/ f6310 1 f4221"/>
              <a:gd name="f8056" fmla="*/ f6311 1 f4220"/>
              <a:gd name="f8057" fmla="*/ f6312 1 f4220"/>
              <a:gd name="f8058" fmla="*/ f6313 1 f4220"/>
              <a:gd name="f8059" fmla="*/ f6314 1 f4221"/>
              <a:gd name="f8060" fmla="*/ f6315 1 f4220"/>
              <a:gd name="f8061" fmla="*/ f6316 1 f4220"/>
              <a:gd name="f8062" fmla="*/ f6317 1 f4221"/>
              <a:gd name="f8063" fmla="*/ f6318 1 f4220"/>
              <a:gd name="f8064" fmla="*/ f6319 1 f4221"/>
              <a:gd name="f8065" fmla="*/ f6320 1 f4220"/>
              <a:gd name="f8066" fmla="*/ f6321 1 f4221"/>
              <a:gd name="f8067" fmla="*/ f6322 1 f4220"/>
              <a:gd name="f8068" fmla="*/ f6323 1 f4221"/>
              <a:gd name="f8069" fmla="*/ f6324 1 f4220"/>
              <a:gd name="f8070" fmla="*/ f6325 1 f4220"/>
              <a:gd name="f8071" fmla="*/ f6326 1 f4221"/>
              <a:gd name="f8072" fmla="*/ f6327 1 f4221"/>
              <a:gd name="f8073" fmla="*/ f6328 1 f4220"/>
              <a:gd name="f8074" fmla="*/ f6329 1 f4221"/>
              <a:gd name="f8075" fmla="*/ f6330 1 f4220"/>
              <a:gd name="f8076" fmla="*/ f6331 1 f4221"/>
              <a:gd name="f8077" fmla="*/ f6332 1 f4220"/>
              <a:gd name="f8078" fmla="*/ f6333 1 f4221"/>
              <a:gd name="f8079" fmla="*/ f6334 1 f4221"/>
              <a:gd name="f8080" fmla="*/ f6335 1 f4220"/>
              <a:gd name="f8081" fmla="*/ f6336 1 f4220"/>
              <a:gd name="f8082" fmla="*/ f6337 1 f4221"/>
              <a:gd name="f8083" fmla="*/ f6338 1 f4220"/>
              <a:gd name="f8084" fmla="*/ f6339 1 f4221"/>
              <a:gd name="f8085" fmla="*/ f6340 1 f4220"/>
              <a:gd name="f8086" fmla="*/ f6341 1 f4220"/>
              <a:gd name="f8087" fmla="*/ f6342 1 f4221"/>
              <a:gd name="f8088" fmla="*/ f6343 1 f4220"/>
              <a:gd name="f8089" fmla="*/ f6344 1 f4221"/>
              <a:gd name="f8090" fmla="*/ f6345 1 f4220"/>
              <a:gd name="f8091" fmla="*/ f6346 1 f4221"/>
              <a:gd name="f8092" fmla="*/ f6347 1 f4220"/>
              <a:gd name="f8093" fmla="*/ f6348 1 f4220"/>
              <a:gd name="f8094" fmla="*/ f6349 1 f4221"/>
              <a:gd name="f8095" fmla="*/ f6350 1 f4220"/>
              <a:gd name="f8096" fmla="*/ f6351 1 f4221"/>
              <a:gd name="f8097" fmla="*/ f6352 1 f4220"/>
              <a:gd name="f8098" fmla="*/ f6353 1 f4221"/>
              <a:gd name="f8099" fmla="*/ f6354 1 f4220"/>
              <a:gd name="f8100" fmla="*/ f6355 1 f4221"/>
              <a:gd name="f8101" fmla="*/ f6356 1 f4220"/>
              <a:gd name="f8102" fmla="*/ f6357 1 f4221"/>
              <a:gd name="f8103" fmla="*/ f6358 1 f4220"/>
              <a:gd name="f8104" fmla="*/ f6359 1 f4220"/>
              <a:gd name="f8105" fmla="*/ f6360 1 f4220"/>
              <a:gd name="f8106" fmla="*/ f6361 1 f4221"/>
              <a:gd name="f8107" fmla="*/ f6362 1 f4220"/>
              <a:gd name="f8108" fmla="*/ f6363 1 f4221"/>
              <a:gd name="f8109" fmla="*/ f6364 1 f4220"/>
              <a:gd name="f8110" fmla="*/ f6365 1 f4221"/>
              <a:gd name="f8111" fmla="*/ f6366 1 f4220"/>
              <a:gd name="f8112" fmla="*/ f6367 1 f4221"/>
              <a:gd name="f8113" fmla="*/ f6368 1 f4220"/>
              <a:gd name="f8114" fmla="*/ f6369 1 f4221"/>
              <a:gd name="f8115" fmla="*/ f6370 1 f4220"/>
              <a:gd name="f8116" fmla="*/ f6371 1 f4221"/>
              <a:gd name="f8117" fmla="*/ f6372 1 f4220"/>
              <a:gd name="f8118" fmla="*/ f6373 1 f4221"/>
              <a:gd name="f8119" fmla="*/ f6374 1 f4220"/>
              <a:gd name="f8120" fmla="*/ f6375 1 f4221"/>
              <a:gd name="f8121" fmla="*/ f6376 1 f4220"/>
              <a:gd name="f8122" fmla="*/ f6377 1 f4221"/>
              <a:gd name="f8123" fmla="*/ f6378 1 f4220"/>
              <a:gd name="f8124" fmla="*/ f6379 1 f4221"/>
              <a:gd name="f8125" fmla="*/ f6380 1 f4220"/>
              <a:gd name="f8126" fmla="*/ f6381 1 f4221"/>
              <a:gd name="f8127" fmla="*/ f6382 1 f4220"/>
              <a:gd name="f8128" fmla="*/ f6383 1 f4221"/>
              <a:gd name="f8129" fmla="*/ f6384 1 f4220"/>
              <a:gd name="f8130" fmla="*/ f6385 1 f4221"/>
              <a:gd name="f8131" fmla="*/ f6386 1 f4220"/>
              <a:gd name="f8132" fmla="*/ f6387 1 f4221"/>
              <a:gd name="f8133" fmla="*/ f6388 1 f4220"/>
              <a:gd name="f8134" fmla="*/ f6389 1 f4220"/>
              <a:gd name="f8135" fmla="*/ f6390 1 f4221"/>
              <a:gd name="f8136" fmla="*/ f6391 1 f4220"/>
              <a:gd name="f8137" fmla="*/ f6392 1 f4221"/>
              <a:gd name="f8138" fmla="*/ f6393 1 f4220"/>
              <a:gd name="f8139" fmla="*/ f6394 1 f4220"/>
              <a:gd name="f8140" fmla="*/ f6395 1 f4221"/>
              <a:gd name="f8141" fmla="*/ f6396 1 f4220"/>
              <a:gd name="f8142" fmla="*/ f6397 1 f4221"/>
              <a:gd name="f8143" fmla="*/ f6398 1 f4220"/>
              <a:gd name="f8144" fmla="*/ f6399 1 f4221"/>
              <a:gd name="f8145" fmla="*/ f6400 1 f4220"/>
              <a:gd name="f8146" fmla="*/ f6401 1 f4221"/>
              <a:gd name="f8147" fmla="*/ f6402 1 f4220"/>
              <a:gd name="f8148" fmla="*/ f6403 1 f4221"/>
              <a:gd name="f8149" fmla="*/ f6404 1 f4220"/>
              <a:gd name="f8150" fmla="*/ f6405 1 f4221"/>
              <a:gd name="f8151" fmla="*/ f6406 1 f4220"/>
              <a:gd name="f8152" fmla="*/ f6407 1 f4221"/>
              <a:gd name="f8153" fmla="*/ f6408 1 f4220"/>
              <a:gd name="f8154" fmla="*/ f6409 1 f4221"/>
              <a:gd name="f8155" fmla="*/ f6410 1 f4220"/>
              <a:gd name="f8156" fmla="*/ f6411 1 f4221"/>
              <a:gd name="f8157" fmla="*/ f6412 1 f4220"/>
              <a:gd name="f8158" fmla="*/ f6413 1 f4221"/>
              <a:gd name="f8159" fmla="*/ f6414 1 f4220"/>
              <a:gd name="f8160" fmla="*/ f6415 1 f4221"/>
              <a:gd name="f8161" fmla="*/ f6416 1 f4220"/>
              <a:gd name="f8162" fmla="*/ f6417 1 f4221"/>
              <a:gd name="f8163" fmla="*/ f6418 1 f4220"/>
              <a:gd name="f8164" fmla="*/ f6419 1 f4221"/>
              <a:gd name="f8165" fmla="*/ f6420 1 f4220"/>
              <a:gd name="f8166" fmla="*/ f6421 1 f4221"/>
              <a:gd name="f8167" fmla="*/ f6422 1 f4220"/>
              <a:gd name="f8168" fmla="*/ f6423 1 f4221"/>
              <a:gd name="f8169" fmla="*/ f6424 1 f4220"/>
              <a:gd name="f8170" fmla="*/ f6425 1 f4221"/>
              <a:gd name="f8171" fmla="*/ f6426 1 f4220"/>
              <a:gd name="f8172" fmla="*/ f6427 1 f4221"/>
              <a:gd name="f8173" fmla="*/ f6428 1 f4220"/>
              <a:gd name="f8174" fmla="*/ f6429 1 f4220"/>
              <a:gd name="f8175" fmla="*/ f6430 1 f4220"/>
              <a:gd name="f8176" fmla="*/ f6431 1 f4221"/>
              <a:gd name="f8177" fmla="*/ f6432 1 f4220"/>
              <a:gd name="f8178" fmla="*/ f6433 1 f4221"/>
              <a:gd name="f8179" fmla="*/ f6434 1 f4220"/>
              <a:gd name="f8180" fmla="*/ f6435 1 f4221"/>
              <a:gd name="f8181" fmla="*/ f6436 1 f4220"/>
              <a:gd name="f8182" fmla="*/ f6437 1 f4221"/>
              <a:gd name="f8183" fmla="*/ f6438 1 f4220"/>
              <a:gd name="f8184" fmla="*/ f6439 1 f4221"/>
              <a:gd name="f8185" fmla="*/ f6440 1 f4220"/>
              <a:gd name="f8186" fmla="*/ f6441 1 f4221"/>
              <a:gd name="f8187" fmla="*/ f6442 1 f4220"/>
              <a:gd name="f8188" fmla="*/ f6443 1 f4221"/>
              <a:gd name="f8189" fmla="*/ f6444 1 f4220"/>
              <a:gd name="f8190" fmla="*/ f6445 1 f4221"/>
              <a:gd name="f8191" fmla="*/ f6446 1 f4220"/>
              <a:gd name="f8192" fmla="*/ f6447 1 f4221"/>
              <a:gd name="f8193" fmla="*/ f6448 1 f4220"/>
              <a:gd name="f8194" fmla="*/ f6449 1 f4221"/>
              <a:gd name="f8195" fmla="*/ f6450 1 f4220"/>
              <a:gd name="f8196" fmla="*/ f6451 1 f4221"/>
              <a:gd name="f8197" fmla="*/ f6452 1 f4220"/>
              <a:gd name="f8198" fmla="*/ f6453 1 f4221"/>
              <a:gd name="f8199" fmla="*/ f6454 1 f4220"/>
              <a:gd name="f8200" fmla="*/ f6455 1 f4221"/>
              <a:gd name="f8201" fmla="*/ f6456 1 f4220"/>
              <a:gd name="f8202" fmla="*/ f6457 1 f4221"/>
              <a:gd name="f8203" fmla="*/ f6458 1 f4221"/>
              <a:gd name="f8204" fmla="*/ f6459 1 f4220"/>
              <a:gd name="f8205" fmla="*/ f6460 1 f4221"/>
              <a:gd name="f8206" fmla="*/ f6461 1 f4221"/>
              <a:gd name="f8207" fmla="*/ f6462 1 f4220"/>
              <a:gd name="f8208" fmla="*/ f6463 1 f4220"/>
              <a:gd name="f8209" fmla="*/ f6464 1 f4221"/>
              <a:gd name="f8210" fmla="*/ f6465 1 f4221"/>
              <a:gd name="f8211" fmla="*/ f6466 1 f4220"/>
              <a:gd name="f8212" fmla="*/ f6467 1 f4221"/>
              <a:gd name="f8213" fmla="*/ f6468 1 f4221"/>
              <a:gd name="f8214" fmla="*/ f6469 1 f4221"/>
              <a:gd name="f8215" fmla="*/ f6470 1 f4221"/>
              <a:gd name="f8216" fmla="*/ f6471 1 f4220"/>
              <a:gd name="f8217" fmla="*/ f6472 1 f4221"/>
              <a:gd name="f8218" fmla="*/ f6473 1 f4220"/>
              <a:gd name="f8219" fmla="*/ f6474 1 f4221"/>
              <a:gd name="f8220" fmla="*/ f6475 1 f4220"/>
              <a:gd name="f8221" fmla="*/ f6476 1 f4221"/>
              <a:gd name="f8222" fmla="*/ f6477 1 f4220"/>
              <a:gd name="f8223" fmla="*/ f6478 1 f4221"/>
              <a:gd name="f8224" fmla="*/ f6479 1 f4220"/>
              <a:gd name="f8225" fmla="*/ f6480 1 f4221"/>
              <a:gd name="f8226" fmla="*/ f6481 1 f4220"/>
              <a:gd name="f8227" fmla="*/ f6482 1 f4221"/>
              <a:gd name="f8228" fmla="*/ f6483 1 f4220"/>
              <a:gd name="f8229" fmla="*/ f6484 1 f4221"/>
              <a:gd name="f8230" fmla="*/ f6485 1 f4220"/>
              <a:gd name="f8231" fmla="*/ f6486 1 f4221"/>
              <a:gd name="f8232" fmla="*/ f6487 1 f4220"/>
              <a:gd name="f8233" fmla="*/ f6488 1 f4221"/>
              <a:gd name="f8234" fmla="*/ f6489 1 f4220"/>
              <a:gd name="f8235" fmla="*/ f6490 1 f4221"/>
              <a:gd name="f8236" fmla="*/ f6491 1 f4221"/>
              <a:gd name="f8237" fmla="*/ f6492 1 f4220"/>
              <a:gd name="f8238" fmla="*/ f6493 1 f4220"/>
              <a:gd name="f8239" fmla="*/ f6494 1 f4221"/>
              <a:gd name="f8240" fmla="*/ f6495 1 f4220"/>
              <a:gd name="f8241" fmla="*/ f6496 1 f4221"/>
              <a:gd name="f8242" fmla="*/ f6497 1 f4220"/>
              <a:gd name="f8243" fmla="*/ f6498 1 f4221"/>
              <a:gd name="f8244" fmla="*/ f6499 1 f4220"/>
              <a:gd name="f8245" fmla="*/ f6500 1 f4221"/>
              <a:gd name="f8246" fmla="*/ f6501 1 f4220"/>
              <a:gd name="f8247" fmla="*/ f6502 1 f4221"/>
              <a:gd name="f8248" fmla="*/ f6503 1 f4220"/>
              <a:gd name="f8249" fmla="*/ f6504 1 f4221"/>
              <a:gd name="f8250" fmla="*/ f6505 1 f4220"/>
              <a:gd name="f8251" fmla="*/ f6506 1 f4221"/>
              <a:gd name="f8252" fmla="*/ f6507 1 f4220"/>
              <a:gd name="f8253" fmla="*/ f6508 1 f4221"/>
              <a:gd name="f8254" fmla="*/ f6509 1 f4220"/>
              <a:gd name="f8255" fmla="*/ f6510 1 f4221"/>
              <a:gd name="f8256" fmla="*/ f6511 1 f4220"/>
              <a:gd name="f8257" fmla="*/ f6512 1 f4221"/>
              <a:gd name="f8258" fmla="*/ f6513 1 f4220"/>
              <a:gd name="f8259" fmla="*/ f6514 1 f4221"/>
              <a:gd name="f8260" fmla="*/ f6515 1 f4220"/>
              <a:gd name="f8261" fmla="*/ f6516 1 f4221"/>
              <a:gd name="f8262" fmla="*/ f6517 1 f4220"/>
              <a:gd name="f8263" fmla="*/ f6518 1 f4221"/>
              <a:gd name="f8264" fmla="*/ f6519 1 f4220"/>
              <a:gd name="f8265" fmla="*/ f6520 1 f4221"/>
              <a:gd name="f8266" fmla="*/ f6521 1 f4220"/>
              <a:gd name="f8267" fmla="*/ f6522 1 f4221"/>
              <a:gd name="f8268" fmla="*/ f6523 1 f4220"/>
              <a:gd name="f8269" fmla="*/ f6524 1 f4221"/>
              <a:gd name="f8270" fmla="*/ f6525 1 f4220"/>
              <a:gd name="f8271" fmla="*/ f6526 1 f4221"/>
              <a:gd name="f8272" fmla="*/ f6527 1 f4220"/>
              <a:gd name="f8273" fmla="*/ f6528 1 f4221"/>
              <a:gd name="f8274" fmla="*/ f6529 1 f4220"/>
              <a:gd name="f8275" fmla="*/ f6530 1 f4221"/>
              <a:gd name="f8276" fmla="*/ f6531 1 f4220"/>
              <a:gd name="f8277" fmla="*/ f6532 1 f4221"/>
              <a:gd name="f8278" fmla="*/ f6533 1 f4220"/>
              <a:gd name="f8279" fmla="*/ f6534 1 f4221"/>
              <a:gd name="f8280" fmla="*/ f6535 1 f4220"/>
              <a:gd name="f8281" fmla="*/ f6536 1 f4221"/>
              <a:gd name="f8282" fmla="*/ f6537 1 f4220"/>
              <a:gd name="f8283" fmla="*/ f6538 1 f4221"/>
              <a:gd name="f8284" fmla="*/ f6539 1 f4220"/>
              <a:gd name="f8285" fmla="*/ f6540 1 f4221"/>
              <a:gd name="f8286" fmla="*/ f6541 1 f4221"/>
              <a:gd name="f8287" fmla="*/ f6542 1 f4220"/>
              <a:gd name="f8288" fmla="*/ f6543 1 f4221"/>
              <a:gd name="f8289" fmla="*/ f6544 1 f4220"/>
              <a:gd name="f8290" fmla="*/ f6545 1 f4221"/>
              <a:gd name="f8291" fmla="*/ f6546 1 f4220"/>
              <a:gd name="f8292" fmla="*/ f6547 1 f4220"/>
              <a:gd name="f8293" fmla="*/ f6548 1 f4221"/>
              <a:gd name="f8294" fmla="*/ f6549 1 f4220"/>
              <a:gd name="f8295" fmla="*/ f6550 1 f4221"/>
              <a:gd name="f8296" fmla="*/ f6551 1 f4220"/>
              <a:gd name="f8297" fmla="*/ f6552 1 f4221"/>
              <a:gd name="f8298" fmla="*/ f6553 1 f4220"/>
              <a:gd name="f8299" fmla="*/ f6554 1 f4221"/>
              <a:gd name="f8300" fmla="*/ f6555 1 f4220"/>
              <a:gd name="f8301" fmla="*/ f6556 1 f4221"/>
              <a:gd name="f8302" fmla="*/ f6557 1 f4220"/>
              <a:gd name="f8303" fmla="*/ f6558 1 f4221"/>
              <a:gd name="f8304" fmla="*/ f6559 1 f4220"/>
              <a:gd name="f8305" fmla="*/ f6560 1 f4221"/>
              <a:gd name="f8306" fmla="*/ f6561 1 f4220"/>
              <a:gd name="f8307" fmla="*/ f6562 1 f4221"/>
              <a:gd name="f8308" fmla="*/ f6563 1 f4220"/>
              <a:gd name="f8309" fmla="*/ f6564 1 f4221"/>
              <a:gd name="f8310" fmla="*/ f6565 1 f4220"/>
              <a:gd name="f8311" fmla="*/ f6566 1 f4221"/>
              <a:gd name="f8312" fmla="*/ f6567 1 f4220"/>
              <a:gd name="f8313" fmla="*/ f6568 1 f4221"/>
              <a:gd name="f8314" fmla="*/ f6569 1 f4220"/>
              <a:gd name="f8315" fmla="*/ f6570 1 f4221"/>
              <a:gd name="f8316" fmla="*/ f6571 1 f4220"/>
              <a:gd name="f8317" fmla="*/ f6572 1 f4221"/>
              <a:gd name="f8318" fmla="*/ f6573 1 f4220"/>
              <a:gd name="f8319" fmla="*/ f6574 1 f4221"/>
              <a:gd name="f8320" fmla="*/ f6575 1 f4220"/>
              <a:gd name="f8321" fmla="*/ f6576 1 f4221"/>
              <a:gd name="f8322" fmla="*/ f6577 1 f4220"/>
              <a:gd name="f8323" fmla="*/ f6578 1 f4221"/>
              <a:gd name="f8324" fmla="*/ f6579 1 f4220"/>
              <a:gd name="f8325" fmla="*/ f6580 1 f4221"/>
              <a:gd name="f8326" fmla="*/ f6581 1 f4220"/>
              <a:gd name="f8327" fmla="*/ f6582 1 f4221"/>
              <a:gd name="f8328" fmla="*/ f6583 1 f4221"/>
              <a:gd name="f8329" fmla="*/ f6584 1 f4220"/>
              <a:gd name="f8330" fmla="*/ f6585 1 f4221"/>
              <a:gd name="f8331" fmla="*/ f6586 1 f4220"/>
              <a:gd name="f8332" fmla="*/ f6587 1 f4221"/>
              <a:gd name="f8333" fmla="*/ f6588 1 f4220"/>
              <a:gd name="f8334" fmla="*/ f6589 1 f4220"/>
              <a:gd name="f8335" fmla="*/ f6590 1 f4221"/>
              <a:gd name="f8336" fmla="*/ f6591 1 f4220"/>
              <a:gd name="f8337" fmla="*/ f6592 1 f4221"/>
              <a:gd name="f8338" fmla="*/ f6593 1 f4220"/>
              <a:gd name="f8339" fmla="*/ f6594 1 f4221"/>
              <a:gd name="f8340" fmla="*/ f6595 1 f4220"/>
              <a:gd name="f8341" fmla="*/ f6596 1 f4220"/>
              <a:gd name="f8342" fmla="*/ f6597 1 f4221"/>
              <a:gd name="f8343" fmla="*/ f6598 1 f4220"/>
              <a:gd name="f8344" fmla="*/ f6599 1 f4221"/>
              <a:gd name="f8345" fmla="*/ f6600 1 f4220"/>
              <a:gd name="f8346" fmla="*/ f6601 1 f4221"/>
              <a:gd name="f8347" fmla="*/ f6602 1 f4220"/>
              <a:gd name="f8348" fmla="*/ f6603 1 f4221"/>
              <a:gd name="f8349" fmla="*/ f6604 1 f4220"/>
              <a:gd name="f8350" fmla="*/ f6605 1 f4221"/>
              <a:gd name="f8351" fmla="*/ f6606 1 f4220"/>
              <a:gd name="f8352" fmla="*/ f6607 1 f4221"/>
              <a:gd name="f8353" fmla="*/ f6608 1 f4220"/>
              <a:gd name="f8354" fmla="*/ f6609 1 f4221"/>
              <a:gd name="f8355" fmla="*/ f6610 1 f4220"/>
              <a:gd name="f8356" fmla="*/ f6611 1 f4221"/>
              <a:gd name="f8357" fmla="*/ f6612 1 f4220"/>
              <a:gd name="f8358" fmla="*/ f6613 1 f4221"/>
              <a:gd name="f8359" fmla="*/ f6614 1 f4220"/>
              <a:gd name="f8360" fmla="*/ f6615 1 f4221"/>
              <a:gd name="f8361" fmla="*/ f6616 1 f4220"/>
              <a:gd name="f8362" fmla="*/ f6617 1 f4221"/>
              <a:gd name="f8363" fmla="*/ f6618 1 f4220"/>
              <a:gd name="f8364" fmla="*/ f6619 1 f4221"/>
              <a:gd name="f8365" fmla="*/ f6620 1 f4220"/>
              <a:gd name="f8366" fmla="*/ f6621 1 f4221"/>
              <a:gd name="f8367" fmla="*/ f6622 1 f4220"/>
              <a:gd name="f8368" fmla="*/ f6623 1 f4221"/>
              <a:gd name="f8369" fmla="*/ f6624 1 f4220"/>
              <a:gd name="f8370" fmla="*/ f6625 1 f4221"/>
              <a:gd name="f8371" fmla="*/ f6626 1 f4220"/>
              <a:gd name="f8372" fmla="*/ f6627 1 f4221"/>
              <a:gd name="f8373" fmla="*/ f6628 1 f4220"/>
              <a:gd name="f8374" fmla="*/ f6629 1 f4221"/>
              <a:gd name="f8375" fmla="*/ f6630 1 f4220"/>
              <a:gd name="f8376" fmla="*/ f6631 1 f4221"/>
              <a:gd name="f8377" fmla="*/ f6632 1 f4220"/>
              <a:gd name="f8378" fmla="*/ f6633 1 f4221"/>
              <a:gd name="f8379" fmla="*/ f6634 1 f4220"/>
              <a:gd name="f8380" fmla="*/ f6635 1 f4221"/>
              <a:gd name="f8381" fmla="*/ f6636 1 f4220"/>
              <a:gd name="f8382" fmla="*/ f6637 1 f4221"/>
              <a:gd name="f8383" fmla="*/ f6638 1 f4220"/>
              <a:gd name="f8384" fmla="*/ f6639 1 f4221"/>
              <a:gd name="f8385" fmla="*/ f6640 1 f4220"/>
              <a:gd name="f8386" fmla="*/ f6641 1 f4221"/>
              <a:gd name="f8387" fmla="*/ f6642 1 f4220"/>
              <a:gd name="f8388" fmla="*/ f6643 1 f4221"/>
              <a:gd name="f8389" fmla="*/ f6644 1 f4220"/>
              <a:gd name="f8390" fmla="*/ f6645 1 f4221"/>
              <a:gd name="f8391" fmla="*/ f6646 1 f4220"/>
              <a:gd name="f8392" fmla="*/ f6647 1 f4221"/>
              <a:gd name="f8393" fmla="*/ f6648 1 f4220"/>
              <a:gd name="f8394" fmla="*/ f6649 1 f4221"/>
              <a:gd name="f8395" fmla="*/ f6650 1 f4220"/>
              <a:gd name="f8396" fmla="*/ f6651 1 f4221"/>
              <a:gd name="f8397" fmla="*/ f6652 1 f4220"/>
              <a:gd name="f8398" fmla="*/ f6653 1 f4221"/>
              <a:gd name="f8399" fmla="*/ f6654 1 f4220"/>
              <a:gd name="f8400" fmla="*/ f6655 1 f4221"/>
              <a:gd name="f8401" fmla="*/ f6656 1 f4220"/>
              <a:gd name="f8402" fmla="*/ f6657 1 f4221"/>
              <a:gd name="f8403" fmla="*/ f6658 1 f4220"/>
              <a:gd name="f8404" fmla="*/ f6659 1 f4221"/>
              <a:gd name="f8405" fmla="*/ f6660 1 f4220"/>
              <a:gd name="f8406" fmla="*/ f6661 1 f4221"/>
              <a:gd name="f8407" fmla="*/ f6662 1 f4220"/>
              <a:gd name="f8408" fmla="*/ f6663 1 f4221"/>
              <a:gd name="f8409" fmla="*/ f6664 1 f4220"/>
              <a:gd name="f8410" fmla="*/ f6665 1 f4221"/>
              <a:gd name="f8411" fmla="*/ f6666 1 f4220"/>
              <a:gd name="f8412" fmla="*/ f6667 1 f4221"/>
              <a:gd name="f8413" fmla="*/ f6668 1 f4220"/>
              <a:gd name="f8414" fmla="*/ f6669 1 f4221"/>
              <a:gd name="f8415" fmla="*/ f6670 1 f4220"/>
              <a:gd name="f8416" fmla="*/ f6671 1 f4221"/>
              <a:gd name="f8417" fmla="*/ f6672 1 f4220"/>
              <a:gd name="f8418" fmla="*/ f6673 1 f4221"/>
              <a:gd name="f8419" fmla="*/ f6674 1 f4220"/>
              <a:gd name="f8420" fmla="*/ f6675 1 f4221"/>
              <a:gd name="f8421" fmla="*/ f6676 1 f4220"/>
              <a:gd name="f8422" fmla="*/ f6677 1 f4221"/>
              <a:gd name="f8423" fmla="*/ f6678 1 f4220"/>
              <a:gd name="f8424" fmla="*/ f6679 1 f4221"/>
              <a:gd name="f8425" fmla="*/ f6680 1 f4220"/>
              <a:gd name="f8426" fmla="*/ f6681 1 f4221"/>
              <a:gd name="f8427" fmla="*/ f6682 1 f4220"/>
              <a:gd name="f8428" fmla="*/ f6683 1 f4221"/>
              <a:gd name="f8429" fmla="*/ f6684 1 f4220"/>
              <a:gd name="f8430" fmla="*/ f6685 1 f4221"/>
              <a:gd name="f8431" fmla="*/ f6686 1 f4220"/>
              <a:gd name="f8432" fmla="*/ f6687 1 f4221"/>
              <a:gd name="f8433" fmla="*/ f6688 1 f4220"/>
              <a:gd name="f8434" fmla="*/ f6689 1 f4221"/>
              <a:gd name="f8435" fmla="*/ f6690 1 f4220"/>
              <a:gd name="f8436" fmla="*/ f6691 1 f4220"/>
              <a:gd name="f8437" fmla="*/ f6692 1 f4221"/>
              <a:gd name="f8438" fmla="*/ f6693 1 f4220"/>
              <a:gd name="f8439" fmla="*/ f6694 1 f4221"/>
              <a:gd name="f8440" fmla="*/ f6695 1 f4220"/>
              <a:gd name="f8441" fmla="*/ f6696 1 f4221"/>
              <a:gd name="f8442" fmla="*/ f6697 1 f4220"/>
              <a:gd name="f8443" fmla="*/ f6698 1 f4221"/>
              <a:gd name="f8444" fmla="*/ f6699 1 f4220"/>
              <a:gd name="f8445" fmla="*/ f6700 1 f4221"/>
              <a:gd name="f8446" fmla="*/ f6701 1 f4220"/>
              <a:gd name="f8447" fmla="*/ f6702 1 f4221"/>
              <a:gd name="f8448" fmla="*/ f6703 1 f4220"/>
              <a:gd name="f8449" fmla="*/ f6704 1 f4221"/>
              <a:gd name="f8450" fmla="*/ f6705 1 f4220"/>
              <a:gd name="f8451" fmla="*/ f6706 1 f4221"/>
              <a:gd name="f8452" fmla="*/ f6707 1 f4220"/>
              <a:gd name="f8453" fmla="*/ f6708 1 f4221"/>
              <a:gd name="f8454" fmla="*/ f6709 1 f4221"/>
              <a:gd name="f8455" fmla="*/ f6710 1 f4220"/>
              <a:gd name="f8456" fmla="*/ f6711 1 f4221"/>
              <a:gd name="f8457" fmla="*/ f6712 1 f4220"/>
              <a:gd name="f8458" fmla="*/ f6713 1 f4221"/>
              <a:gd name="f8459" fmla="*/ f6714 1 f4220"/>
              <a:gd name="f8460" fmla="*/ f6715 1 f4221"/>
              <a:gd name="f8461" fmla="*/ f6716 1 f4220"/>
              <a:gd name="f8462" fmla="*/ f6717 1 f4221"/>
              <a:gd name="f8463" fmla="*/ f6718 1 f4220"/>
              <a:gd name="f8464" fmla="*/ f6719 1 f4221"/>
              <a:gd name="f8465" fmla="*/ f6720 1 f4220"/>
              <a:gd name="f8466" fmla="*/ f6721 1 f4221"/>
              <a:gd name="f8467" fmla="*/ f6722 1 f4220"/>
              <a:gd name="f8468" fmla="*/ f6723 1 f4221"/>
              <a:gd name="f8469" fmla="*/ f6724 1 f4220"/>
              <a:gd name="f8470" fmla="*/ f6725 1 f4221"/>
              <a:gd name="f8471" fmla="*/ f6726 1 f4220"/>
              <a:gd name="f8472" fmla="*/ f6727 1 f4221"/>
              <a:gd name="f8473" fmla="*/ f6728 1 f4220"/>
              <a:gd name="f8474" fmla="*/ f6729 1 f4221"/>
              <a:gd name="f8475" fmla="*/ f6730 1 f4220"/>
              <a:gd name="f8476" fmla="*/ f6731 1 f4221"/>
              <a:gd name="f8477" fmla="*/ f6732 1 f4220"/>
              <a:gd name="f8478" fmla="*/ f6733 1 f4221"/>
              <a:gd name="f8479" fmla="*/ f6734 1 f4220"/>
              <a:gd name="f8480" fmla="*/ f6735 1 f4221"/>
              <a:gd name="f8481" fmla="*/ f6736 1 f4220"/>
              <a:gd name="f8482" fmla="*/ f6737 1 f4221"/>
              <a:gd name="f8483" fmla="*/ f6738 1 f4220"/>
              <a:gd name="f8484" fmla="*/ f6739 1 f4221"/>
              <a:gd name="f8485" fmla="*/ f6740 1 f4220"/>
              <a:gd name="f8486" fmla="*/ f6741 1 f4221"/>
              <a:gd name="f8487" fmla="*/ f6742 1 f4220"/>
              <a:gd name="f8488" fmla="*/ f6743 1 f4220"/>
              <a:gd name="f8489" fmla="*/ f6744 1 f4221"/>
              <a:gd name="f8490" fmla="*/ f6745 1 f4220"/>
              <a:gd name="f8491" fmla="*/ f6746 1 f4221"/>
              <a:gd name="f8492" fmla="*/ f6747 1 f4221"/>
              <a:gd name="f8493" fmla="*/ f6748 1 f4220"/>
              <a:gd name="f8494" fmla="*/ f6749 1 f4221"/>
              <a:gd name="f8495" fmla="*/ f6750 1 f4220"/>
              <a:gd name="f8496" fmla="*/ f6751 1 f4221"/>
              <a:gd name="f8497" fmla="*/ f6752 1 f4220"/>
              <a:gd name="f8498" fmla="*/ f6753 1 f4220"/>
              <a:gd name="f8499" fmla="*/ f6754 1 f4221"/>
              <a:gd name="f8500" fmla="*/ f6755 1 f4220"/>
              <a:gd name="f8501" fmla="*/ f6756 1 f4221"/>
              <a:gd name="f8502" fmla="*/ f6757 1 f4220"/>
              <a:gd name="f8503" fmla="*/ f6758 1 f4221"/>
              <a:gd name="f8504" fmla="*/ f6759 1 f4220"/>
              <a:gd name="f8505" fmla="*/ f6760 1 f4221"/>
              <a:gd name="f8506" fmla="*/ f6761 1 f4220"/>
              <a:gd name="f8507" fmla="*/ f6762 1 f4220"/>
              <a:gd name="f8508" fmla="*/ f6763 1 f4220"/>
              <a:gd name="f8509" fmla="*/ f6764 1 f4221"/>
              <a:gd name="f8510" fmla="*/ f6765 1 f4220"/>
              <a:gd name="f8511" fmla="*/ f6766 1 f4221"/>
              <a:gd name="f8512" fmla="*/ f6767 1 f4220"/>
              <a:gd name="f8513" fmla="*/ f6768 1 f4221"/>
              <a:gd name="f8514" fmla="*/ f6769 1 f4220"/>
              <a:gd name="f8515" fmla="*/ f6770 1 f4221"/>
              <a:gd name="f8516" fmla="*/ f6771 1 f4220"/>
              <a:gd name="f8517" fmla="*/ f6772 1 f4221"/>
              <a:gd name="f8518" fmla="*/ f6773 1 f4220"/>
              <a:gd name="f8519" fmla="*/ f6774 1 f4221"/>
              <a:gd name="f8520" fmla="*/ f6775 1 f4220"/>
              <a:gd name="f8521" fmla="*/ f6776 1 f4221"/>
              <a:gd name="f8522" fmla="*/ f6777 1 f4220"/>
              <a:gd name="f8523" fmla="*/ f6778 1 f4221"/>
              <a:gd name="f8524" fmla="*/ f6779 1 f4220"/>
              <a:gd name="f8525" fmla="*/ f6780 1 f4221"/>
              <a:gd name="f8526" fmla="*/ f6781 1 f4220"/>
              <a:gd name="f8527" fmla="*/ f6782 1 f4221"/>
              <a:gd name="f8528" fmla="*/ f6783 1 f4220"/>
              <a:gd name="f8529" fmla="*/ f6784 1 f4221"/>
              <a:gd name="f8530" fmla="*/ f6785 1 f4220"/>
              <a:gd name="f8531" fmla="*/ f6786 1 f4220"/>
              <a:gd name="f8532" fmla="*/ f6787 1 f4221"/>
              <a:gd name="f8533" fmla="*/ f6788 1 f4220"/>
              <a:gd name="f8534" fmla="*/ f6789 1 f4221"/>
              <a:gd name="f8535" fmla="*/ f6790 1 f4220"/>
              <a:gd name="f8536" fmla="*/ f6791 1 f4221"/>
              <a:gd name="f8537" fmla="*/ f6792 1 f4221"/>
              <a:gd name="f8538" fmla="*/ f6793 1 f4221"/>
              <a:gd name="f8539" fmla="*/ f6794 1 f4220"/>
              <a:gd name="f8540" fmla="*/ f6795 1 f4221"/>
              <a:gd name="f8541" fmla="*/ f6796 1 f4220"/>
              <a:gd name="f8542" fmla="*/ f6797 1 f4221"/>
              <a:gd name="f8543" fmla="*/ f6798 1 f4220"/>
              <a:gd name="f8544" fmla="*/ f6799 1 f4221"/>
              <a:gd name="f8545" fmla="*/ f6800 1 f4220"/>
              <a:gd name="f8546" fmla="*/ f6801 1 f4221"/>
              <a:gd name="f8547" fmla="*/ f6802 1 f4220"/>
              <a:gd name="f8548" fmla="*/ f6803 1 f4221"/>
              <a:gd name="f8549" fmla="*/ f6804 1 f4220"/>
              <a:gd name="f8550" fmla="*/ f6805 1 f4221"/>
              <a:gd name="f8551" fmla="*/ f6806 1 f4220"/>
              <a:gd name="f8552" fmla="*/ f6807 1 f4221"/>
              <a:gd name="f8553" fmla="*/ f6808 1 f4220"/>
              <a:gd name="f8554" fmla="*/ f6809 1 f4221"/>
              <a:gd name="f8555" fmla="*/ f6810 1 f4220"/>
              <a:gd name="f8556" fmla="*/ f6811 1 f4221"/>
              <a:gd name="f8557" fmla="*/ f6812 1 f4220"/>
              <a:gd name="f8558" fmla="*/ f6813 1 f4221"/>
              <a:gd name="f8559" fmla="*/ f6814 1 f4220"/>
              <a:gd name="f8560" fmla="*/ f6815 1 f4221"/>
              <a:gd name="f8561" fmla="*/ f6816 1 f4220"/>
              <a:gd name="f8562" fmla="*/ f6817 1 f4221"/>
              <a:gd name="f8563" fmla="*/ f6818 1 f4220"/>
              <a:gd name="f8564" fmla="*/ f6819 1 f4221"/>
              <a:gd name="f8565" fmla="*/ f6820 1 f4220"/>
              <a:gd name="f8566" fmla="*/ f6821 1 f4221"/>
              <a:gd name="f8567" fmla="*/ f6822 1 f4221"/>
              <a:gd name="f8568" fmla="*/ f6823 1 f4220"/>
              <a:gd name="f8569" fmla="*/ f6824 1 f4221"/>
              <a:gd name="f8570" fmla="*/ f6825 1 f4220"/>
              <a:gd name="f8571" fmla="*/ f6826 1 f4221"/>
              <a:gd name="f8572" fmla="*/ f6827 1 f4220"/>
              <a:gd name="f8573" fmla="*/ f6828 1 f4221"/>
              <a:gd name="f8574" fmla="*/ f6829 1 f4220"/>
              <a:gd name="f8575" fmla="*/ f6830 1 f4221"/>
              <a:gd name="f8576" fmla="*/ f6831 1 f4220"/>
              <a:gd name="f8577" fmla="*/ f6832 1 f4221"/>
              <a:gd name="f8578" fmla="*/ f6833 1 f4220"/>
              <a:gd name="f8579" fmla="*/ f6834 1 f4221"/>
              <a:gd name="f8580" fmla="*/ f6835 1 f4220"/>
              <a:gd name="f8581" fmla="*/ f6836 1 f4221"/>
              <a:gd name="f8582" fmla="*/ f6837 1 f4220"/>
              <a:gd name="f8583" fmla="*/ f6838 1 f4221"/>
              <a:gd name="f8584" fmla="*/ f6839 1 f4220"/>
              <a:gd name="f8585" fmla="*/ f6840 1 f4221"/>
              <a:gd name="f8586" fmla="*/ f6841 1 f4220"/>
              <a:gd name="f8587" fmla="*/ f6842 1 f4221"/>
              <a:gd name="f8588" fmla="*/ f6843 1 f4220"/>
              <a:gd name="f8589" fmla="*/ f6844 1 f4221"/>
              <a:gd name="f8590" fmla="*/ f6845 1 f4220"/>
              <a:gd name="f8591" fmla="*/ f6846 1 f4221"/>
              <a:gd name="f8592" fmla="*/ f6847 1 f4220"/>
              <a:gd name="f8593" fmla="*/ f6848 1 f4221"/>
              <a:gd name="f8594" fmla="*/ f6849 1 f4220"/>
              <a:gd name="f8595" fmla="*/ f6850 1 f4221"/>
              <a:gd name="f8596" fmla="*/ f6851 1 f4220"/>
              <a:gd name="f8597" fmla="*/ f6852 1 f4221"/>
              <a:gd name="f8598" fmla="*/ f6853 1 f4220"/>
              <a:gd name="f8599" fmla="*/ f6854 1 f4221"/>
              <a:gd name="f8600" fmla="*/ f6855 1 f4220"/>
              <a:gd name="f8601" fmla="*/ f6856 1 f4221"/>
              <a:gd name="f8602" fmla="*/ f6857 1 f4220"/>
              <a:gd name="f8603" fmla="*/ f6858 1 f4221"/>
              <a:gd name="f8604" fmla="*/ f6859 1 f4220"/>
              <a:gd name="f8605" fmla="*/ f6860 1 f4221"/>
              <a:gd name="f8606" fmla="*/ f6861 1 f4220"/>
              <a:gd name="f8607" fmla="*/ f6862 1 f4221"/>
              <a:gd name="f8608" fmla="*/ f6863 1 f4220"/>
              <a:gd name="f8609" fmla="*/ f6864 1 f4221"/>
              <a:gd name="f8610" fmla="*/ f6865 1 f4220"/>
              <a:gd name="f8611" fmla="*/ f6866 1 f4221"/>
              <a:gd name="f8612" fmla="*/ f6867 1 f4220"/>
              <a:gd name="f8613" fmla="*/ f6868 1 f4220"/>
              <a:gd name="f8614" fmla="*/ f6869 1 f4221"/>
              <a:gd name="f8615" fmla="*/ f6870 1 f4220"/>
              <a:gd name="f8616" fmla="*/ f6871 1 f4221"/>
              <a:gd name="f8617" fmla="*/ f6872 1 f4220"/>
              <a:gd name="f8618" fmla="*/ f6873 1 f4221"/>
              <a:gd name="f8619" fmla="*/ f6874 1 f4220"/>
              <a:gd name="f8620" fmla="*/ f6875 1 f4221"/>
              <a:gd name="f8621" fmla="*/ f6876 1 f4220"/>
              <a:gd name="f8622" fmla="*/ f6877 1 f4221"/>
              <a:gd name="f8623" fmla="*/ f6878 1 f4220"/>
              <a:gd name="f8624" fmla="*/ f6879 1 f4221"/>
              <a:gd name="f8625" fmla="*/ f6880 1 f4220"/>
              <a:gd name="f8626" fmla="*/ f6881 1 f4221"/>
              <a:gd name="f8627" fmla="*/ f6882 1 f4221"/>
              <a:gd name="f8628" fmla="*/ f6883 1 f4220"/>
              <a:gd name="f8629" fmla="*/ f6884 1 f4221"/>
              <a:gd name="f8630" fmla="*/ f6885 1 f4220"/>
              <a:gd name="f8631" fmla="*/ f6886 1 f4220"/>
              <a:gd name="f8632" fmla="*/ f6887 1 f4221"/>
              <a:gd name="f8633" fmla="*/ f6888 1 f4220"/>
              <a:gd name="f8634" fmla="*/ f6889 1 f4221"/>
              <a:gd name="f8635" fmla="*/ f6890 1 f4220"/>
              <a:gd name="f8636" fmla="*/ f6891 1 f4221"/>
              <a:gd name="f8637" fmla="*/ f6892 1 f4220"/>
              <a:gd name="f8638" fmla="*/ f6893 1 f4221"/>
              <a:gd name="f8639" fmla="*/ f6894 1 f4220"/>
              <a:gd name="f8640" fmla="*/ f6895 1 f4221"/>
              <a:gd name="f8641" fmla="*/ f6896 1 f4220"/>
              <a:gd name="f8642" fmla="*/ f6897 1 f4221"/>
              <a:gd name="f8643" fmla="*/ f6898 1 f4220"/>
              <a:gd name="f8644" fmla="*/ f6899 1 f4221"/>
              <a:gd name="f8645" fmla="*/ f6900 1 f4220"/>
              <a:gd name="f8646" fmla="*/ f6901 1 f4220"/>
              <a:gd name="f8647" fmla="*/ f6902 1 f4221"/>
              <a:gd name="f8648" fmla="*/ f6903 1 f4221"/>
              <a:gd name="f8649" fmla="*/ f6904 1 f4220"/>
              <a:gd name="f8650" fmla="*/ f6905 1 f4221"/>
              <a:gd name="f8651" fmla="*/ f6906 1 f4220"/>
              <a:gd name="f8652" fmla="*/ f6907 1 f4221"/>
              <a:gd name="f8653" fmla="*/ f6908 1 f4220"/>
              <a:gd name="f8654" fmla="*/ f6909 1 f4221"/>
              <a:gd name="f8655" fmla="*/ f6910 1 f4220"/>
              <a:gd name="f8656" fmla="*/ f6911 1 f4221"/>
              <a:gd name="f8657" fmla="*/ f6912 1 f4220"/>
              <a:gd name="f8658" fmla="*/ f6913 1 f4221"/>
              <a:gd name="f8659" fmla="*/ f6914 1 f4220"/>
              <a:gd name="f8660" fmla="*/ f6915 1 f4221"/>
              <a:gd name="f8661" fmla="*/ f6916 1 f4220"/>
              <a:gd name="f8662" fmla="*/ f6917 1 f4221"/>
              <a:gd name="f8663" fmla="*/ f6918 1 f4220"/>
              <a:gd name="f8664" fmla="*/ f6919 1 f4221"/>
              <a:gd name="f8665" fmla="*/ f6920 1 f4220"/>
              <a:gd name="f8666" fmla="*/ f6921 1 f4221"/>
              <a:gd name="f8667" fmla="*/ f6922 1 f4220"/>
              <a:gd name="f8668" fmla="*/ f6923 1 f4220"/>
              <a:gd name="f8669" fmla="*/ f6924 1 f4221"/>
              <a:gd name="f8670" fmla="*/ f6925 1 f4220"/>
              <a:gd name="f8671" fmla="*/ f6926 1 f4221"/>
              <a:gd name="f8672" fmla="*/ f6927 1 f4220"/>
              <a:gd name="f8673" fmla="*/ f6928 1 f4221"/>
              <a:gd name="f8674" fmla="*/ f6929 1 f4221"/>
              <a:gd name="f8675" fmla="*/ f6930 1 f4221"/>
              <a:gd name="f8676" fmla="*/ f6931 1 f4220"/>
              <a:gd name="f8677" fmla="*/ f6932 1 f4221"/>
              <a:gd name="f8678" fmla="*/ f6933 1 f4220"/>
              <a:gd name="f8679" fmla="*/ f6934 1 f4221"/>
              <a:gd name="f8680" fmla="*/ f6935 1 f4220"/>
              <a:gd name="f8681" fmla="*/ f6936 1 f4221"/>
              <a:gd name="f8682" fmla="*/ f6937 1 f4220"/>
              <a:gd name="f8683" fmla="*/ f6938 1 f4221"/>
              <a:gd name="f8684" fmla="*/ f6939 1 f4220"/>
              <a:gd name="f8685" fmla="*/ f6940 1 f4221"/>
              <a:gd name="f8686" fmla="*/ f6941 1 f4220"/>
              <a:gd name="f8687" fmla="*/ f6942 1 f4221"/>
              <a:gd name="f8688" fmla="*/ f6943 1 f4221"/>
              <a:gd name="f8689" fmla="*/ f6944 1 f4220"/>
              <a:gd name="f8690" fmla="*/ f6945 1 f4221"/>
              <a:gd name="f8691" fmla="*/ f6946 1 f4220"/>
              <a:gd name="f8692" fmla="*/ f6947 1 f4221"/>
              <a:gd name="f8693" fmla="*/ f6948 1 f4220"/>
              <a:gd name="f8694" fmla="*/ f6949 1 f4221"/>
              <a:gd name="f8695" fmla="*/ f6950 1 f4220"/>
              <a:gd name="f8696" fmla="*/ f6951 1 f4221"/>
              <a:gd name="f8697" fmla="*/ f6952 1 f4220"/>
              <a:gd name="f8698" fmla="*/ f6953 1 f4221"/>
              <a:gd name="f8699" fmla="*/ f6954 1 f4220"/>
              <a:gd name="f8700" fmla="*/ f6955 1 f4221"/>
              <a:gd name="f8701" fmla="*/ f6956 1 f4220"/>
              <a:gd name="f8702" fmla="*/ f6957 1 f4221"/>
              <a:gd name="f8703" fmla="*/ f6958 1 f4220"/>
              <a:gd name="f8704" fmla="*/ f6959 1 f4221"/>
              <a:gd name="f8705" fmla="*/ f6960 1 f4220"/>
              <a:gd name="f8706" fmla="*/ f6961 1 f4221"/>
              <a:gd name="f8707" fmla="*/ f6962 1 f4220"/>
              <a:gd name="f8708" fmla="*/ f6963 1 f4221"/>
              <a:gd name="f8709" fmla="*/ f6964 1 f4220"/>
              <a:gd name="f8710" fmla="*/ f6965 1 f4221"/>
              <a:gd name="f8711" fmla="*/ f6966 1 f4220"/>
              <a:gd name="f8712" fmla="*/ f6967 1 f4221"/>
              <a:gd name="f8713" fmla="*/ f6968 1 f4220"/>
              <a:gd name="f8714" fmla="*/ f6969 1 f4221"/>
              <a:gd name="f8715" fmla="*/ f6970 1 f4220"/>
              <a:gd name="f8716" fmla="*/ f6971 1 f4221"/>
              <a:gd name="f8717" fmla="*/ f6972 1 f4220"/>
              <a:gd name="f8718" fmla="*/ f6973 1 f4221"/>
              <a:gd name="f8719" fmla="*/ f6974 1 f4220"/>
              <a:gd name="f8720" fmla="*/ f6975 1 f4221"/>
              <a:gd name="f8721" fmla="*/ f6976 1 f4220"/>
              <a:gd name="f8722" fmla="*/ f6977 1 f4221"/>
              <a:gd name="f8723" fmla="*/ f6978 1 f4220"/>
              <a:gd name="f8724" fmla="*/ f6979 1 f4220"/>
              <a:gd name="f8725" fmla="*/ f6980 1 f4221"/>
              <a:gd name="f8726" fmla="*/ f6981 1 f4220"/>
              <a:gd name="f8727" fmla="*/ f6982 1 f4221"/>
              <a:gd name="f8728" fmla="*/ f6983 1 f4220"/>
              <a:gd name="f8729" fmla="*/ f6984 1 f4221"/>
              <a:gd name="f8730" fmla="*/ f6985 1 f4220"/>
              <a:gd name="f8731" fmla="*/ f6986 1 f4221"/>
              <a:gd name="f8732" fmla="*/ f6987 1 f4220"/>
              <a:gd name="f8733" fmla="*/ f6988 1 f4221"/>
              <a:gd name="f8734" fmla="*/ f6989 1 f4220"/>
              <a:gd name="f8735" fmla="*/ f6990 1 f4221"/>
              <a:gd name="f8736" fmla="*/ f6991 1 f4220"/>
              <a:gd name="f8737" fmla="*/ f6992 1 f4221"/>
              <a:gd name="f8738" fmla="*/ f6993 1 f4220"/>
              <a:gd name="f8739" fmla="*/ f6994 1 f4221"/>
              <a:gd name="f8740" fmla="*/ f6995 1 f4220"/>
              <a:gd name="f8741" fmla="*/ f6996 1 f4221"/>
              <a:gd name="f8742" fmla="*/ f6997 1 f4220"/>
              <a:gd name="f8743" fmla="*/ f6998 1 f4220"/>
              <a:gd name="f8744" fmla="*/ f6999 1 f4220"/>
              <a:gd name="f8745" fmla="*/ f7000 1 f4221"/>
              <a:gd name="f8746" fmla="*/ f7001 1 f4220"/>
              <a:gd name="f8747" fmla="*/ f7002 1 f4221"/>
              <a:gd name="f8748" fmla="*/ f7003 1 f4220"/>
              <a:gd name="f8749" fmla="*/ f7004 1 f4220"/>
              <a:gd name="f8750" fmla="*/ f7005 1 f4221"/>
              <a:gd name="f8751" fmla="*/ f7006 1 f4220"/>
              <a:gd name="f8752" fmla="*/ f7007 1 f4221"/>
              <a:gd name="f8753" fmla="*/ f7008 1 f4220"/>
              <a:gd name="f8754" fmla="*/ f7009 1 f4221"/>
              <a:gd name="f8755" fmla="*/ f7010 1 f4220"/>
              <a:gd name="f8756" fmla="*/ f7011 1 f4221"/>
              <a:gd name="f8757" fmla="*/ f7012 1 f4220"/>
              <a:gd name="f8758" fmla="*/ f7013 1 f4221"/>
              <a:gd name="f8759" fmla="*/ f7014 1 f4220"/>
              <a:gd name="f8760" fmla="*/ f7015 1 f4221"/>
              <a:gd name="f8761" fmla="*/ f7016 1 f4220"/>
              <a:gd name="f8762" fmla="*/ f7017 1 f4220"/>
              <a:gd name="f8763" fmla="*/ f7018 1 f4221"/>
              <a:gd name="f8764" fmla="*/ f7019 1 f4220"/>
              <a:gd name="f8765" fmla="*/ f7020 1 f4221"/>
              <a:gd name="f8766" fmla="*/ f7021 1 f4220"/>
              <a:gd name="f8767" fmla="*/ f7022 1 f4220"/>
              <a:gd name="f8768" fmla="*/ f7023 1 f4221"/>
              <a:gd name="f8769" fmla="*/ f7024 1 f4220"/>
              <a:gd name="f8770" fmla="*/ f7025 1 f4221"/>
              <a:gd name="f8771" fmla="*/ f7026 1 f4220"/>
              <a:gd name="f8772" fmla="*/ f7027 1 f4221"/>
              <a:gd name="f8773" fmla="*/ f7028 1 f4220"/>
              <a:gd name="f8774" fmla="*/ f7029 1 f4221"/>
              <a:gd name="f8775" fmla="*/ f7030 1 f4220"/>
              <a:gd name="f8776" fmla="*/ f7031 1 f4221"/>
              <a:gd name="f8777" fmla="*/ f7032 1 f4220"/>
              <a:gd name="f8778" fmla="*/ f7033 1 f4221"/>
              <a:gd name="f8779" fmla="*/ f7034 1 f4220"/>
              <a:gd name="f8780" fmla="*/ f7035 1 f4221"/>
              <a:gd name="f8781" fmla="*/ f7036 1 f4220"/>
              <a:gd name="f8782" fmla="*/ f7037 1 f4221"/>
              <a:gd name="f8783" fmla="*/ f7038 1 f4220"/>
              <a:gd name="f8784" fmla="*/ f7039 1 f4221"/>
              <a:gd name="f8785" fmla="*/ f7040 1 f4220"/>
              <a:gd name="f8786" fmla="*/ f7041 1 f4221"/>
              <a:gd name="f8787" fmla="*/ f7042 1 f4220"/>
              <a:gd name="f8788" fmla="*/ f7043 1 f4221"/>
              <a:gd name="f8789" fmla="*/ f7044 1 f4220"/>
              <a:gd name="f8790" fmla="*/ f7045 1 f4221"/>
              <a:gd name="f8791" fmla="*/ f7046 1 f4220"/>
              <a:gd name="f8792" fmla="*/ f7047 1 f4221"/>
              <a:gd name="f8793" fmla="*/ f7048 1 f4220"/>
              <a:gd name="f8794" fmla="*/ f7049 1 f4221"/>
              <a:gd name="f8795" fmla="*/ f7050 1 f4220"/>
              <a:gd name="f8796" fmla="*/ f7051 1 f4221"/>
              <a:gd name="f8797" fmla="*/ f7052 1 f4220"/>
              <a:gd name="f8798" fmla="*/ f7053 1 f4221"/>
              <a:gd name="f8799" fmla="*/ f7054 1 f4220"/>
              <a:gd name="f8800" fmla="*/ f7055 1 f4220"/>
              <a:gd name="f8801" fmla="*/ f7056 1 f4221"/>
              <a:gd name="f8802" fmla="*/ f7057 1 f4221"/>
              <a:gd name="f8803" fmla="*/ f7058 1 f4220"/>
              <a:gd name="f8804" fmla="*/ f7059 1 f4221"/>
              <a:gd name="f8805" fmla="*/ f7060 1 f4221"/>
              <a:gd name="f8806" fmla="*/ f7061 1 f4220"/>
              <a:gd name="f8807" fmla="*/ f7062 1 f4221"/>
              <a:gd name="f8808" fmla="*/ f7063 1 f4220"/>
              <a:gd name="f8809" fmla="*/ f7064 1 f4220"/>
              <a:gd name="f8810" fmla="*/ f7065 1 f4221"/>
              <a:gd name="f8811" fmla="*/ f7066 1 f4220"/>
              <a:gd name="f8812" fmla="*/ f7067 1 f4221"/>
              <a:gd name="f8813" fmla="*/ f7068 1 f4220"/>
              <a:gd name="f8814" fmla="*/ f7069 1 f4221"/>
              <a:gd name="f8815" fmla="*/ f7070 1 f4220"/>
              <a:gd name="f8816" fmla="*/ f7071 1 f4221"/>
              <a:gd name="f8817" fmla="*/ f7072 1 f4220"/>
              <a:gd name="f8818" fmla="*/ f7073 1 f4221"/>
              <a:gd name="f8819" fmla="*/ f7074 1 f4220"/>
              <a:gd name="f8820" fmla="*/ f7075 1 f4221"/>
              <a:gd name="f8821" fmla="*/ f7076 1 f4220"/>
              <a:gd name="f8822" fmla="*/ f7077 1 f4221"/>
              <a:gd name="f8823" fmla="*/ f7078 1 f4220"/>
              <a:gd name="f8824" fmla="*/ f7079 1 f4221"/>
              <a:gd name="f8825" fmla="*/ f7080 1 f4220"/>
              <a:gd name="f8826" fmla="*/ f7081 1 f4221"/>
              <a:gd name="f8827" fmla="*/ f7082 1 f4220"/>
              <a:gd name="f8828" fmla="*/ f7083 1 f4221"/>
              <a:gd name="f8829" fmla="*/ f7084 1 f4220"/>
              <a:gd name="f8830" fmla="*/ f7085 1 f4221"/>
              <a:gd name="f8831" fmla="*/ f7086 1 f4220"/>
              <a:gd name="f8832" fmla="*/ f7087 1 f4221"/>
              <a:gd name="f8833" fmla="*/ f7088 1 f4221"/>
              <a:gd name="f8834" fmla="*/ f7089 1 f4220"/>
              <a:gd name="f8835" fmla="*/ f7090 1 f4221"/>
              <a:gd name="f8836" fmla="*/ f7091 1 f4220"/>
              <a:gd name="f8837" fmla="*/ f7092 1 f4221"/>
              <a:gd name="f8838" fmla="*/ f7093 1 f4220"/>
              <a:gd name="f8839" fmla="*/ f7094 1 f4221"/>
              <a:gd name="f8840" fmla="*/ f7095 1 f4221"/>
              <a:gd name="f8841" fmla="*/ f7096 1 f4221"/>
              <a:gd name="f8842" fmla="*/ f7097 1 f4220"/>
              <a:gd name="f8843" fmla="*/ f7098 1 f4221"/>
              <a:gd name="f8844" fmla="*/ f7099 1 f4220"/>
              <a:gd name="f8845" fmla="*/ f7100 1 f4221"/>
              <a:gd name="f8846" fmla="*/ f7101 1 f4220"/>
              <a:gd name="f8847" fmla="*/ f7102 1 f4221"/>
              <a:gd name="f8848" fmla="*/ f7103 1 f4220"/>
              <a:gd name="f8849" fmla="*/ f7104 1 f4221"/>
              <a:gd name="f8850" fmla="*/ f7105 1 f4220"/>
              <a:gd name="f8851" fmla="*/ f7106 1 f4221"/>
              <a:gd name="f8852" fmla="*/ f7107 1 f4220"/>
              <a:gd name="f8853" fmla="*/ f7108 1 f4221"/>
              <a:gd name="f8854" fmla="*/ f7109 1 f4221"/>
              <a:gd name="f8855" fmla="*/ f7110 1 f4221"/>
              <a:gd name="f8856" fmla="*/ f7111 1 f4220"/>
              <a:gd name="f8857" fmla="*/ f7112 1 f4221"/>
              <a:gd name="f8858" fmla="*/ f7113 1 f4220"/>
              <a:gd name="f8859" fmla="*/ f7114 1 f4221"/>
              <a:gd name="f8860" fmla="*/ f7115 1 f4220"/>
              <a:gd name="f8861" fmla="*/ f7116 1 f4221"/>
              <a:gd name="f8862" fmla="*/ f7117 1 f4220"/>
              <a:gd name="f8863" fmla="*/ f7118 1 f4221"/>
              <a:gd name="f8864" fmla="*/ f7119 1 f4220"/>
              <a:gd name="f8865" fmla="*/ f7120 1 f4221"/>
              <a:gd name="f8866" fmla="*/ f7121 1 f4220"/>
              <a:gd name="f8867" fmla="*/ f7122 1 f4221"/>
              <a:gd name="f8868" fmla="*/ f7123 1 f4220"/>
              <a:gd name="f8869" fmla="*/ f7124 1 f4221"/>
              <a:gd name="f8870" fmla="*/ f7125 1 f4220"/>
              <a:gd name="f8871" fmla="*/ f7126 1 f4221"/>
              <a:gd name="f8872" fmla="*/ f7127 1 f4221"/>
              <a:gd name="f8873" fmla="*/ f7128 1 f4220"/>
              <a:gd name="f8874" fmla="*/ f7129 1 f4221"/>
              <a:gd name="f8875" fmla="*/ f7130 1 f4220"/>
              <a:gd name="f8876" fmla="*/ f7131 1 f4221"/>
              <a:gd name="f8877" fmla="*/ f7132 1 f4220"/>
              <a:gd name="f8878" fmla="*/ f7133 1 f4221"/>
              <a:gd name="f8879" fmla="*/ f7134 1 f4220"/>
              <a:gd name="f8880" fmla="*/ f7135 1 f4221"/>
              <a:gd name="f8881" fmla="*/ f7136 1 f4221"/>
              <a:gd name="f8882" fmla="*/ f7137 1 f4220"/>
              <a:gd name="f8883" fmla="*/ f7138 1 f4221"/>
              <a:gd name="f8884" fmla="*/ f7139 1 f4220"/>
              <a:gd name="f8885" fmla="*/ f7140 1 f4221"/>
              <a:gd name="f8886" fmla="*/ f7141 1 f4221"/>
              <a:gd name="f8887" fmla="*/ f7142 1 f4220"/>
              <a:gd name="f8888" fmla="*/ f7143 1 f4221"/>
              <a:gd name="f8889" fmla="*/ f7144 1 f4220"/>
              <a:gd name="f8890" fmla="*/ f7145 1 f4221"/>
              <a:gd name="f8891" fmla="*/ f7146 1 f4220"/>
              <a:gd name="f8892" fmla="*/ f7147 1 f4221"/>
              <a:gd name="f8893" fmla="*/ f7148 1 f4220"/>
              <a:gd name="f8894" fmla="*/ f7149 1 f4221"/>
              <a:gd name="f8895" fmla="*/ f7150 1 f4220"/>
              <a:gd name="f8896" fmla="*/ f7151 1 f4221"/>
              <a:gd name="f8897" fmla="*/ f7152 1 f4220"/>
              <a:gd name="f8898" fmla="*/ f7153 1 f4221"/>
              <a:gd name="f8899" fmla="*/ f7154 1 f4220"/>
              <a:gd name="f8900" fmla="*/ f7155 1 f4220"/>
              <a:gd name="f8901" fmla="*/ f7156 1 f4221"/>
              <a:gd name="f8902" fmla="*/ f7157 1 f4221"/>
              <a:gd name="f8903" fmla="*/ f7158 1 f4221"/>
              <a:gd name="f8904" fmla="*/ f7159 1 f4220"/>
              <a:gd name="f8905" fmla="*/ f7160 1 f4221"/>
              <a:gd name="f8906" fmla="*/ f7161 1 f4221"/>
              <a:gd name="f8907" fmla="*/ f7162 1 f4221"/>
              <a:gd name="f8908" fmla="*/ f7163 1 f4220"/>
              <a:gd name="f8909" fmla="*/ f7164 1 f4221"/>
              <a:gd name="f8910" fmla="*/ f7165 1 f4221"/>
              <a:gd name="f8911" fmla="*/ f7166 1 f4220"/>
              <a:gd name="f8912" fmla="*/ f7167 1 f4221"/>
              <a:gd name="f8913" fmla="*/ f7168 1 f4220"/>
              <a:gd name="f8914" fmla="*/ f7169 1 f4221"/>
              <a:gd name="f8915" fmla="*/ f7170 1 f4220"/>
              <a:gd name="f8916" fmla="*/ f7171 1 f4221"/>
              <a:gd name="f8917" fmla="*/ f7172 1 f4220"/>
              <a:gd name="f8918" fmla="*/ f7173 1 f4221"/>
              <a:gd name="f8919" fmla="*/ f7174 1 f4220"/>
              <a:gd name="f8920" fmla="*/ f7175 1 f4221"/>
              <a:gd name="f8921" fmla="*/ f7176 1 f4220"/>
              <a:gd name="f8922" fmla="*/ f7177 1 f4221"/>
              <a:gd name="f8923" fmla="*/ f7178 1 f4220"/>
              <a:gd name="f8924" fmla="*/ f7179 1 f4221"/>
              <a:gd name="f8925" fmla="*/ f7180 1 f4220"/>
              <a:gd name="f8926" fmla="*/ f7181 1 f4221"/>
              <a:gd name="f8927" fmla="*/ f7182 1 f4220"/>
              <a:gd name="f8928" fmla="*/ f7183 1 f4221"/>
              <a:gd name="f8929" fmla="*/ f7184 1 f4220"/>
              <a:gd name="f8930" fmla="*/ f7185 1 f4221"/>
              <a:gd name="f8931" fmla="*/ f7186 1 f4220"/>
              <a:gd name="f8932" fmla="*/ f7187 1 f4221"/>
              <a:gd name="f8933" fmla="*/ f7188 1 f4220"/>
              <a:gd name="f8934" fmla="*/ f7189 1 f4221"/>
              <a:gd name="f8935" fmla="*/ f7190 1 f4220"/>
              <a:gd name="f8936" fmla="*/ f7191 1 f4221"/>
              <a:gd name="f8937" fmla="*/ f7192 1 f4221"/>
              <a:gd name="f8938" fmla="*/ f7193 1 f4220"/>
              <a:gd name="f8939" fmla="*/ f7194 1 f4221"/>
              <a:gd name="f8940" fmla="*/ f7195 1 f4221"/>
              <a:gd name="f8941" fmla="*/ f7196 1 f4220"/>
              <a:gd name="f8942" fmla="*/ f7197 1 f4221"/>
              <a:gd name="f8943" fmla="*/ f7198 1 f4221"/>
              <a:gd name="f8944" fmla="*/ f7199 1 f4221"/>
              <a:gd name="f8945" fmla="*/ f7200 1 f4220"/>
              <a:gd name="f8946" fmla="*/ f7201 1 f4221"/>
              <a:gd name="f8947" fmla="*/ f7202 1 f4221"/>
              <a:gd name="f8948" fmla="*/ f7203 1 f4220"/>
              <a:gd name="f8949" fmla="*/ f7204 1 f4221"/>
              <a:gd name="f8950" fmla="*/ f7205 1 f4221"/>
              <a:gd name="f8951" fmla="*/ f7206 1 f4220"/>
              <a:gd name="f8952" fmla="*/ f7207 1 f4221"/>
              <a:gd name="f8953" fmla="*/ f7208 1 f4220"/>
              <a:gd name="f8954" fmla="*/ f7209 1 f4220"/>
              <a:gd name="f8955" fmla="*/ f7210 1 f4221"/>
              <a:gd name="f8956" fmla="*/ f7211 1 f4221"/>
              <a:gd name="f8957" fmla="*/ f7212 1 f4220"/>
              <a:gd name="f8958" fmla="*/ f7213 1 f4220"/>
              <a:gd name="f8959" fmla="*/ f7214 1 f4221"/>
              <a:gd name="f8960" fmla="*/ f7215 1 f4220"/>
              <a:gd name="f8961" fmla="*/ f7216 1 f4221"/>
              <a:gd name="f8962" fmla="*/ f7217 1 f4220"/>
              <a:gd name="f8963" fmla="*/ f7218 1 f4221"/>
              <a:gd name="f8964" fmla="*/ f7219 1 f4220"/>
              <a:gd name="f8965" fmla="*/ f7220 1 f4221"/>
              <a:gd name="f8966" fmla="*/ f7221 1 f4220"/>
              <a:gd name="f8967" fmla="*/ f7222 1 f4221"/>
              <a:gd name="f8968" fmla="*/ f7223 1 f4220"/>
              <a:gd name="f8969" fmla="*/ f7224 1 f4221"/>
              <a:gd name="f8970" fmla="*/ f7225 1 f4220"/>
              <a:gd name="f8971" fmla="*/ f7226 1 f4221"/>
              <a:gd name="f8972" fmla="*/ f7227 1 f4220"/>
              <a:gd name="f8973" fmla="*/ f7228 1 f4221"/>
              <a:gd name="f8974" fmla="*/ f7229 1 f4220"/>
              <a:gd name="f8975" fmla="*/ f7230 1 f4221"/>
              <a:gd name="f8976" fmla="*/ f7231 1 f4220"/>
              <a:gd name="f8977" fmla="*/ f7232 1 f4221"/>
              <a:gd name="f8978" fmla="*/ f7233 1 f4220"/>
              <a:gd name="f8979" fmla="*/ f7234 1 f4221"/>
              <a:gd name="f8980" fmla="*/ f7235 1 f4220"/>
              <a:gd name="f8981" fmla="*/ f7236 1 f4221"/>
              <a:gd name="f8982" fmla="*/ f7237 1 f4220"/>
              <a:gd name="f8983" fmla="*/ f7238 1 f4221"/>
              <a:gd name="f8984" fmla="*/ f7239 1 f4220"/>
              <a:gd name="f8985" fmla="*/ f7240 1 f4221"/>
              <a:gd name="f8986" fmla="*/ f7241 1 f4220"/>
              <a:gd name="f8987" fmla="*/ f7242 1 f4221"/>
              <a:gd name="f8988" fmla="*/ f7243 1 f4220"/>
              <a:gd name="f8989" fmla="*/ f7244 1 f4221"/>
              <a:gd name="f8990" fmla="*/ f7245 1 f4220"/>
              <a:gd name="f8991" fmla="*/ f7246 1 f4221"/>
              <a:gd name="f8992" fmla="*/ f7247 1 f4220"/>
              <a:gd name="f8993" fmla="*/ f7248 1 f4221"/>
              <a:gd name="f8994" fmla="*/ f7249 1 f4220"/>
              <a:gd name="f8995" fmla="*/ f7250 1 f4221"/>
              <a:gd name="f8996" fmla="*/ f7251 1 f4220"/>
              <a:gd name="f8997" fmla="*/ f7252 1 f4221"/>
              <a:gd name="f8998" fmla="*/ f7253 1 f4220"/>
              <a:gd name="f8999" fmla="*/ f7254 1 f4221"/>
              <a:gd name="f9000" fmla="*/ f7255 1 f4220"/>
              <a:gd name="f9001" fmla="*/ f7256 1 f4221"/>
              <a:gd name="f9002" fmla="*/ f7257 1 f4220"/>
              <a:gd name="f9003" fmla="*/ f7258 1 f4221"/>
              <a:gd name="f9004" fmla="*/ f7259 1 f4220"/>
              <a:gd name="f9005" fmla="*/ f7260 1 f4221"/>
              <a:gd name="f9006" fmla="*/ f7261 1 f4220"/>
              <a:gd name="f9007" fmla="*/ f7262 1 f4221"/>
              <a:gd name="f9008" fmla="*/ f7263 1 f4220"/>
              <a:gd name="f9009" fmla="*/ f7264 1 f4221"/>
              <a:gd name="f9010" fmla="*/ f7265 1 f4220"/>
              <a:gd name="f9011" fmla="*/ f7266 1 f4221"/>
              <a:gd name="f9012" fmla="*/ f7267 1 f4220"/>
              <a:gd name="f9013" fmla="*/ f7268 1 f4221"/>
              <a:gd name="f9014" fmla="*/ f7269 1 f4220"/>
              <a:gd name="f9015" fmla="*/ f7270 1 f4221"/>
              <a:gd name="f9016" fmla="*/ f7271 1 f4220"/>
              <a:gd name="f9017" fmla="*/ f7272 1 f4221"/>
              <a:gd name="f9018" fmla="*/ f7273 1 f4220"/>
              <a:gd name="f9019" fmla="*/ f7274 1 f4221"/>
              <a:gd name="f9020" fmla="*/ f7275 1 f4221"/>
              <a:gd name="f9021" fmla="*/ f7276 1 f4220"/>
              <a:gd name="f9022" fmla="*/ f7277 1 f4220"/>
              <a:gd name="f9023" fmla="*/ f7278 1 f4221"/>
              <a:gd name="f9024" fmla="*/ f7279 1 f4220"/>
              <a:gd name="f9025" fmla="*/ f7280 1 f4221"/>
              <a:gd name="f9026" fmla="*/ f7281 1 f4220"/>
              <a:gd name="f9027" fmla="*/ f7282 1 f4221"/>
              <a:gd name="f9028" fmla="*/ f7283 1 f4220"/>
              <a:gd name="f9029" fmla="*/ f7284 1 f4221"/>
              <a:gd name="f9030" fmla="*/ f7285 1 f4220"/>
              <a:gd name="f9031" fmla="*/ f7286 1 f4221"/>
              <a:gd name="f9032" fmla="*/ f7287 1 f4220"/>
              <a:gd name="f9033" fmla="*/ f7288 1 f4221"/>
              <a:gd name="f9034" fmla="*/ f7289 1 f4220"/>
              <a:gd name="f9035" fmla="*/ f7290 1 f4221"/>
              <a:gd name="f9036" fmla="*/ f7291 1 f4220"/>
              <a:gd name="f9037" fmla="*/ f7292 1 f4221"/>
              <a:gd name="f9038" fmla="*/ f7293 1 f4220"/>
              <a:gd name="f9039" fmla="*/ f7294 1 f4221"/>
              <a:gd name="f9040" fmla="*/ f7295 1 f4220"/>
              <a:gd name="f9041" fmla="*/ f7296 1 f4221"/>
              <a:gd name="f9042" fmla="*/ f7297 1 f4220"/>
              <a:gd name="f9043" fmla="*/ f7298 1 f4221"/>
              <a:gd name="f9044" fmla="*/ f7299 1 f4220"/>
              <a:gd name="f9045" fmla="*/ f7300 1 f4221"/>
              <a:gd name="f9046" fmla="*/ f7301 1 f4220"/>
              <a:gd name="f9047" fmla="*/ f7302 1 f4221"/>
              <a:gd name="f9048" fmla="*/ f7303 1 f4220"/>
              <a:gd name="f9049" fmla="*/ f7304 1 f4221"/>
              <a:gd name="f9050" fmla="*/ f7305 1 f4220"/>
              <a:gd name="f9051" fmla="*/ f7306 1 f4221"/>
              <a:gd name="f9052" fmla="*/ f7307 1 f4220"/>
              <a:gd name="f9053" fmla="*/ f7308 1 f4220"/>
              <a:gd name="f9054" fmla="*/ f7309 1 f4221"/>
              <a:gd name="f9055" fmla="*/ f7310 1 f4220"/>
              <a:gd name="f9056" fmla="*/ f7311 1 f4221"/>
              <a:gd name="f9057" fmla="*/ f7312 1 f4220"/>
              <a:gd name="f9058" fmla="*/ f7313 1 f4221"/>
              <a:gd name="f9059" fmla="*/ f7314 1 f4220"/>
              <a:gd name="f9060" fmla="*/ f7315 1 f4221"/>
              <a:gd name="f9061" fmla="*/ f7316 1 f4220"/>
              <a:gd name="f9062" fmla="*/ f7317 1 f4221"/>
              <a:gd name="f9063" fmla="*/ f7318 1 f4220"/>
              <a:gd name="f9064" fmla="*/ f7319 1 f4221"/>
              <a:gd name="f9065" fmla="*/ f7320 1 f4221"/>
              <a:gd name="f9066" fmla="*/ f7321 1 f4220"/>
              <a:gd name="f9067" fmla="*/ f7322 1 f4221"/>
              <a:gd name="f9068" fmla="*/ f7323 1 f4220"/>
              <a:gd name="f9069" fmla="*/ f7324 1 f4221"/>
              <a:gd name="f9070" fmla="*/ f7325 1 f4221"/>
              <a:gd name="f9071" fmla="*/ f7326 1 f4220"/>
              <a:gd name="f9072" fmla="*/ f7327 1 f4221"/>
              <a:gd name="f9073" fmla="*/ f7328 1 f4220"/>
              <a:gd name="f9074" fmla="*/ f7329 1 f4221"/>
              <a:gd name="f9075" fmla="*/ f7330 1 f4220"/>
              <a:gd name="f9076" fmla="*/ f7331 1 f4221"/>
              <a:gd name="f9077" fmla="*/ f7332 1 f4220"/>
              <a:gd name="f9078" fmla="*/ f7333 1 f4221"/>
              <a:gd name="f9079" fmla="*/ f7334 1 f4220"/>
              <a:gd name="f9080" fmla="*/ f7335 1 f4221"/>
              <a:gd name="f9081" fmla="*/ f7336 1 f4220"/>
              <a:gd name="f9082" fmla="*/ f7337 1 f4221"/>
              <a:gd name="f9083" fmla="*/ f7338 1 f4220"/>
              <a:gd name="f9084" fmla="*/ f7339 1 f4221"/>
              <a:gd name="f9085" fmla="*/ f7340 1 f4220"/>
              <a:gd name="f9086" fmla="*/ f7341 1 f4221"/>
              <a:gd name="f9087" fmla="*/ f7342 1 f4220"/>
              <a:gd name="f9088" fmla="*/ f7343 1 f4221"/>
              <a:gd name="f9089" fmla="*/ f7344 1 f4220"/>
              <a:gd name="f9090" fmla="*/ f7345 1 f4221"/>
              <a:gd name="f9091" fmla="*/ f7346 1 f4220"/>
              <a:gd name="f9092" fmla="*/ f7347 1 f4221"/>
              <a:gd name="f9093" fmla="*/ f7348 1 f4220"/>
              <a:gd name="f9094" fmla="*/ f7349 1 f4221"/>
              <a:gd name="f9095" fmla="*/ f7350 1 f4220"/>
              <a:gd name="f9096" fmla="*/ f7351 1 f4220"/>
              <a:gd name="f9097" fmla="*/ f7352 1 f4221"/>
              <a:gd name="f9098" fmla="*/ f7353 1 f4221"/>
              <a:gd name="f9099" fmla="*/ f7354 1 f4220"/>
              <a:gd name="f9100" fmla="*/ f7355 1 f4221"/>
              <a:gd name="f9101" fmla="*/ f7356 1 f4220"/>
              <a:gd name="f9102" fmla="*/ f7357 1 f4221"/>
              <a:gd name="f9103" fmla="*/ f7358 1 f4220"/>
              <a:gd name="f9104" fmla="*/ f7359 1 f4221"/>
              <a:gd name="f9105" fmla="*/ f7360 1 f4220"/>
              <a:gd name="f9106" fmla="*/ f7361 1 f4221"/>
              <a:gd name="f9107" fmla="*/ f7362 1 f4220"/>
              <a:gd name="f9108" fmla="*/ f7363 1 f4221"/>
              <a:gd name="f9109" fmla="*/ f7364 1 f4221"/>
              <a:gd name="f9110" fmla="*/ f7365 1 f4220"/>
              <a:gd name="f9111" fmla="*/ f7366 1 f4221"/>
              <a:gd name="f9112" fmla="*/ f7367 1 f4220"/>
              <a:gd name="f9113" fmla="*/ f7368 1 f4221"/>
              <a:gd name="f9114" fmla="*/ f7369 1 f4220"/>
              <a:gd name="f9115" fmla="*/ f7370 1 f4221"/>
              <a:gd name="f9116" fmla="*/ f7371 1 f4220"/>
              <a:gd name="f9117" fmla="*/ f7372 1 f4221"/>
              <a:gd name="f9118" fmla="*/ f7373 1 f4220"/>
              <a:gd name="f9119" fmla="*/ f7374 1 f4221"/>
              <a:gd name="f9120" fmla="*/ f7375 1 f4220"/>
              <a:gd name="f9121" fmla="*/ f7376 1 f4221"/>
              <a:gd name="f9122" fmla="*/ f7377 1 f4220"/>
              <a:gd name="f9123" fmla="*/ f7378 1 f4221"/>
              <a:gd name="f9124" fmla="*/ f7379 1 f4220"/>
              <a:gd name="f9125" fmla="*/ f7380 1 f4221"/>
              <a:gd name="f9126" fmla="*/ f7381 1 f4220"/>
              <a:gd name="f9127" fmla="*/ f7382 1 f4221"/>
              <a:gd name="f9128" fmla="*/ f7383 1 f4220"/>
              <a:gd name="f9129" fmla="*/ f7384 1 f4221"/>
              <a:gd name="f9130" fmla="*/ f7385 1 f4220"/>
              <a:gd name="f9131" fmla="*/ f7386 1 f4220"/>
              <a:gd name="f9132" fmla="*/ f7387 1 f4221"/>
              <a:gd name="f9133" fmla="*/ f7388 1 f4220"/>
              <a:gd name="f9134" fmla="*/ f7389 1 f4221"/>
              <a:gd name="f9135" fmla="*/ f7390 1 f4220"/>
              <a:gd name="f9136" fmla="*/ f7391 1 f4221"/>
              <a:gd name="f9137" fmla="*/ f7392 1 f4220"/>
              <a:gd name="f9138" fmla="*/ f7393 1 f4221"/>
              <a:gd name="f9139" fmla="*/ f7394 1 f4220"/>
              <a:gd name="f9140" fmla="*/ f7395 1 f4221"/>
              <a:gd name="f9141" fmla="*/ f7396 1 f4220"/>
              <a:gd name="f9142" fmla="*/ f7397 1 f4221"/>
              <a:gd name="f9143" fmla="*/ f7398 1 f4220"/>
              <a:gd name="f9144" fmla="*/ f7399 1 f4221"/>
              <a:gd name="f9145" fmla="*/ f7400 1 f4220"/>
              <a:gd name="f9146" fmla="*/ f7401 1 f4221"/>
              <a:gd name="f9147" fmla="*/ f7402 1 f4220"/>
              <a:gd name="f9148" fmla="*/ f7403 1 f4221"/>
              <a:gd name="f9149" fmla="*/ f7404 1 f4220"/>
              <a:gd name="f9150" fmla="*/ f7405 1 f4220"/>
              <a:gd name="f9151" fmla="*/ f7406 1 f4221"/>
              <a:gd name="f9152" fmla="*/ f7407 1 f4220"/>
              <a:gd name="f9153" fmla="*/ f7408 1 f4221"/>
              <a:gd name="f9154" fmla="*/ f7409 1 f4220"/>
              <a:gd name="f9155" fmla="*/ f7410 1 f4221"/>
              <a:gd name="f9156" fmla="*/ f7411 1 f4220"/>
              <a:gd name="f9157" fmla="*/ f7412 1 f4221"/>
              <a:gd name="f9158" fmla="*/ f7413 1 f4220"/>
              <a:gd name="f9159" fmla="*/ f7414 1 f4221"/>
              <a:gd name="f9160" fmla="*/ f7415 1 f4220"/>
              <a:gd name="f9161" fmla="*/ f7416 1 f4221"/>
              <a:gd name="f9162" fmla="*/ f7417 1 f4220"/>
              <a:gd name="f9163" fmla="*/ f7418 1 f4221"/>
              <a:gd name="f9164" fmla="*/ f7419 1 f4220"/>
              <a:gd name="f9165" fmla="*/ f7420 1 f4221"/>
              <a:gd name="f9166" fmla="*/ f7421 1 f4220"/>
              <a:gd name="f9167" fmla="*/ f7422 1 f4221"/>
              <a:gd name="f9168" fmla="*/ f7423 1 f4220"/>
              <a:gd name="f9169" fmla="*/ f7424 1 f4221"/>
              <a:gd name="f9170" fmla="*/ f7425 1 f4220"/>
              <a:gd name="f9171" fmla="*/ f7426 1 f4221"/>
              <a:gd name="f9172" fmla="*/ f7427 1 f4220"/>
              <a:gd name="f9173" fmla="*/ f7428 1 f4221"/>
              <a:gd name="f9174" fmla="*/ f7429 1 f4220"/>
              <a:gd name="f9175" fmla="*/ f7430 1 f4221"/>
              <a:gd name="f9176" fmla="*/ f7431 1 f4220"/>
              <a:gd name="f9177" fmla="*/ f7432 1 f4221"/>
              <a:gd name="f9178" fmla="*/ f7433 1 f4220"/>
              <a:gd name="f9179" fmla="*/ f7434 1 f4221"/>
              <a:gd name="f9180" fmla="*/ f7435 1 f4220"/>
              <a:gd name="f9181" fmla="*/ f7436 1 f4221"/>
              <a:gd name="f9182" fmla="*/ f7437 1 f4220"/>
              <a:gd name="f9183" fmla="*/ f7438 1 f4221"/>
              <a:gd name="f9184" fmla="*/ f7439 1 f4220"/>
              <a:gd name="f9185" fmla="*/ f7440 1 f4221"/>
              <a:gd name="f9186" fmla="*/ f7441 1 f4221"/>
              <a:gd name="f9187" fmla="*/ f7442 1 f4220"/>
              <a:gd name="f9188" fmla="*/ f7443 1 f4221"/>
              <a:gd name="f9189" fmla="*/ f7444 1 f4220"/>
              <a:gd name="f9190" fmla="*/ f7445 1 f4221"/>
              <a:gd name="f9191" fmla="*/ f7446 1 f4220"/>
              <a:gd name="f9192" fmla="*/ f7447 1 f4221"/>
              <a:gd name="f9193" fmla="*/ f7448 1 f4220"/>
              <a:gd name="f9194" fmla="*/ f7449 1 f4221"/>
              <a:gd name="f9195" fmla="*/ f7450 1 f4220"/>
              <a:gd name="f9196" fmla="*/ f7451 1 f4221"/>
              <a:gd name="f9197" fmla="*/ f7452 1 f4220"/>
              <a:gd name="f9198" fmla="*/ f7453 1 f4221"/>
              <a:gd name="f9199" fmla="*/ f7454 1 f4220"/>
              <a:gd name="f9200" fmla="*/ f7455 1 f4221"/>
              <a:gd name="f9201" fmla="*/ f7456 1 f4221"/>
              <a:gd name="f9202" fmla="*/ f7457 1 f4220"/>
              <a:gd name="f9203" fmla="*/ f7458 1 f4221"/>
              <a:gd name="f9204" fmla="*/ f7459 1 f4220"/>
              <a:gd name="f9205" fmla="*/ f7460 1 f4221"/>
              <a:gd name="f9206" fmla="*/ f7461 1 f4220"/>
              <a:gd name="f9207" fmla="*/ f7462 1 f4221"/>
              <a:gd name="f9208" fmla="*/ f7463 1 f4220"/>
              <a:gd name="f9209" fmla="*/ f7464 1 f4221"/>
              <a:gd name="f9210" fmla="*/ f7465 1 f4220"/>
              <a:gd name="f9211" fmla="*/ f7466 1 f4221"/>
              <a:gd name="f9212" fmla="*/ f7467 1 f4220"/>
              <a:gd name="f9213" fmla="*/ f7468 1 f4221"/>
              <a:gd name="f9214" fmla="*/ f7469 1 f4220"/>
              <a:gd name="f9215" fmla="*/ f7470 1 f4221"/>
              <a:gd name="f9216" fmla="*/ f7471 1 f4220"/>
              <a:gd name="f9217" fmla="*/ f7472 1 f4221"/>
              <a:gd name="f9218" fmla="*/ f7473 1 f4220"/>
              <a:gd name="f9219" fmla="*/ f7474 1 f4221"/>
              <a:gd name="f9220" fmla="*/ f7475 1 f4220"/>
              <a:gd name="f9221" fmla="*/ f7476 1 f4221"/>
              <a:gd name="f9222" fmla="*/ f7477 1 f4220"/>
              <a:gd name="f9223" fmla="*/ f7478 1 f4221"/>
              <a:gd name="f9224" fmla="*/ f7479 1 f4220"/>
              <a:gd name="f9225" fmla="*/ f7480 1 f4221"/>
              <a:gd name="f9226" fmla="*/ f7481 1 f4220"/>
              <a:gd name="f9227" fmla="*/ f7482 1 f4221"/>
              <a:gd name="f9228" fmla="*/ f7483 1 f4220"/>
              <a:gd name="f9229" fmla="*/ f7484 1 f4221"/>
              <a:gd name="f9230" fmla="*/ f7485 1 f4220"/>
              <a:gd name="f9231" fmla="*/ f7486 1 f4221"/>
              <a:gd name="f9232" fmla="*/ f7487 1 f4220"/>
              <a:gd name="f9233" fmla="*/ f7488 1 f4221"/>
              <a:gd name="f9234" fmla="*/ f7489 1 f4220"/>
              <a:gd name="f9235" fmla="*/ f7490 1 f4221"/>
              <a:gd name="f9236" fmla="*/ f7491 1 f4220"/>
              <a:gd name="f9237" fmla="*/ f7492 1 f4221"/>
              <a:gd name="f9238" fmla="*/ f7493 1 f4220"/>
              <a:gd name="f9239" fmla="*/ f7494 1 f4221"/>
              <a:gd name="f9240" fmla="*/ f7495 1 f4220"/>
              <a:gd name="f9241" fmla="*/ f7496 1 f4221"/>
              <a:gd name="f9242" fmla="*/ f7497 1 f4221"/>
              <a:gd name="f9243" fmla="*/ f7498 1 f4220"/>
              <a:gd name="f9244" fmla="*/ f7499 1 f4221"/>
              <a:gd name="f9245" fmla="*/ f7500 1 f4220"/>
              <a:gd name="f9246" fmla="*/ f7501 1 f4221"/>
              <a:gd name="f9247" fmla="*/ f7502 1 f4220"/>
              <a:gd name="f9248" fmla="*/ f7503 1 f4221"/>
              <a:gd name="f9249" fmla="*/ f7504 1 f4220"/>
              <a:gd name="f9250" fmla="*/ f7505 1 f4221"/>
              <a:gd name="f9251" fmla="*/ f7506 1 f4220"/>
              <a:gd name="f9252" fmla="*/ f7507 1 f4221"/>
              <a:gd name="f9253" fmla="*/ f7508 1 f4220"/>
              <a:gd name="f9254" fmla="*/ f7509 1 f4221"/>
              <a:gd name="f9255" fmla="*/ f7510 1 f4220"/>
              <a:gd name="f9256" fmla="*/ f7511 1 f4221"/>
              <a:gd name="f9257" fmla="*/ f7512 1 f4220"/>
              <a:gd name="f9258" fmla="*/ f7513 1 f4221"/>
              <a:gd name="f9259" fmla="*/ f7514 1 f4220"/>
              <a:gd name="f9260" fmla="*/ f7515 1 f4220"/>
              <a:gd name="f9261" fmla="*/ f7516 1 f4221"/>
              <a:gd name="f9262" fmla="*/ f7517 1 f4220"/>
              <a:gd name="f9263" fmla="*/ f7518 1 f4221"/>
              <a:gd name="f9264" fmla="*/ f7519 1 f4220"/>
              <a:gd name="f9265" fmla="*/ f7520 1 f4221"/>
              <a:gd name="f9266" fmla="*/ f7521 1 f4220"/>
              <a:gd name="f9267" fmla="*/ f7522 1 f4220"/>
              <a:gd name="f9268" fmla="*/ f7523 1 f4221"/>
              <a:gd name="f9269" fmla="*/ f7524 1 f4220"/>
              <a:gd name="f9270" fmla="*/ f7525 1 f4221"/>
              <a:gd name="f9271" fmla="*/ f7526 1 f4220"/>
              <a:gd name="f9272" fmla="*/ f7527 1 f4221"/>
              <a:gd name="f9273" fmla="*/ f7528 1 f4220"/>
              <a:gd name="f9274" fmla="*/ f7529 1 f4221"/>
              <a:gd name="f9275" fmla="*/ f7530 1 f4220"/>
              <a:gd name="f9276" fmla="*/ f7531 1 f4221"/>
              <a:gd name="f9277" fmla="*/ f7532 1 f4220"/>
              <a:gd name="f9278" fmla="*/ f7533 1 f4221"/>
              <a:gd name="f9279" fmla="*/ f7534 1 f4220"/>
              <a:gd name="f9280" fmla="*/ f7535 1 f4221"/>
              <a:gd name="f9281" fmla="*/ f7536 1 f4220"/>
              <a:gd name="f9282" fmla="*/ f7537 1 f4221"/>
              <a:gd name="f9283" fmla="*/ f7538 1 f4220"/>
              <a:gd name="f9284" fmla="*/ f7539 1 f4221"/>
              <a:gd name="f9285" fmla="*/ f7540 1 f4220"/>
              <a:gd name="f9286" fmla="*/ f7541 1 f4221"/>
              <a:gd name="f9287" fmla="*/ f7542 1 f4220"/>
              <a:gd name="f9288" fmla="*/ f7543 1 f4221"/>
              <a:gd name="f9289" fmla="*/ f7544 1 f4220"/>
              <a:gd name="f9290" fmla="*/ f7545 1 f4220"/>
              <a:gd name="f9291" fmla="*/ f7546 1 f4221"/>
              <a:gd name="f9292" fmla="*/ f7547 1 f4220"/>
              <a:gd name="f9293" fmla="*/ f7548 1 f4221"/>
              <a:gd name="f9294" fmla="*/ f7549 1 f4220"/>
              <a:gd name="f9295" fmla="*/ f7550 1 f4221"/>
              <a:gd name="f9296" fmla="*/ f7551 1 f4220"/>
              <a:gd name="f9297" fmla="*/ f7552 1 f4221"/>
              <a:gd name="f9298" fmla="*/ f7553 1 f4220"/>
              <a:gd name="f9299" fmla="*/ f7554 1 f4220"/>
              <a:gd name="f9300" fmla="*/ f7555 1 f4220"/>
              <a:gd name="f9301" fmla="*/ f7556 1 f4221"/>
              <a:gd name="f9302" fmla="*/ f7557 1 f4220"/>
              <a:gd name="f9303" fmla="*/ f7558 1 f4221"/>
              <a:gd name="f9304" fmla="*/ f7559 1 f4220"/>
              <a:gd name="f9305" fmla="*/ f7560 1 f4221"/>
              <a:gd name="f9306" fmla="*/ f7561 1 f4220"/>
              <a:gd name="f9307" fmla="*/ f7562 1 f4221"/>
              <a:gd name="f9308" fmla="*/ f7563 1 f4220"/>
              <a:gd name="f9309" fmla="*/ f7564 1 f4221"/>
              <a:gd name="f9310" fmla="*/ f7565 1 f4220"/>
              <a:gd name="f9311" fmla="*/ f7566 1 f4221"/>
              <a:gd name="f9312" fmla="*/ f7567 1 f4220"/>
              <a:gd name="f9313" fmla="*/ f7568 1 f4221"/>
              <a:gd name="f9314" fmla="*/ f7569 1 f4220"/>
              <a:gd name="f9315" fmla="*/ f7570 1 f4221"/>
              <a:gd name="f9316" fmla="*/ f7571 1 f4220"/>
              <a:gd name="f9317" fmla="*/ f7572 1 f4221"/>
              <a:gd name="f9318" fmla="*/ f7573 1 f4220"/>
              <a:gd name="f9319" fmla="*/ f7574 1 f4221"/>
              <a:gd name="f9320" fmla="*/ f7575 1 f4220"/>
              <a:gd name="f9321" fmla="*/ f7576 1 f4221"/>
              <a:gd name="f9322" fmla="*/ f7577 1 f4220"/>
              <a:gd name="f9323" fmla="*/ f7578 1 f4220"/>
              <a:gd name="f9324" fmla="*/ f7579 1 f4221"/>
              <a:gd name="f9325" fmla="*/ f7580 1 f4220"/>
              <a:gd name="f9326" fmla="*/ f7581 1 f4221"/>
              <a:gd name="f9327" fmla="*/ f7582 1 f4220"/>
              <a:gd name="f9328" fmla="*/ f7583 1 f4221"/>
              <a:gd name="f9329" fmla="*/ f7584 1 f4220"/>
              <a:gd name="f9330" fmla="*/ f7585 1 f4221"/>
              <a:gd name="f9331" fmla="*/ f7586 1 f4220"/>
              <a:gd name="f9332" fmla="*/ f7587 1 f4221"/>
              <a:gd name="f9333" fmla="*/ f7588 1 f4220"/>
              <a:gd name="f9334" fmla="*/ f7589 1 f4221"/>
              <a:gd name="f9335" fmla="*/ f7590 1 f4220"/>
              <a:gd name="f9336" fmla="*/ f7591 1 f4221"/>
              <a:gd name="f9337" fmla="*/ f7592 1 f4220"/>
              <a:gd name="f9338" fmla="*/ f7593 1 f4221"/>
              <a:gd name="f9339" fmla="*/ f7594 1 f4220"/>
              <a:gd name="f9340" fmla="*/ f7595 1 f4221"/>
              <a:gd name="f9341" fmla="*/ f7596 1 f4220"/>
              <a:gd name="f9342" fmla="*/ f7597 1 f4220"/>
              <a:gd name="f9343" fmla="*/ f7598 1 f4221"/>
              <a:gd name="f9344" fmla="*/ f7599 1 f4220"/>
              <a:gd name="f9345" fmla="*/ f7600 1 f4221"/>
              <a:gd name="f9346" fmla="*/ f7601 1 f4220"/>
              <a:gd name="f9347" fmla="*/ f7602 1 f4221"/>
              <a:gd name="f9348" fmla="*/ f7603 1 f4220"/>
              <a:gd name="f9349" fmla="*/ f7604 1 f4221"/>
              <a:gd name="f9350" fmla="*/ f7605 1 f4220"/>
              <a:gd name="f9351" fmla="*/ f7606 1 f4221"/>
              <a:gd name="f9352" fmla="*/ f7607 1 f4220"/>
              <a:gd name="f9353" fmla="*/ f7608 1 f4221"/>
              <a:gd name="f9354" fmla="*/ f7609 1 f4220"/>
              <a:gd name="f9355" fmla="*/ f7610 1 f4221"/>
              <a:gd name="f9356" fmla="*/ f7611 1 f4220"/>
              <a:gd name="f9357" fmla="*/ f7612 1 f4221"/>
              <a:gd name="f9358" fmla="*/ f7613 1 f4220"/>
              <a:gd name="f9359" fmla="*/ f7614 1 f4220"/>
              <a:gd name="f9360" fmla="*/ f7615 1 f4221"/>
              <a:gd name="f9361" fmla="*/ f7616 1 f4220"/>
              <a:gd name="f9362" fmla="*/ f7617 1 f4221"/>
              <a:gd name="f9363" fmla="*/ f7618 1 f4220"/>
              <a:gd name="f9364" fmla="*/ f7619 1 f4221"/>
              <a:gd name="f9365" fmla="*/ f7620 1 f4220"/>
              <a:gd name="f9366" fmla="*/ f7621 1 f4220"/>
              <a:gd name="f9367" fmla="*/ f7622 1 f4221"/>
              <a:gd name="f9368" fmla="*/ f7623 1 f4220"/>
              <a:gd name="f9369" fmla="*/ f7624 1 f4221"/>
              <a:gd name="f9370" fmla="*/ f7625 1 f4220"/>
              <a:gd name="f9371" fmla="*/ f7626 1 f4221"/>
              <a:gd name="f9372" fmla="*/ f7627 1 f4220"/>
              <a:gd name="f9373" fmla="*/ f7628 1 f4220"/>
              <a:gd name="f9374" fmla="*/ f7629 1 f4221"/>
              <a:gd name="f9375" fmla="*/ f7630 1 f4220"/>
              <a:gd name="f9376" fmla="*/ f7631 1 f4220"/>
              <a:gd name="f9377" fmla="*/ f7632 1 f4221"/>
              <a:gd name="f9378" fmla="*/ f7633 1 f4220"/>
              <a:gd name="f9379" fmla="*/ f7634 1 f4221"/>
              <a:gd name="f9380" fmla="*/ f7635 1 f4220"/>
              <a:gd name="f9381" fmla="*/ f7636 1 f4221"/>
              <a:gd name="f9382" fmla="*/ f7637 1 f4220"/>
              <a:gd name="f9383" fmla="*/ f7638 1 f4221"/>
              <a:gd name="f9384" fmla="*/ f7639 1 f4220"/>
              <a:gd name="f9385" fmla="*/ f7640 1 f4221"/>
              <a:gd name="f9386" fmla="*/ f7641 1 f4220"/>
              <a:gd name="f9387" fmla="*/ f7642 1 f4221"/>
              <a:gd name="f9388" fmla="*/ f7643 1 f4220"/>
              <a:gd name="f9389" fmla="*/ f7644 1 f4220"/>
              <a:gd name="f9390" fmla="*/ f7645 1 f4221"/>
              <a:gd name="f9391" fmla="*/ f7646 1 f4220"/>
              <a:gd name="f9392" fmla="*/ f7647 1 f4221"/>
              <a:gd name="f9393" fmla="*/ f7648 1 f4220"/>
              <a:gd name="f9394" fmla="*/ f7649 1 f4221"/>
              <a:gd name="f9395" fmla="*/ f7650 1 f4220"/>
              <a:gd name="f9396" fmla="*/ f7651 1 f4221"/>
              <a:gd name="f9397" fmla="*/ f7652 1 f4220"/>
              <a:gd name="f9398" fmla="*/ f7653 1 f4221"/>
              <a:gd name="f9399" fmla="*/ f7654 1 f4220"/>
              <a:gd name="f9400" fmla="*/ f7655 1 f4221"/>
              <a:gd name="f9401" fmla="*/ f7656 1 f4220"/>
              <a:gd name="f9402" fmla="*/ f7657 1 f4221"/>
              <a:gd name="f9403" fmla="*/ f7658 1 f4220"/>
              <a:gd name="f9404" fmla="*/ f7659 1 f4221"/>
              <a:gd name="f9405" fmla="*/ f7660 1 f4220"/>
              <a:gd name="f9406" fmla="*/ f7661 1 f4221"/>
              <a:gd name="f9407" fmla="*/ f7662 1 f4220"/>
              <a:gd name="f9408" fmla="*/ f7663 1 f4221"/>
              <a:gd name="f9409" fmla="*/ f7664 1 f4220"/>
              <a:gd name="f9410" fmla="*/ f7665 1 f4221"/>
              <a:gd name="f9411" fmla="*/ f7666 1 f4220"/>
              <a:gd name="f9412" fmla="*/ f7667 1 f4221"/>
              <a:gd name="f9413" fmla="*/ f7668 1 f4220"/>
              <a:gd name="f9414" fmla="*/ f7669 1 f4221"/>
              <a:gd name="f9415" fmla="*/ f7670 1 f4220"/>
              <a:gd name="f9416" fmla="*/ f7671 1 f4221"/>
              <a:gd name="f9417" fmla="*/ f7672 1 f4220"/>
              <a:gd name="f9418" fmla="*/ f7673 1 f4221"/>
              <a:gd name="f9419" fmla="*/ f7674 1 f4220"/>
              <a:gd name="f9420" fmla="*/ f7675 1 f4221"/>
              <a:gd name="f9421" fmla="*/ f7676 1 f4220"/>
              <a:gd name="f9422" fmla="*/ f7677 1 f4221"/>
              <a:gd name="f9423" fmla="*/ f7678 1 f4220"/>
              <a:gd name="f9424" fmla="*/ f7679 1 f4221"/>
              <a:gd name="f9425" fmla="*/ f7680 1 f4220"/>
              <a:gd name="f9426" fmla="*/ f7681 1 f4221"/>
              <a:gd name="f9427" fmla="*/ f7682 1 f4220"/>
              <a:gd name="f9428" fmla="*/ f7683 1 f4221"/>
              <a:gd name="f9429" fmla="*/ f7684 1 f4220"/>
              <a:gd name="f9430" fmla="*/ f7685 1 f4221"/>
              <a:gd name="f9431" fmla="*/ f7686 1 f4220"/>
              <a:gd name="f9432" fmla="*/ f7687 1 f4220"/>
              <a:gd name="f9433" fmla="*/ f7688 1 f4221"/>
              <a:gd name="f9434" fmla="*/ f7689 1 f4220"/>
              <a:gd name="f9435" fmla="*/ f7690 1 f4221"/>
              <a:gd name="f9436" fmla="*/ f7691 1 f4220"/>
              <a:gd name="f9437" fmla="*/ f7692 1 f4221"/>
              <a:gd name="f9438" fmla="*/ f7693 1 f4221"/>
              <a:gd name="f9439" fmla="*/ f7694 1 f4220"/>
              <a:gd name="f9440" fmla="*/ f7695 1 f4221"/>
              <a:gd name="f9441" fmla="*/ f7696 1 f4220"/>
              <a:gd name="f9442" fmla="*/ f7697 1 f4221"/>
              <a:gd name="f9443" fmla="*/ f7698 1 f4220"/>
              <a:gd name="f9444" fmla="*/ f7699 1 f4220"/>
              <a:gd name="f9445" fmla="*/ f7700 1 f4221"/>
              <a:gd name="f9446" fmla="*/ f7701 1 f4220"/>
              <a:gd name="f9447" fmla="*/ f7702 1 f4220"/>
              <a:gd name="f9448" fmla="*/ f7703 1 f4221"/>
              <a:gd name="f9449" fmla="*/ f7704 1 f4220"/>
              <a:gd name="f9450" fmla="*/ f7705 f4211 1"/>
              <a:gd name="f9451" fmla="*/ f7706 f4211 1"/>
              <a:gd name="f9452" fmla="*/ f7708 f4212 1"/>
              <a:gd name="f9453" fmla="*/ f7707 f4212 1"/>
              <a:gd name="f9454" fmla="*/ f7709 f4211 1"/>
              <a:gd name="f9455" fmla="*/ f7710 f4212 1"/>
              <a:gd name="f9456" fmla="*/ f7711 f4211 1"/>
              <a:gd name="f9457" fmla="*/ f7712 f4212 1"/>
              <a:gd name="f9458" fmla="*/ f7713 f4211 1"/>
              <a:gd name="f9459" fmla="*/ f7714 f4212 1"/>
              <a:gd name="f9460" fmla="*/ f7715 f4211 1"/>
              <a:gd name="f9461" fmla="*/ f7716 f4212 1"/>
              <a:gd name="f9462" fmla="*/ f7717 f4211 1"/>
              <a:gd name="f9463" fmla="*/ f7718 f4212 1"/>
              <a:gd name="f9464" fmla="*/ f7719 f4211 1"/>
              <a:gd name="f9465" fmla="*/ f7720 f4212 1"/>
              <a:gd name="f9466" fmla="*/ f7721 f4211 1"/>
              <a:gd name="f9467" fmla="*/ f7722 f4212 1"/>
              <a:gd name="f9468" fmla="*/ f7723 f4211 1"/>
              <a:gd name="f9469" fmla="*/ f7724 f4212 1"/>
              <a:gd name="f9470" fmla="*/ f7725 f4211 1"/>
              <a:gd name="f9471" fmla="*/ f7726 f4212 1"/>
              <a:gd name="f9472" fmla="*/ f7727 f4211 1"/>
              <a:gd name="f9473" fmla="*/ f7728 f4212 1"/>
              <a:gd name="f9474" fmla="*/ f7729 f4211 1"/>
              <a:gd name="f9475" fmla="*/ f7730 f4212 1"/>
              <a:gd name="f9476" fmla="*/ f7731 f4211 1"/>
              <a:gd name="f9477" fmla="*/ f7732 f4212 1"/>
              <a:gd name="f9478" fmla="*/ f7733 f4211 1"/>
              <a:gd name="f9479" fmla="*/ f7734 f4212 1"/>
              <a:gd name="f9480" fmla="*/ f7735 f4211 1"/>
              <a:gd name="f9481" fmla="*/ f7736 f4212 1"/>
              <a:gd name="f9482" fmla="*/ f7737 f4211 1"/>
              <a:gd name="f9483" fmla="*/ f7738 f4212 1"/>
              <a:gd name="f9484" fmla="*/ f7739 f4211 1"/>
              <a:gd name="f9485" fmla="*/ f7740 f4212 1"/>
              <a:gd name="f9486" fmla="*/ f7741 f4211 1"/>
              <a:gd name="f9487" fmla="*/ f7742 f4212 1"/>
              <a:gd name="f9488" fmla="*/ f7743 f4211 1"/>
              <a:gd name="f9489" fmla="*/ f7744 f4212 1"/>
              <a:gd name="f9490" fmla="*/ f7745 f4211 1"/>
              <a:gd name="f9491" fmla="*/ f7746 f4212 1"/>
              <a:gd name="f9492" fmla="*/ f7747 f4211 1"/>
              <a:gd name="f9493" fmla="*/ f7748 f4212 1"/>
              <a:gd name="f9494" fmla="*/ f7749 f4211 1"/>
              <a:gd name="f9495" fmla="*/ f7750 f4212 1"/>
              <a:gd name="f9496" fmla="*/ f7751 f4211 1"/>
              <a:gd name="f9497" fmla="*/ f7752 f4212 1"/>
              <a:gd name="f9498" fmla="*/ f7753 f4211 1"/>
              <a:gd name="f9499" fmla="*/ f7754 f4212 1"/>
              <a:gd name="f9500" fmla="*/ f7755 f4211 1"/>
              <a:gd name="f9501" fmla="*/ f7756 f4212 1"/>
              <a:gd name="f9502" fmla="*/ f7757 f4211 1"/>
              <a:gd name="f9503" fmla="*/ f7758 f4212 1"/>
              <a:gd name="f9504" fmla="*/ f7759 f4211 1"/>
              <a:gd name="f9505" fmla="*/ f7760 f4212 1"/>
              <a:gd name="f9506" fmla="*/ f7761 f4212 1"/>
              <a:gd name="f9507" fmla="*/ f7762 f4211 1"/>
              <a:gd name="f9508" fmla="*/ f7763 f4212 1"/>
              <a:gd name="f9509" fmla="*/ f7764 f4211 1"/>
              <a:gd name="f9510" fmla="*/ f7765 f4212 1"/>
              <a:gd name="f9511" fmla="*/ f7766 f4211 1"/>
              <a:gd name="f9512" fmla="*/ f7767 f4212 1"/>
              <a:gd name="f9513" fmla="*/ f7768 f4211 1"/>
              <a:gd name="f9514" fmla="*/ f7769 f4212 1"/>
              <a:gd name="f9515" fmla="*/ f7770 f4211 1"/>
              <a:gd name="f9516" fmla="*/ f7771 f4212 1"/>
              <a:gd name="f9517" fmla="*/ f7772 f4211 1"/>
              <a:gd name="f9518" fmla="*/ f7773 f4212 1"/>
              <a:gd name="f9519" fmla="*/ f7774 f4211 1"/>
              <a:gd name="f9520" fmla="*/ f7775 f4212 1"/>
              <a:gd name="f9521" fmla="*/ f7776 f4211 1"/>
              <a:gd name="f9522" fmla="*/ f7777 f4212 1"/>
              <a:gd name="f9523" fmla="*/ f7778 f4211 1"/>
              <a:gd name="f9524" fmla="*/ f7779 f4212 1"/>
              <a:gd name="f9525" fmla="*/ f7780 f4211 1"/>
              <a:gd name="f9526" fmla="*/ f7781 f4212 1"/>
              <a:gd name="f9527" fmla="*/ f7782 f4211 1"/>
              <a:gd name="f9528" fmla="*/ f7783 f4212 1"/>
              <a:gd name="f9529" fmla="*/ f7784 f4211 1"/>
              <a:gd name="f9530" fmla="*/ f7785 f4212 1"/>
              <a:gd name="f9531" fmla="*/ f7786 f4211 1"/>
              <a:gd name="f9532" fmla="*/ f7787 f4212 1"/>
              <a:gd name="f9533" fmla="*/ f7788 f4211 1"/>
              <a:gd name="f9534" fmla="*/ f7789 f4212 1"/>
              <a:gd name="f9535" fmla="*/ f7790 f4211 1"/>
              <a:gd name="f9536" fmla="*/ f7791 f4212 1"/>
              <a:gd name="f9537" fmla="*/ f7792 f4211 1"/>
              <a:gd name="f9538" fmla="*/ f7793 f4212 1"/>
              <a:gd name="f9539" fmla="*/ f7794 f4211 1"/>
              <a:gd name="f9540" fmla="*/ f7795 f4212 1"/>
              <a:gd name="f9541" fmla="*/ f7796 f4211 1"/>
              <a:gd name="f9542" fmla="*/ f7797 f4212 1"/>
              <a:gd name="f9543" fmla="*/ f7798 f4211 1"/>
              <a:gd name="f9544" fmla="*/ f7799 f4212 1"/>
              <a:gd name="f9545" fmla="*/ f7800 f4211 1"/>
              <a:gd name="f9546" fmla="*/ f7801 f4212 1"/>
              <a:gd name="f9547" fmla="*/ f7802 f4211 1"/>
              <a:gd name="f9548" fmla="*/ f7803 f4212 1"/>
              <a:gd name="f9549" fmla="*/ f7804 f4211 1"/>
              <a:gd name="f9550" fmla="*/ f7805 f4212 1"/>
              <a:gd name="f9551" fmla="*/ f7806 f4211 1"/>
              <a:gd name="f9552" fmla="*/ f7807 f4212 1"/>
              <a:gd name="f9553" fmla="*/ f7808 f4211 1"/>
              <a:gd name="f9554" fmla="*/ f7809 f4212 1"/>
              <a:gd name="f9555" fmla="*/ f7810 f4211 1"/>
              <a:gd name="f9556" fmla="*/ f7811 f4212 1"/>
              <a:gd name="f9557" fmla="*/ f7812 f4211 1"/>
              <a:gd name="f9558" fmla="*/ f7813 f4212 1"/>
              <a:gd name="f9559" fmla="*/ f7814 f4211 1"/>
              <a:gd name="f9560" fmla="*/ f7815 f4211 1"/>
              <a:gd name="f9561" fmla="*/ f7816 f4212 1"/>
              <a:gd name="f9562" fmla="*/ f7817 f4211 1"/>
              <a:gd name="f9563" fmla="*/ f7818 f4212 1"/>
              <a:gd name="f9564" fmla="*/ f7819 f4211 1"/>
              <a:gd name="f9565" fmla="*/ f7820 f4212 1"/>
              <a:gd name="f9566" fmla="*/ f7821 f4211 1"/>
              <a:gd name="f9567" fmla="*/ f7822 f4212 1"/>
              <a:gd name="f9568" fmla="*/ f7823 f4211 1"/>
              <a:gd name="f9569" fmla="*/ f7824 f4212 1"/>
              <a:gd name="f9570" fmla="*/ f7825 f4211 1"/>
              <a:gd name="f9571" fmla="*/ f7826 f4212 1"/>
              <a:gd name="f9572" fmla="*/ f7827 f4211 1"/>
              <a:gd name="f9573" fmla="*/ f7828 f4211 1"/>
              <a:gd name="f9574" fmla="*/ f7829 f4212 1"/>
              <a:gd name="f9575" fmla="*/ f7830 f4211 1"/>
              <a:gd name="f9576" fmla="*/ f7831 f4212 1"/>
              <a:gd name="f9577" fmla="*/ f7832 f4211 1"/>
              <a:gd name="f9578" fmla="*/ f7833 f4212 1"/>
              <a:gd name="f9579" fmla="*/ f7834 f4211 1"/>
              <a:gd name="f9580" fmla="*/ f7835 f4212 1"/>
              <a:gd name="f9581" fmla="*/ f7836 f4211 1"/>
              <a:gd name="f9582" fmla="*/ f7837 f4212 1"/>
              <a:gd name="f9583" fmla="*/ f7838 f4211 1"/>
              <a:gd name="f9584" fmla="*/ f7839 f4212 1"/>
              <a:gd name="f9585" fmla="*/ f7840 f4211 1"/>
              <a:gd name="f9586" fmla="*/ f7841 f4212 1"/>
              <a:gd name="f9587" fmla="*/ f7842 f4211 1"/>
              <a:gd name="f9588" fmla="*/ f7843 f4212 1"/>
              <a:gd name="f9589" fmla="*/ f7844 f4211 1"/>
              <a:gd name="f9590" fmla="*/ f7845 f4212 1"/>
              <a:gd name="f9591" fmla="*/ f7846 f4211 1"/>
              <a:gd name="f9592" fmla="*/ f7847 f4212 1"/>
              <a:gd name="f9593" fmla="*/ f7848 f4211 1"/>
              <a:gd name="f9594" fmla="*/ f7849 f4212 1"/>
              <a:gd name="f9595" fmla="*/ f7850 f4211 1"/>
              <a:gd name="f9596" fmla="*/ f7851 f4212 1"/>
              <a:gd name="f9597" fmla="*/ f7852 f4212 1"/>
              <a:gd name="f9598" fmla="*/ f7853 f4211 1"/>
              <a:gd name="f9599" fmla="*/ f7854 f4212 1"/>
              <a:gd name="f9600" fmla="*/ f7855 f4211 1"/>
              <a:gd name="f9601" fmla="*/ f7856 f4212 1"/>
              <a:gd name="f9602" fmla="*/ f7857 f4211 1"/>
              <a:gd name="f9603" fmla="*/ f7858 f4212 1"/>
              <a:gd name="f9604" fmla="*/ f7859 f4211 1"/>
              <a:gd name="f9605" fmla="*/ f7860 f4212 1"/>
              <a:gd name="f9606" fmla="*/ f7861 f4211 1"/>
              <a:gd name="f9607" fmla="*/ f7862 f4212 1"/>
              <a:gd name="f9608" fmla="*/ f7863 f4211 1"/>
              <a:gd name="f9609" fmla="*/ f7864 f4212 1"/>
              <a:gd name="f9610" fmla="*/ f7865 f4211 1"/>
              <a:gd name="f9611" fmla="*/ f7866 f4212 1"/>
              <a:gd name="f9612" fmla="*/ f7867 f4212 1"/>
              <a:gd name="f9613" fmla="*/ f7868 f4211 1"/>
              <a:gd name="f9614" fmla="*/ f7869 f4212 1"/>
              <a:gd name="f9615" fmla="*/ f7870 f4211 1"/>
              <a:gd name="f9616" fmla="*/ f7871 f4212 1"/>
              <a:gd name="f9617" fmla="*/ f7872 f4211 1"/>
              <a:gd name="f9618" fmla="*/ f7873 f4212 1"/>
              <a:gd name="f9619" fmla="*/ f7874 f4211 1"/>
              <a:gd name="f9620" fmla="*/ f7875 f4212 1"/>
              <a:gd name="f9621" fmla="*/ f7876 f4211 1"/>
              <a:gd name="f9622" fmla="*/ f7877 f4212 1"/>
              <a:gd name="f9623" fmla="*/ f7878 f4211 1"/>
              <a:gd name="f9624" fmla="*/ f7879 f4212 1"/>
              <a:gd name="f9625" fmla="*/ f7880 f4211 1"/>
              <a:gd name="f9626" fmla="*/ f7881 f4212 1"/>
              <a:gd name="f9627" fmla="*/ f7882 f4211 1"/>
              <a:gd name="f9628" fmla="*/ f7883 f4212 1"/>
              <a:gd name="f9629" fmla="*/ f7884 f4211 1"/>
              <a:gd name="f9630" fmla="*/ f7885 f4212 1"/>
              <a:gd name="f9631" fmla="*/ f7886 f4211 1"/>
              <a:gd name="f9632" fmla="*/ f7887 f4212 1"/>
              <a:gd name="f9633" fmla="*/ f7888 f4211 1"/>
              <a:gd name="f9634" fmla="*/ f7889 f4212 1"/>
              <a:gd name="f9635" fmla="*/ f7890 f4211 1"/>
              <a:gd name="f9636" fmla="*/ f7891 f4212 1"/>
              <a:gd name="f9637" fmla="*/ f7892 f4211 1"/>
              <a:gd name="f9638" fmla="*/ f7893 f4212 1"/>
              <a:gd name="f9639" fmla="*/ f7894 f4211 1"/>
              <a:gd name="f9640" fmla="*/ f7895 f4212 1"/>
              <a:gd name="f9641" fmla="*/ f7896 f4211 1"/>
              <a:gd name="f9642" fmla="*/ f7897 f4212 1"/>
              <a:gd name="f9643" fmla="*/ f7898 f4211 1"/>
              <a:gd name="f9644" fmla="*/ f7899 f4212 1"/>
              <a:gd name="f9645" fmla="*/ f7900 f4211 1"/>
              <a:gd name="f9646" fmla="*/ f7901 f4212 1"/>
              <a:gd name="f9647" fmla="*/ f7902 f4211 1"/>
              <a:gd name="f9648" fmla="*/ f7903 f4212 1"/>
              <a:gd name="f9649" fmla="*/ f7904 f4212 1"/>
              <a:gd name="f9650" fmla="*/ f7905 f4211 1"/>
              <a:gd name="f9651" fmla="*/ f7906 f4212 1"/>
              <a:gd name="f9652" fmla="*/ f7907 f4211 1"/>
              <a:gd name="f9653" fmla="*/ f7908 f4212 1"/>
              <a:gd name="f9654" fmla="*/ f7909 f4211 1"/>
              <a:gd name="f9655" fmla="*/ f7910 f4212 1"/>
              <a:gd name="f9656" fmla="*/ f7911 f4211 1"/>
              <a:gd name="f9657" fmla="*/ f7912 f4212 1"/>
              <a:gd name="f9658" fmla="*/ f7913 f4211 1"/>
              <a:gd name="f9659" fmla="*/ f7914 f4212 1"/>
              <a:gd name="f9660" fmla="*/ f7915 f4211 1"/>
              <a:gd name="f9661" fmla="*/ f7916 f4212 1"/>
              <a:gd name="f9662" fmla="*/ f7917 f4211 1"/>
              <a:gd name="f9663" fmla="*/ f7918 f4212 1"/>
              <a:gd name="f9664" fmla="*/ f7919 f4211 1"/>
              <a:gd name="f9665" fmla="*/ f7920 f4212 1"/>
              <a:gd name="f9666" fmla="*/ f7921 f4211 1"/>
              <a:gd name="f9667" fmla="*/ f7922 f4212 1"/>
              <a:gd name="f9668" fmla="*/ f7923 f4212 1"/>
              <a:gd name="f9669" fmla="*/ f7924 f4212 1"/>
              <a:gd name="f9670" fmla="*/ f7925 f4211 1"/>
              <a:gd name="f9671" fmla="*/ f7926 f4212 1"/>
              <a:gd name="f9672" fmla="*/ f7927 f4211 1"/>
              <a:gd name="f9673" fmla="*/ f7928 f4212 1"/>
              <a:gd name="f9674" fmla="*/ f7929 f4211 1"/>
              <a:gd name="f9675" fmla="*/ f7930 f4212 1"/>
              <a:gd name="f9676" fmla="*/ f7931 f4211 1"/>
              <a:gd name="f9677" fmla="*/ f7932 f4212 1"/>
              <a:gd name="f9678" fmla="*/ f7933 f4211 1"/>
              <a:gd name="f9679" fmla="*/ f7934 f4212 1"/>
              <a:gd name="f9680" fmla="*/ f7935 f4211 1"/>
              <a:gd name="f9681" fmla="*/ f7936 f4212 1"/>
              <a:gd name="f9682" fmla="*/ f7937 f4211 1"/>
              <a:gd name="f9683" fmla="*/ f7938 f4212 1"/>
              <a:gd name="f9684" fmla="*/ f7939 f4211 1"/>
              <a:gd name="f9685" fmla="*/ f7940 f4212 1"/>
              <a:gd name="f9686" fmla="*/ f7941 f4211 1"/>
              <a:gd name="f9687" fmla="*/ f7942 f4212 1"/>
              <a:gd name="f9688" fmla="*/ f7943 f4211 1"/>
              <a:gd name="f9689" fmla="*/ f7944 f4212 1"/>
              <a:gd name="f9690" fmla="*/ f7945 f4211 1"/>
              <a:gd name="f9691" fmla="*/ f7946 f4212 1"/>
              <a:gd name="f9692" fmla="*/ f7947 f4211 1"/>
              <a:gd name="f9693" fmla="*/ f7948 f4212 1"/>
              <a:gd name="f9694" fmla="*/ f7949 f4211 1"/>
              <a:gd name="f9695" fmla="*/ f7950 f4211 1"/>
              <a:gd name="f9696" fmla="*/ f7951 f4212 1"/>
              <a:gd name="f9697" fmla="*/ f7952 f4211 1"/>
              <a:gd name="f9698" fmla="*/ f7953 f4212 1"/>
              <a:gd name="f9699" fmla="*/ f7954 f4211 1"/>
              <a:gd name="f9700" fmla="*/ f7955 f4212 1"/>
              <a:gd name="f9701" fmla="*/ f7956 f4212 1"/>
              <a:gd name="f9702" fmla="*/ f7957 f4211 1"/>
              <a:gd name="f9703" fmla="*/ f7958 f4212 1"/>
              <a:gd name="f9704" fmla="*/ f7959 f4211 1"/>
              <a:gd name="f9705" fmla="*/ f7960 f4212 1"/>
              <a:gd name="f9706" fmla="*/ f7961 f4211 1"/>
              <a:gd name="f9707" fmla="*/ f7962 f4212 1"/>
              <a:gd name="f9708" fmla="*/ f7963 f4211 1"/>
              <a:gd name="f9709" fmla="*/ f7964 f4212 1"/>
              <a:gd name="f9710" fmla="*/ f7965 f4211 1"/>
              <a:gd name="f9711" fmla="*/ f7966 f4212 1"/>
              <a:gd name="f9712" fmla="*/ f7967 f4211 1"/>
              <a:gd name="f9713" fmla="*/ f7968 f4212 1"/>
              <a:gd name="f9714" fmla="*/ f7969 f4211 1"/>
              <a:gd name="f9715" fmla="*/ f7970 f4212 1"/>
              <a:gd name="f9716" fmla="*/ f7971 f4211 1"/>
              <a:gd name="f9717" fmla="*/ f7972 f4212 1"/>
              <a:gd name="f9718" fmla="*/ f7973 f4211 1"/>
              <a:gd name="f9719" fmla="*/ f7974 f4212 1"/>
              <a:gd name="f9720" fmla="*/ f7975 f4211 1"/>
              <a:gd name="f9721" fmla="*/ f7976 f4212 1"/>
              <a:gd name="f9722" fmla="*/ f7977 f4211 1"/>
              <a:gd name="f9723" fmla="*/ f7978 f4212 1"/>
              <a:gd name="f9724" fmla="*/ f7979 f4211 1"/>
              <a:gd name="f9725" fmla="*/ f7980 f4212 1"/>
              <a:gd name="f9726" fmla="*/ f7981 f4211 1"/>
              <a:gd name="f9727" fmla="*/ f7982 f4212 1"/>
              <a:gd name="f9728" fmla="*/ f7983 f4211 1"/>
              <a:gd name="f9729" fmla="*/ f7984 f4212 1"/>
              <a:gd name="f9730" fmla="*/ f7985 f4211 1"/>
              <a:gd name="f9731" fmla="*/ f7986 f4212 1"/>
              <a:gd name="f9732" fmla="*/ f7987 f4211 1"/>
              <a:gd name="f9733" fmla="*/ f7988 f4212 1"/>
              <a:gd name="f9734" fmla="*/ f7989 f4211 1"/>
              <a:gd name="f9735" fmla="*/ f7990 f4212 1"/>
              <a:gd name="f9736" fmla="*/ f7991 f4211 1"/>
              <a:gd name="f9737" fmla="*/ f7992 f4212 1"/>
              <a:gd name="f9738" fmla="*/ f7993 f4211 1"/>
              <a:gd name="f9739" fmla="*/ f7994 f4212 1"/>
              <a:gd name="f9740" fmla="*/ f7995 f4211 1"/>
              <a:gd name="f9741" fmla="*/ f7996 f4211 1"/>
              <a:gd name="f9742" fmla="*/ f7997 f4212 1"/>
              <a:gd name="f9743" fmla="*/ f7998 f4211 1"/>
              <a:gd name="f9744" fmla="*/ f7999 f4212 1"/>
              <a:gd name="f9745" fmla="*/ f8000 f4211 1"/>
              <a:gd name="f9746" fmla="*/ f8001 f4212 1"/>
              <a:gd name="f9747" fmla="*/ f8002 f4211 1"/>
              <a:gd name="f9748" fmla="*/ f8003 f4212 1"/>
              <a:gd name="f9749" fmla="*/ f8004 f4211 1"/>
              <a:gd name="f9750" fmla="*/ f8005 f4212 1"/>
              <a:gd name="f9751" fmla="*/ f8006 f4211 1"/>
              <a:gd name="f9752" fmla="*/ f8007 f4212 1"/>
              <a:gd name="f9753" fmla="*/ f8008 f4211 1"/>
              <a:gd name="f9754" fmla="*/ f8009 f4212 1"/>
              <a:gd name="f9755" fmla="*/ f8010 f4211 1"/>
              <a:gd name="f9756" fmla="*/ f8011 f4211 1"/>
              <a:gd name="f9757" fmla="*/ f8012 f4212 1"/>
              <a:gd name="f9758" fmla="*/ f8013 f4211 1"/>
              <a:gd name="f9759" fmla="*/ f8014 f4212 1"/>
              <a:gd name="f9760" fmla="*/ f8015 f4211 1"/>
              <a:gd name="f9761" fmla="*/ f8016 f4211 1"/>
              <a:gd name="f9762" fmla="*/ f8017 f4212 1"/>
              <a:gd name="f9763" fmla="*/ f8018 f4211 1"/>
              <a:gd name="f9764" fmla="*/ f8019 f4211 1"/>
              <a:gd name="f9765" fmla="*/ f8020 f4212 1"/>
              <a:gd name="f9766" fmla="*/ f8021 f4211 1"/>
              <a:gd name="f9767" fmla="*/ f8022 f4212 1"/>
              <a:gd name="f9768" fmla="*/ f8023 f4211 1"/>
              <a:gd name="f9769" fmla="*/ f8024 f4212 1"/>
              <a:gd name="f9770" fmla="*/ f8025 f4211 1"/>
              <a:gd name="f9771" fmla="*/ f8026 f4212 1"/>
              <a:gd name="f9772" fmla="*/ f8027 f4211 1"/>
              <a:gd name="f9773" fmla="*/ f8028 f4212 1"/>
              <a:gd name="f9774" fmla="*/ f8029 f4211 1"/>
              <a:gd name="f9775" fmla="*/ f8030 f4212 1"/>
              <a:gd name="f9776" fmla="*/ f8031 f4211 1"/>
              <a:gd name="f9777" fmla="*/ f8032 f4212 1"/>
              <a:gd name="f9778" fmla="*/ f8033 f4212 1"/>
              <a:gd name="f9779" fmla="*/ f8034 f4211 1"/>
              <a:gd name="f9780" fmla="*/ f8035 f4212 1"/>
              <a:gd name="f9781" fmla="*/ f8036 f4211 1"/>
              <a:gd name="f9782" fmla="*/ f8037 f4212 1"/>
              <a:gd name="f9783" fmla="*/ f8038 f4211 1"/>
              <a:gd name="f9784" fmla="*/ f8039 f4212 1"/>
              <a:gd name="f9785" fmla="*/ f8040 f4211 1"/>
              <a:gd name="f9786" fmla="*/ f8041 f4211 1"/>
              <a:gd name="f9787" fmla="*/ f8042 f4212 1"/>
              <a:gd name="f9788" fmla="*/ f8043 f4211 1"/>
              <a:gd name="f9789" fmla="*/ f8044 f4212 1"/>
              <a:gd name="f9790" fmla="*/ f8045 f4211 1"/>
              <a:gd name="f9791" fmla="*/ f8046 f4212 1"/>
              <a:gd name="f9792" fmla="*/ f8047 f4212 1"/>
              <a:gd name="f9793" fmla="*/ f8048 f4212 1"/>
              <a:gd name="f9794" fmla="*/ f8049 f4211 1"/>
              <a:gd name="f9795" fmla="*/ f8050 f4212 1"/>
              <a:gd name="f9796" fmla="*/ f8051 f4211 1"/>
              <a:gd name="f9797" fmla="*/ f8052 f4212 1"/>
              <a:gd name="f9798" fmla="*/ f8053 f4211 1"/>
              <a:gd name="f9799" fmla="*/ f8054 f4211 1"/>
              <a:gd name="f9800" fmla="*/ f8055 f4212 1"/>
              <a:gd name="f9801" fmla="*/ f8056 f4211 1"/>
              <a:gd name="f9802" fmla="*/ f8057 f4211 1"/>
              <a:gd name="f9803" fmla="*/ f8058 f4211 1"/>
              <a:gd name="f9804" fmla="*/ f8059 f4212 1"/>
              <a:gd name="f9805" fmla="*/ f8060 f4211 1"/>
              <a:gd name="f9806" fmla="*/ f8061 f4211 1"/>
              <a:gd name="f9807" fmla="*/ f8062 f4212 1"/>
              <a:gd name="f9808" fmla="*/ f8063 f4211 1"/>
              <a:gd name="f9809" fmla="*/ f8064 f4212 1"/>
              <a:gd name="f9810" fmla="*/ f8065 f4211 1"/>
              <a:gd name="f9811" fmla="*/ f8066 f4212 1"/>
              <a:gd name="f9812" fmla="*/ f8067 f4211 1"/>
              <a:gd name="f9813" fmla="*/ f8068 f4212 1"/>
              <a:gd name="f9814" fmla="*/ f8069 f4211 1"/>
              <a:gd name="f9815" fmla="*/ f8070 f4211 1"/>
              <a:gd name="f9816" fmla="*/ f8071 f4212 1"/>
              <a:gd name="f9817" fmla="*/ f8072 f4212 1"/>
              <a:gd name="f9818" fmla="*/ f8073 f4211 1"/>
              <a:gd name="f9819" fmla="*/ f8074 f4212 1"/>
              <a:gd name="f9820" fmla="*/ f8075 f4211 1"/>
              <a:gd name="f9821" fmla="*/ f8076 f4212 1"/>
              <a:gd name="f9822" fmla="*/ f8077 f4211 1"/>
              <a:gd name="f9823" fmla="*/ f8078 f4212 1"/>
              <a:gd name="f9824" fmla="*/ f8079 f4212 1"/>
              <a:gd name="f9825" fmla="*/ f8080 f4211 1"/>
              <a:gd name="f9826" fmla="*/ f8081 f4211 1"/>
              <a:gd name="f9827" fmla="*/ f8082 f4212 1"/>
              <a:gd name="f9828" fmla="*/ f8083 f4211 1"/>
              <a:gd name="f9829" fmla="*/ f8084 f4212 1"/>
              <a:gd name="f9830" fmla="*/ f8085 f4211 1"/>
              <a:gd name="f9831" fmla="*/ f8086 f4211 1"/>
              <a:gd name="f9832" fmla="*/ f8087 f4212 1"/>
              <a:gd name="f9833" fmla="*/ f8088 f4211 1"/>
              <a:gd name="f9834" fmla="*/ f8089 f4212 1"/>
              <a:gd name="f9835" fmla="*/ f8090 f4211 1"/>
              <a:gd name="f9836" fmla="*/ f8091 f4212 1"/>
              <a:gd name="f9837" fmla="*/ f8092 f4211 1"/>
              <a:gd name="f9838" fmla="*/ f8093 f4211 1"/>
              <a:gd name="f9839" fmla="*/ f8094 f4212 1"/>
              <a:gd name="f9840" fmla="*/ f8095 f4211 1"/>
              <a:gd name="f9841" fmla="*/ f8096 f4212 1"/>
              <a:gd name="f9842" fmla="*/ f8097 f4211 1"/>
              <a:gd name="f9843" fmla="*/ f8098 f4212 1"/>
              <a:gd name="f9844" fmla="*/ f8099 f4211 1"/>
              <a:gd name="f9845" fmla="*/ f8100 f4212 1"/>
              <a:gd name="f9846" fmla="*/ f8101 f4211 1"/>
              <a:gd name="f9847" fmla="*/ f8102 f4212 1"/>
              <a:gd name="f9848" fmla="*/ f8103 f4211 1"/>
              <a:gd name="f9849" fmla="*/ f8104 f4211 1"/>
              <a:gd name="f9850" fmla="*/ f8105 f4211 1"/>
              <a:gd name="f9851" fmla="*/ f8106 f4212 1"/>
              <a:gd name="f9852" fmla="*/ f8107 f4211 1"/>
              <a:gd name="f9853" fmla="*/ f8108 f4212 1"/>
              <a:gd name="f9854" fmla="*/ f8109 f4211 1"/>
              <a:gd name="f9855" fmla="*/ f8110 f4212 1"/>
              <a:gd name="f9856" fmla="*/ f8111 f4211 1"/>
              <a:gd name="f9857" fmla="*/ f8112 f4212 1"/>
              <a:gd name="f9858" fmla="*/ f8113 f4211 1"/>
              <a:gd name="f9859" fmla="*/ f8114 f4212 1"/>
              <a:gd name="f9860" fmla="*/ f8115 f4211 1"/>
              <a:gd name="f9861" fmla="*/ f8116 f4212 1"/>
              <a:gd name="f9862" fmla="*/ f8117 f4211 1"/>
              <a:gd name="f9863" fmla="*/ f8118 f4212 1"/>
              <a:gd name="f9864" fmla="*/ f8119 f4211 1"/>
              <a:gd name="f9865" fmla="*/ f8120 f4212 1"/>
              <a:gd name="f9866" fmla="*/ f8121 f4211 1"/>
              <a:gd name="f9867" fmla="*/ f8122 f4212 1"/>
              <a:gd name="f9868" fmla="*/ f8123 f4211 1"/>
              <a:gd name="f9869" fmla="*/ f8124 f4212 1"/>
              <a:gd name="f9870" fmla="*/ f8125 f4211 1"/>
              <a:gd name="f9871" fmla="*/ f8126 f4212 1"/>
              <a:gd name="f9872" fmla="*/ f8127 f4211 1"/>
              <a:gd name="f9873" fmla="*/ f8128 f4212 1"/>
              <a:gd name="f9874" fmla="*/ f8129 f4211 1"/>
              <a:gd name="f9875" fmla="*/ f8130 f4212 1"/>
              <a:gd name="f9876" fmla="*/ f8131 f4211 1"/>
              <a:gd name="f9877" fmla="*/ f8132 f4212 1"/>
              <a:gd name="f9878" fmla="*/ f8133 f4211 1"/>
              <a:gd name="f9879" fmla="*/ f8134 f4211 1"/>
              <a:gd name="f9880" fmla="*/ f8135 f4212 1"/>
              <a:gd name="f9881" fmla="*/ f8136 f4211 1"/>
              <a:gd name="f9882" fmla="*/ f8137 f4212 1"/>
              <a:gd name="f9883" fmla="*/ f8138 f4211 1"/>
              <a:gd name="f9884" fmla="*/ f8139 f4211 1"/>
              <a:gd name="f9885" fmla="*/ f8140 f4212 1"/>
              <a:gd name="f9886" fmla="*/ f8141 f4211 1"/>
              <a:gd name="f9887" fmla="*/ f8142 f4212 1"/>
              <a:gd name="f9888" fmla="*/ f8143 f4211 1"/>
              <a:gd name="f9889" fmla="*/ f8144 f4212 1"/>
              <a:gd name="f9890" fmla="*/ f8145 f4211 1"/>
              <a:gd name="f9891" fmla="*/ f8146 f4212 1"/>
              <a:gd name="f9892" fmla="*/ f8147 f4211 1"/>
              <a:gd name="f9893" fmla="*/ f8148 f4212 1"/>
              <a:gd name="f9894" fmla="*/ f8149 f4211 1"/>
              <a:gd name="f9895" fmla="*/ f8150 f4212 1"/>
              <a:gd name="f9896" fmla="*/ f8151 f4211 1"/>
              <a:gd name="f9897" fmla="*/ f8152 f4212 1"/>
              <a:gd name="f9898" fmla="*/ f8153 f4211 1"/>
              <a:gd name="f9899" fmla="*/ f8154 f4212 1"/>
              <a:gd name="f9900" fmla="*/ f8155 f4211 1"/>
              <a:gd name="f9901" fmla="*/ f8156 f4212 1"/>
              <a:gd name="f9902" fmla="*/ f8157 f4211 1"/>
              <a:gd name="f9903" fmla="*/ f8158 f4212 1"/>
              <a:gd name="f9904" fmla="*/ f8159 f4211 1"/>
              <a:gd name="f9905" fmla="*/ f8160 f4212 1"/>
              <a:gd name="f9906" fmla="*/ f8161 f4211 1"/>
              <a:gd name="f9907" fmla="*/ f8162 f4212 1"/>
              <a:gd name="f9908" fmla="*/ f8163 f4211 1"/>
              <a:gd name="f9909" fmla="*/ f8164 f4212 1"/>
              <a:gd name="f9910" fmla="*/ f8165 f4211 1"/>
              <a:gd name="f9911" fmla="*/ f8166 f4212 1"/>
              <a:gd name="f9912" fmla="*/ f8167 f4211 1"/>
              <a:gd name="f9913" fmla="*/ f8168 f4212 1"/>
              <a:gd name="f9914" fmla="*/ f8169 f4211 1"/>
              <a:gd name="f9915" fmla="*/ f8170 f4212 1"/>
              <a:gd name="f9916" fmla="*/ f8171 f4211 1"/>
              <a:gd name="f9917" fmla="*/ f8172 f4212 1"/>
              <a:gd name="f9918" fmla="*/ f8173 f4211 1"/>
              <a:gd name="f9919" fmla="*/ f8174 f4211 1"/>
              <a:gd name="f9920" fmla="*/ f8175 f4211 1"/>
              <a:gd name="f9921" fmla="*/ f8176 f4212 1"/>
              <a:gd name="f9922" fmla="*/ f8177 f4211 1"/>
              <a:gd name="f9923" fmla="*/ f8178 f4212 1"/>
              <a:gd name="f9924" fmla="*/ f8179 f4211 1"/>
              <a:gd name="f9925" fmla="*/ f8180 f4212 1"/>
              <a:gd name="f9926" fmla="*/ f8181 f4211 1"/>
              <a:gd name="f9927" fmla="*/ f8182 f4212 1"/>
              <a:gd name="f9928" fmla="*/ f8183 f4211 1"/>
              <a:gd name="f9929" fmla="*/ f8184 f4212 1"/>
              <a:gd name="f9930" fmla="*/ f8185 f4211 1"/>
              <a:gd name="f9931" fmla="*/ f8186 f4212 1"/>
              <a:gd name="f9932" fmla="*/ f8187 f4211 1"/>
              <a:gd name="f9933" fmla="*/ f8188 f4212 1"/>
              <a:gd name="f9934" fmla="*/ f8189 f4211 1"/>
              <a:gd name="f9935" fmla="*/ f8190 f4212 1"/>
              <a:gd name="f9936" fmla="*/ f8191 f4211 1"/>
              <a:gd name="f9937" fmla="*/ f8192 f4212 1"/>
              <a:gd name="f9938" fmla="*/ f8193 f4211 1"/>
              <a:gd name="f9939" fmla="*/ f8194 f4212 1"/>
              <a:gd name="f9940" fmla="*/ f8195 f4211 1"/>
              <a:gd name="f9941" fmla="*/ f8196 f4212 1"/>
              <a:gd name="f9942" fmla="*/ f8197 f4211 1"/>
              <a:gd name="f9943" fmla="*/ f8198 f4212 1"/>
              <a:gd name="f9944" fmla="*/ f8199 f4211 1"/>
              <a:gd name="f9945" fmla="*/ f8200 f4212 1"/>
              <a:gd name="f9946" fmla="*/ f8201 f4211 1"/>
              <a:gd name="f9947" fmla="*/ f8202 f4212 1"/>
              <a:gd name="f9948" fmla="*/ f8203 f4212 1"/>
              <a:gd name="f9949" fmla="*/ f8204 f4211 1"/>
              <a:gd name="f9950" fmla="*/ f8205 f4212 1"/>
              <a:gd name="f9951" fmla="*/ f8206 f4212 1"/>
              <a:gd name="f9952" fmla="*/ f8207 f4211 1"/>
              <a:gd name="f9953" fmla="*/ f8208 f4211 1"/>
              <a:gd name="f9954" fmla="*/ f8209 f4212 1"/>
              <a:gd name="f9955" fmla="*/ f8210 f4212 1"/>
              <a:gd name="f9956" fmla="*/ f8211 f4211 1"/>
              <a:gd name="f9957" fmla="*/ f8212 f4212 1"/>
              <a:gd name="f9958" fmla="*/ f8213 f4212 1"/>
              <a:gd name="f9959" fmla="*/ f8214 f4212 1"/>
              <a:gd name="f9960" fmla="*/ f8215 f4212 1"/>
              <a:gd name="f9961" fmla="*/ f8216 f4211 1"/>
              <a:gd name="f9962" fmla="*/ f8217 f4212 1"/>
              <a:gd name="f9963" fmla="*/ f8218 f4211 1"/>
              <a:gd name="f9964" fmla="*/ f8219 f4212 1"/>
              <a:gd name="f9965" fmla="*/ f8220 f4211 1"/>
              <a:gd name="f9966" fmla="*/ f8221 f4212 1"/>
              <a:gd name="f9967" fmla="*/ f8222 f4211 1"/>
              <a:gd name="f9968" fmla="*/ f8223 f4212 1"/>
              <a:gd name="f9969" fmla="*/ f8224 f4211 1"/>
              <a:gd name="f9970" fmla="*/ f8225 f4212 1"/>
              <a:gd name="f9971" fmla="*/ f8226 f4211 1"/>
              <a:gd name="f9972" fmla="*/ f8227 f4212 1"/>
              <a:gd name="f9973" fmla="*/ f8228 f4211 1"/>
              <a:gd name="f9974" fmla="*/ f8229 f4212 1"/>
              <a:gd name="f9975" fmla="*/ f8230 f4211 1"/>
              <a:gd name="f9976" fmla="*/ f8231 f4212 1"/>
              <a:gd name="f9977" fmla="*/ f8232 f4211 1"/>
              <a:gd name="f9978" fmla="*/ f8233 f4212 1"/>
              <a:gd name="f9979" fmla="*/ f8234 f4211 1"/>
              <a:gd name="f9980" fmla="*/ f8235 f4212 1"/>
              <a:gd name="f9981" fmla="*/ f8236 f4212 1"/>
              <a:gd name="f9982" fmla="*/ f8237 f4211 1"/>
              <a:gd name="f9983" fmla="*/ f8238 f4211 1"/>
              <a:gd name="f9984" fmla="*/ f8239 f4212 1"/>
              <a:gd name="f9985" fmla="*/ f8240 f4211 1"/>
              <a:gd name="f9986" fmla="*/ f8241 f4212 1"/>
              <a:gd name="f9987" fmla="*/ f8242 f4211 1"/>
              <a:gd name="f9988" fmla="*/ f8243 f4212 1"/>
              <a:gd name="f9989" fmla="*/ f8244 f4211 1"/>
              <a:gd name="f9990" fmla="*/ f8245 f4212 1"/>
              <a:gd name="f9991" fmla="*/ f8246 f4211 1"/>
              <a:gd name="f9992" fmla="*/ f8247 f4212 1"/>
              <a:gd name="f9993" fmla="*/ f8248 f4211 1"/>
              <a:gd name="f9994" fmla="*/ f8249 f4212 1"/>
              <a:gd name="f9995" fmla="*/ f8250 f4211 1"/>
              <a:gd name="f9996" fmla="*/ f8251 f4212 1"/>
              <a:gd name="f9997" fmla="*/ f8252 f4211 1"/>
              <a:gd name="f9998" fmla="*/ f8253 f4212 1"/>
              <a:gd name="f9999" fmla="*/ f8254 f4211 1"/>
              <a:gd name="f10000" fmla="*/ f8255 f4212 1"/>
              <a:gd name="f10001" fmla="*/ f8256 f4211 1"/>
              <a:gd name="f10002" fmla="*/ f8257 f4212 1"/>
              <a:gd name="f10003" fmla="*/ f8258 f4211 1"/>
              <a:gd name="f10004" fmla="*/ f8259 f4212 1"/>
              <a:gd name="f10005" fmla="*/ f8260 f4211 1"/>
              <a:gd name="f10006" fmla="*/ f8261 f4212 1"/>
              <a:gd name="f10007" fmla="*/ f8262 f4211 1"/>
              <a:gd name="f10008" fmla="*/ f8263 f4212 1"/>
              <a:gd name="f10009" fmla="*/ f8264 f4211 1"/>
              <a:gd name="f10010" fmla="*/ f8265 f4212 1"/>
              <a:gd name="f10011" fmla="*/ f8266 f4211 1"/>
              <a:gd name="f10012" fmla="*/ f8267 f4212 1"/>
              <a:gd name="f10013" fmla="*/ f8268 f4211 1"/>
              <a:gd name="f10014" fmla="*/ f8269 f4212 1"/>
              <a:gd name="f10015" fmla="*/ f8270 f4211 1"/>
              <a:gd name="f10016" fmla="*/ f8271 f4212 1"/>
              <a:gd name="f10017" fmla="*/ f8272 f4211 1"/>
              <a:gd name="f10018" fmla="*/ f8273 f4212 1"/>
              <a:gd name="f10019" fmla="*/ f8274 f4211 1"/>
              <a:gd name="f10020" fmla="*/ f8275 f4212 1"/>
              <a:gd name="f10021" fmla="*/ f8276 f4211 1"/>
              <a:gd name="f10022" fmla="*/ f8277 f4212 1"/>
              <a:gd name="f10023" fmla="*/ f8278 f4211 1"/>
              <a:gd name="f10024" fmla="*/ f8279 f4212 1"/>
              <a:gd name="f10025" fmla="*/ f8280 f4211 1"/>
              <a:gd name="f10026" fmla="*/ f8281 f4212 1"/>
              <a:gd name="f10027" fmla="*/ f8282 f4211 1"/>
              <a:gd name="f10028" fmla="*/ f8283 f4212 1"/>
              <a:gd name="f10029" fmla="*/ f8284 f4211 1"/>
              <a:gd name="f10030" fmla="*/ f8285 f4212 1"/>
              <a:gd name="f10031" fmla="*/ f8286 f4212 1"/>
              <a:gd name="f10032" fmla="*/ f8287 f4211 1"/>
              <a:gd name="f10033" fmla="*/ f8288 f4212 1"/>
              <a:gd name="f10034" fmla="*/ f8289 f4211 1"/>
              <a:gd name="f10035" fmla="*/ f8290 f4212 1"/>
              <a:gd name="f10036" fmla="*/ f8291 f4211 1"/>
              <a:gd name="f10037" fmla="*/ f8292 f4211 1"/>
              <a:gd name="f10038" fmla="*/ f8293 f4212 1"/>
              <a:gd name="f10039" fmla="*/ f8294 f4211 1"/>
              <a:gd name="f10040" fmla="*/ f8295 f4212 1"/>
              <a:gd name="f10041" fmla="*/ f8296 f4211 1"/>
              <a:gd name="f10042" fmla="*/ f8297 f4212 1"/>
              <a:gd name="f10043" fmla="*/ f8298 f4211 1"/>
              <a:gd name="f10044" fmla="*/ f8299 f4212 1"/>
              <a:gd name="f10045" fmla="*/ f8300 f4211 1"/>
              <a:gd name="f10046" fmla="*/ f8301 f4212 1"/>
              <a:gd name="f10047" fmla="*/ f8302 f4211 1"/>
              <a:gd name="f10048" fmla="*/ f8303 f4212 1"/>
              <a:gd name="f10049" fmla="*/ f8304 f4211 1"/>
              <a:gd name="f10050" fmla="*/ f8305 f4212 1"/>
              <a:gd name="f10051" fmla="*/ f8306 f4211 1"/>
              <a:gd name="f10052" fmla="*/ f8307 f4212 1"/>
              <a:gd name="f10053" fmla="*/ f8308 f4211 1"/>
              <a:gd name="f10054" fmla="*/ f8309 f4212 1"/>
              <a:gd name="f10055" fmla="*/ f8310 f4211 1"/>
              <a:gd name="f10056" fmla="*/ f8311 f4212 1"/>
              <a:gd name="f10057" fmla="*/ f8312 f4211 1"/>
              <a:gd name="f10058" fmla="*/ f8313 f4212 1"/>
              <a:gd name="f10059" fmla="*/ f8314 f4211 1"/>
              <a:gd name="f10060" fmla="*/ f8315 f4212 1"/>
              <a:gd name="f10061" fmla="*/ f8316 f4211 1"/>
              <a:gd name="f10062" fmla="*/ f8317 f4212 1"/>
              <a:gd name="f10063" fmla="*/ f8318 f4211 1"/>
              <a:gd name="f10064" fmla="*/ f8319 f4212 1"/>
              <a:gd name="f10065" fmla="*/ f8320 f4211 1"/>
              <a:gd name="f10066" fmla="*/ f8321 f4212 1"/>
              <a:gd name="f10067" fmla="*/ f8322 f4211 1"/>
              <a:gd name="f10068" fmla="*/ f8323 f4212 1"/>
              <a:gd name="f10069" fmla="*/ f8324 f4211 1"/>
              <a:gd name="f10070" fmla="*/ f8325 f4212 1"/>
              <a:gd name="f10071" fmla="*/ f8326 f4211 1"/>
              <a:gd name="f10072" fmla="*/ f8327 f4212 1"/>
              <a:gd name="f10073" fmla="*/ f8328 f4212 1"/>
              <a:gd name="f10074" fmla="*/ f8329 f4211 1"/>
              <a:gd name="f10075" fmla="*/ f8330 f4212 1"/>
              <a:gd name="f10076" fmla="*/ f8331 f4211 1"/>
              <a:gd name="f10077" fmla="*/ f8332 f4212 1"/>
              <a:gd name="f10078" fmla="*/ f8333 f4211 1"/>
              <a:gd name="f10079" fmla="*/ f8334 f4211 1"/>
              <a:gd name="f10080" fmla="*/ f8335 f4212 1"/>
              <a:gd name="f10081" fmla="*/ f8336 f4211 1"/>
              <a:gd name="f10082" fmla="*/ f8337 f4212 1"/>
              <a:gd name="f10083" fmla="*/ f8338 f4211 1"/>
              <a:gd name="f10084" fmla="*/ f8339 f4212 1"/>
              <a:gd name="f10085" fmla="*/ f8340 f4211 1"/>
              <a:gd name="f10086" fmla="*/ f8341 f4211 1"/>
              <a:gd name="f10087" fmla="*/ f8342 f4212 1"/>
              <a:gd name="f10088" fmla="*/ f8343 f4211 1"/>
              <a:gd name="f10089" fmla="*/ f8344 f4212 1"/>
              <a:gd name="f10090" fmla="*/ f8345 f4211 1"/>
              <a:gd name="f10091" fmla="*/ f8346 f4212 1"/>
              <a:gd name="f10092" fmla="*/ f8347 f4211 1"/>
              <a:gd name="f10093" fmla="*/ f8348 f4212 1"/>
              <a:gd name="f10094" fmla="*/ f8349 f4211 1"/>
              <a:gd name="f10095" fmla="*/ f8350 f4212 1"/>
              <a:gd name="f10096" fmla="*/ f8351 f4211 1"/>
              <a:gd name="f10097" fmla="*/ f8352 f4212 1"/>
              <a:gd name="f10098" fmla="*/ f8353 f4211 1"/>
              <a:gd name="f10099" fmla="*/ f8354 f4212 1"/>
              <a:gd name="f10100" fmla="*/ f8355 f4211 1"/>
              <a:gd name="f10101" fmla="*/ f8356 f4212 1"/>
              <a:gd name="f10102" fmla="*/ f8357 f4211 1"/>
              <a:gd name="f10103" fmla="*/ f8358 f4212 1"/>
              <a:gd name="f10104" fmla="*/ f8359 f4211 1"/>
              <a:gd name="f10105" fmla="*/ f8360 f4212 1"/>
              <a:gd name="f10106" fmla="*/ f8361 f4211 1"/>
              <a:gd name="f10107" fmla="*/ f8362 f4212 1"/>
              <a:gd name="f10108" fmla="*/ f8363 f4211 1"/>
              <a:gd name="f10109" fmla="*/ f8364 f4212 1"/>
              <a:gd name="f10110" fmla="*/ f8365 f4211 1"/>
              <a:gd name="f10111" fmla="*/ f8366 f4212 1"/>
              <a:gd name="f10112" fmla="*/ f8367 f4211 1"/>
              <a:gd name="f10113" fmla="*/ f8368 f4212 1"/>
              <a:gd name="f10114" fmla="*/ f8369 f4211 1"/>
              <a:gd name="f10115" fmla="*/ f8370 f4212 1"/>
              <a:gd name="f10116" fmla="*/ f8371 f4211 1"/>
              <a:gd name="f10117" fmla="*/ f8372 f4212 1"/>
              <a:gd name="f10118" fmla="*/ f8373 f4211 1"/>
              <a:gd name="f10119" fmla="*/ f8374 f4212 1"/>
              <a:gd name="f10120" fmla="*/ f8375 f4211 1"/>
              <a:gd name="f10121" fmla="*/ f8376 f4212 1"/>
              <a:gd name="f10122" fmla="*/ f8377 f4211 1"/>
              <a:gd name="f10123" fmla="*/ f8378 f4212 1"/>
              <a:gd name="f10124" fmla="*/ f8379 f4211 1"/>
              <a:gd name="f10125" fmla="*/ f8380 f4212 1"/>
              <a:gd name="f10126" fmla="*/ f8381 f4211 1"/>
              <a:gd name="f10127" fmla="*/ f8382 f4212 1"/>
              <a:gd name="f10128" fmla="*/ f8383 f4211 1"/>
              <a:gd name="f10129" fmla="*/ f8384 f4212 1"/>
              <a:gd name="f10130" fmla="*/ f8385 f4211 1"/>
              <a:gd name="f10131" fmla="*/ f8386 f4212 1"/>
              <a:gd name="f10132" fmla="*/ f8387 f4211 1"/>
              <a:gd name="f10133" fmla="*/ f8388 f4212 1"/>
              <a:gd name="f10134" fmla="*/ f8389 f4211 1"/>
              <a:gd name="f10135" fmla="*/ f8390 f4212 1"/>
              <a:gd name="f10136" fmla="*/ f8391 f4211 1"/>
              <a:gd name="f10137" fmla="*/ f8392 f4212 1"/>
              <a:gd name="f10138" fmla="*/ f8393 f4211 1"/>
              <a:gd name="f10139" fmla="*/ f8394 f4212 1"/>
              <a:gd name="f10140" fmla="*/ f8395 f4211 1"/>
              <a:gd name="f10141" fmla="*/ f8396 f4212 1"/>
              <a:gd name="f10142" fmla="*/ f8397 f4211 1"/>
              <a:gd name="f10143" fmla="*/ f8398 f4212 1"/>
              <a:gd name="f10144" fmla="*/ f8399 f4211 1"/>
              <a:gd name="f10145" fmla="*/ f8400 f4212 1"/>
              <a:gd name="f10146" fmla="*/ f8401 f4211 1"/>
              <a:gd name="f10147" fmla="*/ f8402 f4212 1"/>
              <a:gd name="f10148" fmla="*/ f8403 f4211 1"/>
              <a:gd name="f10149" fmla="*/ f8404 f4212 1"/>
              <a:gd name="f10150" fmla="*/ f8405 f4211 1"/>
              <a:gd name="f10151" fmla="*/ f8406 f4212 1"/>
              <a:gd name="f10152" fmla="*/ f8407 f4211 1"/>
              <a:gd name="f10153" fmla="*/ f8408 f4212 1"/>
              <a:gd name="f10154" fmla="*/ f8409 f4211 1"/>
              <a:gd name="f10155" fmla="*/ f8410 f4212 1"/>
              <a:gd name="f10156" fmla="*/ f8411 f4211 1"/>
              <a:gd name="f10157" fmla="*/ f8412 f4212 1"/>
              <a:gd name="f10158" fmla="*/ f8413 f4211 1"/>
              <a:gd name="f10159" fmla="*/ f8414 f4212 1"/>
              <a:gd name="f10160" fmla="*/ f8415 f4211 1"/>
              <a:gd name="f10161" fmla="*/ f8416 f4212 1"/>
              <a:gd name="f10162" fmla="*/ f8417 f4211 1"/>
              <a:gd name="f10163" fmla="*/ f8418 f4212 1"/>
              <a:gd name="f10164" fmla="*/ f8419 f4211 1"/>
              <a:gd name="f10165" fmla="*/ f8420 f4212 1"/>
              <a:gd name="f10166" fmla="*/ f8421 f4211 1"/>
              <a:gd name="f10167" fmla="*/ f8422 f4212 1"/>
              <a:gd name="f10168" fmla="*/ f8423 f4211 1"/>
              <a:gd name="f10169" fmla="*/ f8424 f4212 1"/>
              <a:gd name="f10170" fmla="*/ f8425 f4211 1"/>
              <a:gd name="f10171" fmla="*/ f8426 f4212 1"/>
              <a:gd name="f10172" fmla="*/ f8427 f4211 1"/>
              <a:gd name="f10173" fmla="*/ f8428 f4212 1"/>
              <a:gd name="f10174" fmla="*/ f8429 f4211 1"/>
              <a:gd name="f10175" fmla="*/ f8430 f4212 1"/>
              <a:gd name="f10176" fmla="*/ f8431 f4211 1"/>
              <a:gd name="f10177" fmla="*/ f8432 f4212 1"/>
              <a:gd name="f10178" fmla="*/ f8433 f4211 1"/>
              <a:gd name="f10179" fmla="*/ f8434 f4212 1"/>
              <a:gd name="f10180" fmla="*/ f8435 f4211 1"/>
              <a:gd name="f10181" fmla="*/ f8436 f4211 1"/>
              <a:gd name="f10182" fmla="*/ f8437 f4212 1"/>
              <a:gd name="f10183" fmla="*/ f8438 f4211 1"/>
              <a:gd name="f10184" fmla="*/ f8439 f4212 1"/>
              <a:gd name="f10185" fmla="*/ f8440 f4211 1"/>
              <a:gd name="f10186" fmla="*/ f8441 f4212 1"/>
              <a:gd name="f10187" fmla="*/ f8442 f4211 1"/>
              <a:gd name="f10188" fmla="*/ f8443 f4212 1"/>
              <a:gd name="f10189" fmla="*/ f8444 f4211 1"/>
              <a:gd name="f10190" fmla="*/ f8445 f4212 1"/>
              <a:gd name="f10191" fmla="*/ f8446 f4211 1"/>
              <a:gd name="f10192" fmla="*/ f8447 f4212 1"/>
              <a:gd name="f10193" fmla="*/ f8448 f4211 1"/>
              <a:gd name="f10194" fmla="*/ f8449 f4212 1"/>
              <a:gd name="f10195" fmla="*/ f8450 f4211 1"/>
              <a:gd name="f10196" fmla="*/ f8451 f4212 1"/>
              <a:gd name="f10197" fmla="*/ f8452 f4211 1"/>
              <a:gd name="f10198" fmla="*/ f8453 f4212 1"/>
              <a:gd name="f10199" fmla="*/ f8454 f4212 1"/>
              <a:gd name="f10200" fmla="*/ f8455 f4211 1"/>
              <a:gd name="f10201" fmla="*/ f8456 f4212 1"/>
              <a:gd name="f10202" fmla="*/ f8457 f4211 1"/>
              <a:gd name="f10203" fmla="*/ f8458 f4212 1"/>
              <a:gd name="f10204" fmla="*/ f8459 f4211 1"/>
              <a:gd name="f10205" fmla="*/ f8460 f4212 1"/>
              <a:gd name="f10206" fmla="*/ f8461 f4211 1"/>
              <a:gd name="f10207" fmla="*/ f8462 f4212 1"/>
              <a:gd name="f10208" fmla="*/ f8463 f4211 1"/>
              <a:gd name="f10209" fmla="*/ f8464 f4212 1"/>
              <a:gd name="f10210" fmla="*/ f8465 f4211 1"/>
              <a:gd name="f10211" fmla="*/ f8466 f4212 1"/>
              <a:gd name="f10212" fmla="*/ f8467 f4211 1"/>
              <a:gd name="f10213" fmla="*/ f8468 f4212 1"/>
              <a:gd name="f10214" fmla="*/ f8469 f4211 1"/>
              <a:gd name="f10215" fmla="*/ f8470 f4212 1"/>
              <a:gd name="f10216" fmla="*/ f8471 f4211 1"/>
              <a:gd name="f10217" fmla="*/ f8472 f4212 1"/>
              <a:gd name="f10218" fmla="*/ f8473 f4211 1"/>
              <a:gd name="f10219" fmla="*/ f8474 f4212 1"/>
              <a:gd name="f10220" fmla="*/ f8475 f4211 1"/>
              <a:gd name="f10221" fmla="*/ f8476 f4212 1"/>
              <a:gd name="f10222" fmla="*/ f8477 f4211 1"/>
              <a:gd name="f10223" fmla="*/ f8478 f4212 1"/>
              <a:gd name="f10224" fmla="*/ f8479 f4211 1"/>
              <a:gd name="f10225" fmla="*/ f8480 f4212 1"/>
              <a:gd name="f10226" fmla="*/ f8481 f4211 1"/>
              <a:gd name="f10227" fmla="*/ f8482 f4212 1"/>
              <a:gd name="f10228" fmla="*/ f8483 f4211 1"/>
              <a:gd name="f10229" fmla="*/ f8484 f4212 1"/>
              <a:gd name="f10230" fmla="*/ f8485 f4211 1"/>
              <a:gd name="f10231" fmla="*/ f8486 f4212 1"/>
              <a:gd name="f10232" fmla="*/ f8487 f4211 1"/>
              <a:gd name="f10233" fmla="*/ f8488 f4211 1"/>
              <a:gd name="f10234" fmla="*/ f8489 f4212 1"/>
              <a:gd name="f10235" fmla="*/ f8490 f4211 1"/>
              <a:gd name="f10236" fmla="*/ f8491 f4212 1"/>
              <a:gd name="f10237" fmla="*/ f8492 f4212 1"/>
              <a:gd name="f10238" fmla="*/ f8493 f4211 1"/>
              <a:gd name="f10239" fmla="*/ f8494 f4212 1"/>
              <a:gd name="f10240" fmla="*/ f8495 f4211 1"/>
              <a:gd name="f10241" fmla="*/ f8496 f4212 1"/>
              <a:gd name="f10242" fmla="*/ f8497 f4211 1"/>
              <a:gd name="f10243" fmla="*/ f8498 f4211 1"/>
              <a:gd name="f10244" fmla="*/ f8499 f4212 1"/>
              <a:gd name="f10245" fmla="*/ f8500 f4211 1"/>
              <a:gd name="f10246" fmla="*/ f8501 f4212 1"/>
              <a:gd name="f10247" fmla="*/ f8502 f4211 1"/>
              <a:gd name="f10248" fmla="*/ f8503 f4212 1"/>
              <a:gd name="f10249" fmla="*/ f8504 f4211 1"/>
              <a:gd name="f10250" fmla="*/ f8505 f4212 1"/>
              <a:gd name="f10251" fmla="*/ f8506 f4211 1"/>
              <a:gd name="f10252" fmla="*/ f8507 f4211 1"/>
              <a:gd name="f10253" fmla="*/ f8508 f4211 1"/>
              <a:gd name="f10254" fmla="*/ f8509 f4212 1"/>
              <a:gd name="f10255" fmla="*/ f8510 f4211 1"/>
              <a:gd name="f10256" fmla="*/ f8511 f4212 1"/>
              <a:gd name="f10257" fmla="*/ f8512 f4211 1"/>
              <a:gd name="f10258" fmla="*/ f8513 f4212 1"/>
              <a:gd name="f10259" fmla="*/ f8514 f4211 1"/>
              <a:gd name="f10260" fmla="*/ f8515 f4212 1"/>
              <a:gd name="f10261" fmla="*/ f8516 f4211 1"/>
              <a:gd name="f10262" fmla="*/ f8517 f4212 1"/>
              <a:gd name="f10263" fmla="*/ f8518 f4211 1"/>
              <a:gd name="f10264" fmla="*/ f8519 f4212 1"/>
              <a:gd name="f10265" fmla="*/ f8520 f4211 1"/>
              <a:gd name="f10266" fmla="*/ f8521 f4212 1"/>
              <a:gd name="f10267" fmla="*/ f8522 f4211 1"/>
              <a:gd name="f10268" fmla="*/ f8523 f4212 1"/>
              <a:gd name="f10269" fmla="*/ f8524 f4211 1"/>
              <a:gd name="f10270" fmla="*/ f8525 f4212 1"/>
              <a:gd name="f10271" fmla="*/ f8526 f4211 1"/>
              <a:gd name="f10272" fmla="*/ f8527 f4212 1"/>
              <a:gd name="f10273" fmla="*/ f8528 f4211 1"/>
              <a:gd name="f10274" fmla="*/ f8529 f4212 1"/>
              <a:gd name="f10275" fmla="*/ f8530 f4211 1"/>
              <a:gd name="f10276" fmla="*/ f8531 f4211 1"/>
              <a:gd name="f10277" fmla="*/ f8532 f4212 1"/>
              <a:gd name="f10278" fmla="*/ f8533 f4211 1"/>
              <a:gd name="f10279" fmla="*/ f8534 f4212 1"/>
              <a:gd name="f10280" fmla="*/ f8535 f4211 1"/>
              <a:gd name="f10281" fmla="*/ f8536 f4212 1"/>
              <a:gd name="f10282" fmla="*/ f8537 f4212 1"/>
              <a:gd name="f10283" fmla="*/ f8538 f4212 1"/>
              <a:gd name="f10284" fmla="*/ f8539 f4211 1"/>
              <a:gd name="f10285" fmla="*/ f8540 f4212 1"/>
              <a:gd name="f10286" fmla="*/ f8541 f4211 1"/>
              <a:gd name="f10287" fmla="*/ f8542 f4212 1"/>
              <a:gd name="f10288" fmla="*/ f8543 f4211 1"/>
              <a:gd name="f10289" fmla="*/ f8544 f4212 1"/>
              <a:gd name="f10290" fmla="*/ f8545 f4211 1"/>
              <a:gd name="f10291" fmla="*/ f8546 f4212 1"/>
              <a:gd name="f10292" fmla="*/ f8547 f4211 1"/>
              <a:gd name="f10293" fmla="*/ f8548 f4212 1"/>
              <a:gd name="f10294" fmla="*/ f8549 f4211 1"/>
              <a:gd name="f10295" fmla="*/ f8550 f4212 1"/>
              <a:gd name="f10296" fmla="*/ f8551 f4211 1"/>
              <a:gd name="f10297" fmla="*/ f8552 f4212 1"/>
              <a:gd name="f10298" fmla="*/ f8553 f4211 1"/>
              <a:gd name="f10299" fmla="*/ f8554 f4212 1"/>
              <a:gd name="f10300" fmla="*/ f8555 f4211 1"/>
              <a:gd name="f10301" fmla="*/ f8556 f4212 1"/>
              <a:gd name="f10302" fmla="*/ f8557 f4211 1"/>
              <a:gd name="f10303" fmla="*/ f8558 f4212 1"/>
              <a:gd name="f10304" fmla="*/ f8559 f4211 1"/>
              <a:gd name="f10305" fmla="*/ f8560 f4212 1"/>
              <a:gd name="f10306" fmla="*/ f8561 f4211 1"/>
              <a:gd name="f10307" fmla="*/ f8562 f4212 1"/>
              <a:gd name="f10308" fmla="*/ f8563 f4211 1"/>
              <a:gd name="f10309" fmla="*/ f8564 f4212 1"/>
              <a:gd name="f10310" fmla="*/ f8565 f4211 1"/>
              <a:gd name="f10311" fmla="*/ f8566 f4212 1"/>
              <a:gd name="f10312" fmla="*/ f8567 f4212 1"/>
              <a:gd name="f10313" fmla="*/ f8568 f4211 1"/>
              <a:gd name="f10314" fmla="*/ f8569 f4212 1"/>
              <a:gd name="f10315" fmla="*/ f8570 f4211 1"/>
              <a:gd name="f10316" fmla="*/ f8571 f4212 1"/>
              <a:gd name="f10317" fmla="*/ f8572 f4211 1"/>
              <a:gd name="f10318" fmla="*/ f8573 f4212 1"/>
              <a:gd name="f10319" fmla="*/ f8574 f4211 1"/>
              <a:gd name="f10320" fmla="*/ f8575 f4212 1"/>
              <a:gd name="f10321" fmla="*/ f8576 f4211 1"/>
              <a:gd name="f10322" fmla="*/ f8577 f4212 1"/>
              <a:gd name="f10323" fmla="*/ f8578 f4211 1"/>
              <a:gd name="f10324" fmla="*/ f8579 f4212 1"/>
              <a:gd name="f10325" fmla="*/ f8580 f4211 1"/>
              <a:gd name="f10326" fmla="*/ f8581 f4212 1"/>
              <a:gd name="f10327" fmla="*/ f8582 f4211 1"/>
              <a:gd name="f10328" fmla="*/ f8583 f4212 1"/>
              <a:gd name="f10329" fmla="*/ f8584 f4211 1"/>
              <a:gd name="f10330" fmla="*/ f8585 f4212 1"/>
              <a:gd name="f10331" fmla="*/ f8586 f4211 1"/>
              <a:gd name="f10332" fmla="*/ f8587 f4212 1"/>
              <a:gd name="f10333" fmla="*/ f8588 f4211 1"/>
              <a:gd name="f10334" fmla="*/ f8589 f4212 1"/>
              <a:gd name="f10335" fmla="*/ f8590 f4211 1"/>
              <a:gd name="f10336" fmla="*/ f8591 f4212 1"/>
              <a:gd name="f10337" fmla="*/ f8592 f4211 1"/>
              <a:gd name="f10338" fmla="*/ f8593 f4212 1"/>
              <a:gd name="f10339" fmla="*/ f8594 f4211 1"/>
              <a:gd name="f10340" fmla="*/ f8595 f4212 1"/>
              <a:gd name="f10341" fmla="*/ f8596 f4211 1"/>
              <a:gd name="f10342" fmla="*/ f8597 f4212 1"/>
              <a:gd name="f10343" fmla="*/ f8598 f4211 1"/>
              <a:gd name="f10344" fmla="*/ f8599 f4212 1"/>
              <a:gd name="f10345" fmla="*/ f8600 f4211 1"/>
              <a:gd name="f10346" fmla="*/ f8601 f4212 1"/>
              <a:gd name="f10347" fmla="*/ f8602 f4211 1"/>
              <a:gd name="f10348" fmla="*/ f8603 f4212 1"/>
              <a:gd name="f10349" fmla="*/ f8604 f4211 1"/>
              <a:gd name="f10350" fmla="*/ f8605 f4212 1"/>
              <a:gd name="f10351" fmla="*/ f8606 f4211 1"/>
              <a:gd name="f10352" fmla="*/ f8607 f4212 1"/>
              <a:gd name="f10353" fmla="*/ f8608 f4211 1"/>
              <a:gd name="f10354" fmla="*/ f8609 f4212 1"/>
              <a:gd name="f10355" fmla="*/ f8610 f4211 1"/>
              <a:gd name="f10356" fmla="*/ f8611 f4212 1"/>
              <a:gd name="f10357" fmla="*/ f8612 f4211 1"/>
              <a:gd name="f10358" fmla="*/ f8613 f4211 1"/>
              <a:gd name="f10359" fmla="*/ f8614 f4212 1"/>
              <a:gd name="f10360" fmla="*/ f8615 f4211 1"/>
              <a:gd name="f10361" fmla="*/ f8616 f4212 1"/>
              <a:gd name="f10362" fmla="*/ f8617 f4211 1"/>
              <a:gd name="f10363" fmla="*/ f8618 f4212 1"/>
              <a:gd name="f10364" fmla="*/ f8619 f4211 1"/>
              <a:gd name="f10365" fmla="*/ f8620 f4212 1"/>
              <a:gd name="f10366" fmla="*/ f8621 f4211 1"/>
              <a:gd name="f10367" fmla="*/ f8622 f4212 1"/>
              <a:gd name="f10368" fmla="*/ f8623 f4211 1"/>
              <a:gd name="f10369" fmla="*/ f8624 f4212 1"/>
              <a:gd name="f10370" fmla="*/ f8625 f4211 1"/>
              <a:gd name="f10371" fmla="*/ f8626 f4212 1"/>
              <a:gd name="f10372" fmla="*/ f8627 f4212 1"/>
              <a:gd name="f10373" fmla="*/ f8628 f4211 1"/>
              <a:gd name="f10374" fmla="*/ f8629 f4212 1"/>
              <a:gd name="f10375" fmla="*/ f8630 f4211 1"/>
              <a:gd name="f10376" fmla="*/ f8631 f4211 1"/>
              <a:gd name="f10377" fmla="*/ f8632 f4212 1"/>
              <a:gd name="f10378" fmla="*/ f8633 f4211 1"/>
              <a:gd name="f10379" fmla="*/ f8634 f4212 1"/>
              <a:gd name="f10380" fmla="*/ f8635 f4211 1"/>
              <a:gd name="f10381" fmla="*/ f8636 f4212 1"/>
              <a:gd name="f10382" fmla="*/ f8637 f4211 1"/>
              <a:gd name="f10383" fmla="*/ f8638 f4212 1"/>
              <a:gd name="f10384" fmla="*/ f8639 f4211 1"/>
              <a:gd name="f10385" fmla="*/ f8640 f4212 1"/>
              <a:gd name="f10386" fmla="*/ f8641 f4211 1"/>
              <a:gd name="f10387" fmla="*/ f8642 f4212 1"/>
              <a:gd name="f10388" fmla="*/ f8643 f4211 1"/>
              <a:gd name="f10389" fmla="*/ f8644 f4212 1"/>
              <a:gd name="f10390" fmla="*/ f8645 f4211 1"/>
              <a:gd name="f10391" fmla="*/ f8646 f4211 1"/>
              <a:gd name="f10392" fmla="*/ f8647 f4212 1"/>
              <a:gd name="f10393" fmla="*/ f8648 f4212 1"/>
              <a:gd name="f10394" fmla="*/ f8649 f4211 1"/>
              <a:gd name="f10395" fmla="*/ f8650 f4212 1"/>
              <a:gd name="f10396" fmla="*/ f8651 f4211 1"/>
              <a:gd name="f10397" fmla="*/ f8652 f4212 1"/>
              <a:gd name="f10398" fmla="*/ f8653 f4211 1"/>
              <a:gd name="f10399" fmla="*/ f8654 f4212 1"/>
              <a:gd name="f10400" fmla="*/ f8655 f4211 1"/>
              <a:gd name="f10401" fmla="*/ f8656 f4212 1"/>
              <a:gd name="f10402" fmla="*/ f8657 f4211 1"/>
              <a:gd name="f10403" fmla="*/ f8658 f4212 1"/>
              <a:gd name="f10404" fmla="*/ f8659 f4211 1"/>
              <a:gd name="f10405" fmla="*/ f8660 f4212 1"/>
              <a:gd name="f10406" fmla="*/ f8661 f4211 1"/>
              <a:gd name="f10407" fmla="*/ f8662 f4212 1"/>
              <a:gd name="f10408" fmla="*/ f8663 f4211 1"/>
              <a:gd name="f10409" fmla="*/ f8664 f4212 1"/>
              <a:gd name="f10410" fmla="*/ f8665 f4211 1"/>
              <a:gd name="f10411" fmla="*/ f8666 f4212 1"/>
              <a:gd name="f10412" fmla="*/ f8667 f4211 1"/>
              <a:gd name="f10413" fmla="*/ f8668 f4211 1"/>
              <a:gd name="f10414" fmla="*/ f8669 f4212 1"/>
              <a:gd name="f10415" fmla="*/ f8670 f4211 1"/>
              <a:gd name="f10416" fmla="*/ f8671 f4212 1"/>
              <a:gd name="f10417" fmla="*/ f8672 f4211 1"/>
              <a:gd name="f10418" fmla="*/ f8673 f4212 1"/>
              <a:gd name="f10419" fmla="*/ f8674 f4212 1"/>
              <a:gd name="f10420" fmla="*/ f8675 f4212 1"/>
              <a:gd name="f10421" fmla="*/ f8676 f4211 1"/>
              <a:gd name="f10422" fmla="*/ f8677 f4212 1"/>
              <a:gd name="f10423" fmla="*/ f8678 f4211 1"/>
              <a:gd name="f10424" fmla="*/ f8679 f4212 1"/>
              <a:gd name="f10425" fmla="*/ f8680 f4211 1"/>
              <a:gd name="f10426" fmla="*/ f8681 f4212 1"/>
              <a:gd name="f10427" fmla="*/ f8682 f4211 1"/>
              <a:gd name="f10428" fmla="*/ f8683 f4212 1"/>
              <a:gd name="f10429" fmla="*/ f8684 f4211 1"/>
              <a:gd name="f10430" fmla="*/ f8685 f4212 1"/>
              <a:gd name="f10431" fmla="*/ f8686 f4211 1"/>
              <a:gd name="f10432" fmla="*/ f8687 f4212 1"/>
              <a:gd name="f10433" fmla="*/ f8688 f4212 1"/>
              <a:gd name="f10434" fmla="*/ f8689 f4211 1"/>
              <a:gd name="f10435" fmla="*/ f8690 f4212 1"/>
              <a:gd name="f10436" fmla="*/ f8691 f4211 1"/>
              <a:gd name="f10437" fmla="*/ f8692 f4212 1"/>
              <a:gd name="f10438" fmla="*/ f8693 f4211 1"/>
              <a:gd name="f10439" fmla="*/ f8694 f4212 1"/>
              <a:gd name="f10440" fmla="*/ f8695 f4211 1"/>
              <a:gd name="f10441" fmla="*/ f8696 f4212 1"/>
              <a:gd name="f10442" fmla="*/ f8697 f4211 1"/>
              <a:gd name="f10443" fmla="*/ f8698 f4212 1"/>
              <a:gd name="f10444" fmla="*/ f8699 f4211 1"/>
              <a:gd name="f10445" fmla="*/ f8700 f4212 1"/>
              <a:gd name="f10446" fmla="*/ f8701 f4211 1"/>
              <a:gd name="f10447" fmla="*/ f8702 f4212 1"/>
              <a:gd name="f10448" fmla="*/ f8703 f4211 1"/>
              <a:gd name="f10449" fmla="*/ f8704 f4212 1"/>
              <a:gd name="f10450" fmla="*/ f8705 f4211 1"/>
              <a:gd name="f10451" fmla="*/ f8706 f4212 1"/>
              <a:gd name="f10452" fmla="*/ f8707 f4211 1"/>
              <a:gd name="f10453" fmla="*/ f8708 f4212 1"/>
              <a:gd name="f10454" fmla="*/ f8709 f4211 1"/>
              <a:gd name="f10455" fmla="*/ f8710 f4212 1"/>
              <a:gd name="f10456" fmla="*/ f8711 f4211 1"/>
              <a:gd name="f10457" fmla="*/ f8712 f4212 1"/>
              <a:gd name="f10458" fmla="*/ f8713 f4211 1"/>
              <a:gd name="f10459" fmla="*/ f8714 f4212 1"/>
              <a:gd name="f10460" fmla="*/ f8715 f4211 1"/>
              <a:gd name="f10461" fmla="*/ f8716 f4212 1"/>
              <a:gd name="f10462" fmla="*/ f8717 f4211 1"/>
              <a:gd name="f10463" fmla="*/ f8718 f4212 1"/>
              <a:gd name="f10464" fmla="*/ f8719 f4211 1"/>
              <a:gd name="f10465" fmla="*/ f8720 f4212 1"/>
              <a:gd name="f10466" fmla="*/ f8721 f4211 1"/>
              <a:gd name="f10467" fmla="*/ f8722 f4212 1"/>
              <a:gd name="f10468" fmla="*/ f8723 f4211 1"/>
              <a:gd name="f10469" fmla="*/ f8724 f4211 1"/>
              <a:gd name="f10470" fmla="*/ f8725 f4212 1"/>
              <a:gd name="f10471" fmla="*/ f8726 f4211 1"/>
              <a:gd name="f10472" fmla="*/ f8727 f4212 1"/>
              <a:gd name="f10473" fmla="*/ f8728 f4211 1"/>
              <a:gd name="f10474" fmla="*/ f8729 f4212 1"/>
              <a:gd name="f10475" fmla="*/ f8730 f4211 1"/>
              <a:gd name="f10476" fmla="*/ f8731 f4212 1"/>
              <a:gd name="f10477" fmla="*/ f8732 f4211 1"/>
              <a:gd name="f10478" fmla="*/ f8733 f4212 1"/>
              <a:gd name="f10479" fmla="*/ f8734 f4211 1"/>
              <a:gd name="f10480" fmla="*/ f8735 f4212 1"/>
              <a:gd name="f10481" fmla="*/ f8736 f4211 1"/>
              <a:gd name="f10482" fmla="*/ f8737 f4212 1"/>
              <a:gd name="f10483" fmla="*/ f8738 f4211 1"/>
              <a:gd name="f10484" fmla="*/ f8739 f4212 1"/>
              <a:gd name="f10485" fmla="*/ f8740 f4211 1"/>
              <a:gd name="f10486" fmla="*/ f8741 f4212 1"/>
              <a:gd name="f10487" fmla="*/ f8742 f4211 1"/>
              <a:gd name="f10488" fmla="*/ f8743 f4211 1"/>
              <a:gd name="f10489" fmla="*/ f8744 f4211 1"/>
              <a:gd name="f10490" fmla="*/ f8745 f4212 1"/>
              <a:gd name="f10491" fmla="*/ f8746 f4211 1"/>
              <a:gd name="f10492" fmla="*/ f8747 f4212 1"/>
              <a:gd name="f10493" fmla="*/ f8748 f4211 1"/>
              <a:gd name="f10494" fmla="*/ f8749 f4211 1"/>
              <a:gd name="f10495" fmla="*/ f8750 f4212 1"/>
              <a:gd name="f10496" fmla="*/ f8751 f4211 1"/>
              <a:gd name="f10497" fmla="*/ f8752 f4212 1"/>
              <a:gd name="f10498" fmla="*/ f8753 f4211 1"/>
              <a:gd name="f10499" fmla="*/ f8754 f4212 1"/>
              <a:gd name="f10500" fmla="*/ f8755 f4211 1"/>
              <a:gd name="f10501" fmla="*/ f8756 f4212 1"/>
              <a:gd name="f10502" fmla="*/ f8757 f4211 1"/>
              <a:gd name="f10503" fmla="*/ f8758 f4212 1"/>
              <a:gd name="f10504" fmla="*/ f8759 f4211 1"/>
              <a:gd name="f10505" fmla="*/ f8760 f4212 1"/>
              <a:gd name="f10506" fmla="*/ f8761 f4211 1"/>
              <a:gd name="f10507" fmla="*/ f8762 f4211 1"/>
              <a:gd name="f10508" fmla="*/ f8763 f4212 1"/>
              <a:gd name="f10509" fmla="*/ f8764 f4211 1"/>
              <a:gd name="f10510" fmla="*/ f8765 f4212 1"/>
              <a:gd name="f10511" fmla="*/ f8766 f4211 1"/>
              <a:gd name="f10512" fmla="*/ f8767 f4211 1"/>
              <a:gd name="f10513" fmla="*/ f8768 f4212 1"/>
              <a:gd name="f10514" fmla="*/ f8769 f4211 1"/>
              <a:gd name="f10515" fmla="*/ f8770 f4212 1"/>
              <a:gd name="f10516" fmla="*/ f8771 f4211 1"/>
              <a:gd name="f10517" fmla="*/ f8772 f4212 1"/>
              <a:gd name="f10518" fmla="*/ f8773 f4211 1"/>
              <a:gd name="f10519" fmla="*/ f8774 f4212 1"/>
              <a:gd name="f10520" fmla="*/ f8775 f4211 1"/>
              <a:gd name="f10521" fmla="*/ f8776 f4212 1"/>
              <a:gd name="f10522" fmla="*/ f8777 f4211 1"/>
              <a:gd name="f10523" fmla="*/ f8778 f4212 1"/>
              <a:gd name="f10524" fmla="*/ f8779 f4211 1"/>
              <a:gd name="f10525" fmla="*/ f8780 f4212 1"/>
              <a:gd name="f10526" fmla="*/ f8781 f4211 1"/>
              <a:gd name="f10527" fmla="*/ f8782 f4212 1"/>
              <a:gd name="f10528" fmla="*/ f8783 f4211 1"/>
              <a:gd name="f10529" fmla="*/ f8784 f4212 1"/>
              <a:gd name="f10530" fmla="*/ f8785 f4211 1"/>
              <a:gd name="f10531" fmla="*/ f8786 f4212 1"/>
              <a:gd name="f10532" fmla="*/ f8787 f4211 1"/>
              <a:gd name="f10533" fmla="*/ f8788 f4212 1"/>
              <a:gd name="f10534" fmla="*/ f8789 f4211 1"/>
              <a:gd name="f10535" fmla="*/ f8790 f4212 1"/>
              <a:gd name="f10536" fmla="*/ f8791 f4211 1"/>
              <a:gd name="f10537" fmla="*/ f8792 f4212 1"/>
              <a:gd name="f10538" fmla="*/ f8793 f4211 1"/>
              <a:gd name="f10539" fmla="*/ f8794 f4212 1"/>
              <a:gd name="f10540" fmla="*/ f8795 f4211 1"/>
              <a:gd name="f10541" fmla="*/ f8796 f4212 1"/>
              <a:gd name="f10542" fmla="*/ f8797 f4211 1"/>
              <a:gd name="f10543" fmla="*/ f8798 f4212 1"/>
              <a:gd name="f10544" fmla="*/ f8799 f4211 1"/>
              <a:gd name="f10545" fmla="*/ f8800 f4211 1"/>
              <a:gd name="f10546" fmla="*/ f8801 f4212 1"/>
              <a:gd name="f10547" fmla="*/ f8802 f4212 1"/>
              <a:gd name="f10548" fmla="*/ f8803 f4211 1"/>
              <a:gd name="f10549" fmla="*/ f8804 f4212 1"/>
              <a:gd name="f10550" fmla="*/ f8805 f4212 1"/>
              <a:gd name="f10551" fmla="*/ f8806 f4211 1"/>
              <a:gd name="f10552" fmla="*/ f8807 f4212 1"/>
              <a:gd name="f10553" fmla="*/ f8808 f4211 1"/>
              <a:gd name="f10554" fmla="*/ f8809 f4211 1"/>
              <a:gd name="f10555" fmla="*/ f8810 f4212 1"/>
              <a:gd name="f10556" fmla="*/ f8811 f4211 1"/>
              <a:gd name="f10557" fmla="*/ f8812 f4212 1"/>
              <a:gd name="f10558" fmla="*/ f8813 f4211 1"/>
              <a:gd name="f10559" fmla="*/ f8814 f4212 1"/>
              <a:gd name="f10560" fmla="*/ f8815 f4211 1"/>
              <a:gd name="f10561" fmla="*/ f8816 f4212 1"/>
              <a:gd name="f10562" fmla="*/ f8817 f4211 1"/>
              <a:gd name="f10563" fmla="*/ f8818 f4212 1"/>
              <a:gd name="f10564" fmla="*/ f8819 f4211 1"/>
              <a:gd name="f10565" fmla="*/ f8820 f4212 1"/>
              <a:gd name="f10566" fmla="*/ f8821 f4211 1"/>
              <a:gd name="f10567" fmla="*/ f8822 f4212 1"/>
              <a:gd name="f10568" fmla="*/ f8823 f4211 1"/>
              <a:gd name="f10569" fmla="*/ f8824 f4212 1"/>
              <a:gd name="f10570" fmla="*/ f8825 f4211 1"/>
              <a:gd name="f10571" fmla="*/ f8826 f4212 1"/>
              <a:gd name="f10572" fmla="*/ f8827 f4211 1"/>
              <a:gd name="f10573" fmla="*/ f8828 f4212 1"/>
              <a:gd name="f10574" fmla="*/ f8829 f4211 1"/>
              <a:gd name="f10575" fmla="*/ f8830 f4212 1"/>
              <a:gd name="f10576" fmla="*/ f8831 f4211 1"/>
              <a:gd name="f10577" fmla="*/ f8832 f4212 1"/>
              <a:gd name="f10578" fmla="*/ f8833 f4212 1"/>
              <a:gd name="f10579" fmla="*/ f8834 f4211 1"/>
              <a:gd name="f10580" fmla="*/ f8835 f4212 1"/>
              <a:gd name="f10581" fmla="*/ f8836 f4211 1"/>
              <a:gd name="f10582" fmla="*/ f8837 f4212 1"/>
              <a:gd name="f10583" fmla="*/ f8838 f4211 1"/>
              <a:gd name="f10584" fmla="*/ f8839 f4212 1"/>
              <a:gd name="f10585" fmla="*/ f8840 f4212 1"/>
              <a:gd name="f10586" fmla="*/ f8841 f4212 1"/>
              <a:gd name="f10587" fmla="*/ f8842 f4211 1"/>
              <a:gd name="f10588" fmla="*/ f8843 f4212 1"/>
              <a:gd name="f10589" fmla="*/ f8844 f4211 1"/>
              <a:gd name="f10590" fmla="*/ f8845 f4212 1"/>
              <a:gd name="f10591" fmla="*/ f8846 f4211 1"/>
              <a:gd name="f10592" fmla="*/ f8847 f4212 1"/>
              <a:gd name="f10593" fmla="*/ f8848 f4211 1"/>
              <a:gd name="f10594" fmla="*/ f8849 f4212 1"/>
              <a:gd name="f10595" fmla="*/ f8850 f4211 1"/>
              <a:gd name="f10596" fmla="*/ f8851 f4212 1"/>
              <a:gd name="f10597" fmla="*/ f8852 f4211 1"/>
              <a:gd name="f10598" fmla="*/ f8853 f4212 1"/>
              <a:gd name="f10599" fmla="*/ f8854 f4212 1"/>
              <a:gd name="f10600" fmla="*/ f8855 f4212 1"/>
              <a:gd name="f10601" fmla="*/ f8856 f4211 1"/>
              <a:gd name="f10602" fmla="*/ f8857 f4212 1"/>
              <a:gd name="f10603" fmla="*/ f8858 f4211 1"/>
              <a:gd name="f10604" fmla="*/ f8859 f4212 1"/>
              <a:gd name="f10605" fmla="*/ f8860 f4211 1"/>
              <a:gd name="f10606" fmla="*/ f8861 f4212 1"/>
              <a:gd name="f10607" fmla="*/ f8862 f4211 1"/>
              <a:gd name="f10608" fmla="*/ f8863 f4212 1"/>
              <a:gd name="f10609" fmla="*/ f8864 f4211 1"/>
              <a:gd name="f10610" fmla="*/ f8865 f4212 1"/>
              <a:gd name="f10611" fmla="*/ f8866 f4211 1"/>
              <a:gd name="f10612" fmla="*/ f8867 f4212 1"/>
              <a:gd name="f10613" fmla="*/ f8868 f4211 1"/>
              <a:gd name="f10614" fmla="*/ f8869 f4212 1"/>
              <a:gd name="f10615" fmla="*/ f8870 f4211 1"/>
              <a:gd name="f10616" fmla="*/ f8871 f4212 1"/>
              <a:gd name="f10617" fmla="*/ f8872 f4212 1"/>
              <a:gd name="f10618" fmla="*/ f8873 f4211 1"/>
              <a:gd name="f10619" fmla="*/ f8874 f4212 1"/>
              <a:gd name="f10620" fmla="*/ f8875 f4211 1"/>
              <a:gd name="f10621" fmla="*/ f8876 f4212 1"/>
              <a:gd name="f10622" fmla="*/ f8877 f4211 1"/>
              <a:gd name="f10623" fmla="*/ f8878 f4212 1"/>
              <a:gd name="f10624" fmla="*/ f8879 f4211 1"/>
              <a:gd name="f10625" fmla="*/ f8880 f4212 1"/>
              <a:gd name="f10626" fmla="*/ f8881 f4212 1"/>
              <a:gd name="f10627" fmla="*/ f8882 f4211 1"/>
              <a:gd name="f10628" fmla="*/ f8883 f4212 1"/>
              <a:gd name="f10629" fmla="*/ f8884 f4211 1"/>
              <a:gd name="f10630" fmla="*/ f8885 f4212 1"/>
              <a:gd name="f10631" fmla="*/ f8886 f4212 1"/>
              <a:gd name="f10632" fmla="*/ f8887 f4211 1"/>
              <a:gd name="f10633" fmla="*/ f8888 f4212 1"/>
              <a:gd name="f10634" fmla="*/ f8889 f4211 1"/>
              <a:gd name="f10635" fmla="*/ f8890 f4212 1"/>
              <a:gd name="f10636" fmla="*/ f8891 f4211 1"/>
              <a:gd name="f10637" fmla="*/ f8892 f4212 1"/>
              <a:gd name="f10638" fmla="*/ f8893 f4211 1"/>
              <a:gd name="f10639" fmla="*/ f8894 f4212 1"/>
              <a:gd name="f10640" fmla="*/ f8895 f4211 1"/>
              <a:gd name="f10641" fmla="*/ f8896 f4212 1"/>
              <a:gd name="f10642" fmla="*/ f8897 f4211 1"/>
              <a:gd name="f10643" fmla="*/ f8898 f4212 1"/>
              <a:gd name="f10644" fmla="*/ f8899 f4211 1"/>
              <a:gd name="f10645" fmla="*/ f8900 f4211 1"/>
              <a:gd name="f10646" fmla="*/ f8901 f4212 1"/>
              <a:gd name="f10647" fmla="*/ f8902 f4212 1"/>
              <a:gd name="f10648" fmla="*/ f8903 f4212 1"/>
              <a:gd name="f10649" fmla="*/ f8904 f4211 1"/>
              <a:gd name="f10650" fmla="*/ f8905 f4212 1"/>
              <a:gd name="f10651" fmla="*/ f8906 f4212 1"/>
              <a:gd name="f10652" fmla="*/ f8907 f4212 1"/>
              <a:gd name="f10653" fmla="*/ f8908 f4211 1"/>
              <a:gd name="f10654" fmla="*/ f8909 f4212 1"/>
              <a:gd name="f10655" fmla="*/ f8910 f4212 1"/>
              <a:gd name="f10656" fmla="*/ f8911 f4211 1"/>
              <a:gd name="f10657" fmla="*/ f8912 f4212 1"/>
              <a:gd name="f10658" fmla="*/ f8913 f4211 1"/>
              <a:gd name="f10659" fmla="*/ f8914 f4212 1"/>
              <a:gd name="f10660" fmla="*/ f8915 f4211 1"/>
              <a:gd name="f10661" fmla="*/ f8916 f4212 1"/>
              <a:gd name="f10662" fmla="*/ f8917 f4211 1"/>
              <a:gd name="f10663" fmla="*/ f8918 f4212 1"/>
              <a:gd name="f10664" fmla="*/ f8919 f4211 1"/>
              <a:gd name="f10665" fmla="*/ f8920 f4212 1"/>
              <a:gd name="f10666" fmla="*/ f8921 f4211 1"/>
              <a:gd name="f10667" fmla="*/ f8922 f4212 1"/>
              <a:gd name="f10668" fmla="*/ f8923 f4211 1"/>
              <a:gd name="f10669" fmla="*/ f8924 f4212 1"/>
              <a:gd name="f10670" fmla="*/ f8925 f4211 1"/>
              <a:gd name="f10671" fmla="*/ f8926 f4212 1"/>
              <a:gd name="f10672" fmla="*/ f8927 f4211 1"/>
              <a:gd name="f10673" fmla="*/ f8928 f4212 1"/>
              <a:gd name="f10674" fmla="*/ f8929 f4211 1"/>
              <a:gd name="f10675" fmla="*/ f8930 f4212 1"/>
              <a:gd name="f10676" fmla="*/ f8931 f4211 1"/>
              <a:gd name="f10677" fmla="*/ f8932 f4212 1"/>
              <a:gd name="f10678" fmla="*/ f8933 f4211 1"/>
              <a:gd name="f10679" fmla="*/ f8934 f4212 1"/>
              <a:gd name="f10680" fmla="*/ f8935 f4211 1"/>
              <a:gd name="f10681" fmla="*/ f8936 f4212 1"/>
              <a:gd name="f10682" fmla="*/ f8937 f4212 1"/>
              <a:gd name="f10683" fmla="*/ f8938 f4211 1"/>
              <a:gd name="f10684" fmla="*/ f8939 f4212 1"/>
              <a:gd name="f10685" fmla="*/ f8940 f4212 1"/>
              <a:gd name="f10686" fmla="*/ f8941 f4211 1"/>
              <a:gd name="f10687" fmla="*/ f8942 f4212 1"/>
              <a:gd name="f10688" fmla="*/ f8943 f4212 1"/>
              <a:gd name="f10689" fmla="*/ f8944 f4212 1"/>
              <a:gd name="f10690" fmla="*/ f8945 f4211 1"/>
              <a:gd name="f10691" fmla="*/ f8946 f4212 1"/>
              <a:gd name="f10692" fmla="*/ f8947 f4212 1"/>
              <a:gd name="f10693" fmla="*/ f8948 f4211 1"/>
              <a:gd name="f10694" fmla="*/ f8949 f4212 1"/>
              <a:gd name="f10695" fmla="*/ f8950 f4212 1"/>
              <a:gd name="f10696" fmla="*/ f8951 f4211 1"/>
              <a:gd name="f10697" fmla="*/ f8952 f4212 1"/>
              <a:gd name="f10698" fmla="*/ f8953 f4211 1"/>
              <a:gd name="f10699" fmla="*/ f8954 f4211 1"/>
              <a:gd name="f10700" fmla="*/ f8955 f4212 1"/>
              <a:gd name="f10701" fmla="*/ f8956 f4212 1"/>
              <a:gd name="f10702" fmla="*/ f8957 f4211 1"/>
              <a:gd name="f10703" fmla="*/ f8958 f4211 1"/>
              <a:gd name="f10704" fmla="*/ f8959 f4212 1"/>
              <a:gd name="f10705" fmla="*/ f8960 f4211 1"/>
              <a:gd name="f10706" fmla="*/ f8961 f4212 1"/>
              <a:gd name="f10707" fmla="*/ f8962 f4211 1"/>
              <a:gd name="f10708" fmla="*/ f8963 f4212 1"/>
              <a:gd name="f10709" fmla="*/ f8964 f4211 1"/>
              <a:gd name="f10710" fmla="*/ f8965 f4212 1"/>
              <a:gd name="f10711" fmla="*/ f8966 f4211 1"/>
              <a:gd name="f10712" fmla="*/ f8967 f4212 1"/>
              <a:gd name="f10713" fmla="*/ f8968 f4211 1"/>
              <a:gd name="f10714" fmla="*/ f8969 f4212 1"/>
              <a:gd name="f10715" fmla="*/ f8970 f4211 1"/>
              <a:gd name="f10716" fmla="*/ f8971 f4212 1"/>
              <a:gd name="f10717" fmla="*/ f8972 f4211 1"/>
              <a:gd name="f10718" fmla="*/ f8973 f4212 1"/>
              <a:gd name="f10719" fmla="*/ f8974 f4211 1"/>
              <a:gd name="f10720" fmla="*/ f8975 f4212 1"/>
              <a:gd name="f10721" fmla="*/ f8976 f4211 1"/>
              <a:gd name="f10722" fmla="*/ f8977 f4212 1"/>
              <a:gd name="f10723" fmla="*/ f8978 f4211 1"/>
              <a:gd name="f10724" fmla="*/ f8979 f4212 1"/>
              <a:gd name="f10725" fmla="*/ f8980 f4211 1"/>
              <a:gd name="f10726" fmla="*/ f8981 f4212 1"/>
              <a:gd name="f10727" fmla="*/ f8982 f4211 1"/>
              <a:gd name="f10728" fmla="*/ f8983 f4212 1"/>
              <a:gd name="f10729" fmla="*/ f8984 f4211 1"/>
              <a:gd name="f10730" fmla="*/ f8985 f4212 1"/>
              <a:gd name="f10731" fmla="*/ f8986 f4211 1"/>
              <a:gd name="f10732" fmla="*/ f8987 f4212 1"/>
              <a:gd name="f10733" fmla="*/ f8988 f4211 1"/>
              <a:gd name="f10734" fmla="*/ f8989 f4212 1"/>
              <a:gd name="f10735" fmla="*/ f8990 f4211 1"/>
              <a:gd name="f10736" fmla="*/ f8991 f4212 1"/>
              <a:gd name="f10737" fmla="*/ f8992 f4211 1"/>
              <a:gd name="f10738" fmla="*/ f8993 f4212 1"/>
              <a:gd name="f10739" fmla="*/ f8994 f4211 1"/>
              <a:gd name="f10740" fmla="*/ f8995 f4212 1"/>
              <a:gd name="f10741" fmla="*/ f8996 f4211 1"/>
              <a:gd name="f10742" fmla="*/ f8997 f4212 1"/>
              <a:gd name="f10743" fmla="*/ f8998 f4211 1"/>
              <a:gd name="f10744" fmla="*/ f8999 f4212 1"/>
              <a:gd name="f10745" fmla="*/ f9000 f4211 1"/>
              <a:gd name="f10746" fmla="*/ f9001 f4212 1"/>
              <a:gd name="f10747" fmla="*/ f9002 f4211 1"/>
              <a:gd name="f10748" fmla="*/ f9003 f4212 1"/>
              <a:gd name="f10749" fmla="*/ f9004 f4211 1"/>
              <a:gd name="f10750" fmla="*/ f9005 f4212 1"/>
              <a:gd name="f10751" fmla="*/ f9006 f4211 1"/>
              <a:gd name="f10752" fmla="*/ f9007 f4212 1"/>
              <a:gd name="f10753" fmla="*/ f9008 f4211 1"/>
              <a:gd name="f10754" fmla="*/ f9009 f4212 1"/>
              <a:gd name="f10755" fmla="*/ f9010 f4211 1"/>
              <a:gd name="f10756" fmla="*/ f9011 f4212 1"/>
              <a:gd name="f10757" fmla="*/ f9012 f4211 1"/>
              <a:gd name="f10758" fmla="*/ f9013 f4212 1"/>
              <a:gd name="f10759" fmla="*/ f9014 f4211 1"/>
              <a:gd name="f10760" fmla="*/ f9015 f4212 1"/>
              <a:gd name="f10761" fmla="*/ f9016 f4211 1"/>
              <a:gd name="f10762" fmla="*/ f9017 f4212 1"/>
              <a:gd name="f10763" fmla="*/ f9018 f4211 1"/>
              <a:gd name="f10764" fmla="*/ f9019 f4212 1"/>
              <a:gd name="f10765" fmla="*/ f9020 f4212 1"/>
              <a:gd name="f10766" fmla="*/ f9021 f4211 1"/>
              <a:gd name="f10767" fmla="*/ f9022 f4211 1"/>
              <a:gd name="f10768" fmla="*/ f9023 f4212 1"/>
              <a:gd name="f10769" fmla="*/ f9024 f4211 1"/>
              <a:gd name="f10770" fmla="*/ f9025 f4212 1"/>
              <a:gd name="f10771" fmla="*/ f9026 f4211 1"/>
              <a:gd name="f10772" fmla="*/ f9027 f4212 1"/>
              <a:gd name="f10773" fmla="*/ f9028 f4211 1"/>
              <a:gd name="f10774" fmla="*/ f9029 f4212 1"/>
              <a:gd name="f10775" fmla="*/ f9030 f4211 1"/>
              <a:gd name="f10776" fmla="*/ f9031 f4212 1"/>
              <a:gd name="f10777" fmla="*/ f9032 f4211 1"/>
              <a:gd name="f10778" fmla="*/ f9033 f4212 1"/>
              <a:gd name="f10779" fmla="*/ f9034 f4211 1"/>
              <a:gd name="f10780" fmla="*/ f9035 f4212 1"/>
              <a:gd name="f10781" fmla="*/ f9036 f4211 1"/>
              <a:gd name="f10782" fmla="*/ f9037 f4212 1"/>
              <a:gd name="f10783" fmla="*/ f9038 f4211 1"/>
              <a:gd name="f10784" fmla="*/ f9039 f4212 1"/>
              <a:gd name="f10785" fmla="*/ f9040 f4211 1"/>
              <a:gd name="f10786" fmla="*/ f9041 f4212 1"/>
              <a:gd name="f10787" fmla="*/ f9042 f4211 1"/>
              <a:gd name="f10788" fmla="*/ f9043 f4212 1"/>
              <a:gd name="f10789" fmla="*/ f9044 f4211 1"/>
              <a:gd name="f10790" fmla="*/ f9045 f4212 1"/>
              <a:gd name="f10791" fmla="*/ f9046 f4211 1"/>
              <a:gd name="f10792" fmla="*/ f9047 f4212 1"/>
              <a:gd name="f10793" fmla="*/ f9048 f4211 1"/>
              <a:gd name="f10794" fmla="*/ f9049 f4212 1"/>
              <a:gd name="f10795" fmla="*/ f9050 f4211 1"/>
              <a:gd name="f10796" fmla="*/ f9051 f4212 1"/>
              <a:gd name="f10797" fmla="*/ f9052 f4211 1"/>
              <a:gd name="f10798" fmla="*/ f9053 f4211 1"/>
              <a:gd name="f10799" fmla="*/ f9054 f4212 1"/>
              <a:gd name="f10800" fmla="*/ f9055 f4211 1"/>
              <a:gd name="f10801" fmla="*/ f9056 f4212 1"/>
              <a:gd name="f10802" fmla="*/ f9057 f4211 1"/>
              <a:gd name="f10803" fmla="*/ f9058 f4212 1"/>
              <a:gd name="f10804" fmla="*/ f9059 f4211 1"/>
              <a:gd name="f10805" fmla="*/ f9060 f4212 1"/>
              <a:gd name="f10806" fmla="*/ f9061 f4211 1"/>
              <a:gd name="f10807" fmla="*/ f9062 f4212 1"/>
              <a:gd name="f10808" fmla="*/ f9063 f4211 1"/>
              <a:gd name="f10809" fmla="*/ f9064 f4212 1"/>
              <a:gd name="f10810" fmla="*/ f9065 f4212 1"/>
              <a:gd name="f10811" fmla="*/ f9066 f4211 1"/>
              <a:gd name="f10812" fmla="*/ f9067 f4212 1"/>
              <a:gd name="f10813" fmla="*/ f9068 f4211 1"/>
              <a:gd name="f10814" fmla="*/ f9069 f4212 1"/>
              <a:gd name="f10815" fmla="*/ f9070 f4212 1"/>
              <a:gd name="f10816" fmla="*/ f9071 f4211 1"/>
              <a:gd name="f10817" fmla="*/ f9072 f4212 1"/>
              <a:gd name="f10818" fmla="*/ f9073 f4211 1"/>
              <a:gd name="f10819" fmla="*/ f9074 f4212 1"/>
              <a:gd name="f10820" fmla="*/ f9075 f4211 1"/>
              <a:gd name="f10821" fmla="*/ f9076 f4212 1"/>
              <a:gd name="f10822" fmla="*/ f9077 f4211 1"/>
              <a:gd name="f10823" fmla="*/ f9078 f4212 1"/>
              <a:gd name="f10824" fmla="*/ f9079 f4211 1"/>
              <a:gd name="f10825" fmla="*/ f9080 f4212 1"/>
              <a:gd name="f10826" fmla="*/ f9081 f4211 1"/>
              <a:gd name="f10827" fmla="*/ f9082 f4212 1"/>
              <a:gd name="f10828" fmla="*/ f9083 f4211 1"/>
              <a:gd name="f10829" fmla="*/ f9084 f4212 1"/>
              <a:gd name="f10830" fmla="*/ f9085 f4211 1"/>
              <a:gd name="f10831" fmla="*/ f9086 f4212 1"/>
              <a:gd name="f10832" fmla="*/ f9087 f4211 1"/>
              <a:gd name="f10833" fmla="*/ f9088 f4212 1"/>
              <a:gd name="f10834" fmla="*/ f9089 f4211 1"/>
              <a:gd name="f10835" fmla="*/ f9090 f4212 1"/>
              <a:gd name="f10836" fmla="*/ f9091 f4211 1"/>
              <a:gd name="f10837" fmla="*/ f9092 f4212 1"/>
              <a:gd name="f10838" fmla="*/ f9093 f4211 1"/>
              <a:gd name="f10839" fmla="*/ f9094 f4212 1"/>
              <a:gd name="f10840" fmla="*/ f9095 f4211 1"/>
              <a:gd name="f10841" fmla="*/ f9096 f4211 1"/>
              <a:gd name="f10842" fmla="*/ f9097 f4212 1"/>
              <a:gd name="f10843" fmla="*/ f9098 f4212 1"/>
              <a:gd name="f10844" fmla="*/ f9099 f4211 1"/>
              <a:gd name="f10845" fmla="*/ f9100 f4212 1"/>
              <a:gd name="f10846" fmla="*/ f9101 f4211 1"/>
              <a:gd name="f10847" fmla="*/ f9102 f4212 1"/>
              <a:gd name="f10848" fmla="*/ f9103 f4211 1"/>
              <a:gd name="f10849" fmla="*/ f9104 f4212 1"/>
              <a:gd name="f10850" fmla="*/ f9105 f4211 1"/>
              <a:gd name="f10851" fmla="*/ f9106 f4212 1"/>
              <a:gd name="f10852" fmla="*/ f9107 f4211 1"/>
              <a:gd name="f10853" fmla="*/ f9108 f4212 1"/>
              <a:gd name="f10854" fmla="*/ f9109 f4212 1"/>
              <a:gd name="f10855" fmla="*/ f9110 f4211 1"/>
              <a:gd name="f10856" fmla="*/ f9111 f4212 1"/>
              <a:gd name="f10857" fmla="*/ f9112 f4211 1"/>
              <a:gd name="f10858" fmla="*/ f9113 f4212 1"/>
              <a:gd name="f10859" fmla="*/ f9114 f4211 1"/>
              <a:gd name="f10860" fmla="*/ f9115 f4212 1"/>
              <a:gd name="f10861" fmla="*/ f9116 f4211 1"/>
              <a:gd name="f10862" fmla="*/ f9117 f4212 1"/>
              <a:gd name="f10863" fmla="*/ f9118 f4211 1"/>
              <a:gd name="f10864" fmla="*/ f9119 f4212 1"/>
              <a:gd name="f10865" fmla="*/ f9120 f4211 1"/>
              <a:gd name="f10866" fmla="*/ f9121 f4212 1"/>
              <a:gd name="f10867" fmla="*/ f9122 f4211 1"/>
              <a:gd name="f10868" fmla="*/ f9123 f4212 1"/>
              <a:gd name="f10869" fmla="*/ f9124 f4211 1"/>
              <a:gd name="f10870" fmla="*/ f9125 f4212 1"/>
              <a:gd name="f10871" fmla="*/ f9126 f4211 1"/>
              <a:gd name="f10872" fmla="*/ f9127 f4212 1"/>
              <a:gd name="f10873" fmla="*/ f9128 f4211 1"/>
              <a:gd name="f10874" fmla="*/ f9129 f4212 1"/>
              <a:gd name="f10875" fmla="*/ f9130 f4211 1"/>
              <a:gd name="f10876" fmla="*/ f9131 f4211 1"/>
              <a:gd name="f10877" fmla="*/ f9132 f4212 1"/>
              <a:gd name="f10878" fmla="*/ f9133 f4211 1"/>
              <a:gd name="f10879" fmla="*/ f9134 f4212 1"/>
              <a:gd name="f10880" fmla="*/ f9135 f4211 1"/>
              <a:gd name="f10881" fmla="*/ f9136 f4212 1"/>
              <a:gd name="f10882" fmla="*/ f9137 f4211 1"/>
              <a:gd name="f10883" fmla="*/ f9138 f4212 1"/>
              <a:gd name="f10884" fmla="*/ f9139 f4211 1"/>
              <a:gd name="f10885" fmla="*/ f9140 f4212 1"/>
              <a:gd name="f10886" fmla="*/ f9141 f4211 1"/>
              <a:gd name="f10887" fmla="*/ f9142 f4212 1"/>
              <a:gd name="f10888" fmla="*/ f9143 f4211 1"/>
              <a:gd name="f10889" fmla="*/ f9144 f4212 1"/>
              <a:gd name="f10890" fmla="*/ f9145 f4211 1"/>
              <a:gd name="f10891" fmla="*/ f9146 f4212 1"/>
              <a:gd name="f10892" fmla="*/ f9147 f4211 1"/>
              <a:gd name="f10893" fmla="*/ f9148 f4212 1"/>
              <a:gd name="f10894" fmla="*/ f9149 f4211 1"/>
              <a:gd name="f10895" fmla="*/ f9150 f4211 1"/>
              <a:gd name="f10896" fmla="*/ f9151 f4212 1"/>
              <a:gd name="f10897" fmla="*/ f9152 f4211 1"/>
              <a:gd name="f10898" fmla="*/ f9153 f4212 1"/>
              <a:gd name="f10899" fmla="*/ f9154 f4211 1"/>
              <a:gd name="f10900" fmla="*/ f9155 f4212 1"/>
              <a:gd name="f10901" fmla="*/ f9156 f4211 1"/>
              <a:gd name="f10902" fmla="*/ f9157 f4212 1"/>
              <a:gd name="f10903" fmla="*/ f9158 f4211 1"/>
              <a:gd name="f10904" fmla="*/ f9159 f4212 1"/>
              <a:gd name="f10905" fmla="*/ f9160 f4211 1"/>
              <a:gd name="f10906" fmla="*/ f9161 f4212 1"/>
              <a:gd name="f10907" fmla="*/ f9162 f4211 1"/>
              <a:gd name="f10908" fmla="*/ f9163 f4212 1"/>
              <a:gd name="f10909" fmla="*/ f9164 f4211 1"/>
              <a:gd name="f10910" fmla="*/ f9165 f4212 1"/>
              <a:gd name="f10911" fmla="*/ f9166 f4211 1"/>
              <a:gd name="f10912" fmla="*/ f9167 f4212 1"/>
              <a:gd name="f10913" fmla="*/ f9168 f4211 1"/>
              <a:gd name="f10914" fmla="*/ f9169 f4212 1"/>
              <a:gd name="f10915" fmla="*/ f9170 f4211 1"/>
              <a:gd name="f10916" fmla="*/ f9171 f4212 1"/>
              <a:gd name="f10917" fmla="*/ f9172 f4211 1"/>
              <a:gd name="f10918" fmla="*/ f9173 f4212 1"/>
              <a:gd name="f10919" fmla="*/ f9174 f4211 1"/>
              <a:gd name="f10920" fmla="*/ f9175 f4212 1"/>
              <a:gd name="f10921" fmla="*/ f9176 f4211 1"/>
              <a:gd name="f10922" fmla="*/ f9177 f4212 1"/>
              <a:gd name="f10923" fmla="*/ f9178 f4211 1"/>
              <a:gd name="f10924" fmla="*/ f9179 f4212 1"/>
              <a:gd name="f10925" fmla="*/ f9180 f4211 1"/>
              <a:gd name="f10926" fmla="*/ f9181 f4212 1"/>
              <a:gd name="f10927" fmla="*/ f9182 f4211 1"/>
              <a:gd name="f10928" fmla="*/ f9183 f4212 1"/>
              <a:gd name="f10929" fmla="*/ f9184 f4211 1"/>
              <a:gd name="f10930" fmla="*/ f9185 f4212 1"/>
              <a:gd name="f10931" fmla="*/ f9186 f4212 1"/>
              <a:gd name="f10932" fmla="*/ f9187 f4211 1"/>
              <a:gd name="f10933" fmla="*/ f9188 f4212 1"/>
              <a:gd name="f10934" fmla="*/ f9189 f4211 1"/>
              <a:gd name="f10935" fmla="*/ f9190 f4212 1"/>
              <a:gd name="f10936" fmla="*/ f9191 f4211 1"/>
              <a:gd name="f10937" fmla="*/ f9192 f4212 1"/>
              <a:gd name="f10938" fmla="*/ f9193 f4211 1"/>
              <a:gd name="f10939" fmla="*/ f9194 f4212 1"/>
              <a:gd name="f10940" fmla="*/ f9195 f4211 1"/>
              <a:gd name="f10941" fmla="*/ f9196 f4212 1"/>
              <a:gd name="f10942" fmla="*/ f9197 f4211 1"/>
              <a:gd name="f10943" fmla="*/ f9198 f4212 1"/>
              <a:gd name="f10944" fmla="*/ f9199 f4211 1"/>
              <a:gd name="f10945" fmla="*/ f9200 f4212 1"/>
              <a:gd name="f10946" fmla="*/ f9201 f4212 1"/>
              <a:gd name="f10947" fmla="*/ f9202 f4211 1"/>
              <a:gd name="f10948" fmla="*/ f9203 f4212 1"/>
              <a:gd name="f10949" fmla="*/ f9204 f4211 1"/>
              <a:gd name="f10950" fmla="*/ f9205 f4212 1"/>
              <a:gd name="f10951" fmla="*/ f9206 f4211 1"/>
              <a:gd name="f10952" fmla="*/ f9207 f4212 1"/>
              <a:gd name="f10953" fmla="*/ f9208 f4211 1"/>
              <a:gd name="f10954" fmla="*/ f9209 f4212 1"/>
              <a:gd name="f10955" fmla="*/ f9210 f4211 1"/>
              <a:gd name="f10956" fmla="*/ f9211 f4212 1"/>
              <a:gd name="f10957" fmla="*/ f9212 f4211 1"/>
              <a:gd name="f10958" fmla="*/ f9213 f4212 1"/>
              <a:gd name="f10959" fmla="*/ f9214 f4211 1"/>
              <a:gd name="f10960" fmla="*/ f9215 f4212 1"/>
              <a:gd name="f10961" fmla="*/ f9216 f4211 1"/>
              <a:gd name="f10962" fmla="*/ f9217 f4212 1"/>
              <a:gd name="f10963" fmla="*/ f9218 f4211 1"/>
              <a:gd name="f10964" fmla="*/ f9219 f4212 1"/>
              <a:gd name="f10965" fmla="*/ f9220 f4211 1"/>
              <a:gd name="f10966" fmla="*/ f9221 f4212 1"/>
              <a:gd name="f10967" fmla="*/ f9222 f4211 1"/>
              <a:gd name="f10968" fmla="*/ f9223 f4212 1"/>
              <a:gd name="f10969" fmla="*/ f9224 f4211 1"/>
              <a:gd name="f10970" fmla="*/ f9225 f4212 1"/>
              <a:gd name="f10971" fmla="*/ f9226 f4211 1"/>
              <a:gd name="f10972" fmla="*/ f9227 f4212 1"/>
              <a:gd name="f10973" fmla="*/ f9228 f4211 1"/>
              <a:gd name="f10974" fmla="*/ f9229 f4212 1"/>
              <a:gd name="f10975" fmla="*/ f9230 f4211 1"/>
              <a:gd name="f10976" fmla="*/ f9231 f4212 1"/>
              <a:gd name="f10977" fmla="*/ f9232 f4211 1"/>
              <a:gd name="f10978" fmla="*/ f9233 f4212 1"/>
              <a:gd name="f10979" fmla="*/ f9234 f4211 1"/>
              <a:gd name="f10980" fmla="*/ f9235 f4212 1"/>
              <a:gd name="f10981" fmla="*/ f9236 f4211 1"/>
              <a:gd name="f10982" fmla="*/ f9237 f4212 1"/>
              <a:gd name="f10983" fmla="*/ f9238 f4211 1"/>
              <a:gd name="f10984" fmla="*/ f9239 f4212 1"/>
              <a:gd name="f10985" fmla="*/ f9240 f4211 1"/>
              <a:gd name="f10986" fmla="*/ f9241 f4212 1"/>
              <a:gd name="f10987" fmla="*/ f9242 f4212 1"/>
              <a:gd name="f10988" fmla="*/ f9243 f4211 1"/>
              <a:gd name="f10989" fmla="*/ f9244 f4212 1"/>
              <a:gd name="f10990" fmla="*/ f9245 f4211 1"/>
              <a:gd name="f10991" fmla="*/ f9246 f4212 1"/>
              <a:gd name="f10992" fmla="*/ f9247 f4211 1"/>
              <a:gd name="f10993" fmla="*/ f9248 f4212 1"/>
              <a:gd name="f10994" fmla="*/ f9249 f4211 1"/>
              <a:gd name="f10995" fmla="*/ f9250 f4212 1"/>
              <a:gd name="f10996" fmla="*/ f9251 f4211 1"/>
              <a:gd name="f10997" fmla="*/ f9252 f4212 1"/>
              <a:gd name="f10998" fmla="*/ f9253 f4211 1"/>
              <a:gd name="f10999" fmla="*/ f9254 f4212 1"/>
              <a:gd name="f11000" fmla="*/ f9255 f4211 1"/>
              <a:gd name="f11001" fmla="*/ f9256 f4212 1"/>
              <a:gd name="f11002" fmla="*/ f9257 f4211 1"/>
              <a:gd name="f11003" fmla="*/ f9258 f4212 1"/>
              <a:gd name="f11004" fmla="*/ f9259 f4211 1"/>
              <a:gd name="f11005" fmla="*/ f9260 f4211 1"/>
              <a:gd name="f11006" fmla="*/ f9261 f4212 1"/>
              <a:gd name="f11007" fmla="*/ f9262 f4211 1"/>
              <a:gd name="f11008" fmla="*/ f9263 f4212 1"/>
              <a:gd name="f11009" fmla="*/ f9264 f4211 1"/>
              <a:gd name="f11010" fmla="*/ f9265 f4212 1"/>
              <a:gd name="f11011" fmla="*/ f9266 f4211 1"/>
              <a:gd name="f11012" fmla="*/ f9267 f4211 1"/>
              <a:gd name="f11013" fmla="*/ f9268 f4212 1"/>
              <a:gd name="f11014" fmla="*/ f9269 f4211 1"/>
              <a:gd name="f11015" fmla="*/ f9270 f4212 1"/>
              <a:gd name="f11016" fmla="*/ f9271 f4211 1"/>
              <a:gd name="f11017" fmla="*/ f9272 f4212 1"/>
              <a:gd name="f11018" fmla="*/ f9273 f4211 1"/>
              <a:gd name="f11019" fmla="*/ f9274 f4212 1"/>
              <a:gd name="f11020" fmla="*/ f9275 f4211 1"/>
              <a:gd name="f11021" fmla="*/ f9276 f4212 1"/>
              <a:gd name="f11022" fmla="*/ f9277 f4211 1"/>
              <a:gd name="f11023" fmla="*/ f9278 f4212 1"/>
              <a:gd name="f11024" fmla="*/ f9279 f4211 1"/>
              <a:gd name="f11025" fmla="*/ f9280 f4212 1"/>
              <a:gd name="f11026" fmla="*/ f9281 f4211 1"/>
              <a:gd name="f11027" fmla="*/ f9282 f4212 1"/>
              <a:gd name="f11028" fmla="*/ f9283 f4211 1"/>
              <a:gd name="f11029" fmla="*/ f9284 f4212 1"/>
              <a:gd name="f11030" fmla="*/ f9285 f4211 1"/>
              <a:gd name="f11031" fmla="*/ f9286 f4212 1"/>
              <a:gd name="f11032" fmla="*/ f9287 f4211 1"/>
              <a:gd name="f11033" fmla="*/ f9288 f4212 1"/>
              <a:gd name="f11034" fmla="*/ f9289 f4211 1"/>
              <a:gd name="f11035" fmla="*/ f9290 f4211 1"/>
              <a:gd name="f11036" fmla="*/ f9291 f4212 1"/>
              <a:gd name="f11037" fmla="*/ f9292 f4211 1"/>
              <a:gd name="f11038" fmla="*/ f9293 f4212 1"/>
              <a:gd name="f11039" fmla="*/ f9294 f4211 1"/>
              <a:gd name="f11040" fmla="*/ f9295 f4212 1"/>
              <a:gd name="f11041" fmla="*/ f9296 f4211 1"/>
              <a:gd name="f11042" fmla="*/ f9297 f4212 1"/>
              <a:gd name="f11043" fmla="*/ f9298 f4211 1"/>
              <a:gd name="f11044" fmla="*/ f9299 f4211 1"/>
              <a:gd name="f11045" fmla="*/ f9300 f4211 1"/>
              <a:gd name="f11046" fmla="*/ f9301 f4212 1"/>
              <a:gd name="f11047" fmla="*/ f9302 f4211 1"/>
              <a:gd name="f11048" fmla="*/ f9303 f4212 1"/>
              <a:gd name="f11049" fmla="*/ f9304 f4211 1"/>
              <a:gd name="f11050" fmla="*/ f9305 f4212 1"/>
              <a:gd name="f11051" fmla="*/ f9306 f4211 1"/>
              <a:gd name="f11052" fmla="*/ f9307 f4212 1"/>
              <a:gd name="f11053" fmla="*/ f9308 f4211 1"/>
              <a:gd name="f11054" fmla="*/ f9309 f4212 1"/>
              <a:gd name="f11055" fmla="*/ f9310 f4211 1"/>
              <a:gd name="f11056" fmla="*/ f9311 f4212 1"/>
              <a:gd name="f11057" fmla="*/ f9312 f4211 1"/>
              <a:gd name="f11058" fmla="*/ f9313 f4212 1"/>
              <a:gd name="f11059" fmla="*/ f9314 f4211 1"/>
              <a:gd name="f11060" fmla="*/ f9315 f4212 1"/>
              <a:gd name="f11061" fmla="*/ f9316 f4211 1"/>
              <a:gd name="f11062" fmla="*/ f9317 f4212 1"/>
              <a:gd name="f11063" fmla="*/ f9318 f4211 1"/>
              <a:gd name="f11064" fmla="*/ f9319 f4212 1"/>
              <a:gd name="f11065" fmla="*/ f9320 f4211 1"/>
              <a:gd name="f11066" fmla="*/ f9321 f4212 1"/>
              <a:gd name="f11067" fmla="*/ f9322 f4211 1"/>
              <a:gd name="f11068" fmla="*/ f9323 f4211 1"/>
              <a:gd name="f11069" fmla="*/ f9324 f4212 1"/>
              <a:gd name="f11070" fmla="*/ f9325 f4211 1"/>
              <a:gd name="f11071" fmla="*/ f9326 f4212 1"/>
              <a:gd name="f11072" fmla="*/ f9327 f4211 1"/>
              <a:gd name="f11073" fmla="*/ f9328 f4212 1"/>
              <a:gd name="f11074" fmla="*/ f9329 f4211 1"/>
              <a:gd name="f11075" fmla="*/ f9330 f4212 1"/>
              <a:gd name="f11076" fmla="*/ f9331 f4211 1"/>
              <a:gd name="f11077" fmla="*/ f9332 f4212 1"/>
              <a:gd name="f11078" fmla="*/ f9333 f4211 1"/>
              <a:gd name="f11079" fmla="*/ f9334 f4212 1"/>
              <a:gd name="f11080" fmla="*/ f9335 f4211 1"/>
              <a:gd name="f11081" fmla="*/ f9336 f4212 1"/>
              <a:gd name="f11082" fmla="*/ f9337 f4211 1"/>
              <a:gd name="f11083" fmla="*/ f9338 f4212 1"/>
              <a:gd name="f11084" fmla="*/ f9339 f4211 1"/>
              <a:gd name="f11085" fmla="*/ f9340 f4212 1"/>
              <a:gd name="f11086" fmla="*/ f9341 f4211 1"/>
              <a:gd name="f11087" fmla="*/ f9342 f4211 1"/>
              <a:gd name="f11088" fmla="*/ f9343 f4212 1"/>
              <a:gd name="f11089" fmla="*/ f9344 f4211 1"/>
              <a:gd name="f11090" fmla="*/ f9345 f4212 1"/>
              <a:gd name="f11091" fmla="*/ f9346 f4211 1"/>
              <a:gd name="f11092" fmla="*/ f9347 f4212 1"/>
              <a:gd name="f11093" fmla="*/ f9348 f4211 1"/>
              <a:gd name="f11094" fmla="*/ f9349 f4212 1"/>
              <a:gd name="f11095" fmla="*/ f9350 f4211 1"/>
              <a:gd name="f11096" fmla="*/ f9351 f4212 1"/>
              <a:gd name="f11097" fmla="*/ f9352 f4211 1"/>
              <a:gd name="f11098" fmla="*/ f9353 f4212 1"/>
              <a:gd name="f11099" fmla="*/ f9354 f4211 1"/>
              <a:gd name="f11100" fmla="*/ f9355 f4212 1"/>
              <a:gd name="f11101" fmla="*/ f9356 f4211 1"/>
              <a:gd name="f11102" fmla="*/ f9357 f4212 1"/>
              <a:gd name="f11103" fmla="*/ f9358 f4211 1"/>
              <a:gd name="f11104" fmla="*/ f9359 f4211 1"/>
              <a:gd name="f11105" fmla="*/ f9360 f4212 1"/>
              <a:gd name="f11106" fmla="*/ f9361 f4211 1"/>
              <a:gd name="f11107" fmla="*/ f9362 f4212 1"/>
              <a:gd name="f11108" fmla="*/ f9363 f4211 1"/>
              <a:gd name="f11109" fmla="*/ f9364 f4212 1"/>
              <a:gd name="f11110" fmla="*/ f9365 f4211 1"/>
              <a:gd name="f11111" fmla="*/ f9366 f4211 1"/>
              <a:gd name="f11112" fmla="*/ f9367 f4212 1"/>
              <a:gd name="f11113" fmla="*/ f9368 f4211 1"/>
              <a:gd name="f11114" fmla="*/ f9369 f4212 1"/>
              <a:gd name="f11115" fmla="*/ f9370 f4211 1"/>
              <a:gd name="f11116" fmla="*/ f9371 f4212 1"/>
              <a:gd name="f11117" fmla="*/ f9372 f4211 1"/>
              <a:gd name="f11118" fmla="*/ f9373 f4211 1"/>
              <a:gd name="f11119" fmla="*/ f9374 f4212 1"/>
              <a:gd name="f11120" fmla="*/ f9375 f4211 1"/>
              <a:gd name="f11121" fmla="*/ f9376 f4211 1"/>
              <a:gd name="f11122" fmla="*/ f9377 f4212 1"/>
              <a:gd name="f11123" fmla="*/ f9378 f4211 1"/>
              <a:gd name="f11124" fmla="*/ f9379 f4212 1"/>
              <a:gd name="f11125" fmla="*/ f9380 f4211 1"/>
              <a:gd name="f11126" fmla="*/ f9381 f4212 1"/>
              <a:gd name="f11127" fmla="*/ f9382 f4211 1"/>
              <a:gd name="f11128" fmla="*/ f9383 f4212 1"/>
              <a:gd name="f11129" fmla="*/ f9384 f4211 1"/>
              <a:gd name="f11130" fmla="*/ f9385 f4212 1"/>
              <a:gd name="f11131" fmla="*/ f9386 f4211 1"/>
              <a:gd name="f11132" fmla="*/ f9387 f4212 1"/>
              <a:gd name="f11133" fmla="*/ f9388 f4211 1"/>
              <a:gd name="f11134" fmla="*/ f9389 f4211 1"/>
              <a:gd name="f11135" fmla="*/ f9390 f4212 1"/>
              <a:gd name="f11136" fmla="*/ f9391 f4211 1"/>
              <a:gd name="f11137" fmla="*/ f9392 f4212 1"/>
              <a:gd name="f11138" fmla="*/ f9393 f4211 1"/>
              <a:gd name="f11139" fmla="*/ f9394 f4212 1"/>
              <a:gd name="f11140" fmla="*/ f9395 f4211 1"/>
              <a:gd name="f11141" fmla="*/ f9396 f4212 1"/>
              <a:gd name="f11142" fmla="*/ f9397 f4211 1"/>
              <a:gd name="f11143" fmla="*/ f9398 f4212 1"/>
              <a:gd name="f11144" fmla="*/ f9399 f4211 1"/>
              <a:gd name="f11145" fmla="*/ f9400 f4212 1"/>
              <a:gd name="f11146" fmla="*/ f9401 f4211 1"/>
              <a:gd name="f11147" fmla="*/ f9402 f4212 1"/>
              <a:gd name="f11148" fmla="*/ f9403 f4211 1"/>
              <a:gd name="f11149" fmla="*/ f9404 f4212 1"/>
              <a:gd name="f11150" fmla="*/ f9405 f4211 1"/>
              <a:gd name="f11151" fmla="*/ f9406 f4212 1"/>
              <a:gd name="f11152" fmla="*/ f9407 f4211 1"/>
              <a:gd name="f11153" fmla="*/ f9408 f4212 1"/>
              <a:gd name="f11154" fmla="*/ f9409 f4211 1"/>
              <a:gd name="f11155" fmla="*/ f9410 f4212 1"/>
              <a:gd name="f11156" fmla="*/ f9411 f4211 1"/>
              <a:gd name="f11157" fmla="*/ f9412 f4212 1"/>
              <a:gd name="f11158" fmla="*/ f9413 f4211 1"/>
              <a:gd name="f11159" fmla="*/ f9414 f4212 1"/>
              <a:gd name="f11160" fmla="*/ f9415 f4211 1"/>
              <a:gd name="f11161" fmla="*/ f9416 f4212 1"/>
              <a:gd name="f11162" fmla="*/ f9417 f4211 1"/>
              <a:gd name="f11163" fmla="*/ f9418 f4212 1"/>
              <a:gd name="f11164" fmla="*/ f9419 f4211 1"/>
              <a:gd name="f11165" fmla="*/ f9420 f4212 1"/>
              <a:gd name="f11166" fmla="*/ f9421 f4211 1"/>
              <a:gd name="f11167" fmla="*/ f9422 f4212 1"/>
              <a:gd name="f11168" fmla="*/ f9423 f4211 1"/>
              <a:gd name="f11169" fmla="*/ f9424 f4212 1"/>
              <a:gd name="f11170" fmla="*/ f9425 f4211 1"/>
              <a:gd name="f11171" fmla="*/ f9426 f4212 1"/>
              <a:gd name="f11172" fmla="*/ f9427 f4211 1"/>
              <a:gd name="f11173" fmla="*/ f9428 f4212 1"/>
              <a:gd name="f11174" fmla="*/ f9429 f4211 1"/>
              <a:gd name="f11175" fmla="*/ f9430 f4212 1"/>
              <a:gd name="f11176" fmla="*/ f9431 f4211 1"/>
              <a:gd name="f11177" fmla="*/ f9432 f4211 1"/>
              <a:gd name="f11178" fmla="*/ f9433 f4212 1"/>
              <a:gd name="f11179" fmla="*/ f9434 f4211 1"/>
              <a:gd name="f11180" fmla="*/ f9435 f4212 1"/>
              <a:gd name="f11181" fmla="*/ f9436 f4211 1"/>
              <a:gd name="f11182" fmla="*/ f9437 f4212 1"/>
              <a:gd name="f11183" fmla="*/ f9438 f4212 1"/>
              <a:gd name="f11184" fmla="*/ f9439 f4211 1"/>
              <a:gd name="f11185" fmla="*/ f9440 f4212 1"/>
              <a:gd name="f11186" fmla="*/ f9441 f4211 1"/>
              <a:gd name="f11187" fmla="*/ f9442 f4212 1"/>
              <a:gd name="f11188" fmla="*/ f9443 f4211 1"/>
              <a:gd name="f11189" fmla="*/ f9444 f4211 1"/>
              <a:gd name="f11190" fmla="*/ f9445 f4212 1"/>
              <a:gd name="f11191" fmla="*/ f9446 f4211 1"/>
              <a:gd name="f11192" fmla="*/ f9447 f4211 1"/>
              <a:gd name="f11193" fmla="*/ f9448 f4212 1"/>
              <a:gd name="f11194" fmla="*/ f9449 f4211 1"/>
            </a:gdLst>
            <a:ahLst/>
            <a:cxnLst>
              <a:cxn ang="3cd4">
                <a:pos x="hc" y="t"/>
              </a:cxn>
              <a:cxn ang="0">
                <a:pos x="r" y="vc"/>
              </a:cxn>
              <a:cxn ang="cd4">
                <a:pos x="hc" y="b"/>
              </a:cxn>
              <a:cxn ang="cd2">
                <a:pos x="l" y="vc"/>
              </a:cxn>
              <a:cxn ang="f5963">
                <a:pos x="f9454" y="f9455"/>
              </a:cxn>
              <a:cxn ang="f5963">
                <a:pos x="f9456" y="f9457"/>
              </a:cxn>
              <a:cxn ang="f5963">
                <a:pos x="f9458" y="f9459"/>
              </a:cxn>
              <a:cxn ang="f5963">
                <a:pos x="f9460" y="f9461"/>
              </a:cxn>
              <a:cxn ang="f5963">
                <a:pos x="f9462" y="f9463"/>
              </a:cxn>
              <a:cxn ang="f5963">
                <a:pos x="f9464" y="f9465"/>
              </a:cxn>
              <a:cxn ang="f5963">
                <a:pos x="f9466" y="f9467"/>
              </a:cxn>
              <a:cxn ang="f5963">
                <a:pos x="f9454" y="f9455"/>
              </a:cxn>
              <a:cxn ang="f5963">
                <a:pos x="f9468" y="f9469"/>
              </a:cxn>
              <a:cxn ang="f5963">
                <a:pos x="f9470" y="f9471"/>
              </a:cxn>
              <a:cxn ang="f5963">
                <a:pos x="f9472" y="f9473"/>
              </a:cxn>
              <a:cxn ang="f5963">
                <a:pos x="f9474" y="f9475"/>
              </a:cxn>
              <a:cxn ang="f5963">
                <a:pos x="f9476" y="f9477"/>
              </a:cxn>
              <a:cxn ang="f5963">
                <a:pos x="f9468" y="f9469"/>
              </a:cxn>
              <a:cxn ang="f5963">
                <a:pos x="f9478" y="f9479"/>
              </a:cxn>
              <a:cxn ang="f5963">
                <a:pos x="f9480" y="f9481"/>
              </a:cxn>
              <a:cxn ang="f5963">
                <a:pos x="f9482" y="f9483"/>
              </a:cxn>
              <a:cxn ang="f5963">
                <a:pos x="f9484" y="f9485"/>
              </a:cxn>
              <a:cxn ang="f5963">
                <a:pos x="f9486" y="f9487"/>
              </a:cxn>
              <a:cxn ang="f5963">
                <a:pos x="f9478" y="f9479"/>
              </a:cxn>
              <a:cxn ang="f5963">
                <a:pos x="f9488" y="f9489"/>
              </a:cxn>
              <a:cxn ang="f5963">
                <a:pos x="f9490" y="f9491"/>
              </a:cxn>
              <a:cxn ang="f5963">
                <a:pos x="f9492" y="f9493"/>
              </a:cxn>
              <a:cxn ang="f5963">
                <a:pos x="f9494" y="f9495"/>
              </a:cxn>
              <a:cxn ang="f5963">
                <a:pos x="f9496" y="f9497"/>
              </a:cxn>
              <a:cxn ang="f5963">
                <a:pos x="f9498" y="f9499"/>
              </a:cxn>
              <a:cxn ang="f5963">
                <a:pos x="f9488" y="f9489"/>
              </a:cxn>
              <a:cxn ang="f5963">
                <a:pos x="f9500" y="f9501"/>
              </a:cxn>
              <a:cxn ang="f5963">
                <a:pos x="f9502" y="f9503"/>
              </a:cxn>
              <a:cxn ang="f5963">
                <a:pos x="f9504" y="f9505"/>
              </a:cxn>
              <a:cxn ang="f5963">
                <a:pos x="f9498" y="f9506"/>
              </a:cxn>
              <a:cxn ang="f5963">
                <a:pos x="f9507" y="f9508"/>
              </a:cxn>
              <a:cxn ang="f5963">
                <a:pos x="f9509" y="f9510"/>
              </a:cxn>
              <a:cxn ang="f5963">
                <a:pos x="f9511" y="f9512"/>
              </a:cxn>
              <a:cxn ang="f5963">
                <a:pos x="f9500" y="f9501"/>
              </a:cxn>
              <a:cxn ang="f5963">
                <a:pos x="f9513" y="f9514"/>
              </a:cxn>
              <a:cxn ang="f5963">
                <a:pos x="f9515" y="f9516"/>
              </a:cxn>
              <a:cxn ang="f5963">
                <a:pos x="f9517" y="f9518"/>
              </a:cxn>
              <a:cxn ang="f5963">
                <a:pos x="f9519" y="f9520"/>
              </a:cxn>
              <a:cxn ang="f5963">
                <a:pos x="f9521" y="f9522"/>
              </a:cxn>
              <a:cxn ang="f5963">
                <a:pos x="f9523" y="f9524"/>
              </a:cxn>
              <a:cxn ang="f5963">
                <a:pos x="f9525" y="f9526"/>
              </a:cxn>
              <a:cxn ang="f5963">
                <a:pos x="f9527" y="f9528"/>
              </a:cxn>
              <a:cxn ang="f5963">
                <a:pos x="f9529" y="f9530"/>
              </a:cxn>
              <a:cxn ang="f5963">
                <a:pos x="f9531" y="f9532"/>
              </a:cxn>
              <a:cxn ang="f5963">
                <a:pos x="f9513" y="f9514"/>
              </a:cxn>
              <a:cxn ang="f5963">
                <a:pos x="f9533" y="f9534"/>
              </a:cxn>
              <a:cxn ang="f5963">
                <a:pos x="f9535" y="f9536"/>
              </a:cxn>
              <a:cxn ang="f5963">
                <a:pos x="f9537" y="f9538"/>
              </a:cxn>
              <a:cxn ang="f5963">
                <a:pos x="f9539" y="f9540"/>
              </a:cxn>
              <a:cxn ang="f5963">
                <a:pos x="f9541" y="f9542"/>
              </a:cxn>
              <a:cxn ang="f5963">
                <a:pos x="f9533" y="f9534"/>
              </a:cxn>
              <a:cxn ang="f5963">
                <a:pos x="f9543" y="f9544"/>
              </a:cxn>
              <a:cxn ang="f5963">
                <a:pos x="f9545" y="f9546"/>
              </a:cxn>
              <a:cxn ang="f5963">
                <a:pos x="f9547" y="f9548"/>
              </a:cxn>
              <a:cxn ang="f5963">
                <a:pos x="f9549" y="f9550"/>
              </a:cxn>
              <a:cxn ang="f5963">
                <a:pos x="f9551" y="f9552"/>
              </a:cxn>
              <a:cxn ang="f5963">
                <a:pos x="f9553" y="f9554"/>
              </a:cxn>
              <a:cxn ang="f5963">
                <a:pos x="f9555" y="f9556"/>
              </a:cxn>
              <a:cxn ang="f5963">
                <a:pos x="f9557" y="f9558"/>
              </a:cxn>
              <a:cxn ang="f5963">
                <a:pos x="f9559" y="f9544"/>
              </a:cxn>
              <a:cxn ang="f5963">
                <a:pos x="f9560" y="f9561"/>
              </a:cxn>
              <a:cxn ang="f5963">
                <a:pos x="f9562" y="f9563"/>
              </a:cxn>
              <a:cxn ang="f5963">
                <a:pos x="f9564" y="f9565"/>
              </a:cxn>
              <a:cxn ang="f5963">
                <a:pos x="f9566" y="f9567"/>
              </a:cxn>
              <a:cxn ang="f5963">
                <a:pos x="f9568" y="f9569"/>
              </a:cxn>
              <a:cxn ang="f5963">
                <a:pos x="f9570" y="f9571"/>
              </a:cxn>
              <a:cxn ang="f5963">
                <a:pos x="f9572" y="f9561"/>
              </a:cxn>
              <a:cxn ang="f5963">
                <a:pos x="f9573" y="f9574"/>
              </a:cxn>
              <a:cxn ang="f5963">
                <a:pos x="f9575" y="f9576"/>
              </a:cxn>
              <a:cxn ang="f5963">
                <a:pos x="f9577" y="f9578"/>
              </a:cxn>
              <a:cxn ang="f5963">
                <a:pos x="f9579" y="f9580"/>
              </a:cxn>
              <a:cxn ang="f5963">
                <a:pos x="f9581" y="f9582"/>
              </a:cxn>
              <a:cxn ang="f5963">
                <a:pos x="f9583" y="f9584"/>
              </a:cxn>
              <a:cxn ang="f5963">
                <a:pos x="f9573" y="f9574"/>
              </a:cxn>
              <a:cxn ang="f5963">
                <a:pos x="f9585" y="f9586"/>
              </a:cxn>
              <a:cxn ang="f5963">
                <a:pos x="f9587" y="f9588"/>
              </a:cxn>
              <a:cxn ang="f5963">
                <a:pos x="f9589" y="f9590"/>
              </a:cxn>
              <a:cxn ang="f5963">
                <a:pos x="f9591" y="f9592"/>
              </a:cxn>
              <a:cxn ang="f5963">
                <a:pos x="f9593" y="f9594"/>
              </a:cxn>
              <a:cxn ang="f5963">
                <a:pos x="f9595" y="f9596"/>
              </a:cxn>
              <a:cxn ang="f5963">
                <a:pos x="f9585" y="f9586"/>
              </a:cxn>
              <a:cxn ang="f5963">
                <a:pos x="f9486" y="f9597"/>
              </a:cxn>
              <a:cxn ang="f5963">
                <a:pos x="f9598" y="f9599"/>
              </a:cxn>
              <a:cxn ang="f5963">
                <a:pos x="f9600" y="f9601"/>
              </a:cxn>
              <a:cxn ang="f5963">
                <a:pos x="f9602" y="f9603"/>
              </a:cxn>
              <a:cxn ang="f5963">
                <a:pos x="f9604" y="f9605"/>
              </a:cxn>
              <a:cxn ang="f5963">
                <a:pos x="f9606" y="f9607"/>
              </a:cxn>
              <a:cxn ang="f5963">
                <a:pos x="f9608" y="f9609"/>
              </a:cxn>
              <a:cxn ang="f5963">
                <a:pos x="f9610" y="f9611"/>
              </a:cxn>
              <a:cxn ang="f5963">
                <a:pos x="f9581" y="f9612"/>
              </a:cxn>
              <a:cxn ang="f5963">
                <a:pos x="f9613" y="f9614"/>
              </a:cxn>
              <a:cxn ang="f5963">
                <a:pos x="f9615" y="f9616"/>
              </a:cxn>
              <a:cxn ang="f5963">
                <a:pos x="f9617" y="f9618"/>
              </a:cxn>
              <a:cxn ang="f5963">
                <a:pos x="f9619" y="f9620"/>
              </a:cxn>
              <a:cxn ang="f5963">
                <a:pos x="f9621" y="f9622"/>
              </a:cxn>
              <a:cxn ang="f5963">
                <a:pos x="f9619" y="f9620"/>
              </a:cxn>
              <a:cxn ang="f5963">
                <a:pos x="f9623" y="f9624"/>
              </a:cxn>
              <a:cxn ang="f5963">
                <a:pos x="f9625" y="f9626"/>
              </a:cxn>
              <a:cxn ang="f5963">
                <a:pos x="f9627" y="f9628"/>
              </a:cxn>
              <a:cxn ang="f5963">
                <a:pos x="f9629" y="f9630"/>
              </a:cxn>
              <a:cxn ang="f5963">
                <a:pos x="f9623" y="f9624"/>
              </a:cxn>
              <a:cxn ang="f5963">
                <a:pos x="f9631" y="f9632"/>
              </a:cxn>
              <a:cxn ang="f5963">
                <a:pos x="f9633" y="f9634"/>
              </a:cxn>
              <a:cxn ang="f5963">
                <a:pos x="f9635" y="f9636"/>
              </a:cxn>
              <a:cxn ang="f5963">
                <a:pos x="f9637" y="f9638"/>
              </a:cxn>
              <a:cxn ang="f5963">
                <a:pos x="f9631" y="f9632"/>
              </a:cxn>
              <a:cxn ang="f5963">
                <a:pos x="f9639" y="f9640"/>
              </a:cxn>
              <a:cxn ang="f5963">
                <a:pos x="f9641" y="f9642"/>
              </a:cxn>
              <a:cxn ang="f5963">
                <a:pos x="f9643" y="f9644"/>
              </a:cxn>
              <a:cxn ang="f5963">
                <a:pos x="f9645" y="f9646"/>
              </a:cxn>
              <a:cxn ang="f5963">
                <a:pos x="f9639" y="f9640"/>
              </a:cxn>
              <a:cxn ang="f5963">
                <a:pos x="f9647" y="f9648"/>
              </a:cxn>
              <a:cxn ang="f5963">
                <a:pos x="f9627" y="f9649"/>
              </a:cxn>
              <a:cxn ang="f5963">
                <a:pos x="f9647" y="f9648"/>
              </a:cxn>
              <a:cxn ang="f5963">
                <a:pos x="f9650" y="f9651"/>
              </a:cxn>
              <a:cxn ang="f5963">
                <a:pos x="f9652" y="f9653"/>
              </a:cxn>
              <a:cxn ang="f5963">
                <a:pos x="f9654" y="f9655"/>
              </a:cxn>
              <a:cxn ang="f5963">
                <a:pos x="f9650" y="f9651"/>
              </a:cxn>
              <a:cxn ang="f5963">
                <a:pos x="f9656" y="f9657"/>
              </a:cxn>
              <a:cxn ang="f5963">
                <a:pos x="f9658" y="f9659"/>
              </a:cxn>
              <a:cxn ang="f5963">
                <a:pos x="f9660" y="f9661"/>
              </a:cxn>
              <a:cxn ang="f5963">
                <a:pos x="f9662" y="f9663"/>
              </a:cxn>
              <a:cxn ang="f5963">
                <a:pos x="f9664" y="f9665"/>
              </a:cxn>
              <a:cxn ang="f5963">
                <a:pos x="f9662" y="f9659"/>
              </a:cxn>
              <a:cxn ang="f5963">
                <a:pos x="f9656" y="f9657"/>
              </a:cxn>
              <a:cxn ang="f5963">
                <a:pos x="f9666" y="f9667"/>
              </a:cxn>
              <a:cxn ang="f5963">
                <a:pos x="f9575" y="f9668"/>
              </a:cxn>
              <a:cxn ang="f5963">
                <a:pos x="f9583" y="f9669"/>
              </a:cxn>
              <a:cxn ang="f5963">
                <a:pos x="f9666" y="f9667"/>
              </a:cxn>
              <a:cxn ang="f5963">
                <a:pos x="f9670" y="f9671"/>
              </a:cxn>
              <a:cxn ang="f5963">
                <a:pos x="f9672" y="f9673"/>
              </a:cxn>
              <a:cxn ang="f5963">
                <a:pos x="f9674" y="f9675"/>
              </a:cxn>
              <a:cxn ang="f5963">
                <a:pos x="f9676" y="f9677"/>
              </a:cxn>
              <a:cxn ang="f5963">
                <a:pos x="f9670" y="f9671"/>
              </a:cxn>
              <a:cxn ang="f5963">
                <a:pos x="f9678" y="f9679"/>
              </a:cxn>
              <a:cxn ang="f5963">
                <a:pos x="f9680" y="f9681"/>
              </a:cxn>
              <a:cxn ang="f5963">
                <a:pos x="f9682" y="f9683"/>
              </a:cxn>
              <a:cxn ang="f5963">
                <a:pos x="f9678" y="f9679"/>
              </a:cxn>
              <a:cxn ang="f5963">
                <a:pos x="f9684" y="f9685"/>
              </a:cxn>
              <a:cxn ang="f5963">
                <a:pos x="f9686" y="f9687"/>
              </a:cxn>
              <a:cxn ang="f5963">
                <a:pos x="f9625" y="f9651"/>
              </a:cxn>
              <a:cxn ang="f5963">
                <a:pos x="f9688" y="f9689"/>
              </a:cxn>
              <a:cxn ang="f5963">
                <a:pos x="f9690" y="f9691"/>
              </a:cxn>
              <a:cxn ang="f5963">
                <a:pos x="f9684" y="f9685"/>
              </a:cxn>
              <a:cxn ang="f5963">
                <a:pos x="f9692" y="f9693"/>
              </a:cxn>
              <a:cxn ang="f5963">
                <a:pos x="f9694" y="f9667"/>
              </a:cxn>
              <a:cxn ang="f5963">
                <a:pos x="f9692" y="f9693"/>
              </a:cxn>
              <a:cxn ang="f5963">
                <a:pos x="f9695" y="f9696"/>
              </a:cxn>
              <a:cxn ang="f5963">
                <a:pos x="f9697" y="f9698"/>
              </a:cxn>
              <a:cxn ang="f5963">
                <a:pos x="f9699" y="f9700"/>
              </a:cxn>
              <a:cxn ang="f5963">
                <a:pos x="f9492" y="f9701"/>
              </a:cxn>
              <a:cxn ang="f5963">
                <a:pos x="f9695" y="f9696"/>
              </a:cxn>
              <a:cxn ang="f5963">
                <a:pos x="f9702" y="f9703"/>
              </a:cxn>
              <a:cxn ang="f5963">
                <a:pos x="f9704" y="f9705"/>
              </a:cxn>
              <a:cxn ang="f5963">
                <a:pos x="f9706" y="f9707"/>
              </a:cxn>
              <a:cxn ang="f5963">
                <a:pos x="f9708" y="f9709"/>
              </a:cxn>
              <a:cxn ang="f5963">
                <a:pos x="f9710" y="f9711"/>
              </a:cxn>
              <a:cxn ang="f5963">
                <a:pos x="f9702" y="f9703"/>
              </a:cxn>
              <a:cxn ang="f5963">
                <a:pos x="f9712" y="f9713"/>
              </a:cxn>
              <a:cxn ang="f5963">
                <a:pos x="f9714" y="f9715"/>
              </a:cxn>
              <a:cxn ang="f5963">
                <a:pos x="f9716" y="f9717"/>
              </a:cxn>
              <a:cxn ang="f5963">
                <a:pos x="f9712" y="f9713"/>
              </a:cxn>
              <a:cxn ang="f5963">
                <a:pos x="f9718" y="f9719"/>
              </a:cxn>
              <a:cxn ang="f5963">
                <a:pos x="f9720" y="f9721"/>
              </a:cxn>
              <a:cxn ang="f5963">
                <a:pos x="f9722" y="f9723"/>
              </a:cxn>
              <a:cxn ang="f5963">
                <a:pos x="f9724" y="f9646"/>
              </a:cxn>
              <a:cxn ang="f5963">
                <a:pos x="f9600" y="f9725"/>
              </a:cxn>
              <a:cxn ang="f5963">
                <a:pos x="f9718" y="f9719"/>
              </a:cxn>
              <a:cxn ang="f5963">
                <a:pos x="f9726" y="f9727"/>
              </a:cxn>
              <a:cxn ang="f5963">
                <a:pos x="f9728" y="f9729"/>
              </a:cxn>
              <a:cxn ang="f5963">
                <a:pos x="f9730" y="f9731"/>
              </a:cxn>
              <a:cxn ang="f5963">
                <a:pos x="f9732" y="f9733"/>
              </a:cxn>
              <a:cxn ang="f5963">
                <a:pos x="f9734" y="f9735"/>
              </a:cxn>
              <a:cxn ang="f5963">
                <a:pos x="f9736" y="f9737"/>
              </a:cxn>
              <a:cxn ang="f5963">
                <a:pos x="f9726" y="f9727"/>
              </a:cxn>
              <a:cxn ang="f5963">
                <a:pos x="f9738" y="f9739"/>
              </a:cxn>
              <a:cxn ang="f5963">
                <a:pos x="f9740" y="f9703"/>
              </a:cxn>
              <a:cxn ang="f5963">
                <a:pos x="f9741" y="f9742"/>
              </a:cxn>
              <a:cxn ang="f5963">
                <a:pos x="f9743" y="f9744"/>
              </a:cxn>
              <a:cxn ang="f5963">
                <a:pos x="f9745" y="f9746"/>
              </a:cxn>
              <a:cxn ang="f5963">
                <a:pos x="f9738" y="f9739"/>
              </a:cxn>
              <a:cxn ang="f5963">
                <a:pos x="f9747" y="f9748"/>
              </a:cxn>
              <a:cxn ang="f5963">
                <a:pos x="f9749" y="f9750"/>
              </a:cxn>
              <a:cxn ang="f5963">
                <a:pos x="f9751" y="f9752"/>
              </a:cxn>
              <a:cxn ang="f5963">
                <a:pos x="f9747" y="f9748"/>
              </a:cxn>
              <a:cxn ang="f5963">
                <a:pos x="f9753" y="f9754"/>
              </a:cxn>
              <a:cxn ang="f5963">
                <a:pos x="f9755" y="f9721"/>
              </a:cxn>
              <a:cxn ang="f5963">
                <a:pos x="f9756" y="f9757"/>
              </a:cxn>
              <a:cxn ang="f5963">
                <a:pos x="f9758" y="f9759"/>
              </a:cxn>
              <a:cxn ang="f5963">
                <a:pos x="f9760" y="f9759"/>
              </a:cxn>
              <a:cxn ang="f5963">
                <a:pos x="f9761" y="f9762"/>
              </a:cxn>
              <a:cxn ang="f5963">
                <a:pos x="f9763" y="f9713"/>
              </a:cxn>
              <a:cxn ang="f5963">
                <a:pos x="f9753" y="f9754"/>
              </a:cxn>
              <a:cxn ang="f5963">
                <a:pos x="f9764" y="f9765"/>
              </a:cxn>
              <a:cxn ang="f5963">
                <a:pos x="f9766" y="f9767"/>
              </a:cxn>
              <a:cxn ang="f5963">
                <a:pos x="f9768" y="f9769"/>
              </a:cxn>
              <a:cxn ang="f5963">
                <a:pos x="f9764" y="f9765"/>
              </a:cxn>
              <a:cxn ang="f5963">
                <a:pos x="f9770" y="f9771"/>
              </a:cxn>
              <a:cxn ang="f5963">
                <a:pos x="f9772" y="f9773"/>
              </a:cxn>
              <a:cxn ang="f5963">
                <a:pos x="f9774" y="f9775"/>
              </a:cxn>
              <a:cxn ang="f5963">
                <a:pos x="f9770" y="f9771"/>
              </a:cxn>
              <a:cxn ang="f5963">
                <a:pos x="f9776" y="f9777"/>
              </a:cxn>
              <a:cxn ang="f5963">
                <a:pos x="f9629" y="f9778"/>
              </a:cxn>
              <a:cxn ang="f5963">
                <a:pos x="f9779" y="f9780"/>
              </a:cxn>
              <a:cxn ang="f5963">
                <a:pos x="f9776" y="f9777"/>
              </a:cxn>
              <a:cxn ang="f5963">
                <a:pos x="f9781" y="f9782"/>
              </a:cxn>
              <a:cxn ang="f5963">
                <a:pos x="f9783" y="f9784"/>
              </a:cxn>
              <a:cxn ang="f5963">
                <a:pos x="f9785" y="f9767"/>
              </a:cxn>
              <a:cxn ang="f5963">
                <a:pos x="f9786" y="f9787"/>
              </a:cxn>
              <a:cxn ang="f5963">
                <a:pos x="f9788" y="f9789"/>
              </a:cxn>
              <a:cxn ang="f5963">
                <a:pos x="f9781" y="f9782"/>
              </a:cxn>
              <a:cxn ang="f5963">
                <a:pos x="f9790" y="f9791"/>
              </a:cxn>
              <a:cxn ang="f5963">
                <a:pos x="f9684" y="f9792"/>
              </a:cxn>
              <a:cxn ang="f5963">
                <a:pos x="f9790" y="f9793"/>
              </a:cxn>
              <a:cxn ang="f5963">
                <a:pos x="f9794" y="f9795"/>
              </a:cxn>
              <a:cxn ang="f5963">
                <a:pos x="f9796" y="f9797"/>
              </a:cxn>
              <a:cxn ang="f5963">
                <a:pos x="f9798" y="f9792"/>
              </a:cxn>
              <a:cxn ang="f5963">
                <a:pos x="f9790" y="f9791"/>
              </a:cxn>
              <a:cxn ang="f5963">
                <a:pos x="f9799" y="f9800"/>
              </a:cxn>
              <a:cxn ang="f5963">
                <a:pos x="f9801" y="f9679"/>
              </a:cxn>
              <a:cxn ang="f5963">
                <a:pos x="f9802" y="f9687"/>
              </a:cxn>
              <a:cxn ang="f5963">
                <a:pos x="f9803" y="f9804"/>
              </a:cxn>
              <a:cxn ang="f5963">
                <a:pos x="f9805" y="f9689"/>
              </a:cxn>
              <a:cxn ang="f5963">
                <a:pos x="f9806" y="f9807"/>
              </a:cxn>
              <a:cxn ang="f5963">
                <a:pos x="f9808" y="f9809"/>
              </a:cxn>
              <a:cxn ang="f5963">
                <a:pos x="f9799" y="f9800"/>
              </a:cxn>
              <a:cxn ang="f5963">
                <a:pos x="f9810" y="f9811"/>
              </a:cxn>
              <a:cxn ang="f5963">
                <a:pos x="f9812" y="f9813"/>
              </a:cxn>
              <a:cxn ang="f5963">
                <a:pos x="f9814" y="f9784"/>
              </a:cxn>
              <a:cxn ang="f5963">
                <a:pos x="f9815" y="f9816"/>
              </a:cxn>
              <a:cxn ang="f5963">
                <a:pos x="f9810" y="f9811"/>
              </a:cxn>
              <a:cxn ang="f5963">
                <a:pos x="f9680" y="f9817"/>
              </a:cxn>
              <a:cxn ang="f5963">
                <a:pos x="f9818" y="f9819"/>
              </a:cxn>
              <a:cxn ang="f5963">
                <a:pos x="f9820" y="f9821"/>
              </a:cxn>
              <a:cxn ang="f5963">
                <a:pos x="f9680" y="f9817"/>
              </a:cxn>
              <a:cxn ang="f5963">
                <a:pos x="f9822" y="f9823"/>
              </a:cxn>
              <a:cxn ang="f5963">
                <a:pos x="f9486" y="f9824"/>
              </a:cxn>
              <a:cxn ang="f5963">
                <a:pos x="f9825" y="f9744"/>
              </a:cxn>
              <a:cxn ang="f5963">
                <a:pos x="f9826" y="f9827"/>
              </a:cxn>
              <a:cxn ang="f5963">
                <a:pos x="f9828" y="f9829"/>
              </a:cxn>
              <a:cxn ang="f5963">
                <a:pos x="f9822" y="f9823"/>
              </a:cxn>
              <a:cxn ang="f5963">
                <a:pos x="f9830" y="f9823"/>
              </a:cxn>
              <a:cxn ang="f5963">
                <a:pos x="f9831" y="f9832"/>
              </a:cxn>
              <a:cxn ang="f5963">
                <a:pos x="f9833" y="f9834"/>
              </a:cxn>
              <a:cxn ang="f5963">
                <a:pos x="f9830" y="f9823"/>
              </a:cxn>
              <a:cxn ang="f5963">
                <a:pos x="f9835" y="f9836"/>
              </a:cxn>
              <a:cxn ang="f5963">
                <a:pos x="f9837" y="f9823"/>
              </a:cxn>
              <a:cxn ang="f5963">
                <a:pos x="f9838" y="f9839"/>
              </a:cxn>
              <a:cxn ang="f5963">
                <a:pos x="f9840" y="f9841"/>
              </a:cxn>
              <a:cxn ang="f5963">
                <a:pos x="f9842" y="f9843"/>
              </a:cxn>
              <a:cxn ang="f5963">
                <a:pos x="f9844" y="f9845"/>
              </a:cxn>
              <a:cxn ang="f5963">
                <a:pos x="f9835" y="f9836"/>
              </a:cxn>
              <a:cxn ang="f5963">
                <a:pos x="f9846" y="f9847"/>
              </a:cxn>
              <a:cxn ang="f5963">
                <a:pos x="f9848" y="f9777"/>
              </a:cxn>
              <a:cxn ang="f5963">
                <a:pos x="f9849" y="f9795"/>
              </a:cxn>
              <a:cxn ang="f5963">
                <a:pos x="f9850" y="f9851"/>
              </a:cxn>
              <a:cxn ang="f5963">
                <a:pos x="f9852" y="f9853"/>
              </a:cxn>
              <a:cxn ang="f5963">
                <a:pos x="f9846" y="f9847"/>
              </a:cxn>
              <a:cxn ang="f5963">
                <a:pos x="f9854" y="f9855"/>
              </a:cxn>
              <a:cxn ang="f5963">
                <a:pos x="f9856" y="f9857"/>
              </a:cxn>
              <a:cxn ang="f5963">
                <a:pos x="f9858" y="f9859"/>
              </a:cxn>
              <a:cxn ang="f5963">
                <a:pos x="f9860" y="f9861"/>
              </a:cxn>
              <a:cxn ang="f5963">
                <a:pos x="f9862" y="f9863"/>
              </a:cxn>
              <a:cxn ang="f5963">
                <a:pos x="f9864" y="f9865"/>
              </a:cxn>
              <a:cxn ang="f5963">
                <a:pos x="f9866" y="f9867"/>
              </a:cxn>
              <a:cxn ang="f5963">
                <a:pos x="f9868" y="f9869"/>
              </a:cxn>
              <a:cxn ang="f5963">
                <a:pos x="f9870" y="f9871"/>
              </a:cxn>
              <a:cxn ang="f5963">
                <a:pos x="f9872" y="f9873"/>
              </a:cxn>
              <a:cxn ang="f5963">
                <a:pos x="f9874" y="f9875"/>
              </a:cxn>
              <a:cxn ang="f5963">
                <a:pos x="f9876" y="f9877"/>
              </a:cxn>
              <a:cxn ang="f5963">
                <a:pos x="f9878" y="f9817"/>
              </a:cxn>
              <a:cxn ang="f5963">
                <a:pos x="f9868" y="f9869"/>
              </a:cxn>
              <a:cxn ang="f5963">
                <a:pos x="f9879" y="f9880"/>
              </a:cxn>
              <a:cxn ang="f5963">
                <a:pos x="f9881" y="f9882"/>
              </a:cxn>
              <a:cxn ang="f5963">
                <a:pos x="f9883" y="f9782"/>
              </a:cxn>
              <a:cxn ang="f5963">
                <a:pos x="f9884" y="f9885"/>
              </a:cxn>
              <a:cxn ang="f5963">
                <a:pos x="f9886" y="f9887"/>
              </a:cxn>
              <a:cxn ang="f5963">
                <a:pos x="f9888" y="f9889"/>
              </a:cxn>
              <a:cxn ang="f5963">
                <a:pos x="f9879" y="f9880"/>
              </a:cxn>
              <a:cxn ang="f5963">
                <a:pos x="f9890" y="f9891"/>
              </a:cxn>
              <a:cxn ang="f5963">
                <a:pos x="f9892" y="f9893"/>
              </a:cxn>
              <a:cxn ang="f5963">
                <a:pos x="f9894" y="f9895"/>
              </a:cxn>
              <a:cxn ang="f5963">
                <a:pos x="f9896" y="f9897"/>
              </a:cxn>
              <a:cxn ang="f5963">
                <a:pos x="f9898" y="f9899"/>
              </a:cxn>
              <a:cxn ang="f5963">
                <a:pos x="f9890" y="f9891"/>
              </a:cxn>
              <a:cxn ang="f5963">
                <a:pos x="f9900" y="f9901"/>
              </a:cxn>
              <a:cxn ang="f5963">
                <a:pos x="f9902" y="f9903"/>
              </a:cxn>
              <a:cxn ang="f5963">
                <a:pos x="f9904" y="f9905"/>
              </a:cxn>
              <a:cxn ang="f5963">
                <a:pos x="f9906" y="f9907"/>
              </a:cxn>
              <a:cxn ang="f5963">
                <a:pos x="f9908" y="f9909"/>
              </a:cxn>
              <a:cxn ang="f5963">
                <a:pos x="f9910" y="f9911"/>
              </a:cxn>
              <a:cxn ang="f5963">
                <a:pos x="f9900" y="f9901"/>
              </a:cxn>
              <a:cxn ang="f5963">
                <a:pos x="f9912" y="f9913"/>
              </a:cxn>
              <a:cxn ang="f5963">
                <a:pos x="f9914" y="f9915"/>
              </a:cxn>
              <a:cxn ang="f5963">
                <a:pos x="f9916" y="f9917"/>
              </a:cxn>
              <a:cxn ang="f5963">
                <a:pos x="f9918" y="f9839"/>
              </a:cxn>
              <a:cxn ang="f5963">
                <a:pos x="f9919" y="f9800"/>
              </a:cxn>
              <a:cxn ang="f5963">
                <a:pos x="f9881" y="f9811"/>
              </a:cxn>
              <a:cxn ang="f5963">
                <a:pos x="f9920" y="f9921"/>
              </a:cxn>
              <a:cxn ang="f5963">
                <a:pos x="f9922" y="f9923"/>
              </a:cxn>
              <a:cxn ang="f5963">
                <a:pos x="f9924" y="f9925"/>
              </a:cxn>
              <a:cxn ang="f5963">
                <a:pos x="f9926" y="f9927"/>
              </a:cxn>
              <a:cxn ang="f5963">
                <a:pos x="f9928" y="f9929"/>
              </a:cxn>
              <a:cxn ang="f5963">
                <a:pos x="f9930" y="f9931"/>
              </a:cxn>
              <a:cxn ang="f5963">
                <a:pos x="f9932" y="f9933"/>
              </a:cxn>
              <a:cxn ang="f5963">
                <a:pos x="f9926" y="f9927"/>
              </a:cxn>
              <a:cxn ang="f5963">
                <a:pos x="f9934" y="f9935"/>
              </a:cxn>
              <a:cxn ang="f5963">
                <a:pos x="f9936" y="f9937"/>
              </a:cxn>
              <a:cxn ang="f5963">
                <a:pos x="f9938" y="f9939"/>
              </a:cxn>
              <a:cxn ang="f5963">
                <a:pos x="f9940" y="f9941"/>
              </a:cxn>
              <a:cxn ang="f5963">
                <a:pos x="f9942" y="f9943"/>
              </a:cxn>
              <a:cxn ang="f5963">
                <a:pos x="f9944" y="f9945"/>
              </a:cxn>
              <a:cxn ang="f5963">
                <a:pos x="f9946" y="f9947"/>
              </a:cxn>
              <a:cxn ang="f5963">
                <a:pos x="f9801" y="f9948"/>
              </a:cxn>
              <a:cxn ang="f5963">
                <a:pos x="f9949" y="f9950"/>
              </a:cxn>
              <a:cxn ang="f5963">
                <a:pos x="f9888" y="f9951"/>
              </a:cxn>
              <a:cxn ang="f5963">
                <a:pos x="f9952" y="f9950"/>
              </a:cxn>
              <a:cxn ang="f5963">
                <a:pos x="f9953" y="f9954"/>
              </a:cxn>
              <a:cxn ang="f5963">
                <a:pos x="f9848" y="f9955"/>
              </a:cxn>
              <a:cxn ang="f5963">
                <a:pos x="f9946" y="f9947"/>
              </a:cxn>
              <a:cxn ang="f5963">
                <a:pos x="f9956" y="f9957"/>
              </a:cxn>
              <a:cxn ang="f5963">
                <a:pos x="f9749" y="f9958"/>
              </a:cxn>
              <a:cxn ang="f5963">
                <a:pos x="f9680" y="f9959"/>
              </a:cxn>
              <a:cxn ang="f5963">
                <a:pos x="f9764" y="f9960"/>
              </a:cxn>
              <a:cxn ang="f5963">
                <a:pos x="f9961" y="f9962"/>
              </a:cxn>
              <a:cxn ang="f5963">
                <a:pos x="f9956" y="f9957"/>
              </a:cxn>
              <a:cxn ang="f5963">
                <a:pos x="f9963" y="f9964"/>
              </a:cxn>
              <a:cxn ang="f5963">
                <a:pos x="f9965" y="f9966"/>
              </a:cxn>
              <a:cxn ang="f5963">
                <a:pos x="f9967" y="f9968"/>
              </a:cxn>
              <a:cxn ang="f5963">
                <a:pos x="f9969" y="f9970"/>
              </a:cxn>
              <a:cxn ang="f5963">
                <a:pos x="f9971" y="f9972"/>
              </a:cxn>
              <a:cxn ang="f5963">
                <a:pos x="f9973" y="f9974"/>
              </a:cxn>
              <a:cxn ang="f5963">
                <a:pos x="f9963" y="f9964"/>
              </a:cxn>
              <a:cxn ang="f5963">
                <a:pos x="f9975" y="f9976"/>
              </a:cxn>
              <a:cxn ang="f5963">
                <a:pos x="f9977" y="f9978"/>
              </a:cxn>
              <a:cxn ang="f5963">
                <a:pos x="f9979" y="f9980"/>
              </a:cxn>
              <a:cxn ang="f5963">
                <a:pos x="f9860" y="f9981"/>
              </a:cxn>
              <a:cxn ang="f5963">
                <a:pos x="f9982" y="f9762"/>
              </a:cxn>
              <a:cxn ang="f5963">
                <a:pos x="f9983" y="f9984"/>
              </a:cxn>
              <a:cxn ang="f5963">
                <a:pos x="f9985" y="f9986"/>
              </a:cxn>
              <a:cxn ang="f5963">
                <a:pos x="f9987" y="f9988"/>
              </a:cxn>
              <a:cxn ang="f5963">
                <a:pos x="f9989" y="f9990"/>
              </a:cxn>
              <a:cxn ang="f5963">
                <a:pos x="f9991" y="f9992"/>
              </a:cxn>
              <a:cxn ang="f5963">
                <a:pos x="f9993" y="f9994"/>
              </a:cxn>
              <a:cxn ang="f5963">
                <a:pos x="f9995" y="f9996"/>
              </a:cxn>
              <a:cxn ang="f5963">
                <a:pos x="f9997" y="f9998"/>
              </a:cxn>
              <a:cxn ang="f5963">
                <a:pos x="f9999" y="f10000"/>
              </a:cxn>
              <a:cxn ang="f5963">
                <a:pos x="f10001" y="f10002"/>
              </a:cxn>
              <a:cxn ang="f5963">
                <a:pos x="f10003" y="f10004"/>
              </a:cxn>
              <a:cxn ang="f5963">
                <a:pos x="f10005" y="f10006"/>
              </a:cxn>
              <a:cxn ang="f5963">
                <a:pos x="f10007" y="f10008"/>
              </a:cxn>
              <a:cxn ang="f5963">
                <a:pos x="f10009" y="f10010"/>
              </a:cxn>
              <a:cxn ang="f5963">
                <a:pos x="f10011" y="f10012"/>
              </a:cxn>
              <a:cxn ang="f5963">
                <a:pos x="f10013" y="f10014"/>
              </a:cxn>
              <a:cxn ang="f5963">
                <a:pos x="f10015" y="f10016"/>
              </a:cxn>
              <a:cxn ang="f5963">
                <a:pos x="f10017" y="f10018"/>
              </a:cxn>
              <a:cxn ang="f5963">
                <a:pos x="f10019" y="f10020"/>
              </a:cxn>
              <a:cxn ang="f5963">
                <a:pos x="f10021" y="f10022"/>
              </a:cxn>
              <a:cxn ang="f5963">
                <a:pos x="f10023" y="f10024"/>
              </a:cxn>
              <a:cxn ang="f5963">
                <a:pos x="f10025" y="f10026"/>
              </a:cxn>
              <a:cxn ang="f5963">
                <a:pos x="f10027" y="f10028"/>
              </a:cxn>
              <a:cxn ang="f5963">
                <a:pos x="f10029" y="f10030"/>
              </a:cxn>
              <a:cxn ang="f5963">
                <a:pos x="f9702" y="f10031"/>
              </a:cxn>
              <a:cxn ang="f5963">
                <a:pos x="f10032" y="f9960"/>
              </a:cxn>
              <a:cxn ang="f5963">
                <a:pos x="f9650" y="f10033"/>
              </a:cxn>
              <a:cxn ang="f5963">
                <a:pos x="f10034" y="f10035"/>
              </a:cxn>
              <a:cxn ang="f5963">
                <a:pos x="f10017" y="f10018"/>
              </a:cxn>
              <a:cxn ang="f5963">
                <a:pos x="f10011" y="f10012"/>
              </a:cxn>
              <a:cxn ang="f5963">
                <a:pos x="f9868" y="f9957"/>
              </a:cxn>
              <a:cxn ang="f5963">
                <a:pos x="f10036" y="f9968"/>
              </a:cxn>
              <a:cxn ang="f5963">
                <a:pos x="f10037" y="f10038"/>
              </a:cxn>
              <a:cxn ang="f5963">
                <a:pos x="f10039" y="f10040"/>
              </a:cxn>
              <a:cxn ang="f5963">
                <a:pos x="f10041" y="f10042"/>
              </a:cxn>
              <a:cxn ang="f5963">
                <a:pos x="f10043" y="f10044"/>
              </a:cxn>
              <a:cxn ang="f5963">
                <a:pos x="f10045" y="f10046"/>
              </a:cxn>
              <a:cxn ang="f5963">
                <a:pos x="f10047" y="f10048"/>
              </a:cxn>
              <a:cxn ang="f5963">
                <a:pos x="f10049" y="f10050"/>
              </a:cxn>
              <a:cxn ang="f5963">
                <a:pos x="f10051" y="f10052"/>
              </a:cxn>
              <a:cxn ang="f5963">
                <a:pos x="f10053" y="f10054"/>
              </a:cxn>
              <a:cxn ang="f5963">
                <a:pos x="f10009" y="f10010"/>
              </a:cxn>
              <a:cxn ang="f5963">
                <a:pos x="f10055" y="f10056"/>
              </a:cxn>
              <a:cxn ang="f5963">
                <a:pos x="f10057" y="f10058"/>
              </a:cxn>
              <a:cxn ang="f5963">
                <a:pos x="f10059" y="f10060"/>
              </a:cxn>
              <a:cxn ang="f5963">
                <a:pos x="f10061" y="f10062"/>
              </a:cxn>
              <a:cxn ang="f5963">
                <a:pos x="f10063" y="f10064"/>
              </a:cxn>
              <a:cxn ang="f5963">
                <a:pos x="f10065" y="f10066"/>
              </a:cxn>
              <a:cxn ang="f5963">
                <a:pos x="f10067" y="f10068"/>
              </a:cxn>
              <a:cxn ang="f5963">
                <a:pos x="f10069" y="f10070"/>
              </a:cxn>
              <a:cxn ang="f5963">
                <a:pos x="f10071" y="f10072"/>
              </a:cxn>
              <a:cxn ang="f5963">
                <a:pos x="f10069" y="f10073"/>
              </a:cxn>
              <a:cxn ang="f5963">
                <a:pos x="f10074" y="f10075"/>
              </a:cxn>
              <a:cxn ang="f5963">
                <a:pos x="f10055" y="f10056"/>
              </a:cxn>
              <a:cxn ang="f5963">
                <a:pos x="f10076" y="f10077"/>
              </a:cxn>
              <a:cxn ang="f5963">
                <a:pos x="f10078" y="f10075"/>
              </a:cxn>
              <a:cxn ang="f5963">
                <a:pos x="f10079" y="f10080"/>
              </a:cxn>
              <a:cxn ang="f5963">
                <a:pos x="f10081" y="f10082"/>
              </a:cxn>
              <a:cxn ang="f5963">
                <a:pos x="f10083" y="f10084"/>
              </a:cxn>
              <a:cxn ang="f5963">
                <a:pos x="f10085" y="f10068"/>
              </a:cxn>
              <a:cxn ang="f5963">
                <a:pos x="f10086" y="f10087"/>
              </a:cxn>
              <a:cxn ang="f5963">
                <a:pos x="f10088" y="f10089"/>
              </a:cxn>
              <a:cxn ang="f5963">
                <a:pos x="f10090" y="f10091"/>
              </a:cxn>
              <a:cxn ang="f5963">
                <a:pos x="f10092" y="f10093"/>
              </a:cxn>
              <a:cxn ang="f5963">
                <a:pos x="f10076" y="f10077"/>
              </a:cxn>
              <a:cxn ang="f5963">
                <a:pos x="f10094" y="f10095"/>
              </a:cxn>
              <a:cxn ang="f5963">
                <a:pos x="f10096" y="f10097"/>
              </a:cxn>
              <a:cxn ang="f5963">
                <a:pos x="f10098" y="f10099"/>
              </a:cxn>
              <a:cxn ang="f5963">
                <a:pos x="f10100" y="f10101"/>
              </a:cxn>
              <a:cxn ang="f5963">
                <a:pos x="f10102" y="f10103"/>
              </a:cxn>
              <a:cxn ang="f5963">
                <a:pos x="f10104" y="f10105"/>
              </a:cxn>
              <a:cxn ang="f5963">
                <a:pos x="f10106" y="f10107"/>
              </a:cxn>
              <a:cxn ang="f5963">
                <a:pos x="f10108" y="f10109"/>
              </a:cxn>
              <a:cxn ang="f5963">
                <a:pos x="f10110" y="f10111"/>
              </a:cxn>
              <a:cxn ang="f5963">
                <a:pos x="f10112" y="f10113"/>
              </a:cxn>
              <a:cxn ang="f5963">
                <a:pos x="f10114" y="f10115"/>
              </a:cxn>
              <a:cxn ang="f5963">
                <a:pos x="f10116" y="f10117"/>
              </a:cxn>
              <a:cxn ang="f5963">
                <a:pos x="f10118" y="f10119"/>
              </a:cxn>
              <a:cxn ang="f5963">
                <a:pos x="f10120" y="f10121"/>
              </a:cxn>
              <a:cxn ang="f5963">
                <a:pos x="f10122" y="f10123"/>
              </a:cxn>
              <a:cxn ang="f5963">
                <a:pos x="f10124" y="f10125"/>
              </a:cxn>
              <a:cxn ang="f5963">
                <a:pos x="f10126" y="f10127"/>
              </a:cxn>
              <a:cxn ang="f5963">
                <a:pos x="f10128" y="f10129"/>
              </a:cxn>
              <a:cxn ang="f5963">
                <a:pos x="f10130" y="f10131"/>
              </a:cxn>
              <a:cxn ang="f5963">
                <a:pos x="f10132" y="f10133"/>
              </a:cxn>
              <a:cxn ang="f5963">
                <a:pos x="f10134" y="f10135"/>
              </a:cxn>
              <a:cxn ang="f5963">
                <a:pos x="f10136" y="f10137"/>
              </a:cxn>
              <a:cxn ang="f5963">
                <a:pos x="f10138" y="f10139"/>
              </a:cxn>
              <a:cxn ang="f5963">
                <a:pos x="f10140" y="f10141"/>
              </a:cxn>
              <a:cxn ang="f5963">
                <a:pos x="f10142" y="f10143"/>
              </a:cxn>
              <a:cxn ang="f5963">
                <a:pos x="f10144" y="f10145"/>
              </a:cxn>
              <a:cxn ang="f5963">
                <a:pos x="f10146" y="f10147"/>
              </a:cxn>
              <a:cxn ang="f5963">
                <a:pos x="f10148" y="f10149"/>
              </a:cxn>
              <a:cxn ang="f5963">
                <a:pos x="f10150" y="f10151"/>
              </a:cxn>
              <a:cxn ang="f5963">
                <a:pos x="f10152" y="f10153"/>
              </a:cxn>
              <a:cxn ang="f5963">
                <a:pos x="f10154" y="f10155"/>
              </a:cxn>
              <a:cxn ang="f5963">
                <a:pos x="f10156" y="f10157"/>
              </a:cxn>
              <a:cxn ang="f5963">
                <a:pos x="f10158" y="f10159"/>
              </a:cxn>
              <a:cxn ang="f5963">
                <a:pos x="f10160" y="f10161"/>
              </a:cxn>
              <a:cxn ang="f5963">
                <a:pos x="f10162" y="f10163"/>
              </a:cxn>
              <a:cxn ang="f5963">
                <a:pos x="f10164" y="f10165"/>
              </a:cxn>
              <a:cxn ang="f5963">
                <a:pos x="f10166" y="f10167"/>
              </a:cxn>
              <a:cxn ang="f5963">
                <a:pos x="f10168" y="f10169"/>
              </a:cxn>
              <a:cxn ang="f5963">
                <a:pos x="f10170" y="f10171"/>
              </a:cxn>
              <a:cxn ang="f5963">
                <a:pos x="f10172" y="f10173"/>
              </a:cxn>
              <a:cxn ang="f5963">
                <a:pos x="f10174" y="f10175"/>
              </a:cxn>
              <a:cxn ang="f5963">
                <a:pos x="f10176" y="f10177"/>
              </a:cxn>
              <a:cxn ang="f5963">
                <a:pos x="f10094" y="f10095"/>
              </a:cxn>
              <a:cxn ang="f5963">
                <a:pos x="f10178" y="f10179"/>
              </a:cxn>
              <a:cxn ang="f5963">
                <a:pos x="f10180" y="f10179"/>
              </a:cxn>
              <a:cxn ang="f5963">
                <a:pos x="f10181" y="f10182"/>
              </a:cxn>
              <a:cxn ang="f5963">
                <a:pos x="f10183" y="f10184"/>
              </a:cxn>
              <a:cxn ang="f5963">
                <a:pos x="f10185" y="f10186"/>
              </a:cxn>
              <a:cxn ang="f5963">
                <a:pos x="f10187" y="f10188"/>
              </a:cxn>
              <a:cxn ang="f5963">
                <a:pos x="f10189" y="f10190"/>
              </a:cxn>
              <a:cxn ang="f5963">
                <a:pos x="f10191" y="f10192"/>
              </a:cxn>
              <a:cxn ang="f5963">
                <a:pos x="f10193" y="f10194"/>
              </a:cxn>
              <a:cxn ang="f5963">
                <a:pos x="f10195" y="f10196"/>
              </a:cxn>
              <a:cxn ang="f5963">
                <a:pos x="f10197" y="f10198"/>
              </a:cxn>
              <a:cxn ang="f5963">
                <a:pos x="f10197" y="f10199"/>
              </a:cxn>
              <a:cxn ang="f5963">
                <a:pos x="f10200" y="f10201"/>
              </a:cxn>
              <a:cxn ang="f5963">
                <a:pos x="f10202" y="f10203"/>
              </a:cxn>
              <a:cxn ang="f5963">
                <a:pos x="f10204" y="f10205"/>
              </a:cxn>
              <a:cxn ang="f5963">
                <a:pos x="f10206" y="f10207"/>
              </a:cxn>
              <a:cxn ang="f5963">
                <a:pos x="f10208" y="f10209"/>
              </a:cxn>
              <a:cxn ang="f5963">
                <a:pos x="f10210" y="f10211"/>
              </a:cxn>
              <a:cxn ang="f5963">
                <a:pos x="f10212" y="f10213"/>
              </a:cxn>
              <a:cxn ang="f5963">
                <a:pos x="f10214" y="f10215"/>
              </a:cxn>
              <a:cxn ang="f5963">
                <a:pos x="f10216" y="f10217"/>
              </a:cxn>
              <a:cxn ang="f5963">
                <a:pos x="f10218" y="f10219"/>
              </a:cxn>
              <a:cxn ang="f5963">
                <a:pos x="f10220" y="f10221"/>
              </a:cxn>
              <a:cxn ang="f5963">
                <a:pos x="f10222" y="f10223"/>
              </a:cxn>
              <a:cxn ang="f5963">
                <a:pos x="f10224" y="f10225"/>
              </a:cxn>
              <a:cxn ang="f5963">
                <a:pos x="f10226" y="f10227"/>
              </a:cxn>
              <a:cxn ang="f5963">
                <a:pos x="f10228" y="f10229"/>
              </a:cxn>
              <a:cxn ang="f5963">
                <a:pos x="f10178" y="f10179"/>
              </a:cxn>
              <a:cxn ang="f5963">
                <a:pos x="f10230" y="f10231"/>
              </a:cxn>
              <a:cxn ang="f5963">
                <a:pos x="f10232" y="f10231"/>
              </a:cxn>
              <a:cxn ang="f5963">
                <a:pos x="f10233" y="f10234"/>
              </a:cxn>
              <a:cxn ang="f5963">
                <a:pos x="f10235" y="f10236"/>
              </a:cxn>
              <a:cxn ang="f5963">
                <a:pos x="f10235" y="f10237"/>
              </a:cxn>
              <a:cxn ang="f5963">
                <a:pos x="f10238" y="f10239"/>
              </a:cxn>
              <a:cxn ang="f5963">
                <a:pos x="f10240" y="f10241"/>
              </a:cxn>
              <a:cxn ang="f5963">
                <a:pos x="f10242" y="f10241"/>
              </a:cxn>
              <a:cxn ang="f5963">
                <a:pos x="f10243" y="f10244"/>
              </a:cxn>
              <a:cxn ang="f5963">
                <a:pos x="f10245" y="f10246"/>
              </a:cxn>
              <a:cxn ang="f5963">
                <a:pos x="f10247" y="f10248"/>
              </a:cxn>
              <a:cxn ang="f5963">
                <a:pos x="f10249" y="f10250"/>
              </a:cxn>
              <a:cxn ang="f5963">
                <a:pos x="f10230" y="f10231"/>
              </a:cxn>
              <a:cxn ang="f5963">
                <a:pos x="f10251" y="f10231"/>
              </a:cxn>
              <a:cxn ang="f5963">
                <a:pos x="f10252" y="f10231"/>
              </a:cxn>
              <a:cxn ang="f5963">
                <a:pos x="f10253" y="f10254"/>
              </a:cxn>
              <a:cxn ang="f5963">
                <a:pos x="f10255" y="f10256"/>
              </a:cxn>
              <a:cxn ang="f5963">
                <a:pos x="f10257" y="f10258"/>
              </a:cxn>
              <a:cxn ang="f5963">
                <a:pos x="f10259" y="f10260"/>
              </a:cxn>
              <a:cxn ang="f5963">
                <a:pos x="f10261" y="f10262"/>
              </a:cxn>
              <a:cxn ang="f5963">
                <a:pos x="f10263" y="f10264"/>
              </a:cxn>
              <a:cxn ang="f5963">
                <a:pos x="f10265" y="f10266"/>
              </a:cxn>
              <a:cxn ang="f5963">
                <a:pos x="f10267" y="f10268"/>
              </a:cxn>
              <a:cxn ang="f5963">
                <a:pos x="f10269" y="f10270"/>
              </a:cxn>
              <a:cxn ang="f5963">
                <a:pos x="f10271" y="f10272"/>
              </a:cxn>
              <a:cxn ang="f5963">
                <a:pos x="f10251" y="f10231"/>
              </a:cxn>
              <a:cxn ang="f5963">
                <a:pos x="f10273" y="f10274"/>
              </a:cxn>
              <a:cxn ang="f5963">
                <a:pos x="f10275" y="f10274"/>
              </a:cxn>
              <a:cxn ang="f5963">
                <a:pos x="f10276" y="f10277"/>
              </a:cxn>
              <a:cxn ang="f5963">
                <a:pos x="f10278" y="f10279"/>
              </a:cxn>
              <a:cxn ang="f5963">
                <a:pos x="f10280" y="f10281"/>
              </a:cxn>
              <a:cxn ang="f5963">
                <a:pos x="f10280" y="f10282"/>
              </a:cxn>
              <a:cxn ang="f5963">
                <a:pos x="f10280" y="f10283"/>
              </a:cxn>
              <a:cxn ang="f5963">
                <a:pos x="f10284" y="f10285"/>
              </a:cxn>
              <a:cxn ang="f5963">
                <a:pos x="f10286" y="f10287"/>
              </a:cxn>
              <a:cxn ang="f5963">
                <a:pos x="f10288" y="f10289"/>
              </a:cxn>
              <a:cxn ang="f5963">
                <a:pos x="f10290" y="f10291"/>
              </a:cxn>
              <a:cxn ang="f5963">
                <a:pos x="f10292" y="f10293"/>
              </a:cxn>
              <a:cxn ang="f5963">
                <a:pos x="f10294" y="f10295"/>
              </a:cxn>
              <a:cxn ang="f5963">
                <a:pos x="f10296" y="f10297"/>
              </a:cxn>
              <a:cxn ang="f5963">
                <a:pos x="f10298" y="f10299"/>
              </a:cxn>
              <a:cxn ang="f5963">
                <a:pos x="f10300" y="f10301"/>
              </a:cxn>
              <a:cxn ang="f5963">
                <a:pos x="f10302" y="f10303"/>
              </a:cxn>
              <a:cxn ang="f5963">
                <a:pos x="f10304" y="f10305"/>
              </a:cxn>
              <a:cxn ang="f5963">
                <a:pos x="f10306" y="f10307"/>
              </a:cxn>
              <a:cxn ang="f5963">
                <a:pos x="f10308" y="f10309"/>
              </a:cxn>
              <a:cxn ang="f5963">
                <a:pos x="f10310" y="f10311"/>
              </a:cxn>
              <a:cxn ang="f5963">
                <a:pos x="f10310" y="f10312"/>
              </a:cxn>
              <a:cxn ang="f5963">
                <a:pos x="f10313" y="f10314"/>
              </a:cxn>
              <a:cxn ang="f5963">
                <a:pos x="f10315" y="f10316"/>
              </a:cxn>
              <a:cxn ang="f5963">
                <a:pos x="f10317" y="f10318"/>
              </a:cxn>
              <a:cxn ang="f5963">
                <a:pos x="f10319" y="f10320"/>
              </a:cxn>
              <a:cxn ang="f5963">
                <a:pos x="f10321" y="f10322"/>
              </a:cxn>
              <a:cxn ang="f5963">
                <a:pos x="f10323" y="f10324"/>
              </a:cxn>
              <a:cxn ang="f5963">
                <a:pos x="f10325" y="f10326"/>
              </a:cxn>
              <a:cxn ang="f5963">
                <a:pos x="f10327" y="f10328"/>
              </a:cxn>
              <a:cxn ang="f5963">
                <a:pos x="f10329" y="f10330"/>
              </a:cxn>
              <a:cxn ang="f5963">
                <a:pos x="f10331" y="f10332"/>
              </a:cxn>
              <a:cxn ang="f5963">
                <a:pos x="f10333" y="f10334"/>
              </a:cxn>
              <a:cxn ang="f5963">
                <a:pos x="f10335" y="f10336"/>
              </a:cxn>
              <a:cxn ang="f5963">
                <a:pos x="f10337" y="f10338"/>
              </a:cxn>
              <a:cxn ang="f5963">
                <a:pos x="f10339" y="f10340"/>
              </a:cxn>
              <a:cxn ang="f5963">
                <a:pos x="f10341" y="f10342"/>
              </a:cxn>
              <a:cxn ang="f5963">
                <a:pos x="f10343" y="f10344"/>
              </a:cxn>
              <a:cxn ang="f5963">
                <a:pos x="f10345" y="f10346"/>
              </a:cxn>
              <a:cxn ang="f5963">
                <a:pos x="f10347" y="f10348"/>
              </a:cxn>
              <a:cxn ang="f5963">
                <a:pos x="f10349" y="f10350"/>
              </a:cxn>
              <a:cxn ang="f5963">
                <a:pos x="f10351" y="f10352"/>
              </a:cxn>
              <a:cxn ang="f5963">
                <a:pos x="f10353" y="f10354"/>
              </a:cxn>
              <a:cxn ang="f5963">
                <a:pos x="f10355" y="f10356"/>
              </a:cxn>
              <a:cxn ang="f5963">
                <a:pos x="f10357" y="f10171"/>
              </a:cxn>
              <a:cxn ang="f5963">
                <a:pos x="f10358" y="f10359"/>
              </a:cxn>
              <a:cxn ang="f5963">
                <a:pos x="f10360" y="f10361"/>
              </a:cxn>
              <a:cxn ang="f5963">
                <a:pos x="f10362" y="f10363"/>
              </a:cxn>
              <a:cxn ang="f5963">
                <a:pos x="f10364" y="f10365"/>
              </a:cxn>
              <a:cxn ang="f5963">
                <a:pos x="f10366" y="f10367"/>
              </a:cxn>
              <a:cxn ang="f5963">
                <a:pos x="f10368" y="f10369"/>
              </a:cxn>
              <a:cxn ang="f5963">
                <a:pos x="f10370" y="f10371"/>
              </a:cxn>
              <a:cxn ang="f5963">
                <a:pos x="f10370" y="f10372"/>
              </a:cxn>
              <a:cxn ang="f5963">
                <a:pos x="f10373" y="f10374"/>
              </a:cxn>
              <a:cxn ang="f5963">
                <a:pos x="f10375" y="f10365"/>
              </a:cxn>
              <a:cxn ang="f5963">
                <a:pos x="f10376" y="f10377"/>
              </a:cxn>
              <a:cxn ang="f5963">
                <a:pos x="f10378" y="f10379"/>
              </a:cxn>
              <a:cxn ang="f5963">
                <a:pos x="f10380" y="f10381"/>
              </a:cxn>
              <a:cxn ang="f5963">
                <a:pos x="f10382" y="f10383"/>
              </a:cxn>
              <a:cxn ang="f5963">
                <a:pos x="f10384" y="f10385"/>
              </a:cxn>
              <a:cxn ang="f5963">
                <a:pos x="f10386" y="f10387"/>
              </a:cxn>
              <a:cxn ang="f5963">
                <a:pos x="f10388" y="f10389"/>
              </a:cxn>
              <a:cxn ang="f5963">
                <a:pos x="f10390" y="f10309"/>
              </a:cxn>
              <a:cxn ang="f5963">
                <a:pos x="f10391" y="f10392"/>
              </a:cxn>
              <a:cxn ang="f5963">
                <a:pos x="f10232" y="f10393"/>
              </a:cxn>
              <a:cxn ang="f5963">
                <a:pos x="f10394" y="f10395"/>
              </a:cxn>
              <a:cxn ang="f5963">
                <a:pos x="f10396" y="f10397"/>
              </a:cxn>
              <a:cxn ang="f5963">
                <a:pos x="f10398" y="f10399"/>
              </a:cxn>
              <a:cxn ang="f5963">
                <a:pos x="f10400" y="f10401"/>
              </a:cxn>
              <a:cxn ang="f5963">
                <a:pos x="f10402" y="f10403"/>
              </a:cxn>
              <a:cxn ang="f5963">
                <a:pos x="f10404" y="f10405"/>
              </a:cxn>
              <a:cxn ang="f5963">
                <a:pos x="f10406" y="f10407"/>
              </a:cxn>
              <a:cxn ang="f5963">
                <a:pos x="f10408" y="f10409"/>
              </a:cxn>
              <a:cxn ang="f5963">
                <a:pos x="f10410" y="f10411"/>
              </a:cxn>
              <a:cxn ang="f5963">
                <a:pos x="f10412" y="f10411"/>
              </a:cxn>
              <a:cxn ang="f5963">
                <a:pos x="f10413" y="f10414"/>
              </a:cxn>
              <a:cxn ang="f5963">
                <a:pos x="f10415" y="f10416"/>
              </a:cxn>
              <a:cxn ang="f5963">
                <a:pos x="f10417" y="f10418"/>
              </a:cxn>
              <a:cxn ang="f5963">
                <a:pos x="f10417" y="f10419"/>
              </a:cxn>
              <a:cxn ang="f5963">
                <a:pos x="f10417" y="f10420"/>
              </a:cxn>
              <a:cxn ang="f5963">
                <a:pos x="f10421" y="f10422"/>
              </a:cxn>
              <a:cxn ang="f5963">
                <a:pos x="f10423" y="f10424"/>
              </a:cxn>
              <a:cxn ang="f5963">
                <a:pos x="f10425" y="f10426"/>
              </a:cxn>
              <a:cxn ang="f5963">
                <a:pos x="f10427" y="f10428"/>
              </a:cxn>
              <a:cxn ang="f5963">
                <a:pos x="f10429" y="f10430"/>
              </a:cxn>
              <a:cxn ang="f5963">
                <a:pos x="f10431" y="f10432"/>
              </a:cxn>
              <a:cxn ang="f5963">
                <a:pos x="f10425" y="f10433"/>
              </a:cxn>
              <a:cxn ang="f5963">
                <a:pos x="f10434" y="f10435"/>
              </a:cxn>
              <a:cxn ang="f5963">
                <a:pos x="f10436" y="f10437"/>
              </a:cxn>
              <a:cxn ang="f5963">
                <a:pos x="f10438" y="f10439"/>
              </a:cxn>
              <a:cxn ang="f5963">
                <a:pos x="f10440" y="f10441"/>
              </a:cxn>
              <a:cxn ang="f5963">
                <a:pos x="f10442" y="f10443"/>
              </a:cxn>
              <a:cxn ang="f5963">
                <a:pos x="f10444" y="f10445"/>
              </a:cxn>
              <a:cxn ang="f5963">
                <a:pos x="f10446" y="f10447"/>
              </a:cxn>
              <a:cxn ang="f5963">
                <a:pos x="f10448" y="f10449"/>
              </a:cxn>
              <a:cxn ang="f5963">
                <a:pos x="f10450" y="f10451"/>
              </a:cxn>
              <a:cxn ang="f5963">
                <a:pos x="f10452" y="f10453"/>
              </a:cxn>
              <a:cxn ang="f5963">
                <a:pos x="f10454" y="f10455"/>
              </a:cxn>
              <a:cxn ang="f5963">
                <a:pos x="f10456" y="f10457"/>
              </a:cxn>
              <a:cxn ang="f5963">
                <a:pos x="f10458" y="f10459"/>
              </a:cxn>
              <a:cxn ang="f5963">
                <a:pos x="f10460" y="f10461"/>
              </a:cxn>
              <a:cxn ang="f5963">
                <a:pos x="f10462" y="f10463"/>
              </a:cxn>
              <a:cxn ang="f5963">
                <a:pos x="f10464" y="f10465"/>
              </a:cxn>
              <a:cxn ang="f5963">
                <a:pos x="f10410" y="f10411"/>
              </a:cxn>
              <a:cxn ang="f5963">
                <a:pos x="f10466" y="f10467"/>
              </a:cxn>
              <a:cxn ang="f5963">
                <a:pos x="f10468" y="f10467"/>
              </a:cxn>
              <a:cxn ang="f5963">
                <a:pos x="f10469" y="f10470"/>
              </a:cxn>
              <a:cxn ang="f5963">
                <a:pos x="f10471" y="f10472"/>
              </a:cxn>
              <a:cxn ang="f5963">
                <a:pos x="f10473" y="f10474"/>
              </a:cxn>
              <a:cxn ang="f5963">
                <a:pos x="f10475" y="f10476"/>
              </a:cxn>
              <a:cxn ang="f5963">
                <a:pos x="f10477" y="f10478"/>
              </a:cxn>
              <a:cxn ang="f5963">
                <a:pos x="f10479" y="f10480"/>
              </a:cxn>
              <a:cxn ang="f5963">
                <a:pos x="f10481" y="f10482"/>
              </a:cxn>
              <a:cxn ang="f5963">
                <a:pos x="f10483" y="f10484"/>
              </a:cxn>
              <a:cxn ang="f5963">
                <a:pos x="f10485" y="f10486"/>
              </a:cxn>
              <a:cxn ang="f5963">
                <a:pos x="f10487" y="f10411"/>
              </a:cxn>
              <a:cxn ang="f5963">
                <a:pos x="f10488" y="f10411"/>
              </a:cxn>
              <a:cxn ang="f5963">
                <a:pos x="f10489" y="f10490"/>
              </a:cxn>
              <a:cxn ang="f5963">
                <a:pos x="f10491" y="f10492"/>
              </a:cxn>
              <a:cxn ang="f5963">
                <a:pos x="f10493" y="f10236"/>
              </a:cxn>
              <a:cxn ang="f5963">
                <a:pos x="f10494" y="f10495"/>
              </a:cxn>
              <a:cxn ang="f5963">
                <a:pos x="f10496" y="f10497"/>
              </a:cxn>
              <a:cxn ang="f5963">
                <a:pos x="f10498" y="f10499"/>
              </a:cxn>
              <a:cxn ang="f5963">
                <a:pos x="f10500" y="f10501"/>
              </a:cxn>
              <a:cxn ang="f5963">
                <a:pos x="f10502" y="f10503"/>
              </a:cxn>
              <a:cxn ang="f5963">
                <a:pos x="f10504" y="f10505"/>
              </a:cxn>
              <a:cxn ang="f5963">
                <a:pos x="f10506" y="f10409"/>
              </a:cxn>
              <a:cxn ang="f5963">
                <a:pos x="f10507" y="f10508"/>
              </a:cxn>
              <a:cxn ang="f5963">
                <a:pos x="f10506" y="f10484"/>
              </a:cxn>
              <a:cxn ang="f5963">
                <a:pos x="f10509" y="f10510"/>
              </a:cxn>
              <a:cxn ang="f5963">
                <a:pos x="f10511" y="f10508"/>
              </a:cxn>
              <a:cxn ang="f5963">
                <a:pos x="f10512" y="f10513"/>
              </a:cxn>
              <a:cxn ang="f5963">
                <a:pos x="f10514" y="f10515"/>
              </a:cxn>
              <a:cxn ang="f5963">
                <a:pos x="f10516" y="f10517"/>
              </a:cxn>
              <a:cxn ang="f5963">
                <a:pos x="f10518" y="f10519"/>
              </a:cxn>
              <a:cxn ang="f5963">
                <a:pos x="f10520" y="f10521"/>
              </a:cxn>
              <a:cxn ang="f5963">
                <a:pos x="f10522" y="f10523"/>
              </a:cxn>
              <a:cxn ang="f5963">
                <a:pos x="f10524" y="f10525"/>
              </a:cxn>
              <a:cxn ang="f5963">
                <a:pos x="f10526" y="f10527"/>
              </a:cxn>
              <a:cxn ang="f5963">
                <a:pos x="f10528" y="f10529"/>
              </a:cxn>
              <a:cxn ang="f5963">
                <a:pos x="f10530" y="f10531"/>
              </a:cxn>
              <a:cxn ang="f5963">
                <a:pos x="f10532" y="f10533"/>
              </a:cxn>
              <a:cxn ang="f5963">
                <a:pos x="f10534" y="f10535"/>
              </a:cxn>
              <a:cxn ang="f5963">
                <a:pos x="f10536" y="f10537"/>
              </a:cxn>
              <a:cxn ang="f5963">
                <a:pos x="f10538" y="f10539"/>
              </a:cxn>
              <a:cxn ang="f5963">
                <a:pos x="f10540" y="f10541"/>
              </a:cxn>
              <a:cxn ang="f5963">
                <a:pos x="f10466" y="f10467"/>
              </a:cxn>
              <a:cxn ang="f5963">
                <a:pos x="f10542" y="f10543"/>
              </a:cxn>
              <a:cxn ang="f5963">
                <a:pos x="f10544" y="f10543"/>
              </a:cxn>
              <a:cxn ang="f5963">
                <a:pos x="f10545" y="f10546"/>
              </a:cxn>
              <a:cxn ang="f5963">
                <a:pos x="f10545" y="f10547"/>
              </a:cxn>
              <a:cxn ang="f5963">
                <a:pos x="f10548" y="f10547"/>
              </a:cxn>
              <a:cxn ang="f5963">
                <a:pos x="f10548" y="f10549"/>
              </a:cxn>
              <a:cxn ang="f5963">
                <a:pos x="f10545" y="f10549"/>
              </a:cxn>
              <a:cxn ang="f5963">
                <a:pos x="f10545" y="f10550"/>
              </a:cxn>
              <a:cxn ang="f5963">
                <a:pos x="f10551" y="f10552"/>
              </a:cxn>
              <a:cxn ang="f5963">
                <a:pos x="f10553" y="f10552"/>
              </a:cxn>
              <a:cxn ang="f5963">
                <a:pos x="f10553" y="f10549"/>
              </a:cxn>
              <a:cxn ang="f5963">
                <a:pos x="f10554" y="f10549"/>
              </a:cxn>
              <a:cxn ang="f5963">
                <a:pos x="f10554" y="f10547"/>
              </a:cxn>
              <a:cxn ang="f5963">
                <a:pos x="f10553" y="f10547"/>
              </a:cxn>
              <a:cxn ang="f5963">
                <a:pos x="f10553" y="f10555"/>
              </a:cxn>
              <a:cxn ang="f5963">
                <a:pos x="f10556" y="f10557"/>
              </a:cxn>
              <a:cxn ang="f5963">
                <a:pos x="f10558" y="f10559"/>
              </a:cxn>
              <a:cxn ang="f5963">
                <a:pos x="f10560" y="f10561"/>
              </a:cxn>
              <a:cxn ang="f5963">
                <a:pos x="f10562" y="f10563"/>
              </a:cxn>
              <a:cxn ang="f5963">
                <a:pos x="f10564" y="f10565"/>
              </a:cxn>
              <a:cxn ang="f5963">
                <a:pos x="f10566" y="f10567"/>
              </a:cxn>
              <a:cxn ang="f5963">
                <a:pos x="f10568" y="f10569"/>
              </a:cxn>
              <a:cxn ang="f5963">
                <a:pos x="f10570" y="f10571"/>
              </a:cxn>
              <a:cxn ang="f5963">
                <a:pos x="f10572" y="f10573"/>
              </a:cxn>
              <a:cxn ang="f5963">
                <a:pos x="f10574" y="f10575"/>
              </a:cxn>
              <a:cxn ang="f5963">
                <a:pos x="f10576" y="f10577"/>
              </a:cxn>
              <a:cxn ang="f5963">
                <a:pos x="f9462" y="f10578"/>
              </a:cxn>
              <a:cxn ang="f5963">
                <a:pos x="f10579" y="f10580"/>
              </a:cxn>
              <a:cxn ang="f5963">
                <a:pos x="f10581" y="f10582"/>
              </a:cxn>
              <a:cxn ang="f5963">
                <a:pos x="f10583" y="f10584"/>
              </a:cxn>
              <a:cxn ang="f5963">
                <a:pos x="f10583" y="f10585"/>
              </a:cxn>
              <a:cxn ang="f5963">
                <a:pos x="f10581" y="f10586"/>
              </a:cxn>
              <a:cxn ang="f5963">
                <a:pos x="f10587" y="f10588"/>
              </a:cxn>
              <a:cxn ang="f5963">
                <a:pos x="f10589" y="f10590"/>
              </a:cxn>
              <a:cxn ang="f5963">
                <a:pos x="f10591" y="f10592"/>
              </a:cxn>
              <a:cxn ang="f5963">
                <a:pos x="f10593" y="f10594"/>
              </a:cxn>
              <a:cxn ang="f5963">
                <a:pos x="f10595" y="f10596"/>
              </a:cxn>
              <a:cxn ang="f5963">
                <a:pos x="f10597" y="f10598"/>
              </a:cxn>
              <a:cxn ang="f5963">
                <a:pos x="f9856" y="f10599"/>
              </a:cxn>
              <a:cxn ang="f5963">
                <a:pos x="f10593" y="f10600"/>
              </a:cxn>
              <a:cxn ang="f5963">
                <a:pos x="f10601" y="f10602"/>
              </a:cxn>
              <a:cxn ang="f5963">
                <a:pos x="f10603" y="f10604"/>
              </a:cxn>
              <a:cxn ang="f5963">
                <a:pos x="f10605" y="f10606"/>
              </a:cxn>
              <a:cxn ang="f5963">
                <a:pos x="f10607" y="f10608"/>
              </a:cxn>
              <a:cxn ang="f5963">
                <a:pos x="f10609" y="f10610"/>
              </a:cxn>
              <a:cxn ang="f5963">
                <a:pos x="f10611" y="f10612"/>
              </a:cxn>
              <a:cxn ang="f5963">
                <a:pos x="f10613" y="f10614"/>
              </a:cxn>
              <a:cxn ang="f5963">
                <a:pos x="f10615" y="f10616"/>
              </a:cxn>
              <a:cxn ang="f5963">
                <a:pos x="f9464" y="f10617"/>
              </a:cxn>
              <a:cxn ang="f5963">
                <a:pos x="f10618" y="f10619"/>
              </a:cxn>
              <a:cxn ang="f5963">
                <a:pos x="f10620" y="f10621"/>
              </a:cxn>
              <a:cxn ang="f5963">
                <a:pos x="f10622" y="f10623"/>
              </a:cxn>
              <a:cxn ang="f5963">
                <a:pos x="f10624" y="f10625"/>
              </a:cxn>
              <a:cxn ang="f5963">
                <a:pos x="f10613" y="f10626"/>
              </a:cxn>
              <a:cxn ang="f5963">
                <a:pos x="f10627" y="f10628"/>
              </a:cxn>
              <a:cxn ang="f5963">
                <a:pos x="f10629" y="f10630"/>
              </a:cxn>
              <a:cxn ang="f5963">
                <a:pos x="f9587" y="f10631"/>
              </a:cxn>
              <a:cxn ang="f5963">
                <a:pos x="f10632" y="f10633"/>
              </a:cxn>
              <a:cxn ang="f5963">
                <a:pos x="f10634" y="f10635"/>
              </a:cxn>
              <a:cxn ang="f5963">
                <a:pos x="f10636" y="f10637"/>
              </a:cxn>
              <a:cxn ang="f5963">
                <a:pos x="f10638" y="f10639"/>
              </a:cxn>
              <a:cxn ang="f5963">
                <a:pos x="f10640" y="f10641"/>
              </a:cxn>
              <a:cxn ang="f5963">
                <a:pos x="f10642" y="f10643"/>
              </a:cxn>
              <a:cxn ang="f5963">
                <a:pos x="f10644" y="f10633"/>
              </a:cxn>
              <a:cxn ang="f5963">
                <a:pos x="f10645" y="f10646"/>
              </a:cxn>
              <a:cxn ang="f5963">
                <a:pos x="f9928" y="f10647"/>
              </a:cxn>
              <a:cxn ang="f5963">
                <a:pos x="f9876" y="f10648"/>
              </a:cxn>
              <a:cxn ang="f5963">
                <a:pos x="f10649" y="f10650"/>
              </a:cxn>
              <a:cxn ang="f5963">
                <a:pos x="f9772" y="f10651"/>
              </a:cxn>
              <a:cxn ang="f5963">
                <a:pos x="f9772" y="f10652"/>
              </a:cxn>
              <a:cxn ang="f5963">
                <a:pos x="f10653" y="f10654"/>
              </a:cxn>
              <a:cxn ang="f5963">
                <a:pos x="f9712" y="f10655"/>
              </a:cxn>
              <a:cxn ang="f5963">
                <a:pos x="f10656" y="f10657"/>
              </a:cxn>
              <a:cxn ang="f5963">
                <a:pos x="f10658" y="f10659"/>
              </a:cxn>
              <a:cxn ang="f5963">
                <a:pos x="f10660" y="f10639"/>
              </a:cxn>
              <a:cxn ang="f5963">
                <a:pos x="f9613" y="f10661"/>
              </a:cxn>
              <a:cxn ang="f5963">
                <a:pos x="f10662" y="f10663"/>
              </a:cxn>
              <a:cxn ang="f5963">
                <a:pos x="f10664" y="f10665"/>
              </a:cxn>
              <a:cxn ang="f5963">
                <a:pos x="f10666" y="f10667"/>
              </a:cxn>
              <a:cxn ang="f5963">
                <a:pos x="f10668" y="f10669"/>
              </a:cxn>
              <a:cxn ang="f5963">
                <a:pos x="f10670" y="f10671"/>
              </a:cxn>
              <a:cxn ang="f5963">
                <a:pos x="f10672" y="f10673"/>
              </a:cxn>
              <a:cxn ang="f5963">
                <a:pos x="f10674" y="f10675"/>
              </a:cxn>
              <a:cxn ang="f5963">
                <a:pos x="f10676" y="f10677"/>
              </a:cxn>
              <a:cxn ang="f5963">
                <a:pos x="f10678" y="f10679"/>
              </a:cxn>
              <a:cxn ang="f5963">
                <a:pos x="f10680" y="f10681"/>
              </a:cxn>
              <a:cxn ang="f5963">
                <a:pos x="f9504" y="f10682"/>
              </a:cxn>
              <a:cxn ang="f5963">
                <a:pos x="f10683" y="f10684"/>
              </a:cxn>
              <a:cxn ang="f5963">
                <a:pos x="f9928" y="f10685"/>
              </a:cxn>
              <a:cxn ang="f5963">
                <a:pos x="f10686" y="f10687"/>
              </a:cxn>
              <a:cxn ang="f5963">
                <a:pos x="f9602" y="f10688"/>
              </a:cxn>
              <a:cxn ang="f5963">
                <a:pos x="f10686" y="f10689"/>
              </a:cxn>
              <a:cxn ang="f5963">
                <a:pos x="f10690" y="f10691"/>
              </a:cxn>
              <a:cxn ang="f5963">
                <a:pos x="f9621" y="f10692"/>
              </a:cxn>
              <a:cxn ang="f5963">
                <a:pos x="f10693" y="f10694"/>
              </a:cxn>
              <a:cxn ang="f5963">
                <a:pos x="f9732" y="f10695"/>
              </a:cxn>
              <a:cxn ang="f5963">
                <a:pos x="f10696" y="f10697"/>
              </a:cxn>
              <a:cxn ang="f5963">
                <a:pos x="f10698" y="f9611"/>
              </a:cxn>
              <a:cxn ang="f5963">
                <a:pos x="f10699" y="f10700"/>
              </a:cxn>
              <a:cxn ang="f5963">
                <a:pos x="f9801" y="f10701"/>
              </a:cxn>
              <a:cxn ang="f5963">
                <a:pos x="f10702" y="f9778"/>
              </a:cxn>
              <a:cxn ang="f5963">
                <a:pos x="f10703" y="f10704"/>
              </a:cxn>
              <a:cxn ang="f5963">
                <a:pos x="f10705" y="f10706"/>
              </a:cxn>
              <a:cxn ang="f5963">
                <a:pos x="f10707" y="f10708"/>
              </a:cxn>
              <a:cxn ang="f5963">
                <a:pos x="f10709" y="f10710"/>
              </a:cxn>
              <a:cxn ang="f5963">
                <a:pos x="f10711" y="f10712"/>
              </a:cxn>
              <a:cxn ang="f5963">
                <a:pos x="f10713" y="f10714"/>
              </a:cxn>
              <a:cxn ang="f5963">
                <a:pos x="f10715" y="f10716"/>
              </a:cxn>
              <a:cxn ang="f5963">
                <a:pos x="f10717" y="f10718"/>
              </a:cxn>
              <a:cxn ang="f5963">
                <a:pos x="f10719" y="f10720"/>
              </a:cxn>
              <a:cxn ang="f5963">
                <a:pos x="f10721" y="f10722"/>
              </a:cxn>
              <a:cxn ang="f5963">
                <a:pos x="f10723" y="f10724"/>
              </a:cxn>
              <a:cxn ang="f5963">
                <a:pos x="f10725" y="f10726"/>
              </a:cxn>
              <a:cxn ang="f5963">
                <a:pos x="f10727" y="f10728"/>
              </a:cxn>
              <a:cxn ang="f5963">
                <a:pos x="f10729" y="f10730"/>
              </a:cxn>
              <a:cxn ang="f5963">
                <a:pos x="f10731" y="f10732"/>
              </a:cxn>
              <a:cxn ang="f5963">
                <a:pos x="f10733" y="f10734"/>
              </a:cxn>
              <a:cxn ang="f5963">
                <a:pos x="f10735" y="f10736"/>
              </a:cxn>
              <a:cxn ang="f5963">
                <a:pos x="f10737" y="f10738"/>
              </a:cxn>
              <a:cxn ang="f5963">
                <a:pos x="f10739" y="f10740"/>
              </a:cxn>
              <a:cxn ang="f5963">
                <a:pos x="f10741" y="f10742"/>
              </a:cxn>
              <a:cxn ang="f5963">
                <a:pos x="f10743" y="f10744"/>
              </a:cxn>
              <a:cxn ang="f5963">
                <a:pos x="f10745" y="f10746"/>
              </a:cxn>
              <a:cxn ang="f5963">
                <a:pos x="f10747" y="f10748"/>
              </a:cxn>
              <a:cxn ang="f5963">
                <a:pos x="f10749" y="f10750"/>
              </a:cxn>
              <a:cxn ang="f5963">
                <a:pos x="f10751" y="f10752"/>
              </a:cxn>
              <a:cxn ang="f5963">
                <a:pos x="f10753" y="f10754"/>
              </a:cxn>
              <a:cxn ang="f5963">
                <a:pos x="f10755" y="f10756"/>
              </a:cxn>
              <a:cxn ang="f5963">
                <a:pos x="f10757" y="f10758"/>
              </a:cxn>
              <a:cxn ang="f5963">
                <a:pos x="f10759" y="f10760"/>
              </a:cxn>
              <a:cxn ang="f5963">
                <a:pos x="f10761" y="f10762"/>
              </a:cxn>
              <a:cxn ang="f5963">
                <a:pos x="f10763" y="f10764"/>
              </a:cxn>
              <a:cxn ang="f5963">
                <a:pos x="f10208" y="f10765"/>
              </a:cxn>
              <a:cxn ang="f5963">
                <a:pos x="f10766" y="f10746"/>
              </a:cxn>
              <a:cxn ang="f5963">
                <a:pos x="f10767" y="f10768"/>
              </a:cxn>
              <a:cxn ang="f5963">
                <a:pos x="f10769" y="f10770"/>
              </a:cxn>
              <a:cxn ang="f5963">
                <a:pos x="f10771" y="f10772"/>
              </a:cxn>
              <a:cxn ang="f5963">
                <a:pos x="f10773" y="f10774"/>
              </a:cxn>
              <a:cxn ang="f5963">
                <a:pos x="f10775" y="f10776"/>
              </a:cxn>
              <a:cxn ang="f5963">
                <a:pos x="f10777" y="f10778"/>
              </a:cxn>
              <a:cxn ang="f5963">
                <a:pos x="f10779" y="f10780"/>
              </a:cxn>
              <a:cxn ang="f5963">
                <a:pos x="f10781" y="f10782"/>
              </a:cxn>
              <a:cxn ang="f5963">
                <a:pos x="f10783" y="f10784"/>
              </a:cxn>
              <a:cxn ang="f5963">
                <a:pos x="f10785" y="f10786"/>
              </a:cxn>
              <a:cxn ang="f5963">
                <a:pos x="f10787" y="f10788"/>
              </a:cxn>
              <a:cxn ang="f5963">
                <a:pos x="f10789" y="f10790"/>
              </a:cxn>
              <a:cxn ang="f5963">
                <a:pos x="f10791" y="f10792"/>
              </a:cxn>
              <a:cxn ang="f5963">
                <a:pos x="f10793" y="f10794"/>
              </a:cxn>
              <a:cxn ang="f5963">
                <a:pos x="f10795" y="f10796"/>
              </a:cxn>
              <a:cxn ang="f5963">
                <a:pos x="f10797" y="f9994"/>
              </a:cxn>
              <a:cxn ang="f5963">
                <a:pos x="f10798" y="f10799"/>
              </a:cxn>
              <a:cxn ang="f5963">
                <a:pos x="f10800" y="f10801"/>
              </a:cxn>
              <a:cxn ang="f5963">
                <a:pos x="f10802" y="f10803"/>
              </a:cxn>
              <a:cxn ang="f5963">
                <a:pos x="f10804" y="f10805"/>
              </a:cxn>
              <a:cxn ang="f5963">
                <a:pos x="f10806" y="f10807"/>
              </a:cxn>
              <a:cxn ang="f5963">
                <a:pos x="f10808" y="f10809"/>
              </a:cxn>
              <a:cxn ang="f5963">
                <a:pos x="f10745" y="f10810"/>
              </a:cxn>
              <a:cxn ang="f5963">
                <a:pos x="f10811" y="f10812"/>
              </a:cxn>
              <a:cxn ang="f5963">
                <a:pos x="f10813" y="f10814"/>
              </a:cxn>
              <a:cxn ang="f5963">
                <a:pos x="f10806" y="f10815"/>
              </a:cxn>
              <a:cxn ang="f5963">
                <a:pos x="f10816" y="f10817"/>
              </a:cxn>
              <a:cxn ang="f5963">
                <a:pos x="f10818" y="f10819"/>
              </a:cxn>
              <a:cxn ang="f5963">
                <a:pos x="f10820" y="f10821"/>
              </a:cxn>
              <a:cxn ang="f5963">
                <a:pos x="f10822" y="f10823"/>
              </a:cxn>
              <a:cxn ang="f5963">
                <a:pos x="f10824" y="f10825"/>
              </a:cxn>
              <a:cxn ang="f5963">
                <a:pos x="f10826" y="f10827"/>
              </a:cxn>
              <a:cxn ang="f5963">
                <a:pos x="f10828" y="f10829"/>
              </a:cxn>
              <a:cxn ang="f5963">
                <a:pos x="f10830" y="f10831"/>
              </a:cxn>
              <a:cxn ang="f5963">
                <a:pos x="f10832" y="f10833"/>
              </a:cxn>
              <a:cxn ang="f5963">
                <a:pos x="f10834" y="f10835"/>
              </a:cxn>
              <a:cxn ang="f5963">
                <a:pos x="f10836" y="f10837"/>
              </a:cxn>
              <a:cxn ang="f5963">
                <a:pos x="f10838" y="f10839"/>
              </a:cxn>
              <a:cxn ang="f5963">
                <a:pos x="f10840" y="f10819"/>
              </a:cxn>
              <a:cxn ang="f5963">
                <a:pos x="f10841" y="f10842"/>
              </a:cxn>
              <a:cxn ang="f5963">
                <a:pos x="f10841" y="f10843"/>
              </a:cxn>
              <a:cxn ang="f5963">
                <a:pos x="f10844" y="f10845"/>
              </a:cxn>
              <a:cxn ang="f5963">
                <a:pos x="f10846" y="f10847"/>
              </a:cxn>
              <a:cxn ang="f5963">
                <a:pos x="f10848" y="f10849"/>
              </a:cxn>
              <a:cxn ang="f5963">
                <a:pos x="f10850" y="f10851"/>
              </a:cxn>
              <a:cxn ang="f5963">
                <a:pos x="f10852" y="f10853"/>
              </a:cxn>
              <a:cxn ang="f5963">
                <a:pos x="f10852" y="f10854"/>
              </a:cxn>
              <a:cxn ang="f5963">
                <a:pos x="f10855" y="f10856"/>
              </a:cxn>
              <a:cxn ang="f5963">
                <a:pos x="f10857" y="f10858"/>
              </a:cxn>
              <a:cxn ang="f5963">
                <a:pos x="f10859" y="f10860"/>
              </a:cxn>
              <a:cxn ang="f5963">
                <a:pos x="f10861" y="f10862"/>
              </a:cxn>
              <a:cxn ang="f5963">
                <a:pos x="f10863" y="f10864"/>
              </a:cxn>
              <a:cxn ang="f5963">
                <a:pos x="f10865" y="f10866"/>
              </a:cxn>
              <a:cxn ang="f5963">
                <a:pos x="f10867" y="f10868"/>
              </a:cxn>
              <a:cxn ang="f5963">
                <a:pos x="f10869" y="f10870"/>
              </a:cxn>
              <a:cxn ang="f5963">
                <a:pos x="f10871" y="f10872"/>
              </a:cxn>
              <a:cxn ang="f5963">
                <a:pos x="f10873" y="f10874"/>
              </a:cxn>
              <a:cxn ang="f5963">
                <a:pos x="f10875" y="f10736"/>
              </a:cxn>
              <a:cxn ang="f5963">
                <a:pos x="f10876" y="f10877"/>
              </a:cxn>
              <a:cxn ang="f5963">
                <a:pos x="f10878" y="f10879"/>
              </a:cxn>
              <a:cxn ang="f5963">
                <a:pos x="f10880" y="f10881"/>
              </a:cxn>
              <a:cxn ang="f5963">
                <a:pos x="f10882" y="f10883"/>
              </a:cxn>
              <a:cxn ang="f5963">
                <a:pos x="f10884" y="f10885"/>
              </a:cxn>
              <a:cxn ang="f5963">
                <a:pos x="f10886" y="f10887"/>
              </a:cxn>
              <a:cxn ang="f5963">
                <a:pos x="f10888" y="f10889"/>
              </a:cxn>
              <a:cxn ang="f5963">
                <a:pos x="f10890" y="f10891"/>
              </a:cxn>
              <a:cxn ang="f5963">
                <a:pos x="f10892" y="f10893"/>
              </a:cxn>
              <a:cxn ang="f5963">
                <a:pos x="f10894" y="f10833"/>
              </a:cxn>
              <a:cxn ang="f5963">
                <a:pos x="f10895" y="f10896"/>
              </a:cxn>
              <a:cxn ang="f5963">
                <a:pos x="f10897" y="f10898"/>
              </a:cxn>
              <a:cxn ang="f5963">
                <a:pos x="f10899" y="f10900"/>
              </a:cxn>
              <a:cxn ang="f5963">
                <a:pos x="f10901" y="f10902"/>
              </a:cxn>
              <a:cxn ang="f5963">
                <a:pos x="f10903" y="f10904"/>
              </a:cxn>
              <a:cxn ang="f5963">
                <a:pos x="f10905" y="f10906"/>
              </a:cxn>
              <a:cxn ang="f5963">
                <a:pos x="f10907" y="f10908"/>
              </a:cxn>
              <a:cxn ang="f5963">
                <a:pos x="f10909" y="f10910"/>
              </a:cxn>
              <a:cxn ang="f5963">
                <a:pos x="f10911" y="f10912"/>
              </a:cxn>
              <a:cxn ang="f5963">
                <a:pos x="f10913" y="f10914"/>
              </a:cxn>
              <a:cxn ang="f5963">
                <a:pos x="f10915" y="f10916"/>
              </a:cxn>
              <a:cxn ang="f5963">
                <a:pos x="f10917" y="f10918"/>
              </a:cxn>
              <a:cxn ang="f5963">
                <a:pos x="f10919" y="f10920"/>
              </a:cxn>
              <a:cxn ang="f5963">
                <a:pos x="f10921" y="f10922"/>
              </a:cxn>
              <a:cxn ang="f5963">
                <a:pos x="f10923" y="f10924"/>
              </a:cxn>
              <a:cxn ang="f5963">
                <a:pos x="f10925" y="f10926"/>
              </a:cxn>
              <a:cxn ang="f5963">
                <a:pos x="f10927" y="f10928"/>
              </a:cxn>
              <a:cxn ang="f5963">
                <a:pos x="f10929" y="f10930"/>
              </a:cxn>
              <a:cxn ang="f5963">
                <a:pos x="f10106" y="f10931"/>
              </a:cxn>
              <a:cxn ang="f5963">
                <a:pos x="f10932" y="f10933"/>
              </a:cxn>
              <a:cxn ang="f5963">
                <a:pos x="f10934" y="f10935"/>
              </a:cxn>
              <a:cxn ang="f5963">
                <a:pos x="f10936" y="f10937"/>
              </a:cxn>
              <a:cxn ang="f5963">
                <a:pos x="f10938" y="f10939"/>
              </a:cxn>
              <a:cxn ang="f5963">
                <a:pos x="f10940" y="f10941"/>
              </a:cxn>
              <a:cxn ang="f5963">
                <a:pos x="f10942" y="f10943"/>
              </a:cxn>
              <a:cxn ang="f5963">
                <a:pos x="f10944" y="f10945"/>
              </a:cxn>
              <a:cxn ang="f5963">
                <a:pos x="f10913" y="f10946"/>
              </a:cxn>
              <a:cxn ang="f5963">
                <a:pos x="f10947" y="f10948"/>
              </a:cxn>
              <a:cxn ang="f5963">
                <a:pos x="f10949" y="f10950"/>
              </a:cxn>
              <a:cxn ang="f5963">
                <a:pos x="f10951" y="f10952"/>
              </a:cxn>
              <a:cxn ang="f5963">
                <a:pos x="f10953" y="f10954"/>
              </a:cxn>
              <a:cxn ang="f5963">
                <a:pos x="f10955" y="f10933"/>
              </a:cxn>
              <a:cxn ang="f5963">
                <a:pos x="f10949" y="f10956"/>
              </a:cxn>
              <a:cxn ang="f5963">
                <a:pos x="f10957" y="f10958"/>
              </a:cxn>
              <a:cxn ang="f5963">
                <a:pos x="f10959" y="f10948"/>
              </a:cxn>
              <a:cxn ang="f5963">
                <a:pos x="f10927" y="f10960"/>
              </a:cxn>
              <a:cxn ang="f5963">
                <a:pos x="f10961" y="f10962"/>
              </a:cxn>
              <a:cxn ang="f5963">
                <a:pos x="f10963" y="f10964"/>
              </a:cxn>
              <a:cxn ang="f5963">
                <a:pos x="f10965" y="f10966"/>
              </a:cxn>
              <a:cxn ang="f5963">
                <a:pos x="f10967" y="f10968"/>
              </a:cxn>
              <a:cxn ang="f5963">
                <a:pos x="f10969" y="f10970"/>
              </a:cxn>
              <a:cxn ang="f5963">
                <a:pos x="f10971" y="f10972"/>
              </a:cxn>
              <a:cxn ang="f5963">
                <a:pos x="f10973" y="f10974"/>
              </a:cxn>
              <a:cxn ang="f5963">
                <a:pos x="f10975" y="f10976"/>
              </a:cxn>
              <a:cxn ang="f5963">
                <a:pos x="f10977" y="f10978"/>
              </a:cxn>
              <a:cxn ang="f5963">
                <a:pos x="f10979" y="f10980"/>
              </a:cxn>
              <a:cxn ang="f5963">
                <a:pos x="f10981" y="f10982"/>
              </a:cxn>
              <a:cxn ang="f5963">
                <a:pos x="f10983" y="f10984"/>
              </a:cxn>
              <a:cxn ang="f5963">
                <a:pos x="f10985" y="f10986"/>
              </a:cxn>
              <a:cxn ang="f5963">
                <a:pos x="f10919" y="f10987"/>
              </a:cxn>
              <a:cxn ang="f5963">
                <a:pos x="f10988" y="f10989"/>
              </a:cxn>
              <a:cxn ang="f5963">
                <a:pos x="f10990" y="f10991"/>
              </a:cxn>
              <a:cxn ang="f5963">
                <a:pos x="f10992" y="f10993"/>
              </a:cxn>
              <a:cxn ang="f5963">
                <a:pos x="f10994" y="f10995"/>
              </a:cxn>
              <a:cxn ang="f5963">
                <a:pos x="f10996" y="f10997"/>
              </a:cxn>
              <a:cxn ang="f5963">
                <a:pos x="f10998" y="f10999"/>
              </a:cxn>
              <a:cxn ang="f5963">
                <a:pos x="f11000" y="f11001"/>
              </a:cxn>
              <a:cxn ang="f5963">
                <a:pos x="f11002" y="f11003"/>
              </a:cxn>
              <a:cxn ang="f5963">
                <a:pos x="f11004" y="f10361"/>
              </a:cxn>
              <a:cxn ang="f5963">
                <a:pos x="f11005" y="f11006"/>
              </a:cxn>
              <a:cxn ang="f5963">
                <a:pos x="f11007" y="f11008"/>
              </a:cxn>
              <a:cxn ang="f5963">
                <a:pos x="f11009" y="f11010"/>
              </a:cxn>
              <a:cxn ang="f5963">
                <a:pos x="f11011" y="f11010"/>
              </a:cxn>
              <a:cxn ang="f5963">
                <a:pos x="f11012" y="f11013"/>
              </a:cxn>
              <a:cxn ang="f5963">
                <a:pos x="f11014" y="f11015"/>
              </a:cxn>
              <a:cxn ang="f5963">
                <a:pos x="f11016" y="f11017"/>
              </a:cxn>
              <a:cxn ang="f5963">
                <a:pos x="f11018" y="f11019"/>
              </a:cxn>
              <a:cxn ang="f5963">
                <a:pos x="f11020" y="f11021"/>
              </a:cxn>
              <a:cxn ang="f5963">
                <a:pos x="f11022" y="f11023"/>
              </a:cxn>
              <a:cxn ang="f5963">
                <a:pos x="f11024" y="f11025"/>
              </a:cxn>
              <a:cxn ang="f5963">
                <a:pos x="f11026" y="f11027"/>
              </a:cxn>
              <a:cxn ang="f5963">
                <a:pos x="f11028" y="f11029"/>
              </a:cxn>
              <a:cxn ang="f5963">
                <a:pos x="f11030" y="f11031"/>
              </a:cxn>
              <a:cxn ang="f5963">
                <a:pos x="f11032" y="f11033"/>
              </a:cxn>
              <a:cxn ang="f5963">
                <a:pos x="f11034" y="f10383"/>
              </a:cxn>
              <a:cxn ang="f5963">
                <a:pos x="f11035" y="f11036"/>
              </a:cxn>
              <a:cxn ang="f5963">
                <a:pos x="f11037" y="f11038"/>
              </a:cxn>
              <a:cxn ang="f5963">
                <a:pos x="f11039" y="f11040"/>
              </a:cxn>
              <a:cxn ang="f5963">
                <a:pos x="f11041" y="f11042"/>
              </a:cxn>
              <a:cxn ang="f5963">
                <a:pos x="f11043" y="f10312"/>
              </a:cxn>
              <a:cxn ang="f5963">
                <a:pos x="f11044" y="f10342"/>
              </a:cxn>
              <a:cxn ang="f5963">
                <a:pos x="f11045" y="f11046"/>
              </a:cxn>
              <a:cxn ang="f5963">
                <a:pos x="f11047" y="f11048"/>
              </a:cxn>
              <a:cxn ang="f5963">
                <a:pos x="f11049" y="f11050"/>
              </a:cxn>
              <a:cxn ang="f5963">
                <a:pos x="f11051" y="f11052"/>
              </a:cxn>
              <a:cxn ang="f5963">
                <a:pos x="f11053" y="f11054"/>
              </a:cxn>
              <a:cxn ang="f5963">
                <a:pos x="f11055" y="f11056"/>
              </a:cxn>
              <a:cxn ang="f5963">
                <a:pos x="f11057" y="f11058"/>
              </a:cxn>
              <a:cxn ang="f5963">
                <a:pos x="f11059" y="f11060"/>
              </a:cxn>
              <a:cxn ang="f5963">
                <a:pos x="f11061" y="f11062"/>
              </a:cxn>
              <a:cxn ang="f5963">
                <a:pos x="f11063" y="f11064"/>
              </a:cxn>
              <a:cxn ang="f5963">
                <a:pos x="f11065" y="f11066"/>
              </a:cxn>
              <a:cxn ang="f5963">
                <a:pos x="f11067" y="f10939"/>
              </a:cxn>
              <a:cxn ang="f5963">
                <a:pos x="f11068" y="f11069"/>
              </a:cxn>
              <a:cxn ang="f5963">
                <a:pos x="f11070" y="f11071"/>
              </a:cxn>
              <a:cxn ang="f5963">
                <a:pos x="f11072" y="f11073"/>
              </a:cxn>
              <a:cxn ang="f5963">
                <a:pos x="f11074" y="f11075"/>
              </a:cxn>
              <a:cxn ang="f5963">
                <a:pos x="f11076" y="f11077"/>
              </a:cxn>
              <a:cxn ang="f5963">
                <a:pos x="f11078" y="f11079"/>
              </a:cxn>
              <a:cxn ang="f5963">
                <a:pos x="f11080" y="f11081"/>
              </a:cxn>
              <a:cxn ang="f5963">
                <a:pos x="f11082" y="f11083"/>
              </a:cxn>
              <a:cxn ang="f5963">
                <a:pos x="f11084" y="f11085"/>
              </a:cxn>
              <a:cxn ang="f5963">
                <a:pos x="f11086" y="f11085"/>
              </a:cxn>
              <a:cxn ang="f5963">
                <a:pos x="f11087" y="f11088"/>
              </a:cxn>
              <a:cxn ang="f5963">
                <a:pos x="f11089" y="f11090"/>
              </a:cxn>
              <a:cxn ang="f5963">
                <a:pos x="f11091" y="f11092"/>
              </a:cxn>
              <a:cxn ang="f5963">
                <a:pos x="f11093" y="f11094"/>
              </a:cxn>
              <a:cxn ang="f5963">
                <a:pos x="f11095" y="f11096"/>
              </a:cxn>
              <a:cxn ang="f5963">
                <a:pos x="f11097" y="f11098"/>
              </a:cxn>
              <a:cxn ang="f5963">
                <a:pos x="f11099" y="f11100"/>
              </a:cxn>
              <a:cxn ang="f5963">
                <a:pos x="f11101" y="f11102"/>
              </a:cxn>
              <a:cxn ang="f5963">
                <a:pos x="f10079" y="f11098"/>
              </a:cxn>
              <a:cxn ang="f5963">
                <a:pos x="f11103" y="f11096"/>
              </a:cxn>
              <a:cxn ang="f5963">
                <a:pos x="f11104" y="f11105"/>
              </a:cxn>
              <a:cxn ang="f5963">
                <a:pos x="f11106" y="f11107"/>
              </a:cxn>
              <a:cxn ang="f5963">
                <a:pos x="f11108" y="f11109"/>
              </a:cxn>
              <a:cxn ang="f5963">
                <a:pos x="f11110" y="f10307"/>
              </a:cxn>
              <a:cxn ang="f5963">
                <a:pos x="f11111" y="f11112"/>
              </a:cxn>
              <a:cxn ang="f5963">
                <a:pos x="f11113" y="f11114"/>
              </a:cxn>
              <a:cxn ang="f5963">
                <a:pos x="f11115" y="f11116"/>
              </a:cxn>
              <a:cxn ang="f5963">
                <a:pos x="f11117" y="f10340"/>
              </a:cxn>
              <a:cxn ang="f5963">
                <a:pos x="f11118" y="f11119"/>
              </a:cxn>
              <a:cxn ang="f5963">
                <a:pos x="f11120" y="f11119"/>
              </a:cxn>
              <a:cxn ang="f5963">
                <a:pos x="f11121" y="f11122"/>
              </a:cxn>
              <a:cxn ang="f5963">
                <a:pos x="f11123" y="f11124"/>
              </a:cxn>
              <a:cxn ang="f5963">
                <a:pos x="f11125" y="f11126"/>
              </a:cxn>
              <a:cxn ang="f5963">
                <a:pos x="f11127" y="f11128"/>
              </a:cxn>
              <a:cxn ang="f5963">
                <a:pos x="f11129" y="f11130"/>
              </a:cxn>
              <a:cxn ang="f5963">
                <a:pos x="f11131" y="f11085"/>
              </a:cxn>
              <a:cxn ang="f5963">
                <a:pos x="f11106" y="f11132"/>
              </a:cxn>
              <a:cxn ang="f5963">
                <a:pos x="f11133" y="f11109"/>
              </a:cxn>
              <a:cxn ang="f5963">
                <a:pos x="f11134" y="f11135"/>
              </a:cxn>
              <a:cxn ang="f5963">
                <a:pos x="f11136" y="f11137"/>
              </a:cxn>
              <a:cxn ang="f5963">
                <a:pos x="f11138" y="f11139"/>
              </a:cxn>
              <a:cxn ang="f5963">
                <a:pos x="f11140" y="f11141"/>
              </a:cxn>
              <a:cxn ang="f5963">
                <a:pos x="f11142" y="f11143"/>
              </a:cxn>
              <a:cxn ang="f5963">
                <a:pos x="f11144" y="f11145"/>
              </a:cxn>
              <a:cxn ang="f5963">
                <a:pos x="f11146" y="f11147"/>
              </a:cxn>
              <a:cxn ang="f5963">
                <a:pos x="f11148" y="f11149"/>
              </a:cxn>
              <a:cxn ang="f5963">
                <a:pos x="f11150" y="f11151"/>
              </a:cxn>
              <a:cxn ang="f5963">
                <a:pos x="f11152" y="f11153"/>
              </a:cxn>
              <a:cxn ang="f5963">
                <a:pos x="f11154" y="f11155"/>
              </a:cxn>
              <a:cxn ang="f5963">
                <a:pos x="f11156" y="f11157"/>
              </a:cxn>
              <a:cxn ang="f5963">
                <a:pos x="f11158" y="f11159"/>
              </a:cxn>
              <a:cxn ang="f5963">
                <a:pos x="f11160" y="f11161"/>
              </a:cxn>
              <a:cxn ang="f5963">
                <a:pos x="f11162" y="f11163"/>
              </a:cxn>
              <a:cxn ang="f5963">
                <a:pos x="f11164" y="f11165"/>
              </a:cxn>
              <a:cxn ang="f5963">
                <a:pos x="f11166" y="f11167"/>
              </a:cxn>
              <a:cxn ang="f5963">
                <a:pos x="f11168" y="f11169"/>
              </a:cxn>
              <a:cxn ang="f5963">
                <a:pos x="f11170" y="f11171"/>
              </a:cxn>
              <a:cxn ang="f5963">
                <a:pos x="f11172" y="f11173"/>
              </a:cxn>
              <a:cxn ang="f5963">
                <a:pos x="f11174" y="f11175"/>
              </a:cxn>
              <a:cxn ang="f5963">
                <a:pos x="f11176" y="f11008"/>
              </a:cxn>
              <a:cxn ang="f5963">
                <a:pos x="f11177" y="f11178"/>
              </a:cxn>
              <a:cxn ang="f5963">
                <a:pos x="f11179" y="f11180"/>
              </a:cxn>
              <a:cxn ang="f5963">
                <a:pos x="f11181" y="f11182"/>
              </a:cxn>
              <a:cxn ang="f5963">
                <a:pos x="f11181" y="f11183"/>
              </a:cxn>
              <a:cxn ang="f5963">
                <a:pos x="f11184" y="f11185"/>
              </a:cxn>
              <a:cxn ang="f5963">
                <a:pos x="f11186" y="f11187"/>
              </a:cxn>
              <a:cxn ang="f5963">
                <a:pos x="f11188" y="f10107"/>
              </a:cxn>
              <a:cxn ang="f5963">
                <a:pos x="f11189" y="f11190"/>
              </a:cxn>
              <a:cxn ang="f5963">
                <a:pos x="f11191" y="f10970"/>
              </a:cxn>
              <a:cxn ang="f5963">
                <a:pos x="f11192" y="f11193"/>
              </a:cxn>
              <a:cxn ang="f5963">
                <a:pos x="f11194" y="f10407"/>
              </a:cxn>
              <a:cxn ang="f5963">
                <a:pos x="f10542" y="f10543"/>
              </a:cxn>
            </a:cxnLst>
            <a:rect l="f9450" t="f9453" r="f9451" b="f9452"/>
            <a:pathLst>
              <a:path w="4644865" h="6857997">
                <a:moveTo>
                  <a:pt x="f8" y="f9"/>
                </a:moveTo>
                <a:cubicBezTo>
                  <a:pt x="f10" y="f11"/>
                  <a:pt x="f12" y="f13"/>
                  <a:pt x="f14" y="f15"/>
                </a:cubicBezTo>
                <a:cubicBezTo>
                  <a:pt x="f16" y="f17"/>
                  <a:pt x="f18" y="f19"/>
                  <a:pt x="f20" y="f21"/>
                </a:cubicBezTo>
                <a:cubicBezTo>
                  <a:pt x="f22" y="f23"/>
                  <a:pt x="f22" y="f24"/>
                  <a:pt x="f25" y="f26"/>
                </a:cubicBezTo>
                <a:cubicBezTo>
                  <a:pt x="f27" y="f28"/>
                  <a:pt x="f29" y="f30"/>
                  <a:pt x="f31" y="f32"/>
                </a:cubicBezTo>
                <a:cubicBezTo>
                  <a:pt x="f33" y="f34"/>
                  <a:pt x="f35" y="f36"/>
                  <a:pt x="f37" y="f38"/>
                </a:cubicBezTo>
                <a:cubicBezTo>
                  <a:pt x="f39" y="f40"/>
                  <a:pt x="f41" y="f42"/>
                  <a:pt x="f43" y="f44"/>
                </a:cubicBezTo>
                <a:cubicBezTo>
                  <a:pt x="f45" y="f46"/>
                  <a:pt x="f47" y="f48"/>
                  <a:pt x="f8" y="f9"/>
                </a:cubicBezTo>
                <a:close/>
                <a:moveTo>
                  <a:pt x="f49" y="f50"/>
                </a:move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49" y="f50"/>
                </a:cubicBezTo>
                <a:close/>
                <a:moveTo>
                  <a:pt x="f79" y="f80"/>
                </a:moveTo>
                <a:cubicBezTo>
                  <a:pt x="f81" y="f82"/>
                  <a:pt x="f83" y="f84"/>
                  <a:pt x="f85" y="f86"/>
                </a:cubicBezTo>
                <a:cubicBezTo>
                  <a:pt x="f87" y="f56"/>
                  <a:pt x="f88" y="f89"/>
                  <a:pt x="f90" y="f91"/>
                </a:cubicBezTo>
                <a:cubicBezTo>
                  <a:pt x="f92" y="f93"/>
                  <a:pt x="f94" y="f66"/>
                  <a:pt x="f95" y="f96"/>
                </a:cubicBezTo>
                <a:cubicBezTo>
                  <a:pt x="f97" y="f98"/>
                  <a:pt x="f99" y="f100"/>
                  <a:pt x="f22" y="f101"/>
                </a:cubicBezTo>
                <a:cubicBezTo>
                  <a:pt x="f102" y="f82"/>
                  <a:pt x="f103" y="f104"/>
                  <a:pt x="f79" y="f80"/>
                </a:cubicBezTo>
                <a:close/>
                <a:moveTo>
                  <a:pt x="f105" y="f106"/>
                </a:moveTo>
                <a:cubicBezTo>
                  <a:pt x="f49" y="f106"/>
                  <a:pt x="f107" y="f108"/>
                  <a:pt x="f107" y="f109"/>
                </a:cubicBezTo>
                <a:cubicBezTo>
                  <a:pt x="f110" y="f104"/>
                  <a:pt x="f111" y="f112"/>
                  <a:pt x="f51" y="f113"/>
                </a:cubicBezTo>
                <a:cubicBezTo>
                  <a:pt x="f114" y="f115"/>
                  <a:pt x="f116" y="f117"/>
                  <a:pt x="f118" y="f119"/>
                </a:cubicBezTo>
                <a:cubicBezTo>
                  <a:pt x="f120" y="f121"/>
                  <a:pt x="f122" y="f123"/>
                  <a:pt x="f124" y="f125"/>
                </a:cubicBezTo>
                <a:cubicBezTo>
                  <a:pt x="f126" y="f127"/>
                  <a:pt x="f85" y="f128"/>
                  <a:pt x="f129" y="f130"/>
                </a:cubicBezTo>
                <a:cubicBezTo>
                  <a:pt x="f131" y="f109"/>
                  <a:pt x="f132" y="f133"/>
                  <a:pt x="f105" y="f106"/>
                </a:cubicBezTo>
                <a:close/>
                <a:moveTo>
                  <a:pt x="f134" y="f135"/>
                </a:moveTo>
                <a:cubicBezTo>
                  <a:pt x="f136" y="f137"/>
                  <a:pt x="f138" y="f139"/>
                  <a:pt x="f140" y="f141"/>
                </a:cubicBezTo>
                <a:cubicBezTo>
                  <a:pt x="f142" y="f143"/>
                  <a:pt x="f144" y="f106"/>
                  <a:pt x="f145" y="f146"/>
                </a:cubicBezTo>
                <a:cubicBezTo>
                  <a:pt x="f147" y="f148"/>
                  <a:pt x="f149" y="f150"/>
                  <a:pt x="f129" y="f151"/>
                </a:cubicBezTo>
                <a:cubicBezTo>
                  <a:pt x="f152" y="f80"/>
                  <a:pt x="f153" y="f154"/>
                  <a:pt x="f155" y="f156"/>
                </a:cubicBezTo>
                <a:cubicBezTo>
                  <a:pt x="f157" y="f158"/>
                  <a:pt x="f159" y="f160"/>
                  <a:pt x="f161" y="f162"/>
                </a:cubicBezTo>
                <a:cubicBezTo>
                  <a:pt x="f159" y="f163"/>
                  <a:pt x="f164" y="f133"/>
                  <a:pt x="f165" y="f166"/>
                </a:cubicBezTo>
                <a:cubicBezTo>
                  <a:pt x="f167" y="f141"/>
                  <a:pt x="f168" y="f169"/>
                  <a:pt x="f134" y="f135"/>
                </a:cubicBezTo>
                <a:close/>
                <a:moveTo>
                  <a:pt x="f170" y="f171"/>
                </a:moveTo>
                <a:lnTo>
                  <a:pt x="f172" y="f173"/>
                </a:lnTo>
                <a:cubicBezTo>
                  <a:pt x="f174" y="f175"/>
                  <a:pt x="f176" y="f177"/>
                  <a:pt x="f178" y="f160"/>
                </a:cubicBezTo>
                <a:cubicBezTo>
                  <a:pt x="f179" y="f98"/>
                  <a:pt x="f180" y="f181"/>
                  <a:pt x="f182" y="f183"/>
                </a:cubicBezTo>
                <a:cubicBezTo>
                  <a:pt x="f184" y="f185"/>
                  <a:pt x="f182" y="f186"/>
                  <a:pt x="f187" y="f188"/>
                </a:cubicBezTo>
                <a:cubicBezTo>
                  <a:pt x="f189" y="f190"/>
                  <a:pt x="f191" y="f192"/>
                  <a:pt x="f193" y="f194"/>
                </a:cubicBezTo>
                <a:lnTo>
                  <a:pt x="f195" y="f196"/>
                </a:lnTo>
                <a:cubicBezTo>
                  <a:pt x="f197" y="f198"/>
                  <a:pt x="f199" y="f200"/>
                  <a:pt x="f201" y="f202"/>
                </a:cubicBezTo>
                <a:cubicBezTo>
                  <a:pt x="f203" y="f204"/>
                  <a:pt x="f205" y="f206"/>
                  <a:pt x="f205" y="f207"/>
                </a:cubicBezTo>
                <a:cubicBezTo>
                  <a:pt x="f205" y="f207"/>
                  <a:pt x="f208" y="f209"/>
                  <a:pt x="f208" y="f210"/>
                </a:cubicBezTo>
                <a:cubicBezTo>
                  <a:pt x="f211" y="f212"/>
                  <a:pt x="f213" y="f214"/>
                  <a:pt x="f170" y="f171"/>
                </a:cubicBezTo>
                <a:close/>
                <a:moveTo>
                  <a:pt x="f215" y="f216"/>
                </a:moveTo>
                <a:cubicBezTo>
                  <a:pt x="f217" y="f218"/>
                  <a:pt x="f219" y="f220"/>
                  <a:pt x="f221" y="f222"/>
                </a:cubicBezTo>
                <a:cubicBezTo>
                  <a:pt x="f223" y="f224"/>
                  <a:pt x="f225" y="f226"/>
                  <a:pt x="f227" y="f228"/>
                </a:cubicBezTo>
                <a:cubicBezTo>
                  <a:pt x="f152" y="f229"/>
                  <a:pt x="f152" y="f229"/>
                  <a:pt x="f144" y="f230"/>
                </a:cubicBezTo>
                <a:cubicBezTo>
                  <a:pt x="f231" y="f232"/>
                  <a:pt x="f233" y="f234"/>
                  <a:pt x="f223" y="f235"/>
                </a:cubicBezTo>
                <a:cubicBezTo>
                  <a:pt x="f236" y="f218"/>
                  <a:pt x="f237" y="f238"/>
                  <a:pt x="f215" y="f216"/>
                </a:cubicBezTo>
                <a:close/>
                <a:moveTo>
                  <a:pt x="f180" y="f239"/>
                </a:moveTo>
                <a:cubicBezTo>
                  <a:pt x="f240" y="f239"/>
                  <a:pt x="f241" y="f242"/>
                  <a:pt x="f243" y="f244"/>
                </a:cubicBezTo>
                <a:cubicBezTo>
                  <a:pt x="f245" y="f246"/>
                  <a:pt x="f247" y="f248"/>
                  <a:pt x="f249" y="f250"/>
                </a:cubicBezTo>
                <a:cubicBezTo>
                  <a:pt x="f251" y="f252"/>
                  <a:pt x="f253" y="f254"/>
                  <a:pt x="f255" y="f256"/>
                </a:cubicBezTo>
                <a:cubicBezTo>
                  <a:pt x="f257" y="f258"/>
                  <a:pt x="f259" y="f260"/>
                  <a:pt x="f245" y="f261"/>
                </a:cubicBezTo>
                <a:cubicBezTo>
                  <a:pt x="f262" y="f263"/>
                  <a:pt x="f264" y="f265"/>
                  <a:pt x="f184" y="f266"/>
                </a:cubicBezTo>
                <a:cubicBezTo>
                  <a:pt x="f267" y="f268"/>
                  <a:pt x="f269" y="f270"/>
                  <a:pt x="f271" y="f272"/>
                </a:cubicBezTo>
                <a:lnTo>
                  <a:pt x="f273" y="f274"/>
                </a:lnTo>
                <a:cubicBezTo>
                  <a:pt x="f275" y="f276"/>
                  <a:pt x="f277" y="f278"/>
                  <a:pt x="f279" y="f239"/>
                </a:cubicBezTo>
                <a:close/>
                <a:moveTo>
                  <a:pt x="f280" y="f281"/>
                </a:moveTo>
                <a:cubicBezTo>
                  <a:pt x="f282" y="f281"/>
                  <a:pt x="f283" y="f284"/>
                  <a:pt x="f285" y="f286"/>
                </a:cubicBezTo>
                <a:cubicBezTo>
                  <a:pt x="f287" y="f246"/>
                  <a:pt x="f288" y="f289"/>
                  <a:pt x="f290" y="f291"/>
                </a:cubicBezTo>
                <a:cubicBezTo>
                  <a:pt x="f292" y="f293"/>
                  <a:pt x="f43" y="f294"/>
                  <a:pt x="f295" y="f296"/>
                </a:cubicBezTo>
                <a:cubicBezTo>
                  <a:pt x="f297" y="f60"/>
                  <a:pt x="f290" y="f298"/>
                  <a:pt x="f299" y="f300"/>
                </a:cubicBezTo>
                <a:cubicBezTo>
                  <a:pt x="f301" y="f302"/>
                  <a:pt x="f303" y="f40"/>
                  <a:pt x="f304" y="f305"/>
                </a:cubicBezTo>
                <a:cubicBezTo>
                  <a:pt x="f306" y="f307"/>
                  <a:pt x="f308" y="f309"/>
                  <a:pt x="f310" y="f281"/>
                </a:cubicBezTo>
                <a:close/>
                <a:moveTo>
                  <a:pt x="f311" y="f312"/>
                </a:moveTo>
                <a:cubicBezTo>
                  <a:pt x="f313" y="f314"/>
                  <a:pt x="f67" y="f315"/>
                  <a:pt x="f316" y="f317"/>
                </a:cubicBezTo>
                <a:cubicBezTo>
                  <a:pt x="f318" y="f319"/>
                  <a:pt x="f318" y="f320"/>
                  <a:pt x="f313" y="f321"/>
                </a:cubicBezTo>
                <a:cubicBezTo>
                  <a:pt x="f322" y="f323"/>
                  <a:pt x="f324" y="f325"/>
                  <a:pt x="f326" y="f327"/>
                </a:cubicBezTo>
                <a:cubicBezTo>
                  <a:pt x="f328" y="f329"/>
                  <a:pt x="f236" y="f330"/>
                  <a:pt x="f131" y="f331"/>
                </a:cubicBezTo>
                <a:cubicBezTo>
                  <a:pt x="f332" y="f333"/>
                  <a:pt x="f334" y="f335"/>
                  <a:pt x="f336" y="f315"/>
                </a:cubicBezTo>
                <a:cubicBezTo>
                  <a:pt x="f337" y="f338"/>
                  <a:pt x="f339" y="f340"/>
                  <a:pt x="f311" y="f312"/>
                </a:cubicBezTo>
                <a:close/>
                <a:moveTo>
                  <a:pt x="f341" y="f342"/>
                </a:moveTo>
                <a:cubicBezTo>
                  <a:pt x="f343" y="f344"/>
                  <a:pt x="f345" y="f340"/>
                  <a:pt x="f346" y="f347"/>
                </a:cubicBezTo>
                <a:cubicBezTo>
                  <a:pt x="f18" y="f348"/>
                  <a:pt x="f349" y="f350"/>
                  <a:pt x="f92" y="f351"/>
                </a:cubicBezTo>
                <a:cubicBezTo>
                  <a:pt x="f352" y="f353"/>
                  <a:pt x="f354" y="f355"/>
                  <a:pt x="f356" y="f293"/>
                </a:cubicBezTo>
                <a:lnTo>
                  <a:pt x="f357" y="f358"/>
                </a:lnTo>
                <a:cubicBezTo>
                  <a:pt x="f359" y="f351"/>
                  <a:pt x="f360" y="f226"/>
                  <a:pt x="f361" y="f362"/>
                </a:cubicBezTo>
                <a:cubicBezTo>
                  <a:pt x="f363" y="f364"/>
                  <a:pt x="f43" y="f365"/>
                  <a:pt x="f341" y="f342"/>
                </a:cubicBezTo>
                <a:close/>
                <a:moveTo>
                  <a:pt x="f22" y="f366"/>
                </a:moveTo>
                <a:cubicBezTo>
                  <a:pt x="f367" y="f368"/>
                  <a:pt x="f369" y="f370"/>
                  <a:pt x="f371" y="f372"/>
                </a:cubicBezTo>
                <a:cubicBezTo>
                  <a:pt x="f71" y="f373"/>
                  <a:pt x="f71" y="f374"/>
                  <a:pt x="f375" y="f376"/>
                </a:cubicBezTo>
                <a:cubicBezTo>
                  <a:pt x="f377" y="f250"/>
                  <a:pt x="f378" y="f162"/>
                  <a:pt x="f349" y="f379"/>
                </a:cubicBezTo>
                <a:cubicBezTo>
                  <a:pt x="f27" y="f380"/>
                  <a:pt x="f381" y="f382"/>
                  <a:pt x="f383" y="f384"/>
                </a:cubicBezTo>
                <a:cubicBezTo>
                  <a:pt x="f385" y="f386"/>
                  <a:pt x="f387" y="f388"/>
                  <a:pt x="f389" y="f390"/>
                </a:cubicBezTo>
                <a:close/>
                <a:moveTo>
                  <a:pt x="f391" y="f392"/>
                </a:moveTo>
                <a:cubicBezTo>
                  <a:pt x="f144" y="f393"/>
                  <a:pt x="f394" y="f395"/>
                  <a:pt x="f396" y="f397"/>
                </a:cubicBezTo>
                <a:cubicBezTo>
                  <a:pt x="f398" y="f399"/>
                  <a:pt x="f400" y="f401"/>
                  <a:pt x="f131" y="f402"/>
                </a:cubicBezTo>
                <a:lnTo>
                  <a:pt x="f403" y="f404"/>
                </a:lnTo>
                <a:cubicBezTo>
                  <a:pt x="f405" y="f406"/>
                  <a:pt x="f407" y="f406"/>
                  <a:pt x="f81" y="f408"/>
                </a:cubicBezTo>
                <a:cubicBezTo>
                  <a:pt x="f407" y="f409"/>
                  <a:pt x="f85" y="f410"/>
                  <a:pt x="f411" y="f412"/>
                </a:cubicBezTo>
                <a:close/>
                <a:moveTo>
                  <a:pt x="f413" y="f414"/>
                </a:moveTo>
                <a:cubicBezTo>
                  <a:pt x="f415" y="f314"/>
                  <a:pt x="f416" y="f417"/>
                  <a:pt x="f57" y="f418"/>
                </a:cubicBezTo>
                <a:cubicBezTo>
                  <a:pt x="f324" y="f419"/>
                  <a:pt x="f420" y="f421"/>
                  <a:pt x="f413" y="f414"/>
                </a:cubicBezTo>
                <a:close/>
                <a:moveTo>
                  <a:pt x="f422" y="f423"/>
                </a:moveTo>
                <a:cubicBezTo>
                  <a:pt x="f424" y="f425"/>
                  <a:pt x="f426" y="f427"/>
                  <a:pt x="f428" y="f429"/>
                </a:cubicBezTo>
                <a:cubicBezTo>
                  <a:pt x="f430" y="f431"/>
                  <a:pt x="f432" y="f216"/>
                  <a:pt x="f433" y="f434"/>
                </a:cubicBezTo>
                <a:cubicBezTo>
                  <a:pt x="f107" y="f315"/>
                  <a:pt x="f435" y="f344"/>
                  <a:pt x="f436" y="f437"/>
                </a:cubicBezTo>
                <a:cubicBezTo>
                  <a:pt x="f438" y="f439"/>
                  <a:pt x="f440" y="f441"/>
                  <a:pt x="f422" y="f423"/>
                </a:cubicBezTo>
                <a:close/>
                <a:moveTo>
                  <a:pt x="f442" y="f427"/>
                </a:moveTo>
                <a:cubicBezTo>
                  <a:pt x="f443" y="f216"/>
                  <a:pt x="f444" y="f148"/>
                  <a:pt x="f445" y="f446"/>
                </a:cubicBezTo>
                <a:cubicBezTo>
                  <a:pt x="f447" y="f448"/>
                  <a:pt x="f449" y="f450"/>
                  <a:pt x="f451" y="f117"/>
                </a:cubicBezTo>
                <a:cubicBezTo>
                  <a:pt x="f416" y="f452"/>
                  <a:pt x="f453" y="f454"/>
                  <a:pt x="f455" y="f456"/>
                </a:cubicBezTo>
                <a:cubicBezTo>
                  <a:pt x="f457" y="f458"/>
                  <a:pt x="f459" y="f460"/>
                  <a:pt x="f442" y="f427"/>
                </a:cubicBezTo>
                <a:close/>
                <a:moveTo>
                  <a:pt x="f461" y="f462"/>
                </a:moveTo>
                <a:cubicBezTo>
                  <a:pt x="f463" y="f464"/>
                  <a:pt x="f465" y="f466"/>
                  <a:pt x="f467" y="f468"/>
                </a:cubicBezTo>
                <a:cubicBezTo>
                  <a:pt x="f469" y="f366"/>
                  <a:pt x="f217" y="f470"/>
                  <a:pt x="f236" y="f410"/>
                </a:cubicBezTo>
                <a:cubicBezTo>
                  <a:pt x="f471" y="f344"/>
                  <a:pt x="f472" y="f473"/>
                  <a:pt x="f474" y="f475"/>
                </a:cubicBezTo>
                <a:cubicBezTo>
                  <a:pt x="f476" y="f477"/>
                  <a:pt x="f478" y="f479"/>
                  <a:pt x="f461" y="f462"/>
                </a:cubicBezTo>
                <a:close/>
                <a:moveTo>
                  <a:pt x="f480" y="f481"/>
                </a:moveTo>
                <a:cubicBezTo>
                  <a:pt x="f482" y="f483"/>
                  <a:pt x="f484" y="f485"/>
                  <a:pt x="f433" y="f486"/>
                </a:cubicBezTo>
                <a:cubicBezTo>
                  <a:pt x="f487" y="f429"/>
                  <a:pt x="f488" y="f489"/>
                  <a:pt x="f480" y="f481"/>
                </a:cubicBezTo>
                <a:close/>
                <a:moveTo>
                  <a:pt x="f490" y="f489"/>
                </a:moveTo>
                <a:cubicBezTo>
                  <a:pt x="f491" y="f460"/>
                  <a:pt x="f492" y="f493"/>
                  <a:pt x="f494" y="f495"/>
                </a:cubicBezTo>
                <a:cubicBezTo>
                  <a:pt x="f496" y="f495"/>
                  <a:pt x="f497" y="f466"/>
                  <a:pt x="f498" y="f421"/>
                </a:cubicBezTo>
                <a:cubicBezTo>
                  <a:pt x="f496" y="f499"/>
                  <a:pt x="f500" y="f489"/>
                  <a:pt x="f490" y="f489"/>
                </a:cubicBezTo>
                <a:close/>
                <a:moveTo>
                  <a:pt x="f501" y="f502"/>
                </a:moveTo>
                <a:cubicBezTo>
                  <a:pt x="f503" y="f504"/>
                  <a:pt x="f505" y="f506"/>
                  <a:pt x="f416" y="f507"/>
                </a:cubicBezTo>
                <a:cubicBezTo>
                  <a:pt x="f508" y="f509"/>
                  <a:pt x="f416" y="f510"/>
                  <a:pt x="f511" y="f512"/>
                </a:cubicBezTo>
                <a:cubicBezTo>
                  <a:pt x="f513" y="f514"/>
                  <a:pt x="f515" y="f514"/>
                  <a:pt x="f516" y="f517"/>
                </a:cubicBezTo>
                <a:cubicBezTo>
                  <a:pt x="f518" y="f519"/>
                  <a:pt x="f520" y="f521"/>
                  <a:pt x="f522" y="f523"/>
                </a:cubicBezTo>
                <a:cubicBezTo>
                  <a:pt x="f524" y="f525"/>
                  <a:pt x="f518" y="f509"/>
                  <a:pt x="f516" y="f507"/>
                </a:cubicBezTo>
                <a:cubicBezTo>
                  <a:pt x="f526" y="f527"/>
                  <a:pt x="f515" y="f528"/>
                  <a:pt x="f501" y="f502"/>
                </a:cubicBezTo>
                <a:close/>
                <a:moveTo>
                  <a:pt x="f529" y="f530"/>
                </a:moveTo>
                <a:cubicBezTo>
                  <a:pt x="f491" y="f531"/>
                  <a:pt x="f326" y="f507"/>
                  <a:pt x="f316" y="f532"/>
                </a:cubicBezTo>
                <a:cubicBezTo>
                  <a:pt x="f533" y="f512"/>
                  <a:pt x="f492" y="f534"/>
                  <a:pt x="f336" y="f535"/>
                </a:cubicBezTo>
                <a:cubicBezTo>
                  <a:pt x="f496" y="f536"/>
                  <a:pt x="f494" y="f504"/>
                  <a:pt x="f529" y="f530"/>
                </a:cubicBezTo>
                <a:close/>
                <a:moveTo>
                  <a:pt x="f537" y="f538"/>
                </a:moveTo>
                <a:cubicBezTo>
                  <a:pt x="f539" y="f540"/>
                  <a:pt x="f541" y="f542"/>
                  <a:pt x="f543" y="f544"/>
                </a:cubicBezTo>
                <a:cubicBezTo>
                  <a:pt x="f545" y="f546"/>
                  <a:pt x="f547" y="f548"/>
                  <a:pt x="f549" y="f550"/>
                </a:cubicBezTo>
                <a:cubicBezTo>
                  <a:pt x="f551" y="f552"/>
                  <a:pt x="f438" y="f523"/>
                  <a:pt x="f553" y="f554"/>
                </a:cubicBezTo>
                <a:cubicBezTo>
                  <a:pt x="f555" y="f556"/>
                  <a:pt x="f557" y="f558"/>
                  <a:pt x="f537" y="f538"/>
                </a:cubicBezTo>
                <a:close/>
                <a:moveTo>
                  <a:pt x="f237" y="f559"/>
                </a:moveTo>
                <a:cubicBezTo>
                  <a:pt x="f560" y="f561"/>
                  <a:pt x="f562" y="f563"/>
                  <a:pt x="f564" y="f525"/>
                </a:cubicBezTo>
                <a:cubicBezTo>
                  <a:pt x="f565" y="f566"/>
                  <a:pt x="f567" y="f568"/>
                  <a:pt x="f569" y="f570"/>
                </a:cubicBezTo>
                <a:cubicBezTo>
                  <a:pt x="f472" y="f571"/>
                  <a:pt x="f572" y="f573"/>
                  <a:pt x="f237" y="f559"/>
                </a:cubicBezTo>
                <a:close/>
                <a:moveTo>
                  <a:pt x="f574" y="f575"/>
                </a:moveTo>
                <a:cubicBezTo>
                  <a:pt x="f576" y="f577"/>
                  <a:pt x="f578" y="f579"/>
                  <a:pt x="f580" y="f510"/>
                </a:cubicBezTo>
                <a:cubicBezTo>
                  <a:pt x="f581" y="f519"/>
                  <a:pt x="f582" y="f489"/>
                  <a:pt x="f428" y="f489"/>
                </a:cubicBezTo>
                <a:cubicBezTo>
                  <a:pt x="f583" y="f489"/>
                  <a:pt x="f584" y="f585"/>
                  <a:pt x="f586" y="f587"/>
                </a:cubicBezTo>
                <a:cubicBezTo>
                  <a:pt x="f537" y="f588"/>
                  <a:pt x="f589" y="f525"/>
                  <a:pt x="f590" y="f504"/>
                </a:cubicBezTo>
                <a:cubicBezTo>
                  <a:pt x="f591" y="f592"/>
                  <a:pt x="f593" y="f594"/>
                  <a:pt x="f574" y="f575"/>
                </a:cubicBezTo>
                <a:close/>
                <a:moveTo>
                  <a:pt x="f595" y="f596"/>
                </a:moveTo>
                <a:cubicBezTo>
                  <a:pt x="f597" y="f598"/>
                  <a:pt x="f597" y="f598"/>
                  <a:pt x="f484" y="f530"/>
                </a:cubicBezTo>
                <a:cubicBezTo>
                  <a:pt x="f445" y="f599"/>
                  <a:pt x="f600" y="f559"/>
                  <a:pt x="f595" y="f596"/>
                </a:cubicBezTo>
                <a:close/>
                <a:moveTo>
                  <a:pt x="f601" y="f602"/>
                </a:moveTo>
                <a:cubicBezTo>
                  <a:pt x="f603" y="f604"/>
                  <a:pt x="f605" y="f606"/>
                  <a:pt x="f607" y="f608"/>
                </a:cubicBezTo>
                <a:cubicBezTo>
                  <a:pt x="f609" y="f610"/>
                  <a:pt x="f487" y="f611"/>
                  <a:pt x="f612" y="f613"/>
                </a:cubicBezTo>
                <a:cubicBezTo>
                  <a:pt x="f433" y="f611"/>
                  <a:pt x="f322" y="f614"/>
                  <a:pt x="f51" y="f606"/>
                </a:cubicBezTo>
                <a:cubicBezTo>
                  <a:pt x="f114" y="f602"/>
                  <a:pt x="f615" y="f616"/>
                  <a:pt x="f601" y="f602"/>
                </a:cubicBezTo>
                <a:close/>
                <a:moveTo>
                  <a:pt x="f617" y="f618"/>
                </a:moveTo>
                <a:cubicBezTo>
                  <a:pt x="f619" y="f610"/>
                  <a:pt x="f620" y="f563"/>
                  <a:pt x="f621" y="f534"/>
                </a:cubicBezTo>
                <a:cubicBezTo>
                  <a:pt x="f622" y="f460"/>
                  <a:pt x="f623" y="f546"/>
                  <a:pt x="f624" y="f546"/>
                </a:cubicBezTo>
                <a:cubicBezTo>
                  <a:pt x="f625" y="f546"/>
                  <a:pt x="f626" y="f627"/>
                  <a:pt x="f628" y="f629"/>
                </a:cubicBezTo>
                <a:cubicBezTo>
                  <a:pt x="f630" y="f538"/>
                  <a:pt x="f631" y="f632"/>
                  <a:pt x="f622" y="f633"/>
                </a:cubicBezTo>
                <a:cubicBezTo>
                  <a:pt x="f634" y="f635"/>
                  <a:pt x="f636" y="f637"/>
                  <a:pt x="f617" y="f618"/>
                </a:cubicBezTo>
                <a:close/>
                <a:moveTo>
                  <a:pt x="f533" y="f638"/>
                </a:moveTo>
                <a:cubicBezTo>
                  <a:pt x="f639" y="f640"/>
                  <a:pt x="f316" y="f632"/>
                  <a:pt x="f491" y="f611"/>
                </a:cubicBezTo>
                <a:cubicBezTo>
                  <a:pt x="f641" y="f598"/>
                  <a:pt x="f497" y="f610"/>
                  <a:pt x="f217" y="f642"/>
                </a:cubicBezTo>
                <a:cubicBezTo>
                  <a:pt x="f562" y="f602"/>
                  <a:pt x="f337" y="f637"/>
                  <a:pt x="f533" y="f638"/>
                </a:cubicBezTo>
                <a:close/>
                <a:moveTo>
                  <a:pt x="f643" y="f644"/>
                </a:moveTo>
                <a:cubicBezTo>
                  <a:pt x="f140" y="f645"/>
                  <a:pt x="f646" y="f647"/>
                  <a:pt x="f648" y="f649"/>
                </a:cubicBezTo>
                <a:cubicBezTo>
                  <a:pt x="f398" y="f650"/>
                  <a:pt x="f651" y="f575"/>
                  <a:pt x="f398" y="f652"/>
                </a:cubicBezTo>
                <a:cubicBezTo>
                  <a:pt x="f569" y="f548"/>
                  <a:pt x="f653" y="f427"/>
                  <a:pt x="f654" y="f475"/>
                </a:cubicBezTo>
                <a:cubicBezTo>
                  <a:pt x="f164" y="f495"/>
                  <a:pt x="f655" y="f437"/>
                  <a:pt x="f375" y="f656"/>
                </a:cubicBezTo>
                <a:cubicBezTo>
                  <a:pt x="f643" y="f536"/>
                  <a:pt x="f657" y="f610"/>
                  <a:pt x="f643" y="f644"/>
                </a:cubicBezTo>
                <a:close/>
                <a:moveTo>
                  <a:pt x="f658" y="f659"/>
                </a:moveTo>
                <a:cubicBezTo>
                  <a:pt x="f660" y="f661"/>
                  <a:pt x="f551" y="f662"/>
                  <a:pt x="f597" y="f663"/>
                </a:cubicBezTo>
                <a:cubicBezTo>
                  <a:pt x="f664" y="f665"/>
                  <a:pt x="f666" y="f667"/>
                  <a:pt x="f668" y="f669"/>
                </a:cubicBezTo>
                <a:cubicBezTo>
                  <a:pt x="f670" y="f671"/>
                  <a:pt x="f664" y="f645"/>
                  <a:pt x="f672" y="f673"/>
                </a:cubicBezTo>
                <a:cubicBezTo>
                  <a:pt x="f674" y="f675"/>
                  <a:pt x="f676" y="f677"/>
                  <a:pt x="f600" y="f647"/>
                </a:cubicBezTo>
                <a:cubicBezTo>
                  <a:pt x="f524" y="f678"/>
                  <a:pt x="f679" y="f680"/>
                  <a:pt x="f681" y="f682"/>
                </a:cubicBezTo>
                <a:cubicBezTo>
                  <a:pt x="f683" y="f644"/>
                  <a:pt x="f684" y="f685"/>
                  <a:pt x="f658" y="f659"/>
                </a:cubicBezTo>
                <a:close/>
                <a:moveTo>
                  <a:pt x="f686" y="f687"/>
                </a:moveTo>
                <a:cubicBezTo>
                  <a:pt x="f586" y="f688"/>
                  <a:pt x="f689" y="f638"/>
                  <a:pt x="f690" y="f618"/>
                </a:cubicBezTo>
                <a:cubicBezTo>
                  <a:pt x="f584" y="f640"/>
                  <a:pt x="f691" y="f692"/>
                  <a:pt x="f693" y="f694"/>
                </a:cubicBezTo>
                <a:cubicBezTo>
                  <a:pt x="f590" y="f611"/>
                  <a:pt x="f545" y="f695"/>
                  <a:pt x="f696" y="f695"/>
                </a:cubicBezTo>
                <a:cubicBezTo>
                  <a:pt x="f672" y="f695"/>
                  <a:pt x="f551" y="f697"/>
                  <a:pt x="f698" y="f699"/>
                </a:cubicBezTo>
                <a:cubicBezTo>
                  <a:pt x="f700" y="f701"/>
                  <a:pt x="f545" y="f702"/>
                  <a:pt x="f686" y="f687"/>
                </a:cubicBezTo>
                <a:close/>
                <a:moveTo>
                  <a:pt x="f639" y="f703"/>
                </a:moveTo>
                <a:cubicBezTo>
                  <a:pt x="f612" y="f704"/>
                  <a:pt x="f63" y="f663"/>
                  <a:pt x="f520" y="f705"/>
                </a:cubicBezTo>
                <a:cubicBezTo>
                  <a:pt x="f706" y="f673"/>
                  <a:pt x="f59" y="f707"/>
                  <a:pt x="f708" y="f709"/>
                </a:cubicBezTo>
                <a:cubicBezTo>
                  <a:pt x="f324" y="f710"/>
                  <a:pt x="f313" y="f711"/>
                  <a:pt x="f639" y="f703"/>
                </a:cubicBezTo>
                <a:close/>
                <a:moveTo>
                  <a:pt x="f712" y="f713"/>
                </a:moveTo>
                <a:cubicBezTo>
                  <a:pt x="f714" y="f705"/>
                  <a:pt x="f715" y="f716"/>
                  <a:pt x="f717" y="f649"/>
                </a:cubicBezTo>
                <a:cubicBezTo>
                  <a:pt x="f718" y="f719"/>
                  <a:pt x="f720" y="f556"/>
                  <a:pt x="f721" y="f521"/>
                </a:cubicBezTo>
                <a:cubicBezTo>
                  <a:pt x="f722" y="f723"/>
                  <a:pt x="f457" y="f585"/>
                  <a:pt x="f724" y="f725"/>
                </a:cubicBezTo>
                <a:cubicBezTo>
                  <a:pt x="f726" y="f546"/>
                  <a:pt x="f727" y="f725"/>
                  <a:pt x="f728" y="f725"/>
                </a:cubicBezTo>
                <a:cubicBezTo>
                  <a:pt x="f619" y="f725"/>
                  <a:pt x="f729" y="f587"/>
                  <a:pt x="f634" y="f730"/>
                </a:cubicBezTo>
                <a:cubicBezTo>
                  <a:pt x="f731" y="f594"/>
                  <a:pt x="f728" y="f677"/>
                  <a:pt x="f732" y="f638"/>
                </a:cubicBezTo>
                <a:cubicBezTo>
                  <a:pt x="f733" y="f734"/>
                  <a:pt x="f735" y="f736"/>
                  <a:pt x="f712" y="f713"/>
                </a:cubicBezTo>
                <a:close/>
                <a:moveTo>
                  <a:pt x="f737" y="f738"/>
                </a:moveTo>
                <a:cubicBezTo>
                  <a:pt x="f533" y="f644"/>
                  <a:pt x="f492" y="f678"/>
                  <a:pt x="f739" y="f635"/>
                </a:cubicBezTo>
                <a:cubicBezTo>
                  <a:pt x="f567" y="f632"/>
                  <a:pt x="f398" y="f699"/>
                  <a:pt x="f740" y="f741"/>
                </a:cubicBezTo>
                <a:cubicBezTo>
                  <a:pt x="f120" y="f742"/>
                  <a:pt x="f743" y="f744"/>
                  <a:pt x="f737" y="f738"/>
                </a:cubicBezTo>
                <a:close/>
                <a:moveTo>
                  <a:pt x="f745" y="f746"/>
                </a:moveTo>
                <a:cubicBezTo>
                  <a:pt x="f643" y="f747"/>
                  <a:pt x="f83" y="f707"/>
                  <a:pt x="f748" y="f573"/>
                </a:cubicBezTo>
                <a:cubicBezTo>
                  <a:pt x="f749" y="f458"/>
                  <a:pt x="f750" y="f473"/>
                  <a:pt x="f751" y="f752"/>
                </a:cubicBezTo>
                <a:cubicBezTo>
                  <a:pt x="f25" y="f507"/>
                  <a:pt x="f161" y="f753"/>
                  <a:pt x="f745" y="f746"/>
                </a:cubicBezTo>
                <a:close/>
                <a:moveTo>
                  <a:pt x="f754" y="f755"/>
                </a:moveTo>
                <a:cubicBezTo>
                  <a:pt x="f756" y="f757"/>
                  <a:pt x="f758" y="f759"/>
                  <a:pt x="f436" y="f760"/>
                </a:cubicBezTo>
                <a:cubicBezTo>
                  <a:pt x="f761" y="f762"/>
                  <a:pt x="f763" y="f764"/>
                  <a:pt x="f765" y="f766"/>
                </a:cubicBezTo>
                <a:cubicBezTo>
                  <a:pt x="f318" y="f767"/>
                  <a:pt x="f326" y="f768"/>
                  <a:pt x="f754" y="f755"/>
                </a:cubicBezTo>
                <a:close/>
                <a:moveTo>
                  <a:pt x="f769" y="f770"/>
                </a:moveTo>
                <a:cubicBezTo>
                  <a:pt x="f771" y="f772"/>
                  <a:pt x="f625" y="f744"/>
                  <a:pt x="f773" y="f678"/>
                </a:cubicBezTo>
                <a:cubicBezTo>
                  <a:pt x="f774" y="f709"/>
                  <a:pt x="f624" y="f677"/>
                  <a:pt x="f631" y="f635"/>
                </a:cubicBezTo>
                <a:cubicBezTo>
                  <a:pt x="f574" y="f775"/>
                  <a:pt x="f776" y="f610"/>
                  <a:pt x="f453" y="f775"/>
                </a:cubicBezTo>
                <a:cubicBezTo>
                  <a:pt x="f777" y="f778"/>
                  <a:pt x="f584" y="f779"/>
                  <a:pt x="f780" y="f781"/>
                </a:cubicBezTo>
                <a:cubicBezTo>
                  <a:pt x="f782" y="f759"/>
                  <a:pt x="f783" y="f784"/>
                  <a:pt x="f769" y="f770"/>
                </a:cubicBezTo>
                <a:close/>
                <a:moveTo>
                  <a:pt x="f785" y="f786"/>
                </a:moveTo>
                <a:cubicBezTo>
                  <a:pt x="f584" y="f787"/>
                  <a:pt x="f593" y="f788"/>
                  <a:pt x="f574" y="f789"/>
                </a:cubicBezTo>
                <a:cubicBezTo>
                  <a:pt x="f790" y="f791"/>
                  <a:pt x="f792" y="f793"/>
                  <a:pt x="f785" y="f794"/>
                </a:cubicBezTo>
                <a:cubicBezTo>
                  <a:pt x="f795" y="f703"/>
                  <a:pt x="f796" y="f703"/>
                  <a:pt x="f797" y="f798"/>
                </a:cubicBezTo>
                <a:cubicBezTo>
                  <a:pt x="f799" y="f800"/>
                  <a:pt x="f436" y="f801"/>
                  <a:pt x="f802" y="f793"/>
                </a:cubicBezTo>
                <a:cubicBezTo>
                  <a:pt x="f666" y="f759"/>
                  <a:pt x="f803" y="f804"/>
                  <a:pt x="f805" y="f789"/>
                </a:cubicBezTo>
                <a:cubicBezTo>
                  <a:pt x="f806" y="f807"/>
                  <a:pt x="f808" y="f809"/>
                  <a:pt x="f785" y="f786"/>
                </a:cubicBezTo>
                <a:close/>
                <a:moveTo>
                  <a:pt x="f810" y="f811"/>
                </a:moveTo>
                <a:cubicBezTo>
                  <a:pt x="f812" y="f746"/>
                  <a:pt x="f813" y="f742"/>
                  <a:pt x="f814" y="f559"/>
                </a:cubicBezTo>
                <a:cubicBezTo>
                  <a:pt x="f815" y="f816"/>
                  <a:pt x="f817" y="f531"/>
                  <a:pt x="f818" y="f510"/>
                </a:cubicBezTo>
                <a:cubicBezTo>
                  <a:pt x="f819" y="f723"/>
                  <a:pt x="f820" y="f550"/>
                  <a:pt x="f821" y="f568"/>
                </a:cubicBezTo>
                <a:cubicBezTo>
                  <a:pt x="f822" y="f723"/>
                  <a:pt x="f823" y="f824"/>
                  <a:pt x="f825" y="f587"/>
                </a:cubicBezTo>
                <a:cubicBezTo>
                  <a:pt x="f826" y="f523"/>
                  <a:pt x="f718" y="f827"/>
                  <a:pt x="f828" y="f592"/>
                </a:cubicBezTo>
                <a:cubicBezTo>
                  <a:pt x="f821" y="f701"/>
                  <a:pt x="f829" y="f793"/>
                  <a:pt x="f830" y="f784"/>
                </a:cubicBezTo>
                <a:cubicBezTo>
                  <a:pt x="f831" y="f786"/>
                  <a:pt x="f832" y="f833"/>
                  <a:pt x="f810" y="f811"/>
                </a:cubicBezTo>
                <a:close/>
                <a:moveTo>
                  <a:pt x="f834" y="f835"/>
                </a:moveTo>
                <a:cubicBezTo>
                  <a:pt x="f836" y="f789"/>
                  <a:pt x="f837" y="f838"/>
                  <a:pt x="f839" y="f734"/>
                </a:cubicBezTo>
                <a:cubicBezTo>
                  <a:pt x="f840" y="f702"/>
                  <a:pt x="f841" y="f680"/>
                  <a:pt x="f842" y="f678"/>
                </a:cubicBezTo>
                <a:cubicBezTo>
                  <a:pt x="f620" y="f753"/>
                  <a:pt x="f843" y="f678"/>
                  <a:pt x="f623" y="f844"/>
                </a:cubicBezTo>
                <a:cubicBezTo>
                  <a:pt x="f773" y="f772"/>
                  <a:pt x="f845" y="f846"/>
                  <a:pt x="f834" y="f835"/>
                </a:cubicBezTo>
                <a:close/>
                <a:moveTo>
                  <a:pt x="f564" y="f847"/>
                </a:moveTo>
                <a:cubicBezTo>
                  <a:pt x="f500" y="f848"/>
                  <a:pt x="f336" y="f838"/>
                  <a:pt x="f132" y="f736"/>
                </a:cubicBezTo>
                <a:cubicBezTo>
                  <a:pt x="f849" y="f711"/>
                  <a:pt x="f850" y="f665"/>
                  <a:pt x="f851" y="f852"/>
                </a:cubicBezTo>
                <a:cubicBezTo>
                  <a:pt x="f853" y="f854"/>
                  <a:pt x="f855" y="f856"/>
                  <a:pt x="f564" y="f847"/>
                </a:cubicBezTo>
                <a:close/>
                <a:moveTo>
                  <a:pt x="f857" y="f858"/>
                </a:moveTo>
                <a:cubicBezTo>
                  <a:pt x="f859" y="f860"/>
                  <a:pt x="f745" y="f789"/>
                  <a:pt x="f22" y="f716"/>
                </a:cubicBezTo>
                <a:cubicBezTo>
                  <a:pt x="f861" y="f635"/>
                  <a:pt x="f20" y="f694"/>
                  <a:pt x="f862" y="f695"/>
                </a:cubicBezTo>
                <a:cubicBezTo>
                  <a:pt x="f354" y="f570"/>
                  <a:pt x="f389" y="f390"/>
                  <a:pt x="f863" y="f431"/>
                </a:cubicBezTo>
                <a:cubicBezTo>
                  <a:pt x="f864" y="f865"/>
                  <a:pt x="f866" y="f867"/>
                  <a:pt x="f868" y="f869"/>
                </a:cubicBezTo>
                <a:cubicBezTo>
                  <a:pt x="f95" y="f530"/>
                  <a:pt x="f870" y="f871"/>
                  <a:pt x="f857" y="f858"/>
                </a:cubicBezTo>
                <a:close/>
                <a:moveTo>
                  <a:pt x="f792" y="f858"/>
                </a:moveTo>
                <a:cubicBezTo>
                  <a:pt x="f872" y="f873"/>
                  <a:pt x="f874" y="f854"/>
                  <a:pt x="f875" y="f876"/>
                </a:cubicBezTo>
                <a:cubicBezTo>
                  <a:pt x="f339" y="f877"/>
                  <a:pt x="f878" y="f809"/>
                  <a:pt x="f500" y="f879"/>
                </a:cubicBezTo>
                <a:cubicBezTo>
                  <a:pt x="f609" y="f880"/>
                  <a:pt x="f802" y="f881"/>
                  <a:pt x="f792" y="f858"/>
                </a:cubicBezTo>
                <a:close/>
                <a:moveTo>
                  <a:pt x="f882" y="f883"/>
                </a:moveTo>
                <a:cubicBezTo>
                  <a:pt x="f884" y="f885"/>
                  <a:pt x="f628" y="f886"/>
                  <a:pt x="f887" y="f858"/>
                </a:cubicBezTo>
                <a:cubicBezTo>
                  <a:pt x="f774" y="f888"/>
                  <a:pt x="f889" y="f890"/>
                  <a:pt x="f891" y="f892"/>
                </a:cubicBezTo>
                <a:cubicBezTo>
                  <a:pt x="f620" y="f873"/>
                  <a:pt x="f893" y="f894"/>
                  <a:pt x="f895" y="f896"/>
                </a:cubicBezTo>
                <a:cubicBezTo>
                  <a:pt x="f897" y="f898"/>
                  <a:pt x="f899" y="f900"/>
                  <a:pt x="f901" y="f902"/>
                </a:cubicBezTo>
                <a:cubicBezTo>
                  <a:pt x="f903" y="f904"/>
                  <a:pt x="f905" y="f906"/>
                  <a:pt x="f907" y="f888"/>
                </a:cubicBezTo>
                <a:cubicBezTo>
                  <a:pt x="f908" y="f909"/>
                  <a:pt x="f910" y="f911"/>
                  <a:pt x="f882" y="f883"/>
                </a:cubicBezTo>
                <a:close/>
                <a:moveTo>
                  <a:pt x="f912" y="f913"/>
                </a:moveTo>
                <a:cubicBezTo>
                  <a:pt x="f914" y="f915"/>
                  <a:pt x="f916" y="f917"/>
                  <a:pt x="f918" y="f755"/>
                </a:cubicBezTo>
                <a:cubicBezTo>
                  <a:pt x="f919" y="f920"/>
                  <a:pt x="f921" y="f922"/>
                  <a:pt x="f923" y="f798"/>
                </a:cubicBezTo>
                <a:cubicBezTo>
                  <a:pt x="f924" y="f644"/>
                  <a:pt x="f925" y="f926"/>
                  <a:pt x="f927" y="f928"/>
                </a:cubicBezTo>
                <a:cubicBezTo>
                  <a:pt x="f929" y="f930"/>
                  <a:pt x="f726" y="f931"/>
                  <a:pt x="f457" y="f932"/>
                </a:cubicBezTo>
                <a:cubicBezTo>
                  <a:pt x="f933" y="f934"/>
                  <a:pt x="f821" y="f935"/>
                  <a:pt x="f912" y="f913"/>
                </a:cubicBezTo>
                <a:close/>
                <a:moveTo>
                  <a:pt x="f936" y="f937"/>
                </a:moveTo>
                <a:cubicBezTo>
                  <a:pt x="f938" y="f939"/>
                  <a:pt x="f940" y="f941"/>
                  <a:pt x="f942" y="f943"/>
                </a:cubicBezTo>
                <a:cubicBezTo>
                  <a:pt x="f944" y="f945"/>
                  <a:pt x="f946" y="f947"/>
                  <a:pt x="f948" y="f949"/>
                </a:cubicBezTo>
                <a:cubicBezTo>
                  <a:pt x="f950" y="f801"/>
                  <a:pt x="f951" y="f952"/>
                  <a:pt x="f953" y="f458"/>
                </a:cubicBezTo>
                <a:cubicBezTo>
                  <a:pt x="f954" y="f955"/>
                  <a:pt x="f956" y="f399"/>
                  <a:pt x="f957" y="f470"/>
                </a:cubicBezTo>
                <a:cubicBezTo>
                  <a:pt x="f958" y="f342"/>
                  <a:pt x="f959" y="f399"/>
                  <a:pt x="f960" y="f961"/>
                </a:cubicBezTo>
                <a:cubicBezTo>
                  <a:pt x="f962" y="f611"/>
                  <a:pt x="f963" y="f807"/>
                  <a:pt x="f35" y="f964"/>
                </a:cubicBezTo>
                <a:close/>
                <a:moveTo>
                  <a:pt x="f965" y="f966"/>
                </a:moveTo>
                <a:cubicBezTo>
                  <a:pt x="f560" y="f967"/>
                  <a:pt x="f565" y="f968"/>
                  <a:pt x="f969" y="f970"/>
                </a:cubicBezTo>
                <a:cubicBezTo>
                  <a:pt x="f743" y="f934"/>
                  <a:pt x="f969" y="f945"/>
                  <a:pt x="f971" y="f972"/>
                </a:cubicBezTo>
                <a:cubicBezTo>
                  <a:pt x="f236" y="f973"/>
                  <a:pt x="f853" y="f789"/>
                  <a:pt x="f974" y="f975"/>
                </a:cubicBezTo>
                <a:cubicBezTo>
                  <a:pt x="f159" y="f755"/>
                  <a:pt x="f88" y="f877"/>
                  <a:pt x="f976" y="f977"/>
                </a:cubicBezTo>
                <a:cubicBezTo>
                  <a:pt x="f978" y="f979"/>
                  <a:pt x="f980" y="f904"/>
                  <a:pt x="f981" y="f847"/>
                </a:cubicBezTo>
                <a:cubicBezTo>
                  <a:pt x="f982" y="f983"/>
                  <a:pt x="f474" y="f984"/>
                  <a:pt x="f965" y="f966"/>
                </a:cubicBezTo>
                <a:close/>
                <a:moveTo>
                  <a:pt x="f985" y="f986"/>
                </a:moveTo>
                <a:cubicBezTo>
                  <a:pt x="f987" y="f988"/>
                  <a:pt x="f989" y="f990"/>
                  <a:pt x="f991" y="f992"/>
                </a:cubicBezTo>
                <a:cubicBezTo>
                  <a:pt x="f993" y="f900"/>
                  <a:pt x="f994" y="f896"/>
                  <a:pt x="f995" y="f770"/>
                </a:cubicBezTo>
                <a:cubicBezTo>
                  <a:pt x="f996" y="f877"/>
                  <a:pt x="f997" y="f770"/>
                  <a:pt x="f998" y="f979"/>
                </a:cubicBezTo>
                <a:cubicBezTo>
                  <a:pt x="f829" y="f983"/>
                  <a:pt x="f999" y="f1000"/>
                  <a:pt x="f1001" y="f1002"/>
                </a:cubicBezTo>
                <a:cubicBezTo>
                  <a:pt x="f1003" y="f1004"/>
                  <a:pt x="f817" y="f1005"/>
                  <a:pt x="f1006" y="f1007"/>
                </a:cubicBezTo>
                <a:cubicBezTo>
                  <a:pt x="f1008" y="f964"/>
                  <a:pt x="f1009" y="f1010"/>
                  <a:pt x="f985" y="f986"/>
                </a:cubicBezTo>
                <a:close/>
                <a:moveTo>
                  <a:pt x="f925" y="f1011"/>
                </a:moveTo>
                <a:cubicBezTo>
                  <a:pt x="f1012" y="f1013"/>
                  <a:pt x="f1014" y="f1015"/>
                  <a:pt x="f1016" y="f1017"/>
                </a:cubicBezTo>
                <a:cubicBezTo>
                  <a:pt x="f696" y="f892"/>
                  <a:pt x="f1018" y="f892"/>
                  <a:pt x="f1019" y="f1020"/>
                </a:cubicBezTo>
                <a:cubicBezTo>
                  <a:pt x="f1021" y="f858"/>
                  <a:pt x="f469" y="f915"/>
                  <a:pt x="f1022" y="f1023"/>
                </a:cubicBezTo>
                <a:cubicBezTo>
                  <a:pt x="f1024" y="f1025"/>
                  <a:pt x="f497" y="f1026"/>
                  <a:pt x="f641" y="f1027"/>
                </a:cubicBezTo>
                <a:cubicBezTo>
                  <a:pt x="f676" y="f1028"/>
                  <a:pt x="f580" y="f1029"/>
                  <a:pt x="f925" y="f1011"/>
                </a:cubicBezTo>
                <a:close/>
                <a:moveTo>
                  <a:pt x="f1030" y="f1031"/>
                </a:moveTo>
                <a:cubicBezTo>
                  <a:pt x="f1032" y="f1033"/>
                  <a:pt x="f1034" y="f1035"/>
                  <a:pt x="f1036" y="f1037"/>
                </a:cubicBezTo>
                <a:cubicBezTo>
                  <a:pt x="f1038" y="f1039"/>
                  <a:pt x="f1040" y="f879"/>
                  <a:pt x="f620" y="f1041"/>
                </a:cubicBezTo>
                <a:cubicBezTo>
                  <a:pt x="f443" y="f947"/>
                  <a:pt x="f1042" y="f1041"/>
                  <a:pt x="f1043" y="f947"/>
                </a:cubicBezTo>
                <a:cubicBezTo>
                  <a:pt x="f1044" y="f1045"/>
                  <a:pt x="f1046" y="f1047"/>
                  <a:pt x="f626" y="f1048"/>
                </a:cubicBezTo>
                <a:cubicBezTo>
                  <a:pt x="f1049" y="f970"/>
                  <a:pt x="f1050" y="f1051"/>
                  <a:pt x="f1052" y="f1053"/>
                </a:cubicBezTo>
                <a:cubicBezTo>
                  <a:pt x="f1054" y="f1055"/>
                  <a:pt x="f1056" y="f1027"/>
                  <a:pt x="f1030" y="f1031"/>
                </a:cubicBezTo>
                <a:close/>
                <a:moveTo>
                  <a:pt x="f1057" y="f1058"/>
                </a:moveTo>
                <a:cubicBezTo>
                  <a:pt x="f1059" y="f1060"/>
                  <a:pt x="f1061" y="f1062"/>
                  <a:pt x="f1063" y="f1064"/>
                </a:cubicBezTo>
                <a:cubicBezTo>
                  <a:pt x="f1065" y="f1023"/>
                  <a:pt x="f1066" y="f934"/>
                  <a:pt x="f1067" y="f990"/>
                </a:cubicBezTo>
                <a:cubicBezTo>
                  <a:pt x="f1068" y="f1069"/>
                  <a:pt x="f1070" y="f949"/>
                  <a:pt x="f1071" y="f892"/>
                </a:cubicBezTo>
                <a:lnTo>
                  <a:pt x="f812" y="f811"/>
                </a:lnTo>
                <a:cubicBezTo>
                  <a:pt x="f1072" y="f1073"/>
                  <a:pt x="f1074" y="f1075"/>
                  <a:pt x="f991" y="f835"/>
                </a:cubicBezTo>
                <a:cubicBezTo>
                  <a:pt x="f1076" y="f1077"/>
                  <a:pt x="f1078" y="f1079"/>
                  <a:pt x="f1080" y="f1081"/>
                </a:cubicBezTo>
                <a:cubicBezTo>
                  <a:pt x="f1082" y="f1083"/>
                  <a:pt x="f831" y="f1084"/>
                  <a:pt x="f1085" y="f1086"/>
                </a:cubicBezTo>
                <a:cubicBezTo>
                  <a:pt x="f1087" y="f1088"/>
                  <a:pt x="f1089" y="f1090"/>
                  <a:pt x="f1091" y="f1092"/>
                </a:cubicBezTo>
                <a:close/>
                <a:moveTo>
                  <a:pt x="f1093" y="f1094"/>
                </a:moveTo>
                <a:cubicBezTo>
                  <a:pt x="f1095" y="f1011"/>
                  <a:pt x="f1096" y="f1097"/>
                  <a:pt x="f1098" y="f1045"/>
                </a:cubicBezTo>
                <a:cubicBezTo>
                  <a:pt x="f1099" y="f1100"/>
                  <a:pt x="f346" y="f972"/>
                  <a:pt x="f1101" y="f1102"/>
                </a:cubicBezTo>
                <a:cubicBezTo>
                  <a:pt x="f1103" y="f1104"/>
                  <a:pt x="f297" y="f1055"/>
                  <a:pt x="f1105" y="f1033"/>
                </a:cubicBezTo>
                <a:cubicBezTo>
                  <a:pt x="f1106" y="f1107"/>
                  <a:pt x="f1108" y="f1109"/>
                  <a:pt x="f1093" y="f1094"/>
                </a:cubicBezTo>
                <a:close/>
                <a:moveTo>
                  <a:pt x="f1110" y="f1111"/>
                </a:moveTo>
                <a:lnTo>
                  <a:pt x="f1112" y="f1113"/>
                </a:lnTo>
                <a:lnTo>
                  <a:pt x="f1114" y="f1115"/>
                </a:lnTo>
                <a:lnTo>
                  <a:pt x="f1116" y="f1117"/>
                </a:lnTo>
                <a:cubicBezTo>
                  <a:pt x="f1118" y="f1020"/>
                  <a:pt x="f1119" y="f1117"/>
                  <a:pt x="f1120" y="f1121"/>
                </a:cubicBezTo>
                <a:cubicBezTo>
                  <a:pt x="f1122" y="f1035"/>
                  <a:pt x="f1071" y="f1123"/>
                  <a:pt x="f1124" y="f1125"/>
                </a:cubicBezTo>
                <a:close/>
                <a:moveTo>
                  <a:pt x="f1126" y="f1127"/>
                </a:moveTo>
                <a:cubicBezTo>
                  <a:pt x="f1128" y="f1129"/>
                  <a:pt x="f1130" y="f1131"/>
                  <a:pt x="f814" y="f1132"/>
                </a:cubicBezTo>
                <a:cubicBezTo>
                  <a:pt x="f1133" y="f1134"/>
                  <a:pt x="f1135" y="f1136"/>
                  <a:pt x="f1137" y="f1138"/>
                </a:cubicBezTo>
                <a:cubicBezTo>
                  <a:pt x="f1139" y="f1140"/>
                  <a:pt x="f1141" y="f1142"/>
                  <a:pt x="f1006" y="f1029"/>
                </a:cubicBezTo>
                <a:cubicBezTo>
                  <a:pt x="f1143" y="f1079"/>
                  <a:pt x="f1144" y="f1109"/>
                  <a:pt x="f1145" y="f1138"/>
                </a:cubicBezTo>
                <a:cubicBezTo>
                  <a:pt x="f1146" y="f1147"/>
                  <a:pt x="f1148" y="f1149"/>
                  <a:pt x="f823" y="f1150"/>
                </a:cubicBezTo>
                <a:lnTo>
                  <a:pt x="f918" y="f1151"/>
                </a:lnTo>
                <a:cubicBezTo>
                  <a:pt x="f1152" y="f1153"/>
                  <a:pt x="f1154" y="f1155"/>
                  <a:pt x="f1126" y="f1127"/>
                </a:cubicBezTo>
                <a:close/>
                <a:moveTo>
                  <a:pt x="f1156" y="f1157"/>
                </a:moveTo>
                <a:cubicBezTo>
                  <a:pt x="f1158" y="f1159"/>
                  <a:pt x="f631" y="f1160"/>
                  <a:pt x="f520" y="f1010"/>
                </a:cubicBezTo>
                <a:cubicBezTo>
                  <a:pt x="f1161" y="f1062"/>
                  <a:pt x="f965" y="f1086"/>
                  <a:pt x="f564" y="f1162"/>
                </a:cubicBezTo>
                <a:cubicBezTo>
                  <a:pt x="f497" y="f1163"/>
                  <a:pt x="f1161" y="f1164"/>
                  <a:pt x="f737" y="f1165"/>
                </a:cubicBezTo>
                <a:cubicBezTo>
                  <a:pt x="f516" y="f1166"/>
                  <a:pt x="f415" y="f1167"/>
                  <a:pt x="f1168" y="f1169"/>
                </a:cubicBezTo>
                <a:cubicBezTo>
                  <a:pt x="f1170" y="f1171"/>
                  <a:pt x="f1172" y="f1173"/>
                  <a:pt x="f1156" y="f1157"/>
                </a:cubicBezTo>
                <a:close/>
                <a:moveTo>
                  <a:pt x="f1174" y="f1175"/>
                </a:moveTo>
                <a:lnTo>
                  <a:pt x="f1176" y="f1177"/>
                </a:lnTo>
                <a:lnTo>
                  <a:pt x="f1119" y="f1178"/>
                </a:lnTo>
                <a:cubicBezTo>
                  <a:pt x="f1179" y="f1134"/>
                  <a:pt x="f1180" y="f1181"/>
                  <a:pt x="f1182" y="f1183"/>
                </a:cubicBezTo>
                <a:cubicBezTo>
                  <a:pt x="f1184" y="f1185"/>
                  <a:pt x="f1186" y="f1123"/>
                  <a:pt x="f1187" y="f1188"/>
                </a:cubicBezTo>
                <a:cubicBezTo>
                  <a:pt x="f1189" y="f1190"/>
                  <a:pt x="f1191" y="f1125"/>
                  <a:pt x="f1192" y="f1193"/>
                </a:cubicBezTo>
                <a:cubicBezTo>
                  <a:pt x="f1194" y="f1195"/>
                  <a:pt x="f1196" y="f1197"/>
                  <a:pt x="f1174" y="f1175"/>
                </a:cubicBezTo>
                <a:close/>
                <a:moveTo>
                  <a:pt x="f1198" y="f1199"/>
                </a:moveTo>
                <a:lnTo>
                  <a:pt x="f1200" y="f1201"/>
                </a:lnTo>
                <a:cubicBezTo>
                  <a:pt x="f1202" y="f1134"/>
                  <a:pt x="f1203" y="f1204"/>
                  <a:pt x="f1205" y="f1206"/>
                </a:cubicBezTo>
                <a:cubicBezTo>
                  <a:pt x="f1207" y="f1208"/>
                  <a:pt x="f1209" y="f1210"/>
                  <a:pt x="f953" y="f1211"/>
                </a:cubicBezTo>
                <a:cubicBezTo>
                  <a:pt x="f1212" y="f1075"/>
                  <a:pt x="f956" y="f704"/>
                  <a:pt x="f1213" y="f730"/>
                </a:cubicBezTo>
                <a:cubicBezTo>
                  <a:pt x="f1214" y="f1215"/>
                  <a:pt x="f1216" y="f1217"/>
                  <a:pt x="f1218" y="f1219"/>
                </a:cubicBezTo>
                <a:lnTo>
                  <a:pt x="f1220" y="f1221"/>
                </a:lnTo>
                <a:cubicBezTo>
                  <a:pt x="f1222" y="f1223"/>
                  <a:pt x="f1224" y="f1225"/>
                  <a:pt x="f1226" y="f1227"/>
                </a:cubicBezTo>
                <a:cubicBezTo>
                  <a:pt x="f1228" y="f1229"/>
                  <a:pt x="f1230" y="f1231"/>
                  <a:pt x="f1232" y="f1233"/>
                </a:cubicBezTo>
                <a:close/>
                <a:moveTo>
                  <a:pt x="f1234" y="f1235"/>
                </a:moveTo>
                <a:lnTo>
                  <a:pt x="f1236" y="f1237"/>
                </a:lnTo>
                <a:cubicBezTo>
                  <a:pt x="f1238" y="f1239"/>
                  <a:pt x="f1240" y="f1241"/>
                  <a:pt x="f1242" y="f1243"/>
                </a:cubicBezTo>
                <a:cubicBezTo>
                  <a:pt x="f1244" y="f1245"/>
                  <a:pt x="f1246" y="f1247"/>
                  <a:pt x="f1248" y="f1249"/>
                </a:cubicBezTo>
                <a:lnTo>
                  <a:pt x="f1250" y="f1251"/>
                </a:lnTo>
                <a:cubicBezTo>
                  <a:pt x="f1252" y="f1253"/>
                  <a:pt x="f1254" y="f1255"/>
                  <a:pt x="f1256" y="f1257"/>
                </a:cubicBezTo>
                <a:lnTo>
                  <a:pt x="f1258" y="f1259"/>
                </a:lnTo>
                <a:cubicBezTo>
                  <a:pt x="f1260" y="f1261"/>
                  <a:pt x="f1262" y="f1261"/>
                  <a:pt x="f1263" y="f1264"/>
                </a:cubicBezTo>
                <a:cubicBezTo>
                  <a:pt x="f1080" y="f1265"/>
                  <a:pt x="f1266" y="f1267"/>
                  <a:pt x="f1268" y="f1269"/>
                </a:cubicBezTo>
                <a:close/>
                <a:moveTo>
                  <a:pt x="f1270" y="f1271"/>
                </a:moveTo>
                <a:lnTo>
                  <a:pt x="f1272" y="f1273"/>
                </a:lnTo>
                <a:lnTo>
                  <a:pt x="f1274" y="f1275"/>
                </a:lnTo>
                <a:lnTo>
                  <a:pt x="f1276" y="f1277"/>
                </a:lnTo>
                <a:cubicBezTo>
                  <a:pt x="f1278" y="f1279"/>
                  <a:pt x="f1280" y="f1281"/>
                  <a:pt x="f1282" y="f1283"/>
                </a:cubicBezTo>
                <a:cubicBezTo>
                  <a:pt x="f1284" y="f1285"/>
                  <a:pt x="f1286" y="f1287"/>
                  <a:pt x="f1288" y="f1289"/>
                </a:cubicBezTo>
                <a:cubicBezTo>
                  <a:pt x="f1290" y="f1291"/>
                  <a:pt x="f1292" y="f1293"/>
                  <a:pt x="f1294" y="f1295"/>
                </a:cubicBezTo>
                <a:cubicBezTo>
                  <a:pt x="f1296" y="f1297"/>
                  <a:pt x="f1298" y="f1299"/>
                  <a:pt x="f1300" y="f1301"/>
                </a:cubicBezTo>
                <a:cubicBezTo>
                  <a:pt x="f1302" y="f1303"/>
                  <a:pt x="f1304" y="f1305"/>
                  <a:pt x="f1306" y="f1307"/>
                </a:cubicBezTo>
                <a:lnTo>
                  <a:pt x="f1308" y="f1309"/>
                </a:lnTo>
                <a:lnTo>
                  <a:pt x="f1310" y="f1311"/>
                </a:lnTo>
                <a:cubicBezTo>
                  <a:pt x="f1312" y="f1313"/>
                  <a:pt x="f1314" y="f1315"/>
                  <a:pt x="f617" y="f1316"/>
                </a:cubicBezTo>
                <a:cubicBezTo>
                  <a:pt x="f782" y="f1317"/>
                  <a:pt x="f553" y="f1169"/>
                  <a:pt x="f435" y="f1165"/>
                </a:cubicBezTo>
                <a:cubicBezTo>
                  <a:pt x="f313" y="f1318"/>
                  <a:pt x="f1319" y="f1164"/>
                  <a:pt x="f490" y="f1255"/>
                </a:cubicBezTo>
                <a:cubicBezTo>
                  <a:pt x="f469" y="f1320"/>
                  <a:pt x="f743" y="f1321"/>
                  <a:pt x="f562" y="f1322"/>
                </a:cubicBezTo>
                <a:lnTo>
                  <a:pt x="f1282" y="f1283"/>
                </a:lnTo>
                <a:lnTo>
                  <a:pt x="f1272" y="f1273"/>
                </a:lnTo>
                <a:lnTo>
                  <a:pt x="f965" y="f1157"/>
                </a:lnTo>
                <a:cubicBezTo>
                  <a:pt x="f1323" y="f1320"/>
                  <a:pt x="f1324" y="f1164"/>
                  <a:pt x="f1325" y="f1178"/>
                </a:cubicBezTo>
                <a:cubicBezTo>
                  <a:pt x="f1326" y="f1088"/>
                  <a:pt x="f1327" y="f1328"/>
                  <a:pt x="f1329" y="f1328"/>
                </a:cubicBezTo>
                <a:cubicBezTo>
                  <a:pt x="f1330" y="f1328"/>
                  <a:pt x="f1330" y="f1062"/>
                  <a:pt x="f282" y="f1331"/>
                </a:cubicBezTo>
                <a:cubicBezTo>
                  <a:pt x="f1332" y="f1333"/>
                  <a:pt x="f1334" y="f1164"/>
                  <a:pt x="f1335" y="f1336"/>
                </a:cubicBezTo>
                <a:lnTo>
                  <a:pt x="f1337" y="f1338"/>
                </a:lnTo>
                <a:lnTo>
                  <a:pt x="f1339" y="f1340"/>
                </a:lnTo>
                <a:cubicBezTo>
                  <a:pt x="f1341" y="f1342"/>
                  <a:pt x="f1343" y="f1344"/>
                  <a:pt x="f1345" y="f1346"/>
                </a:cubicBezTo>
                <a:cubicBezTo>
                  <a:pt x="f1347" y="f1348"/>
                  <a:pt x="f1349" y="f1350"/>
                  <a:pt x="f1351" y="f1352"/>
                </a:cubicBezTo>
                <a:cubicBezTo>
                  <a:pt x="f1353" y="f1354"/>
                  <a:pt x="f1355" y="f1356"/>
                  <a:pt x="f1357" y="f1358"/>
                </a:cubicBezTo>
                <a:cubicBezTo>
                  <a:pt x="f1359" y="f1360"/>
                  <a:pt x="f1361" y="f1362"/>
                  <a:pt x="f1363" y="f1364"/>
                </a:cubicBezTo>
                <a:cubicBezTo>
                  <a:pt x="f1365" y="f1366"/>
                  <a:pt x="f1367" y="f1368"/>
                  <a:pt x="f1270" y="f1271"/>
                </a:cubicBezTo>
                <a:close/>
                <a:moveTo>
                  <a:pt x="f1369" y="f1370"/>
                </a:moveTo>
                <a:cubicBezTo>
                  <a:pt x="f1371" y="f1372"/>
                  <a:pt x="f1373" y="f1374"/>
                  <a:pt x="f1375" y="f1376"/>
                </a:cubicBezTo>
                <a:cubicBezTo>
                  <a:pt x="f1377" y="f1378"/>
                  <a:pt x="f1379" y="f1380"/>
                  <a:pt x="f1381" y="f1382"/>
                </a:cubicBezTo>
                <a:cubicBezTo>
                  <a:pt x="f1383" y="f1384"/>
                  <a:pt x="f1385" y="f1386"/>
                  <a:pt x="f1387" y="f1388"/>
                </a:cubicBezTo>
                <a:cubicBezTo>
                  <a:pt x="f1389" y="f1390"/>
                  <a:pt x="f1391" y="f1392"/>
                  <a:pt x="f1393" y="f1394"/>
                </a:cubicBezTo>
                <a:cubicBezTo>
                  <a:pt x="f1395" y="f1396"/>
                  <a:pt x="f1397" y="f1398"/>
                  <a:pt x="f1399" y="f1400"/>
                </a:cubicBezTo>
                <a:cubicBezTo>
                  <a:pt x="f1401" y="f1402"/>
                  <a:pt x="f1403" y="f1404"/>
                  <a:pt x="f1405" y="f1406"/>
                </a:cubicBezTo>
                <a:cubicBezTo>
                  <a:pt x="f1407" y="f1408"/>
                  <a:pt x="f1409" y="f1410"/>
                  <a:pt x="f1411" y="f1412"/>
                </a:cubicBezTo>
                <a:cubicBezTo>
                  <a:pt x="f1413" y="f1414"/>
                  <a:pt x="f1415" y="f1416"/>
                  <a:pt x="f1417" y="f1418"/>
                </a:cubicBezTo>
                <a:cubicBezTo>
                  <a:pt x="f1419" y="f1420"/>
                  <a:pt x="f1421" y="f1422"/>
                  <a:pt x="f1411" y="f1423"/>
                </a:cubicBezTo>
                <a:cubicBezTo>
                  <a:pt x="f1424" y="f1425"/>
                  <a:pt x="f1426" y="f1427"/>
                  <a:pt x="f1428" y="f1429"/>
                </a:cubicBezTo>
                <a:cubicBezTo>
                  <a:pt x="f1430" y="f1431"/>
                  <a:pt x="f1432" y="f1433"/>
                  <a:pt x="f1369" y="f1370"/>
                </a:cubicBezTo>
                <a:close/>
                <a:moveTo>
                  <a:pt x="f1434" y="f1435"/>
                </a:moveTo>
                <a:cubicBezTo>
                  <a:pt x="f1436" y="f1437"/>
                  <a:pt x="f1438" y="f1439"/>
                  <a:pt x="f1440" y="f1429"/>
                </a:cubicBezTo>
                <a:cubicBezTo>
                  <a:pt x="f1441" y="f1442"/>
                  <a:pt x="f1443" y="f1444"/>
                  <a:pt x="f1445" y="f1446"/>
                </a:cubicBezTo>
                <a:cubicBezTo>
                  <a:pt x="f1447" y="f1448"/>
                  <a:pt x="f1449" y="f1450"/>
                  <a:pt x="f1451" y="f1452"/>
                </a:cubicBezTo>
                <a:cubicBezTo>
                  <a:pt x="f1453" y="f1454"/>
                  <a:pt x="f1455" y="f1456"/>
                  <a:pt x="f1457" y="f1414"/>
                </a:cubicBezTo>
                <a:cubicBezTo>
                  <a:pt x="f1458" y="f1459"/>
                  <a:pt x="f1460" y="f1461"/>
                  <a:pt x="f1462" y="f1406"/>
                </a:cubicBezTo>
                <a:cubicBezTo>
                  <a:pt x="f1463" y="f1464"/>
                  <a:pt x="f1462" y="f1465"/>
                  <a:pt x="f1466" y="f1467"/>
                </a:cubicBezTo>
                <a:cubicBezTo>
                  <a:pt x="f1468" y="f1469"/>
                  <a:pt x="f1457" y="f1470"/>
                  <a:pt x="f1471" y="f1470"/>
                </a:cubicBezTo>
                <a:cubicBezTo>
                  <a:pt x="f1472" y="f1470"/>
                  <a:pt x="f1473" y="f1474"/>
                  <a:pt x="f1475" y="f1398"/>
                </a:cubicBezTo>
                <a:cubicBezTo>
                  <a:pt x="f1476" y="f1477"/>
                  <a:pt x="f1478" y="f1479"/>
                  <a:pt x="f1480" y="f1481"/>
                </a:cubicBezTo>
                <a:cubicBezTo>
                  <a:pt x="f1482" y="f1483"/>
                  <a:pt x="f1484" y="f1485"/>
                  <a:pt x="f1434" y="f1435"/>
                </a:cubicBezTo>
                <a:close/>
                <a:moveTo>
                  <a:pt x="f1486" y="f1487"/>
                </a:moveTo>
                <a:cubicBezTo>
                  <a:pt x="f1488" y="f1489"/>
                  <a:pt x="f1490" y="f1491"/>
                  <a:pt x="f1492" y="f1493"/>
                </a:cubicBezTo>
                <a:cubicBezTo>
                  <a:pt x="f1494" y="f1495"/>
                  <a:pt x="f1496" y="f1497"/>
                  <a:pt x="f1498" y="f1499"/>
                </a:cubicBezTo>
                <a:cubicBezTo>
                  <a:pt x="f1500" y="f1501"/>
                  <a:pt x="f1502" y="f1503"/>
                  <a:pt x="f1504" y="f1503"/>
                </a:cubicBezTo>
                <a:cubicBezTo>
                  <a:pt x="f1505" y="f1506"/>
                  <a:pt x="f1507" y="f1508"/>
                  <a:pt x="f1509" y="f1510"/>
                </a:cubicBezTo>
                <a:cubicBezTo>
                  <a:pt x="f1511" y="f1512"/>
                  <a:pt x="f1513" y="f1514"/>
                  <a:pt x="f1515" y="f1516"/>
                </a:cubicBezTo>
                <a:cubicBezTo>
                  <a:pt x="f1517" y="f1518"/>
                  <a:pt x="f1519" y="f1520"/>
                  <a:pt x="f1521" y="f1522"/>
                </a:cubicBezTo>
                <a:cubicBezTo>
                  <a:pt x="f1523" y="f1524"/>
                  <a:pt x="f1525" y="f1526"/>
                  <a:pt x="f1527" y="f1528"/>
                </a:cubicBezTo>
                <a:cubicBezTo>
                  <a:pt x="f1290" y="f1529"/>
                  <a:pt x="f1530" y="f1531"/>
                  <a:pt x="f1532" y="f1533"/>
                </a:cubicBezTo>
                <a:cubicBezTo>
                  <a:pt x="f1534" y="f1535"/>
                  <a:pt x="f1536" y="f1537"/>
                  <a:pt x="f1538" y="f1539"/>
                </a:cubicBezTo>
                <a:cubicBezTo>
                  <a:pt x="f1540" y="f1541"/>
                  <a:pt x="f1542" y="f1543"/>
                  <a:pt x="f1544" y="f1545"/>
                </a:cubicBezTo>
                <a:cubicBezTo>
                  <a:pt x="f1496" y="f1546"/>
                  <a:pt x="f1547" y="f1548"/>
                  <a:pt x="f1549" y="f1550"/>
                </a:cubicBezTo>
                <a:cubicBezTo>
                  <a:pt x="f1551" y="f1552"/>
                  <a:pt x="f1553" y="f1554"/>
                  <a:pt x="f1555" y="f1556"/>
                </a:cubicBezTo>
                <a:cubicBezTo>
                  <a:pt x="f1557" y="f1558"/>
                  <a:pt x="f1559" y="f1560"/>
                  <a:pt x="f1561" y="f1562"/>
                </a:cubicBezTo>
                <a:cubicBezTo>
                  <a:pt x="f1563" y="f1564"/>
                  <a:pt x="f1565" y="f1566"/>
                  <a:pt x="f1567" y="f1568"/>
                </a:cubicBezTo>
                <a:cubicBezTo>
                  <a:pt x="f1351" y="f1569"/>
                  <a:pt x="f1570" y="f1571"/>
                  <a:pt x="f1572" y="f1573"/>
                </a:cubicBezTo>
                <a:cubicBezTo>
                  <a:pt x="f1574" y="f1575"/>
                  <a:pt x="f1576" y="f1510"/>
                  <a:pt x="f1577" y="f1578"/>
                </a:cubicBezTo>
                <a:cubicBezTo>
                  <a:pt x="f1579" y="f1580"/>
                  <a:pt x="f1581" y="f1582"/>
                  <a:pt x="f1583" y="f1584"/>
                </a:cubicBezTo>
                <a:cubicBezTo>
                  <a:pt x="f1585" y="f1586"/>
                  <a:pt x="f1587" y="f1588"/>
                  <a:pt x="f1589" y="f1590"/>
                </a:cubicBezTo>
                <a:cubicBezTo>
                  <a:pt x="f1591" y="f1592"/>
                  <a:pt x="f1593" y="f1594"/>
                  <a:pt x="f1595" y="f1596"/>
                </a:cubicBezTo>
                <a:cubicBezTo>
                  <a:pt x="f1597" y="f1598"/>
                  <a:pt x="f1599" y="f1600"/>
                  <a:pt x="f1601" y="f1602"/>
                </a:cubicBezTo>
                <a:cubicBezTo>
                  <a:pt x="f1603" y="f1604"/>
                  <a:pt x="f1605" y="f1606"/>
                  <a:pt x="f1607" y="f1608"/>
                </a:cubicBezTo>
                <a:cubicBezTo>
                  <a:pt x="f1609" y="f1610"/>
                  <a:pt x="f1611" y="f1612"/>
                  <a:pt x="f1613" y="f1614"/>
                </a:cubicBezTo>
                <a:cubicBezTo>
                  <a:pt x="f1615" y="f1616"/>
                  <a:pt x="f1617" y="f1618"/>
                  <a:pt x="f1619" y="f1620"/>
                </a:cubicBezTo>
                <a:cubicBezTo>
                  <a:pt x="f1621" y="f1622"/>
                  <a:pt x="f1623" y="f1624"/>
                  <a:pt x="f1625" y="f1626"/>
                </a:cubicBezTo>
                <a:cubicBezTo>
                  <a:pt x="f1627" y="f1628"/>
                  <a:pt x="f1629" y="f1630"/>
                  <a:pt x="f1631" y="f1632"/>
                </a:cubicBezTo>
                <a:cubicBezTo>
                  <a:pt x="f1633" y="f1634"/>
                  <a:pt x="f1635" y="f1636"/>
                  <a:pt x="f1637" y="f1638"/>
                </a:cubicBezTo>
                <a:cubicBezTo>
                  <a:pt x="f1492" y="f1639"/>
                  <a:pt x="f1640" y="f1641"/>
                  <a:pt x="f1642" y="f1643"/>
                </a:cubicBezTo>
                <a:cubicBezTo>
                  <a:pt x="f1644" y="f1645"/>
                  <a:pt x="f1646" y="f1647"/>
                  <a:pt x="f1648" y="f1649"/>
                </a:cubicBezTo>
                <a:cubicBezTo>
                  <a:pt x="f1650" y="f1651"/>
                  <a:pt x="f1549" y="f1652"/>
                  <a:pt x="f1653" y="f1654"/>
                </a:cubicBezTo>
                <a:cubicBezTo>
                  <a:pt x="f1655" y="f1656"/>
                  <a:pt x="f1657" y="f1658"/>
                  <a:pt x="f1659" y="f1592"/>
                </a:cubicBezTo>
                <a:cubicBezTo>
                  <a:pt x="f1660" y="f1661"/>
                  <a:pt x="f1662" y="f1663"/>
                  <a:pt x="f1664" y="f1665"/>
                </a:cubicBezTo>
                <a:cubicBezTo>
                  <a:pt x="f1666" y="f1667"/>
                  <a:pt x="f1668" y="f1649"/>
                  <a:pt x="f1669" y="f1670"/>
                </a:cubicBezTo>
                <a:cubicBezTo>
                  <a:pt x="f1671" y="f1672"/>
                  <a:pt x="f1359" y="f1673"/>
                  <a:pt x="f1627" y="f1674"/>
                </a:cubicBezTo>
                <a:cubicBezTo>
                  <a:pt x="f1675" y="f1676"/>
                  <a:pt x="f1677" y="f1678"/>
                  <a:pt x="f1679" y="f1680"/>
                </a:cubicBezTo>
                <a:cubicBezTo>
                  <a:pt x="f1681" y="f1682"/>
                  <a:pt x="f1683" y="f1684"/>
                  <a:pt x="f1685" y="f1686"/>
                </a:cubicBezTo>
                <a:lnTo>
                  <a:pt x="f1687" y="f1688"/>
                </a:lnTo>
                <a:cubicBezTo>
                  <a:pt x="f1689" y="f1690"/>
                  <a:pt x="f1691" y="f1692"/>
                  <a:pt x="f1693" y="f1694"/>
                </a:cubicBezTo>
                <a:cubicBezTo>
                  <a:pt x="f1695" y="f1524"/>
                  <a:pt x="f1696" y="f1697"/>
                  <a:pt x="f1698" y="f1699"/>
                </a:cubicBezTo>
                <a:cubicBezTo>
                  <a:pt x="f1700" y="f1701"/>
                  <a:pt x="f1702" y="f1703"/>
                  <a:pt x="f1704" y="f1705"/>
                </a:cubicBezTo>
                <a:cubicBezTo>
                  <a:pt x="f1706" y="f1707"/>
                  <a:pt x="f1627" y="f1508"/>
                  <a:pt x="f1708" y="f1709"/>
                </a:cubicBezTo>
                <a:cubicBezTo>
                  <a:pt x="f1710" y="f1711"/>
                  <a:pt x="f1555" y="f1712"/>
                  <a:pt x="f1713" y="f1714"/>
                </a:cubicBezTo>
                <a:cubicBezTo>
                  <a:pt x="f1715" y="f1716"/>
                  <a:pt x="f1717" y="f1718"/>
                  <a:pt x="f1486" y="f1487"/>
                </a:cubicBezTo>
                <a:close/>
                <a:moveTo>
                  <a:pt x="f1719" y="f1720"/>
                </a:moveTo>
                <a:lnTo>
                  <a:pt x="f1721" y="f1720"/>
                </a:lnTo>
                <a:cubicBezTo>
                  <a:pt x="f1722" y="f1723"/>
                  <a:pt x="f1724" y="f1725"/>
                  <a:pt x="f1726" y="f1725"/>
                </a:cubicBezTo>
                <a:cubicBezTo>
                  <a:pt x="f1727" y="f1728"/>
                  <a:pt x="f1729" y="f1730"/>
                  <a:pt x="f1731" y="f1732"/>
                </a:cubicBezTo>
                <a:cubicBezTo>
                  <a:pt x="f1733" y="f1734"/>
                  <a:pt x="f1735" y="f1736"/>
                  <a:pt x="f1737" y="f1738"/>
                </a:cubicBezTo>
                <a:cubicBezTo>
                  <a:pt x="f1739" y="f1740"/>
                  <a:pt x="f1741" y="f1742"/>
                  <a:pt x="f1743" y="f1744"/>
                </a:cubicBezTo>
                <a:cubicBezTo>
                  <a:pt x="f1745" y="f1746"/>
                  <a:pt x="f1747" y="f1748"/>
                  <a:pt x="f1749" y="f1750"/>
                </a:cubicBezTo>
                <a:cubicBezTo>
                  <a:pt x="f1751" y="f1752"/>
                  <a:pt x="f1753" y="f1754"/>
                  <a:pt x="f1753" y="f1755"/>
                </a:cubicBezTo>
                <a:cubicBezTo>
                  <a:pt x="f1756" y="f1757"/>
                  <a:pt x="f1758" y="f1759"/>
                  <a:pt x="f1760" y="f1761"/>
                </a:cubicBezTo>
                <a:cubicBezTo>
                  <a:pt x="f1762" y="f1763"/>
                  <a:pt x="f1764" y="f1765"/>
                  <a:pt x="f1766" y="f1767"/>
                </a:cubicBezTo>
                <a:cubicBezTo>
                  <a:pt x="f1768" y="f1769"/>
                  <a:pt x="f1770" y="f1771"/>
                  <a:pt x="f1772" y="f1773"/>
                </a:cubicBezTo>
                <a:lnTo>
                  <a:pt x="f1772" y="f1774"/>
                </a:lnTo>
                <a:cubicBezTo>
                  <a:pt x="f1775" y="f1774"/>
                  <a:pt x="f1776" y="f1777"/>
                  <a:pt x="f1778" y="f1777"/>
                </a:cubicBezTo>
                <a:cubicBezTo>
                  <a:pt x="f1779" y="f1780"/>
                  <a:pt x="f1781" y="f1782"/>
                  <a:pt x="f1783" y="f1784"/>
                </a:cubicBezTo>
                <a:cubicBezTo>
                  <a:pt x="f1785" y="f1786"/>
                  <a:pt x="f1787" y="f1788"/>
                  <a:pt x="f1789" y="f1790"/>
                </a:cubicBezTo>
                <a:cubicBezTo>
                  <a:pt x="f1791" y="f1792"/>
                  <a:pt x="f1793" y="f1794"/>
                  <a:pt x="f1795" y="f1796"/>
                </a:cubicBezTo>
                <a:cubicBezTo>
                  <a:pt x="f1797" y="f1798"/>
                  <a:pt x="f1799" y="f1800"/>
                  <a:pt x="f1799" y="f1801"/>
                </a:cubicBezTo>
                <a:cubicBezTo>
                  <a:pt x="f1799" y="f1802"/>
                  <a:pt x="f1799" y="f1803"/>
                  <a:pt x="f1804" y="f1805"/>
                </a:cubicBezTo>
                <a:cubicBezTo>
                  <a:pt x="f1785" y="f1806"/>
                  <a:pt x="f1807" y="f1808"/>
                  <a:pt x="f1809" y="f1810"/>
                </a:cubicBezTo>
                <a:cubicBezTo>
                  <a:pt x="f1811" y="f1812"/>
                  <a:pt x="f1813" y="f1814"/>
                  <a:pt x="f1815" y="f1816"/>
                </a:cubicBezTo>
                <a:cubicBezTo>
                  <a:pt x="f1817" y="f1818"/>
                  <a:pt x="f1819" y="f1820"/>
                  <a:pt x="f1821" y="f1822"/>
                </a:cubicBezTo>
                <a:cubicBezTo>
                  <a:pt x="f1823" y="f1824"/>
                  <a:pt x="f1825" y="f1826"/>
                  <a:pt x="f1827" y="f1828"/>
                </a:cubicBezTo>
                <a:cubicBezTo>
                  <a:pt x="f1829" y="f1830"/>
                  <a:pt x="f1831" y="f1832"/>
                  <a:pt x="f1833" y="f1834"/>
                </a:cubicBezTo>
                <a:cubicBezTo>
                  <a:pt x="f1835" y="f1836"/>
                  <a:pt x="f1837" y="f1838"/>
                  <a:pt x="f1839" y="f1840"/>
                </a:cubicBezTo>
                <a:cubicBezTo>
                  <a:pt x="f1841" y="f1842"/>
                  <a:pt x="f1843" y="f1844"/>
                  <a:pt x="f1843" y="f1845"/>
                </a:cubicBezTo>
                <a:cubicBezTo>
                  <a:pt x="f1846" y="f1847"/>
                  <a:pt x="f1848" y="f1849"/>
                  <a:pt x="f1850" y="f1851"/>
                </a:cubicBezTo>
                <a:cubicBezTo>
                  <a:pt x="f1852" y="f1853"/>
                  <a:pt x="f1854" y="f1855"/>
                  <a:pt x="f1856" y="f1857"/>
                </a:cubicBezTo>
                <a:cubicBezTo>
                  <a:pt x="f1858" y="f1859"/>
                  <a:pt x="f1860" y="f1861"/>
                  <a:pt x="f1719" y="f1720"/>
                </a:cubicBezTo>
                <a:close/>
                <a:moveTo>
                  <a:pt x="f1862" y="f1863"/>
                </a:moveTo>
                <a:lnTo>
                  <a:pt x="f1864" y="f1863"/>
                </a:lnTo>
                <a:cubicBezTo>
                  <a:pt x="f1865" y="f1866"/>
                  <a:pt x="f1867" y="f1868"/>
                  <a:pt x="f1869" y="f1870"/>
                </a:cubicBezTo>
                <a:lnTo>
                  <a:pt x="f1871" y="f1872"/>
                </a:lnTo>
                <a:lnTo>
                  <a:pt x="f1871" y="f1873"/>
                </a:lnTo>
                <a:cubicBezTo>
                  <a:pt x="f1874" y="f1875"/>
                  <a:pt x="f1876" y="f1877"/>
                  <a:pt x="f1878" y="f1879"/>
                </a:cubicBezTo>
                <a:cubicBezTo>
                  <a:pt x="f1880" y="f1881"/>
                  <a:pt x="f1882" y="f1883"/>
                  <a:pt x="f1880" y="f1884"/>
                </a:cubicBezTo>
                <a:lnTo>
                  <a:pt x="f1885" y="f1884"/>
                </a:lnTo>
                <a:cubicBezTo>
                  <a:pt x="f1885" y="f1886"/>
                  <a:pt x="f1887" y="f1888"/>
                  <a:pt x="f1887" y="f1889"/>
                </a:cubicBezTo>
                <a:cubicBezTo>
                  <a:pt x="f1887" y="f1889"/>
                  <a:pt x="f1890" y="f1891"/>
                  <a:pt x="f1892" y="f1893"/>
                </a:cubicBezTo>
                <a:cubicBezTo>
                  <a:pt x="f1894" y="f1895"/>
                  <a:pt x="f1896" y="f1897"/>
                  <a:pt x="f1896" y="f1897"/>
                </a:cubicBezTo>
                <a:cubicBezTo>
                  <a:pt x="f1896" y="f1898"/>
                  <a:pt x="f1899" y="f1900"/>
                  <a:pt x="f1899" y="f1901"/>
                </a:cubicBezTo>
                <a:cubicBezTo>
                  <a:pt x="f1899" y="f1902"/>
                  <a:pt x="f1887" y="f1863"/>
                  <a:pt x="f1862" y="f1863"/>
                </a:cubicBezTo>
                <a:close/>
                <a:moveTo>
                  <a:pt x="f6" y="f1863"/>
                </a:moveTo>
                <a:lnTo>
                  <a:pt x="f1903" y="f1863"/>
                </a:lnTo>
                <a:cubicBezTo>
                  <a:pt x="f1904" y="f1905"/>
                  <a:pt x="f1906" y="f1907"/>
                  <a:pt x="f1908" y="f1909"/>
                </a:cubicBezTo>
                <a:cubicBezTo>
                  <a:pt x="f1910" y="f1911"/>
                  <a:pt x="f1912" y="f1913"/>
                  <a:pt x="f1914" y="f1915"/>
                </a:cubicBezTo>
                <a:cubicBezTo>
                  <a:pt x="f1916" y="f1917"/>
                  <a:pt x="f1918" y="f1844"/>
                  <a:pt x="f1919" y="f1920"/>
                </a:cubicBezTo>
                <a:cubicBezTo>
                  <a:pt x="f1919" y="f1921"/>
                  <a:pt x="f1922" y="f1923"/>
                  <a:pt x="f1924" y="f1925"/>
                </a:cubicBezTo>
                <a:cubicBezTo>
                  <a:pt x="f1926" y="f1927"/>
                  <a:pt x="f1928" y="f1929"/>
                  <a:pt x="f1930" y="f1931"/>
                </a:cubicBezTo>
                <a:cubicBezTo>
                  <a:pt x="f1932" y="f1765"/>
                  <a:pt x="f1933" y="f1934"/>
                  <a:pt x="f1935" y="f1936"/>
                </a:cubicBezTo>
                <a:cubicBezTo>
                  <a:pt x="f1937" y="f1938"/>
                  <a:pt x="f1918" y="f1939"/>
                  <a:pt x="f1940" y="f1941"/>
                </a:cubicBezTo>
                <a:cubicBezTo>
                  <a:pt x="f1942" y="f1943"/>
                  <a:pt x="f1935" y="f1944"/>
                  <a:pt x="f1945" y="f1946"/>
                </a:cubicBezTo>
                <a:cubicBezTo>
                  <a:pt x="f1942" y="f1947"/>
                  <a:pt x="f1948" y="f1949"/>
                  <a:pt x="f1950" y="f1951"/>
                </a:cubicBezTo>
                <a:cubicBezTo>
                  <a:pt x="f1952" y="f1953"/>
                  <a:pt x="f1954" y="f1855"/>
                  <a:pt x="f1955" y="f1956"/>
                </a:cubicBezTo>
                <a:cubicBezTo>
                  <a:pt x="f1957" y="f1958"/>
                  <a:pt x="f1959" y="f1720"/>
                  <a:pt x="f6" y="f1863"/>
                </a:cubicBezTo>
                <a:close/>
                <a:moveTo>
                  <a:pt x="f1960" y="f1961"/>
                </a:moveTo>
                <a:lnTo>
                  <a:pt x="f1962" y="f1961"/>
                </a:lnTo>
                <a:cubicBezTo>
                  <a:pt x="f1963" y="f1964"/>
                  <a:pt x="f1965" y="f1966"/>
                  <a:pt x="f1967" y="f1968"/>
                </a:cubicBezTo>
                <a:cubicBezTo>
                  <a:pt x="f1969" y="f1970"/>
                  <a:pt x="f1971" y="f1972"/>
                  <a:pt x="f1973" y="f1974"/>
                </a:cubicBezTo>
                <a:cubicBezTo>
                  <a:pt x="f1975" y="f1976"/>
                  <a:pt x="f1977" y="f1978"/>
                  <a:pt x="f1975" y="f1979"/>
                </a:cubicBezTo>
                <a:cubicBezTo>
                  <a:pt x="f1980" y="f1981"/>
                  <a:pt x="f1975" y="f1982"/>
                  <a:pt x="f1975" y="f1983"/>
                </a:cubicBezTo>
                <a:cubicBezTo>
                  <a:pt x="f1984" y="f1985"/>
                  <a:pt x="f1986" y="f1987"/>
                  <a:pt x="f1975" y="f1988"/>
                </a:cubicBezTo>
                <a:cubicBezTo>
                  <a:pt x="f1989" y="f1990"/>
                  <a:pt x="f1991" y="f1992"/>
                  <a:pt x="f1993" y="f1994"/>
                </a:cubicBezTo>
                <a:cubicBezTo>
                  <a:pt x="f1995" y="f1996"/>
                  <a:pt x="f1997" y="f1998"/>
                  <a:pt x="f1999" y="f2000"/>
                </a:cubicBezTo>
                <a:cubicBezTo>
                  <a:pt x="f2001" y="f2002"/>
                  <a:pt x="f2003" y="f2004"/>
                  <a:pt x="f2003" y="f2005"/>
                </a:cubicBezTo>
                <a:cubicBezTo>
                  <a:pt x="f2006" y="f2007"/>
                  <a:pt x="f2008" y="f2009"/>
                  <a:pt x="f2010" y="f2011"/>
                </a:cubicBezTo>
                <a:cubicBezTo>
                  <a:pt x="f2012" y="f2013"/>
                  <a:pt x="f2012" y="f2014"/>
                  <a:pt x="f2015" y="f2016"/>
                </a:cubicBezTo>
                <a:cubicBezTo>
                  <a:pt x="f2017" y="f1694"/>
                  <a:pt x="f2018" y="f1528"/>
                  <a:pt x="f2018" y="f2014"/>
                </a:cubicBezTo>
                <a:cubicBezTo>
                  <a:pt x="f2019" y="f2020"/>
                  <a:pt x="f2021" y="f2022"/>
                  <a:pt x="f2023" y="f2024"/>
                </a:cubicBezTo>
                <a:cubicBezTo>
                  <a:pt x="f2025" y="f2026"/>
                  <a:pt x="f2027" y="f2028"/>
                  <a:pt x="f2029" y="f2030"/>
                </a:cubicBezTo>
                <a:cubicBezTo>
                  <a:pt x="f2031" y="f2032"/>
                  <a:pt x="f2033" y="f2034"/>
                  <a:pt x="f2035" y="f2036"/>
                </a:cubicBezTo>
                <a:cubicBezTo>
                  <a:pt x="f2037" y="f2038"/>
                  <a:pt x="f2039" y="f2040"/>
                  <a:pt x="f2041" y="f2042"/>
                </a:cubicBezTo>
                <a:cubicBezTo>
                  <a:pt x="f2043" y="f2044"/>
                  <a:pt x="f2045" y="f2046"/>
                  <a:pt x="f2047" y="f2048"/>
                </a:cubicBezTo>
                <a:cubicBezTo>
                  <a:pt x="f2049" y="f2050"/>
                  <a:pt x="f2051" y="f2052"/>
                  <a:pt x="f2053" y="f2054"/>
                </a:cubicBezTo>
                <a:cubicBezTo>
                  <a:pt x="f2055" y="f2056"/>
                  <a:pt x="f2057" y="f2058"/>
                  <a:pt x="f2059" y="f2060"/>
                </a:cubicBezTo>
                <a:cubicBezTo>
                  <a:pt x="f2061" y="f2062"/>
                  <a:pt x="f2063" y="f2064"/>
                  <a:pt x="f2065" y="f2066"/>
                </a:cubicBezTo>
                <a:cubicBezTo>
                  <a:pt x="f2067" y="f2068"/>
                  <a:pt x="f2067" y="f2069"/>
                  <a:pt x="f2065" y="f1566"/>
                </a:cubicBezTo>
                <a:cubicBezTo>
                  <a:pt x="f2065" y="f1566"/>
                  <a:pt x="f2070" y="f2071"/>
                  <a:pt x="f2072" y="f2073"/>
                </a:cubicBezTo>
                <a:cubicBezTo>
                  <a:pt x="f2072" y="f2074"/>
                  <a:pt x="f2075" y="f2076"/>
                  <a:pt x="f2075" y="f2076"/>
                </a:cubicBezTo>
                <a:cubicBezTo>
                  <a:pt x="f2077" y="f2078"/>
                  <a:pt x="f2079" y="f2080"/>
                  <a:pt x="f2081" y="f2082"/>
                </a:cubicBezTo>
                <a:cubicBezTo>
                  <a:pt x="f2081" y="f2083"/>
                  <a:pt x="f2084" y="f2085"/>
                  <a:pt x="f2086" y="f2087"/>
                </a:cubicBezTo>
                <a:cubicBezTo>
                  <a:pt x="f2084" y="f1622"/>
                  <a:pt x="f2088" y="f2089"/>
                  <a:pt x="f2090" y="f2091"/>
                </a:cubicBezTo>
                <a:cubicBezTo>
                  <a:pt x="f2092" y="f2093"/>
                  <a:pt x="f2094" y="f1699"/>
                  <a:pt x="f2095" y="f2096"/>
                </a:cubicBezTo>
                <a:cubicBezTo>
                  <a:pt x="f2051" y="f2097"/>
                  <a:pt x="f2098" y="f1506"/>
                  <a:pt x="f2099" y="f2100"/>
                </a:cubicBezTo>
                <a:cubicBezTo>
                  <a:pt x="f2101" y="f2102"/>
                  <a:pt x="f2103" y="f2104"/>
                  <a:pt x="f2105" y="f2106"/>
                </a:cubicBezTo>
                <a:cubicBezTo>
                  <a:pt x="f2107" y="f2108"/>
                  <a:pt x="f2109" y="f2110"/>
                  <a:pt x="f2111" y="f2112"/>
                </a:cubicBezTo>
                <a:cubicBezTo>
                  <a:pt x="f2113" y="f2114"/>
                  <a:pt x="f2115" y="f2116"/>
                  <a:pt x="f2117" y="f2118"/>
                </a:cubicBezTo>
                <a:cubicBezTo>
                  <a:pt x="f2119" y="f2120"/>
                  <a:pt x="f2121" y="f2122"/>
                  <a:pt x="f2123" y="f2124"/>
                </a:cubicBezTo>
                <a:cubicBezTo>
                  <a:pt x="f1960" y="f2125"/>
                  <a:pt x="f2126" y="f2127"/>
                  <a:pt x="f2128" y="f1652"/>
                </a:cubicBezTo>
                <a:cubicBezTo>
                  <a:pt x="f2129" y="f2130"/>
                  <a:pt x="f2131" y="f2132"/>
                  <a:pt x="f2133" y="f2134"/>
                </a:cubicBezTo>
                <a:cubicBezTo>
                  <a:pt x="f2135" y="f2122"/>
                  <a:pt x="f2136" y="f2085"/>
                  <a:pt x="f2137" y="f2138"/>
                </a:cubicBezTo>
                <a:cubicBezTo>
                  <a:pt x="f2139" y="f2140"/>
                  <a:pt x="f2141" y="f2142"/>
                  <a:pt x="f2141" y="f2143"/>
                </a:cubicBezTo>
                <a:cubicBezTo>
                  <a:pt x="f2144" y="f2145"/>
                  <a:pt x="f2146" y="f2147"/>
                  <a:pt x="f2146" y="f2147"/>
                </a:cubicBezTo>
                <a:cubicBezTo>
                  <a:pt x="f2148" y="f2149"/>
                  <a:pt x="f2150" y="f2151"/>
                  <a:pt x="f2152" y="f2153"/>
                </a:cubicBezTo>
                <a:cubicBezTo>
                  <a:pt x="f2154" y="f2155"/>
                  <a:pt x="f2156" y="f1479"/>
                  <a:pt x="f2156" y="f1479"/>
                </a:cubicBezTo>
                <a:cubicBezTo>
                  <a:pt x="f2156" y="f2157"/>
                  <a:pt x="f2158" y="f2159"/>
                  <a:pt x="f2160" y="f2140"/>
                </a:cubicBezTo>
                <a:cubicBezTo>
                  <a:pt x="f2161" y="f1614"/>
                  <a:pt x="f2162" y="f2163"/>
                  <a:pt x="f2162" y="f2164"/>
                </a:cubicBezTo>
                <a:cubicBezTo>
                  <a:pt x="f2165" y="f2166"/>
                  <a:pt x="f2167" y="f2168"/>
                  <a:pt x="f2139" y="f1663"/>
                </a:cubicBezTo>
                <a:cubicBezTo>
                  <a:pt x="f2139" y="f1663"/>
                  <a:pt x="f2169" y="f2170"/>
                  <a:pt x="f2171" y="f2172"/>
                </a:cubicBezTo>
                <a:cubicBezTo>
                  <a:pt x="f2173" y="f2174"/>
                  <a:pt x="f2173" y="f2175"/>
                  <a:pt x="f2176" y="f1699"/>
                </a:cubicBezTo>
                <a:cubicBezTo>
                  <a:pt x="f2177" y="f2178"/>
                  <a:pt x="f2179" y="f2180"/>
                  <a:pt x="f2181" y="f2182"/>
                </a:cubicBezTo>
                <a:cubicBezTo>
                  <a:pt x="f2183" y="f2184"/>
                  <a:pt x="f2185" y="f2186"/>
                  <a:pt x="f2187" y="f2188"/>
                </a:cubicBezTo>
                <a:cubicBezTo>
                  <a:pt x="f2189" y="f2190"/>
                  <a:pt x="f2191" y="f2192"/>
                  <a:pt x="f2193" y="f2194"/>
                </a:cubicBezTo>
                <a:cubicBezTo>
                  <a:pt x="f2195" y="f2196"/>
                  <a:pt x="f2191" y="f2197"/>
                  <a:pt x="f2198" y="f2199"/>
                </a:cubicBezTo>
                <a:cubicBezTo>
                  <a:pt x="f2200" y="f240"/>
                  <a:pt x="f2201" y="f2202"/>
                  <a:pt x="f2203" y="f2204"/>
                </a:cubicBezTo>
                <a:cubicBezTo>
                  <a:pt x="f2205" y="f2206"/>
                  <a:pt x="f2053" y="f2207"/>
                  <a:pt x="f2208" y="f2209"/>
                </a:cubicBezTo>
                <a:cubicBezTo>
                  <a:pt x="f2210" y="f2211"/>
                  <a:pt x="f2212" y="f2213"/>
                  <a:pt x="f2214" y="f2215"/>
                </a:cubicBezTo>
                <a:cubicBezTo>
                  <a:pt x="f2214" y="f2216"/>
                  <a:pt x="f2217" y="f2218"/>
                  <a:pt x="f2214" y="f2219"/>
                </a:cubicBezTo>
                <a:cubicBezTo>
                  <a:pt x="f2220" y="f2204"/>
                  <a:pt x="f2057" y="f2221"/>
                  <a:pt x="f2222" y="f2223"/>
                </a:cubicBezTo>
                <a:cubicBezTo>
                  <a:pt x="f2224" y="f2225"/>
                  <a:pt x="f2226" y="f2227"/>
                  <a:pt x="f2228" y="f2199"/>
                </a:cubicBezTo>
                <a:cubicBezTo>
                  <a:pt x="f2123" y="f2229"/>
                  <a:pt x="f2230" y="f2231"/>
                  <a:pt x="f2232" y="f2233"/>
                </a:cubicBezTo>
                <a:cubicBezTo>
                  <a:pt x="f2234" y="f1985"/>
                  <a:pt x="f2235" y="f2236"/>
                  <a:pt x="f2237" y="f2238"/>
                </a:cubicBezTo>
                <a:cubicBezTo>
                  <a:pt x="f2239" y="f2240"/>
                  <a:pt x="f2144" y="f2241"/>
                  <a:pt x="f2242" y="f2243"/>
                </a:cubicBezTo>
                <a:cubicBezTo>
                  <a:pt x="f2244" y="f2245"/>
                  <a:pt x="f2154" y="f2246"/>
                  <a:pt x="f2247" y="f2248"/>
                </a:cubicBezTo>
                <a:cubicBezTo>
                  <a:pt x="f2249" y="f1994"/>
                  <a:pt x="f2250" y="f2251"/>
                  <a:pt x="f2252" y="f2253"/>
                </a:cubicBezTo>
                <a:cubicBezTo>
                  <a:pt x="f2254" y="f2255"/>
                  <a:pt x="f2256" y="f2257"/>
                  <a:pt x="f2258" y="f2259"/>
                </a:cubicBezTo>
                <a:cubicBezTo>
                  <a:pt x="f2260" y="f2261"/>
                  <a:pt x="f2262" y="f2263"/>
                  <a:pt x="f2264" y="f2265"/>
                </a:cubicBezTo>
                <a:cubicBezTo>
                  <a:pt x="f2266" y="f2267"/>
                  <a:pt x="f2268" y="f2269"/>
                  <a:pt x="f2270" y="f2060"/>
                </a:cubicBezTo>
                <a:cubicBezTo>
                  <a:pt x="f2271" y="f2272"/>
                  <a:pt x="f2273" y="f2274"/>
                  <a:pt x="f2275" y="f2276"/>
                </a:cubicBezTo>
                <a:cubicBezTo>
                  <a:pt x="f2275" y="f2276"/>
                  <a:pt x="f1864" y="f2277"/>
                  <a:pt x="f1864" y="f2278"/>
                </a:cubicBezTo>
                <a:cubicBezTo>
                  <a:pt x="f2279" y="f2280"/>
                  <a:pt x="f2281" y="f2282"/>
                  <a:pt x="f2281" y="f2282"/>
                </a:cubicBezTo>
                <a:cubicBezTo>
                  <a:pt x="f2283" y="f2284"/>
                  <a:pt x="f2285" y="f1987"/>
                  <a:pt x="f2286" y="f2287"/>
                </a:cubicBezTo>
                <a:cubicBezTo>
                  <a:pt x="f2286" y="f2287"/>
                  <a:pt x="f2256" y="f2288"/>
                  <a:pt x="f2289" y="f2290"/>
                </a:cubicBezTo>
                <a:cubicBezTo>
                  <a:pt x="f2291" y="f2292"/>
                  <a:pt x="f2293" y="f2294"/>
                  <a:pt x="f2154" y="f2295"/>
                </a:cubicBezTo>
                <a:cubicBezTo>
                  <a:pt x="f2296" y="f2204"/>
                  <a:pt x="f2297" y="f2298"/>
                  <a:pt x="f2299" y="f2300"/>
                </a:cubicBezTo>
                <a:cubicBezTo>
                  <a:pt x="f2301" y="f2302"/>
                  <a:pt x="f2303" y="f2304"/>
                  <a:pt x="f2305" y="f2306"/>
                </a:cubicBezTo>
                <a:cubicBezTo>
                  <a:pt x="f2307" y="f2308"/>
                  <a:pt x="f2309" y="f2310"/>
                  <a:pt x="f2311" y="f2312"/>
                </a:cubicBezTo>
                <a:cubicBezTo>
                  <a:pt x="f2185" y="f2313"/>
                  <a:pt x="f2314" y="f2315"/>
                  <a:pt x="f2316" y="f2317"/>
                </a:cubicBezTo>
                <a:close/>
                <a:moveTo>
                  <a:pt x="f2318" y="f1911"/>
                </a:moveTo>
                <a:lnTo>
                  <a:pt x="f2319" y="f1911"/>
                </a:lnTo>
                <a:cubicBezTo>
                  <a:pt x="f2320" y="f2321"/>
                  <a:pt x="f2322" y="f2323"/>
                  <a:pt x="f2324" y="f2325"/>
                </a:cubicBezTo>
                <a:cubicBezTo>
                  <a:pt x="f2326" y="f2327"/>
                  <a:pt x="f2328" y="f2329"/>
                  <a:pt x="f2330" y="f2331"/>
                </a:cubicBezTo>
                <a:cubicBezTo>
                  <a:pt x="f2332" y="f2333"/>
                  <a:pt x="f2334" y="f2335"/>
                  <a:pt x="f2336" y="f2218"/>
                </a:cubicBezTo>
                <a:lnTo>
                  <a:pt x="f2336" y="f2337"/>
                </a:lnTo>
                <a:cubicBezTo>
                  <a:pt x="f2338" y="f2339"/>
                  <a:pt x="f2336" y="f2340"/>
                  <a:pt x="f2336" y="f2341"/>
                </a:cubicBezTo>
                <a:cubicBezTo>
                  <a:pt x="f2336" y="f2342"/>
                  <a:pt x="f2343" y="f2344"/>
                  <a:pt x="f2343" y="f2345"/>
                </a:cubicBezTo>
                <a:cubicBezTo>
                  <a:pt x="f2346" y="f2347"/>
                  <a:pt x="f2348" y="f2349"/>
                  <a:pt x="f2350" y="f2351"/>
                </a:cubicBezTo>
                <a:cubicBezTo>
                  <a:pt x="f2352" y="f2353"/>
                  <a:pt x="f2354" y="f2355"/>
                  <a:pt x="f2356" y="f2357"/>
                </a:cubicBezTo>
                <a:cubicBezTo>
                  <a:pt x="f2358" y="f2359"/>
                  <a:pt x="f2360" y="f2361"/>
                  <a:pt x="f2362" y="f2174"/>
                </a:cubicBezTo>
                <a:cubicBezTo>
                  <a:pt x="f2363" y="f1588"/>
                  <a:pt x="f2364" y="f2365"/>
                  <a:pt x="f2366" y="f2367"/>
                </a:cubicBezTo>
                <a:cubicBezTo>
                  <a:pt x="f2368" y="f2369"/>
                  <a:pt x="f2370" y="f2371"/>
                  <a:pt x="f2370" y="f2371"/>
                </a:cubicBezTo>
                <a:lnTo>
                  <a:pt x="f2356" y="f2372"/>
                </a:lnTo>
                <a:cubicBezTo>
                  <a:pt x="f2356" y="f2373"/>
                  <a:pt x="f2374" y="f2375"/>
                  <a:pt x="f2374" y="f2375"/>
                </a:cubicBezTo>
                <a:cubicBezTo>
                  <a:pt x="f2376" y="f2377"/>
                  <a:pt x="f2378" y="f2379"/>
                  <a:pt x="f2326" y="f2380"/>
                </a:cubicBezTo>
                <a:cubicBezTo>
                  <a:pt x="f2350" y="f2381"/>
                  <a:pt x="f2382" y="f1503"/>
                  <a:pt x="f2383" y="f2384"/>
                </a:cubicBezTo>
                <a:cubicBezTo>
                  <a:pt x="f2385" y="f2386"/>
                  <a:pt x="f2387" y="f2388"/>
                  <a:pt x="f2389" y="f2064"/>
                </a:cubicBezTo>
                <a:cubicBezTo>
                  <a:pt x="f2390" y="f2106"/>
                  <a:pt x="f2391" y="f2392"/>
                  <a:pt x="f2393" y="f2394"/>
                </a:cubicBezTo>
                <a:cubicBezTo>
                  <a:pt x="f2346" y="f2395"/>
                  <a:pt x="f2396" y="f2397"/>
                  <a:pt x="f2396" y="f2398"/>
                </a:cubicBezTo>
                <a:cubicBezTo>
                  <a:pt x="f2399" y="f2400"/>
                  <a:pt x="f2401" y="f2402"/>
                  <a:pt x="f2403" y="f2132"/>
                </a:cubicBezTo>
                <a:cubicBezTo>
                  <a:pt x="f2404" y="f2405"/>
                  <a:pt x="f2406" y="f1714"/>
                  <a:pt x="f2407" y="f2408"/>
                </a:cubicBezTo>
                <a:cubicBezTo>
                  <a:pt x="f2409" y="f2410"/>
                  <a:pt x="f2411" y="f2412"/>
                  <a:pt x="f2413" y="f2414"/>
                </a:cubicBezTo>
                <a:cubicBezTo>
                  <a:pt x="f2415" y="f2416"/>
                  <a:pt x="f2417" y="f2030"/>
                  <a:pt x="f2418" y="f2419"/>
                </a:cubicBezTo>
                <a:cubicBezTo>
                  <a:pt x="f2420" y="f2421"/>
                  <a:pt x="f2422" y="f2423"/>
                  <a:pt x="f2422" y="f2424"/>
                </a:cubicBezTo>
                <a:cubicBezTo>
                  <a:pt x="f2406" y="f2425"/>
                  <a:pt x="f2426" y="f2427"/>
                  <a:pt x="f2428" y="f2429"/>
                </a:cubicBezTo>
                <a:cubicBezTo>
                  <a:pt x="f2430" y="f2431"/>
                  <a:pt x="f2432" y="f2433"/>
                  <a:pt x="f2434" y="f2435"/>
                </a:cubicBezTo>
                <a:cubicBezTo>
                  <a:pt x="f2436" y="f2437"/>
                  <a:pt x="f2438" y="f2439"/>
                  <a:pt x="f2432" y="f2440"/>
                </a:cubicBezTo>
                <a:cubicBezTo>
                  <a:pt x="f2432" y="f2440"/>
                  <a:pt x="f2441" y="f2442"/>
                  <a:pt x="f2443" y="f2444"/>
                </a:cubicBezTo>
                <a:cubicBezTo>
                  <a:pt x="f2445" y="f2446"/>
                  <a:pt x="f2447" y="f2448"/>
                  <a:pt x="f2441" y="f2449"/>
                </a:cubicBezTo>
                <a:cubicBezTo>
                  <a:pt x="f2450" y="f2451"/>
                  <a:pt x="f2452" y="f2453"/>
                  <a:pt x="f2318" y="f1911"/>
                </a:cubicBezTo>
                <a:close/>
                <a:moveTo>
                  <a:pt x="f2454" y="f2455"/>
                </a:moveTo>
                <a:lnTo>
                  <a:pt x="f2456" y="f2455"/>
                </a:lnTo>
                <a:cubicBezTo>
                  <a:pt x="f2457" y="f2458"/>
                  <a:pt x="f2457" y="f2459"/>
                  <a:pt x="f2460" y="f2461"/>
                </a:cubicBezTo>
                <a:cubicBezTo>
                  <a:pt x="f2462" y="f2463"/>
                  <a:pt x="f2464" y="f2465"/>
                  <a:pt x="f2466" y="f2467"/>
                </a:cubicBezTo>
                <a:cubicBezTo>
                  <a:pt x="f2460" y="f2468"/>
                  <a:pt x="f2469" y="f2470"/>
                  <a:pt x="f2471" y="f2472"/>
                </a:cubicBezTo>
                <a:cubicBezTo>
                  <a:pt x="f2473" y="f2199"/>
                  <a:pt x="f2474" y="f2475"/>
                  <a:pt x="f2476" y="f2477"/>
                </a:cubicBezTo>
                <a:cubicBezTo>
                  <a:pt x="f2478" y="f2479"/>
                  <a:pt x="f2480" y="f1923"/>
                  <a:pt x="f2481" y="f1923"/>
                </a:cubicBezTo>
                <a:cubicBezTo>
                  <a:pt x="f2482" y="f2483"/>
                  <a:pt x="f2484" y="f2485"/>
                  <a:pt x="f2486" y="f2487"/>
                </a:cubicBezTo>
                <a:cubicBezTo>
                  <a:pt x="f2488" y="f1901"/>
                  <a:pt x="f2489" y="f2490"/>
                  <a:pt x="f2491" y="f2492"/>
                </a:cubicBezTo>
                <a:cubicBezTo>
                  <a:pt x="f2493" y="f2494"/>
                  <a:pt x="f2495" y="f2496"/>
                  <a:pt x="f2497" y="f2498"/>
                </a:cubicBezTo>
                <a:cubicBezTo>
                  <a:pt x="f2499" y="f2500"/>
                  <a:pt x="f2501" y="f2502"/>
                  <a:pt x="f2503" y="f2504"/>
                </a:cubicBezTo>
                <a:cubicBezTo>
                  <a:pt x="f2505" y="f2506"/>
                  <a:pt x="f2507" y="f2508"/>
                  <a:pt x="f2509" y="f1911"/>
                </a:cubicBezTo>
                <a:lnTo>
                  <a:pt x="f2510" y="f1911"/>
                </a:lnTo>
                <a:cubicBezTo>
                  <a:pt x="f2511" y="f2508"/>
                  <a:pt x="f2512" y="f1905"/>
                  <a:pt x="f2513" y="f2514"/>
                </a:cubicBezTo>
                <a:cubicBezTo>
                  <a:pt x="f2515" y="f2516"/>
                  <a:pt x="f2517" y="f2518"/>
                  <a:pt x="f2519" y="f2520"/>
                </a:cubicBezTo>
                <a:cubicBezTo>
                  <a:pt x="f2521" y="f2522"/>
                  <a:pt x="f2523" y="f1953"/>
                  <a:pt x="f2524" y="f1872"/>
                </a:cubicBezTo>
                <a:cubicBezTo>
                  <a:pt x="f2524" y="f1917"/>
                  <a:pt x="f2524" y="f2525"/>
                  <a:pt x="f2526" y="f2468"/>
                </a:cubicBezTo>
                <a:cubicBezTo>
                  <a:pt x="f2527" y="f2528"/>
                  <a:pt x="f2529" y="f2470"/>
                  <a:pt x="f2530" y="f1844"/>
                </a:cubicBezTo>
                <a:cubicBezTo>
                  <a:pt x="f2531" y="f2532"/>
                  <a:pt x="f2533" y="f2534"/>
                  <a:pt x="f2535" y="f2536"/>
                </a:cubicBezTo>
                <a:cubicBezTo>
                  <a:pt x="f2537" y="f2538"/>
                  <a:pt x="f2539" y="f1946"/>
                  <a:pt x="f2540" y="f2541"/>
                </a:cubicBezTo>
                <a:cubicBezTo>
                  <a:pt x="f2542" y="f1875"/>
                  <a:pt x="f2543" y="f2544"/>
                  <a:pt x="f2545" y="f2546"/>
                </a:cubicBezTo>
                <a:cubicBezTo>
                  <a:pt x="f2547" y="f2548"/>
                  <a:pt x="f2549" y="f2550"/>
                  <a:pt x="f2551" y="f2552"/>
                </a:cubicBezTo>
                <a:cubicBezTo>
                  <a:pt x="f2553" y="f2554"/>
                  <a:pt x="f2555" y="f2556"/>
                  <a:pt x="f2557" y="f2317"/>
                </a:cubicBezTo>
                <a:cubicBezTo>
                  <a:pt x="f2558" y="f2546"/>
                  <a:pt x="f2559" y="f2560"/>
                  <a:pt x="f2561" y="f2562"/>
                </a:cubicBezTo>
                <a:cubicBezTo>
                  <a:pt x="f2563" y="f2564"/>
                  <a:pt x="f2565" y="f2566"/>
                  <a:pt x="f2557" y="f2498"/>
                </a:cubicBezTo>
                <a:cubicBezTo>
                  <a:pt x="f2511" y="f2567"/>
                  <a:pt x="f2568" y="f2569"/>
                  <a:pt x="f2570" y="f2571"/>
                </a:cubicBezTo>
                <a:cubicBezTo>
                  <a:pt x="f2572" y="f2573"/>
                  <a:pt x="f2574" y="f2575"/>
                  <a:pt x="f2572" y="f2562"/>
                </a:cubicBezTo>
                <a:cubicBezTo>
                  <a:pt x="f2537" y="f2546"/>
                  <a:pt x="f2576" y="f2577"/>
                  <a:pt x="f2578" y="f2579"/>
                </a:cubicBezTo>
                <a:cubicBezTo>
                  <a:pt x="f2580" y="f1870"/>
                  <a:pt x="f2581" y="f2560"/>
                  <a:pt x="f2582" y="f2583"/>
                </a:cubicBezTo>
                <a:cubicBezTo>
                  <a:pt x="f2584" y="f2585"/>
                  <a:pt x="f2549" y="f2586"/>
                  <a:pt x="f2587" y="f2588"/>
                </a:cubicBezTo>
                <a:cubicBezTo>
                  <a:pt x="f2574" y="f2589"/>
                  <a:pt x="f2590" y="f2591"/>
                  <a:pt x="f2592" y="f2593"/>
                </a:cubicBezTo>
                <a:cubicBezTo>
                  <a:pt x="f2594" y="f1847"/>
                  <a:pt x="f2595" y="f2498"/>
                  <a:pt x="f2596" y="f2597"/>
                </a:cubicBezTo>
                <a:cubicBezTo>
                  <a:pt x="f2598" y="f2577"/>
                  <a:pt x="f2599" y="f2600"/>
                  <a:pt x="f2601" y="f2602"/>
                </a:cubicBezTo>
                <a:cubicBezTo>
                  <a:pt x="f2545" y="f2602"/>
                  <a:pt x="f2603" y="f2520"/>
                  <a:pt x="f2604" y="f2605"/>
                </a:cubicBezTo>
                <a:cubicBezTo>
                  <a:pt x="f2606" y="f2607"/>
                  <a:pt x="f2501" y="f2608"/>
                  <a:pt x="f2609" y="f2610"/>
                </a:cubicBezTo>
                <a:cubicBezTo>
                  <a:pt x="f2611" y="f2498"/>
                  <a:pt x="f2609" y="f2612"/>
                  <a:pt x="f2613" y="f2614"/>
                </a:cubicBezTo>
                <a:cubicBezTo>
                  <a:pt x="f2615" y="f2616"/>
                  <a:pt x="f2617" y="f2618"/>
                  <a:pt x="f2619" y="f2620"/>
                </a:cubicBezTo>
                <a:cubicBezTo>
                  <a:pt x="f2621" y="f2622"/>
                  <a:pt x="f2623" y="f2624"/>
                  <a:pt x="f2625" y="f2626"/>
                </a:cubicBezTo>
                <a:cubicBezTo>
                  <a:pt x="f2517" y="f2627"/>
                  <a:pt x="f2628" y="f2629"/>
                  <a:pt x="f2630" y="f2631"/>
                </a:cubicBezTo>
                <a:cubicBezTo>
                  <a:pt x="f2632" y="f2633"/>
                  <a:pt x="f2634" y="f1947"/>
                  <a:pt x="f2635" y="f2564"/>
                </a:cubicBezTo>
                <a:cubicBezTo>
                  <a:pt x="f2636" y="f2637"/>
                  <a:pt x="f2638" y="f2639"/>
                  <a:pt x="f2640" y="f2641"/>
                </a:cubicBezTo>
                <a:cubicBezTo>
                  <a:pt x="f2642" y="f2643"/>
                  <a:pt x="f2644" y="f2645"/>
                  <a:pt x="f2646" y="f2647"/>
                </a:cubicBezTo>
                <a:cubicBezTo>
                  <a:pt x="f2648" y="f2520"/>
                  <a:pt x="f2649" y="f2458"/>
                  <a:pt x="f2454" y="f2455"/>
                </a:cubicBezTo>
                <a:close/>
                <a:moveTo>
                  <a:pt x="f2650" y="f5"/>
                </a:moveTo>
                <a:lnTo>
                  <a:pt x="f2651" y="f5"/>
                </a:lnTo>
                <a:cubicBezTo>
                  <a:pt x="f2652" y="f2653"/>
                  <a:pt x="f2654" y="f2655"/>
                  <a:pt x="f2654" y="f2656"/>
                </a:cubicBezTo>
                <a:lnTo>
                  <a:pt x="f2654" y="f2657"/>
                </a:lnTo>
                <a:lnTo>
                  <a:pt x="f5" y="f2657"/>
                </a:lnTo>
                <a:lnTo>
                  <a:pt x="f5" y="f2658"/>
                </a:lnTo>
                <a:lnTo>
                  <a:pt x="f2654" y="f2658"/>
                </a:lnTo>
                <a:lnTo>
                  <a:pt x="f2654" y="f2659"/>
                </a:lnTo>
                <a:cubicBezTo>
                  <a:pt x="f2654" y="f2660"/>
                  <a:pt x="f2652" y="f2661"/>
                  <a:pt x="f2662" y="f2661"/>
                </a:cubicBezTo>
                <a:lnTo>
                  <a:pt x="f2663" y="f2661"/>
                </a:lnTo>
                <a:lnTo>
                  <a:pt x="f2663" y="f2658"/>
                </a:lnTo>
                <a:lnTo>
                  <a:pt x="f2664" y="f2658"/>
                </a:lnTo>
                <a:lnTo>
                  <a:pt x="f2664" y="f2657"/>
                </a:lnTo>
                <a:lnTo>
                  <a:pt x="f2663" y="f2657"/>
                </a:lnTo>
                <a:lnTo>
                  <a:pt x="f2663" y="f2665"/>
                </a:lnTo>
                <a:lnTo>
                  <a:pt x="f2666" y="f2667"/>
                </a:lnTo>
                <a:cubicBezTo>
                  <a:pt x="f2668" y="f2669"/>
                  <a:pt x="f2670" y="f2671"/>
                  <a:pt x="f2672" y="f2673"/>
                </a:cubicBezTo>
                <a:cubicBezTo>
                  <a:pt x="f2674" y="f2675"/>
                  <a:pt x="f2676" y="f2677"/>
                  <a:pt x="f2676" y="f2678"/>
                </a:cubicBezTo>
                <a:cubicBezTo>
                  <a:pt x="f2679" y="f2680"/>
                  <a:pt x="f2681" y="f2682"/>
                  <a:pt x="f2683" y="f2684"/>
                </a:cubicBezTo>
                <a:cubicBezTo>
                  <a:pt x="f2685" y="f2686"/>
                  <a:pt x="f2687" y="f2688"/>
                  <a:pt x="f2689" y="f2688"/>
                </a:cubicBezTo>
                <a:cubicBezTo>
                  <a:pt x="f2690" y="f2691"/>
                  <a:pt x="f2692" y="f2693"/>
                  <a:pt x="f2694" y="f2695"/>
                </a:cubicBezTo>
                <a:cubicBezTo>
                  <a:pt x="f2696" y="f2697"/>
                  <a:pt x="f2698" y="f2699"/>
                  <a:pt x="f2700" y="f2701"/>
                </a:cubicBezTo>
                <a:cubicBezTo>
                  <a:pt x="f2702" y="f2703"/>
                  <a:pt x="f2704" y="f2705"/>
                  <a:pt x="f2706" y="f2707"/>
                </a:cubicBezTo>
                <a:lnTo>
                  <a:pt x="f2708" y="f2709"/>
                </a:lnTo>
                <a:cubicBezTo>
                  <a:pt x="f2710" y="f2711"/>
                  <a:pt x="f259" y="f185"/>
                  <a:pt x="f2712" y="f2713"/>
                </a:cubicBezTo>
                <a:cubicBezTo>
                  <a:pt x="f953" y="f2714"/>
                  <a:pt x="f2715" y="f2716"/>
                  <a:pt x="f2717" y="f2718"/>
                </a:cubicBezTo>
                <a:cubicBezTo>
                  <a:pt x="f92" y="f2719"/>
                  <a:pt x="f2720" y="f2721"/>
                  <a:pt x="f31" y="f2722"/>
                </a:cubicBezTo>
                <a:cubicBezTo>
                  <a:pt x="f980" y="f2723"/>
                  <a:pt x="f980" y="f2724"/>
                  <a:pt x="f2725" y="f2726"/>
                </a:cubicBezTo>
                <a:cubicBezTo>
                  <a:pt x="f1099" y="f2727"/>
                  <a:pt x="f385" y="f2728"/>
                  <a:pt x="f2729" y="f2730"/>
                </a:cubicBezTo>
                <a:cubicBezTo>
                  <a:pt x="f1106" y="f2731"/>
                  <a:pt x="f2732" y="f2733"/>
                  <a:pt x="f2732" y="f2734"/>
                </a:cubicBezTo>
                <a:lnTo>
                  <a:pt x="f2732" y="f2735"/>
                </a:lnTo>
                <a:cubicBezTo>
                  <a:pt x="f2732" y="f2736"/>
                  <a:pt x="f1106" y="f2737"/>
                  <a:pt x="f2729" y="f2738"/>
                </a:cubicBezTo>
                <a:cubicBezTo>
                  <a:pt x="f385" y="f2739"/>
                  <a:pt x="f1099" y="f2740"/>
                  <a:pt x="f1099" y="f2741"/>
                </a:cubicBezTo>
                <a:cubicBezTo>
                  <a:pt x="f31" y="f2742"/>
                  <a:pt x="f2743" y="f2744"/>
                  <a:pt x="f2745" y="f2746"/>
                </a:cubicBezTo>
                <a:cubicBezTo>
                  <a:pt x="f383" y="f2747"/>
                  <a:pt x="f2748" y="f2749"/>
                  <a:pt x="f385" y="f2750"/>
                </a:cubicBezTo>
                <a:cubicBezTo>
                  <a:pt x="f2751" y="f2752"/>
                  <a:pt x="f2753" y="f2754"/>
                  <a:pt x="f2755" y="f2756"/>
                </a:cubicBezTo>
                <a:cubicBezTo>
                  <a:pt x="f951" y="f2757"/>
                  <a:pt x="f295" y="f2758"/>
                  <a:pt x="f297" y="f2759"/>
                </a:cubicBezTo>
                <a:cubicBezTo>
                  <a:pt x="f2760" y="f2761"/>
                  <a:pt x="f2762" y="f2763"/>
                  <a:pt x="f2764" y="f2765"/>
                </a:cubicBezTo>
                <a:cubicBezTo>
                  <a:pt x="f2766" y="f2767"/>
                  <a:pt x="f1103" y="f2768"/>
                  <a:pt x="f942" y="f2769"/>
                </a:cubicBezTo>
                <a:cubicBezTo>
                  <a:pt x="f2770" y="f2771"/>
                  <a:pt x="f2772" y="f2773"/>
                  <a:pt x="f2755" y="f2774"/>
                </a:cubicBezTo>
                <a:cubicBezTo>
                  <a:pt x="f2775" y="f2776"/>
                  <a:pt x="f2777" y="f2778"/>
                  <a:pt x="f2779" y="f2780"/>
                </a:cubicBezTo>
                <a:cubicBezTo>
                  <a:pt x="f2781" y="f2782"/>
                  <a:pt x="f2783" y="f2784"/>
                  <a:pt x="f2785" y="f2786"/>
                </a:cubicBezTo>
                <a:cubicBezTo>
                  <a:pt x="f2787" y="f2788"/>
                  <a:pt x="f2789" y="f2790"/>
                  <a:pt x="f2791" y="f2792"/>
                </a:cubicBezTo>
                <a:cubicBezTo>
                  <a:pt x="f2793" y="f2794"/>
                  <a:pt x="f361" y="f2795"/>
                  <a:pt x="f2796" y="f2797"/>
                </a:cubicBezTo>
                <a:cubicBezTo>
                  <a:pt x="f2798" y="f2797"/>
                  <a:pt x="f958" y="f2799"/>
                  <a:pt x="f958" y="f2800"/>
                </a:cubicBezTo>
                <a:cubicBezTo>
                  <a:pt x="f958" y="f2801"/>
                  <a:pt x="f2798" y="f2802"/>
                  <a:pt x="f253" y="f2802"/>
                </a:cubicBezTo>
                <a:cubicBezTo>
                  <a:pt x="f2803" y="f2802"/>
                  <a:pt x="f2785" y="f2804"/>
                  <a:pt x="f2805" y="f2806"/>
                </a:cubicBezTo>
                <a:cubicBezTo>
                  <a:pt x="f2715" y="f2807"/>
                  <a:pt x="f863" y="f2808"/>
                  <a:pt x="f2787" y="f2809"/>
                </a:cubicBezTo>
                <a:cubicBezTo>
                  <a:pt x="f2810" y="f2811"/>
                  <a:pt x="f2812" y="f2813"/>
                  <a:pt x="f37" y="f2814"/>
                </a:cubicBezTo>
                <a:cubicBezTo>
                  <a:pt x="f306" y="f2815"/>
                  <a:pt x="f255" y="f2816"/>
                  <a:pt x="f2817" y="f2818"/>
                </a:cubicBezTo>
                <a:cubicBezTo>
                  <a:pt x="f280" y="f2819"/>
                  <a:pt x="f1203" y="f2820"/>
                  <a:pt x="f2821" y="f2822"/>
                </a:cubicBezTo>
                <a:cubicBezTo>
                  <a:pt x="f283" y="f2823"/>
                  <a:pt x="f2824" y="f2825"/>
                  <a:pt x="f2826" y="f2827"/>
                </a:cubicBezTo>
                <a:cubicBezTo>
                  <a:pt x="f360" y="f2828"/>
                  <a:pt x="f2777" y="f2829"/>
                  <a:pt x="f2772" y="f2830"/>
                </a:cubicBezTo>
                <a:cubicBezTo>
                  <a:pt x="f1329" y="f2827"/>
                  <a:pt x="f946" y="f2831"/>
                  <a:pt x="f2805" y="f2832"/>
                </a:cubicBezTo>
                <a:cubicBezTo>
                  <a:pt x="f33" y="f2833"/>
                  <a:pt x="f2834" y="f2835"/>
                  <a:pt x="f2751" y="f2836"/>
                </a:cubicBezTo>
                <a:cubicBezTo>
                  <a:pt x="f97" y="f2837"/>
                  <a:pt x="f2838" y="f2839"/>
                  <a:pt x="f2840" y="f2841"/>
                </a:cubicBezTo>
                <a:cubicBezTo>
                  <a:pt x="f2842" y="f2843"/>
                  <a:pt x="f94" y="f2844"/>
                  <a:pt x="f346" y="f2845"/>
                </a:cubicBezTo>
                <a:cubicBezTo>
                  <a:pt x="f2846" y="f2847"/>
                  <a:pt x="f97" y="f2848"/>
                  <a:pt x="f345" y="f2849"/>
                </a:cubicBezTo>
                <a:cubicBezTo>
                  <a:pt x="f2850" y="f2851"/>
                  <a:pt x="f2852" y="f2853"/>
                  <a:pt x="f2854" y="f2855"/>
                </a:cubicBezTo>
                <a:cubicBezTo>
                  <a:pt x="f2856" y="f2831"/>
                  <a:pt x="f356" y="f2857"/>
                  <a:pt x="f2858" y="f2859"/>
                </a:cubicBezTo>
                <a:lnTo>
                  <a:pt x="f2860" y="f2861"/>
                </a:lnTo>
                <a:cubicBezTo>
                  <a:pt x="f2862" y="f2863"/>
                  <a:pt x="f2864" y="f2865"/>
                  <a:pt x="f750" y="f2866"/>
                </a:cubicBezTo>
                <a:cubicBezTo>
                  <a:pt x="f367" y="f2851"/>
                  <a:pt x="f976" y="f2867"/>
                  <a:pt x="f88" y="f2868"/>
                </a:cubicBezTo>
                <a:cubicBezTo>
                  <a:pt x="f2869" y="f2870"/>
                  <a:pt x="f411" y="f2871"/>
                  <a:pt x="f2872" y="f2849"/>
                </a:cubicBezTo>
                <a:cubicBezTo>
                  <a:pt x="f2873" y="f2874"/>
                  <a:pt x="f749" y="f2825"/>
                  <a:pt x="f2869" y="f2875"/>
                </a:cubicBezTo>
                <a:cubicBezTo>
                  <a:pt x="f2869" y="f2876"/>
                  <a:pt x="f87" y="f2877"/>
                  <a:pt x="f1098" y="f2878"/>
                </a:cubicBezTo>
                <a:cubicBezTo>
                  <a:pt x="f2879" y="f2880"/>
                  <a:pt x="f102" y="f2814"/>
                  <a:pt x="f976" y="f2881"/>
                </a:cubicBezTo>
                <a:cubicBezTo>
                  <a:pt x="f2882" y="f2883"/>
                  <a:pt x="f411" y="f2822"/>
                  <a:pt x="f2884" y="f2885"/>
                </a:cubicBezTo>
                <a:cubicBezTo>
                  <a:pt x="f2886" y="f2887"/>
                  <a:pt x="f748" y="f2888"/>
                  <a:pt x="f748" y="f2889"/>
                </a:cubicBezTo>
                <a:lnTo>
                  <a:pt x="f748" y="f2890"/>
                </a:lnTo>
                <a:cubicBezTo>
                  <a:pt x="f2891" y="f2892"/>
                  <a:pt x="f2893" y="f2894"/>
                  <a:pt x="f849" y="f2895"/>
                </a:cubicBezTo>
                <a:cubicBezTo>
                  <a:pt x="f2896" y="f2897"/>
                  <a:pt x="f1024" y="f2898"/>
                  <a:pt x="f533" y="f2899"/>
                </a:cubicBezTo>
                <a:cubicBezTo>
                  <a:pt x="f754" y="f2900"/>
                  <a:pt x="f754" y="f2901"/>
                  <a:pt x="f2902" y="f2903"/>
                </a:cubicBezTo>
                <a:cubicBezTo>
                  <a:pt x="f1019" y="f2904"/>
                  <a:pt x="f313" y="f2905"/>
                  <a:pt x="f318" y="f2906"/>
                </a:cubicBezTo>
                <a:cubicBezTo>
                  <a:pt x="f533" y="f2907"/>
                  <a:pt x="f564" y="f2908"/>
                  <a:pt x="f2909" y="f2861"/>
                </a:cubicBezTo>
                <a:cubicBezTo>
                  <a:pt x="f569" y="f2910"/>
                  <a:pt x="f1096" y="f2911"/>
                  <a:pt x="f403" y="f2912"/>
                </a:cubicBezTo>
                <a:cubicBezTo>
                  <a:pt x="f129" y="f2913"/>
                  <a:pt x="f653" y="f2913"/>
                  <a:pt x="f2914" y="f2913"/>
                </a:cubicBezTo>
                <a:cubicBezTo>
                  <a:pt x="f2915" y="f2913"/>
                  <a:pt x="f313" y="f2916"/>
                  <a:pt x="f2917" y="f2918"/>
                </a:cubicBezTo>
                <a:cubicBezTo>
                  <a:pt x="f758" y="f2853"/>
                  <a:pt x="f524" y="f2871"/>
                  <a:pt x="f482" y="f2870"/>
                </a:cubicBezTo>
                <a:cubicBezTo>
                  <a:pt x="f681" y="f2919"/>
                  <a:pt x="f2920" y="f2830"/>
                  <a:pt x="f763" y="f2921"/>
                </a:cubicBezTo>
                <a:cubicBezTo>
                  <a:pt x="f55" y="f2922"/>
                  <a:pt x="f1319" y="f2923"/>
                  <a:pt x="f2924" y="f2925"/>
                </a:cubicBezTo>
                <a:cubicBezTo>
                  <a:pt x="f1325" y="f2926"/>
                  <a:pt x="f227" y="f2927"/>
                  <a:pt x="f83" y="f2928"/>
                </a:cubicBezTo>
                <a:cubicBezTo>
                  <a:pt x="f391" y="f2929"/>
                  <a:pt x="f2930" y="f2931"/>
                  <a:pt x="f2932" y="f2933"/>
                </a:cubicBezTo>
                <a:cubicBezTo>
                  <a:pt x="f2934" y="f2935"/>
                  <a:pt x="f2936" y="f2937"/>
                  <a:pt x="f2938" y="f2939"/>
                </a:cubicBezTo>
                <a:cubicBezTo>
                  <a:pt x="f153" y="f2940"/>
                  <a:pt x="f83" y="f2776"/>
                  <a:pt x="f71" y="f2941"/>
                </a:cubicBezTo>
                <a:cubicBezTo>
                  <a:pt x="f2942" y="f2943"/>
                  <a:pt x="f83" y="f2944"/>
                  <a:pt x="f153" y="f2945"/>
                </a:cubicBezTo>
                <a:cubicBezTo>
                  <a:pt x="f2946" y="f2947"/>
                  <a:pt x="f77" y="f2948"/>
                  <a:pt x="f145" y="f2949"/>
                </a:cubicBezTo>
                <a:cubicBezTo>
                  <a:pt x="f2950" y="f2797"/>
                  <a:pt x="f140" y="f2951"/>
                  <a:pt x="f2891" y="f2801"/>
                </a:cubicBezTo>
                <a:cubicBezTo>
                  <a:pt x="f153" y="f2952"/>
                  <a:pt x="f2953" y="f2954"/>
                  <a:pt x="f1098" y="f2955"/>
                </a:cubicBezTo>
                <a:cubicBezTo>
                  <a:pt x="f25" y="f2956"/>
                  <a:pt x="f2957" y="f2958"/>
                  <a:pt x="f2959" y="f2960"/>
                </a:cubicBezTo>
                <a:cubicBezTo>
                  <a:pt x="f2860" y="f2961"/>
                  <a:pt x="f349" y="f2962"/>
                  <a:pt x="f349" y="f2963"/>
                </a:cubicBezTo>
                <a:cubicBezTo>
                  <a:pt x="f862" y="f2964"/>
                  <a:pt x="f2965" y="f2966"/>
                  <a:pt x="f2959" y="f2967"/>
                </a:cubicBezTo>
                <a:cubicBezTo>
                  <a:pt x="f2957" y="f2968"/>
                  <a:pt x="f73" y="f2969"/>
                  <a:pt x="f367" y="f2970"/>
                </a:cubicBezTo>
                <a:cubicBezTo>
                  <a:pt x="f2971" y="f2972"/>
                  <a:pt x="f219" y="f2973"/>
                  <a:pt x="f57" y="f2974"/>
                </a:cubicBezTo>
                <a:cubicBezTo>
                  <a:pt x="f758" y="f2975"/>
                  <a:pt x="f679" y="f2976"/>
                  <a:pt x="f2977" y="f2978"/>
                </a:cubicBezTo>
                <a:cubicBezTo>
                  <a:pt x="f516" y="f2979"/>
                  <a:pt x="f513" y="f2980"/>
                  <a:pt x="f672" y="f450"/>
                </a:cubicBezTo>
                <a:cubicBezTo>
                  <a:pt x="f795" y="f2981"/>
                  <a:pt x="f690" y="f2982"/>
                  <a:pt x="f2983" y="f2984"/>
                </a:cubicBezTo>
                <a:cubicBezTo>
                  <a:pt x="f2985" y="f2986"/>
                  <a:pt x="f2987" y="f315"/>
                  <a:pt x="f2988" y="f397"/>
                </a:cubicBezTo>
                <a:cubicBezTo>
                  <a:pt x="f2989" y="f493"/>
                  <a:pt x="f2990" y="f627"/>
                  <a:pt x="f2991" y="f509"/>
                </a:cubicBezTo>
                <a:cubicBezTo>
                  <a:pt x="f2992" y="f2993"/>
                  <a:pt x="f2994" y="f531"/>
                  <a:pt x="f814" y="f2995"/>
                </a:cubicBezTo>
                <a:lnTo>
                  <a:pt x="f2996" y="f760"/>
                </a:lnTo>
                <a:cubicBezTo>
                  <a:pt x="f2997" y="f2998"/>
                  <a:pt x="f2999" y="f835"/>
                  <a:pt x="f3000" y="f3001"/>
                </a:cubicBezTo>
                <a:lnTo>
                  <a:pt x="f3002" y="f3003"/>
                </a:lnTo>
                <a:lnTo>
                  <a:pt x="f3004" y="f3005"/>
                </a:lnTo>
                <a:cubicBezTo>
                  <a:pt x="f3006" y="f3007"/>
                  <a:pt x="f3008" y="f3009"/>
                  <a:pt x="f3010" y="f3011"/>
                </a:cubicBezTo>
                <a:cubicBezTo>
                  <a:pt x="f3012" y="f3013"/>
                  <a:pt x="f3014" y="f3015"/>
                  <a:pt x="f3016" y="f3017"/>
                </a:cubicBezTo>
                <a:cubicBezTo>
                  <a:pt x="f3018" y="f3019"/>
                  <a:pt x="f3020" y="f3021"/>
                  <a:pt x="f3022" y="f3023"/>
                </a:cubicBezTo>
                <a:cubicBezTo>
                  <a:pt x="f3024" y="f3025"/>
                  <a:pt x="f3026" y="f3027"/>
                  <a:pt x="f3028" y="f3029"/>
                </a:cubicBezTo>
                <a:lnTo>
                  <a:pt x="f3030" y="f3031"/>
                </a:lnTo>
                <a:cubicBezTo>
                  <a:pt x="f3032" y="f3033"/>
                  <a:pt x="f3034" y="f3035"/>
                  <a:pt x="f3034" y="f3036"/>
                </a:cubicBezTo>
                <a:cubicBezTo>
                  <a:pt x="f3037" y="f3038"/>
                  <a:pt x="f3039" y="f3040"/>
                  <a:pt x="f3041" y="f3042"/>
                </a:cubicBezTo>
                <a:cubicBezTo>
                  <a:pt x="f3043" y="f3044"/>
                  <a:pt x="f3045" y="f3046"/>
                  <a:pt x="f3047" y="f3048"/>
                </a:cubicBezTo>
                <a:lnTo>
                  <a:pt x="f3049" y="f3050"/>
                </a:lnTo>
                <a:cubicBezTo>
                  <a:pt x="f3051" y="f3052"/>
                  <a:pt x="f3053" y="f3054"/>
                  <a:pt x="f3055" y="f3056"/>
                </a:cubicBezTo>
                <a:cubicBezTo>
                  <a:pt x="f3057" y="f3058"/>
                  <a:pt x="f3059" y="f3060"/>
                  <a:pt x="f3061" y="f3062"/>
                </a:cubicBezTo>
                <a:cubicBezTo>
                  <a:pt x="f3063" y="f3064"/>
                  <a:pt x="f3065" y="f3066"/>
                  <a:pt x="f3067" y="f3068"/>
                </a:cubicBezTo>
                <a:cubicBezTo>
                  <a:pt x="f3069" y="f3070"/>
                  <a:pt x="f3071" y="f3072"/>
                  <a:pt x="f3073" y="f1293"/>
                </a:cubicBezTo>
                <a:cubicBezTo>
                  <a:pt x="f3074" y="f3075"/>
                  <a:pt x="f3076" y="f3077"/>
                  <a:pt x="f3078" y="f3079"/>
                </a:cubicBezTo>
                <a:cubicBezTo>
                  <a:pt x="f3080" y="f3081"/>
                  <a:pt x="f3080" y="f3082"/>
                  <a:pt x="f3083" y="f3084"/>
                </a:cubicBezTo>
                <a:cubicBezTo>
                  <a:pt x="f3085" y="f3086"/>
                  <a:pt x="f3087" y="f3088"/>
                  <a:pt x="f3089" y="f3090"/>
                </a:cubicBezTo>
                <a:cubicBezTo>
                  <a:pt x="f3091" y="f3092"/>
                  <a:pt x="f3093" y="f3094"/>
                  <a:pt x="f3095" y="f3096"/>
                </a:cubicBezTo>
                <a:cubicBezTo>
                  <a:pt x="f3097" y="f3098"/>
                  <a:pt x="f3099" y="f3100"/>
                  <a:pt x="f1377" y="f3101"/>
                </a:cubicBezTo>
                <a:cubicBezTo>
                  <a:pt x="f3102" y="f3103"/>
                  <a:pt x="f3104" y="f3105"/>
                  <a:pt x="f3106" y="f1241"/>
                </a:cubicBezTo>
                <a:cubicBezTo>
                  <a:pt x="f3107" y="f3108"/>
                  <a:pt x="f3109" y="f3110"/>
                  <a:pt x="f1379" y="f3111"/>
                </a:cubicBezTo>
                <a:cubicBezTo>
                  <a:pt x="f3112" y="f3113"/>
                  <a:pt x="f3112" y="f3114"/>
                  <a:pt x="f3115" y="f1350"/>
                </a:cubicBezTo>
                <a:cubicBezTo>
                  <a:pt x="f3116" y="f3117"/>
                  <a:pt x="f3118" y="f3119"/>
                  <a:pt x="f3120" y="f3121"/>
                </a:cubicBezTo>
                <a:cubicBezTo>
                  <a:pt x="f3122" y="f3123"/>
                  <a:pt x="f3124" y="f3125"/>
                  <a:pt x="f3126" y="f3127"/>
                </a:cubicBezTo>
                <a:cubicBezTo>
                  <a:pt x="f3128" y="f3129"/>
                  <a:pt x="f3130" y="f3131"/>
                  <a:pt x="f3132" y="f3133"/>
                </a:cubicBezTo>
                <a:cubicBezTo>
                  <a:pt x="f3132" y="f1239"/>
                  <a:pt x="f3134" y="f3135"/>
                  <a:pt x="f3136" y="f3137"/>
                </a:cubicBezTo>
                <a:cubicBezTo>
                  <a:pt x="f3138" y="f3139"/>
                  <a:pt x="f3140" y="f1243"/>
                  <a:pt x="f3141" y="f3142"/>
                </a:cubicBezTo>
                <a:cubicBezTo>
                  <a:pt x="f3143" y="f3144"/>
                  <a:pt x="f3145" y="f3146"/>
                  <a:pt x="f3147" y="f3148"/>
                </a:cubicBezTo>
                <a:cubicBezTo>
                  <a:pt x="f3149" y="f3150"/>
                  <a:pt x="f3151" y="f3152"/>
                  <a:pt x="f3153" y="f3154"/>
                </a:cubicBezTo>
                <a:cubicBezTo>
                  <a:pt x="f1819" y="f3113"/>
                  <a:pt x="f3155" y="f3156"/>
                  <a:pt x="f1799" y="f3157"/>
                </a:cubicBezTo>
                <a:cubicBezTo>
                  <a:pt x="f3158" y="f3159"/>
                  <a:pt x="f3160" y="f3161"/>
                  <a:pt x="f3162" y="f1241"/>
                </a:cubicBezTo>
                <a:cubicBezTo>
                  <a:pt x="f3163" y="f3164"/>
                  <a:pt x="f3165" y="f3166"/>
                  <a:pt x="f3167" y="f3168"/>
                </a:cubicBezTo>
                <a:cubicBezTo>
                  <a:pt x="f3169" y="f3170"/>
                  <a:pt x="f1835" y="f3171"/>
                  <a:pt x="f3172" y="f3173"/>
                </a:cubicBezTo>
                <a:cubicBezTo>
                  <a:pt x="f3174" y="f3175"/>
                  <a:pt x="f1852" y="f3176"/>
                  <a:pt x="f3177" y="f3178"/>
                </a:cubicBezTo>
                <a:cubicBezTo>
                  <a:pt x="f3179" y="f3180"/>
                  <a:pt x="f3181" y="f3182"/>
                  <a:pt x="f3183" y="f3184"/>
                </a:cubicBezTo>
                <a:cubicBezTo>
                  <a:pt x="f3183" y="f3185"/>
                  <a:pt x="f3186" y="f3187"/>
                  <a:pt x="f3188" y="f3189"/>
                </a:cubicBezTo>
                <a:cubicBezTo>
                  <a:pt x="f3190" y="f3191"/>
                  <a:pt x="f3192" y="f3193"/>
                  <a:pt x="f3194" y="f3195"/>
                </a:cubicBezTo>
                <a:cubicBezTo>
                  <a:pt x="f3196" y="f3197"/>
                  <a:pt x="f3198" y="f3199"/>
                  <a:pt x="f3200" y="f3201"/>
                </a:cubicBezTo>
                <a:cubicBezTo>
                  <a:pt x="f3202" y="f3203"/>
                  <a:pt x="f3204" y="f3205"/>
                  <a:pt x="f3206" y="f3207"/>
                </a:cubicBezTo>
                <a:cubicBezTo>
                  <a:pt x="f3208" y="f3209"/>
                  <a:pt x="f3210" y="f3211"/>
                  <a:pt x="f3210" y="f3212"/>
                </a:cubicBezTo>
                <a:cubicBezTo>
                  <a:pt x="f3210" y="f3213"/>
                  <a:pt x="f3214" y="f3215"/>
                  <a:pt x="f3216" y="f3217"/>
                </a:cubicBezTo>
                <a:cubicBezTo>
                  <a:pt x="f3218" y="f210"/>
                  <a:pt x="f3219" y="f3220"/>
                  <a:pt x="f3179" y="f3221"/>
                </a:cubicBezTo>
                <a:lnTo>
                  <a:pt x="f3222" y="f3223"/>
                </a:lnTo>
                <a:cubicBezTo>
                  <a:pt x="f3162" y="f3224"/>
                  <a:pt x="f3225" y="f3226"/>
                  <a:pt x="f3227" y="f3228"/>
                </a:cubicBezTo>
                <a:cubicBezTo>
                  <a:pt x="f3229" y="f3230"/>
                  <a:pt x="f3231" y="f3232"/>
                  <a:pt x="f3233" y="f3234"/>
                </a:cubicBezTo>
                <a:cubicBezTo>
                  <a:pt x="f3235" y="f3236"/>
                  <a:pt x="f3237" y="f3238"/>
                  <a:pt x="f3239" y="f3240"/>
                </a:cubicBezTo>
                <a:cubicBezTo>
                  <a:pt x="f3241" y="f3242"/>
                  <a:pt x="f3243" y="f3244"/>
                  <a:pt x="f1991" y="f1237"/>
                </a:cubicBezTo>
                <a:cubicBezTo>
                  <a:pt x="f3245" y="f3246"/>
                  <a:pt x="f3247" y="f3152"/>
                  <a:pt x="f3248" y="f3249"/>
                </a:cubicBezTo>
                <a:cubicBezTo>
                  <a:pt x="f3250" y="f3251"/>
                  <a:pt x="f3252" y="f3253"/>
                  <a:pt x="f3254" y="f3255"/>
                </a:cubicBezTo>
                <a:cubicBezTo>
                  <a:pt x="f3167" y="f3256"/>
                  <a:pt x="f3257" y="f3258"/>
                  <a:pt x="f3259" y="f3260"/>
                </a:cubicBezTo>
                <a:cubicBezTo>
                  <a:pt x="f3261" y="f3262"/>
                  <a:pt x="f3263" y="f3264"/>
                  <a:pt x="f3265" y="f3266"/>
                </a:cubicBezTo>
                <a:cubicBezTo>
                  <a:pt x="f3267" y="f3268"/>
                  <a:pt x="f3269" y="f3270"/>
                  <a:pt x="f3271" y="f3272"/>
                </a:cubicBezTo>
                <a:cubicBezTo>
                  <a:pt x="f3273" y="f3274"/>
                  <a:pt x="f3275" y="f3276"/>
                  <a:pt x="f3277" y="f3278"/>
                </a:cubicBezTo>
                <a:cubicBezTo>
                  <a:pt x="f3279" y="f3280"/>
                  <a:pt x="f3277" y="f3281"/>
                  <a:pt x="f3106" y="f3282"/>
                </a:cubicBezTo>
                <a:cubicBezTo>
                  <a:pt x="f3283" y="f3284"/>
                  <a:pt x="f3285" y="f3286"/>
                  <a:pt x="f3285" y="f1384"/>
                </a:cubicBezTo>
                <a:cubicBezTo>
                  <a:pt x="f3287" y="f3288"/>
                  <a:pt x="f3289" y="f1422"/>
                  <a:pt x="f3290" y="f2157"/>
                </a:cubicBezTo>
                <a:cubicBezTo>
                  <a:pt x="f3291" y="f3292"/>
                  <a:pt x="f3293" y="f3294"/>
                  <a:pt x="f3271" y="f3295"/>
                </a:cubicBezTo>
                <a:lnTo>
                  <a:pt x="f3296" y="f3297"/>
                </a:lnTo>
                <a:cubicBezTo>
                  <a:pt x="f3298" y="f3299"/>
                  <a:pt x="f1379" y="f3300"/>
                  <a:pt x="f3301" y="f3302"/>
                </a:cubicBezTo>
                <a:cubicBezTo>
                  <a:pt x="f3303" y="f3304"/>
                  <a:pt x="f3305" y="f3306"/>
                  <a:pt x="f3307" y="f3308"/>
                </a:cubicBezTo>
                <a:cubicBezTo>
                  <a:pt x="f3309" y="f3310"/>
                  <a:pt x="f3311" y="f3312"/>
                  <a:pt x="f3313" y="f3314"/>
                </a:cubicBezTo>
                <a:cubicBezTo>
                  <a:pt x="f3315" y="f3316"/>
                  <a:pt x="f1413" y="f3317"/>
                  <a:pt x="f3318" y="f3306"/>
                </a:cubicBezTo>
                <a:cubicBezTo>
                  <a:pt x="f3319" y="f3320"/>
                  <a:pt x="f3321" y="f3322"/>
                  <a:pt x="f3323" y="f3324"/>
                </a:cubicBezTo>
                <a:cubicBezTo>
                  <a:pt x="f3325" y="f3326"/>
                  <a:pt x="f3327" y="f3328"/>
                  <a:pt x="f3329" y="f3330"/>
                </a:cubicBezTo>
                <a:cubicBezTo>
                  <a:pt x="f3331" y="f3332"/>
                  <a:pt x="f3333" y="f3328"/>
                  <a:pt x="f3334" y="f3335"/>
                </a:cubicBezTo>
                <a:cubicBezTo>
                  <a:pt x="f3336" y="f3322"/>
                  <a:pt x="f3337" y="f3338"/>
                  <a:pt x="f1441" y="f3339"/>
                </a:cubicBezTo>
                <a:cubicBezTo>
                  <a:pt x="f3340" y="f3341"/>
                  <a:pt x="f3342" y="f3343"/>
                  <a:pt x="f3344" y="f3345"/>
                </a:cubicBezTo>
                <a:cubicBezTo>
                  <a:pt x="f3346" y="f3347"/>
                  <a:pt x="f3348" y="f3349"/>
                  <a:pt x="f3350" y="f3351"/>
                </a:cubicBezTo>
                <a:cubicBezTo>
                  <a:pt x="f3352" y="f3353"/>
                  <a:pt x="f3352" y="f3354"/>
                  <a:pt x="f3355" y="f3356"/>
                </a:cubicBezTo>
                <a:cubicBezTo>
                  <a:pt x="f3357" y="f3317"/>
                  <a:pt x="f3355" y="f3358"/>
                  <a:pt x="f3359" y="f3302"/>
                </a:cubicBezTo>
                <a:lnTo>
                  <a:pt x="f3360" y="f3361"/>
                </a:lnTo>
                <a:lnTo>
                  <a:pt x="f3360" y="f3362"/>
                </a:lnTo>
                <a:cubicBezTo>
                  <a:pt x="f3363" y="f3364"/>
                  <a:pt x="f3365" y="f3366"/>
                  <a:pt x="f3367" y="f3368"/>
                </a:cubicBezTo>
                <a:cubicBezTo>
                  <a:pt x="f3369" y="f1444"/>
                  <a:pt x="f3370" y="f3371"/>
                  <a:pt x="f3372" y="f3373"/>
                </a:cubicBezTo>
                <a:cubicBezTo>
                  <a:pt x="f3374" y="f3375"/>
                  <a:pt x="f3376" y="f3377"/>
                  <a:pt x="f3378" y="f3379"/>
                </a:cubicBezTo>
                <a:cubicBezTo>
                  <a:pt x="f3380" y="f3381"/>
                  <a:pt x="f3382" y="f3383"/>
                  <a:pt x="f3384" y="f3385"/>
                </a:cubicBezTo>
                <a:cubicBezTo>
                  <a:pt x="f3386" y="f3387"/>
                  <a:pt x="f3388" y="f3389"/>
                  <a:pt x="f3390" y="f3391"/>
                </a:cubicBezTo>
                <a:lnTo>
                  <a:pt x="f3390" y="f3392"/>
                </a:lnTo>
                <a:cubicBezTo>
                  <a:pt x="f3393" y="f3394"/>
                  <a:pt x="f3395" y="f3396"/>
                  <a:pt x="f3397" y="f3398"/>
                </a:cubicBezTo>
                <a:cubicBezTo>
                  <a:pt x="f3386" y="f3399"/>
                  <a:pt x="f3400" y="f3401"/>
                  <a:pt x="f3402" y="f3403"/>
                </a:cubicBezTo>
                <a:cubicBezTo>
                  <a:pt x="f3404" y="f3405"/>
                  <a:pt x="f3406" y="f3407"/>
                  <a:pt x="f3408" y="f3409"/>
                </a:cubicBezTo>
                <a:cubicBezTo>
                  <a:pt x="f3410" y="f3411"/>
                  <a:pt x="f3412" y="f3413"/>
                  <a:pt x="f3414" y="f3415"/>
                </a:cubicBezTo>
                <a:cubicBezTo>
                  <a:pt x="f3416" y="f3417"/>
                  <a:pt x="f3418" y="f3419"/>
                  <a:pt x="f3420" y="f3421"/>
                </a:cubicBezTo>
                <a:cubicBezTo>
                  <a:pt x="f3422" y="f3423"/>
                  <a:pt x="f3424" y="f3425"/>
                  <a:pt x="f3426" y="f3427"/>
                </a:cubicBezTo>
                <a:cubicBezTo>
                  <a:pt x="f3428" y="f3429"/>
                  <a:pt x="f3430" y="f3066"/>
                  <a:pt x="f3431" y="f3432"/>
                </a:cubicBezTo>
                <a:cubicBezTo>
                  <a:pt x="f3043" y="f3433"/>
                  <a:pt x="f3434" y="f3435"/>
                  <a:pt x="f3436" y="f3437"/>
                </a:cubicBezTo>
                <a:cubicBezTo>
                  <a:pt x="f3438" y="f3207"/>
                  <a:pt x="f3439" y="f3440"/>
                  <a:pt x="f3441" y="f3442"/>
                </a:cubicBezTo>
                <a:cubicBezTo>
                  <a:pt x="f3443" y="f3444"/>
                  <a:pt x="f3445" y="f3446"/>
                  <a:pt x="f3447" y="f3072"/>
                </a:cubicBezTo>
                <a:cubicBezTo>
                  <a:pt x="f3448" y="f3449"/>
                  <a:pt x="f3450" y="f1358"/>
                  <a:pt x="f3451" y="f3079"/>
                </a:cubicBezTo>
                <a:cubicBezTo>
                  <a:pt x="f3452" y="f3453"/>
                  <a:pt x="f3454" y="f3455"/>
                  <a:pt x="f3456" y="f3457"/>
                </a:cubicBezTo>
                <a:cubicBezTo>
                  <a:pt x="f3458" y="f3459"/>
                  <a:pt x="f3460" y="f3461"/>
                  <a:pt x="f3462" y="f3463"/>
                </a:cubicBezTo>
                <a:cubicBezTo>
                  <a:pt x="f3464" y="f3465"/>
                  <a:pt x="f3454" y="f3466"/>
                  <a:pt x="f3467" y="f3468"/>
                </a:cubicBezTo>
                <a:cubicBezTo>
                  <a:pt x="f3469" y="f3470"/>
                  <a:pt x="f3471" y="f3472"/>
                  <a:pt x="f3473" y="f3474"/>
                </a:cubicBezTo>
                <a:cubicBezTo>
                  <a:pt x="f3475" y="f3476"/>
                  <a:pt x="f3477" y="f3478"/>
                  <a:pt x="f3479" y="f3480"/>
                </a:cubicBezTo>
                <a:cubicBezTo>
                  <a:pt x="f3481" y="f3482"/>
                  <a:pt x="f3483" y="f3484"/>
                  <a:pt x="f3485" y="f3486"/>
                </a:cubicBezTo>
                <a:cubicBezTo>
                  <a:pt x="f3487" y="f3488"/>
                  <a:pt x="f3489" y="f3490"/>
                  <a:pt x="f3491" y="f1459"/>
                </a:cubicBezTo>
                <a:cubicBezTo>
                  <a:pt x="f1693" y="f3492"/>
                  <a:pt x="f3493" y="f3494"/>
                  <a:pt x="f3495" y="f3496"/>
                </a:cubicBezTo>
                <a:cubicBezTo>
                  <a:pt x="f3497" y="f3498"/>
                  <a:pt x="f3499" y="f3292"/>
                  <a:pt x="f3500" y="f3501"/>
                </a:cubicBezTo>
                <a:cubicBezTo>
                  <a:pt x="f3502" y="f3503"/>
                  <a:pt x="f3504" y="f3505"/>
                  <a:pt x="f3506" y="f3339"/>
                </a:cubicBezTo>
                <a:cubicBezTo>
                  <a:pt x="f3507" y="f3508"/>
                  <a:pt x="f3509" y="f3510"/>
                  <a:pt x="f3511" y="f3512"/>
                </a:cubicBezTo>
                <a:cubicBezTo>
                  <a:pt x="f3513" y="f3514"/>
                  <a:pt x="f1710" y="f3515"/>
                  <a:pt x="f3516" y="f3517"/>
                </a:cubicBezTo>
                <a:cubicBezTo>
                  <a:pt x="f3518" y="f3312"/>
                  <a:pt x="f3519" y="f3520"/>
                  <a:pt x="f3521" y="f3522"/>
                </a:cubicBezTo>
                <a:cubicBezTo>
                  <a:pt x="f3523" y="f3524"/>
                  <a:pt x="f3525" y="f3526"/>
                  <a:pt x="f3527" y="f3528"/>
                </a:cubicBezTo>
                <a:cubicBezTo>
                  <a:pt x="f3529" y="f3530"/>
                  <a:pt x="f3531" y="f3532"/>
                  <a:pt x="f3533" y="f3534"/>
                </a:cubicBezTo>
                <a:cubicBezTo>
                  <a:pt x="f1345" y="f3535"/>
                  <a:pt x="f3536" y="f2120"/>
                  <a:pt x="f3537" y="f1647"/>
                </a:cubicBezTo>
                <a:cubicBezTo>
                  <a:pt x="f3538" y="f3539"/>
                  <a:pt x="f3540" y="f3541"/>
                  <a:pt x="f3542" y="f3543"/>
                </a:cubicBezTo>
                <a:cubicBezTo>
                  <a:pt x="f3544" y="f3545"/>
                  <a:pt x="f3546" y="f3547"/>
                  <a:pt x="f3548" y="f3549"/>
                </a:cubicBezTo>
                <a:cubicBezTo>
                  <a:pt x="f3550" y="f3551"/>
                  <a:pt x="f3552" y="f3553"/>
                  <a:pt x="f3554" y="f3555"/>
                </a:cubicBezTo>
                <a:cubicBezTo>
                  <a:pt x="f3556" y="f3557"/>
                  <a:pt x="f1288" y="f3558"/>
                  <a:pt x="f3559" y="f3560"/>
                </a:cubicBezTo>
                <a:cubicBezTo>
                  <a:pt x="f3561" y="f3562"/>
                  <a:pt x="f3563" y="f3564"/>
                  <a:pt x="f3563" y="f3539"/>
                </a:cubicBezTo>
                <a:cubicBezTo>
                  <a:pt x="f3565" y="f1628"/>
                  <a:pt x="f3566" y="f3567"/>
                  <a:pt x="f3568" y="f2353"/>
                </a:cubicBezTo>
                <a:cubicBezTo>
                  <a:pt x="f3569" y="f2388"/>
                  <a:pt x="f3570" y="f3571"/>
                  <a:pt x="f3572" y="f2386"/>
                </a:cubicBezTo>
                <a:cubicBezTo>
                  <a:pt x="f3573" y="f3574"/>
                  <a:pt x="f3575" y="f3576"/>
                  <a:pt x="f3575" y="f3576"/>
                </a:cubicBezTo>
                <a:cubicBezTo>
                  <a:pt x="f3577" y="f2005"/>
                  <a:pt x="f3578" y="f2408"/>
                  <a:pt x="f3579" y="f3580"/>
                </a:cubicBezTo>
                <a:cubicBezTo>
                  <a:pt x="f3581" y="f3582"/>
                  <a:pt x="f3583" y="f3584"/>
                  <a:pt x="f3585" y="f3586"/>
                </a:cubicBezTo>
                <a:cubicBezTo>
                  <a:pt x="f3587" y="f3588"/>
                  <a:pt x="f3589" y="f3590"/>
                  <a:pt x="f3591" y="f3592"/>
                </a:cubicBezTo>
                <a:cubicBezTo>
                  <a:pt x="f1298" y="f3592"/>
                  <a:pt x="f3593" y="f3594"/>
                  <a:pt x="f1292" y="f3595"/>
                </a:cubicBezTo>
                <a:cubicBezTo>
                  <a:pt x="f3596" y="f3597"/>
                  <a:pt x="f3598" y="f3599"/>
                  <a:pt x="f1521" y="f3600"/>
                </a:cubicBezTo>
                <a:cubicBezTo>
                  <a:pt x="f3601" y="f3602"/>
                  <a:pt x="f3601" y="f3603"/>
                  <a:pt x="f3604" y="f3605"/>
                </a:cubicBezTo>
                <a:cubicBezTo>
                  <a:pt x="f3606" y="f3607"/>
                  <a:pt x="f3608" y="f3609"/>
                  <a:pt x="f3610" y="f3611"/>
                </a:cubicBezTo>
                <a:cubicBezTo>
                  <a:pt x="f3612" y="f3613"/>
                  <a:pt x="f3614" y="f1782"/>
                  <a:pt x="f3615" y="f3616"/>
                </a:cubicBezTo>
                <a:cubicBezTo>
                  <a:pt x="f3617" y="f3618"/>
                  <a:pt x="f3619" y="f3620"/>
                  <a:pt x="f3621" y="f3622"/>
                </a:cubicBezTo>
                <a:cubicBezTo>
                  <a:pt x="f3469" y="f3623"/>
                  <a:pt x="f3624" y="f2034"/>
                  <a:pt x="f3625" y="f1996"/>
                </a:cubicBezTo>
                <a:cubicBezTo>
                  <a:pt x="f3469" y="f3626"/>
                  <a:pt x="f3627" y="f3628"/>
                  <a:pt x="f3629" y="f3630"/>
                </a:cubicBezTo>
                <a:cubicBezTo>
                  <a:pt x="f3631" y="f3632"/>
                  <a:pt x="f3633" y="f3634"/>
                  <a:pt x="f3635" y="f3636"/>
                </a:cubicBezTo>
                <a:cubicBezTo>
                  <a:pt x="f3477" y="f3637"/>
                  <a:pt x="f3612" y="f3638"/>
                  <a:pt x="f3559" y="f2251"/>
                </a:cubicBezTo>
                <a:cubicBezTo>
                  <a:pt x="f3639" y="f3640"/>
                  <a:pt x="f1296" y="f2192"/>
                  <a:pt x="f3641" y="f2044"/>
                </a:cubicBezTo>
                <a:cubicBezTo>
                  <a:pt x="f3565" y="f3642"/>
                  <a:pt x="f3643" y="f2246"/>
                  <a:pt x="f3644" y="f3645"/>
                </a:cubicBezTo>
                <a:cubicBezTo>
                  <a:pt x="f3646" y="f3647"/>
                  <a:pt x="f3617" y="f3648"/>
                  <a:pt x="f3649" y="f2421"/>
                </a:cubicBezTo>
                <a:cubicBezTo>
                  <a:pt x="f3650" y="f3651"/>
                  <a:pt x="f3652" y="f2265"/>
                  <a:pt x="f3653" y="f1992"/>
                </a:cubicBezTo>
                <a:cubicBezTo>
                  <a:pt x="f3617" y="f3654"/>
                  <a:pt x="f3655" y="f3656"/>
                  <a:pt x="f3657" y="f3605"/>
                </a:cubicBezTo>
                <a:cubicBezTo>
                  <a:pt x="f3658" y="f3659"/>
                  <a:pt x="f3660" y="f3661"/>
                  <a:pt x="f3644" y="f3662"/>
                </a:cubicBezTo>
                <a:cubicBezTo>
                  <a:pt x="f3663" y="f3664"/>
                  <a:pt x="f3665" y="f3666"/>
                  <a:pt x="f3652" y="f3667"/>
                </a:cubicBezTo>
                <a:cubicBezTo>
                  <a:pt x="f3668" y="f3669"/>
                  <a:pt x="f3670" y="f3671"/>
                  <a:pt x="f3672" y="f2044"/>
                </a:cubicBezTo>
                <a:cubicBezTo>
                  <a:pt x="f3673" y="f2040"/>
                  <a:pt x="f3674" y="f3675"/>
                  <a:pt x="f3591" y="f3676"/>
                </a:cubicBezTo>
                <a:cubicBezTo>
                  <a:pt x="f3677" y="f3678"/>
                  <a:pt x="f3679" y="f2248"/>
                  <a:pt x="f3680" y="f3681"/>
                </a:cubicBezTo>
                <a:cubicBezTo>
                  <a:pt x="f1525" y="f2192"/>
                  <a:pt x="f3682" y="f3683"/>
                  <a:pt x="f3684" y="f3685"/>
                </a:cubicBezTo>
                <a:cubicBezTo>
                  <a:pt x="f3686" y="f3687"/>
                  <a:pt x="f3688" y="f3689"/>
                  <a:pt x="f3690" y="f2196"/>
                </a:cubicBezTo>
                <a:cubicBezTo>
                  <a:pt x="f3691" y="f2284"/>
                  <a:pt x="f3692" y="f3634"/>
                  <a:pt x="f3693" y="f3694"/>
                </a:cubicBezTo>
                <a:cubicBezTo>
                  <a:pt x="f3578" y="f3666"/>
                  <a:pt x="f3454" y="f2241"/>
                  <a:pt x="f3454" y="f3602"/>
                </a:cubicBezTo>
                <a:cubicBezTo>
                  <a:pt x="f3695" y="f3696"/>
                  <a:pt x="f3697" y="f2419"/>
                  <a:pt x="f3698" y="f3699"/>
                </a:cubicBezTo>
                <a:cubicBezTo>
                  <a:pt x="f3700" y="f3701"/>
                  <a:pt x="f3587" y="f3702"/>
                  <a:pt x="f3703" y="f3704"/>
                </a:cubicBezTo>
                <a:cubicBezTo>
                  <a:pt x="f3705" y="f3706"/>
                  <a:pt x="f3707" y="f3708"/>
                  <a:pt x="f3709" y="f3710"/>
                </a:cubicBezTo>
                <a:cubicBezTo>
                  <a:pt x="f3711" y="f3712"/>
                  <a:pt x="f3713" y="f3714"/>
                  <a:pt x="f3483" y="f3715"/>
                </a:cubicBezTo>
                <a:cubicBezTo>
                  <a:pt x="f3716" y="f3717"/>
                  <a:pt x="f3718" y="f2038"/>
                  <a:pt x="f3719" y="f3720"/>
                </a:cubicBezTo>
                <a:cubicBezTo>
                  <a:pt x="f3721" y="f3722"/>
                  <a:pt x="f3723" y="f3654"/>
                  <a:pt x="f3724" y="f3725"/>
                </a:cubicBezTo>
                <a:cubicBezTo>
                  <a:pt x="f3726" y="f3727"/>
                  <a:pt x="f3728" y="f3729"/>
                  <a:pt x="f3730" y="f3731"/>
                </a:cubicBezTo>
                <a:cubicBezTo>
                  <a:pt x="f3732" y="f3733"/>
                  <a:pt x="f3601" y="f3734"/>
                  <a:pt x="f3735" y="f3736"/>
                </a:cubicBezTo>
                <a:cubicBezTo>
                  <a:pt x="f3737" y="f3738"/>
                  <a:pt x="f3739" y="f3740"/>
                  <a:pt x="f3572" y="f3741"/>
                </a:cubicBezTo>
                <a:cubicBezTo>
                  <a:pt x="f3742" y="f3743"/>
                  <a:pt x="f3477" y="f3744"/>
                  <a:pt x="f3745" y="f1981"/>
                </a:cubicBezTo>
                <a:cubicBezTo>
                  <a:pt x="f3652" y="f3746"/>
                  <a:pt x="f3621" y="f3747"/>
                  <a:pt x="f3748" y="f3749"/>
                </a:cubicBezTo>
                <a:cubicBezTo>
                  <a:pt x="f3750" y="f3751"/>
                  <a:pt x="f3752" y="f3753"/>
                  <a:pt x="f3754" y="f3755"/>
                </a:cubicBezTo>
                <a:cubicBezTo>
                  <a:pt x="f3756" y="f3757"/>
                  <a:pt x="f3758" y="f2465"/>
                  <a:pt x="f3759" y="f3757"/>
                </a:cubicBezTo>
                <a:cubicBezTo>
                  <a:pt x="f3760" y="f2571"/>
                  <a:pt x="f3761" y="f3762"/>
                  <a:pt x="f3763" y="f3764"/>
                </a:cubicBezTo>
                <a:cubicBezTo>
                  <a:pt x="f3765" y="f3766"/>
                  <a:pt x="f3018" y="f3767"/>
                  <a:pt x="f3768" y="f3769"/>
                </a:cubicBezTo>
                <a:cubicBezTo>
                  <a:pt x="f3770" y="f3771"/>
                  <a:pt x="f3772" y="f3773"/>
                  <a:pt x="f3774" y="f3775"/>
                </a:cubicBezTo>
                <a:cubicBezTo>
                  <a:pt x="f3776" y="f3687"/>
                  <a:pt x="f3777" y="f3778"/>
                  <a:pt x="f3779" y="f3780"/>
                </a:cubicBezTo>
                <a:cubicBezTo>
                  <a:pt x="f3781" y="f3626"/>
                  <a:pt x="f3782" y="f3622"/>
                  <a:pt x="f3783" y="f2188"/>
                </a:cubicBezTo>
                <a:cubicBezTo>
                  <a:pt x="f3784" y="f3785"/>
                  <a:pt x="f3786" y="f3787"/>
                  <a:pt x="f3786" y="f2127"/>
                </a:cubicBezTo>
                <a:cubicBezTo>
                  <a:pt x="f3788" y="f3789"/>
                  <a:pt x="f3790" y="f3791"/>
                  <a:pt x="f3784" y="f3792"/>
                </a:cubicBezTo>
                <a:cubicBezTo>
                  <a:pt x="f3793" y="f3794"/>
                  <a:pt x="f3795" y="f3796"/>
                  <a:pt x="f3797" y="f3798"/>
                </a:cubicBezTo>
                <a:lnTo>
                  <a:pt x="f3799" y="f3798"/>
                </a:lnTo>
                <a:cubicBezTo>
                  <a:pt x="f3800" y="f3801"/>
                  <a:pt x="f3802" y="f3803"/>
                  <a:pt x="f3804" y="f2240"/>
                </a:cubicBezTo>
                <a:cubicBezTo>
                  <a:pt x="f3804" y="f3805"/>
                  <a:pt x="f3806" y="f3807"/>
                  <a:pt x="f3808" y="f3809"/>
                </a:cubicBezTo>
                <a:cubicBezTo>
                  <a:pt x="f3810" y="f3811"/>
                  <a:pt x="f3810" y="f3812"/>
                  <a:pt x="f3813" y="f1982"/>
                </a:cubicBezTo>
                <a:cubicBezTo>
                  <a:pt x="f3814" y="f3815"/>
                  <a:pt x="f3816" y="f3817"/>
                  <a:pt x="f3818" y="f3819"/>
                </a:cubicBezTo>
                <a:cubicBezTo>
                  <a:pt x="f3820" y="f3821"/>
                  <a:pt x="f3822" y="f3823"/>
                  <a:pt x="f3824" y="f3825"/>
                </a:cubicBezTo>
                <a:cubicBezTo>
                  <a:pt x="f3826" y="f3827"/>
                  <a:pt x="f3828" y="f3829"/>
                  <a:pt x="f3830" y="f3831"/>
                </a:cubicBezTo>
                <a:cubicBezTo>
                  <a:pt x="f3039" y="f3832"/>
                  <a:pt x="f3833" y="f2327"/>
                  <a:pt x="f3833" y="f3834"/>
                </a:cubicBezTo>
                <a:cubicBezTo>
                  <a:pt x="f3833" y="f3835"/>
                  <a:pt x="f3836" y="f3837"/>
                  <a:pt x="f3838" y="f3839"/>
                </a:cubicBezTo>
                <a:cubicBezTo>
                  <a:pt x="f3840" y="f3841"/>
                  <a:pt x="f3842" y="f3843"/>
                  <a:pt x="f3844" y="f3845"/>
                </a:cubicBezTo>
                <a:cubicBezTo>
                  <a:pt x="f3842" y="f3846"/>
                  <a:pt x="f3842" y="f3847"/>
                  <a:pt x="f3842" y="f3848"/>
                </a:cubicBezTo>
                <a:cubicBezTo>
                  <a:pt x="f3842" y="f3848"/>
                  <a:pt x="f3849" y="f3584"/>
                  <a:pt x="f3849" y="f3850"/>
                </a:cubicBezTo>
                <a:cubicBezTo>
                  <a:pt x="f3430" y="f3851"/>
                  <a:pt x="f3852" y="f3853"/>
                  <a:pt x="f3854" y="f2248"/>
                </a:cubicBezTo>
                <a:cubicBezTo>
                  <a:pt x="f3855" y="f3856"/>
                  <a:pt x="f3857" y="f2416"/>
                  <a:pt x="f3858" y="f3859"/>
                </a:cubicBezTo>
                <a:cubicBezTo>
                  <a:pt x="f3860" y="f3861"/>
                  <a:pt x="f3862" y="f3863"/>
                  <a:pt x="f3862" y="f3863"/>
                </a:cubicBezTo>
                <a:cubicBezTo>
                  <a:pt x="f3864" y="f3865"/>
                  <a:pt x="f3840" y="f3866"/>
                  <a:pt x="f3840" y="f3867"/>
                </a:cubicBezTo>
                <a:cubicBezTo>
                  <a:pt x="f3868" y="f3869"/>
                  <a:pt x="f3868" y="f3870"/>
                  <a:pt x="f3868" y="f3871"/>
                </a:cubicBezTo>
                <a:cubicBezTo>
                  <a:pt x="f3872" y="f3873"/>
                  <a:pt x="f3872" y="f3874"/>
                  <a:pt x="f3872" y="f1566"/>
                </a:cubicBezTo>
                <a:cubicBezTo>
                  <a:pt x="f3875" y="f3558"/>
                  <a:pt x="f3876" y="f2143"/>
                  <a:pt x="f3876" y="f2143"/>
                </a:cubicBezTo>
                <a:cubicBezTo>
                  <a:pt x="f3842" y="f3877"/>
                  <a:pt x="f3878" y="f3526"/>
                  <a:pt x="f3879" y="f3880"/>
                </a:cubicBezTo>
                <a:cubicBezTo>
                  <a:pt x="f3881" y="f3882"/>
                  <a:pt x="f3883" y="f1376"/>
                  <a:pt x="f3884" y="f3885"/>
                </a:cubicBezTo>
                <a:cubicBezTo>
                  <a:pt x="f3884" y="f3886"/>
                  <a:pt x="f3887" y="f3888"/>
                  <a:pt x="f3889" y="f3890"/>
                </a:cubicBezTo>
                <a:cubicBezTo>
                  <a:pt x="f3891" y="f3892"/>
                  <a:pt x="f3893" y="f3894"/>
                  <a:pt x="f3893" y="f3894"/>
                </a:cubicBezTo>
                <a:cubicBezTo>
                  <a:pt x="f3895" y="f3896"/>
                  <a:pt x="f3897" y="f3898"/>
                  <a:pt x="f3899" y="f3900"/>
                </a:cubicBezTo>
                <a:cubicBezTo>
                  <a:pt x="f3899" y="f3901"/>
                  <a:pt x="f3902" y="f3903"/>
                  <a:pt x="f3902" y="f3904"/>
                </a:cubicBezTo>
                <a:cubicBezTo>
                  <a:pt x="f3902" y="f3905"/>
                  <a:pt x="f3906" y="f3907"/>
                  <a:pt x="f3906" y="f1465"/>
                </a:cubicBezTo>
                <a:cubicBezTo>
                  <a:pt x="f3908" y="f3909"/>
                  <a:pt x="f3910" y="f1639"/>
                  <a:pt x="f3911" y="f2013"/>
                </a:cubicBezTo>
                <a:cubicBezTo>
                  <a:pt x="f3911" y="f1596"/>
                  <a:pt x="f3912" y="f3913"/>
                  <a:pt x="f3914" y="f3915"/>
                </a:cubicBezTo>
                <a:cubicBezTo>
                  <a:pt x="f3916" y="f2172"/>
                  <a:pt x="f3914" y="f3917"/>
                  <a:pt x="f3912" y="f3918"/>
                </a:cubicBezTo>
                <a:cubicBezTo>
                  <a:pt x="f3919" y="f3920"/>
                  <a:pt x="f3921" y="f3922"/>
                  <a:pt x="f3923" y="f3924"/>
                </a:cubicBezTo>
                <a:cubicBezTo>
                  <a:pt x="f3925" y="f3926"/>
                  <a:pt x="f3927" y="f2002"/>
                  <a:pt x="f3928" y="f3622"/>
                </a:cubicBezTo>
                <a:cubicBezTo>
                  <a:pt x="f3929" y="f1996"/>
                  <a:pt x="f3929" y="f1992"/>
                  <a:pt x="f3930" y="f3638"/>
                </a:cubicBezTo>
                <a:cubicBezTo>
                  <a:pt x="f3931" y="f3932"/>
                  <a:pt x="f3051" y="f3933"/>
                  <a:pt x="f3934" y="f3935"/>
                </a:cubicBezTo>
                <a:cubicBezTo>
                  <a:pt x="f3936" y="f3937"/>
                  <a:pt x="f3938" y="f3939"/>
                  <a:pt x="f3940" y="f3762"/>
                </a:cubicBezTo>
                <a:cubicBezTo>
                  <a:pt x="f3941" y="f3942"/>
                  <a:pt x="f3418" y="f3766"/>
                  <a:pt x="f3418" y="f3943"/>
                </a:cubicBezTo>
                <a:cubicBezTo>
                  <a:pt x="f3418" y="f3944"/>
                  <a:pt x="f3945" y="f3946"/>
                  <a:pt x="f3947" y="f3948"/>
                </a:cubicBezTo>
                <a:cubicBezTo>
                  <a:pt x="f3420" y="f3812"/>
                  <a:pt x="f3949" y="f3950"/>
                  <a:pt x="f3951" y="f2339"/>
                </a:cubicBezTo>
                <a:cubicBezTo>
                  <a:pt x="f3410" y="f2427"/>
                  <a:pt x="f3952" y="f3727"/>
                  <a:pt x="f3063" y="f3953"/>
                </a:cubicBezTo>
                <a:cubicBezTo>
                  <a:pt x="f3954" y="f3955"/>
                  <a:pt x="f3956" y="f3957"/>
                  <a:pt x="f3956" y="f3958"/>
                </a:cubicBezTo>
                <a:cubicBezTo>
                  <a:pt x="f3959" y="f3960"/>
                  <a:pt x="f3959" y="f3917"/>
                  <a:pt x="f3961" y="f3962"/>
                </a:cubicBezTo>
                <a:lnTo>
                  <a:pt x="f3963" y="f3962"/>
                </a:lnTo>
                <a:cubicBezTo>
                  <a:pt x="f3964" y="f1512"/>
                  <a:pt x="f3965" y="f3966"/>
                  <a:pt x="f3967" y="f3968"/>
                </a:cubicBezTo>
                <a:cubicBezTo>
                  <a:pt x="f3967" y="f2097"/>
                  <a:pt x="f3969" y="f2066"/>
                  <a:pt x="f3970" y="f3971"/>
                </a:cubicBezTo>
                <a:cubicBezTo>
                  <a:pt x="f3970" y="f2384"/>
                  <a:pt x="f3972" y="f3973"/>
                  <a:pt x="f3974" y="f3975"/>
                </a:cubicBezTo>
                <a:cubicBezTo>
                  <a:pt x="f3976" y="f3977"/>
                  <a:pt x="f3978" y="f3659"/>
                  <a:pt x="f3979" y="f3669"/>
                </a:cubicBezTo>
                <a:cubicBezTo>
                  <a:pt x="f3980" y="f3694"/>
                  <a:pt x="f3980" y="f2425"/>
                  <a:pt x="f3981" y="f3683"/>
                </a:cubicBezTo>
                <a:cubicBezTo>
                  <a:pt x="f3982" y="f3932"/>
                  <a:pt x="f3976" y="f3983"/>
                  <a:pt x="f3984" y="f3985"/>
                </a:cubicBezTo>
                <a:cubicBezTo>
                  <a:pt x="f3986" y="f2229"/>
                  <a:pt x="f3987" y="f3946"/>
                  <a:pt x="f3988" y="f3746"/>
                </a:cubicBezTo>
                <a:cubicBezTo>
                  <a:pt x="f3989" y="f3990"/>
                  <a:pt x="f3991" y="f3992"/>
                  <a:pt x="f3993" y="f3990"/>
                </a:cubicBezTo>
                <a:cubicBezTo>
                  <a:pt x="f3994" y="f2433"/>
                  <a:pt x="f3995" y="f3996"/>
                  <a:pt x="f1445" y="f3985"/>
                </a:cubicBezTo>
                <a:cubicBezTo>
                  <a:pt x="f3997" y="f2216"/>
                  <a:pt x="f3998" y="f3999"/>
                  <a:pt x="f4000" y="f3683"/>
                </a:cubicBezTo>
                <a:cubicBezTo>
                  <a:pt x="f4001" y="f4002"/>
                  <a:pt x="f4003" y="f4004"/>
                  <a:pt x="f4005" y="f4006"/>
                </a:cubicBezTo>
                <a:cubicBezTo>
                  <a:pt x="f4007" y="f3638"/>
                  <a:pt x="f4008" y="f4009"/>
                  <a:pt x="f4010" y="f4011"/>
                </a:cubicBezTo>
                <a:cubicBezTo>
                  <a:pt x="f4012" y="f3955"/>
                  <a:pt x="f4013" y="f3609"/>
                  <a:pt x="f4014" y="f4015"/>
                </a:cubicBezTo>
                <a:cubicBezTo>
                  <a:pt x="f4016" y="f2030"/>
                  <a:pt x="f4017" y="f3618"/>
                  <a:pt x="f4018" y="f2054"/>
                </a:cubicBezTo>
                <a:cubicBezTo>
                  <a:pt x="f4019" y="f4020"/>
                  <a:pt x="f3073" y="f4021"/>
                  <a:pt x="f3994" y="f4022"/>
                </a:cubicBezTo>
                <a:cubicBezTo>
                  <a:pt x="f4023" y="f4024"/>
                  <a:pt x="f4025" y="f2388"/>
                  <a:pt x="f3991" y="f4026"/>
                </a:cubicBezTo>
                <a:cubicBezTo>
                  <a:pt x="f4027" y="f4028"/>
                  <a:pt x="f3402" y="f4029"/>
                  <a:pt x="f4030" y="f4031"/>
                </a:cubicBezTo>
                <a:cubicBezTo>
                  <a:pt x="f3388" y="f4032"/>
                  <a:pt x="f4033" y="f4034"/>
                  <a:pt x="f3386" y="f2138"/>
                </a:cubicBezTo>
                <a:cubicBezTo>
                  <a:pt x="f4035" y="f4036"/>
                  <a:pt x="f4037" y="f4038"/>
                  <a:pt x="f4039" y="f4040"/>
                </a:cubicBezTo>
                <a:lnTo>
                  <a:pt x="f4041" y="f4040"/>
                </a:lnTo>
                <a:cubicBezTo>
                  <a:pt x="f4042" y="f4043"/>
                  <a:pt x="f4044" y="f4045"/>
                  <a:pt x="f4046" y="f4047"/>
                </a:cubicBezTo>
                <a:cubicBezTo>
                  <a:pt x="f4048" y="f4049"/>
                  <a:pt x="f3384" y="f3968"/>
                  <a:pt x="f4050" y="f4051"/>
                </a:cubicBezTo>
                <a:cubicBezTo>
                  <a:pt x="f4052" y="f2180"/>
                  <a:pt x="f4053" y="f4054"/>
                  <a:pt x="f4055" y="f4056"/>
                </a:cubicBezTo>
                <a:cubicBezTo>
                  <a:pt x="f4057" y="f4058"/>
                  <a:pt x="f4059" y="f1582"/>
                  <a:pt x="f4060" y="f4061"/>
                </a:cubicBezTo>
                <a:cubicBezTo>
                  <a:pt x="f4062" y="f2089"/>
                  <a:pt x="f4063" y="f4064"/>
                  <a:pt x="f4065" y="f4066"/>
                </a:cubicBezTo>
                <a:cubicBezTo>
                  <a:pt x="f4065" y="f4067"/>
                  <a:pt x="f4065" y="f4068"/>
                  <a:pt x="f4069" y="f3962"/>
                </a:cubicBezTo>
                <a:cubicBezTo>
                  <a:pt x="f3995" y="f4070"/>
                  <a:pt x="f3350" y="f3708"/>
                  <a:pt x="f4010" y="f4071"/>
                </a:cubicBezTo>
                <a:cubicBezTo>
                  <a:pt x="f3340" y="f3856"/>
                  <a:pt x="f1453" y="f2190"/>
                  <a:pt x="f4072" y="f4015"/>
                </a:cubicBezTo>
                <a:cubicBezTo>
                  <a:pt x="f4073" y="f4074"/>
                  <a:pt x="f4075" y="f4076"/>
                  <a:pt x="f4077" y="f4078"/>
                </a:cubicBezTo>
                <a:cubicBezTo>
                  <a:pt x="f4079" y="f4080"/>
                  <a:pt x="f1415" y="f1994"/>
                  <a:pt x="f4081" y="f4082"/>
                </a:cubicBezTo>
                <a:cubicBezTo>
                  <a:pt x="f4083" y="f4074"/>
                  <a:pt x="f4084" y="f2190"/>
                  <a:pt x="f4085" y="f4086"/>
                </a:cubicBezTo>
                <a:cubicBezTo>
                  <a:pt x="f4087" y="f4088"/>
                  <a:pt x="f4089" y="f4054"/>
                  <a:pt x="f1413" y="f4090"/>
                </a:cubicBezTo>
                <a:cubicBezTo>
                  <a:pt x="f4091" y="f1510"/>
                  <a:pt x="f1395" y="f4092"/>
                  <a:pt x="f1395" y="f4092"/>
                </a:cubicBezTo>
                <a:cubicBezTo>
                  <a:pt x="f4093" y="f4043"/>
                  <a:pt x="f4094" y="f4095"/>
                  <a:pt x="f4094" y="f4095"/>
                </a:cubicBezTo>
                <a:cubicBezTo>
                  <a:pt x="f4096" y="f4097"/>
                  <a:pt x="f1457" y="f3789"/>
                  <a:pt x="f4098" y="f4099"/>
                </a:cubicBezTo>
                <a:lnTo>
                  <a:pt x="f4100" y="f4101"/>
                </a:lnTo>
                <a:cubicBezTo>
                  <a:pt x="f4100" y="f4101"/>
                  <a:pt x="f4102" y="f4103"/>
                  <a:pt x="f4102" y="f4104"/>
                </a:cubicBezTo>
                <a:cubicBezTo>
                  <a:pt x="f4007" y="f4105"/>
                  <a:pt x="f4106" y="f1678"/>
                  <a:pt x="f4106" y="f1678"/>
                </a:cubicBezTo>
                <a:cubicBezTo>
                  <a:pt x="f4107" y="f1674"/>
                  <a:pt x="f4108" y="f4109"/>
                  <a:pt x="f4110" y="f4111"/>
                </a:cubicBezTo>
                <a:cubicBezTo>
                  <a:pt x="f4112" y="f4113"/>
                  <a:pt x="f4114" y="f3539"/>
                  <a:pt x="f4115" y="f4116"/>
                </a:cubicBezTo>
                <a:cubicBezTo>
                  <a:pt x="f3325" y="f4117"/>
                  <a:pt x="f1377" y="f4118"/>
                  <a:pt x="f4119" y="f4120"/>
                </a:cubicBezTo>
                <a:cubicBezTo>
                  <a:pt x="f4121" y="f4070"/>
                  <a:pt x="f4122" y="f4123"/>
                  <a:pt x="f4124" y="f4125"/>
                </a:cubicBezTo>
                <a:cubicBezTo>
                  <a:pt x="f4126" y="f2174"/>
                  <a:pt x="f4127" y="f4128"/>
                  <a:pt x="f4129" y="f4070"/>
                </a:cubicBezTo>
                <a:cubicBezTo>
                  <a:pt x="f4130" y="f4131"/>
                  <a:pt x="f4132" y="f4133"/>
                  <a:pt x="f4134" y="f4135"/>
                </a:cubicBezTo>
                <a:cubicBezTo>
                  <a:pt x="f4136" y="f4137"/>
                  <a:pt x="f4136" y="f3873"/>
                  <a:pt x="f4138" y="f1604"/>
                </a:cubicBezTo>
                <a:cubicBezTo>
                  <a:pt x="f4139" y="f4140"/>
                  <a:pt x="f4141" y="f4142"/>
                  <a:pt x="f4143" y="f4144"/>
                </a:cubicBezTo>
                <a:cubicBezTo>
                  <a:pt x="f4145" y="f4146"/>
                  <a:pt x="f4147" y="f4148"/>
                  <a:pt x="f4147" y="f4148"/>
                </a:cubicBezTo>
                <a:cubicBezTo>
                  <a:pt x="f4149" y="f4150"/>
                  <a:pt x="f4151" y="f4152"/>
                  <a:pt x="f4153" y="f4154"/>
                </a:cubicBezTo>
                <a:cubicBezTo>
                  <a:pt x="f4155" y="f1556"/>
                  <a:pt x="f4156" y="f4157"/>
                  <a:pt x="f4158" y="f3551"/>
                </a:cubicBezTo>
                <a:cubicBezTo>
                  <a:pt x="f4159" y="f4152"/>
                  <a:pt x="f4160" y="f4161"/>
                  <a:pt x="f4162" y="f3792"/>
                </a:cubicBezTo>
                <a:cubicBezTo>
                  <a:pt x="f4163" y="f4164"/>
                  <a:pt x="f4165" y="f4166"/>
                  <a:pt x="f4167" y="f4168"/>
                </a:cubicBezTo>
                <a:cubicBezTo>
                  <a:pt x="f4169" y="f4170"/>
                  <a:pt x="f4171" y="f4172"/>
                  <a:pt x="f4173" y="f1392"/>
                </a:cubicBezTo>
                <a:cubicBezTo>
                  <a:pt x="f4174" y="f1465"/>
                  <a:pt x="f4175" y="f4176"/>
                  <a:pt x="f4177" y="f4178"/>
                </a:cubicBezTo>
                <a:lnTo>
                  <a:pt x="f4177" y="f4179"/>
                </a:lnTo>
                <a:cubicBezTo>
                  <a:pt x="f4180" y="f4181"/>
                  <a:pt x="f4182" y="f1562"/>
                  <a:pt x="f4183" y="f4109"/>
                </a:cubicBezTo>
                <a:cubicBezTo>
                  <a:pt x="f4184" y="f4185"/>
                  <a:pt x="f4186" y="f4187"/>
                  <a:pt x="f4188" y="f4189"/>
                </a:cubicBezTo>
                <a:cubicBezTo>
                  <a:pt x="f4190" y="f1645"/>
                  <a:pt x="f4191" y="f4192"/>
                  <a:pt x="f4193" y="f1522"/>
                </a:cubicBezTo>
                <a:cubicBezTo>
                  <a:pt x="f4194" y="f4066"/>
                  <a:pt x="f1722" y="f4195"/>
                  <a:pt x="f4196" y="f2007"/>
                </a:cubicBezTo>
                <a:cubicBezTo>
                  <a:pt x="f4197" y="f3958"/>
                  <a:pt x="f4198" y="f3715"/>
                  <a:pt x="f4199" y="f3602"/>
                </a:cubicBezTo>
                <a:cubicBezTo>
                  <a:pt x="f3275" y="f2259"/>
                  <a:pt x="f3283" y="f4200"/>
                  <a:pt x="f3289" y="f4201"/>
                </a:cubicBezTo>
                <a:cubicBezTo>
                  <a:pt x="f4202" y="f4203"/>
                  <a:pt x="f4204" y="f4205"/>
                  <a:pt x="f4206" y="f2312"/>
                </a:cubicBezTo>
                <a:cubicBezTo>
                  <a:pt x="f4207" y="f4208"/>
                  <a:pt x="f4209" y="f3827"/>
                  <a:pt x="f2650" y="f5"/>
                </a:cubicBezTo>
                <a:close/>
              </a:path>
            </a:pathLst>
          </a:custGeom>
          <a:solidFill>
            <a:srgbClr val="E5711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nvGrpSpPr>
          <p:cNvPr id="94" name="Graphic 1">
            <a:extLst>
              <a:ext uri="{FF2B5EF4-FFF2-40B4-BE49-F238E27FC236}">
                <a16:creationId xmlns:a16="http://schemas.microsoft.com/office/drawing/2014/main" id="{6E48C0EC-26B4-431A-A5A2-CA3D94717836}"/>
              </a:ext>
            </a:extLst>
          </p:cNvPr>
          <p:cNvGrpSpPr/>
          <p:nvPr/>
        </p:nvGrpSpPr>
        <p:grpSpPr>
          <a:xfrm>
            <a:off x="6090114" y="1646377"/>
            <a:ext cx="607737" cy="489587"/>
            <a:chOff x="6090114" y="1646377"/>
            <a:chExt cx="607737" cy="489587"/>
          </a:xfrm>
        </p:grpSpPr>
        <p:sp>
          <p:nvSpPr>
            <p:cNvPr id="95" name="Freeform: Shape 322">
              <a:extLst>
                <a:ext uri="{FF2B5EF4-FFF2-40B4-BE49-F238E27FC236}">
                  <a16:creationId xmlns:a16="http://schemas.microsoft.com/office/drawing/2014/main" id="{0FF3F2B9-A54F-4816-B22D-1848C474EDA0}"/>
                </a:ext>
              </a:extLst>
            </p:cNvPr>
            <p:cNvSpPr/>
            <p:nvPr/>
          </p:nvSpPr>
          <p:spPr>
            <a:xfrm>
              <a:off x="6090114" y="1646404"/>
              <a:ext cx="607737" cy="489560"/>
            </a:xfrm>
            <a:custGeom>
              <a:avLst/>
              <a:gdLst>
                <a:gd name="f0" fmla="val 10800000"/>
                <a:gd name="f1" fmla="val 5400000"/>
                <a:gd name="f2" fmla="val 180"/>
                <a:gd name="f3" fmla="val w"/>
                <a:gd name="f4" fmla="val h"/>
                <a:gd name="f5" fmla="val 0"/>
                <a:gd name="f6" fmla="val 1803339"/>
                <a:gd name="f7" fmla="val 1452690"/>
                <a:gd name="f8" fmla="val 1803491"/>
                <a:gd name="f9" fmla="val 1167629"/>
                <a:gd name="f10" fmla="val 1798482"/>
                <a:gd name="f11" fmla="val 1150931"/>
                <a:gd name="f12" fmla="val 1800151"/>
                <a:gd name="f13" fmla="val 1121988"/>
                <a:gd name="f14" fmla="val 1771765"/>
                <a:gd name="f15" fmla="val 1129224"/>
                <a:gd name="f16" fmla="val 1750058"/>
                <a:gd name="f17" fmla="val 1133677"/>
                <a:gd name="f18" fmla="val 1753398"/>
                <a:gd name="f19" fmla="val 1155940"/>
                <a:gd name="f20" fmla="val 1757851"/>
                <a:gd name="f21" fmla="val 1173751"/>
                <a:gd name="f22" fmla="val 1771209"/>
                <a:gd name="f23" fmla="val 1229410"/>
                <a:gd name="f24" fmla="val 1738370"/>
                <a:gd name="f25" fmla="val 1248334"/>
                <a:gd name="f26" fmla="val 1692730"/>
                <a:gd name="f27" fmla="val 1256126"/>
                <a:gd name="f28" fmla="val 1594214"/>
                <a:gd name="f29" fmla="val 1273380"/>
                <a:gd name="f30" fmla="val 1514066"/>
                <a:gd name="f31" fmla="val 1244994"/>
                <a:gd name="f32" fmla="val 1453955"/>
                <a:gd name="f33" fmla="val 1163176"/>
                <a:gd name="f34" fmla="val 1453398"/>
                <a:gd name="f35" fmla="val 1162619"/>
                <a:gd name="f36" fmla="val 1452842"/>
                <a:gd name="f37" fmla="val 1162063"/>
                <a:gd name="f38" fmla="val 1427795"/>
                <a:gd name="f39" fmla="val 1076905"/>
                <a:gd name="f40" fmla="val 1438927"/>
                <a:gd name="f41" fmla="val 991191"/>
                <a:gd name="f42" fmla="val 1456181"/>
                <a:gd name="f43" fmla="val 903807"/>
                <a:gd name="f44" fmla="val 1488463"/>
                <a:gd name="f45" fmla="val 742953"/>
                <a:gd name="f46" fmla="val 1492916"/>
                <a:gd name="f47" fmla="val 583213"/>
                <a:gd name="f48" fmla="val 1426125"/>
                <a:gd name="f49" fmla="val 429595"/>
                <a:gd name="f50" fmla="val 1395513"/>
                <a:gd name="f51" fmla="val 358909"/>
                <a:gd name="f52" fmla="val 1345977"/>
                <a:gd name="f53" fmla="val 299910"/>
                <a:gd name="f54" fmla="val 1303676"/>
                <a:gd name="f55" fmla="val 236460"/>
                <a:gd name="f56" fmla="val 1114437"/>
                <a:gd name="f57" fmla="val 22730"/>
                <a:gd name="f58" fmla="val 940226"/>
                <a:gd name="f59" fmla="val 9929"/>
                <a:gd name="f60" fmla="val 826682"/>
                <a:gd name="f61" fmla="val 467"/>
                <a:gd name="f62" fmla="val 476033"/>
                <a:gd name="f63" fmla="val -12334"/>
                <a:gd name="f64" fmla="val 325198"/>
                <a:gd name="f65" fmla="val 241469"/>
                <a:gd name="f66" fmla="val 273435"/>
                <a:gd name="f67" fmla="val 338872"/>
                <a:gd name="f68" fmla="val 222786"/>
                <a:gd name="f69" fmla="val 453528"/>
                <a:gd name="f70" fmla="val 191617"/>
                <a:gd name="f71" fmla="val 533120"/>
                <a:gd name="f72" fmla="val 183269"/>
                <a:gd name="f73" fmla="val 634975"/>
                <a:gd name="f74" fmla="val 177703"/>
                <a:gd name="f75" fmla="val 712898"/>
                <a:gd name="f76" fmla="val 151543"/>
                <a:gd name="f77" fmla="val 761877"/>
                <a:gd name="f78" fmla="val 73621"/>
                <a:gd name="f79" fmla="val 798612"/>
                <a:gd name="f80" fmla="val 40782"/>
                <a:gd name="f81" fmla="val 813640"/>
                <a:gd name="f82" fmla="val 24085"/>
                <a:gd name="f83" fmla="val 849818"/>
                <a:gd name="f84" fmla="val 11283"/>
                <a:gd name="f85" fmla="val 885996"/>
                <a:gd name="f86" fmla="val -961"/>
                <a:gd name="f87" fmla="val 921061"/>
                <a:gd name="f88" fmla="val -8197"/>
                <a:gd name="f89" fmla="val 1051859"/>
                <a:gd name="f90" fmla="val 16293"/>
                <a:gd name="f91" fmla="val 1104178"/>
                <a:gd name="f92" fmla="val 32990"/>
                <a:gd name="f93" fmla="val 1148148"/>
                <a:gd name="f94" fmla="val 55254"/>
                <a:gd name="f95" fmla="val 1184883"/>
                <a:gd name="f96" fmla="val 112582"/>
                <a:gd name="f97" fmla="val 1174864"/>
                <a:gd name="f98" fmla="val 148760"/>
                <a:gd name="f99" fmla="val 1168742"/>
                <a:gd name="f100" fmla="val 1086923"/>
                <a:gd name="f101" fmla="val 232248"/>
                <a:gd name="f102" fmla="val 1096385"/>
                <a:gd name="f103" fmla="val 246719"/>
                <a:gd name="f104" fmla="val 1122545"/>
                <a:gd name="f105" fmla="val 268426"/>
                <a:gd name="f106" fmla="val 289576"/>
                <a:gd name="f107" fmla="val 1192675"/>
                <a:gd name="f108" fmla="val 349688"/>
                <a:gd name="f109" fmla="val 1305105"/>
                <a:gd name="f110" fmla="val 454326"/>
                <a:gd name="f111" fmla="val 1389706"/>
                <a:gd name="f112" fmla="val 574549"/>
                <a:gd name="f113" fmla="val 1429781"/>
                <a:gd name="f114" fmla="val 681413"/>
                <a:gd name="f115" fmla="val 1462619"/>
                <a:gd name="f116" fmla="val 1466200"/>
                <a:gd name="f117" fmla="val 1472081"/>
                <a:gd name="f118" fmla="val 1608686"/>
                <a:gd name="f119" fmla="val 1425328"/>
                <a:gd name="f120" fmla="val 1731691"/>
                <a:gd name="f121" fmla="val 1384697"/>
                <a:gd name="f122" fmla="val 1817405"/>
                <a:gd name="f123" fmla="val 1275050"/>
                <a:gd name="f124" fmla="+- 0 0 -90"/>
                <a:gd name="f125" fmla="*/ f3 1 1803339"/>
                <a:gd name="f126" fmla="*/ f4 1 1452690"/>
                <a:gd name="f127" fmla="val f5"/>
                <a:gd name="f128" fmla="val f6"/>
                <a:gd name="f129" fmla="val f7"/>
                <a:gd name="f130" fmla="*/ f124 f0 1"/>
                <a:gd name="f131" fmla="+- f129 0 f127"/>
                <a:gd name="f132" fmla="+- f128 0 f127"/>
                <a:gd name="f133" fmla="*/ f130 1 f2"/>
                <a:gd name="f134" fmla="*/ f132 1 1803339"/>
                <a:gd name="f135" fmla="*/ f131 1 1452690"/>
                <a:gd name="f136" fmla="*/ 1803491 f132 1"/>
                <a:gd name="f137" fmla="*/ 1167629 f131 1"/>
                <a:gd name="f138" fmla="*/ 1771765 f132 1"/>
                <a:gd name="f139" fmla="*/ 1129224 f131 1"/>
                <a:gd name="f140" fmla="*/ 1757851 f132 1"/>
                <a:gd name="f141" fmla="*/ 1173751 f131 1"/>
                <a:gd name="f142" fmla="*/ 1692730 f132 1"/>
                <a:gd name="f143" fmla="*/ 1256126 f131 1"/>
                <a:gd name="f144" fmla="*/ 1453955 f132 1"/>
                <a:gd name="f145" fmla="*/ 1163176 f131 1"/>
                <a:gd name="f146" fmla="*/ 1452842 f132 1"/>
                <a:gd name="f147" fmla="*/ 1162063 f131 1"/>
                <a:gd name="f148" fmla="*/ 1456181 f132 1"/>
                <a:gd name="f149" fmla="*/ 903807 f131 1"/>
                <a:gd name="f150" fmla="*/ 1426125 f132 1"/>
                <a:gd name="f151" fmla="*/ 429595 f131 1"/>
                <a:gd name="f152" fmla="*/ 1303676 f132 1"/>
                <a:gd name="f153" fmla="*/ 236460 f131 1"/>
                <a:gd name="f154" fmla="*/ 826682 f132 1"/>
                <a:gd name="f155" fmla="*/ 467 f131 1"/>
                <a:gd name="f156" fmla="*/ 273435 f132 1"/>
                <a:gd name="f157" fmla="*/ 338872 f131 1"/>
                <a:gd name="f158" fmla="*/ 183269 f132 1"/>
                <a:gd name="f159" fmla="*/ 634975 f131 1"/>
                <a:gd name="f160" fmla="*/ 73621 f132 1"/>
                <a:gd name="f161" fmla="*/ 798612 f131 1"/>
                <a:gd name="f162" fmla="*/ 11283 f132 1"/>
                <a:gd name="f163" fmla="*/ 885996 f131 1"/>
                <a:gd name="f164" fmla="*/ 16293 f132 1"/>
                <a:gd name="f165" fmla="*/ 1104178 f131 1"/>
                <a:gd name="f166" fmla="*/ 112582 f132 1"/>
                <a:gd name="f167" fmla="*/ 1174864 f131 1"/>
                <a:gd name="f168" fmla="*/ 232248 f132 1"/>
                <a:gd name="f169" fmla="*/ 1096385 f131 1"/>
                <a:gd name="f170" fmla="*/ 289576 f132 1"/>
                <a:gd name="f171" fmla="*/ 1192675 f131 1"/>
                <a:gd name="f172" fmla="*/ 574549 f132 1"/>
                <a:gd name="f173" fmla="*/ 1429781 f131 1"/>
                <a:gd name="f174" fmla="*/ 1608686 f132 1"/>
                <a:gd name="f175" fmla="*/ 1425328 f131 1"/>
                <a:gd name="f176" fmla="+- f133 0 f1"/>
                <a:gd name="f177" fmla="*/ f136 1 1803339"/>
                <a:gd name="f178" fmla="*/ f137 1 1452690"/>
                <a:gd name="f179" fmla="*/ f138 1 1803339"/>
                <a:gd name="f180" fmla="*/ f139 1 1452690"/>
                <a:gd name="f181" fmla="*/ f140 1 1803339"/>
                <a:gd name="f182" fmla="*/ f141 1 1452690"/>
                <a:gd name="f183" fmla="*/ f142 1 1803339"/>
                <a:gd name="f184" fmla="*/ f143 1 1452690"/>
                <a:gd name="f185" fmla="*/ f144 1 1803339"/>
                <a:gd name="f186" fmla="*/ f145 1 1452690"/>
                <a:gd name="f187" fmla="*/ f146 1 1803339"/>
                <a:gd name="f188" fmla="*/ f147 1 1452690"/>
                <a:gd name="f189" fmla="*/ f148 1 1803339"/>
                <a:gd name="f190" fmla="*/ f149 1 1452690"/>
                <a:gd name="f191" fmla="*/ f150 1 1803339"/>
                <a:gd name="f192" fmla="*/ f151 1 1452690"/>
                <a:gd name="f193" fmla="*/ f152 1 1803339"/>
                <a:gd name="f194" fmla="*/ f153 1 1452690"/>
                <a:gd name="f195" fmla="*/ f154 1 1803339"/>
                <a:gd name="f196" fmla="*/ f155 1 1452690"/>
                <a:gd name="f197" fmla="*/ f156 1 1803339"/>
                <a:gd name="f198" fmla="*/ f157 1 1452690"/>
                <a:gd name="f199" fmla="*/ f158 1 1803339"/>
                <a:gd name="f200" fmla="*/ f159 1 1452690"/>
                <a:gd name="f201" fmla="*/ f160 1 1803339"/>
                <a:gd name="f202" fmla="*/ f161 1 1452690"/>
                <a:gd name="f203" fmla="*/ f162 1 1803339"/>
                <a:gd name="f204" fmla="*/ f163 1 1452690"/>
                <a:gd name="f205" fmla="*/ f164 1 1803339"/>
                <a:gd name="f206" fmla="*/ f165 1 1452690"/>
                <a:gd name="f207" fmla="*/ f166 1 1803339"/>
                <a:gd name="f208" fmla="*/ f167 1 1452690"/>
                <a:gd name="f209" fmla="*/ f168 1 1803339"/>
                <a:gd name="f210" fmla="*/ f169 1 1452690"/>
                <a:gd name="f211" fmla="*/ f170 1 1803339"/>
                <a:gd name="f212" fmla="*/ f171 1 1452690"/>
                <a:gd name="f213" fmla="*/ f172 1 1803339"/>
                <a:gd name="f214" fmla="*/ f173 1 1452690"/>
                <a:gd name="f215" fmla="*/ f174 1 1803339"/>
                <a:gd name="f216" fmla="*/ f175 1 1452690"/>
                <a:gd name="f217" fmla="*/ f127 1 f134"/>
                <a:gd name="f218" fmla="*/ f128 1 f134"/>
                <a:gd name="f219" fmla="*/ f127 1 f135"/>
                <a:gd name="f220" fmla="*/ f129 1 f135"/>
                <a:gd name="f221" fmla="*/ f177 1 f134"/>
                <a:gd name="f222" fmla="*/ f178 1 f135"/>
                <a:gd name="f223" fmla="*/ f179 1 f134"/>
                <a:gd name="f224" fmla="*/ f180 1 f135"/>
                <a:gd name="f225" fmla="*/ f181 1 f134"/>
                <a:gd name="f226" fmla="*/ f182 1 f135"/>
                <a:gd name="f227" fmla="*/ f183 1 f134"/>
                <a:gd name="f228" fmla="*/ f184 1 f135"/>
                <a:gd name="f229" fmla="*/ f185 1 f134"/>
                <a:gd name="f230" fmla="*/ f186 1 f135"/>
                <a:gd name="f231" fmla="*/ f187 1 f134"/>
                <a:gd name="f232" fmla="*/ f188 1 f135"/>
                <a:gd name="f233" fmla="*/ f189 1 f134"/>
                <a:gd name="f234" fmla="*/ f190 1 f135"/>
                <a:gd name="f235" fmla="*/ f191 1 f134"/>
                <a:gd name="f236" fmla="*/ f192 1 f135"/>
                <a:gd name="f237" fmla="*/ f193 1 f134"/>
                <a:gd name="f238" fmla="*/ f194 1 f135"/>
                <a:gd name="f239" fmla="*/ f195 1 f134"/>
                <a:gd name="f240" fmla="*/ f196 1 f135"/>
                <a:gd name="f241" fmla="*/ f197 1 f134"/>
                <a:gd name="f242" fmla="*/ f198 1 f135"/>
                <a:gd name="f243" fmla="*/ f199 1 f134"/>
                <a:gd name="f244" fmla="*/ f200 1 f135"/>
                <a:gd name="f245" fmla="*/ f201 1 f134"/>
                <a:gd name="f246" fmla="*/ f202 1 f135"/>
                <a:gd name="f247" fmla="*/ f203 1 f134"/>
                <a:gd name="f248" fmla="*/ f204 1 f135"/>
                <a:gd name="f249" fmla="*/ f205 1 f134"/>
                <a:gd name="f250" fmla="*/ f206 1 f135"/>
                <a:gd name="f251" fmla="*/ f207 1 f134"/>
                <a:gd name="f252" fmla="*/ f208 1 f135"/>
                <a:gd name="f253" fmla="*/ f209 1 f134"/>
                <a:gd name="f254" fmla="*/ f210 1 f135"/>
                <a:gd name="f255" fmla="*/ f211 1 f134"/>
                <a:gd name="f256" fmla="*/ f212 1 f135"/>
                <a:gd name="f257" fmla="*/ f213 1 f134"/>
                <a:gd name="f258" fmla="*/ f214 1 f135"/>
                <a:gd name="f259" fmla="*/ f215 1 f134"/>
                <a:gd name="f260" fmla="*/ f216 1 f135"/>
                <a:gd name="f261" fmla="*/ f217 f125 1"/>
                <a:gd name="f262" fmla="*/ f218 f125 1"/>
                <a:gd name="f263" fmla="*/ f220 f126 1"/>
                <a:gd name="f264" fmla="*/ f219 f126 1"/>
                <a:gd name="f265" fmla="*/ f221 f125 1"/>
                <a:gd name="f266" fmla="*/ f222 f126 1"/>
                <a:gd name="f267" fmla="*/ f223 f125 1"/>
                <a:gd name="f268" fmla="*/ f224 f126 1"/>
                <a:gd name="f269" fmla="*/ f225 f125 1"/>
                <a:gd name="f270" fmla="*/ f226 f126 1"/>
                <a:gd name="f271" fmla="*/ f227 f125 1"/>
                <a:gd name="f272" fmla="*/ f228 f126 1"/>
                <a:gd name="f273" fmla="*/ f229 f125 1"/>
                <a:gd name="f274" fmla="*/ f230 f126 1"/>
                <a:gd name="f275" fmla="*/ f231 f125 1"/>
                <a:gd name="f276" fmla="*/ f232 f126 1"/>
                <a:gd name="f277" fmla="*/ f233 f125 1"/>
                <a:gd name="f278" fmla="*/ f234 f126 1"/>
                <a:gd name="f279" fmla="*/ f235 f125 1"/>
                <a:gd name="f280" fmla="*/ f236 f126 1"/>
                <a:gd name="f281" fmla="*/ f237 f125 1"/>
                <a:gd name="f282" fmla="*/ f238 f126 1"/>
                <a:gd name="f283" fmla="*/ f239 f125 1"/>
                <a:gd name="f284" fmla="*/ f240 f126 1"/>
                <a:gd name="f285" fmla="*/ f241 f125 1"/>
                <a:gd name="f286" fmla="*/ f242 f126 1"/>
                <a:gd name="f287" fmla="*/ f243 f125 1"/>
                <a:gd name="f288" fmla="*/ f244 f126 1"/>
                <a:gd name="f289" fmla="*/ f245 f125 1"/>
                <a:gd name="f290" fmla="*/ f246 f126 1"/>
                <a:gd name="f291" fmla="*/ f247 f125 1"/>
                <a:gd name="f292" fmla="*/ f248 f126 1"/>
                <a:gd name="f293" fmla="*/ f249 f125 1"/>
                <a:gd name="f294" fmla="*/ f250 f126 1"/>
                <a:gd name="f295" fmla="*/ f251 f125 1"/>
                <a:gd name="f296" fmla="*/ f252 f126 1"/>
                <a:gd name="f297" fmla="*/ f253 f125 1"/>
                <a:gd name="f298" fmla="*/ f254 f126 1"/>
                <a:gd name="f299" fmla="*/ f255 f125 1"/>
                <a:gd name="f300" fmla="*/ f256 f126 1"/>
                <a:gd name="f301" fmla="*/ f257 f125 1"/>
                <a:gd name="f302" fmla="*/ f258 f126 1"/>
                <a:gd name="f303" fmla="*/ f259 f125 1"/>
                <a:gd name="f304" fmla="*/ f260 f126 1"/>
              </a:gdLst>
              <a:ahLst/>
              <a:cxnLst>
                <a:cxn ang="3cd4">
                  <a:pos x="hc" y="t"/>
                </a:cxn>
                <a:cxn ang="0">
                  <a:pos x="r" y="vc"/>
                </a:cxn>
                <a:cxn ang="cd4">
                  <a:pos x="hc" y="b"/>
                </a:cxn>
                <a:cxn ang="cd2">
                  <a:pos x="l" y="vc"/>
                </a:cxn>
                <a:cxn ang="f176">
                  <a:pos x="f265" y="f266"/>
                </a:cxn>
                <a:cxn ang="f176">
                  <a:pos x="f267" y="f268"/>
                </a:cxn>
                <a:cxn ang="f176">
                  <a:pos x="f269" y="f270"/>
                </a:cxn>
                <a:cxn ang="f176">
                  <a:pos x="f271" y="f272"/>
                </a:cxn>
                <a:cxn ang="f176">
                  <a:pos x="f273" y="f274"/>
                </a:cxn>
                <a:cxn ang="f176">
                  <a:pos x="f275" y="f276"/>
                </a:cxn>
                <a:cxn ang="f176">
                  <a:pos x="f277" y="f278"/>
                </a:cxn>
                <a:cxn ang="f176">
                  <a:pos x="f279" y="f280"/>
                </a:cxn>
                <a:cxn ang="f176">
                  <a:pos x="f281" y="f282"/>
                </a:cxn>
                <a:cxn ang="f176">
                  <a:pos x="f283" y="f284"/>
                </a:cxn>
                <a:cxn ang="f176">
                  <a:pos x="f285" y="f286"/>
                </a:cxn>
                <a:cxn ang="f176">
                  <a:pos x="f287" y="f288"/>
                </a:cxn>
                <a:cxn ang="f176">
                  <a:pos x="f289" y="f290"/>
                </a:cxn>
                <a:cxn ang="f176">
                  <a:pos x="f291" y="f292"/>
                </a:cxn>
                <a:cxn ang="f176">
                  <a:pos x="f293" y="f294"/>
                </a:cxn>
                <a:cxn ang="f176">
                  <a:pos x="f295" y="f296"/>
                </a:cxn>
                <a:cxn ang="f176">
                  <a:pos x="f297" y="f298"/>
                </a:cxn>
                <a:cxn ang="f176">
                  <a:pos x="f299" y="f300"/>
                </a:cxn>
                <a:cxn ang="f176">
                  <a:pos x="f301" y="f302"/>
                </a:cxn>
                <a:cxn ang="f176">
                  <a:pos x="f303" y="f304"/>
                </a:cxn>
                <a:cxn ang="f176">
                  <a:pos x="f265" y="f266"/>
                </a:cxn>
              </a:cxnLst>
              <a:rect l="f261" t="f264" r="f262" b="f263"/>
              <a:pathLst>
                <a:path w="1803339" h="145269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68" y="f100"/>
                    <a:pt x="f101" y="f102"/>
                  </a:cubicBezTo>
                  <a:cubicBezTo>
                    <a:pt x="f103" y="f104"/>
                    <a:pt x="f105" y="f93"/>
                    <a:pt x="f106" y="f107"/>
                  </a:cubicBezTo>
                  <a:cubicBezTo>
                    <a:pt x="f108" y="f109"/>
                    <a:pt x="f110" y="f111"/>
                    <a:pt x="f112" y="f113"/>
                  </a:cubicBezTo>
                  <a:cubicBezTo>
                    <a:pt x="f114" y="f115"/>
                    <a:pt x="f116" y="f117"/>
                    <a:pt x="f118" y="f119"/>
                  </a:cubicBezTo>
                  <a:cubicBezTo>
                    <a:pt x="f120" y="f121"/>
                    <a:pt x="f122" y="f123"/>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96" name="Freeform: Shape 323">
              <a:extLst>
                <a:ext uri="{FF2B5EF4-FFF2-40B4-BE49-F238E27FC236}">
                  <a16:creationId xmlns:a16="http://schemas.microsoft.com/office/drawing/2014/main" id="{DA898274-2E21-46B7-96B5-0ECFE12B40E2}"/>
                </a:ext>
              </a:extLst>
            </p:cNvPr>
            <p:cNvSpPr/>
            <p:nvPr/>
          </p:nvSpPr>
          <p:spPr>
            <a:xfrm>
              <a:off x="6102083" y="1919526"/>
              <a:ext cx="56272" cy="97539"/>
            </a:xfrm>
            <a:custGeom>
              <a:avLst/>
              <a:gdLst>
                <a:gd name="f0" fmla="val 10800000"/>
                <a:gd name="f1" fmla="val 5400000"/>
                <a:gd name="f2" fmla="val 180"/>
                <a:gd name="f3" fmla="val w"/>
                <a:gd name="f4" fmla="val h"/>
                <a:gd name="f5" fmla="val 0"/>
                <a:gd name="f6" fmla="val 166975"/>
                <a:gd name="f7" fmla="val 289424"/>
                <a:gd name="f8" fmla="val 133835"/>
                <a:gd name="f9" fmla="val 981"/>
                <a:gd name="f10" fmla="val 158882"/>
                <a:gd name="f11" fmla="val 7660"/>
                <a:gd name="f12" fmla="val 163891"/>
                <a:gd name="f13" fmla="val 119534"/>
                <a:gd name="f14" fmla="val 165561"/>
                <a:gd name="f15" fmla="val 138457"/>
                <a:gd name="f16" fmla="val 176136"/>
                <a:gd name="f17" fmla="val 239200"/>
                <a:gd name="f18" fmla="val 146080"/>
                <a:gd name="f19" fmla="val 230851"/>
                <a:gd name="f20" fmla="val 86526"/>
                <a:gd name="f21" fmla="val 279274"/>
                <a:gd name="f22" fmla="val 62036"/>
                <a:gd name="f23" fmla="val 299311"/>
                <a:gd name="f24" fmla="val 37546"/>
                <a:gd name="f25" fmla="val 291519"/>
                <a:gd name="f26" fmla="val 25301"/>
                <a:gd name="f27" fmla="val 277047"/>
                <a:gd name="f28" fmla="val -16443"/>
                <a:gd name="f29" fmla="val 221945"/>
                <a:gd name="f30" fmla="val -6981"/>
                <a:gd name="f31" fmla="val 96157"/>
                <a:gd name="f32" fmla="val 57026"/>
                <a:gd name="f33" fmla="val 34932"/>
                <a:gd name="f34" fmla="val 57583"/>
                <a:gd name="f35" fmla="val 34376"/>
                <a:gd name="f36" fmla="val 103780"/>
                <a:gd name="f37" fmla="val -6812"/>
                <a:gd name="f38" fmla="+- 0 0 -90"/>
                <a:gd name="f39" fmla="*/ f3 1 166975"/>
                <a:gd name="f40" fmla="*/ f4 1 289424"/>
                <a:gd name="f41" fmla="val f5"/>
                <a:gd name="f42" fmla="val f6"/>
                <a:gd name="f43" fmla="val f7"/>
                <a:gd name="f44" fmla="*/ f38 f0 1"/>
                <a:gd name="f45" fmla="+- f43 0 f41"/>
                <a:gd name="f46" fmla="+- f42 0 f41"/>
                <a:gd name="f47" fmla="*/ f44 1 f2"/>
                <a:gd name="f48" fmla="*/ f46 1 166975"/>
                <a:gd name="f49" fmla="*/ f45 1 289424"/>
                <a:gd name="f50" fmla="*/ 133835 f46 1"/>
                <a:gd name="f51" fmla="*/ 981 f45 1"/>
                <a:gd name="f52" fmla="*/ 165561 f46 1"/>
                <a:gd name="f53" fmla="*/ 138457 f45 1"/>
                <a:gd name="f54" fmla="*/ 86526 f46 1"/>
                <a:gd name="f55" fmla="*/ 279274 f45 1"/>
                <a:gd name="f56" fmla="*/ 25301 f46 1"/>
                <a:gd name="f57" fmla="*/ 277047 f45 1"/>
                <a:gd name="f58" fmla="*/ 57026 f46 1"/>
                <a:gd name="f59" fmla="*/ 34932 f45 1"/>
                <a:gd name="f60" fmla="+- f47 0 f1"/>
                <a:gd name="f61" fmla="*/ f50 1 166975"/>
                <a:gd name="f62" fmla="*/ f51 1 289424"/>
                <a:gd name="f63" fmla="*/ f52 1 166975"/>
                <a:gd name="f64" fmla="*/ f53 1 289424"/>
                <a:gd name="f65" fmla="*/ f54 1 166975"/>
                <a:gd name="f66" fmla="*/ f55 1 289424"/>
                <a:gd name="f67" fmla="*/ f56 1 166975"/>
                <a:gd name="f68" fmla="*/ f57 1 289424"/>
                <a:gd name="f69" fmla="*/ f58 1 166975"/>
                <a:gd name="f70" fmla="*/ f59 1 289424"/>
                <a:gd name="f71" fmla="*/ f41 1 f48"/>
                <a:gd name="f72" fmla="*/ f42 1 f48"/>
                <a:gd name="f73" fmla="*/ f41 1 f49"/>
                <a:gd name="f74" fmla="*/ f43 1 f49"/>
                <a:gd name="f75" fmla="*/ f61 1 f48"/>
                <a:gd name="f76" fmla="*/ f62 1 f49"/>
                <a:gd name="f77" fmla="*/ f63 1 f48"/>
                <a:gd name="f78" fmla="*/ f64 1 f49"/>
                <a:gd name="f79" fmla="*/ f65 1 f48"/>
                <a:gd name="f80" fmla="*/ f66 1 f49"/>
                <a:gd name="f81" fmla="*/ f67 1 f48"/>
                <a:gd name="f82" fmla="*/ f68 1 f49"/>
                <a:gd name="f83" fmla="*/ f69 1 f48"/>
                <a:gd name="f84" fmla="*/ f70 1 f49"/>
                <a:gd name="f85" fmla="*/ f71 f39 1"/>
                <a:gd name="f86" fmla="*/ f72 f39 1"/>
                <a:gd name="f87" fmla="*/ f74 f40 1"/>
                <a:gd name="f88" fmla="*/ f73 f40 1"/>
                <a:gd name="f89" fmla="*/ f75 f39 1"/>
                <a:gd name="f90" fmla="*/ f76 f40 1"/>
                <a:gd name="f91" fmla="*/ f77 f39 1"/>
                <a:gd name="f92" fmla="*/ f78 f40 1"/>
                <a:gd name="f93" fmla="*/ f79 f39 1"/>
                <a:gd name="f94" fmla="*/ f80 f40 1"/>
                <a:gd name="f95" fmla="*/ f81 f39 1"/>
                <a:gd name="f96" fmla="*/ f82 f40 1"/>
                <a:gd name="f97" fmla="*/ f83 f39 1"/>
                <a:gd name="f98" fmla="*/ f84 f40 1"/>
              </a:gdLst>
              <a:ahLst/>
              <a:cxnLst>
                <a:cxn ang="3cd4">
                  <a:pos x="hc" y="t"/>
                </a:cxn>
                <a:cxn ang="0">
                  <a:pos x="r" y="vc"/>
                </a:cxn>
                <a:cxn ang="cd4">
                  <a:pos x="hc" y="b"/>
                </a:cxn>
                <a:cxn ang="cd2">
                  <a:pos x="l" y="vc"/>
                </a:cxn>
                <a:cxn ang="f60">
                  <a:pos x="f89" y="f90"/>
                </a:cxn>
                <a:cxn ang="f60">
                  <a:pos x="f91" y="f92"/>
                </a:cxn>
                <a:cxn ang="f60">
                  <a:pos x="f93" y="f94"/>
                </a:cxn>
                <a:cxn ang="f60">
                  <a:pos x="f95" y="f96"/>
                </a:cxn>
                <a:cxn ang="f60">
                  <a:pos x="f97" y="f98"/>
                </a:cxn>
                <a:cxn ang="f60">
                  <a:pos x="f89" y="f90"/>
                </a:cxn>
              </a:cxnLst>
              <a:rect l="f85" t="f88" r="f86" b="f87"/>
              <a:pathLst>
                <a:path w="166975" h="28942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97" name="Freeform: Shape 324">
              <a:extLst>
                <a:ext uri="{FF2B5EF4-FFF2-40B4-BE49-F238E27FC236}">
                  <a16:creationId xmlns:a16="http://schemas.microsoft.com/office/drawing/2014/main" id="{2BA4D491-E4C3-410B-BF8B-56FB324413A3}"/>
                </a:ext>
              </a:extLst>
            </p:cNvPr>
            <p:cNvSpPr/>
            <p:nvPr/>
          </p:nvSpPr>
          <p:spPr>
            <a:xfrm>
              <a:off x="6164372" y="1664043"/>
              <a:ext cx="504575" cy="450177"/>
            </a:xfrm>
            <a:custGeom>
              <a:avLst/>
              <a:gdLst>
                <a:gd name="f0" fmla="val 10800000"/>
                <a:gd name="f1" fmla="val 5400000"/>
                <a:gd name="f2" fmla="val 180"/>
                <a:gd name="f3" fmla="val w"/>
                <a:gd name="f4" fmla="val h"/>
                <a:gd name="f5" fmla="val 0"/>
                <a:gd name="f6" fmla="val 1497216"/>
                <a:gd name="f7" fmla="val 1335807"/>
                <a:gd name="f8" fmla="val 1161254"/>
                <a:gd name="f9" fmla="val 1030690"/>
                <a:gd name="f10" fmla="val 1163481"/>
                <a:gd name="f11" fmla="val 960560"/>
                <a:gd name="f12" fmla="val 1166263"/>
                <a:gd name="f13" fmla="val 803603"/>
                <a:gd name="f14" fmla="val 1181291"/>
                <a:gd name="f15" fmla="val 722341"/>
                <a:gd name="f16" fmla="val 1245855"/>
                <a:gd name="f17" fmla="val 370022"/>
                <a:gd name="f18" fmla="val 995948"/>
                <a:gd name="f19" fmla="val 174660"/>
                <a:gd name="f20" fmla="val 943072"/>
                <a:gd name="f21" fmla="val 127350"/>
                <a:gd name="f22" fmla="val 776097"/>
                <a:gd name="f23" fmla="val 6014"/>
                <a:gd name="f24" fmla="val 594093"/>
                <a:gd name="f25" fmla="val -31833"/>
                <a:gd name="f26" fmla="val 394278"/>
                <a:gd name="f27" fmla="val 27721"/>
                <a:gd name="f28" fmla="val 199473"/>
                <a:gd name="f29" fmla="val 96181"/>
                <a:gd name="f30" fmla="val 92052"/>
                <a:gd name="f31" fmla="val 302675"/>
                <a:gd name="f32" fmla="val 78694"/>
                <a:gd name="f33" fmla="val 328278"/>
                <a:gd name="f34" fmla="val -28170"/>
                <a:gd name="f35" fmla="val 529206"/>
                <a:gd name="f36" fmla="val -13699"/>
                <a:gd name="f37" fmla="val 752953"/>
                <a:gd name="f38" fmla="val 48082"/>
                <a:gd name="f39" fmla="val 966682"/>
                <a:gd name="f40" fmla="val 129900"/>
                <a:gd name="f41" fmla="val 1216033"/>
                <a:gd name="f42" fmla="val 267933"/>
                <a:gd name="f43" fmla="val 1292285"/>
                <a:gd name="f44" fmla="val 423777"/>
                <a:gd name="f45" fmla="val 1312322"/>
                <a:gd name="f46" fmla="val 709306"/>
                <a:gd name="f47" fmla="val 1349057"/>
                <a:gd name="f48" fmla="val 1147339"/>
                <a:gd name="f49" fmla="val 1335699"/>
                <a:gd name="f50" fmla="val 1285373"/>
                <a:gd name="f51" fmla="val 1332916"/>
                <a:gd name="f52" fmla="val 1374983"/>
                <a:gd name="f53" fmla="val 1474055"/>
                <a:gd name="f54" fmla="val 1290616"/>
                <a:gd name="f55" fmla="val 1497432"/>
                <a:gd name="f56" fmla="val 1234957"/>
                <a:gd name="f57" fmla="val 1335466"/>
                <a:gd name="f58" fmla="val 1283380"/>
                <a:gd name="f59" fmla="val 1171273"/>
                <a:gd name="f60" fmla="val 1216590"/>
                <a:gd name="f61" fmla="val 204483"/>
                <a:gd name="f62" fmla="val 513621"/>
                <a:gd name="f63" fmla="val 187785"/>
                <a:gd name="f64" fmla="val 470764"/>
                <a:gd name="f65" fmla="val 213388"/>
                <a:gd name="f66" fmla="val 431246"/>
                <a:gd name="f67" fmla="val 250123"/>
                <a:gd name="f68" fmla="val 410653"/>
                <a:gd name="f69" fmla="val 286857"/>
                <a:gd name="f70" fmla="val 390059"/>
                <a:gd name="f71" fmla="val 329714"/>
                <a:gd name="f72" fmla="val 396738"/>
                <a:gd name="f73" fmla="val 346969"/>
                <a:gd name="f74" fmla="val 439595"/>
                <a:gd name="f75" fmla="val 364223"/>
                <a:gd name="f76" fmla="val 482452"/>
                <a:gd name="f77" fmla="val 528092"/>
                <a:gd name="f78" fmla="val 302998"/>
                <a:gd name="f79" fmla="val 548129"/>
                <a:gd name="f80" fmla="val 275726"/>
                <a:gd name="f81" fmla="val 568167"/>
                <a:gd name="f82" fmla="val 221737"/>
                <a:gd name="f83" fmla="val 557035"/>
                <a:gd name="f84" fmla="val 592423"/>
                <a:gd name="f85" fmla="val 750170"/>
                <a:gd name="f86" fmla="val 559028"/>
                <a:gd name="f87" fmla="val 862601"/>
                <a:gd name="f88" fmla="val 500030"/>
                <a:gd name="f89" fmla="val 948872"/>
                <a:gd name="f90" fmla="val 447711"/>
                <a:gd name="f91" fmla="val 891543"/>
                <a:gd name="f92" fmla="val 384260"/>
                <a:gd name="f93" fmla="val 822526"/>
                <a:gd name="f94" fmla="val 359213"/>
                <a:gd name="f95" fmla="val 752397"/>
                <a:gd name="f96" fmla="val 321922"/>
                <a:gd name="f97" fmla="val 678927"/>
                <a:gd name="f98" fmla="val 311347"/>
                <a:gd name="f99" fmla="val 658334"/>
                <a:gd name="f100" fmla="val 636070"/>
                <a:gd name="f101" fmla="val 328601"/>
                <a:gd name="f102" fmla="val 631617"/>
                <a:gd name="f103" fmla="val 395948"/>
                <a:gd name="f104" fmla="val 627165"/>
                <a:gd name="f105" fmla="val 493907"/>
                <a:gd name="f106" fmla="val 618259"/>
                <a:gd name="f107" fmla="val 500586"/>
                <a:gd name="f108" fmla="val 617703"/>
                <a:gd name="f109" fmla="val 651421"/>
                <a:gd name="f110" fmla="val 611024"/>
                <a:gd name="f111" fmla="val 632497"/>
                <a:gd name="f112" fmla="val 609354"/>
                <a:gd name="f113" fmla="val 639733"/>
                <a:gd name="f114" fmla="val 503603"/>
                <a:gd name="f115" fmla="val 608008"/>
                <a:gd name="f116" fmla="val 467981"/>
                <a:gd name="f117" fmla="val 614130"/>
                <a:gd name="f118" fmla="val 430133"/>
                <a:gd name="f119" fmla="val 650865"/>
                <a:gd name="f120" fmla="val 396181"/>
                <a:gd name="f121" fmla="val 685373"/>
                <a:gd name="f122" fmla="val 364456"/>
                <a:gd name="f123" fmla="val 724891"/>
                <a:gd name="f124" fmla="val 360560"/>
                <a:gd name="f125" fmla="val 752720"/>
                <a:gd name="f126" fmla="val 387833"/>
                <a:gd name="f127" fmla="val 784445"/>
                <a:gd name="f128" fmla="val 418445"/>
                <a:gd name="f129" fmla="val 778879"/>
                <a:gd name="f130" fmla="val 459632"/>
                <a:gd name="f131" fmla="val 743814"/>
                <a:gd name="f132" fmla="val 494697"/>
                <a:gd name="f133" fmla="val 708750"/>
                <a:gd name="f134" fmla="val 530875"/>
                <a:gd name="f135" fmla="val 669789"/>
                <a:gd name="f136" fmla="val 530319"/>
                <a:gd name="f137" fmla="val 999844"/>
                <a:gd name="f138" fmla="val 930504"/>
                <a:gd name="f139" fmla="val 956430"/>
                <a:gd name="f140" fmla="val 973918"/>
                <a:gd name="f141" fmla="val 907451"/>
                <a:gd name="f142" fmla="val 1032916"/>
                <a:gd name="f143" fmla="val 841217"/>
                <a:gd name="f144" fmla="val 1038482"/>
                <a:gd name="f145" fmla="val 749380"/>
                <a:gd name="f146" fmla="val 1046274"/>
                <a:gd name="f147" fmla="val 729343"/>
                <a:gd name="f148" fmla="val 963343"/>
                <a:gd name="f149" fmla="val 893770"/>
                <a:gd name="f150" fmla="val 847016"/>
                <a:gd name="f151" fmla="val 745484"/>
                <a:gd name="f152" fmla="val 796367"/>
                <a:gd name="f153" fmla="val 758519"/>
                <a:gd name="f154" fmla="val 795577"/>
                <a:gd name="f155" fmla="val 739039"/>
                <a:gd name="f156" fmla="val 827302"/>
                <a:gd name="f157" fmla="val 720115"/>
                <a:gd name="f158" fmla="val 844000"/>
                <a:gd name="f159" fmla="val 742935"/>
                <a:gd name="f160" fmla="val 856245"/>
                <a:gd name="f161" fmla="val 759632"/>
                <a:gd name="f162" fmla="val 832312"/>
                <a:gd name="f163" fmla="val 775773"/>
                <a:gd name="f164" fmla="val 818397"/>
                <a:gd name="f165" fmla="val 788018"/>
                <a:gd name="f166" fmla="val 772757"/>
                <a:gd name="f167" fmla="val 828092"/>
                <a:gd name="f168" fmla="val 757173"/>
                <a:gd name="f169" fmla="val 931061"/>
                <a:gd name="f170" fmla="val 801143"/>
                <a:gd name="f171" fmla="val 972805"/>
                <a:gd name="f172" fmla="val 825633"/>
                <a:gd name="f173" fmla="val 996181"/>
                <a:gd name="f174" fmla="val 864037"/>
                <a:gd name="f175" fmla="val 990616"/>
                <a:gd name="f176" fmla="val 886857"/>
                <a:gd name="f177" fmla="val 968352"/>
                <a:gd name="f178" fmla="val 921922"/>
                <a:gd name="f179" fmla="val 936627"/>
                <a:gd name="f180" fmla="val 963109"/>
                <a:gd name="f181" fmla="val 893213"/>
                <a:gd name="f182" fmla="val 993722"/>
                <a:gd name="f183" fmla="val 867610"/>
                <a:gd name="f184" fmla="val 1017655"/>
                <a:gd name="f185" fmla="val 851469"/>
                <a:gd name="f186" fmla="val 1034352"/>
                <a:gd name="f187" fmla="val 870949"/>
                <a:gd name="f188" fmla="val 1048824"/>
                <a:gd name="f189" fmla="val 886534"/>
                <a:gd name="f190" fmla="val 1018768"/>
                <a:gd name="f191" fmla="val 912137"/>
                <a:gd name="f192" fmla="+- 0 0 -90"/>
                <a:gd name="f193" fmla="*/ f3 1 1497216"/>
                <a:gd name="f194" fmla="*/ f4 1 1335807"/>
                <a:gd name="f195" fmla="val f5"/>
                <a:gd name="f196" fmla="val f6"/>
                <a:gd name="f197" fmla="val f7"/>
                <a:gd name="f198" fmla="*/ f192 f0 1"/>
                <a:gd name="f199" fmla="+- f197 0 f195"/>
                <a:gd name="f200" fmla="+- f196 0 f195"/>
                <a:gd name="f201" fmla="*/ f198 1 f2"/>
                <a:gd name="f202" fmla="*/ f200 1 1497216"/>
                <a:gd name="f203" fmla="*/ f199 1 1335807"/>
                <a:gd name="f204" fmla="*/ 1161254 f200 1"/>
                <a:gd name="f205" fmla="*/ 1030690 f199 1"/>
                <a:gd name="f206" fmla="*/ 1181291 f200 1"/>
                <a:gd name="f207" fmla="*/ 722341 f199 1"/>
                <a:gd name="f208" fmla="*/ 943072 f200 1"/>
                <a:gd name="f209" fmla="*/ 127350 f199 1"/>
                <a:gd name="f210" fmla="*/ 394278 f200 1"/>
                <a:gd name="f211" fmla="*/ 27721 f199 1"/>
                <a:gd name="f212" fmla="*/ 78694 f200 1"/>
                <a:gd name="f213" fmla="*/ 328278 f199 1"/>
                <a:gd name="f214" fmla="*/ 48082 f200 1"/>
                <a:gd name="f215" fmla="*/ 966682 f199 1"/>
                <a:gd name="f216" fmla="*/ 423777 f200 1"/>
                <a:gd name="f217" fmla="*/ 1312322 f199 1"/>
                <a:gd name="f218" fmla="*/ 1285373 f200 1"/>
                <a:gd name="f219" fmla="*/ 1332916 f199 1"/>
                <a:gd name="f220" fmla="*/ 1497432 f200 1"/>
                <a:gd name="f221" fmla="*/ 1234957 f199 1"/>
                <a:gd name="f222" fmla="*/ 204483 f200 1"/>
                <a:gd name="f223" fmla="*/ 513621 f199 1"/>
                <a:gd name="f224" fmla="*/ 250123 f200 1"/>
                <a:gd name="f225" fmla="*/ 410653 f199 1"/>
                <a:gd name="f226" fmla="*/ 346969 f200 1"/>
                <a:gd name="f227" fmla="*/ 439595 f199 1"/>
                <a:gd name="f228" fmla="*/ 302998 f200 1"/>
                <a:gd name="f229" fmla="*/ 548129 f199 1"/>
                <a:gd name="f230" fmla="*/ 592423 f200 1"/>
                <a:gd name="f231" fmla="*/ 750170 f199 1"/>
                <a:gd name="f232" fmla="*/ 447711 f200 1"/>
                <a:gd name="f233" fmla="*/ 891543 f199 1"/>
                <a:gd name="f234" fmla="*/ 321922 f200 1"/>
                <a:gd name="f235" fmla="*/ 678927 f199 1"/>
                <a:gd name="f236" fmla="*/ 328601 f200 1"/>
                <a:gd name="f237" fmla="*/ 631617 f199 1"/>
                <a:gd name="f238" fmla="*/ 500586 f200 1"/>
                <a:gd name="f239" fmla="*/ 617703 f199 1"/>
                <a:gd name="f240" fmla="*/ 639733 f200 1"/>
                <a:gd name="f241" fmla="*/ 503603 f199 1"/>
                <a:gd name="f242" fmla="*/ 650865 f200 1"/>
                <a:gd name="f243" fmla="*/ 396181 f199 1"/>
                <a:gd name="f244" fmla="*/ 752720 f200 1"/>
                <a:gd name="f245" fmla="*/ 387833 f199 1"/>
                <a:gd name="f246" fmla="*/ 743814 f200 1"/>
                <a:gd name="f247" fmla="*/ 494697 f199 1"/>
                <a:gd name="f248" fmla="*/ 999844 f200 1"/>
                <a:gd name="f249" fmla="*/ 930504 f199 1"/>
                <a:gd name="f250" fmla="*/ 841217 f200 1"/>
                <a:gd name="f251" fmla="*/ 1038482 f199 1"/>
                <a:gd name="f252" fmla="*/ 729343 f200 1"/>
                <a:gd name="f253" fmla="*/ 893770 f199 1"/>
                <a:gd name="f254" fmla="*/ 778879 f200 1"/>
                <a:gd name="f255" fmla="*/ 758519 f199 1"/>
                <a:gd name="f256" fmla="*/ 844000 f200 1"/>
                <a:gd name="f257" fmla="*/ 742935 f199 1"/>
                <a:gd name="f258" fmla="*/ 818397 f200 1"/>
                <a:gd name="f259" fmla="*/ 788018 f199 1"/>
                <a:gd name="f260" fmla="*/ 801143 f200 1"/>
                <a:gd name="f261" fmla="*/ 972805 f199 1"/>
                <a:gd name="f262" fmla="*/ 886857 f200 1"/>
                <a:gd name="f263" fmla="*/ 968352 f199 1"/>
                <a:gd name="f264" fmla="*/ 963109 f200 1"/>
                <a:gd name="f265" fmla="*/ 893213 f199 1"/>
                <a:gd name="f266" fmla="*/ 1034352 f200 1"/>
                <a:gd name="f267" fmla="*/ 870949 f199 1"/>
                <a:gd name="f268" fmla="+- f201 0 f1"/>
                <a:gd name="f269" fmla="*/ f204 1 1497216"/>
                <a:gd name="f270" fmla="*/ f205 1 1335807"/>
                <a:gd name="f271" fmla="*/ f206 1 1497216"/>
                <a:gd name="f272" fmla="*/ f207 1 1335807"/>
                <a:gd name="f273" fmla="*/ f208 1 1497216"/>
                <a:gd name="f274" fmla="*/ f209 1 1335807"/>
                <a:gd name="f275" fmla="*/ f210 1 1497216"/>
                <a:gd name="f276" fmla="*/ f211 1 1335807"/>
                <a:gd name="f277" fmla="*/ f212 1 1497216"/>
                <a:gd name="f278" fmla="*/ f213 1 1335807"/>
                <a:gd name="f279" fmla="*/ f214 1 1497216"/>
                <a:gd name="f280" fmla="*/ f215 1 1335807"/>
                <a:gd name="f281" fmla="*/ f216 1 1497216"/>
                <a:gd name="f282" fmla="*/ f217 1 1335807"/>
                <a:gd name="f283" fmla="*/ f218 1 1497216"/>
                <a:gd name="f284" fmla="*/ f219 1 1335807"/>
                <a:gd name="f285" fmla="*/ f220 1 1497216"/>
                <a:gd name="f286" fmla="*/ f221 1 1335807"/>
                <a:gd name="f287" fmla="*/ f222 1 1497216"/>
                <a:gd name="f288" fmla="*/ f223 1 1335807"/>
                <a:gd name="f289" fmla="*/ f224 1 1497216"/>
                <a:gd name="f290" fmla="*/ f225 1 1335807"/>
                <a:gd name="f291" fmla="*/ f226 1 1497216"/>
                <a:gd name="f292" fmla="*/ f227 1 1335807"/>
                <a:gd name="f293" fmla="*/ f228 1 1497216"/>
                <a:gd name="f294" fmla="*/ f229 1 1335807"/>
                <a:gd name="f295" fmla="*/ f230 1 1497216"/>
                <a:gd name="f296" fmla="*/ f231 1 1335807"/>
                <a:gd name="f297" fmla="*/ f232 1 1497216"/>
                <a:gd name="f298" fmla="*/ f233 1 1335807"/>
                <a:gd name="f299" fmla="*/ f234 1 1497216"/>
                <a:gd name="f300" fmla="*/ f235 1 1335807"/>
                <a:gd name="f301" fmla="*/ f236 1 1497216"/>
                <a:gd name="f302" fmla="*/ f237 1 1335807"/>
                <a:gd name="f303" fmla="*/ f238 1 1497216"/>
                <a:gd name="f304" fmla="*/ f239 1 1335807"/>
                <a:gd name="f305" fmla="*/ f240 1 1497216"/>
                <a:gd name="f306" fmla="*/ f241 1 1335807"/>
                <a:gd name="f307" fmla="*/ f242 1 1497216"/>
                <a:gd name="f308" fmla="*/ f243 1 1335807"/>
                <a:gd name="f309" fmla="*/ f244 1 1497216"/>
                <a:gd name="f310" fmla="*/ f245 1 1335807"/>
                <a:gd name="f311" fmla="*/ f246 1 1497216"/>
                <a:gd name="f312" fmla="*/ f247 1 1335807"/>
                <a:gd name="f313" fmla="*/ f248 1 1497216"/>
                <a:gd name="f314" fmla="*/ f249 1 1335807"/>
                <a:gd name="f315" fmla="*/ f250 1 1497216"/>
                <a:gd name="f316" fmla="*/ f251 1 1335807"/>
                <a:gd name="f317" fmla="*/ f252 1 1497216"/>
                <a:gd name="f318" fmla="*/ f253 1 1335807"/>
                <a:gd name="f319" fmla="*/ f254 1 1497216"/>
                <a:gd name="f320" fmla="*/ f255 1 1335807"/>
                <a:gd name="f321" fmla="*/ f256 1 1497216"/>
                <a:gd name="f322" fmla="*/ f257 1 1335807"/>
                <a:gd name="f323" fmla="*/ f258 1 1497216"/>
                <a:gd name="f324" fmla="*/ f259 1 1335807"/>
                <a:gd name="f325" fmla="*/ f260 1 1497216"/>
                <a:gd name="f326" fmla="*/ f261 1 1335807"/>
                <a:gd name="f327" fmla="*/ f262 1 1497216"/>
                <a:gd name="f328" fmla="*/ f263 1 1335807"/>
                <a:gd name="f329" fmla="*/ f264 1 1497216"/>
                <a:gd name="f330" fmla="*/ f265 1 1335807"/>
                <a:gd name="f331" fmla="*/ f266 1 1497216"/>
                <a:gd name="f332" fmla="*/ f267 1 1335807"/>
                <a:gd name="f333" fmla="*/ f195 1 f202"/>
                <a:gd name="f334" fmla="*/ f196 1 f202"/>
                <a:gd name="f335" fmla="*/ f195 1 f203"/>
                <a:gd name="f336" fmla="*/ f197 1 f203"/>
                <a:gd name="f337" fmla="*/ f269 1 f202"/>
                <a:gd name="f338" fmla="*/ f270 1 f203"/>
                <a:gd name="f339" fmla="*/ f271 1 f202"/>
                <a:gd name="f340" fmla="*/ f272 1 f203"/>
                <a:gd name="f341" fmla="*/ f273 1 f202"/>
                <a:gd name="f342" fmla="*/ f274 1 f203"/>
                <a:gd name="f343" fmla="*/ f275 1 f202"/>
                <a:gd name="f344" fmla="*/ f276 1 f203"/>
                <a:gd name="f345" fmla="*/ f277 1 f202"/>
                <a:gd name="f346" fmla="*/ f278 1 f203"/>
                <a:gd name="f347" fmla="*/ f279 1 f202"/>
                <a:gd name="f348" fmla="*/ f280 1 f203"/>
                <a:gd name="f349" fmla="*/ f281 1 f202"/>
                <a:gd name="f350" fmla="*/ f282 1 f203"/>
                <a:gd name="f351" fmla="*/ f283 1 f202"/>
                <a:gd name="f352" fmla="*/ f284 1 f203"/>
                <a:gd name="f353" fmla="*/ f285 1 f202"/>
                <a:gd name="f354" fmla="*/ f286 1 f203"/>
                <a:gd name="f355" fmla="*/ f287 1 f202"/>
                <a:gd name="f356" fmla="*/ f288 1 f203"/>
                <a:gd name="f357" fmla="*/ f289 1 f202"/>
                <a:gd name="f358" fmla="*/ f290 1 f203"/>
                <a:gd name="f359" fmla="*/ f291 1 f202"/>
                <a:gd name="f360" fmla="*/ f292 1 f203"/>
                <a:gd name="f361" fmla="*/ f293 1 f202"/>
                <a:gd name="f362" fmla="*/ f294 1 f203"/>
                <a:gd name="f363" fmla="*/ f295 1 f202"/>
                <a:gd name="f364" fmla="*/ f296 1 f203"/>
                <a:gd name="f365" fmla="*/ f297 1 f202"/>
                <a:gd name="f366" fmla="*/ f298 1 f203"/>
                <a:gd name="f367" fmla="*/ f299 1 f202"/>
                <a:gd name="f368" fmla="*/ f300 1 f203"/>
                <a:gd name="f369" fmla="*/ f301 1 f202"/>
                <a:gd name="f370" fmla="*/ f302 1 f203"/>
                <a:gd name="f371" fmla="*/ f303 1 f202"/>
                <a:gd name="f372" fmla="*/ f304 1 f203"/>
                <a:gd name="f373" fmla="*/ f305 1 f202"/>
                <a:gd name="f374" fmla="*/ f306 1 f203"/>
                <a:gd name="f375" fmla="*/ f307 1 f202"/>
                <a:gd name="f376" fmla="*/ f308 1 f203"/>
                <a:gd name="f377" fmla="*/ f309 1 f202"/>
                <a:gd name="f378" fmla="*/ f310 1 f203"/>
                <a:gd name="f379" fmla="*/ f311 1 f202"/>
                <a:gd name="f380" fmla="*/ f312 1 f203"/>
                <a:gd name="f381" fmla="*/ f313 1 f202"/>
                <a:gd name="f382" fmla="*/ f314 1 f203"/>
                <a:gd name="f383" fmla="*/ f315 1 f202"/>
                <a:gd name="f384" fmla="*/ f316 1 f203"/>
                <a:gd name="f385" fmla="*/ f317 1 f202"/>
                <a:gd name="f386" fmla="*/ f318 1 f203"/>
                <a:gd name="f387" fmla="*/ f319 1 f202"/>
                <a:gd name="f388" fmla="*/ f320 1 f203"/>
                <a:gd name="f389" fmla="*/ f321 1 f202"/>
                <a:gd name="f390" fmla="*/ f322 1 f203"/>
                <a:gd name="f391" fmla="*/ f323 1 f202"/>
                <a:gd name="f392" fmla="*/ f324 1 f203"/>
                <a:gd name="f393" fmla="*/ f325 1 f202"/>
                <a:gd name="f394" fmla="*/ f326 1 f203"/>
                <a:gd name="f395" fmla="*/ f327 1 f202"/>
                <a:gd name="f396" fmla="*/ f328 1 f203"/>
                <a:gd name="f397" fmla="*/ f329 1 f202"/>
                <a:gd name="f398" fmla="*/ f330 1 f203"/>
                <a:gd name="f399" fmla="*/ f331 1 f202"/>
                <a:gd name="f400" fmla="*/ f332 1 f203"/>
                <a:gd name="f401" fmla="*/ f333 f193 1"/>
                <a:gd name="f402" fmla="*/ f334 f193 1"/>
                <a:gd name="f403" fmla="*/ f336 f194 1"/>
                <a:gd name="f404" fmla="*/ f335 f194 1"/>
                <a:gd name="f405" fmla="*/ f337 f193 1"/>
                <a:gd name="f406" fmla="*/ f338 f194 1"/>
                <a:gd name="f407" fmla="*/ f339 f193 1"/>
                <a:gd name="f408" fmla="*/ f340 f194 1"/>
                <a:gd name="f409" fmla="*/ f341 f193 1"/>
                <a:gd name="f410" fmla="*/ f342 f194 1"/>
                <a:gd name="f411" fmla="*/ f343 f193 1"/>
                <a:gd name="f412" fmla="*/ f344 f194 1"/>
                <a:gd name="f413" fmla="*/ f345 f193 1"/>
                <a:gd name="f414" fmla="*/ f346 f194 1"/>
                <a:gd name="f415" fmla="*/ f347 f193 1"/>
                <a:gd name="f416" fmla="*/ f348 f194 1"/>
                <a:gd name="f417" fmla="*/ f349 f193 1"/>
                <a:gd name="f418" fmla="*/ f350 f194 1"/>
                <a:gd name="f419" fmla="*/ f351 f193 1"/>
                <a:gd name="f420" fmla="*/ f352 f194 1"/>
                <a:gd name="f421" fmla="*/ f353 f193 1"/>
                <a:gd name="f422" fmla="*/ f354 f194 1"/>
                <a:gd name="f423" fmla="*/ f355 f193 1"/>
                <a:gd name="f424" fmla="*/ f356 f194 1"/>
                <a:gd name="f425" fmla="*/ f357 f193 1"/>
                <a:gd name="f426" fmla="*/ f358 f194 1"/>
                <a:gd name="f427" fmla="*/ f359 f193 1"/>
                <a:gd name="f428" fmla="*/ f360 f194 1"/>
                <a:gd name="f429" fmla="*/ f361 f193 1"/>
                <a:gd name="f430" fmla="*/ f362 f194 1"/>
                <a:gd name="f431" fmla="*/ f363 f193 1"/>
                <a:gd name="f432" fmla="*/ f364 f194 1"/>
                <a:gd name="f433" fmla="*/ f365 f193 1"/>
                <a:gd name="f434" fmla="*/ f366 f194 1"/>
                <a:gd name="f435" fmla="*/ f367 f193 1"/>
                <a:gd name="f436" fmla="*/ f368 f194 1"/>
                <a:gd name="f437" fmla="*/ f369 f193 1"/>
                <a:gd name="f438" fmla="*/ f370 f194 1"/>
                <a:gd name="f439" fmla="*/ f371 f193 1"/>
                <a:gd name="f440" fmla="*/ f372 f194 1"/>
                <a:gd name="f441" fmla="*/ f373 f193 1"/>
                <a:gd name="f442" fmla="*/ f374 f194 1"/>
                <a:gd name="f443" fmla="*/ f375 f193 1"/>
                <a:gd name="f444" fmla="*/ f376 f194 1"/>
                <a:gd name="f445" fmla="*/ f377 f193 1"/>
                <a:gd name="f446" fmla="*/ f378 f194 1"/>
                <a:gd name="f447" fmla="*/ f379 f193 1"/>
                <a:gd name="f448" fmla="*/ f380 f194 1"/>
                <a:gd name="f449" fmla="*/ f381 f193 1"/>
                <a:gd name="f450" fmla="*/ f382 f194 1"/>
                <a:gd name="f451" fmla="*/ f383 f193 1"/>
                <a:gd name="f452" fmla="*/ f384 f194 1"/>
                <a:gd name="f453" fmla="*/ f385 f193 1"/>
                <a:gd name="f454" fmla="*/ f386 f194 1"/>
                <a:gd name="f455" fmla="*/ f387 f193 1"/>
                <a:gd name="f456" fmla="*/ f388 f194 1"/>
                <a:gd name="f457" fmla="*/ f389 f193 1"/>
                <a:gd name="f458" fmla="*/ f390 f194 1"/>
                <a:gd name="f459" fmla="*/ f391 f193 1"/>
                <a:gd name="f460" fmla="*/ f392 f194 1"/>
                <a:gd name="f461" fmla="*/ f393 f193 1"/>
                <a:gd name="f462" fmla="*/ f394 f194 1"/>
                <a:gd name="f463" fmla="*/ f395 f193 1"/>
                <a:gd name="f464" fmla="*/ f396 f194 1"/>
                <a:gd name="f465" fmla="*/ f397 f193 1"/>
                <a:gd name="f466" fmla="*/ f398 f194 1"/>
                <a:gd name="f467" fmla="*/ f399 f193 1"/>
                <a:gd name="f468" fmla="*/ f400 f194 1"/>
              </a:gdLst>
              <a:ahLst/>
              <a:cxnLst>
                <a:cxn ang="3cd4">
                  <a:pos x="hc" y="t"/>
                </a:cxn>
                <a:cxn ang="0">
                  <a:pos x="r" y="vc"/>
                </a:cxn>
                <a:cxn ang="cd4">
                  <a:pos x="hc" y="b"/>
                </a:cxn>
                <a:cxn ang="cd2">
                  <a:pos x="l" y="vc"/>
                </a:cxn>
                <a:cxn ang="f268">
                  <a:pos x="f405" y="f406"/>
                </a:cxn>
                <a:cxn ang="f268">
                  <a:pos x="f407" y="f408"/>
                </a:cxn>
                <a:cxn ang="f268">
                  <a:pos x="f409" y="f410"/>
                </a:cxn>
                <a:cxn ang="f268">
                  <a:pos x="f411" y="f412"/>
                </a:cxn>
                <a:cxn ang="f268">
                  <a:pos x="f413" y="f414"/>
                </a:cxn>
                <a:cxn ang="f268">
                  <a:pos x="f415" y="f416"/>
                </a:cxn>
                <a:cxn ang="f268">
                  <a:pos x="f417" y="f418"/>
                </a:cxn>
                <a:cxn ang="f268">
                  <a:pos x="f419" y="f420"/>
                </a:cxn>
                <a:cxn ang="f268">
                  <a:pos x="f421" y="f422"/>
                </a:cxn>
                <a:cxn ang="f268">
                  <a:pos x="f405" y="f406"/>
                </a:cxn>
                <a:cxn ang="f268">
                  <a:pos x="f423" y="f424"/>
                </a:cxn>
                <a:cxn ang="f268">
                  <a:pos x="f425" y="f426"/>
                </a:cxn>
                <a:cxn ang="f268">
                  <a:pos x="f427" y="f428"/>
                </a:cxn>
                <a:cxn ang="f268">
                  <a:pos x="f429" y="f430"/>
                </a:cxn>
                <a:cxn ang="f268">
                  <a:pos x="f423" y="f424"/>
                </a:cxn>
                <a:cxn ang="f268">
                  <a:pos x="f431" y="f432"/>
                </a:cxn>
                <a:cxn ang="f268">
                  <a:pos x="f433" y="f434"/>
                </a:cxn>
                <a:cxn ang="f268">
                  <a:pos x="f435" y="f436"/>
                </a:cxn>
                <a:cxn ang="f268">
                  <a:pos x="f437" y="f438"/>
                </a:cxn>
                <a:cxn ang="f268">
                  <a:pos x="f439" y="f440"/>
                </a:cxn>
                <a:cxn ang="f268">
                  <a:pos x="f431" y="f432"/>
                </a:cxn>
                <a:cxn ang="f268">
                  <a:pos x="f441" y="f442"/>
                </a:cxn>
                <a:cxn ang="f268">
                  <a:pos x="f443" y="f444"/>
                </a:cxn>
                <a:cxn ang="f268">
                  <a:pos x="f445" y="f446"/>
                </a:cxn>
                <a:cxn ang="f268">
                  <a:pos x="f447" y="f448"/>
                </a:cxn>
                <a:cxn ang="f268">
                  <a:pos x="f441" y="f442"/>
                </a:cxn>
                <a:cxn ang="f268">
                  <a:pos x="f449" y="f450"/>
                </a:cxn>
                <a:cxn ang="f268">
                  <a:pos x="f451" y="f452"/>
                </a:cxn>
                <a:cxn ang="f268">
                  <a:pos x="f453" y="f454"/>
                </a:cxn>
                <a:cxn ang="f268">
                  <a:pos x="f455" y="f456"/>
                </a:cxn>
                <a:cxn ang="f268">
                  <a:pos x="f457" y="f458"/>
                </a:cxn>
                <a:cxn ang="f268">
                  <a:pos x="f459" y="f460"/>
                </a:cxn>
                <a:cxn ang="f268">
                  <a:pos x="f461" y="f462"/>
                </a:cxn>
                <a:cxn ang="f268">
                  <a:pos x="f463" y="f464"/>
                </a:cxn>
                <a:cxn ang="f268">
                  <a:pos x="f465" y="f466"/>
                </a:cxn>
                <a:cxn ang="f268">
                  <a:pos x="f467" y="f468"/>
                </a:cxn>
                <a:cxn ang="f268">
                  <a:pos x="f449" y="f450"/>
                </a:cxn>
              </a:cxnLst>
              <a:rect l="f401" t="f404" r="f402" b="f403"/>
              <a:pathLst>
                <a:path w="1497216" h="133580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1"/>
                    <a:pt x="f53" y="f54"/>
                    <a:pt x="f55" y="f56"/>
                  </a:cubicBezTo>
                  <a:cubicBezTo>
                    <a:pt x="f57" y="f58"/>
                    <a:pt x="f59" y="f60"/>
                    <a:pt x="f8" y="f9"/>
                  </a:cubicBezTo>
                  <a:close/>
                  <a:moveTo>
                    <a:pt x="f61" y="f62"/>
                  </a:moveTo>
                  <a:cubicBezTo>
                    <a:pt x="f63" y="f64"/>
                    <a:pt x="f65" y="f66"/>
                    <a:pt x="f67" y="f68"/>
                  </a:cubicBezTo>
                  <a:cubicBezTo>
                    <a:pt x="f69" y="f70"/>
                    <a:pt x="f71" y="f72"/>
                    <a:pt x="f73" y="f74"/>
                  </a:cubicBezTo>
                  <a:cubicBezTo>
                    <a:pt x="f75" y="f76"/>
                    <a:pt x="f71" y="f77"/>
                    <a:pt x="f78" y="f79"/>
                  </a:cubicBezTo>
                  <a:cubicBezTo>
                    <a:pt x="f80" y="f81"/>
                    <a:pt x="f82" y="f83"/>
                    <a:pt x="f61" y="f62"/>
                  </a:cubicBezTo>
                  <a:close/>
                  <a:moveTo>
                    <a:pt x="f84" y="f85"/>
                  </a:moveTo>
                  <a:cubicBezTo>
                    <a:pt x="f86" y="f87"/>
                    <a:pt x="f88" y="f89"/>
                    <a:pt x="f90" y="f91"/>
                  </a:cubicBezTo>
                  <a:cubicBezTo>
                    <a:pt x="f92" y="f93"/>
                    <a:pt x="f94" y="f95"/>
                    <a:pt x="f96" y="f97"/>
                  </a:cubicBezTo>
                  <a:cubicBezTo>
                    <a:pt x="f98" y="f99"/>
                    <a:pt x="f98" y="f100"/>
                    <a:pt x="f101" y="f102"/>
                  </a:cubicBezTo>
                  <a:cubicBezTo>
                    <a:pt x="f103" y="f104"/>
                    <a:pt x="f105" y="f106"/>
                    <a:pt x="f107" y="f108"/>
                  </a:cubicBezTo>
                  <a:cubicBezTo>
                    <a:pt x="f109" y="f110"/>
                    <a:pt x="f111" y="f112"/>
                    <a:pt x="f84" y="f85"/>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13" y="f114"/>
                  </a:cubicBezTo>
                  <a:close/>
                  <a:moveTo>
                    <a:pt x="f137" y="f138"/>
                  </a:moveTo>
                  <a:cubicBezTo>
                    <a:pt x="f139" y="f140"/>
                    <a:pt x="f141" y="f142"/>
                    <a:pt x="f143" y="f144"/>
                  </a:cubicBezTo>
                  <a:cubicBezTo>
                    <a:pt x="f145" y="f146"/>
                    <a:pt x="f147" y="f148"/>
                    <a:pt x="f147" y="f149"/>
                  </a:cubicBezTo>
                  <a:cubicBezTo>
                    <a:pt x="f147" y="f150"/>
                    <a:pt x="f151" y="f152"/>
                    <a:pt x="f129"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0" y="f181"/>
                  </a:cubicBezTo>
                  <a:cubicBezTo>
                    <a:pt x="f182" y="f183"/>
                    <a:pt x="f184" y="f185"/>
                    <a:pt x="f186" y="f187"/>
                  </a:cubicBezTo>
                  <a:cubicBezTo>
                    <a:pt x="f188" y="f189"/>
                    <a:pt x="f190" y="f191"/>
                    <a:pt x="f137" y="f138"/>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98" name="Freeform: Shape 325">
              <a:extLst>
                <a:ext uri="{FF2B5EF4-FFF2-40B4-BE49-F238E27FC236}">
                  <a16:creationId xmlns:a16="http://schemas.microsoft.com/office/drawing/2014/main" id="{983D2B58-7F07-49F9-91E5-762D98CCD627}"/>
                </a:ext>
              </a:extLst>
            </p:cNvPr>
            <p:cNvSpPr/>
            <p:nvPr/>
          </p:nvSpPr>
          <p:spPr>
            <a:xfrm>
              <a:off x="6288813" y="1885867"/>
              <a:ext cx="67528" cy="67528"/>
            </a:xfrm>
            <a:custGeom>
              <a:avLst/>
              <a:gdLst>
                <a:gd name="f0" fmla="val 10800000"/>
                <a:gd name="f1" fmla="val 5400000"/>
                <a:gd name="f2" fmla="val 180"/>
                <a:gd name="f3" fmla="val w"/>
                <a:gd name="f4" fmla="val h"/>
                <a:gd name="f5" fmla="val 0"/>
                <a:gd name="f6" fmla="val 200371"/>
                <a:gd name="f7" fmla="val 62859"/>
                <a:gd name="f8" fmla="val 150385"/>
                <a:gd name="f9" fmla="val 47275"/>
                <a:gd name="f10" fmla="val 119216"/>
                <a:gd name="f11" fmla="val -25638"/>
                <a:gd name="f12" fmla="val 11238"/>
                <a:gd name="f13" fmla="val 9427"/>
                <a:gd name="f14" fmla="val 9012"/>
                <a:gd name="f15" fmla="val 62303"/>
                <a:gd name="f16" fmla="val 5672"/>
                <a:gd name="f17" fmla="val 139111"/>
                <a:gd name="f18" fmla="val 3446"/>
                <a:gd name="f19" fmla="val 194770"/>
                <a:gd name="f20" fmla="val 106"/>
                <a:gd name="f21" fmla="val 212581"/>
                <a:gd name="f22" fmla="val -1563"/>
                <a:gd name="f23" fmla="val 204232"/>
                <a:gd name="f24" fmla="val 16804"/>
                <a:gd name="f25" fmla="val 200892"/>
                <a:gd name="f26" fmla="val 29049"/>
                <a:gd name="f27" fmla="val 188648"/>
                <a:gd name="f28" fmla="val 75802"/>
                <a:gd name="f29" fmla="val 170280"/>
                <a:gd name="f30" fmla="val 128121"/>
                <a:gd name="f31" fmla="val 148017"/>
                <a:gd name="f32" fmla="val 172092"/>
                <a:gd name="f33" fmla="val 129649"/>
                <a:gd name="f34" fmla="val 207713"/>
                <a:gd name="f35" fmla="val 99594"/>
                <a:gd name="f36" fmla="val 224967"/>
                <a:gd name="f37" fmla="+- 0 0 -90"/>
                <a:gd name="f38" fmla="*/ f3 1 200371"/>
                <a:gd name="f39" fmla="*/ f4 1 200371"/>
                <a:gd name="f40" fmla="val f5"/>
                <a:gd name="f41" fmla="val f6"/>
                <a:gd name="f42" fmla="*/ f37 f0 1"/>
                <a:gd name="f43" fmla="+- f41 0 f40"/>
                <a:gd name="f44" fmla="*/ f42 1 f2"/>
                <a:gd name="f45" fmla="*/ f43 1 200371"/>
                <a:gd name="f46" fmla="*/ 62859 f43 1"/>
                <a:gd name="f47" fmla="*/ 150385 f43 1"/>
                <a:gd name="f48" fmla="*/ 9427 f43 1"/>
                <a:gd name="f49" fmla="*/ 9012 f43 1"/>
                <a:gd name="f50" fmla="*/ 194770 f43 1"/>
                <a:gd name="f51" fmla="*/ 106 f43 1"/>
                <a:gd name="f52" fmla="*/ 200892 f43 1"/>
                <a:gd name="f53" fmla="*/ 29049 f43 1"/>
                <a:gd name="f54" fmla="*/ 148017 f43 1"/>
                <a:gd name="f55" fmla="*/ 172092 f43 1"/>
                <a:gd name="f56" fmla="+- f44 0 f1"/>
                <a:gd name="f57" fmla="*/ f46 1 200371"/>
                <a:gd name="f58" fmla="*/ f47 1 200371"/>
                <a:gd name="f59" fmla="*/ f48 1 200371"/>
                <a:gd name="f60" fmla="*/ f49 1 200371"/>
                <a:gd name="f61" fmla="*/ f50 1 200371"/>
                <a:gd name="f62" fmla="*/ f51 1 200371"/>
                <a:gd name="f63" fmla="*/ f52 1 200371"/>
                <a:gd name="f64" fmla="*/ f53 1 200371"/>
                <a:gd name="f65" fmla="*/ f54 1 200371"/>
                <a:gd name="f66" fmla="*/ f55 1 200371"/>
                <a:gd name="f67" fmla="*/ f40 1 f45"/>
                <a:gd name="f68" fmla="*/ f41 1 f45"/>
                <a:gd name="f69" fmla="*/ f57 1 f45"/>
                <a:gd name="f70" fmla="*/ f58 1 f45"/>
                <a:gd name="f71" fmla="*/ f59 1 f45"/>
                <a:gd name="f72" fmla="*/ f60 1 f45"/>
                <a:gd name="f73" fmla="*/ f61 1 f45"/>
                <a:gd name="f74" fmla="*/ f62 1 f45"/>
                <a:gd name="f75" fmla="*/ f63 1 f45"/>
                <a:gd name="f76" fmla="*/ f64 1 f45"/>
                <a:gd name="f77" fmla="*/ f65 1 f45"/>
                <a:gd name="f78" fmla="*/ f66 1 f45"/>
                <a:gd name="f79" fmla="*/ f67 f38 1"/>
                <a:gd name="f80" fmla="*/ f68 f38 1"/>
                <a:gd name="f81" fmla="*/ f68 f39 1"/>
                <a:gd name="f82" fmla="*/ f67 f39 1"/>
                <a:gd name="f83" fmla="*/ f69 f38 1"/>
                <a:gd name="f84" fmla="*/ f70 f39 1"/>
                <a:gd name="f85" fmla="*/ f71 f38 1"/>
                <a:gd name="f86" fmla="*/ f72 f39 1"/>
                <a:gd name="f87" fmla="*/ f73 f38 1"/>
                <a:gd name="f88" fmla="*/ f74 f39 1"/>
                <a:gd name="f89" fmla="*/ f75 f38 1"/>
                <a:gd name="f90" fmla="*/ f76 f39 1"/>
                <a:gd name="f91" fmla="*/ f77 f38 1"/>
                <a:gd name="f92" fmla="*/ f78 f39 1"/>
              </a:gdLst>
              <a:ahLst/>
              <a:cxnLst>
                <a:cxn ang="3cd4">
                  <a:pos x="hc" y="t"/>
                </a:cxn>
                <a:cxn ang="0">
                  <a:pos x="r" y="vc"/>
                </a:cxn>
                <a:cxn ang="cd4">
                  <a:pos x="hc" y="b"/>
                </a:cxn>
                <a:cxn ang="cd2">
                  <a:pos x="l" y="vc"/>
                </a:cxn>
                <a:cxn ang="f56">
                  <a:pos x="f83" y="f84"/>
                </a:cxn>
                <a:cxn ang="f56">
                  <a:pos x="f85" y="f86"/>
                </a:cxn>
                <a:cxn ang="f56">
                  <a:pos x="f87" y="f88"/>
                </a:cxn>
                <a:cxn ang="f56">
                  <a:pos x="f89" y="f90"/>
                </a:cxn>
                <a:cxn ang="f56">
                  <a:pos x="f91" y="f92"/>
                </a:cxn>
                <a:cxn ang="f56">
                  <a:pos x="f83" y="f84"/>
                </a:cxn>
              </a:cxnLst>
              <a:rect l="f79" t="f82" r="f80" b="f81"/>
              <a:pathLst>
                <a:path w="200371" h="200371">
                  <a:moveTo>
                    <a:pt x="f7" y="f8"/>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7" y="f8"/>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99" name="Freeform: Shape 326">
              <a:extLst>
                <a:ext uri="{FF2B5EF4-FFF2-40B4-BE49-F238E27FC236}">
                  <a16:creationId xmlns:a16="http://schemas.microsoft.com/office/drawing/2014/main" id="{706B30A4-E26B-466B-BB24-F1DE7E0D7303}"/>
                </a:ext>
              </a:extLst>
            </p:cNvPr>
            <p:cNvSpPr/>
            <p:nvPr/>
          </p:nvSpPr>
          <p:spPr>
            <a:xfrm>
              <a:off x="6090160" y="1646377"/>
              <a:ext cx="1874" cy="1874"/>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00" name="Freeform: Shape 327">
              <a:extLst>
                <a:ext uri="{FF2B5EF4-FFF2-40B4-BE49-F238E27FC236}">
                  <a16:creationId xmlns:a16="http://schemas.microsoft.com/office/drawing/2014/main" id="{17D8884C-C073-429E-BF7E-63D99C00A17E}"/>
                </a:ext>
              </a:extLst>
            </p:cNvPr>
            <p:cNvSpPr/>
            <p:nvPr/>
          </p:nvSpPr>
          <p:spPr>
            <a:xfrm>
              <a:off x="6090160" y="1646377"/>
              <a:ext cx="1874" cy="1874"/>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01" name="Freeform: Shape 328">
              <a:extLst>
                <a:ext uri="{FF2B5EF4-FFF2-40B4-BE49-F238E27FC236}">
                  <a16:creationId xmlns:a16="http://schemas.microsoft.com/office/drawing/2014/main" id="{904156AF-7CA9-4579-9092-B5B12FAA85D6}"/>
                </a:ext>
              </a:extLst>
            </p:cNvPr>
            <p:cNvSpPr/>
            <p:nvPr/>
          </p:nvSpPr>
          <p:spPr>
            <a:xfrm>
              <a:off x="6090160" y="1646377"/>
              <a:ext cx="1874" cy="1874"/>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102" name="Graphic 121">
            <a:extLst>
              <a:ext uri="{FF2B5EF4-FFF2-40B4-BE49-F238E27FC236}">
                <a16:creationId xmlns:a16="http://schemas.microsoft.com/office/drawing/2014/main" id="{CBF478EB-7904-4BA1-A730-064ED4ABC9D7}"/>
              </a:ext>
            </a:extLst>
          </p:cNvPr>
          <p:cNvGrpSpPr/>
          <p:nvPr/>
        </p:nvGrpSpPr>
        <p:grpSpPr>
          <a:xfrm>
            <a:off x="7137596" y="2462396"/>
            <a:ext cx="544717" cy="396813"/>
            <a:chOff x="7137596" y="2462396"/>
            <a:chExt cx="544717" cy="396813"/>
          </a:xfrm>
        </p:grpSpPr>
        <p:sp>
          <p:nvSpPr>
            <p:cNvPr id="103" name="Freeform: Shape 330">
              <a:extLst>
                <a:ext uri="{FF2B5EF4-FFF2-40B4-BE49-F238E27FC236}">
                  <a16:creationId xmlns:a16="http://schemas.microsoft.com/office/drawing/2014/main" id="{B83E43F4-2D54-48B0-9BD6-2182246A6FA3}"/>
                </a:ext>
              </a:extLst>
            </p:cNvPr>
            <p:cNvSpPr/>
            <p:nvPr/>
          </p:nvSpPr>
          <p:spPr>
            <a:xfrm>
              <a:off x="7137596" y="2462396"/>
              <a:ext cx="544717" cy="396813"/>
            </a:xfrm>
            <a:custGeom>
              <a:avLst/>
              <a:gdLst>
                <a:gd name="f0" fmla="val 10800000"/>
                <a:gd name="f1" fmla="val 5400000"/>
                <a:gd name="f2" fmla="val 180"/>
                <a:gd name="f3" fmla="val w"/>
                <a:gd name="f4" fmla="val h"/>
                <a:gd name="f5" fmla="val 0"/>
                <a:gd name="f6" fmla="val 2273771"/>
                <a:gd name="f7" fmla="val 1656367"/>
                <a:gd name="f8" fmla="val 2269219"/>
                <a:gd name="f9" fmla="val 1166433"/>
                <a:gd name="f10" fmla="val 2248971"/>
                <a:gd name="f11" fmla="val 1106353"/>
                <a:gd name="f12" fmla="val 2173289"/>
                <a:gd name="f13" fmla="val 1065524"/>
                <a:gd name="f14" fmla="val 2114868"/>
                <a:gd name="f15" fmla="val 1051251"/>
                <a:gd name="f16" fmla="val 2075700"/>
                <a:gd name="f17" fmla="val 1043285"/>
                <a:gd name="f18" fmla="val 1805835"/>
                <a:gd name="f19" fmla="val 1019385"/>
                <a:gd name="f20" fmla="val 1719199"/>
                <a:gd name="f21" fmla="val 1009427"/>
                <a:gd name="f22" fmla="val 1573810"/>
                <a:gd name="f23" fmla="val 992830"/>
                <a:gd name="f24" fmla="val 1564848"/>
                <a:gd name="f25" fmla="val 946027"/>
                <a:gd name="f26" fmla="val 1535638"/>
                <a:gd name="f27" fmla="val 871673"/>
                <a:gd name="f28" fmla="val 1638206"/>
                <a:gd name="f29" fmla="val 925779"/>
                <a:gd name="f30" fmla="val 1673060"/>
                <a:gd name="f31" fmla="val 947355"/>
                <a:gd name="f32" fmla="val 1731481"/>
                <a:gd name="f33" fmla="val 926443"/>
                <a:gd name="f34" fmla="val 1776624"/>
                <a:gd name="f35" fmla="val 909514"/>
                <a:gd name="f36" fmla="val 1805503"/>
                <a:gd name="f37" fmla="val 888270"/>
                <a:gd name="f38" fmla="val 1852638"/>
                <a:gd name="f39" fmla="val 908186"/>
                <a:gd name="f40" fmla="val 1878861"/>
                <a:gd name="f41" fmla="val 920136"/>
                <a:gd name="f42" fmla="val 1920353"/>
                <a:gd name="f43" fmla="val 905863"/>
                <a:gd name="f44" fmla="val 1925332"/>
                <a:gd name="f45" fmla="val 877648"/>
                <a:gd name="f46" fmla="val 1935290"/>
                <a:gd name="f47" fmla="val 824538"/>
                <a:gd name="f48" fmla="val 1958526"/>
                <a:gd name="f49" fmla="val 814580"/>
                <a:gd name="f50" fmla="val 1944584"/>
                <a:gd name="f51" fmla="val 779062"/>
                <a:gd name="f52" fmla="val 1937614"/>
                <a:gd name="f53" fmla="val 761138"/>
                <a:gd name="f54" fmla="val 1919025"/>
                <a:gd name="f55" fmla="val 738234"/>
                <a:gd name="f56" fmla="val 1897781"/>
                <a:gd name="f57" fmla="val 733587"/>
                <a:gd name="f58" fmla="val 724957"/>
                <a:gd name="f59" fmla="val 1857617"/>
                <a:gd name="f60" fmla="val 721305"/>
                <a:gd name="f61" fmla="val 1859276"/>
                <a:gd name="f62" fmla="val 703713"/>
                <a:gd name="f63" fmla="val 1865251"/>
                <a:gd name="f64" fmla="val 650603"/>
                <a:gd name="f65" fmla="val 1839360"/>
                <a:gd name="f66" fmla="val 621392"/>
                <a:gd name="f67" fmla="val 1790234"/>
                <a:gd name="f68" fmla="val 610438"/>
                <a:gd name="f69" fmla="val 1768989"/>
                <a:gd name="f70" fmla="val 606455"/>
                <a:gd name="f71" fmla="val 1728161"/>
                <a:gd name="f72" fmla="val 586871"/>
                <a:gd name="f73" fmla="val 1713888"/>
                <a:gd name="f74" fmla="val 568614"/>
                <a:gd name="f75" fmla="val 1654139"/>
                <a:gd name="f76" fmla="val 496916"/>
                <a:gd name="f77" fmla="val 1611983"/>
                <a:gd name="f78" fmla="val 445797"/>
                <a:gd name="f79" fmla="val 1555222"/>
                <a:gd name="f80" fmla="val 377418"/>
                <a:gd name="f81" fmla="val 1549911"/>
                <a:gd name="f82" fmla="val 371111"/>
                <a:gd name="f83" fmla="val 1497465"/>
                <a:gd name="f84" fmla="val 315014"/>
                <a:gd name="f85" fmla="val 1483191"/>
                <a:gd name="f86" fmla="val 300409"/>
                <a:gd name="f87" fmla="val 1439044"/>
                <a:gd name="f88" fmla="val 254269"/>
                <a:gd name="f89" fmla="val 1415144"/>
                <a:gd name="f90" fmla="val 228710"/>
                <a:gd name="f91" fmla="val 1376971"/>
                <a:gd name="f92" fmla="val 177592"/>
                <a:gd name="f93" fmla="val 1354400"/>
                <a:gd name="f94" fmla="val 141411"/>
                <a:gd name="f95" fmla="val 1313239"/>
                <a:gd name="f96" fmla="val 124482"/>
                <a:gd name="f97" fmla="val 1293323"/>
                <a:gd name="f98" fmla="val 94276"/>
                <a:gd name="f99" fmla="val 1254155"/>
                <a:gd name="f100" fmla="val 36186"/>
                <a:gd name="f101" fmla="val 1237890"/>
                <a:gd name="f102" fmla="val 23241"/>
                <a:gd name="f103" fmla="val 1176481"/>
                <a:gd name="f104" fmla="val 4321"/>
                <a:gd name="f105" fmla="val 1142624"/>
                <a:gd name="f106" fmla="val -7629"/>
                <a:gd name="f107" fmla="val 1085198"/>
                <a:gd name="f108" fmla="val 6644"/>
                <a:gd name="f109" fmla="val 1061299"/>
                <a:gd name="f110" fmla="val 29548"/>
                <a:gd name="f111" fmla="val 1046362"/>
                <a:gd name="f112" fmla="val 40502"/>
                <a:gd name="f113" fmla="val 1041051"/>
                <a:gd name="f114" fmla="val 59754"/>
                <a:gd name="f115" fmla="val 1026114"/>
                <a:gd name="f116" fmla="val 70708"/>
                <a:gd name="f117" fmla="val 1002878"/>
                <a:gd name="f118" fmla="val 87637"/>
                <a:gd name="f119" fmla="val 975659"/>
                <a:gd name="f120" fmla="val 121494"/>
                <a:gd name="f121" fmla="val 946117"/>
                <a:gd name="f122" fmla="val 131121"/>
                <a:gd name="f123" fmla="val 901969"/>
                <a:gd name="f124" fmla="val 155352"/>
                <a:gd name="f125" fmla="val 881389"/>
                <a:gd name="f126" fmla="val 193857"/>
                <a:gd name="f127" fmla="val 856162"/>
                <a:gd name="f128" fmla="val 239000"/>
                <a:gd name="f129" fmla="val 818985"/>
                <a:gd name="f130" fmla="val 305056"/>
                <a:gd name="f131" fmla="val 824296"/>
                <a:gd name="f132" fmla="val 344224"/>
                <a:gd name="f133" fmla="val 773177"/>
                <a:gd name="f134" fmla="val 403309"/>
                <a:gd name="f135" fmla="val 721727"/>
                <a:gd name="f136" fmla="val 454428"/>
                <a:gd name="f137" fmla="val 631772"/>
                <a:gd name="f138" fmla="val 641972"/>
                <a:gd name="f139" fmla="val 613184"/>
                <a:gd name="f140" fmla="val 660561"/>
                <a:gd name="f141" fmla="val 583309"/>
                <a:gd name="f142" fmla="val 691431"/>
                <a:gd name="f143" fmla="val 568704"/>
                <a:gd name="f144" fmla="val 760806"/>
                <a:gd name="f145" fmla="val 559742"/>
                <a:gd name="f146" fmla="val 839807"/>
                <a:gd name="f147" fmla="val 542481"/>
                <a:gd name="f148" fmla="val 907854"/>
                <a:gd name="f149" fmla="val 537502"/>
                <a:gd name="f150" fmla="val 942376"/>
                <a:gd name="f151" fmla="val 1000797"/>
                <a:gd name="f152" fmla="val 544472"/>
                <a:gd name="f153" fmla="val 1019717"/>
                <a:gd name="f154" fmla="val 517917"/>
                <a:gd name="f155" fmla="val 1057226"/>
                <a:gd name="f156" fmla="val 512607"/>
                <a:gd name="f157" fmla="val 1074155"/>
                <a:gd name="f158" fmla="val 498665"/>
                <a:gd name="f159" fmla="val 1124277"/>
                <a:gd name="f160" fmla="val 489039"/>
                <a:gd name="f161" fmla="val 1146185"/>
                <a:gd name="f162" fmla="val 494018"/>
                <a:gd name="f163" fmla="val 1203278"/>
                <a:gd name="f164" fmla="val 498001"/>
                <a:gd name="f165" fmla="val 1241451"/>
                <a:gd name="f166" fmla="val 487047"/>
                <a:gd name="f167" fmla="val 1271326"/>
                <a:gd name="f168" fmla="val 462484"/>
                <a:gd name="f169" fmla="val 416013"/>
                <a:gd name="f170" fmla="val 195274"/>
                <a:gd name="f171" fmla="val 1312818"/>
                <a:gd name="f172" fmla="val 138845"/>
                <a:gd name="f173" fmla="val 1330411"/>
                <a:gd name="f174" fmla="val -38742"/>
                <a:gd name="f175" fmla="val 1385844"/>
                <a:gd name="f176" fmla="val -28120"/>
                <a:gd name="f177" fmla="val 1525922"/>
                <a:gd name="f178" fmla="val 70798"/>
                <a:gd name="f179" fmla="val 1588326"/>
                <a:gd name="f180" fmla="val 88059"/>
                <a:gd name="f181" fmla="val 1607246"/>
                <a:gd name="f182" fmla="val 217182"/>
                <a:gd name="f183" fmla="val 1626831"/>
                <a:gd name="f184" fmla="val 248384"/>
                <a:gd name="f185" fmla="val 1629818"/>
                <a:gd name="f186" fmla="val 488707"/>
                <a:gd name="f187" fmla="val 1655709"/>
                <a:gd name="f188" fmla="val 683554"/>
                <a:gd name="f189" fmla="val 1660024"/>
                <a:gd name="f190" fmla="val 923877"/>
                <a:gd name="f191" fmla="val 1658033"/>
                <a:gd name="f192" fmla="val 1260793"/>
                <a:gd name="f193" fmla="val 1656041"/>
                <a:gd name="f194" fmla="val 1566176"/>
                <a:gd name="f195" fmla="val 1602599"/>
                <a:gd name="f196" fmla="val 1893134"/>
                <a:gd name="f197" fmla="val 1515300"/>
                <a:gd name="f198" fmla="val 1964501"/>
                <a:gd name="f199" fmla="val 1496379"/>
                <a:gd name="f200" fmla="val 2115532"/>
                <a:gd name="f201" fmla="val 1422025"/>
                <a:gd name="f202" fmla="val 2201836"/>
                <a:gd name="f203" fmla="val 1362608"/>
                <a:gd name="f204" fmla="val 2257270"/>
                <a:gd name="f205" fmla="val 1325431"/>
                <a:gd name="f206" fmla="val 2290131"/>
                <a:gd name="f207" fmla="val 1242447"/>
                <a:gd name="f208" fmla="+- 0 0 -90"/>
                <a:gd name="f209" fmla="*/ f3 1 2273771"/>
                <a:gd name="f210" fmla="*/ f4 1 1656367"/>
                <a:gd name="f211" fmla="val f5"/>
                <a:gd name="f212" fmla="val f6"/>
                <a:gd name="f213" fmla="val f7"/>
                <a:gd name="f214" fmla="*/ f208 f0 1"/>
                <a:gd name="f215" fmla="+- f213 0 f211"/>
                <a:gd name="f216" fmla="+- f212 0 f211"/>
                <a:gd name="f217" fmla="*/ f214 1 f2"/>
                <a:gd name="f218" fmla="*/ f216 1 2273771"/>
                <a:gd name="f219" fmla="*/ f215 1 1656367"/>
                <a:gd name="f220" fmla="*/ 2269219 f216 1"/>
                <a:gd name="f221" fmla="*/ 1166433 f215 1"/>
                <a:gd name="f222" fmla="*/ 2114868 f216 1"/>
                <a:gd name="f223" fmla="*/ 1051251 f215 1"/>
                <a:gd name="f224" fmla="*/ 1719199 f216 1"/>
                <a:gd name="f225" fmla="*/ 1009427 f215 1"/>
                <a:gd name="f226" fmla="*/ 1535638 f216 1"/>
                <a:gd name="f227" fmla="*/ 871673 f215 1"/>
                <a:gd name="f228" fmla="*/ 1731481 f216 1"/>
                <a:gd name="f229" fmla="*/ 926443 f215 1"/>
                <a:gd name="f230" fmla="*/ 1852638 f216 1"/>
                <a:gd name="f231" fmla="*/ 908186 f215 1"/>
                <a:gd name="f232" fmla="*/ 1925332 f216 1"/>
                <a:gd name="f233" fmla="*/ 877648 f215 1"/>
                <a:gd name="f234" fmla="*/ 1944584 f216 1"/>
                <a:gd name="f235" fmla="*/ 779062 f215 1"/>
                <a:gd name="f236" fmla="*/ 1897781 f216 1"/>
                <a:gd name="f237" fmla="*/ 733587 f215 1"/>
                <a:gd name="f238" fmla="*/ 1859276 f216 1"/>
                <a:gd name="f239" fmla="*/ 703713 f215 1"/>
                <a:gd name="f240" fmla="*/ 1790234 f216 1"/>
                <a:gd name="f241" fmla="*/ 610438 f215 1"/>
                <a:gd name="f242" fmla="*/ 1713888 f216 1"/>
                <a:gd name="f243" fmla="*/ 568614 f215 1"/>
                <a:gd name="f244" fmla="*/ 1555222 f216 1"/>
                <a:gd name="f245" fmla="*/ 377418 f215 1"/>
                <a:gd name="f246" fmla="*/ 1483191 f216 1"/>
                <a:gd name="f247" fmla="*/ 300409 f215 1"/>
                <a:gd name="f248" fmla="*/ 1376971 f216 1"/>
                <a:gd name="f249" fmla="*/ 177592 f215 1"/>
                <a:gd name="f250" fmla="*/ 1293323 f216 1"/>
                <a:gd name="f251" fmla="*/ 94276 f215 1"/>
                <a:gd name="f252" fmla="*/ 1176481 f216 1"/>
                <a:gd name="f253" fmla="*/ 4321 f215 1"/>
                <a:gd name="f254" fmla="*/ 1061299 f216 1"/>
                <a:gd name="f255" fmla="*/ 29548 f215 1"/>
                <a:gd name="f256" fmla="*/ 1026114 f216 1"/>
                <a:gd name="f257" fmla="*/ 70708 f215 1"/>
                <a:gd name="f258" fmla="*/ 946117 f216 1"/>
                <a:gd name="f259" fmla="*/ 131121 f215 1"/>
                <a:gd name="f260" fmla="*/ 856162 f216 1"/>
                <a:gd name="f261" fmla="*/ 239000 f215 1"/>
                <a:gd name="f262" fmla="*/ 773177 f216 1"/>
                <a:gd name="f263" fmla="*/ 403309 f215 1"/>
                <a:gd name="f264" fmla="*/ 613184 f216 1"/>
                <a:gd name="f265" fmla="*/ 660561 f215 1"/>
                <a:gd name="f266" fmla="*/ 559742 f216 1"/>
                <a:gd name="f267" fmla="*/ 839807 f215 1"/>
                <a:gd name="f268" fmla="*/ 542481 f216 1"/>
                <a:gd name="f269" fmla="*/ 1000797 f215 1"/>
                <a:gd name="f270" fmla="*/ 512607 f216 1"/>
                <a:gd name="f271" fmla="*/ 1074155 f215 1"/>
                <a:gd name="f272" fmla="*/ 494018 f216 1"/>
                <a:gd name="f273" fmla="*/ 1203278 f215 1"/>
                <a:gd name="f274" fmla="*/ 462484 f216 1"/>
                <a:gd name="f275" fmla="*/ 1271326 f215 1"/>
                <a:gd name="f276" fmla="*/ 138845 f216 1"/>
                <a:gd name="f277" fmla="*/ 1330411 f215 1"/>
                <a:gd name="f278" fmla="*/ 70798 f216 1"/>
                <a:gd name="f279" fmla="*/ 1588326 f215 1"/>
                <a:gd name="f280" fmla="*/ 248384 f216 1"/>
                <a:gd name="f281" fmla="*/ 1629818 f215 1"/>
                <a:gd name="f282" fmla="*/ 923877 f216 1"/>
                <a:gd name="f283" fmla="*/ 1658033 f215 1"/>
                <a:gd name="f284" fmla="*/ 1893134 f216 1"/>
                <a:gd name="f285" fmla="*/ 1515300 f215 1"/>
                <a:gd name="f286" fmla="*/ 2201836 f216 1"/>
                <a:gd name="f287" fmla="*/ 1362608 f215 1"/>
                <a:gd name="f288" fmla="+- f217 0 f1"/>
                <a:gd name="f289" fmla="*/ f220 1 2273771"/>
                <a:gd name="f290" fmla="*/ f221 1 1656367"/>
                <a:gd name="f291" fmla="*/ f222 1 2273771"/>
                <a:gd name="f292" fmla="*/ f223 1 1656367"/>
                <a:gd name="f293" fmla="*/ f224 1 2273771"/>
                <a:gd name="f294" fmla="*/ f225 1 1656367"/>
                <a:gd name="f295" fmla="*/ f226 1 2273771"/>
                <a:gd name="f296" fmla="*/ f227 1 1656367"/>
                <a:gd name="f297" fmla="*/ f228 1 2273771"/>
                <a:gd name="f298" fmla="*/ f229 1 1656367"/>
                <a:gd name="f299" fmla="*/ f230 1 2273771"/>
                <a:gd name="f300" fmla="*/ f231 1 1656367"/>
                <a:gd name="f301" fmla="*/ f232 1 2273771"/>
                <a:gd name="f302" fmla="*/ f233 1 1656367"/>
                <a:gd name="f303" fmla="*/ f234 1 2273771"/>
                <a:gd name="f304" fmla="*/ f235 1 1656367"/>
                <a:gd name="f305" fmla="*/ f236 1 2273771"/>
                <a:gd name="f306" fmla="*/ f237 1 1656367"/>
                <a:gd name="f307" fmla="*/ f238 1 2273771"/>
                <a:gd name="f308" fmla="*/ f239 1 1656367"/>
                <a:gd name="f309" fmla="*/ f240 1 2273771"/>
                <a:gd name="f310" fmla="*/ f241 1 1656367"/>
                <a:gd name="f311" fmla="*/ f242 1 2273771"/>
                <a:gd name="f312" fmla="*/ f243 1 1656367"/>
                <a:gd name="f313" fmla="*/ f244 1 2273771"/>
                <a:gd name="f314" fmla="*/ f245 1 1656367"/>
                <a:gd name="f315" fmla="*/ f246 1 2273771"/>
                <a:gd name="f316" fmla="*/ f247 1 1656367"/>
                <a:gd name="f317" fmla="*/ f248 1 2273771"/>
                <a:gd name="f318" fmla="*/ f249 1 1656367"/>
                <a:gd name="f319" fmla="*/ f250 1 2273771"/>
                <a:gd name="f320" fmla="*/ f251 1 1656367"/>
                <a:gd name="f321" fmla="*/ f252 1 2273771"/>
                <a:gd name="f322" fmla="*/ f253 1 1656367"/>
                <a:gd name="f323" fmla="*/ f254 1 2273771"/>
                <a:gd name="f324" fmla="*/ f255 1 1656367"/>
                <a:gd name="f325" fmla="*/ f256 1 2273771"/>
                <a:gd name="f326" fmla="*/ f257 1 1656367"/>
                <a:gd name="f327" fmla="*/ f258 1 2273771"/>
                <a:gd name="f328" fmla="*/ f259 1 1656367"/>
                <a:gd name="f329" fmla="*/ f260 1 2273771"/>
                <a:gd name="f330" fmla="*/ f261 1 1656367"/>
                <a:gd name="f331" fmla="*/ f262 1 2273771"/>
                <a:gd name="f332" fmla="*/ f263 1 1656367"/>
                <a:gd name="f333" fmla="*/ f264 1 2273771"/>
                <a:gd name="f334" fmla="*/ f265 1 1656367"/>
                <a:gd name="f335" fmla="*/ f266 1 2273771"/>
                <a:gd name="f336" fmla="*/ f267 1 1656367"/>
                <a:gd name="f337" fmla="*/ f268 1 2273771"/>
                <a:gd name="f338" fmla="*/ f269 1 1656367"/>
                <a:gd name="f339" fmla="*/ f270 1 2273771"/>
                <a:gd name="f340" fmla="*/ f271 1 1656367"/>
                <a:gd name="f341" fmla="*/ f272 1 2273771"/>
                <a:gd name="f342" fmla="*/ f273 1 1656367"/>
                <a:gd name="f343" fmla="*/ f274 1 2273771"/>
                <a:gd name="f344" fmla="*/ f275 1 1656367"/>
                <a:gd name="f345" fmla="*/ f276 1 2273771"/>
                <a:gd name="f346" fmla="*/ f277 1 1656367"/>
                <a:gd name="f347" fmla="*/ f278 1 2273771"/>
                <a:gd name="f348" fmla="*/ f279 1 1656367"/>
                <a:gd name="f349" fmla="*/ f280 1 2273771"/>
                <a:gd name="f350" fmla="*/ f281 1 1656367"/>
                <a:gd name="f351" fmla="*/ f282 1 2273771"/>
                <a:gd name="f352" fmla="*/ f283 1 1656367"/>
                <a:gd name="f353" fmla="*/ f284 1 2273771"/>
                <a:gd name="f354" fmla="*/ f285 1 1656367"/>
                <a:gd name="f355" fmla="*/ f286 1 2273771"/>
                <a:gd name="f356" fmla="*/ f287 1 1656367"/>
                <a:gd name="f357" fmla="*/ f211 1 f218"/>
                <a:gd name="f358" fmla="*/ f212 1 f218"/>
                <a:gd name="f359" fmla="*/ f211 1 f219"/>
                <a:gd name="f360" fmla="*/ f213 1 f219"/>
                <a:gd name="f361" fmla="*/ f289 1 f218"/>
                <a:gd name="f362" fmla="*/ f290 1 f219"/>
                <a:gd name="f363" fmla="*/ f291 1 f218"/>
                <a:gd name="f364" fmla="*/ f292 1 f219"/>
                <a:gd name="f365" fmla="*/ f293 1 f218"/>
                <a:gd name="f366" fmla="*/ f294 1 f219"/>
                <a:gd name="f367" fmla="*/ f295 1 f218"/>
                <a:gd name="f368" fmla="*/ f296 1 f219"/>
                <a:gd name="f369" fmla="*/ f297 1 f218"/>
                <a:gd name="f370" fmla="*/ f298 1 f219"/>
                <a:gd name="f371" fmla="*/ f299 1 f218"/>
                <a:gd name="f372" fmla="*/ f300 1 f219"/>
                <a:gd name="f373" fmla="*/ f301 1 f218"/>
                <a:gd name="f374" fmla="*/ f302 1 f219"/>
                <a:gd name="f375" fmla="*/ f303 1 f218"/>
                <a:gd name="f376" fmla="*/ f304 1 f219"/>
                <a:gd name="f377" fmla="*/ f305 1 f218"/>
                <a:gd name="f378" fmla="*/ f306 1 f219"/>
                <a:gd name="f379" fmla="*/ f307 1 f218"/>
                <a:gd name="f380" fmla="*/ f308 1 f219"/>
                <a:gd name="f381" fmla="*/ f309 1 f218"/>
                <a:gd name="f382" fmla="*/ f310 1 f219"/>
                <a:gd name="f383" fmla="*/ f311 1 f218"/>
                <a:gd name="f384" fmla="*/ f312 1 f219"/>
                <a:gd name="f385" fmla="*/ f313 1 f218"/>
                <a:gd name="f386" fmla="*/ f314 1 f219"/>
                <a:gd name="f387" fmla="*/ f315 1 f218"/>
                <a:gd name="f388" fmla="*/ f316 1 f219"/>
                <a:gd name="f389" fmla="*/ f317 1 f218"/>
                <a:gd name="f390" fmla="*/ f318 1 f219"/>
                <a:gd name="f391" fmla="*/ f319 1 f218"/>
                <a:gd name="f392" fmla="*/ f320 1 f219"/>
                <a:gd name="f393" fmla="*/ f321 1 f218"/>
                <a:gd name="f394" fmla="*/ f322 1 f219"/>
                <a:gd name="f395" fmla="*/ f323 1 f218"/>
                <a:gd name="f396" fmla="*/ f324 1 f219"/>
                <a:gd name="f397" fmla="*/ f325 1 f218"/>
                <a:gd name="f398" fmla="*/ f326 1 f219"/>
                <a:gd name="f399" fmla="*/ f327 1 f218"/>
                <a:gd name="f400" fmla="*/ f328 1 f219"/>
                <a:gd name="f401" fmla="*/ f329 1 f218"/>
                <a:gd name="f402" fmla="*/ f330 1 f219"/>
                <a:gd name="f403" fmla="*/ f331 1 f218"/>
                <a:gd name="f404" fmla="*/ f332 1 f219"/>
                <a:gd name="f405" fmla="*/ f333 1 f218"/>
                <a:gd name="f406" fmla="*/ f334 1 f219"/>
                <a:gd name="f407" fmla="*/ f335 1 f218"/>
                <a:gd name="f408" fmla="*/ f336 1 f219"/>
                <a:gd name="f409" fmla="*/ f337 1 f218"/>
                <a:gd name="f410" fmla="*/ f338 1 f219"/>
                <a:gd name="f411" fmla="*/ f339 1 f218"/>
                <a:gd name="f412" fmla="*/ f340 1 f219"/>
                <a:gd name="f413" fmla="*/ f341 1 f218"/>
                <a:gd name="f414" fmla="*/ f342 1 f219"/>
                <a:gd name="f415" fmla="*/ f343 1 f218"/>
                <a:gd name="f416" fmla="*/ f344 1 f219"/>
                <a:gd name="f417" fmla="*/ f345 1 f218"/>
                <a:gd name="f418" fmla="*/ f346 1 f219"/>
                <a:gd name="f419" fmla="*/ f347 1 f218"/>
                <a:gd name="f420" fmla="*/ f348 1 f219"/>
                <a:gd name="f421" fmla="*/ f349 1 f218"/>
                <a:gd name="f422" fmla="*/ f350 1 f219"/>
                <a:gd name="f423" fmla="*/ f351 1 f218"/>
                <a:gd name="f424" fmla="*/ f352 1 f219"/>
                <a:gd name="f425" fmla="*/ f353 1 f218"/>
                <a:gd name="f426" fmla="*/ f354 1 f219"/>
                <a:gd name="f427" fmla="*/ f355 1 f218"/>
                <a:gd name="f428" fmla="*/ f356 1 f219"/>
                <a:gd name="f429" fmla="*/ f357 f209 1"/>
                <a:gd name="f430" fmla="*/ f358 f209 1"/>
                <a:gd name="f431" fmla="*/ f360 f210 1"/>
                <a:gd name="f432" fmla="*/ f359 f210 1"/>
                <a:gd name="f433" fmla="*/ f361 f209 1"/>
                <a:gd name="f434" fmla="*/ f362 f210 1"/>
                <a:gd name="f435" fmla="*/ f363 f209 1"/>
                <a:gd name="f436" fmla="*/ f364 f210 1"/>
                <a:gd name="f437" fmla="*/ f365 f209 1"/>
                <a:gd name="f438" fmla="*/ f366 f210 1"/>
                <a:gd name="f439" fmla="*/ f367 f209 1"/>
                <a:gd name="f440" fmla="*/ f368 f210 1"/>
                <a:gd name="f441" fmla="*/ f369 f209 1"/>
                <a:gd name="f442" fmla="*/ f370 f210 1"/>
                <a:gd name="f443" fmla="*/ f371 f209 1"/>
                <a:gd name="f444" fmla="*/ f372 f210 1"/>
                <a:gd name="f445" fmla="*/ f373 f209 1"/>
                <a:gd name="f446" fmla="*/ f374 f210 1"/>
                <a:gd name="f447" fmla="*/ f375 f209 1"/>
                <a:gd name="f448" fmla="*/ f376 f210 1"/>
                <a:gd name="f449" fmla="*/ f377 f209 1"/>
                <a:gd name="f450" fmla="*/ f378 f210 1"/>
                <a:gd name="f451" fmla="*/ f379 f209 1"/>
                <a:gd name="f452" fmla="*/ f380 f210 1"/>
                <a:gd name="f453" fmla="*/ f381 f209 1"/>
                <a:gd name="f454" fmla="*/ f382 f210 1"/>
                <a:gd name="f455" fmla="*/ f383 f209 1"/>
                <a:gd name="f456" fmla="*/ f384 f210 1"/>
                <a:gd name="f457" fmla="*/ f385 f209 1"/>
                <a:gd name="f458" fmla="*/ f386 f210 1"/>
                <a:gd name="f459" fmla="*/ f387 f209 1"/>
                <a:gd name="f460" fmla="*/ f388 f210 1"/>
                <a:gd name="f461" fmla="*/ f389 f209 1"/>
                <a:gd name="f462" fmla="*/ f390 f210 1"/>
                <a:gd name="f463" fmla="*/ f391 f209 1"/>
                <a:gd name="f464" fmla="*/ f392 f210 1"/>
                <a:gd name="f465" fmla="*/ f393 f209 1"/>
                <a:gd name="f466" fmla="*/ f394 f210 1"/>
                <a:gd name="f467" fmla="*/ f395 f209 1"/>
                <a:gd name="f468" fmla="*/ f396 f210 1"/>
                <a:gd name="f469" fmla="*/ f397 f209 1"/>
                <a:gd name="f470" fmla="*/ f398 f210 1"/>
                <a:gd name="f471" fmla="*/ f399 f209 1"/>
                <a:gd name="f472" fmla="*/ f400 f210 1"/>
                <a:gd name="f473" fmla="*/ f401 f209 1"/>
                <a:gd name="f474" fmla="*/ f402 f210 1"/>
                <a:gd name="f475" fmla="*/ f403 f209 1"/>
                <a:gd name="f476" fmla="*/ f404 f210 1"/>
                <a:gd name="f477" fmla="*/ f405 f209 1"/>
                <a:gd name="f478" fmla="*/ f406 f210 1"/>
                <a:gd name="f479" fmla="*/ f407 f209 1"/>
                <a:gd name="f480" fmla="*/ f408 f210 1"/>
                <a:gd name="f481" fmla="*/ f409 f209 1"/>
                <a:gd name="f482" fmla="*/ f410 f210 1"/>
                <a:gd name="f483" fmla="*/ f411 f209 1"/>
                <a:gd name="f484" fmla="*/ f412 f210 1"/>
                <a:gd name="f485" fmla="*/ f413 f209 1"/>
                <a:gd name="f486" fmla="*/ f414 f210 1"/>
                <a:gd name="f487" fmla="*/ f415 f209 1"/>
                <a:gd name="f488" fmla="*/ f416 f210 1"/>
                <a:gd name="f489" fmla="*/ f417 f209 1"/>
                <a:gd name="f490" fmla="*/ f418 f210 1"/>
                <a:gd name="f491" fmla="*/ f419 f209 1"/>
                <a:gd name="f492" fmla="*/ f420 f210 1"/>
                <a:gd name="f493" fmla="*/ f421 f209 1"/>
                <a:gd name="f494" fmla="*/ f422 f210 1"/>
                <a:gd name="f495" fmla="*/ f423 f209 1"/>
                <a:gd name="f496" fmla="*/ f424 f210 1"/>
                <a:gd name="f497" fmla="*/ f425 f209 1"/>
                <a:gd name="f498" fmla="*/ f426 f210 1"/>
                <a:gd name="f499" fmla="*/ f427 f209 1"/>
                <a:gd name="f500" fmla="*/ f428 f210 1"/>
              </a:gdLst>
              <a:ahLst/>
              <a:cxnLst>
                <a:cxn ang="3cd4">
                  <a:pos x="hc" y="t"/>
                </a:cxn>
                <a:cxn ang="0">
                  <a:pos x="r" y="vc"/>
                </a:cxn>
                <a:cxn ang="cd4">
                  <a:pos x="hc" y="b"/>
                </a:cxn>
                <a:cxn ang="cd2">
                  <a:pos x="l" y="vc"/>
                </a:cxn>
                <a:cxn ang="f288">
                  <a:pos x="f433" y="f434"/>
                </a:cxn>
                <a:cxn ang="f288">
                  <a:pos x="f435" y="f436"/>
                </a:cxn>
                <a:cxn ang="f288">
                  <a:pos x="f437" y="f438"/>
                </a:cxn>
                <a:cxn ang="f288">
                  <a:pos x="f439" y="f440"/>
                </a:cxn>
                <a:cxn ang="f288">
                  <a:pos x="f441" y="f442"/>
                </a:cxn>
                <a:cxn ang="f288">
                  <a:pos x="f443" y="f444"/>
                </a:cxn>
                <a:cxn ang="f288">
                  <a:pos x="f445" y="f446"/>
                </a:cxn>
                <a:cxn ang="f288">
                  <a:pos x="f447" y="f448"/>
                </a:cxn>
                <a:cxn ang="f288">
                  <a:pos x="f449" y="f450"/>
                </a:cxn>
                <a:cxn ang="f288">
                  <a:pos x="f451" y="f452"/>
                </a:cxn>
                <a:cxn ang="f288">
                  <a:pos x="f453" y="f454"/>
                </a:cxn>
                <a:cxn ang="f288">
                  <a:pos x="f455" y="f456"/>
                </a:cxn>
                <a:cxn ang="f288">
                  <a:pos x="f457" y="f458"/>
                </a:cxn>
                <a:cxn ang="f288">
                  <a:pos x="f459" y="f460"/>
                </a:cxn>
                <a:cxn ang="f288">
                  <a:pos x="f461" y="f462"/>
                </a:cxn>
                <a:cxn ang="f288">
                  <a:pos x="f463" y="f464"/>
                </a:cxn>
                <a:cxn ang="f288">
                  <a:pos x="f465" y="f466"/>
                </a:cxn>
                <a:cxn ang="f288">
                  <a:pos x="f467" y="f468"/>
                </a:cxn>
                <a:cxn ang="f288">
                  <a:pos x="f469" y="f470"/>
                </a:cxn>
                <a:cxn ang="f288">
                  <a:pos x="f471" y="f472"/>
                </a:cxn>
                <a:cxn ang="f288">
                  <a:pos x="f473" y="f474"/>
                </a:cxn>
                <a:cxn ang="f288">
                  <a:pos x="f475" y="f476"/>
                </a:cxn>
                <a:cxn ang="f288">
                  <a:pos x="f477" y="f478"/>
                </a:cxn>
                <a:cxn ang="f288">
                  <a:pos x="f479" y="f480"/>
                </a:cxn>
                <a:cxn ang="f288">
                  <a:pos x="f481" y="f482"/>
                </a:cxn>
                <a:cxn ang="f288">
                  <a:pos x="f483" y="f484"/>
                </a:cxn>
                <a:cxn ang="f288">
                  <a:pos x="f485" y="f486"/>
                </a:cxn>
                <a:cxn ang="f288">
                  <a:pos x="f487" y="f488"/>
                </a:cxn>
                <a:cxn ang="f288">
                  <a:pos x="f489" y="f490"/>
                </a:cxn>
                <a:cxn ang="f288">
                  <a:pos x="f491" y="f492"/>
                </a:cxn>
                <a:cxn ang="f288">
                  <a:pos x="f493" y="f494"/>
                </a:cxn>
                <a:cxn ang="f288">
                  <a:pos x="f495" y="f496"/>
                </a:cxn>
                <a:cxn ang="f288">
                  <a:pos x="f497" y="f498"/>
                </a:cxn>
                <a:cxn ang="f288">
                  <a:pos x="f499" y="f500"/>
                </a:cxn>
                <a:cxn ang="f288">
                  <a:pos x="f433" y="f434"/>
                </a:cxn>
              </a:cxnLst>
              <a:rect l="f429" t="f432" r="f430" b="f431"/>
              <a:pathLst>
                <a:path w="2273771" h="165636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40"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47" y="f151"/>
                  </a:cubicBezTo>
                  <a:cubicBezTo>
                    <a:pt x="f152" y="f153"/>
                    <a:pt x="f154" y="f155"/>
                    <a:pt x="f156" y="f157"/>
                  </a:cubicBezTo>
                  <a:cubicBezTo>
                    <a:pt x="f158" y="f159"/>
                    <a:pt x="f160" y="f161"/>
                    <a:pt x="f162" y="f163"/>
                  </a:cubicBezTo>
                  <a:cubicBezTo>
                    <a:pt x="f164" y="f165"/>
                    <a:pt x="f166" y="f167"/>
                    <a:pt x="f168" y="f167"/>
                  </a:cubicBezTo>
                  <a:cubicBezTo>
                    <a:pt x="f169" y="f167"/>
                    <a:pt x="f170" y="f171"/>
                    <a:pt x="f172" y="f173"/>
                  </a:cubicBezTo>
                  <a:cubicBezTo>
                    <a:pt x="f174" y="f175"/>
                    <a:pt x="f176" y="f177"/>
                    <a:pt x="f178" y="f179"/>
                  </a:cubicBezTo>
                  <a:cubicBezTo>
                    <a:pt x="f180" y="f181"/>
                    <a:pt x="f182" y="f183"/>
                    <a:pt x="f184" y="f185"/>
                  </a:cubicBezTo>
                  <a:cubicBezTo>
                    <a:pt x="f186" y="f187"/>
                    <a:pt x="f188" y="f189"/>
                    <a:pt x="f190" y="f191"/>
                  </a:cubicBezTo>
                  <a:cubicBezTo>
                    <a:pt x="f192" y="f193"/>
                    <a:pt x="f194" y="f195"/>
                    <a:pt x="f196" y="f197"/>
                  </a:cubicBezTo>
                  <a:cubicBezTo>
                    <a:pt x="f198" y="f199"/>
                    <a:pt x="f200" y="f201"/>
                    <a:pt x="f202" y="f203"/>
                  </a:cubicBezTo>
                  <a:cubicBezTo>
                    <a:pt x="f204" y="f205"/>
                    <a:pt x="f206" y="f207"/>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04" name="Freeform: Shape 331">
              <a:extLst>
                <a:ext uri="{FF2B5EF4-FFF2-40B4-BE49-F238E27FC236}">
                  <a16:creationId xmlns:a16="http://schemas.microsoft.com/office/drawing/2014/main" id="{A33F9EE4-AD1B-4B06-B813-B87B546F6FFA}"/>
                </a:ext>
              </a:extLst>
            </p:cNvPr>
            <p:cNvSpPr/>
            <p:nvPr/>
          </p:nvSpPr>
          <p:spPr>
            <a:xfrm>
              <a:off x="7260656" y="2478252"/>
              <a:ext cx="325242" cy="299795"/>
            </a:xfrm>
            <a:custGeom>
              <a:avLst/>
              <a:gdLst>
                <a:gd name="f0" fmla="val 10800000"/>
                <a:gd name="f1" fmla="val 5400000"/>
                <a:gd name="f2" fmla="val 180"/>
                <a:gd name="f3" fmla="val w"/>
                <a:gd name="f4" fmla="val h"/>
                <a:gd name="f5" fmla="val 0"/>
                <a:gd name="f6" fmla="val 1357623"/>
                <a:gd name="f7" fmla="val 1251403"/>
                <a:gd name="f8" fmla="val 1350604"/>
                <a:gd name="f9" fmla="val 728499"/>
                <a:gd name="f10" fmla="val 1333012"/>
                <a:gd name="f11" fmla="val 713893"/>
                <a:gd name="f12" fmla="val 1284217"/>
                <a:gd name="f13" fmla="val 701944"/>
                <a:gd name="f14" fmla="val 1288200"/>
                <a:gd name="f15" fmla="val 659788"/>
                <a:gd name="f16" fmla="val 1292183"/>
                <a:gd name="f17" fmla="val 616636"/>
                <a:gd name="f18" fmla="val 1266624"/>
                <a:gd name="f19" fmla="val 599707"/>
                <a:gd name="f20" fmla="val 1231771"/>
                <a:gd name="f21" fmla="val 587425"/>
                <a:gd name="f22" fmla="val 1197913"/>
                <a:gd name="f23" fmla="val 575476"/>
                <a:gd name="f24" fmla="val 1163060"/>
                <a:gd name="f25" fmla="val 562198"/>
                <a:gd name="f26" fmla="val 1141484"/>
                <a:gd name="f27" fmla="val 533319"/>
                <a:gd name="f28" fmla="val 1073768"/>
                <a:gd name="f29" fmla="val 444028"/>
                <a:gd name="f30" fmla="val 1007049"/>
                <a:gd name="f31" fmla="val 374985"/>
                <a:gd name="f32" fmla="val 930039"/>
                <a:gd name="f33" fmla="val 294656"/>
                <a:gd name="f34" fmla="val 888215"/>
                <a:gd name="f35" fmla="val 253496"/>
                <a:gd name="f36" fmla="val 851370"/>
                <a:gd name="f37" fmla="val 187773"/>
                <a:gd name="f38" fmla="val 802244"/>
                <a:gd name="f39" fmla="val 147940"/>
                <a:gd name="f40" fmla="val 763075"/>
                <a:gd name="f41" fmla="val 116074"/>
                <a:gd name="f42" fmla="val 724238"/>
                <a:gd name="f43" fmla="val 57985"/>
                <a:gd name="f44" fmla="val 693368"/>
                <a:gd name="f45" fmla="val 30766"/>
                <a:gd name="f46" fmla="val 639262"/>
                <a:gd name="f47" fmla="val -17033"/>
                <a:gd name="f48" fmla="val 581837"/>
                <a:gd name="f49" fmla="val -7075"/>
                <a:gd name="f50" fmla="val 535698"/>
                <a:gd name="f51" fmla="val 46367"/>
                <a:gd name="f52" fmla="val 516114"/>
                <a:gd name="f53" fmla="val 68275"/>
                <a:gd name="f54" fmla="val 490886"/>
                <a:gd name="f55" fmla="val 99477"/>
                <a:gd name="f56" fmla="val 463336"/>
                <a:gd name="f57" fmla="val 109435"/>
                <a:gd name="f58" fmla="val 400931"/>
                <a:gd name="f59" fmla="val 132007"/>
                <a:gd name="f60" fmla="val 369729"/>
                <a:gd name="f61" fmla="val 183457"/>
                <a:gd name="f62" fmla="val 346162"/>
                <a:gd name="f63" fmla="val 241215"/>
                <a:gd name="f64" fmla="val 330229"/>
                <a:gd name="f65" fmla="val 281711"/>
                <a:gd name="f66" fmla="val 302014"/>
                <a:gd name="f67" fmla="val 347435"/>
                <a:gd name="f68" fmla="val 280770"/>
                <a:gd name="f69" fmla="val 374653"/>
                <a:gd name="f70" fmla="val 209403"/>
                <a:gd name="f71" fmla="val 451663"/>
                <a:gd name="f72" fmla="val 173554"/>
                <a:gd name="f73" fmla="val 508092"/>
                <a:gd name="f74" fmla="val 138701"/>
                <a:gd name="f75" fmla="val 607673"/>
                <a:gd name="f76" fmla="val 134717"/>
                <a:gd name="f77" fmla="val 619623"/>
                <a:gd name="f78" fmla="val 114801"/>
                <a:gd name="f79" fmla="val 644850"/>
                <a:gd name="f80" fmla="val 106503"/>
                <a:gd name="f81" fmla="val 655804"/>
                <a:gd name="f82" fmla="val 80280"/>
                <a:gd name="f83" fmla="val 691986"/>
                <a:gd name="f84" fmla="val 82603"/>
                <a:gd name="f85" fmla="val 743436"/>
                <a:gd name="f86" fmla="val 70322"/>
                <a:gd name="f87" fmla="val 785592"/>
                <a:gd name="f88" fmla="val 46090"/>
                <a:gd name="f89" fmla="val 867580"/>
                <a:gd name="f90" fmla="val 74969"/>
                <a:gd name="f91" fmla="val 943594"/>
                <a:gd name="f92" fmla="val 35800"/>
                <a:gd name="f93" fmla="val 1000687"/>
                <a:gd name="f94" fmla="val 5262"/>
                <a:gd name="f95" fmla="val 1044835"/>
                <a:gd name="f96" fmla="val 6590"/>
                <a:gd name="f97" fmla="val 1115870"/>
                <a:gd name="f98" fmla="val 283"/>
                <a:gd name="f99" fmla="val 1164001"/>
                <a:gd name="f100" fmla="val -1377"/>
                <a:gd name="f101" fmla="val 1181593"/>
                <a:gd name="f102" fmla="val 4598"/>
                <a:gd name="f103" fmla="val 1182921"/>
                <a:gd name="f104" fmla="val 9577"/>
                <a:gd name="f105" fmla="val 1187900"/>
                <a:gd name="f106" fmla="val 1188232"/>
                <a:gd name="f107" fmla="val 34472"/>
                <a:gd name="f108" fmla="val 1214455"/>
                <a:gd name="f109" fmla="val 83599"/>
                <a:gd name="f110" fmla="val 1226405"/>
                <a:gd name="f111" fmla="val 119116"/>
                <a:gd name="f112" fmla="val 1235699"/>
                <a:gd name="f113" fmla="val 229320"/>
                <a:gd name="f114" fmla="val 1264246"/>
                <a:gd name="f115" fmla="val 322262"/>
                <a:gd name="f116" fmla="val 1257275"/>
                <a:gd name="f117" fmla="val 417528"/>
                <a:gd name="f118" fmla="val 1233375"/>
                <a:gd name="f119" fmla="val 566568"/>
                <a:gd name="f120" fmla="val 1196530"/>
                <a:gd name="f121" fmla="val 662830"/>
                <a:gd name="f122" fmla="val 1193211"/>
                <a:gd name="f123" fmla="val 805895"/>
                <a:gd name="f124" fmla="val 1136118"/>
                <a:gd name="f125" fmla="val 829794"/>
                <a:gd name="f126" fmla="val 1126492"/>
                <a:gd name="f127" fmla="val 883568"/>
                <a:gd name="f128" fmla="val 1118193"/>
                <a:gd name="f129" fmla="val 929044"/>
                <a:gd name="f130" fmla="val 1091306"/>
                <a:gd name="f131" fmla="val 942653"/>
                <a:gd name="f132" fmla="val 1083340"/>
                <a:gd name="f133" fmla="val 982154"/>
                <a:gd name="f134" fmla="val 1061100"/>
                <a:gd name="f135" fmla="val 995099"/>
                <a:gd name="f136" fmla="val 1050810"/>
                <a:gd name="f137" fmla="val 1058499"/>
                <a:gd name="f138" fmla="val 999360"/>
                <a:gd name="f139" fmla="val 1052192"/>
                <a:gd name="f140" fmla="val 966498"/>
                <a:gd name="f141" fmla="val 1004393"/>
                <a:gd name="f142" fmla="val 890816"/>
                <a:gd name="f143" fmla="val 987465"/>
                <a:gd name="f144" fmla="val 863929"/>
                <a:gd name="f145" fmla="val 974187"/>
                <a:gd name="f146" fmla="val 871896"/>
                <a:gd name="f147" fmla="val 953607"/>
                <a:gd name="f148" fmla="val 889820"/>
                <a:gd name="f149" fmla="val 909791"/>
                <a:gd name="f150" fmla="val 927661"/>
                <a:gd name="f151" fmla="val 850706"/>
                <a:gd name="f152" fmla="val 952224"/>
                <a:gd name="f153" fmla="val 794277"/>
                <a:gd name="f154" fmla="val 961187"/>
                <a:gd name="f155" fmla="val 843072"/>
                <a:gd name="f156" fmla="val 931312"/>
                <a:gd name="f157" fmla="val 909459"/>
                <a:gd name="f158" fmla="val 904426"/>
                <a:gd name="f159" fmla="val 948960"/>
                <a:gd name="f160" fmla="val 859614"/>
                <a:gd name="f161" fmla="val 982818"/>
                <a:gd name="f162" fmla="val 821773"/>
                <a:gd name="f163" fmla="val 977838"/>
                <a:gd name="f164" fmla="val 796214"/>
                <a:gd name="f165" fmla="val 928048"/>
                <a:gd name="f166" fmla="val 782272"/>
                <a:gd name="f167" fmla="val 909127"/>
                <a:gd name="f168" fmla="val 776298"/>
                <a:gd name="f169" fmla="val 873278"/>
                <a:gd name="f170" fmla="val 774638"/>
                <a:gd name="f171" fmla="val 859337"/>
                <a:gd name="f172" fmla="val 760697"/>
                <a:gd name="f173" fmla="val 789298"/>
                <a:gd name="f174" fmla="val 694641"/>
                <a:gd name="f175" fmla="val 731209"/>
                <a:gd name="f176" fmla="val 655527"/>
                <a:gd name="f177" fmla="val 556887"/>
                <a:gd name="f178" fmla="val 667809"/>
                <a:gd name="f179" fmla="val 543278"/>
                <a:gd name="f180" fmla="val 690049"/>
                <a:gd name="f181" fmla="val 547925"/>
                <a:gd name="f182" fmla="val 702994"/>
                <a:gd name="f183" fmla="val 552572"/>
                <a:gd name="f184" fmla="val 748138"/>
                <a:gd name="f185" fmla="val 585766"/>
                <a:gd name="f186" fmla="val 788966"/>
                <a:gd name="f187" fmla="val 623938"/>
                <a:gd name="f188" fmla="val 829130"/>
                <a:gd name="f189" fmla="val 663107"/>
                <a:gd name="f190" fmla="val 863984"/>
                <a:gd name="f191" fmla="val 696301"/>
                <a:gd name="f192" fmla="val 901825"/>
                <a:gd name="f193" fmla="val 726839"/>
                <a:gd name="f194" fmla="val 951947"/>
                <a:gd name="f195" fmla="val 736465"/>
                <a:gd name="f196" fmla="val 1003066"/>
                <a:gd name="f197" fmla="val 746091"/>
                <a:gd name="f198" fmla="val 1048209"/>
                <a:gd name="f199" fmla="val 766008"/>
                <a:gd name="f200" fmla="val 1090365"/>
                <a:gd name="f201" fmla="val 793558"/>
                <a:gd name="f202" fmla="val 1131194"/>
                <a:gd name="f203" fmla="val 821109"/>
                <a:gd name="f204" fmla="val 1174345"/>
                <a:gd name="f205" fmla="val 832727"/>
                <a:gd name="f206" fmla="val 1224468"/>
                <a:gd name="f207" fmla="val 812479"/>
                <a:gd name="f208" fmla="val 1249031"/>
                <a:gd name="f209" fmla="val 802853"/>
                <a:gd name="f210" fmla="val 1276582"/>
                <a:gd name="f211" fmla="val 801193"/>
                <a:gd name="f212" fmla="val 1304465"/>
                <a:gd name="f213" fmla="val 799201"/>
                <a:gd name="f214" fmla="val 1321726"/>
                <a:gd name="f215" fmla="val 798206"/>
                <a:gd name="f216" fmla="val 1347617"/>
                <a:gd name="f217" fmla="val 816462"/>
                <a:gd name="f218" fmla="val 1353592"/>
                <a:gd name="f219" fmla="val 792563"/>
                <a:gd name="f220" fmla="val 1358239"/>
                <a:gd name="f221" fmla="val 772314"/>
                <a:gd name="f222" fmla="val 1368197"/>
                <a:gd name="f223" fmla="val 747751"/>
                <a:gd name="f224" fmla="val 172890"/>
                <a:gd name="f225" fmla="val 1058113"/>
                <a:gd name="f226" fmla="val 201437"/>
                <a:gd name="f227" fmla="val 1055789"/>
                <a:gd name="f228" fmla="val 226996"/>
                <a:gd name="f229" fmla="val 1051142"/>
                <a:gd name="f230" fmla="val 255875"/>
                <a:gd name="f231" fmla="val 1049814"/>
                <a:gd name="f232" fmla="val 264505"/>
                <a:gd name="f233" fmla="val 277119"/>
                <a:gd name="f234" fmla="val 1053133"/>
                <a:gd name="f235" fmla="val 276787"/>
                <a:gd name="f236" fmla="val 1067739"/>
                <a:gd name="f237" fmla="val 1081348"/>
                <a:gd name="f238" fmla="val 266497"/>
                <a:gd name="f239" fmla="val 1089647"/>
                <a:gd name="f240" fmla="val 257866"/>
                <a:gd name="f241" fmla="val 1090974"/>
                <a:gd name="f242" fmla="val 228988"/>
                <a:gd name="f243" fmla="val 1096285"/>
                <a:gd name="f244" fmla="val 177205"/>
                <a:gd name="f245" fmla="val 1100269"/>
                <a:gd name="f246" fmla="val 147331"/>
                <a:gd name="f247" fmla="val 1103256"/>
                <a:gd name="f248" fmla="val 116129"/>
                <a:gd name="f249" fmla="val 1109895"/>
                <a:gd name="f250" fmla="val 111814"/>
                <a:gd name="f251" fmla="val 1084336"/>
                <a:gd name="f252" fmla="val 107831"/>
                <a:gd name="f253" fmla="val 1056453"/>
                <a:gd name="f254" fmla="val 145339"/>
                <a:gd name="f255" fmla="val 1060104"/>
                <a:gd name="f256" fmla="val 258198"/>
                <a:gd name="f257" fmla="val 1153379"/>
                <a:gd name="f258" fmla="val 208408"/>
                <a:gd name="f259" fmla="val 1154374"/>
                <a:gd name="f260" fmla="val 158285"/>
                <a:gd name="f261" fmla="val 1159353"/>
                <a:gd name="f262" fmla="val 108494"/>
                <a:gd name="f263" fmla="val 1155038"/>
                <a:gd name="f264" fmla="val 88578"/>
                <a:gd name="f265" fmla="val 69326"/>
                <a:gd name="f266" fmla="val 1157030"/>
                <a:gd name="f267" fmla="val 57708"/>
                <a:gd name="f268" fmla="val 1140433"/>
                <a:gd name="f269" fmla="val 49742"/>
                <a:gd name="f270" fmla="val 1129811"/>
                <a:gd name="f271" fmla="val 47418"/>
                <a:gd name="f272" fmla="val 1116534"/>
                <a:gd name="f273" fmla="val 52065"/>
                <a:gd name="f274" fmla="val 1102924"/>
                <a:gd name="f275" fmla="val 55384"/>
                <a:gd name="f276" fmla="val 1093630"/>
                <a:gd name="f277" fmla="val 66670"/>
                <a:gd name="f278" fmla="val 1072718"/>
                <a:gd name="f279" fmla="val 91234"/>
                <a:gd name="f280" fmla="val 1093298"/>
                <a:gd name="f281" fmla="val 1107903"/>
                <a:gd name="f282" fmla="val 1128815"/>
                <a:gd name="f283" fmla="val 100528"/>
                <a:gd name="f284" fmla="val 1134790"/>
                <a:gd name="f285" fmla="val 125091"/>
                <a:gd name="f286" fmla="val 1133794"/>
                <a:gd name="f287" fmla="val 228656"/>
                <a:gd name="f288" fmla="val 1130143"/>
                <a:gd name="f289" fmla="val 327573"/>
                <a:gd name="f290" fmla="val 1130807"/>
                <a:gd name="f291" fmla="val 430474"/>
                <a:gd name="f292" fmla="val 1113214"/>
                <a:gd name="f293" fmla="val 448066"/>
                <a:gd name="f294" fmla="val 1110559"/>
                <a:gd name="f295" fmla="val 471302"/>
                <a:gd name="f296" fmla="val 1101928"/>
                <a:gd name="f297" fmla="val 488895"/>
                <a:gd name="f298" fmla="val 1116865"/>
                <a:gd name="f299" fmla="val 415868"/>
                <a:gd name="f300" fmla="val 1148068"/>
                <a:gd name="f301" fmla="val 337531"/>
                <a:gd name="f302" fmla="val 1152383"/>
                <a:gd name="f303" fmla="+- 0 0 -90"/>
                <a:gd name="f304" fmla="*/ f3 1 1357623"/>
                <a:gd name="f305" fmla="*/ f4 1 1251403"/>
                <a:gd name="f306" fmla="val f5"/>
                <a:gd name="f307" fmla="val f6"/>
                <a:gd name="f308" fmla="val f7"/>
                <a:gd name="f309" fmla="*/ f303 f0 1"/>
                <a:gd name="f310" fmla="+- f308 0 f306"/>
                <a:gd name="f311" fmla="+- f307 0 f306"/>
                <a:gd name="f312" fmla="*/ f309 1 f2"/>
                <a:gd name="f313" fmla="*/ f311 1 1357623"/>
                <a:gd name="f314" fmla="*/ f310 1 1251403"/>
                <a:gd name="f315" fmla="*/ 1350604 f311 1"/>
                <a:gd name="f316" fmla="*/ 728499 f310 1"/>
                <a:gd name="f317" fmla="*/ 1288200 f311 1"/>
                <a:gd name="f318" fmla="*/ 659788 f310 1"/>
                <a:gd name="f319" fmla="*/ 1231771 f311 1"/>
                <a:gd name="f320" fmla="*/ 587425 f310 1"/>
                <a:gd name="f321" fmla="*/ 1141484 f311 1"/>
                <a:gd name="f322" fmla="*/ 533319 f310 1"/>
                <a:gd name="f323" fmla="*/ 930039 f311 1"/>
                <a:gd name="f324" fmla="*/ 294656 f310 1"/>
                <a:gd name="f325" fmla="*/ 802244 f311 1"/>
                <a:gd name="f326" fmla="*/ 147940 f310 1"/>
                <a:gd name="f327" fmla="*/ 693368 f311 1"/>
                <a:gd name="f328" fmla="*/ 30766 f310 1"/>
                <a:gd name="f329" fmla="*/ 535698 f311 1"/>
                <a:gd name="f330" fmla="*/ 46367 f310 1"/>
                <a:gd name="f331" fmla="*/ 463336 f311 1"/>
                <a:gd name="f332" fmla="*/ 109435 f310 1"/>
                <a:gd name="f333" fmla="*/ 346162 f311 1"/>
                <a:gd name="f334" fmla="*/ 241215 f310 1"/>
                <a:gd name="f335" fmla="*/ 280770 f311 1"/>
                <a:gd name="f336" fmla="*/ 374653 f310 1"/>
                <a:gd name="f337" fmla="*/ 138701 f311 1"/>
                <a:gd name="f338" fmla="*/ 607673 f310 1"/>
                <a:gd name="f339" fmla="*/ 106503 f311 1"/>
                <a:gd name="f340" fmla="*/ 655804 f310 1"/>
                <a:gd name="f341" fmla="*/ 70322 f311 1"/>
                <a:gd name="f342" fmla="*/ 785592 f310 1"/>
                <a:gd name="f343" fmla="*/ 35800 f311 1"/>
                <a:gd name="f344" fmla="*/ 1000687 f310 1"/>
                <a:gd name="f345" fmla="*/ 283 f311 1"/>
                <a:gd name="f346" fmla="*/ 1164001 f310 1"/>
                <a:gd name="f347" fmla="*/ 9577 f311 1"/>
                <a:gd name="f348" fmla="*/ 1187900 f310 1"/>
                <a:gd name="f349" fmla="*/ 1188232 f310 1"/>
                <a:gd name="f350" fmla="*/ 119116 f311 1"/>
                <a:gd name="f351" fmla="*/ 1235699 f310 1"/>
                <a:gd name="f352" fmla="*/ 417528 f311 1"/>
                <a:gd name="f353" fmla="*/ 1233375 f310 1"/>
                <a:gd name="f354" fmla="*/ 805895 f311 1"/>
                <a:gd name="f355" fmla="*/ 1136118 f310 1"/>
                <a:gd name="f356" fmla="*/ 929044 f311 1"/>
                <a:gd name="f357" fmla="*/ 1091306 f310 1"/>
                <a:gd name="f358" fmla="*/ 995099 f311 1"/>
                <a:gd name="f359" fmla="*/ 1050810 f310 1"/>
                <a:gd name="f360" fmla="*/ 1004393 f311 1"/>
                <a:gd name="f361" fmla="*/ 890816 f310 1"/>
                <a:gd name="f362" fmla="*/ 953607 f311 1"/>
                <a:gd name="f363" fmla="*/ 889820 f310 1"/>
                <a:gd name="f364" fmla="*/ 794277 f311 1"/>
                <a:gd name="f365" fmla="*/ 961187 f310 1"/>
                <a:gd name="f366" fmla="*/ 948960 f311 1"/>
                <a:gd name="f367" fmla="*/ 859614 f310 1"/>
                <a:gd name="f368" fmla="*/ 928048 f311 1"/>
                <a:gd name="f369" fmla="*/ 782272 f310 1"/>
                <a:gd name="f370" fmla="*/ 859337 f311 1"/>
                <a:gd name="f371" fmla="*/ 760697 f310 1"/>
                <a:gd name="f372" fmla="*/ 655527 f311 1"/>
                <a:gd name="f373" fmla="*/ 556887 f310 1"/>
                <a:gd name="f374" fmla="*/ 702994 f311 1"/>
                <a:gd name="f375" fmla="*/ 552572 f310 1"/>
                <a:gd name="f376" fmla="*/ 829130 f311 1"/>
                <a:gd name="f377" fmla="*/ 663107 f310 1"/>
                <a:gd name="f378" fmla="*/ 951947 f311 1"/>
                <a:gd name="f379" fmla="*/ 736465 f310 1"/>
                <a:gd name="f380" fmla="*/ 1090365 f311 1"/>
                <a:gd name="f381" fmla="*/ 793558 f310 1"/>
                <a:gd name="f382" fmla="*/ 1224468 f311 1"/>
                <a:gd name="f383" fmla="*/ 812479 f310 1"/>
                <a:gd name="f384" fmla="*/ 1304465 f311 1"/>
                <a:gd name="f385" fmla="*/ 799201 f310 1"/>
                <a:gd name="f386" fmla="*/ 1353592 f311 1"/>
                <a:gd name="f387" fmla="*/ 792563 f310 1"/>
                <a:gd name="f388" fmla="*/ 172890 f311 1"/>
                <a:gd name="f389" fmla="*/ 1058113 f310 1"/>
                <a:gd name="f390" fmla="*/ 255875 f311 1"/>
                <a:gd name="f391" fmla="*/ 1049814 f310 1"/>
                <a:gd name="f392" fmla="*/ 276787 f311 1"/>
                <a:gd name="f393" fmla="*/ 1067739 f310 1"/>
                <a:gd name="f394" fmla="*/ 257866 f311 1"/>
                <a:gd name="f395" fmla="*/ 1090974 f310 1"/>
                <a:gd name="f396" fmla="*/ 177205 f311 1"/>
                <a:gd name="f397" fmla="*/ 1100269 f310 1"/>
                <a:gd name="f398" fmla="*/ 111814 f311 1"/>
                <a:gd name="f399" fmla="*/ 1084336 f310 1"/>
                <a:gd name="f400" fmla="*/ 258198 f311 1"/>
                <a:gd name="f401" fmla="*/ 1153379 f310 1"/>
                <a:gd name="f402" fmla="*/ 108494 f311 1"/>
                <a:gd name="f403" fmla="*/ 1155038 f310 1"/>
                <a:gd name="f404" fmla="*/ 57708 f311 1"/>
                <a:gd name="f405" fmla="*/ 1140433 f310 1"/>
                <a:gd name="f406" fmla="*/ 52065 f311 1"/>
                <a:gd name="f407" fmla="*/ 1102924 f310 1"/>
                <a:gd name="f408" fmla="*/ 80280 f311 1"/>
                <a:gd name="f409" fmla="*/ 1116534 f310 1"/>
                <a:gd name="f410" fmla="*/ 125091 f311 1"/>
                <a:gd name="f411" fmla="*/ 1133794 f310 1"/>
                <a:gd name="f412" fmla="*/ 430474 f311 1"/>
                <a:gd name="f413" fmla="*/ 1113214 f310 1"/>
                <a:gd name="f414" fmla="*/ 488895 f311 1"/>
                <a:gd name="f415" fmla="*/ 1116865 f310 1"/>
                <a:gd name="f416" fmla="+- f312 0 f1"/>
                <a:gd name="f417" fmla="*/ f315 1 1357623"/>
                <a:gd name="f418" fmla="*/ f316 1 1251403"/>
                <a:gd name="f419" fmla="*/ f317 1 1357623"/>
                <a:gd name="f420" fmla="*/ f318 1 1251403"/>
                <a:gd name="f421" fmla="*/ f319 1 1357623"/>
                <a:gd name="f422" fmla="*/ f320 1 1251403"/>
                <a:gd name="f423" fmla="*/ f321 1 1357623"/>
                <a:gd name="f424" fmla="*/ f322 1 1251403"/>
                <a:gd name="f425" fmla="*/ f323 1 1357623"/>
                <a:gd name="f426" fmla="*/ f324 1 1251403"/>
                <a:gd name="f427" fmla="*/ f325 1 1357623"/>
                <a:gd name="f428" fmla="*/ f326 1 1251403"/>
                <a:gd name="f429" fmla="*/ f327 1 1357623"/>
                <a:gd name="f430" fmla="*/ f328 1 1251403"/>
                <a:gd name="f431" fmla="*/ f329 1 1357623"/>
                <a:gd name="f432" fmla="*/ f330 1 1251403"/>
                <a:gd name="f433" fmla="*/ f331 1 1357623"/>
                <a:gd name="f434" fmla="*/ f332 1 1251403"/>
                <a:gd name="f435" fmla="*/ f333 1 1357623"/>
                <a:gd name="f436" fmla="*/ f334 1 1251403"/>
                <a:gd name="f437" fmla="*/ f335 1 1357623"/>
                <a:gd name="f438" fmla="*/ f336 1 1251403"/>
                <a:gd name="f439" fmla="*/ f337 1 1357623"/>
                <a:gd name="f440" fmla="*/ f338 1 1251403"/>
                <a:gd name="f441" fmla="*/ f339 1 1357623"/>
                <a:gd name="f442" fmla="*/ f340 1 1251403"/>
                <a:gd name="f443" fmla="*/ f341 1 1357623"/>
                <a:gd name="f444" fmla="*/ f342 1 1251403"/>
                <a:gd name="f445" fmla="*/ f343 1 1357623"/>
                <a:gd name="f446" fmla="*/ f344 1 1251403"/>
                <a:gd name="f447" fmla="*/ f345 1 1357623"/>
                <a:gd name="f448" fmla="*/ f346 1 1251403"/>
                <a:gd name="f449" fmla="*/ f347 1 1357623"/>
                <a:gd name="f450" fmla="*/ f348 1 1251403"/>
                <a:gd name="f451" fmla="*/ f349 1 1251403"/>
                <a:gd name="f452" fmla="*/ f350 1 1357623"/>
                <a:gd name="f453" fmla="*/ f351 1 1251403"/>
                <a:gd name="f454" fmla="*/ f352 1 1357623"/>
                <a:gd name="f455" fmla="*/ f353 1 1251403"/>
                <a:gd name="f456" fmla="*/ f354 1 1357623"/>
                <a:gd name="f457" fmla="*/ f355 1 1251403"/>
                <a:gd name="f458" fmla="*/ f356 1 1357623"/>
                <a:gd name="f459" fmla="*/ f357 1 1251403"/>
                <a:gd name="f460" fmla="*/ f358 1 1357623"/>
                <a:gd name="f461" fmla="*/ f359 1 1251403"/>
                <a:gd name="f462" fmla="*/ f360 1 1357623"/>
                <a:gd name="f463" fmla="*/ f361 1 1251403"/>
                <a:gd name="f464" fmla="*/ f362 1 1357623"/>
                <a:gd name="f465" fmla="*/ f363 1 1251403"/>
                <a:gd name="f466" fmla="*/ f364 1 1357623"/>
                <a:gd name="f467" fmla="*/ f365 1 1251403"/>
                <a:gd name="f468" fmla="*/ f366 1 1357623"/>
                <a:gd name="f469" fmla="*/ f367 1 1251403"/>
                <a:gd name="f470" fmla="*/ f368 1 1357623"/>
                <a:gd name="f471" fmla="*/ f369 1 1251403"/>
                <a:gd name="f472" fmla="*/ f370 1 1357623"/>
                <a:gd name="f473" fmla="*/ f371 1 1251403"/>
                <a:gd name="f474" fmla="*/ f372 1 1357623"/>
                <a:gd name="f475" fmla="*/ f373 1 1251403"/>
                <a:gd name="f476" fmla="*/ f374 1 1357623"/>
                <a:gd name="f477" fmla="*/ f375 1 1251403"/>
                <a:gd name="f478" fmla="*/ f376 1 1357623"/>
                <a:gd name="f479" fmla="*/ f377 1 1251403"/>
                <a:gd name="f480" fmla="*/ f378 1 1357623"/>
                <a:gd name="f481" fmla="*/ f379 1 1251403"/>
                <a:gd name="f482" fmla="*/ f380 1 1357623"/>
                <a:gd name="f483" fmla="*/ f381 1 1251403"/>
                <a:gd name="f484" fmla="*/ f382 1 1357623"/>
                <a:gd name="f485" fmla="*/ f383 1 1251403"/>
                <a:gd name="f486" fmla="*/ f384 1 1357623"/>
                <a:gd name="f487" fmla="*/ f385 1 1251403"/>
                <a:gd name="f488" fmla="*/ f386 1 1357623"/>
                <a:gd name="f489" fmla="*/ f387 1 1251403"/>
                <a:gd name="f490" fmla="*/ f388 1 1357623"/>
                <a:gd name="f491" fmla="*/ f389 1 1251403"/>
                <a:gd name="f492" fmla="*/ f390 1 1357623"/>
                <a:gd name="f493" fmla="*/ f391 1 1251403"/>
                <a:gd name="f494" fmla="*/ f392 1 1357623"/>
                <a:gd name="f495" fmla="*/ f393 1 1251403"/>
                <a:gd name="f496" fmla="*/ f394 1 1357623"/>
                <a:gd name="f497" fmla="*/ f395 1 1251403"/>
                <a:gd name="f498" fmla="*/ f396 1 1357623"/>
                <a:gd name="f499" fmla="*/ f397 1 1251403"/>
                <a:gd name="f500" fmla="*/ f398 1 1357623"/>
                <a:gd name="f501" fmla="*/ f399 1 1251403"/>
                <a:gd name="f502" fmla="*/ f400 1 1357623"/>
                <a:gd name="f503" fmla="*/ f401 1 1251403"/>
                <a:gd name="f504" fmla="*/ f402 1 1357623"/>
                <a:gd name="f505" fmla="*/ f403 1 1251403"/>
                <a:gd name="f506" fmla="*/ f404 1 1357623"/>
                <a:gd name="f507" fmla="*/ f405 1 1251403"/>
                <a:gd name="f508" fmla="*/ f406 1 1357623"/>
                <a:gd name="f509" fmla="*/ f407 1 1251403"/>
                <a:gd name="f510" fmla="*/ f408 1 1357623"/>
                <a:gd name="f511" fmla="*/ f409 1 1251403"/>
                <a:gd name="f512" fmla="*/ f410 1 1357623"/>
                <a:gd name="f513" fmla="*/ f411 1 1251403"/>
                <a:gd name="f514" fmla="*/ f412 1 1357623"/>
                <a:gd name="f515" fmla="*/ f413 1 1251403"/>
                <a:gd name="f516" fmla="*/ f414 1 1357623"/>
                <a:gd name="f517" fmla="*/ f415 1 1251403"/>
                <a:gd name="f518" fmla="*/ f306 1 f313"/>
                <a:gd name="f519" fmla="*/ f307 1 f313"/>
                <a:gd name="f520" fmla="*/ f306 1 f314"/>
                <a:gd name="f521" fmla="*/ f308 1 f314"/>
                <a:gd name="f522" fmla="*/ f417 1 f313"/>
                <a:gd name="f523" fmla="*/ f418 1 f314"/>
                <a:gd name="f524" fmla="*/ f419 1 f313"/>
                <a:gd name="f525" fmla="*/ f420 1 f314"/>
                <a:gd name="f526" fmla="*/ f421 1 f313"/>
                <a:gd name="f527" fmla="*/ f422 1 f314"/>
                <a:gd name="f528" fmla="*/ f423 1 f313"/>
                <a:gd name="f529" fmla="*/ f424 1 f314"/>
                <a:gd name="f530" fmla="*/ f425 1 f313"/>
                <a:gd name="f531" fmla="*/ f426 1 f314"/>
                <a:gd name="f532" fmla="*/ f427 1 f313"/>
                <a:gd name="f533" fmla="*/ f428 1 f314"/>
                <a:gd name="f534" fmla="*/ f429 1 f313"/>
                <a:gd name="f535" fmla="*/ f430 1 f314"/>
                <a:gd name="f536" fmla="*/ f431 1 f313"/>
                <a:gd name="f537" fmla="*/ f432 1 f314"/>
                <a:gd name="f538" fmla="*/ f433 1 f313"/>
                <a:gd name="f539" fmla="*/ f434 1 f314"/>
                <a:gd name="f540" fmla="*/ f435 1 f313"/>
                <a:gd name="f541" fmla="*/ f436 1 f314"/>
                <a:gd name="f542" fmla="*/ f437 1 f313"/>
                <a:gd name="f543" fmla="*/ f438 1 f314"/>
                <a:gd name="f544" fmla="*/ f439 1 f313"/>
                <a:gd name="f545" fmla="*/ f440 1 f314"/>
                <a:gd name="f546" fmla="*/ f441 1 f313"/>
                <a:gd name="f547" fmla="*/ f442 1 f314"/>
                <a:gd name="f548" fmla="*/ f443 1 f313"/>
                <a:gd name="f549" fmla="*/ f444 1 f314"/>
                <a:gd name="f550" fmla="*/ f445 1 f313"/>
                <a:gd name="f551" fmla="*/ f446 1 f314"/>
                <a:gd name="f552" fmla="*/ f447 1 f313"/>
                <a:gd name="f553" fmla="*/ f448 1 f314"/>
                <a:gd name="f554" fmla="*/ f449 1 f313"/>
                <a:gd name="f555" fmla="*/ f450 1 f314"/>
                <a:gd name="f556" fmla="*/ f451 1 f314"/>
                <a:gd name="f557" fmla="*/ f452 1 f313"/>
                <a:gd name="f558" fmla="*/ f453 1 f314"/>
                <a:gd name="f559" fmla="*/ f454 1 f313"/>
                <a:gd name="f560" fmla="*/ f455 1 f314"/>
                <a:gd name="f561" fmla="*/ f456 1 f313"/>
                <a:gd name="f562" fmla="*/ f457 1 f314"/>
                <a:gd name="f563" fmla="*/ f458 1 f313"/>
                <a:gd name="f564" fmla="*/ f459 1 f314"/>
                <a:gd name="f565" fmla="*/ f460 1 f313"/>
                <a:gd name="f566" fmla="*/ f461 1 f314"/>
                <a:gd name="f567" fmla="*/ f462 1 f313"/>
                <a:gd name="f568" fmla="*/ f463 1 f314"/>
                <a:gd name="f569" fmla="*/ f464 1 f313"/>
                <a:gd name="f570" fmla="*/ f465 1 f314"/>
                <a:gd name="f571" fmla="*/ f466 1 f313"/>
                <a:gd name="f572" fmla="*/ f467 1 f314"/>
                <a:gd name="f573" fmla="*/ f468 1 f313"/>
                <a:gd name="f574" fmla="*/ f469 1 f314"/>
                <a:gd name="f575" fmla="*/ f470 1 f313"/>
                <a:gd name="f576" fmla="*/ f471 1 f314"/>
                <a:gd name="f577" fmla="*/ f472 1 f313"/>
                <a:gd name="f578" fmla="*/ f473 1 f314"/>
                <a:gd name="f579" fmla="*/ f474 1 f313"/>
                <a:gd name="f580" fmla="*/ f475 1 f314"/>
                <a:gd name="f581" fmla="*/ f476 1 f313"/>
                <a:gd name="f582" fmla="*/ f477 1 f314"/>
                <a:gd name="f583" fmla="*/ f478 1 f313"/>
                <a:gd name="f584" fmla="*/ f479 1 f314"/>
                <a:gd name="f585" fmla="*/ f480 1 f313"/>
                <a:gd name="f586" fmla="*/ f481 1 f314"/>
                <a:gd name="f587" fmla="*/ f482 1 f313"/>
                <a:gd name="f588" fmla="*/ f483 1 f314"/>
                <a:gd name="f589" fmla="*/ f484 1 f313"/>
                <a:gd name="f590" fmla="*/ f485 1 f314"/>
                <a:gd name="f591" fmla="*/ f486 1 f313"/>
                <a:gd name="f592" fmla="*/ f487 1 f314"/>
                <a:gd name="f593" fmla="*/ f488 1 f313"/>
                <a:gd name="f594" fmla="*/ f489 1 f314"/>
                <a:gd name="f595" fmla="*/ f490 1 f313"/>
                <a:gd name="f596" fmla="*/ f491 1 f314"/>
                <a:gd name="f597" fmla="*/ f492 1 f313"/>
                <a:gd name="f598" fmla="*/ f493 1 f314"/>
                <a:gd name="f599" fmla="*/ f494 1 f313"/>
                <a:gd name="f600" fmla="*/ f495 1 f314"/>
                <a:gd name="f601" fmla="*/ f496 1 f313"/>
                <a:gd name="f602" fmla="*/ f497 1 f314"/>
                <a:gd name="f603" fmla="*/ f498 1 f313"/>
                <a:gd name="f604" fmla="*/ f499 1 f314"/>
                <a:gd name="f605" fmla="*/ f500 1 f313"/>
                <a:gd name="f606" fmla="*/ f501 1 f314"/>
                <a:gd name="f607" fmla="*/ f502 1 f313"/>
                <a:gd name="f608" fmla="*/ f503 1 f314"/>
                <a:gd name="f609" fmla="*/ f504 1 f313"/>
                <a:gd name="f610" fmla="*/ f505 1 f314"/>
                <a:gd name="f611" fmla="*/ f506 1 f313"/>
                <a:gd name="f612" fmla="*/ f507 1 f314"/>
                <a:gd name="f613" fmla="*/ f508 1 f313"/>
                <a:gd name="f614" fmla="*/ f509 1 f314"/>
                <a:gd name="f615" fmla="*/ f510 1 f313"/>
                <a:gd name="f616" fmla="*/ f511 1 f314"/>
                <a:gd name="f617" fmla="*/ f512 1 f313"/>
                <a:gd name="f618" fmla="*/ f513 1 f314"/>
                <a:gd name="f619" fmla="*/ f514 1 f313"/>
                <a:gd name="f620" fmla="*/ f515 1 f314"/>
                <a:gd name="f621" fmla="*/ f516 1 f313"/>
                <a:gd name="f622" fmla="*/ f517 1 f314"/>
                <a:gd name="f623" fmla="*/ f518 f304 1"/>
                <a:gd name="f624" fmla="*/ f519 f304 1"/>
                <a:gd name="f625" fmla="*/ f521 f305 1"/>
                <a:gd name="f626" fmla="*/ f520 f305 1"/>
                <a:gd name="f627" fmla="*/ f522 f304 1"/>
                <a:gd name="f628" fmla="*/ f523 f305 1"/>
                <a:gd name="f629" fmla="*/ f524 f304 1"/>
                <a:gd name="f630" fmla="*/ f525 f305 1"/>
                <a:gd name="f631" fmla="*/ f526 f304 1"/>
                <a:gd name="f632" fmla="*/ f527 f305 1"/>
                <a:gd name="f633" fmla="*/ f528 f304 1"/>
                <a:gd name="f634" fmla="*/ f529 f305 1"/>
                <a:gd name="f635" fmla="*/ f530 f304 1"/>
                <a:gd name="f636" fmla="*/ f531 f305 1"/>
                <a:gd name="f637" fmla="*/ f532 f304 1"/>
                <a:gd name="f638" fmla="*/ f533 f305 1"/>
                <a:gd name="f639" fmla="*/ f534 f304 1"/>
                <a:gd name="f640" fmla="*/ f535 f305 1"/>
                <a:gd name="f641" fmla="*/ f536 f304 1"/>
                <a:gd name="f642" fmla="*/ f537 f305 1"/>
                <a:gd name="f643" fmla="*/ f538 f304 1"/>
                <a:gd name="f644" fmla="*/ f539 f305 1"/>
                <a:gd name="f645" fmla="*/ f540 f304 1"/>
                <a:gd name="f646" fmla="*/ f541 f305 1"/>
                <a:gd name="f647" fmla="*/ f542 f304 1"/>
                <a:gd name="f648" fmla="*/ f543 f305 1"/>
                <a:gd name="f649" fmla="*/ f544 f304 1"/>
                <a:gd name="f650" fmla="*/ f545 f305 1"/>
                <a:gd name="f651" fmla="*/ f546 f304 1"/>
                <a:gd name="f652" fmla="*/ f547 f305 1"/>
                <a:gd name="f653" fmla="*/ f548 f304 1"/>
                <a:gd name="f654" fmla="*/ f549 f305 1"/>
                <a:gd name="f655" fmla="*/ f550 f304 1"/>
                <a:gd name="f656" fmla="*/ f551 f305 1"/>
                <a:gd name="f657" fmla="*/ f552 f304 1"/>
                <a:gd name="f658" fmla="*/ f553 f305 1"/>
                <a:gd name="f659" fmla="*/ f554 f304 1"/>
                <a:gd name="f660" fmla="*/ f555 f305 1"/>
                <a:gd name="f661" fmla="*/ f556 f305 1"/>
                <a:gd name="f662" fmla="*/ f557 f304 1"/>
                <a:gd name="f663" fmla="*/ f558 f305 1"/>
                <a:gd name="f664" fmla="*/ f559 f304 1"/>
                <a:gd name="f665" fmla="*/ f560 f305 1"/>
                <a:gd name="f666" fmla="*/ f561 f304 1"/>
                <a:gd name="f667" fmla="*/ f562 f305 1"/>
                <a:gd name="f668" fmla="*/ f563 f304 1"/>
                <a:gd name="f669" fmla="*/ f564 f305 1"/>
                <a:gd name="f670" fmla="*/ f565 f304 1"/>
                <a:gd name="f671" fmla="*/ f566 f305 1"/>
                <a:gd name="f672" fmla="*/ f567 f304 1"/>
                <a:gd name="f673" fmla="*/ f568 f305 1"/>
                <a:gd name="f674" fmla="*/ f569 f304 1"/>
                <a:gd name="f675" fmla="*/ f570 f305 1"/>
                <a:gd name="f676" fmla="*/ f571 f304 1"/>
                <a:gd name="f677" fmla="*/ f572 f305 1"/>
                <a:gd name="f678" fmla="*/ f573 f304 1"/>
                <a:gd name="f679" fmla="*/ f574 f305 1"/>
                <a:gd name="f680" fmla="*/ f575 f304 1"/>
                <a:gd name="f681" fmla="*/ f576 f305 1"/>
                <a:gd name="f682" fmla="*/ f577 f304 1"/>
                <a:gd name="f683" fmla="*/ f578 f305 1"/>
                <a:gd name="f684" fmla="*/ f579 f304 1"/>
                <a:gd name="f685" fmla="*/ f580 f305 1"/>
                <a:gd name="f686" fmla="*/ f581 f304 1"/>
                <a:gd name="f687" fmla="*/ f582 f305 1"/>
                <a:gd name="f688" fmla="*/ f583 f304 1"/>
                <a:gd name="f689" fmla="*/ f584 f305 1"/>
                <a:gd name="f690" fmla="*/ f585 f304 1"/>
                <a:gd name="f691" fmla="*/ f586 f305 1"/>
                <a:gd name="f692" fmla="*/ f587 f304 1"/>
                <a:gd name="f693" fmla="*/ f588 f305 1"/>
                <a:gd name="f694" fmla="*/ f589 f304 1"/>
                <a:gd name="f695" fmla="*/ f590 f305 1"/>
                <a:gd name="f696" fmla="*/ f591 f304 1"/>
                <a:gd name="f697" fmla="*/ f592 f305 1"/>
                <a:gd name="f698" fmla="*/ f593 f304 1"/>
                <a:gd name="f699" fmla="*/ f594 f305 1"/>
                <a:gd name="f700" fmla="*/ f595 f304 1"/>
                <a:gd name="f701" fmla="*/ f596 f305 1"/>
                <a:gd name="f702" fmla="*/ f597 f304 1"/>
                <a:gd name="f703" fmla="*/ f598 f305 1"/>
                <a:gd name="f704" fmla="*/ f599 f304 1"/>
                <a:gd name="f705" fmla="*/ f600 f305 1"/>
                <a:gd name="f706" fmla="*/ f601 f304 1"/>
                <a:gd name="f707" fmla="*/ f602 f305 1"/>
                <a:gd name="f708" fmla="*/ f603 f304 1"/>
                <a:gd name="f709" fmla="*/ f604 f305 1"/>
                <a:gd name="f710" fmla="*/ f605 f304 1"/>
                <a:gd name="f711" fmla="*/ f606 f305 1"/>
                <a:gd name="f712" fmla="*/ f607 f304 1"/>
                <a:gd name="f713" fmla="*/ f608 f305 1"/>
                <a:gd name="f714" fmla="*/ f609 f304 1"/>
                <a:gd name="f715" fmla="*/ f610 f305 1"/>
                <a:gd name="f716" fmla="*/ f611 f304 1"/>
                <a:gd name="f717" fmla="*/ f612 f305 1"/>
                <a:gd name="f718" fmla="*/ f613 f304 1"/>
                <a:gd name="f719" fmla="*/ f614 f305 1"/>
                <a:gd name="f720" fmla="*/ f615 f304 1"/>
                <a:gd name="f721" fmla="*/ f616 f305 1"/>
                <a:gd name="f722" fmla="*/ f617 f304 1"/>
                <a:gd name="f723" fmla="*/ f618 f305 1"/>
                <a:gd name="f724" fmla="*/ f619 f304 1"/>
                <a:gd name="f725" fmla="*/ f620 f305 1"/>
                <a:gd name="f726" fmla="*/ f621 f304 1"/>
                <a:gd name="f727" fmla="*/ f622 f305 1"/>
              </a:gdLst>
              <a:ahLst/>
              <a:cxnLst>
                <a:cxn ang="3cd4">
                  <a:pos x="hc" y="t"/>
                </a:cxn>
                <a:cxn ang="0">
                  <a:pos x="r" y="vc"/>
                </a:cxn>
                <a:cxn ang="cd4">
                  <a:pos x="hc" y="b"/>
                </a:cxn>
                <a:cxn ang="cd2">
                  <a:pos x="l" y="vc"/>
                </a:cxn>
                <a:cxn ang="f416">
                  <a:pos x="f627" y="f628"/>
                </a:cxn>
                <a:cxn ang="f416">
                  <a:pos x="f629" y="f630"/>
                </a:cxn>
                <a:cxn ang="f416">
                  <a:pos x="f631" y="f632"/>
                </a:cxn>
                <a:cxn ang="f416">
                  <a:pos x="f633" y="f634"/>
                </a:cxn>
                <a:cxn ang="f416">
                  <a:pos x="f635" y="f636"/>
                </a:cxn>
                <a:cxn ang="f416">
                  <a:pos x="f637" y="f638"/>
                </a:cxn>
                <a:cxn ang="f416">
                  <a:pos x="f639" y="f640"/>
                </a:cxn>
                <a:cxn ang="f416">
                  <a:pos x="f641" y="f642"/>
                </a:cxn>
                <a:cxn ang="f416">
                  <a:pos x="f643" y="f644"/>
                </a:cxn>
                <a:cxn ang="f416">
                  <a:pos x="f645" y="f646"/>
                </a:cxn>
                <a:cxn ang="f416">
                  <a:pos x="f647" y="f648"/>
                </a:cxn>
                <a:cxn ang="f416">
                  <a:pos x="f649" y="f650"/>
                </a:cxn>
                <a:cxn ang="f416">
                  <a:pos x="f651" y="f652"/>
                </a:cxn>
                <a:cxn ang="f416">
                  <a:pos x="f653" y="f654"/>
                </a:cxn>
                <a:cxn ang="f416">
                  <a:pos x="f655" y="f656"/>
                </a:cxn>
                <a:cxn ang="f416">
                  <a:pos x="f657" y="f658"/>
                </a:cxn>
                <a:cxn ang="f416">
                  <a:pos x="f659" y="f660"/>
                </a:cxn>
                <a:cxn ang="f416">
                  <a:pos x="f659" y="f661"/>
                </a:cxn>
                <a:cxn ang="f416">
                  <a:pos x="f662" y="f663"/>
                </a:cxn>
                <a:cxn ang="f416">
                  <a:pos x="f664" y="f665"/>
                </a:cxn>
                <a:cxn ang="f416">
                  <a:pos x="f666" y="f667"/>
                </a:cxn>
                <a:cxn ang="f416">
                  <a:pos x="f668" y="f669"/>
                </a:cxn>
                <a:cxn ang="f416">
                  <a:pos x="f670" y="f671"/>
                </a:cxn>
                <a:cxn ang="f416">
                  <a:pos x="f672" y="f673"/>
                </a:cxn>
                <a:cxn ang="f416">
                  <a:pos x="f674" y="f675"/>
                </a:cxn>
                <a:cxn ang="f416">
                  <a:pos x="f676" y="f677"/>
                </a:cxn>
                <a:cxn ang="f416">
                  <a:pos x="f678" y="f679"/>
                </a:cxn>
                <a:cxn ang="f416">
                  <a:pos x="f680" y="f681"/>
                </a:cxn>
                <a:cxn ang="f416">
                  <a:pos x="f682" y="f683"/>
                </a:cxn>
                <a:cxn ang="f416">
                  <a:pos x="f684" y="f685"/>
                </a:cxn>
                <a:cxn ang="f416">
                  <a:pos x="f686" y="f687"/>
                </a:cxn>
                <a:cxn ang="f416">
                  <a:pos x="f688" y="f689"/>
                </a:cxn>
                <a:cxn ang="f416">
                  <a:pos x="f690" y="f691"/>
                </a:cxn>
                <a:cxn ang="f416">
                  <a:pos x="f692" y="f693"/>
                </a:cxn>
                <a:cxn ang="f416">
                  <a:pos x="f694" y="f695"/>
                </a:cxn>
                <a:cxn ang="f416">
                  <a:pos x="f696" y="f697"/>
                </a:cxn>
                <a:cxn ang="f416">
                  <a:pos x="f698" y="f699"/>
                </a:cxn>
                <a:cxn ang="f416">
                  <a:pos x="f627" y="f628"/>
                </a:cxn>
                <a:cxn ang="f416">
                  <a:pos x="f700" y="f701"/>
                </a:cxn>
                <a:cxn ang="f416">
                  <a:pos x="f702" y="f703"/>
                </a:cxn>
                <a:cxn ang="f416">
                  <a:pos x="f704" y="f705"/>
                </a:cxn>
                <a:cxn ang="f416">
                  <a:pos x="f706" y="f707"/>
                </a:cxn>
                <a:cxn ang="f416">
                  <a:pos x="f708" y="f709"/>
                </a:cxn>
                <a:cxn ang="f416">
                  <a:pos x="f710" y="f711"/>
                </a:cxn>
                <a:cxn ang="f416">
                  <a:pos x="f700" y="f701"/>
                </a:cxn>
                <a:cxn ang="f416">
                  <a:pos x="f712" y="f713"/>
                </a:cxn>
                <a:cxn ang="f416">
                  <a:pos x="f714" y="f715"/>
                </a:cxn>
                <a:cxn ang="f416">
                  <a:pos x="f716" y="f717"/>
                </a:cxn>
                <a:cxn ang="f416">
                  <a:pos x="f718" y="f719"/>
                </a:cxn>
                <a:cxn ang="f416">
                  <a:pos x="f720" y="f711"/>
                </a:cxn>
                <a:cxn ang="f416">
                  <a:pos x="f720" y="f721"/>
                </a:cxn>
                <a:cxn ang="f416">
                  <a:pos x="f722" y="f723"/>
                </a:cxn>
                <a:cxn ang="f416">
                  <a:pos x="f724" y="f725"/>
                </a:cxn>
                <a:cxn ang="f416">
                  <a:pos x="f726" y="f727"/>
                </a:cxn>
                <a:cxn ang="f416">
                  <a:pos x="f712" y="f713"/>
                </a:cxn>
              </a:cxnLst>
              <a:rect l="f623" t="f626" r="f624" b="f625"/>
              <a:pathLst>
                <a:path w="1357623" h="125140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4" y="f105"/>
                    <a:pt x="f104" y="f106"/>
                    <a:pt x="f104" y="f106"/>
                  </a:cubicBezTo>
                  <a:cubicBezTo>
                    <a:pt x="f107" y="f108"/>
                    <a:pt x="f109" y="f110"/>
                    <a:pt x="f111" y="f112"/>
                  </a:cubicBezTo>
                  <a:cubicBezTo>
                    <a:pt x="f113" y="f114"/>
                    <a:pt x="f115" y="f116"/>
                    <a:pt x="f117" y="f118"/>
                  </a:cubicBezTo>
                  <a:cubicBezTo>
                    <a:pt x="f119" y="f120"/>
                    <a:pt x="f121" y="f122"/>
                    <a:pt x="f123" y="f124"/>
                  </a:cubicBezTo>
                  <a:cubicBezTo>
                    <a:pt x="f125" y="f126"/>
                    <a:pt x="f127" y="f128"/>
                    <a:pt x="f129" y="f130"/>
                  </a:cubicBezTo>
                  <a:cubicBezTo>
                    <a:pt x="f131" y="f132"/>
                    <a:pt x="f133"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7" y="f168"/>
                    <a:pt x="f169" y="f170"/>
                    <a:pt x="f171" y="f172"/>
                  </a:cubicBezTo>
                  <a:cubicBezTo>
                    <a:pt x="f173" y="f174"/>
                    <a:pt x="f175" y="f17"/>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cubicBezTo>
                    <a:pt x="f202" y="f203"/>
                    <a:pt x="f204" y="f205"/>
                    <a:pt x="f206" y="f207"/>
                  </a:cubicBezTo>
                  <a:cubicBezTo>
                    <a:pt x="f208" y="f209"/>
                    <a:pt x="f210" y="f211"/>
                    <a:pt x="f212" y="f213"/>
                  </a:cubicBezTo>
                  <a:cubicBezTo>
                    <a:pt x="f214" y="f215"/>
                    <a:pt x="f216" y="f217"/>
                    <a:pt x="f218" y="f219"/>
                  </a:cubicBezTo>
                  <a:cubicBezTo>
                    <a:pt x="f220" y="f221"/>
                    <a:pt x="f222" y="f223"/>
                    <a:pt x="f8" y="f9"/>
                  </a:cubicBezTo>
                  <a:close/>
                  <a:moveTo>
                    <a:pt x="f224" y="f225"/>
                  </a:moveTo>
                  <a:cubicBezTo>
                    <a:pt x="f226" y="f227"/>
                    <a:pt x="f228" y="f229"/>
                    <a:pt x="f230" y="f231"/>
                  </a:cubicBezTo>
                  <a:cubicBezTo>
                    <a:pt x="f232" y="f231"/>
                    <a:pt x="f233" y="f234"/>
                    <a:pt x="f235" y="f236"/>
                  </a:cubicBezTo>
                  <a:cubicBezTo>
                    <a:pt x="f235" y="f237"/>
                    <a:pt x="f238" y="f239"/>
                    <a:pt x="f240" y="f241"/>
                  </a:cubicBezTo>
                  <a:cubicBezTo>
                    <a:pt x="f242" y="f243"/>
                    <a:pt x="f244" y="f245"/>
                    <a:pt x="f244" y="f245"/>
                  </a:cubicBezTo>
                  <a:cubicBezTo>
                    <a:pt x="f246" y="f247"/>
                    <a:pt x="f248" y="f249"/>
                    <a:pt x="f250" y="f251"/>
                  </a:cubicBezTo>
                  <a:cubicBezTo>
                    <a:pt x="f252" y="f253"/>
                    <a:pt x="f254" y="f255"/>
                    <a:pt x="f224" y="f225"/>
                  </a:cubicBezTo>
                  <a:close/>
                  <a:moveTo>
                    <a:pt x="f256" y="f257"/>
                  </a:moveTo>
                  <a:cubicBezTo>
                    <a:pt x="f258" y="f259"/>
                    <a:pt x="f260" y="f261"/>
                    <a:pt x="f262" y="f263"/>
                  </a:cubicBezTo>
                  <a:cubicBezTo>
                    <a:pt x="f264" y="f257"/>
                    <a:pt x="f265" y="f266"/>
                    <a:pt x="f267" y="f268"/>
                  </a:cubicBezTo>
                  <a:cubicBezTo>
                    <a:pt x="f269" y="f270"/>
                    <a:pt x="f271" y="f272"/>
                    <a:pt x="f273" y="f274"/>
                  </a:cubicBezTo>
                  <a:cubicBezTo>
                    <a:pt x="f275" y="f276"/>
                    <a:pt x="f277" y="f278"/>
                    <a:pt x="f82" y="f251"/>
                  </a:cubicBezTo>
                  <a:cubicBezTo>
                    <a:pt x="f279" y="f280"/>
                    <a:pt x="f82" y="f281"/>
                    <a:pt x="f82" y="f272"/>
                  </a:cubicBezTo>
                  <a:cubicBezTo>
                    <a:pt x="f82" y="f282"/>
                    <a:pt x="f283" y="f284"/>
                    <a:pt x="f285" y="f286"/>
                  </a:cubicBezTo>
                  <a:cubicBezTo>
                    <a:pt x="f287" y="f288"/>
                    <a:pt x="f289" y="f290"/>
                    <a:pt x="f291" y="f292"/>
                  </a:cubicBezTo>
                  <a:cubicBezTo>
                    <a:pt x="f293" y="f294"/>
                    <a:pt x="f295" y="f296"/>
                    <a:pt x="f297" y="f298"/>
                  </a:cubicBezTo>
                  <a:cubicBezTo>
                    <a:pt x="f299" y="f300"/>
                    <a:pt x="f301" y="f302"/>
                    <a:pt x="f256" y="f257"/>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05" name="Freeform: Shape 332">
              <a:extLst>
                <a:ext uri="{FF2B5EF4-FFF2-40B4-BE49-F238E27FC236}">
                  <a16:creationId xmlns:a16="http://schemas.microsoft.com/office/drawing/2014/main" id="{80B01BDF-C7DB-4EFF-8D13-6934EEB9A6DE}"/>
                </a:ext>
              </a:extLst>
            </p:cNvPr>
            <p:cNvSpPr/>
            <p:nvPr/>
          </p:nvSpPr>
          <p:spPr>
            <a:xfrm>
              <a:off x="7256971" y="2708123"/>
              <a:ext cx="269574" cy="97813"/>
            </a:xfrm>
            <a:custGeom>
              <a:avLst/>
              <a:gdLst>
                <a:gd name="f0" fmla="val 10800000"/>
                <a:gd name="f1" fmla="val 5400000"/>
                <a:gd name="f2" fmla="val 180"/>
                <a:gd name="f3" fmla="val w"/>
                <a:gd name="f4" fmla="val h"/>
                <a:gd name="f5" fmla="val 0"/>
                <a:gd name="f6" fmla="val 1125267"/>
                <a:gd name="f7" fmla="val 408283"/>
                <a:gd name="f8" fmla="val 8670"/>
                <a:gd name="f9" fmla="val 253932"/>
                <a:gd name="f10" fmla="val 127172"/>
                <a:gd name="f11" fmla="val 346875"/>
                <a:gd name="f12" fmla="val 269905"/>
                <a:gd name="f13" fmla="val 337580"/>
                <a:gd name="f14" fmla="val 357205"/>
                <a:gd name="f15" fmla="val 328286"/>
                <a:gd name="f16" fmla="val 549728"/>
                <a:gd name="f17" fmla="val 307374"/>
                <a:gd name="f18" fmla="val 577279"/>
                <a:gd name="f19" fmla="val 293433"/>
                <a:gd name="f20" fmla="val 766483"/>
                <a:gd name="f21" fmla="val 245634"/>
                <a:gd name="f22" fmla="val 891956"/>
                <a:gd name="f23" fmla="val 214100"/>
                <a:gd name="f24" fmla="val 1100080"/>
                <a:gd name="f25" fmla="val 143729"/>
                <a:gd name="f26" fmla="val 1110038"/>
                <a:gd name="f27" fmla="val 1151531"/>
                <a:gd name="f28" fmla="val 1117673"/>
                <a:gd name="f29" fmla="val 127132"/>
                <a:gd name="f30" fmla="val 1030373"/>
                <a:gd name="f31" fmla="val 194847"/>
                <a:gd name="f32" fmla="val 981247"/>
                <a:gd name="f33" fmla="val 233020"/>
                <a:gd name="f34" fmla="val 768143"/>
                <a:gd name="f35" fmla="val 334925"/>
                <a:gd name="f36" fmla="val 599851"/>
                <a:gd name="f37" fmla="val 370774"/>
                <a:gd name="f38" fmla="val 485996"/>
                <a:gd name="f39" fmla="val 394674"/>
                <a:gd name="f40" fmla="val 327662"/>
                <a:gd name="f41" fmla="val 412266"/>
                <a:gd name="f42" fmla="val 210488"/>
                <a:gd name="f43" fmla="val 410275"/>
                <a:gd name="f44" fmla="val 58461"/>
                <a:gd name="f45" fmla="val 407287"/>
                <a:gd name="f46" fmla="val -28839"/>
                <a:gd name="f47" fmla="val 302727"/>
                <a:gd name="f48" fmla="+- 0 0 -90"/>
                <a:gd name="f49" fmla="*/ f3 1 1125267"/>
                <a:gd name="f50" fmla="*/ f4 1 408283"/>
                <a:gd name="f51" fmla="val f5"/>
                <a:gd name="f52" fmla="val f6"/>
                <a:gd name="f53" fmla="val f7"/>
                <a:gd name="f54" fmla="*/ f48 f0 1"/>
                <a:gd name="f55" fmla="+- f53 0 f51"/>
                <a:gd name="f56" fmla="+- f52 0 f51"/>
                <a:gd name="f57" fmla="*/ f54 1 f2"/>
                <a:gd name="f58" fmla="*/ f56 1 1125267"/>
                <a:gd name="f59" fmla="*/ f55 1 408283"/>
                <a:gd name="f60" fmla="*/ 8670 f56 1"/>
                <a:gd name="f61" fmla="*/ 253932 f55 1"/>
                <a:gd name="f62" fmla="*/ 357205 f56 1"/>
                <a:gd name="f63" fmla="*/ 328286 f55 1"/>
                <a:gd name="f64" fmla="*/ 766483 f56 1"/>
                <a:gd name="f65" fmla="*/ 245634 f55 1"/>
                <a:gd name="f66" fmla="*/ 1110038 f56 1"/>
                <a:gd name="f67" fmla="*/ 0 f55 1"/>
                <a:gd name="f68" fmla="*/ 1030373 f56 1"/>
                <a:gd name="f69" fmla="*/ 194847 f55 1"/>
                <a:gd name="f70" fmla="*/ 599851 f56 1"/>
                <a:gd name="f71" fmla="*/ 370774 f55 1"/>
                <a:gd name="f72" fmla="*/ 210488 f56 1"/>
                <a:gd name="f73" fmla="*/ 410275 f55 1"/>
                <a:gd name="f74" fmla="+- f57 0 f1"/>
                <a:gd name="f75" fmla="*/ f60 1 1125267"/>
                <a:gd name="f76" fmla="*/ f61 1 408283"/>
                <a:gd name="f77" fmla="*/ f62 1 1125267"/>
                <a:gd name="f78" fmla="*/ f63 1 408283"/>
                <a:gd name="f79" fmla="*/ f64 1 1125267"/>
                <a:gd name="f80" fmla="*/ f65 1 408283"/>
                <a:gd name="f81" fmla="*/ f66 1 1125267"/>
                <a:gd name="f82" fmla="*/ f67 1 408283"/>
                <a:gd name="f83" fmla="*/ f68 1 1125267"/>
                <a:gd name="f84" fmla="*/ f69 1 408283"/>
                <a:gd name="f85" fmla="*/ f70 1 1125267"/>
                <a:gd name="f86" fmla="*/ f71 1 408283"/>
                <a:gd name="f87" fmla="*/ f72 1 1125267"/>
                <a:gd name="f88" fmla="*/ f73 1 408283"/>
                <a:gd name="f89" fmla="*/ f51 1 f58"/>
                <a:gd name="f90" fmla="*/ f52 1 f58"/>
                <a:gd name="f91" fmla="*/ f51 1 f59"/>
                <a:gd name="f92" fmla="*/ f53 1 f59"/>
                <a:gd name="f93" fmla="*/ f75 1 f58"/>
                <a:gd name="f94" fmla="*/ f76 1 f59"/>
                <a:gd name="f95" fmla="*/ f77 1 f58"/>
                <a:gd name="f96" fmla="*/ f78 1 f59"/>
                <a:gd name="f97" fmla="*/ f79 1 f58"/>
                <a:gd name="f98" fmla="*/ f80 1 f59"/>
                <a:gd name="f99" fmla="*/ f81 1 f58"/>
                <a:gd name="f100" fmla="*/ f82 1 f59"/>
                <a:gd name="f101" fmla="*/ f83 1 f58"/>
                <a:gd name="f102" fmla="*/ f84 1 f59"/>
                <a:gd name="f103" fmla="*/ f85 1 f58"/>
                <a:gd name="f104" fmla="*/ f86 1 f59"/>
                <a:gd name="f105" fmla="*/ f87 1 f58"/>
                <a:gd name="f106" fmla="*/ f88 1 f59"/>
                <a:gd name="f107" fmla="*/ f89 f49 1"/>
                <a:gd name="f108" fmla="*/ f90 f49 1"/>
                <a:gd name="f109" fmla="*/ f92 f50 1"/>
                <a:gd name="f110" fmla="*/ f91 f50 1"/>
                <a:gd name="f111" fmla="*/ f93 f49 1"/>
                <a:gd name="f112" fmla="*/ f94 f50 1"/>
                <a:gd name="f113" fmla="*/ f95 f49 1"/>
                <a:gd name="f114" fmla="*/ f96 f50 1"/>
                <a:gd name="f115" fmla="*/ f97 f49 1"/>
                <a:gd name="f116" fmla="*/ f98 f50 1"/>
                <a:gd name="f117" fmla="*/ f99 f49 1"/>
                <a:gd name="f118" fmla="*/ f100 f50 1"/>
                <a:gd name="f119" fmla="*/ f101 f49 1"/>
                <a:gd name="f120" fmla="*/ f102 f50 1"/>
                <a:gd name="f121" fmla="*/ f103 f49 1"/>
                <a:gd name="f122" fmla="*/ f104 f50 1"/>
                <a:gd name="f123" fmla="*/ f105 f49 1"/>
                <a:gd name="f124" fmla="*/ f106 f50 1"/>
              </a:gdLst>
              <a:ahLst/>
              <a:cxnLst>
                <a:cxn ang="3cd4">
                  <a:pos x="hc" y="t"/>
                </a:cxn>
                <a:cxn ang="0">
                  <a:pos x="r" y="vc"/>
                </a:cxn>
                <a:cxn ang="cd4">
                  <a:pos x="hc" y="b"/>
                </a:cxn>
                <a:cxn ang="cd2">
                  <a:pos x="l" y="vc"/>
                </a:cxn>
                <a:cxn ang="f74">
                  <a:pos x="f111" y="f112"/>
                </a:cxn>
                <a:cxn ang="f74">
                  <a:pos x="f113" y="f114"/>
                </a:cxn>
                <a:cxn ang="f74">
                  <a:pos x="f115" y="f116"/>
                </a:cxn>
                <a:cxn ang="f74">
                  <a:pos x="f117" y="f118"/>
                </a:cxn>
                <a:cxn ang="f74">
                  <a:pos x="f119" y="f120"/>
                </a:cxn>
                <a:cxn ang="f74">
                  <a:pos x="f121" y="f122"/>
                </a:cxn>
                <a:cxn ang="f74">
                  <a:pos x="f123" y="f124"/>
                </a:cxn>
                <a:cxn ang="f74">
                  <a:pos x="f111" y="f112"/>
                </a:cxn>
              </a:cxnLst>
              <a:rect l="f107" t="f110" r="f108" b="f109"/>
              <a:pathLst>
                <a:path w="1125267" h="408283">
                  <a:moveTo>
                    <a:pt x="f8" y="f9"/>
                  </a:moveTo>
                  <a:cubicBezTo>
                    <a:pt x="f10" y="f11"/>
                    <a:pt x="f12" y="f13"/>
                    <a:pt x="f14" y="f15"/>
                  </a:cubicBezTo>
                  <a:cubicBezTo>
                    <a:pt x="f16" y="f17"/>
                    <a:pt x="f18" y="f19"/>
                    <a:pt x="f20" y="f21"/>
                  </a:cubicBezTo>
                  <a:cubicBezTo>
                    <a:pt x="f22" y="f23"/>
                    <a:pt x="f24" y="f25"/>
                    <a:pt x="f26" y="f5"/>
                  </a:cubicBezTo>
                  <a:cubicBezTo>
                    <a:pt x="f27" y="f5"/>
                    <a:pt x="f28" y="f29"/>
                    <a:pt x="f30" y="f31"/>
                  </a:cubicBezTo>
                  <a:cubicBezTo>
                    <a:pt x="f32" y="f33"/>
                    <a:pt x="f34" y="f35"/>
                    <a:pt x="f36" y="f37"/>
                  </a:cubicBezTo>
                  <a:cubicBezTo>
                    <a:pt x="f38" y="f39"/>
                    <a:pt x="f40" y="f41"/>
                    <a:pt x="f42" y="f43"/>
                  </a:cubicBezTo>
                  <a:cubicBezTo>
                    <a:pt x="f44" y="f45"/>
                    <a:pt x="f46" y="f47"/>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06" name="Freeform: Shape 333">
              <a:extLst>
                <a:ext uri="{FF2B5EF4-FFF2-40B4-BE49-F238E27FC236}">
                  <a16:creationId xmlns:a16="http://schemas.microsoft.com/office/drawing/2014/main" id="{763C0335-4928-4924-A28D-216D9CF3E778}"/>
                </a:ext>
              </a:extLst>
            </p:cNvPr>
            <p:cNvSpPr/>
            <p:nvPr/>
          </p:nvSpPr>
          <p:spPr>
            <a:xfrm>
              <a:off x="7151577" y="2715228"/>
              <a:ext cx="515300" cy="135184"/>
            </a:xfrm>
            <a:custGeom>
              <a:avLst/>
              <a:gdLst>
                <a:gd name="f0" fmla="val 10800000"/>
                <a:gd name="f1" fmla="val 5400000"/>
                <a:gd name="f2" fmla="val 180"/>
                <a:gd name="f3" fmla="val w"/>
                <a:gd name="f4" fmla="val h"/>
                <a:gd name="f5" fmla="val 0"/>
                <a:gd name="f6" fmla="val 2150954"/>
                <a:gd name="f7" fmla="val 564293"/>
                <a:gd name="f8" fmla="val 2061854"/>
                <a:gd name="f9" fmla="val 52309"/>
                <a:gd name="f10" fmla="val 1932067"/>
                <a:gd name="f11" fmla="val 25422"/>
                <a:gd name="f12" fmla="val 1767094"/>
                <a:gd name="f13" fmla="val 3514"/>
                <a:gd name="f14" fmla="val 1635315"/>
                <a:gd name="f15" fmla="val 859"/>
                <a:gd name="f16" fmla="val 1582869"/>
                <a:gd name="f17" fmla="val -137"/>
                <a:gd name="f18" fmla="val 1601789"/>
                <a:gd name="f19" fmla="val -6112"/>
                <a:gd name="f20" fmla="val 1603781"/>
                <a:gd name="f21" fmla="val 35712"/>
                <a:gd name="f22" fmla="val 1607100"/>
                <a:gd name="f23" fmla="val 104755"/>
                <a:gd name="f24" fmla="val 1492582"/>
                <a:gd name="f25" fmla="val 199357"/>
                <a:gd name="f26" fmla="val 1464367"/>
                <a:gd name="f27" fmla="val 216950"/>
                <a:gd name="f28" fmla="val 1226700"/>
                <a:gd name="f29" fmla="val 366986"/>
                <a:gd name="f30" fmla="val 928952"/>
                <a:gd name="f31" fmla="val 421424"/>
                <a:gd name="f32" fmla="val 650125"/>
                <a:gd name="f33" fmla="val 414453"/>
                <a:gd name="f34" fmla="val 607969"/>
                <a:gd name="f35" fmla="val 413457"/>
                <a:gd name="f36" fmla="val 416441"/>
                <a:gd name="f37" fmla="val 348729"/>
                <a:gd name="f38" fmla="val 403827"/>
                <a:gd name="f39" fmla="val 264085"/>
                <a:gd name="f40" fmla="val 263086"/>
                <a:gd name="f41" fmla="val 276367"/>
                <a:gd name="f42" fmla="val 115374"/>
                <a:gd name="f43" fmla="val 284001"/>
                <a:gd name="f44" fmla="val 28738"/>
                <a:gd name="f45" fmla="val 347733"/>
                <a:gd name="f46" fmla="val -26364"/>
                <a:gd name="f47" fmla="val 397856"/>
                <a:gd name="f48" fmla="val 2183"/>
                <a:gd name="f49" fmla="val 496441"/>
                <a:gd name="f50" fmla="val 76869"/>
                <a:gd name="f51" fmla="val 508723"/>
                <a:gd name="f52" fmla="val 326486"/>
                <a:gd name="f53" fmla="val 550215"/>
                <a:gd name="f54" fmla="val 613612"/>
                <a:gd name="f55" fmla="val 573451"/>
                <a:gd name="f56" fmla="val 865220"/>
                <a:gd name="f57" fmla="val 561833"/>
                <a:gd name="f58" fmla="val 957831"/>
                <a:gd name="f59" fmla="val 557518"/>
                <a:gd name="f60" fmla="val 1129111"/>
                <a:gd name="f61" fmla="val 538597"/>
                <a:gd name="f62" fmla="val 1222053"/>
                <a:gd name="f63" fmla="val 533618"/>
                <a:gd name="f64" fmla="val 1410261"/>
                <a:gd name="f65" fmla="val 522001"/>
                <a:gd name="f66" fmla="val 1578886"/>
                <a:gd name="f67" fmla="val 465571"/>
                <a:gd name="f68" fmla="val 1761451"/>
                <a:gd name="f69" fmla="val 422419"/>
                <a:gd name="f70" fmla="val 1810578"/>
                <a:gd name="f71" fmla="val 410802"/>
                <a:gd name="f72" fmla="val 1971236"/>
                <a:gd name="f73" fmla="val 355036"/>
                <a:gd name="f74" fmla="val 2058535"/>
                <a:gd name="f75" fmla="val 292964"/>
                <a:gd name="f76" fmla="val 2109985"/>
                <a:gd name="f77" fmla="val 255123"/>
                <a:gd name="f78" fmla="val 2161436"/>
                <a:gd name="f79" fmla="val 232219"/>
                <a:gd name="f80" fmla="val 2149486"/>
                <a:gd name="f81" fmla="val 150563"/>
                <a:gd name="f82" fmla="val 2136209"/>
                <a:gd name="f83" fmla="val 95793"/>
                <a:gd name="f84" fmla="val 2110981"/>
                <a:gd name="f85" fmla="val 62267"/>
                <a:gd name="f86" fmla="+- 0 0 -90"/>
                <a:gd name="f87" fmla="*/ f3 1 2150954"/>
                <a:gd name="f88" fmla="*/ f4 1 564293"/>
                <a:gd name="f89" fmla="val f5"/>
                <a:gd name="f90" fmla="val f6"/>
                <a:gd name="f91" fmla="val f7"/>
                <a:gd name="f92" fmla="*/ f86 f0 1"/>
                <a:gd name="f93" fmla="+- f91 0 f89"/>
                <a:gd name="f94" fmla="+- f90 0 f89"/>
                <a:gd name="f95" fmla="*/ f92 1 f2"/>
                <a:gd name="f96" fmla="*/ f94 1 2150954"/>
                <a:gd name="f97" fmla="*/ f93 1 564293"/>
                <a:gd name="f98" fmla="*/ 2061854 f94 1"/>
                <a:gd name="f99" fmla="*/ 52309 f93 1"/>
                <a:gd name="f100" fmla="*/ 1635315 f94 1"/>
                <a:gd name="f101" fmla="*/ 859 f93 1"/>
                <a:gd name="f102" fmla="*/ 1603781 f94 1"/>
                <a:gd name="f103" fmla="*/ 35712 f93 1"/>
                <a:gd name="f104" fmla="*/ 1464367 f94 1"/>
                <a:gd name="f105" fmla="*/ 216950 f93 1"/>
                <a:gd name="f106" fmla="*/ 650125 f94 1"/>
                <a:gd name="f107" fmla="*/ 414453 f93 1"/>
                <a:gd name="f108" fmla="*/ 403827 f94 1"/>
                <a:gd name="f109" fmla="*/ 264085 f93 1"/>
                <a:gd name="f110" fmla="*/ 28738 f94 1"/>
                <a:gd name="f111" fmla="*/ 347733 f93 1"/>
                <a:gd name="f112" fmla="*/ 76869 f94 1"/>
                <a:gd name="f113" fmla="*/ 508723 f93 1"/>
                <a:gd name="f114" fmla="*/ 865220 f94 1"/>
                <a:gd name="f115" fmla="*/ 561833 f93 1"/>
                <a:gd name="f116" fmla="*/ 1222053 f94 1"/>
                <a:gd name="f117" fmla="*/ 533618 f93 1"/>
                <a:gd name="f118" fmla="*/ 1761451 f94 1"/>
                <a:gd name="f119" fmla="*/ 422419 f93 1"/>
                <a:gd name="f120" fmla="*/ 2058535 f94 1"/>
                <a:gd name="f121" fmla="*/ 292964 f93 1"/>
                <a:gd name="f122" fmla="*/ 2149486 f94 1"/>
                <a:gd name="f123" fmla="*/ 150563 f93 1"/>
                <a:gd name="f124" fmla="+- f95 0 f1"/>
                <a:gd name="f125" fmla="*/ f98 1 2150954"/>
                <a:gd name="f126" fmla="*/ f99 1 564293"/>
                <a:gd name="f127" fmla="*/ f100 1 2150954"/>
                <a:gd name="f128" fmla="*/ f101 1 564293"/>
                <a:gd name="f129" fmla="*/ f102 1 2150954"/>
                <a:gd name="f130" fmla="*/ f103 1 564293"/>
                <a:gd name="f131" fmla="*/ f104 1 2150954"/>
                <a:gd name="f132" fmla="*/ f105 1 564293"/>
                <a:gd name="f133" fmla="*/ f106 1 2150954"/>
                <a:gd name="f134" fmla="*/ f107 1 564293"/>
                <a:gd name="f135" fmla="*/ f108 1 2150954"/>
                <a:gd name="f136" fmla="*/ f109 1 564293"/>
                <a:gd name="f137" fmla="*/ f110 1 2150954"/>
                <a:gd name="f138" fmla="*/ f111 1 564293"/>
                <a:gd name="f139" fmla="*/ f112 1 2150954"/>
                <a:gd name="f140" fmla="*/ f113 1 564293"/>
                <a:gd name="f141" fmla="*/ f114 1 2150954"/>
                <a:gd name="f142" fmla="*/ f115 1 564293"/>
                <a:gd name="f143" fmla="*/ f116 1 2150954"/>
                <a:gd name="f144" fmla="*/ f117 1 564293"/>
                <a:gd name="f145" fmla="*/ f118 1 2150954"/>
                <a:gd name="f146" fmla="*/ f119 1 564293"/>
                <a:gd name="f147" fmla="*/ f120 1 2150954"/>
                <a:gd name="f148" fmla="*/ f121 1 564293"/>
                <a:gd name="f149" fmla="*/ f122 1 2150954"/>
                <a:gd name="f150" fmla="*/ f123 1 564293"/>
                <a:gd name="f151" fmla="*/ f89 1 f96"/>
                <a:gd name="f152" fmla="*/ f90 1 f96"/>
                <a:gd name="f153" fmla="*/ f89 1 f97"/>
                <a:gd name="f154" fmla="*/ f91 1 f97"/>
                <a:gd name="f155" fmla="*/ f125 1 f96"/>
                <a:gd name="f156" fmla="*/ f126 1 f97"/>
                <a:gd name="f157" fmla="*/ f127 1 f96"/>
                <a:gd name="f158" fmla="*/ f128 1 f97"/>
                <a:gd name="f159" fmla="*/ f129 1 f96"/>
                <a:gd name="f160" fmla="*/ f130 1 f97"/>
                <a:gd name="f161" fmla="*/ f131 1 f96"/>
                <a:gd name="f162" fmla="*/ f132 1 f97"/>
                <a:gd name="f163" fmla="*/ f133 1 f96"/>
                <a:gd name="f164" fmla="*/ f134 1 f97"/>
                <a:gd name="f165" fmla="*/ f135 1 f96"/>
                <a:gd name="f166" fmla="*/ f136 1 f97"/>
                <a:gd name="f167" fmla="*/ f137 1 f96"/>
                <a:gd name="f168" fmla="*/ f138 1 f97"/>
                <a:gd name="f169" fmla="*/ f139 1 f96"/>
                <a:gd name="f170" fmla="*/ f140 1 f97"/>
                <a:gd name="f171" fmla="*/ f141 1 f96"/>
                <a:gd name="f172" fmla="*/ f142 1 f97"/>
                <a:gd name="f173" fmla="*/ f143 1 f96"/>
                <a:gd name="f174" fmla="*/ f144 1 f97"/>
                <a:gd name="f175" fmla="*/ f145 1 f96"/>
                <a:gd name="f176" fmla="*/ f146 1 f97"/>
                <a:gd name="f177" fmla="*/ f147 1 f96"/>
                <a:gd name="f178" fmla="*/ f148 1 f97"/>
                <a:gd name="f179" fmla="*/ f149 1 f96"/>
                <a:gd name="f180" fmla="*/ f150 1 f97"/>
                <a:gd name="f181" fmla="*/ f151 f87 1"/>
                <a:gd name="f182" fmla="*/ f152 f87 1"/>
                <a:gd name="f183" fmla="*/ f154 f88 1"/>
                <a:gd name="f184" fmla="*/ f153 f88 1"/>
                <a:gd name="f185" fmla="*/ f155 f87 1"/>
                <a:gd name="f186" fmla="*/ f156 f88 1"/>
                <a:gd name="f187" fmla="*/ f157 f87 1"/>
                <a:gd name="f188" fmla="*/ f158 f88 1"/>
                <a:gd name="f189" fmla="*/ f159 f87 1"/>
                <a:gd name="f190" fmla="*/ f160 f88 1"/>
                <a:gd name="f191" fmla="*/ f161 f87 1"/>
                <a:gd name="f192" fmla="*/ f162 f88 1"/>
                <a:gd name="f193" fmla="*/ f163 f87 1"/>
                <a:gd name="f194" fmla="*/ f164 f88 1"/>
                <a:gd name="f195" fmla="*/ f165 f87 1"/>
                <a:gd name="f196" fmla="*/ f166 f88 1"/>
                <a:gd name="f197" fmla="*/ f167 f87 1"/>
                <a:gd name="f198" fmla="*/ f168 f88 1"/>
                <a:gd name="f199" fmla="*/ f169 f87 1"/>
                <a:gd name="f200" fmla="*/ f170 f88 1"/>
                <a:gd name="f201" fmla="*/ f171 f87 1"/>
                <a:gd name="f202" fmla="*/ f172 f88 1"/>
                <a:gd name="f203" fmla="*/ f173 f87 1"/>
                <a:gd name="f204" fmla="*/ f174 f88 1"/>
                <a:gd name="f205" fmla="*/ f175 f87 1"/>
                <a:gd name="f206" fmla="*/ f176 f88 1"/>
                <a:gd name="f207" fmla="*/ f177 f87 1"/>
                <a:gd name="f208" fmla="*/ f178 f88 1"/>
                <a:gd name="f209" fmla="*/ f179 f87 1"/>
                <a:gd name="f210" fmla="*/ f180 f88 1"/>
              </a:gdLst>
              <a:ahLst/>
              <a:cxnLst>
                <a:cxn ang="3cd4">
                  <a:pos x="hc" y="t"/>
                </a:cxn>
                <a:cxn ang="0">
                  <a:pos x="r" y="vc"/>
                </a:cxn>
                <a:cxn ang="cd4">
                  <a:pos x="hc" y="b"/>
                </a:cxn>
                <a:cxn ang="cd2">
                  <a:pos x="l" y="vc"/>
                </a:cxn>
                <a:cxn ang="f124">
                  <a:pos x="f185" y="f186"/>
                </a:cxn>
                <a:cxn ang="f124">
                  <a:pos x="f187" y="f188"/>
                </a:cxn>
                <a:cxn ang="f124">
                  <a:pos x="f189" y="f190"/>
                </a:cxn>
                <a:cxn ang="f124">
                  <a:pos x="f191" y="f192"/>
                </a:cxn>
                <a:cxn ang="f124">
                  <a:pos x="f193" y="f194"/>
                </a:cxn>
                <a:cxn ang="f124">
                  <a:pos x="f195" y="f196"/>
                </a:cxn>
                <a:cxn ang="f124">
                  <a:pos x="f197" y="f198"/>
                </a:cxn>
                <a:cxn ang="f124">
                  <a:pos x="f199" y="f200"/>
                </a:cxn>
                <a:cxn ang="f124">
                  <a:pos x="f201" y="f202"/>
                </a:cxn>
                <a:cxn ang="f124">
                  <a:pos x="f203" y="f204"/>
                </a:cxn>
                <a:cxn ang="f124">
                  <a:pos x="f205" y="f206"/>
                </a:cxn>
                <a:cxn ang="f124">
                  <a:pos x="f207" y="f208"/>
                </a:cxn>
                <a:cxn ang="f124">
                  <a:pos x="f209" y="f210"/>
                </a:cxn>
                <a:cxn ang="f124">
                  <a:pos x="f185" y="f186"/>
                </a:cxn>
              </a:cxnLst>
              <a:rect l="f181" t="f184" r="f182" b="f183"/>
              <a:pathLst>
                <a:path w="2150954" h="56429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nvGrpSpPr>
            <p:cNvPr id="107" name="Graphic 121">
              <a:extLst>
                <a:ext uri="{FF2B5EF4-FFF2-40B4-BE49-F238E27FC236}">
                  <a16:creationId xmlns:a16="http://schemas.microsoft.com/office/drawing/2014/main" id="{60840230-821C-4893-9697-5A4C56927B53}"/>
                </a:ext>
              </a:extLst>
            </p:cNvPr>
            <p:cNvGrpSpPr/>
            <p:nvPr/>
          </p:nvGrpSpPr>
          <p:grpSpPr>
            <a:xfrm>
              <a:off x="7260381" y="2611078"/>
              <a:ext cx="327017" cy="167819"/>
              <a:chOff x="7260381" y="2611078"/>
              <a:chExt cx="327017" cy="167819"/>
            </a:xfrm>
          </p:grpSpPr>
          <p:sp>
            <p:nvSpPr>
              <p:cNvPr id="108" name="Freeform: Shape 335">
                <a:extLst>
                  <a:ext uri="{FF2B5EF4-FFF2-40B4-BE49-F238E27FC236}">
                    <a16:creationId xmlns:a16="http://schemas.microsoft.com/office/drawing/2014/main" id="{C3461BEC-B7AF-4E0F-9839-8943C2E3C77E}"/>
                  </a:ext>
                </a:extLst>
              </p:cNvPr>
              <p:cNvSpPr/>
              <p:nvPr/>
            </p:nvSpPr>
            <p:spPr>
              <a:xfrm>
                <a:off x="7260381" y="2611901"/>
                <a:ext cx="249695" cy="166996"/>
              </a:xfrm>
              <a:custGeom>
                <a:avLst/>
                <a:gdLst>
                  <a:gd name="f0" fmla="val 10800000"/>
                  <a:gd name="f1" fmla="val 5400000"/>
                  <a:gd name="f2" fmla="val 180"/>
                  <a:gd name="f3" fmla="val w"/>
                  <a:gd name="f4" fmla="val h"/>
                  <a:gd name="f5" fmla="val 0"/>
                  <a:gd name="f6" fmla="val 1042283"/>
                  <a:gd name="f7" fmla="val 697068"/>
                  <a:gd name="f8" fmla="val 946461"/>
                  <a:gd name="f9" fmla="val 333929"/>
                  <a:gd name="f10" fmla="val 902646"/>
                  <a:gd name="f11" fmla="val 371770"/>
                  <a:gd name="f12" fmla="val 852191"/>
                  <a:gd name="f13" fmla="val 393678"/>
                  <a:gd name="f14" fmla="val 795430"/>
                  <a:gd name="f15" fmla="val 402640"/>
                  <a:gd name="f16" fmla="val 844225"/>
                  <a:gd name="f17" fmla="val 372766"/>
                  <a:gd name="f18" fmla="val 912936"/>
                  <a:gd name="f19" fmla="val 349530"/>
                  <a:gd name="f20" fmla="val 956088"/>
                  <a:gd name="f21" fmla="val 293765"/>
                  <a:gd name="f22" fmla="val 987290"/>
                  <a:gd name="f23" fmla="val 253932"/>
                  <a:gd name="f24" fmla="val 978991"/>
                  <a:gd name="f25" fmla="val 237335"/>
                  <a:gd name="f26" fmla="val 929201"/>
                  <a:gd name="f27" fmla="val 223394"/>
                  <a:gd name="f28" fmla="val 910280"/>
                  <a:gd name="f29" fmla="val 217419"/>
                  <a:gd name="f30" fmla="val 876755"/>
                  <a:gd name="f31" fmla="val 215095"/>
                  <a:gd name="f32" fmla="val 862813"/>
                  <a:gd name="f33" fmla="val 201154"/>
                  <a:gd name="f34" fmla="val 792111"/>
                  <a:gd name="f35" fmla="val 134435"/>
                  <a:gd name="f36" fmla="val 734685"/>
                  <a:gd name="f37" fmla="val 59749"/>
                  <a:gd name="f38" fmla="val 658008"/>
                  <a:gd name="f39" fmla="val 606226"/>
                  <a:gd name="f40" fmla="val 11286"/>
                  <a:gd name="f41" fmla="val 598259"/>
                  <a:gd name="f42" fmla="val 27883"/>
                  <a:gd name="f43" fmla="val 631121"/>
                  <a:gd name="f44" fmla="val 66719"/>
                  <a:gd name="f45" fmla="val 653029"/>
                  <a:gd name="f46" fmla="val 93606"/>
                  <a:gd name="f47" fmla="val 679916"/>
                  <a:gd name="f48" fmla="val 115514"/>
                  <a:gd name="f49" fmla="val 706471"/>
                  <a:gd name="f50" fmla="val 137422"/>
                  <a:gd name="f51" fmla="val 799745"/>
                  <a:gd name="f52" fmla="val 213104"/>
                  <a:gd name="f53" fmla="val 815678"/>
                  <a:gd name="f54" fmla="val 297084"/>
                  <a:gd name="f55" fmla="val 734354"/>
                  <a:gd name="f56" fmla="val 352849"/>
                  <a:gd name="f57" fmla="val 728379"/>
                  <a:gd name="f58" fmla="val 358824"/>
                  <a:gd name="f59" fmla="val 714437"/>
                  <a:gd name="f60" fmla="val 370442"/>
                  <a:gd name="f61" fmla="val 708462"/>
                  <a:gd name="f62" fmla="val 374425"/>
                  <a:gd name="f63" fmla="val 695517"/>
                  <a:gd name="f64" fmla="val 382392"/>
                  <a:gd name="f65" fmla="val 678588"/>
                  <a:gd name="f66" fmla="val 387371"/>
                  <a:gd name="f67" fmla="val 682571"/>
                  <a:gd name="f68" fmla="val 406291"/>
                  <a:gd name="f69" fmla="val 686555"/>
                  <a:gd name="f70" fmla="val 426208"/>
                  <a:gd name="f71" fmla="val 703483"/>
                  <a:gd name="f72" fmla="val 431187"/>
                  <a:gd name="f73" fmla="val 719416"/>
                  <a:gd name="f74" fmla="val 435170"/>
                  <a:gd name="f75" fmla="val 735349"/>
                  <a:gd name="f76" fmla="val 439153"/>
                  <a:gd name="f77" fmla="val 752278"/>
                  <a:gd name="f78" fmla="val 441145"/>
                  <a:gd name="f79" fmla="val 768211"/>
                  <a:gd name="f80" fmla="val 445128"/>
                  <a:gd name="f81" fmla="val 783148"/>
                  <a:gd name="f82" fmla="val 449111"/>
                  <a:gd name="f83" fmla="val 813023"/>
                  <a:gd name="f84" fmla="val 812027"/>
                  <a:gd name="f85" fmla="val 459069"/>
                  <a:gd name="f86" fmla="val 808044"/>
                  <a:gd name="f87" fmla="val 501889"/>
                  <a:gd name="f88" fmla="val 848872"/>
                  <a:gd name="f89" fmla="val 493923"/>
                  <a:gd name="f90" fmla="val 869784"/>
                  <a:gd name="f91" fmla="val 516827"/>
                  <a:gd name="f92" fmla="val 845884"/>
                  <a:gd name="f93" fmla="val 520810"/>
                  <a:gd name="f94" fmla="val 825968"/>
                  <a:gd name="f95" fmla="val 528776"/>
                  <a:gd name="f96" fmla="val 525789"/>
                  <a:gd name="f97" fmla="val 753274"/>
                  <a:gd name="f98" fmla="val 698836"/>
                  <a:gd name="f99" fmla="val 523797"/>
                  <a:gd name="f100" fmla="val 645062"/>
                  <a:gd name="f101" fmla="val 595272"/>
                  <a:gd name="f102" fmla="val 532760"/>
                  <a:gd name="f103" fmla="val 542826"/>
                  <a:gd name="f104" fmla="val 527780"/>
                  <a:gd name="f105" fmla="val 497018"/>
                  <a:gd name="f106" fmla="val 556659"/>
                  <a:gd name="f107" fmla="val 389803"/>
                  <a:gd name="f108" fmla="val 604458"/>
                  <a:gd name="f109" fmla="val 180682"/>
                  <a:gd name="f110" fmla="val 595164"/>
                  <a:gd name="f111" fmla="val 103672"/>
                  <a:gd name="f112" fmla="val 596492"/>
                  <a:gd name="f113" fmla="val 147488"/>
                  <a:gd name="f114" fmla="val 614416"/>
                  <a:gd name="f115" fmla="val 207569"/>
                  <a:gd name="f116" fmla="val 598483"/>
                  <a:gd name="f117" fmla="val 266322"/>
                  <a:gd name="f118" fmla="val 613420"/>
                  <a:gd name="f119" fmla="val 124916"/>
                  <a:gd name="f120" fmla="val 625702"/>
                  <a:gd name="f121" fmla="val 81101"/>
                  <a:gd name="f122" fmla="val 621719"/>
                  <a:gd name="f123" fmla="val 49235"/>
                  <a:gd name="f124" fmla="val 618731"/>
                  <a:gd name="f125" fmla="val -33418"/>
                  <a:gd name="f126" fmla="val 14713"/>
                  <a:gd name="f127" fmla="val 633005"/>
                  <a:gd name="f128" fmla="val 59857"/>
                  <a:gd name="f129" fmla="val 665203"/>
                  <a:gd name="f130" fmla="val 81765"/>
                  <a:gd name="f131" fmla="val 666862"/>
                  <a:gd name="f132" fmla="val 123257"/>
                  <a:gd name="f133" fmla="val 679808"/>
                  <a:gd name="f134" fmla="val 219519"/>
                  <a:gd name="f135" fmla="val 707691"/>
                  <a:gd name="f136" fmla="val 326402"/>
                  <a:gd name="f137" fmla="val 701384"/>
                  <a:gd name="f138" fmla="val 421668"/>
                  <a:gd name="f139" fmla="val 677484"/>
                  <a:gd name="f140" fmla="val 570708"/>
                  <a:gd name="f141" fmla="val 640639"/>
                  <a:gd name="f142" fmla="val 670953"/>
                  <a:gd name="f143" fmla="val 628358"/>
                  <a:gd name="f144" fmla="val 815014"/>
                  <a:gd name="f145" fmla="val 573588"/>
                  <a:gd name="f146" fmla="val 834930"/>
                  <a:gd name="f147" fmla="val 566617"/>
                  <a:gd name="f148" fmla="val 878746"/>
                  <a:gd name="f149" fmla="val 562634"/>
                  <a:gd name="f150" fmla="val 923890"/>
                  <a:gd name="f151" fmla="val 535747"/>
                  <a:gd name="f152" fmla="val 937499"/>
                  <a:gd name="f153" fmla="val 977332"/>
                  <a:gd name="f154" fmla="val 508860"/>
                  <a:gd name="f155" fmla="val 989945"/>
                  <a:gd name="f156" fmla="val 498570"/>
                  <a:gd name="f157" fmla="val 1060648"/>
                  <a:gd name="f158" fmla="val 446788"/>
                  <a:gd name="f159" fmla="val 1055337"/>
                  <a:gd name="f160" fmla="val 403968"/>
                  <a:gd name="f161" fmla="val 1007538"/>
                  <a:gd name="f162" fmla="val 328286"/>
                  <a:gd name="f163" fmla="val 991605"/>
                  <a:gd name="f164" fmla="val 301731"/>
                  <a:gd name="f165" fmla="val 967042"/>
                  <a:gd name="f166" fmla="val 316004"/>
                  <a:gd name="f167" fmla="+- 0 0 -90"/>
                  <a:gd name="f168" fmla="*/ f3 1 1042283"/>
                  <a:gd name="f169" fmla="*/ f4 1 697068"/>
                  <a:gd name="f170" fmla="val f5"/>
                  <a:gd name="f171" fmla="val f6"/>
                  <a:gd name="f172" fmla="val f7"/>
                  <a:gd name="f173" fmla="*/ f167 f0 1"/>
                  <a:gd name="f174" fmla="+- f172 0 f170"/>
                  <a:gd name="f175" fmla="+- f171 0 f170"/>
                  <a:gd name="f176" fmla="*/ f173 1 f2"/>
                  <a:gd name="f177" fmla="*/ f175 1 1042283"/>
                  <a:gd name="f178" fmla="*/ f174 1 697068"/>
                  <a:gd name="f179" fmla="*/ 946461 f175 1"/>
                  <a:gd name="f180" fmla="*/ 333929 f174 1"/>
                  <a:gd name="f181" fmla="*/ 795430 f175 1"/>
                  <a:gd name="f182" fmla="*/ 402640 f174 1"/>
                  <a:gd name="f183" fmla="*/ 956088 f175 1"/>
                  <a:gd name="f184" fmla="*/ 293765 f174 1"/>
                  <a:gd name="f185" fmla="*/ 929201 f175 1"/>
                  <a:gd name="f186" fmla="*/ 223394 f174 1"/>
                  <a:gd name="f187" fmla="*/ 862813 f175 1"/>
                  <a:gd name="f188" fmla="*/ 201154 f174 1"/>
                  <a:gd name="f189" fmla="*/ 658008 f175 1"/>
                  <a:gd name="f190" fmla="*/ 0 f174 1"/>
                  <a:gd name="f191" fmla="*/ 631121 f175 1"/>
                  <a:gd name="f192" fmla="*/ 66719 f174 1"/>
                  <a:gd name="f193" fmla="*/ 706471 f175 1"/>
                  <a:gd name="f194" fmla="*/ 137422 f174 1"/>
                  <a:gd name="f195" fmla="*/ 734354 f175 1"/>
                  <a:gd name="f196" fmla="*/ 352849 f174 1"/>
                  <a:gd name="f197" fmla="*/ 708462 f175 1"/>
                  <a:gd name="f198" fmla="*/ 374425 f174 1"/>
                  <a:gd name="f199" fmla="*/ 682571 f175 1"/>
                  <a:gd name="f200" fmla="*/ 406291 f174 1"/>
                  <a:gd name="f201" fmla="*/ 719416 f175 1"/>
                  <a:gd name="f202" fmla="*/ 435170 f174 1"/>
                  <a:gd name="f203" fmla="*/ 768211 f175 1"/>
                  <a:gd name="f204" fmla="*/ 445128 f174 1"/>
                  <a:gd name="f205" fmla="*/ 812027 f175 1"/>
                  <a:gd name="f206" fmla="*/ 459069 f174 1"/>
                  <a:gd name="f207" fmla="*/ 869784 f175 1"/>
                  <a:gd name="f208" fmla="*/ 516827 f174 1"/>
                  <a:gd name="f209" fmla="*/ 808044 f175 1"/>
                  <a:gd name="f210" fmla="*/ 525789 f174 1"/>
                  <a:gd name="f211" fmla="*/ 645062 f175 1"/>
                  <a:gd name="f212" fmla="*/ 528776 f174 1"/>
                  <a:gd name="f213" fmla="*/ 497018 f175 1"/>
                  <a:gd name="f214" fmla="*/ 556659 f174 1"/>
                  <a:gd name="f215" fmla="*/ 103672 f175 1"/>
                  <a:gd name="f216" fmla="*/ 596492 f174 1"/>
                  <a:gd name="f217" fmla="*/ 266322 f175 1"/>
                  <a:gd name="f218" fmla="*/ 613420 f174 1"/>
                  <a:gd name="f219" fmla="*/ 81101 f175 1"/>
                  <a:gd name="f220" fmla="*/ 621719 f174 1"/>
                  <a:gd name="f221" fmla="*/ 14713 f175 1"/>
                  <a:gd name="f222" fmla="*/ 633005 f174 1"/>
                  <a:gd name="f223" fmla="*/ 123257 f175 1"/>
                  <a:gd name="f224" fmla="*/ 679808 f174 1"/>
                  <a:gd name="f225" fmla="*/ 421668 f175 1"/>
                  <a:gd name="f226" fmla="*/ 677484 f174 1"/>
                  <a:gd name="f227" fmla="*/ 815014 f175 1"/>
                  <a:gd name="f228" fmla="*/ 573588 f174 1"/>
                  <a:gd name="f229" fmla="*/ 923890 f175 1"/>
                  <a:gd name="f230" fmla="*/ 535747 f174 1"/>
                  <a:gd name="f231" fmla="*/ 989945 f175 1"/>
                  <a:gd name="f232" fmla="*/ 498570 f174 1"/>
                  <a:gd name="f233" fmla="*/ 1007538 f175 1"/>
                  <a:gd name="f234" fmla="*/ 328286 f174 1"/>
                  <a:gd name="f235" fmla="+- f176 0 f1"/>
                  <a:gd name="f236" fmla="*/ f179 1 1042283"/>
                  <a:gd name="f237" fmla="*/ f180 1 697068"/>
                  <a:gd name="f238" fmla="*/ f181 1 1042283"/>
                  <a:gd name="f239" fmla="*/ f182 1 697068"/>
                  <a:gd name="f240" fmla="*/ f183 1 1042283"/>
                  <a:gd name="f241" fmla="*/ f184 1 697068"/>
                  <a:gd name="f242" fmla="*/ f185 1 1042283"/>
                  <a:gd name="f243" fmla="*/ f186 1 697068"/>
                  <a:gd name="f244" fmla="*/ f187 1 1042283"/>
                  <a:gd name="f245" fmla="*/ f188 1 697068"/>
                  <a:gd name="f246" fmla="*/ f189 1 1042283"/>
                  <a:gd name="f247" fmla="*/ f190 1 697068"/>
                  <a:gd name="f248" fmla="*/ f191 1 1042283"/>
                  <a:gd name="f249" fmla="*/ f192 1 697068"/>
                  <a:gd name="f250" fmla="*/ f193 1 1042283"/>
                  <a:gd name="f251" fmla="*/ f194 1 697068"/>
                  <a:gd name="f252" fmla="*/ f195 1 1042283"/>
                  <a:gd name="f253" fmla="*/ f196 1 697068"/>
                  <a:gd name="f254" fmla="*/ f197 1 1042283"/>
                  <a:gd name="f255" fmla="*/ f198 1 697068"/>
                  <a:gd name="f256" fmla="*/ f199 1 1042283"/>
                  <a:gd name="f257" fmla="*/ f200 1 697068"/>
                  <a:gd name="f258" fmla="*/ f201 1 1042283"/>
                  <a:gd name="f259" fmla="*/ f202 1 697068"/>
                  <a:gd name="f260" fmla="*/ f203 1 1042283"/>
                  <a:gd name="f261" fmla="*/ f204 1 697068"/>
                  <a:gd name="f262" fmla="*/ f205 1 1042283"/>
                  <a:gd name="f263" fmla="*/ f206 1 697068"/>
                  <a:gd name="f264" fmla="*/ f207 1 1042283"/>
                  <a:gd name="f265" fmla="*/ f208 1 697068"/>
                  <a:gd name="f266" fmla="*/ f209 1 1042283"/>
                  <a:gd name="f267" fmla="*/ f210 1 697068"/>
                  <a:gd name="f268" fmla="*/ f211 1 1042283"/>
                  <a:gd name="f269" fmla="*/ f212 1 697068"/>
                  <a:gd name="f270" fmla="*/ f213 1 1042283"/>
                  <a:gd name="f271" fmla="*/ f214 1 697068"/>
                  <a:gd name="f272" fmla="*/ f215 1 1042283"/>
                  <a:gd name="f273" fmla="*/ f216 1 697068"/>
                  <a:gd name="f274" fmla="*/ f217 1 1042283"/>
                  <a:gd name="f275" fmla="*/ f218 1 697068"/>
                  <a:gd name="f276" fmla="*/ f219 1 1042283"/>
                  <a:gd name="f277" fmla="*/ f220 1 697068"/>
                  <a:gd name="f278" fmla="*/ f221 1 1042283"/>
                  <a:gd name="f279" fmla="*/ f222 1 697068"/>
                  <a:gd name="f280" fmla="*/ f223 1 1042283"/>
                  <a:gd name="f281" fmla="*/ f224 1 697068"/>
                  <a:gd name="f282" fmla="*/ f225 1 1042283"/>
                  <a:gd name="f283" fmla="*/ f226 1 697068"/>
                  <a:gd name="f284" fmla="*/ f227 1 1042283"/>
                  <a:gd name="f285" fmla="*/ f228 1 697068"/>
                  <a:gd name="f286" fmla="*/ f229 1 1042283"/>
                  <a:gd name="f287" fmla="*/ f230 1 697068"/>
                  <a:gd name="f288" fmla="*/ f231 1 1042283"/>
                  <a:gd name="f289" fmla="*/ f232 1 697068"/>
                  <a:gd name="f290" fmla="*/ f233 1 1042283"/>
                  <a:gd name="f291" fmla="*/ f234 1 697068"/>
                  <a:gd name="f292" fmla="*/ f170 1 f177"/>
                  <a:gd name="f293" fmla="*/ f171 1 f177"/>
                  <a:gd name="f294" fmla="*/ f170 1 f178"/>
                  <a:gd name="f295" fmla="*/ f172 1 f178"/>
                  <a:gd name="f296" fmla="*/ f236 1 f177"/>
                  <a:gd name="f297" fmla="*/ f237 1 f178"/>
                  <a:gd name="f298" fmla="*/ f238 1 f177"/>
                  <a:gd name="f299" fmla="*/ f239 1 f178"/>
                  <a:gd name="f300" fmla="*/ f240 1 f177"/>
                  <a:gd name="f301" fmla="*/ f241 1 f178"/>
                  <a:gd name="f302" fmla="*/ f242 1 f177"/>
                  <a:gd name="f303" fmla="*/ f243 1 f178"/>
                  <a:gd name="f304" fmla="*/ f244 1 f177"/>
                  <a:gd name="f305" fmla="*/ f245 1 f178"/>
                  <a:gd name="f306" fmla="*/ f246 1 f177"/>
                  <a:gd name="f307" fmla="*/ f247 1 f178"/>
                  <a:gd name="f308" fmla="*/ f248 1 f177"/>
                  <a:gd name="f309" fmla="*/ f249 1 f178"/>
                  <a:gd name="f310" fmla="*/ f250 1 f177"/>
                  <a:gd name="f311" fmla="*/ f251 1 f178"/>
                  <a:gd name="f312" fmla="*/ f252 1 f177"/>
                  <a:gd name="f313" fmla="*/ f253 1 f178"/>
                  <a:gd name="f314" fmla="*/ f254 1 f177"/>
                  <a:gd name="f315" fmla="*/ f255 1 f178"/>
                  <a:gd name="f316" fmla="*/ f256 1 f177"/>
                  <a:gd name="f317" fmla="*/ f257 1 f178"/>
                  <a:gd name="f318" fmla="*/ f258 1 f177"/>
                  <a:gd name="f319" fmla="*/ f259 1 f178"/>
                  <a:gd name="f320" fmla="*/ f260 1 f177"/>
                  <a:gd name="f321" fmla="*/ f261 1 f178"/>
                  <a:gd name="f322" fmla="*/ f262 1 f177"/>
                  <a:gd name="f323" fmla="*/ f263 1 f178"/>
                  <a:gd name="f324" fmla="*/ f264 1 f177"/>
                  <a:gd name="f325" fmla="*/ f265 1 f178"/>
                  <a:gd name="f326" fmla="*/ f266 1 f177"/>
                  <a:gd name="f327" fmla="*/ f267 1 f178"/>
                  <a:gd name="f328" fmla="*/ f268 1 f177"/>
                  <a:gd name="f329" fmla="*/ f269 1 f178"/>
                  <a:gd name="f330" fmla="*/ f270 1 f177"/>
                  <a:gd name="f331" fmla="*/ f271 1 f178"/>
                  <a:gd name="f332" fmla="*/ f272 1 f177"/>
                  <a:gd name="f333" fmla="*/ f273 1 f178"/>
                  <a:gd name="f334" fmla="*/ f274 1 f177"/>
                  <a:gd name="f335" fmla="*/ f275 1 f178"/>
                  <a:gd name="f336" fmla="*/ f276 1 f177"/>
                  <a:gd name="f337" fmla="*/ f277 1 f178"/>
                  <a:gd name="f338" fmla="*/ f278 1 f177"/>
                  <a:gd name="f339" fmla="*/ f279 1 f178"/>
                  <a:gd name="f340" fmla="*/ f280 1 f177"/>
                  <a:gd name="f341" fmla="*/ f281 1 f178"/>
                  <a:gd name="f342" fmla="*/ f282 1 f177"/>
                  <a:gd name="f343" fmla="*/ f283 1 f178"/>
                  <a:gd name="f344" fmla="*/ f284 1 f177"/>
                  <a:gd name="f345" fmla="*/ f285 1 f178"/>
                  <a:gd name="f346" fmla="*/ f286 1 f177"/>
                  <a:gd name="f347" fmla="*/ f287 1 f178"/>
                  <a:gd name="f348" fmla="*/ f288 1 f177"/>
                  <a:gd name="f349" fmla="*/ f289 1 f178"/>
                  <a:gd name="f350" fmla="*/ f290 1 f177"/>
                  <a:gd name="f351" fmla="*/ f291 1 f178"/>
                  <a:gd name="f352" fmla="*/ f292 f168 1"/>
                  <a:gd name="f353" fmla="*/ f293 f168 1"/>
                  <a:gd name="f354" fmla="*/ f295 f169 1"/>
                  <a:gd name="f355" fmla="*/ f294 f169 1"/>
                  <a:gd name="f356" fmla="*/ f296 f168 1"/>
                  <a:gd name="f357" fmla="*/ f297 f169 1"/>
                  <a:gd name="f358" fmla="*/ f298 f168 1"/>
                  <a:gd name="f359" fmla="*/ f299 f169 1"/>
                  <a:gd name="f360" fmla="*/ f300 f168 1"/>
                  <a:gd name="f361" fmla="*/ f301 f169 1"/>
                  <a:gd name="f362" fmla="*/ f302 f168 1"/>
                  <a:gd name="f363" fmla="*/ f303 f169 1"/>
                  <a:gd name="f364" fmla="*/ f304 f168 1"/>
                  <a:gd name="f365" fmla="*/ f305 f169 1"/>
                  <a:gd name="f366" fmla="*/ f306 f168 1"/>
                  <a:gd name="f367" fmla="*/ f307 f169 1"/>
                  <a:gd name="f368" fmla="*/ f308 f168 1"/>
                  <a:gd name="f369" fmla="*/ f309 f169 1"/>
                  <a:gd name="f370" fmla="*/ f310 f168 1"/>
                  <a:gd name="f371" fmla="*/ f311 f169 1"/>
                  <a:gd name="f372" fmla="*/ f312 f168 1"/>
                  <a:gd name="f373" fmla="*/ f313 f169 1"/>
                  <a:gd name="f374" fmla="*/ f314 f168 1"/>
                  <a:gd name="f375" fmla="*/ f315 f169 1"/>
                  <a:gd name="f376" fmla="*/ f316 f168 1"/>
                  <a:gd name="f377" fmla="*/ f317 f169 1"/>
                  <a:gd name="f378" fmla="*/ f318 f168 1"/>
                  <a:gd name="f379" fmla="*/ f319 f169 1"/>
                  <a:gd name="f380" fmla="*/ f320 f168 1"/>
                  <a:gd name="f381" fmla="*/ f321 f169 1"/>
                  <a:gd name="f382" fmla="*/ f322 f168 1"/>
                  <a:gd name="f383" fmla="*/ f323 f169 1"/>
                  <a:gd name="f384" fmla="*/ f324 f168 1"/>
                  <a:gd name="f385" fmla="*/ f325 f169 1"/>
                  <a:gd name="f386" fmla="*/ f326 f168 1"/>
                  <a:gd name="f387" fmla="*/ f327 f169 1"/>
                  <a:gd name="f388" fmla="*/ f328 f168 1"/>
                  <a:gd name="f389" fmla="*/ f329 f169 1"/>
                  <a:gd name="f390" fmla="*/ f330 f168 1"/>
                  <a:gd name="f391" fmla="*/ f331 f169 1"/>
                  <a:gd name="f392" fmla="*/ f332 f168 1"/>
                  <a:gd name="f393" fmla="*/ f333 f169 1"/>
                  <a:gd name="f394" fmla="*/ f334 f168 1"/>
                  <a:gd name="f395" fmla="*/ f335 f169 1"/>
                  <a:gd name="f396" fmla="*/ f336 f168 1"/>
                  <a:gd name="f397" fmla="*/ f337 f169 1"/>
                  <a:gd name="f398" fmla="*/ f338 f168 1"/>
                  <a:gd name="f399" fmla="*/ f339 f169 1"/>
                  <a:gd name="f400" fmla="*/ f340 f168 1"/>
                  <a:gd name="f401" fmla="*/ f341 f169 1"/>
                  <a:gd name="f402" fmla="*/ f342 f168 1"/>
                  <a:gd name="f403" fmla="*/ f343 f169 1"/>
                  <a:gd name="f404" fmla="*/ f344 f168 1"/>
                  <a:gd name="f405" fmla="*/ f345 f169 1"/>
                  <a:gd name="f406" fmla="*/ f346 f168 1"/>
                  <a:gd name="f407" fmla="*/ f347 f169 1"/>
                  <a:gd name="f408" fmla="*/ f348 f168 1"/>
                  <a:gd name="f409" fmla="*/ f349 f169 1"/>
                  <a:gd name="f410" fmla="*/ f350 f168 1"/>
                  <a:gd name="f411" fmla="*/ f351 f169 1"/>
                </a:gdLst>
                <a:ahLst/>
                <a:cxnLst>
                  <a:cxn ang="3cd4">
                    <a:pos x="hc" y="t"/>
                  </a:cxn>
                  <a:cxn ang="0">
                    <a:pos x="r" y="vc"/>
                  </a:cxn>
                  <a:cxn ang="cd4">
                    <a:pos x="hc" y="b"/>
                  </a:cxn>
                  <a:cxn ang="cd2">
                    <a:pos x="l" y="vc"/>
                  </a:cxn>
                  <a:cxn ang="f235">
                    <a:pos x="f356" y="f357"/>
                  </a:cxn>
                  <a:cxn ang="f235">
                    <a:pos x="f358" y="f359"/>
                  </a:cxn>
                  <a:cxn ang="f235">
                    <a:pos x="f360" y="f361"/>
                  </a:cxn>
                  <a:cxn ang="f235">
                    <a:pos x="f362" y="f363"/>
                  </a:cxn>
                  <a:cxn ang="f235">
                    <a:pos x="f364" y="f365"/>
                  </a:cxn>
                  <a:cxn ang="f235">
                    <a:pos x="f366" y="f367"/>
                  </a:cxn>
                  <a:cxn ang="f235">
                    <a:pos x="f368" y="f369"/>
                  </a:cxn>
                  <a:cxn ang="f235">
                    <a:pos x="f370" y="f371"/>
                  </a:cxn>
                  <a:cxn ang="f235">
                    <a:pos x="f372" y="f373"/>
                  </a:cxn>
                  <a:cxn ang="f235">
                    <a:pos x="f374" y="f375"/>
                  </a:cxn>
                  <a:cxn ang="f235">
                    <a:pos x="f376" y="f377"/>
                  </a:cxn>
                  <a:cxn ang="f235">
                    <a:pos x="f378" y="f379"/>
                  </a:cxn>
                  <a:cxn ang="f235">
                    <a:pos x="f380" y="f381"/>
                  </a:cxn>
                  <a:cxn ang="f235">
                    <a:pos x="f382" y="f383"/>
                  </a:cxn>
                  <a:cxn ang="f235">
                    <a:pos x="f384" y="f385"/>
                  </a:cxn>
                  <a:cxn ang="f235">
                    <a:pos x="f386" y="f387"/>
                  </a:cxn>
                  <a:cxn ang="f235">
                    <a:pos x="f388" y="f389"/>
                  </a:cxn>
                  <a:cxn ang="f235">
                    <a:pos x="f390" y="f391"/>
                  </a:cxn>
                  <a:cxn ang="f235">
                    <a:pos x="f392" y="f393"/>
                  </a:cxn>
                  <a:cxn ang="f235">
                    <a:pos x="f394" y="f395"/>
                  </a:cxn>
                  <a:cxn ang="f235">
                    <a:pos x="f396" y="f397"/>
                  </a:cxn>
                  <a:cxn ang="f235">
                    <a:pos x="f398" y="f399"/>
                  </a:cxn>
                  <a:cxn ang="f235">
                    <a:pos x="f400" y="f401"/>
                  </a:cxn>
                  <a:cxn ang="f235">
                    <a:pos x="f402" y="f403"/>
                  </a:cxn>
                  <a:cxn ang="f235">
                    <a:pos x="f404" y="f405"/>
                  </a:cxn>
                  <a:cxn ang="f235">
                    <a:pos x="f406" y="f407"/>
                  </a:cxn>
                  <a:cxn ang="f235">
                    <a:pos x="f408" y="f409"/>
                  </a:cxn>
                  <a:cxn ang="f235">
                    <a:pos x="f410" y="f411"/>
                  </a:cxn>
                  <a:cxn ang="f235">
                    <a:pos x="f356" y="f357"/>
                  </a:cxn>
                </a:cxnLst>
                <a:rect l="f352" t="f355" r="f353" b="f354"/>
                <a:pathLst>
                  <a:path w="1042283" h="69706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5"/>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0"/>
                      <a:pt x="f84" y="f85"/>
                    </a:cubicBezTo>
                    <a:cubicBezTo>
                      <a:pt x="f86" y="f87"/>
                      <a:pt x="f88" y="f89"/>
                      <a:pt x="f90" y="f91"/>
                    </a:cubicBezTo>
                    <a:cubicBezTo>
                      <a:pt x="f92" y="f93"/>
                      <a:pt x="f94" y="f95"/>
                      <a:pt x="f86" y="f96"/>
                    </a:cubicBezTo>
                    <a:cubicBezTo>
                      <a:pt x="f97" y="f91"/>
                      <a:pt x="f98" y="f99"/>
                      <a:pt x="f100" y="f95"/>
                    </a:cubicBezTo>
                    <a:cubicBezTo>
                      <a:pt x="f101" y="f102"/>
                      <a:pt x="f103" y="f104"/>
                      <a:pt x="f105" y="f106"/>
                    </a:cubicBezTo>
                    <a:cubicBezTo>
                      <a:pt x="f107" y="f108"/>
                      <a:pt x="f109" y="f110"/>
                      <a:pt x="f111" y="f112"/>
                    </a:cubicBezTo>
                    <a:cubicBezTo>
                      <a:pt x="f113" y="f114"/>
                      <a:pt x="f115" y="f116"/>
                      <a:pt x="f117" y="f118"/>
                    </a:cubicBezTo>
                    <a:cubicBezTo>
                      <a:pt x="f115" y="f118"/>
                      <a:pt x="f119" y="f120"/>
                      <a:pt x="f121" y="f122"/>
                    </a:cubicBezTo>
                    <a:cubicBezTo>
                      <a:pt x="f123" y="f124"/>
                      <a:pt x="f125" y="f116"/>
                      <a:pt x="f126" y="f127"/>
                    </a:cubicBezTo>
                    <a:cubicBezTo>
                      <a:pt x="f128" y="f129"/>
                      <a:pt x="f130" y="f131"/>
                      <a:pt x="f132" y="f133"/>
                    </a:cubicBezTo>
                    <a:cubicBezTo>
                      <a:pt x="f134" y="f135"/>
                      <a:pt x="f136" y="f137"/>
                      <a:pt x="f138" y="f139"/>
                    </a:cubicBezTo>
                    <a:cubicBezTo>
                      <a:pt x="f140" y="f141"/>
                      <a:pt x="f142" y="f143"/>
                      <a:pt x="f144" y="f145"/>
                    </a:cubicBezTo>
                    <a:cubicBezTo>
                      <a:pt x="f146" y="f147"/>
                      <a:pt x="f148" y="f149"/>
                      <a:pt x="f150" y="f151"/>
                    </a:cubicBezTo>
                    <a:cubicBezTo>
                      <a:pt x="f152" y="f104"/>
                      <a:pt x="f153" y="f154"/>
                      <a:pt x="f155" y="f156"/>
                    </a:cubicBezTo>
                    <a:cubicBezTo>
                      <a:pt x="f157" y="f158"/>
                      <a:pt x="f159" y="f160"/>
                      <a:pt x="f161" y="f162"/>
                    </a:cubicBezTo>
                    <a:cubicBezTo>
                      <a:pt x="f163" y="f164"/>
                      <a:pt x="f165" y="f166"/>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09" name="Freeform: Shape 336">
                <a:extLst>
                  <a:ext uri="{FF2B5EF4-FFF2-40B4-BE49-F238E27FC236}">
                    <a16:creationId xmlns:a16="http://schemas.microsoft.com/office/drawing/2014/main" id="{38F83FE0-2296-401C-A4C1-AE3D109229FB}"/>
                  </a:ext>
                </a:extLst>
              </p:cNvPr>
              <p:cNvSpPr/>
              <p:nvPr/>
            </p:nvSpPr>
            <p:spPr>
              <a:xfrm>
                <a:off x="7429948" y="2611078"/>
                <a:ext cx="157450" cy="64410"/>
              </a:xfrm>
              <a:custGeom>
                <a:avLst/>
                <a:gdLst>
                  <a:gd name="f0" fmla="val 10800000"/>
                  <a:gd name="f1" fmla="val 5400000"/>
                  <a:gd name="f2" fmla="val 180"/>
                  <a:gd name="f3" fmla="val w"/>
                  <a:gd name="f4" fmla="val h"/>
                  <a:gd name="f5" fmla="val 0"/>
                  <a:gd name="f6" fmla="val 657235"/>
                  <a:gd name="f7" fmla="val 268869"/>
                  <a:gd name="f8" fmla="val 638979"/>
                  <a:gd name="f9" fmla="val 170422"/>
                  <a:gd name="f10" fmla="val 621719"/>
                  <a:gd name="f11" fmla="val 197973"/>
                  <a:gd name="f12" fmla="val 595828"/>
                  <a:gd name="f13" fmla="val 200960"/>
                  <a:gd name="f14" fmla="val 564294"/>
                  <a:gd name="f15" fmla="val 191334"/>
                  <a:gd name="f16" fmla="val 519150"/>
                  <a:gd name="f17" fmla="val 178056"/>
                  <a:gd name="f18" fmla="val 472015"/>
                  <a:gd name="f19" fmla="val 172413"/>
                  <a:gd name="f20" fmla="val 423884"/>
                  <a:gd name="f21" fmla="val 369446"/>
                  <a:gd name="f22" fmla="val 168430"/>
                  <a:gd name="f23" fmla="val 313349"/>
                  <a:gd name="f24" fmla="val 163783"/>
                  <a:gd name="f25" fmla="val 268205"/>
                  <a:gd name="f26" fmla="val 131253"/>
                  <a:gd name="f27" fmla="val 210780"/>
                  <a:gd name="f28" fmla="val 89429"/>
                  <a:gd name="f29" fmla="val 151363"/>
                  <a:gd name="f30" fmla="val 50260"/>
                  <a:gd name="f31" fmla="val 85972"/>
                  <a:gd name="f32" fmla="val 19058"/>
                  <a:gd name="f33" fmla="val 52778"/>
                  <a:gd name="f34" fmla="val 3789"/>
                  <a:gd name="f35" fmla="val 32530"/>
                  <a:gd name="f36" fmla="val -2849"/>
                  <a:gd name="f37" fmla="val 1134"/>
                  <a:gd name="f38" fmla="val 45144"/>
                  <a:gd name="f39" fmla="val 34328"/>
                  <a:gd name="f40" fmla="val 72500"/>
                  <a:gd name="f41" fmla="val 126136"/>
                  <a:gd name="f42" fmla="val 111669"/>
                  <a:gd name="f43" fmla="val 160990"/>
                  <a:gd name="f44" fmla="val 144863"/>
                  <a:gd name="f45" fmla="val 198830"/>
                  <a:gd name="f46" fmla="val 175401"/>
                  <a:gd name="f47" fmla="val 248953"/>
                  <a:gd name="f48" fmla="val 185027"/>
                  <a:gd name="f49" fmla="val 300071"/>
                  <a:gd name="f50" fmla="val 194653"/>
                  <a:gd name="f51" fmla="val 345215"/>
                  <a:gd name="f52" fmla="val 214570"/>
                  <a:gd name="f53" fmla="val 387371"/>
                  <a:gd name="f54" fmla="val 242120"/>
                  <a:gd name="f55" fmla="val 428199"/>
                  <a:gd name="f56" fmla="val 269671"/>
                  <a:gd name="f57" fmla="val 471351"/>
                  <a:gd name="f58" fmla="val 281289"/>
                  <a:gd name="f59" fmla="val 521474"/>
                  <a:gd name="f60" fmla="val 261041"/>
                  <a:gd name="f61" fmla="val 546037"/>
                  <a:gd name="f62" fmla="val 251415"/>
                  <a:gd name="f63" fmla="val 573588"/>
                  <a:gd name="f64" fmla="val 249755"/>
                  <a:gd name="f65" fmla="val 601471"/>
                  <a:gd name="f66" fmla="val 247763"/>
                  <a:gd name="f67" fmla="val 618731"/>
                  <a:gd name="f68" fmla="val 246767"/>
                  <a:gd name="f69" fmla="val 644622"/>
                  <a:gd name="f70" fmla="val 265024"/>
                  <a:gd name="f71" fmla="val 650597"/>
                  <a:gd name="f72" fmla="val 241125"/>
                  <a:gd name="f73" fmla="val 655576"/>
                  <a:gd name="f74" fmla="val 218885"/>
                  <a:gd name="f75" fmla="val 667858"/>
                  <a:gd name="f76" fmla="val 190338"/>
                  <a:gd name="f77" fmla="+- 0 0 -90"/>
                  <a:gd name="f78" fmla="*/ f3 1 657235"/>
                  <a:gd name="f79" fmla="*/ f4 1 268869"/>
                  <a:gd name="f80" fmla="val f5"/>
                  <a:gd name="f81" fmla="val f6"/>
                  <a:gd name="f82" fmla="val f7"/>
                  <a:gd name="f83" fmla="*/ f77 f0 1"/>
                  <a:gd name="f84" fmla="+- f82 0 f80"/>
                  <a:gd name="f85" fmla="+- f81 0 f80"/>
                  <a:gd name="f86" fmla="*/ f83 1 f2"/>
                  <a:gd name="f87" fmla="*/ f85 1 657235"/>
                  <a:gd name="f88" fmla="*/ f84 1 268869"/>
                  <a:gd name="f89" fmla="*/ 638979 f85 1"/>
                  <a:gd name="f90" fmla="*/ 170422 f84 1"/>
                  <a:gd name="f91" fmla="*/ 564294 f85 1"/>
                  <a:gd name="f92" fmla="*/ 191334 f84 1"/>
                  <a:gd name="f93" fmla="*/ 423884 f85 1"/>
                  <a:gd name="f94" fmla="*/ 268205 f85 1"/>
                  <a:gd name="f95" fmla="*/ 131253 f84 1"/>
                  <a:gd name="f96" fmla="*/ 85972 f85 1"/>
                  <a:gd name="f97" fmla="*/ 19058 f84 1"/>
                  <a:gd name="f98" fmla="*/ 0 f85 1"/>
                  <a:gd name="f99" fmla="*/ 1134 f84 1"/>
                  <a:gd name="f100" fmla="*/ 126136 f85 1"/>
                  <a:gd name="f101" fmla="*/ 111669 f84 1"/>
                  <a:gd name="f102" fmla="*/ 248953 f85 1"/>
                  <a:gd name="f103" fmla="*/ 185027 f84 1"/>
                  <a:gd name="f104" fmla="*/ 387371 f85 1"/>
                  <a:gd name="f105" fmla="*/ 242120 f84 1"/>
                  <a:gd name="f106" fmla="*/ 521474 f85 1"/>
                  <a:gd name="f107" fmla="*/ 261041 f84 1"/>
                  <a:gd name="f108" fmla="*/ 601471 f85 1"/>
                  <a:gd name="f109" fmla="*/ 247763 f84 1"/>
                  <a:gd name="f110" fmla="*/ 650597 f85 1"/>
                  <a:gd name="f111" fmla="*/ 241125 f84 1"/>
                  <a:gd name="f112" fmla="+- f86 0 f1"/>
                  <a:gd name="f113" fmla="*/ f89 1 657235"/>
                  <a:gd name="f114" fmla="*/ f90 1 268869"/>
                  <a:gd name="f115" fmla="*/ f91 1 657235"/>
                  <a:gd name="f116" fmla="*/ f92 1 268869"/>
                  <a:gd name="f117" fmla="*/ f93 1 657235"/>
                  <a:gd name="f118" fmla="*/ f94 1 657235"/>
                  <a:gd name="f119" fmla="*/ f95 1 268869"/>
                  <a:gd name="f120" fmla="*/ f96 1 657235"/>
                  <a:gd name="f121" fmla="*/ f97 1 268869"/>
                  <a:gd name="f122" fmla="*/ f98 1 657235"/>
                  <a:gd name="f123" fmla="*/ f99 1 268869"/>
                  <a:gd name="f124" fmla="*/ f100 1 657235"/>
                  <a:gd name="f125" fmla="*/ f101 1 268869"/>
                  <a:gd name="f126" fmla="*/ f102 1 657235"/>
                  <a:gd name="f127" fmla="*/ f103 1 268869"/>
                  <a:gd name="f128" fmla="*/ f104 1 657235"/>
                  <a:gd name="f129" fmla="*/ f105 1 268869"/>
                  <a:gd name="f130" fmla="*/ f106 1 657235"/>
                  <a:gd name="f131" fmla="*/ f107 1 268869"/>
                  <a:gd name="f132" fmla="*/ f108 1 657235"/>
                  <a:gd name="f133" fmla="*/ f109 1 268869"/>
                  <a:gd name="f134" fmla="*/ f110 1 657235"/>
                  <a:gd name="f135" fmla="*/ f111 1 268869"/>
                  <a:gd name="f136" fmla="*/ f80 1 f87"/>
                  <a:gd name="f137" fmla="*/ f81 1 f87"/>
                  <a:gd name="f138" fmla="*/ f80 1 f88"/>
                  <a:gd name="f139" fmla="*/ f82 1 f88"/>
                  <a:gd name="f140" fmla="*/ f113 1 f87"/>
                  <a:gd name="f141" fmla="*/ f114 1 f88"/>
                  <a:gd name="f142" fmla="*/ f115 1 f87"/>
                  <a:gd name="f143" fmla="*/ f116 1 f88"/>
                  <a:gd name="f144" fmla="*/ f117 1 f87"/>
                  <a:gd name="f145" fmla="*/ f118 1 f87"/>
                  <a:gd name="f146" fmla="*/ f119 1 f88"/>
                  <a:gd name="f147" fmla="*/ f120 1 f87"/>
                  <a:gd name="f148" fmla="*/ f121 1 f88"/>
                  <a:gd name="f149" fmla="*/ f122 1 f87"/>
                  <a:gd name="f150" fmla="*/ f123 1 f88"/>
                  <a:gd name="f151" fmla="*/ f124 1 f87"/>
                  <a:gd name="f152" fmla="*/ f125 1 f88"/>
                  <a:gd name="f153" fmla="*/ f126 1 f87"/>
                  <a:gd name="f154" fmla="*/ f127 1 f88"/>
                  <a:gd name="f155" fmla="*/ f128 1 f87"/>
                  <a:gd name="f156" fmla="*/ f129 1 f88"/>
                  <a:gd name="f157" fmla="*/ f130 1 f87"/>
                  <a:gd name="f158" fmla="*/ f131 1 f88"/>
                  <a:gd name="f159" fmla="*/ f132 1 f87"/>
                  <a:gd name="f160" fmla="*/ f133 1 f88"/>
                  <a:gd name="f161" fmla="*/ f134 1 f87"/>
                  <a:gd name="f162" fmla="*/ f135 1 f88"/>
                  <a:gd name="f163" fmla="*/ f136 f78 1"/>
                  <a:gd name="f164" fmla="*/ f137 f78 1"/>
                  <a:gd name="f165" fmla="*/ f139 f79 1"/>
                  <a:gd name="f166" fmla="*/ f138 f79 1"/>
                  <a:gd name="f167" fmla="*/ f140 f78 1"/>
                  <a:gd name="f168" fmla="*/ f141 f79 1"/>
                  <a:gd name="f169" fmla="*/ f142 f78 1"/>
                  <a:gd name="f170" fmla="*/ f143 f79 1"/>
                  <a:gd name="f171" fmla="*/ f144 f78 1"/>
                  <a:gd name="f172" fmla="*/ f145 f78 1"/>
                  <a:gd name="f173" fmla="*/ f146 f79 1"/>
                  <a:gd name="f174" fmla="*/ f147 f78 1"/>
                  <a:gd name="f175" fmla="*/ f148 f79 1"/>
                  <a:gd name="f176" fmla="*/ f149 f78 1"/>
                  <a:gd name="f177" fmla="*/ f150 f79 1"/>
                  <a:gd name="f178" fmla="*/ f151 f78 1"/>
                  <a:gd name="f179" fmla="*/ f152 f79 1"/>
                  <a:gd name="f180" fmla="*/ f153 f78 1"/>
                  <a:gd name="f181" fmla="*/ f154 f79 1"/>
                  <a:gd name="f182" fmla="*/ f155 f78 1"/>
                  <a:gd name="f183" fmla="*/ f156 f79 1"/>
                  <a:gd name="f184" fmla="*/ f157 f78 1"/>
                  <a:gd name="f185" fmla="*/ f158 f79 1"/>
                  <a:gd name="f186" fmla="*/ f159 f78 1"/>
                  <a:gd name="f187" fmla="*/ f160 f79 1"/>
                  <a:gd name="f188" fmla="*/ f161 f78 1"/>
                  <a:gd name="f189" fmla="*/ f162 f79 1"/>
                </a:gdLst>
                <a:ahLst/>
                <a:cxnLst>
                  <a:cxn ang="3cd4">
                    <a:pos x="hc" y="t"/>
                  </a:cxn>
                  <a:cxn ang="0">
                    <a:pos x="r" y="vc"/>
                  </a:cxn>
                  <a:cxn ang="cd4">
                    <a:pos x="hc" y="b"/>
                  </a:cxn>
                  <a:cxn ang="cd2">
                    <a:pos x="l" y="vc"/>
                  </a:cxn>
                  <a:cxn ang="f112">
                    <a:pos x="f167" y="f168"/>
                  </a:cxn>
                  <a:cxn ang="f112">
                    <a:pos x="f169" y="f170"/>
                  </a:cxn>
                  <a:cxn ang="f112">
                    <a:pos x="f171" y="f168"/>
                  </a:cxn>
                  <a:cxn ang="f112">
                    <a:pos x="f172" y="f173"/>
                  </a:cxn>
                  <a:cxn ang="f112">
                    <a:pos x="f174" y="f175"/>
                  </a:cxn>
                  <a:cxn ang="f112">
                    <a:pos x="f176" y="f177"/>
                  </a:cxn>
                  <a:cxn ang="f112">
                    <a:pos x="f178" y="f179"/>
                  </a:cxn>
                  <a:cxn ang="f112">
                    <a:pos x="f180" y="f181"/>
                  </a:cxn>
                  <a:cxn ang="f112">
                    <a:pos x="f182" y="f183"/>
                  </a:cxn>
                  <a:cxn ang="f112">
                    <a:pos x="f184" y="f185"/>
                  </a:cxn>
                  <a:cxn ang="f112">
                    <a:pos x="f186" y="f187"/>
                  </a:cxn>
                  <a:cxn ang="f112">
                    <a:pos x="f188" y="f189"/>
                  </a:cxn>
                  <a:cxn ang="f112">
                    <a:pos x="f167" y="f168"/>
                  </a:cxn>
                </a:cxnLst>
                <a:rect l="f163" t="f166" r="f164" b="f165"/>
                <a:pathLst>
                  <a:path w="657235" h="268869">
                    <a:moveTo>
                      <a:pt x="f8" y="f9"/>
                    </a:moveTo>
                    <a:cubicBezTo>
                      <a:pt x="f10" y="f11"/>
                      <a:pt x="f12" y="f13"/>
                      <a:pt x="f14" y="f15"/>
                    </a:cubicBezTo>
                    <a:cubicBezTo>
                      <a:pt x="f16" y="f17"/>
                      <a:pt x="f18" y="f19"/>
                      <a:pt x="f20" y="f9"/>
                    </a:cubicBezTo>
                    <a:cubicBezTo>
                      <a:pt x="f21" y="f22"/>
                      <a:pt x="f23" y="f24"/>
                      <a:pt x="f25" y="f26"/>
                    </a:cubicBezTo>
                    <a:cubicBezTo>
                      <a:pt x="f27" y="f28"/>
                      <a:pt x="f29" y="f30"/>
                      <a:pt x="f31" y="f32"/>
                    </a:cubicBezTo>
                    <a:cubicBezTo>
                      <a:pt x="f33" y="f34"/>
                      <a:pt x="f35" y="f36"/>
                      <a:pt x="f5" y="f37"/>
                    </a:cubicBezTo>
                    <a:cubicBezTo>
                      <a:pt x="f38" y="f39"/>
                      <a:pt x="f31"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grpSp>
        <p:nvGrpSpPr>
          <p:cNvPr id="110" name="Graphic 83">
            <a:extLst>
              <a:ext uri="{FF2B5EF4-FFF2-40B4-BE49-F238E27FC236}">
                <a16:creationId xmlns:a16="http://schemas.microsoft.com/office/drawing/2014/main" id="{F26A3EFA-8177-4ED8-93E9-5C5CE3D7050D}"/>
              </a:ext>
            </a:extLst>
          </p:cNvPr>
          <p:cNvGrpSpPr/>
          <p:nvPr/>
        </p:nvGrpSpPr>
        <p:grpSpPr>
          <a:xfrm>
            <a:off x="8589937" y="2394941"/>
            <a:ext cx="363345" cy="493017"/>
            <a:chOff x="8589937" y="2394941"/>
            <a:chExt cx="363345" cy="493017"/>
          </a:xfrm>
        </p:grpSpPr>
        <p:sp>
          <p:nvSpPr>
            <p:cNvPr id="111" name="Freeform: Shape 338">
              <a:extLst>
                <a:ext uri="{FF2B5EF4-FFF2-40B4-BE49-F238E27FC236}">
                  <a16:creationId xmlns:a16="http://schemas.microsoft.com/office/drawing/2014/main" id="{576DEEF2-A066-4992-8EC6-543FF0A665EB}"/>
                </a:ext>
              </a:extLst>
            </p:cNvPr>
            <p:cNvSpPr/>
            <p:nvPr/>
          </p:nvSpPr>
          <p:spPr>
            <a:xfrm>
              <a:off x="8589937" y="2399678"/>
              <a:ext cx="363345" cy="488243"/>
            </a:xfrm>
            <a:custGeom>
              <a:avLst/>
              <a:gdLst>
                <a:gd name="f0" fmla="val 10800000"/>
                <a:gd name="f1" fmla="val 5400000"/>
                <a:gd name="f2" fmla="val 180"/>
                <a:gd name="f3" fmla="val w"/>
                <a:gd name="f4" fmla="val h"/>
                <a:gd name="f5" fmla="val 0"/>
                <a:gd name="f6" fmla="val 1236916"/>
                <a:gd name="f7" fmla="val 1662106"/>
                <a:gd name="f8" fmla="val 1229903"/>
                <a:gd name="f9" fmla="val 1483011"/>
                <a:gd name="f10" fmla="val 1279508"/>
                <a:gd name="f11" fmla="val 1283301"/>
                <a:gd name="f12" fmla="val 1085596"/>
                <a:gd name="f13" fmla="val 684814"/>
                <a:gd name="f14" fmla="val 917453"/>
                <a:gd name="f15" fmla="val 391690"/>
                <a:gd name="f16" fmla="val 859472"/>
                <a:gd name="f17" fmla="val 291191"/>
                <a:gd name="f18" fmla="val 710656"/>
                <a:gd name="f19" fmla="val 615954"/>
                <a:gd name="f20" fmla="val 510945"/>
                <a:gd name="f21" fmla="val 398206"/>
                <a:gd name="f22" fmla="val 255758"/>
                <a:gd name="f23" fmla="val 300283"/>
                <a:gd name="f24" fmla="val 430988"/>
                <a:gd name="f25" fmla="val 101861"/>
                <a:gd name="f26" fmla="val 784669"/>
                <a:gd name="f27" fmla="val -43090"/>
                <a:gd name="f28" fmla="val 1361896"/>
                <a:gd name="f29" fmla="val 11669"/>
                <a:gd name="f30" fmla="val 1493963"/>
                <a:gd name="f31" fmla="val 119255"/>
                <a:gd name="f32" fmla="val 1751654"/>
                <a:gd name="f33" fmla="val 1179009"/>
                <a:gd name="f34" fmla="val 1689808"/>
                <a:gd name="f35" fmla="+- 0 0 -90"/>
                <a:gd name="f36" fmla="*/ f3 1 1236916"/>
                <a:gd name="f37" fmla="*/ f4 1 1662106"/>
                <a:gd name="f38" fmla="val f5"/>
                <a:gd name="f39" fmla="val f6"/>
                <a:gd name="f40" fmla="val f7"/>
                <a:gd name="f41" fmla="*/ f35 f0 1"/>
                <a:gd name="f42" fmla="+- f40 0 f38"/>
                <a:gd name="f43" fmla="+- f39 0 f38"/>
                <a:gd name="f44" fmla="*/ f41 1 f2"/>
                <a:gd name="f45" fmla="*/ f43 1 1236916"/>
                <a:gd name="f46" fmla="*/ f42 1 1662106"/>
                <a:gd name="f47" fmla="*/ 1229903 f43 1"/>
                <a:gd name="f48" fmla="*/ 1483011 f42 1"/>
                <a:gd name="f49" fmla="*/ 917453 f43 1"/>
                <a:gd name="f50" fmla="*/ 391690 f42 1"/>
                <a:gd name="f51" fmla="*/ 615954 f43 1"/>
                <a:gd name="f52" fmla="*/ 0 f42 1"/>
                <a:gd name="f53" fmla="*/ 300283 f43 1"/>
                <a:gd name="f54" fmla="*/ 430988 f42 1"/>
                <a:gd name="f55" fmla="*/ 11669 f43 1"/>
                <a:gd name="f56" fmla="*/ 1493963 f42 1"/>
                <a:gd name="f57" fmla="+- f44 0 f1"/>
                <a:gd name="f58" fmla="*/ f47 1 1236916"/>
                <a:gd name="f59" fmla="*/ f48 1 1662106"/>
                <a:gd name="f60" fmla="*/ f49 1 1236916"/>
                <a:gd name="f61" fmla="*/ f50 1 1662106"/>
                <a:gd name="f62" fmla="*/ f51 1 1236916"/>
                <a:gd name="f63" fmla="*/ f52 1 1662106"/>
                <a:gd name="f64" fmla="*/ f53 1 1236916"/>
                <a:gd name="f65" fmla="*/ f54 1 1662106"/>
                <a:gd name="f66" fmla="*/ f55 1 1236916"/>
                <a:gd name="f67" fmla="*/ f56 1 1662106"/>
                <a:gd name="f68" fmla="*/ f38 1 f45"/>
                <a:gd name="f69" fmla="*/ f39 1 f45"/>
                <a:gd name="f70" fmla="*/ f38 1 f46"/>
                <a:gd name="f71" fmla="*/ f40 1 f46"/>
                <a:gd name="f72" fmla="*/ f58 1 f45"/>
                <a:gd name="f73" fmla="*/ f59 1 f46"/>
                <a:gd name="f74" fmla="*/ f60 1 f45"/>
                <a:gd name="f75" fmla="*/ f61 1 f46"/>
                <a:gd name="f76" fmla="*/ f62 1 f45"/>
                <a:gd name="f77" fmla="*/ f63 1 f46"/>
                <a:gd name="f78" fmla="*/ f64 1 f45"/>
                <a:gd name="f79" fmla="*/ f65 1 f46"/>
                <a:gd name="f80" fmla="*/ f66 1 f45"/>
                <a:gd name="f81" fmla="*/ f67 1 f46"/>
                <a:gd name="f82" fmla="*/ f68 f36 1"/>
                <a:gd name="f83" fmla="*/ f69 f36 1"/>
                <a:gd name="f84" fmla="*/ f71 f37 1"/>
                <a:gd name="f85" fmla="*/ f70 f37 1"/>
                <a:gd name="f86" fmla="*/ f72 f36 1"/>
                <a:gd name="f87" fmla="*/ f73 f37 1"/>
                <a:gd name="f88" fmla="*/ f74 f36 1"/>
                <a:gd name="f89" fmla="*/ f75 f37 1"/>
                <a:gd name="f90" fmla="*/ f76 f36 1"/>
                <a:gd name="f91" fmla="*/ f77 f37 1"/>
                <a:gd name="f92" fmla="*/ f78 f36 1"/>
                <a:gd name="f93" fmla="*/ f79 f37 1"/>
                <a:gd name="f94" fmla="*/ f80 f36 1"/>
                <a:gd name="f95" fmla="*/ f81 f37 1"/>
              </a:gdLst>
              <a:ahLst/>
              <a:cxnLst>
                <a:cxn ang="3cd4">
                  <a:pos x="hc" y="t"/>
                </a:cxn>
                <a:cxn ang="0">
                  <a:pos x="r" y="vc"/>
                </a:cxn>
                <a:cxn ang="cd4">
                  <a:pos x="hc" y="b"/>
                </a:cxn>
                <a:cxn ang="cd2">
                  <a:pos x="l" y="vc"/>
                </a:cxn>
                <a:cxn ang="f57">
                  <a:pos x="f86" y="f87"/>
                </a:cxn>
                <a:cxn ang="f57">
                  <a:pos x="f88" y="f89"/>
                </a:cxn>
                <a:cxn ang="f57">
                  <a:pos x="f90" y="f91"/>
                </a:cxn>
                <a:cxn ang="f57">
                  <a:pos x="f92" y="f93"/>
                </a:cxn>
                <a:cxn ang="f57">
                  <a:pos x="f94" y="f95"/>
                </a:cxn>
                <a:cxn ang="f57">
                  <a:pos x="f86" y="f87"/>
                </a:cxn>
              </a:cxnLst>
              <a:rect l="f82" t="f85" r="f83" b="f84"/>
              <a:pathLst>
                <a:path w="1236916" h="1662106">
                  <a:moveTo>
                    <a:pt x="f8" y="f9"/>
                  </a:moveTo>
                  <a:cubicBezTo>
                    <a:pt x="f10" y="f11"/>
                    <a:pt x="f12" y="f13"/>
                    <a:pt x="f14" y="f15"/>
                  </a:cubicBezTo>
                  <a:cubicBezTo>
                    <a:pt x="f16" y="f17"/>
                    <a:pt x="f18" y="f5"/>
                    <a:pt x="f19" y="f5"/>
                  </a:cubicBezTo>
                  <a:cubicBezTo>
                    <a:pt x="f20" y="f5"/>
                    <a:pt x="f21" y="f22"/>
                    <a:pt x="f23" y="f24"/>
                  </a:cubicBezTo>
                  <a:cubicBezTo>
                    <a:pt x="f25" y="f26"/>
                    <a:pt x="f27" y="f28"/>
                    <a:pt x="f29" y="f30"/>
                  </a:cubicBezTo>
                  <a:cubicBezTo>
                    <a:pt x="f31" y="f32"/>
                    <a:pt x="f33" y="f34"/>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12" name="Freeform: Shape 339">
              <a:extLst>
                <a:ext uri="{FF2B5EF4-FFF2-40B4-BE49-F238E27FC236}">
                  <a16:creationId xmlns:a16="http://schemas.microsoft.com/office/drawing/2014/main" id="{D55DEC03-7ED1-49B9-B2DA-49E0CB581A0C}"/>
                </a:ext>
              </a:extLst>
            </p:cNvPr>
            <p:cNvSpPr/>
            <p:nvPr/>
          </p:nvSpPr>
          <p:spPr>
            <a:xfrm>
              <a:off x="8589937" y="2394941"/>
              <a:ext cx="363345" cy="488243"/>
            </a:xfrm>
            <a:custGeom>
              <a:avLst/>
              <a:gdLst>
                <a:gd name="f0" fmla="val 10800000"/>
                <a:gd name="f1" fmla="val 5400000"/>
                <a:gd name="f2" fmla="val 180"/>
                <a:gd name="f3" fmla="val w"/>
                <a:gd name="f4" fmla="val h"/>
                <a:gd name="f5" fmla="val 0"/>
                <a:gd name="f6" fmla="val 1236916"/>
                <a:gd name="f7" fmla="val 1662106"/>
                <a:gd name="f8" fmla="val 1229903"/>
                <a:gd name="f9" fmla="val 1483011"/>
                <a:gd name="f10" fmla="val 1279508"/>
                <a:gd name="f11" fmla="val 1283301"/>
                <a:gd name="f12" fmla="val 1085596"/>
                <a:gd name="f13" fmla="val 684814"/>
                <a:gd name="f14" fmla="val 917453"/>
                <a:gd name="f15" fmla="val 391690"/>
                <a:gd name="f16" fmla="val 859472"/>
                <a:gd name="f17" fmla="val 291191"/>
                <a:gd name="f18" fmla="val 710656"/>
                <a:gd name="f19" fmla="val 615954"/>
                <a:gd name="f20" fmla="val 510945"/>
                <a:gd name="f21" fmla="val 398206"/>
                <a:gd name="f22" fmla="val 255758"/>
                <a:gd name="f23" fmla="val 300283"/>
                <a:gd name="f24" fmla="val 430988"/>
                <a:gd name="f25" fmla="val 101861"/>
                <a:gd name="f26" fmla="val 784669"/>
                <a:gd name="f27" fmla="val -43090"/>
                <a:gd name="f28" fmla="val 1361896"/>
                <a:gd name="f29" fmla="val 11669"/>
                <a:gd name="f30" fmla="val 1493963"/>
                <a:gd name="f31" fmla="val 119255"/>
                <a:gd name="f32" fmla="val 1751654"/>
                <a:gd name="f33" fmla="val 1179009"/>
                <a:gd name="f34" fmla="val 1689808"/>
                <a:gd name="f35" fmla="+- 0 0 -90"/>
                <a:gd name="f36" fmla="*/ f3 1 1236916"/>
                <a:gd name="f37" fmla="*/ f4 1 1662106"/>
                <a:gd name="f38" fmla="val f5"/>
                <a:gd name="f39" fmla="val f6"/>
                <a:gd name="f40" fmla="val f7"/>
                <a:gd name="f41" fmla="*/ f35 f0 1"/>
                <a:gd name="f42" fmla="+- f40 0 f38"/>
                <a:gd name="f43" fmla="+- f39 0 f38"/>
                <a:gd name="f44" fmla="*/ f41 1 f2"/>
                <a:gd name="f45" fmla="*/ f43 1 1236916"/>
                <a:gd name="f46" fmla="*/ f42 1 1662106"/>
                <a:gd name="f47" fmla="*/ 1229903 f43 1"/>
                <a:gd name="f48" fmla="*/ 1483011 f42 1"/>
                <a:gd name="f49" fmla="*/ 917453 f43 1"/>
                <a:gd name="f50" fmla="*/ 391690 f42 1"/>
                <a:gd name="f51" fmla="*/ 615954 f43 1"/>
                <a:gd name="f52" fmla="*/ 0 f42 1"/>
                <a:gd name="f53" fmla="*/ 300283 f43 1"/>
                <a:gd name="f54" fmla="*/ 430988 f42 1"/>
                <a:gd name="f55" fmla="*/ 11669 f43 1"/>
                <a:gd name="f56" fmla="*/ 1493963 f42 1"/>
                <a:gd name="f57" fmla="+- f44 0 f1"/>
                <a:gd name="f58" fmla="*/ f47 1 1236916"/>
                <a:gd name="f59" fmla="*/ f48 1 1662106"/>
                <a:gd name="f60" fmla="*/ f49 1 1236916"/>
                <a:gd name="f61" fmla="*/ f50 1 1662106"/>
                <a:gd name="f62" fmla="*/ f51 1 1236916"/>
                <a:gd name="f63" fmla="*/ f52 1 1662106"/>
                <a:gd name="f64" fmla="*/ f53 1 1236916"/>
                <a:gd name="f65" fmla="*/ f54 1 1662106"/>
                <a:gd name="f66" fmla="*/ f55 1 1236916"/>
                <a:gd name="f67" fmla="*/ f56 1 1662106"/>
                <a:gd name="f68" fmla="*/ f38 1 f45"/>
                <a:gd name="f69" fmla="*/ f39 1 f45"/>
                <a:gd name="f70" fmla="*/ f38 1 f46"/>
                <a:gd name="f71" fmla="*/ f40 1 f46"/>
                <a:gd name="f72" fmla="*/ f58 1 f45"/>
                <a:gd name="f73" fmla="*/ f59 1 f46"/>
                <a:gd name="f74" fmla="*/ f60 1 f45"/>
                <a:gd name="f75" fmla="*/ f61 1 f46"/>
                <a:gd name="f76" fmla="*/ f62 1 f45"/>
                <a:gd name="f77" fmla="*/ f63 1 f46"/>
                <a:gd name="f78" fmla="*/ f64 1 f45"/>
                <a:gd name="f79" fmla="*/ f65 1 f46"/>
                <a:gd name="f80" fmla="*/ f66 1 f45"/>
                <a:gd name="f81" fmla="*/ f67 1 f46"/>
                <a:gd name="f82" fmla="*/ f68 f36 1"/>
                <a:gd name="f83" fmla="*/ f69 f36 1"/>
                <a:gd name="f84" fmla="*/ f71 f37 1"/>
                <a:gd name="f85" fmla="*/ f70 f37 1"/>
                <a:gd name="f86" fmla="*/ f72 f36 1"/>
                <a:gd name="f87" fmla="*/ f73 f37 1"/>
                <a:gd name="f88" fmla="*/ f74 f36 1"/>
                <a:gd name="f89" fmla="*/ f75 f37 1"/>
                <a:gd name="f90" fmla="*/ f76 f36 1"/>
                <a:gd name="f91" fmla="*/ f77 f37 1"/>
                <a:gd name="f92" fmla="*/ f78 f36 1"/>
                <a:gd name="f93" fmla="*/ f79 f37 1"/>
                <a:gd name="f94" fmla="*/ f80 f36 1"/>
                <a:gd name="f95" fmla="*/ f81 f37 1"/>
              </a:gdLst>
              <a:ahLst/>
              <a:cxnLst>
                <a:cxn ang="3cd4">
                  <a:pos x="hc" y="t"/>
                </a:cxn>
                <a:cxn ang="0">
                  <a:pos x="r" y="vc"/>
                </a:cxn>
                <a:cxn ang="cd4">
                  <a:pos x="hc" y="b"/>
                </a:cxn>
                <a:cxn ang="cd2">
                  <a:pos x="l" y="vc"/>
                </a:cxn>
                <a:cxn ang="f57">
                  <a:pos x="f86" y="f87"/>
                </a:cxn>
                <a:cxn ang="f57">
                  <a:pos x="f88" y="f89"/>
                </a:cxn>
                <a:cxn ang="f57">
                  <a:pos x="f90" y="f91"/>
                </a:cxn>
                <a:cxn ang="f57">
                  <a:pos x="f92" y="f93"/>
                </a:cxn>
                <a:cxn ang="f57">
                  <a:pos x="f94" y="f95"/>
                </a:cxn>
                <a:cxn ang="f57">
                  <a:pos x="f86" y="f87"/>
                </a:cxn>
              </a:cxnLst>
              <a:rect l="f82" t="f85" r="f83" b="f84"/>
              <a:pathLst>
                <a:path w="1236916" h="1662106">
                  <a:moveTo>
                    <a:pt x="f8" y="f9"/>
                  </a:moveTo>
                  <a:cubicBezTo>
                    <a:pt x="f10" y="f11"/>
                    <a:pt x="f12" y="f13"/>
                    <a:pt x="f14" y="f15"/>
                  </a:cubicBezTo>
                  <a:cubicBezTo>
                    <a:pt x="f16" y="f17"/>
                    <a:pt x="f18" y="f5"/>
                    <a:pt x="f19" y="f5"/>
                  </a:cubicBezTo>
                  <a:cubicBezTo>
                    <a:pt x="f20" y="f5"/>
                    <a:pt x="f21" y="f22"/>
                    <a:pt x="f23" y="f24"/>
                  </a:cubicBezTo>
                  <a:cubicBezTo>
                    <a:pt x="f25" y="f26"/>
                    <a:pt x="f27" y="f28"/>
                    <a:pt x="f29" y="f30"/>
                  </a:cubicBezTo>
                  <a:cubicBezTo>
                    <a:pt x="f31" y="f32"/>
                    <a:pt x="f33" y="f34"/>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13" name="Freeform: Shape 340">
              <a:extLst>
                <a:ext uri="{FF2B5EF4-FFF2-40B4-BE49-F238E27FC236}">
                  <a16:creationId xmlns:a16="http://schemas.microsoft.com/office/drawing/2014/main" id="{04CB5535-68C4-461B-A265-1D52878FC86C}"/>
                </a:ext>
              </a:extLst>
            </p:cNvPr>
            <p:cNvSpPr/>
            <p:nvPr/>
          </p:nvSpPr>
          <p:spPr>
            <a:xfrm>
              <a:off x="8604129" y="2605546"/>
              <a:ext cx="334963" cy="140040"/>
            </a:xfrm>
            <a:custGeom>
              <a:avLst/>
              <a:gdLst>
                <a:gd name="f0" fmla="val 10800000"/>
                <a:gd name="f1" fmla="val 5400000"/>
                <a:gd name="f2" fmla="val 180"/>
                <a:gd name="f3" fmla="val w"/>
                <a:gd name="f4" fmla="val h"/>
                <a:gd name="f5" fmla="val 0"/>
                <a:gd name="f6" fmla="val 1140281"/>
                <a:gd name="f7" fmla="val 476728"/>
                <a:gd name="f8" fmla="val 1140351"/>
                <a:gd name="f9" fmla="val 403286"/>
                <a:gd name="f10" fmla="val 1142283"/>
                <a:gd name="f11" fmla="val 414238"/>
                <a:gd name="f12" fmla="val 735776"/>
                <a:gd name="f13" fmla="val 481238"/>
                <a:gd name="f14" fmla="val 542508"/>
                <a:gd name="f15" fmla="val 478661"/>
                <a:gd name="f16" fmla="val 418172"/>
                <a:gd name="f17" fmla="val 12309"/>
                <a:gd name="f18" fmla="val 445805"/>
                <a:gd name="f19" fmla="val 713"/>
                <a:gd name="f20" fmla="val 394267"/>
                <a:gd name="f21" fmla="val -9595"/>
                <a:gd name="f22" fmla="val 347883"/>
                <a:gd name="f23" fmla="val 94770"/>
                <a:gd name="f24" fmla="val 70865"/>
                <a:gd name="f25" fmla="val 125693"/>
                <a:gd name="f26" fmla="val 5154"/>
                <a:gd name="f27" fmla="val 132135"/>
                <a:gd name="f28" fmla="val -8375"/>
                <a:gd name="f29" fmla="val 238433"/>
                <a:gd name="f30" fmla="val 27702"/>
                <a:gd name="f31" fmla="val 563767"/>
                <a:gd name="f32" fmla="val 34788"/>
                <a:gd name="f33" fmla="val 725468"/>
                <a:gd name="f34" fmla="val 38654"/>
                <a:gd name="f35" fmla="val 912939"/>
                <a:gd name="f36" fmla="val 15461"/>
                <a:gd name="f37" fmla="val 1007640"/>
                <a:gd name="f38" fmla="val 1055313"/>
                <a:gd name="f39" fmla="val 84394"/>
                <a:gd name="f40" fmla="val 1130043"/>
                <a:gd name="f41" fmla="val 353037"/>
                <a:gd name="f42" fmla="+- 0 0 -90"/>
                <a:gd name="f43" fmla="*/ f3 1 1140281"/>
                <a:gd name="f44" fmla="*/ f4 1 476728"/>
                <a:gd name="f45" fmla="val f5"/>
                <a:gd name="f46" fmla="val f6"/>
                <a:gd name="f47" fmla="val f7"/>
                <a:gd name="f48" fmla="*/ f42 f0 1"/>
                <a:gd name="f49" fmla="+- f47 0 f45"/>
                <a:gd name="f50" fmla="+- f46 0 f45"/>
                <a:gd name="f51" fmla="*/ f48 1 f2"/>
                <a:gd name="f52" fmla="*/ f50 1 1140281"/>
                <a:gd name="f53" fmla="*/ f49 1 476728"/>
                <a:gd name="f54" fmla="*/ 1140351 f50 1"/>
                <a:gd name="f55" fmla="*/ 403286 f49 1"/>
                <a:gd name="f56" fmla="*/ 542508 f50 1"/>
                <a:gd name="f57" fmla="*/ 478661 f49 1"/>
                <a:gd name="f58" fmla="*/ 713 f50 1"/>
                <a:gd name="f59" fmla="*/ 394267 f49 1"/>
                <a:gd name="f60" fmla="*/ 125693 f50 1"/>
                <a:gd name="f61" fmla="*/ 5154 f49 1"/>
                <a:gd name="f62" fmla="*/ 563767 f50 1"/>
                <a:gd name="f63" fmla="*/ 34788 f49 1"/>
                <a:gd name="f64" fmla="*/ 1007640 f50 1"/>
                <a:gd name="f65" fmla="*/ 0 f49 1"/>
                <a:gd name="f66" fmla="+- f51 0 f1"/>
                <a:gd name="f67" fmla="*/ f54 1 1140281"/>
                <a:gd name="f68" fmla="*/ f55 1 476728"/>
                <a:gd name="f69" fmla="*/ f56 1 1140281"/>
                <a:gd name="f70" fmla="*/ f57 1 476728"/>
                <a:gd name="f71" fmla="*/ f58 1 1140281"/>
                <a:gd name="f72" fmla="*/ f59 1 476728"/>
                <a:gd name="f73" fmla="*/ f60 1 1140281"/>
                <a:gd name="f74" fmla="*/ f61 1 476728"/>
                <a:gd name="f75" fmla="*/ f62 1 1140281"/>
                <a:gd name="f76" fmla="*/ f63 1 476728"/>
                <a:gd name="f77" fmla="*/ f64 1 1140281"/>
                <a:gd name="f78" fmla="*/ f65 1 476728"/>
                <a:gd name="f79" fmla="*/ f45 1 f52"/>
                <a:gd name="f80" fmla="*/ f46 1 f52"/>
                <a:gd name="f81" fmla="*/ f45 1 f53"/>
                <a:gd name="f82" fmla="*/ f47 1 f53"/>
                <a:gd name="f83" fmla="*/ f67 1 f52"/>
                <a:gd name="f84" fmla="*/ f68 1 f53"/>
                <a:gd name="f85" fmla="*/ f69 1 f52"/>
                <a:gd name="f86" fmla="*/ f70 1 f53"/>
                <a:gd name="f87" fmla="*/ f71 1 f52"/>
                <a:gd name="f88" fmla="*/ f72 1 f53"/>
                <a:gd name="f89" fmla="*/ f73 1 f52"/>
                <a:gd name="f90" fmla="*/ f74 1 f53"/>
                <a:gd name="f91" fmla="*/ f75 1 f52"/>
                <a:gd name="f92" fmla="*/ f76 1 f53"/>
                <a:gd name="f93" fmla="*/ f77 1 f52"/>
                <a:gd name="f94" fmla="*/ f78 1 f53"/>
                <a:gd name="f95" fmla="*/ f79 f43 1"/>
                <a:gd name="f96" fmla="*/ f80 f43 1"/>
                <a:gd name="f97" fmla="*/ f82 f44 1"/>
                <a:gd name="f98" fmla="*/ f81 f44 1"/>
                <a:gd name="f99" fmla="*/ f83 f43 1"/>
                <a:gd name="f100" fmla="*/ f84 f44 1"/>
                <a:gd name="f101" fmla="*/ f85 f43 1"/>
                <a:gd name="f102" fmla="*/ f86 f44 1"/>
                <a:gd name="f103" fmla="*/ f87 f43 1"/>
                <a:gd name="f104" fmla="*/ f88 f44 1"/>
                <a:gd name="f105" fmla="*/ f89 f43 1"/>
                <a:gd name="f106" fmla="*/ f90 f44 1"/>
                <a:gd name="f107" fmla="*/ f91 f43 1"/>
                <a:gd name="f108" fmla="*/ f92 f44 1"/>
                <a:gd name="f109" fmla="*/ f93 f43 1"/>
                <a:gd name="f110" fmla="*/ f94 f44 1"/>
              </a:gdLst>
              <a:ahLst/>
              <a:cxnLst>
                <a:cxn ang="3cd4">
                  <a:pos x="hc" y="t"/>
                </a:cxn>
                <a:cxn ang="0">
                  <a:pos x="r" y="vc"/>
                </a:cxn>
                <a:cxn ang="cd4">
                  <a:pos x="hc" y="b"/>
                </a:cxn>
                <a:cxn ang="cd2">
                  <a:pos x="l" y="vc"/>
                </a:cxn>
                <a:cxn ang="f66">
                  <a:pos x="f99" y="f100"/>
                </a:cxn>
                <a:cxn ang="f66">
                  <a:pos x="f101" y="f102"/>
                </a:cxn>
                <a:cxn ang="f66">
                  <a:pos x="f103" y="f104"/>
                </a:cxn>
                <a:cxn ang="f66">
                  <a:pos x="f105" y="f106"/>
                </a:cxn>
                <a:cxn ang="f66">
                  <a:pos x="f107" y="f108"/>
                </a:cxn>
                <a:cxn ang="f66">
                  <a:pos x="f109" y="f110"/>
                </a:cxn>
                <a:cxn ang="f66">
                  <a:pos x="f99" y="f100"/>
                </a:cxn>
              </a:cxnLst>
              <a:rect l="f95" t="f98" r="f96" b="f97"/>
              <a:pathLst>
                <a:path w="1140281" h="476728">
                  <a:moveTo>
                    <a:pt x="f8" y="f9"/>
                  </a:moveTo>
                  <a:cubicBezTo>
                    <a:pt x="f10" y="f11"/>
                    <a:pt x="f12" y="f13"/>
                    <a:pt x="f14" y="f15"/>
                  </a:cubicBezTo>
                  <a:cubicBezTo>
                    <a:pt x="f16" y="f7"/>
                    <a:pt x="f17" y="f18"/>
                    <a:pt x="f19" y="f20"/>
                  </a:cubicBezTo>
                  <a:cubicBezTo>
                    <a:pt x="f21" y="f22"/>
                    <a:pt x="f23" y="f24"/>
                    <a:pt x="f25" y="f26"/>
                  </a:cubicBezTo>
                  <a:cubicBezTo>
                    <a:pt x="f27" y="f28"/>
                    <a:pt x="f29" y="f30"/>
                    <a:pt x="f31" y="f32"/>
                  </a:cubicBezTo>
                  <a:cubicBezTo>
                    <a:pt x="f33" y="f34"/>
                    <a:pt x="f35" y="f36"/>
                    <a:pt x="f37" y="f5"/>
                  </a:cubicBezTo>
                  <a:cubicBezTo>
                    <a:pt x="f38" y="f39"/>
                    <a:pt x="f40" y="f41"/>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14" name="Freeform: Shape 341">
              <a:extLst>
                <a:ext uri="{FF2B5EF4-FFF2-40B4-BE49-F238E27FC236}">
                  <a16:creationId xmlns:a16="http://schemas.microsoft.com/office/drawing/2014/main" id="{E9859DE1-D542-4DE7-B52A-0F9F4CD035E4}"/>
                </a:ext>
              </a:extLst>
            </p:cNvPr>
            <p:cNvSpPr/>
            <p:nvPr/>
          </p:nvSpPr>
          <p:spPr>
            <a:xfrm>
              <a:off x="8590120" y="2721428"/>
              <a:ext cx="361453" cy="166530"/>
            </a:xfrm>
            <a:custGeom>
              <a:avLst/>
              <a:gdLst>
                <a:gd name="f0" fmla="val 10800000"/>
                <a:gd name="f1" fmla="val 5400000"/>
                <a:gd name="f2" fmla="val 180"/>
                <a:gd name="f3" fmla="val w"/>
                <a:gd name="f4" fmla="val h"/>
                <a:gd name="f5" fmla="val 0"/>
                <a:gd name="f6" fmla="val 1230473"/>
                <a:gd name="f7" fmla="val 566919"/>
                <a:gd name="f8" fmla="val 1188684"/>
                <a:gd name="f9" fmla="val 9019"/>
                <a:gd name="f10" fmla="val 1190616"/>
                <a:gd name="f11" fmla="val 19971"/>
                <a:gd name="f12" fmla="val 784109"/>
                <a:gd name="f13" fmla="val 86971"/>
                <a:gd name="f14" fmla="val 590841"/>
                <a:gd name="f15" fmla="val 84394"/>
                <a:gd name="f16" fmla="val 466505"/>
                <a:gd name="f17" fmla="val 82461"/>
                <a:gd name="f18" fmla="val 60642"/>
                <a:gd name="f19" fmla="val 51538"/>
                <a:gd name="f20" fmla="val 49046"/>
                <a:gd name="f21" fmla="val 3306"/>
                <a:gd name="f22" fmla="val 184893"/>
                <a:gd name="f23" fmla="val -13444"/>
                <a:gd name="f24" fmla="val 340796"/>
                <a:gd name="f25" fmla="val 11681"/>
                <a:gd name="f26" fmla="val 401354"/>
                <a:gd name="f27" fmla="val 119267"/>
                <a:gd name="f28" fmla="val 659044"/>
                <a:gd name="f29" fmla="val 1179020"/>
                <a:gd name="f30" fmla="val 597199"/>
                <a:gd name="f31" fmla="val 1229914"/>
                <a:gd name="f32" fmla="val 390402"/>
                <a:gd name="f33" fmla="val 1258904"/>
                <a:gd name="f34" fmla="val 276373"/>
                <a:gd name="f35" fmla="val 1182886"/>
                <a:gd name="f36" fmla="val -19971"/>
                <a:gd name="f37" fmla="+- 0 0 -90"/>
                <a:gd name="f38" fmla="*/ f3 1 1230473"/>
                <a:gd name="f39" fmla="*/ f4 1 566919"/>
                <a:gd name="f40" fmla="val f5"/>
                <a:gd name="f41" fmla="val f6"/>
                <a:gd name="f42" fmla="val f7"/>
                <a:gd name="f43" fmla="*/ f37 f0 1"/>
                <a:gd name="f44" fmla="+- f42 0 f40"/>
                <a:gd name="f45" fmla="+- f41 0 f40"/>
                <a:gd name="f46" fmla="*/ f43 1 f2"/>
                <a:gd name="f47" fmla="*/ f45 1 1230473"/>
                <a:gd name="f48" fmla="*/ f44 1 566919"/>
                <a:gd name="f49" fmla="*/ 1188684 f45 1"/>
                <a:gd name="f50" fmla="*/ 9019 f44 1"/>
                <a:gd name="f51" fmla="*/ 590841 f45 1"/>
                <a:gd name="f52" fmla="*/ 84394 f44 1"/>
                <a:gd name="f53" fmla="*/ 49046 f45 1"/>
                <a:gd name="f54" fmla="*/ 0 f44 1"/>
                <a:gd name="f55" fmla="*/ 11681 f45 1"/>
                <a:gd name="f56" fmla="*/ 401354 f44 1"/>
                <a:gd name="f57" fmla="*/ 1229914 f45 1"/>
                <a:gd name="f58" fmla="*/ 390402 f44 1"/>
                <a:gd name="f59" fmla="+- f46 0 f1"/>
                <a:gd name="f60" fmla="*/ f49 1 1230473"/>
                <a:gd name="f61" fmla="*/ f50 1 566919"/>
                <a:gd name="f62" fmla="*/ f51 1 1230473"/>
                <a:gd name="f63" fmla="*/ f52 1 566919"/>
                <a:gd name="f64" fmla="*/ f53 1 1230473"/>
                <a:gd name="f65" fmla="*/ f54 1 566919"/>
                <a:gd name="f66" fmla="*/ f55 1 1230473"/>
                <a:gd name="f67" fmla="*/ f56 1 566919"/>
                <a:gd name="f68" fmla="*/ f57 1 1230473"/>
                <a:gd name="f69" fmla="*/ f58 1 566919"/>
                <a:gd name="f70" fmla="*/ f40 1 f47"/>
                <a:gd name="f71" fmla="*/ f41 1 f47"/>
                <a:gd name="f72" fmla="*/ f40 1 f48"/>
                <a:gd name="f73" fmla="*/ f42 1 f48"/>
                <a:gd name="f74" fmla="*/ f60 1 f47"/>
                <a:gd name="f75" fmla="*/ f61 1 f48"/>
                <a:gd name="f76" fmla="*/ f62 1 f47"/>
                <a:gd name="f77" fmla="*/ f63 1 f48"/>
                <a:gd name="f78" fmla="*/ f64 1 f47"/>
                <a:gd name="f79" fmla="*/ f65 1 f48"/>
                <a:gd name="f80" fmla="*/ f66 1 f47"/>
                <a:gd name="f81" fmla="*/ f67 1 f48"/>
                <a:gd name="f82" fmla="*/ f68 1 f47"/>
                <a:gd name="f83" fmla="*/ f69 1 f48"/>
                <a:gd name="f84" fmla="*/ f70 f38 1"/>
                <a:gd name="f85" fmla="*/ f71 f38 1"/>
                <a:gd name="f86" fmla="*/ f73 f39 1"/>
                <a:gd name="f87" fmla="*/ f72 f39 1"/>
                <a:gd name="f88" fmla="*/ f74 f38 1"/>
                <a:gd name="f89" fmla="*/ f75 f39 1"/>
                <a:gd name="f90" fmla="*/ f76 f38 1"/>
                <a:gd name="f91" fmla="*/ f77 f39 1"/>
                <a:gd name="f92" fmla="*/ f78 f38 1"/>
                <a:gd name="f93" fmla="*/ f79 f39 1"/>
                <a:gd name="f94" fmla="*/ f80 f38 1"/>
                <a:gd name="f95" fmla="*/ f81 f39 1"/>
                <a:gd name="f96" fmla="*/ f82 f38 1"/>
                <a:gd name="f97" fmla="*/ f83 f39 1"/>
              </a:gdLst>
              <a:ahLst/>
              <a:cxnLst>
                <a:cxn ang="3cd4">
                  <a:pos x="hc" y="t"/>
                </a:cxn>
                <a:cxn ang="0">
                  <a:pos x="r" y="vc"/>
                </a:cxn>
                <a:cxn ang="cd4">
                  <a:pos x="hc" y="b"/>
                </a:cxn>
                <a:cxn ang="cd2">
                  <a:pos x="l" y="vc"/>
                </a:cxn>
                <a:cxn ang="f59">
                  <a:pos x="f88" y="f89"/>
                </a:cxn>
                <a:cxn ang="f59">
                  <a:pos x="f90" y="f91"/>
                </a:cxn>
                <a:cxn ang="f59">
                  <a:pos x="f92" y="f93"/>
                </a:cxn>
                <a:cxn ang="f59">
                  <a:pos x="f92" y="f93"/>
                </a:cxn>
                <a:cxn ang="f59">
                  <a:pos x="f94" y="f95"/>
                </a:cxn>
                <a:cxn ang="f59">
                  <a:pos x="f96" y="f97"/>
                </a:cxn>
                <a:cxn ang="f59">
                  <a:pos x="f88" y="f89"/>
                </a:cxn>
              </a:cxnLst>
              <a:rect l="f84" t="f87" r="f85" b="f86"/>
              <a:pathLst>
                <a:path w="1230473" h="566919">
                  <a:moveTo>
                    <a:pt x="f8" y="f9"/>
                  </a:moveTo>
                  <a:cubicBezTo>
                    <a:pt x="f10" y="f11"/>
                    <a:pt x="f12" y="f13"/>
                    <a:pt x="f14" y="f15"/>
                  </a:cubicBezTo>
                  <a:cubicBezTo>
                    <a:pt x="f16" y="f17"/>
                    <a:pt x="f18" y="f19"/>
                    <a:pt x="f20" y="f5"/>
                  </a:cubicBezTo>
                  <a:cubicBezTo>
                    <a:pt x="f20" y="f5"/>
                    <a:pt x="f20" y="f5"/>
                    <a:pt x="f20" y="f5"/>
                  </a:cubicBezTo>
                  <a:cubicBezTo>
                    <a:pt x="f21" y="f22"/>
                    <a:pt x="f23" y="f24"/>
                    <a:pt x="f25" y="f26"/>
                  </a:cubicBezTo>
                  <a:cubicBezTo>
                    <a:pt x="f27" y="f28"/>
                    <a:pt x="f29" y="f30"/>
                    <a:pt x="f31" y="f32"/>
                  </a:cubicBezTo>
                  <a:cubicBezTo>
                    <a:pt x="f33" y="f34"/>
                    <a:pt x="f35" y="f36"/>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15" name="Freeform: Shape 342">
              <a:extLst>
                <a:ext uri="{FF2B5EF4-FFF2-40B4-BE49-F238E27FC236}">
                  <a16:creationId xmlns:a16="http://schemas.microsoft.com/office/drawing/2014/main" id="{6FDE2F8B-9FC4-4EF4-84AA-488667C3D68F}"/>
                </a:ext>
              </a:extLst>
            </p:cNvPr>
            <p:cNvSpPr/>
            <p:nvPr/>
          </p:nvSpPr>
          <p:spPr>
            <a:xfrm>
              <a:off x="8618165" y="2482943"/>
              <a:ext cx="132469" cy="342525"/>
            </a:xfrm>
            <a:custGeom>
              <a:avLst/>
              <a:gdLst>
                <a:gd name="f0" fmla="val 10800000"/>
                <a:gd name="f1" fmla="val 5400000"/>
                <a:gd name="f2" fmla="val 180"/>
                <a:gd name="f3" fmla="val w"/>
                <a:gd name="f4" fmla="val h"/>
                <a:gd name="f5" fmla="val 0"/>
                <a:gd name="f6" fmla="val 450958"/>
                <a:gd name="f7" fmla="val 1166051"/>
                <a:gd name="f8" fmla="val 418708"/>
                <a:gd name="f9" fmla="val 400026"/>
                <a:gd name="f10" fmla="val 383920"/>
                <a:gd name="f11" fmla="val 7086"/>
                <a:gd name="f12" fmla="val 373612"/>
                <a:gd name="f13" fmla="val 23192"/>
                <a:gd name="f14" fmla="val 359439"/>
                <a:gd name="f15" fmla="val 44452"/>
                <a:gd name="f16" fmla="val 244123"/>
                <a:gd name="f17" fmla="val 287325"/>
                <a:gd name="f18" fmla="val 207402"/>
                <a:gd name="f19" fmla="val 389113"/>
                <a:gd name="f20" fmla="val 204181"/>
                <a:gd name="f21" fmla="val 398777"/>
                <a:gd name="f22" fmla="val 44412"/>
                <a:gd name="f23" fmla="val 896764"/>
                <a:gd name="f24" fmla="val 35393"/>
                <a:gd name="f25" fmla="val 930264"/>
                <a:gd name="f26" fmla="val 22509"/>
                <a:gd name="f27" fmla="val 978581"/>
                <a:gd name="f28" fmla="val 6403"/>
                <a:gd name="f29" fmla="val 1026254"/>
                <a:gd name="f30" fmla="val 605"/>
                <a:gd name="f31" fmla="val 1075859"/>
                <a:gd name="f32" fmla="val -3260"/>
                <a:gd name="f33" fmla="val 1110004"/>
                <a:gd name="f34" fmla="val 11557"/>
                <a:gd name="f35" fmla="val 1142215"/>
                <a:gd name="f36" fmla="val 40547"/>
                <a:gd name="f37" fmla="val 1156388"/>
                <a:gd name="f38" fmla="val 70181"/>
                <a:gd name="f39" fmla="val 1171205"/>
                <a:gd name="f40" fmla="val 102393"/>
                <a:gd name="f41" fmla="val 1173138"/>
                <a:gd name="f42" fmla="val 133960"/>
                <a:gd name="f43" fmla="val 1162830"/>
                <a:gd name="f44" fmla="val 164883"/>
                <a:gd name="f45" fmla="val 1152522"/>
                <a:gd name="f46" fmla="val 183565"/>
                <a:gd name="f47" fmla="val 1131907"/>
                <a:gd name="f48" fmla="val 186142"/>
                <a:gd name="f49" fmla="val 1097119"/>
                <a:gd name="f50" fmla="val 189363"/>
                <a:gd name="f51" fmla="val 1048802"/>
                <a:gd name="f52" fmla="val 197094"/>
                <a:gd name="f53" fmla="val 1001773"/>
                <a:gd name="f54" fmla="val 205469"/>
                <a:gd name="f55" fmla="val 954101"/>
                <a:gd name="f56" fmla="val 211267"/>
                <a:gd name="f57" fmla="val 919956"/>
                <a:gd name="f58" fmla="val 339468"/>
                <a:gd name="f59" fmla="val 403286"/>
                <a:gd name="f60" fmla="val 342045"/>
                <a:gd name="f61" fmla="val 395556"/>
                <a:gd name="f62" fmla="val 354286"/>
                <a:gd name="f63" fmla="val 354325"/>
                <a:gd name="f64" fmla="val 426439"/>
                <a:gd name="f65" fmla="val 118538"/>
                <a:gd name="f66" fmla="val 450275"/>
                <a:gd name="f67" fmla="val 42519"/>
                <a:gd name="f68" fmla="val 457362"/>
                <a:gd name="f69" fmla="val 18038"/>
                <a:gd name="f70" fmla="val 444477"/>
                <a:gd name="f71" fmla="+- 0 0 -90"/>
                <a:gd name="f72" fmla="*/ f3 1 450958"/>
                <a:gd name="f73" fmla="*/ f4 1 1166051"/>
                <a:gd name="f74" fmla="val f5"/>
                <a:gd name="f75" fmla="val f6"/>
                <a:gd name="f76" fmla="val f7"/>
                <a:gd name="f77" fmla="*/ f71 f0 1"/>
                <a:gd name="f78" fmla="+- f76 0 f74"/>
                <a:gd name="f79" fmla="+- f75 0 f74"/>
                <a:gd name="f80" fmla="*/ f77 1 f2"/>
                <a:gd name="f81" fmla="*/ f79 1 450958"/>
                <a:gd name="f82" fmla="*/ f78 1 1166051"/>
                <a:gd name="f83" fmla="*/ 418708 f79 1"/>
                <a:gd name="f84" fmla="*/ 0 f78 1"/>
                <a:gd name="f85" fmla="*/ 373612 f79 1"/>
                <a:gd name="f86" fmla="*/ 23192 f78 1"/>
                <a:gd name="f87" fmla="*/ 207402 f79 1"/>
                <a:gd name="f88" fmla="*/ 389113 f78 1"/>
                <a:gd name="f89" fmla="*/ 35393 f79 1"/>
                <a:gd name="f90" fmla="*/ 930264 f78 1"/>
                <a:gd name="f91" fmla="*/ 605 f79 1"/>
                <a:gd name="f92" fmla="*/ 1075859 f78 1"/>
                <a:gd name="f93" fmla="*/ 40547 f79 1"/>
                <a:gd name="f94" fmla="*/ 1156388 f78 1"/>
                <a:gd name="f95" fmla="*/ 133960 f79 1"/>
                <a:gd name="f96" fmla="*/ 1162830 f78 1"/>
                <a:gd name="f97" fmla="*/ 186142 f79 1"/>
                <a:gd name="f98" fmla="*/ 1097119 f78 1"/>
                <a:gd name="f99" fmla="*/ 205469 f79 1"/>
                <a:gd name="f100" fmla="*/ 954101 f78 1"/>
                <a:gd name="f101" fmla="*/ 342045 f79 1"/>
                <a:gd name="f102" fmla="*/ 395556 f78 1"/>
                <a:gd name="f103" fmla="*/ 450275 f79 1"/>
                <a:gd name="f104" fmla="*/ 42519 f78 1"/>
                <a:gd name="f105" fmla="+- f80 0 f1"/>
                <a:gd name="f106" fmla="*/ f83 1 450958"/>
                <a:gd name="f107" fmla="*/ f84 1 1166051"/>
                <a:gd name="f108" fmla="*/ f85 1 450958"/>
                <a:gd name="f109" fmla="*/ f86 1 1166051"/>
                <a:gd name="f110" fmla="*/ f87 1 450958"/>
                <a:gd name="f111" fmla="*/ f88 1 1166051"/>
                <a:gd name="f112" fmla="*/ f89 1 450958"/>
                <a:gd name="f113" fmla="*/ f90 1 1166051"/>
                <a:gd name="f114" fmla="*/ f91 1 450958"/>
                <a:gd name="f115" fmla="*/ f92 1 1166051"/>
                <a:gd name="f116" fmla="*/ f93 1 450958"/>
                <a:gd name="f117" fmla="*/ f94 1 1166051"/>
                <a:gd name="f118" fmla="*/ f95 1 450958"/>
                <a:gd name="f119" fmla="*/ f96 1 1166051"/>
                <a:gd name="f120" fmla="*/ f97 1 450958"/>
                <a:gd name="f121" fmla="*/ f98 1 1166051"/>
                <a:gd name="f122" fmla="*/ f99 1 450958"/>
                <a:gd name="f123" fmla="*/ f100 1 1166051"/>
                <a:gd name="f124" fmla="*/ f101 1 450958"/>
                <a:gd name="f125" fmla="*/ f102 1 1166051"/>
                <a:gd name="f126" fmla="*/ f103 1 450958"/>
                <a:gd name="f127" fmla="*/ f104 1 1166051"/>
                <a:gd name="f128" fmla="*/ f74 1 f81"/>
                <a:gd name="f129" fmla="*/ f75 1 f81"/>
                <a:gd name="f130" fmla="*/ f74 1 f82"/>
                <a:gd name="f131" fmla="*/ f76 1 f82"/>
                <a:gd name="f132" fmla="*/ f106 1 f81"/>
                <a:gd name="f133" fmla="*/ f107 1 f82"/>
                <a:gd name="f134" fmla="*/ f108 1 f81"/>
                <a:gd name="f135" fmla="*/ f109 1 f82"/>
                <a:gd name="f136" fmla="*/ f110 1 f81"/>
                <a:gd name="f137" fmla="*/ f111 1 f82"/>
                <a:gd name="f138" fmla="*/ f112 1 f81"/>
                <a:gd name="f139" fmla="*/ f113 1 f82"/>
                <a:gd name="f140" fmla="*/ f114 1 f81"/>
                <a:gd name="f141" fmla="*/ f115 1 f82"/>
                <a:gd name="f142" fmla="*/ f116 1 f81"/>
                <a:gd name="f143" fmla="*/ f117 1 f82"/>
                <a:gd name="f144" fmla="*/ f118 1 f81"/>
                <a:gd name="f145" fmla="*/ f119 1 f82"/>
                <a:gd name="f146" fmla="*/ f120 1 f81"/>
                <a:gd name="f147" fmla="*/ f121 1 f82"/>
                <a:gd name="f148" fmla="*/ f122 1 f81"/>
                <a:gd name="f149" fmla="*/ f123 1 f82"/>
                <a:gd name="f150" fmla="*/ f124 1 f81"/>
                <a:gd name="f151" fmla="*/ f125 1 f82"/>
                <a:gd name="f152" fmla="*/ f126 1 f81"/>
                <a:gd name="f153" fmla="*/ f127 1 f82"/>
                <a:gd name="f154" fmla="*/ f128 f72 1"/>
                <a:gd name="f155" fmla="*/ f129 f72 1"/>
                <a:gd name="f156" fmla="*/ f131 f73 1"/>
                <a:gd name="f157" fmla="*/ f130 f73 1"/>
                <a:gd name="f158" fmla="*/ f132 f72 1"/>
                <a:gd name="f159" fmla="*/ f133 f73 1"/>
                <a:gd name="f160" fmla="*/ f134 f72 1"/>
                <a:gd name="f161" fmla="*/ f135 f73 1"/>
                <a:gd name="f162" fmla="*/ f136 f72 1"/>
                <a:gd name="f163" fmla="*/ f137 f73 1"/>
                <a:gd name="f164" fmla="*/ f138 f72 1"/>
                <a:gd name="f165" fmla="*/ f139 f73 1"/>
                <a:gd name="f166" fmla="*/ f140 f72 1"/>
                <a:gd name="f167" fmla="*/ f141 f73 1"/>
                <a:gd name="f168" fmla="*/ f142 f72 1"/>
                <a:gd name="f169" fmla="*/ f143 f73 1"/>
                <a:gd name="f170" fmla="*/ f144 f72 1"/>
                <a:gd name="f171" fmla="*/ f145 f73 1"/>
                <a:gd name="f172" fmla="*/ f146 f72 1"/>
                <a:gd name="f173" fmla="*/ f147 f73 1"/>
                <a:gd name="f174" fmla="*/ f148 f72 1"/>
                <a:gd name="f175" fmla="*/ f149 f73 1"/>
                <a:gd name="f176" fmla="*/ f150 f72 1"/>
                <a:gd name="f177" fmla="*/ f151 f73 1"/>
                <a:gd name="f178" fmla="*/ f152 f72 1"/>
                <a:gd name="f179" fmla="*/ f153 f73 1"/>
              </a:gdLst>
              <a:ahLst/>
              <a:cxnLst>
                <a:cxn ang="3cd4">
                  <a:pos x="hc" y="t"/>
                </a:cxn>
                <a:cxn ang="0">
                  <a:pos x="r" y="vc"/>
                </a:cxn>
                <a:cxn ang="cd4">
                  <a:pos x="hc" y="b"/>
                </a:cxn>
                <a:cxn ang="cd2">
                  <a:pos x="l" y="vc"/>
                </a:cxn>
                <a:cxn ang="f105">
                  <a:pos x="f158" y="f159"/>
                </a:cxn>
                <a:cxn ang="f105">
                  <a:pos x="f160" y="f161"/>
                </a:cxn>
                <a:cxn ang="f105">
                  <a:pos x="f162" y="f163"/>
                </a:cxn>
                <a:cxn ang="f105">
                  <a:pos x="f164" y="f165"/>
                </a:cxn>
                <a:cxn ang="f105">
                  <a:pos x="f166" y="f167"/>
                </a:cxn>
                <a:cxn ang="f105">
                  <a:pos x="f168" y="f169"/>
                </a:cxn>
                <a:cxn ang="f105">
                  <a:pos x="f170" y="f171"/>
                </a:cxn>
                <a:cxn ang="f105">
                  <a:pos x="f172" y="f173"/>
                </a:cxn>
                <a:cxn ang="f105">
                  <a:pos x="f174" y="f175"/>
                </a:cxn>
                <a:cxn ang="f105">
                  <a:pos x="f176" y="f177"/>
                </a:cxn>
                <a:cxn ang="f105">
                  <a:pos x="f178" y="f179"/>
                </a:cxn>
                <a:cxn ang="f105">
                  <a:pos x="f158" y="f159"/>
                </a:cxn>
              </a:cxnLst>
              <a:rect l="f154" t="f157" r="f155" b="f156"/>
              <a:pathLst>
                <a:path w="450958" h="1166051">
                  <a:moveTo>
                    <a:pt x="f8" y="f5"/>
                  </a:moveTo>
                  <a:cubicBezTo>
                    <a:pt x="f9" y="f5"/>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5"/>
                    <a:pt x="f8" y="f5"/>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116" name="Freeform: Shape 343">
            <a:extLst>
              <a:ext uri="{FF2B5EF4-FFF2-40B4-BE49-F238E27FC236}">
                <a16:creationId xmlns:a16="http://schemas.microsoft.com/office/drawing/2014/main" id="{F0FAE3BB-6D34-40AD-8592-79EA7B086A93}"/>
              </a:ext>
            </a:extLst>
          </p:cNvPr>
          <p:cNvSpPr/>
          <p:nvPr/>
        </p:nvSpPr>
        <p:spPr>
          <a:xfrm>
            <a:off x="6856701" y="3919328"/>
            <a:ext cx="2104839" cy="1122800"/>
          </a:xfrm>
          <a:custGeom>
            <a:avLst/>
            <a:gdLst>
              <a:gd name="f0" fmla="val 10800000"/>
              <a:gd name="f1" fmla="val 5400000"/>
              <a:gd name="f2" fmla="val 180"/>
              <a:gd name="f3" fmla="val w"/>
              <a:gd name="f4" fmla="val h"/>
              <a:gd name="f5" fmla="val 0"/>
              <a:gd name="f6" fmla="val 5741221"/>
              <a:gd name="f7" fmla="val 3062599"/>
              <a:gd name="f8" fmla="val 2985788"/>
              <a:gd name="f9" fmla="val 2889903"/>
              <a:gd name="f10" fmla="val 2970833"/>
              <a:gd name="f11" fmla="val 2888478"/>
              <a:gd name="f12" fmla="val 2962288"/>
              <a:gd name="f13" fmla="val 2892039"/>
              <a:gd name="f14" fmla="val 2961575"/>
              <a:gd name="f15" fmla="val 2909843"/>
              <a:gd name="f16" fmla="val 2960151"/>
              <a:gd name="f17" fmla="val 2941178"/>
              <a:gd name="f18" fmla="val 2945908"/>
              <a:gd name="f19" fmla="val 2967527"/>
              <a:gd name="f20" fmla="val 2923119"/>
              <a:gd name="f21" fmla="val 2989604"/>
              <a:gd name="f22" fmla="val 2920271"/>
              <a:gd name="f23" fmla="val 2993164"/>
              <a:gd name="f24" fmla="val 2916710"/>
              <a:gd name="f25" fmla="val 2998149"/>
              <a:gd name="f26" fmla="val 2911013"/>
              <a:gd name="f27" fmla="val 2996013"/>
              <a:gd name="f28" fmla="val 2905316"/>
              <a:gd name="f29" fmla="val 2906740"/>
              <a:gd name="f30" fmla="val 2987467"/>
              <a:gd name="f31" fmla="val 2982482"/>
              <a:gd name="f32" fmla="val 2907452"/>
              <a:gd name="f33" fmla="val 2968239"/>
              <a:gd name="f34" fmla="val 2953284"/>
              <a:gd name="f35" fmla="val 2909588"/>
              <a:gd name="f36" fmla="val 2939753"/>
              <a:gd name="f37" fmla="val 2912437"/>
              <a:gd name="f38" fmla="val 2924798"/>
              <a:gd name="f39" fmla="val 2910301"/>
              <a:gd name="f40" fmla="val 2918389"/>
              <a:gd name="f41" fmla="val 2893921"/>
              <a:gd name="f42" fmla="val 2924086"/>
              <a:gd name="f43" fmla="val 2877542"/>
              <a:gd name="f44" fmla="val 2929783"/>
              <a:gd name="f45" fmla="val 2861162"/>
              <a:gd name="f46" fmla="val 2931920"/>
              <a:gd name="f47" fmla="val 2844071"/>
              <a:gd name="f48" fmla="val 2931207"/>
              <a:gd name="f49" fmla="val 2827691"/>
              <a:gd name="f50" fmla="val 2930495"/>
              <a:gd name="f51" fmla="val 2937617"/>
              <a:gd name="f52" fmla="val 2832676"/>
              <a:gd name="f53" fmla="val 2949723"/>
              <a:gd name="f54" fmla="val 2854041"/>
              <a:gd name="f55" fmla="val 3003847"/>
              <a:gd name="f56" fmla="val 2898194"/>
              <a:gd name="f57" fmla="val 3034469"/>
              <a:gd name="f58" fmla="val 2960863"/>
              <a:gd name="f59" fmla="val 3035181"/>
              <a:gd name="f60" fmla="val 2985076"/>
              <a:gd name="f61" fmla="val 3016411"/>
              <a:gd name="f62" fmla="val 3030908"/>
              <a:gd name="f63" fmla="val 3029942"/>
              <a:gd name="f64" fmla="val 2999574"/>
              <a:gd name="f65" fmla="val 3043473"/>
              <a:gd name="f66" fmla="val 2968951"/>
              <a:gd name="f67" fmla="val 3042048"/>
              <a:gd name="f68" fmla="val 2936904"/>
              <a:gd name="f69" fmla="val 3019972"/>
              <a:gd name="f70" fmla="val 2909131"/>
              <a:gd name="f71" fmla="val 3011426"/>
              <a:gd name="f72" fmla="val 2897736"/>
              <a:gd name="f73" fmla="val 3000031"/>
              <a:gd name="f74" fmla="val 2891327"/>
              <a:gd name="f75" fmla="val 1577869"/>
              <a:gd name="f76" fmla="val 2827946"/>
              <a:gd name="f77" fmla="val 1535852"/>
              <a:gd name="f78" fmla="val 2832219"/>
              <a:gd name="f79" fmla="val 1514487"/>
              <a:gd name="f80" fmla="val 2859992"/>
              <a:gd name="f81" fmla="val 1502381"/>
              <a:gd name="f82" fmla="val 2897024"/>
              <a:gd name="f83" fmla="val 1488850"/>
              <a:gd name="f84" fmla="val 1494547"/>
              <a:gd name="f85" fmla="val 2971088"/>
              <a:gd name="f86" fmla="val 1523033"/>
              <a:gd name="f87" fmla="val 2991028"/>
              <a:gd name="f88" fmla="val 1606355"/>
              <a:gd name="f89" fmla="val 3050136"/>
              <a:gd name="f90" fmla="val 1701071"/>
              <a:gd name="f91" fmla="val 3033045"/>
              <a:gd name="f92" fmla="val 1765876"/>
              <a:gd name="f93" fmla="val 2946163"/>
              <a:gd name="f94" fmla="val 1770149"/>
              <a:gd name="f95" fmla="val 1772998"/>
              <a:gd name="f96" fmla="val 2934768"/>
              <a:gd name="f97" fmla="val 1763740"/>
              <a:gd name="f98" fmla="val 2933344"/>
              <a:gd name="f99" fmla="val 1730269"/>
              <a:gd name="f100" fmla="val 2927646"/>
              <a:gd name="f101" fmla="val 1701783"/>
              <a:gd name="f102" fmla="val 1671160"/>
              <a:gd name="f103" fmla="val 2890615"/>
              <a:gd name="f104" fmla="val 1666888"/>
              <a:gd name="f105" fmla="val 2926222"/>
              <a:gd name="f106" fmla="val 1667600"/>
              <a:gd name="f107" fmla="val 2960406"/>
              <a:gd name="f108" fmla="val 1645523"/>
              <a:gd name="f109" fmla="val 1616325"/>
              <a:gd name="f110" fmla="val 2951860"/>
              <a:gd name="f111" fmla="val 2911267"/>
              <a:gd name="f112" fmla="val 1613476"/>
              <a:gd name="f113" fmla="val 2865689"/>
              <a:gd name="f114" fmla="val 1617749"/>
              <a:gd name="f115" fmla="val 2835779"/>
              <a:gd name="f116" fmla="val 1609203"/>
              <a:gd name="f117" fmla="val 2824385"/>
              <a:gd name="f118" fmla="val 1994566"/>
              <a:gd name="f119" fmla="val 2817709"/>
              <a:gd name="f120" fmla="val 1986465"/>
              <a:gd name="f121" fmla="val 2816374"/>
              <a:gd name="f122" fmla="val 1978097"/>
              <a:gd name="f123" fmla="val 2816552"/>
              <a:gd name="f124" fmla="val 1969551"/>
              <a:gd name="f125" fmla="val 2817976"/>
              <a:gd name="f126" fmla="val 1950323"/>
              <a:gd name="f127" fmla="val 2820824"/>
              <a:gd name="f128" fmla="val 1940353"/>
              <a:gd name="f129" fmla="val 1946762"/>
              <a:gd name="f130" fmla="val 2851446"/>
              <a:gd name="f131" fmla="val 1959581"/>
              <a:gd name="f132" fmla="val 1951747"/>
              <a:gd name="f133" fmla="val 2940465"/>
              <a:gd name="f134" fmla="val 1923261"/>
              <a:gd name="f135" fmla="val 2983194"/>
              <a:gd name="f136" fmla="val 1904746"/>
              <a:gd name="f137" fmla="val 2956132"/>
              <a:gd name="f138" fmla="val 1898336"/>
              <a:gd name="f139" fmla="val 2929071"/>
              <a:gd name="f140" fmla="val 1894775"/>
              <a:gd name="f141" fmla="val 2900585"/>
              <a:gd name="f142" fmla="val 1893351"/>
              <a:gd name="f143" fmla="val 2886342"/>
              <a:gd name="f144" fmla="val 1888366"/>
              <a:gd name="f145" fmla="val 2884918"/>
              <a:gd name="f146" fmla="val 1877684"/>
              <a:gd name="f147" fmla="val 2893463"/>
              <a:gd name="f148" fmla="val 1856319"/>
              <a:gd name="f149" fmla="val 1832818"/>
              <a:gd name="f150" fmla="val 2923374"/>
              <a:gd name="f151" fmla="val 1806469"/>
              <a:gd name="f152" fmla="val 1792938"/>
              <a:gd name="f153" fmla="val 2935480"/>
              <a:gd name="f154" fmla="val 1795787"/>
              <a:gd name="f155" fmla="val 1802908"/>
              <a:gd name="f156" fmla="val 2948299"/>
              <a:gd name="f157" fmla="val 1864153"/>
              <a:gd name="f158" fmla="val 3013104"/>
              <a:gd name="f159" fmla="val 1927534"/>
              <a:gd name="f160" fmla="val 3038030"/>
              <a:gd name="f161" fmla="val 2015841"/>
              <a:gd name="f162" fmla="val 2045039"/>
              <a:gd name="f163" fmla="val 2981770"/>
              <a:gd name="f164" fmla="val 2068540"/>
              <a:gd name="f165" fmla="val 2961118"/>
              <a:gd name="f166" fmla="val 2067828"/>
              <a:gd name="f167" fmla="val 2925510"/>
              <a:gd name="f168" fmla="val 2884206"/>
              <a:gd name="f169" fmla="val 2054297"/>
              <a:gd name="f170" fmla="val 2849310"/>
              <a:gd name="f171" fmla="val 2017977"/>
              <a:gd name="f172" fmla="val 2826521"/>
              <a:gd name="f173" fmla="val 2010500"/>
              <a:gd name="f174" fmla="val 2821892"/>
              <a:gd name="f175" fmla="val 2002666"/>
              <a:gd name="f176" fmla="val 2819044"/>
              <a:gd name="f177" fmla="val 2678140"/>
              <a:gd name="f178" fmla="val 2794474"/>
              <a:gd name="f179" fmla="val 2643245"/>
              <a:gd name="f180" fmla="val 2797323"/>
              <a:gd name="f181" fmla="val 2622592"/>
              <a:gd name="f182" fmla="val 2609774"/>
              <a:gd name="f183" fmla="val 2850734"/>
              <a:gd name="f184" fmla="val 2597667"/>
              <a:gd name="f185" fmla="val 2878508"/>
              <a:gd name="f186" fmla="val 2608349"/>
              <a:gd name="f187" fmla="val 2901297"/>
              <a:gd name="f188" fmla="val 2627577"/>
              <a:gd name="f189" fmla="val 2921237"/>
              <a:gd name="f190" fmla="val 2675291"/>
              <a:gd name="f191" fmla="val 2750067"/>
              <a:gd name="f192" fmla="val 2973936"/>
              <a:gd name="f193" fmla="val 2809887"/>
              <a:gd name="f194" fmla="val 2789235"/>
              <a:gd name="f195" fmla="val 2911979"/>
              <a:gd name="f196" fmla="val 2772144"/>
              <a:gd name="f197" fmla="val 2758613"/>
              <a:gd name="f198" fmla="val 2879220"/>
              <a:gd name="f199" fmla="val 2751491"/>
              <a:gd name="f200" fmla="val 2868538"/>
              <a:gd name="f201" fmla="val 2746506"/>
              <a:gd name="f202" fmla="val 2870675"/>
              <a:gd name="f203" fmla="val 2741521"/>
              <a:gd name="f204" fmla="val 2881357"/>
              <a:gd name="f205" fmla="val 2735112"/>
              <a:gd name="f206" fmla="val 2727990"/>
              <a:gd name="f207" fmla="val 2904858"/>
              <a:gd name="f208" fmla="val 2720869"/>
              <a:gd name="f209" fmla="val 2916252"/>
              <a:gd name="f210" fmla="val 2717308"/>
              <a:gd name="f211" fmla="val 2921949"/>
              <a:gd name="f212" fmla="val 2713035"/>
              <a:gd name="f213" fmla="val 2705914"/>
              <a:gd name="f214" fmla="val 2928359"/>
              <a:gd name="f215" fmla="val 2697368"/>
              <a:gd name="f216" fmla="val 2926935"/>
              <a:gd name="f217" fmla="val 2698792"/>
              <a:gd name="f218" fmla="val 2917677"/>
              <a:gd name="f219" fmla="val 2698080"/>
              <a:gd name="f220" fmla="val 2693807"/>
              <a:gd name="f221" fmla="val 2885630"/>
              <a:gd name="f222" fmla="val 2861417"/>
              <a:gd name="f223" fmla="val 2709475"/>
              <a:gd name="f224" fmla="val 2837916"/>
              <a:gd name="f225" fmla="val 2723718"/>
              <a:gd name="f226" fmla="val 2809430"/>
              <a:gd name="f227" fmla="val 2711611"/>
              <a:gd name="f228" fmla="val 2791626"/>
              <a:gd name="f229" fmla="val 563768"/>
              <a:gd name="f230" fmla="val 2701895"/>
              <a:gd name="f231" fmla="val 549525"/>
              <a:gd name="f232" fmla="val 2700471"/>
              <a:gd name="f233" fmla="val 538131"/>
              <a:gd name="f234" fmla="val 534570"/>
              <a:gd name="f235" fmla="val 2719699"/>
              <a:gd name="f236" fmla="val 520327"/>
              <a:gd name="f237" fmla="val 2793762"/>
              <a:gd name="f238" fmla="val 476886"/>
              <a:gd name="f239" fmla="val 2847174"/>
              <a:gd name="f240" fmla="val 414929"/>
              <a:gd name="f241" fmla="val 2887054"/>
              <a:gd name="f242" fmla="val 402822"/>
              <a:gd name="f243" fmla="val 2894175"/>
              <a:gd name="f244" fmla="val 394988"/>
              <a:gd name="f245" fmla="val 2894888"/>
              <a:gd name="f246" fmla="val 395701"/>
              <a:gd name="f247" fmla="val 2876372"/>
              <a:gd name="f248" fmla="val 397837"/>
              <a:gd name="f249" fmla="val 2842901"/>
              <a:gd name="f250" fmla="val 404959"/>
              <a:gd name="f251" fmla="val 2810142"/>
              <a:gd name="f252" fmla="val 416353"/>
              <a:gd name="f253" fmla="val 2778095"/>
              <a:gd name="f254" fmla="val 421338"/>
              <a:gd name="f255" fmla="val 2765276"/>
              <a:gd name="f256" fmla="val 430596"/>
              <a:gd name="f257" fmla="val 2753882"/>
              <a:gd name="f258" fmla="val 431308"/>
              <a:gd name="f259" fmla="val 2737502"/>
              <a:gd name="f260" fmla="val 389291"/>
              <a:gd name="f261" fmla="val 2743200"/>
              <a:gd name="f262" fmla="val 349411"/>
              <a:gd name="f263" fmla="val 2746761"/>
              <a:gd name="f264" fmla="val 308818"/>
              <a:gd name="f265" fmla="val 2741776"/>
              <a:gd name="f266" fmla="val 293151"/>
              <a:gd name="f267" fmla="val 2739639"/>
              <a:gd name="f268" fmla="val 273923"/>
              <a:gd name="f269" fmla="val 2724684"/>
              <a:gd name="f270" fmla="val 264665"/>
              <a:gd name="f271" fmla="val 255407"/>
              <a:gd name="f272" fmla="val 2749609"/>
              <a:gd name="f273" fmla="val 267514"/>
              <a:gd name="f274" fmla="val 2769549"/>
              <a:gd name="f275" fmla="val 272499"/>
              <a:gd name="f276" fmla="val 2785217"/>
              <a:gd name="f277" fmla="val 298136"/>
              <a:gd name="f278" fmla="val 338016"/>
              <a:gd name="f279" fmla="val 425611"/>
              <a:gd name="f280" fmla="val 2962542"/>
              <a:gd name="f281" fmla="val 453385"/>
              <a:gd name="f282" fmla="val 2974649"/>
              <a:gd name="f283" fmla="val 483295"/>
              <a:gd name="f284" fmla="val 2980346"/>
              <a:gd name="f285" fmla="val 513917"/>
              <a:gd name="f286" fmla="val 2981058"/>
              <a:gd name="f287" fmla="val 560207"/>
              <a:gd name="f288" fmla="val 605073"/>
              <a:gd name="f289" fmla="val 632134"/>
              <a:gd name="f290" fmla="val 659908"/>
              <a:gd name="f291" fmla="val 2889191"/>
              <a:gd name="f292" fmla="val 669166"/>
              <a:gd name="f293" fmla="val 2842189"/>
              <a:gd name="f294" fmla="val 657772"/>
              <a:gd name="f295" fmla="val 2792338"/>
              <a:gd name="f296" fmla="val 647089"/>
              <a:gd name="f297" fmla="val 609345"/>
              <a:gd name="f298" fmla="val 2707593"/>
              <a:gd name="f299" fmla="val 832282"/>
              <a:gd name="f300" fmla="val 2552166"/>
              <a:gd name="f301" fmla="val 827041"/>
              <a:gd name="f302" fmla="val 2552300"/>
              <a:gd name="f303" fmla="val 820854"/>
              <a:gd name="f304" fmla="val 2553768"/>
              <a:gd name="f305" fmla="val 813732"/>
              <a:gd name="f306" fmla="val 2556617"/>
              <a:gd name="f307" fmla="val 783110"/>
              <a:gd name="f308" fmla="val 2568723"/>
              <a:gd name="f309" fmla="val 771003"/>
              <a:gd name="f310" fmla="val 2594361"/>
              <a:gd name="f311" fmla="val 768155"/>
              <a:gd name="f312" fmla="val 2625695"/>
              <a:gd name="f313" fmla="val 765306"/>
              <a:gd name="f314" fmla="val 2657742"/>
              <a:gd name="f315" fmla="val 780261"/>
              <a:gd name="f316" fmla="val 2678394"/>
              <a:gd name="f317" fmla="val 809459"/>
              <a:gd name="f318" fmla="val 2689789"/>
              <a:gd name="f319" fmla="val 871416"/>
              <a:gd name="f320" fmla="val 2715426"/>
              <a:gd name="f321" fmla="val 922691"/>
              <a:gd name="f322" fmla="val 2701183"/>
              <a:gd name="f323" fmla="val 966132"/>
              <a:gd name="f324" fmla="val 2647772"/>
              <a:gd name="f325" fmla="val 978951"/>
              <a:gd name="f326" fmla="val 2632104"/>
              <a:gd name="f327" fmla="val 978239"/>
              <a:gd name="f328" fmla="val 2624983"/>
              <a:gd name="f329" fmla="val 956162"/>
              <a:gd name="f330" fmla="val 2622135"/>
              <a:gd name="f331" fmla="val 939783"/>
              <a:gd name="f332" fmla="val 2619998"/>
              <a:gd name="f333" fmla="val 925540"/>
              <a:gd name="f334" fmla="val 2612164"/>
              <a:gd name="f335" fmla="val 912009"/>
              <a:gd name="f336" fmla="val 2603618"/>
              <a:gd name="f337" fmla="val 902039"/>
              <a:gd name="f338" fmla="val 2597209"/>
              <a:gd name="f339" fmla="val 899190"/>
              <a:gd name="f340" fmla="val 2600770"/>
              <a:gd name="f341" fmla="val 2611452"/>
              <a:gd name="f342" fmla="val 896342"/>
              <a:gd name="f343" fmla="val 2652757"/>
              <a:gd name="f344" fmla="val 885659"/>
              <a:gd name="f345" fmla="val 2672697"/>
              <a:gd name="f346" fmla="val 869992"/>
              <a:gd name="f347" fmla="val 2661303"/>
              <a:gd name="f348" fmla="val 862871"/>
              <a:gd name="f349" fmla="val 2647060"/>
              <a:gd name="f350" fmla="val 858598"/>
              <a:gd name="f351" fmla="val 2630680"/>
              <a:gd name="f352" fmla="val 855037"/>
              <a:gd name="f353" fmla="val 2615725"/>
              <a:gd name="f354" fmla="val 852901"/>
              <a:gd name="f355" fmla="val 853613"/>
              <a:gd name="f356" fmla="val 2585815"/>
              <a:gd name="f357" fmla="val 855215"/>
              <a:gd name="f358" fmla="val 2563382"/>
              <a:gd name="f359" fmla="val 848005"/>
              <a:gd name="f360" fmla="val 2551765"/>
              <a:gd name="f361" fmla="val 1136336"/>
              <a:gd name="f362" fmla="val 2525282"/>
              <a:gd name="f363" fmla="val 1112123"/>
              <a:gd name="f364" fmla="val 1105714"/>
              <a:gd name="f365" fmla="val 2533828"/>
              <a:gd name="f366" fmla="val 1111411"/>
              <a:gd name="f367" fmla="val 2557329"/>
              <a:gd name="f368" fmla="val 1118532"/>
              <a:gd name="f369" fmla="val 1116396"/>
              <a:gd name="f370" fmla="val 2614301"/>
              <a:gd name="f371" fmla="val 1105001"/>
              <a:gd name="f372" fmla="val 2641362"/>
              <a:gd name="f373" fmla="val 1103577"/>
              <a:gd name="f374" fmla="val 2645635"/>
              <a:gd name="f375" fmla="val 1102153"/>
              <a:gd name="f376" fmla="val 1095744"/>
              <a:gd name="f377" fmla="val 2651333"/>
              <a:gd name="f378" fmla="val 1092895"/>
              <a:gd name="f379" fmla="val 2650621"/>
              <a:gd name="f380" fmla="val 1090046"/>
              <a:gd name="f381" fmla="val 1087910"/>
              <a:gd name="f382" fmla="val 2642075"/>
              <a:gd name="f383" fmla="val 1077940"/>
              <a:gd name="f384" fmla="val 1074379"/>
              <a:gd name="f385" fmla="val 2605043"/>
              <a:gd name="f386" fmla="val 1068682"/>
              <a:gd name="f387" fmla="val 2581542"/>
              <a:gd name="f388" fmla="val 1047317"/>
              <a:gd name="f389" fmla="val 2602194"/>
              <a:gd name="f390" fmla="val 1023816"/>
              <a:gd name="f391" fmla="val 2615013"/>
              <a:gd name="f392" fmla="val 997467"/>
              <a:gd name="f393" fmla="val 1050166"/>
              <a:gd name="f394" fmla="val 2688364"/>
              <a:gd name="f395" fmla="val 1127790"/>
              <a:gd name="f396" fmla="val 2698334"/>
              <a:gd name="f397" fmla="val 1183338"/>
              <a:gd name="f398" fmla="val 2652045"/>
              <a:gd name="f399" fmla="val 1206839"/>
              <a:gd name="f400" fmla="val 2632817"/>
              <a:gd name="f401" fmla="val 1212536"/>
              <a:gd name="f402" fmla="val 2609316"/>
              <a:gd name="f403" fmla="val 1201142"/>
              <a:gd name="f404" fmla="val 2577269"/>
              <a:gd name="f405" fmla="val 1189747"/>
              <a:gd name="f406" fmla="val 2545935"/>
              <a:gd name="f407" fmla="val 1163398"/>
              <a:gd name="f408" fmla="val 2524570"/>
              <a:gd name="f409" fmla="val 3272785"/>
              <a:gd name="f410" fmla="val 2504630"/>
              <a:gd name="f411" fmla="val 3270648"/>
              <a:gd name="f412" fmla="val 2508903"/>
              <a:gd name="f413" fmla="val 3265663"/>
              <a:gd name="f414" fmla="val 2513175"/>
              <a:gd name="f415" fmla="val 3257830"/>
              <a:gd name="f416" fmla="val 2517449"/>
              <a:gd name="f417" fmla="val 3254981"/>
              <a:gd name="f418" fmla="val 2518873"/>
              <a:gd name="f419" fmla="val 3252132"/>
              <a:gd name="f420" fmla="val 2520297"/>
              <a:gd name="f421" fmla="val 3267088"/>
              <a:gd name="f422" fmla="val 2521721"/>
              <a:gd name="f423" fmla="val 2516024"/>
              <a:gd name="f424" fmla="val 3923689"/>
              <a:gd name="f425" fmla="val 2394247"/>
              <a:gd name="f426" fmla="val 3905173"/>
              <a:gd name="f427" fmla="val 2397808"/>
              <a:gd name="f428" fmla="val 3893779"/>
              <a:gd name="f429" fmla="val 2409914"/>
              <a:gd name="f430" fmla="val 3888794"/>
              <a:gd name="f431" fmla="val 2428430"/>
              <a:gd name="f432" fmla="val 3894491"/>
              <a:gd name="f433" fmla="val 2407777"/>
              <a:gd name="f434" fmla="val 3927250"/>
              <a:gd name="f435" fmla="val 2393534"/>
              <a:gd name="f436" fmla="val 3951463"/>
              <a:gd name="f437" fmla="val 2401368"/>
              <a:gd name="f438" fmla="val 3955024"/>
              <a:gd name="f439" fmla="val 2402792"/>
              <a:gd name="f440" fmla="val 3957873"/>
              <a:gd name="f441" fmla="val 2404217"/>
              <a:gd name="f442" fmla="val 3960721"/>
              <a:gd name="f443" fmla="val 2405641"/>
              <a:gd name="f444" fmla="val 3950751"/>
              <a:gd name="f445" fmla="val 2396383"/>
              <a:gd name="f446" fmla="val 3938644"/>
              <a:gd name="f447" fmla="val 2391398"/>
              <a:gd name="f448" fmla="val 1741663"/>
              <a:gd name="f449" fmla="val 2258938"/>
              <a:gd name="f450" fmla="val 1707480"/>
              <a:gd name="f451" fmla="val 2297394"/>
              <a:gd name="f452" fmla="val 1669024"/>
              <a:gd name="f453" fmla="val 2331577"/>
              <a:gd name="f454" fmla="val 1624871"/>
              <a:gd name="f455" fmla="val 2357927"/>
              <a:gd name="f456" fmla="val 1610628"/>
              <a:gd name="f457" fmla="val 2366473"/>
              <a:gd name="f458" fmla="val 1620598"/>
              <a:gd name="f459" fmla="val 2372882"/>
              <a:gd name="f460" fmla="val 1627007"/>
              <a:gd name="f461" fmla="val 2379291"/>
              <a:gd name="f462" fmla="val 1662615"/>
              <a:gd name="f463" fmla="val 2414187"/>
              <a:gd name="f464" fmla="val 1691813"/>
              <a:gd name="f465" fmla="val 2454067"/>
              <a:gd name="f466" fmla="val 1718162"/>
              <a:gd name="f467" fmla="val 2496084"/>
              <a:gd name="f468" fmla="val 1745936"/>
              <a:gd name="f469" fmla="val 2540237"/>
              <a:gd name="f470" fmla="val 1777271"/>
              <a:gd name="f471" fmla="val 2582254"/>
              <a:gd name="f472" fmla="val 1820000"/>
              <a:gd name="f473" fmla="val 2613589"/>
              <a:gd name="f474" fmla="val 1857031"/>
              <a:gd name="f475" fmla="val 2642787"/>
              <a:gd name="f476" fmla="val 1899760"/>
              <a:gd name="f477" fmla="val 2656318"/>
              <a:gd name="f478" fmla="val 2655605"/>
              <a:gd name="f479" fmla="val 1953172"/>
              <a:gd name="f480" fmla="val 1961718"/>
              <a:gd name="f481" fmla="val 1965278"/>
              <a:gd name="f482" fmla="val 1970263"/>
              <a:gd name="f483" fmla="val 2644211"/>
              <a:gd name="f484" fmla="val 2639938"/>
              <a:gd name="f485" fmla="val 1957445"/>
              <a:gd name="f486" fmla="val 2634953"/>
              <a:gd name="f487" fmla="val 1943202"/>
              <a:gd name="f488" fmla="val 2617861"/>
              <a:gd name="f489" fmla="val 1931807"/>
              <a:gd name="f490" fmla="val 2599346"/>
              <a:gd name="f491" fmla="val 1926110"/>
              <a:gd name="f492" fmla="val 2577981"/>
              <a:gd name="f493" fmla="val 1922549"/>
              <a:gd name="f494" fmla="val 2565163"/>
              <a:gd name="f495" fmla="val 1915428"/>
              <a:gd name="f496" fmla="val 2560178"/>
              <a:gd name="f497" fmla="val 1901897"/>
              <a:gd name="f498" fmla="val 2558041"/>
              <a:gd name="f499" fmla="val 1847061"/>
              <a:gd name="f500" fmla="val 2550207"/>
              <a:gd name="f501" fmla="val 1807181"/>
              <a:gd name="f502" fmla="val 1781544"/>
              <a:gd name="f503" fmla="val 2471871"/>
              <a:gd name="f504" fmla="val 1760179"/>
              <a:gd name="f505" fmla="val 2432703"/>
              <a:gd name="f506" fmla="val 1750921"/>
              <a:gd name="f507" fmla="val 2389974"/>
              <a:gd name="f508" fmla="val 1750209"/>
              <a:gd name="f509" fmla="val 2345820"/>
              <a:gd name="f510" fmla="val 1749497"/>
              <a:gd name="f511" fmla="val 2317334"/>
              <a:gd name="f512" fmla="val 2289561"/>
              <a:gd name="f513" fmla="val 2261075"/>
              <a:gd name="f514" fmla="val 4407951"/>
              <a:gd name="f515" fmla="val 2189860"/>
              <a:gd name="f516" fmla="val 4392996"/>
              <a:gd name="f517" fmla="val 2187723"/>
              <a:gd name="f518" fmla="val 4379465"/>
              <a:gd name="f519" fmla="val 4365934"/>
              <a:gd name="f520" fmla="val 2196269"/>
              <a:gd name="f521" fmla="val 4321069"/>
              <a:gd name="f522" fmla="val 2217633"/>
              <a:gd name="f523" fmla="val 4289734"/>
              <a:gd name="f524" fmla="val 2286712"/>
              <a:gd name="f525" fmla="val 4303977"/>
              <a:gd name="f526" fmla="val 2334426"/>
              <a:gd name="f527" fmla="val 4307538"/>
              <a:gd name="f528" fmla="val 2346533"/>
              <a:gd name="f529" fmla="val 4304690"/>
              <a:gd name="f530" fmla="val 4300416"/>
              <a:gd name="f531" fmla="val 2368609"/>
              <a:gd name="f532" fmla="val 4294719"/>
              <a:gd name="f533" fmla="val 2384276"/>
              <a:gd name="f534" fmla="val 4286173"/>
              <a:gd name="f535" fmla="val 2399231"/>
              <a:gd name="f536" fmla="val 4279052"/>
              <a:gd name="f537" fmla="val 4269794"/>
              <a:gd name="f538" fmla="val 2451219"/>
              <a:gd name="f539" fmla="val 4279764"/>
              <a:gd name="f540" fmla="val 2469734"/>
              <a:gd name="f541" fmla="val 4283325"/>
              <a:gd name="f542" fmla="val 2476856"/>
              <a:gd name="f543" fmla="val 4286886"/>
              <a:gd name="f544" fmla="val 2484689"/>
              <a:gd name="f545" fmla="val 4287598"/>
              <a:gd name="f546" fmla="val 2493235"/>
              <a:gd name="f547" fmla="val 4292583"/>
              <a:gd name="f548" fmla="val 2537389"/>
              <a:gd name="f549" fmla="val 4309675"/>
              <a:gd name="f550" fmla="val 4337448"/>
              <a:gd name="f551" fmla="val 4339585"/>
              <a:gd name="f552" fmla="val 4341009"/>
              <a:gd name="f553" fmla="val 4340297"/>
              <a:gd name="f554" fmla="val 2621422"/>
              <a:gd name="f555" fmla="val 4344570"/>
              <a:gd name="f556" fmla="val 4347419"/>
              <a:gd name="f557" fmla="val 4376617"/>
              <a:gd name="f558" fmla="val 2714002"/>
              <a:gd name="f559" fmla="val 4404391"/>
              <a:gd name="f560" fmla="val 4430740"/>
              <a:gd name="f561" fmla="val 2745336"/>
              <a:gd name="f562" fmla="val 4467772"/>
              <a:gd name="f563" fmla="val 2727533"/>
              <a:gd name="f564" fmla="val 4474181"/>
              <a:gd name="f565" fmla="val 4480591"/>
              <a:gd name="f566" fmla="val 2722548"/>
              <a:gd name="f567" fmla="val 4487000"/>
              <a:gd name="f568" fmla="val 2720411"/>
              <a:gd name="f569" fmla="val 4477742"/>
              <a:gd name="f570" fmla="val 2718275"/>
              <a:gd name="f571" fmla="val 4469196"/>
              <a:gd name="f572" fmla="val 2712577"/>
              <a:gd name="f573" fmla="val 4459938"/>
              <a:gd name="f574" fmla="val 2704032"/>
              <a:gd name="f575" fmla="val 4430028"/>
              <a:gd name="f576" fmla="val 2674833"/>
              <a:gd name="f577" fmla="val 4408663"/>
              <a:gd name="f578" fmla="val 2639226"/>
              <a:gd name="f579" fmla="val 4385874"/>
              <a:gd name="f580" fmla="val 4363798"/>
              <a:gd name="f581" fmla="val 2572996"/>
              <a:gd name="f582" fmla="val 2539525"/>
              <a:gd name="f583" fmla="val 4325342"/>
              <a:gd name="f584" fmla="val 2506054"/>
              <a:gd name="f585" fmla="val 4318933"/>
              <a:gd name="f586" fmla="val 2494660"/>
              <a:gd name="f587" fmla="val 4315372"/>
              <a:gd name="f588" fmla="val 2482553"/>
              <a:gd name="f589" fmla="val 4320357"/>
              <a:gd name="f590" fmla="val 4346706"/>
              <a:gd name="f591" fmla="val 4370919"/>
              <a:gd name="f592" fmla="val 2337987"/>
              <a:gd name="f593" fmla="val 4405815"/>
              <a:gd name="f594" fmla="val 2276030"/>
              <a:gd name="f595" fmla="val 4417921"/>
              <a:gd name="f596" fmla="val 2255378"/>
              <a:gd name="f597" fmla="val 4432877"/>
              <a:gd name="f598" fmla="val 2245407"/>
              <a:gd name="f599" fmla="val 4457802"/>
              <a:gd name="f600" fmla="val 2252529"/>
              <a:gd name="f601" fmla="val 4488424"/>
              <a:gd name="f602" fmla="val 4519046"/>
              <a:gd name="f603" fmla="val 2268908"/>
              <a:gd name="f604" fmla="val 4548957"/>
              <a:gd name="f605" fmla="val 2279590"/>
              <a:gd name="f606" fmla="val 4565336"/>
              <a:gd name="f607" fmla="val 2290273"/>
              <a:gd name="f608" fmla="val 4584564"/>
              <a:gd name="f609" fmla="val 2291697"/>
              <a:gd name="f610" fmla="val 4600944"/>
              <a:gd name="f611" fmla="val 2300955"/>
              <a:gd name="f612" fmla="val 4632278"/>
              <a:gd name="f613" fmla="val 4640824"/>
              <a:gd name="f614" fmla="val 2337275"/>
              <a:gd name="f615" fmla="val 4640112"/>
              <a:gd name="f616" fmla="val 2372170"/>
              <a:gd name="f617" fmla="val 4639400"/>
              <a:gd name="f618" fmla="val 4631566"/>
              <a:gd name="f619" fmla="val 2438400"/>
              <a:gd name="f620" fmla="val 4634415"/>
              <a:gd name="f621" fmla="val 4629430"/>
              <a:gd name="f622" fmla="val 2485402"/>
              <a:gd name="f623" fmla="val 4621596"/>
              <a:gd name="f624" fmla="val 2497508"/>
              <a:gd name="f625" fmla="val 4614475"/>
              <a:gd name="f626" fmla="val 2509615"/>
              <a:gd name="f627" fmla="val 4595247"/>
              <a:gd name="f628" fmla="val 2542374"/>
              <a:gd name="f629" fmla="val 4561775"/>
              <a:gd name="f630" fmla="val 4517622"/>
              <a:gd name="f631" fmla="val 2544510"/>
              <a:gd name="f632" fmla="val 4514774"/>
              <a:gd name="f633" fmla="val 2543798"/>
              <a:gd name="f634" fmla="val 4515486"/>
              <a:gd name="f635" fmla="val 4439998"/>
              <a:gd name="f636" fmla="val 4427179"/>
              <a:gd name="f637" fmla="val 2498220"/>
              <a:gd name="f638" fmla="val 4447831"/>
              <a:gd name="f639" fmla="val 4452817"/>
              <a:gd name="f640" fmla="val 2382852"/>
              <a:gd name="f641" fmla="val 4462787"/>
              <a:gd name="f642" fmla="val 2359351"/>
              <a:gd name="f643" fmla="val 4490560"/>
              <a:gd name="f644" fmla="val 2355079"/>
              <a:gd name="f645" fmla="val 2350805"/>
              <a:gd name="f646" fmla="val 4531153"/>
              <a:gd name="f647" fmla="val 2374306"/>
              <a:gd name="f648" fmla="val 4544684"/>
              <a:gd name="f649" fmla="val 2392822"/>
              <a:gd name="f650" fmla="val 4550381"/>
              <a:gd name="f651" fmla="val 4555366"/>
              <a:gd name="f652" fmla="val 2410626"/>
              <a:gd name="f653" fmla="val 4558215"/>
              <a:gd name="f654" fmla="val 2419884"/>
              <a:gd name="f655" fmla="val 4564624"/>
              <a:gd name="f656" fmla="val 4557503"/>
              <a:gd name="f657" fmla="val 2447658"/>
              <a:gd name="f658" fmla="val 4536850"/>
              <a:gd name="f659" fmla="val 2446234"/>
              <a:gd name="f660" fmla="val 4528304"/>
              <a:gd name="f661" fmla="val 2445521"/>
              <a:gd name="f662" fmla="val 4519759"/>
              <a:gd name="f663" fmla="val 2454779"/>
              <a:gd name="f664" fmla="val 4512637"/>
              <a:gd name="f665" fmla="val 2461189"/>
              <a:gd name="f666" fmla="val 4514061"/>
              <a:gd name="f667" fmla="val 2466886"/>
              <a:gd name="f668" fmla="val 2470446"/>
              <a:gd name="f669" fmla="val 4527592"/>
              <a:gd name="f670" fmla="val 2476144"/>
              <a:gd name="f671" fmla="val 4536138"/>
              <a:gd name="f672" fmla="val 2472583"/>
              <a:gd name="f673" fmla="val 4543260"/>
              <a:gd name="f674" fmla="val 2468310"/>
              <a:gd name="f675" fmla="val 4579579"/>
              <a:gd name="f676" fmla="val 2417035"/>
              <a:gd name="f677" fmla="val 4573882"/>
              <a:gd name="f678" fmla="val 4567473"/>
              <a:gd name="f679" fmla="val 2362200"/>
              <a:gd name="f680" fmla="val 2347957"/>
              <a:gd name="f681" fmla="val 4518334"/>
              <a:gd name="f682" fmla="val 2343684"/>
              <a:gd name="f683" fmla="val 4511925"/>
              <a:gd name="f684" fmla="val 2342972"/>
              <a:gd name="f685" fmla="val 4504803"/>
              <a:gd name="f686" fmla="val 2341548"/>
              <a:gd name="f687" fmla="val 4498394"/>
              <a:gd name="f688" fmla="val 2340836"/>
              <a:gd name="f689" fmla="val 4455665"/>
              <a:gd name="f690" fmla="val 2335138"/>
              <a:gd name="f691" fmla="val 4437862"/>
              <a:gd name="f692" fmla="val 2347245"/>
              <a:gd name="f693" fmla="val 4428603"/>
              <a:gd name="f694" fmla="val 2389262"/>
              <a:gd name="f695" fmla="val 4425755"/>
              <a:gd name="f696" fmla="val 2402080"/>
              <a:gd name="f697" fmla="val 4423619"/>
              <a:gd name="f698" fmla="val 2415611"/>
              <a:gd name="f699" fmla="val 4419346"/>
              <a:gd name="f700" fmla="val 4402966"/>
              <a:gd name="f701" fmla="val 2474720"/>
              <a:gd name="f702" fmla="val 4416497"/>
              <a:gd name="f703" fmla="val 2513888"/>
              <a:gd name="f704" fmla="val 4443559"/>
              <a:gd name="f705" fmla="val 2551632"/>
              <a:gd name="f706" fmla="val 4457089"/>
              <a:gd name="f707" fmla="val 2570147"/>
              <a:gd name="f708" fmla="val 4470620"/>
              <a:gd name="f709" fmla="val 2587239"/>
              <a:gd name="f710" fmla="val 4487712"/>
              <a:gd name="f711" fmla="val 2602906"/>
              <a:gd name="f712" fmla="val 4516198"/>
              <a:gd name="f713" fmla="val 2629256"/>
              <a:gd name="f714" fmla="val 4537563"/>
              <a:gd name="f715" fmla="val 2629968"/>
              <a:gd name="f716" fmla="val 4606641"/>
              <a:gd name="f717" fmla="val 2568011"/>
              <a:gd name="f718" fmla="val 4642961"/>
              <a:gd name="f719" fmla="val 2530267"/>
              <a:gd name="f720" fmla="val 4678568"/>
              <a:gd name="f721" fmla="val 2492523"/>
              <a:gd name="f722" fmla="val 4683553"/>
              <a:gd name="f723" fmla="val 2487538"/>
              <a:gd name="f724" fmla="val 4688538"/>
              <a:gd name="f725" fmla="val 2481841"/>
              <a:gd name="f726" fmla="val 4693523"/>
              <a:gd name="f727" fmla="val 4703493"/>
              <a:gd name="f728" fmla="val 4699220"/>
              <a:gd name="f729" fmla="val 2460477"/>
              <a:gd name="f730" fmla="val 4697084"/>
              <a:gd name="f731" fmla="val 2451931"/>
              <a:gd name="f732" fmla="val 4686402"/>
              <a:gd name="f733" fmla="val 2403505"/>
              <a:gd name="f734" fmla="val 4676432"/>
              <a:gd name="f735" fmla="val 2355791"/>
              <a:gd name="f736" fmla="val 4666461"/>
              <a:gd name="f737" fmla="val 2307364"/>
              <a:gd name="f738" fmla="val 4655779"/>
              <a:gd name="f739" fmla="val 2258226"/>
              <a:gd name="f740" fmla="val 4628718"/>
              <a:gd name="f741" fmla="val 2229740"/>
              <a:gd name="f742" fmla="val 4581716"/>
              <a:gd name="f743" fmla="val 4524032"/>
              <a:gd name="f744" fmla="val 2206951"/>
              <a:gd name="f745" fmla="val 4466348"/>
              <a:gd name="f746" fmla="val 2197693"/>
              <a:gd name="f747" fmla="val 1943914"/>
              <a:gd name="f748" fmla="val 2137161"/>
              <a:gd name="f749" fmla="val 2250392"/>
              <a:gd name="f750" fmla="val 1908306"/>
              <a:gd name="f751" fmla="val 2365761"/>
              <a:gd name="f752" fmla="val 1916852"/>
              <a:gd name="f753" fmla="val 1918276"/>
              <a:gd name="f754" fmla="val 2511039"/>
              <a:gd name="f755" fmla="val 1923973"/>
              <a:gd name="f756" fmla="val 1926822"/>
              <a:gd name="f757" fmla="val 2510327"/>
              <a:gd name="f758" fmla="val 2496796"/>
              <a:gd name="f759" fmla="val 1921125"/>
              <a:gd name="f760" fmla="val 2483265"/>
              <a:gd name="f761" fmla="val 1918989"/>
              <a:gd name="f762" fmla="val 2367185"/>
              <a:gd name="f763" fmla="val 2251817"/>
              <a:gd name="f764" fmla="val 2336308"/>
              <a:gd name="f765" fmla="val 1824527"/>
              <a:gd name="f766" fmla="val 2295003"/>
              <a:gd name="f767" fmla="val 1844467"/>
              <a:gd name="f768" fmla="val 2278624"/>
              <a:gd name="f769" fmla="val 1875802"/>
              <a:gd name="f770" fmla="val 2266517"/>
              <a:gd name="f771" fmla="val 1909273"/>
              <a:gd name="f772" fmla="val 2250138"/>
              <a:gd name="f773" fmla="val 1954138"/>
              <a:gd name="f774" fmla="val 2243017"/>
              <a:gd name="f775" fmla="val 2001852"/>
              <a:gd name="f776" fmla="val 2236607"/>
              <a:gd name="f777" fmla="val 2049566"/>
              <a:gd name="f778" fmla="val 2234471"/>
              <a:gd name="f779" fmla="val 2065234"/>
              <a:gd name="f780" fmla="val 2227349"/>
              <a:gd name="f781" fmla="val 2069506"/>
              <a:gd name="f782" fmla="val 2213106"/>
              <a:gd name="f783" fmla="val 2067370"/>
              <a:gd name="f784" fmla="val 2191030"/>
              <a:gd name="f785" fmla="val 2063097"/>
              <a:gd name="f786" fmla="val 2168241"/>
              <a:gd name="f787" fmla="val 2059536"/>
              <a:gd name="f788" fmla="val 2146164"/>
              <a:gd name="f789" fmla="val 2055263"/>
              <a:gd name="f790" fmla="val 2114118"/>
              <a:gd name="f791" fmla="val 2084919"/>
              <a:gd name="f792" fmla="val 2034611"/>
              <a:gd name="f793" fmla="val 2050024"/>
              <a:gd name="f794" fmla="val 2018231"/>
              <a:gd name="f795" fmla="val 2074949"/>
              <a:gd name="f796" fmla="val 2088734"/>
              <a:gd name="f797" fmla="val 2109845"/>
              <a:gd name="f798" fmla="val 2146418"/>
              <a:gd name="f799" fmla="val 2148301"/>
              <a:gd name="f800" fmla="val 2206239"/>
              <a:gd name="f801" fmla="val 2173938"/>
              <a:gd name="f802" fmla="val 2169920"/>
              <a:gd name="f803" fmla="val 2197439"/>
              <a:gd name="f804" fmla="val 2135736"/>
              <a:gd name="f805" fmla="val 2229486"/>
              <a:gd name="f806" fmla="val 2100841"/>
              <a:gd name="f807" fmla="val 2118645"/>
              <a:gd name="f808" fmla="val 2226637"/>
              <a:gd name="f809" fmla="val 2130751"/>
              <a:gd name="f810" fmla="val 2225213"/>
              <a:gd name="f811" fmla="val 2142146"/>
              <a:gd name="f812" fmla="val 2217379"/>
              <a:gd name="f813" fmla="val 2216921"/>
              <a:gd name="f814" fmla="val 2209546"/>
              <a:gd name="f815" fmla="val 2290985"/>
              <a:gd name="f816" fmla="val 2201712"/>
              <a:gd name="f817" fmla="val 2201000"/>
              <a:gd name="f818" fmla="val 2373594"/>
              <a:gd name="f819" fmla="val 2204560"/>
              <a:gd name="f820" fmla="val 2387125"/>
              <a:gd name="f821" fmla="val 2190317"/>
              <a:gd name="f822" fmla="val 2168953"/>
              <a:gd name="f823" fmla="val 2381428"/>
              <a:gd name="f824" fmla="val 2130497"/>
              <a:gd name="f825" fmla="val 2369322"/>
              <a:gd name="f826" fmla="val 2115542"/>
              <a:gd name="f827" fmla="val 2124088"/>
              <a:gd name="f828" fmla="val 2125512"/>
              <a:gd name="f829" fmla="val 2127648"/>
              <a:gd name="f830" fmla="val 2313774"/>
              <a:gd name="f831" fmla="val 2121239"/>
              <a:gd name="f832" fmla="val 2306652"/>
              <a:gd name="f833" fmla="val 2103435"/>
              <a:gd name="f834" fmla="val 2303091"/>
              <a:gd name="f835" fmla="val 2072101"/>
              <a:gd name="f836" fmla="val 2296682"/>
              <a:gd name="f837" fmla="val 2041478"/>
              <a:gd name="f838" fmla="val 2288848"/>
              <a:gd name="f839" fmla="val 2010856"/>
              <a:gd name="f840" fmla="val 2278878"/>
              <a:gd name="f841" fmla="val 1988067"/>
              <a:gd name="f842" fmla="val 2271045"/>
              <a:gd name="f843" fmla="val 2281015"/>
              <a:gd name="f844" fmla="val 1993052"/>
              <a:gd name="f845" fmla="val 2005871"/>
              <a:gd name="f846" fmla="val 2340123"/>
              <a:gd name="f847" fmla="val 2027947"/>
              <a:gd name="f848" fmla="val 2377155"/>
              <a:gd name="f849" fmla="val 2063555"/>
              <a:gd name="f850" fmla="val 2080646"/>
              <a:gd name="f851" fmla="val 2086344"/>
              <a:gd name="f852" fmla="val 2429142"/>
              <a:gd name="f853" fmla="val 2082783"/>
              <a:gd name="f854" fmla="val 2077798"/>
              <a:gd name="f855" fmla="val 2087768"/>
              <a:gd name="f856" fmla="val 2486826"/>
              <a:gd name="f857" fmla="val 2111269"/>
              <a:gd name="f858" fmla="val 2495372"/>
              <a:gd name="f859" fmla="val 2135482"/>
              <a:gd name="f860" fmla="val 2503918"/>
              <a:gd name="f861" fmla="val 2166817"/>
              <a:gd name="f862" fmla="val 2508191"/>
              <a:gd name="f863" fmla="val 2181060"/>
              <a:gd name="f864" fmla="val 2525994"/>
              <a:gd name="f865" fmla="val 2195303"/>
              <a:gd name="f866" fmla="val 2575132"/>
              <a:gd name="f867" fmla="val 2181772"/>
              <a:gd name="f868" fmla="val 2184620"/>
              <a:gd name="f869" fmla="val 2600058"/>
              <a:gd name="f870" fmla="val 2186757"/>
              <a:gd name="f871" fmla="val 2597921"/>
              <a:gd name="f872" fmla="val 2189605"/>
              <a:gd name="f873" fmla="val 2576557"/>
              <a:gd name="f874" fmla="val 2191742"/>
              <a:gd name="f875" fmla="val 2554480"/>
              <a:gd name="f876" fmla="val 2533116"/>
              <a:gd name="f877" fmla="val 2205985"/>
              <a:gd name="f878" fmla="val 2194590"/>
              <a:gd name="f879" fmla="val 2481129"/>
              <a:gd name="f880" fmla="val 2255835"/>
              <a:gd name="f881" fmla="val 2483977"/>
              <a:gd name="f882" fmla="val 2274351"/>
              <a:gd name="f883" fmla="val 2285033"/>
              <a:gd name="f884" fmla="val 2528131"/>
              <a:gd name="f885" fmla="val 2292867"/>
              <a:gd name="f886" fmla="val 2534540"/>
              <a:gd name="f887" fmla="val 2307822"/>
              <a:gd name="f888" fmla="val 2324914"/>
              <a:gd name="f889" fmla="val 2531692"/>
              <a:gd name="f890" fmla="val 2342718"/>
              <a:gd name="f891" fmla="val 2530979"/>
              <a:gd name="f892" fmla="val 2360521"/>
              <a:gd name="f893" fmla="val 2371916"/>
              <a:gd name="f894" fmla="val 2529555"/>
              <a:gd name="f895" fmla="val 2378325"/>
              <a:gd name="f896" fmla="val 2379037"/>
              <a:gd name="f897" fmla="val 2380461"/>
              <a:gd name="f898" fmla="val 2391856"/>
              <a:gd name="f899" fmla="val 2488963"/>
              <a:gd name="f900" fmla="val 2409660"/>
              <a:gd name="f901" fmla="val 2422478"/>
              <a:gd name="f902" fmla="val 2489675"/>
              <a:gd name="f903" fmla="val 2435297"/>
              <a:gd name="f904" fmla="val 2488250"/>
              <a:gd name="f905" fmla="val 2447403"/>
              <a:gd name="f906" fmla="val 2486114"/>
              <a:gd name="f907" fmla="val 2463071"/>
              <a:gd name="f908" fmla="val 2472329"/>
              <a:gd name="f909" fmla="val 2473753"/>
              <a:gd name="f910" fmla="val 2474465"/>
              <a:gd name="f911" fmla="val 2477314"/>
              <a:gd name="f912" fmla="val 2523146"/>
              <a:gd name="f913" fmla="val 2492269"/>
              <a:gd name="f914" fmla="val 2521009"/>
              <a:gd name="f915" fmla="val 2506512"/>
              <a:gd name="f916" fmla="val 2526706"/>
              <a:gd name="f917" fmla="val 2502951"/>
              <a:gd name="f918" fmla="val 2538101"/>
              <a:gd name="f919" fmla="val 2497966"/>
              <a:gd name="f920" fmla="val 2487996"/>
              <a:gd name="f921" fmla="val 2487284"/>
              <a:gd name="f922" fmla="val 2589375"/>
              <a:gd name="f923" fmla="val 2499390"/>
              <a:gd name="f924" fmla="val 2503663"/>
              <a:gd name="f925" fmla="val 2563026"/>
              <a:gd name="f926" fmla="val 2507224"/>
              <a:gd name="f927" fmla="val 2550920"/>
              <a:gd name="f928" fmla="val 2513633"/>
              <a:gd name="f929" fmla="val 2525740"/>
              <a:gd name="f930" fmla="val 2512463"/>
              <a:gd name="f931" fmla="val 2552089"/>
              <a:gd name="f932" fmla="val 2564908"/>
              <a:gd name="f933" fmla="val 2571317"/>
              <a:gd name="f934" fmla="val 2505342"/>
              <a:gd name="f935" fmla="val 2572742"/>
              <a:gd name="f936" fmla="val 2573454"/>
              <a:gd name="f937" fmla="val 2575590"/>
              <a:gd name="f938" fmla="val 2577015"/>
              <a:gd name="f939" fmla="val 2462613"/>
              <a:gd name="f940" fmla="val 2577727"/>
              <a:gd name="f941" fmla="val 2444097"/>
              <a:gd name="f942" fmla="val 2584848"/>
              <a:gd name="f943" fmla="val 2433415"/>
              <a:gd name="f944" fmla="val 2605501"/>
              <a:gd name="f945" fmla="val 2427005"/>
              <a:gd name="f946" fmla="val 2641108"/>
              <a:gd name="f947" fmla="val 2412050"/>
              <a:gd name="f948" fmla="val 2661048"/>
              <a:gd name="f949" fmla="val 2668882"/>
              <a:gd name="f950" fmla="val 2345108"/>
              <a:gd name="f951" fmla="val 2671731"/>
              <a:gd name="f952" fmla="val 2333002"/>
              <a:gd name="f953" fmla="val 2670306"/>
              <a:gd name="f954" fmla="val 2325880"/>
              <a:gd name="f955" fmla="val 2653927"/>
              <a:gd name="f956" fmla="val 2330865"/>
              <a:gd name="f957" fmla="val 2636835"/>
              <a:gd name="f958" fmla="val 2336562"/>
              <a:gd name="f959" fmla="val 2619744"/>
              <a:gd name="f960" fmla="val 2602652"/>
              <a:gd name="f961" fmla="val 2569893"/>
              <a:gd name="f962" fmla="val 2552802"/>
              <a:gd name="f963" fmla="val 2553514"/>
              <a:gd name="f964" fmla="val 2390686"/>
              <a:gd name="f965" fmla="val 2550665"/>
              <a:gd name="f966" fmla="val 2548529"/>
              <a:gd name="f967" fmla="val 2547104"/>
              <a:gd name="f968" fmla="val 2361488"/>
              <a:gd name="f969" fmla="val 2557074"/>
              <a:gd name="f970" fmla="val 2554226"/>
              <a:gd name="f971" fmla="val 2300243"/>
              <a:gd name="f972" fmla="val 2555650"/>
              <a:gd name="f973" fmla="val 2295258"/>
              <a:gd name="f974" fmla="val 2556362"/>
              <a:gd name="f975" fmla="val 2286000"/>
              <a:gd name="f976" fmla="val 2562060"/>
              <a:gd name="f977" fmla="val 2247544"/>
              <a:gd name="f978" fmla="val 2209800"/>
              <a:gd name="f979" fmla="val 2558499"/>
              <a:gd name="f980" fmla="val 2171344"/>
              <a:gd name="f981" fmla="val 2560635"/>
              <a:gd name="f982" fmla="val 2167783"/>
              <a:gd name="f983" fmla="val 2562772"/>
              <a:gd name="f984" fmla="val 2164935"/>
              <a:gd name="f985" fmla="val 2161374"/>
              <a:gd name="f986" fmla="val 2594106"/>
              <a:gd name="f987" fmla="val 2122918"/>
              <a:gd name="f988" fmla="val 2082325"/>
              <a:gd name="f989" fmla="val 2638972"/>
              <a:gd name="f990" fmla="val 2032474"/>
              <a:gd name="f991" fmla="val 2611910"/>
              <a:gd name="f992" fmla="val 2041020"/>
              <a:gd name="f993" fmla="val 2590546"/>
              <a:gd name="f994" fmla="val 2051703"/>
              <a:gd name="f995" fmla="val 2567757"/>
              <a:gd name="f996" fmla="val 2056688"/>
              <a:gd name="f997" fmla="val 2060248"/>
              <a:gd name="f998" fmla="val 2546392"/>
              <a:gd name="f999" fmla="val 2544256"/>
              <a:gd name="f1000" fmla="val 2040308"/>
              <a:gd name="f1001" fmla="val 2540695"/>
              <a:gd name="f1002" fmla="val 2014671"/>
              <a:gd name="f1003" fmla="val 2537134"/>
              <a:gd name="f1004" fmla="val 1989034"/>
              <a:gd name="f1005" fmla="val 2530725"/>
              <a:gd name="f1006" fmla="val 1963396"/>
              <a:gd name="f1007" fmla="val 2517194"/>
              <a:gd name="f1008" fmla="val 1906424"/>
              <a:gd name="f1009" fmla="val 1843043"/>
              <a:gd name="f1010" fmla="val 2374764"/>
              <a:gd name="f1011" fmla="val 1841618"/>
              <a:gd name="f1012" fmla="val 2403962"/>
              <a:gd name="f1013" fmla="val 1857286"/>
              <a:gd name="f1014" fmla="val 2433160"/>
              <a:gd name="f1015" fmla="val 1872241"/>
              <a:gd name="f1016" fmla="val 2462359"/>
              <a:gd name="f1017" fmla="val 1887196"/>
              <a:gd name="f1018" fmla="val 2483723"/>
              <a:gd name="f1019" fmla="val 1897878"/>
              <a:gd name="f1020" fmla="val 2498678"/>
              <a:gd name="f1021" fmla="val 1914258"/>
              <a:gd name="f1022" fmla="val 2508648"/>
              <a:gd name="f1023" fmla="val 1935622"/>
              <a:gd name="f1024" fmla="val 2524316"/>
              <a:gd name="f1025" fmla="val 1970518"/>
              <a:gd name="f1026" fmla="val 2007549"/>
              <a:gd name="f1027" fmla="val 2535710"/>
              <a:gd name="f1028" fmla="val 2045293"/>
              <a:gd name="f1029" fmla="val 2058112"/>
              <a:gd name="f1030" fmla="val 2532149"/>
              <a:gd name="f1031" fmla="val 2063809"/>
              <a:gd name="f1032" fmla="val 2519331"/>
              <a:gd name="f1033" fmla="val 2064521"/>
              <a:gd name="f1034" fmla="val 2496542"/>
              <a:gd name="f1035" fmla="val 2450964"/>
              <a:gd name="f1036" fmla="val 2068082"/>
              <a:gd name="f1037" fmla="val 2068794"/>
              <a:gd name="f1038" fmla="val 2073779"/>
              <a:gd name="f1039" fmla="val 2442418"/>
              <a:gd name="f1040" fmla="val 2085886"/>
              <a:gd name="f1041" fmla="val 2460934"/>
              <a:gd name="f1042" fmla="val 2110099"/>
              <a:gd name="f1043" fmla="val 2479450"/>
              <a:gd name="f1044" fmla="val 2160661"/>
              <a:gd name="f1045" fmla="val 2174192"/>
              <a:gd name="f1046" fmla="val 2214073"/>
              <a:gd name="f1047" fmla="val 2263923"/>
              <a:gd name="f1048" fmla="val 2543544"/>
              <a:gd name="f1049" fmla="val 2330153"/>
              <a:gd name="f1050" fmla="val 2537846"/>
              <a:gd name="f1051" fmla="val 2395671"/>
              <a:gd name="f1052" fmla="val 2419172"/>
              <a:gd name="f1053" fmla="val 2504375"/>
              <a:gd name="f1054" fmla="val 2408490"/>
              <a:gd name="f1055" fmla="val 2486572"/>
              <a:gd name="f1056" fmla="val 2469480"/>
              <a:gd name="f1057" fmla="val 2473041"/>
              <a:gd name="f1058" fmla="val 2392110"/>
              <a:gd name="f1059" fmla="val 2471616"/>
              <a:gd name="f1060" fmla="val 2464495"/>
              <a:gd name="f1061" fmla="val 2360776"/>
              <a:gd name="f1062" fmla="val 2448828"/>
              <a:gd name="f1063" fmla="val 2362912"/>
              <a:gd name="f1064" fmla="val 2365048"/>
              <a:gd name="f1065" fmla="val 2416781"/>
              <a:gd name="f1066" fmla="val 2401114"/>
              <a:gd name="f1067" fmla="val 2384022"/>
              <a:gd name="f1068" fmla="val 2363624"/>
              <a:gd name="f1069" fmla="val 2376901"/>
              <a:gd name="f1070" fmla="val 2370034"/>
              <a:gd name="f1071" fmla="val 2385701"/>
              <a:gd name="f1072" fmla="val 2381174"/>
              <a:gd name="f1073" fmla="val 2412762"/>
              <a:gd name="f1074" fmla="val 2366931"/>
              <a:gd name="f1075" fmla="val 2343430"/>
              <a:gd name="f1076" fmla="val 2333459"/>
              <a:gd name="f1077" fmla="val 2323489"/>
              <a:gd name="f1078" fmla="val 2313519"/>
              <a:gd name="f1079" fmla="val 2301413"/>
              <a:gd name="f1080" fmla="val 2294291"/>
              <a:gd name="f1081" fmla="val 2296428"/>
              <a:gd name="f1082" fmla="val 2281473"/>
              <a:gd name="f1083" fmla="val 2254411"/>
              <a:gd name="f1084" fmla="val 2352942"/>
              <a:gd name="f1085" fmla="val 2213818"/>
              <a:gd name="f1086" fmla="val 2348669"/>
              <a:gd name="f1087" fmla="val 2214531"/>
              <a:gd name="f1088" fmla="val 2218803"/>
              <a:gd name="f1089" fmla="val 2228061"/>
              <a:gd name="f1090" fmla="val 2227604"/>
              <a:gd name="f1091" fmla="val 2237319"/>
              <a:gd name="f1092" fmla="val 2147131"/>
              <a:gd name="f1093" fmla="val 2246577"/>
              <a:gd name="f1094" fmla="val 2256547"/>
              <a:gd name="f1095" fmla="val 1981912"/>
              <a:gd name="f1096" fmla="val 2258684"/>
              <a:gd name="f1097" fmla="val 1892893"/>
              <a:gd name="f1098" fmla="val 1818118"/>
              <a:gd name="f1099" fmla="val 2419630"/>
              <a:gd name="f1100" fmla="val 2415357"/>
              <a:gd name="f1101" fmla="val 1817406"/>
              <a:gd name="f1102" fmla="val 1823815"/>
              <a:gd name="f1103" fmla="val 2453101"/>
              <a:gd name="f1104" fmla="val 2490132"/>
              <a:gd name="f1105" fmla="val 1825951"/>
              <a:gd name="f1106" fmla="val 2527876"/>
              <a:gd name="f1107" fmla="val 1831649"/>
              <a:gd name="f1108" fmla="val 2626865"/>
              <a:gd name="f1109" fmla="val 1846604"/>
              <a:gd name="f1110" fmla="val 2695232"/>
              <a:gd name="f1111" fmla="val 1895030"/>
              <a:gd name="f1112" fmla="val 2721581"/>
              <a:gd name="f1113" fmla="val 1996867"/>
              <a:gd name="f1114" fmla="val 2740097"/>
              <a:gd name="f1115" fmla="val 2066658"/>
              <a:gd name="f1116" fmla="val 2136449"/>
              <a:gd name="f1117" fmla="val 2754340"/>
              <a:gd name="f1118" fmla="val 2208375"/>
              <a:gd name="f1119" fmla="val 2315198"/>
              <a:gd name="f1120" fmla="val 2744370"/>
              <a:gd name="f1121" fmla="val 2719445"/>
              <a:gd name="f1122" fmla="val 2718732"/>
              <a:gd name="f1123" fmla="val 2701641"/>
              <a:gd name="f1124" fmla="val 2703777"/>
              <a:gd name="f1125" fmla="val 2705202"/>
              <a:gd name="f1126" fmla="val 2578693"/>
              <a:gd name="f1127" fmla="val 2707338"/>
              <a:gd name="f1128" fmla="val 2579406"/>
              <a:gd name="f1129" fmla="val 2712323"/>
              <a:gd name="f1130" fmla="val 2562314"/>
              <a:gd name="f1131" fmla="val 2718020"/>
              <a:gd name="f1132" fmla="val 2545222"/>
              <a:gd name="f1133" fmla="val 2736536"/>
              <a:gd name="f1134" fmla="val 2439824"/>
              <a:gd name="f1135" fmla="val 2752916"/>
              <a:gd name="f1136" fmla="val 2394959"/>
              <a:gd name="f1137" fmla="val 2769295"/>
              <a:gd name="f1138" fmla="val 2123630"/>
              <a:gd name="f1139" fmla="val 2729415"/>
              <a:gd name="f1140" fmla="val 1990458"/>
              <a:gd name="f1141" fmla="val 2710899"/>
              <a:gd name="f1142" fmla="val 1927789"/>
              <a:gd name="f1143" fmla="val 2683125"/>
              <a:gd name="f1144" fmla="val 1870817"/>
              <a:gd name="f1145" fmla="val 2615471"/>
              <a:gd name="f1146" fmla="val 1845179"/>
              <a:gd name="f1147" fmla="val 1820966"/>
              <a:gd name="f1148" fmla="val 2488708"/>
              <a:gd name="f1149" fmla="val 1813845"/>
              <a:gd name="f1150" fmla="val 2228195"/>
              <a:gd name="f1151" fmla="val 1812810"/>
              <a:gd name="f1152" fmla="val 2173849"/>
              <a:gd name="f1153" fmla="val 1809705"/>
              <a:gd name="f1154" fmla="val 2120705"/>
              <a:gd name="f1155" fmla="val 1816515"/>
              <a:gd name="f1156" fmla="val 2069964"/>
              <a:gd name="f1157" fmla="val 1843755"/>
              <a:gd name="f1158" fmla="val 2057145"/>
              <a:gd name="f1159" fmla="val 1850164"/>
              <a:gd name="f1160" fmla="val 2043615"/>
              <a:gd name="f1161" fmla="val 1857998"/>
              <a:gd name="f1162" fmla="val 2042190"/>
              <a:gd name="f1163" fmla="val 1878650"/>
              <a:gd name="f1164" fmla="val 1815981"/>
              <a:gd name="f1165" fmla="val 2199575"/>
              <a:gd name="f1166" fmla="val 1822390"/>
              <a:gd name="f1167" fmla="val 2282897"/>
              <a:gd name="f1168" fmla="val 1818830"/>
              <a:gd name="f1169" fmla="val 2264559"/>
              <a:gd name="f1170" fmla="val 2246311"/>
              <a:gd name="f1171" fmla="val 2481409"/>
              <a:gd name="f1172" fmla="val 1761235"/>
              <a:gd name="f1173" fmla="val 2451142"/>
              <a:gd name="f1174" fmla="val 1762926"/>
              <a:gd name="f1175" fmla="val 2421410"/>
              <a:gd name="f1176" fmla="val 1770404"/>
              <a:gd name="f1177" fmla="val 2392568"/>
              <a:gd name="f1178" fmla="val 1788207"/>
              <a:gd name="f1179" fmla="val 2451676"/>
              <a:gd name="f1180" fmla="val 1769692"/>
              <a:gd name="f1181" fmla="val 1778237"/>
              <a:gd name="f1182" fmla="val 1768979"/>
              <a:gd name="f1183" fmla="val 2542476"/>
              <a:gd name="f1184" fmla="val 1763638"/>
              <a:gd name="f1185" fmla="val 2511675"/>
              <a:gd name="f1186" fmla="val 1759543"/>
              <a:gd name="f1187" fmla="val 2183997"/>
              <a:gd name="f1188" fmla="val 1751443"/>
              <a:gd name="f1189" fmla="val 2135660"/>
              <a:gd name="f1190" fmla="val 1746903"/>
              <a:gd name="f1191" fmla="val 2085988"/>
              <a:gd name="f1192" fmla="val 1753668"/>
              <a:gd name="f1193" fmla="val 2061418"/>
              <a:gd name="f1194" fmla="val 1773964"/>
              <a:gd name="f1195" fmla="val 2141891"/>
              <a:gd name="f1196" fmla="val 2221652"/>
              <a:gd name="f1197" fmla="val 1746191"/>
              <a:gd name="f1198" fmla="val 2298564"/>
              <a:gd name="f1199" fmla="val 1796753"/>
              <a:gd name="f1200" fmla="val 2279336"/>
              <a:gd name="f1201" fmla="val 1771828"/>
              <a:gd name="f1202" fmla="val 2232334"/>
              <a:gd name="f1203" fmla="val 1755983"/>
              <a:gd name="f1204" fmla="val 1134200"/>
              <a:gd name="f1205" fmla="val 884490"/>
              <a:gd name="f1206" fmla="val 898020"/>
              <a:gd name="f1207" fmla="val 1062985"/>
              <a:gd name="f1208" fmla="val 930779"/>
              <a:gd name="f1209" fmla="val 1041620"/>
              <a:gd name="f1210" fmla="val 968523"/>
              <a:gd name="f1211" fmla="val 1015983"/>
              <a:gd name="f1212" fmla="val 1014101"/>
              <a:gd name="f1213" fmla="val 1001740"/>
              <a:gd name="f1214" fmla="val 1063951"/>
              <a:gd name="f1215" fmla="val 990345"/>
              <a:gd name="f1216" fmla="val 1115226"/>
              <a:gd name="f1217" fmla="val 1165076"/>
              <a:gd name="f1218" fmla="val 971117"/>
              <a:gd name="f1219" fmla="val 1215639"/>
              <a:gd name="f1220" fmla="val 965420"/>
              <a:gd name="f1221" fmla="val 1266914"/>
              <a:gd name="f1222" fmla="val 963284"/>
              <a:gd name="f1223" fmla="val 1286854"/>
              <a:gd name="f1224" fmla="val 957587"/>
              <a:gd name="f1225" fmla="val 1296824"/>
              <a:gd name="f1226" fmla="val 934086"/>
              <a:gd name="f1227" fmla="val 1293976"/>
              <a:gd name="f1228" fmla="val 895630"/>
              <a:gd name="f1229" fmla="val 1289703"/>
              <a:gd name="f1230" fmla="val 857173"/>
              <a:gd name="f1231" fmla="val 1284717"/>
              <a:gd name="f1232" fmla="val 819430"/>
              <a:gd name="f1233" fmla="val 1277596"/>
              <a:gd name="f1234" fmla="val 763170"/>
              <a:gd name="f1235" fmla="val 1261217"/>
              <a:gd name="f1236" fmla="val 706910"/>
              <a:gd name="f1237" fmla="val 1244125"/>
              <a:gd name="f1238" fmla="val 655635"/>
              <a:gd name="f1239" fmla="val 1211366"/>
              <a:gd name="f1240" fmla="val 654923"/>
              <a:gd name="f1241" fmla="val 1216351"/>
              <a:gd name="f1242" fmla="val 750351"/>
              <a:gd name="f1243" fmla="val 1422875"/>
              <a:gd name="f1244" fmla="val 808747"/>
              <a:gd name="f1245" fmla="val 1519727"/>
              <a:gd name="f1246" fmla="val 815869"/>
              <a:gd name="f1247" fmla="val 1531121"/>
              <a:gd name="f1248" fmla="val 820142"/>
              <a:gd name="f1249" fmla="val 1524000"/>
              <a:gd name="f1250" fmla="val 825127"/>
              <a:gd name="f1251" fmla="val 1517590"/>
              <a:gd name="f1252" fmla="val 889932"/>
              <a:gd name="f1253" fmla="val 1425011"/>
              <a:gd name="f1254" fmla="val 907024"/>
              <a:gd name="f1255" fmla="val 1403646"/>
              <a:gd name="f1256" fmla="val 924116"/>
              <a:gd name="f1257" fmla="val 1381570"/>
              <a:gd name="f1258" fmla="val 941207"/>
              <a:gd name="f1259" fmla="val 1360206"/>
              <a:gd name="f1260" fmla="val 944056"/>
              <a:gd name="f1261" fmla="val 1356645"/>
              <a:gd name="f1262" fmla="val 947616"/>
              <a:gd name="f1263" fmla="val 1353084"/>
              <a:gd name="f1264" fmla="val 950465"/>
              <a:gd name="f1265" fmla="val 1349523"/>
              <a:gd name="f1266" fmla="val 958299"/>
              <a:gd name="f1267" fmla="val 952602"/>
              <a:gd name="f1268" fmla="val 1365191"/>
              <a:gd name="f1269" fmla="val 951889"/>
              <a:gd name="f1270" fmla="val 1373024"/>
              <a:gd name="f1271" fmla="val 944768"/>
              <a:gd name="f1272" fmla="val 1446375"/>
              <a:gd name="f1273" fmla="val 936934"/>
              <a:gd name="f1274" fmla="val 1519015"/>
              <a:gd name="f1275" fmla="val 929813"/>
              <a:gd name="f1276" fmla="val 1591654"/>
              <a:gd name="f1277" fmla="val 928388"/>
              <a:gd name="f1278" fmla="val 1595215"/>
              <a:gd name="f1279" fmla="val 1750463"/>
              <a:gd name="f1280" fmla="val 905600"/>
              <a:gd name="f1281" fmla="val 1816693"/>
              <a:gd name="f1282" fmla="val 904888"/>
              <a:gd name="f1283" fmla="val 1826663"/>
              <a:gd name="f1284" fmla="val 906312"/>
              <a:gd name="f1285" fmla="val 1837346"/>
              <a:gd name="f1286" fmla="val 865007"/>
              <a:gd name="f1287" fmla="val 833673"/>
              <a:gd name="f1288" fmla="val 1832361"/>
              <a:gd name="f1289" fmla="val 803762"/>
              <a:gd name="f1290" fmla="val 1820254"/>
              <a:gd name="f1291" fmla="val 779549"/>
              <a:gd name="f1292" fmla="val 1810284"/>
              <a:gd name="f1293" fmla="val 763882"/>
              <a:gd name="f1294" fmla="val 773140"/>
              <a:gd name="f1295" fmla="val 1766843"/>
              <a:gd name="f1296" fmla="val 776701"/>
              <a:gd name="f1297" fmla="val 1755449"/>
              <a:gd name="f1298" fmla="val 775988"/>
              <a:gd name="f1299" fmla="val 1743342"/>
              <a:gd name="f1300" fmla="val 778125"/>
              <a:gd name="f1301" fmla="val 1731948"/>
              <a:gd name="f1302" fmla="val 781686"/>
              <a:gd name="f1303" fmla="val 1712720"/>
              <a:gd name="f1304" fmla="val 774564"/>
              <a:gd name="f1305" fmla="val 1704174"/>
              <a:gd name="f1306" fmla="val 756048"/>
              <a:gd name="f1307" fmla="val 1699901"/>
              <a:gd name="f1308" fmla="val 691243"/>
              <a:gd name="f1309" fmla="val 1684946"/>
              <a:gd name="f1310" fmla="val 626437"/>
              <a:gd name="f1311" fmla="val 1669991"/>
              <a:gd name="f1312" fmla="val 1648626"/>
              <a:gd name="f1313" fmla="val 545964"/>
              <a:gd name="f1314" fmla="val 1642929"/>
              <a:gd name="f1315" fmla="val 542403"/>
              <a:gd name="f1316" fmla="val 1649338"/>
              <a:gd name="f1317" fmla="val 546676"/>
              <a:gd name="f1318" fmla="val 1665005"/>
              <a:gd name="f1319" fmla="val 567329"/>
              <a:gd name="f1320" fmla="val 1745478"/>
              <a:gd name="f1321" fmla="val 1815269"/>
              <a:gd name="f1322" fmla="val 672727"/>
              <a:gd name="f1323" fmla="val 1866544"/>
              <a:gd name="f1324" fmla="val 704061"/>
              <a:gd name="f1325" fmla="val 1881499"/>
              <a:gd name="f1326" fmla="val 714031"/>
              <a:gd name="f1327" fmla="val 1905712"/>
              <a:gd name="f1328" fmla="val 704773"/>
              <a:gd name="f1329" fmla="val 1938471"/>
              <a:gd name="f1330" fmla="val 702637"/>
              <a:gd name="f1331" fmla="val 1949153"/>
              <a:gd name="f1332" fmla="val 1960548"/>
              <a:gd name="f1333" fmla="val 1971230"/>
              <a:gd name="f1334" fmla="val 699788"/>
              <a:gd name="f1335" fmla="val 1989745"/>
              <a:gd name="f1336" fmla="val 707622"/>
              <a:gd name="f1337" fmla="val 1999004"/>
              <a:gd name="f1338" fmla="val 723289"/>
              <a:gd name="f1339" fmla="val 2006837"/>
              <a:gd name="f1340" fmla="val 767443"/>
              <a:gd name="f1341" fmla="val 2028202"/>
              <a:gd name="f1342" fmla="val 811596"/>
              <a:gd name="f1343" fmla="val 859310"/>
              <a:gd name="f1344" fmla="val 2060960"/>
              <a:gd name="f1345" fmla="val 877826"/>
              <a:gd name="f1346" fmla="val 884235"/>
              <a:gd name="f1347" fmla="val 882099"/>
              <a:gd name="f1348" fmla="val 2092295"/>
              <a:gd name="f1349" fmla="val 879250"/>
              <a:gd name="f1350" fmla="val 2115796"/>
              <a:gd name="f1351" fmla="val 2139297"/>
              <a:gd name="f1352" fmla="val 2167071"/>
              <a:gd name="f1353" fmla="val 891357"/>
              <a:gd name="f1354" fmla="val 2155677"/>
              <a:gd name="f1355" fmla="val 890645"/>
              <a:gd name="f1356" fmla="val 2144994"/>
              <a:gd name="f1357" fmla="val 2096568"/>
              <a:gd name="f1358" fmla="val 903463"/>
              <a:gd name="f1359" fmla="val 907736"/>
              <a:gd name="f1360" fmla="val 2021080"/>
              <a:gd name="f1361" fmla="val 909873"/>
              <a:gd name="f1362" fmla="val 2003988"/>
              <a:gd name="f1363" fmla="val 918418"/>
              <a:gd name="f1364" fmla="val 1996155"/>
              <a:gd name="f1365" fmla="val 936222"/>
              <a:gd name="f1366" fmla="val 1998291"/>
              <a:gd name="f1367" fmla="val 961147"/>
              <a:gd name="f1368" fmla="val 2001140"/>
              <a:gd name="f1369" fmla="val 986785"/>
              <a:gd name="f1370" fmla="val 1011710"/>
              <a:gd name="f1371" fmla="val 1035211"/>
              <a:gd name="f1372" fmla="val 1048742"/>
              <a:gd name="f1373" fmla="val 2011822"/>
              <a:gd name="f1374" fmla="val 1049454"/>
              <a:gd name="f1375" fmla="val 2036748"/>
              <a:gd name="f1376" fmla="val 2046005"/>
              <a:gd name="f1377" fmla="val 1051590"/>
              <a:gd name="f1378" fmla="val 1053015"/>
              <a:gd name="f1379" fmla="val 1054439"/>
              <a:gd name="f1380" fmla="val 1055151"/>
              <a:gd name="f1381" fmla="val 2083749"/>
              <a:gd name="f1382" fmla="val 1067970"/>
              <a:gd name="f1383" fmla="val 2084462"/>
              <a:gd name="f1384" fmla="val 1158413"/>
              <a:gd name="f1385" fmla="val 1203990"/>
              <a:gd name="f1386" fmla="val 1204702"/>
              <a:gd name="f1387" fmla="val 2081613"/>
              <a:gd name="f1388" fmla="val 1213960"/>
              <a:gd name="f1389" fmla="val 2038172"/>
              <a:gd name="f1390" fmla="val 1217521"/>
              <a:gd name="f1391" fmla="val 1224643"/>
              <a:gd name="f1392" fmla="val 1242446"/>
              <a:gd name="f1393" fmla="val 2013959"/>
              <a:gd name="f1394" fmla="val 1266660"/>
              <a:gd name="f1395" fmla="val 2012534"/>
              <a:gd name="f1396" fmla="val 1290873"/>
              <a:gd name="f1397" fmla="val 2008974"/>
              <a:gd name="f1398" fmla="val 1315086"/>
              <a:gd name="f1399" fmla="val 2006125"/>
              <a:gd name="f1400" fmla="val 1362800"/>
              <a:gd name="f1401" fmla="val 1363512"/>
              <a:gd name="f1402" fmla="val 1372770"/>
              <a:gd name="f1403" fmla="val 2048142"/>
              <a:gd name="f1404" fmla="val 1375618"/>
              <a:gd name="f1405" fmla="val 1381316"/>
              <a:gd name="f1406" fmla="val 1397695"/>
              <a:gd name="f1407" fmla="val 1408377"/>
              <a:gd name="f1408" fmla="val 1420484"/>
              <a:gd name="f1409" fmla="val 1431166"/>
              <a:gd name="f1410" fmla="val 1410514"/>
              <a:gd name="f1411" fmla="val 2124342"/>
              <a:gd name="f1412" fmla="val 1388437"/>
              <a:gd name="f1413" fmla="val 2179178"/>
              <a:gd name="f1414" fmla="val 1364936"/>
              <a:gd name="f1415" fmla="val 2233301"/>
              <a:gd name="f1416" fmla="val 1404816"/>
              <a:gd name="f1417" fmla="val 2180602"/>
              <a:gd name="f1418" fmla="val 1426893"/>
              <a:gd name="f1419" fmla="val 2120069"/>
              <a:gd name="f1420" fmla="val 1447545"/>
              <a:gd name="f1421" fmla="val 2058824"/>
              <a:gd name="f1422" fmla="val 1456091"/>
              <a:gd name="f1423" fmla="val 1525170"/>
              <a:gd name="f1424" fmla="val 1533716"/>
              <a:gd name="f1425" fmla="val 1570747"/>
              <a:gd name="f1426" fmla="val 1547959"/>
              <a:gd name="f1427" fmla="val 1949865"/>
              <a:gd name="f1428" fmla="val 1926364"/>
              <a:gd name="f1429" fmla="val 1559353"/>
              <a:gd name="f1430" fmla="val 1914970"/>
              <a:gd name="f1431" fmla="val 1582142"/>
              <a:gd name="f1432" fmla="val 1879362"/>
              <a:gd name="f1433" fmla="val 1688252"/>
              <a:gd name="f1434" fmla="val 1833785"/>
              <a:gd name="f1435" fmla="val 1700359"/>
              <a:gd name="f1436" fmla="val 1763282"/>
              <a:gd name="f1437" fmla="val 1703919"/>
              <a:gd name="f1438" fmla="val 1744766"/>
              <a:gd name="f1439" fmla="val 1739069"/>
              <a:gd name="f1440" fmla="val 1681131"/>
              <a:gd name="f1441" fmla="val 1631992"/>
              <a:gd name="f1442" fmla="val 1581430"/>
              <a:gd name="f1443" fmla="val 1783222"/>
              <a:gd name="f1444" fmla="val 1528018"/>
              <a:gd name="f1445" fmla="val 1785359"/>
              <a:gd name="f1446" fmla="val 1515200"/>
              <a:gd name="f1447" fmla="val 1786071"/>
              <a:gd name="f1448" fmla="val 1513063"/>
              <a:gd name="f1449" fmla="val 1793192"/>
              <a:gd name="f1450" fmla="val 1512351"/>
              <a:gd name="f1451" fmla="val 1803163"/>
              <a:gd name="f1452" fmla="val 1505942"/>
              <a:gd name="f1453" fmla="val 1888621"/>
              <a:gd name="f1454" fmla="val 1486714"/>
              <a:gd name="f1455" fmla="val 1890045"/>
              <a:gd name="f1456" fmla="val 1491699"/>
              <a:gd name="f1457" fmla="val 1877226"/>
              <a:gd name="f1458" fmla="val 1493123"/>
              <a:gd name="f1459" fmla="val 1497396"/>
              <a:gd name="f1460" fmla="val 1827375"/>
              <a:gd name="f1461" fmla="val 1504517"/>
              <a:gd name="f1462" fmla="val 1787495"/>
              <a:gd name="f1463" fmla="val 1505230"/>
              <a:gd name="f1464" fmla="val 1747615"/>
              <a:gd name="f1465" fmla="val 1734796"/>
              <a:gd name="f1466" fmla="val 1511639"/>
              <a:gd name="f1467" fmla="val 1568153"/>
              <a:gd name="f1468" fmla="val 1510215"/>
              <a:gd name="f1469" fmla="val 1497650"/>
              <a:gd name="f1470" fmla="val 1481271"/>
              <a:gd name="f1471" fmla="val 1513775"/>
              <a:gd name="f1472" fmla="val 1467028"/>
              <a:gd name="f1473" fmla="val 1523745"/>
              <a:gd name="f1474" fmla="val 1453497"/>
              <a:gd name="f1475" fmla="val 1563626"/>
              <a:gd name="f1476" fmla="val 1396525"/>
              <a:gd name="f1477" fmla="val 1646947"/>
              <a:gd name="f1478" fmla="val 1247686"/>
              <a:gd name="f1479" fmla="val 1227745"/>
              <a:gd name="f1480" fmla="val 1604218"/>
              <a:gd name="f1481" fmla="val 1252671"/>
              <a:gd name="f1482" fmla="val 1264777"/>
              <a:gd name="f1483" fmla="val 1486001"/>
              <a:gd name="f1484" fmla="val 1270474"/>
              <a:gd name="f1485" fmla="val 1254808"/>
              <a:gd name="f1486" fmla="val 1487426"/>
              <a:gd name="f1487" fmla="val 1224185"/>
              <a:gd name="f1488" fmla="val 1478880"/>
              <a:gd name="f1489" fmla="val 1194987"/>
              <a:gd name="f1490" fmla="val 1475319"/>
              <a:gd name="f1491" fmla="val 1466061"/>
              <a:gd name="f1492" fmla="val 1081755"/>
              <a:gd name="f1493" fmla="val 1430454"/>
              <a:gd name="f1494" fmla="val 1014813"/>
              <a:gd name="f1495" fmla="val 1354966"/>
              <a:gd name="f1496" fmla="val 972084"/>
              <a:gd name="f1497" fmla="val 1311525"/>
              <a:gd name="f1498" fmla="val 947159"/>
              <a:gd name="f1499" fmla="val 1267372"/>
              <a:gd name="f1500" fmla="val 924370"/>
              <a:gd name="f1501" fmla="val 1220370"/>
              <a:gd name="f1502" fmla="val 908703"/>
              <a:gd name="f1503" fmla="val 1210400"/>
              <a:gd name="f1504" fmla="val 905142"/>
              <a:gd name="f1505" fmla="val 1184050"/>
              <a:gd name="f1506" fmla="val 903005"/>
              <a:gd name="f1507" fmla="val 1241022"/>
              <a:gd name="f1508" fmla="val 926506"/>
              <a:gd name="f1509" fmla="val 1290160"/>
              <a:gd name="f1510" fmla="val 955705"/>
              <a:gd name="f1511" fmla="val 1340723"/>
              <a:gd name="f1512" fmla="val 980630"/>
              <a:gd name="f1513" fmla="val 1385588"/>
              <a:gd name="f1514" fmla="val 1002706"/>
              <a:gd name="f1515" fmla="val 1414787"/>
              <a:gd name="f1516" fmla="val 1036889"/>
              <a:gd name="f1517" fmla="val 1433302"/>
              <a:gd name="f1518" fmla="val 1458940"/>
              <a:gd name="f1519" fmla="val 1144424"/>
              <a:gd name="f1520" fmla="val 1466773"/>
              <a:gd name="f1521" fmla="val 1476031"/>
              <a:gd name="f1522" fmla="val 1278308"/>
              <a:gd name="f1523" fmla="val 1361375"/>
              <a:gd name="f1524" fmla="val 1293263"/>
              <a:gd name="f1525" fmla="val 1320071"/>
              <a:gd name="f1526" fmla="val 1313661"/>
              <a:gd name="f1527" fmla="val 1304403"/>
              <a:gd name="f1528" fmla="val 1292551"/>
              <a:gd name="f1529" fmla="val 1301555"/>
              <a:gd name="f1530" fmla="val 1296112"/>
              <a:gd name="f1531" fmla="val 1296570"/>
              <a:gd name="f1532" fmla="val 1303234"/>
              <a:gd name="f1533" fmla="val 1305828"/>
              <a:gd name="f1534" fmla="val 1308931"/>
              <a:gd name="f1535" fmla="val 1310101"/>
              <a:gd name="f1536" fmla="val 1314628"/>
              <a:gd name="f1537" fmla="val 1356390"/>
              <a:gd name="f1538" fmla="val 1375873"/>
              <a:gd name="f1539" fmla="val 1402680"/>
              <a:gd name="f1540" fmla="val 1437830"/>
              <a:gd name="f1541" fmla="val 1442560"/>
              <a:gd name="f1542" fmla="val 1504060"/>
              <a:gd name="f1543" fmla="val 1461076"/>
              <a:gd name="f1544" fmla="val 1534682"/>
              <a:gd name="f1545" fmla="val 1509045"/>
              <a:gd name="f1546" fmla="val 1508333"/>
              <a:gd name="f1547" fmla="val 1509757"/>
              <a:gd name="f1548" fmla="val 1490987"/>
              <a:gd name="f1549" fmla="val 1492411"/>
              <a:gd name="f1550" fmla="val 1493835"/>
              <a:gd name="f1551" fmla="val 1527561"/>
              <a:gd name="f1552" fmla="val 1495259"/>
              <a:gd name="f1553" fmla="val 1536819"/>
              <a:gd name="f1554" fmla="val 1598063"/>
              <a:gd name="f1555" fmla="val 1483865"/>
              <a:gd name="f1556" fmla="val 1821678"/>
              <a:gd name="f1557" fmla="val 1471046"/>
              <a:gd name="f1558" fmla="val 1875090"/>
              <a:gd name="f1559" fmla="val 1874378"/>
              <a:gd name="f1560" fmla="val 1416923"/>
              <a:gd name="f1561" fmla="val 1358527"/>
              <a:gd name="f1562" fmla="val 1873665"/>
              <a:gd name="f1563" fmla="val 1367785"/>
              <a:gd name="f1564" fmla="val 1364224"/>
              <a:gd name="f1565" fmla="val 1362088"/>
              <a:gd name="f1566" fmla="val 1814557"/>
              <a:gd name="f1567" fmla="val 1808860"/>
              <a:gd name="f1568" fmla="val 1794617"/>
              <a:gd name="f1569" fmla="val 1354254"/>
              <a:gd name="f1570" fmla="val 1790344"/>
              <a:gd name="f1571" fmla="val 1792480"/>
              <a:gd name="f1572" fmla="val 1309388"/>
              <a:gd name="f1573" fmla="val 1277342"/>
              <a:gd name="f1574" fmla="val 1798178"/>
              <a:gd name="f1575" fmla="val 1245295"/>
              <a:gd name="f1576" fmla="val 1797465"/>
              <a:gd name="f1577" fmla="val 1830224"/>
              <a:gd name="f1578" fmla="val 1206127"/>
              <a:gd name="f1579" fmla="val 1840906"/>
              <a:gd name="f1580" fmla="val 1852301"/>
              <a:gd name="f1581" fmla="val 1862983"/>
              <a:gd name="f1582" fmla="val 1880075"/>
              <a:gd name="f1583" fmla="val 1196157"/>
              <a:gd name="f1584" fmla="val 1885772"/>
              <a:gd name="f1585" fmla="val 1180489"/>
              <a:gd name="f1586" fmla="val 1884347"/>
              <a:gd name="f1587" fmla="val 1082213"/>
              <a:gd name="f1588" fmla="val 1877938"/>
              <a:gd name="f1589" fmla="val 1076516"/>
              <a:gd name="f1590" fmla="val 1070106"/>
              <a:gd name="f1591" fmla="val 1871529"/>
              <a:gd name="f1592" fmla="val 1063697"/>
              <a:gd name="f1593" fmla="val 1868680"/>
              <a:gd name="f1594" fmla="val 1062273"/>
              <a:gd name="f1595" fmla="val 1848740"/>
              <a:gd name="f1596" fmla="val 1059424"/>
              <a:gd name="f1597" fmla="val 1828800"/>
              <a:gd name="f1598" fmla="val 1058000"/>
              <a:gd name="f1599" fmla="val 1056575"/>
              <a:gd name="f1600" fmla="val 1783935"/>
              <a:gd name="f1601" fmla="val 1030226"/>
              <a:gd name="f1602" fmla="val 1782510"/>
              <a:gd name="f1603" fmla="val 1008149"/>
              <a:gd name="f1604" fmla="val 1780374"/>
              <a:gd name="f1605" fmla="val 985360"/>
              <a:gd name="f1606" fmla="val 1777525"/>
              <a:gd name="f1607" fmla="val 1773252"/>
              <a:gd name="f1608" fmla="val 929101"/>
              <a:gd name="f1609" fmla="val 1767555"/>
              <a:gd name="f1610" fmla="val 1766131"/>
              <a:gd name="f1611" fmla="val 931949"/>
              <a:gd name="f1612" fmla="val 1730523"/>
              <a:gd name="f1613" fmla="val 934798"/>
              <a:gd name="f1614" fmla="val 1702037"/>
              <a:gd name="f1615" fmla="val 937646"/>
              <a:gd name="f1616" fmla="val 1674263"/>
              <a:gd name="f1617" fmla="val 940495"/>
              <a:gd name="f1618" fmla="val 1645777"/>
              <a:gd name="f1619" fmla="val 955450"/>
              <a:gd name="f1620" fmla="val 1515454"/>
              <a:gd name="f1621" fmla="val 959723"/>
              <a:gd name="f1622" fmla="val 1473437"/>
              <a:gd name="f1623" fmla="val 966845"/>
              <a:gd name="f1624" fmla="val 1430708"/>
              <a:gd name="f1625" fmla="val 968981"/>
              <a:gd name="f1626" fmla="val 1387979"/>
              <a:gd name="f1627" fmla="val 1345963"/>
              <a:gd name="f1628" fmla="val 982512"/>
              <a:gd name="f1629" fmla="val 1306082"/>
              <a:gd name="f1630" fmla="val 983936"/>
              <a:gd name="f1631" fmla="val 1263353"/>
              <a:gd name="f1632" fmla="val 984648"/>
              <a:gd name="f1633" fmla="val 1218488"/>
              <a:gd name="f1634" fmla="val 993906"/>
              <a:gd name="f1635" fmla="val 1172910"/>
              <a:gd name="f1636" fmla="val 1003876"/>
              <a:gd name="f1637" fmla="val 1128757"/>
              <a:gd name="f1638" fmla="val 1035465"/>
              <a:gd name="f1639" fmla="val 1043044"/>
              <a:gd name="f1640" fmla="val 940749"/>
              <a:gd name="f1641" fmla="val 1358805"/>
              <a:gd name="f1642" fmla="val 870592"/>
              <a:gd name="f1643" fmla="val 1329774"/>
              <a:gd name="f1644" fmla="val 870336"/>
              <a:gd name="f1645" fmla="val 1300486"/>
              <a:gd name="f1646" fmla="val 871493"/>
              <a:gd name="f1647" fmla="val 1270932"/>
              <a:gd name="f1648" fmla="val 873808"/>
              <a:gd name="f1649" fmla="val 1264523"/>
              <a:gd name="f1650" fmla="val 874519"/>
              <a:gd name="f1651" fmla="val 1255977"/>
              <a:gd name="f1652" fmla="val 1248144"/>
              <a:gd name="f1653" fmla="val 882353"/>
              <a:gd name="f1654" fmla="val 1275205"/>
              <a:gd name="f1655" fmla="val 880929"/>
              <a:gd name="f1656" fmla="val 1449682"/>
              <a:gd name="f1657" fmla="val 890899"/>
              <a:gd name="f1658" fmla="val 1535140"/>
              <a:gd name="f1659" fmla="val 912976"/>
              <a:gd name="f1660" fmla="val 1644811"/>
              <a:gd name="f1661" fmla="val 941462"/>
              <a:gd name="f1662" fmla="val 1725996"/>
              <a:gd name="f1663" fmla="val 1001282"/>
              <a:gd name="f1664" fmla="val 1766588"/>
              <a:gd name="f1665" fmla="val 1110953"/>
              <a:gd name="f1666" fmla="val 1788665"/>
              <a:gd name="f1667" fmla="val 1170774"/>
              <a:gd name="f1668" fmla="val 1232019"/>
              <a:gd name="f1669" fmla="val 1819287"/>
              <a:gd name="f1670" fmla="val 1294688"/>
              <a:gd name="f1671" fmla="val 1831394"/>
              <a:gd name="f1672" fmla="val 1353796"/>
              <a:gd name="f1673" fmla="val 1836379"/>
              <a:gd name="f1674" fmla="val 1414329"/>
              <a:gd name="f1675" fmla="val 1844213"/>
              <a:gd name="f1676" fmla="val 1474149"/>
              <a:gd name="f1677" fmla="val 1849910"/>
              <a:gd name="f1678" fmla="val 1597351"/>
              <a:gd name="f1679" fmla="val 1847774"/>
              <a:gd name="f1680" fmla="val 1721265"/>
              <a:gd name="f1681" fmla="val 1859880"/>
              <a:gd name="f1682" fmla="val 1872699"/>
              <a:gd name="f1683" fmla="val 1611594"/>
              <a:gd name="f1684" fmla="val 1859168"/>
              <a:gd name="f1685" fmla="val 1462755"/>
              <a:gd name="f1686" fmla="val 1340977"/>
              <a:gd name="f1687" fmla="val 1829970"/>
              <a:gd name="f1688" fmla="val 1222048"/>
              <a:gd name="f1689" fmla="val 1785816"/>
              <a:gd name="f1690" fmla="val 1108104"/>
              <a:gd name="f1691" fmla="val 1753058"/>
              <a:gd name="f1692" fmla="val 1022646"/>
              <a:gd name="f1693" fmla="val 1703207"/>
              <a:gd name="f1694" fmla="val 953568"/>
              <a:gd name="f1695" fmla="val 917960"/>
              <a:gd name="f1696" fmla="val 1530689"/>
              <a:gd name="f1697" fmla="val 884846"/>
              <a:gd name="f1698" fmla="val 1445899"/>
              <a:gd name="f1699" fmla="val 871359"/>
              <a:gd name="f1700" fmla="val 875423"/>
              <a:gd name="f1701" fmla="val 862591"/>
              <a:gd name="f1702" fmla="val 834207"/>
              <a:gd name="f1703" fmla="val 865618"/>
              <a:gd name="f1704" fmla="val 793437"/>
              <a:gd name="f1705" fmla="val 872740"/>
              <a:gd name="f1706" fmla="val 753200"/>
              <a:gd name="f1707" fmla="val 885914"/>
              <a:gd name="f1708" fmla="val 681985"/>
              <a:gd name="f1709" fmla="val 903717"/>
              <a:gd name="f1710" fmla="val 629998"/>
              <a:gd name="f1711" fmla="val 945734"/>
              <a:gd name="f1712" fmla="val 595102"/>
              <a:gd name="f1713" fmla="val 1009828"/>
              <a:gd name="f1714" fmla="val 1073209"/>
              <a:gd name="f1715" fmla="val 533858"/>
              <a:gd name="f1716" fmla="val 1140864"/>
              <a:gd name="f1717" fmla="val 512493"/>
              <a:gd name="f1718" fmla="val 1209942"/>
              <a:gd name="f1719" fmla="val 443415"/>
              <a:gd name="f1720" fmla="val 1431421"/>
              <a:gd name="f1721" fmla="val 415641"/>
              <a:gd name="f1722" fmla="val 1658596"/>
              <a:gd name="f1723" fmla="val 422050"/>
              <a:gd name="f1724" fmla="val 1947017"/>
              <a:gd name="f1725" fmla="val 424899"/>
              <a:gd name="f1726" fmla="val 2003276"/>
              <a:gd name="f1727" fmla="val 434157"/>
              <a:gd name="f1728" fmla="val 436293"/>
              <a:gd name="f1729" fmla="val 2046717"/>
              <a:gd name="f1730" fmla="val 437005"/>
              <a:gd name="f1731" fmla="val 2033899"/>
              <a:gd name="f1732" fmla="val 2021792"/>
              <a:gd name="f1733" fmla="val 428459"/>
              <a:gd name="f1734" fmla="val 1890757"/>
              <a:gd name="f1735" fmla="val 432020"/>
              <a:gd name="f1736" fmla="val 1761146"/>
              <a:gd name="f1737" fmla="val 446263"/>
              <a:gd name="f1738" fmla="val 1630822"/>
              <a:gd name="f1739" fmla="val 466203"/>
              <a:gd name="f1740" fmla="val 1444951"/>
              <a:gd name="f1741" fmla="val 506796"/>
              <a:gd name="f1742" fmla="val 578011"/>
              <a:gd name="f1743" fmla="val 1091013"/>
              <a:gd name="f1744" fmla="val 612906"/>
              <a:gd name="f1745" fmla="val 1005555"/>
              <a:gd name="f1746" fmla="val 661332"/>
              <a:gd name="f1747" fmla="val 933628"/>
              <a:gd name="f1748" fmla="val 757473"/>
              <a:gd name="f1749" fmla="val 904430"/>
              <a:gd name="f1750" fmla="val 758897"/>
              <a:gd name="f1751" fmla="val 760321"/>
              <a:gd name="f1752" fmla="val 902293"/>
              <a:gd name="f1753" fmla="val 861446"/>
              <a:gd name="f1754" fmla="val 875944"/>
              <a:gd name="f1755" fmla="val 963996"/>
              <a:gd name="f1756" fmla="val 870959"/>
              <a:gd name="f1757" fmla="val 878792"/>
              <a:gd name="f1758" fmla="val 879505"/>
              <a:gd name="f1759" fmla="val 1072955"/>
              <a:gd name="f1760" fmla="val 1071530"/>
              <a:gd name="f1761" fmla="val 872383"/>
              <a:gd name="f1762" fmla="val 1048030"/>
              <a:gd name="f1763" fmla="val 869534"/>
              <a:gd name="f1764" fmla="val 1024529"/>
              <a:gd name="f1765" fmla="val 865262"/>
              <a:gd name="f1766" fmla="val 1000316"/>
              <a:gd name="f1767" fmla="val 863837"/>
              <a:gd name="f1768" fmla="val 860633"/>
              <a:gd name="f1769" fmla="val 916638"/>
              <a:gd name="f1770" fmla="val 859565"/>
              <a:gd name="f1771" fmla="val 1383808"/>
              <a:gd name="f1772" fmla="val 775353"/>
              <a:gd name="f1773" fmla="val 1329329"/>
              <a:gd name="f1774" fmla="val 778379"/>
              <a:gd name="f1775" fmla="val 1275918"/>
              <a:gd name="f1776" fmla="val 791910"/>
              <a:gd name="f1777" fmla="val 824669"/>
              <a:gd name="f1778" fmla="val 1330753"/>
              <a:gd name="f1779" fmla="val 789062"/>
              <a:gd name="f1780" fmla="val 1441136"/>
              <a:gd name="f1781" fmla="val 802593"/>
              <a:gd name="f1782" fmla="val 1549383"/>
              <a:gd name="f1783" fmla="val 779804"/>
              <a:gd name="f1784" fmla="val 1438287"/>
              <a:gd name="f1785" fmla="val 772326"/>
              <a:gd name="f1786" fmla="val 892859"/>
              <a:gd name="f1787" fmla="val 758239"/>
              <a:gd name="f1788" fmla="val 816982"/>
              <a:gd name="f1789" fmla="val 754033"/>
              <a:gd name="f1790" fmla="val 741806"/>
              <a:gd name="f1791" fmla="val 766451"/>
              <a:gd name="f1792" fmla="val 667030"/>
              <a:gd name="f1793" fmla="val 784076"/>
              <a:gd name="f1794" fmla="val 644953"/>
              <a:gd name="f1795" fmla="val 622164"/>
              <a:gd name="f1796" fmla="val 792622"/>
              <a:gd name="f1797" fmla="val 600800"/>
              <a:gd name="f1798" fmla="val 807577"/>
              <a:gd name="f1799" fmla="val 612194"/>
              <a:gd name="f1800" fmla="val 812562"/>
              <a:gd name="f1801" fmla="val 620740"/>
              <a:gd name="f1802" fmla="val 809714"/>
              <a:gd name="f1803" fmla="val 628573"/>
              <a:gd name="f1804" fmla="val 808290"/>
              <a:gd name="f1805" fmla="val 697652"/>
              <a:gd name="f1806" fmla="val 796183"/>
              <a:gd name="f1807" fmla="val 785501"/>
              <a:gd name="f1808" fmla="val 838658"/>
              <a:gd name="f1809" fmla="val 783364"/>
              <a:gd name="f1810" fmla="val 923403"/>
              <a:gd name="f1811" fmla="val 780516"/>
              <a:gd name="f1812" fmla="val 1009573"/>
              <a:gd name="f1813" fmla="val 844609"/>
              <a:gd name="f1814" fmla="val 825381"/>
              <a:gd name="f1815" fmla="val 1058712"/>
              <a:gd name="f1816" fmla="val 811138"/>
              <a:gd name="f1817" fmla="val 800456"/>
              <a:gd name="f1818" fmla="val 1020256"/>
              <a:gd name="f1819" fmla="val 784789"/>
              <a:gd name="f1820" fmla="val 995330"/>
              <a:gd name="f1821" fmla="val 774107"/>
              <a:gd name="f1822" fmla="val 768409"/>
              <a:gd name="f1823" fmla="val 943522"/>
              <a:gd name="f1824" fmla="val 762890"/>
              <a:gd name="f1825" fmla="val 918152"/>
              <a:gd name="f1826" fmla="val 759641"/>
              <a:gd name="f1827" fmla="val 949041"/>
              <a:gd name="f1828" fmla="val 961148"/>
              <a:gd name="f1829" fmla="val 8546"/>
              <a:gd name="f1830" fmla="val 971830"/>
              <a:gd name="f1831" fmla="val 25637"/>
              <a:gd name="f1832" fmla="val 43441"/>
              <a:gd name="f1833" fmla="val 989633"/>
              <a:gd name="f1834" fmla="val 63381"/>
              <a:gd name="f1835" fmla="val 998179"/>
              <a:gd name="f1836" fmla="val 82609"/>
              <a:gd name="f1837" fmla="val 1006013"/>
              <a:gd name="f1838" fmla="val 116792"/>
              <a:gd name="f1839" fmla="val 1014559"/>
              <a:gd name="f1840" fmla="val 150976"/>
              <a:gd name="f1841" fmla="val 1020968"/>
              <a:gd name="f1842" fmla="val 185871"/>
              <a:gd name="f1843" fmla="val 235009"/>
              <a:gd name="f1844" fmla="val 1035923"/>
              <a:gd name="f1845" fmla="val 284147"/>
              <a:gd name="f1846" fmla="val 1031650"/>
              <a:gd name="f1847" fmla="val 333998"/>
              <a:gd name="f1848" fmla="val 1030938"/>
              <a:gd name="f1849" fmla="val 345392"/>
              <a:gd name="f1850" fmla="val 1033074"/>
              <a:gd name="f1851" fmla="val 363908"/>
              <a:gd name="f1852" fmla="val 1019544"/>
              <a:gd name="f1853" fmla="val 366757"/>
              <a:gd name="f1854" fmla="val 1005301"/>
              <a:gd name="f1855" fmla="val 370318"/>
              <a:gd name="f1856" fmla="val 352514"/>
              <a:gd name="f1857" fmla="val 341832"/>
              <a:gd name="f1858" fmla="val 320467"/>
              <a:gd name="f1859" fmla="val 976102"/>
              <a:gd name="f1860" fmla="val 298390"/>
              <a:gd name="f1861" fmla="val 968269"/>
              <a:gd name="f1862" fmla="val 276314"/>
              <a:gd name="f1863" fmla="val 954026"/>
              <a:gd name="f1864" fmla="val 193705"/>
              <a:gd name="f1865" fmla="val 150263"/>
              <a:gd name="f1866" fmla="val 945480"/>
              <a:gd name="f1867" fmla="val 138869"/>
              <a:gd name="f1868" fmla="val 943344"/>
              <a:gd name="f1869" fmla="val 120353"/>
              <a:gd name="f1870" fmla="val 959011"/>
              <a:gd name="f1871" fmla="val 119641"/>
              <a:gd name="f1872" fmla="val 974678"/>
              <a:gd name="f1873" fmla="val 136733"/>
              <a:gd name="f1874" fmla="val 979663"/>
              <a:gd name="f1875" fmla="val 153824"/>
              <a:gd name="f1876" fmla="val 138157"/>
              <a:gd name="f1877" fmla="val 954738"/>
              <a:gd name="f1878" fmla="val 144566"/>
              <a:gd name="f1879" fmla="val 160945"/>
              <a:gd name="f1880" fmla="val 205811"/>
              <a:gd name="f1881" fmla="val 975390"/>
              <a:gd name="f1882" fmla="val 249964"/>
              <a:gd name="f1883" fmla="val 993194"/>
              <a:gd name="f1884" fmla="val 291981"/>
              <a:gd name="f1885" fmla="val 296966"/>
              <a:gd name="f1886" fmla="val 304800"/>
              <a:gd name="f1887" fmla="val 1004588"/>
              <a:gd name="f1888" fmla="val 304088"/>
              <a:gd name="f1889" fmla="val 303375"/>
              <a:gd name="f1890" fmla="val 1016695"/>
              <a:gd name="f1891" fmla="val 279163"/>
              <a:gd name="f1892" fmla="val 1017407"/>
              <a:gd name="f1893" fmla="val 273465"/>
              <a:gd name="f1894" fmla="val 1022392"/>
              <a:gd name="f1895" fmla="val 204387"/>
              <a:gd name="f1896" fmla="val 1006725"/>
              <a:gd name="f1897" fmla="val 139581"/>
              <a:gd name="f1898" fmla="val 972542"/>
              <a:gd name="f1899" fmla="val 79761"/>
              <a:gd name="f1900" fmla="val 71215"/>
              <a:gd name="f1901" fmla="val 939071"/>
              <a:gd name="f1902" fmla="val 42016"/>
              <a:gd name="f1903" fmla="val 927676"/>
              <a:gd name="f1904" fmla="val 46290"/>
              <a:gd name="f1905" fmla="val 917706"/>
              <a:gd name="f1906" fmla="val 50562"/>
              <a:gd name="f1907" fmla="val 916994"/>
              <a:gd name="f1908" fmla="val 60533"/>
              <a:gd name="f1909" fmla="val 69790"/>
              <a:gd name="f1910" fmla="val 95428"/>
              <a:gd name="f1911" fmla="val 919843"/>
              <a:gd name="f1912" fmla="val 107534"/>
              <a:gd name="f1913" fmla="val 932661"/>
              <a:gd name="f1914" fmla="val 176613"/>
              <a:gd name="f1915" fmla="val 946192"/>
              <a:gd name="f1916" fmla="val 244979"/>
              <a:gd name="f1917" fmla="val 313346"/>
              <a:gd name="f1918" fmla="val 348953"/>
              <a:gd name="f1919" fmla="val 384561"/>
              <a:gd name="f1920" fmla="val 417319"/>
              <a:gd name="f1921" fmla="val 996043"/>
              <a:gd name="f1922" fmla="val 429426"/>
              <a:gd name="f1923" fmla="val 442245"/>
              <a:gd name="f1924" fmla="val 440820"/>
              <a:gd name="f1925" fmla="val 1034499"/>
              <a:gd name="f1926" fmla="val 440108"/>
              <a:gd name="f1927" fmla="val 1038772"/>
              <a:gd name="f1928" fmla="val 426577"/>
              <a:gd name="f1929" fmla="val 414471"/>
              <a:gd name="f1930" fmla="val 388121"/>
              <a:gd name="f1931" fmla="val 1055863"/>
              <a:gd name="f1932" fmla="val 360347"/>
              <a:gd name="f1933" fmla="val 332574"/>
              <a:gd name="f1934" fmla="val 264207"/>
              <a:gd name="f1935" fmla="val 1052302"/>
              <a:gd name="f1936" fmla="val 197977"/>
              <a:gd name="f1937" fmla="val 1036635"/>
              <a:gd name="f1938" fmla="val 132459"/>
              <a:gd name="f1939" fmla="val 121065"/>
              <a:gd name="f1940" fmla="val 108959"/>
              <a:gd name="f1941" fmla="val 97564"/>
              <a:gd name="f1942" fmla="val 91155"/>
              <a:gd name="f1943" fmla="val 1037347"/>
              <a:gd name="f1944" fmla="val 81897"/>
              <a:gd name="f1945" fmla="val 1045893"/>
              <a:gd name="f1946" fmla="val 91867"/>
              <a:gd name="f1947" fmla="val 114656"/>
              <a:gd name="f1948" fmla="val 131035"/>
              <a:gd name="f1949" fmla="val 1065121"/>
              <a:gd name="f1950" fmla="val 145278"/>
              <a:gd name="f1951" fmla="val 1094319"/>
              <a:gd name="f1952" fmla="val 188007"/>
              <a:gd name="f1953" fmla="val 1166959"/>
              <a:gd name="f1954" fmla="val 344680"/>
              <a:gd name="f1955" fmla="val 1176929"/>
              <a:gd name="f1956" fmla="val 371742"/>
              <a:gd name="f1957" fmla="val 1211112"/>
              <a:gd name="f1958" fmla="val 475716"/>
              <a:gd name="f1959" fmla="val 1215385"/>
              <a:gd name="f1960" fmla="val 693633"/>
              <a:gd name="f1961" fmla="val 1181914"/>
              <a:gd name="f1962" fmla="val 809002"/>
              <a:gd name="f1963" fmla="val 1202566"/>
              <a:gd name="f1964" fmla="val 771258"/>
              <a:gd name="f1965" fmla="val 1218233"/>
              <a:gd name="f1966" fmla="val 732802"/>
              <a:gd name="f1967" fmla="val 690073"/>
              <a:gd name="f1968" fmla="val 1222506"/>
              <a:gd name="f1969" fmla="val 647344"/>
              <a:gd name="f1970" fmla="val 1254553"/>
              <a:gd name="f1971" fmla="val 642359"/>
              <a:gd name="f1972" fmla="val 1272357"/>
              <a:gd name="f1973" fmla="val 635949"/>
              <a:gd name="f1974" fmla="val 1439712"/>
              <a:gd name="f1975" fmla="val 1498820"/>
              <a:gd name="f1976" fmla="val 682239"/>
              <a:gd name="f1977" fmla="val 772682"/>
              <a:gd name="f1978" fmla="val 776243"/>
              <a:gd name="f1979" fmla="val 1725284"/>
              <a:gd name="f1980" fmla="val 801168"/>
              <a:gd name="f1981" fmla="val 1765164"/>
              <a:gd name="f1982" fmla="val 1838516"/>
              <a:gd name="f1983" fmla="val 910839"/>
              <a:gd name="f1984" fmla="val 976357"/>
              <a:gd name="f1985" fmla="val 1011964"/>
              <a:gd name="f1986" fmla="val 1990203"/>
              <a:gd name="f1987" fmla="val 1048996"/>
              <a:gd name="f1988" fmla="val 2008007"/>
              <a:gd name="f1989" fmla="val 1087452"/>
              <a:gd name="f1990" fmla="val 2012992"/>
              <a:gd name="f1991" fmla="val 1098135"/>
              <a:gd name="f1992" fmla="val 2017265"/>
              <a:gd name="f1993" fmla="val 1108817"/>
              <a:gd name="f1994" fmla="val 2021538"/>
              <a:gd name="f1995" fmla="val 1119499"/>
              <a:gd name="f1996" fmla="val 2027235"/>
              <a:gd name="f1997" fmla="val 1138015"/>
              <a:gd name="f1998" fmla="val 2032932"/>
              <a:gd name="f1999" fmla="val 1156531"/>
              <a:gd name="f2000" fmla="val 2037917"/>
              <a:gd name="f2001" fmla="val 1175047"/>
              <a:gd name="f2002" fmla="val 2081359"/>
              <a:gd name="f2003" fmla="val 1338841"/>
              <a:gd name="f2004" fmla="val 1505484"/>
              <a:gd name="f2005" fmla="val 2075661"/>
              <a:gd name="f2006" fmla="val 1672839"/>
              <a:gd name="f2007" fmla="val 1685658"/>
              <a:gd name="f2008" fmla="val 1699189"/>
              <a:gd name="f2009" fmla="val 2076373"/>
              <a:gd name="f2010" fmla="val 1714144"/>
              <a:gd name="f2011" fmla="val 2146876"/>
              <a:gd name="f2012" fmla="val 1679248"/>
              <a:gd name="f2013" fmla="val 2219516"/>
              <a:gd name="f2014" fmla="val 1678536"/>
              <a:gd name="f2015" fmla="val 1689219"/>
              <a:gd name="f2016" fmla="val 2317080"/>
              <a:gd name="f2017" fmla="val 1692779"/>
              <a:gd name="f2018" fmla="val 2329899"/>
              <a:gd name="f2019" fmla="val 1702749"/>
              <a:gd name="f2020" fmla="val 1728387"/>
              <a:gd name="f2021" fmla="val 2335596"/>
              <a:gd name="f2022" fmla="val 1761858"/>
              <a:gd name="f2023" fmla="val 2339869"/>
              <a:gd name="f2024" fmla="val 1778949"/>
              <a:gd name="f2025" fmla="val 2344854"/>
              <a:gd name="f2026" fmla="val 2345566"/>
              <a:gd name="f2027" fmla="val 1764706"/>
              <a:gd name="f2028" fmla="val 2351263"/>
              <a:gd name="f2029" fmla="val 2325626"/>
              <a:gd name="f2030" fmla="val 1644353"/>
              <a:gd name="f2031" fmla="val 2290731"/>
              <a:gd name="f2032" fmla="val 1592366"/>
              <a:gd name="f2033" fmla="val 2287170"/>
              <a:gd name="f2034" fmla="val 1587381"/>
              <a:gd name="f2035" fmla="val 1583820"/>
              <a:gd name="f2036" fmla="val 2276488"/>
              <a:gd name="f2037" fmla="val 1583108"/>
              <a:gd name="f2038" fmla="val 2250850"/>
              <a:gd name="f2039" fmla="val 1580972"/>
              <a:gd name="f2040" fmla="val 2241592"/>
              <a:gd name="f2041" fmla="val 1563168"/>
              <a:gd name="f2042" fmla="val 2238031"/>
              <a:gd name="f2043" fmla="val 1542516"/>
              <a:gd name="f2044" fmla="val 1483407"/>
              <a:gd name="f2045" fmla="val 2208121"/>
              <a:gd name="f2046" fmla="val 1427147"/>
              <a:gd name="f2047" fmla="val 2187469"/>
              <a:gd name="f2048" fmla="val 1370888"/>
              <a:gd name="f2049" fmla="val 2177499"/>
              <a:gd name="f2050" fmla="val 1344538"/>
              <a:gd name="f2051" fmla="val 1308219"/>
              <a:gd name="f2052" fmla="val 2223788"/>
              <a:gd name="f2053" fmla="val 1301809"/>
              <a:gd name="f2054" fmla="val 2235183"/>
              <a:gd name="f2055" fmla="val 1319613"/>
              <a:gd name="f2056" fmla="val 2248002"/>
              <a:gd name="f2057" fmla="val 1332432"/>
              <a:gd name="f2058" fmla="val 2262957"/>
              <a:gd name="f2059" fmla="val 2271503"/>
              <a:gd name="f2060" fmla="val 1410768"/>
              <a:gd name="f2061" fmla="val 1452073"/>
              <a:gd name="f2062" fmla="val 2272927"/>
              <a:gd name="f2063" fmla="val 1455633"/>
              <a:gd name="f2064" fmla="val 1459194"/>
              <a:gd name="f2065" fmla="val 2270790"/>
              <a:gd name="f2066" fmla="val 1456346"/>
              <a:gd name="f2067" fmla="val 2270078"/>
              <a:gd name="f2068" fmla="val 2264381"/>
              <a:gd name="f2069" fmla="val 1415041"/>
              <a:gd name="f2070" fmla="val 2260108"/>
              <a:gd name="f2071" fmla="val 1376585"/>
              <a:gd name="f2072" fmla="val 1337417"/>
              <a:gd name="f2073" fmla="val 2225925"/>
              <a:gd name="f2074" fmla="val 1327446"/>
              <a:gd name="f2075" fmla="val 2215243"/>
              <a:gd name="f2076" fmla="val 1331720"/>
              <a:gd name="f2077" fmla="val 2205273"/>
              <a:gd name="f2078" fmla="val 1335280"/>
              <a:gd name="f2079" fmla="val 2208833"/>
              <a:gd name="f2080" fmla="val 1416465"/>
              <a:gd name="f2081" fmla="val 2230198"/>
              <a:gd name="f2082" fmla="val 1478422"/>
              <a:gd name="f2083" fmla="val 2247289"/>
              <a:gd name="f2084" fmla="val 1538955"/>
              <a:gd name="f2085" fmla="val 1549637"/>
              <a:gd name="f2086" fmla="val 2255123"/>
              <a:gd name="f2087" fmla="val 1561744"/>
              <a:gd name="f2088" fmla="val 2267942"/>
              <a:gd name="f2089" fmla="val 1547501"/>
              <a:gd name="f2090" fmla="val 2285746"/>
              <a:gd name="f2091" fmla="val 1537531"/>
              <a:gd name="f2092" fmla="val 1495514"/>
              <a:gd name="f2093" fmla="val 1454209"/>
              <a:gd name="f2094" fmla="val 1412192"/>
              <a:gd name="f2095" fmla="val 2282185"/>
              <a:gd name="f2096" fmla="val 1392252"/>
              <a:gd name="f2097" fmla="val 1372312"/>
              <a:gd name="f2098" fmla="val 1352372"/>
              <a:gd name="f2099" fmla="val 2288594"/>
              <a:gd name="f2100" fmla="val 1384418"/>
              <a:gd name="f2101" fmla="val 2310671"/>
              <a:gd name="f2102" fmla="val 1406495"/>
              <a:gd name="f2103" fmla="val 1432132"/>
              <a:gd name="f2104" fmla="val 2361945"/>
              <a:gd name="f2105" fmla="val 1506908"/>
              <a:gd name="f2106" fmla="val 2384734"/>
              <a:gd name="f2107" fmla="val 1585245"/>
              <a:gd name="f2108" fmla="val 2379749"/>
              <a:gd name="f2109" fmla="val 1700613"/>
              <a:gd name="f2110" fmla="val 2374052"/>
              <a:gd name="f2111" fmla="val 1729811"/>
              <a:gd name="f2112" fmla="val 2370491"/>
              <a:gd name="f2113" fmla="val 1760434"/>
              <a:gd name="f2114" fmla="val 1742630"/>
              <a:gd name="f2115" fmla="val 2388295"/>
              <a:gd name="f2116" fmla="val 1723402"/>
              <a:gd name="f2117" fmla="val 2386871"/>
              <a:gd name="f2118" fmla="val 1703462"/>
              <a:gd name="f2119" fmla="val 2398977"/>
              <a:gd name="f2120" fmla="val 1673551"/>
              <a:gd name="f2121" fmla="val 2418917"/>
              <a:gd name="f2122" fmla="val 2489420"/>
              <a:gd name="f2123" fmla="val 2596955"/>
              <a:gd name="f2124" fmla="val 1749751"/>
              <a:gd name="f2125" fmla="val 2604076"/>
              <a:gd name="f2126" fmla="val 1757585"/>
              <a:gd name="f2127" fmla="val 2609061"/>
              <a:gd name="f2128" fmla="val 2621168"/>
              <a:gd name="f2129" fmla="val 2768583"/>
              <a:gd name="f2130" fmla="val 2817009"/>
              <a:gd name="f2131" fmla="val 1880787"/>
              <a:gd name="f2132" fmla="val 2891785"/>
              <a:gd name="f2133" fmla="val 2016808"/>
              <a:gd name="f2134" fmla="val 2913149"/>
              <a:gd name="f2135" fmla="val 2138585"/>
              <a:gd name="f2136" fmla="val 2908876"/>
              <a:gd name="f2137" fmla="val 2268196"/>
              <a:gd name="f2138" fmla="val 2898906"/>
              <a:gd name="f2139" fmla="val 2342259"/>
              <a:gd name="f2140" fmla="val 2416323"/>
              <a:gd name="f2141" fmla="val 2868284"/>
              <a:gd name="f2142" fmla="val 2861875"/>
              <a:gd name="f2143" fmla="val 2507478"/>
              <a:gd name="f2144" fmla="val 2842646"/>
              <a:gd name="f2145" fmla="val 2546646"/>
              <a:gd name="f2146" fmla="val 2822706"/>
              <a:gd name="f2147" fmla="val 2586527"/>
              <a:gd name="f2148" fmla="val 2789947"/>
              <a:gd name="f2149" fmla="val 2617149"/>
              <a:gd name="f2150" fmla="val 2771431"/>
              <a:gd name="f2151" fmla="val 2634241"/>
              <a:gd name="f2152" fmla="val 2792796"/>
              <a:gd name="f2153" fmla="val 2814873"/>
              <a:gd name="f2154" fmla="val 2662727"/>
              <a:gd name="f2155" fmla="val 2835525"/>
              <a:gd name="f2156" fmla="val 2680531"/>
              <a:gd name="f2157" fmla="val 2856889"/>
              <a:gd name="f2158" fmla="val 2696198"/>
              <a:gd name="f2159" fmla="val 2883951"/>
              <a:gd name="f2160" fmla="val 2716138"/>
              <a:gd name="f2161" fmla="val 2730381"/>
              <a:gd name="f2162" fmla="val 2943772"/>
              <a:gd name="f2163" fmla="val 2748185"/>
              <a:gd name="f2164" fmla="val 2965136"/>
              <a:gd name="f2165" fmla="val 2725396"/>
              <a:gd name="f2166" fmla="val 2955166"/>
              <a:gd name="f2167" fmla="val 2933802"/>
              <a:gd name="f2168" fmla="val 2675546"/>
              <a:gd name="f2169" fmla="val 2914574"/>
              <a:gd name="f2170" fmla="val 2627832"/>
              <a:gd name="f2171" fmla="val 2903891"/>
              <a:gd name="f2172" fmla="val 2922407"/>
              <a:gd name="f2173" fmla="val 2518161"/>
              <a:gd name="f2174" fmla="val 2469022"/>
              <a:gd name="f2175" fmla="val 2456203"/>
              <a:gd name="f2176" fmla="val 2923831"/>
              <a:gd name="f2177" fmla="val 2442673"/>
              <a:gd name="f2178" fmla="val 2924544"/>
              <a:gd name="f2179" fmla="val 2925968"/>
              <a:gd name="f2180" fmla="val 2933089"/>
              <a:gd name="f2181" fmla="val 2370745"/>
              <a:gd name="f2182" fmla="val 2955878"/>
              <a:gd name="f2183" fmla="val 2349381"/>
              <a:gd name="f2184" fmla="val 3013562"/>
              <a:gd name="f2185" fmla="val 2315910"/>
              <a:gd name="f2186" fmla="val 3074807"/>
              <a:gd name="f2187" fmla="val 3136764"/>
              <a:gd name="f2188" fmla="val 3153856"/>
              <a:gd name="f2189" fmla="val 2261787"/>
              <a:gd name="f2190" fmla="val 3173084"/>
              <a:gd name="f2191" fmla="val 2259650"/>
              <a:gd name="f2192" fmla="val 3187327"/>
              <a:gd name="f2193" fmla="val 2246832"/>
              <a:gd name="f2194" fmla="val 3225071"/>
              <a:gd name="f2195" fmla="val 2237574"/>
              <a:gd name="f2196" fmla="val 3255693"/>
              <a:gd name="f2197" fmla="val 2251104"/>
              <a:gd name="f2198" fmla="val 3284891"/>
              <a:gd name="f2199" fmla="val 2274605"/>
              <a:gd name="f2200" fmla="val 3331893"/>
              <a:gd name="f2201" fmla="val 2313062"/>
              <a:gd name="f2202" fmla="val 3376046"/>
              <a:gd name="f2203" fmla="val 3421624"/>
              <a:gd name="f2204" fmla="val 3442989"/>
              <a:gd name="f2205" fmla="val 3455807"/>
              <a:gd name="f2206" fmla="val 3438003"/>
              <a:gd name="f2207" fmla="val 2467598"/>
              <a:gd name="f2208" fmla="val 3434443"/>
              <a:gd name="f2209" fmla="val 2473295"/>
              <a:gd name="f2210" fmla="val 3435155"/>
              <a:gd name="f2211" fmla="val 3444413"/>
              <a:gd name="f2212" fmla="val 2501069"/>
              <a:gd name="f2213" fmla="val 3440852"/>
              <a:gd name="f2214" fmla="val 2514600"/>
              <a:gd name="f2215" fmla="val 3438716"/>
              <a:gd name="f2216" fmla="val 3418775"/>
              <a:gd name="f2217" fmla="val 2561602"/>
              <a:gd name="f2218" fmla="val 3415927"/>
              <a:gd name="f2219" fmla="val 3405245"/>
              <a:gd name="f2220" fmla="val 2637090"/>
              <a:gd name="f2221" fmla="val 3398123"/>
              <a:gd name="f2222" fmla="val 2660590"/>
              <a:gd name="f2223" fmla="val 3387441"/>
              <a:gd name="f2224" fmla="val 2682667"/>
              <a:gd name="f2225" fmla="val 3377471"/>
              <a:gd name="f2226" fmla="val 2705456"/>
              <a:gd name="f2227" fmla="val 3369637"/>
              <a:gd name="f2228" fmla="val 3356818"/>
              <a:gd name="f2229" fmla="val 2728957"/>
              <a:gd name="f2230" fmla="val 3337590"/>
              <a:gd name="f2231" fmla="val 2728245"/>
              <a:gd name="f2232" fmla="val 3302695"/>
              <a:gd name="f2233" fmla="val 2726820"/>
              <a:gd name="f2234" fmla="val 3272073"/>
              <a:gd name="f2235" fmla="val 2713290"/>
              <a:gd name="f2236" fmla="val 3240738"/>
              <a:gd name="f2237" fmla="val 3205130"/>
              <a:gd name="f2238" fmla="val 2687652"/>
              <a:gd name="f2239" fmla="val 3170235"/>
              <a:gd name="f2240" fmla="val 3125370"/>
              <a:gd name="f2241" fmla="val 2649908"/>
              <a:gd name="f2242" fmla="val 3118248"/>
              <a:gd name="f2243" fmla="val 3115400"/>
              <a:gd name="f2244" fmla="val 3101869"/>
              <a:gd name="f2245" fmla="val 2575845"/>
              <a:gd name="f2246" fmla="val 3089762"/>
              <a:gd name="f2247" fmla="val 2522434"/>
              <a:gd name="f2248" fmla="val 3081929"/>
              <a:gd name="f2249" fmla="val 3076944"/>
              <a:gd name="f2250" fmla="val 2430566"/>
              <a:gd name="f2251" fmla="val 3083353"/>
              <a:gd name="f2252" fmla="val 2406353"/>
              <a:gd name="f2253" fmla="val 3159553"/>
              <a:gd name="f2254" fmla="val 3200146"/>
              <a:gd name="f2255" fmla="val 2375019"/>
              <a:gd name="f2256" fmla="val 3245011"/>
              <a:gd name="f2257" fmla="val 3264951"/>
              <a:gd name="f2258" fmla="val 3279194"/>
              <a:gd name="f2259" fmla="val 2380716"/>
              <a:gd name="f2260" fmla="val 3289876"/>
              <a:gd name="f2261" fmla="val 3309817"/>
              <a:gd name="f2262" fmla="val 2426293"/>
              <a:gd name="f2263" fmla="val 3328332"/>
              <a:gd name="f2264" fmla="val 2457628"/>
              <a:gd name="f2265" fmla="val 3339727"/>
              <a:gd name="f2266" fmla="val 3353970"/>
              <a:gd name="f2267" fmla="val 3342575"/>
              <a:gd name="f2268" fmla="val 3304119"/>
              <a:gd name="f2269" fmla="val 2583678"/>
              <a:gd name="f2270" fmla="val 3287740"/>
              <a:gd name="f2271" fmla="val 2592936"/>
              <a:gd name="f2272" fmla="val 3269936"/>
              <a:gd name="f2273" fmla="val 3251420"/>
              <a:gd name="f2274" fmla="val 3237177"/>
              <a:gd name="f2275" fmla="val 3223646"/>
              <a:gd name="f2276" fmla="val 3213676"/>
              <a:gd name="f2277" fmla="val 2590800"/>
              <a:gd name="f2278" fmla="val 3186615"/>
              <a:gd name="f2279" fmla="val 2563738"/>
              <a:gd name="f2280" fmla="val 3168099"/>
              <a:gd name="f2281" fmla="val 3188751"/>
              <a:gd name="f2282" fmla="val 3214389"/>
              <a:gd name="f2283" fmla="val 2458340"/>
              <a:gd name="f2284" fmla="val 3232904"/>
              <a:gd name="f2285" fmla="val 3249284"/>
              <a:gd name="f2286" fmla="val 3273497"/>
              <a:gd name="f2287" fmla="val 3276345"/>
              <a:gd name="f2288" fmla="val 2490387"/>
              <a:gd name="f2289" fmla="val 2464749"/>
              <a:gd name="f2290" fmla="val 3230056"/>
              <a:gd name="f2291" fmla="val 2441248"/>
              <a:gd name="f2292" fmla="val 3207979"/>
              <a:gd name="f2293" fmla="val 3165250"/>
              <a:gd name="f2294" fmla="val 2461901"/>
              <a:gd name="f2295" fmla="val 3155280"/>
              <a:gd name="f2296" fmla="val 3150295"/>
              <a:gd name="f2297" fmla="val 2491099"/>
              <a:gd name="f2298" fmla="val 3153144"/>
              <a:gd name="f2299" fmla="val 3160977"/>
              <a:gd name="f2300" fmla="val 2535964"/>
              <a:gd name="f2301" fmla="val 3182342"/>
              <a:gd name="f2302" fmla="val 2595785"/>
              <a:gd name="f2303" fmla="val 3198009"/>
              <a:gd name="f2304" fmla="val 3210116"/>
              <a:gd name="f2305" fmla="val 3239314"/>
              <a:gd name="f2306" fmla="val 3271360"/>
              <a:gd name="f2307" fmla="val 3305544"/>
              <a:gd name="f2308" fmla="val 3329757"/>
              <a:gd name="f2309" fmla="val 3343288"/>
              <a:gd name="f2310" fmla="val 2637802"/>
              <a:gd name="f2311" fmla="val 3349697"/>
              <a:gd name="f2312" fmla="val 3363940"/>
              <a:gd name="f2313" fmla="val 3371061"/>
              <a:gd name="f2314" fmla="val 3375334"/>
              <a:gd name="f2315" fmla="val 2463325"/>
              <a:gd name="f2316" fmla="val 2449082"/>
              <a:gd name="f2317" fmla="val 3368213"/>
              <a:gd name="f2318" fmla="val 2437688"/>
              <a:gd name="f2319" fmla="val 3358955"/>
              <a:gd name="f2320" fmla="val 2427717"/>
              <a:gd name="f2321" fmla="val 3329045"/>
              <a:gd name="f2322" fmla="val 3295574"/>
              <a:gd name="f2323" fmla="val 3259966"/>
              <a:gd name="f2324" fmla="val 2322319"/>
              <a:gd name="f2325" fmla="val 3217237"/>
              <a:gd name="f2326" fmla="val 2319471"/>
              <a:gd name="f2327" fmla="val 3193024"/>
              <a:gd name="f2328" fmla="val 2328017"/>
              <a:gd name="f2329" fmla="val 3142461"/>
              <a:gd name="f2330" fmla="val 3092611"/>
              <a:gd name="f2331" fmla="val 3046321"/>
              <a:gd name="f2332" fmla="val 2998607"/>
              <a:gd name="f2333" fmla="val 2422020"/>
              <a:gd name="f2334" fmla="val 2990061"/>
              <a:gd name="f2335" fmla="val 2499645"/>
              <a:gd name="f2336" fmla="val 3031366"/>
              <a:gd name="f2337" fmla="val 3049882"/>
              <a:gd name="f2338" fmla="val 2552344"/>
              <a:gd name="f2339" fmla="val 3058428"/>
              <a:gd name="f2340" fmla="val 2572284"/>
              <a:gd name="f2341" fmla="val 3059852"/>
              <a:gd name="f2342" fmla="val 2595073"/>
              <a:gd name="f2343" fmla="val 3061276"/>
              <a:gd name="f2344" fmla="val 3075519"/>
              <a:gd name="f2345" fmla="val 3094035"/>
              <a:gd name="f2346" fmla="val 3137476"/>
              <a:gd name="f2347" fmla="val 2699047"/>
              <a:gd name="f2348" fmla="val 3193736"/>
              <a:gd name="f2349" fmla="val 2721123"/>
              <a:gd name="f2350" fmla="val 2758155"/>
              <a:gd name="f2351" fmla="val 3279906"/>
              <a:gd name="f2352" fmla="val 2788777"/>
              <a:gd name="f2353" fmla="val 3327620"/>
              <a:gd name="f2354" fmla="val 2775959"/>
              <a:gd name="f2355" fmla="val 3370349"/>
              <a:gd name="f2356" fmla="val 2756731"/>
              <a:gd name="f2357" fmla="val 3384592"/>
              <a:gd name="f2358" fmla="val 3400260"/>
              <a:gd name="f2359" fmla="val 3410942"/>
              <a:gd name="f2360" fmla="val 2714714"/>
              <a:gd name="f2361" fmla="val 3440140"/>
              <a:gd name="f2362" fmla="val 2717562"/>
              <a:gd name="f2363" fmla="val 2718987"/>
              <a:gd name="f2364" fmla="val 3459368"/>
              <a:gd name="f2365" fmla="val 3462929"/>
              <a:gd name="f2366" fmla="val 3465777"/>
              <a:gd name="f2367" fmla="val 2721836"/>
              <a:gd name="f2368" fmla="val 3527734"/>
              <a:gd name="f2369" fmla="val 2752458"/>
              <a:gd name="f2370" fmla="val 3588267"/>
              <a:gd name="f2371" fmla="val 2743912"/>
              <a:gd name="f2372" fmla="val 3646663"/>
              <a:gd name="f2373" fmla="val 2711865"/>
              <a:gd name="f2374" fmla="val 3672301"/>
              <a:gd name="f2375" fmla="val 2697622"/>
              <a:gd name="f2376" fmla="val 3702211"/>
              <a:gd name="f2377" fmla="val 2689076"/>
              <a:gd name="f2378" fmla="val 3723575"/>
              <a:gd name="f2379" fmla="val 2667712"/>
              <a:gd name="f2380" fmla="val 3739955"/>
              <a:gd name="f2381" fmla="val 2654181"/>
              <a:gd name="f2382" fmla="val 3752061"/>
              <a:gd name="f2383" fmla="val 3778411"/>
              <a:gd name="f2384" fmla="val 3794790"/>
              <a:gd name="f2385" fmla="val 3803336"/>
              <a:gd name="f2386" fmla="val 2610740"/>
              <a:gd name="f2387" fmla="val 3823989"/>
              <a:gd name="f2388" fmla="val 3841792"/>
              <a:gd name="f2389" fmla="val 2607892"/>
              <a:gd name="f2390" fmla="val 3858172"/>
              <a:gd name="f2391" fmla="val 2604331"/>
              <a:gd name="f2392" fmla="val 3875263"/>
              <a:gd name="f2393" fmla="val 3882385"/>
              <a:gd name="f2394" fmla="val 3890218"/>
              <a:gd name="f2395" fmla="val 3897340"/>
              <a:gd name="f2396" fmla="val 3939357"/>
              <a:gd name="f2397" fmla="val 3980661"/>
              <a:gd name="f2398" fmla="val 4016981"/>
              <a:gd name="f2399" fmla="val 4019117"/>
              <a:gd name="f2400" fmla="val 4021966"/>
              <a:gd name="f2401" fmla="val 2548783"/>
              <a:gd name="f2402" fmla="val 4022678"/>
              <a:gd name="f2403" fmla="val 4037633"/>
              <a:gd name="f2404" fmla="val 4066119"/>
              <a:gd name="f2405" fmla="val 4085348"/>
              <a:gd name="f2406" fmla="val 4105288"/>
              <a:gd name="f2407" fmla="val 2418460"/>
              <a:gd name="f2408" fmla="val 4096030"/>
              <a:gd name="f2409" fmla="val 4038345"/>
              <a:gd name="f2410" fmla="val 4008435"/>
              <a:gd name="f2411" fmla="val 2328729"/>
              <a:gd name="f2412" fmla="val 3977101"/>
              <a:gd name="f2413" fmla="val 2311637"/>
              <a:gd name="f2414" fmla="val 3958585"/>
              <a:gd name="f2415" fmla="val 2301667"/>
              <a:gd name="f2416" fmla="val 3940069"/>
              <a:gd name="f2417" fmla="val 3921553"/>
              <a:gd name="f2418" fmla="val 2310925"/>
              <a:gd name="f2419" fmla="val 3868142"/>
              <a:gd name="f2420" fmla="val 3843217"/>
              <a:gd name="f2421" fmla="val 3831110"/>
              <a:gd name="f2422" fmla="val 2371458"/>
              <a:gd name="f2423" fmla="val 3824701"/>
              <a:gd name="f2424" fmla="val 3822564"/>
              <a:gd name="f2425" fmla="val 3821852"/>
              <a:gd name="f2426" fmla="val 3828261"/>
              <a:gd name="f2427" fmla="val 3872415"/>
              <a:gd name="f2428" fmla="val 3918704"/>
              <a:gd name="f2429" fmla="val 2503206"/>
              <a:gd name="f2430" fmla="val 3974252"/>
              <a:gd name="f2431" fmla="val 3983510"/>
              <a:gd name="f2432" fmla="val 2429854"/>
              <a:gd name="f2433" fmla="val 3978525"/>
              <a:gd name="f2434" fmla="val 2424869"/>
              <a:gd name="f2435" fmla="val 2436976"/>
              <a:gd name="f2436" fmla="val 3972116"/>
              <a:gd name="f2437" fmla="val 3968555"/>
              <a:gd name="f2438" fmla="val 3964994"/>
              <a:gd name="f2439" fmla="val 2471159"/>
              <a:gd name="f2440" fmla="val 3927962"/>
              <a:gd name="f2441" fmla="val 3866005"/>
              <a:gd name="f2442" fmla="val 3838944"/>
              <a:gd name="f2443" fmla="val 3831822"/>
              <a:gd name="f2444" fmla="val 2449794"/>
              <a:gd name="f2445" fmla="val 3832534"/>
              <a:gd name="f2446" fmla="val 3838232"/>
              <a:gd name="f2447" fmla="val 2424157"/>
              <a:gd name="f2448" fmla="val 3851762"/>
              <a:gd name="f2449" fmla="val 3873127"/>
              <a:gd name="f2450" fmla="val 3895204"/>
              <a:gd name="f2451" fmla="val 2344396"/>
              <a:gd name="f2452" fmla="val 3905886"/>
              <a:gd name="f2453" fmla="val 2332290"/>
              <a:gd name="f2454" fmla="val 3920129"/>
              <a:gd name="f2455" fmla="val 3936508"/>
              <a:gd name="f2456" fmla="val 2333714"/>
              <a:gd name="f2457" fmla="val 3971404"/>
              <a:gd name="f2458" fmla="val 4003450"/>
              <a:gd name="f2459" fmla="val 4034073"/>
              <a:gd name="f2460" fmla="val 4045467"/>
              <a:gd name="f2461" fmla="val 2388549"/>
              <a:gd name="f2462" fmla="val 4049740"/>
              <a:gd name="f2463" fmla="val 4046179"/>
              <a:gd name="f2464" fmla="val 2413474"/>
              <a:gd name="f2465" fmla="val 2459052"/>
              <a:gd name="f2466" fmla="val 3997753"/>
              <a:gd name="f2467" fmla="val 3993480"/>
              <a:gd name="f2468" fmla="val 2555904"/>
              <a:gd name="f2469" fmla="val 3984222"/>
              <a:gd name="f2470" fmla="val 3933659"/>
              <a:gd name="f2471" fmla="val 3891643"/>
              <a:gd name="f2472" fmla="val 3848914"/>
              <a:gd name="f2473" fmla="val 3826837"/>
              <a:gd name="f2474" fmla="val 3801200"/>
              <a:gd name="f2475" fmla="val 2596497"/>
              <a:gd name="f2476" fmla="val 3783396"/>
              <a:gd name="f2477" fmla="val 3781260"/>
              <a:gd name="f2478" fmla="val 2569435"/>
              <a:gd name="f2479" fmla="val 3779123"/>
              <a:gd name="f2480" fmla="val 3789093"/>
              <a:gd name="f2481" fmla="val 3776274"/>
              <a:gd name="f2482" fmla="val 2506766"/>
              <a:gd name="f2483" fmla="val 3772002"/>
              <a:gd name="f2484" fmla="val 3769865"/>
              <a:gd name="f2485" fmla="val 3767017"/>
              <a:gd name="f2486" fmla="val 3768441"/>
              <a:gd name="f2487" fmla="val 3773426"/>
              <a:gd name="f2488" fmla="val 2383565"/>
              <a:gd name="f2489" fmla="val 3776986"/>
              <a:gd name="f2490" fmla="val 2353654"/>
              <a:gd name="f2491" fmla="val 3777699"/>
              <a:gd name="f2492" fmla="val 3784820"/>
              <a:gd name="f2493" fmla="val 3788381"/>
              <a:gd name="f2494" fmla="val 2335850"/>
              <a:gd name="f2495" fmla="val 2303804"/>
              <a:gd name="f2496" fmla="val 3877400"/>
              <a:gd name="f2497" fmla="val 2273893"/>
              <a:gd name="f2498" fmla="val 3925114"/>
              <a:gd name="f2499" fmla="val 2248256"/>
              <a:gd name="f2500" fmla="val 3946478"/>
              <a:gd name="f2501" fmla="val 2236861"/>
              <a:gd name="f2502" fmla="val 3967843"/>
              <a:gd name="f2503" fmla="val 3989207"/>
              <a:gd name="f2504" fmla="val 2249680"/>
              <a:gd name="f2505" fmla="val 4000602"/>
              <a:gd name="f2506" fmla="val 2256802"/>
              <a:gd name="f2507" fmla="val 4013420"/>
              <a:gd name="f2508" fmla="val 4026239"/>
              <a:gd name="f2509" fmla="val 4052588"/>
              <a:gd name="f2510" fmla="val 2287424"/>
              <a:gd name="f2511" fmla="val 4084635"/>
              <a:gd name="f2512" fmla="val 4113833"/>
              <a:gd name="f2513" fmla="val 4130925"/>
              <a:gd name="f2514" fmla="val 4140183"/>
              <a:gd name="f2515" fmla="val 2329441"/>
              <a:gd name="f2516" fmla="val 4153714"/>
              <a:gd name="f2517" fmla="val 4183624"/>
              <a:gd name="f2518" fmla="val 4222080"/>
              <a:gd name="f2519" fmla="val 4258400"/>
              <a:gd name="f2520" fmla="val 2172768"/>
              <a:gd name="f2521" fmla="val 4265521"/>
              <a:gd name="f2522" fmla="val 2163510"/>
              <a:gd name="f2523" fmla="val 4274779"/>
              <a:gd name="f2524" fmla="val 4284037"/>
              <a:gd name="f2525" fmla="val 2148555"/>
              <a:gd name="f2526" fmla="val 4293295"/>
              <a:gd name="f2527" fmla="val 2143570"/>
              <a:gd name="f2528" fmla="val 4297568"/>
              <a:gd name="f2529" fmla="val 2135024"/>
              <a:gd name="f2530" fmla="val 4299704"/>
              <a:gd name="f2531" fmla="val 2125054"/>
              <a:gd name="f2532" fmla="val 4301129"/>
              <a:gd name="f2533" fmla="val 4306826"/>
              <a:gd name="f2534" fmla="val 2110811"/>
              <a:gd name="f2535" fmla="val 4314659"/>
              <a:gd name="f2536" fmla="val 2107250"/>
              <a:gd name="f2537" fmla="val 4335312"/>
              <a:gd name="f2538" fmla="val 2095144"/>
              <a:gd name="f2539" fmla="val 4357388"/>
              <a:gd name="f2540" fmla="val 4381602"/>
              <a:gd name="f2541" fmla="val 2095856"/>
              <a:gd name="f2542" fmla="val 4417209"/>
              <a:gd name="f2543" fmla="val 2100129"/>
              <a:gd name="f2544" fmla="val 4452105"/>
              <a:gd name="f2545" fmla="val 2107963"/>
              <a:gd name="f2546" fmla="val 2109387"/>
              <a:gd name="f2547" fmla="val 2120781"/>
              <a:gd name="f2548" fmla="val 4546108"/>
              <a:gd name="f2549" fmla="val 2127191"/>
              <a:gd name="f2550" fmla="val 4577443"/>
              <a:gd name="f2551" fmla="val 2129327"/>
              <a:gd name="f2552" fmla="val 4603792"/>
              <a:gd name="f2553" fmla="val 4633703"/>
              <a:gd name="f2554" fmla="val 2149979"/>
              <a:gd name="f2555" fmla="val 4661476"/>
              <a:gd name="f2556" fmla="val 2159949"/>
              <a:gd name="f2557" fmla="val 4685690"/>
              <a:gd name="f2558" fmla="val 2168495"/>
              <a:gd name="f2559" fmla="val 4702069"/>
              <a:gd name="f2560" fmla="val 2183450"/>
              <a:gd name="f2561" fmla="val 4709902"/>
              <a:gd name="f2562" fmla="val 2207663"/>
              <a:gd name="f2563" fmla="val 4735540"/>
              <a:gd name="f2564" fmla="val 2285288"/>
              <a:gd name="f2565" fmla="val 4757617"/>
              <a:gd name="f2566" fmla="val 4765450"/>
              <a:gd name="f2567" fmla="val 2444809"/>
              <a:gd name="f2568" fmla="val 4766162"/>
              <a:gd name="f2569" fmla="val 4770435"/>
              <a:gd name="f2570" fmla="val 4773996"/>
              <a:gd name="f2571" fmla="val 4778269"/>
              <a:gd name="f2572" fmla="val 4776133"/>
              <a:gd name="f2573" fmla="val 4769723"/>
              <a:gd name="f2574" fmla="val 4741949"/>
              <a:gd name="f2575" fmla="val 2535252"/>
              <a:gd name="f2576" fmla="val 4713463"/>
              <a:gd name="f2577" fmla="val 4684265"/>
              <a:gd name="f2578" fmla="val 4652930"/>
              <a:gd name="f2579" fmla="val 2619286"/>
              <a:gd name="f2580" fmla="val 4616611"/>
              <a:gd name="f2581" fmla="val 4589549"/>
              <a:gd name="f2582" fmla="val 2679107"/>
              <a:gd name="f2583" fmla="val 4568185"/>
              <a:gd name="f2584" fmla="val 2703319"/>
              <a:gd name="f2585" fmla="val 4530441"/>
              <a:gd name="f2586" fmla="val 4529017"/>
              <a:gd name="f2587" fmla="val 4526880"/>
              <a:gd name="f2588" fmla="val 2716850"/>
              <a:gd name="f2589" fmla="val 4548245"/>
              <a:gd name="f2590" fmla="val 4569609"/>
              <a:gd name="f2591" fmla="val 4590974"/>
              <a:gd name="f2592" fmla="val 4602368"/>
              <a:gd name="f2593" fmla="val 4612338"/>
              <a:gd name="f2594" fmla="val 4628005"/>
              <a:gd name="f2595" fmla="val 4636551"/>
              <a:gd name="f2596" fmla="val 4645097"/>
              <a:gd name="f2597" fmla="val 4667173"/>
              <a:gd name="f2598" fmla="val 4689250"/>
              <a:gd name="f2599" fmla="val 4711327"/>
              <a:gd name="f2600" fmla="val 4724858"/>
              <a:gd name="f2601" fmla="val 4731979"/>
              <a:gd name="f2602" fmla="val 4741237"/>
              <a:gd name="f2603" fmla="val 4772572"/>
              <a:gd name="f2604" fmla="val 2802308"/>
              <a:gd name="f2605" fmla="val 4816725"/>
              <a:gd name="f2606" fmla="val 2825097"/>
              <a:gd name="f2607" fmla="val 4871560"/>
              <a:gd name="f2608" fmla="val 4897910"/>
              <a:gd name="f2609" fmla="val 2827234"/>
              <a:gd name="f2610" fmla="val 4924260"/>
              <a:gd name="f2611" fmla="val 4949897"/>
              <a:gd name="f2612" fmla="val 2822960"/>
              <a:gd name="f2613" fmla="val 4980519"/>
              <a:gd name="f2614" fmla="val 2817263"/>
              <a:gd name="f2615" fmla="val 5011142"/>
              <a:gd name="f2616" fmla="val 5041764"/>
              <a:gd name="f2617" fmla="val 5053159"/>
              <a:gd name="f2618" fmla="val 5064553"/>
              <a:gd name="f2619" fmla="val 2839340"/>
              <a:gd name="f2620" fmla="val 5078084"/>
              <a:gd name="f2621" fmla="val 2844325"/>
              <a:gd name="f2622" fmla="val 5113691"/>
              <a:gd name="f2623" fmla="val 2857144"/>
              <a:gd name="f2624" fmla="val 5151435"/>
              <a:gd name="f2625" fmla="val 2862129"/>
              <a:gd name="f2626" fmla="val 5187755"/>
              <a:gd name="f2627" fmla="val 2872099"/>
              <a:gd name="f2628" fmla="val 5208407"/>
              <a:gd name="f2629" fmla="val 2877796"/>
              <a:gd name="f2630" fmla="val 5231908"/>
              <a:gd name="f2631" fmla="val 2874948"/>
              <a:gd name="f2632" fmla="val 5253985"/>
              <a:gd name="f2633" fmla="val 2880645"/>
              <a:gd name="f2634" fmla="val 5268228"/>
              <a:gd name="f2635" fmla="val 2883493"/>
              <a:gd name="f2636" fmla="val 5279622"/>
              <a:gd name="f2637" fmla="val 5291017"/>
              <a:gd name="f2638" fmla="val 2899161"/>
              <a:gd name="f2639" fmla="val 5310957"/>
              <a:gd name="f2640" fmla="val 5335170"/>
              <a:gd name="f2641" fmla="val 5359383"/>
              <a:gd name="f2642" fmla="val 5372201"/>
              <a:gd name="f2643" fmla="val 5387157"/>
              <a:gd name="f2644" fmla="val 2945450"/>
              <a:gd name="f2645" fmla="val 5375762"/>
              <a:gd name="f2646" fmla="val 2964678"/>
              <a:gd name="f2647" fmla="val 5346564"/>
              <a:gd name="f2648" fmla="val 2973224"/>
              <a:gd name="f2649" fmla="val 5319503"/>
              <a:gd name="f2650" fmla="val 5291729"/>
              <a:gd name="f2651" fmla="val 2957557"/>
              <a:gd name="f2652" fmla="val 2953996"/>
              <a:gd name="f2653" fmla="val 5258258"/>
              <a:gd name="f2654" fmla="val 2961830"/>
              <a:gd name="f2655" fmla="val 5251848"/>
              <a:gd name="f2656" fmla="val 2966103"/>
              <a:gd name="f2657" fmla="val 5245439"/>
              <a:gd name="f2658" fmla="val 2966815"/>
              <a:gd name="f2659" fmla="val 5239742"/>
              <a:gd name="f2660" fmla="val 2963254"/>
              <a:gd name="f2661" fmla="val 5218377"/>
              <a:gd name="f2662" fmla="val 5194877"/>
              <a:gd name="f2663" fmla="val 2952572"/>
              <a:gd name="f2664" fmla="val 5172088"/>
              <a:gd name="f2665" fmla="val 5155708"/>
              <a:gd name="f2666" fmla="val 5140753"/>
              <a:gd name="f2667" fmla="val 2963966"/>
              <a:gd name="f2668" fmla="val 5123662"/>
              <a:gd name="f2669" fmla="val 5116540"/>
              <a:gd name="f2670" fmla="val 2958981"/>
              <a:gd name="f2671" fmla="val 5110843"/>
              <a:gd name="f2672" fmla="val 2954708"/>
              <a:gd name="f2673" fmla="val 5102297"/>
              <a:gd name="f2674" fmla="val 5057432"/>
              <a:gd name="f2675" fmla="val 5016127"/>
              <a:gd name="f2676" fmla="val 4979095"/>
              <a:gd name="f2677" fmla="val 4968413"/>
              <a:gd name="f2678" fmla="val 4955594"/>
              <a:gd name="f2679" fmla="val 4942063"/>
              <a:gd name="f2680" fmla="val 4846635"/>
              <a:gd name="f2681" fmla="val 4804619"/>
              <a:gd name="f2682" fmla="val 4768299"/>
              <a:gd name="f2683" fmla="val 2913404"/>
              <a:gd name="f2684" fmla="val 4734116"/>
              <a:gd name="f2685" fmla="val 4714888"/>
              <a:gd name="f2686" fmla="val 4696372"/>
              <a:gd name="f2687" fmla="val 2860705"/>
              <a:gd name="f2688" fmla="val 4670022"/>
              <a:gd name="f2689" fmla="val 4650794"/>
              <a:gd name="f2690" fmla="val 2871387"/>
              <a:gd name="f2691" fmla="val 2895600"/>
              <a:gd name="f2692" fmla="val 4617323"/>
              <a:gd name="f2693" fmla="val 2899873"/>
              <a:gd name="f2694" fmla="val 4613762"/>
              <a:gd name="f2695" fmla="val 4618747"/>
              <a:gd name="f2696" fmla="val 2916964"/>
              <a:gd name="f2697" fmla="val 4625869"/>
              <a:gd name="f2698" fmla="val 2920525"/>
              <a:gd name="f2699" fmla="val 4630854"/>
              <a:gd name="f2700" fmla="val 4647946"/>
              <a:gd name="f2701" fmla="val 4660764"/>
              <a:gd name="f2702" fmla="val 4675719"/>
              <a:gd name="f2703" fmla="val 4717736"/>
              <a:gd name="f2704" fmla="val 4746934"/>
              <a:gd name="f2705" fmla="val 4780405"/>
              <a:gd name="f2706" fmla="val 2970375"/>
              <a:gd name="f2707" fmla="val 4787527"/>
              <a:gd name="f2708" fmla="val 4793224"/>
              <a:gd name="f2709" fmla="val 4802482"/>
              <a:gd name="f2710" fmla="val 2979633"/>
              <a:gd name="f2711" fmla="val 4860878"/>
              <a:gd name="f2712" fmla="val 3010968"/>
              <a:gd name="f2713" fmla="val 4924972"/>
              <a:gd name="f2714" fmla="val 3021650"/>
              <a:gd name="f2715" fmla="val 4990490"/>
              <a:gd name="f2716" fmla="val 3026635"/>
              <a:gd name="f2717" fmla="val 5006157"/>
              <a:gd name="f2718" fmla="val 3027347"/>
              <a:gd name="f2719" fmla="val 5021824"/>
              <a:gd name="f2720" fmla="val 3030196"/>
              <a:gd name="f2721" fmla="val 5037491"/>
              <a:gd name="f2722" fmla="val 5049598"/>
              <a:gd name="f2723" fmla="val 5060992"/>
              <a:gd name="f2724" fmla="val 5071675"/>
              <a:gd name="f2725" fmla="val 3028772"/>
              <a:gd name="f2726" fmla="val 5072387"/>
              <a:gd name="f2727" fmla="val 5074523"/>
              <a:gd name="f2728" fmla="val 3025923"/>
              <a:gd name="f2729" fmla="val 5075947"/>
              <a:gd name="f2730" fmla="val 5096600"/>
              <a:gd name="f2731" fmla="val 3032333"/>
              <a:gd name="f2732" fmla="val 5117252"/>
              <a:gd name="f2733" fmla="val 5137905"/>
              <a:gd name="f2734" fmla="val 3025211"/>
              <a:gd name="f2735" fmla="val 5164966"/>
              <a:gd name="f2736" fmla="val 5191316"/>
              <a:gd name="f2737" fmla="val 3033757"/>
              <a:gd name="f2738" fmla="val 3024499"/>
              <a:gd name="f2739" fmla="val 5226211"/>
              <a:gd name="f2740" fmla="val 3022362"/>
              <a:gd name="f2741" fmla="val 5234045"/>
              <a:gd name="f2742" fmla="val 5242591"/>
              <a:gd name="f2743" fmla="val 5352974"/>
              <a:gd name="f2744" fmla="val 5464069"/>
              <a:gd name="f2745" fmla="val 3018090"/>
              <a:gd name="f2746" fmla="val 5574452"/>
              <a:gd name="f2747" fmla="val 5624303"/>
              <a:gd name="f2748" fmla="val 3023075"/>
              <a:gd name="f2749" fmla="val 5673441"/>
              <a:gd name="f2750" fmla="val 5721155"/>
              <a:gd name="f2751" fmla="val 3043727"/>
              <a:gd name="f2752" fmla="val 5729701"/>
              <a:gd name="f2753" fmla="val 3046576"/>
              <a:gd name="f2754" fmla="val 5747504"/>
              <a:gd name="f2755" fmla="val 3045864"/>
              <a:gd name="f2756" fmla="val 5738958"/>
              <a:gd name="f2757" fmla="val 3060819"/>
              <a:gd name="f2758" fmla="val 5731125"/>
              <a:gd name="f2759" fmla="val 3063667"/>
              <a:gd name="f2760" fmla="val 5722579"/>
              <a:gd name="f2761" fmla="val 3062243"/>
              <a:gd name="f2762" fmla="val 5714033"/>
              <a:gd name="f2763" fmla="val 4241308"/>
              <a:gd name="f2764" fmla="val 4154426"/>
              <a:gd name="f2765" fmla="val 3045151"/>
              <a:gd name="f2766" fmla="val 4065407"/>
              <a:gd name="f2767" fmla="val 3039454"/>
              <a:gd name="f2768" fmla="val 3912295"/>
              <a:gd name="f2769" fmla="val 3028060"/>
              <a:gd name="f2770" fmla="val 3785532"/>
              <a:gd name="f2771" fmla="val 3055121"/>
              <a:gd name="f2772" fmla="val 3057258"/>
              <a:gd name="f2773" fmla="val 3058682"/>
              <a:gd name="f2774" fmla="val 3735682"/>
              <a:gd name="f2775" fmla="val 41762"/>
              <a:gd name="f2776" fmla="val 10428"/>
              <a:gd name="f2777" fmla="val 13276"/>
              <a:gd name="f2778" fmla="val 3065804"/>
              <a:gd name="f2779" fmla="val 2751034"/>
              <a:gd name="f2780" fmla="val 2744624"/>
              <a:gd name="f2781" fmla="val 14701"/>
              <a:gd name="f2782" fmla="val 16837"/>
              <a:gd name="f2783" fmla="val 2736791"/>
              <a:gd name="f2784" fmla="val 85203"/>
              <a:gd name="f2785" fmla="val 150009"/>
              <a:gd name="f2786" fmla="val 2746048"/>
              <a:gd name="f2787" fmla="val 214102"/>
              <a:gd name="f2788" fmla="val 230482"/>
              <a:gd name="f2789" fmla="val 236179"/>
              <a:gd name="f2790" fmla="val 2711153"/>
              <a:gd name="f2791" fmla="val 219087"/>
              <a:gd name="f2792" fmla="val 2696910"/>
              <a:gd name="f2793" fmla="val 186329"/>
              <a:gd name="f2794" fmla="val 2669136"/>
              <a:gd name="f2795" fmla="val 162828"/>
              <a:gd name="f2796" fmla="val 145024"/>
              <a:gd name="f2797" fmla="val 141463"/>
              <a:gd name="f2798" fmla="val 2588663"/>
              <a:gd name="f2799" fmla="val 140039"/>
              <a:gd name="f2800" fmla="val 2580118"/>
              <a:gd name="f2801" fmla="val 130069"/>
              <a:gd name="f2802" fmla="val 107280"/>
              <a:gd name="f2803" fmla="val 2616437"/>
              <a:gd name="f2804" fmla="val 78794"/>
              <a:gd name="f2805" fmla="val 42474"/>
              <a:gd name="f2806" fmla="val 36777"/>
              <a:gd name="f2807" fmla="val 2683379"/>
              <a:gd name="f2808" fmla="val 31792"/>
              <a:gd name="f2809" fmla="val 24671"/>
              <a:gd name="f2810" fmla="val 2686940"/>
              <a:gd name="f2811" fmla="val 2684091"/>
              <a:gd name="f2812" fmla="val 19686"/>
              <a:gd name="f2813" fmla="val 88052"/>
              <a:gd name="f2814" fmla="val 103007"/>
              <a:gd name="f2815" fmla="val 101583"/>
              <a:gd name="f2816" fmla="val 89476"/>
              <a:gd name="f2817" fmla="val 70248"/>
              <a:gd name="f2818" fmla="val 46747"/>
              <a:gd name="f2819" fmla="val 2411338"/>
              <a:gd name="f2820" fmla="val 13988"/>
              <a:gd name="f2821" fmla="val 12564"/>
              <a:gd name="f2822" fmla="val 2231571"/>
              <a:gd name="f2823" fmla="val 27791"/>
              <a:gd name="f2824" fmla="val 2190266"/>
              <a:gd name="f2825" fmla="val 143905"/>
              <a:gd name="f2826" fmla="val 2003817"/>
              <a:gd name="f2827" fmla="val -115218"/>
              <a:gd name="f2828" fmla="val 1677970"/>
              <a:gd name="f2829" fmla="val 3031"/>
              <a:gd name="f2830" fmla="val 1134410"/>
              <a:gd name="f2831" fmla="val 280937"/>
              <a:gd name="f2832" fmla="val 910164"/>
              <a:gd name="f2833" fmla="val 502523"/>
              <a:gd name="f2834" fmla="val 794759"/>
              <a:gd name="f2835" fmla="val 587292"/>
              <a:gd name="f2836" fmla="val 716230"/>
              <a:gd name="f2837" fmla="val 642104"/>
              <a:gd name="f2838" fmla="val 737075"/>
              <a:gd name="f2839" fmla="val 633559"/>
              <a:gd name="f2840" fmla="val 744908"/>
              <a:gd name="f2841" fmla="val 662044"/>
              <a:gd name="f2842" fmla="val 724256"/>
              <a:gd name="f2843" fmla="val 704316"/>
              <a:gd name="f2844" fmla="val 724002"/>
              <a:gd name="f2845" fmla="val 834385"/>
              <a:gd name="f2846" fmla="val 643783"/>
              <a:gd name="f2847" fmla="val 948329"/>
              <a:gd name="f2848" fmla="val 664435"/>
              <a:gd name="f2849" fmla="val 1117108"/>
              <a:gd name="f2850" fmla="val 674406"/>
              <a:gd name="f2851" fmla="val 1117820"/>
              <a:gd name="f2852" fmla="val 677254"/>
              <a:gd name="f2853" fmla="val 1128502"/>
              <a:gd name="f2854" fmla="val 731378"/>
              <a:gd name="f2855" fmla="val 1134912"/>
              <a:gd name="f2856" fmla="val 763424"/>
              <a:gd name="f2857" fmla="val 1135624"/>
              <a:gd name="f2858" fmla="val 796895"/>
              <a:gd name="f2859" fmla="val 836063"/>
              <a:gd name="f2860" fmla="val 1141321"/>
              <a:gd name="f2861" fmla="val 827518"/>
              <a:gd name="f2862" fmla="val 1148443"/>
              <a:gd name="f2863" fmla="val 793334"/>
              <a:gd name="f2864" fmla="val 1149867"/>
              <a:gd name="f2865" fmla="val 779091"/>
              <a:gd name="f2866" fmla="val 1157701"/>
              <a:gd name="f2867" fmla="val 1122093"/>
              <a:gd name="f2868" fmla="val 613161"/>
              <a:gd name="f2869" fmla="val 1081501"/>
              <a:gd name="f2870" fmla="val 537673"/>
              <a:gd name="f2871" fmla="val 507050"/>
              <a:gd name="f2872" fmla="val 472867"/>
              <a:gd name="f2873" fmla="val 470019"/>
              <a:gd name="f2874" fmla="val 454351"/>
              <a:gd name="f2875" fmla="val 433699"/>
              <a:gd name="f2876" fmla="val 967557"/>
              <a:gd name="f2877" fmla="val 408774"/>
              <a:gd name="f2878" fmla="val 315482"/>
              <a:gd name="f2879" fmla="val 227175"/>
              <a:gd name="f2880" fmla="val 879962"/>
              <a:gd name="f2881" fmla="val 109671"/>
              <a:gd name="f2882" fmla="val 872129"/>
              <a:gd name="f2883" fmla="val 81185"/>
              <a:gd name="f2884" fmla="val 887796"/>
              <a:gd name="f2885" fmla="val 51987"/>
              <a:gd name="f2886" fmla="val 892781"/>
              <a:gd name="f2887" fmla="val 34183"/>
              <a:gd name="f2888" fmla="val 912721"/>
              <a:gd name="f2889" fmla="val 924828"/>
              <a:gd name="f2890" fmla="+- 0 0 -90"/>
              <a:gd name="f2891" fmla="*/ f3 1 5741221"/>
              <a:gd name="f2892" fmla="*/ f4 1 3062599"/>
              <a:gd name="f2893" fmla="val f5"/>
              <a:gd name="f2894" fmla="val f6"/>
              <a:gd name="f2895" fmla="val f7"/>
              <a:gd name="f2896" fmla="*/ f2890 f0 1"/>
              <a:gd name="f2897" fmla="+- f2895 0 f2893"/>
              <a:gd name="f2898" fmla="+- f2894 0 f2893"/>
              <a:gd name="f2899" fmla="*/ f2896 1 f2"/>
              <a:gd name="f2900" fmla="*/ f2898 1 5741221"/>
              <a:gd name="f2901" fmla="*/ f2897 1 3062599"/>
              <a:gd name="f2902" fmla="*/ 2889903 f2897 1"/>
              <a:gd name="f2903" fmla="*/ 2909843 f2897 1"/>
              <a:gd name="f2904" fmla="*/ 2989604 f2897 1"/>
              <a:gd name="f2905" fmla="*/ 2996013 f2897 1"/>
              <a:gd name="f2906" fmla="*/ 2982482 f2897 1"/>
              <a:gd name="f2907" fmla="*/ 2939753 f2897 1"/>
              <a:gd name="f2908" fmla="*/ 2924086 f2897 1"/>
              <a:gd name="f2909" fmla="*/ 2931207 f2897 1"/>
              <a:gd name="f2910" fmla="*/ 2949723 f2897 1"/>
              <a:gd name="f2911" fmla="*/ 3035181 f2897 1"/>
              <a:gd name="f2912" fmla="*/ 2999574 f2897 1"/>
              <a:gd name="f2913" fmla="*/ 2909131 f2897 1"/>
              <a:gd name="f2914" fmla="*/ 2827946 f2897 1"/>
              <a:gd name="f2915" fmla="*/ 2897024 f2897 1"/>
              <a:gd name="f2916" fmla="*/ 2991028 f2897 1"/>
              <a:gd name="f2917" fmla="*/ 2946163 f2897 1"/>
              <a:gd name="f2918" fmla="*/ 2933344 f2897 1"/>
              <a:gd name="f2919" fmla="*/ 2890615 f2897 1"/>
              <a:gd name="f2920" fmla="*/ 2865689 f2897 1"/>
              <a:gd name="f2921" fmla="*/ 2817709 f2897 1"/>
              <a:gd name="f2922" fmla="*/ 2817976 f2897 1"/>
              <a:gd name="f2923" fmla="*/ 2851446 f2897 1"/>
              <a:gd name="f2924" fmla="*/ 2983194 f2897 1"/>
              <a:gd name="f2925" fmla="*/ 2900585 f2897 1"/>
              <a:gd name="f2926" fmla="*/ 2893463 f2897 1"/>
              <a:gd name="f2927" fmla="*/ 2948299 f2897 1"/>
              <a:gd name="f2928" fmla="*/ 2925510 f2897 1"/>
              <a:gd name="f2929" fmla="*/ 2826521 f2897 1"/>
              <a:gd name="f2930" fmla="*/ 2794474 f2897 1"/>
              <a:gd name="f2931" fmla="*/ 2850734 f2897 1"/>
              <a:gd name="f2932" fmla="*/ 2921237 f2897 1"/>
              <a:gd name="f2933" fmla="*/ 2926222 f2897 1"/>
              <a:gd name="f2934" fmla="*/ 2879220 f2897 1"/>
              <a:gd name="f2935" fmla="*/ 2881357 f2897 1"/>
              <a:gd name="f2936" fmla="*/ 2916252 f2897 1"/>
              <a:gd name="f2937" fmla="*/ 2928359 f2897 1"/>
              <a:gd name="f2938" fmla="*/ 2911267 f2897 1"/>
              <a:gd name="f2939" fmla="*/ 2837916 f2897 1"/>
              <a:gd name="f2940" fmla="*/ 2701895 f2897 1"/>
              <a:gd name="f2941" fmla="*/ 2719699 f2897 1"/>
              <a:gd name="f2942" fmla="*/ 2887054 f2897 1"/>
              <a:gd name="f2943" fmla="*/ 2876372 f2897 1"/>
              <a:gd name="f2944" fmla="*/ 2778095 f2897 1"/>
              <a:gd name="f2945" fmla="*/ 2737502 f2897 1"/>
              <a:gd name="f2946" fmla="*/ 2741776 f2897 1"/>
              <a:gd name="f2947" fmla="*/ 2785217 f2897 1"/>
              <a:gd name="f2948" fmla="*/ 2962542 f2897 1"/>
              <a:gd name="f2949" fmla="*/ 2981058 f2897 1"/>
              <a:gd name="f2950" fmla="*/ 2931920 f2897 1"/>
              <a:gd name="f2951" fmla="*/ 2792338 f2897 1"/>
              <a:gd name="f2952" fmla="*/ 2552166 f2897 1"/>
              <a:gd name="f2953" fmla="*/ 2556617 f2897 1"/>
              <a:gd name="f2954" fmla="*/ 2625695 f2897 1"/>
              <a:gd name="f2955" fmla="*/ 2689789 f2897 1"/>
              <a:gd name="f2956" fmla="*/ 2647772 f2897 1"/>
              <a:gd name="f2957" fmla="*/ 2622135 f2897 1"/>
              <a:gd name="f2958" fmla="*/ 2603618 f2897 1"/>
              <a:gd name="f2959" fmla="*/ 2611452 f2897 1"/>
              <a:gd name="f2960" fmla="*/ 2672697 f2897 1"/>
              <a:gd name="f2961" fmla="*/ 2630680 f2897 1"/>
              <a:gd name="f2962" fmla="*/ 2585815 f2897 1"/>
              <a:gd name="f2963" fmla="*/ 2525282 f2897 1"/>
              <a:gd name="f2964" fmla="*/ 2557329 f2897 1"/>
              <a:gd name="f2965" fmla="*/ 2641362 f2897 1"/>
              <a:gd name="f2966" fmla="*/ 2651333 f2897 1"/>
              <a:gd name="f2967" fmla="*/ 2642075 f2897 1"/>
              <a:gd name="f2968" fmla="*/ 2581542 f2897 1"/>
              <a:gd name="f2969" fmla="*/ 2652045 f2897 1"/>
              <a:gd name="f2970" fmla="*/ 2577269 f2897 1"/>
              <a:gd name="f2971" fmla="*/ 2504630 f2897 1"/>
              <a:gd name="f2972" fmla="*/ 2517449 f2897 1"/>
              <a:gd name="f2973" fmla="*/ 2524570 f2897 1"/>
              <a:gd name="f2974" fmla="*/ 2394247 f2897 1"/>
              <a:gd name="f2975" fmla="*/ 2428430 f2897 1"/>
              <a:gd name="f2976" fmla="*/ 2401368 f2897 1"/>
              <a:gd name="f2977" fmla="*/ 2405641 f2897 1"/>
              <a:gd name="f2978" fmla="*/ 2258938 f2897 1"/>
              <a:gd name="f2979" fmla="*/ 2357927 f2897 1"/>
              <a:gd name="f2980" fmla="*/ 2379291 f2897 1"/>
              <a:gd name="f2981" fmla="*/ 2496084 f2897 1"/>
              <a:gd name="f2982" fmla="*/ 2613589 f2897 1"/>
              <a:gd name="f2983" fmla="*/ 2655605 f2897 1"/>
              <a:gd name="f2984" fmla="*/ 2634953 f2897 1"/>
              <a:gd name="f2985" fmla="*/ 2577981 f2897 1"/>
              <a:gd name="f2986" fmla="*/ 2558041 f2897 1"/>
              <a:gd name="f2987" fmla="*/ 2471871 f2897 1"/>
              <a:gd name="f2988" fmla="*/ 2345820 f2897 1"/>
              <a:gd name="f2989" fmla="*/ 2261075 f2897 1"/>
              <a:gd name="f2990" fmla="*/ 2189860 f2897 1"/>
              <a:gd name="f2991" fmla="*/ 2196269 f2897 1"/>
              <a:gd name="f2992" fmla="*/ 2334426 f2897 1"/>
              <a:gd name="f2993" fmla="*/ 2368609 f2897 1"/>
              <a:gd name="f2994" fmla="*/ 2414187 f2897 1"/>
              <a:gd name="f2995" fmla="*/ 2469734 f2897 1"/>
              <a:gd name="f2996" fmla="*/ 2493235 f2897 1"/>
              <a:gd name="f2997" fmla="*/ 2612164 f2897 1"/>
              <a:gd name="f2998" fmla="*/ 2621422 f2897 1"/>
              <a:gd name="f2999" fmla="*/ 2714002 f2897 1"/>
              <a:gd name="f3000" fmla="*/ 2727533 f2897 1"/>
              <a:gd name="f3001" fmla="*/ 2720411 f2897 1"/>
              <a:gd name="f3002" fmla="*/ 2704032 f2897 1"/>
              <a:gd name="f3003" fmla="*/ 2605043 f2897 1"/>
              <a:gd name="f3004" fmla="*/ 2506054 f2897 1"/>
              <a:gd name="f3005" fmla="*/ 2276030 f2897 1"/>
              <a:gd name="f3006" fmla="*/ 2252529 f2897 1"/>
              <a:gd name="f3007" fmla="*/ 2279590 f2897 1"/>
              <a:gd name="f3008" fmla="*/ 2300955 f2897 1"/>
              <a:gd name="f3009" fmla="*/ 2372170 f2897 1"/>
              <a:gd name="f3010" fmla="*/ 2509615 f2897 1"/>
              <a:gd name="f3011" fmla="*/ 2544510 f2897 1"/>
              <a:gd name="f3012" fmla="*/ 2543798 f2897 1"/>
              <a:gd name="f3013" fmla="*/ 2355079 f2897 1"/>
              <a:gd name="f3014" fmla="*/ 2392822 f2897 1"/>
              <a:gd name="f3015" fmla="*/ 2419884 f2897 1"/>
              <a:gd name="f3016" fmla="*/ 2446234 f2897 1"/>
              <a:gd name="f3017" fmla="*/ 2454779 f2897 1"/>
              <a:gd name="f3018" fmla="*/ 2470446 f2897 1"/>
              <a:gd name="f3019" fmla="*/ 2468310 f2897 1"/>
              <a:gd name="f3020" fmla="*/ 2389974 f2897 1"/>
              <a:gd name="f3021" fmla="*/ 2343684 f2897 1"/>
              <a:gd name="f3022" fmla="*/ 2340836 f2897 1"/>
              <a:gd name="f3023" fmla="*/ 2389262 f2897 1"/>
              <a:gd name="f3024" fmla="*/ 2551632 f2897 1"/>
              <a:gd name="f3025" fmla="*/ 2602906 f2897 1"/>
              <a:gd name="f3026" fmla="*/ 2492523 f2897 1"/>
              <a:gd name="f3027" fmla="*/ 2476856 f2897 1"/>
              <a:gd name="f3028" fmla="*/ 2451931 f2897 1"/>
              <a:gd name="f3029" fmla="*/ 2307364 f2897 1"/>
              <a:gd name="f3030" fmla="*/ 2217633 f2897 1"/>
              <a:gd name="f3031" fmla="*/ 2137161 f2897 1"/>
              <a:gd name="f3032" fmla="*/ 2482553 f2897 1"/>
              <a:gd name="f3033" fmla="*/ 2483265 f2897 1"/>
              <a:gd name="f3034" fmla="*/ 1824527 f2897 1"/>
              <a:gd name="f3035" fmla="*/ 1909273 f2897 1"/>
              <a:gd name="f3036" fmla="*/ 2049566 f2897 1"/>
              <a:gd name="f3037" fmla="*/ 2067370 f2897 1"/>
              <a:gd name="f3038" fmla="*/ 2055263 f2897 1"/>
              <a:gd name="f3039" fmla="*/ 2018231 f2897 1"/>
              <a:gd name="f3040" fmla="*/ 2206239 f2897 1"/>
              <a:gd name="f3041" fmla="*/ 2100841 f2897 1"/>
              <a:gd name="f3042" fmla="*/ 2142146 f2897 1"/>
              <a:gd name="f3043" fmla="*/ 2365761 f2897 1"/>
              <a:gd name="f3044" fmla="*/ 2387125 f2897 1"/>
              <a:gd name="f3045" fmla="*/ 2369322 f2897 1"/>
              <a:gd name="f3046" fmla="*/ 2331577 f2897 1"/>
              <a:gd name="f3047" fmla="*/ 2303091 f2897 1"/>
              <a:gd name="f3048" fmla="*/ 2278878 f2897 1"/>
              <a:gd name="f3049" fmla="*/ 2297394 f2897 1"/>
              <a:gd name="f3050" fmla="*/ 2402792 f2897 1"/>
              <a:gd name="f3051" fmla="*/ 2447658 f2897 1"/>
              <a:gd name="f3052" fmla="*/ 2495372 f2897 1"/>
              <a:gd name="f3053" fmla="*/ 2525994 f2897 1"/>
              <a:gd name="f3054" fmla="*/ 2602194 f2897 1"/>
              <a:gd name="f3055" fmla="*/ 2597921 f2897 1"/>
              <a:gd name="f3056" fmla="*/ 2533116 f2897 1"/>
              <a:gd name="f3057" fmla="*/ 2483977 f2897 1"/>
              <a:gd name="f3058" fmla="*/ 2513175 f2897 1"/>
              <a:gd name="f3059" fmla="*/ 2530267 f2897 1"/>
              <a:gd name="f3060" fmla="*/ 2513888 f2897 1"/>
              <a:gd name="f3061" fmla="*/ 2488963 f2897 1"/>
              <a:gd name="f3062" fmla="*/ 2486114 f2897 1"/>
              <a:gd name="f3063" fmla="*/ 2503918 f2897 1"/>
              <a:gd name="f3064" fmla="*/ 2521009 f2897 1"/>
              <a:gd name="f3065" fmla="*/ 2538101 f2897 1"/>
              <a:gd name="f3066" fmla="*/ 2589375 f2897 1"/>
              <a:gd name="f3067" fmla="*/ 2550920 f2897 1"/>
              <a:gd name="f3068" fmla="*/ 2462613 f2897 1"/>
              <a:gd name="f3069" fmla="*/ 2427005 f2897 1"/>
              <a:gd name="f3070" fmla="*/ 2345108 f2897 1"/>
              <a:gd name="f3071" fmla="*/ 2330865 f2897 1"/>
              <a:gd name="f3072" fmla="*/ 2342972 f2897 1"/>
              <a:gd name="f3073" fmla="*/ 2300243 f2897 1"/>
              <a:gd name="f3074" fmla="*/ 2286000 f2897 1"/>
              <a:gd name="f3075" fmla="*/ 2171344 f2897 1"/>
              <a:gd name="f3076" fmla="*/ 2161374 f2897 1"/>
              <a:gd name="f3077" fmla="*/ 2032474 f2897 1"/>
              <a:gd name="f3078" fmla="*/ 2056688 f2897 1"/>
              <a:gd name="f3079" fmla="*/ 2040308 f2897 1"/>
              <a:gd name="f3080" fmla="*/ 1963396 f2897 1"/>
              <a:gd name="f3081" fmla="*/ 1841618 f2897 1"/>
              <a:gd name="f3082" fmla="*/ 1887196 f2897 1"/>
              <a:gd name="f3083" fmla="*/ 1935622 f2897 1"/>
              <a:gd name="f3084" fmla="*/ 2045293 f2897 1"/>
              <a:gd name="f3085" fmla="*/ 2064521 f2897 1"/>
              <a:gd name="f3086" fmla="*/ 2068082 f2897 1"/>
              <a:gd name="f3087" fmla="*/ 2085886 f2897 1"/>
              <a:gd name="f3088" fmla="*/ 2160661 f2897 1"/>
              <a:gd name="f3089" fmla="*/ 2197693 f2897 1"/>
              <a:gd name="f3090" fmla="*/ 2395671 f2897 1"/>
              <a:gd name="f3091" fmla="*/ 2408490 f2897 1"/>
              <a:gd name="f3092" fmla="*/ 2381428 f2897 1"/>
              <a:gd name="f3093" fmla="*/ 2362912 f2897 1"/>
              <a:gd name="f3094" fmla="*/ 2365048 f2897 1"/>
              <a:gd name="f3095" fmla="*/ 2385701 f2897 1"/>
              <a:gd name="f3096" fmla="*/ 2415611 f2897 1"/>
              <a:gd name="f3097" fmla="*/ 2412050 f2897 1"/>
              <a:gd name="f3098" fmla="*/ 2392110 f2897 1"/>
              <a:gd name="f3099" fmla="*/ 2352942 f2897 1"/>
              <a:gd name="f3100" fmla="*/ 1818118 f2897 1"/>
              <a:gd name="f3101" fmla="*/ 1823815 f2897 1"/>
              <a:gd name="f3102" fmla="*/ 1831649 f2897 1"/>
              <a:gd name="f3103" fmla="*/ 1996867 f2897 1"/>
              <a:gd name="f3104" fmla="*/ 2208375 f2897 1"/>
              <a:gd name="f3105" fmla="*/ 2523146 f2897 1"/>
              <a:gd name="f3106" fmla="*/ 2579406 f2897 1"/>
              <a:gd name="f3107" fmla="*/ 2528131 f2897 1"/>
              <a:gd name="f3108" fmla="*/ 2394959 f2897 1"/>
              <a:gd name="f3109" fmla="*/ 1990458 f2897 1"/>
              <a:gd name="f3110" fmla="*/ 1845179 f2897 1"/>
              <a:gd name="f3111" fmla="*/ 1812810 f2897 1"/>
              <a:gd name="f3112" fmla="*/ 1843755 f2897 1"/>
              <a:gd name="f3113" fmla="*/ 1878650 f2897 1"/>
              <a:gd name="f3114" fmla="*/ 1818830 f2897 1"/>
              <a:gd name="f3115" fmla="*/ 1761235 f2897 1"/>
              <a:gd name="f3116" fmla="*/ 1788207 f2897 1"/>
              <a:gd name="f3117" fmla="*/ 1768979 f2897 1"/>
              <a:gd name="f3118" fmla="*/ 1751443 f2897 1"/>
              <a:gd name="f3119" fmla="*/ 1773964 f2897 1"/>
              <a:gd name="f3120" fmla="*/ 1796753 f2897 1"/>
              <a:gd name="f3121" fmla="*/ 884490 f2897 1"/>
              <a:gd name="f3122" fmla="*/ 968523 f2897 1"/>
              <a:gd name="f3123" fmla="*/ 1115226 f2897 1"/>
              <a:gd name="f3124" fmla="*/ 1266914 f2897 1"/>
              <a:gd name="f3125" fmla="*/ 1293976 f2897 1"/>
              <a:gd name="f3126" fmla="*/ 1277596 f2897 1"/>
              <a:gd name="f3127" fmla="*/ 1211366 f2897 1"/>
              <a:gd name="f3128" fmla="*/ 1519727 f2897 1"/>
              <a:gd name="f3129" fmla="*/ 1517590 f2897 1"/>
              <a:gd name="f3130" fmla="*/ 1425011 f2897 1"/>
              <a:gd name="f3131" fmla="*/ 1360206 f2897 1"/>
              <a:gd name="f3132" fmla="*/ 1349523 f2897 1"/>
              <a:gd name="f3133" fmla="*/ 1373024 f2897 1"/>
              <a:gd name="f3134" fmla="*/ 1591654 f2897 1"/>
              <a:gd name="f3135" fmla="*/ 1816693 f2897 1"/>
              <a:gd name="f3136" fmla="*/ 1844467 f2897 1"/>
              <a:gd name="f3137" fmla="*/ 1820254 f2897 1"/>
              <a:gd name="f3138" fmla="*/ 1766843 f2897 1"/>
              <a:gd name="f3139" fmla="*/ 1731948 f2897 1"/>
              <a:gd name="f3140" fmla="*/ 1699901 f2897 1"/>
              <a:gd name="f3141" fmla="*/ 1648626 f2897 1"/>
              <a:gd name="f3142" fmla="*/ 1665005 f2897 1"/>
              <a:gd name="f3143" fmla="*/ 1866544 f2897 1"/>
              <a:gd name="f3144" fmla="*/ 1938471 f2897 1"/>
              <a:gd name="f3145" fmla="*/ 1971230 f2897 1"/>
              <a:gd name="f3146" fmla="*/ 2006837 f2897 1"/>
              <a:gd name="f3147" fmla="*/ 2060960 f2897 1"/>
              <a:gd name="f3148" fmla="*/ 2092295 f2897 1"/>
              <a:gd name="f3149" fmla="*/ 2167071 f2897 1"/>
              <a:gd name="f3150" fmla="*/ 2135736 f2897 1"/>
              <a:gd name="f3151" fmla="*/ 2021080 f2897 1"/>
              <a:gd name="f3152" fmla="*/ 1998291 f2897 1"/>
              <a:gd name="f3153" fmla="*/ 2003988 f2897 1"/>
              <a:gd name="f3154" fmla="*/ 2036748 f2897 1"/>
              <a:gd name="f3155" fmla="*/ 2084462 f2897 1"/>
              <a:gd name="f3156" fmla="*/ 2083749 f2897 1"/>
              <a:gd name="f3157" fmla="*/ 2038172 f2897 1"/>
              <a:gd name="f3158" fmla="*/ 2013959 f2897 1"/>
              <a:gd name="f3159" fmla="*/ 2006125 f2897 1"/>
              <a:gd name="f3160" fmla="*/ 2048142 f2897 1"/>
              <a:gd name="f3161" fmla="*/ 2066658 f2897 1"/>
              <a:gd name="f3162" fmla="*/ 2068794 f2897 1"/>
              <a:gd name="f3163" fmla="*/ 2233301 f2897 1"/>
              <a:gd name="f3164" fmla="*/ 2058824 f2897 1"/>
              <a:gd name="f3165" fmla="*/ 1949865 f2897 1"/>
              <a:gd name="f3166" fmla="*/ 1905712 f2897 1"/>
              <a:gd name="f3167" fmla="*/ 1763282 f2897 1"/>
              <a:gd name="f3168" fmla="*/ 1746903 f2897 1"/>
              <a:gd name="f3169" fmla="*/ 1785359 f2897 1"/>
              <a:gd name="f3170" fmla="*/ 1803163 f2897 1"/>
              <a:gd name="f3171" fmla="*/ 1888621 f2897 1"/>
              <a:gd name="f3172" fmla="*/ 1747615 f2897 1"/>
              <a:gd name="f3173" fmla="*/ 1497650 f2897 1"/>
              <a:gd name="f3174" fmla="*/ 1453497 f2897 1"/>
              <a:gd name="f3175" fmla="*/ 1227745 f2897 1"/>
              <a:gd name="f3176" fmla="*/ 1254808 f2897 1"/>
              <a:gd name="f3177" fmla="*/ 1165076 f2897 1"/>
              <a:gd name="f3178" fmla="*/ 972084 f2897 1"/>
              <a:gd name="f3179" fmla="*/ 908703 f2897 1"/>
              <a:gd name="f3180" fmla="*/ 903005 f2897 1"/>
              <a:gd name="f3181" fmla="*/ 980630 f2897 1"/>
              <a:gd name="f3182" fmla="*/ 1081755 f2897 1"/>
              <a:gd name="f3183" fmla="*/ 1278308 f2897 1"/>
              <a:gd name="f3184" fmla="*/ 1293263 f2897 1"/>
              <a:gd name="f3185" fmla="*/ 1296112 f2897 1"/>
              <a:gd name="f3186" fmla="*/ 1314628 f2897 1"/>
              <a:gd name="f3187" fmla="*/ 1504060 f2897 1"/>
              <a:gd name="f3188" fmla="*/ 1509045 f2897 1"/>
              <a:gd name="f3189" fmla="*/ 1509757 f2897 1"/>
              <a:gd name="f3190" fmla="*/ 1536819 f2897 1"/>
              <a:gd name="f3191" fmla="*/ 1821678 f2897 1"/>
              <a:gd name="f3192" fmla="*/ 1874378 f2897 1"/>
              <a:gd name="f3193" fmla="*/ 1826663 f2897 1"/>
              <a:gd name="f3194" fmla="*/ 1808860 f2897 1"/>
              <a:gd name="f3195" fmla="*/ 1792480 f2897 1"/>
              <a:gd name="f3196" fmla="*/ 1797465 f2897 1"/>
              <a:gd name="f3197" fmla="*/ 1830224 f2897 1"/>
              <a:gd name="f3198" fmla="*/ 1862983 f2897 1"/>
              <a:gd name="f3199" fmla="*/ 1884347 f2897 1"/>
              <a:gd name="f3200" fmla="*/ 1877938 f2897 1"/>
              <a:gd name="f3201" fmla="*/ 1868680 f2897 1"/>
              <a:gd name="f3202" fmla="*/ 1782510 f2897 1"/>
              <a:gd name="f3203" fmla="*/ 1773252 f2897 1"/>
              <a:gd name="f3204" fmla="*/ 1730523 f2897 1"/>
              <a:gd name="f3205" fmla="*/ 1645777 f2897 1"/>
              <a:gd name="f3206" fmla="*/ 1515454 f2897 1"/>
              <a:gd name="f3207" fmla="*/ 1387979 f2897 1"/>
              <a:gd name="f3208" fmla="*/ 1263353 f2897 1"/>
              <a:gd name="f3209" fmla="*/ 1128757 f2897 1"/>
              <a:gd name="f3210" fmla="*/ 870592 f2897 1"/>
              <a:gd name="f3211" fmla="*/ 873808 f2897 1"/>
              <a:gd name="f3212" fmla="*/ 882353 f2897 1"/>
              <a:gd name="f3213" fmla="*/ 912976 f2897 1"/>
              <a:gd name="f3214" fmla="*/ 1110953 f2897 1"/>
              <a:gd name="f3215" fmla="*/ 1294688 f2897 1"/>
              <a:gd name="f3216" fmla="*/ 1474149 f2897 1"/>
              <a:gd name="f3217" fmla="*/ 1848740 f2897 1"/>
              <a:gd name="f3218" fmla="*/ 1462755 f2897 1"/>
              <a:gd name="f3219" fmla="*/ 1108104 f2897 1"/>
              <a:gd name="f3220" fmla="*/ 917960 f2897 1"/>
              <a:gd name="f3221" fmla="*/ 862591 f2897 1"/>
              <a:gd name="f3222" fmla="*/ 885914 f2897 1"/>
              <a:gd name="f3223" fmla="*/ 1009828 f2897 1"/>
              <a:gd name="f3224" fmla="*/ 1209942 f2897 1"/>
              <a:gd name="f3225" fmla="*/ 1890045 f2897 1"/>
              <a:gd name="f3226" fmla="*/ 2059536 f2897 1"/>
              <a:gd name="f3227" fmla="*/ 2021792 f2897 1"/>
              <a:gd name="f3228" fmla="*/ 1630822 f2897 1"/>
              <a:gd name="f3229" fmla="*/ 1091013 f2897 1"/>
              <a:gd name="f3230" fmla="*/ 905142 f2897 1"/>
              <a:gd name="f3231" fmla="*/ 902293 f2897 1"/>
              <a:gd name="f3232" fmla="*/ 878792 f2897 1"/>
              <a:gd name="f3233" fmla="*/ 872383 f2897 1"/>
              <a:gd name="f3234" fmla="*/ 863837 f2897 1"/>
              <a:gd name="f3235" fmla="*/ 775353 f2897 1"/>
              <a:gd name="f3236" fmla="*/ 824669 f2897 1"/>
              <a:gd name="f3237" fmla="*/ 789062 f2897 1"/>
              <a:gd name="f3238" fmla="*/ 758239 f2897 1"/>
              <a:gd name="f3239" fmla="*/ 784076 f2897 1"/>
              <a:gd name="f3240" fmla="*/ 807577 f2897 1"/>
              <a:gd name="f3241" fmla="*/ 808290 f2897 1"/>
              <a:gd name="f3242" fmla="*/ 783364 f2897 1"/>
              <a:gd name="f3243" fmla="*/ 844609 f2897 1"/>
              <a:gd name="f3244" fmla="*/ 800456 f2897 1"/>
              <a:gd name="f3245" fmla="*/ 768409 f2897 1"/>
              <a:gd name="f3246" fmla="*/ 0 f2897 1"/>
              <a:gd name="f3247" fmla="*/ 25637 f2897 1"/>
              <a:gd name="f3248" fmla="*/ 82609 f2897 1"/>
              <a:gd name="f3249" fmla="*/ 185871 f2897 1"/>
              <a:gd name="f3250" fmla="*/ 333998 f2897 1"/>
              <a:gd name="f3251" fmla="*/ 366757 f2897 1"/>
              <a:gd name="f3252" fmla="*/ 341832 f2897 1"/>
              <a:gd name="f3253" fmla="*/ 276314 f2897 1"/>
              <a:gd name="f3254" fmla="*/ 150263 f2897 1"/>
              <a:gd name="f3255" fmla="*/ 119641 f2897 1"/>
              <a:gd name="f3256" fmla="*/ 153824 f2897 1"/>
              <a:gd name="f3257" fmla="*/ 160945 f2897 1"/>
              <a:gd name="f3258" fmla="*/ 291981 f2897 1"/>
              <a:gd name="f3259" fmla="*/ 304088 f2897 1"/>
              <a:gd name="f3260" fmla="*/ 273465 f2897 1"/>
              <a:gd name="f3261" fmla="*/ 79761 f2897 1"/>
              <a:gd name="f3262" fmla="*/ 46290 f2897 1"/>
              <a:gd name="f3263" fmla="*/ 69790 f2897 1"/>
              <a:gd name="f3264" fmla="*/ 107534 f2897 1"/>
              <a:gd name="f3265" fmla="*/ 313346 f2897 1"/>
              <a:gd name="f3266" fmla="*/ 417319 f2897 1"/>
              <a:gd name="f3267" fmla="*/ 440820 f2897 1"/>
              <a:gd name="f3268" fmla="*/ 414471 f2897 1"/>
              <a:gd name="f3269" fmla="*/ 332574 f2897 1"/>
              <a:gd name="f3270" fmla="*/ 132459 f2897 1"/>
              <a:gd name="f3271" fmla="*/ 97564 f2897 1"/>
              <a:gd name="f3272" fmla="*/ 81897 f2897 1"/>
              <a:gd name="f3273" fmla="*/ 145278 f2897 1"/>
              <a:gd name="f3274" fmla="*/ 371742 f2897 1"/>
              <a:gd name="f3275" fmla="*/ 809002 f2897 1"/>
              <a:gd name="f3276" fmla="*/ 690073 f2897 1"/>
              <a:gd name="f3277" fmla="*/ 635949 f2897 1"/>
              <a:gd name="f3278" fmla="*/ 772682 f2897 1"/>
              <a:gd name="f3279" fmla="*/ 976357 f2897 1"/>
              <a:gd name="f3280" fmla="*/ 1087452 f2897 1"/>
              <a:gd name="f3281" fmla="*/ 1119499 f2897 1"/>
              <a:gd name="f3282" fmla="*/ 1175047 f2897 1"/>
              <a:gd name="f3283" fmla="*/ 1672839 f2897 1"/>
              <a:gd name="f3284" fmla="*/ 1714144 f2897 1"/>
              <a:gd name="f3285" fmla="*/ 1689219 f2897 1"/>
              <a:gd name="f3286" fmla="*/ 1728387 f2897 1"/>
              <a:gd name="f3287" fmla="*/ 1778949 f2897 1"/>
              <a:gd name="f3288" fmla="*/ 1764706 f2897 1"/>
              <a:gd name="f3289" fmla="*/ 1592366 f2897 1"/>
              <a:gd name="f3290" fmla="*/ 1583108 f2897 1"/>
              <a:gd name="f3291" fmla="*/ 1542516 f2897 1"/>
              <a:gd name="f3292" fmla="*/ 1370888 f2897 1"/>
              <a:gd name="f3293" fmla="*/ 1301809 f2897 1"/>
              <a:gd name="f3294" fmla="*/ 1332432 f2897 1"/>
              <a:gd name="f3295" fmla="*/ 1452073 f2897 1"/>
              <a:gd name="f3296" fmla="*/ 1344538 f2897 1"/>
              <a:gd name="f3297" fmla="*/ 1331720 f2897 1"/>
              <a:gd name="f3298" fmla="*/ 1353796 f2897 1"/>
              <a:gd name="f3299" fmla="*/ 1538955 f2897 1"/>
              <a:gd name="f3300" fmla="*/ 1561744 f2897 1"/>
              <a:gd name="f3301" fmla="*/ 1537531 f2897 1"/>
              <a:gd name="f3302" fmla="*/ 1412192 f2897 1"/>
              <a:gd name="f3303" fmla="*/ 1352372 f2897 1"/>
              <a:gd name="f3304" fmla="*/ 1432132 f2897 1"/>
              <a:gd name="f3305" fmla="*/ 1669991 f2897 1"/>
              <a:gd name="f3306" fmla="*/ 1760434 f2897 1"/>
              <a:gd name="f3307" fmla="*/ 1703462 f2897 1"/>
              <a:gd name="f3308" fmla="*/ 1673551 f2897 1"/>
              <a:gd name="f3309" fmla="*/ 1749751 f2897 1"/>
              <a:gd name="f3310" fmla="*/ 1766131 f2897 1"/>
              <a:gd name="f3311" fmla="*/ 1880787 f2897 1"/>
              <a:gd name="f3312" fmla="*/ 2268196 f2897 1"/>
              <a:gd name="f3313" fmla="*/ 2488250 f2897 1"/>
              <a:gd name="f3314" fmla="*/ 2507478 f2897 1"/>
              <a:gd name="f3315" fmla="*/ 2617149 f2897 1"/>
              <a:gd name="f3316" fmla="*/ 2696198 f2897 1"/>
              <a:gd name="f3317" fmla="*/ 2725396 f2897 1"/>
              <a:gd name="f3318" fmla="*/ 2650621 f2897 1"/>
              <a:gd name="f3319" fmla="*/ 2615013 f2897 1"/>
              <a:gd name="f3320" fmla="*/ 2469022 f2897 1"/>
              <a:gd name="f3321" fmla="*/ 2429142 f2897 1"/>
              <a:gd name="f3322" fmla="*/ 2349381 f2897 1"/>
              <a:gd name="f3323" fmla="*/ 2246832 f2897 1"/>
              <a:gd name="f3324" fmla="*/ 2274605 f2897 1"/>
              <a:gd name="f3325" fmla="*/ 2396383 f2897 1"/>
              <a:gd name="f3326" fmla="*/ 2467598 f2897 1"/>
              <a:gd name="f3327" fmla="*/ 2486826 f2897 1"/>
              <a:gd name="f3328" fmla="*/ 2637090 f2897 1"/>
              <a:gd name="f3329" fmla="*/ 2705456 f2897 1"/>
              <a:gd name="f3330" fmla="*/ 2728245 f2897 1"/>
              <a:gd name="f3331" fmla="*/ 2701183 f2897 1"/>
              <a:gd name="f3332" fmla="*/ 2629256 f2897 1"/>
              <a:gd name="f3333" fmla="*/ 2406353 f2897 1"/>
              <a:gd name="f3334" fmla="*/ 2373594 f2897 1"/>
              <a:gd name="f3335" fmla="*/ 2583678 f2897 1"/>
              <a:gd name="f3336" fmla="*/ 2600770 f2897 1"/>
              <a:gd name="f3337" fmla="*/ 2590800 f2897 1"/>
              <a:gd name="f3338" fmla="*/ 2458340 f2897 1"/>
              <a:gd name="f3339" fmla="*/ 2481129 f2897 1"/>
              <a:gd name="f3340" fmla="*/ 2490387 f2897 1"/>
              <a:gd name="f3341" fmla="*/ 2441248 f2897 1"/>
              <a:gd name="f3342" fmla="*/ 2481841 f2897 1"/>
              <a:gd name="f3343" fmla="*/ 2511039 f2897 1"/>
              <a:gd name="f3344" fmla="*/ 2642787 f2897 1"/>
              <a:gd name="f3345" fmla="*/ 2463325 f2897 1"/>
              <a:gd name="f3346" fmla="*/ 2427717 f2897 1"/>
              <a:gd name="f3347" fmla="*/ 2337987 f2897 1"/>
              <a:gd name="f3348" fmla="*/ 2328017 f2897 1"/>
              <a:gd name="f3349" fmla="*/ 2535964 f2897 1"/>
              <a:gd name="f3350" fmla="*/ 2595073 f2897 1"/>
              <a:gd name="f3351" fmla="*/ 2758155 f2897 1"/>
              <a:gd name="f3352" fmla="*/ 2756731 f2897 1"/>
              <a:gd name="f3353" fmla="*/ 2726820 f2897 1"/>
              <a:gd name="f3354" fmla="*/ 2718987 f2897 1"/>
              <a:gd name="f3355" fmla="*/ 2721836 f2897 1"/>
              <a:gd name="f3356" fmla="*/ 2711865 f2897 1"/>
              <a:gd name="f3357" fmla="*/ 2667712 f2897 1"/>
              <a:gd name="f3358" fmla="*/ 2632817 f2897 1"/>
              <a:gd name="f3359" fmla="*/ 2609316 f2897 1"/>
              <a:gd name="f3360" fmla="*/ 2610740 f2897 1"/>
              <a:gd name="f3361" fmla="*/ 2546646 f2897 1"/>
              <a:gd name="f3362" fmla="*/ 2451219 f2897 1"/>
              <a:gd name="f3363" fmla="*/ 2311637 f2897 1"/>
              <a:gd name="f3364" fmla="*/ 2310925 f2897 1"/>
              <a:gd name="f3365" fmla="*/ 2362200 f2897 1"/>
              <a:gd name="f3366" fmla="*/ 2399231 f2897 1"/>
              <a:gd name="f3367" fmla="*/ 2484689 f2897 1"/>
              <a:gd name="f3368" fmla="*/ 2416323 f2897 1"/>
              <a:gd name="f3369" fmla="*/ 2471159 f2897 1"/>
              <a:gd name="f3370" fmla="*/ 2424157 f2897 1"/>
              <a:gd name="f3371" fmla="*/ 2344396 f2897 1"/>
              <a:gd name="f3372" fmla="*/ 2333714 f2897 1"/>
              <a:gd name="f3373" fmla="*/ 2380716 f2897 1"/>
              <a:gd name="f3374" fmla="*/ 2413474 f2897 1"/>
              <a:gd name="f3375" fmla="*/ 2545935 f2897 1"/>
              <a:gd name="f3376" fmla="*/ 2563026 f2897 1"/>
              <a:gd name="f3377" fmla="*/ 2575132 f2897 1"/>
              <a:gd name="f3378" fmla="*/ 2442673 f2897 1"/>
              <a:gd name="f3379" fmla="*/ 2353654 f2897 1"/>
              <a:gd name="f3380" fmla="*/ 2335850 f2897 1"/>
              <a:gd name="f3381" fmla="*/ 2248256 f2897 1"/>
              <a:gd name="f3382" fmla="*/ 2249680 f2897 1"/>
              <a:gd name="f3383" fmla="*/ 2263923 f2897 1"/>
              <a:gd name="f3384" fmla="*/ 2322319 f2897 1"/>
              <a:gd name="f3385" fmla="*/ 2172768 f2897 1"/>
              <a:gd name="f3386" fmla="*/ 2148555 f2897 1"/>
              <a:gd name="f3387" fmla="*/ 2125054 f2897 1"/>
              <a:gd name="f3388" fmla="*/ 2107250 f2897 1"/>
              <a:gd name="f3389" fmla="*/ 2095856 f2897 1"/>
              <a:gd name="f3390" fmla="*/ 2109387 f2897 1"/>
              <a:gd name="f3391" fmla="*/ 2129327 f2897 1"/>
              <a:gd name="f3392" fmla="*/ 2159949 f2897 1"/>
              <a:gd name="f3393" fmla="*/ 2207663 f2897 1"/>
              <a:gd name="f3394" fmla="*/ 2444809 f2897 1"/>
              <a:gd name="f3395" fmla="*/ 2679107 f2897 1"/>
              <a:gd name="f3396" fmla="*/ 2714714 f2897 1"/>
              <a:gd name="f3397" fmla="*/ 2716850 f2897 1"/>
              <a:gd name="f3398" fmla="*/ 2716138 f2897 1"/>
              <a:gd name="f3399" fmla="*/ 2822960 f2897 1"/>
              <a:gd name="f3400" fmla="*/ 2827234 f2897 1"/>
              <a:gd name="f3401" fmla="*/ 2844325 f2897 1"/>
              <a:gd name="f3402" fmla="*/ 2872099 f2897 1"/>
              <a:gd name="f3403" fmla="*/ 2880645 f2897 1"/>
              <a:gd name="f3404" fmla="*/ 2899161 f2897 1"/>
              <a:gd name="f3405" fmla="*/ 2934768 f2897 1"/>
              <a:gd name="f3406" fmla="*/ 2964678 f2897 1"/>
              <a:gd name="f3407" fmla="*/ 2957557 f2897 1"/>
              <a:gd name="f3408" fmla="*/ 2961830 f2897 1"/>
              <a:gd name="f3409" fmla="*/ 2963254 f2897 1"/>
              <a:gd name="f3410" fmla="*/ 2952572 f2897 1"/>
              <a:gd name="f3411" fmla="*/ 2960406 f2897 1"/>
              <a:gd name="f3412" fmla="*/ 2935480 f2897 1"/>
              <a:gd name="f3413" fmla="*/ 2921949 f2897 1"/>
              <a:gd name="f3414" fmla="*/ 2924798 f2897 1"/>
              <a:gd name="f3415" fmla="*/ 2895600 f2897 1"/>
              <a:gd name="f3416" fmla="*/ 2918389 f2897 1"/>
              <a:gd name="f3417" fmla="*/ 2970375 f2897 1"/>
              <a:gd name="f3418" fmla="*/ 2979633 f2897 1"/>
              <a:gd name="f3419" fmla="*/ 3026635 f2897 1"/>
              <a:gd name="f3420" fmla="*/ 3033045 f2897 1"/>
              <a:gd name="f3421" fmla="*/ 3028772 f2897 1"/>
              <a:gd name="f3422" fmla="*/ 3025211 f2897 1"/>
              <a:gd name="f3423" fmla="*/ 3024499 f2897 1"/>
              <a:gd name="f3424" fmla="*/ 3021650 f2897 1"/>
              <a:gd name="f3425" fmla="*/ 3043727 f2897 1"/>
              <a:gd name="f3426" fmla="*/ 3060819 f2897 1"/>
              <a:gd name="f3427" fmla="*/ 3062243 f2897 1"/>
              <a:gd name="f3428" fmla="*/ 3055121 f2897 1"/>
              <a:gd name="f3429" fmla="*/ 3033757 f2897 1"/>
              <a:gd name="f3430" fmla="*/ 2751034 f2897 1"/>
              <a:gd name="f3431" fmla="*/ 2736791 f2897 1"/>
              <a:gd name="f3432" fmla="*/ 2696910 f2897 1"/>
              <a:gd name="f3433" fmla="*/ 2595785 f2897 1"/>
              <a:gd name="f3434" fmla="*/ 2686940 f2897 1"/>
              <a:gd name="f3435" fmla="*/ 2669136 f2897 1"/>
              <a:gd name="f3436" fmla="*/ 2445521 f2897 1"/>
              <a:gd name="f3437" fmla="*/ 2411338 f2897 1"/>
              <a:gd name="f3438" fmla="*/ 2417035 f2897 1"/>
              <a:gd name="f3439" fmla="*/ 2403505 f2897 1"/>
              <a:gd name="f3440" fmla="*/ 910164 f2897 1"/>
              <a:gd name="f3441" fmla="*/ 794759 f2897 1"/>
              <a:gd name="f3442" fmla="*/ 744908 f2897 1"/>
              <a:gd name="f3443" fmla="*/ 664435 f2897 1"/>
              <a:gd name="f3444" fmla="*/ 731378 f2897 1"/>
              <a:gd name="f3445" fmla="*/ 836063 f2897 1"/>
              <a:gd name="f3446" fmla="*/ 779091 f2897 1"/>
              <a:gd name="f3447" fmla="*/ 537673 f2897 1"/>
              <a:gd name="f3448" fmla="*/ 470019 f2897 1"/>
              <a:gd name="f3449" fmla="*/ 408774 f2897 1"/>
              <a:gd name="f3450" fmla="*/ 138869 f2897 1"/>
              <a:gd name="f3451" fmla="*/ 51987 f2897 1"/>
              <a:gd name="f3452" fmla="*/ 2003817 f2897 1"/>
              <a:gd name="f3453" fmla="*/ 2985788 f2898 1"/>
              <a:gd name="f3454" fmla="*/ 2961575 f2898 1"/>
              <a:gd name="f3455" fmla="*/ 2923119 f2898 1"/>
              <a:gd name="f3456" fmla="*/ 2911013 f2898 1"/>
              <a:gd name="f3457" fmla="*/ 2906740 f2898 1"/>
              <a:gd name="f3458" fmla="*/ 2909588 f2898 1"/>
              <a:gd name="f3459" fmla="*/ 2893921 f2898 1"/>
              <a:gd name="f3460" fmla="*/ 2844071 f2898 1"/>
              <a:gd name="f3461" fmla="*/ 2832676 f2898 1"/>
              <a:gd name="f3462" fmla="*/ 2960863 f2898 1"/>
              <a:gd name="f3463" fmla="*/ 3029942 f2898 1"/>
              <a:gd name="f3464" fmla="*/ 3019972 f2898 1"/>
              <a:gd name="f3465" fmla="*/ 1577869 f2898 1"/>
              <a:gd name="f3466" fmla="*/ 1502381 f2898 1"/>
              <a:gd name="f3467" fmla="*/ 1523033 f2898 1"/>
              <a:gd name="f3468" fmla="*/ 1765876 f2898 1"/>
              <a:gd name="f3469" fmla="*/ 1763740 f2898 1"/>
              <a:gd name="f3470" fmla="*/ 1671160 f2898 1"/>
              <a:gd name="f3471" fmla="*/ 1645523 f2898 1"/>
              <a:gd name="f3472" fmla="*/ 1613476 f2898 1"/>
              <a:gd name="f3473" fmla="*/ 1994566 f2898 1"/>
              <a:gd name="f3474" fmla="*/ 1969551 f2898 1"/>
              <a:gd name="f3475" fmla="*/ 1946762 f2898 1"/>
              <a:gd name="f3476" fmla="*/ 1923261 f2898 1"/>
              <a:gd name="f3477" fmla="*/ 1894775 f2898 1"/>
              <a:gd name="f3478" fmla="*/ 1877684 f2898 1"/>
              <a:gd name="f3479" fmla="*/ 1806469 f2898 1"/>
              <a:gd name="f3480" fmla="*/ 1802908 f2898 1"/>
              <a:gd name="f3481" fmla="*/ 2015841 f2898 1"/>
              <a:gd name="f3482" fmla="*/ 2067828 f2898 1"/>
              <a:gd name="f3483" fmla="*/ 2017977 f2898 1"/>
              <a:gd name="f3484" fmla="*/ 2678140 f2898 1"/>
              <a:gd name="f3485" fmla="*/ 2609774 f2898 1"/>
              <a:gd name="f3486" fmla="*/ 2627577 f2898 1"/>
              <a:gd name="f3487" fmla="*/ 2809887 f2898 1"/>
              <a:gd name="f3488" fmla="*/ 2758613 f2898 1"/>
              <a:gd name="f3489" fmla="*/ 2741521 f2898 1"/>
              <a:gd name="f3490" fmla="*/ 2720869 f2898 1"/>
              <a:gd name="f3491" fmla="*/ 2705914 f2898 1"/>
              <a:gd name="f3492" fmla="*/ 2698080 f2898 1"/>
              <a:gd name="f3493" fmla="*/ 2709475 f2898 1"/>
              <a:gd name="f3494" fmla="*/ 563768 f2898 1"/>
              <a:gd name="f3495" fmla="*/ 534570 f2898 1"/>
              <a:gd name="f3496" fmla="*/ 414929 f2898 1"/>
              <a:gd name="f3497" fmla="*/ 395701 f2898 1"/>
              <a:gd name="f3498" fmla="*/ 416353 f2898 1"/>
              <a:gd name="f3499" fmla="*/ 431308 f2898 1"/>
              <a:gd name="f3500" fmla="*/ 308818 f2898 1"/>
              <a:gd name="f3501" fmla="*/ 264665 f2898 1"/>
              <a:gd name="f3502" fmla="*/ 272499 f2898 1"/>
              <a:gd name="f3503" fmla="*/ 425611 f2898 1"/>
              <a:gd name="f3504" fmla="*/ 513917 f2898 1"/>
              <a:gd name="f3505" fmla="*/ 632134 f2898 1"/>
              <a:gd name="f3506" fmla="*/ 657772 f2898 1"/>
              <a:gd name="f3507" fmla="*/ 832282 f2898 1"/>
              <a:gd name="f3508" fmla="*/ 813732 f2898 1"/>
              <a:gd name="f3509" fmla="*/ 768155 f2898 1"/>
              <a:gd name="f3510" fmla="*/ 809459 f2898 1"/>
              <a:gd name="f3511" fmla="*/ 966132 f2898 1"/>
              <a:gd name="f3512" fmla="*/ 956162 f2898 1"/>
              <a:gd name="f3513" fmla="*/ 912009 f2898 1"/>
              <a:gd name="f3514" fmla="*/ 899190 f2898 1"/>
              <a:gd name="f3515" fmla="*/ 885659 f2898 1"/>
              <a:gd name="f3516" fmla="*/ 858598 f2898 1"/>
              <a:gd name="f3517" fmla="*/ 853613 f2898 1"/>
              <a:gd name="f3518" fmla="*/ 1136336 f2898 1"/>
              <a:gd name="f3519" fmla="*/ 1111411 f2898 1"/>
              <a:gd name="f3520" fmla="*/ 1105001 f2898 1"/>
              <a:gd name="f3521" fmla="*/ 1095744 f2898 1"/>
              <a:gd name="f3522" fmla="*/ 1087910 f2898 1"/>
              <a:gd name="f3523" fmla="*/ 1068682 f2898 1"/>
              <a:gd name="f3524" fmla="*/ 997467 f2898 1"/>
              <a:gd name="f3525" fmla="*/ 1183338 f2898 1"/>
              <a:gd name="f3526" fmla="*/ 1201142 f2898 1"/>
              <a:gd name="f3527" fmla="*/ 3272785 f2898 1"/>
              <a:gd name="f3528" fmla="*/ 3257830 f2898 1"/>
              <a:gd name="f3529" fmla="*/ 3252132 f2898 1"/>
              <a:gd name="f3530" fmla="*/ 3923689 f2898 1"/>
              <a:gd name="f3531" fmla="*/ 3888794 f2898 1"/>
              <a:gd name="f3532" fmla="*/ 3951463 f2898 1"/>
              <a:gd name="f3533" fmla="*/ 3960721 f2898 1"/>
              <a:gd name="f3534" fmla="*/ 1741663 f2898 1"/>
              <a:gd name="f3535" fmla="*/ 1624871 f2898 1"/>
              <a:gd name="f3536" fmla="*/ 1627007 f2898 1"/>
              <a:gd name="f3537" fmla="*/ 1718162 f2898 1"/>
              <a:gd name="f3538" fmla="*/ 1820000 f2898 1"/>
              <a:gd name="f3539" fmla="*/ 1965278 f2898 1"/>
              <a:gd name="f3540" fmla="*/ 1957445 f2898 1"/>
              <a:gd name="f3541" fmla="*/ 1926110 f2898 1"/>
              <a:gd name="f3542" fmla="*/ 1901897 f2898 1"/>
              <a:gd name="f3543" fmla="*/ 1781544 f2898 1"/>
              <a:gd name="f3544" fmla="*/ 1750209 f2898 1"/>
              <a:gd name="f3545" fmla="*/ 4407951 f2898 1"/>
              <a:gd name="f3546" fmla="*/ 4365934 f2898 1"/>
              <a:gd name="f3547" fmla="*/ 4303977 f2898 1"/>
              <a:gd name="f3548" fmla="*/ 4300416 f2898 1"/>
              <a:gd name="f3549" fmla="*/ 4279052 f2898 1"/>
              <a:gd name="f3550" fmla="*/ 4279764 f2898 1"/>
              <a:gd name="f3551" fmla="*/ 4287598 f2898 1"/>
              <a:gd name="f3552" fmla="*/ 4337448 f2898 1"/>
              <a:gd name="f3553" fmla="*/ 4340297 f2898 1"/>
              <a:gd name="f3554" fmla="*/ 4376617 f2898 1"/>
              <a:gd name="f3555" fmla="*/ 4467772 f2898 1"/>
              <a:gd name="f3556" fmla="*/ 4487000 f2898 1"/>
              <a:gd name="f3557" fmla="*/ 4459938 f2898 1"/>
              <a:gd name="f3558" fmla="*/ 4385874 f2898 1"/>
              <a:gd name="f3559" fmla="*/ 4325342 f2898 1"/>
              <a:gd name="f3560" fmla="*/ 4320357 f2898 1"/>
              <a:gd name="f3561" fmla="*/ 4405815 f2898 1"/>
              <a:gd name="f3562" fmla="*/ 4457802 f2898 1"/>
              <a:gd name="f3563" fmla="*/ 4548957 f2898 1"/>
              <a:gd name="f3564" fmla="*/ 4600944 f2898 1"/>
              <a:gd name="f3565" fmla="*/ 4640112 f2898 1"/>
              <a:gd name="f3566" fmla="*/ 4634415 f2898 1"/>
              <a:gd name="f3567" fmla="*/ 4614475 f2898 1"/>
              <a:gd name="f3568" fmla="*/ 4517622 f2898 1"/>
              <a:gd name="f3569" fmla="*/ 4515486 f2898 1"/>
              <a:gd name="f3570" fmla="*/ 4447831 f2898 1"/>
              <a:gd name="f3571" fmla="*/ 4490560 f2898 1"/>
              <a:gd name="f3572" fmla="*/ 4544684 f2898 1"/>
              <a:gd name="f3573" fmla="*/ 4558215 f2898 1"/>
              <a:gd name="f3574" fmla="*/ 4536850 f2898 1"/>
              <a:gd name="f3575" fmla="*/ 4519759 f2898 1"/>
              <a:gd name="f3576" fmla="*/ 4543260 f2898 1"/>
              <a:gd name="f3577" fmla="*/ 4573882 f2898 1"/>
              <a:gd name="f3578" fmla="*/ 4518334 f2898 1"/>
              <a:gd name="f3579" fmla="*/ 4498394 f2898 1"/>
              <a:gd name="f3580" fmla="*/ 4428603 f2898 1"/>
              <a:gd name="f3581" fmla="*/ 4419346 f2898 1"/>
              <a:gd name="f3582" fmla="*/ 4443559 f2898 1"/>
              <a:gd name="f3583" fmla="*/ 4487712 f2898 1"/>
              <a:gd name="f3584" fmla="*/ 4567473 f2898 1"/>
              <a:gd name="f3585" fmla="*/ 4678568 f2898 1"/>
              <a:gd name="f3586" fmla="*/ 4693523 f2898 1"/>
              <a:gd name="f3587" fmla="*/ 4697084 f2898 1"/>
              <a:gd name="f3588" fmla="*/ 4666461 f2898 1"/>
              <a:gd name="f3589" fmla="*/ 4581716 f2898 1"/>
              <a:gd name="f3590" fmla="*/ 1943914 f2898 1"/>
              <a:gd name="f3591" fmla="*/ 1916852 f2898 1"/>
              <a:gd name="f3592" fmla="*/ 1923973 f2898 1"/>
              <a:gd name="f3593" fmla="*/ 1921125 f2898 1"/>
              <a:gd name="f3594" fmla="*/ 2336308 f2898 1"/>
              <a:gd name="f3595" fmla="*/ 2266517 f2898 1"/>
              <a:gd name="f3596" fmla="*/ 2236607 f2898 1"/>
              <a:gd name="f3597" fmla="*/ 2213106 f2898 1"/>
              <a:gd name="f3598" fmla="*/ 2146164 f2898 1"/>
              <a:gd name="f3599" fmla="*/ 2050024 f2898 1"/>
              <a:gd name="f3600" fmla="*/ 2148301 f2898 1"/>
              <a:gd name="f3601" fmla="*/ 2229486 f2898 1"/>
              <a:gd name="f3602" fmla="*/ 2225213 f2898 1"/>
              <a:gd name="f3603" fmla="*/ 2201712 f2898 1"/>
              <a:gd name="f3604" fmla="*/ 2190317 f2898 1"/>
              <a:gd name="f3605" fmla="*/ 2130497 f2898 1"/>
              <a:gd name="f3606" fmla="*/ 2125512 f2898 1"/>
              <a:gd name="f3607" fmla="*/ 2103435 f2898 1"/>
              <a:gd name="f3608" fmla="*/ 2010856 f2898 1"/>
              <a:gd name="f3609" fmla="*/ 1993052 f2898 1"/>
              <a:gd name="f3610" fmla="*/ 2063555 f2898 1"/>
              <a:gd name="f3611" fmla="*/ 2082783 f2898 1"/>
              <a:gd name="f3612" fmla="*/ 2111269 f2898 1"/>
              <a:gd name="f3613" fmla="*/ 2181060 f2898 1"/>
              <a:gd name="f3614" fmla="*/ 2181772 f2898 1"/>
              <a:gd name="f3615" fmla="*/ 2186757 f2898 1"/>
              <a:gd name="f3616" fmla="*/ 2195303 f2898 1"/>
              <a:gd name="f3617" fmla="*/ 2255835 f2898 1"/>
              <a:gd name="f3618" fmla="*/ 2285033 f2898 1"/>
              <a:gd name="f3619" fmla="*/ 2307822 f2898 1"/>
              <a:gd name="f3620" fmla="*/ 2360521 f2898 1"/>
              <a:gd name="f3621" fmla="*/ 2379037 f2898 1"/>
              <a:gd name="f3622" fmla="*/ 2409660 f2898 1"/>
              <a:gd name="f3623" fmla="*/ 2447403 f2898 1"/>
              <a:gd name="f3624" fmla="*/ 2473753 f2898 1"/>
              <a:gd name="f3625" fmla="*/ 2492269 f2898 1"/>
              <a:gd name="f3626" fmla="*/ 2502951 f2898 1"/>
              <a:gd name="f3627" fmla="*/ 2487284 f2898 1"/>
              <a:gd name="f3628" fmla="*/ 2507224 f2898 1"/>
              <a:gd name="f3629" fmla="*/ 2552089 f2898 1"/>
              <a:gd name="f3630" fmla="*/ 2572742 f2898 1"/>
              <a:gd name="f3631" fmla="*/ 2577015 f2898 1"/>
              <a:gd name="f3632" fmla="*/ 2605501 f2898 1"/>
              <a:gd name="f3633" fmla="*/ 2668882 f2898 1"/>
              <a:gd name="f3634" fmla="*/ 2653927 f2898 1"/>
              <a:gd name="f3635" fmla="*/ 2602652 f2898 1"/>
              <a:gd name="f3636" fmla="*/ 2553514 f2898 1"/>
              <a:gd name="f3637" fmla="*/ 2548529 f2898 1"/>
              <a:gd name="f3638" fmla="*/ 2554226 f2898 1"/>
              <a:gd name="f3639" fmla="*/ 2556362 f2898 1"/>
              <a:gd name="f3640" fmla="*/ 2558499 f2898 1"/>
              <a:gd name="f3641" fmla="*/ 2564908 f2898 1"/>
              <a:gd name="f3642" fmla="*/ 2638972 f2898 1"/>
              <a:gd name="f3643" fmla="*/ 2567757 f2898 1"/>
              <a:gd name="f3644" fmla="*/ 2544256 f2898 1"/>
              <a:gd name="f3645" fmla="*/ 2530725 f2898 1"/>
              <a:gd name="f3646" fmla="*/ 2374764 f2898 1"/>
              <a:gd name="f3647" fmla="*/ 2462359 f2898 1"/>
              <a:gd name="f3648" fmla="*/ 2508648 f2898 1"/>
              <a:gd name="f3649" fmla="*/ 2535710 f2898 1"/>
              <a:gd name="f3650" fmla="*/ 2519331 f2898 1"/>
              <a:gd name="f3651" fmla="*/ 2450964 f2898 1"/>
              <a:gd name="f3652" fmla="*/ 2442418 f2898 1"/>
              <a:gd name="f3653" fmla="*/ 2497966 f2898 1"/>
              <a:gd name="f3654" fmla="*/ 2546392 f2898 1"/>
              <a:gd name="f3655" fmla="*/ 2537846 f2898 1"/>
              <a:gd name="f3656" fmla="*/ 2486572 f2898 1"/>
              <a:gd name="f3657" fmla="*/ 2471616 f2898 1"/>
              <a:gd name="f3658" fmla="*/ 2448828 f2898 1"/>
              <a:gd name="f3659" fmla="*/ 2401114 f2898 1"/>
              <a:gd name="f3660" fmla="*/ 2378325 f2898 1"/>
              <a:gd name="f3661" fmla="*/ 2343430 f2898 1"/>
              <a:gd name="f3662" fmla="*/ 2313519 f2898 1"/>
              <a:gd name="f3663" fmla="*/ 2295003 f2898 1"/>
              <a:gd name="f3664" fmla="*/ 2254411 f2898 1"/>
              <a:gd name="f3665" fmla="*/ 2218803 f2898 1"/>
              <a:gd name="f3666" fmla="*/ 2246577 f2898 1"/>
              <a:gd name="f3667" fmla="*/ 2422478 f2898 1"/>
              <a:gd name="f3668" fmla="*/ 2415357 f2898 1"/>
              <a:gd name="f3669" fmla="*/ 2527876 f2898 1"/>
              <a:gd name="f3670" fmla="*/ 2721581 f2898 1"/>
              <a:gd name="f3671" fmla="*/ 2754340 f2898 1"/>
              <a:gd name="f3672" fmla="*/ 2719445 f2898 1"/>
              <a:gd name="f3673" fmla="*/ 2718732 f2898 1"/>
              <a:gd name="f3674" fmla="*/ 2701641 f2898 1"/>
              <a:gd name="f3675" fmla="*/ 2707338 f2898 1"/>
              <a:gd name="f3676" fmla="*/ 2723718 f2898 1"/>
              <a:gd name="f3677" fmla="*/ 2752916 f2898 1"/>
              <a:gd name="f3678" fmla="*/ 2729415 f2898 1"/>
              <a:gd name="f3679" fmla="*/ 2615471 f2898 1"/>
              <a:gd name="f3680" fmla="*/ 2228195 f2898 1"/>
              <a:gd name="f3681" fmla="*/ 2069964 f2898 1"/>
              <a:gd name="f3682" fmla="*/ 2042190 f2898 1"/>
              <a:gd name="f3683" fmla="*/ 2282897 f2898 1"/>
              <a:gd name="f3684" fmla="*/ 2481409 f2898 1"/>
              <a:gd name="f3685" fmla="*/ 2392568 f2898 1"/>
              <a:gd name="f3686" fmla="*/ 2573454 f2898 1"/>
              <a:gd name="f3687" fmla="*/ 2183997 f2898 1"/>
              <a:gd name="f3688" fmla="*/ 2061418 f2898 1"/>
              <a:gd name="f3689" fmla="*/ 2298564 f2898 1"/>
              <a:gd name="f3690" fmla="*/ 1134200 f2898 1"/>
              <a:gd name="f3691" fmla="*/ 1041620 f2898 1"/>
              <a:gd name="f3692" fmla="*/ 990345 f2898 1"/>
              <a:gd name="f3693" fmla="*/ 965420 f2898 1"/>
              <a:gd name="f3694" fmla="*/ 934086 f2898 1"/>
              <a:gd name="f3695" fmla="*/ 819430 f2898 1"/>
              <a:gd name="f3696" fmla="*/ 655635 f2898 1"/>
              <a:gd name="f3697" fmla="*/ 808747 f2898 1"/>
              <a:gd name="f3698" fmla="*/ 825127 f2898 1"/>
              <a:gd name="f3699" fmla="*/ 889932 f2898 1"/>
              <a:gd name="f3700" fmla="*/ 941207 f2898 1"/>
              <a:gd name="f3701" fmla="*/ 950465 f2898 1"/>
              <a:gd name="f3702" fmla="*/ 951889 f2898 1"/>
              <a:gd name="f3703" fmla="*/ 929813 f2898 1"/>
              <a:gd name="f3704" fmla="*/ 905600 f2898 1"/>
              <a:gd name="f3705" fmla="*/ 896342 f2898 1"/>
              <a:gd name="f3706" fmla="*/ 803762 f2898 1"/>
              <a:gd name="f3707" fmla="*/ 773140 f2898 1"/>
              <a:gd name="f3708" fmla="*/ 778125 f2898 1"/>
              <a:gd name="f3709" fmla="*/ 756048 f2898 1"/>
              <a:gd name="f3710" fmla="*/ 546676 f2898 1"/>
              <a:gd name="f3711" fmla="*/ 672727 f2898 1"/>
              <a:gd name="f3712" fmla="*/ 704773 f2898 1"/>
              <a:gd name="f3713" fmla="*/ 702637 f2898 1"/>
              <a:gd name="f3714" fmla="*/ 723289 f2898 1"/>
              <a:gd name="f3715" fmla="*/ 859310 f2898 1"/>
              <a:gd name="f3716" fmla="*/ 882099 f2898 1"/>
              <a:gd name="f3717" fmla="*/ 877826 f2898 1"/>
              <a:gd name="f3718" fmla="*/ 890645 f2898 1"/>
              <a:gd name="f3719" fmla="*/ 907736 f2898 1"/>
              <a:gd name="f3720" fmla="*/ 936222 f2898 1"/>
              <a:gd name="f3721" fmla="*/ 1011710 f2898 1"/>
              <a:gd name="f3722" fmla="*/ 1049454 f2898 1"/>
              <a:gd name="f3723" fmla="*/ 1053015 f2898 1"/>
              <a:gd name="f3724" fmla="*/ 1067970 f2898 1"/>
              <a:gd name="f3725" fmla="*/ 1158413 f2898 1"/>
              <a:gd name="f3726" fmla="*/ 1213960 f2898 1"/>
              <a:gd name="f3727" fmla="*/ 1242446 f2898 1"/>
              <a:gd name="f3728" fmla="*/ 1315086 f2898 1"/>
              <a:gd name="f3729" fmla="*/ 1372770 f2898 1"/>
              <a:gd name="f3730" fmla="*/ 1397695 f2898 1"/>
              <a:gd name="f3731" fmla="*/ 1431166 f2898 1"/>
              <a:gd name="f3732" fmla="*/ 1364936 f2898 1"/>
              <a:gd name="f3733" fmla="*/ 1447545 f2898 1"/>
              <a:gd name="f3734" fmla="*/ 1533716 f2898 1"/>
              <a:gd name="f3735" fmla="*/ 1547959 f2898 1"/>
              <a:gd name="f3736" fmla="*/ 1582142 f2898 1"/>
              <a:gd name="f3737" fmla="*/ 1700359 f2898 1"/>
              <a:gd name="f3738" fmla="*/ 1681131 f2898 1"/>
              <a:gd name="f3739" fmla="*/ 1528018 f2898 1"/>
              <a:gd name="f3740" fmla="*/ 1512351 f2898 1"/>
              <a:gd name="f3741" fmla="*/ 1505942 f2898 1"/>
              <a:gd name="f3742" fmla="*/ 1493123 f2898 1"/>
              <a:gd name="f3743" fmla="*/ 1505230 f2898 1"/>
              <a:gd name="f3744" fmla="*/ 1510215 f2898 1"/>
              <a:gd name="f3745" fmla="*/ 1523745 f2898 1"/>
              <a:gd name="f3746" fmla="*/ 1646947 f2898 1"/>
              <a:gd name="f3747" fmla="*/ 1515200 f2898 1"/>
              <a:gd name="f3748" fmla="*/ 1486714 f2898 1"/>
              <a:gd name="f3749" fmla="*/ 1475319 f2898 1"/>
              <a:gd name="f3750" fmla="*/ 1354966 f2898 1"/>
              <a:gd name="f3751" fmla="*/ 1220370 f2898 1"/>
              <a:gd name="f3752" fmla="*/ 1184050 f2898 1"/>
              <a:gd name="f3753" fmla="*/ 1340723 f2898 1"/>
              <a:gd name="f3754" fmla="*/ 1433302 f2898 1"/>
              <a:gd name="f3755" fmla="*/ 1476031 f2898 1"/>
              <a:gd name="f3756" fmla="*/ 1320071 f2898 1"/>
              <a:gd name="f3757" fmla="*/ 1301555 f2898 1"/>
              <a:gd name="f3758" fmla="*/ 1310101 f2898 1"/>
              <a:gd name="f3759" fmla="*/ 1442560 f2898 1"/>
              <a:gd name="f3760" fmla="*/ 1486001 f2898 1"/>
              <a:gd name="f3761" fmla="*/ 1490987 f2898 1"/>
              <a:gd name="f3762" fmla="*/ 1495259 f2898 1"/>
              <a:gd name="f3763" fmla="*/ 1478880 f2898 1"/>
              <a:gd name="f3764" fmla="*/ 1416923 f2898 1"/>
              <a:gd name="f3765" fmla="*/ 1364224 f2898 1"/>
              <a:gd name="f3766" fmla="*/ 1362088 f2898 1"/>
              <a:gd name="f3767" fmla="*/ 1245295 f2898 1"/>
              <a:gd name="f3768" fmla="*/ 1206839 f2898 1"/>
              <a:gd name="f3769" fmla="*/ 1203990 f2898 1"/>
              <a:gd name="f3770" fmla="*/ 1180489 f2898 1"/>
              <a:gd name="f3771" fmla="*/ 1082213 f2898 1"/>
              <a:gd name="f3772" fmla="*/ 1063697 f2898 1"/>
              <a:gd name="f3773" fmla="*/ 1058000 f2898 1"/>
              <a:gd name="f3774" fmla="*/ 1030226 f2898 1"/>
              <a:gd name="f3775" fmla="*/ 963284 f2898 1"/>
              <a:gd name="f3776" fmla="*/ 931949 f2898 1"/>
              <a:gd name="f3777" fmla="*/ 940495 f2898 1"/>
              <a:gd name="f3778" fmla="*/ 955450 f2898 1"/>
              <a:gd name="f3779" fmla="*/ 968981 f2898 1"/>
              <a:gd name="f3780" fmla="*/ 983936 f2898 1"/>
              <a:gd name="f3781" fmla="*/ 1003876 f2898 1"/>
              <a:gd name="f3782" fmla="*/ 1358805 f2898 1"/>
              <a:gd name="f3783" fmla="*/ 1270932 f2898 1"/>
              <a:gd name="f3784" fmla="*/ 1248144 f2898 1"/>
              <a:gd name="f3785" fmla="*/ 1275205 f2898 1"/>
              <a:gd name="f3786" fmla="*/ 1535140 f2898 1"/>
              <a:gd name="f3787" fmla="*/ 1766588 f2898 1"/>
              <a:gd name="f3788" fmla="*/ 1819287 f2898 1"/>
              <a:gd name="f3789" fmla="*/ 1844213 f2898 1"/>
              <a:gd name="f3790" fmla="*/ 1831394 f2898 1"/>
              <a:gd name="f3791" fmla="*/ 1859168 f2898 1"/>
              <a:gd name="f3792" fmla="*/ 1785816 f2898 1"/>
              <a:gd name="f3793" fmla="*/ 875423 f2898 1"/>
              <a:gd name="f3794" fmla="*/ 753200 f2898 1"/>
              <a:gd name="f3795" fmla="*/ 595102 f2898 1"/>
              <a:gd name="f3796" fmla="*/ 512493 f2898 1"/>
              <a:gd name="f3797" fmla="*/ 421338 f2898 1"/>
              <a:gd name="f3798" fmla="*/ 434157 f2898 1"/>
              <a:gd name="f3799" fmla="*/ 436293 f2898 1"/>
              <a:gd name="f3800" fmla="*/ 446263 f2898 1"/>
              <a:gd name="f3801" fmla="*/ 578011 f2898 1"/>
              <a:gd name="f3802" fmla="*/ 760321 f2898 1"/>
              <a:gd name="f3803" fmla="*/ 1071530 f2898 1"/>
              <a:gd name="f3804" fmla="*/ 1000316 f2898 1"/>
              <a:gd name="f3805" fmla="*/ 1383808 f2898 1"/>
              <a:gd name="f3806" fmla="*/ 1224643 f2898 1"/>
              <a:gd name="f3807" fmla="*/ 1549383 f2898 1"/>
              <a:gd name="f3808" fmla="*/ 892859 f2898 1"/>
              <a:gd name="f3809" fmla="*/ 667030 f2898 1"/>
              <a:gd name="f3810" fmla="*/ 600800 f2898 1"/>
              <a:gd name="f3811" fmla="*/ 628573 f2898 1"/>
              <a:gd name="f3812" fmla="*/ 838658 f2898 1"/>
              <a:gd name="f3813" fmla="*/ 1077940 f2898 1"/>
              <a:gd name="f3814" fmla="*/ 1043044 f2898 1"/>
              <a:gd name="f3815" fmla="*/ 936934 f2898 1"/>
              <a:gd name="f3816" fmla="*/ 971830 f2898 1"/>
              <a:gd name="f3817" fmla="*/ 998179 f2898 1"/>
              <a:gd name="f3818" fmla="*/ 1020968 f2898 1"/>
              <a:gd name="f3819" fmla="*/ 1031650 f2898 1"/>
              <a:gd name="f3820" fmla="*/ 1019544 f2898 1"/>
              <a:gd name="f3821" fmla="*/ 995330 f2898 1"/>
              <a:gd name="f3822" fmla="*/ 968269 f2898 1"/>
              <a:gd name="f3823" fmla="*/ 944768 f2898 1"/>
              <a:gd name="f3824" fmla="*/ 959011 f2898 1"/>
              <a:gd name="f3825" fmla="*/ 979663 f2898 1"/>
              <a:gd name="f3826" fmla="*/ 957587 f2898 1"/>
              <a:gd name="f3827" fmla="*/ 993194 f2898 1"/>
              <a:gd name="f3828" fmla="*/ 1004588 f2898 1"/>
              <a:gd name="f3829" fmla="*/ 1017407 f2898 1"/>
              <a:gd name="f3830" fmla="*/ 972542 f2898 1"/>
              <a:gd name="f3831" fmla="*/ 927676 f2898 1"/>
              <a:gd name="f3832" fmla="*/ 916994 f2898 1"/>
              <a:gd name="f3833" fmla="*/ 919843 f2898 1"/>
              <a:gd name="f3834" fmla="*/ 959723 f2898 1"/>
              <a:gd name="f3835" fmla="*/ 989633 f2898 1"/>
              <a:gd name="f3836" fmla="*/ 1036635 f2898 1"/>
              <a:gd name="f3837" fmla="*/ 1045893 f2898 1"/>
              <a:gd name="f3838" fmla="*/ 1052302 f2898 1"/>
              <a:gd name="f3839" fmla="*/ 1065121 f2898 1"/>
              <a:gd name="f3840" fmla="*/ 1176929 f2898 1"/>
              <a:gd name="f3841" fmla="*/ 1181914 f2898 1"/>
              <a:gd name="f3842" fmla="*/ 1272357 f2898 1"/>
              <a:gd name="f3843" fmla="*/ 1765164 f2898 1"/>
              <a:gd name="f3844" fmla="*/ 2008007 f2898 1"/>
              <a:gd name="f3845" fmla="*/ 2021538 f2898 1"/>
              <a:gd name="f3846" fmla="*/ 2037917 f2898 1"/>
              <a:gd name="f3847" fmla="*/ 2075661 f2898 1"/>
              <a:gd name="f3848" fmla="*/ 2076373 f2898 1"/>
              <a:gd name="f3849" fmla="*/ 2292867 f2898 1"/>
              <a:gd name="f3850" fmla="*/ 2333459 f2898 1"/>
              <a:gd name="f3851" fmla="*/ 2339869 f2898 1"/>
              <a:gd name="f3852" fmla="*/ 2345566 f2898 1"/>
              <a:gd name="f3853" fmla="*/ 2290731 f2898 1"/>
              <a:gd name="f3854" fmla="*/ 2276488 f2898 1"/>
              <a:gd name="f3855" fmla="*/ 2238031 f2898 1"/>
              <a:gd name="f3856" fmla="*/ 2187469 f2898 1"/>
              <a:gd name="f3857" fmla="*/ 2223788 f2898 1"/>
              <a:gd name="f3858" fmla="*/ 2248002 f2898 1"/>
              <a:gd name="f3859" fmla="*/ 2274351 f2898 1"/>
              <a:gd name="f3860" fmla="*/ 2270790 f2898 1"/>
              <a:gd name="f3861" fmla="*/ 2271503 f2898 1"/>
              <a:gd name="f3862" fmla="*/ 2270078 f2898 1"/>
              <a:gd name="f3863" fmla="*/ 2237319 f2898 1"/>
              <a:gd name="f3864" fmla="*/ 2215243 f2898 1"/>
              <a:gd name="f3865" fmla="*/ 2208833 f2898 1"/>
              <a:gd name="f3866" fmla="*/ 2247289 f2898 1"/>
              <a:gd name="f3867" fmla="*/ 2267942 f2898 1"/>
              <a:gd name="f3868" fmla="*/ 2285746 f2898 1"/>
              <a:gd name="f3869" fmla="*/ 2325626 f2898 1"/>
              <a:gd name="f3870" fmla="*/ 2381174 f2898 1"/>
              <a:gd name="f3871" fmla="*/ 2370491 f2898 1"/>
              <a:gd name="f3872" fmla="*/ 2386871 f2898 1"/>
              <a:gd name="f3873" fmla="*/ 2418917 f2898 1"/>
              <a:gd name="f3874" fmla="*/ 2596955 f2898 1"/>
              <a:gd name="f3875" fmla="*/ 2621168 f2898 1"/>
              <a:gd name="f3876" fmla="*/ 2817009 f2898 1"/>
              <a:gd name="f3877" fmla="*/ 2908876 f2898 1"/>
              <a:gd name="f3878" fmla="*/ 2868284 f2898 1"/>
              <a:gd name="f3879" fmla="*/ 2861875 f2898 1"/>
              <a:gd name="f3880" fmla="*/ 2789947 f2898 1"/>
              <a:gd name="f3881" fmla="*/ 2792796 f2898 1"/>
              <a:gd name="f3882" fmla="*/ 2856889 f2898 1"/>
              <a:gd name="f3883" fmla="*/ 2943772 f2898 1"/>
              <a:gd name="f3884" fmla="*/ 2920271 f2898 1"/>
              <a:gd name="f3885" fmla="*/ 2910301 f2898 1"/>
              <a:gd name="f3886" fmla="*/ 2922407 f2898 1"/>
              <a:gd name="f3887" fmla="*/ 2924544 f2898 1"/>
              <a:gd name="f3888" fmla="*/ 2955878 f2898 1"/>
              <a:gd name="f3889" fmla="*/ 3136764 f2898 1"/>
              <a:gd name="f3890" fmla="*/ 3187327 f2898 1"/>
              <a:gd name="f3891" fmla="*/ 3284891 f2898 1"/>
              <a:gd name="f3892" fmla="*/ 3421624 f2898 1"/>
              <a:gd name="f3893" fmla="*/ 3438003 f2898 1"/>
              <a:gd name="f3894" fmla="*/ 3438716 f2898 1"/>
              <a:gd name="f3895" fmla="*/ 3405245 f2898 1"/>
              <a:gd name="f3896" fmla="*/ 3377471 f2898 1"/>
              <a:gd name="f3897" fmla="*/ 3337590 f2898 1"/>
              <a:gd name="f3898" fmla="*/ 3240738 f2898 1"/>
              <a:gd name="f3899" fmla="*/ 3115400 f2898 1"/>
              <a:gd name="f3900" fmla="*/ 3081929 f2898 1"/>
              <a:gd name="f3901" fmla="*/ 3118248 f2898 1"/>
              <a:gd name="f3902" fmla="*/ 3245011 f2898 1"/>
              <a:gd name="f3903" fmla="*/ 3289876 f2898 1"/>
              <a:gd name="f3904" fmla="*/ 3339727 f2898 1"/>
              <a:gd name="f3905" fmla="*/ 3304119 f2898 1"/>
              <a:gd name="f3906" fmla="*/ 3251420 f2898 1"/>
              <a:gd name="f3907" fmla="*/ 3213676 f2898 1"/>
              <a:gd name="f3908" fmla="*/ 3168099 f2898 1"/>
              <a:gd name="f3909" fmla="*/ 3214389 f2898 1"/>
              <a:gd name="f3910" fmla="*/ 3264951 f2898 1"/>
              <a:gd name="f3911" fmla="*/ 3276345 f2898 1"/>
              <a:gd name="f3912" fmla="*/ 3230056 f2898 1"/>
              <a:gd name="f3913" fmla="*/ 3155280 f2898 1"/>
              <a:gd name="f3914" fmla="*/ 3153144 f2898 1"/>
              <a:gd name="f3915" fmla="*/ 3182342 f2898 1"/>
              <a:gd name="f3916" fmla="*/ 3210116 f2898 1"/>
              <a:gd name="f3917" fmla="*/ 3305544 f2898 1"/>
              <a:gd name="f3918" fmla="*/ 3349697 f2898 1"/>
              <a:gd name="f3919" fmla="*/ 3375334 f2898 1"/>
              <a:gd name="f3920" fmla="*/ 3358955 f2898 1"/>
              <a:gd name="f3921" fmla="*/ 3259966 f2898 1"/>
              <a:gd name="f3922" fmla="*/ 3193024 f2898 1"/>
              <a:gd name="f3923" fmla="*/ 3046321 f2898 1"/>
              <a:gd name="f3924" fmla="*/ 3031366 f2898 1"/>
              <a:gd name="f3925" fmla="*/ 3059852 f2898 1"/>
              <a:gd name="f3926" fmla="*/ 3094035 f2898 1"/>
              <a:gd name="f3927" fmla="*/ 3370349 f2898 1"/>
              <a:gd name="f3928" fmla="*/ 3410942 f2898 1"/>
              <a:gd name="f3929" fmla="*/ 3455807 f2898 1"/>
              <a:gd name="f3930" fmla="*/ 3465777 f2898 1"/>
              <a:gd name="f3931" fmla="*/ 3646663 f2898 1"/>
              <a:gd name="f3932" fmla="*/ 3723575 f2898 1"/>
              <a:gd name="f3933" fmla="*/ 3778411 f2898 1"/>
              <a:gd name="f3934" fmla="*/ 3823989 f2898 1"/>
              <a:gd name="f3935" fmla="*/ 3875263 f2898 1"/>
              <a:gd name="f3936" fmla="*/ 3897340 f2898 1"/>
              <a:gd name="f3937" fmla="*/ 4016981 f2898 1"/>
              <a:gd name="f3938" fmla="*/ 4022678 f2898 1"/>
              <a:gd name="f3939" fmla="*/ 4085348 f2898 1"/>
              <a:gd name="f3940" fmla="*/ 4066119 f2898 1"/>
              <a:gd name="f3941" fmla="*/ 3977101 f2898 1"/>
              <a:gd name="f3942" fmla="*/ 3921553 f2898 1"/>
              <a:gd name="f3943" fmla="*/ 3843217 f2898 1"/>
              <a:gd name="f3944" fmla="*/ 3824701 f2898 1"/>
              <a:gd name="f3945" fmla="*/ 3872415 f2898 1"/>
              <a:gd name="f3946" fmla="*/ 3974252 f2898 1"/>
              <a:gd name="f3947" fmla="*/ 3972116 f2898 1"/>
              <a:gd name="f3948" fmla="*/ 3838944 f2898 1"/>
              <a:gd name="f3949" fmla="*/ 3838232 f2898 1"/>
              <a:gd name="f3950" fmla="*/ 3895204 f2898 1"/>
              <a:gd name="f3951" fmla="*/ 3936508 f2898 1"/>
              <a:gd name="f3952" fmla="*/ 4034073 f2898 1"/>
              <a:gd name="f3953" fmla="*/ 4046179 f2898 1"/>
              <a:gd name="f3954" fmla="*/ 3997753 f2898 1"/>
              <a:gd name="f3955" fmla="*/ 3848914 f2898 1"/>
              <a:gd name="f3956" fmla="*/ 3783396 f2898 1"/>
              <a:gd name="f3957" fmla="*/ 3781260 f2898 1"/>
              <a:gd name="f3958" fmla="*/ 3772002 f2898 1"/>
              <a:gd name="f3959" fmla="*/ 3768441 f2898 1"/>
              <a:gd name="f3960" fmla="*/ 3776986 f2898 1"/>
              <a:gd name="f3961" fmla="*/ 3788381 f2898 1"/>
              <a:gd name="f3962" fmla="*/ 3925114 f2898 1"/>
              <a:gd name="f3963" fmla="*/ 3989207 f2898 1"/>
              <a:gd name="f3964" fmla="*/ 4026239 f2898 1"/>
              <a:gd name="f3965" fmla="*/ 4113833 f2898 1"/>
              <a:gd name="f3966" fmla="*/ 4153714 f2898 1"/>
              <a:gd name="f3967" fmla="*/ 4258400 f2898 1"/>
              <a:gd name="f3968" fmla="*/ 4284037 f2898 1"/>
              <a:gd name="f3969" fmla="*/ 4299704 f2898 1"/>
              <a:gd name="f3970" fmla="*/ 4314659 f2898 1"/>
              <a:gd name="f3971" fmla="*/ 4381602 f2898 1"/>
              <a:gd name="f3972" fmla="*/ 4577443 f2898 1"/>
              <a:gd name="f3973" fmla="*/ 4661476 f2898 1"/>
              <a:gd name="f3974" fmla="*/ 4709902 f2898 1"/>
              <a:gd name="f3975" fmla="*/ 4765450 f2898 1"/>
              <a:gd name="f3976" fmla="*/ 4773996 f2898 1"/>
              <a:gd name="f3977" fmla="*/ 4769723 f2898 1"/>
              <a:gd name="f3978" fmla="*/ 4684265 f2898 1"/>
              <a:gd name="f3979" fmla="*/ 4589549 f2898 1"/>
              <a:gd name="f3980" fmla="*/ 4530441 f2898 1"/>
              <a:gd name="f3981" fmla="*/ 4526880 f2898 1"/>
              <a:gd name="f3982" fmla="*/ 4590974 f2898 1"/>
              <a:gd name="f3983" fmla="*/ 4621596 f2898 1"/>
              <a:gd name="f3984" fmla="*/ 4645097 f2898 1"/>
              <a:gd name="f3985" fmla="*/ 4711327 f2898 1"/>
              <a:gd name="f3986" fmla="*/ 4741237 f2898 1"/>
              <a:gd name="f3987" fmla="*/ 4871560 f2898 1"/>
              <a:gd name="f3988" fmla="*/ 4949897 f2898 1"/>
              <a:gd name="f3989" fmla="*/ 5041764 f2898 1"/>
              <a:gd name="f3990" fmla="*/ 5078084 f2898 1"/>
              <a:gd name="f3991" fmla="*/ 5187755 f2898 1"/>
              <a:gd name="f3992" fmla="*/ 5253985 f2898 1"/>
              <a:gd name="f3993" fmla="*/ 5291017 f2898 1"/>
              <a:gd name="f3994" fmla="*/ 5359383 f2898 1"/>
              <a:gd name="f3995" fmla="*/ 5375762 f2898 1"/>
              <a:gd name="f3996" fmla="*/ 5291729 f2898 1"/>
              <a:gd name="f3997" fmla="*/ 5258258 f2898 1"/>
              <a:gd name="f3998" fmla="*/ 5239742 f2898 1"/>
              <a:gd name="f3999" fmla="*/ 5172088 f2898 1"/>
              <a:gd name="f4000" fmla="*/ 5123662 f2898 1"/>
              <a:gd name="f4001" fmla="*/ 5102297 f2898 1"/>
              <a:gd name="f4002" fmla="*/ 4979095 f2898 1"/>
              <a:gd name="f4003" fmla="*/ 4942063 f2898 1"/>
              <a:gd name="f4004" fmla="*/ 4846635 f2898 1"/>
              <a:gd name="f4005" fmla="*/ 4734116 f2898 1"/>
              <a:gd name="f4006" fmla="*/ 4670022 f2898 1"/>
              <a:gd name="f4007" fmla="*/ 4616611 f2898 1"/>
              <a:gd name="f4008" fmla="*/ 4630854 f2898 1"/>
              <a:gd name="f4009" fmla="*/ 4675719 f2898 1"/>
              <a:gd name="f4010" fmla="*/ 4780405 f2898 1"/>
              <a:gd name="f4011" fmla="*/ 4802482 f2898 1"/>
              <a:gd name="f4012" fmla="*/ 4990490 f2898 1"/>
              <a:gd name="f4013" fmla="*/ 5037491 f2898 1"/>
              <a:gd name="f4014" fmla="*/ 5071675 f2898 1"/>
              <a:gd name="f4015" fmla="*/ 5075947 f2898 1"/>
              <a:gd name="f4016" fmla="*/ 5137905 f2898 1"/>
              <a:gd name="f4017" fmla="*/ 5218377 f2898 1"/>
              <a:gd name="f4018" fmla="*/ 5242591 f2898 1"/>
              <a:gd name="f4019" fmla="*/ 5574452 f2898 1"/>
              <a:gd name="f4020" fmla="*/ 5721155 f2898 1"/>
              <a:gd name="f4021" fmla="*/ 5738958 f2898 1"/>
              <a:gd name="f4022" fmla="*/ 5714033 f2898 1"/>
              <a:gd name="f4023" fmla="*/ 4241308 f2898 1"/>
              <a:gd name="f4024" fmla="*/ 3785532 f2898 1"/>
              <a:gd name="f4025" fmla="*/ 3735682 f2898 1"/>
              <a:gd name="f4026" fmla="*/ 41762 f2898 1"/>
              <a:gd name="f4027" fmla="*/ 13276 f2898 1"/>
              <a:gd name="f4028" fmla="*/ 16837 f2898 1"/>
              <a:gd name="f4029" fmla="*/ 214102 f2898 1"/>
              <a:gd name="f4030" fmla="*/ 219087 f2898 1"/>
              <a:gd name="f4031" fmla="*/ 145024 f2898 1"/>
              <a:gd name="f4032" fmla="*/ 130069 f2898 1"/>
              <a:gd name="f4033" fmla="*/ 42474 f2898 1"/>
              <a:gd name="f4034" fmla="*/ 24671 f2898 1"/>
              <a:gd name="f4035" fmla="*/ 19686 f2898 1"/>
              <a:gd name="f4036" fmla="*/ 88052 f2898 1"/>
              <a:gd name="f4037" fmla="*/ 89476 f2898 1"/>
              <a:gd name="f4038" fmla="*/ 143905 f2898 1"/>
              <a:gd name="f4039" fmla="*/ 280937 f2898 1"/>
              <a:gd name="f4040" fmla="*/ 502523 f2898 1"/>
              <a:gd name="f4041" fmla="*/ 633559 f2898 1"/>
              <a:gd name="f4042" fmla="*/ 724002 f2898 1"/>
              <a:gd name="f4043" fmla="*/ 1128502 f2898 1"/>
              <a:gd name="f4044" fmla="*/ 1149867 f2898 1"/>
              <a:gd name="f4045" fmla="*/ 1081501 f2898 1"/>
              <a:gd name="f4046" fmla="*/ 967557 f2898 1"/>
              <a:gd name="f4047" fmla="*/ 887796 f2898 1"/>
              <a:gd name="f4048" fmla="*/ 902039 f2898 1"/>
              <a:gd name="f4049" fmla="+- f2899 0 f1"/>
              <a:gd name="f4050" fmla="*/ f2902 1 3062599"/>
              <a:gd name="f4051" fmla="*/ f2903 1 3062599"/>
              <a:gd name="f4052" fmla="*/ f2904 1 3062599"/>
              <a:gd name="f4053" fmla="*/ f2905 1 3062599"/>
              <a:gd name="f4054" fmla="*/ f2906 1 3062599"/>
              <a:gd name="f4055" fmla="*/ f2907 1 3062599"/>
              <a:gd name="f4056" fmla="*/ f2908 1 3062599"/>
              <a:gd name="f4057" fmla="*/ f2909 1 3062599"/>
              <a:gd name="f4058" fmla="*/ f2910 1 3062599"/>
              <a:gd name="f4059" fmla="*/ f2911 1 3062599"/>
              <a:gd name="f4060" fmla="*/ f2912 1 3062599"/>
              <a:gd name="f4061" fmla="*/ f2913 1 3062599"/>
              <a:gd name="f4062" fmla="*/ f2914 1 3062599"/>
              <a:gd name="f4063" fmla="*/ f2915 1 3062599"/>
              <a:gd name="f4064" fmla="*/ f2916 1 3062599"/>
              <a:gd name="f4065" fmla="*/ f2917 1 3062599"/>
              <a:gd name="f4066" fmla="*/ f2918 1 3062599"/>
              <a:gd name="f4067" fmla="*/ f2919 1 3062599"/>
              <a:gd name="f4068" fmla="*/ f2920 1 3062599"/>
              <a:gd name="f4069" fmla="*/ f2921 1 3062599"/>
              <a:gd name="f4070" fmla="*/ f2922 1 3062599"/>
              <a:gd name="f4071" fmla="*/ f2923 1 3062599"/>
              <a:gd name="f4072" fmla="*/ f2924 1 3062599"/>
              <a:gd name="f4073" fmla="*/ f2925 1 3062599"/>
              <a:gd name="f4074" fmla="*/ f2926 1 3062599"/>
              <a:gd name="f4075" fmla="*/ f2927 1 3062599"/>
              <a:gd name="f4076" fmla="*/ f2928 1 3062599"/>
              <a:gd name="f4077" fmla="*/ f2929 1 3062599"/>
              <a:gd name="f4078" fmla="*/ f2930 1 3062599"/>
              <a:gd name="f4079" fmla="*/ f2931 1 3062599"/>
              <a:gd name="f4080" fmla="*/ f2932 1 3062599"/>
              <a:gd name="f4081" fmla="*/ f2933 1 3062599"/>
              <a:gd name="f4082" fmla="*/ f2934 1 3062599"/>
              <a:gd name="f4083" fmla="*/ f2935 1 3062599"/>
              <a:gd name="f4084" fmla="*/ f2936 1 3062599"/>
              <a:gd name="f4085" fmla="*/ f2937 1 3062599"/>
              <a:gd name="f4086" fmla="*/ f2938 1 3062599"/>
              <a:gd name="f4087" fmla="*/ f2939 1 3062599"/>
              <a:gd name="f4088" fmla="*/ f2940 1 3062599"/>
              <a:gd name="f4089" fmla="*/ f2941 1 3062599"/>
              <a:gd name="f4090" fmla="*/ f2942 1 3062599"/>
              <a:gd name="f4091" fmla="*/ f2943 1 3062599"/>
              <a:gd name="f4092" fmla="*/ f2944 1 3062599"/>
              <a:gd name="f4093" fmla="*/ f2945 1 3062599"/>
              <a:gd name="f4094" fmla="*/ f2946 1 3062599"/>
              <a:gd name="f4095" fmla="*/ f2947 1 3062599"/>
              <a:gd name="f4096" fmla="*/ f2948 1 3062599"/>
              <a:gd name="f4097" fmla="*/ f2949 1 3062599"/>
              <a:gd name="f4098" fmla="*/ f2950 1 3062599"/>
              <a:gd name="f4099" fmla="*/ f2951 1 3062599"/>
              <a:gd name="f4100" fmla="*/ f2952 1 3062599"/>
              <a:gd name="f4101" fmla="*/ f2953 1 3062599"/>
              <a:gd name="f4102" fmla="*/ f2954 1 3062599"/>
              <a:gd name="f4103" fmla="*/ f2955 1 3062599"/>
              <a:gd name="f4104" fmla="*/ f2956 1 3062599"/>
              <a:gd name="f4105" fmla="*/ f2957 1 3062599"/>
              <a:gd name="f4106" fmla="*/ f2958 1 3062599"/>
              <a:gd name="f4107" fmla="*/ f2959 1 3062599"/>
              <a:gd name="f4108" fmla="*/ f2960 1 3062599"/>
              <a:gd name="f4109" fmla="*/ f2961 1 3062599"/>
              <a:gd name="f4110" fmla="*/ f2962 1 3062599"/>
              <a:gd name="f4111" fmla="*/ f2963 1 3062599"/>
              <a:gd name="f4112" fmla="*/ f2964 1 3062599"/>
              <a:gd name="f4113" fmla="*/ f2965 1 3062599"/>
              <a:gd name="f4114" fmla="*/ f2966 1 3062599"/>
              <a:gd name="f4115" fmla="*/ f2967 1 3062599"/>
              <a:gd name="f4116" fmla="*/ f2968 1 3062599"/>
              <a:gd name="f4117" fmla="*/ f2969 1 3062599"/>
              <a:gd name="f4118" fmla="*/ f2970 1 3062599"/>
              <a:gd name="f4119" fmla="*/ f2971 1 3062599"/>
              <a:gd name="f4120" fmla="*/ f2972 1 3062599"/>
              <a:gd name="f4121" fmla="*/ f2973 1 3062599"/>
              <a:gd name="f4122" fmla="*/ f2974 1 3062599"/>
              <a:gd name="f4123" fmla="*/ f2975 1 3062599"/>
              <a:gd name="f4124" fmla="*/ f2976 1 3062599"/>
              <a:gd name="f4125" fmla="*/ f2977 1 3062599"/>
              <a:gd name="f4126" fmla="*/ f2978 1 3062599"/>
              <a:gd name="f4127" fmla="*/ f2979 1 3062599"/>
              <a:gd name="f4128" fmla="*/ f2980 1 3062599"/>
              <a:gd name="f4129" fmla="*/ f2981 1 3062599"/>
              <a:gd name="f4130" fmla="*/ f2982 1 3062599"/>
              <a:gd name="f4131" fmla="*/ f2983 1 3062599"/>
              <a:gd name="f4132" fmla="*/ f2984 1 3062599"/>
              <a:gd name="f4133" fmla="*/ f2985 1 3062599"/>
              <a:gd name="f4134" fmla="*/ f2986 1 3062599"/>
              <a:gd name="f4135" fmla="*/ f2987 1 3062599"/>
              <a:gd name="f4136" fmla="*/ f2988 1 3062599"/>
              <a:gd name="f4137" fmla="*/ f2989 1 3062599"/>
              <a:gd name="f4138" fmla="*/ f2990 1 3062599"/>
              <a:gd name="f4139" fmla="*/ f2991 1 3062599"/>
              <a:gd name="f4140" fmla="*/ f2992 1 3062599"/>
              <a:gd name="f4141" fmla="*/ f2993 1 3062599"/>
              <a:gd name="f4142" fmla="*/ f2994 1 3062599"/>
              <a:gd name="f4143" fmla="*/ f2995 1 3062599"/>
              <a:gd name="f4144" fmla="*/ f2996 1 3062599"/>
              <a:gd name="f4145" fmla="*/ f2997 1 3062599"/>
              <a:gd name="f4146" fmla="*/ f2998 1 3062599"/>
              <a:gd name="f4147" fmla="*/ f2999 1 3062599"/>
              <a:gd name="f4148" fmla="*/ f3000 1 3062599"/>
              <a:gd name="f4149" fmla="*/ f3001 1 3062599"/>
              <a:gd name="f4150" fmla="*/ f3002 1 3062599"/>
              <a:gd name="f4151" fmla="*/ f3003 1 3062599"/>
              <a:gd name="f4152" fmla="*/ f3004 1 3062599"/>
              <a:gd name="f4153" fmla="*/ f3005 1 3062599"/>
              <a:gd name="f4154" fmla="*/ f3006 1 3062599"/>
              <a:gd name="f4155" fmla="*/ f3007 1 3062599"/>
              <a:gd name="f4156" fmla="*/ f3008 1 3062599"/>
              <a:gd name="f4157" fmla="*/ f3009 1 3062599"/>
              <a:gd name="f4158" fmla="*/ f3010 1 3062599"/>
              <a:gd name="f4159" fmla="*/ f3011 1 3062599"/>
              <a:gd name="f4160" fmla="*/ f3012 1 3062599"/>
              <a:gd name="f4161" fmla="*/ f3013 1 3062599"/>
              <a:gd name="f4162" fmla="*/ f3014 1 3062599"/>
              <a:gd name="f4163" fmla="*/ f3015 1 3062599"/>
              <a:gd name="f4164" fmla="*/ f3016 1 3062599"/>
              <a:gd name="f4165" fmla="*/ f3017 1 3062599"/>
              <a:gd name="f4166" fmla="*/ f3018 1 3062599"/>
              <a:gd name="f4167" fmla="*/ f3019 1 3062599"/>
              <a:gd name="f4168" fmla="*/ f3020 1 3062599"/>
              <a:gd name="f4169" fmla="*/ f3021 1 3062599"/>
              <a:gd name="f4170" fmla="*/ f3022 1 3062599"/>
              <a:gd name="f4171" fmla="*/ f3023 1 3062599"/>
              <a:gd name="f4172" fmla="*/ f3024 1 3062599"/>
              <a:gd name="f4173" fmla="*/ f3025 1 3062599"/>
              <a:gd name="f4174" fmla="*/ f3026 1 3062599"/>
              <a:gd name="f4175" fmla="*/ f3027 1 3062599"/>
              <a:gd name="f4176" fmla="*/ f3028 1 3062599"/>
              <a:gd name="f4177" fmla="*/ f3029 1 3062599"/>
              <a:gd name="f4178" fmla="*/ f3030 1 3062599"/>
              <a:gd name="f4179" fmla="*/ f3031 1 3062599"/>
              <a:gd name="f4180" fmla="*/ f3032 1 3062599"/>
              <a:gd name="f4181" fmla="*/ f3033 1 3062599"/>
              <a:gd name="f4182" fmla="*/ f3034 1 3062599"/>
              <a:gd name="f4183" fmla="*/ f3035 1 3062599"/>
              <a:gd name="f4184" fmla="*/ f3036 1 3062599"/>
              <a:gd name="f4185" fmla="*/ f3037 1 3062599"/>
              <a:gd name="f4186" fmla="*/ f3038 1 3062599"/>
              <a:gd name="f4187" fmla="*/ f3039 1 3062599"/>
              <a:gd name="f4188" fmla="*/ f3040 1 3062599"/>
              <a:gd name="f4189" fmla="*/ f3041 1 3062599"/>
              <a:gd name="f4190" fmla="*/ f3042 1 3062599"/>
              <a:gd name="f4191" fmla="*/ f3043 1 3062599"/>
              <a:gd name="f4192" fmla="*/ f3044 1 3062599"/>
              <a:gd name="f4193" fmla="*/ f3045 1 3062599"/>
              <a:gd name="f4194" fmla="*/ f3046 1 3062599"/>
              <a:gd name="f4195" fmla="*/ f3047 1 3062599"/>
              <a:gd name="f4196" fmla="*/ f3048 1 3062599"/>
              <a:gd name="f4197" fmla="*/ f3049 1 3062599"/>
              <a:gd name="f4198" fmla="*/ f3050 1 3062599"/>
              <a:gd name="f4199" fmla="*/ f3051 1 3062599"/>
              <a:gd name="f4200" fmla="*/ f3052 1 3062599"/>
              <a:gd name="f4201" fmla="*/ f3053 1 3062599"/>
              <a:gd name="f4202" fmla="*/ f3054 1 3062599"/>
              <a:gd name="f4203" fmla="*/ f3055 1 3062599"/>
              <a:gd name="f4204" fmla="*/ f3056 1 3062599"/>
              <a:gd name="f4205" fmla="*/ f3057 1 3062599"/>
              <a:gd name="f4206" fmla="*/ f3058 1 3062599"/>
              <a:gd name="f4207" fmla="*/ f3059 1 3062599"/>
              <a:gd name="f4208" fmla="*/ f3060 1 3062599"/>
              <a:gd name="f4209" fmla="*/ f3061 1 3062599"/>
              <a:gd name="f4210" fmla="*/ f3062 1 3062599"/>
              <a:gd name="f4211" fmla="*/ f3063 1 3062599"/>
              <a:gd name="f4212" fmla="*/ f3064 1 3062599"/>
              <a:gd name="f4213" fmla="*/ f3065 1 3062599"/>
              <a:gd name="f4214" fmla="*/ f3066 1 3062599"/>
              <a:gd name="f4215" fmla="*/ f3067 1 3062599"/>
              <a:gd name="f4216" fmla="*/ f3068 1 3062599"/>
              <a:gd name="f4217" fmla="*/ f3069 1 3062599"/>
              <a:gd name="f4218" fmla="*/ f3070 1 3062599"/>
              <a:gd name="f4219" fmla="*/ f3071 1 3062599"/>
              <a:gd name="f4220" fmla="*/ f3072 1 3062599"/>
              <a:gd name="f4221" fmla="*/ f3073 1 3062599"/>
              <a:gd name="f4222" fmla="*/ f3074 1 3062599"/>
              <a:gd name="f4223" fmla="*/ f3075 1 3062599"/>
              <a:gd name="f4224" fmla="*/ f3076 1 3062599"/>
              <a:gd name="f4225" fmla="*/ f3077 1 3062599"/>
              <a:gd name="f4226" fmla="*/ f3078 1 3062599"/>
              <a:gd name="f4227" fmla="*/ f3079 1 3062599"/>
              <a:gd name="f4228" fmla="*/ f3080 1 3062599"/>
              <a:gd name="f4229" fmla="*/ f3081 1 3062599"/>
              <a:gd name="f4230" fmla="*/ f3082 1 3062599"/>
              <a:gd name="f4231" fmla="*/ f3083 1 3062599"/>
              <a:gd name="f4232" fmla="*/ f3084 1 3062599"/>
              <a:gd name="f4233" fmla="*/ f3085 1 3062599"/>
              <a:gd name="f4234" fmla="*/ f3086 1 3062599"/>
              <a:gd name="f4235" fmla="*/ f3087 1 3062599"/>
              <a:gd name="f4236" fmla="*/ f3088 1 3062599"/>
              <a:gd name="f4237" fmla="*/ f3089 1 3062599"/>
              <a:gd name="f4238" fmla="*/ f3090 1 3062599"/>
              <a:gd name="f4239" fmla="*/ f3091 1 3062599"/>
              <a:gd name="f4240" fmla="*/ f3092 1 3062599"/>
              <a:gd name="f4241" fmla="*/ f3093 1 3062599"/>
              <a:gd name="f4242" fmla="*/ f3094 1 3062599"/>
              <a:gd name="f4243" fmla="*/ f3095 1 3062599"/>
              <a:gd name="f4244" fmla="*/ f3096 1 3062599"/>
              <a:gd name="f4245" fmla="*/ f3097 1 3062599"/>
              <a:gd name="f4246" fmla="*/ f3098 1 3062599"/>
              <a:gd name="f4247" fmla="*/ f3099 1 3062599"/>
              <a:gd name="f4248" fmla="*/ f3100 1 3062599"/>
              <a:gd name="f4249" fmla="*/ f3101 1 3062599"/>
              <a:gd name="f4250" fmla="*/ f3102 1 3062599"/>
              <a:gd name="f4251" fmla="*/ f3103 1 3062599"/>
              <a:gd name="f4252" fmla="*/ f3104 1 3062599"/>
              <a:gd name="f4253" fmla="*/ f3105 1 3062599"/>
              <a:gd name="f4254" fmla="*/ f3106 1 3062599"/>
              <a:gd name="f4255" fmla="*/ f3107 1 3062599"/>
              <a:gd name="f4256" fmla="*/ f3108 1 3062599"/>
              <a:gd name="f4257" fmla="*/ f3109 1 3062599"/>
              <a:gd name="f4258" fmla="*/ f3110 1 3062599"/>
              <a:gd name="f4259" fmla="*/ f3111 1 3062599"/>
              <a:gd name="f4260" fmla="*/ f3112 1 3062599"/>
              <a:gd name="f4261" fmla="*/ f3113 1 3062599"/>
              <a:gd name="f4262" fmla="*/ f3114 1 3062599"/>
              <a:gd name="f4263" fmla="*/ f3115 1 3062599"/>
              <a:gd name="f4264" fmla="*/ f3116 1 3062599"/>
              <a:gd name="f4265" fmla="*/ f3117 1 3062599"/>
              <a:gd name="f4266" fmla="*/ f3118 1 3062599"/>
              <a:gd name="f4267" fmla="*/ f3119 1 3062599"/>
              <a:gd name="f4268" fmla="*/ f3120 1 3062599"/>
              <a:gd name="f4269" fmla="*/ f3121 1 3062599"/>
              <a:gd name="f4270" fmla="*/ f3122 1 3062599"/>
              <a:gd name="f4271" fmla="*/ f3123 1 3062599"/>
              <a:gd name="f4272" fmla="*/ f3124 1 3062599"/>
              <a:gd name="f4273" fmla="*/ f3125 1 3062599"/>
              <a:gd name="f4274" fmla="*/ f3126 1 3062599"/>
              <a:gd name="f4275" fmla="*/ f3127 1 3062599"/>
              <a:gd name="f4276" fmla="*/ f3128 1 3062599"/>
              <a:gd name="f4277" fmla="*/ f3129 1 3062599"/>
              <a:gd name="f4278" fmla="*/ f3130 1 3062599"/>
              <a:gd name="f4279" fmla="*/ f3131 1 3062599"/>
              <a:gd name="f4280" fmla="*/ f3132 1 3062599"/>
              <a:gd name="f4281" fmla="*/ f3133 1 3062599"/>
              <a:gd name="f4282" fmla="*/ f3134 1 3062599"/>
              <a:gd name="f4283" fmla="*/ f3135 1 3062599"/>
              <a:gd name="f4284" fmla="*/ f3136 1 3062599"/>
              <a:gd name="f4285" fmla="*/ f3137 1 3062599"/>
              <a:gd name="f4286" fmla="*/ f3138 1 3062599"/>
              <a:gd name="f4287" fmla="*/ f3139 1 3062599"/>
              <a:gd name="f4288" fmla="*/ f3140 1 3062599"/>
              <a:gd name="f4289" fmla="*/ f3141 1 3062599"/>
              <a:gd name="f4290" fmla="*/ f3142 1 3062599"/>
              <a:gd name="f4291" fmla="*/ f3143 1 3062599"/>
              <a:gd name="f4292" fmla="*/ f3144 1 3062599"/>
              <a:gd name="f4293" fmla="*/ f3145 1 3062599"/>
              <a:gd name="f4294" fmla="*/ f3146 1 3062599"/>
              <a:gd name="f4295" fmla="*/ f3147 1 3062599"/>
              <a:gd name="f4296" fmla="*/ f3148 1 3062599"/>
              <a:gd name="f4297" fmla="*/ f3149 1 3062599"/>
              <a:gd name="f4298" fmla="*/ f3150 1 3062599"/>
              <a:gd name="f4299" fmla="*/ f3151 1 3062599"/>
              <a:gd name="f4300" fmla="*/ f3152 1 3062599"/>
              <a:gd name="f4301" fmla="*/ f3153 1 3062599"/>
              <a:gd name="f4302" fmla="*/ f3154 1 3062599"/>
              <a:gd name="f4303" fmla="*/ f3155 1 3062599"/>
              <a:gd name="f4304" fmla="*/ f3156 1 3062599"/>
              <a:gd name="f4305" fmla="*/ f3157 1 3062599"/>
              <a:gd name="f4306" fmla="*/ f3158 1 3062599"/>
              <a:gd name="f4307" fmla="*/ f3159 1 3062599"/>
              <a:gd name="f4308" fmla="*/ f3160 1 3062599"/>
              <a:gd name="f4309" fmla="*/ f3161 1 3062599"/>
              <a:gd name="f4310" fmla="*/ f3162 1 3062599"/>
              <a:gd name="f4311" fmla="*/ f3163 1 3062599"/>
              <a:gd name="f4312" fmla="*/ f3164 1 3062599"/>
              <a:gd name="f4313" fmla="*/ f3165 1 3062599"/>
              <a:gd name="f4314" fmla="*/ f3166 1 3062599"/>
              <a:gd name="f4315" fmla="*/ f3167 1 3062599"/>
              <a:gd name="f4316" fmla="*/ f3168 1 3062599"/>
              <a:gd name="f4317" fmla="*/ f3169 1 3062599"/>
              <a:gd name="f4318" fmla="*/ f3170 1 3062599"/>
              <a:gd name="f4319" fmla="*/ f3171 1 3062599"/>
              <a:gd name="f4320" fmla="*/ f3172 1 3062599"/>
              <a:gd name="f4321" fmla="*/ f3173 1 3062599"/>
              <a:gd name="f4322" fmla="*/ f3174 1 3062599"/>
              <a:gd name="f4323" fmla="*/ f3175 1 3062599"/>
              <a:gd name="f4324" fmla="*/ f3176 1 3062599"/>
              <a:gd name="f4325" fmla="*/ f3177 1 3062599"/>
              <a:gd name="f4326" fmla="*/ f3178 1 3062599"/>
              <a:gd name="f4327" fmla="*/ f3179 1 3062599"/>
              <a:gd name="f4328" fmla="*/ f3180 1 3062599"/>
              <a:gd name="f4329" fmla="*/ f3181 1 3062599"/>
              <a:gd name="f4330" fmla="*/ f3182 1 3062599"/>
              <a:gd name="f4331" fmla="*/ f3183 1 3062599"/>
              <a:gd name="f4332" fmla="*/ f3184 1 3062599"/>
              <a:gd name="f4333" fmla="*/ f3185 1 3062599"/>
              <a:gd name="f4334" fmla="*/ f3186 1 3062599"/>
              <a:gd name="f4335" fmla="*/ f3187 1 3062599"/>
              <a:gd name="f4336" fmla="*/ f3188 1 3062599"/>
              <a:gd name="f4337" fmla="*/ f3189 1 3062599"/>
              <a:gd name="f4338" fmla="*/ f3190 1 3062599"/>
              <a:gd name="f4339" fmla="*/ f3191 1 3062599"/>
              <a:gd name="f4340" fmla="*/ f3192 1 3062599"/>
              <a:gd name="f4341" fmla="*/ f3193 1 3062599"/>
              <a:gd name="f4342" fmla="*/ f3194 1 3062599"/>
              <a:gd name="f4343" fmla="*/ f3195 1 3062599"/>
              <a:gd name="f4344" fmla="*/ f3196 1 3062599"/>
              <a:gd name="f4345" fmla="*/ f3197 1 3062599"/>
              <a:gd name="f4346" fmla="*/ f3198 1 3062599"/>
              <a:gd name="f4347" fmla="*/ f3199 1 3062599"/>
              <a:gd name="f4348" fmla="*/ f3200 1 3062599"/>
              <a:gd name="f4349" fmla="*/ f3201 1 3062599"/>
              <a:gd name="f4350" fmla="*/ f3202 1 3062599"/>
              <a:gd name="f4351" fmla="*/ f3203 1 3062599"/>
              <a:gd name="f4352" fmla="*/ f3204 1 3062599"/>
              <a:gd name="f4353" fmla="*/ f3205 1 3062599"/>
              <a:gd name="f4354" fmla="*/ f3206 1 3062599"/>
              <a:gd name="f4355" fmla="*/ f3207 1 3062599"/>
              <a:gd name="f4356" fmla="*/ f3208 1 3062599"/>
              <a:gd name="f4357" fmla="*/ f3209 1 3062599"/>
              <a:gd name="f4358" fmla="*/ f3210 1 3062599"/>
              <a:gd name="f4359" fmla="*/ f3211 1 3062599"/>
              <a:gd name="f4360" fmla="*/ f3212 1 3062599"/>
              <a:gd name="f4361" fmla="*/ f3213 1 3062599"/>
              <a:gd name="f4362" fmla="*/ f3214 1 3062599"/>
              <a:gd name="f4363" fmla="*/ f3215 1 3062599"/>
              <a:gd name="f4364" fmla="*/ f3216 1 3062599"/>
              <a:gd name="f4365" fmla="*/ f3217 1 3062599"/>
              <a:gd name="f4366" fmla="*/ f3218 1 3062599"/>
              <a:gd name="f4367" fmla="*/ f3219 1 3062599"/>
              <a:gd name="f4368" fmla="*/ f3220 1 3062599"/>
              <a:gd name="f4369" fmla="*/ f3221 1 3062599"/>
              <a:gd name="f4370" fmla="*/ f3222 1 3062599"/>
              <a:gd name="f4371" fmla="*/ f3223 1 3062599"/>
              <a:gd name="f4372" fmla="*/ f3224 1 3062599"/>
              <a:gd name="f4373" fmla="*/ f3225 1 3062599"/>
              <a:gd name="f4374" fmla="*/ f3226 1 3062599"/>
              <a:gd name="f4375" fmla="*/ f3227 1 3062599"/>
              <a:gd name="f4376" fmla="*/ f3228 1 3062599"/>
              <a:gd name="f4377" fmla="*/ f3229 1 3062599"/>
              <a:gd name="f4378" fmla="*/ f3230 1 3062599"/>
              <a:gd name="f4379" fmla="*/ f3231 1 3062599"/>
              <a:gd name="f4380" fmla="*/ f3232 1 3062599"/>
              <a:gd name="f4381" fmla="*/ f3233 1 3062599"/>
              <a:gd name="f4382" fmla="*/ f3234 1 3062599"/>
              <a:gd name="f4383" fmla="*/ f3235 1 3062599"/>
              <a:gd name="f4384" fmla="*/ f3236 1 3062599"/>
              <a:gd name="f4385" fmla="*/ f3237 1 3062599"/>
              <a:gd name="f4386" fmla="*/ f3238 1 3062599"/>
              <a:gd name="f4387" fmla="*/ f3239 1 3062599"/>
              <a:gd name="f4388" fmla="*/ f3240 1 3062599"/>
              <a:gd name="f4389" fmla="*/ f3241 1 3062599"/>
              <a:gd name="f4390" fmla="*/ f3242 1 3062599"/>
              <a:gd name="f4391" fmla="*/ f3243 1 3062599"/>
              <a:gd name="f4392" fmla="*/ f3244 1 3062599"/>
              <a:gd name="f4393" fmla="*/ f3245 1 3062599"/>
              <a:gd name="f4394" fmla="*/ f3246 1 3062599"/>
              <a:gd name="f4395" fmla="*/ f3247 1 3062599"/>
              <a:gd name="f4396" fmla="*/ f3248 1 3062599"/>
              <a:gd name="f4397" fmla="*/ f3249 1 3062599"/>
              <a:gd name="f4398" fmla="*/ f3250 1 3062599"/>
              <a:gd name="f4399" fmla="*/ f3251 1 3062599"/>
              <a:gd name="f4400" fmla="*/ f3252 1 3062599"/>
              <a:gd name="f4401" fmla="*/ f3253 1 3062599"/>
              <a:gd name="f4402" fmla="*/ f3254 1 3062599"/>
              <a:gd name="f4403" fmla="*/ f3255 1 3062599"/>
              <a:gd name="f4404" fmla="*/ f3256 1 3062599"/>
              <a:gd name="f4405" fmla="*/ f3257 1 3062599"/>
              <a:gd name="f4406" fmla="*/ f3258 1 3062599"/>
              <a:gd name="f4407" fmla="*/ f3259 1 3062599"/>
              <a:gd name="f4408" fmla="*/ f3260 1 3062599"/>
              <a:gd name="f4409" fmla="*/ f3261 1 3062599"/>
              <a:gd name="f4410" fmla="*/ f3262 1 3062599"/>
              <a:gd name="f4411" fmla="*/ f3263 1 3062599"/>
              <a:gd name="f4412" fmla="*/ f3264 1 3062599"/>
              <a:gd name="f4413" fmla="*/ f3265 1 3062599"/>
              <a:gd name="f4414" fmla="*/ f3266 1 3062599"/>
              <a:gd name="f4415" fmla="*/ f3267 1 3062599"/>
              <a:gd name="f4416" fmla="*/ f3268 1 3062599"/>
              <a:gd name="f4417" fmla="*/ f3269 1 3062599"/>
              <a:gd name="f4418" fmla="*/ f3270 1 3062599"/>
              <a:gd name="f4419" fmla="*/ f3271 1 3062599"/>
              <a:gd name="f4420" fmla="*/ f3272 1 3062599"/>
              <a:gd name="f4421" fmla="*/ f3273 1 3062599"/>
              <a:gd name="f4422" fmla="*/ f3274 1 3062599"/>
              <a:gd name="f4423" fmla="*/ f3275 1 3062599"/>
              <a:gd name="f4424" fmla="*/ f3276 1 3062599"/>
              <a:gd name="f4425" fmla="*/ f3277 1 3062599"/>
              <a:gd name="f4426" fmla="*/ f3278 1 3062599"/>
              <a:gd name="f4427" fmla="*/ f3279 1 3062599"/>
              <a:gd name="f4428" fmla="*/ f3280 1 3062599"/>
              <a:gd name="f4429" fmla="*/ f3281 1 3062599"/>
              <a:gd name="f4430" fmla="*/ f3282 1 3062599"/>
              <a:gd name="f4431" fmla="*/ f3283 1 3062599"/>
              <a:gd name="f4432" fmla="*/ f3284 1 3062599"/>
              <a:gd name="f4433" fmla="*/ f3285 1 3062599"/>
              <a:gd name="f4434" fmla="*/ f3286 1 3062599"/>
              <a:gd name="f4435" fmla="*/ f3287 1 3062599"/>
              <a:gd name="f4436" fmla="*/ f3288 1 3062599"/>
              <a:gd name="f4437" fmla="*/ f3289 1 3062599"/>
              <a:gd name="f4438" fmla="*/ f3290 1 3062599"/>
              <a:gd name="f4439" fmla="*/ f3291 1 3062599"/>
              <a:gd name="f4440" fmla="*/ f3292 1 3062599"/>
              <a:gd name="f4441" fmla="*/ f3293 1 3062599"/>
              <a:gd name="f4442" fmla="*/ f3294 1 3062599"/>
              <a:gd name="f4443" fmla="*/ f3295 1 3062599"/>
              <a:gd name="f4444" fmla="*/ f3296 1 3062599"/>
              <a:gd name="f4445" fmla="*/ f3297 1 3062599"/>
              <a:gd name="f4446" fmla="*/ f3298 1 3062599"/>
              <a:gd name="f4447" fmla="*/ f3299 1 3062599"/>
              <a:gd name="f4448" fmla="*/ f3300 1 3062599"/>
              <a:gd name="f4449" fmla="*/ f3301 1 3062599"/>
              <a:gd name="f4450" fmla="*/ f3302 1 3062599"/>
              <a:gd name="f4451" fmla="*/ f3303 1 3062599"/>
              <a:gd name="f4452" fmla="*/ f3304 1 3062599"/>
              <a:gd name="f4453" fmla="*/ f3305 1 3062599"/>
              <a:gd name="f4454" fmla="*/ f3306 1 3062599"/>
              <a:gd name="f4455" fmla="*/ f3307 1 3062599"/>
              <a:gd name="f4456" fmla="*/ f3308 1 3062599"/>
              <a:gd name="f4457" fmla="*/ f3309 1 3062599"/>
              <a:gd name="f4458" fmla="*/ f3310 1 3062599"/>
              <a:gd name="f4459" fmla="*/ f3311 1 3062599"/>
              <a:gd name="f4460" fmla="*/ f3312 1 3062599"/>
              <a:gd name="f4461" fmla="*/ f3313 1 3062599"/>
              <a:gd name="f4462" fmla="*/ f3314 1 3062599"/>
              <a:gd name="f4463" fmla="*/ f3315 1 3062599"/>
              <a:gd name="f4464" fmla="*/ f3316 1 3062599"/>
              <a:gd name="f4465" fmla="*/ f3317 1 3062599"/>
              <a:gd name="f4466" fmla="*/ f3318 1 3062599"/>
              <a:gd name="f4467" fmla="*/ f3319 1 3062599"/>
              <a:gd name="f4468" fmla="*/ f3320 1 3062599"/>
              <a:gd name="f4469" fmla="*/ f3321 1 3062599"/>
              <a:gd name="f4470" fmla="*/ f3322 1 3062599"/>
              <a:gd name="f4471" fmla="*/ f3323 1 3062599"/>
              <a:gd name="f4472" fmla="*/ f3324 1 3062599"/>
              <a:gd name="f4473" fmla="*/ f3325 1 3062599"/>
              <a:gd name="f4474" fmla="*/ f3326 1 3062599"/>
              <a:gd name="f4475" fmla="*/ f3327 1 3062599"/>
              <a:gd name="f4476" fmla="*/ f3328 1 3062599"/>
              <a:gd name="f4477" fmla="*/ f3329 1 3062599"/>
              <a:gd name="f4478" fmla="*/ f3330 1 3062599"/>
              <a:gd name="f4479" fmla="*/ f3331 1 3062599"/>
              <a:gd name="f4480" fmla="*/ f3332 1 3062599"/>
              <a:gd name="f4481" fmla="*/ f3333 1 3062599"/>
              <a:gd name="f4482" fmla="*/ f3334 1 3062599"/>
              <a:gd name="f4483" fmla="*/ f3335 1 3062599"/>
              <a:gd name="f4484" fmla="*/ f3336 1 3062599"/>
              <a:gd name="f4485" fmla="*/ f3337 1 3062599"/>
              <a:gd name="f4486" fmla="*/ f3338 1 3062599"/>
              <a:gd name="f4487" fmla="*/ f3339 1 3062599"/>
              <a:gd name="f4488" fmla="*/ f3340 1 3062599"/>
              <a:gd name="f4489" fmla="*/ f3341 1 3062599"/>
              <a:gd name="f4490" fmla="*/ f3342 1 3062599"/>
              <a:gd name="f4491" fmla="*/ f3343 1 3062599"/>
              <a:gd name="f4492" fmla="*/ f3344 1 3062599"/>
              <a:gd name="f4493" fmla="*/ f3345 1 3062599"/>
              <a:gd name="f4494" fmla="*/ f3346 1 3062599"/>
              <a:gd name="f4495" fmla="*/ f3347 1 3062599"/>
              <a:gd name="f4496" fmla="*/ f3348 1 3062599"/>
              <a:gd name="f4497" fmla="*/ f3349 1 3062599"/>
              <a:gd name="f4498" fmla="*/ f3350 1 3062599"/>
              <a:gd name="f4499" fmla="*/ f3351 1 3062599"/>
              <a:gd name="f4500" fmla="*/ f3352 1 3062599"/>
              <a:gd name="f4501" fmla="*/ f3353 1 3062599"/>
              <a:gd name="f4502" fmla="*/ f3354 1 3062599"/>
              <a:gd name="f4503" fmla="*/ f3355 1 3062599"/>
              <a:gd name="f4504" fmla="*/ f3356 1 3062599"/>
              <a:gd name="f4505" fmla="*/ f3357 1 3062599"/>
              <a:gd name="f4506" fmla="*/ f3358 1 3062599"/>
              <a:gd name="f4507" fmla="*/ f3359 1 3062599"/>
              <a:gd name="f4508" fmla="*/ f3360 1 3062599"/>
              <a:gd name="f4509" fmla="*/ f3361 1 3062599"/>
              <a:gd name="f4510" fmla="*/ f3362 1 3062599"/>
              <a:gd name="f4511" fmla="*/ f3363 1 3062599"/>
              <a:gd name="f4512" fmla="*/ f3364 1 3062599"/>
              <a:gd name="f4513" fmla="*/ f3365 1 3062599"/>
              <a:gd name="f4514" fmla="*/ f3366 1 3062599"/>
              <a:gd name="f4515" fmla="*/ f3367 1 3062599"/>
              <a:gd name="f4516" fmla="*/ f3368 1 3062599"/>
              <a:gd name="f4517" fmla="*/ f3369 1 3062599"/>
              <a:gd name="f4518" fmla="*/ f3370 1 3062599"/>
              <a:gd name="f4519" fmla="*/ f3371 1 3062599"/>
              <a:gd name="f4520" fmla="*/ f3372 1 3062599"/>
              <a:gd name="f4521" fmla="*/ f3373 1 3062599"/>
              <a:gd name="f4522" fmla="*/ f3374 1 3062599"/>
              <a:gd name="f4523" fmla="*/ f3375 1 3062599"/>
              <a:gd name="f4524" fmla="*/ f3376 1 3062599"/>
              <a:gd name="f4525" fmla="*/ f3377 1 3062599"/>
              <a:gd name="f4526" fmla="*/ f3378 1 3062599"/>
              <a:gd name="f4527" fmla="*/ f3379 1 3062599"/>
              <a:gd name="f4528" fmla="*/ f3380 1 3062599"/>
              <a:gd name="f4529" fmla="*/ f3381 1 3062599"/>
              <a:gd name="f4530" fmla="*/ f3382 1 3062599"/>
              <a:gd name="f4531" fmla="*/ f3383 1 3062599"/>
              <a:gd name="f4532" fmla="*/ f3384 1 3062599"/>
              <a:gd name="f4533" fmla="*/ f3385 1 3062599"/>
              <a:gd name="f4534" fmla="*/ f3386 1 3062599"/>
              <a:gd name="f4535" fmla="*/ f3387 1 3062599"/>
              <a:gd name="f4536" fmla="*/ f3388 1 3062599"/>
              <a:gd name="f4537" fmla="*/ f3389 1 3062599"/>
              <a:gd name="f4538" fmla="*/ f3390 1 3062599"/>
              <a:gd name="f4539" fmla="*/ f3391 1 3062599"/>
              <a:gd name="f4540" fmla="*/ f3392 1 3062599"/>
              <a:gd name="f4541" fmla="*/ f3393 1 3062599"/>
              <a:gd name="f4542" fmla="*/ f3394 1 3062599"/>
              <a:gd name="f4543" fmla="*/ f3395 1 3062599"/>
              <a:gd name="f4544" fmla="*/ f3396 1 3062599"/>
              <a:gd name="f4545" fmla="*/ f3397 1 3062599"/>
              <a:gd name="f4546" fmla="*/ f3398 1 3062599"/>
              <a:gd name="f4547" fmla="*/ f3399 1 3062599"/>
              <a:gd name="f4548" fmla="*/ f3400 1 3062599"/>
              <a:gd name="f4549" fmla="*/ f3401 1 3062599"/>
              <a:gd name="f4550" fmla="*/ f3402 1 3062599"/>
              <a:gd name="f4551" fmla="*/ f3403 1 3062599"/>
              <a:gd name="f4552" fmla="*/ f3404 1 3062599"/>
              <a:gd name="f4553" fmla="*/ f3405 1 3062599"/>
              <a:gd name="f4554" fmla="*/ f3406 1 3062599"/>
              <a:gd name="f4555" fmla="*/ f3407 1 3062599"/>
              <a:gd name="f4556" fmla="*/ f3408 1 3062599"/>
              <a:gd name="f4557" fmla="*/ f3409 1 3062599"/>
              <a:gd name="f4558" fmla="*/ f3410 1 3062599"/>
              <a:gd name="f4559" fmla="*/ f3411 1 3062599"/>
              <a:gd name="f4560" fmla="*/ f3412 1 3062599"/>
              <a:gd name="f4561" fmla="*/ f3413 1 3062599"/>
              <a:gd name="f4562" fmla="*/ f3414 1 3062599"/>
              <a:gd name="f4563" fmla="*/ f3415 1 3062599"/>
              <a:gd name="f4564" fmla="*/ f3416 1 3062599"/>
              <a:gd name="f4565" fmla="*/ f3417 1 3062599"/>
              <a:gd name="f4566" fmla="*/ f3418 1 3062599"/>
              <a:gd name="f4567" fmla="*/ f3419 1 3062599"/>
              <a:gd name="f4568" fmla="*/ f3420 1 3062599"/>
              <a:gd name="f4569" fmla="*/ f3421 1 3062599"/>
              <a:gd name="f4570" fmla="*/ f3422 1 3062599"/>
              <a:gd name="f4571" fmla="*/ f3423 1 3062599"/>
              <a:gd name="f4572" fmla="*/ f3424 1 3062599"/>
              <a:gd name="f4573" fmla="*/ f3425 1 3062599"/>
              <a:gd name="f4574" fmla="*/ f3426 1 3062599"/>
              <a:gd name="f4575" fmla="*/ f3427 1 3062599"/>
              <a:gd name="f4576" fmla="*/ f3428 1 3062599"/>
              <a:gd name="f4577" fmla="*/ f3429 1 3062599"/>
              <a:gd name="f4578" fmla="*/ f3430 1 3062599"/>
              <a:gd name="f4579" fmla="*/ f3431 1 3062599"/>
              <a:gd name="f4580" fmla="*/ f3432 1 3062599"/>
              <a:gd name="f4581" fmla="*/ f3433 1 3062599"/>
              <a:gd name="f4582" fmla="*/ f3434 1 3062599"/>
              <a:gd name="f4583" fmla="*/ f3435 1 3062599"/>
              <a:gd name="f4584" fmla="*/ f3436 1 3062599"/>
              <a:gd name="f4585" fmla="*/ f3437 1 3062599"/>
              <a:gd name="f4586" fmla="*/ f3438 1 3062599"/>
              <a:gd name="f4587" fmla="*/ f3439 1 3062599"/>
              <a:gd name="f4588" fmla="*/ f3440 1 3062599"/>
              <a:gd name="f4589" fmla="*/ f3441 1 3062599"/>
              <a:gd name="f4590" fmla="*/ f3442 1 3062599"/>
              <a:gd name="f4591" fmla="*/ f3443 1 3062599"/>
              <a:gd name="f4592" fmla="*/ f3444 1 3062599"/>
              <a:gd name="f4593" fmla="*/ f3445 1 3062599"/>
              <a:gd name="f4594" fmla="*/ f3446 1 3062599"/>
              <a:gd name="f4595" fmla="*/ f3447 1 3062599"/>
              <a:gd name="f4596" fmla="*/ f3448 1 3062599"/>
              <a:gd name="f4597" fmla="*/ f3449 1 3062599"/>
              <a:gd name="f4598" fmla="*/ f3450 1 3062599"/>
              <a:gd name="f4599" fmla="*/ f3451 1 3062599"/>
              <a:gd name="f4600" fmla="*/ f3452 1 3062599"/>
              <a:gd name="f4601" fmla="*/ f3453 1 5741221"/>
              <a:gd name="f4602" fmla="*/ f3454 1 5741221"/>
              <a:gd name="f4603" fmla="*/ f3455 1 5741221"/>
              <a:gd name="f4604" fmla="*/ f3456 1 5741221"/>
              <a:gd name="f4605" fmla="*/ f3457 1 5741221"/>
              <a:gd name="f4606" fmla="*/ f3458 1 5741221"/>
              <a:gd name="f4607" fmla="*/ f3459 1 5741221"/>
              <a:gd name="f4608" fmla="*/ f3460 1 5741221"/>
              <a:gd name="f4609" fmla="*/ f3461 1 5741221"/>
              <a:gd name="f4610" fmla="*/ f3462 1 5741221"/>
              <a:gd name="f4611" fmla="*/ f3463 1 5741221"/>
              <a:gd name="f4612" fmla="*/ f3464 1 5741221"/>
              <a:gd name="f4613" fmla="*/ f3465 1 5741221"/>
              <a:gd name="f4614" fmla="*/ f3466 1 5741221"/>
              <a:gd name="f4615" fmla="*/ f3467 1 5741221"/>
              <a:gd name="f4616" fmla="*/ f3468 1 5741221"/>
              <a:gd name="f4617" fmla="*/ f3469 1 5741221"/>
              <a:gd name="f4618" fmla="*/ f3470 1 5741221"/>
              <a:gd name="f4619" fmla="*/ f3471 1 5741221"/>
              <a:gd name="f4620" fmla="*/ f3472 1 5741221"/>
              <a:gd name="f4621" fmla="*/ f3473 1 5741221"/>
              <a:gd name="f4622" fmla="*/ f3474 1 5741221"/>
              <a:gd name="f4623" fmla="*/ f3475 1 5741221"/>
              <a:gd name="f4624" fmla="*/ f3476 1 5741221"/>
              <a:gd name="f4625" fmla="*/ f3477 1 5741221"/>
              <a:gd name="f4626" fmla="*/ f3478 1 5741221"/>
              <a:gd name="f4627" fmla="*/ f3479 1 5741221"/>
              <a:gd name="f4628" fmla="*/ f3480 1 5741221"/>
              <a:gd name="f4629" fmla="*/ f3481 1 5741221"/>
              <a:gd name="f4630" fmla="*/ f3482 1 5741221"/>
              <a:gd name="f4631" fmla="*/ f3483 1 5741221"/>
              <a:gd name="f4632" fmla="*/ f3484 1 5741221"/>
              <a:gd name="f4633" fmla="*/ f3485 1 5741221"/>
              <a:gd name="f4634" fmla="*/ f3486 1 5741221"/>
              <a:gd name="f4635" fmla="*/ f3487 1 5741221"/>
              <a:gd name="f4636" fmla="*/ f3488 1 5741221"/>
              <a:gd name="f4637" fmla="*/ f3489 1 5741221"/>
              <a:gd name="f4638" fmla="*/ f3490 1 5741221"/>
              <a:gd name="f4639" fmla="*/ f3491 1 5741221"/>
              <a:gd name="f4640" fmla="*/ f3492 1 5741221"/>
              <a:gd name="f4641" fmla="*/ f3493 1 5741221"/>
              <a:gd name="f4642" fmla="*/ f3494 1 5741221"/>
              <a:gd name="f4643" fmla="*/ f3495 1 5741221"/>
              <a:gd name="f4644" fmla="*/ f3496 1 5741221"/>
              <a:gd name="f4645" fmla="*/ f3497 1 5741221"/>
              <a:gd name="f4646" fmla="*/ f3498 1 5741221"/>
              <a:gd name="f4647" fmla="*/ f3499 1 5741221"/>
              <a:gd name="f4648" fmla="*/ f3500 1 5741221"/>
              <a:gd name="f4649" fmla="*/ f3501 1 5741221"/>
              <a:gd name="f4650" fmla="*/ f3502 1 5741221"/>
              <a:gd name="f4651" fmla="*/ f3503 1 5741221"/>
              <a:gd name="f4652" fmla="*/ f3504 1 5741221"/>
              <a:gd name="f4653" fmla="*/ f3505 1 5741221"/>
              <a:gd name="f4654" fmla="*/ f3506 1 5741221"/>
              <a:gd name="f4655" fmla="*/ f3507 1 5741221"/>
              <a:gd name="f4656" fmla="*/ f3508 1 5741221"/>
              <a:gd name="f4657" fmla="*/ f3509 1 5741221"/>
              <a:gd name="f4658" fmla="*/ f3510 1 5741221"/>
              <a:gd name="f4659" fmla="*/ f3511 1 5741221"/>
              <a:gd name="f4660" fmla="*/ f3512 1 5741221"/>
              <a:gd name="f4661" fmla="*/ f3513 1 5741221"/>
              <a:gd name="f4662" fmla="*/ f3514 1 5741221"/>
              <a:gd name="f4663" fmla="*/ f3515 1 5741221"/>
              <a:gd name="f4664" fmla="*/ f3516 1 5741221"/>
              <a:gd name="f4665" fmla="*/ f3517 1 5741221"/>
              <a:gd name="f4666" fmla="*/ f3518 1 5741221"/>
              <a:gd name="f4667" fmla="*/ f3519 1 5741221"/>
              <a:gd name="f4668" fmla="*/ f3520 1 5741221"/>
              <a:gd name="f4669" fmla="*/ f3521 1 5741221"/>
              <a:gd name="f4670" fmla="*/ f3522 1 5741221"/>
              <a:gd name="f4671" fmla="*/ f3523 1 5741221"/>
              <a:gd name="f4672" fmla="*/ f3524 1 5741221"/>
              <a:gd name="f4673" fmla="*/ f3525 1 5741221"/>
              <a:gd name="f4674" fmla="*/ f3526 1 5741221"/>
              <a:gd name="f4675" fmla="*/ f3527 1 5741221"/>
              <a:gd name="f4676" fmla="*/ f3528 1 5741221"/>
              <a:gd name="f4677" fmla="*/ f3529 1 5741221"/>
              <a:gd name="f4678" fmla="*/ f3530 1 5741221"/>
              <a:gd name="f4679" fmla="*/ f3531 1 5741221"/>
              <a:gd name="f4680" fmla="*/ f3532 1 5741221"/>
              <a:gd name="f4681" fmla="*/ f3533 1 5741221"/>
              <a:gd name="f4682" fmla="*/ f3534 1 5741221"/>
              <a:gd name="f4683" fmla="*/ f3535 1 5741221"/>
              <a:gd name="f4684" fmla="*/ f3536 1 5741221"/>
              <a:gd name="f4685" fmla="*/ f3537 1 5741221"/>
              <a:gd name="f4686" fmla="*/ f3538 1 5741221"/>
              <a:gd name="f4687" fmla="*/ f3539 1 5741221"/>
              <a:gd name="f4688" fmla="*/ f3540 1 5741221"/>
              <a:gd name="f4689" fmla="*/ f3541 1 5741221"/>
              <a:gd name="f4690" fmla="*/ f3542 1 5741221"/>
              <a:gd name="f4691" fmla="*/ f3543 1 5741221"/>
              <a:gd name="f4692" fmla="*/ f3544 1 5741221"/>
              <a:gd name="f4693" fmla="*/ f3545 1 5741221"/>
              <a:gd name="f4694" fmla="*/ f3546 1 5741221"/>
              <a:gd name="f4695" fmla="*/ f3547 1 5741221"/>
              <a:gd name="f4696" fmla="*/ f3548 1 5741221"/>
              <a:gd name="f4697" fmla="*/ f3549 1 5741221"/>
              <a:gd name="f4698" fmla="*/ f3550 1 5741221"/>
              <a:gd name="f4699" fmla="*/ f3551 1 5741221"/>
              <a:gd name="f4700" fmla="*/ f3552 1 5741221"/>
              <a:gd name="f4701" fmla="*/ f3553 1 5741221"/>
              <a:gd name="f4702" fmla="*/ f3554 1 5741221"/>
              <a:gd name="f4703" fmla="*/ f3555 1 5741221"/>
              <a:gd name="f4704" fmla="*/ f3556 1 5741221"/>
              <a:gd name="f4705" fmla="*/ f3557 1 5741221"/>
              <a:gd name="f4706" fmla="*/ f3558 1 5741221"/>
              <a:gd name="f4707" fmla="*/ f3559 1 5741221"/>
              <a:gd name="f4708" fmla="*/ f3560 1 5741221"/>
              <a:gd name="f4709" fmla="*/ f3561 1 5741221"/>
              <a:gd name="f4710" fmla="*/ f3562 1 5741221"/>
              <a:gd name="f4711" fmla="*/ f3563 1 5741221"/>
              <a:gd name="f4712" fmla="*/ f3564 1 5741221"/>
              <a:gd name="f4713" fmla="*/ f3565 1 5741221"/>
              <a:gd name="f4714" fmla="*/ f3566 1 5741221"/>
              <a:gd name="f4715" fmla="*/ f3567 1 5741221"/>
              <a:gd name="f4716" fmla="*/ f3568 1 5741221"/>
              <a:gd name="f4717" fmla="*/ f3569 1 5741221"/>
              <a:gd name="f4718" fmla="*/ f3570 1 5741221"/>
              <a:gd name="f4719" fmla="*/ f3571 1 5741221"/>
              <a:gd name="f4720" fmla="*/ f3572 1 5741221"/>
              <a:gd name="f4721" fmla="*/ f3573 1 5741221"/>
              <a:gd name="f4722" fmla="*/ f3574 1 5741221"/>
              <a:gd name="f4723" fmla="*/ f3575 1 5741221"/>
              <a:gd name="f4724" fmla="*/ f3576 1 5741221"/>
              <a:gd name="f4725" fmla="*/ f3577 1 5741221"/>
              <a:gd name="f4726" fmla="*/ f3578 1 5741221"/>
              <a:gd name="f4727" fmla="*/ f3579 1 5741221"/>
              <a:gd name="f4728" fmla="*/ f3580 1 5741221"/>
              <a:gd name="f4729" fmla="*/ f3581 1 5741221"/>
              <a:gd name="f4730" fmla="*/ f3582 1 5741221"/>
              <a:gd name="f4731" fmla="*/ f3583 1 5741221"/>
              <a:gd name="f4732" fmla="*/ f3584 1 5741221"/>
              <a:gd name="f4733" fmla="*/ f3585 1 5741221"/>
              <a:gd name="f4734" fmla="*/ f3586 1 5741221"/>
              <a:gd name="f4735" fmla="*/ f3587 1 5741221"/>
              <a:gd name="f4736" fmla="*/ f3588 1 5741221"/>
              <a:gd name="f4737" fmla="*/ f3589 1 5741221"/>
              <a:gd name="f4738" fmla="*/ f3590 1 5741221"/>
              <a:gd name="f4739" fmla="*/ f3591 1 5741221"/>
              <a:gd name="f4740" fmla="*/ f3592 1 5741221"/>
              <a:gd name="f4741" fmla="*/ f3593 1 5741221"/>
              <a:gd name="f4742" fmla="*/ f3594 1 5741221"/>
              <a:gd name="f4743" fmla="*/ f3595 1 5741221"/>
              <a:gd name="f4744" fmla="*/ f3596 1 5741221"/>
              <a:gd name="f4745" fmla="*/ f3597 1 5741221"/>
              <a:gd name="f4746" fmla="*/ f3598 1 5741221"/>
              <a:gd name="f4747" fmla="*/ f3599 1 5741221"/>
              <a:gd name="f4748" fmla="*/ f3600 1 5741221"/>
              <a:gd name="f4749" fmla="*/ f3601 1 5741221"/>
              <a:gd name="f4750" fmla="*/ f3602 1 5741221"/>
              <a:gd name="f4751" fmla="*/ f3603 1 5741221"/>
              <a:gd name="f4752" fmla="*/ f3604 1 5741221"/>
              <a:gd name="f4753" fmla="*/ f3605 1 5741221"/>
              <a:gd name="f4754" fmla="*/ f3606 1 5741221"/>
              <a:gd name="f4755" fmla="*/ f3607 1 5741221"/>
              <a:gd name="f4756" fmla="*/ f3608 1 5741221"/>
              <a:gd name="f4757" fmla="*/ f3609 1 5741221"/>
              <a:gd name="f4758" fmla="*/ f3610 1 5741221"/>
              <a:gd name="f4759" fmla="*/ f3611 1 5741221"/>
              <a:gd name="f4760" fmla="*/ f3612 1 5741221"/>
              <a:gd name="f4761" fmla="*/ f3613 1 5741221"/>
              <a:gd name="f4762" fmla="*/ f3614 1 5741221"/>
              <a:gd name="f4763" fmla="*/ f3615 1 5741221"/>
              <a:gd name="f4764" fmla="*/ f3616 1 5741221"/>
              <a:gd name="f4765" fmla="*/ f3617 1 5741221"/>
              <a:gd name="f4766" fmla="*/ f3618 1 5741221"/>
              <a:gd name="f4767" fmla="*/ f3619 1 5741221"/>
              <a:gd name="f4768" fmla="*/ f3620 1 5741221"/>
              <a:gd name="f4769" fmla="*/ f3621 1 5741221"/>
              <a:gd name="f4770" fmla="*/ f3622 1 5741221"/>
              <a:gd name="f4771" fmla="*/ f3623 1 5741221"/>
              <a:gd name="f4772" fmla="*/ f3624 1 5741221"/>
              <a:gd name="f4773" fmla="*/ f3625 1 5741221"/>
              <a:gd name="f4774" fmla="*/ f3626 1 5741221"/>
              <a:gd name="f4775" fmla="*/ f3627 1 5741221"/>
              <a:gd name="f4776" fmla="*/ f3628 1 5741221"/>
              <a:gd name="f4777" fmla="*/ f3629 1 5741221"/>
              <a:gd name="f4778" fmla="*/ f3630 1 5741221"/>
              <a:gd name="f4779" fmla="*/ f3631 1 5741221"/>
              <a:gd name="f4780" fmla="*/ f3632 1 5741221"/>
              <a:gd name="f4781" fmla="*/ f3633 1 5741221"/>
              <a:gd name="f4782" fmla="*/ f3634 1 5741221"/>
              <a:gd name="f4783" fmla="*/ f3635 1 5741221"/>
              <a:gd name="f4784" fmla="*/ f3636 1 5741221"/>
              <a:gd name="f4785" fmla="*/ f3637 1 5741221"/>
              <a:gd name="f4786" fmla="*/ f3638 1 5741221"/>
              <a:gd name="f4787" fmla="*/ f3639 1 5741221"/>
              <a:gd name="f4788" fmla="*/ f3640 1 5741221"/>
              <a:gd name="f4789" fmla="*/ f3641 1 5741221"/>
              <a:gd name="f4790" fmla="*/ f3642 1 5741221"/>
              <a:gd name="f4791" fmla="*/ f3643 1 5741221"/>
              <a:gd name="f4792" fmla="*/ f3644 1 5741221"/>
              <a:gd name="f4793" fmla="*/ f3645 1 5741221"/>
              <a:gd name="f4794" fmla="*/ f3646 1 5741221"/>
              <a:gd name="f4795" fmla="*/ f3647 1 5741221"/>
              <a:gd name="f4796" fmla="*/ f3648 1 5741221"/>
              <a:gd name="f4797" fmla="*/ f3649 1 5741221"/>
              <a:gd name="f4798" fmla="*/ f3650 1 5741221"/>
              <a:gd name="f4799" fmla="*/ f3651 1 5741221"/>
              <a:gd name="f4800" fmla="*/ f3652 1 5741221"/>
              <a:gd name="f4801" fmla="*/ f3653 1 5741221"/>
              <a:gd name="f4802" fmla="*/ f3654 1 5741221"/>
              <a:gd name="f4803" fmla="*/ f3655 1 5741221"/>
              <a:gd name="f4804" fmla="*/ f3656 1 5741221"/>
              <a:gd name="f4805" fmla="*/ f3657 1 5741221"/>
              <a:gd name="f4806" fmla="*/ f3658 1 5741221"/>
              <a:gd name="f4807" fmla="*/ f3659 1 5741221"/>
              <a:gd name="f4808" fmla="*/ f3660 1 5741221"/>
              <a:gd name="f4809" fmla="*/ f3661 1 5741221"/>
              <a:gd name="f4810" fmla="*/ f3662 1 5741221"/>
              <a:gd name="f4811" fmla="*/ f3663 1 5741221"/>
              <a:gd name="f4812" fmla="*/ f3664 1 5741221"/>
              <a:gd name="f4813" fmla="*/ f3665 1 5741221"/>
              <a:gd name="f4814" fmla="*/ f3666 1 5741221"/>
              <a:gd name="f4815" fmla="*/ f3667 1 5741221"/>
              <a:gd name="f4816" fmla="*/ f3668 1 5741221"/>
              <a:gd name="f4817" fmla="*/ f3669 1 5741221"/>
              <a:gd name="f4818" fmla="*/ f3670 1 5741221"/>
              <a:gd name="f4819" fmla="*/ f3671 1 5741221"/>
              <a:gd name="f4820" fmla="*/ f3672 1 5741221"/>
              <a:gd name="f4821" fmla="*/ f3673 1 5741221"/>
              <a:gd name="f4822" fmla="*/ f3674 1 5741221"/>
              <a:gd name="f4823" fmla="*/ f3675 1 5741221"/>
              <a:gd name="f4824" fmla="*/ f3676 1 5741221"/>
              <a:gd name="f4825" fmla="*/ f3677 1 5741221"/>
              <a:gd name="f4826" fmla="*/ f3678 1 5741221"/>
              <a:gd name="f4827" fmla="*/ f3679 1 5741221"/>
              <a:gd name="f4828" fmla="*/ f3680 1 5741221"/>
              <a:gd name="f4829" fmla="*/ f3681 1 5741221"/>
              <a:gd name="f4830" fmla="*/ f3682 1 5741221"/>
              <a:gd name="f4831" fmla="*/ f3683 1 5741221"/>
              <a:gd name="f4832" fmla="*/ f3684 1 5741221"/>
              <a:gd name="f4833" fmla="*/ f3685 1 5741221"/>
              <a:gd name="f4834" fmla="*/ f3686 1 5741221"/>
              <a:gd name="f4835" fmla="*/ f3687 1 5741221"/>
              <a:gd name="f4836" fmla="*/ f3688 1 5741221"/>
              <a:gd name="f4837" fmla="*/ f3689 1 5741221"/>
              <a:gd name="f4838" fmla="*/ f3690 1 5741221"/>
              <a:gd name="f4839" fmla="*/ f3691 1 5741221"/>
              <a:gd name="f4840" fmla="*/ f3692 1 5741221"/>
              <a:gd name="f4841" fmla="*/ f3693 1 5741221"/>
              <a:gd name="f4842" fmla="*/ f3694 1 5741221"/>
              <a:gd name="f4843" fmla="*/ f3695 1 5741221"/>
              <a:gd name="f4844" fmla="*/ f3696 1 5741221"/>
              <a:gd name="f4845" fmla="*/ f3697 1 5741221"/>
              <a:gd name="f4846" fmla="*/ f3698 1 5741221"/>
              <a:gd name="f4847" fmla="*/ f3699 1 5741221"/>
              <a:gd name="f4848" fmla="*/ f3700 1 5741221"/>
              <a:gd name="f4849" fmla="*/ f3701 1 5741221"/>
              <a:gd name="f4850" fmla="*/ f3702 1 5741221"/>
              <a:gd name="f4851" fmla="*/ f3703 1 5741221"/>
              <a:gd name="f4852" fmla="*/ f3704 1 5741221"/>
              <a:gd name="f4853" fmla="*/ f3705 1 5741221"/>
              <a:gd name="f4854" fmla="*/ f3706 1 5741221"/>
              <a:gd name="f4855" fmla="*/ f3707 1 5741221"/>
              <a:gd name="f4856" fmla="*/ f3708 1 5741221"/>
              <a:gd name="f4857" fmla="*/ f3709 1 5741221"/>
              <a:gd name="f4858" fmla="*/ f3710 1 5741221"/>
              <a:gd name="f4859" fmla="*/ f3711 1 5741221"/>
              <a:gd name="f4860" fmla="*/ f3712 1 5741221"/>
              <a:gd name="f4861" fmla="*/ f3713 1 5741221"/>
              <a:gd name="f4862" fmla="*/ f3714 1 5741221"/>
              <a:gd name="f4863" fmla="*/ f3715 1 5741221"/>
              <a:gd name="f4864" fmla="*/ f3716 1 5741221"/>
              <a:gd name="f4865" fmla="*/ f3717 1 5741221"/>
              <a:gd name="f4866" fmla="*/ f3718 1 5741221"/>
              <a:gd name="f4867" fmla="*/ f3719 1 5741221"/>
              <a:gd name="f4868" fmla="*/ f3720 1 5741221"/>
              <a:gd name="f4869" fmla="*/ f3721 1 5741221"/>
              <a:gd name="f4870" fmla="*/ f3722 1 5741221"/>
              <a:gd name="f4871" fmla="*/ f3723 1 5741221"/>
              <a:gd name="f4872" fmla="*/ f3724 1 5741221"/>
              <a:gd name="f4873" fmla="*/ f3725 1 5741221"/>
              <a:gd name="f4874" fmla="*/ f3726 1 5741221"/>
              <a:gd name="f4875" fmla="*/ f3727 1 5741221"/>
              <a:gd name="f4876" fmla="*/ f3728 1 5741221"/>
              <a:gd name="f4877" fmla="*/ f3729 1 5741221"/>
              <a:gd name="f4878" fmla="*/ f3730 1 5741221"/>
              <a:gd name="f4879" fmla="*/ f3731 1 5741221"/>
              <a:gd name="f4880" fmla="*/ f3732 1 5741221"/>
              <a:gd name="f4881" fmla="*/ f3733 1 5741221"/>
              <a:gd name="f4882" fmla="*/ f3734 1 5741221"/>
              <a:gd name="f4883" fmla="*/ f3735 1 5741221"/>
              <a:gd name="f4884" fmla="*/ f3736 1 5741221"/>
              <a:gd name="f4885" fmla="*/ f3737 1 5741221"/>
              <a:gd name="f4886" fmla="*/ f3738 1 5741221"/>
              <a:gd name="f4887" fmla="*/ f3739 1 5741221"/>
              <a:gd name="f4888" fmla="*/ f3740 1 5741221"/>
              <a:gd name="f4889" fmla="*/ f3741 1 5741221"/>
              <a:gd name="f4890" fmla="*/ f3742 1 5741221"/>
              <a:gd name="f4891" fmla="*/ f3743 1 5741221"/>
              <a:gd name="f4892" fmla="*/ f3744 1 5741221"/>
              <a:gd name="f4893" fmla="*/ f3745 1 5741221"/>
              <a:gd name="f4894" fmla="*/ f3746 1 5741221"/>
              <a:gd name="f4895" fmla="*/ f3747 1 5741221"/>
              <a:gd name="f4896" fmla="*/ f3748 1 5741221"/>
              <a:gd name="f4897" fmla="*/ f3749 1 5741221"/>
              <a:gd name="f4898" fmla="*/ f3750 1 5741221"/>
              <a:gd name="f4899" fmla="*/ f3751 1 5741221"/>
              <a:gd name="f4900" fmla="*/ f3752 1 5741221"/>
              <a:gd name="f4901" fmla="*/ f3753 1 5741221"/>
              <a:gd name="f4902" fmla="*/ f3754 1 5741221"/>
              <a:gd name="f4903" fmla="*/ f3755 1 5741221"/>
              <a:gd name="f4904" fmla="*/ f3756 1 5741221"/>
              <a:gd name="f4905" fmla="*/ f3757 1 5741221"/>
              <a:gd name="f4906" fmla="*/ f3758 1 5741221"/>
              <a:gd name="f4907" fmla="*/ f3759 1 5741221"/>
              <a:gd name="f4908" fmla="*/ f3760 1 5741221"/>
              <a:gd name="f4909" fmla="*/ f3761 1 5741221"/>
              <a:gd name="f4910" fmla="*/ f3762 1 5741221"/>
              <a:gd name="f4911" fmla="*/ f3763 1 5741221"/>
              <a:gd name="f4912" fmla="*/ f3764 1 5741221"/>
              <a:gd name="f4913" fmla="*/ f3765 1 5741221"/>
              <a:gd name="f4914" fmla="*/ f3766 1 5741221"/>
              <a:gd name="f4915" fmla="*/ f3767 1 5741221"/>
              <a:gd name="f4916" fmla="*/ f3768 1 5741221"/>
              <a:gd name="f4917" fmla="*/ f3769 1 5741221"/>
              <a:gd name="f4918" fmla="*/ f3770 1 5741221"/>
              <a:gd name="f4919" fmla="*/ f3771 1 5741221"/>
              <a:gd name="f4920" fmla="*/ f3772 1 5741221"/>
              <a:gd name="f4921" fmla="*/ f3773 1 5741221"/>
              <a:gd name="f4922" fmla="*/ f3774 1 5741221"/>
              <a:gd name="f4923" fmla="*/ f3775 1 5741221"/>
              <a:gd name="f4924" fmla="*/ f3776 1 5741221"/>
              <a:gd name="f4925" fmla="*/ f3777 1 5741221"/>
              <a:gd name="f4926" fmla="*/ f3778 1 5741221"/>
              <a:gd name="f4927" fmla="*/ f3779 1 5741221"/>
              <a:gd name="f4928" fmla="*/ f3780 1 5741221"/>
              <a:gd name="f4929" fmla="*/ f3781 1 5741221"/>
              <a:gd name="f4930" fmla="*/ f3782 1 5741221"/>
              <a:gd name="f4931" fmla="*/ f3783 1 5741221"/>
              <a:gd name="f4932" fmla="*/ f3784 1 5741221"/>
              <a:gd name="f4933" fmla="*/ f3785 1 5741221"/>
              <a:gd name="f4934" fmla="*/ f3786 1 5741221"/>
              <a:gd name="f4935" fmla="*/ f3787 1 5741221"/>
              <a:gd name="f4936" fmla="*/ f3788 1 5741221"/>
              <a:gd name="f4937" fmla="*/ f3789 1 5741221"/>
              <a:gd name="f4938" fmla="*/ f3790 1 5741221"/>
              <a:gd name="f4939" fmla="*/ f3791 1 5741221"/>
              <a:gd name="f4940" fmla="*/ f3792 1 5741221"/>
              <a:gd name="f4941" fmla="*/ f3793 1 5741221"/>
              <a:gd name="f4942" fmla="*/ f3794 1 5741221"/>
              <a:gd name="f4943" fmla="*/ f3795 1 5741221"/>
              <a:gd name="f4944" fmla="*/ f3796 1 5741221"/>
              <a:gd name="f4945" fmla="*/ f3797 1 5741221"/>
              <a:gd name="f4946" fmla="*/ f3798 1 5741221"/>
              <a:gd name="f4947" fmla="*/ f3799 1 5741221"/>
              <a:gd name="f4948" fmla="*/ f3800 1 5741221"/>
              <a:gd name="f4949" fmla="*/ f3801 1 5741221"/>
              <a:gd name="f4950" fmla="*/ f3802 1 5741221"/>
              <a:gd name="f4951" fmla="*/ f3803 1 5741221"/>
              <a:gd name="f4952" fmla="*/ f3804 1 5741221"/>
              <a:gd name="f4953" fmla="*/ f3805 1 5741221"/>
              <a:gd name="f4954" fmla="*/ f3806 1 5741221"/>
              <a:gd name="f4955" fmla="*/ f3807 1 5741221"/>
              <a:gd name="f4956" fmla="*/ f3808 1 5741221"/>
              <a:gd name="f4957" fmla="*/ f3809 1 5741221"/>
              <a:gd name="f4958" fmla="*/ f3810 1 5741221"/>
              <a:gd name="f4959" fmla="*/ f3811 1 5741221"/>
              <a:gd name="f4960" fmla="*/ f3812 1 5741221"/>
              <a:gd name="f4961" fmla="*/ f3813 1 5741221"/>
              <a:gd name="f4962" fmla="*/ f3814 1 5741221"/>
              <a:gd name="f4963" fmla="*/ f3815 1 5741221"/>
              <a:gd name="f4964" fmla="*/ f3816 1 5741221"/>
              <a:gd name="f4965" fmla="*/ f3817 1 5741221"/>
              <a:gd name="f4966" fmla="*/ f3818 1 5741221"/>
              <a:gd name="f4967" fmla="*/ f3819 1 5741221"/>
              <a:gd name="f4968" fmla="*/ f3820 1 5741221"/>
              <a:gd name="f4969" fmla="*/ f3821 1 5741221"/>
              <a:gd name="f4970" fmla="*/ f3822 1 5741221"/>
              <a:gd name="f4971" fmla="*/ f3823 1 5741221"/>
              <a:gd name="f4972" fmla="*/ f3824 1 5741221"/>
              <a:gd name="f4973" fmla="*/ f3825 1 5741221"/>
              <a:gd name="f4974" fmla="*/ f3826 1 5741221"/>
              <a:gd name="f4975" fmla="*/ f3827 1 5741221"/>
              <a:gd name="f4976" fmla="*/ f3828 1 5741221"/>
              <a:gd name="f4977" fmla="*/ f3829 1 5741221"/>
              <a:gd name="f4978" fmla="*/ f3830 1 5741221"/>
              <a:gd name="f4979" fmla="*/ f3831 1 5741221"/>
              <a:gd name="f4980" fmla="*/ f3832 1 5741221"/>
              <a:gd name="f4981" fmla="*/ f3833 1 5741221"/>
              <a:gd name="f4982" fmla="*/ f3834 1 5741221"/>
              <a:gd name="f4983" fmla="*/ f3835 1 5741221"/>
              <a:gd name="f4984" fmla="*/ f3836 1 5741221"/>
              <a:gd name="f4985" fmla="*/ f3837 1 5741221"/>
              <a:gd name="f4986" fmla="*/ f3838 1 5741221"/>
              <a:gd name="f4987" fmla="*/ f3839 1 5741221"/>
              <a:gd name="f4988" fmla="*/ f3840 1 5741221"/>
              <a:gd name="f4989" fmla="*/ f3841 1 5741221"/>
              <a:gd name="f4990" fmla="*/ f3842 1 5741221"/>
              <a:gd name="f4991" fmla="*/ f3843 1 5741221"/>
              <a:gd name="f4992" fmla="*/ f3844 1 5741221"/>
              <a:gd name="f4993" fmla="*/ f3845 1 5741221"/>
              <a:gd name="f4994" fmla="*/ f3846 1 5741221"/>
              <a:gd name="f4995" fmla="*/ f3847 1 5741221"/>
              <a:gd name="f4996" fmla="*/ f3848 1 5741221"/>
              <a:gd name="f4997" fmla="*/ f3849 1 5741221"/>
              <a:gd name="f4998" fmla="*/ f3850 1 5741221"/>
              <a:gd name="f4999" fmla="*/ f3851 1 5741221"/>
              <a:gd name="f5000" fmla="*/ f3852 1 5741221"/>
              <a:gd name="f5001" fmla="*/ f3853 1 5741221"/>
              <a:gd name="f5002" fmla="*/ f3854 1 5741221"/>
              <a:gd name="f5003" fmla="*/ f3855 1 5741221"/>
              <a:gd name="f5004" fmla="*/ f3856 1 5741221"/>
              <a:gd name="f5005" fmla="*/ f3857 1 5741221"/>
              <a:gd name="f5006" fmla="*/ f3858 1 5741221"/>
              <a:gd name="f5007" fmla="*/ f3859 1 5741221"/>
              <a:gd name="f5008" fmla="*/ f3860 1 5741221"/>
              <a:gd name="f5009" fmla="*/ f3861 1 5741221"/>
              <a:gd name="f5010" fmla="*/ f3862 1 5741221"/>
              <a:gd name="f5011" fmla="*/ f3863 1 5741221"/>
              <a:gd name="f5012" fmla="*/ f3864 1 5741221"/>
              <a:gd name="f5013" fmla="*/ f3865 1 5741221"/>
              <a:gd name="f5014" fmla="*/ f3866 1 5741221"/>
              <a:gd name="f5015" fmla="*/ f3867 1 5741221"/>
              <a:gd name="f5016" fmla="*/ f3868 1 5741221"/>
              <a:gd name="f5017" fmla="*/ f3869 1 5741221"/>
              <a:gd name="f5018" fmla="*/ f3870 1 5741221"/>
              <a:gd name="f5019" fmla="*/ f3871 1 5741221"/>
              <a:gd name="f5020" fmla="*/ f3872 1 5741221"/>
              <a:gd name="f5021" fmla="*/ f3873 1 5741221"/>
              <a:gd name="f5022" fmla="*/ f3874 1 5741221"/>
              <a:gd name="f5023" fmla="*/ f3875 1 5741221"/>
              <a:gd name="f5024" fmla="*/ f3876 1 5741221"/>
              <a:gd name="f5025" fmla="*/ f3877 1 5741221"/>
              <a:gd name="f5026" fmla="*/ f3878 1 5741221"/>
              <a:gd name="f5027" fmla="*/ f3879 1 5741221"/>
              <a:gd name="f5028" fmla="*/ f3880 1 5741221"/>
              <a:gd name="f5029" fmla="*/ f3881 1 5741221"/>
              <a:gd name="f5030" fmla="*/ f3882 1 5741221"/>
              <a:gd name="f5031" fmla="*/ f3883 1 5741221"/>
              <a:gd name="f5032" fmla="*/ f3884 1 5741221"/>
              <a:gd name="f5033" fmla="*/ f3885 1 5741221"/>
              <a:gd name="f5034" fmla="*/ f3886 1 5741221"/>
              <a:gd name="f5035" fmla="*/ f3887 1 5741221"/>
              <a:gd name="f5036" fmla="*/ f3888 1 5741221"/>
              <a:gd name="f5037" fmla="*/ f3889 1 5741221"/>
              <a:gd name="f5038" fmla="*/ f3890 1 5741221"/>
              <a:gd name="f5039" fmla="*/ f3891 1 5741221"/>
              <a:gd name="f5040" fmla="*/ f3892 1 5741221"/>
              <a:gd name="f5041" fmla="*/ f3893 1 5741221"/>
              <a:gd name="f5042" fmla="*/ f3894 1 5741221"/>
              <a:gd name="f5043" fmla="*/ f3895 1 5741221"/>
              <a:gd name="f5044" fmla="*/ f3896 1 5741221"/>
              <a:gd name="f5045" fmla="*/ f3897 1 5741221"/>
              <a:gd name="f5046" fmla="*/ f3898 1 5741221"/>
              <a:gd name="f5047" fmla="*/ f3899 1 5741221"/>
              <a:gd name="f5048" fmla="*/ f3900 1 5741221"/>
              <a:gd name="f5049" fmla="*/ f3901 1 5741221"/>
              <a:gd name="f5050" fmla="*/ f3902 1 5741221"/>
              <a:gd name="f5051" fmla="*/ f3903 1 5741221"/>
              <a:gd name="f5052" fmla="*/ f3904 1 5741221"/>
              <a:gd name="f5053" fmla="*/ f3905 1 5741221"/>
              <a:gd name="f5054" fmla="*/ f3906 1 5741221"/>
              <a:gd name="f5055" fmla="*/ f3907 1 5741221"/>
              <a:gd name="f5056" fmla="*/ f3908 1 5741221"/>
              <a:gd name="f5057" fmla="*/ f3909 1 5741221"/>
              <a:gd name="f5058" fmla="*/ f3910 1 5741221"/>
              <a:gd name="f5059" fmla="*/ f3911 1 5741221"/>
              <a:gd name="f5060" fmla="*/ f3912 1 5741221"/>
              <a:gd name="f5061" fmla="*/ f3913 1 5741221"/>
              <a:gd name="f5062" fmla="*/ f3914 1 5741221"/>
              <a:gd name="f5063" fmla="*/ f3915 1 5741221"/>
              <a:gd name="f5064" fmla="*/ f3916 1 5741221"/>
              <a:gd name="f5065" fmla="*/ f3917 1 5741221"/>
              <a:gd name="f5066" fmla="*/ f3918 1 5741221"/>
              <a:gd name="f5067" fmla="*/ f3919 1 5741221"/>
              <a:gd name="f5068" fmla="*/ f3920 1 5741221"/>
              <a:gd name="f5069" fmla="*/ f3921 1 5741221"/>
              <a:gd name="f5070" fmla="*/ f3922 1 5741221"/>
              <a:gd name="f5071" fmla="*/ f3923 1 5741221"/>
              <a:gd name="f5072" fmla="*/ f3924 1 5741221"/>
              <a:gd name="f5073" fmla="*/ f3925 1 5741221"/>
              <a:gd name="f5074" fmla="*/ f3926 1 5741221"/>
              <a:gd name="f5075" fmla="*/ f3927 1 5741221"/>
              <a:gd name="f5076" fmla="*/ f3928 1 5741221"/>
              <a:gd name="f5077" fmla="*/ f3929 1 5741221"/>
              <a:gd name="f5078" fmla="*/ f3930 1 5741221"/>
              <a:gd name="f5079" fmla="*/ f3931 1 5741221"/>
              <a:gd name="f5080" fmla="*/ f3932 1 5741221"/>
              <a:gd name="f5081" fmla="*/ f3933 1 5741221"/>
              <a:gd name="f5082" fmla="*/ f3934 1 5741221"/>
              <a:gd name="f5083" fmla="*/ f3935 1 5741221"/>
              <a:gd name="f5084" fmla="*/ f3936 1 5741221"/>
              <a:gd name="f5085" fmla="*/ f3937 1 5741221"/>
              <a:gd name="f5086" fmla="*/ f3938 1 5741221"/>
              <a:gd name="f5087" fmla="*/ f3939 1 5741221"/>
              <a:gd name="f5088" fmla="*/ f3940 1 5741221"/>
              <a:gd name="f5089" fmla="*/ f3941 1 5741221"/>
              <a:gd name="f5090" fmla="*/ f3942 1 5741221"/>
              <a:gd name="f5091" fmla="*/ f3943 1 5741221"/>
              <a:gd name="f5092" fmla="*/ f3944 1 5741221"/>
              <a:gd name="f5093" fmla="*/ f3945 1 5741221"/>
              <a:gd name="f5094" fmla="*/ f3946 1 5741221"/>
              <a:gd name="f5095" fmla="*/ f3947 1 5741221"/>
              <a:gd name="f5096" fmla="*/ f3948 1 5741221"/>
              <a:gd name="f5097" fmla="*/ f3949 1 5741221"/>
              <a:gd name="f5098" fmla="*/ f3950 1 5741221"/>
              <a:gd name="f5099" fmla="*/ f3951 1 5741221"/>
              <a:gd name="f5100" fmla="*/ f3952 1 5741221"/>
              <a:gd name="f5101" fmla="*/ f3953 1 5741221"/>
              <a:gd name="f5102" fmla="*/ f3954 1 5741221"/>
              <a:gd name="f5103" fmla="*/ f3955 1 5741221"/>
              <a:gd name="f5104" fmla="*/ f3956 1 5741221"/>
              <a:gd name="f5105" fmla="*/ f3957 1 5741221"/>
              <a:gd name="f5106" fmla="*/ f3958 1 5741221"/>
              <a:gd name="f5107" fmla="*/ f3959 1 5741221"/>
              <a:gd name="f5108" fmla="*/ f3960 1 5741221"/>
              <a:gd name="f5109" fmla="*/ f3961 1 5741221"/>
              <a:gd name="f5110" fmla="*/ f3962 1 5741221"/>
              <a:gd name="f5111" fmla="*/ f3963 1 5741221"/>
              <a:gd name="f5112" fmla="*/ f3964 1 5741221"/>
              <a:gd name="f5113" fmla="*/ f3965 1 5741221"/>
              <a:gd name="f5114" fmla="*/ f3966 1 5741221"/>
              <a:gd name="f5115" fmla="*/ f3967 1 5741221"/>
              <a:gd name="f5116" fmla="*/ f3968 1 5741221"/>
              <a:gd name="f5117" fmla="*/ f3969 1 5741221"/>
              <a:gd name="f5118" fmla="*/ f3970 1 5741221"/>
              <a:gd name="f5119" fmla="*/ f3971 1 5741221"/>
              <a:gd name="f5120" fmla="*/ f3972 1 5741221"/>
              <a:gd name="f5121" fmla="*/ f3973 1 5741221"/>
              <a:gd name="f5122" fmla="*/ f3974 1 5741221"/>
              <a:gd name="f5123" fmla="*/ f3975 1 5741221"/>
              <a:gd name="f5124" fmla="*/ f3976 1 5741221"/>
              <a:gd name="f5125" fmla="*/ f3977 1 5741221"/>
              <a:gd name="f5126" fmla="*/ f3978 1 5741221"/>
              <a:gd name="f5127" fmla="*/ f3979 1 5741221"/>
              <a:gd name="f5128" fmla="*/ f3980 1 5741221"/>
              <a:gd name="f5129" fmla="*/ f3981 1 5741221"/>
              <a:gd name="f5130" fmla="*/ f3982 1 5741221"/>
              <a:gd name="f5131" fmla="*/ f3983 1 5741221"/>
              <a:gd name="f5132" fmla="*/ f3984 1 5741221"/>
              <a:gd name="f5133" fmla="*/ f3985 1 5741221"/>
              <a:gd name="f5134" fmla="*/ f3986 1 5741221"/>
              <a:gd name="f5135" fmla="*/ f3987 1 5741221"/>
              <a:gd name="f5136" fmla="*/ f3988 1 5741221"/>
              <a:gd name="f5137" fmla="*/ f3989 1 5741221"/>
              <a:gd name="f5138" fmla="*/ f3990 1 5741221"/>
              <a:gd name="f5139" fmla="*/ f3991 1 5741221"/>
              <a:gd name="f5140" fmla="*/ f3992 1 5741221"/>
              <a:gd name="f5141" fmla="*/ f3993 1 5741221"/>
              <a:gd name="f5142" fmla="*/ f3994 1 5741221"/>
              <a:gd name="f5143" fmla="*/ f3995 1 5741221"/>
              <a:gd name="f5144" fmla="*/ f3996 1 5741221"/>
              <a:gd name="f5145" fmla="*/ f3997 1 5741221"/>
              <a:gd name="f5146" fmla="*/ f3998 1 5741221"/>
              <a:gd name="f5147" fmla="*/ f3999 1 5741221"/>
              <a:gd name="f5148" fmla="*/ f4000 1 5741221"/>
              <a:gd name="f5149" fmla="*/ f4001 1 5741221"/>
              <a:gd name="f5150" fmla="*/ f4002 1 5741221"/>
              <a:gd name="f5151" fmla="*/ f4003 1 5741221"/>
              <a:gd name="f5152" fmla="*/ f4004 1 5741221"/>
              <a:gd name="f5153" fmla="*/ f4005 1 5741221"/>
              <a:gd name="f5154" fmla="*/ f4006 1 5741221"/>
              <a:gd name="f5155" fmla="*/ f4007 1 5741221"/>
              <a:gd name="f5156" fmla="*/ f4008 1 5741221"/>
              <a:gd name="f5157" fmla="*/ f4009 1 5741221"/>
              <a:gd name="f5158" fmla="*/ f4010 1 5741221"/>
              <a:gd name="f5159" fmla="*/ f4011 1 5741221"/>
              <a:gd name="f5160" fmla="*/ f4012 1 5741221"/>
              <a:gd name="f5161" fmla="*/ f4013 1 5741221"/>
              <a:gd name="f5162" fmla="*/ f4014 1 5741221"/>
              <a:gd name="f5163" fmla="*/ f4015 1 5741221"/>
              <a:gd name="f5164" fmla="*/ f4016 1 5741221"/>
              <a:gd name="f5165" fmla="*/ f4017 1 5741221"/>
              <a:gd name="f5166" fmla="*/ f4018 1 5741221"/>
              <a:gd name="f5167" fmla="*/ f4019 1 5741221"/>
              <a:gd name="f5168" fmla="*/ f4020 1 5741221"/>
              <a:gd name="f5169" fmla="*/ f4021 1 5741221"/>
              <a:gd name="f5170" fmla="*/ f4022 1 5741221"/>
              <a:gd name="f5171" fmla="*/ f4023 1 5741221"/>
              <a:gd name="f5172" fmla="*/ f4024 1 5741221"/>
              <a:gd name="f5173" fmla="*/ f4025 1 5741221"/>
              <a:gd name="f5174" fmla="*/ f4026 1 5741221"/>
              <a:gd name="f5175" fmla="*/ f4027 1 5741221"/>
              <a:gd name="f5176" fmla="*/ f4028 1 5741221"/>
              <a:gd name="f5177" fmla="*/ f4029 1 5741221"/>
              <a:gd name="f5178" fmla="*/ f4030 1 5741221"/>
              <a:gd name="f5179" fmla="*/ f4031 1 5741221"/>
              <a:gd name="f5180" fmla="*/ f4032 1 5741221"/>
              <a:gd name="f5181" fmla="*/ f4033 1 5741221"/>
              <a:gd name="f5182" fmla="*/ f4034 1 5741221"/>
              <a:gd name="f5183" fmla="*/ f4035 1 5741221"/>
              <a:gd name="f5184" fmla="*/ f4036 1 5741221"/>
              <a:gd name="f5185" fmla="*/ f4037 1 5741221"/>
              <a:gd name="f5186" fmla="*/ f4038 1 5741221"/>
              <a:gd name="f5187" fmla="*/ f4039 1 5741221"/>
              <a:gd name="f5188" fmla="*/ f4040 1 5741221"/>
              <a:gd name="f5189" fmla="*/ f4041 1 5741221"/>
              <a:gd name="f5190" fmla="*/ f4042 1 5741221"/>
              <a:gd name="f5191" fmla="*/ f4043 1 5741221"/>
              <a:gd name="f5192" fmla="*/ f4044 1 5741221"/>
              <a:gd name="f5193" fmla="*/ f4045 1 5741221"/>
              <a:gd name="f5194" fmla="*/ f4046 1 5741221"/>
              <a:gd name="f5195" fmla="*/ f4047 1 5741221"/>
              <a:gd name="f5196" fmla="*/ f4048 1 5741221"/>
              <a:gd name="f5197" fmla="*/ f2893 1 f2900"/>
              <a:gd name="f5198" fmla="*/ f2894 1 f2900"/>
              <a:gd name="f5199" fmla="*/ f2893 1 f2901"/>
              <a:gd name="f5200" fmla="*/ f2895 1 f2901"/>
              <a:gd name="f5201" fmla="*/ f4601 1 f2900"/>
              <a:gd name="f5202" fmla="*/ f4050 1 f2901"/>
              <a:gd name="f5203" fmla="*/ f4602 1 f2900"/>
              <a:gd name="f5204" fmla="*/ f4051 1 f2901"/>
              <a:gd name="f5205" fmla="*/ f4603 1 f2900"/>
              <a:gd name="f5206" fmla="*/ f4052 1 f2901"/>
              <a:gd name="f5207" fmla="*/ f4604 1 f2900"/>
              <a:gd name="f5208" fmla="*/ f4053 1 f2901"/>
              <a:gd name="f5209" fmla="*/ f4605 1 f2900"/>
              <a:gd name="f5210" fmla="*/ f4054 1 f2901"/>
              <a:gd name="f5211" fmla="*/ f4606 1 f2900"/>
              <a:gd name="f5212" fmla="*/ f4055 1 f2901"/>
              <a:gd name="f5213" fmla="*/ f4607 1 f2900"/>
              <a:gd name="f5214" fmla="*/ f4056 1 f2901"/>
              <a:gd name="f5215" fmla="*/ f4608 1 f2900"/>
              <a:gd name="f5216" fmla="*/ f4057 1 f2901"/>
              <a:gd name="f5217" fmla="*/ f4609 1 f2900"/>
              <a:gd name="f5218" fmla="*/ f4058 1 f2901"/>
              <a:gd name="f5219" fmla="*/ f4610 1 f2900"/>
              <a:gd name="f5220" fmla="*/ f4059 1 f2901"/>
              <a:gd name="f5221" fmla="*/ f4611 1 f2900"/>
              <a:gd name="f5222" fmla="*/ f4060 1 f2901"/>
              <a:gd name="f5223" fmla="*/ f4612 1 f2900"/>
              <a:gd name="f5224" fmla="*/ f4061 1 f2901"/>
              <a:gd name="f5225" fmla="*/ f4613 1 f2900"/>
              <a:gd name="f5226" fmla="*/ f4062 1 f2901"/>
              <a:gd name="f5227" fmla="*/ f4614 1 f2900"/>
              <a:gd name="f5228" fmla="*/ f4063 1 f2901"/>
              <a:gd name="f5229" fmla="*/ f4615 1 f2900"/>
              <a:gd name="f5230" fmla="*/ f4064 1 f2901"/>
              <a:gd name="f5231" fmla="*/ f4616 1 f2900"/>
              <a:gd name="f5232" fmla="*/ f4065 1 f2901"/>
              <a:gd name="f5233" fmla="*/ f4617 1 f2900"/>
              <a:gd name="f5234" fmla="*/ f4066 1 f2901"/>
              <a:gd name="f5235" fmla="*/ f4618 1 f2900"/>
              <a:gd name="f5236" fmla="*/ f4067 1 f2901"/>
              <a:gd name="f5237" fmla="*/ f4619 1 f2900"/>
              <a:gd name="f5238" fmla="*/ f4620 1 f2900"/>
              <a:gd name="f5239" fmla="*/ f4068 1 f2901"/>
              <a:gd name="f5240" fmla="*/ f4621 1 f2900"/>
              <a:gd name="f5241" fmla="*/ f4069 1 f2901"/>
              <a:gd name="f5242" fmla="*/ f4622 1 f2900"/>
              <a:gd name="f5243" fmla="*/ f4070 1 f2901"/>
              <a:gd name="f5244" fmla="*/ f4623 1 f2900"/>
              <a:gd name="f5245" fmla="*/ f4071 1 f2901"/>
              <a:gd name="f5246" fmla="*/ f4624 1 f2900"/>
              <a:gd name="f5247" fmla="*/ f4072 1 f2901"/>
              <a:gd name="f5248" fmla="*/ f4625 1 f2900"/>
              <a:gd name="f5249" fmla="*/ f4073 1 f2901"/>
              <a:gd name="f5250" fmla="*/ f4626 1 f2900"/>
              <a:gd name="f5251" fmla="*/ f4074 1 f2901"/>
              <a:gd name="f5252" fmla="*/ f4627 1 f2900"/>
              <a:gd name="f5253" fmla="*/ f4628 1 f2900"/>
              <a:gd name="f5254" fmla="*/ f4075 1 f2901"/>
              <a:gd name="f5255" fmla="*/ f4629 1 f2900"/>
              <a:gd name="f5256" fmla="*/ f4630 1 f2900"/>
              <a:gd name="f5257" fmla="*/ f4076 1 f2901"/>
              <a:gd name="f5258" fmla="*/ f4631 1 f2900"/>
              <a:gd name="f5259" fmla="*/ f4077 1 f2901"/>
              <a:gd name="f5260" fmla="*/ f4632 1 f2900"/>
              <a:gd name="f5261" fmla="*/ f4078 1 f2901"/>
              <a:gd name="f5262" fmla="*/ f4633 1 f2900"/>
              <a:gd name="f5263" fmla="*/ f4079 1 f2901"/>
              <a:gd name="f5264" fmla="*/ f4634 1 f2900"/>
              <a:gd name="f5265" fmla="*/ f4080 1 f2901"/>
              <a:gd name="f5266" fmla="*/ f4635 1 f2900"/>
              <a:gd name="f5267" fmla="*/ f4081 1 f2901"/>
              <a:gd name="f5268" fmla="*/ f4636 1 f2900"/>
              <a:gd name="f5269" fmla="*/ f4082 1 f2901"/>
              <a:gd name="f5270" fmla="*/ f4637 1 f2900"/>
              <a:gd name="f5271" fmla="*/ f4083 1 f2901"/>
              <a:gd name="f5272" fmla="*/ f4638 1 f2900"/>
              <a:gd name="f5273" fmla="*/ f4084 1 f2901"/>
              <a:gd name="f5274" fmla="*/ f4639 1 f2900"/>
              <a:gd name="f5275" fmla="*/ f4085 1 f2901"/>
              <a:gd name="f5276" fmla="*/ f4640 1 f2900"/>
              <a:gd name="f5277" fmla="*/ f4086 1 f2901"/>
              <a:gd name="f5278" fmla="*/ f4641 1 f2900"/>
              <a:gd name="f5279" fmla="*/ f4087 1 f2901"/>
              <a:gd name="f5280" fmla="*/ f4642 1 f2900"/>
              <a:gd name="f5281" fmla="*/ f4088 1 f2901"/>
              <a:gd name="f5282" fmla="*/ f4643 1 f2900"/>
              <a:gd name="f5283" fmla="*/ f4089 1 f2901"/>
              <a:gd name="f5284" fmla="*/ f4644 1 f2900"/>
              <a:gd name="f5285" fmla="*/ f4090 1 f2901"/>
              <a:gd name="f5286" fmla="*/ f4645 1 f2900"/>
              <a:gd name="f5287" fmla="*/ f4091 1 f2901"/>
              <a:gd name="f5288" fmla="*/ f4646 1 f2900"/>
              <a:gd name="f5289" fmla="*/ f4092 1 f2901"/>
              <a:gd name="f5290" fmla="*/ f4647 1 f2900"/>
              <a:gd name="f5291" fmla="*/ f4093 1 f2901"/>
              <a:gd name="f5292" fmla="*/ f4648 1 f2900"/>
              <a:gd name="f5293" fmla="*/ f4094 1 f2901"/>
              <a:gd name="f5294" fmla="*/ f4649 1 f2900"/>
              <a:gd name="f5295" fmla="*/ f4650 1 f2900"/>
              <a:gd name="f5296" fmla="*/ f4095 1 f2901"/>
              <a:gd name="f5297" fmla="*/ f4651 1 f2900"/>
              <a:gd name="f5298" fmla="*/ f4096 1 f2901"/>
              <a:gd name="f5299" fmla="*/ f4652 1 f2900"/>
              <a:gd name="f5300" fmla="*/ f4097 1 f2901"/>
              <a:gd name="f5301" fmla="*/ f4653 1 f2900"/>
              <a:gd name="f5302" fmla="*/ f4098 1 f2901"/>
              <a:gd name="f5303" fmla="*/ f4654 1 f2900"/>
              <a:gd name="f5304" fmla="*/ f4099 1 f2901"/>
              <a:gd name="f5305" fmla="*/ f4655 1 f2900"/>
              <a:gd name="f5306" fmla="*/ f4100 1 f2901"/>
              <a:gd name="f5307" fmla="*/ f4656 1 f2900"/>
              <a:gd name="f5308" fmla="*/ f4101 1 f2901"/>
              <a:gd name="f5309" fmla="*/ f4657 1 f2900"/>
              <a:gd name="f5310" fmla="*/ f4102 1 f2901"/>
              <a:gd name="f5311" fmla="*/ f4658 1 f2900"/>
              <a:gd name="f5312" fmla="*/ f4103 1 f2901"/>
              <a:gd name="f5313" fmla="*/ f4659 1 f2900"/>
              <a:gd name="f5314" fmla="*/ f4104 1 f2901"/>
              <a:gd name="f5315" fmla="*/ f4660 1 f2900"/>
              <a:gd name="f5316" fmla="*/ f4105 1 f2901"/>
              <a:gd name="f5317" fmla="*/ f4661 1 f2900"/>
              <a:gd name="f5318" fmla="*/ f4106 1 f2901"/>
              <a:gd name="f5319" fmla="*/ f4662 1 f2900"/>
              <a:gd name="f5320" fmla="*/ f4107 1 f2901"/>
              <a:gd name="f5321" fmla="*/ f4663 1 f2900"/>
              <a:gd name="f5322" fmla="*/ f4108 1 f2901"/>
              <a:gd name="f5323" fmla="*/ f4664 1 f2900"/>
              <a:gd name="f5324" fmla="*/ f4109 1 f2901"/>
              <a:gd name="f5325" fmla="*/ f4665 1 f2900"/>
              <a:gd name="f5326" fmla="*/ f4110 1 f2901"/>
              <a:gd name="f5327" fmla="*/ f4666 1 f2900"/>
              <a:gd name="f5328" fmla="*/ f4111 1 f2901"/>
              <a:gd name="f5329" fmla="*/ f4667 1 f2900"/>
              <a:gd name="f5330" fmla="*/ f4112 1 f2901"/>
              <a:gd name="f5331" fmla="*/ f4668 1 f2900"/>
              <a:gd name="f5332" fmla="*/ f4113 1 f2901"/>
              <a:gd name="f5333" fmla="*/ f4669 1 f2900"/>
              <a:gd name="f5334" fmla="*/ f4114 1 f2901"/>
              <a:gd name="f5335" fmla="*/ f4670 1 f2900"/>
              <a:gd name="f5336" fmla="*/ f4115 1 f2901"/>
              <a:gd name="f5337" fmla="*/ f4671 1 f2900"/>
              <a:gd name="f5338" fmla="*/ f4116 1 f2901"/>
              <a:gd name="f5339" fmla="*/ f4672 1 f2900"/>
              <a:gd name="f5340" fmla="*/ f4673 1 f2900"/>
              <a:gd name="f5341" fmla="*/ f4117 1 f2901"/>
              <a:gd name="f5342" fmla="*/ f4674 1 f2900"/>
              <a:gd name="f5343" fmla="*/ f4118 1 f2901"/>
              <a:gd name="f5344" fmla="*/ f4675 1 f2900"/>
              <a:gd name="f5345" fmla="*/ f4119 1 f2901"/>
              <a:gd name="f5346" fmla="*/ f4676 1 f2900"/>
              <a:gd name="f5347" fmla="*/ f4120 1 f2901"/>
              <a:gd name="f5348" fmla="*/ f4677 1 f2900"/>
              <a:gd name="f5349" fmla="*/ f4121 1 f2901"/>
              <a:gd name="f5350" fmla="*/ f4678 1 f2900"/>
              <a:gd name="f5351" fmla="*/ f4122 1 f2901"/>
              <a:gd name="f5352" fmla="*/ f4679 1 f2900"/>
              <a:gd name="f5353" fmla="*/ f4123 1 f2901"/>
              <a:gd name="f5354" fmla="*/ f4680 1 f2900"/>
              <a:gd name="f5355" fmla="*/ f4124 1 f2901"/>
              <a:gd name="f5356" fmla="*/ f4681 1 f2900"/>
              <a:gd name="f5357" fmla="*/ f4125 1 f2901"/>
              <a:gd name="f5358" fmla="*/ f4682 1 f2900"/>
              <a:gd name="f5359" fmla="*/ f4126 1 f2901"/>
              <a:gd name="f5360" fmla="*/ f4683 1 f2900"/>
              <a:gd name="f5361" fmla="*/ f4127 1 f2901"/>
              <a:gd name="f5362" fmla="*/ f4684 1 f2900"/>
              <a:gd name="f5363" fmla="*/ f4128 1 f2901"/>
              <a:gd name="f5364" fmla="*/ f4685 1 f2900"/>
              <a:gd name="f5365" fmla="*/ f4129 1 f2901"/>
              <a:gd name="f5366" fmla="*/ f4686 1 f2900"/>
              <a:gd name="f5367" fmla="*/ f4130 1 f2901"/>
              <a:gd name="f5368" fmla="*/ f4131 1 f2901"/>
              <a:gd name="f5369" fmla="*/ f4687 1 f2900"/>
              <a:gd name="f5370" fmla="*/ f4688 1 f2900"/>
              <a:gd name="f5371" fmla="*/ f4132 1 f2901"/>
              <a:gd name="f5372" fmla="*/ f4689 1 f2900"/>
              <a:gd name="f5373" fmla="*/ f4133 1 f2901"/>
              <a:gd name="f5374" fmla="*/ f4690 1 f2900"/>
              <a:gd name="f5375" fmla="*/ f4134 1 f2901"/>
              <a:gd name="f5376" fmla="*/ f4691 1 f2900"/>
              <a:gd name="f5377" fmla="*/ f4135 1 f2901"/>
              <a:gd name="f5378" fmla="*/ f4692 1 f2900"/>
              <a:gd name="f5379" fmla="*/ f4136 1 f2901"/>
              <a:gd name="f5380" fmla="*/ f4137 1 f2901"/>
              <a:gd name="f5381" fmla="*/ f4693 1 f2900"/>
              <a:gd name="f5382" fmla="*/ f4138 1 f2901"/>
              <a:gd name="f5383" fmla="*/ f4694 1 f2900"/>
              <a:gd name="f5384" fmla="*/ f4139 1 f2901"/>
              <a:gd name="f5385" fmla="*/ f4695 1 f2900"/>
              <a:gd name="f5386" fmla="*/ f4140 1 f2901"/>
              <a:gd name="f5387" fmla="*/ f4696 1 f2900"/>
              <a:gd name="f5388" fmla="*/ f4141 1 f2901"/>
              <a:gd name="f5389" fmla="*/ f4697 1 f2900"/>
              <a:gd name="f5390" fmla="*/ f4142 1 f2901"/>
              <a:gd name="f5391" fmla="*/ f4698 1 f2900"/>
              <a:gd name="f5392" fmla="*/ f4143 1 f2901"/>
              <a:gd name="f5393" fmla="*/ f4699 1 f2900"/>
              <a:gd name="f5394" fmla="*/ f4144 1 f2901"/>
              <a:gd name="f5395" fmla="*/ f4700 1 f2900"/>
              <a:gd name="f5396" fmla="*/ f4145 1 f2901"/>
              <a:gd name="f5397" fmla="*/ f4701 1 f2900"/>
              <a:gd name="f5398" fmla="*/ f4146 1 f2901"/>
              <a:gd name="f5399" fmla="*/ f4702 1 f2900"/>
              <a:gd name="f5400" fmla="*/ f4147 1 f2901"/>
              <a:gd name="f5401" fmla="*/ f4703 1 f2900"/>
              <a:gd name="f5402" fmla="*/ f4148 1 f2901"/>
              <a:gd name="f5403" fmla="*/ f4704 1 f2900"/>
              <a:gd name="f5404" fmla="*/ f4149 1 f2901"/>
              <a:gd name="f5405" fmla="*/ f4705 1 f2900"/>
              <a:gd name="f5406" fmla="*/ f4150 1 f2901"/>
              <a:gd name="f5407" fmla="*/ f4706 1 f2900"/>
              <a:gd name="f5408" fmla="*/ f4151 1 f2901"/>
              <a:gd name="f5409" fmla="*/ f4707 1 f2900"/>
              <a:gd name="f5410" fmla="*/ f4152 1 f2901"/>
              <a:gd name="f5411" fmla="*/ f4708 1 f2900"/>
              <a:gd name="f5412" fmla="*/ f4709 1 f2900"/>
              <a:gd name="f5413" fmla="*/ f4153 1 f2901"/>
              <a:gd name="f5414" fmla="*/ f4710 1 f2900"/>
              <a:gd name="f5415" fmla="*/ f4154 1 f2901"/>
              <a:gd name="f5416" fmla="*/ f4711 1 f2900"/>
              <a:gd name="f5417" fmla="*/ f4155 1 f2901"/>
              <a:gd name="f5418" fmla="*/ f4712 1 f2900"/>
              <a:gd name="f5419" fmla="*/ f4156 1 f2901"/>
              <a:gd name="f5420" fmla="*/ f4713 1 f2900"/>
              <a:gd name="f5421" fmla="*/ f4157 1 f2901"/>
              <a:gd name="f5422" fmla="*/ f4714 1 f2900"/>
              <a:gd name="f5423" fmla="*/ f4715 1 f2900"/>
              <a:gd name="f5424" fmla="*/ f4158 1 f2901"/>
              <a:gd name="f5425" fmla="*/ f4716 1 f2900"/>
              <a:gd name="f5426" fmla="*/ f4159 1 f2901"/>
              <a:gd name="f5427" fmla="*/ f4717 1 f2900"/>
              <a:gd name="f5428" fmla="*/ f4160 1 f2901"/>
              <a:gd name="f5429" fmla="*/ f4718 1 f2900"/>
              <a:gd name="f5430" fmla="*/ f4719 1 f2900"/>
              <a:gd name="f5431" fmla="*/ f4161 1 f2901"/>
              <a:gd name="f5432" fmla="*/ f4720 1 f2900"/>
              <a:gd name="f5433" fmla="*/ f4162 1 f2901"/>
              <a:gd name="f5434" fmla="*/ f4721 1 f2900"/>
              <a:gd name="f5435" fmla="*/ f4163 1 f2901"/>
              <a:gd name="f5436" fmla="*/ f4722 1 f2900"/>
              <a:gd name="f5437" fmla="*/ f4164 1 f2901"/>
              <a:gd name="f5438" fmla="*/ f4165 1 f2901"/>
              <a:gd name="f5439" fmla="*/ f4723 1 f2900"/>
              <a:gd name="f5440" fmla="*/ f4166 1 f2901"/>
              <a:gd name="f5441" fmla="*/ f4724 1 f2900"/>
              <a:gd name="f5442" fmla="*/ f4167 1 f2901"/>
              <a:gd name="f5443" fmla="*/ f4725 1 f2900"/>
              <a:gd name="f5444" fmla="*/ f4168 1 f2901"/>
              <a:gd name="f5445" fmla="*/ f4726 1 f2900"/>
              <a:gd name="f5446" fmla="*/ f4169 1 f2901"/>
              <a:gd name="f5447" fmla="*/ f4727 1 f2900"/>
              <a:gd name="f5448" fmla="*/ f4170 1 f2901"/>
              <a:gd name="f5449" fmla="*/ f4728 1 f2900"/>
              <a:gd name="f5450" fmla="*/ f4171 1 f2901"/>
              <a:gd name="f5451" fmla="*/ f4729 1 f2900"/>
              <a:gd name="f5452" fmla="*/ f4730 1 f2900"/>
              <a:gd name="f5453" fmla="*/ f4172 1 f2901"/>
              <a:gd name="f5454" fmla="*/ f4731 1 f2900"/>
              <a:gd name="f5455" fmla="*/ f4173 1 f2901"/>
              <a:gd name="f5456" fmla="*/ f4732 1 f2900"/>
              <a:gd name="f5457" fmla="*/ f4733 1 f2900"/>
              <a:gd name="f5458" fmla="*/ f4174 1 f2901"/>
              <a:gd name="f5459" fmla="*/ f4734 1 f2900"/>
              <a:gd name="f5460" fmla="*/ f4175 1 f2901"/>
              <a:gd name="f5461" fmla="*/ f4735 1 f2900"/>
              <a:gd name="f5462" fmla="*/ f4176 1 f2901"/>
              <a:gd name="f5463" fmla="*/ f4736 1 f2900"/>
              <a:gd name="f5464" fmla="*/ f4177 1 f2901"/>
              <a:gd name="f5465" fmla="*/ f4737 1 f2900"/>
              <a:gd name="f5466" fmla="*/ f4178 1 f2901"/>
              <a:gd name="f5467" fmla="*/ f4738 1 f2900"/>
              <a:gd name="f5468" fmla="*/ f4179 1 f2901"/>
              <a:gd name="f5469" fmla="*/ f4739 1 f2900"/>
              <a:gd name="f5470" fmla="*/ f4180 1 f2901"/>
              <a:gd name="f5471" fmla="*/ f4740 1 f2900"/>
              <a:gd name="f5472" fmla="*/ f4741 1 f2900"/>
              <a:gd name="f5473" fmla="*/ f4181 1 f2901"/>
              <a:gd name="f5474" fmla="*/ f4742 1 f2900"/>
              <a:gd name="f5475" fmla="*/ f4182 1 f2901"/>
              <a:gd name="f5476" fmla="*/ f4743 1 f2900"/>
              <a:gd name="f5477" fmla="*/ f4183 1 f2901"/>
              <a:gd name="f5478" fmla="*/ f4744 1 f2900"/>
              <a:gd name="f5479" fmla="*/ f4184 1 f2901"/>
              <a:gd name="f5480" fmla="*/ f4745 1 f2900"/>
              <a:gd name="f5481" fmla="*/ f4185 1 f2901"/>
              <a:gd name="f5482" fmla="*/ f4746 1 f2900"/>
              <a:gd name="f5483" fmla="*/ f4186 1 f2901"/>
              <a:gd name="f5484" fmla="*/ f4747 1 f2900"/>
              <a:gd name="f5485" fmla="*/ f4187 1 f2901"/>
              <a:gd name="f5486" fmla="*/ f4748 1 f2900"/>
              <a:gd name="f5487" fmla="*/ f4188 1 f2901"/>
              <a:gd name="f5488" fmla="*/ f4749 1 f2900"/>
              <a:gd name="f5489" fmla="*/ f4189 1 f2901"/>
              <a:gd name="f5490" fmla="*/ f4750 1 f2900"/>
              <a:gd name="f5491" fmla="*/ f4190 1 f2901"/>
              <a:gd name="f5492" fmla="*/ f4751 1 f2900"/>
              <a:gd name="f5493" fmla="*/ f4191 1 f2901"/>
              <a:gd name="f5494" fmla="*/ f4752 1 f2900"/>
              <a:gd name="f5495" fmla="*/ f4192 1 f2901"/>
              <a:gd name="f5496" fmla="*/ f4753 1 f2900"/>
              <a:gd name="f5497" fmla="*/ f4193 1 f2901"/>
              <a:gd name="f5498" fmla="*/ f4754 1 f2900"/>
              <a:gd name="f5499" fmla="*/ f4194 1 f2901"/>
              <a:gd name="f5500" fmla="*/ f4755 1 f2900"/>
              <a:gd name="f5501" fmla="*/ f4195 1 f2901"/>
              <a:gd name="f5502" fmla="*/ f4756 1 f2900"/>
              <a:gd name="f5503" fmla="*/ f4196 1 f2901"/>
              <a:gd name="f5504" fmla="*/ f4757 1 f2900"/>
              <a:gd name="f5505" fmla="*/ f4197 1 f2901"/>
              <a:gd name="f5506" fmla="*/ f4758 1 f2900"/>
              <a:gd name="f5507" fmla="*/ f4198 1 f2901"/>
              <a:gd name="f5508" fmla="*/ f4759 1 f2900"/>
              <a:gd name="f5509" fmla="*/ f4199 1 f2901"/>
              <a:gd name="f5510" fmla="*/ f4760 1 f2900"/>
              <a:gd name="f5511" fmla="*/ f4200 1 f2901"/>
              <a:gd name="f5512" fmla="*/ f4761 1 f2900"/>
              <a:gd name="f5513" fmla="*/ f4201 1 f2901"/>
              <a:gd name="f5514" fmla="*/ f4762 1 f2900"/>
              <a:gd name="f5515" fmla="*/ f4202 1 f2901"/>
              <a:gd name="f5516" fmla="*/ f4763 1 f2900"/>
              <a:gd name="f5517" fmla="*/ f4203 1 f2901"/>
              <a:gd name="f5518" fmla="*/ f4764 1 f2900"/>
              <a:gd name="f5519" fmla="*/ f4204 1 f2901"/>
              <a:gd name="f5520" fmla="*/ f4765 1 f2900"/>
              <a:gd name="f5521" fmla="*/ f4205 1 f2901"/>
              <a:gd name="f5522" fmla="*/ f4766 1 f2900"/>
              <a:gd name="f5523" fmla="*/ f4206 1 f2901"/>
              <a:gd name="f5524" fmla="*/ f4767 1 f2900"/>
              <a:gd name="f5525" fmla="*/ f4768 1 f2900"/>
              <a:gd name="f5526" fmla="*/ f4207 1 f2901"/>
              <a:gd name="f5527" fmla="*/ f4769 1 f2900"/>
              <a:gd name="f5528" fmla="*/ f4208 1 f2901"/>
              <a:gd name="f5529" fmla="*/ f4770 1 f2900"/>
              <a:gd name="f5530" fmla="*/ f4209 1 f2901"/>
              <a:gd name="f5531" fmla="*/ f4771 1 f2900"/>
              <a:gd name="f5532" fmla="*/ f4210 1 f2901"/>
              <a:gd name="f5533" fmla="*/ f4772 1 f2900"/>
              <a:gd name="f5534" fmla="*/ f4211 1 f2901"/>
              <a:gd name="f5535" fmla="*/ f4773 1 f2900"/>
              <a:gd name="f5536" fmla="*/ f4212 1 f2901"/>
              <a:gd name="f5537" fmla="*/ f4774 1 f2900"/>
              <a:gd name="f5538" fmla="*/ f4213 1 f2901"/>
              <a:gd name="f5539" fmla="*/ f4775 1 f2900"/>
              <a:gd name="f5540" fmla="*/ f4214 1 f2901"/>
              <a:gd name="f5541" fmla="*/ f4776 1 f2900"/>
              <a:gd name="f5542" fmla="*/ f4215 1 f2901"/>
              <a:gd name="f5543" fmla="*/ f4777 1 f2900"/>
              <a:gd name="f5544" fmla="*/ f4778 1 f2900"/>
              <a:gd name="f5545" fmla="*/ f4779 1 f2900"/>
              <a:gd name="f5546" fmla="*/ f4216 1 f2901"/>
              <a:gd name="f5547" fmla="*/ f4780 1 f2900"/>
              <a:gd name="f5548" fmla="*/ f4217 1 f2901"/>
              <a:gd name="f5549" fmla="*/ f4781 1 f2900"/>
              <a:gd name="f5550" fmla="*/ f4218 1 f2901"/>
              <a:gd name="f5551" fmla="*/ f4782 1 f2900"/>
              <a:gd name="f5552" fmla="*/ f4219 1 f2901"/>
              <a:gd name="f5553" fmla="*/ f4783 1 f2900"/>
              <a:gd name="f5554" fmla="*/ f4220 1 f2901"/>
              <a:gd name="f5555" fmla="*/ f4784 1 f2900"/>
              <a:gd name="f5556" fmla="*/ f4785 1 f2900"/>
              <a:gd name="f5557" fmla="*/ f4786 1 f2900"/>
              <a:gd name="f5558" fmla="*/ f4221 1 f2901"/>
              <a:gd name="f5559" fmla="*/ f4787 1 f2900"/>
              <a:gd name="f5560" fmla="*/ f4222 1 f2901"/>
              <a:gd name="f5561" fmla="*/ f4788 1 f2900"/>
              <a:gd name="f5562" fmla="*/ f4223 1 f2901"/>
              <a:gd name="f5563" fmla="*/ f4789 1 f2900"/>
              <a:gd name="f5564" fmla="*/ f4224 1 f2901"/>
              <a:gd name="f5565" fmla="*/ f4790 1 f2900"/>
              <a:gd name="f5566" fmla="*/ f4225 1 f2901"/>
              <a:gd name="f5567" fmla="*/ f4791 1 f2900"/>
              <a:gd name="f5568" fmla="*/ f4226 1 f2901"/>
              <a:gd name="f5569" fmla="*/ f4792 1 f2900"/>
              <a:gd name="f5570" fmla="*/ f4227 1 f2901"/>
              <a:gd name="f5571" fmla="*/ f4793 1 f2900"/>
              <a:gd name="f5572" fmla="*/ f4228 1 f2901"/>
              <a:gd name="f5573" fmla="*/ f4794 1 f2900"/>
              <a:gd name="f5574" fmla="*/ f4229 1 f2901"/>
              <a:gd name="f5575" fmla="*/ f4795 1 f2900"/>
              <a:gd name="f5576" fmla="*/ f4230 1 f2901"/>
              <a:gd name="f5577" fmla="*/ f4796 1 f2900"/>
              <a:gd name="f5578" fmla="*/ f4231 1 f2901"/>
              <a:gd name="f5579" fmla="*/ f4797 1 f2900"/>
              <a:gd name="f5580" fmla="*/ f4232 1 f2901"/>
              <a:gd name="f5581" fmla="*/ f4798 1 f2900"/>
              <a:gd name="f5582" fmla="*/ f4233 1 f2901"/>
              <a:gd name="f5583" fmla="*/ f4799 1 f2900"/>
              <a:gd name="f5584" fmla="*/ f4234 1 f2901"/>
              <a:gd name="f5585" fmla="*/ f4800 1 f2900"/>
              <a:gd name="f5586" fmla="*/ f4235 1 f2901"/>
              <a:gd name="f5587" fmla="*/ f4801 1 f2900"/>
              <a:gd name="f5588" fmla="*/ f4236 1 f2901"/>
              <a:gd name="f5589" fmla="*/ f4802 1 f2900"/>
              <a:gd name="f5590" fmla="*/ f4237 1 f2901"/>
              <a:gd name="f5591" fmla="*/ f4803 1 f2900"/>
              <a:gd name="f5592" fmla="*/ f4238 1 f2901"/>
              <a:gd name="f5593" fmla="*/ f4804 1 f2900"/>
              <a:gd name="f5594" fmla="*/ f4239 1 f2901"/>
              <a:gd name="f5595" fmla="*/ f4805 1 f2900"/>
              <a:gd name="f5596" fmla="*/ f4240 1 f2901"/>
              <a:gd name="f5597" fmla="*/ f4806 1 f2900"/>
              <a:gd name="f5598" fmla="*/ f4241 1 f2901"/>
              <a:gd name="f5599" fmla="*/ f4807 1 f2900"/>
              <a:gd name="f5600" fmla="*/ f4242 1 f2901"/>
              <a:gd name="f5601" fmla="*/ f4808 1 f2900"/>
              <a:gd name="f5602" fmla="*/ f4243 1 f2901"/>
              <a:gd name="f5603" fmla="*/ f4809 1 f2900"/>
              <a:gd name="f5604" fmla="*/ f4244 1 f2901"/>
              <a:gd name="f5605" fmla="*/ f4810 1 f2900"/>
              <a:gd name="f5606" fmla="*/ f4245 1 f2901"/>
              <a:gd name="f5607" fmla="*/ f4811 1 f2900"/>
              <a:gd name="f5608" fmla="*/ f4246 1 f2901"/>
              <a:gd name="f5609" fmla="*/ f4812 1 f2900"/>
              <a:gd name="f5610" fmla="*/ f4247 1 f2901"/>
              <a:gd name="f5611" fmla="*/ f4813 1 f2900"/>
              <a:gd name="f5612" fmla="*/ f4814 1 f2900"/>
              <a:gd name="f5613" fmla="*/ f4815 1 f2900"/>
              <a:gd name="f5614" fmla="*/ f4248 1 f2901"/>
              <a:gd name="f5615" fmla="*/ f4816 1 f2900"/>
              <a:gd name="f5616" fmla="*/ f4249 1 f2901"/>
              <a:gd name="f5617" fmla="*/ f4817 1 f2900"/>
              <a:gd name="f5618" fmla="*/ f4250 1 f2901"/>
              <a:gd name="f5619" fmla="*/ f4818 1 f2900"/>
              <a:gd name="f5620" fmla="*/ f4251 1 f2901"/>
              <a:gd name="f5621" fmla="*/ f4819 1 f2900"/>
              <a:gd name="f5622" fmla="*/ f4252 1 f2901"/>
              <a:gd name="f5623" fmla="*/ f4820 1 f2900"/>
              <a:gd name="f5624" fmla="*/ f4253 1 f2901"/>
              <a:gd name="f5625" fmla="*/ f4821 1 f2900"/>
              <a:gd name="f5626" fmla="*/ f4822 1 f2900"/>
              <a:gd name="f5627" fmla="*/ f4823 1 f2900"/>
              <a:gd name="f5628" fmla="*/ f4254 1 f2901"/>
              <a:gd name="f5629" fmla="*/ f4824 1 f2900"/>
              <a:gd name="f5630" fmla="*/ f4255 1 f2901"/>
              <a:gd name="f5631" fmla="*/ f4825 1 f2900"/>
              <a:gd name="f5632" fmla="*/ f4256 1 f2901"/>
              <a:gd name="f5633" fmla="*/ f4826 1 f2900"/>
              <a:gd name="f5634" fmla="*/ f4257 1 f2901"/>
              <a:gd name="f5635" fmla="*/ f4827 1 f2900"/>
              <a:gd name="f5636" fmla="*/ f4258 1 f2901"/>
              <a:gd name="f5637" fmla="*/ f4828 1 f2900"/>
              <a:gd name="f5638" fmla="*/ f4259 1 f2901"/>
              <a:gd name="f5639" fmla="*/ f4829 1 f2900"/>
              <a:gd name="f5640" fmla="*/ f4260 1 f2901"/>
              <a:gd name="f5641" fmla="*/ f4830 1 f2900"/>
              <a:gd name="f5642" fmla="*/ f4261 1 f2901"/>
              <a:gd name="f5643" fmla="*/ f4831 1 f2900"/>
              <a:gd name="f5644" fmla="*/ f4262 1 f2901"/>
              <a:gd name="f5645" fmla="*/ f4832 1 f2900"/>
              <a:gd name="f5646" fmla="*/ f4263 1 f2901"/>
              <a:gd name="f5647" fmla="*/ f4833 1 f2900"/>
              <a:gd name="f5648" fmla="*/ f4264 1 f2901"/>
              <a:gd name="f5649" fmla="*/ f4834 1 f2900"/>
              <a:gd name="f5650" fmla="*/ f4265 1 f2901"/>
              <a:gd name="f5651" fmla="*/ f4835 1 f2900"/>
              <a:gd name="f5652" fmla="*/ f4266 1 f2901"/>
              <a:gd name="f5653" fmla="*/ f4836 1 f2900"/>
              <a:gd name="f5654" fmla="*/ f4267 1 f2901"/>
              <a:gd name="f5655" fmla="*/ f4837 1 f2900"/>
              <a:gd name="f5656" fmla="*/ f4268 1 f2901"/>
              <a:gd name="f5657" fmla="*/ f4838 1 f2900"/>
              <a:gd name="f5658" fmla="*/ f4269 1 f2901"/>
              <a:gd name="f5659" fmla="*/ f4839 1 f2900"/>
              <a:gd name="f5660" fmla="*/ f4270 1 f2901"/>
              <a:gd name="f5661" fmla="*/ f4840 1 f2900"/>
              <a:gd name="f5662" fmla="*/ f4271 1 f2901"/>
              <a:gd name="f5663" fmla="*/ f4841 1 f2900"/>
              <a:gd name="f5664" fmla="*/ f4272 1 f2901"/>
              <a:gd name="f5665" fmla="*/ f4842 1 f2900"/>
              <a:gd name="f5666" fmla="*/ f4273 1 f2901"/>
              <a:gd name="f5667" fmla="*/ f4843 1 f2900"/>
              <a:gd name="f5668" fmla="*/ f4274 1 f2901"/>
              <a:gd name="f5669" fmla="*/ f4844 1 f2900"/>
              <a:gd name="f5670" fmla="*/ f4275 1 f2901"/>
              <a:gd name="f5671" fmla="*/ f4845 1 f2900"/>
              <a:gd name="f5672" fmla="*/ f4276 1 f2901"/>
              <a:gd name="f5673" fmla="*/ f4846 1 f2900"/>
              <a:gd name="f5674" fmla="*/ f4277 1 f2901"/>
              <a:gd name="f5675" fmla="*/ f4847 1 f2900"/>
              <a:gd name="f5676" fmla="*/ f4278 1 f2901"/>
              <a:gd name="f5677" fmla="*/ f4848 1 f2900"/>
              <a:gd name="f5678" fmla="*/ f4279 1 f2901"/>
              <a:gd name="f5679" fmla="*/ f4849 1 f2900"/>
              <a:gd name="f5680" fmla="*/ f4280 1 f2901"/>
              <a:gd name="f5681" fmla="*/ f4850 1 f2900"/>
              <a:gd name="f5682" fmla="*/ f4281 1 f2901"/>
              <a:gd name="f5683" fmla="*/ f4851 1 f2900"/>
              <a:gd name="f5684" fmla="*/ f4282 1 f2901"/>
              <a:gd name="f5685" fmla="*/ f4852 1 f2900"/>
              <a:gd name="f5686" fmla="*/ f4283 1 f2901"/>
              <a:gd name="f5687" fmla="*/ f4853 1 f2900"/>
              <a:gd name="f5688" fmla="*/ f4284 1 f2901"/>
              <a:gd name="f5689" fmla="*/ f4854 1 f2900"/>
              <a:gd name="f5690" fmla="*/ f4285 1 f2901"/>
              <a:gd name="f5691" fmla="*/ f4855 1 f2900"/>
              <a:gd name="f5692" fmla="*/ f4286 1 f2901"/>
              <a:gd name="f5693" fmla="*/ f4856 1 f2900"/>
              <a:gd name="f5694" fmla="*/ f4287 1 f2901"/>
              <a:gd name="f5695" fmla="*/ f4857 1 f2900"/>
              <a:gd name="f5696" fmla="*/ f4288 1 f2901"/>
              <a:gd name="f5697" fmla="*/ f4289 1 f2901"/>
              <a:gd name="f5698" fmla="*/ f4858 1 f2900"/>
              <a:gd name="f5699" fmla="*/ f4290 1 f2901"/>
              <a:gd name="f5700" fmla="*/ f4859 1 f2900"/>
              <a:gd name="f5701" fmla="*/ f4291 1 f2901"/>
              <a:gd name="f5702" fmla="*/ f4860 1 f2900"/>
              <a:gd name="f5703" fmla="*/ f4292 1 f2901"/>
              <a:gd name="f5704" fmla="*/ f4861 1 f2900"/>
              <a:gd name="f5705" fmla="*/ f4293 1 f2901"/>
              <a:gd name="f5706" fmla="*/ f4862 1 f2900"/>
              <a:gd name="f5707" fmla="*/ f4294 1 f2901"/>
              <a:gd name="f5708" fmla="*/ f4863 1 f2900"/>
              <a:gd name="f5709" fmla="*/ f4295 1 f2901"/>
              <a:gd name="f5710" fmla="*/ f4864 1 f2900"/>
              <a:gd name="f5711" fmla="*/ f4296 1 f2901"/>
              <a:gd name="f5712" fmla="*/ f4865 1 f2900"/>
              <a:gd name="f5713" fmla="*/ f4297 1 f2901"/>
              <a:gd name="f5714" fmla="*/ f4866 1 f2900"/>
              <a:gd name="f5715" fmla="*/ f4298 1 f2901"/>
              <a:gd name="f5716" fmla="*/ f4867 1 f2900"/>
              <a:gd name="f5717" fmla="*/ f4299 1 f2901"/>
              <a:gd name="f5718" fmla="*/ f4868 1 f2900"/>
              <a:gd name="f5719" fmla="*/ f4300 1 f2901"/>
              <a:gd name="f5720" fmla="*/ f4869 1 f2900"/>
              <a:gd name="f5721" fmla="*/ f4301 1 f2901"/>
              <a:gd name="f5722" fmla="*/ f4870 1 f2900"/>
              <a:gd name="f5723" fmla="*/ f4302 1 f2901"/>
              <a:gd name="f5724" fmla="*/ f4871 1 f2900"/>
              <a:gd name="f5725" fmla="*/ f4872 1 f2900"/>
              <a:gd name="f5726" fmla="*/ f4303 1 f2901"/>
              <a:gd name="f5727" fmla="*/ f4873 1 f2900"/>
              <a:gd name="f5728" fmla="*/ f4304 1 f2901"/>
              <a:gd name="f5729" fmla="*/ f4874 1 f2900"/>
              <a:gd name="f5730" fmla="*/ f4305 1 f2901"/>
              <a:gd name="f5731" fmla="*/ f4875 1 f2900"/>
              <a:gd name="f5732" fmla="*/ f4306 1 f2901"/>
              <a:gd name="f5733" fmla="*/ f4876 1 f2900"/>
              <a:gd name="f5734" fmla="*/ f4307 1 f2901"/>
              <a:gd name="f5735" fmla="*/ f4877 1 f2900"/>
              <a:gd name="f5736" fmla="*/ f4308 1 f2901"/>
              <a:gd name="f5737" fmla="*/ f4878 1 f2900"/>
              <a:gd name="f5738" fmla="*/ f4309 1 f2901"/>
              <a:gd name="f5739" fmla="*/ f4879 1 f2900"/>
              <a:gd name="f5740" fmla="*/ f4310 1 f2901"/>
              <a:gd name="f5741" fmla="*/ f4880 1 f2900"/>
              <a:gd name="f5742" fmla="*/ f4311 1 f2901"/>
              <a:gd name="f5743" fmla="*/ f4881 1 f2900"/>
              <a:gd name="f5744" fmla="*/ f4312 1 f2901"/>
              <a:gd name="f5745" fmla="*/ f4882 1 f2900"/>
              <a:gd name="f5746" fmla="*/ f4883 1 f2900"/>
              <a:gd name="f5747" fmla="*/ f4313 1 f2901"/>
              <a:gd name="f5748" fmla="*/ f4884 1 f2900"/>
              <a:gd name="f5749" fmla="*/ f4314 1 f2901"/>
              <a:gd name="f5750" fmla="*/ f4885 1 f2900"/>
              <a:gd name="f5751" fmla="*/ f4315 1 f2901"/>
              <a:gd name="f5752" fmla="*/ f4886 1 f2900"/>
              <a:gd name="f5753" fmla="*/ f4316 1 f2901"/>
              <a:gd name="f5754" fmla="*/ f4887 1 f2900"/>
              <a:gd name="f5755" fmla="*/ f4317 1 f2901"/>
              <a:gd name="f5756" fmla="*/ f4888 1 f2900"/>
              <a:gd name="f5757" fmla="*/ f4318 1 f2901"/>
              <a:gd name="f5758" fmla="*/ f4889 1 f2900"/>
              <a:gd name="f5759" fmla="*/ f4319 1 f2901"/>
              <a:gd name="f5760" fmla="*/ f4890 1 f2900"/>
              <a:gd name="f5761" fmla="*/ f4891 1 f2900"/>
              <a:gd name="f5762" fmla="*/ f4320 1 f2901"/>
              <a:gd name="f5763" fmla="*/ f4892 1 f2900"/>
              <a:gd name="f5764" fmla="*/ f4321 1 f2901"/>
              <a:gd name="f5765" fmla="*/ f4893 1 f2900"/>
              <a:gd name="f5766" fmla="*/ f4322 1 f2901"/>
              <a:gd name="f5767" fmla="*/ f4894 1 f2900"/>
              <a:gd name="f5768" fmla="*/ f4323 1 f2901"/>
              <a:gd name="f5769" fmla="*/ f4895 1 f2900"/>
              <a:gd name="f5770" fmla="*/ f4896 1 f2900"/>
              <a:gd name="f5771" fmla="*/ f4324 1 f2901"/>
              <a:gd name="f5772" fmla="*/ f4897 1 f2900"/>
              <a:gd name="f5773" fmla="*/ f4325 1 f2901"/>
              <a:gd name="f5774" fmla="*/ f4898 1 f2900"/>
              <a:gd name="f5775" fmla="*/ f4326 1 f2901"/>
              <a:gd name="f5776" fmla="*/ f4899 1 f2900"/>
              <a:gd name="f5777" fmla="*/ f4327 1 f2901"/>
              <a:gd name="f5778" fmla="*/ f4900 1 f2900"/>
              <a:gd name="f5779" fmla="*/ f4328 1 f2901"/>
              <a:gd name="f5780" fmla="*/ f4901 1 f2900"/>
              <a:gd name="f5781" fmla="*/ f4329 1 f2901"/>
              <a:gd name="f5782" fmla="*/ f4902 1 f2900"/>
              <a:gd name="f5783" fmla="*/ f4330 1 f2901"/>
              <a:gd name="f5784" fmla="*/ f4903 1 f2900"/>
              <a:gd name="f5785" fmla="*/ f4331 1 f2901"/>
              <a:gd name="f5786" fmla="*/ f4904 1 f2900"/>
              <a:gd name="f5787" fmla="*/ f4332 1 f2901"/>
              <a:gd name="f5788" fmla="*/ f4905 1 f2900"/>
              <a:gd name="f5789" fmla="*/ f4333 1 f2901"/>
              <a:gd name="f5790" fmla="*/ f4906 1 f2900"/>
              <a:gd name="f5791" fmla="*/ f4334 1 f2901"/>
              <a:gd name="f5792" fmla="*/ f4907 1 f2900"/>
              <a:gd name="f5793" fmla="*/ f4335 1 f2901"/>
              <a:gd name="f5794" fmla="*/ f4908 1 f2900"/>
              <a:gd name="f5795" fmla="*/ f4336 1 f2901"/>
              <a:gd name="f5796" fmla="*/ f4909 1 f2900"/>
              <a:gd name="f5797" fmla="*/ f4337 1 f2901"/>
              <a:gd name="f5798" fmla="*/ f4910 1 f2900"/>
              <a:gd name="f5799" fmla="*/ f4338 1 f2901"/>
              <a:gd name="f5800" fmla="*/ f4911 1 f2900"/>
              <a:gd name="f5801" fmla="*/ f4339 1 f2901"/>
              <a:gd name="f5802" fmla="*/ f4912 1 f2900"/>
              <a:gd name="f5803" fmla="*/ f4340 1 f2901"/>
              <a:gd name="f5804" fmla="*/ f4913 1 f2900"/>
              <a:gd name="f5805" fmla="*/ f4341 1 f2901"/>
              <a:gd name="f5806" fmla="*/ f4914 1 f2900"/>
              <a:gd name="f5807" fmla="*/ f4342 1 f2901"/>
              <a:gd name="f5808" fmla="*/ f4343 1 f2901"/>
              <a:gd name="f5809" fmla="*/ f4915 1 f2900"/>
              <a:gd name="f5810" fmla="*/ f4344 1 f2901"/>
              <a:gd name="f5811" fmla="*/ f4916 1 f2900"/>
              <a:gd name="f5812" fmla="*/ f4345 1 f2901"/>
              <a:gd name="f5813" fmla="*/ f4917 1 f2900"/>
              <a:gd name="f5814" fmla="*/ f4346 1 f2901"/>
              <a:gd name="f5815" fmla="*/ f4918 1 f2900"/>
              <a:gd name="f5816" fmla="*/ f4347 1 f2901"/>
              <a:gd name="f5817" fmla="*/ f4919 1 f2900"/>
              <a:gd name="f5818" fmla="*/ f4348 1 f2901"/>
              <a:gd name="f5819" fmla="*/ f4920 1 f2900"/>
              <a:gd name="f5820" fmla="*/ f4349 1 f2901"/>
              <a:gd name="f5821" fmla="*/ f4921 1 f2900"/>
              <a:gd name="f5822" fmla="*/ f4922 1 f2900"/>
              <a:gd name="f5823" fmla="*/ f4350 1 f2901"/>
              <a:gd name="f5824" fmla="*/ f4923 1 f2900"/>
              <a:gd name="f5825" fmla="*/ f4351 1 f2901"/>
              <a:gd name="f5826" fmla="*/ f4924 1 f2900"/>
              <a:gd name="f5827" fmla="*/ f4352 1 f2901"/>
              <a:gd name="f5828" fmla="*/ f4925 1 f2900"/>
              <a:gd name="f5829" fmla="*/ f4353 1 f2901"/>
              <a:gd name="f5830" fmla="*/ f4926 1 f2900"/>
              <a:gd name="f5831" fmla="*/ f4354 1 f2901"/>
              <a:gd name="f5832" fmla="*/ f4927 1 f2900"/>
              <a:gd name="f5833" fmla="*/ f4355 1 f2901"/>
              <a:gd name="f5834" fmla="*/ f4928 1 f2900"/>
              <a:gd name="f5835" fmla="*/ f4356 1 f2901"/>
              <a:gd name="f5836" fmla="*/ f4929 1 f2900"/>
              <a:gd name="f5837" fmla="*/ f4357 1 f2901"/>
              <a:gd name="f5838" fmla="*/ f4930 1 f2900"/>
              <a:gd name="f5839" fmla="*/ f4358 1 f2901"/>
              <a:gd name="f5840" fmla="*/ f4931 1 f2900"/>
              <a:gd name="f5841" fmla="*/ f4359 1 f2901"/>
              <a:gd name="f5842" fmla="*/ f4932 1 f2900"/>
              <a:gd name="f5843" fmla="*/ f4360 1 f2901"/>
              <a:gd name="f5844" fmla="*/ f4933 1 f2900"/>
              <a:gd name="f5845" fmla="*/ f4934 1 f2900"/>
              <a:gd name="f5846" fmla="*/ f4361 1 f2901"/>
              <a:gd name="f5847" fmla="*/ f4935 1 f2900"/>
              <a:gd name="f5848" fmla="*/ f4362 1 f2901"/>
              <a:gd name="f5849" fmla="*/ f4936 1 f2900"/>
              <a:gd name="f5850" fmla="*/ f4363 1 f2901"/>
              <a:gd name="f5851" fmla="*/ f4937 1 f2900"/>
              <a:gd name="f5852" fmla="*/ f4364 1 f2901"/>
              <a:gd name="f5853" fmla="*/ f4938 1 f2900"/>
              <a:gd name="f5854" fmla="*/ f4365 1 f2901"/>
              <a:gd name="f5855" fmla="*/ f4939 1 f2900"/>
              <a:gd name="f5856" fmla="*/ f4366 1 f2901"/>
              <a:gd name="f5857" fmla="*/ f4940 1 f2900"/>
              <a:gd name="f5858" fmla="*/ f4367 1 f2901"/>
              <a:gd name="f5859" fmla="*/ f4368 1 f2901"/>
              <a:gd name="f5860" fmla="*/ f4941 1 f2900"/>
              <a:gd name="f5861" fmla="*/ f4369 1 f2901"/>
              <a:gd name="f5862" fmla="*/ f4942 1 f2900"/>
              <a:gd name="f5863" fmla="*/ f4370 1 f2901"/>
              <a:gd name="f5864" fmla="*/ f4943 1 f2900"/>
              <a:gd name="f5865" fmla="*/ f4371 1 f2901"/>
              <a:gd name="f5866" fmla="*/ f4944 1 f2900"/>
              <a:gd name="f5867" fmla="*/ f4372 1 f2901"/>
              <a:gd name="f5868" fmla="*/ f4945 1 f2900"/>
              <a:gd name="f5869" fmla="*/ f4373 1 f2901"/>
              <a:gd name="f5870" fmla="*/ f4946 1 f2900"/>
              <a:gd name="f5871" fmla="*/ f4374 1 f2901"/>
              <a:gd name="f5872" fmla="*/ f4947 1 f2900"/>
              <a:gd name="f5873" fmla="*/ f4375 1 f2901"/>
              <a:gd name="f5874" fmla="*/ f4948 1 f2900"/>
              <a:gd name="f5875" fmla="*/ f4376 1 f2901"/>
              <a:gd name="f5876" fmla="*/ f4949 1 f2900"/>
              <a:gd name="f5877" fmla="*/ f4377 1 f2901"/>
              <a:gd name="f5878" fmla="*/ f4378 1 f2901"/>
              <a:gd name="f5879" fmla="*/ f4950 1 f2900"/>
              <a:gd name="f5880" fmla="*/ f4379 1 f2901"/>
              <a:gd name="f5881" fmla="*/ f4380 1 f2901"/>
              <a:gd name="f5882" fmla="*/ f4951 1 f2900"/>
              <a:gd name="f5883" fmla="*/ f4381 1 f2901"/>
              <a:gd name="f5884" fmla="*/ f4952 1 f2900"/>
              <a:gd name="f5885" fmla="*/ f4382 1 f2901"/>
              <a:gd name="f5886" fmla="*/ f4953 1 f2900"/>
              <a:gd name="f5887" fmla="*/ f4383 1 f2901"/>
              <a:gd name="f5888" fmla="*/ f4954 1 f2900"/>
              <a:gd name="f5889" fmla="*/ f4384 1 f2901"/>
              <a:gd name="f5890" fmla="*/ f4955 1 f2900"/>
              <a:gd name="f5891" fmla="*/ f4385 1 f2901"/>
              <a:gd name="f5892" fmla="*/ f4956 1 f2900"/>
              <a:gd name="f5893" fmla="*/ f4386 1 f2901"/>
              <a:gd name="f5894" fmla="*/ f4957 1 f2900"/>
              <a:gd name="f5895" fmla="*/ f4387 1 f2901"/>
              <a:gd name="f5896" fmla="*/ f4958 1 f2900"/>
              <a:gd name="f5897" fmla="*/ f4388 1 f2901"/>
              <a:gd name="f5898" fmla="*/ f4959 1 f2900"/>
              <a:gd name="f5899" fmla="*/ f4389 1 f2901"/>
              <a:gd name="f5900" fmla="*/ f4960 1 f2900"/>
              <a:gd name="f5901" fmla="*/ f4390 1 f2901"/>
              <a:gd name="f5902" fmla="*/ f4961 1 f2900"/>
              <a:gd name="f5903" fmla="*/ f4391 1 f2901"/>
              <a:gd name="f5904" fmla="*/ f4962 1 f2900"/>
              <a:gd name="f5905" fmla="*/ f4392 1 f2901"/>
              <a:gd name="f5906" fmla="*/ f4393 1 f2901"/>
              <a:gd name="f5907" fmla="*/ f4963 1 f2900"/>
              <a:gd name="f5908" fmla="*/ f4394 1 f2901"/>
              <a:gd name="f5909" fmla="*/ f4964 1 f2900"/>
              <a:gd name="f5910" fmla="*/ f4395 1 f2901"/>
              <a:gd name="f5911" fmla="*/ f4965 1 f2900"/>
              <a:gd name="f5912" fmla="*/ f4396 1 f2901"/>
              <a:gd name="f5913" fmla="*/ f4966 1 f2900"/>
              <a:gd name="f5914" fmla="*/ f4397 1 f2901"/>
              <a:gd name="f5915" fmla="*/ f4967 1 f2900"/>
              <a:gd name="f5916" fmla="*/ f4398 1 f2901"/>
              <a:gd name="f5917" fmla="*/ f4968 1 f2900"/>
              <a:gd name="f5918" fmla="*/ f4399 1 f2901"/>
              <a:gd name="f5919" fmla="*/ f4969 1 f2900"/>
              <a:gd name="f5920" fmla="*/ f4400 1 f2901"/>
              <a:gd name="f5921" fmla="*/ f4970 1 f2900"/>
              <a:gd name="f5922" fmla="*/ f4401 1 f2901"/>
              <a:gd name="f5923" fmla="*/ f4971 1 f2900"/>
              <a:gd name="f5924" fmla="*/ f4402 1 f2901"/>
              <a:gd name="f5925" fmla="*/ f4972 1 f2900"/>
              <a:gd name="f5926" fmla="*/ f4403 1 f2901"/>
              <a:gd name="f5927" fmla="*/ f4973 1 f2900"/>
              <a:gd name="f5928" fmla="*/ f4404 1 f2901"/>
              <a:gd name="f5929" fmla="*/ f4974 1 f2900"/>
              <a:gd name="f5930" fmla="*/ f4405 1 f2901"/>
              <a:gd name="f5931" fmla="*/ f4975 1 f2900"/>
              <a:gd name="f5932" fmla="*/ f4406 1 f2901"/>
              <a:gd name="f5933" fmla="*/ f4976 1 f2900"/>
              <a:gd name="f5934" fmla="*/ f4407 1 f2901"/>
              <a:gd name="f5935" fmla="*/ f4977 1 f2900"/>
              <a:gd name="f5936" fmla="*/ f4408 1 f2901"/>
              <a:gd name="f5937" fmla="*/ f4978 1 f2900"/>
              <a:gd name="f5938" fmla="*/ f4409 1 f2901"/>
              <a:gd name="f5939" fmla="*/ f4979 1 f2900"/>
              <a:gd name="f5940" fmla="*/ f4410 1 f2901"/>
              <a:gd name="f5941" fmla="*/ f4980 1 f2900"/>
              <a:gd name="f5942" fmla="*/ f4411 1 f2901"/>
              <a:gd name="f5943" fmla="*/ f4981 1 f2900"/>
              <a:gd name="f5944" fmla="*/ f4412 1 f2901"/>
              <a:gd name="f5945" fmla="*/ f4982 1 f2900"/>
              <a:gd name="f5946" fmla="*/ f4413 1 f2901"/>
              <a:gd name="f5947" fmla="*/ f4983 1 f2900"/>
              <a:gd name="f5948" fmla="*/ f4414 1 f2901"/>
              <a:gd name="f5949" fmla="*/ f4415 1 f2901"/>
              <a:gd name="f5950" fmla="*/ f4416 1 f2901"/>
              <a:gd name="f5951" fmla="*/ f4417 1 f2901"/>
              <a:gd name="f5952" fmla="*/ f4984 1 f2900"/>
              <a:gd name="f5953" fmla="*/ f4418 1 f2901"/>
              <a:gd name="f5954" fmla="*/ f4419 1 f2901"/>
              <a:gd name="f5955" fmla="*/ f4985 1 f2900"/>
              <a:gd name="f5956" fmla="*/ f4420 1 f2901"/>
              <a:gd name="f5957" fmla="*/ f4986 1 f2900"/>
              <a:gd name="f5958" fmla="*/ f4987 1 f2900"/>
              <a:gd name="f5959" fmla="*/ f4421 1 f2901"/>
              <a:gd name="f5960" fmla="*/ f4988 1 f2900"/>
              <a:gd name="f5961" fmla="*/ f4422 1 f2901"/>
              <a:gd name="f5962" fmla="*/ f4989 1 f2900"/>
              <a:gd name="f5963" fmla="*/ f4423 1 f2901"/>
              <a:gd name="f5964" fmla="*/ f4424 1 f2901"/>
              <a:gd name="f5965" fmla="*/ f4990 1 f2900"/>
              <a:gd name="f5966" fmla="*/ f4425 1 f2901"/>
              <a:gd name="f5967" fmla="*/ f4426 1 f2901"/>
              <a:gd name="f5968" fmla="*/ f4991 1 f2900"/>
              <a:gd name="f5969" fmla="*/ f4427 1 f2901"/>
              <a:gd name="f5970" fmla="*/ f4992 1 f2900"/>
              <a:gd name="f5971" fmla="*/ f4428 1 f2901"/>
              <a:gd name="f5972" fmla="*/ f4993 1 f2900"/>
              <a:gd name="f5973" fmla="*/ f4429 1 f2901"/>
              <a:gd name="f5974" fmla="*/ f4994 1 f2900"/>
              <a:gd name="f5975" fmla="*/ f4430 1 f2901"/>
              <a:gd name="f5976" fmla="*/ f4995 1 f2900"/>
              <a:gd name="f5977" fmla="*/ f4431 1 f2901"/>
              <a:gd name="f5978" fmla="*/ f4996 1 f2900"/>
              <a:gd name="f5979" fmla="*/ f4432 1 f2901"/>
              <a:gd name="f5980" fmla="*/ f4997 1 f2900"/>
              <a:gd name="f5981" fmla="*/ f4433 1 f2901"/>
              <a:gd name="f5982" fmla="*/ f4998 1 f2900"/>
              <a:gd name="f5983" fmla="*/ f4434 1 f2901"/>
              <a:gd name="f5984" fmla="*/ f4999 1 f2900"/>
              <a:gd name="f5985" fmla="*/ f4435 1 f2901"/>
              <a:gd name="f5986" fmla="*/ f5000 1 f2900"/>
              <a:gd name="f5987" fmla="*/ f4436 1 f2901"/>
              <a:gd name="f5988" fmla="*/ f5001 1 f2900"/>
              <a:gd name="f5989" fmla="*/ f4437 1 f2901"/>
              <a:gd name="f5990" fmla="*/ f5002 1 f2900"/>
              <a:gd name="f5991" fmla="*/ f4438 1 f2901"/>
              <a:gd name="f5992" fmla="*/ f5003 1 f2900"/>
              <a:gd name="f5993" fmla="*/ f4439 1 f2901"/>
              <a:gd name="f5994" fmla="*/ f5004 1 f2900"/>
              <a:gd name="f5995" fmla="*/ f4440 1 f2901"/>
              <a:gd name="f5996" fmla="*/ f5005 1 f2900"/>
              <a:gd name="f5997" fmla="*/ f4441 1 f2901"/>
              <a:gd name="f5998" fmla="*/ f5006 1 f2900"/>
              <a:gd name="f5999" fmla="*/ f4442 1 f2901"/>
              <a:gd name="f6000" fmla="*/ f5007 1 f2900"/>
              <a:gd name="f6001" fmla="*/ f4443 1 f2901"/>
              <a:gd name="f6002" fmla="*/ f5008 1 f2900"/>
              <a:gd name="f6003" fmla="*/ f5009 1 f2900"/>
              <a:gd name="f6004" fmla="*/ f5010 1 f2900"/>
              <a:gd name="f6005" fmla="*/ f5011 1 f2900"/>
              <a:gd name="f6006" fmla="*/ f4444 1 f2901"/>
              <a:gd name="f6007" fmla="*/ f5012 1 f2900"/>
              <a:gd name="f6008" fmla="*/ f4445 1 f2901"/>
              <a:gd name="f6009" fmla="*/ f5013 1 f2900"/>
              <a:gd name="f6010" fmla="*/ f4446 1 f2901"/>
              <a:gd name="f6011" fmla="*/ f5014 1 f2900"/>
              <a:gd name="f6012" fmla="*/ f4447 1 f2901"/>
              <a:gd name="f6013" fmla="*/ f5015 1 f2900"/>
              <a:gd name="f6014" fmla="*/ f4448 1 f2901"/>
              <a:gd name="f6015" fmla="*/ f5016 1 f2900"/>
              <a:gd name="f6016" fmla="*/ f4449 1 f2901"/>
              <a:gd name="f6017" fmla="*/ f4450 1 f2901"/>
              <a:gd name="f6018" fmla="*/ f4451 1 f2901"/>
              <a:gd name="f6019" fmla="*/ f5017 1 f2900"/>
              <a:gd name="f6020" fmla="*/ f4452 1 f2901"/>
              <a:gd name="f6021" fmla="*/ f5018 1 f2900"/>
              <a:gd name="f6022" fmla="*/ f4453 1 f2901"/>
              <a:gd name="f6023" fmla="*/ f5019 1 f2900"/>
              <a:gd name="f6024" fmla="*/ f4454 1 f2901"/>
              <a:gd name="f6025" fmla="*/ f5020 1 f2900"/>
              <a:gd name="f6026" fmla="*/ f4455 1 f2901"/>
              <a:gd name="f6027" fmla="*/ f5021 1 f2900"/>
              <a:gd name="f6028" fmla="*/ f4456 1 f2901"/>
              <a:gd name="f6029" fmla="*/ f5022 1 f2900"/>
              <a:gd name="f6030" fmla="*/ f4457 1 f2901"/>
              <a:gd name="f6031" fmla="*/ f5023 1 f2900"/>
              <a:gd name="f6032" fmla="*/ f4458 1 f2901"/>
              <a:gd name="f6033" fmla="*/ f5024 1 f2900"/>
              <a:gd name="f6034" fmla="*/ f4459 1 f2901"/>
              <a:gd name="f6035" fmla="*/ f5025 1 f2900"/>
              <a:gd name="f6036" fmla="*/ f4460 1 f2901"/>
              <a:gd name="f6037" fmla="*/ f5026 1 f2900"/>
              <a:gd name="f6038" fmla="*/ f4461 1 f2901"/>
              <a:gd name="f6039" fmla="*/ f5027 1 f2900"/>
              <a:gd name="f6040" fmla="*/ f4462 1 f2901"/>
              <a:gd name="f6041" fmla="*/ f5028 1 f2900"/>
              <a:gd name="f6042" fmla="*/ f4463 1 f2901"/>
              <a:gd name="f6043" fmla="*/ f5029 1 f2900"/>
              <a:gd name="f6044" fmla="*/ f5030 1 f2900"/>
              <a:gd name="f6045" fmla="*/ f4464 1 f2901"/>
              <a:gd name="f6046" fmla="*/ f5031 1 f2900"/>
              <a:gd name="f6047" fmla="*/ f4465 1 f2901"/>
              <a:gd name="f6048" fmla="*/ f5032 1 f2900"/>
              <a:gd name="f6049" fmla="*/ f4466 1 f2901"/>
              <a:gd name="f6050" fmla="*/ f5033 1 f2900"/>
              <a:gd name="f6051" fmla="*/ f4467 1 f2901"/>
              <a:gd name="f6052" fmla="*/ f5034 1 f2900"/>
              <a:gd name="f6053" fmla="*/ f4468 1 f2901"/>
              <a:gd name="f6054" fmla="*/ f5035 1 f2900"/>
              <a:gd name="f6055" fmla="*/ f4469 1 f2901"/>
              <a:gd name="f6056" fmla="*/ f5036 1 f2900"/>
              <a:gd name="f6057" fmla="*/ f4470 1 f2901"/>
              <a:gd name="f6058" fmla="*/ f5037 1 f2900"/>
              <a:gd name="f6059" fmla="*/ f5038 1 f2900"/>
              <a:gd name="f6060" fmla="*/ f4471 1 f2901"/>
              <a:gd name="f6061" fmla="*/ f5039 1 f2900"/>
              <a:gd name="f6062" fmla="*/ f4472 1 f2901"/>
              <a:gd name="f6063" fmla="*/ f5040 1 f2900"/>
              <a:gd name="f6064" fmla="*/ f4473 1 f2901"/>
              <a:gd name="f6065" fmla="*/ f5041 1 f2900"/>
              <a:gd name="f6066" fmla="*/ f4474 1 f2901"/>
              <a:gd name="f6067" fmla="*/ f4475 1 f2901"/>
              <a:gd name="f6068" fmla="*/ f5042 1 f2900"/>
              <a:gd name="f6069" fmla="*/ f5043 1 f2900"/>
              <a:gd name="f6070" fmla="*/ f4476 1 f2901"/>
              <a:gd name="f6071" fmla="*/ f5044 1 f2900"/>
              <a:gd name="f6072" fmla="*/ f4477 1 f2901"/>
              <a:gd name="f6073" fmla="*/ f5045 1 f2900"/>
              <a:gd name="f6074" fmla="*/ f4478 1 f2901"/>
              <a:gd name="f6075" fmla="*/ f5046 1 f2900"/>
              <a:gd name="f6076" fmla="*/ f4479 1 f2901"/>
              <a:gd name="f6077" fmla="*/ f5047 1 f2900"/>
              <a:gd name="f6078" fmla="*/ f4480 1 f2901"/>
              <a:gd name="f6079" fmla="*/ f5048 1 f2900"/>
              <a:gd name="f6080" fmla="*/ f5049 1 f2900"/>
              <a:gd name="f6081" fmla="*/ f4481 1 f2901"/>
              <a:gd name="f6082" fmla="*/ f5050 1 f2900"/>
              <a:gd name="f6083" fmla="*/ f4482 1 f2901"/>
              <a:gd name="f6084" fmla="*/ f5051 1 f2900"/>
              <a:gd name="f6085" fmla="*/ f5052 1 f2900"/>
              <a:gd name="f6086" fmla="*/ f5053 1 f2900"/>
              <a:gd name="f6087" fmla="*/ f4483 1 f2901"/>
              <a:gd name="f6088" fmla="*/ f5054 1 f2900"/>
              <a:gd name="f6089" fmla="*/ f4484 1 f2901"/>
              <a:gd name="f6090" fmla="*/ f5055 1 f2900"/>
              <a:gd name="f6091" fmla="*/ f4485 1 f2901"/>
              <a:gd name="f6092" fmla="*/ f5056 1 f2900"/>
              <a:gd name="f6093" fmla="*/ f5057 1 f2900"/>
              <a:gd name="f6094" fmla="*/ f4486 1 f2901"/>
              <a:gd name="f6095" fmla="*/ f5058 1 f2900"/>
              <a:gd name="f6096" fmla="*/ f4487 1 f2901"/>
              <a:gd name="f6097" fmla="*/ f5059 1 f2900"/>
              <a:gd name="f6098" fmla="*/ f4488 1 f2901"/>
              <a:gd name="f6099" fmla="*/ f5060 1 f2900"/>
              <a:gd name="f6100" fmla="*/ f4489 1 f2901"/>
              <a:gd name="f6101" fmla="*/ f5061 1 f2900"/>
              <a:gd name="f6102" fmla="*/ f4490 1 f2901"/>
              <a:gd name="f6103" fmla="*/ f5062 1 f2900"/>
              <a:gd name="f6104" fmla="*/ f4491 1 f2901"/>
              <a:gd name="f6105" fmla="*/ f5063 1 f2900"/>
              <a:gd name="f6106" fmla="*/ f5064 1 f2900"/>
              <a:gd name="f6107" fmla="*/ f5065 1 f2900"/>
              <a:gd name="f6108" fmla="*/ f4492 1 f2901"/>
              <a:gd name="f6109" fmla="*/ f5066 1 f2900"/>
              <a:gd name="f6110" fmla="*/ f5067 1 f2900"/>
              <a:gd name="f6111" fmla="*/ f4493 1 f2901"/>
              <a:gd name="f6112" fmla="*/ f5068 1 f2900"/>
              <a:gd name="f6113" fmla="*/ f4494 1 f2901"/>
              <a:gd name="f6114" fmla="*/ f5069 1 f2900"/>
              <a:gd name="f6115" fmla="*/ f4495 1 f2901"/>
              <a:gd name="f6116" fmla="*/ f5070 1 f2900"/>
              <a:gd name="f6117" fmla="*/ f4496 1 f2901"/>
              <a:gd name="f6118" fmla="*/ f5071 1 f2900"/>
              <a:gd name="f6119" fmla="*/ f5072 1 f2900"/>
              <a:gd name="f6120" fmla="*/ f4497 1 f2901"/>
              <a:gd name="f6121" fmla="*/ f5073 1 f2900"/>
              <a:gd name="f6122" fmla="*/ f4498 1 f2901"/>
              <a:gd name="f6123" fmla="*/ f5074 1 f2900"/>
              <a:gd name="f6124" fmla="*/ f4499 1 f2901"/>
              <a:gd name="f6125" fmla="*/ f5075 1 f2900"/>
              <a:gd name="f6126" fmla="*/ f4500 1 f2901"/>
              <a:gd name="f6127" fmla="*/ f5076 1 f2900"/>
              <a:gd name="f6128" fmla="*/ f4501 1 f2901"/>
              <a:gd name="f6129" fmla="*/ f5077 1 f2900"/>
              <a:gd name="f6130" fmla="*/ f4502 1 f2901"/>
              <a:gd name="f6131" fmla="*/ f5078 1 f2900"/>
              <a:gd name="f6132" fmla="*/ f4503 1 f2901"/>
              <a:gd name="f6133" fmla="*/ f5079 1 f2900"/>
              <a:gd name="f6134" fmla="*/ f4504 1 f2901"/>
              <a:gd name="f6135" fmla="*/ f5080 1 f2900"/>
              <a:gd name="f6136" fmla="*/ f4505 1 f2901"/>
              <a:gd name="f6137" fmla="*/ f5081 1 f2900"/>
              <a:gd name="f6138" fmla="*/ f4506 1 f2901"/>
              <a:gd name="f6139" fmla="*/ f5082 1 f2900"/>
              <a:gd name="f6140" fmla="*/ f4507 1 f2901"/>
              <a:gd name="f6141" fmla="*/ f5083 1 f2900"/>
              <a:gd name="f6142" fmla="*/ f5084 1 f2900"/>
              <a:gd name="f6143" fmla="*/ f4508 1 f2901"/>
              <a:gd name="f6144" fmla="*/ f5085 1 f2900"/>
              <a:gd name="f6145" fmla="*/ f5086 1 f2900"/>
              <a:gd name="f6146" fmla="*/ f4509 1 f2901"/>
              <a:gd name="f6147" fmla="*/ f5087 1 f2900"/>
              <a:gd name="f6148" fmla="*/ f4510 1 f2901"/>
              <a:gd name="f6149" fmla="*/ f5088 1 f2900"/>
              <a:gd name="f6150" fmla="*/ f5089 1 f2900"/>
              <a:gd name="f6151" fmla="*/ f4511 1 f2901"/>
              <a:gd name="f6152" fmla="*/ f5090 1 f2900"/>
              <a:gd name="f6153" fmla="*/ f4512 1 f2901"/>
              <a:gd name="f6154" fmla="*/ f5091 1 f2900"/>
              <a:gd name="f6155" fmla="*/ f4513 1 f2901"/>
              <a:gd name="f6156" fmla="*/ f4514 1 f2901"/>
              <a:gd name="f6157" fmla="*/ f5092 1 f2900"/>
              <a:gd name="f6158" fmla="*/ f4515 1 f2901"/>
              <a:gd name="f6159" fmla="*/ f5093 1 f2900"/>
              <a:gd name="f6160" fmla="*/ f5094 1 f2900"/>
              <a:gd name="f6161" fmla="*/ f4516 1 f2901"/>
              <a:gd name="f6162" fmla="*/ f5095 1 f2900"/>
              <a:gd name="f6163" fmla="*/ f4517 1 f2901"/>
              <a:gd name="f6164" fmla="*/ f5096 1 f2900"/>
              <a:gd name="f6165" fmla="*/ f5097 1 f2900"/>
              <a:gd name="f6166" fmla="*/ f4518 1 f2901"/>
              <a:gd name="f6167" fmla="*/ f5098 1 f2900"/>
              <a:gd name="f6168" fmla="*/ f4519 1 f2901"/>
              <a:gd name="f6169" fmla="*/ f5099 1 f2900"/>
              <a:gd name="f6170" fmla="*/ f4520 1 f2901"/>
              <a:gd name="f6171" fmla="*/ f5100 1 f2900"/>
              <a:gd name="f6172" fmla="*/ f4521 1 f2901"/>
              <a:gd name="f6173" fmla="*/ f5101 1 f2900"/>
              <a:gd name="f6174" fmla="*/ f4522 1 f2901"/>
              <a:gd name="f6175" fmla="*/ f5102 1 f2900"/>
              <a:gd name="f6176" fmla="*/ f4523 1 f2901"/>
              <a:gd name="f6177" fmla="*/ f4524 1 f2901"/>
              <a:gd name="f6178" fmla="*/ f5103 1 f2900"/>
              <a:gd name="f6179" fmla="*/ f5104 1 f2900"/>
              <a:gd name="f6180" fmla="*/ f4525 1 f2901"/>
              <a:gd name="f6181" fmla="*/ f5105 1 f2900"/>
              <a:gd name="f6182" fmla="*/ f5106 1 f2900"/>
              <a:gd name="f6183" fmla="*/ f5107 1 f2900"/>
              <a:gd name="f6184" fmla="*/ f4526 1 f2901"/>
              <a:gd name="f6185" fmla="*/ f5108 1 f2900"/>
              <a:gd name="f6186" fmla="*/ f4527 1 f2901"/>
              <a:gd name="f6187" fmla="*/ f5109 1 f2900"/>
              <a:gd name="f6188" fmla="*/ f4528 1 f2901"/>
              <a:gd name="f6189" fmla="*/ f5110 1 f2900"/>
              <a:gd name="f6190" fmla="*/ f4529 1 f2901"/>
              <a:gd name="f6191" fmla="*/ f5111 1 f2900"/>
              <a:gd name="f6192" fmla="*/ f4530 1 f2901"/>
              <a:gd name="f6193" fmla="*/ f5112 1 f2900"/>
              <a:gd name="f6194" fmla="*/ f4531 1 f2901"/>
              <a:gd name="f6195" fmla="*/ f5113 1 f2900"/>
              <a:gd name="f6196" fmla="*/ f4532 1 f2901"/>
              <a:gd name="f6197" fmla="*/ f5114 1 f2900"/>
              <a:gd name="f6198" fmla="*/ f5115 1 f2900"/>
              <a:gd name="f6199" fmla="*/ f4533 1 f2901"/>
              <a:gd name="f6200" fmla="*/ f5116 1 f2900"/>
              <a:gd name="f6201" fmla="*/ f4534 1 f2901"/>
              <a:gd name="f6202" fmla="*/ f5117 1 f2900"/>
              <a:gd name="f6203" fmla="*/ f4535 1 f2901"/>
              <a:gd name="f6204" fmla="*/ f5118 1 f2900"/>
              <a:gd name="f6205" fmla="*/ f4536 1 f2901"/>
              <a:gd name="f6206" fmla="*/ f5119 1 f2900"/>
              <a:gd name="f6207" fmla="*/ f4537 1 f2901"/>
              <a:gd name="f6208" fmla="*/ f4538 1 f2901"/>
              <a:gd name="f6209" fmla="*/ f5120 1 f2900"/>
              <a:gd name="f6210" fmla="*/ f4539 1 f2901"/>
              <a:gd name="f6211" fmla="*/ f5121 1 f2900"/>
              <a:gd name="f6212" fmla="*/ f4540 1 f2901"/>
              <a:gd name="f6213" fmla="*/ f5122 1 f2900"/>
              <a:gd name="f6214" fmla="*/ f4541 1 f2901"/>
              <a:gd name="f6215" fmla="*/ f5123 1 f2900"/>
              <a:gd name="f6216" fmla="*/ f4542 1 f2901"/>
              <a:gd name="f6217" fmla="*/ f5124 1 f2900"/>
              <a:gd name="f6218" fmla="*/ f5125 1 f2900"/>
              <a:gd name="f6219" fmla="*/ f5126 1 f2900"/>
              <a:gd name="f6220" fmla="*/ f5127 1 f2900"/>
              <a:gd name="f6221" fmla="*/ f4543 1 f2901"/>
              <a:gd name="f6222" fmla="*/ f5128 1 f2900"/>
              <a:gd name="f6223" fmla="*/ f4544 1 f2901"/>
              <a:gd name="f6224" fmla="*/ f5129 1 f2900"/>
              <a:gd name="f6225" fmla="*/ f4545 1 f2901"/>
              <a:gd name="f6226" fmla="*/ f5130 1 f2900"/>
              <a:gd name="f6227" fmla="*/ f5131 1 f2900"/>
              <a:gd name="f6228" fmla="*/ f5132 1 f2900"/>
              <a:gd name="f6229" fmla="*/ f4546 1 f2901"/>
              <a:gd name="f6230" fmla="*/ f5133 1 f2900"/>
              <a:gd name="f6231" fmla="*/ f5134 1 f2900"/>
              <a:gd name="f6232" fmla="*/ f5135 1 f2900"/>
              <a:gd name="f6233" fmla="*/ f5136 1 f2900"/>
              <a:gd name="f6234" fmla="*/ f4547 1 f2901"/>
              <a:gd name="f6235" fmla="*/ f5137 1 f2900"/>
              <a:gd name="f6236" fmla="*/ f4548 1 f2901"/>
              <a:gd name="f6237" fmla="*/ f5138 1 f2900"/>
              <a:gd name="f6238" fmla="*/ f4549 1 f2901"/>
              <a:gd name="f6239" fmla="*/ f5139 1 f2900"/>
              <a:gd name="f6240" fmla="*/ f4550 1 f2901"/>
              <a:gd name="f6241" fmla="*/ f5140 1 f2900"/>
              <a:gd name="f6242" fmla="*/ f4551 1 f2901"/>
              <a:gd name="f6243" fmla="*/ f5141 1 f2900"/>
              <a:gd name="f6244" fmla="*/ f4552 1 f2901"/>
              <a:gd name="f6245" fmla="*/ f5142 1 f2900"/>
              <a:gd name="f6246" fmla="*/ f4553 1 f2901"/>
              <a:gd name="f6247" fmla="*/ f5143 1 f2900"/>
              <a:gd name="f6248" fmla="*/ f4554 1 f2901"/>
              <a:gd name="f6249" fmla="*/ f5144 1 f2900"/>
              <a:gd name="f6250" fmla="*/ f4555 1 f2901"/>
              <a:gd name="f6251" fmla="*/ f5145 1 f2900"/>
              <a:gd name="f6252" fmla="*/ f4556 1 f2901"/>
              <a:gd name="f6253" fmla="*/ f5146 1 f2900"/>
              <a:gd name="f6254" fmla="*/ f4557 1 f2901"/>
              <a:gd name="f6255" fmla="*/ f5147 1 f2900"/>
              <a:gd name="f6256" fmla="*/ f4558 1 f2901"/>
              <a:gd name="f6257" fmla="*/ f5148 1 f2900"/>
              <a:gd name="f6258" fmla="*/ f4559 1 f2901"/>
              <a:gd name="f6259" fmla="*/ f5149 1 f2900"/>
              <a:gd name="f6260" fmla="*/ f5150 1 f2900"/>
              <a:gd name="f6261" fmla="*/ f4560 1 f2901"/>
              <a:gd name="f6262" fmla="*/ f5151 1 f2900"/>
              <a:gd name="f6263" fmla="*/ f4561 1 f2901"/>
              <a:gd name="f6264" fmla="*/ f5152 1 f2900"/>
              <a:gd name="f6265" fmla="*/ f4562 1 f2901"/>
              <a:gd name="f6266" fmla="*/ f5153 1 f2900"/>
              <a:gd name="f6267" fmla="*/ f5154 1 f2900"/>
              <a:gd name="f6268" fmla="*/ f4563 1 f2901"/>
              <a:gd name="f6269" fmla="*/ f5155 1 f2900"/>
              <a:gd name="f6270" fmla="*/ f5156 1 f2900"/>
              <a:gd name="f6271" fmla="*/ f4564 1 f2901"/>
              <a:gd name="f6272" fmla="*/ f5157 1 f2900"/>
              <a:gd name="f6273" fmla="*/ f5158 1 f2900"/>
              <a:gd name="f6274" fmla="*/ f4565 1 f2901"/>
              <a:gd name="f6275" fmla="*/ f5159 1 f2900"/>
              <a:gd name="f6276" fmla="*/ f4566 1 f2901"/>
              <a:gd name="f6277" fmla="*/ f5160 1 f2900"/>
              <a:gd name="f6278" fmla="*/ f4567 1 f2901"/>
              <a:gd name="f6279" fmla="*/ f5161 1 f2900"/>
              <a:gd name="f6280" fmla="*/ f4568 1 f2901"/>
              <a:gd name="f6281" fmla="*/ f5162 1 f2900"/>
              <a:gd name="f6282" fmla="*/ f4569 1 f2901"/>
              <a:gd name="f6283" fmla="*/ f5163 1 f2900"/>
              <a:gd name="f6284" fmla="*/ f5164 1 f2900"/>
              <a:gd name="f6285" fmla="*/ f4570 1 f2901"/>
              <a:gd name="f6286" fmla="*/ f5165 1 f2900"/>
              <a:gd name="f6287" fmla="*/ f4571 1 f2901"/>
              <a:gd name="f6288" fmla="*/ f5166 1 f2900"/>
              <a:gd name="f6289" fmla="*/ f4572 1 f2901"/>
              <a:gd name="f6290" fmla="*/ f5167 1 f2900"/>
              <a:gd name="f6291" fmla="*/ f5168 1 f2900"/>
              <a:gd name="f6292" fmla="*/ f4573 1 f2901"/>
              <a:gd name="f6293" fmla="*/ f5169 1 f2900"/>
              <a:gd name="f6294" fmla="*/ f4574 1 f2901"/>
              <a:gd name="f6295" fmla="*/ f5170 1 f2900"/>
              <a:gd name="f6296" fmla="*/ f4575 1 f2901"/>
              <a:gd name="f6297" fmla="*/ f5171 1 f2900"/>
              <a:gd name="f6298" fmla="*/ f5172 1 f2900"/>
              <a:gd name="f6299" fmla="*/ f4576 1 f2901"/>
              <a:gd name="f6300" fmla="*/ f5173 1 f2900"/>
              <a:gd name="f6301" fmla="*/ f5174 1 f2900"/>
              <a:gd name="f6302" fmla="*/ f5175 1 f2900"/>
              <a:gd name="f6303" fmla="*/ f4577 1 f2901"/>
              <a:gd name="f6304" fmla="*/ f4578 1 f2901"/>
              <a:gd name="f6305" fmla="*/ f5176 1 f2900"/>
              <a:gd name="f6306" fmla="*/ f4579 1 f2901"/>
              <a:gd name="f6307" fmla="*/ f5177 1 f2900"/>
              <a:gd name="f6308" fmla="*/ f5178 1 f2900"/>
              <a:gd name="f6309" fmla="*/ f4580 1 f2901"/>
              <a:gd name="f6310" fmla="*/ f5179 1 f2900"/>
              <a:gd name="f6311" fmla="*/ f4581 1 f2901"/>
              <a:gd name="f6312" fmla="*/ f5180 1 f2900"/>
              <a:gd name="f6313" fmla="*/ f5181 1 f2900"/>
              <a:gd name="f6314" fmla="*/ f5182 1 f2900"/>
              <a:gd name="f6315" fmla="*/ f4582 1 f2901"/>
              <a:gd name="f6316" fmla="*/ f5183 1 f2900"/>
              <a:gd name="f6317" fmla="*/ f4583 1 f2901"/>
              <a:gd name="f6318" fmla="*/ f5184 1 f2900"/>
              <a:gd name="f6319" fmla="*/ f5185 1 f2900"/>
              <a:gd name="f6320" fmla="*/ f4584 1 f2901"/>
              <a:gd name="f6321" fmla="*/ f4585 1 f2901"/>
              <a:gd name="f6322" fmla="*/ f4586 1 f2901"/>
              <a:gd name="f6323" fmla="*/ f4587 1 f2901"/>
              <a:gd name="f6324" fmla="*/ f5186 1 f2900"/>
              <a:gd name="f6325" fmla="*/ f4600 1 f2901"/>
              <a:gd name="f6326" fmla="*/ f5187 1 f2900"/>
              <a:gd name="f6327" fmla="*/ f4588 1 f2901"/>
              <a:gd name="f6328" fmla="*/ f5188 1 f2900"/>
              <a:gd name="f6329" fmla="*/ f4589 1 f2901"/>
              <a:gd name="f6330" fmla="*/ f5189 1 f2900"/>
              <a:gd name="f6331" fmla="*/ f4590 1 f2901"/>
              <a:gd name="f6332" fmla="*/ f5190 1 f2900"/>
              <a:gd name="f6333" fmla="*/ f4591 1 f2901"/>
              <a:gd name="f6334" fmla="*/ f5191 1 f2900"/>
              <a:gd name="f6335" fmla="*/ f4592 1 f2901"/>
              <a:gd name="f6336" fmla="*/ f4593 1 f2901"/>
              <a:gd name="f6337" fmla="*/ f5192 1 f2900"/>
              <a:gd name="f6338" fmla="*/ f4594 1 f2901"/>
              <a:gd name="f6339" fmla="*/ f5193 1 f2900"/>
              <a:gd name="f6340" fmla="*/ f4595 1 f2901"/>
              <a:gd name="f6341" fmla="*/ f4596 1 f2901"/>
              <a:gd name="f6342" fmla="*/ f5194 1 f2900"/>
              <a:gd name="f6343" fmla="*/ f4597 1 f2901"/>
              <a:gd name="f6344" fmla="*/ f4598 1 f2901"/>
              <a:gd name="f6345" fmla="*/ f5195 1 f2900"/>
              <a:gd name="f6346" fmla="*/ f4599 1 f2901"/>
              <a:gd name="f6347" fmla="*/ f5196 1 f2900"/>
              <a:gd name="f6348" fmla="*/ f5197 f2891 1"/>
              <a:gd name="f6349" fmla="*/ f5198 f2891 1"/>
              <a:gd name="f6350" fmla="*/ f5200 f2892 1"/>
              <a:gd name="f6351" fmla="*/ f5199 f2892 1"/>
              <a:gd name="f6352" fmla="*/ f5201 f2891 1"/>
              <a:gd name="f6353" fmla="*/ f5202 f2892 1"/>
              <a:gd name="f6354" fmla="*/ f5203 f2891 1"/>
              <a:gd name="f6355" fmla="*/ f5204 f2892 1"/>
              <a:gd name="f6356" fmla="*/ f5205 f2891 1"/>
              <a:gd name="f6357" fmla="*/ f5206 f2892 1"/>
              <a:gd name="f6358" fmla="*/ f5207 f2891 1"/>
              <a:gd name="f6359" fmla="*/ f5208 f2892 1"/>
              <a:gd name="f6360" fmla="*/ f5209 f2891 1"/>
              <a:gd name="f6361" fmla="*/ f5210 f2892 1"/>
              <a:gd name="f6362" fmla="*/ f5211 f2891 1"/>
              <a:gd name="f6363" fmla="*/ f5212 f2892 1"/>
              <a:gd name="f6364" fmla="*/ f5213 f2891 1"/>
              <a:gd name="f6365" fmla="*/ f5214 f2892 1"/>
              <a:gd name="f6366" fmla="*/ f5215 f2891 1"/>
              <a:gd name="f6367" fmla="*/ f5216 f2892 1"/>
              <a:gd name="f6368" fmla="*/ f5217 f2891 1"/>
              <a:gd name="f6369" fmla="*/ f5218 f2892 1"/>
              <a:gd name="f6370" fmla="*/ f5219 f2891 1"/>
              <a:gd name="f6371" fmla="*/ f5220 f2892 1"/>
              <a:gd name="f6372" fmla="*/ f5221 f2891 1"/>
              <a:gd name="f6373" fmla="*/ f5222 f2892 1"/>
              <a:gd name="f6374" fmla="*/ f5223 f2891 1"/>
              <a:gd name="f6375" fmla="*/ f5224 f2892 1"/>
              <a:gd name="f6376" fmla="*/ f5225 f2891 1"/>
              <a:gd name="f6377" fmla="*/ f5226 f2892 1"/>
              <a:gd name="f6378" fmla="*/ f5227 f2891 1"/>
              <a:gd name="f6379" fmla="*/ f5228 f2892 1"/>
              <a:gd name="f6380" fmla="*/ f5229 f2891 1"/>
              <a:gd name="f6381" fmla="*/ f5230 f2892 1"/>
              <a:gd name="f6382" fmla="*/ f5231 f2891 1"/>
              <a:gd name="f6383" fmla="*/ f5232 f2892 1"/>
              <a:gd name="f6384" fmla="*/ f5233 f2891 1"/>
              <a:gd name="f6385" fmla="*/ f5234 f2892 1"/>
              <a:gd name="f6386" fmla="*/ f5235 f2891 1"/>
              <a:gd name="f6387" fmla="*/ f5236 f2892 1"/>
              <a:gd name="f6388" fmla="*/ f5237 f2891 1"/>
              <a:gd name="f6389" fmla="*/ f5238 f2891 1"/>
              <a:gd name="f6390" fmla="*/ f5239 f2892 1"/>
              <a:gd name="f6391" fmla="*/ f5240 f2891 1"/>
              <a:gd name="f6392" fmla="*/ f5241 f2892 1"/>
              <a:gd name="f6393" fmla="*/ f5242 f2891 1"/>
              <a:gd name="f6394" fmla="*/ f5243 f2892 1"/>
              <a:gd name="f6395" fmla="*/ f5244 f2891 1"/>
              <a:gd name="f6396" fmla="*/ f5245 f2892 1"/>
              <a:gd name="f6397" fmla="*/ f5246 f2891 1"/>
              <a:gd name="f6398" fmla="*/ f5247 f2892 1"/>
              <a:gd name="f6399" fmla="*/ f5248 f2891 1"/>
              <a:gd name="f6400" fmla="*/ f5249 f2892 1"/>
              <a:gd name="f6401" fmla="*/ f5250 f2891 1"/>
              <a:gd name="f6402" fmla="*/ f5251 f2892 1"/>
              <a:gd name="f6403" fmla="*/ f5252 f2891 1"/>
              <a:gd name="f6404" fmla="*/ f5253 f2891 1"/>
              <a:gd name="f6405" fmla="*/ f5254 f2892 1"/>
              <a:gd name="f6406" fmla="*/ f5255 f2891 1"/>
              <a:gd name="f6407" fmla="*/ f5256 f2891 1"/>
              <a:gd name="f6408" fmla="*/ f5257 f2892 1"/>
              <a:gd name="f6409" fmla="*/ f5258 f2891 1"/>
              <a:gd name="f6410" fmla="*/ f5259 f2892 1"/>
              <a:gd name="f6411" fmla="*/ f5260 f2891 1"/>
              <a:gd name="f6412" fmla="*/ f5261 f2892 1"/>
              <a:gd name="f6413" fmla="*/ f5262 f2891 1"/>
              <a:gd name="f6414" fmla="*/ f5263 f2892 1"/>
              <a:gd name="f6415" fmla="*/ f5264 f2891 1"/>
              <a:gd name="f6416" fmla="*/ f5265 f2892 1"/>
              <a:gd name="f6417" fmla="*/ f5266 f2891 1"/>
              <a:gd name="f6418" fmla="*/ f5267 f2892 1"/>
              <a:gd name="f6419" fmla="*/ f5268 f2891 1"/>
              <a:gd name="f6420" fmla="*/ f5269 f2892 1"/>
              <a:gd name="f6421" fmla="*/ f5270 f2891 1"/>
              <a:gd name="f6422" fmla="*/ f5271 f2892 1"/>
              <a:gd name="f6423" fmla="*/ f5272 f2891 1"/>
              <a:gd name="f6424" fmla="*/ f5273 f2892 1"/>
              <a:gd name="f6425" fmla="*/ f5274 f2891 1"/>
              <a:gd name="f6426" fmla="*/ f5275 f2892 1"/>
              <a:gd name="f6427" fmla="*/ f5276 f2891 1"/>
              <a:gd name="f6428" fmla="*/ f5277 f2892 1"/>
              <a:gd name="f6429" fmla="*/ f5278 f2891 1"/>
              <a:gd name="f6430" fmla="*/ f5279 f2892 1"/>
              <a:gd name="f6431" fmla="*/ f5280 f2891 1"/>
              <a:gd name="f6432" fmla="*/ f5281 f2892 1"/>
              <a:gd name="f6433" fmla="*/ f5282 f2891 1"/>
              <a:gd name="f6434" fmla="*/ f5283 f2892 1"/>
              <a:gd name="f6435" fmla="*/ f5284 f2891 1"/>
              <a:gd name="f6436" fmla="*/ f5285 f2892 1"/>
              <a:gd name="f6437" fmla="*/ f5286 f2891 1"/>
              <a:gd name="f6438" fmla="*/ f5287 f2892 1"/>
              <a:gd name="f6439" fmla="*/ f5288 f2891 1"/>
              <a:gd name="f6440" fmla="*/ f5289 f2892 1"/>
              <a:gd name="f6441" fmla="*/ f5290 f2891 1"/>
              <a:gd name="f6442" fmla="*/ f5291 f2892 1"/>
              <a:gd name="f6443" fmla="*/ f5292 f2891 1"/>
              <a:gd name="f6444" fmla="*/ f5293 f2892 1"/>
              <a:gd name="f6445" fmla="*/ f5294 f2891 1"/>
              <a:gd name="f6446" fmla="*/ f5295 f2891 1"/>
              <a:gd name="f6447" fmla="*/ f5296 f2892 1"/>
              <a:gd name="f6448" fmla="*/ f5297 f2891 1"/>
              <a:gd name="f6449" fmla="*/ f5298 f2892 1"/>
              <a:gd name="f6450" fmla="*/ f5299 f2891 1"/>
              <a:gd name="f6451" fmla="*/ f5300 f2892 1"/>
              <a:gd name="f6452" fmla="*/ f5301 f2891 1"/>
              <a:gd name="f6453" fmla="*/ f5302 f2892 1"/>
              <a:gd name="f6454" fmla="*/ f5303 f2891 1"/>
              <a:gd name="f6455" fmla="*/ f5304 f2892 1"/>
              <a:gd name="f6456" fmla="*/ f5305 f2891 1"/>
              <a:gd name="f6457" fmla="*/ f5306 f2892 1"/>
              <a:gd name="f6458" fmla="*/ f5307 f2891 1"/>
              <a:gd name="f6459" fmla="*/ f5308 f2892 1"/>
              <a:gd name="f6460" fmla="*/ f5309 f2891 1"/>
              <a:gd name="f6461" fmla="*/ f5310 f2892 1"/>
              <a:gd name="f6462" fmla="*/ f5311 f2891 1"/>
              <a:gd name="f6463" fmla="*/ f5312 f2892 1"/>
              <a:gd name="f6464" fmla="*/ f5313 f2891 1"/>
              <a:gd name="f6465" fmla="*/ f5314 f2892 1"/>
              <a:gd name="f6466" fmla="*/ f5315 f2891 1"/>
              <a:gd name="f6467" fmla="*/ f5316 f2892 1"/>
              <a:gd name="f6468" fmla="*/ f5317 f2891 1"/>
              <a:gd name="f6469" fmla="*/ f5318 f2892 1"/>
              <a:gd name="f6470" fmla="*/ f5319 f2891 1"/>
              <a:gd name="f6471" fmla="*/ f5320 f2892 1"/>
              <a:gd name="f6472" fmla="*/ f5321 f2891 1"/>
              <a:gd name="f6473" fmla="*/ f5322 f2892 1"/>
              <a:gd name="f6474" fmla="*/ f5323 f2891 1"/>
              <a:gd name="f6475" fmla="*/ f5324 f2892 1"/>
              <a:gd name="f6476" fmla="*/ f5325 f2891 1"/>
              <a:gd name="f6477" fmla="*/ f5326 f2892 1"/>
              <a:gd name="f6478" fmla="*/ f5327 f2891 1"/>
              <a:gd name="f6479" fmla="*/ f5328 f2892 1"/>
              <a:gd name="f6480" fmla="*/ f5329 f2891 1"/>
              <a:gd name="f6481" fmla="*/ f5330 f2892 1"/>
              <a:gd name="f6482" fmla="*/ f5331 f2891 1"/>
              <a:gd name="f6483" fmla="*/ f5332 f2892 1"/>
              <a:gd name="f6484" fmla="*/ f5333 f2891 1"/>
              <a:gd name="f6485" fmla="*/ f5334 f2892 1"/>
              <a:gd name="f6486" fmla="*/ f5335 f2891 1"/>
              <a:gd name="f6487" fmla="*/ f5336 f2892 1"/>
              <a:gd name="f6488" fmla="*/ f5337 f2891 1"/>
              <a:gd name="f6489" fmla="*/ f5338 f2892 1"/>
              <a:gd name="f6490" fmla="*/ f5339 f2891 1"/>
              <a:gd name="f6491" fmla="*/ f5340 f2891 1"/>
              <a:gd name="f6492" fmla="*/ f5341 f2892 1"/>
              <a:gd name="f6493" fmla="*/ f5342 f2891 1"/>
              <a:gd name="f6494" fmla="*/ f5343 f2892 1"/>
              <a:gd name="f6495" fmla="*/ f5344 f2891 1"/>
              <a:gd name="f6496" fmla="*/ f5345 f2892 1"/>
              <a:gd name="f6497" fmla="*/ f5346 f2891 1"/>
              <a:gd name="f6498" fmla="*/ f5347 f2892 1"/>
              <a:gd name="f6499" fmla="*/ f5348 f2891 1"/>
              <a:gd name="f6500" fmla="*/ f5349 f2892 1"/>
              <a:gd name="f6501" fmla="*/ f5350 f2891 1"/>
              <a:gd name="f6502" fmla="*/ f5351 f2892 1"/>
              <a:gd name="f6503" fmla="*/ f5352 f2891 1"/>
              <a:gd name="f6504" fmla="*/ f5353 f2892 1"/>
              <a:gd name="f6505" fmla="*/ f5354 f2891 1"/>
              <a:gd name="f6506" fmla="*/ f5355 f2892 1"/>
              <a:gd name="f6507" fmla="*/ f5356 f2891 1"/>
              <a:gd name="f6508" fmla="*/ f5357 f2892 1"/>
              <a:gd name="f6509" fmla="*/ f5358 f2891 1"/>
              <a:gd name="f6510" fmla="*/ f5359 f2892 1"/>
              <a:gd name="f6511" fmla="*/ f5360 f2891 1"/>
              <a:gd name="f6512" fmla="*/ f5361 f2892 1"/>
              <a:gd name="f6513" fmla="*/ f5362 f2891 1"/>
              <a:gd name="f6514" fmla="*/ f5363 f2892 1"/>
              <a:gd name="f6515" fmla="*/ f5364 f2891 1"/>
              <a:gd name="f6516" fmla="*/ f5365 f2892 1"/>
              <a:gd name="f6517" fmla="*/ f5366 f2891 1"/>
              <a:gd name="f6518" fmla="*/ f5367 f2892 1"/>
              <a:gd name="f6519" fmla="*/ f5368 f2892 1"/>
              <a:gd name="f6520" fmla="*/ f5369 f2891 1"/>
              <a:gd name="f6521" fmla="*/ f5370 f2891 1"/>
              <a:gd name="f6522" fmla="*/ f5371 f2892 1"/>
              <a:gd name="f6523" fmla="*/ f5372 f2891 1"/>
              <a:gd name="f6524" fmla="*/ f5373 f2892 1"/>
              <a:gd name="f6525" fmla="*/ f5374 f2891 1"/>
              <a:gd name="f6526" fmla="*/ f5375 f2892 1"/>
              <a:gd name="f6527" fmla="*/ f5376 f2891 1"/>
              <a:gd name="f6528" fmla="*/ f5377 f2892 1"/>
              <a:gd name="f6529" fmla="*/ f5378 f2891 1"/>
              <a:gd name="f6530" fmla="*/ f5379 f2892 1"/>
              <a:gd name="f6531" fmla="*/ f5380 f2892 1"/>
              <a:gd name="f6532" fmla="*/ f5381 f2891 1"/>
              <a:gd name="f6533" fmla="*/ f5382 f2892 1"/>
              <a:gd name="f6534" fmla="*/ f5383 f2891 1"/>
              <a:gd name="f6535" fmla="*/ f5384 f2892 1"/>
              <a:gd name="f6536" fmla="*/ f5385 f2891 1"/>
              <a:gd name="f6537" fmla="*/ f5386 f2892 1"/>
              <a:gd name="f6538" fmla="*/ f5387 f2891 1"/>
              <a:gd name="f6539" fmla="*/ f5388 f2892 1"/>
              <a:gd name="f6540" fmla="*/ f5389 f2891 1"/>
              <a:gd name="f6541" fmla="*/ f5390 f2892 1"/>
              <a:gd name="f6542" fmla="*/ f5391 f2891 1"/>
              <a:gd name="f6543" fmla="*/ f5392 f2892 1"/>
              <a:gd name="f6544" fmla="*/ f5393 f2891 1"/>
              <a:gd name="f6545" fmla="*/ f5394 f2892 1"/>
              <a:gd name="f6546" fmla="*/ f5395 f2891 1"/>
              <a:gd name="f6547" fmla="*/ f5396 f2892 1"/>
              <a:gd name="f6548" fmla="*/ f5397 f2891 1"/>
              <a:gd name="f6549" fmla="*/ f5398 f2892 1"/>
              <a:gd name="f6550" fmla="*/ f5399 f2891 1"/>
              <a:gd name="f6551" fmla="*/ f5400 f2892 1"/>
              <a:gd name="f6552" fmla="*/ f5401 f2891 1"/>
              <a:gd name="f6553" fmla="*/ f5402 f2892 1"/>
              <a:gd name="f6554" fmla="*/ f5403 f2891 1"/>
              <a:gd name="f6555" fmla="*/ f5404 f2892 1"/>
              <a:gd name="f6556" fmla="*/ f5405 f2891 1"/>
              <a:gd name="f6557" fmla="*/ f5406 f2892 1"/>
              <a:gd name="f6558" fmla="*/ f5407 f2891 1"/>
              <a:gd name="f6559" fmla="*/ f5408 f2892 1"/>
              <a:gd name="f6560" fmla="*/ f5409 f2891 1"/>
              <a:gd name="f6561" fmla="*/ f5410 f2892 1"/>
              <a:gd name="f6562" fmla="*/ f5411 f2891 1"/>
              <a:gd name="f6563" fmla="*/ f5412 f2891 1"/>
              <a:gd name="f6564" fmla="*/ f5413 f2892 1"/>
              <a:gd name="f6565" fmla="*/ f5414 f2891 1"/>
              <a:gd name="f6566" fmla="*/ f5415 f2892 1"/>
              <a:gd name="f6567" fmla="*/ f5416 f2891 1"/>
              <a:gd name="f6568" fmla="*/ f5417 f2892 1"/>
              <a:gd name="f6569" fmla="*/ f5418 f2891 1"/>
              <a:gd name="f6570" fmla="*/ f5419 f2892 1"/>
              <a:gd name="f6571" fmla="*/ f5420 f2891 1"/>
              <a:gd name="f6572" fmla="*/ f5421 f2892 1"/>
              <a:gd name="f6573" fmla="*/ f5422 f2891 1"/>
              <a:gd name="f6574" fmla="*/ f5423 f2891 1"/>
              <a:gd name="f6575" fmla="*/ f5424 f2892 1"/>
              <a:gd name="f6576" fmla="*/ f5425 f2891 1"/>
              <a:gd name="f6577" fmla="*/ f5426 f2892 1"/>
              <a:gd name="f6578" fmla="*/ f5427 f2891 1"/>
              <a:gd name="f6579" fmla="*/ f5428 f2892 1"/>
              <a:gd name="f6580" fmla="*/ f5429 f2891 1"/>
              <a:gd name="f6581" fmla="*/ f5430 f2891 1"/>
              <a:gd name="f6582" fmla="*/ f5431 f2892 1"/>
              <a:gd name="f6583" fmla="*/ f5432 f2891 1"/>
              <a:gd name="f6584" fmla="*/ f5433 f2892 1"/>
              <a:gd name="f6585" fmla="*/ f5434 f2891 1"/>
              <a:gd name="f6586" fmla="*/ f5435 f2892 1"/>
              <a:gd name="f6587" fmla="*/ f5436 f2891 1"/>
              <a:gd name="f6588" fmla="*/ f5437 f2892 1"/>
              <a:gd name="f6589" fmla="*/ f5438 f2892 1"/>
              <a:gd name="f6590" fmla="*/ f5439 f2891 1"/>
              <a:gd name="f6591" fmla="*/ f5440 f2892 1"/>
              <a:gd name="f6592" fmla="*/ f5441 f2891 1"/>
              <a:gd name="f6593" fmla="*/ f5442 f2892 1"/>
              <a:gd name="f6594" fmla="*/ f5443 f2891 1"/>
              <a:gd name="f6595" fmla="*/ f5444 f2892 1"/>
              <a:gd name="f6596" fmla="*/ f5445 f2891 1"/>
              <a:gd name="f6597" fmla="*/ f5446 f2892 1"/>
              <a:gd name="f6598" fmla="*/ f5447 f2891 1"/>
              <a:gd name="f6599" fmla="*/ f5448 f2892 1"/>
              <a:gd name="f6600" fmla="*/ f5449 f2891 1"/>
              <a:gd name="f6601" fmla="*/ f5450 f2892 1"/>
              <a:gd name="f6602" fmla="*/ f5451 f2891 1"/>
              <a:gd name="f6603" fmla="*/ f5452 f2891 1"/>
              <a:gd name="f6604" fmla="*/ f5453 f2892 1"/>
              <a:gd name="f6605" fmla="*/ f5454 f2891 1"/>
              <a:gd name="f6606" fmla="*/ f5455 f2892 1"/>
              <a:gd name="f6607" fmla="*/ f5456 f2891 1"/>
              <a:gd name="f6608" fmla="*/ f5457 f2891 1"/>
              <a:gd name="f6609" fmla="*/ f5458 f2892 1"/>
              <a:gd name="f6610" fmla="*/ f5459 f2891 1"/>
              <a:gd name="f6611" fmla="*/ f5460 f2892 1"/>
              <a:gd name="f6612" fmla="*/ f5461 f2891 1"/>
              <a:gd name="f6613" fmla="*/ f5462 f2892 1"/>
              <a:gd name="f6614" fmla="*/ f5463 f2891 1"/>
              <a:gd name="f6615" fmla="*/ f5464 f2892 1"/>
              <a:gd name="f6616" fmla="*/ f5465 f2891 1"/>
              <a:gd name="f6617" fmla="*/ f5466 f2892 1"/>
              <a:gd name="f6618" fmla="*/ f5467 f2891 1"/>
              <a:gd name="f6619" fmla="*/ f5468 f2892 1"/>
              <a:gd name="f6620" fmla="*/ f5469 f2891 1"/>
              <a:gd name="f6621" fmla="*/ f5470 f2892 1"/>
              <a:gd name="f6622" fmla="*/ f5471 f2891 1"/>
              <a:gd name="f6623" fmla="*/ f5472 f2891 1"/>
              <a:gd name="f6624" fmla="*/ f5473 f2892 1"/>
              <a:gd name="f6625" fmla="*/ f5474 f2891 1"/>
              <a:gd name="f6626" fmla="*/ f5475 f2892 1"/>
              <a:gd name="f6627" fmla="*/ f5476 f2891 1"/>
              <a:gd name="f6628" fmla="*/ f5477 f2892 1"/>
              <a:gd name="f6629" fmla="*/ f5478 f2891 1"/>
              <a:gd name="f6630" fmla="*/ f5479 f2892 1"/>
              <a:gd name="f6631" fmla="*/ f5480 f2891 1"/>
              <a:gd name="f6632" fmla="*/ f5481 f2892 1"/>
              <a:gd name="f6633" fmla="*/ f5482 f2891 1"/>
              <a:gd name="f6634" fmla="*/ f5483 f2892 1"/>
              <a:gd name="f6635" fmla="*/ f5484 f2891 1"/>
              <a:gd name="f6636" fmla="*/ f5485 f2892 1"/>
              <a:gd name="f6637" fmla="*/ f5486 f2891 1"/>
              <a:gd name="f6638" fmla="*/ f5487 f2892 1"/>
              <a:gd name="f6639" fmla="*/ f5488 f2891 1"/>
              <a:gd name="f6640" fmla="*/ f5489 f2892 1"/>
              <a:gd name="f6641" fmla="*/ f5490 f2891 1"/>
              <a:gd name="f6642" fmla="*/ f5491 f2892 1"/>
              <a:gd name="f6643" fmla="*/ f5492 f2891 1"/>
              <a:gd name="f6644" fmla="*/ f5493 f2892 1"/>
              <a:gd name="f6645" fmla="*/ f5494 f2891 1"/>
              <a:gd name="f6646" fmla="*/ f5495 f2892 1"/>
              <a:gd name="f6647" fmla="*/ f5496 f2891 1"/>
              <a:gd name="f6648" fmla="*/ f5497 f2892 1"/>
              <a:gd name="f6649" fmla="*/ f5498 f2891 1"/>
              <a:gd name="f6650" fmla="*/ f5499 f2892 1"/>
              <a:gd name="f6651" fmla="*/ f5500 f2891 1"/>
              <a:gd name="f6652" fmla="*/ f5501 f2892 1"/>
              <a:gd name="f6653" fmla="*/ f5502 f2891 1"/>
              <a:gd name="f6654" fmla="*/ f5503 f2892 1"/>
              <a:gd name="f6655" fmla="*/ f5504 f2891 1"/>
              <a:gd name="f6656" fmla="*/ f5505 f2892 1"/>
              <a:gd name="f6657" fmla="*/ f5506 f2891 1"/>
              <a:gd name="f6658" fmla="*/ f5507 f2892 1"/>
              <a:gd name="f6659" fmla="*/ f5508 f2891 1"/>
              <a:gd name="f6660" fmla="*/ f5509 f2892 1"/>
              <a:gd name="f6661" fmla="*/ f5510 f2891 1"/>
              <a:gd name="f6662" fmla="*/ f5511 f2892 1"/>
              <a:gd name="f6663" fmla="*/ f5512 f2891 1"/>
              <a:gd name="f6664" fmla="*/ f5513 f2892 1"/>
              <a:gd name="f6665" fmla="*/ f5514 f2891 1"/>
              <a:gd name="f6666" fmla="*/ f5515 f2892 1"/>
              <a:gd name="f6667" fmla="*/ f5516 f2891 1"/>
              <a:gd name="f6668" fmla="*/ f5517 f2892 1"/>
              <a:gd name="f6669" fmla="*/ f5518 f2891 1"/>
              <a:gd name="f6670" fmla="*/ f5519 f2892 1"/>
              <a:gd name="f6671" fmla="*/ f5520 f2891 1"/>
              <a:gd name="f6672" fmla="*/ f5521 f2892 1"/>
              <a:gd name="f6673" fmla="*/ f5522 f2891 1"/>
              <a:gd name="f6674" fmla="*/ f5523 f2892 1"/>
              <a:gd name="f6675" fmla="*/ f5524 f2891 1"/>
              <a:gd name="f6676" fmla="*/ f5525 f2891 1"/>
              <a:gd name="f6677" fmla="*/ f5526 f2892 1"/>
              <a:gd name="f6678" fmla="*/ f5527 f2891 1"/>
              <a:gd name="f6679" fmla="*/ f5528 f2892 1"/>
              <a:gd name="f6680" fmla="*/ f5529 f2891 1"/>
              <a:gd name="f6681" fmla="*/ f5530 f2892 1"/>
              <a:gd name="f6682" fmla="*/ f5531 f2891 1"/>
              <a:gd name="f6683" fmla="*/ f5532 f2892 1"/>
              <a:gd name="f6684" fmla="*/ f5533 f2891 1"/>
              <a:gd name="f6685" fmla="*/ f5534 f2892 1"/>
              <a:gd name="f6686" fmla="*/ f5535 f2891 1"/>
              <a:gd name="f6687" fmla="*/ f5536 f2892 1"/>
              <a:gd name="f6688" fmla="*/ f5537 f2891 1"/>
              <a:gd name="f6689" fmla="*/ f5538 f2892 1"/>
              <a:gd name="f6690" fmla="*/ f5539 f2891 1"/>
              <a:gd name="f6691" fmla="*/ f5540 f2892 1"/>
              <a:gd name="f6692" fmla="*/ f5541 f2891 1"/>
              <a:gd name="f6693" fmla="*/ f5542 f2892 1"/>
              <a:gd name="f6694" fmla="*/ f5543 f2891 1"/>
              <a:gd name="f6695" fmla="*/ f5544 f2891 1"/>
              <a:gd name="f6696" fmla="*/ f5545 f2891 1"/>
              <a:gd name="f6697" fmla="*/ f5546 f2892 1"/>
              <a:gd name="f6698" fmla="*/ f5547 f2891 1"/>
              <a:gd name="f6699" fmla="*/ f5548 f2892 1"/>
              <a:gd name="f6700" fmla="*/ f5549 f2891 1"/>
              <a:gd name="f6701" fmla="*/ f5550 f2892 1"/>
              <a:gd name="f6702" fmla="*/ f5551 f2891 1"/>
              <a:gd name="f6703" fmla="*/ f5552 f2892 1"/>
              <a:gd name="f6704" fmla="*/ f5553 f2891 1"/>
              <a:gd name="f6705" fmla="*/ f5554 f2892 1"/>
              <a:gd name="f6706" fmla="*/ f5555 f2891 1"/>
              <a:gd name="f6707" fmla="*/ f5556 f2891 1"/>
              <a:gd name="f6708" fmla="*/ f5557 f2891 1"/>
              <a:gd name="f6709" fmla="*/ f5558 f2892 1"/>
              <a:gd name="f6710" fmla="*/ f5559 f2891 1"/>
              <a:gd name="f6711" fmla="*/ f5560 f2892 1"/>
              <a:gd name="f6712" fmla="*/ f5561 f2891 1"/>
              <a:gd name="f6713" fmla="*/ f5562 f2892 1"/>
              <a:gd name="f6714" fmla="*/ f5563 f2891 1"/>
              <a:gd name="f6715" fmla="*/ f5564 f2892 1"/>
              <a:gd name="f6716" fmla="*/ f5565 f2891 1"/>
              <a:gd name="f6717" fmla="*/ f5566 f2892 1"/>
              <a:gd name="f6718" fmla="*/ f5567 f2891 1"/>
              <a:gd name="f6719" fmla="*/ f5568 f2892 1"/>
              <a:gd name="f6720" fmla="*/ f5569 f2891 1"/>
              <a:gd name="f6721" fmla="*/ f5570 f2892 1"/>
              <a:gd name="f6722" fmla="*/ f5571 f2891 1"/>
              <a:gd name="f6723" fmla="*/ f5572 f2892 1"/>
              <a:gd name="f6724" fmla="*/ f5573 f2891 1"/>
              <a:gd name="f6725" fmla="*/ f5574 f2892 1"/>
              <a:gd name="f6726" fmla="*/ f5575 f2891 1"/>
              <a:gd name="f6727" fmla="*/ f5576 f2892 1"/>
              <a:gd name="f6728" fmla="*/ f5577 f2891 1"/>
              <a:gd name="f6729" fmla="*/ f5578 f2892 1"/>
              <a:gd name="f6730" fmla="*/ f5579 f2891 1"/>
              <a:gd name="f6731" fmla="*/ f5580 f2892 1"/>
              <a:gd name="f6732" fmla="*/ f5581 f2891 1"/>
              <a:gd name="f6733" fmla="*/ f5582 f2892 1"/>
              <a:gd name="f6734" fmla="*/ f5583 f2891 1"/>
              <a:gd name="f6735" fmla="*/ f5584 f2892 1"/>
              <a:gd name="f6736" fmla="*/ f5585 f2891 1"/>
              <a:gd name="f6737" fmla="*/ f5586 f2892 1"/>
              <a:gd name="f6738" fmla="*/ f5587 f2891 1"/>
              <a:gd name="f6739" fmla="*/ f5588 f2892 1"/>
              <a:gd name="f6740" fmla="*/ f5589 f2891 1"/>
              <a:gd name="f6741" fmla="*/ f5590 f2892 1"/>
              <a:gd name="f6742" fmla="*/ f5591 f2891 1"/>
              <a:gd name="f6743" fmla="*/ f5592 f2892 1"/>
              <a:gd name="f6744" fmla="*/ f5593 f2891 1"/>
              <a:gd name="f6745" fmla="*/ f5594 f2892 1"/>
              <a:gd name="f6746" fmla="*/ f5595 f2891 1"/>
              <a:gd name="f6747" fmla="*/ f5596 f2892 1"/>
              <a:gd name="f6748" fmla="*/ f5597 f2891 1"/>
              <a:gd name="f6749" fmla="*/ f5598 f2892 1"/>
              <a:gd name="f6750" fmla="*/ f5599 f2891 1"/>
              <a:gd name="f6751" fmla="*/ f5600 f2892 1"/>
              <a:gd name="f6752" fmla="*/ f5601 f2891 1"/>
              <a:gd name="f6753" fmla="*/ f5602 f2892 1"/>
              <a:gd name="f6754" fmla="*/ f5603 f2891 1"/>
              <a:gd name="f6755" fmla="*/ f5604 f2892 1"/>
              <a:gd name="f6756" fmla="*/ f5605 f2891 1"/>
              <a:gd name="f6757" fmla="*/ f5606 f2892 1"/>
              <a:gd name="f6758" fmla="*/ f5607 f2891 1"/>
              <a:gd name="f6759" fmla="*/ f5608 f2892 1"/>
              <a:gd name="f6760" fmla="*/ f5609 f2891 1"/>
              <a:gd name="f6761" fmla="*/ f5610 f2892 1"/>
              <a:gd name="f6762" fmla="*/ f5611 f2891 1"/>
              <a:gd name="f6763" fmla="*/ f5612 f2891 1"/>
              <a:gd name="f6764" fmla="*/ f5613 f2891 1"/>
              <a:gd name="f6765" fmla="*/ f5614 f2892 1"/>
              <a:gd name="f6766" fmla="*/ f5615 f2891 1"/>
              <a:gd name="f6767" fmla="*/ f5616 f2892 1"/>
              <a:gd name="f6768" fmla="*/ f5617 f2891 1"/>
              <a:gd name="f6769" fmla="*/ f5618 f2892 1"/>
              <a:gd name="f6770" fmla="*/ f5619 f2891 1"/>
              <a:gd name="f6771" fmla="*/ f5620 f2892 1"/>
              <a:gd name="f6772" fmla="*/ f5621 f2891 1"/>
              <a:gd name="f6773" fmla="*/ f5622 f2892 1"/>
              <a:gd name="f6774" fmla="*/ f5623 f2891 1"/>
              <a:gd name="f6775" fmla="*/ f5624 f2892 1"/>
              <a:gd name="f6776" fmla="*/ f5625 f2891 1"/>
              <a:gd name="f6777" fmla="*/ f5626 f2891 1"/>
              <a:gd name="f6778" fmla="*/ f5627 f2891 1"/>
              <a:gd name="f6779" fmla="*/ f5628 f2892 1"/>
              <a:gd name="f6780" fmla="*/ f5629 f2891 1"/>
              <a:gd name="f6781" fmla="*/ f5630 f2892 1"/>
              <a:gd name="f6782" fmla="*/ f5631 f2891 1"/>
              <a:gd name="f6783" fmla="*/ f5632 f2892 1"/>
              <a:gd name="f6784" fmla="*/ f5633 f2891 1"/>
              <a:gd name="f6785" fmla="*/ f5634 f2892 1"/>
              <a:gd name="f6786" fmla="*/ f5635 f2891 1"/>
              <a:gd name="f6787" fmla="*/ f5636 f2892 1"/>
              <a:gd name="f6788" fmla="*/ f5637 f2891 1"/>
              <a:gd name="f6789" fmla="*/ f5638 f2892 1"/>
              <a:gd name="f6790" fmla="*/ f5639 f2891 1"/>
              <a:gd name="f6791" fmla="*/ f5640 f2892 1"/>
              <a:gd name="f6792" fmla="*/ f5641 f2891 1"/>
              <a:gd name="f6793" fmla="*/ f5642 f2892 1"/>
              <a:gd name="f6794" fmla="*/ f5643 f2891 1"/>
              <a:gd name="f6795" fmla="*/ f5644 f2892 1"/>
              <a:gd name="f6796" fmla="*/ f5645 f2891 1"/>
              <a:gd name="f6797" fmla="*/ f5646 f2892 1"/>
              <a:gd name="f6798" fmla="*/ f5647 f2891 1"/>
              <a:gd name="f6799" fmla="*/ f5648 f2892 1"/>
              <a:gd name="f6800" fmla="*/ f5649 f2891 1"/>
              <a:gd name="f6801" fmla="*/ f5650 f2892 1"/>
              <a:gd name="f6802" fmla="*/ f5651 f2891 1"/>
              <a:gd name="f6803" fmla="*/ f5652 f2892 1"/>
              <a:gd name="f6804" fmla="*/ f5653 f2891 1"/>
              <a:gd name="f6805" fmla="*/ f5654 f2892 1"/>
              <a:gd name="f6806" fmla="*/ f5655 f2891 1"/>
              <a:gd name="f6807" fmla="*/ f5656 f2892 1"/>
              <a:gd name="f6808" fmla="*/ f5657 f2891 1"/>
              <a:gd name="f6809" fmla="*/ f5658 f2892 1"/>
              <a:gd name="f6810" fmla="*/ f5659 f2891 1"/>
              <a:gd name="f6811" fmla="*/ f5660 f2892 1"/>
              <a:gd name="f6812" fmla="*/ f5661 f2891 1"/>
              <a:gd name="f6813" fmla="*/ f5662 f2892 1"/>
              <a:gd name="f6814" fmla="*/ f5663 f2891 1"/>
              <a:gd name="f6815" fmla="*/ f5664 f2892 1"/>
              <a:gd name="f6816" fmla="*/ f5665 f2891 1"/>
              <a:gd name="f6817" fmla="*/ f5666 f2892 1"/>
              <a:gd name="f6818" fmla="*/ f5667 f2891 1"/>
              <a:gd name="f6819" fmla="*/ f5668 f2892 1"/>
              <a:gd name="f6820" fmla="*/ f5669 f2891 1"/>
              <a:gd name="f6821" fmla="*/ f5670 f2892 1"/>
              <a:gd name="f6822" fmla="*/ f5671 f2891 1"/>
              <a:gd name="f6823" fmla="*/ f5672 f2892 1"/>
              <a:gd name="f6824" fmla="*/ f5673 f2891 1"/>
              <a:gd name="f6825" fmla="*/ f5674 f2892 1"/>
              <a:gd name="f6826" fmla="*/ f5675 f2891 1"/>
              <a:gd name="f6827" fmla="*/ f5676 f2892 1"/>
              <a:gd name="f6828" fmla="*/ f5677 f2891 1"/>
              <a:gd name="f6829" fmla="*/ f5678 f2892 1"/>
              <a:gd name="f6830" fmla="*/ f5679 f2891 1"/>
              <a:gd name="f6831" fmla="*/ f5680 f2892 1"/>
              <a:gd name="f6832" fmla="*/ f5681 f2891 1"/>
              <a:gd name="f6833" fmla="*/ f5682 f2892 1"/>
              <a:gd name="f6834" fmla="*/ f5683 f2891 1"/>
              <a:gd name="f6835" fmla="*/ f5684 f2892 1"/>
              <a:gd name="f6836" fmla="*/ f5685 f2891 1"/>
              <a:gd name="f6837" fmla="*/ f5686 f2892 1"/>
              <a:gd name="f6838" fmla="*/ f5687 f2891 1"/>
              <a:gd name="f6839" fmla="*/ f5688 f2892 1"/>
              <a:gd name="f6840" fmla="*/ f5689 f2891 1"/>
              <a:gd name="f6841" fmla="*/ f5690 f2892 1"/>
              <a:gd name="f6842" fmla="*/ f5691 f2891 1"/>
              <a:gd name="f6843" fmla="*/ f5692 f2892 1"/>
              <a:gd name="f6844" fmla="*/ f5693 f2891 1"/>
              <a:gd name="f6845" fmla="*/ f5694 f2892 1"/>
              <a:gd name="f6846" fmla="*/ f5695 f2891 1"/>
              <a:gd name="f6847" fmla="*/ f5696 f2892 1"/>
              <a:gd name="f6848" fmla="*/ f5697 f2892 1"/>
              <a:gd name="f6849" fmla="*/ f5698 f2891 1"/>
              <a:gd name="f6850" fmla="*/ f5699 f2892 1"/>
              <a:gd name="f6851" fmla="*/ f5700 f2891 1"/>
              <a:gd name="f6852" fmla="*/ f5701 f2892 1"/>
              <a:gd name="f6853" fmla="*/ f5702 f2891 1"/>
              <a:gd name="f6854" fmla="*/ f5703 f2892 1"/>
              <a:gd name="f6855" fmla="*/ f5704 f2891 1"/>
              <a:gd name="f6856" fmla="*/ f5705 f2892 1"/>
              <a:gd name="f6857" fmla="*/ f5706 f2891 1"/>
              <a:gd name="f6858" fmla="*/ f5707 f2892 1"/>
              <a:gd name="f6859" fmla="*/ f5708 f2891 1"/>
              <a:gd name="f6860" fmla="*/ f5709 f2892 1"/>
              <a:gd name="f6861" fmla="*/ f5710 f2891 1"/>
              <a:gd name="f6862" fmla="*/ f5711 f2892 1"/>
              <a:gd name="f6863" fmla="*/ f5712 f2891 1"/>
              <a:gd name="f6864" fmla="*/ f5713 f2892 1"/>
              <a:gd name="f6865" fmla="*/ f5714 f2891 1"/>
              <a:gd name="f6866" fmla="*/ f5715 f2892 1"/>
              <a:gd name="f6867" fmla="*/ f5716 f2891 1"/>
              <a:gd name="f6868" fmla="*/ f5717 f2892 1"/>
              <a:gd name="f6869" fmla="*/ f5718 f2891 1"/>
              <a:gd name="f6870" fmla="*/ f5719 f2892 1"/>
              <a:gd name="f6871" fmla="*/ f5720 f2891 1"/>
              <a:gd name="f6872" fmla="*/ f5721 f2892 1"/>
              <a:gd name="f6873" fmla="*/ f5722 f2891 1"/>
              <a:gd name="f6874" fmla="*/ f5723 f2892 1"/>
              <a:gd name="f6875" fmla="*/ f5724 f2891 1"/>
              <a:gd name="f6876" fmla="*/ f5725 f2891 1"/>
              <a:gd name="f6877" fmla="*/ f5726 f2892 1"/>
              <a:gd name="f6878" fmla="*/ f5727 f2891 1"/>
              <a:gd name="f6879" fmla="*/ f5728 f2892 1"/>
              <a:gd name="f6880" fmla="*/ f5729 f2891 1"/>
              <a:gd name="f6881" fmla="*/ f5730 f2892 1"/>
              <a:gd name="f6882" fmla="*/ f5731 f2891 1"/>
              <a:gd name="f6883" fmla="*/ f5732 f2892 1"/>
              <a:gd name="f6884" fmla="*/ f5733 f2891 1"/>
              <a:gd name="f6885" fmla="*/ f5734 f2892 1"/>
              <a:gd name="f6886" fmla="*/ f5735 f2891 1"/>
              <a:gd name="f6887" fmla="*/ f5736 f2892 1"/>
              <a:gd name="f6888" fmla="*/ f5737 f2891 1"/>
              <a:gd name="f6889" fmla="*/ f5738 f2892 1"/>
              <a:gd name="f6890" fmla="*/ f5739 f2891 1"/>
              <a:gd name="f6891" fmla="*/ f5740 f2892 1"/>
              <a:gd name="f6892" fmla="*/ f5741 f2891 1"/>
              <a:gd name="f6893" fmla="*/ f5742 f2892 1"/>
              <a:gd name="f6894" fmla="*/ f5743 f2891 1"/>
              <a:gd name="f6895" fmla="*/ f5744 f2892 1"/>
              <a:gd name="f6896" fmla="*/ f5745 f2891 1"/>
              <a:gd name="f6897" fmla="*/ f5746 f2891 1"/>
              <a:gd name="f6898" fmla="*/ f5747 f2892 1"/>
              <a:gd name="f6899" fmla="*/ f5748 f2891 1"/>
              <a:gd name="f6900" fmla="*/ f5749 f2892 1"/>
              <a:gd name="f6901" fmla="*/ f5750 f2891 1"/>
              <a:gd name="f6902" fmla="*/ f5751 f2892 1"/>
              <a:gd name="f6903" fmla="*/ f5752 f2891 1"/>
              <a:gd name="f6904" fmla="*/ f5753 f2892 1"/>
              <a:gd name="f6905" fmla="*/ f5754 f2891 1"/>
              <a:gd name="f6906" fmla="*/ f5755 f2892 1"/>
              <a:gd name="f6907" fmla="*/ f5756 f2891 1"/>
              <a:gd name="f6908" fmla="*/ f5757 f2892 1"/>
              <a:gd name="f6909" fmla="*/ f5758 f2891 1"/>
              <a:gd name="f6910" fmla="*/ f5759 f2892 1"/>
              <a:gd name="f6911" fmla="*/ f5760 f2891 1"/>
              <a:gd name="f6912" fmla="*/ f5761 f2891 1"/>
              <a:gd name="f6913" fmla="*/ f5762 f2892 1"/>
              <a:gd name="f6914" fmla="*/ f5763 f2891 1"/>
              <a:gd name="f6915" fmla="*/ f5764 f2892 1"/>
              <a:gd name="f6916" fmla="*/ f5765 f2891 1"/>
              <a:gd name="f6917" fmla="*/ f5766 f2892 1"/>
              <a:gd name="f6918" fmla="*/ f5767 f2891 1"/>
              <a:gd name="f6919" fmla="*/ f5768 f2892 1"/>
              <a:gd name="f6920" fmla="*/ f5769 f2891 1"/>
              <a:gd name="f6921" fmla="*/ f5770 f2891 1"/>
              <a:gd name="f6922" fmla="*/ f5771 f2892 1"/>
              <a:gd name="f6923" fmla="*/ f5772 f2891 1"/>
              <a:gd name="f6924" fmla="*/ f5773 f2892 1"/>
              <a:gd name="f6925" fmla="*/ f5774 f2891 1"/>
              <a:gd name="f6926" fmla="*/ f5775 f2892 1"/>
              <a:gd name="f6927" fmla="*/ f5776 f2891 1"/>
              <a:gd name="f6928" fmla="*/ f5777 f2892 1"/>
              <a:gd name="f6929" fmla="*/ f5778 f2891 1"/>
              <a:gd name="f6930" fmla="*/ f5779 f2892 1"/>
              <a:gd name="f6931" fmla="*/ f5780 f2891 1"/>
              <a:gd name="f6932" fmla="*/ f5781 f2892 1"/>
              <a:gd name="f6933" fmla="*/ f5782 f2891 1"/>
              <a:gd name="f6934" fmla="*/ f5783 f2892 1"/>
              <a:gd name="f6935" fmla="*/ f5784 f2891 1"/>
              <a:gd name="f6936" fmla="*/ f5785 f2892 1"/>
              <a:gd name="f6937" fmla="*/ f5786 f2891 1"/>
              <a:gd name="f6938" fmla="*/ f5787 f2892 1"/>
              <a:gd name="f6939" fmla="*/ f5788 f2891 1"/>
              <a:gd name="f6940" fmla="*/ f5789 f2892 1"/>
              <a:gd name="f6941" fmla="*/ f5790 f2891 1"/>
              <a:gd name="f6942" fmla="*/ f5791 f2892 1"/>
              <a:gd name="f6943" fmla="*/ f5792 f2891 1"/>
              <a:gd name="f6944" fmla="*/ f5793 f2892 1"/>
              <a:gd name="f6945" fmla="*/ f5794 f2891 1"/>
              <a:gd name="f6946" fmla="*/ f5795 f2892 1"/>
              <a:gd name="f6947" fmla="*/ f5796 f2891 1"/>
              <a:gd name="f6948" fmla="*/ f5797 f2892 1"/>
              <a:gd name="f6949" fmla="*/ f5798 f2891 1"/>
              <a:gd name="f6950" fmla="*/ f5799 f2892 1"/>
              <a:gd name="f6951" fmla="*/ f5800 f2891 1"/>
              <a:gd name="f6952" fmla="*/ f5801 f2892 1"/>
              <a:gd name="f6953" fmla="*/ f5802 f2891 1"/>
              <a:gd name="f6954" fmla="*/ f5803 f2892 1"/>
              <a:gd name="f6955" fmla="*/ f5804 f2891 1"/>
              <a:gd name="f6956" fmla="*/ f5805 f2892 1"/>
              <a:gd name="f6957" fmla="*/ f5806 f2891 1"/>
              <a:gd name="f6958" fmla="*/ f5807 f2892 1"/>
              <a:gd name="f6959" fmla="*/ f5808 f2892 1"/>
              <a:gd name="f6960" fmla="*/ f5809 f2891 1"/>
              <a:gd name="f6961" fmla="*/ f5810 f2892 1"/>
              <a:gd name="f6962" fmla="*/ f5811 f2891 1"/>
              <a:gd name="f6963" fmla="*/ f5812 f2892 1"/>
              <a:gd name="f6964" fmla="*/ f5813 f2891 1"/>
              <a:gd name="f6965" fmla="*/ f5814 f2892 1"/>
              <a:gd name="f6966" fmla="*/ f5815 f2891 1"/>
              <a:gd name="f6967" fmla="*/ f5816 f2892 1"/>
              <a:gd name="f6968" fmla="*/ f5817 f2891 1"/>
              <a:gd name="f6969" fmla="*/ f5818 f2892 1"/>
              <a:gd name="f6970" fmla="*/ f5819 f2891 1"/>
              <a:gd name="f6971" fmla="*/ f5820 f2892 1"/>
              <a:gd name="f6972" fmla="*/ f5821 f2891 1"/>
              <a:gd name="f6973" fmla="*/ f5822 f2891 1"/>
              <a:gd name="f6974" fmla="*/ f5823 f2892 1"/>
              <a:gd name="f6975" fmla="*/ f5824 f2891 1"/>
              <a:gd name="f6976" fmla="*/ f5825 f2892 1"/>
              <a:gd name="f6977" fmla="*/ f5826 f2891 1"/>
              <a:gd name="f6978" fmla="*/ f5827 f2892 1"/>
              <a:gd name="f6979" fmla="*/ f5828 f2891 1"/>
              <a:gd name="f6980" fmla="*/ f5829 f2892 1"/>
              <a:gd name="f6981" fmla="*/ f5830 f2891 1"/>
              <a:gd name="f6982" fmla="*/ f5831 f2892 1"/>
              <a:gd name="f6983" fmla="*/ f5832 f2891 1"/>
              <a:gd name="f6984" fmla="*/ f5833 f2892 1"/>
              <a:gd name="f6985" fmla="*/ f5834 f2891 1"/>
              <a:gd name="f6986" fmla="*/ f5835 f2892 1"/>
              <a:gd name="f6987" fmla="*/ f5836 f2891 1"/>
              <a:gd name="f6988" fmla="*/ f5837 f2892 1"/>
              <a:gd name="f6989" fmla="*/ f5838 f2891 1"/>
              <a:gd name="f6990" fmla="*/ f5839 f2892 1"/>
              <a:gd name="f6991" fmla="*/ f5840 f2891 1"/>
              <a:gd name="f6992" fmla="*/ f5841 f2892 1"/>
              <a:gd name="f6993" fmla="*/ f5842 f2891 1"/>
              <a:gd name="f6994" fmla="*/ f5843 f2892 1"/>
              <a:gd name="f6995" fmla="*/ f5844 f2891 1"/>
              <a:gd name="f6996" fmla="*/ f5845 f2891 1"/>
              <a:gd name="f6997" fmla="*/ f5846 f2892 1"/>
              <a:gd name="f6998" fmla="*/ f5847 f2891 1"/>
              <a:gd name="f6999" fmla="*/ f5848 f2892 1"/>
              <a:gd name="f7000" fmla="*/ f5849 f2891 1"/>
              <a:gd name="f7001" fmla="*/ f5850 f2892 1"/>
              <a:gd name="f7002" fmla="*/ f5851 f2891 1"/>
              <a:gd name="f7003" fmla="*/ f5852 f2892 1"/>
              <a:gd name="f7004" fmla="*/ f5853 f2891 1"/>
              <a:gd name="f7005" fmla="*/ f5854 f2892 1"/>
              <a:gd name="f7006" fmla="*/ f5855 f2891 1"/>
              <a:gd name="f7007" fmla="*/ f5856 f2892 1"/>
              <a:gd name="f7008" fmla="*/ f5857 f2891 1"/>
              <a:gd name="f7009" fmla="*/ f5858 f2892 1"/>
              <a:gd name="f7010" fmla="*/ f5859 f2892 1"/>
              <a:gd name="f7011" fmla="*/ f5860 f2891 1"/>
              <a:gd name="f7012" fmla="*/ f5861 f2892 1"/>
              <a:gd name="f7013" fmla="*/ f5862 f2891 1"/>
              <a:gd name="f7014" fmla="*/ f5863 f2892 1"/>
              <a:gd name="f7015" fmla="*/ f5864 f2891 1"/>
              <a:gd name="f7016" fmla="*/ f5865 f2892 1"/>
              <a:gd name="f7017" fmla="*/ f5866 f2891 1"/>
              <a:gd name="f7018" fmla="*/ f5867 f2892 1"/>
              <a:gd name="f7019" fmla="*/ f5868 f2891 1"/>
              <a:gd name="f7020" fmla="*/ f5869 f2892 1"/>
              <a:gd name="f7021" fmla="*/ f5870 f2891 1"/>
              <a:gd name="f7022" fmla="*/ f5871 f2892 1"/>
              <a:gd name="f7023" fmla="*/ f5872 f2891 1"/>
              <a:gd name="f7024" fmla="*/ f5873 f2892 1"/>
              <a:gd name="f7025" fmla="*/ f5874 f2891 1"/>
              <a:gd name="f7026" fmla="*/ f5875 f2892 1"/>
              <a:gd name="f7027" fmla="*/ f5876 f2891 1"/>
              <a:gd name="f7028" fmla="*/ f5877 f2892 1"/>
              <a:gd name="f7029" fmla="*/ f5878 f2892 1"/>
              <a:gd name="f7030" fmla="*/ f5879 f2891 1"/>
              <a:gd name="f7031" fmla="*/ f5880 f2892 1"/>
              <a:gd name="f7032" fmla="*/ f5881 f2892 1"/>
              <a:gd name="f7033" fmla="*/ f5882 f2891 1"/>
              <a:gd name="f7034" fmla="*/ f5883 f2892 1"/>
              <a:gd name="f7035" fmla="*/ f5884 f2891 1"/>
              <a:gd name="f7036" fmla="*/ f5885 f2892 1"/>
              <a:gd name="f7037" fmla="*/ f5886 f2891 1"/>
              <a:gd name="f7038" fmla="*/ f5887 f2892 1"/>
              <a:gd name="f7039" fmla="*/ f5888 f2891 1"/>
              <a:gd name="f7040" fmla="*/ f5889 f2892 1"/>
              <a:gd name="f7041" fmla="*/ f5890 f2891 1"/>
              <a:gd name="f7042" fmla="*/ f5891 f2892 1"/>
              <a:gd name="f7043" fmla="*/ f5892 f2891 1"/>
              <a:gd name="f7044" fmla="*/ f5893 f2892 1"/>
              <a:gd name="f7045" fmla="*/ f5894 f2891 1"/>
              <a:gd name="f7046" fmla="*/ f5895 f2892 1"/>
              <a:gd name="f7047" fmla="*/ f5896 f2891 1"/>
              <a:gd name="f7048" fmla="*/ f5897 f2892 1"/>
              <a:gd name="f7049" fmla="*/ f5898 f2891 1"/>
              <a:gd name="f7050" fmla="*/ f5899 f2892 1"/>
              <a:gd name="f7051" fmla="*/ f5900 f2891 1"/>
              <a:gd name="f7052" fmla="*/ f5901 f2892 1"/>
              <a:gd name="f7053" fmla="*/ f5902 f2891 1"/>
              <a:gd name="f7054" fmla="*/ f5903 f2892 1"/>
              <a:gd name="f7055" fmla="*/ f5904 f2891 1"/>
              <a:gd name="f7056" fmla="*/ f5905 f2892 1"/>
              <a:gd name="f7057" fmla="*/ f5906 f2892 1"/>
              <a:gd name="f7058" fmla="*/ f5907 f2891 1"/>
              <a:gd name="f7059" fmla="*/ f5908 f2892 1"/>
              <a:gd name="f7060" fmla="*/ f5909 f2891 1"/>
              <a:gd name="f7061" fmla="*/ f5910 f2892 1"/>
              <a:gd name="f7062" fmla="*/ f5911 f2891 1"/>
              <a:gd name="f7063" fmla="*/ f5912 f2892 1"/>
              <a:gd name="f7064" fmla="*/ f5913 f2891 1"/>
              <a:gd name="f7065" fmla="*/ f5914 f2892 1"/>
              <a:gd name="f7066" fmla="*/ f5915 f2891 1"/>
              <a:gd name="f7067" fmla="*/ f5916 f2892 1"/>
              <a:gd name="f7068" fmla="*/ f5917 f2891 1"/>
              <a:gd name="f7069" fmla="*/ f5918 f2892 1"/>
              <a:gd name="f7070" fmla="*/ f5919 f2891 1"/>
              <a:gd name="f7071" fmla="*/ f5920 f2892 1"/>
              <a:gd name="f7072" fmla="*/ f5921 f2891 1"/>
              <a:gd name="f7073" fmla="*/ f5922 f2892 1"/>
              <a:gd name="f7074" fmla="*/ f5923 f2891 1"/>
              <a:gd name="f7075" fmla="*/ f5924 f2892 1"/>
              <a:gd name="f7076" fmla="*/ f5925 f2891 1"/>
              <a:gd name="f7077" fmla="*/ f5926 f2892 1"/>
              <a:gd name="f7078" fmla="*/ f5927 f2891 1"/>
              <a:gd name="f7079" fmla="*/ f5928 f2892 1"/>
              <a:gd name="f7080" fmla="*/ f5929 f2891 1"/>
              <a:gd name="f7081" fmla="*/ f5930 f2892 1"/>
              <a:gd name="f7082" fmla="*/ f5931 f2891 1"/>
              <a:gd name="f7083" fmla="*/ f5932 f2892 1"/>
              <a:gd name="f7084" fmla="*/ f5933 f2891 1"/>
              <a:gd name="f7085" fmla="*/ f5934 f2892 1"/>
              <a:gd name="f7086" fmla="*/ f5935 f2891 1"/>
              <a:gd name="f7087" fmla="*/ f5936 f2892 1"/>
              <a:gd name="f7088" fmla="*/ f5937 f2891 1"/>
              <a:gd name="f7089" fmla="*/ f5938 f2892 1"/>
              <a:gd name="f7090" fmla="*/ f5939 f2891 1"/>
              <a:gd name="f7091" fmla="*/ f5940 f2892 1"/>
              <a:gd name="f7092" fmla="*/ f5941 f2891 1"/>
              <a:gd name="f7093" fmla="*/ f5942 f2892 1"/>
              <a:gd name="f7094" fmla="*/ f5943 f2891 1"/>
              <a:gd name="f7095" fmla="*/ f5944 f2892 1"/>
              <a:gd name="f7096" fmla="*/ f5945 f2891 1"/>
              <a:gd name="f7097" fmla="*/ f5946 f2892 1"/>
              <a:gd name="f7098" fmla="*/ f5947 f2891 1"/>
              <a:gd name="f7099" fmla="*/ f5948 f2892 1"/>
              <a:gd name="f7100" fmla="*/ f5949 f2892 1"/>
              <a:gd name="f7101" fmla="*/ f5950 f2892 1"/>
              <a:gd name="f7102" fmla="*/ f5951 f2892 1"/>
              <a:gd name="f7103" fmla="*/ f5952 f2891 1"/>
              <a:gd name="f7104" fmla="*/ f5953 f2892 1"/>
              <a:gd name="f7105" fmla="*/ f5954 f2892 1"/>
              <a:gd name="f7106" fmla="*/ f5955 f2891 1"/>
              <a:gd name="f7107" fmla="*/ f5956 f2892 1"/>
              <a:gd name="f7108" fmla="*/ f5957 f2891 1"/>
              <a:gd name="f7109" fmla="*/ f5958 f2891 1"/>
              <a:gd name="f7110" fmla="*/ f5959 f2892 1"/>
              <a:gd name="f7111" fmla="*/ f5960 f2891 1"/>
              <a:gd name="f7112" fmla="*/ f5961 f2892 1"/>
              <a:gd name="f7113" fmla="*/ f5962 f2891 1"/>
              <a:gd name="f7114" fmla="*/ f5963 f2892 1"/>
              <a:gd name="f7115" fmla="*/ f5964 f2892 1"/>
              <a:gd name="f7116" fmla="*/ f5965 f2891 1"/>
              <a:gd name="f7117" fmla="*/ f5966 f2892 1"/>
              <a:gd name="f7118" fmla="*/ f5967 f2892 1"/>
              <a:gd name="f7119" fmla="*/ f5968 f2891 1"/>
              <a:gd name="f7120" fmla="*/ f5969 f2892 1"/>
              <a:gd name="f7121" fmla="*/ f5970 f2891 1"/>
              <a:gd name="f7122" fmla="*/ f5971 f2892 1"/>
              <a:gd name="f7123" fmla="*/ f5972 f2891 1"/>
              <a:gd name="f7124" fmla="*/ f5973 f2892 1"/>
              <a:gd name="f7125" fmla="*/ f5974 f2891 1"/>
              <a:gd name="f7126" fmla="*/ f5975 f2892 1"/>
              <a:gd name="f7127" fmla="*/ f5976 f2891 1"/>
              <a:gd name="f7128" fmla="*/ f5977 f2892 1"/>
              <a:gd name="f7129" fmla="*/ f5978 f2891 1"/>
              <a:gd name="f7130" fmla="*/ f5979 f2892 1"/>
              <a:gd name="f7131" fmla="*/ f5980 f2891 1"/>
              <a:gd name="f7132" fmla="*/ f5981 f2892 1"/>
              <a:gd name="f7133" fmla="*/ f5982 f2891 1"/>
              <a:gd name="f7134" fmla="*/ f5983 f2892 1"/>
              <a:gd name="f7135" fmla="*/ f5984 f2891 1"/>
              <a:gd name="f7136" fmla="*/ f5985 f2892 1"/>
              <a:gd name="f7137" fmla="*/ f5986 f2891 1"/>
              <a:gd name="f7138" fmla="*/ f5987 f2892 1"/>
              <a:gd name="f7139" fmla="*/ f5988 f2891 1"/>
              <a:gd name="f7140" fmla="*/ f5989 f2892 1"/>
              <a:gd name="f7141" fmla="*/ f5990 f2891 1"/>
              <a:gd name="f7142" fmla="*/ f5991 f2892 1"/>
              <a:gd name="f7143" fmla="*/ f5992 f2891 1"/>
              <a:gd name="f7144" fmla="*/ f5993 f2892 1"/>
              <a:gd name="f7145" fmla="*/ f5994 f2891 1"/>
              <a:gd name="f7146" fmla="*/ f5995 f2892 1"/>
              <a:gd name="f7147" fmla="*/ f5996 f2891 1"/>
              <a:gd name="f7148" fmla="*/ f5997 f2892 1"/>
              <a:gd name="f7149" fmla="*/ f5998 f2891 1"/>
              <a:gd name="f7150" fmla="*/ f5999 f2892 1"/>
              <a:gd name="f7151" fmla="*/ f6000 f2891 1"/>
              <a:gd name="f7152" fmla="*/ f6001 f2892 1"/>
              <a:gd name="f7153" fmla="*/ f6002 f2891 1"/>
              <a:gd name="f7154" fmla="*/ f6003 f2891 1"/>
              <a:gd name="f7155" fmla="*/ f6004 f2891 1"/>
              <a:gd name="f7156" fmla="*/ f6005 f2891 1"/>
              <a:gd name="f7157" fmla="*/ f6006 f2892 1"/>
              <a:gd name="f7158" fmla="*/ f6007 f2891 1"/>
              <a:gd name="f7159" fmla="*/ f6008 f2892 1"/>
              <a:gd name="f7160" fmla="*/ f6009 f2891 1"/>
              <a:gd name="f7161" fmla="*/ f6010 f2892 1"/>
              <a:gd name="f7162" fmla="*/ f6011 f2891 1"/>
              <a:gd name="f7163" fmla="*/ f6012 f2892 1"/>
              <a:gd name="f7164" fmla="*/ f6013 f2891 1"/>
              <a:gd name="f7165" fmla="*/ f6014 f2892 1"/>
              <a:gd name="f7166" fmla="*/ f6015 f2891 1"/>
              <a:gd name="f7167" fmla="*/ f6016 f2892 1"/>
              <a:gd name="f7168" fmla="*/ f6017 f2892 1"/>
              <a:gd name="f7169" fmla="*/ f6018 f2892 1"/>
              <a:gd name="f7170" fmla="*/ f6019 f2891 1"/>
              <a:gd name="f7171" fmla="*/ f6020 f2892 1"/>
              <a:gd name="f7172" fmla="*/ f6021 f2891 1"/>
              <a:gd name="f7173" fmla="*/ f6022 f2892 1"/>
              <a:gd name="f7174" fmla="*/ f6023 f2891 1"/>
              <a:gd name="f7175" fmla="*/ f6024 f2892 1"/>
              <a:gd name="f7176" fmla="*/ f6025 f2891 1"/>
              <a:gd name="f7177" fmla="*/ f6026 f2892 1"/>
              <a:gd name="f7178" fmla="*/ f6027 f2891 1"/>
              <a:gd name="f7179" fmla="*/ f6028 f2892 1"/>
              <a:gd name="f7180" fmla="*/ f6029 f2891 1"/>
              <a:gd name="f7181" fmla="*/ f6030 f2892 1"/>
              <a:gd name="f7182" fmla="*/ f6031 f2891 1"/>
              <a:gd name="f7183" fmla="*/ f6032 f2892 1"/>
              <a:gd name="f7184" fmla="*/ f6033 f2891 1"/>
              <a:gd name="f7185" fmla="*/ f6034 f2892 1"/>
              <a:gd name="f7186" fmla="*/ f6035 f2891 1"/>
              <a:gd name="f7187" fmla="*/ f6036 f2892 1"/>
              <a:gd name="f7188" fmla="*/ f6037 f2891 1"/>
              <a:gd name="f7189" fmla="*/ f6038 f2892 1"/>
              <a:gd name="f7190" fmla="*/ f6039 f2891 1"/>
              <a:gd name="f7191" fmla="*/ f6040 f2892 1"/>
              <a:gd name="f7192" fmla="*/ f6041 f2891 1"/>
              <a:gd name="f7193" fmla="*/ f6042 f2892 1"/>
              <a:gd name="f7194" fmla="*/ f6043 f2891 1"/>
              <a:gd name="f7195" fmla="*/ f6044 f2891 1"/>
              <a:gd name="f7196" fmla="*/ f6045 f2892 1"/>
              <a:gd name="f7197" fmla="*/ f6046 f2891 1"/>
              <a:gd name="f7198" fmla="*/ f6047 f2892 1"/>
              <a:gd name="f7199" fmla="*/ f6048 f2891 1"/>
              <a:gd name="f7200" fmla="*/ f6049 f2892 1"/>
              <a:gd name="f7201" fmla="*/ f6050 f2891 1"/>
              <a:gd name="f7202" fmla="*/ f6051 f2892 1"/>
              <a:gd name="f7203" fmla="*/ f6052 f2891 1"/>
              <a:gd name="f7204" fmla="*/ f6053 f2892 1"/>
              <a:gd name="f7205" fmla="*/ f6054 f2891 1"/>
              <a:gd name="f7206" fmla="*/ f6055 f2892 1"/>
              <a:gd name="f7207" fmla="*/ f6056 f2891 1"/>
              <a:gd name="f7208" fmla="*/ f6057 f2892 1"/>
              <a:gd name="f7209" fmla="*/ f6058 f2891 1"/>
              <a:gd name="f7210" fmla="*/ f6059 f2891 1"/>
              <a:gd name="f7211" fmla="*/ f6060 f2892 1"/>
              <a:gd name="f7212" fmla="*/ f6061 f2891 1"/>
              <a:gd name="f7213" fmla="*/ f6062 f2892 1"/>
              <a:gd name="f7214" fmla="*/ f6063 f2891 1"/>
              <a:gd name="f7215" fmla="*/ f6064 f2892 1"/>
              <a:gd name="f7216" fmla="*/ f6065 f2891 1"/>
              <a:gd name="f7217" fmla="*/ f6066 f2892 1"/>
              <a:gd name="f7218" fmla="*/ f6067 f2892 1"/>
              <a:gd name="f7219" fmla="*/ f6068 f2891 1"/>
              <a:gd name="f7220" fmla="*/ f6069 f2891 1"/>
              <a:gd name="f7221" fmla="*/ f6070 f2892 1"/>
              <a:gd name="f7222" fmla="*/ f6071 f2891 1"/>
              <a:gd name="f7223" fmla="*/ f6072 f2892 1"/>
              <a:gd name="f7224" fmla="*/ f6073 f2891 1"/>
              <a:gd name="f7225" fmla="*/ f6074 f2892 1"/>
              <a:gd name="f7226" fmla="*/ f6075 f2891 1"/>
              <a:gd name="f7227" fmla="*/ f6076 f2892 1"/>
              <a:gd name="f7228" fmla="*/ f6077 f2891 1"/>
              <a:gd name="f7229" fmla="*/ f6078 f2892 1"/>
              <a:gd name="f7230" fmla="*/ f6079 f2891 1"/>
              <a:gd name="f7231" fmla="*/ f6080 f2891 1"/>
              <a:gd name="f7232" fmla="*/ f6081 f2892 1"/>
              <a:gd name="f7233" fmla="*/ f6082 f2891 1"/>
              <a:gd name="f7234" fmla="*/ f6083 f2892 1"/>
              <a:gd name="f7235" fmla="*/ f6084 f2891 1"/>
              <a:gd name="f7236" fmla="*/ f6085 f2891 1"/>
              <a:gd name="f7237" fmla="*/ f6086 f2891 1"/>
              <a:gd name="f7238" fmla="*/ f6087 f2892 1"/>
              <a:gd name="f7239" fmla="*/ f6088 f2891 1"/>
              <a:gd name="f7240" fmla="*/ f6089 f2892 1"/>
              <a:gd name="f7241" fmla="*/ f6090 f2891 1"/>
              <a:gd name="f7242" fmla="*/ f6091 f2892 1"/>
              <a:gd name="f7243" fmla="*/ f6092 f2891 1"/>
              <a:gd name="f7244" fmla="*/ f6093 f2891 1"/>
              <a:gd name="f7245" fmla="*/ f6094 f2892 1"/>
              <a:gd name="f7246" fmla="*/ f6095 f2891 1"/>
              <a:gd name="f7247" fmla="*/ f6096 f2892 1"/>
              <a:gd name="f7248" fmla="*/ f6097 f2891 1"/>
              <a:gd name="f7249" fmla="*/ f6098 f2892 1"/>
              <a:gd name="f7250" fmla="*/ f6099 f2891 1"/>
              <a:gd name="f7251" fmla="*/ f6100 f2892 1"/>
              <a:gd name="f7252" fmla="*/ f6101 f2891 1"/>
              <a:gd name="f7253" fmla="*/ f6102 f2892 1"/>
              <a:gd name="f7254" fmla="*/ f6103 f2891 1"/>
              <a:gd name="f7255" fmla="*/ f6104 f2892 1"/>
              <a:gd name="f7256" fmla="*/ f6105 f2891 1"/>
              <a:gd name="f7257" fmla="*/ f6106 f2891 1"/>
              <a:gd name="f7258" fmla="*/ f6107 f2891 1"/>
              <a:gd name="f7259" fmla="*/ f6108 f2892 1"/>
              <a:gd name="f7260" fmla="*/ f6109 f2891 1"/>
              <a:gd name="f7261" fmla="*/ f6110 f2891 1"/>
              <a:gd name="f7262" fmla="*/ f6111 f2892 1"/>
              <a:gd name="f7263" fmla="*/ f6112 f2891 1"/>
              <a:gd name="f7264" fmla="*/ f6113 f2892 1"/>
              <a:gd name="f7265" fmla="*/ f6114 f2891 1"/>
              <a:gd name="f7266" fmla="*/ f6115 f2892 1"/>
              <a:gd name="f7267" fmla="*/ f6116 f2891 1"/>
              <a:gd name="f7268" fmla="*/ f6117 f2892 1"/>
              <a:gd name="f7269" fmla="*/ f6118 f2891 1"/>
              <a:gd name="f7270" fmla="*/ f6119 f2891 1"/>
              <a:gd name="f7271" fmla="*/ f6120 f2892 1"/>
              <a:gd name="f7272" fmla="*/ f6121 f2891 1"/>
              <a:gd name="f7273" fmla="*/ f6122 f2892 1"/>
              <a:gd name="f7274" fmla="*/ f6123 f2891 1"/>
              <a:gd name="f7275" fmla="*/ f6124 f2892 1"/>
              <a:gd name="f7276" fmla="*/ f6125 f2891 1"/>
              <a:gd name="f7277" fmla="*/ f6126 f2892 1"/>
              <a:gd name="f7278" fmla="*/ f6127 f2891 1"/>
              <a:gd name="f7279" fmla="*/ f6128 f2892 1"/>
              <a:gd name="f7280" fmla="*/ f6129 f2891 1"/>
              <a:gd name="f7281" fmla="*/ f6130 f2892 1"/>
              <a:gd name="f7282" fmla="*/ f6131 f2891 1"/>
              <a:gd name="f7283" fmla="*/ f6132 f2892 1"/>
              <a:gd name="f7284" fmla="*/ f6133 f2891 1"/>
              <a:gd name="f7285" fmla="*/ f6134 f2892 1"/>
              <a:gd name="f7286" fmla="*/ f6135 f2891 1"/>
              <a:gd name="f7287" fmla="*/ f6136 f2892 1"/>
              <a:gd name="f7288" fmla="*/ f6137 f2891 1"/>
              <a:gd name="f7289" fmla="*/ f6138 f2892 1"/>
              <a:gd name="f7290" fmla="*/ f6139 f2891 1"/>
              <a:gd name="f7291" fmla="*/ f6140 f2892 1"/>
              <a:gd name="f7292" fmla="*/ f6141 f2891 1"/>
              <a:gd name="f7293" fmla="*/ f6142 f2891 1"/>
              <a:gd name="f7294" fmla="*/ f6143 f2892 1"/>
              <a:gd name="f7295" fmla="*/ f6144 f2891 1"/>
              <a:gd name="f7296" fmla="*/ f6145 f2891 1"/>
              <a:gd name="f7297" fmla="*/ f6146 f2892 1"/>
              <a:gd name="f7298" fmla="*/ f6147 f2891 1"/>
              <a:gd name="f7299" fmla="*/ f6148 f2892 1"/>
              <a:gd name="f7300" fmla="*/ f6149 f2891 1"/>
              <a:gd name="f7301" fmla="*/ f6150 f2891 1"/>
              <a:gd name="f7302" fmla="*/ f6151 f2892 1"/>
              <a:gd name="f7303" fmla="*/ f6152 f2891 1"/>
              <a:gd name="f7304" fmla="*/ f6153 f2892 1"/>
              <a:gd name="f7305" fmla="*/ f6154 f2891 1"/>
              <a:gd name="f7306" fmla="*/ f6155 f2892 1"/>
              <a:gd name="f7307" fmla="*/ f6156 f2892 1"/>
              <a:gd name="f7308" fmla="*/ f6157 f2891 1"/>
              <a:gd name="f7309" fmla="*/ f6158 f2892 1"/>
              <a:gd name="f7310" fmla="*/ f6159 f2891 1"/>
              <a:gd name="f7311" fmla="*/ f6160 f2891 1"/>
              <a:gd name="f7312" fmla="*/ f6161 f2892 1"/>
              <a:gd name="f7313" fmla="*/ f6162 f2891 1"/>
              <a:gd name="f7314" fmla="*/ f6163 f2892 1"/>
              <a:gd name="f7315" fmla="*/ f6164 f2891 1"/>
              <a:gd name="f7316" fmla="*/ f6165 f2891 1"/>
              <a:gd name="f7317" fmla="*/ f6166 f2892 1"/>
              <a:gd name="f7318" fmla="*/ f6167 f2891 1"/>
              <a:gd name="f7319" fmla="*/ f6168 f2892 1"/>
              <a:gd name="f7320" fmla="*/ f6169 f2891 1"/>
              <a:gd name="f7321" fmla="*/ f6170 f2892 1"/>
              <a:gd name="f7322" fmla="*/ f6171 f2891 1"/>
              <a:gd name="f7323" fmla="*/ f6172 f2892 1"/>
              <a:gd name="f7324" fmla="*/ f6173 f2891 1"/>
              <a:gd name="f7325" fmla="*/ f6174 f2892 1"/>
              <a:gd name="f7326" fmla="*/ f6175 f2891 1"/>
              <a:gd name="f7327" fmla="*/ f6176 f2892 1"/>
              <a:gd name="f7328" fmla="*/ f6177 f2892 1"/>
              <a:gd name="f7329" fmla="*/ f6178 f2891 1"/>
              <a:gd name="f7330" fmla="*/ f6179 f2891 1"/>
              <a:gd name="f7331" fmla="*/ f6180 f2892 1"/>
              <a:gd name="f7332" fmla="*/ f6181 f2891 1"/>
              <a:gd name="f7333" fmla="*/ f6182 f2891 1"/>
              <a:gd name="f7334" fmla="*/ f6183 f2891 1"/>
              <a:gd name="f7335" fmla="*/ f6184 f2892 1"/>
              <a:gd name="f7336" fmla="*/ f6185 f2891 1"/>
              <a:gd name="f7337" fmla="*/ f6186 f2892 1"/>
              <a:gd name="f7338" fmla="*/ f6187 f2891 1"/>
              <a:gd name="f7339" fmla="*/ f6188 f2892 1"/>
              <a:gd name="f7340" fmla="*/ f6189 f2891 1"/>
              <a:gd name="f7341" fmla="*/ f6190 f2892 1"/>
              <a:gd name="f7342" fmla="*/ f6191 f2891 1"/>
              <a:gd name="f7343" fmla="*/ f6192 f2892 1"/>
              <a:gd name="f7344" fmla="*/ f6193 f2891 1"/>
              <a:gd name="f7345" fmla="*/ f6194 f2892 1"/>
              <a:gd name="f7346" fmla="*/ f6195 f2891 1"/>
              <a:gd name="f7347" fmla="*/ f6196 f2892 1"/>
              <a:gd name="f7348" fmla="*/ f6197 f2891 1"/>
              <a:gd name="f7349" fmla="*/ f6198 f2891 1"/>
              <a:gd name="f7350" fmla="*/ f6199 f2892 1"/>
              <a:gd name="f7351" fmla="*/ f6200 f2891 1"/>
              <a:gd name="f7352" fmla="*/ f6201 f2892 1"/>
              <a:gd name="f7353" fmla="*/ f6202 f2891 1"/>
              <a:gd name="f7354" fmla="*/ f6203 f2892 1"/>
              <a:gd name="f7355" fmla="*/ f6204 f2891 1"/>
              <a:gd name="f7356" fmla="*/ f6205 f2892 1"/>
              <a:gd name="f7357" fmla="*/ f6206 f2891 1"/>
              <a:gd name="f7358" fmla="*/ f6207 f2892 1"/>
              <a:gd name="f7359" fmla="*/ f6208 f2892 1"/>
              <a:gd name="f7360" fmla="*/ f6209 f2891 1"/>
              <a:gd name="f7361" fmla="*/ f6210 f2892 1"/>
              <a:gd name="f7362" fmla="*/ f6211 f2891 1"/>
              <a:gd name="f7363" fmla="*/ f6212 f2892 1"/>
              <a:gd name="f7364" fmla="*/ f6213 f2891 1"/>
              <a:gd name="f7365" fmla="*/ f6214 f2892 1"/>
              <a:gd name="f7366" fmla="*/ f6215 f2891 1"/>
              <a:gd name="f7367" fmla="*/ f6216 f2892 1"/>
              <a:gd name="f7368" fmla="*/ f6217 f2891 1"/>
              <a:gd name="f7369" fmla="*/ f6218 f2891 1"/>
              <a:gd name="f7370" fmla="*/ f6219 f2891 1"/>
              <a:gd name="f7371" fmla="*/ f6220 f2891 1"/>
              <a:gd name="f7372" fmla="*/ f6221 f2892 1"/>
              <a:gd name="f7373" fmla="*/ f6222 f2891 1"/>
              <a:gd name="f7374" fmla="*/ f6223 f2892 1"/>
              <a:gd name="f7375" fmla="*/ f6224 f2891 1"/>
              <a:gd name="f7376" fmla="*/ f6225 f2892 1"/>
              <a:gd name="f7377" fmla="*/ f6226 f2891 1"/>
              <a:gd name="f7378" fmla="*/ f6227 f2891 1"/>
              <a:gd name="f7379" fmla="*/ f6228 f2891 1"/>
              <a:gd name="f7380" fmla="*/ f6229 f2892 1"/>
              <a:gd name="f7381" fmla="*/ f6230 f2891 1"/>
              <a:gd name="f7382" fmla="*/ f6231 f2891 1"/>
              <a:gd name="f7383" fmla="*/ f6232 f2891 1"/>
              <a:gd name="f7384" fmla="*/ f6233 f2891 1"/>
              <a:gd name="f7385" fmla="*/ f6234 f2892 1"/>
              <a:gd name="f7386" fmla="*/ f6235 f2891 1"/>
              <a:gd name="f7387" fmla="*/ f6236 f2892 1"/>
              <a:gd name="f7388" fmla="*/ f6237 f2891 1"/>
              <a:gd name="f7389" fmla="*/ f6238 f2892 1"/>
              <a:gd name="f7390" fmla="*/ f6239 f2891 1"/>
              <a:gd name="f7391" fmla="*/ f6240 f2892 1"/>
              <a:gd name="f7392" fmla="*/ f6241 f2891 1"/>
              <a:gd name="f7393" fmla="*/ f6242 f2892 1"/>
              <a:gd name="f7394" fmla="*/ f6243 f2891 1"/>
              <a:gd name="f7395" fmla="*/ f6244 f2892 1"/>
              <a:gd name="f7396" fmla="*/ f6245 f2891 1"/>
              <a:gd name="f7397" fmla="*/ f6246 f2892 1"/>
              <a:gd name="f7398" fmla="*/ f6247 f2891 1"/>
              <a:gd name="f7399" fmla="*/ f6248 f2892 1"/>
              <a:gd name="f7400" fmla="*/ f6249 f2891 1"/>
              <a:gd name="f7401" fmla="*/ f6250 f2892 1"/>
              <a:gd name="f7402" fmla="*/ f6251 f2891 1"/>
              <a:gd name="f7403" fmla="*/ f6252 f2892 1"/>
              <a:gd name="f7404" fmla="*/ f6253 f2891 1"/>
              <a:gd name="f7405" fmla="*/ f6254 f2892 1"/>
              <a:gd name="f7406" fmla="*/ f6255 f2891 1"/>
              <a:gd name="f7407" fmla="*/ f6256 f2892 1"/>
              <a:gd name="f7408" fmla="*/ f6257 f2891 1"/>
              <a:gd name="f7409" fmla="*/ f6258 f2892 1"/>
              <a:gd name="f7410" fmla="*/ f6259 f2891 1"/>
              <a:gd name="f7411" fmla="*/ f6260 f2891 1"/>
              <a:gd name="f7412" fmla="*/ f6261 f2892 1"/>
              <a:gd name="f7413" fmla="*/ f6262 f2891 1"/>
              <a:gd name="f7414" fmla="*/ f6263 f2892 1"/>
              <a:gd name="f7415" fmla="*/ f6264 f2891 1"/>
              <a:gd name="f7416" fmla="*/ f6265 f2892 1"/>
              <a:gd name="f7417" fmla="*/ f6266 f2891 1"/>
              <a:gd name="f7418" fmla="*/ f6267 f2891 1"/>
              <a:gd name="f7419" fmla="*/ f6268 f2892 1"/>
              <a:gd name="f7420" fmla="*/ f6269 f2891 1"/>
              <a:gd name="f7421" fmla="*/ f6270 f2891 1"/>
              <a:gd name="f7422" fmla="*/ f6271 f2892 1"/>
              <a:gd name="f7423" fmla="*/ f6272 f2891 1"/>
              <a:gd name="f7424" fmla="*/ f6273 f2891 1"/>
              <a:gd name="f7425" fmla="*/ f6274 f2892 1"/>
              <a:gd name="f7426" fmla="*/ f6275 f2891 1"/>
              <a:gd name="f7427" fmla="*/ f6276 f2892 1"/>
              <a:gd name="f7428" fmla="*/ f6277 f2891 1"/>
              <a:gd name="f7429" fmla="*/ f6278 f2892 1"/>
              <a:gd name="f7430" fmla="*/ f6279 f2891 1"/>
              <a:gd name="f7431" fmla="*/ f6280 f2892 1"/>
              <a:gd name="f7432" fmla="*/ f6281 f2891 1"/>
              <a:gd name="f7433" fmla="*/ f6282 f2892 1"/>
              <a:gd name="f7434" fmla="*/ f6283 f2891 1"/>
              <a:gd name="f7435" fmla="*/ f6284 f2891 1"/>
              <a:gd name="f7436" fmla="*/ f6285 f2892 1"/>
              <a:gd name="f7437" fmla="*/ f6286 f2891 1"/>
              <a:gd name="f7438" fmla="*/ f6287 f2892 1"/>
              <a:gd name="f7439" fmla="*/ f6288 f2891 1"/>
              <a:gd name="f7440" fmla="*/ f6289 f2892 1"/>
              <a:gd name="f7441" fmla="*/ f6290 f2891 1"/>
              <a:gd name="f7442" fmla="*/ f6291 f2891 1"/>
              <a:gd name="f7443" fmla="*/ f6292 f2892 1"/>
              <a:gd name="f7444" fmla="*/ f6293 f2891 1"/>
              <a:gd name="f7445" fmla="*/ f6294 f2892 1"/>
              <a:gd name="f7446" fmla="*/ f6295 f2891 1"/>
              <a:gd name="f7447" fmla="*/ f6296 f2892 1"/>
              <a:gd name="f7448" fmla="*/ f6297 f2891 1"/>
              <a:gd name="f7449" fmla="*/ f6298 f2891 1"/>
              <a:gd name="f7450" fmla="*/ f6299 f2892 1"/>
              <a:gd name="f7451" fmla="*/ f6300 f2891 1"/>
              <a:gd name="f7452" fmla="*/ f6301 f2891 1"/>
              <a:gd name="f7453" fmla="*/ f6302 f2891 1"/>
              <a:gd name="f7454" fmla="*/ f6303 f2892 1"/>
              <a:gd name="f7455" fmla="*/ f6304 f2892 1"/>
              <a:gd name="f7456" fmla="*/ f6305 f2891 1"/>
              <a:gd name="f7457" fmla="*/ f6306 f2892 1"/>
              <a:gd name="f7458" fmla="*/ f6307 f2891 1"/>
              <a:gd name="f7459" fmla="*/ f6308 f2891 1"/>
              <a:gd name="f7460" fmla="*/ f6309 f2892 1"/>
              <a:gd name="f7461" fmla="*/ f6310 f2891 1"/>
              <a:gd name="f7462" fmla="*/ f6311 f2892 1"/>
              <a:gd name="f7463" fmla="*/ f6312 f2891 1"/>
              <a:gd name="f7464" fmla="*/ f6313 f2891 1"/>
              <a:gd name="f7465" fmla="*/ f6314 f2891 1"/>
              <a:gd name="f7466" fmla="*/ f6315 f2892 1"/>
              <a:gd name="f7467" fmla="*/ f6316 f2891 1"/>
              <a:gd name="f7468" fmla="*/ f6317 f2892 1"/>
              <a:gd name="f7469" fmla="*/ f6318 f2891 1"/>
              <a:gd name="f7470" fmla="*/ f6319 f2891 1"/>
              <a:gd name="f7471" fmla="*/ f6320 f2892 1"/>
              <a:gd name="f7472" fmla="*/ f6321 f2892 1"/>
              <a:gd name="f7473" fmla="*/ f6322 f2892 1"/>
              <a:gd name="f7474" fmla="*/ f6323 f2892 1"/>
              <a:gd name="f7475" fmla="*/ f6324 f2891 1"/>
              <a:gd name="f7476" fmla="*/ f6325 f2892 1"/>
              <a:gd name="f7477" fmla="*/ f6326 f2891 1"/>
              <a:gd name="f7478" fmla="*/ f6327 f2892 1"/>
              <a:gd name="f7479" fmla="*/ f6328 f2891 1"/>
              <a:gd name="f7480" fmla="*/ f6329 f2892 1"/>
              <a:gd name="f7481" fmla="*/ f6330 f2891 1"/>
              <a:gd name="f7482" fmla="*/ f6331 f2892 1"/>
              <a:gd name="f7483" fmla="*/ f6332 f2891 1"/>
              <a:gd name="f7484" fmla="*/ f6333 f2892 1"/>
              <a:gd name="f7485" fmla="*/ f6334 f2891 1"/>
              <a:gd name="f7486" fmla="*/ f6335 f2892 1"/>
              <a:gd name="f7487" fmla="*/ f6336 f2892 1"/>
              <a:gd name="f7488" fmla="*/ f6337 f2891 1"/>
              <a:gd name="f7489" fmla="*/ f6338 f2892 1"/>
              <a:gd name="f7490" fmla="*/ f6339 f2891 1"/>
              <a:gd name="f7491" fmla="*/ f6340 f2892 1"/>
              <a:gd name="f7492" fmla="*/ f6341 f2892 1"/>
              <a:gd name="f7493" fmla="*/ f6342 f2891 1"/>
              <a:gd name="f7494" fmla="*/ f6343 f2892 1"/>
              <a:gd name="f7495" fmla="*/ f6344 f2892 1"/>
              <a:gd name="f7496" fmla="*/ f6345 f2891 1"/>
              <a:gd name="f7497" fmla="*/ f6346 f2892 1"/>
              <a:gd name="f7498" fmla="*/ f6347 f2891 1"/>
            </a:gdLst>
            <a:ahLst/>
            <a:cxnLst>
              <a:cxn ang="3cd4">
                <a:pos x="hc" y="t"/>
              </a:cxn>
              <a:cxn ang="0">
                <a:pos x="r" y="vc"/>
              </a:cxn>
              <a:cxn ang="cd4">
                <a:pos x="hc" y="b"/>
              </a:cxn>
              <a:cxn ang="cd2">
                <a:pos x="l" y="vc"/>
              </a:cxn>
              <a:cxn ang="f4049">
                <a:pos x="f6352" y="f6353"/>
              </a:cxn>
              <a:cxn ang="f4049">
                <a:pos x="f6354" y="f6355"/>
              </a:cxn>
              <a:cxn ang="f4049">
                <a:pos x="f6356" y="f6357"/>
              </a:cxn>
              <a:cxn ang="f4049">
                <a:pos x="f6358" y="f6359"/>
              </a:cxn>
              <a:cxn ang="f4049">
                <a:pos x="f6360" y="f6361"/>
              </a:cxn>
              <a:cxn ang="f4049">
                <a:pos x="f6362" y="f6363"/>
              </a:cxn>
              <a:cxn ang="f4049">
                <a:pos x="f6364" y="f6365"/>
              </a:cxn>
              <a:cxn ang="f4049">
                <a:pos x="f6366" y="f6367"/>
              </a:cxn>
              <a:cxn ang="f4049">
                <a:pos x="f6368" y="f6369"/>
              </a:cxn>
              <a:cxn ang="f4049">
                <a:pos x="f6370" y="f6371"/>
              </a:cxn>
              <a:cxn ang="f4049">
                <a:pos x="f6372" y="f6373"/>
              </a:cxn>
              <a:cxn ang="f4049">
                <a:pos x="f6374" y="f6375"/>
              </a:cxn>
              <a:cxn ang="f4049">
                <a:pos x="f6352" y="f6353"/>
              </a:cxn>
              <a:cxn ang="f4049">
                <a:pos x="f6376" y="f6377"/>
              </a:cxn>
              <a:cxn ang="f4049">
                <a:pos x="f6378" y="f6379"/>
              </a:cxn>
              <a:cxn ang="f4049">
                <a:pos x="f6380" y="f6381"/>
              </a:cxn>
              <a:cxn ang="f4049">
                <a:pos x="f6382" y="f6383"/>
              </a:cxn>
              <a:cxn ang="f4049">
                <a:pos x="f6384" y="f6385"/>
              </a:cxn>
              <a:cxn ang="f4049">
                <a:pos x="f6386" y="f6387"/>
              </a:cxn>
              <a:cxn ang="f4049">
                <a:pos x="f6388" y="f6381"/>
              </a:cxn>
              <a:cxn ang="f4049">
                <a:pos x="f6389" y="f6390"/>
              </a:cxn>
              <a:cxn ang="f4049">
                <a:pos x="f6376" y="f6377"/>
              </a:cxn>
              <a:cxn ang="f4049">
                <a:pos x="f6391" y="f6392"/>
              </a:cxn>
              <a:cxn ang="f4049">
                <a:pos x="f6393" y="f6394"/>
              </a:cxn>
              <a:cxn ang="f4049">
                <a:pos x="f6395" y="f6396"/>
              </a:cxn>
              <a:cxn ang="f4049">
                <a:pos x="f6397" y="f6398"/>
              </a:cxn>
              <a:cxn ang="f4049">
                <a:pos x="f6399" y="f6400"/>
              </a:cxn>
              <a:cxn ang="f4049">
                <a:pos x="f6401" y="f6402"/>
              </a:cxn>
              <a:cxn ang="f4049">
                <a:pos x="f6403" y="f6367"/>
              </a:cxn>
              <a:cxn ang="f4049">
                <a:pos x="f6404" y="f6405"/>
              </a:cxn>
              <a:cxn ang="f4049">
                <a:pos x="f6406" y="f6359"/>
              </a:cxn>
              <a:cxn ang="f4049">
                <a:pos x="f6407" y="f6408"/>
              </a:cxn>
              <a:cxn ang="f4049">
                <a:pos x="f6409" y="f6410"/>
              </a:cxn>
              <a:cxn ang="f4049">
                <a:pos x="f6391" y="f6392"/>
              </a:cxn>
              <a:cxn ang="f4049">
                <a:pos x="f6411" y="f6412"/>
              </a:cxn>
              <a:cxn ang="f4049">
                <a:pos x="f6413" y="f6414"/>
              </a:cxn>
              <a:cxn ang="f4049">
                <a:pos x="f6415" y="f6416"/>
              </a:cxn>
              <a:cxn ang="f4049">
                <a:pos x="f6417" y="f6418"/>
              </a:cxn>
              <a:cxn ang="f4049">
                <a:pos x="f6419" y="f6420"/>
              </a:cxn>
              <a:cxn ang="f4049">
                <a:pos x="f6421" y="f6422"/>
              </a:cxn>
              <a:cxn ang="f4049">
                <a:pos x="f6423" y="f6424"/>
              </a:cxn>
              <a:cxn ang="f4049">
                <a:pos x="f6425" y="f6426"/>
              </a:cxn>
              <a:cxn ang="f4049">
                <a:pos x="f6427" y="f6428"/>
              </a:cxn>
              <a:cxn ang="f4049">
                <a:pos x="f6429" y="f6430"/>
              </a:cxn>
              <a:cxn ang="f4049">
                <a:pos x="f6411" y="f6412"/>
              </a:cxn>
              <a:cxn ang="f4049">
                <a:pos x="f6431" y="f6432"/>
              </a:cxn>
              <a:cxn ang="f4049">
                <a:pos x="f6433" y="f6434"/>
              </a:cxn>
              <a:cxn ang="f4049">
                <a:pos x="f6435" y="f6436"/>
              </a:cxn>
              <a:cxn ang="f4049">
                <a:pos x="f6437" y="f6438"/>
              </a:cxn>
              <a:cxn ang="f4049">
                <a:pos x="f6439" y="f6440"/>
              </a:cxn>
              <a:cxn ang="f4049">
                <a:pos x="f6441" y="f6442"/>
              </a:cxn>
              <a:cxn ang="f4049">
                <a:pos x="f6443" y="f6444"/>
              </a:cxn>
              <a:cxn ang="f4049">
                <a:pos x="f6445" y="f6442"/>
              </a:cxn>
              <a:cxn ang="f4049">
                <a:pos x="f6446" y="f6447"/>
              </a:cxn>
              <a:cxn ang="f4049">
                <a:pos x="f6448" y="f6449"/>
              </a:cxn>
              <a:cxn ang="f4049">
                <a:pos x="f6450" y="f6451"/>
              </a:cxn>
              <a:cxn ang="f4049">
                <a:pos x="f6452" y="f6453"/>
              </a:cxn>
              <a:cxn ang="f4049">
                <a:pos x="f6454" y="f6455"/>
              </a:cxn>
              <a:cxn ang="f4049">
                <a:pos x="f6431" y="f6432"/>
              </a:cxn>
              <a:cxn ang="f4049">
                <a:pos x="f6456" y="f6457"/>
              </a:cxn>
              <a:cxn ang="f4049">
                <a:pos x="f6458" y="f6459"/>
              </a:cxn>
              <a:cxn ang="f4049">
                <a:pos x="f6460" y="f6461"/>
              </a:cxn>
              <a:cxn ang="f4049">
                <a:pos x="f6462" y="f6463"/>
              </a:cxn>
              <a:cxn ang="f4049">
                <a:pos x="f6464" y="f6465"/>
              </a:cxn>
              <a:cxn ang="f4049">
                <a:pos x="f6466" y="f6467"/>
              </a:cxn>
              <a:cxn ang="f4049">
                <a:pos x="f6468" y="f6469"/>
              </a:cxn>
              <a:cxn ang="f4049">
                <a:pos x="f6470" y="f6471"/>
              </a:cxn>
              <a:cxn ang="f4049">
                <a:pos x="f6472" y="f6473"/>
              </a:cxn>
              <a:cxn ang="f4049">
                <a:pos x="f6474" y="f6475"/>
              </a:cxn>
              <a:cxn ang="f4049">
                <a:pos x="f6476" y="f6477"/>
              </a:cxn>
              <a:cxn ang="f4049">
                <a:pos x="f6456" y="f6457"/>
              </a:cxn>
              <a:cxn ang="f4049">
                <a:pos x="f6478" y="f6479"/>
              </a:cxn>
              <a:cxn ang="f4049">
                <a:pos x="f6480" y="f6481"/>
              </a:cxn>
              <a:cxn ang="f4049">
                <a:pos x="f6482" y="f6483"/>
              </a:cxn>
              <a:cxn ang="f4049">
                <a:pos x="f6484" y="f6485"/>
              </a:cxn>
              <a:cxn ang="f4049">
                <a:pos x="f6486" y="f6487"/>
              </a:cxn>
              <a:cxn ang="f4049">
                <a:pos x="f6488" y="f6489"/>
              </a:cxn>
              <a:cxn ang="f4049">
                <a:pos x="f6490" y="f6461"/>
              </a:cxn>
              <a:cxn ang="f4049">
                <a:pos x="f6491" y="f6492"/>
              </a:cxn>
              <a:cxn ang="f4049">
                <a:pos x="f6493" y="f6494"/>
              </a:cxn>
              <a:cxn ang="f4049">
                <a:pos x="f6478" y="f6479"/>
              </a:cxn>
              <a:cxn ang="f4049">
                <a:pos x="f6495" y="f6496"/>
              </a:cxn>
              <a:cxn ang="f4049">
                <a:pos x="f6497" y="f6498"/>
              </a:cxn>
              <a:cxn ang="f4049">
                <a:pos x="f6499" y="f6500"/>
              </a:cxn>
              <a:cxn ang="f4049">
                <a:pos x="f6495" y="f6496"/>
              </a:cxn>
              <a:cxn ang="f4049">
                <a:pos x="f6501" y="f6502"/>
              </a:cxn>
              <a:cxn ang="f4049">
                <a:pos x="f6503" y="f6504"/>
              </a:cxn>
              <a:cxn ang="f4049">
                <a:pos x="f6505" y="f6506"/>
              </a:cxn>
              <a:cxn ang="f4049">
                <a:pos x="f6507" y="f6508"/>
              </a:cxn>
              <a:cxn ang="f4049">
                <a:pos x="f6501" y="f6502"/>
              </a:cxn>
              <a:cxn ang="f4049">
                <a:pos x="f6509" y="f6510"/>
              </a:cxn>
              <a:cxn ang="f4049">
                <a:pos x="f6511" y="f6512"/>
              </a:cxn>
              <a:cxn ang="f4049">
                <a:pos x="f6513" y="f6514"/>
              </a:cxn>
              <a:cxn ang="f4049">
                <a:pos x="f6515" y="f6516"/>
              </a:cxn>
              <a:cxn ang="f4049">
                <a:pos x="f6517" y="f6518"/>
              </a:cxn>
              <a:cxn ang="f4049">
                <a:pos x="f6395" y="f6519"/>
              </a:cxn>
              <a:cxn ang="f4049">
                <a:pos x="f6520" y="f6485"/>
              </a:cxn>
              <a:cxn ang="f4049">
                <a:pos x="f6521" y="f6522"/>
              </a:cxn>
              <a:cxn ang="f4049">
                <a:pos x="f6523" y="f6524"/>
              </a:cxn>
              <a:cxn ang="f4049">
                <a:pos x="f6525" y="f6526"/>
              </a:cxn>
              <a:cxn ang="f4049">
                <a:pos x="f6527" y="f6528"/>
              </a:cxn>
              <a:cxn ang="f4049">
                <a:pos x="f6529" y="f6530"/>
              </a:cxn>
              <a:cxn ang="f4049">
                <a:pos x="f6529" y="f6531"/>
              </a:cxn>
              <a:cxn ang="f4049">
                <a:pos x="f6509" y="f6510"/>
              </a:cxn>
              <a:cxn ang="f4049">
                <a:pos x="f6532" y="f6533"/>
              </a:cxn>
              <a:cxn ang="f4049">
                <a:pos x="f6534" y="f6535"/>
              </a:cxn>
              <a:cxn ang="f4049">
                <a:pos x="f6536" y="f6537"/>
              </a:cxn>
              <a:cxn ang="f4049">
                <a:pos x="f6538" y="f6539"/>
              </a:cxn>
              <a:cxn ang="f4049">
                <a:pos x="f6540" y="f6541"/>
              </a:cxn>
              <a:cxn ang="f4049">
                <a:pos x="f6542" y="f6543"/>
              </a:cxn>
              <a:cxn ang="f4049">
                <a:pos x="f6544" y="f6545"/>
              </a:cxn>
              <a:cxn ang="f4049">
                <a:pos x="f6546" y="f6547"/>
              </a:cxn>
              <a:cxn ang="f4049">
                <a:pos x="f6548" y="f6549"/>
              </a:cxn>
              <a:cxn ang="f4049">
                <a:pos x="f6550" y="f6551"/>
              </a:cxn>
              <a:cxn ang="f4049">
                <a:pos x="f6552" y="f6553"/>
              </a:cxn>
              <a:cxn ang="f4049">
                <a:pos x="f6554" y="f6555"/>
              </a:cxn>
              <a:cxn ang="f4049">
                <a:pos x="f6556" y="f6557"/>
              </a:cxn>
              <a:cxn ang="f4049">
                <a:pos x="f6558" y="f6559"/>
              </a:cxn>
              <a:cxn ang="f4049">
                <a:pos x="f6560" y="f6561"/>
              </a:cxn>
              <a:cxn ang="f4049">
                <a:pos x="f6562" y="f6543"/>
              </a:cxn>
              <a:cxn ang="f4049">
                <a:pos x="f6563" y="f6564"/>
              </a:cxn>
              <a:cxn ang="f4049">
                <a:pos x="f6565" y="f6566"/>
              </a:cxn>
              <a:cxn ang="f4049">
                <a:pos x="f6567" y="f6568"/>
              </a:cxn>
              <a:cxn ang="f4049">
                <a:pos x="f6569" y="f6570"/>
              </a:cxn>
              <a:cxn ang="f4049">
                <a:pos x="f6571" y="f6572"/>
              </a:cxn>
              <a:cxn ang="f4049">
                <a:pos x="f6573" y="f6528"/>
              </a:cxn>
              <a:cxn ang="f4049">
                <a:pos x="f6574" y="f6575"/>
              </a:cxn>
              <a:cxn ang="f4049">
                <a:pos x="f6576" y="f6577"/>
              </a:cxn>
              <a:cxn ang="f4049">
                <a:pos x="f6578" y="f6579"/>
              </a:cxn>
              <a:cxn ang="f4049">
                <a:pos x="f6580" y="f6508"/>
              </a:cxn>
              <a:cxn ang="f4049">
                <a:pos x="f6581" y="f6582"/>
              </a:cxn>
              <a:cxn ang="f4049">
                <a:pos x="f6583" y="f6584"/>
              </a:cxn>
              <a:cxn ang="f4049">
                <a:pos x="f6585" y="f6586"/>
              </a:cxn>
              <a:cxn ang="f4049">
                <a:pos x="f6587" y="f6588"/>
              </a:cxn>
              <a:cxn ang="f4049">
                <a:pos x="f6578" y="f6589"/>
              </a:cxn>
              <a:cxn ang="f4049">
                <a:pos x="f6590" y="f6591"/>
              </a:cxn>
              <a:cxn ang="f4049">
                <a:pos x="f6592" y="f6593"/>
              </a:cxn>
              <a:cxn ang="f4049">
                <a:pos x="f6594" y="f6595"/>
              </a:cxn>
              <a:cxn ang="f4049">
                <a:pos x="f6596" y="f6597"/>
              </a:cxn>
              <a:cxn ang="f4049">
                <a:pos x="f6598" y="f6599"/>
              </a:cxn>
              <a:cxn ang="f4049">
                <a:pos x="f6600" y="f6601"/>
              </a:cxn>
              <a:cxn ang="f4049">
                <a:pos x="f6602" y="f6504"/>
              </a:cxn>
              <a:cxn ang="f4049">
                <a:pos x="f6603" y="f6604"/>
              </a:cxn>
              <a:cxn ang="f4049">
                <a:pos x="f6605" y="f6606"/>
              </a:cxn>
              <a:cxn ang="f4049">
                <a:pos x="f6607" y="f6606"/>
              </a:cxn>
              <a:cxn ang="f4049">
                <a:pos x="f6608" y="f6609"/>
              </a:cxn>
              <a:cxn ang="f4049">
                <a:pos x="f6610" y="f6611"/>
              </a:cxn>
              <a:cxn ang="f4049">
                <a:pos x="f6612" y="f6613"/>
              </a:cxn>
              <a:cxn ang="f4049">
                <a:pos x="f6614" y="f6615"/>
              </a:cxn>
              <a:cxn ang="f4049">
                <a:pos x="f6616" y="f6617"/>
              </a:cxn>
              <a:cxn ang="f4049">
                <a:pos x="f6532" y="f6533"/>
              </a:cxn>
              <a:cxn ang="f4049">
                <a:pos x="f6618" y="f6619"/>
              </a:cxn>
              <a:cxn ang="f4049">
                <a:pos x="f6620" y="f6621"/>
              </a:cxn>
              <a:cxn ang="f4049">
                <a:pos x="f6622" y="f6500"/>
              </a:cxn>
              <a:cxn ang="f4049">
                <a:pos x="f6623" y="f6624"/>
              </a:cxn>
              <a:cxn ang="f4049">
                <a:pos x="f6618" y="f6619"/>
              </a:cxn>
              <a:cxn ang="f4049">
                <a:pos x="f6625" y="f6626"/>
              </a:cxn>
              <a:cxn ang="f4049">
                <a:pos x="f6627" y="f6628"/>
              </a:cxn>
              <a:cxn ang="f4049">
                <a:pos x="f6629" y="f6630"/>
              </a:cxn>
              <a:cxn ang="f4049">
                <a:pos x="f6631" y="f6632"/>
              </a:cxn>
              <a:cxn ang="f4049">
                <a:pos x="f6633" y="f6634"/>
              </a:cxn>
              <a:cxn ang="f4049">
                <a:pos x="f6635" y="f6636"/>
              </a:cxn>
              <a:cxn ang="f4049">
                <a:pos x="f6637" y="f6638"/>
              </a:cxn>
              <a:cxn ang="f4049">
                <a:pos x="f6639" y="f6640"/>
              </a:cxn>
              <a:cxn ang="f4049">
                <a:pos x="f6641" y="f6642"/>
              </a:cxn>
              <a:cxn ang="f4049">
                <a:pos x="f6643" y="f6644"/>
              </a:cxn>
              <a:cxn ang="f4049">
                <a:pos x="f6645" y="f6646"/>
              </a:cxn>
              <a:cxn ang="f4049">
                <a:pos x="f6647" y="f6648"/>
              </a:cxn>
              <a:cxn ang="f4049">
                <a:pos x="f6649" y="f6650"/>
              </a:cxn>
              <a:cxn ang="f4049">
                <a:pos x="f6651" y="f6652"/>
              </a:cxn>
              <a:cxn ang="f4049">
                <a:pos x="f6653" y="f6654"/>
              </a:cxn>
              <a:cxn ang="f4049">
                <a:pos x="f6655" y="f6656"/>
              </a:cxn>
              <a:cxn ang="f4049">
                <a:pos x="f6657" y="f6658"/>
              </a:cxn>
              <a:cxn ang="f4049">
                <a:pos x="f6659" y="f6660"/>
              </a:cxn>
              <a:cxn ang="f4049">
                <a:pos x="f6661" y="f6662"/>
              </a:cxn>
              <a:cxn ang="f4049">
                <a:pos x="f6663" y="f6664"/>
              </a:cxn>
              <a:cxn ang="f4049">
                <a:pos x="f6665" y="f6666"/>
              </a:cxn>
              <a:cxn ang="f4049">
                <a:pos x="f6667" y="f6668"/>
              </a:cxn>
              <a:cxn ang="f4049">
                <a:pos x="f6669" y="f6670"/>
              </a:cxn>
              <a:cxn ang="f4049">
                <a:pos x="f6671" y="f6672"/>
              </a:cxn>
              <a:cxn ang="f4049">
                <a:pos x="f6673" y="f6674"/>
              </a:cxn>
              <a:cxn ang="f4049">
                <a:pos x="f6675" y="f6670"/>
              </a:cxn>
              <a:cxn ang="f4049">
                <a:pos x="f6676" y="f6677"/>
              </a:cxn>
              <a:cxn ang="f4049">
                <a:pos x="f6678" y="f6679"/>
              </a:cxn>
              <a:cxn ang="f4049">
                <a:pos x="f6680" y="f6681"/>
              </a:cxn>
              <a:cxn ang="f4049">
                <a:pos x="f6682" y="f6683"/>
              </a:cxn>
              <a:cxn ang="f4049">
                <a:pos x="f6684" y="f6685"/>
              </a:cxn>
              <a:cxn ang="f4049">
                <a:pos x="f6686" y="f6687"/>
              </a:cxn>
              <a:cxn ang="f4049">
                <a:pos x="f6688" y="f6689"/>
              </a:cxn>
              <a:cxn ang="f4049">
                <a:pos x="f6690" y="f6691"/>
              </a:cxn>
              <a:cxn ang="f4049">
                <a:pos x="f6692" y="f6693"/>
              </a:cxn>
              <a:cxn ang="f4049">
                <a:pos x="f6694" y="f6674"/>
              </a:cxn>
              <a:cxn ang="f4049">
                <a:pos x="f6695" y="f6609"/>
              </a:cxn>
              <a:cxn ang="f4049">
                <a:pos x="f6696" y="f6697"/>
              </a:cxn>
              <a:cxn ang="f4049">
                <a:pos x="f6698" y="f6699"/>
              </a:cxn>
              <a:cxn ang="f4049">
                <a:pos x="f6700" y="f6701"/>
              </a:cxn>
              <a:cxn ang="f4049">
                <a:pos x="f6702" y="f6703"/>
              </a:cxn>
              <a:cxn ang="f4049">
                <a:pos x="f6704" y="f6705"/>
              </a:cxn>
              <a:cxn ang="f4049">
                <a:pos x="f6706" y="f6595"/>
              </a:cxn>
              <a:cxn ang="f4049">
                <a:pos x="f6707" y="f6584"/>
              </a:cxn>
              <a:cxn ang="f4049">
                <a:pos x="f6708" y="f6709"/>
              </a:cxn>
              <a:cxn ang="f4049">
                <a:pos x="f6710" y="f6711"/>
              </a:cxn>
              <a:cxn ang="f4049">
                <a:pos x="f6712" y="f6713"/>
              </a:cxn>
              <a:cxn ang="f4049">
                <a:pos x="f6714" y="f6715"/>
              </a:cxn>
              <a:cxn ang="f4049">
                <a:pos x="f6716" y="f6717"/>
              </a:cxn>
              <a:cxn ang="f4049">
                <a:pos x="f6718" y="f6719"/>
              </a:cxn>
              <a:cxn ang="f4049">
                <a:pos x="f6720" y="f6721"/>
              </a:cxn>
              <a:cxn ang="f4049">
                <a:pos x="f6722" y="f6723"/>
              </a:cxn>
              <a:cxn ang="f4049">
                <a:pos x="f6724" y="f6725"/>
              </a:cxn>
              <a:cxn ang="f4049">
                <a:pos x="f6726" y="f6727"/>
              </a:cxn>
              <a:cxn ang="f4049">
                <a:pos x="f6728" y="f6729"/>
              </a:cxn>
              <a:cxn ang="f4049">
                <a:pos x="f6730" y="f6731"/>
              </a:cxn>
              <a:cxn ang="f4049">
                <a:pos x="f6732" y="f6733"/>
              </a:cxn>
              <a:cxn ang="f4049">
                <a:pos x="f6734" y="f6735"/>
              </a:cxn>
              <a:cxn ang="f4049">
                <a:pos x="f6736" y="f6737"/>
              </a:cxn>
              <a:cxn ang="f4049">
                <a:pos x="f6738" y="f6739"/>
              </a:cxn>
              <a:cxn ang="f4049">
                <a:pos x="f6740" y="f6741"/>
              </a:cxn>
              <a:cxn ang="f4049">
                <a:pos x="f6742" y="f6743"/>
              </a:cxn>
              <a:cxn ang="f4049">
                <a:pos x="f6744" y="f6745"/>
              </a:cxn>
              <a:cxn ang="f4049">
                <a:pos x="f6746" y="f6747"/>
              </a:cxn>
              <a:cxn ang="f4049">
                <a:pos x="f6748" y="f6749"/>
              </a:cxn>
              <a:cxn ang="f4049">
                <a:pos x="f6750" y="f6751"/>
              </a:cxn>
              <a:cxn ang="f4049">
                <a:pos x="f6752" y="f6753"/>
              </a:cxn>
              <a:cxn ang="f4049">
                <a:pos x="f6754" y="f6755"/>
              </a:cxn>
              <a:cxn ang="f4049">
                <a:pos x="f6756" y="f6757"/>
              </a:cxn>
              <a:cxn ang="f4049">
                <a:pos x="f6758" y="f6759"/>
              </a:cxn>
              <a:cxn ang="f4049">
                <a:pos x="f6760" y="f6761"/>
              </a:cxn>
              <a:cxn ang="f4049">
                <a:pos x="f6762" y="f6615"/>
              </a:cxn>
              <a:cxn ang="f4049">
                <a:pos x="f6763" y="f6632"/>
              </a:cxn>
              <a:cxn ang="f4049">
                <a:pos x="f6625" y="f6626"/>
              </a:cxn>
              <a:cxn ang="f4049">
                <a:pos x="f6764" y="f6765"/>
              </a:cxn>
              <a:cxn ang="f4049">
                <a:pos x="f6766" y="f6767"/>
              </a:cxn>
              <a:cxn ang="f4049">
                <a:pos x="f6768" y="f6769"/>
              </a:cxn>
              <a:cxn ang="f4049">
                <a:pos x="f6770" y="f6771"/>
              </a:cxn>
              <a:cxn ang="f4049">
                <a:pos x="f6772" y="f6773"/>
              </a:cxn>
              <a:cxn ang="f4049">
                <a:pos x="f6774" y="f6775"/>
              </a:cxn>
              <a:cxn ang="f4049">
                <a:pos x="f6776" y="f6664"/>
              </a:cxn>
              <a:cxn ang="f4049">
                <a:pos x="f6777" y="f6494"/>
              </a:cxn>
              <a:cxn ang="f4049">
                <a:pos x="f6778" y="f6779"/>
              </a:cxn>
              <a:cxn ang="f4049">
                <a:pos x="f6780" y="f6781"/>
              </a:cxn>
              <a:cxn ang="f4049">
                <a:pos x="f6782" y="f6783"/>
              </a:cxn>
              <a:cxn ang="f4049">
                <a:pos x="f6784" y="f6785"/>
              </a:cxn>
              <a:cxn ang="f4049">
                <a:pos x="f6786" y="f6787"/>
              </a:cxn>
              <a:cxn ang="f4049">
                <a:pos x="f6764" y="f6765"/>
              </a:cxn>
              <a:cxn ang="f4049">
                <a:pos x="f6788" y="f6789"/>
              </a:cxn>
              <a:cxn ang="f4049">
                <a:pos x="f6790" y="f6791"/>
              </a:cxn>
              <a:cxn ang="f4049">
                <a:pos x="f6792" y="f6793"/>
              </a:cxn>
              <a:cxn ang="f4049">
                <a:pos x="f6794" y="f6795"/>
              </a:cxn>
              <a:cxn ang="f4049">
                <a:pos x="f6788" y="f6789"/>
              </a:cxn>
              <a:cxn ang="f4049">
                <a:pos x="f6796" y="f6797"/>
              </a:cxn>
              <a:cxn ang="f4049">
                <a:pos x="f6798" y="f6799"/>
              </a:cxn>
              <a:cxn ang="f4049">
                <a:pos x="f6800" y="f6801"/>
              </a:cxn>
              <a:cxn ang="f4049">
                <a:pos x="f6796" y="f6797"/>
              </a:cxn>
              <a:cxn ang="f4049">
                <a:pos x="f6802" y="f6803"/>
              </a:cxn>
              <a:cxn ang="f4049">
                <a:pos x="f6804" y="f6805"/>
              </a:cxn>
              <a:cxn ang="f4049">
                <a:pos x="f6806" y="f6807"/>
              </a:cxn>
              <a:cxn ang="f4049">
                <a:pos x="f6802" y="f6803"/>
              </a:cxn>
              <a:cxn ang="f4049">
                <a:pos x="f6808" y="f6809"/>
              </a:cxn>
              <a:cxn ang="f4049">
                <a:pos x="f6810" y="f6811"/>
              </a:cxn>
              <a:cxn ang="f4049">
                <a:pos x="f6812" y="f6813"/>
              </a:cxn>
              <a:cxn ang="f4049">
                <a:pos x="f6814" y="f6815"/>
              </a:cxn>
              <a:cxn ang="f4049">
                <a:pos x="f6816" y="f6817"/>
              </a:cxn>
              <a:cxn ang="f4049">
                <a:pos x="f6818" y="f6819"/>
              </a:cxn>
              <a:cxn ang="f4049">
                <a:pos x="f6820" y="f6821"/>
              </a:cxn>
              <a:cxn ang="f4049">
                <a:pos x="f6822" y="f6823"/>
              </a:cxn>
              <a:cxn ang="f4049">
                <a:pos x="f6824" y="f6825"/>
              </a:cxn>
              <a:cxn ang="f4049">
                <a:pos x="f6826" y="f6827"/>
              </a:cxn>
              <a:cxn ang="f4049">
                <a:pos x="f6828" y="f6829"/>
              </a:cxn>
              <a:cxn ang="f4049">
                <a:pos x="f6830" y="f6831"/>
              </a:cxn>
              <a:cxn ang="f4049">
                <a:pos x="f6832" y="f6833"/>
              </a:cxn>
              <a:cxn ang="f4049">
                <a:pos x="f6834" y="f6835"/>
              </a:cxn>
              <a:cxn ang="f4049">
                <a:pos x="f6836" y="f6837"/>
              </a:cxn>
              <a:cxn ang="f4049">
                <a:pos x="f6838" y="f6839"/>
              </a:cxn>
              <a:cxn ang="f4049">
                <a:pos x="f6840" y="f6841"/>
              </a:cxn>
              <a:cxn ang="f4049">
                <a:pos x="f6842" y="f6843"/>
              </a:cxn>
              <a:cxn ang="f4049">
                <a:pos x="f6844" y="f6845"/>
              </a:cxn>
              <a:cxn ang="f4049">
                <a:pos x="f6846" y="f6847"/>
              </a:cxn>
              <a:cxn ang="f4049">
                <a:pos x="f6431" y="f6848"/>
              </a:cxn>
              <a:cxn ang="f4049">
                <a:pos x="f6849" y="f6850"/>
              </a:cxn>
              <a:cxn ang="f4049">
                <a:pos x="f6851" y="f6852"/>
              </a:cxn>
              <a:cxn ang="f4049">
                <a:pos x="f6853" y="f6854"/>
              </a:cxn>
              <a:cxn ang="f4049">
                <a:pos x="f6855" y="f6856"/>
              </a:cxn>
              <a:cxn ang="f4049">
                <a:pos x="f6857" y="f6858"/>
              </a:cxn>
              <a:cxn ang="f4049">
                <a:pos x="f6859" y="f6860"/>
              </a:cxn>
              <a:cxn ang="f4049">
                <a:pos x="f6861" y="f6862"/>
              </a:cxn>
              <a:cxn ang="f4049">
                <a:pos x="f6863" y="f6864"/>
              </a:cxn>
              <a:cxn ang="f4049">
                <a:pos x="f6865" y="f6866"/>
              </a:cxn>
              <a:cxn ang="f4049">
                <a:pos x="f6867" y="f6868"/>
              </a:cxn>
              <a:cxn ang="f4049">
                <a:pos x="f6869" y="f6870"/>
              </a:cxn>
              <a:cxn ang="f4049">
                <a:pos x="f6871" y="f6872"/>
              </a:cxn>
              <a:cxn ang="f4049">
                <a:pos x="f6873" y="f6874"/>
              </a:cxn>
              <a:cxn ang="f4049">
                <a:pos x="f6875" y="f6733"/>
              </a:cxn>
              <a:cxn ang="f4049">
                <a:pos x="f6876" y="f6877"/>
              </a:cxn>
              <a:cxn ang="f4049">
                <a:pos x="f6878" y="f6879"/>
              </a:cxn>
              <a:cxn ang="f4049">
                <a:pos x="f6880" y="f6881"/>
              </a:cxn>
              <a:cxn ang="f4049">
                <a:pos x="f6882" y="f6883"/>
              </a:cxn>
              <a:cxn ang="f4049">
                <a:pos x="f6884" y="f6885"/>
              </a:cxn>
              <a:cxn ang="f4049">
                <a:pos x="f6886" y="f6887"/>
              </a:cxn>
              <a:cxn ang="f4049">
                <a:pos x="f6888" y="f6889"/>
              </a:cxn>
              <a:cxn ang="f4049">
                <a:pos x="f6890" y="f6891"/>
              </a:cxn>
              <a:cxn ang="f4049">
                <a:pos x="f6892" y="f6893"/>
              </a:cxn>
              <a:cxn ang="f4049">
                <a:pos x="f6894" y="f6895"/>
              </a:cxn>
              <a:cxn ang="f4049">
                <a:pos x="f6896" y="f6719"/>
              </a:cxn>
              <a:cxn ang="f4049">
                <a:pos x="f6897" y="f6898"/>
              </a:cxn>
              <a:cxn ang="f4049">
                <a:pos x="f6899" y="f6900"/>
              </a:cxn>
              <a:cxn ang="f4049">
                <a:pos x="f6901" y="f6902"/>
              </a:cxn>
              <a:cxn ang="f4049">
                <a:pos x="f6903" y="f6904"/>
              </a:cxn>
              <a:cxn ang="f4049">
                <a:pos x="f6905" y="f6906"/>
              </a:cxn>
              <a:cxn ang="f4049">
                <a:pos x="f6907" y="f6908"/>
              </a:cxn>
              <a:cxn ang="f4049">
                <a:pos x="f6909" y="f6910"/>
              </a:cxn>
              <a:cxn ang="f4049">
                <a:pos x="f6911" y="f6852"/>
              </a:cxn>
              <a:cxn ang="f4049">
                <a:pos x="f6912" y="f6913"/>
              </a:cxn>
              <a:cxn ang="f4049">
                <a:pos x="f6914" y="f6915"/>
              </a:cxn>
              <a:cxn ang="f4049">
                <a:pos x="f6916" y="f6917"/>
              </a:cxn>
              <a:cxn ang="f4049">
                <a:pos x="f6918" y="f6919"/>
              </a:cxn>
              <a:cxn ang="f4049">
                <a:pos x="f6920" y="f6819"/>
              </a:cxn>
              <a:cxn ang="f4049">
                <a:pos x="f6921" y="f6922"/>
              </a:cxn>
              <a:cxn ang="f4049">
                <a:pos x="f6923" y="f6924"/>
              </a:cxn>
              <a:cxn ang="f4049">
                <a:pos x="f6925" y="f6926"/>
              </a:cxn>
              <a:cxn ang="f4049">
                <a:pos x="f6927" y="f6928"/>
              </a:cxn>
              <a:cxn ang="f4049">
                <a:pos x="f6929" y="f6930"/>
              </a:cxn>
              <a:cxn ang="f4049">
                <a:pos x="f6931" y="f6932"/>
              </a:cxn>
              <a:cxn ang="f4049">
                <a:pos x="f6933" y="f6934"/>
              </a:cxn>
              <a:cxn ang="f4049">
                <a:pos x="f6935" y="f6936"/>
              </a:cxn>
              <a:cxn ang="f4049">
                <a:pos x="f6937" y="f6938"/>
              </a:cxn>
              <a:cxn ang="f4049">
                <a:pos x="f6939" y="f6940"/>
              </a:cxn>
              <a:cxn ang="f4049">
                <a:pos x="f6941" y="f6942"/>
              </a:cxn>
              <a:cxn ang="f4049">
                <a:pos x="f6943" y="f6944"/>
              </a:cxn>
              <a:cxn ang="f4049">
                <a:pos x="f6945" y="f6946"/>
              </a:cxn>
              <a:cxn ang="f4049">
                <a:pos x="f6947" y="f6948"/>
              </a:cxn>
              <a:cxn ang="f4049">
                <a:pos x="f6949" y="f6950"/>
              </a:cxn>
              <a:cxn ang="f4049">
                <a:pos x="f6951" y="f6952"/>
              </a:cxn>
              <a:cxn ang="f4049">
                <a:pos x="f6953" y="f6954"/>
              </a:cxn>
              <a:cxn ang="f4049">
                <a:pos x="f6955" y="f6956"/>
              </a:cxn>
              <a:cxn ang="f4049">
                <a:pos x="f6957" y="f6958"/>
              </a:cxn>
              <a:cxn ang="f4049">
                <a:pos x="f6931" y="f6959"/>
              </a:cxn>
              <a:cxn ang="f4049">
                <a:pos x="f6960" y="f6961"/>
              </a:cxn>
              <a:cxn ang="f4049">
                <a:pos x="f6962" y="f6963"/>
              </a:cxn>
              <a:cxn ang="f4049">
                <a:pos x="f6964" y="f6965"/>
              </a:cxn>
              <a:cxn ang="f4049">
                <a:pos x="f6966" y="f6967"/>
              </a:cxn>
              <a:cxn ang="f4049">
                <a:pos x="f6968" y="f6969"/>
              </a:cxn>
              <a:cxn ang="f4049">
                <a:pos x="f6970" y="f6971"/>
              </a:cxn>
              <a:cxn ang="f4049">
                <a:pos x="f6972" y="f6958"/>
              </a:cxn>
              <a:cxn ang="f4049">
                <a:pos x="f6973" y="f6974"/>
              </a:cxn>
              <a:cxn ang="f4049">
                <a:pos x="f6975" y="f6976"/>
              </a:cxn>
              <a:cxn ang="f4049">
                <a:pos x="f6977" y="f6978"/>
              </a:cxn>
              <a:cxn ang="f4049">
                <a:pos x="f6979" y="f6980"/>
              </a:cxn>
              <a:cxn ang="f4049">
                <a:pos x="f6981" y="f6982"/>
              </a:cxn>
              <a:cxn ang="f4049">
                <a:pos x="f6983" y="f6984"/>
              </a:cxn>
              <a:cxn ang="f4049">
                <a:pos x="f6985" y="f6986"/>
              </a:cxn>
              <a:cxn ang="f4049">
                <a:pos x="f6987" y="f6988"/>
              </a:cxn>
              <a:cxn ang="f4049">
                <a:pos x="f6808" y="f6809"/>
              </a:cxn>
              <a:cxn ang="f4049">
                <a:pos x="f6989" y="f6990"/>
              </a:cxn>
              <a:cxn ang="f4049">
                <a:pos x="f6991" y="f6992"/>
              </a:cxn>
              <a:cxn ang="f4049">
                <a:pos x="f6993" y="f6994"/>
              </a:cxn>
              <a:cxn ang="f4049">
                <a:pos x="f6995" y="f6994"/>
              </a:cxn>
              <a:cxn ang="f4049">
                <a:pos x="f6996" y="f6997"/>
              </a:cxn>
              <a:cxn ang="f4049">
                <a:pos x="f6998" y="f6999"/>
              </a:cxn>
              <a:cxn ang="f4049">
                <a:pos x="f7000" y="f7001"/>
              </a:cxn>
              <a:cxn ang="f4049">
                <a:pos x="f7002" y="f7003"/>
              </a:cxn>
              <a:cxn ang="f4049">
                <a:pos x="f7004" y="f7005"/>
              </a:cxn>
              <a:cxn ang="f4049">
                <a:pos x="f7006" y="f7007"/>
              </a:cxn>
              <a:cxn ang="f4049">
                <a:pos x="f7008" y="f7009"/>
              </a:cxn>
              <a:cxn ang="f4049">
                <a:pos x="f6389" y="f7010"/>
              </a:cxn>
              <a:cxn ang="f4049">
                <a:pos x="f6989" y="f6990"/>
              </a:cxn>
              <a:cxn ang="f4049">
                <a:pos x="f7011" y="f7012"/>
              </a:cxn>
              <a:cxn ang="f4049">
                <a:pos x="f7013" y="f7014"/>
              </a:cxn>
              <a:cxn ang="f4049">
                <a:pos x="f7015" y="f7016"/>
              </a:cxn>
              <a:cxn ang="f4049">
                <a:pos x="f7017" y="f7018"/>
              </a:cxn>
              <a:cxn ang="f4049">
                <a:pos x="f7019" y="f7020"/>
              </a:cxn>
              <a:cxn ang="f4049">
                <a:pos x="f7021" y="f7022"/>
              </a:cxn>
              <a:cxn ang="f4049">
                <a:pos x="f7023" y="f7024"/>
              </a:cxn>
              <a:cxn ang="f4049">
                <a:pos x="f7025" y="f7026"/>
              </a:cxn>
              <a:cxn ang="f4049">
                <a:pos x="f7027" y="f7028"/>
              </a:cxn>
              <a:cxn ang="f4049">
                <a:pos x="f6846" y="f7029"/>
              </a:cxn>
              <a:cxn ang="f4049">
                <a:pos x="f7030" y="f7031"/>
              </a:cxn>
              <a:cxn ang="f4049">
                <a:pos x="f6876" y="f7032"/>
              </a:cxn>
              <a:cxn ang="f4049">
                <a:pos x="f7033" y="f7034"/>
              </a:cxn>
              <a:cxn ang="f4049">
                <a:pos x="f7035" y="f7036"/>
              </a:cxn>
              <a:cxn ang="f4049">
                <a:pos x="f7011" y="f7012"/>
              </a:cxn>
              <a:cxn ang="f4049">
                <a:pos x="f7037" y="f7038"/>
              </a:cxn>
              <a:cxn ang="f4049">
                <a:pos x="f7039" y="f7040"/>
              </a:cxn>
              <a:cxn ang="f4049">
                <a:pos x="f7041" y="f7042"/>
              </a:cxn>
              <a:cxn ang="f4049">
                <a:pos x="f7037" y="f7038"/>
              </a:cxn>
              <a:cxn ang="f4049">
                <a:pos x="f7043" y="f7044"/>
              </a:cxn>
              <a:cxn ang="f4049">
                <a:pos x="f7045" y="f7046"/>
              </a:cxn>
              <a:cxn ang="f4049">
                <a:pos x="f7047" y="f7048"/>
              </a:cxn>
              <a:cxn ang="f4049">
                <a:pos x="f7049" y="f7050"/>
              </a:cxn>
              <a:cxn ang="f4049">
                <a:pos x="f7051" y="f7052"/>
              </a:cxn>
              <a:cxn ang="f4049">
                <a:pos x="f7053" y="f7054"/>
              </a:cxn>
              <a:cxn ang="f4049">
                <a:pos x="f7055" y="f7056"/>
              </a:cxn>
              <a:cxn ang="f4049">
                <a:pos x="f6983" y="f7057"/>
              </a:cxn>
              <a:cxn ang="f4049">
                <a:pos x="f7043" y="f7044"/>
              </a:cxn>
              <a:cxn ang="f4049">
                <a:pos x="f7058" y="f7059"/>
              </a:cxn>
              <a:cxn ang="f4049">
                <a:pos x="f7060" y="f7061"/>
              </a:cxn>
              <a:cxn ang="f4049">
                <a:pos x="f7062" y="f7063"/>
              </a:cxn>
              <a:cxn ang="f4049">
                <a:pos x="f7064" y="f7065"/>
              </a:cxn>
              <a:cxn ang="f4049">
                <a:pos x="f7066" y="f7067"/>
              </a:cxn>
              <a:cxn ang="f4049">
                <a:pos x="f7068" y="f7069"/>
              </a:cxn>
              <a:cxn ang="f4049">
                <a:pos x="f7070" y="f7071"/>
              </a:cxn>
              <a:cxn ang="f4049">
                <a:pos x="f7072" y="f7073"/>
              </a:cxn>
              <a:cxn ang="f4049">
                <a:pos x="f7074" y="f7075"/>
              </a:cxn>
              <a:cxn ang="f4049">
                <a:pos x="f7076" y="f7077"/>
              </a:cxn>
              <a:cxn ang="f4049">
                <a:pos x="f7078" y="f7079"/>
              </a:cxn>
              <a:cxn ang="f4049">
                <a:pos x="f7080" y="f7081"/>
              </a:cxn>
              <a:cxn ang="f4049">
                <a:pos x="f7082" y="f7083"/>
              </a:cxn>
              <a:cxn ang="f4049">
                <a:pos x="f7084" y="f7085"/>
              </a:cxn>
              <a:cxn ang="f4049">
                <a:pos x="f7086" y="f7087"/>
              </a:cxn>
              <a:cxn ang="f4049">
                <a:pos x="f7088" y="f7089"/>
              </a:cxn>
              <a:cxn ang="f4049">
                <a:pos x="f7090" y="f7091"/>
              </a:cxn>
              <a:cxn ang="f4049">
                <a:pos x="f7092" y="f7093"/>
              </a:cxn>
              <a:cxn ang="f4049">
                <a:pos x="f7094" y="f7095"/>
              </a:cxn>
              <a:cxn ang="f4049">
                <a:pos x="f7096" y="f7097"/>
              </a:cxn>
              <a:cxn ang="f4049">
                <a:pos x="f7098" y="f7099"/>
              </a:cxn>
              <a:cxn ang="f4049">
                <a:pos x="f7068" y="f7100"/>
              </a:cxn>
              <a:cxn ang="f4049">
                <a:pos x="f7055" y="f7101"/>
              </a:cxn>
              <a:cxn ang="f4049">
                <a:pos x="f6972" y="f7102"/>
              </a:cxn>
              <a:cxn ang="f4049">
                <a:pos x="f7103" y="f7104"/>
              </a:cxn>
              <a:cxn ang="f4049">
                <a:pos x="f7103" y="f7105"/>
              </a:cxn>
              <a:cxn ang="f4049">
                <a:pos x="f7106" y="f7107"/>
              </a:cxn>
              <a:cxn ang="f4049">
                <a:pos x="f7108" y="f7105"/>
              </a:cxn>
              <a:cxn ang="f4049">
                <a:pos x="f7109" y="f7110"/>
              </a:cxn>
              <a:cxn ang="f4049">
                <a:pos x="f7111" y="f7112"/>
              </a:cxn>
              <a:cxn ang="f4049">
                <a:pos x="f7113" y="f7114"/>
              </a:cxn>
              <a:cxn ang="f4049">
                <a:pos x="f6927" y="f7115"/>
              </a:cxn>
              <a:cxn ang="f4049">
                <a:pos x="f7116" y="f7117"/>
              </a:cxn>
              <a:cxn ang="f4049">
                <a:pos x="f6899" y="f7118"/>
              </a:cxn>
              <a:cxn ang="f4049">
                <a:pos x="f7119" y="f7040"/>
              </a:cxn>
              <a:cxn ang="f4049">
                <a:pos x="f6395" y="f7120"/>
              </a:cxn>
              <a:cxn ang="f4049">
                <a:pos x="f7121" y="f7122"/>
              </a:cxn>
              <a:cxn ang="f4049">
                <a:pos x="f7123" y="f7124"/>
              </a:cxn>
              <a:cxn ang="f4049">
                <a:pos x="f7125" y="f7126"/>
              </a:cxn>
              <a:cxn ang="f4049">
                <a:pos x="f7127" y="f7128"/>
              </a:cxn>
              <a:cxn ang="f4049">
                <a:pos x="f7129" y="f7130"/>
              </a:cxn>
              <a:cxn ang="f4049">
                <a:pos x="f7131" y="f7132"/>
              </a:cxn>
              <a:cxn ang="f4049">
                <a:pos x="f7133" y="f7134"/>
              </a:cxn>
              <a:cxn ang="f4049">
                <a:pos x="f7135" y="f7136"/>
              </a:cxn>
              <a:cxn ang="f4049">
                <a:pos x="f7137" y="f7138"/>
              </a:cxn>
              <a:cxn ang="f4049">
                <a:pos x="f7139" y="f7140"/>
              </a:cxn>
              <a:cxn ang="f4049">
                <a:pos x="f7141" y="f7142"/>
              </a:cxn>
              <a:cxn ang="f4049">
                <a:pos x="f7143" y="f7144"/>
              </a:cxn>
              <a:cxn ang="f4049">
                <a:pos x="f7145" y="f7146"/>
              </a:cxn>
              <a:cxn ang="f4049">
                <a:pos x="f7147" y="f7148"/>
              </a:cxn>
              <a:cxn ang="f4049">
                <a:pos x="f7149" y="f7150"/>
              </a:cxn>
              <a:cxn ang="f4049">
                <a:pos x="f7151" y="f7152"/>
              </a:cxn>
              <a:cxn ang="f4049">
                <a:pos x="f7153" y="f7007"/>
              </a:cxn>
              <a:cxn ang="f4049">
                <a:pos x="f7154" y="f6917"/>
              </a:cxn>
              <a:cxn ang="f4049">
                <a:pos x="f7155" y="f7152"/>
              </a:cxn>
              <a:cxn ang="f4049">
                <a:pos x="f7156" y="f7157"/>
              </a:cxn>
              <a:cxn ang="f4049">
                <a:pos x="f7158" y="f7159"/>
              </a:cxn>
              <a:cxn ang="f4049">
                <a:pos x="f7160" y="f7161"/>
              </a:cxn>
              <a:cxn ang="f4049">
                <a:pos x="f7162" y="f7163"/>
              </a:cxn>
              <a:cxn ang="f4049">
                <a:pos x="f7164" y="f7165"/>
              </a:cxn>
              <a:cxn ang="f4049">
                <a:pos x="f7166" y="f7167"/>
              </a:cxn>
              <a:cxn ang="f4049">
                <a:pos x="f7166" y="f7168"/>
              </a:cxn>
              <a:cxn ang="f4049">
                <a:pos x="f7166" y="f7169"/>
              </a:cxn>
              <a:cxn ang="f4049">
                <a:pos x="f7170" y="f7171"/>
              </a:cxn>
              <a:cxn ang="f4049">
                <a:pos x="f7172" y="f7173"/>
              </a:cxn>
              <a:cxn ang="f4049">
                <a:pos x="f7174" y="f7175"/>
              </a:cxn>
              <a:cxn ang="f4049">
                <a:pos x="f7176" y="f7177"/>
              </a:cxn>
              <a:cxn ang="f4049">
                <a:pos x="f7178" y="f7179"/>
              </a:cxn>
              <a:cxn ang="f4049">
                <a:pos x="f7180" y="f7181"/>
              </a:cxn>
              <a:cxn ang="f4049">
                <a:pos x="f7182" y="f7183"/>
              </a:cxn>
              <a:cxn ang="f4049">
                <a:pos x="f7184" y="f7185"/>
              </a:cxn>
              <a:cxn ang="f4049">
                <a:pos x="f7186" y="f7187"/>
              </a:cxn>
              <a:cxn ang="f4049">
                <a:pos x="f7188" y="f7189"/>
              </a:cxn>
              <a:cxn ang="f4049">
                <a:pos x="f7190" y="f7191"/>
              </a:cxn>
              <a:cxn ang="f4049">
                <a:pos x="f7192" y="f7193"/>
              </a:cxn>
              <a:cxn ang="f4049">
                <a:pos x="f7194" y="f6465"/>
              </a:cxn>
              <a:cxn ang="f4049">
                <a:pos x="f7195" y="f7196"/>
              </a:cxn>
              <a:cxn ang="f4049">
                <a:pos x="f7197" y="f6444"/>
              </a:cxn>
              <a:cxn ang="f4049">
                <a:pos x="f6354" y="f7198"/>
              </a:cxn>
              <a:cxn ang="f4049">
                <a:pos x="f7199" y="f7200"/>
              </a:cxn>
              <a:cxn ang="f4049">
                <a:pos x="f7201" y="f7202"/>
              </a:cxn>
              <a:cxn ang="f4049">
                <a:pos x="f7203" y="f7204"/>
              </a:cxn>
              <a:cxn ang="f4049">
                <a:pos x="f7205" y="f7206"/>
              </a:cxn>
              <a:cxn ang="f4049">
                <a:pos x="f7207" y="f7208"/>
              </a:cxn>
              <a:cxn ang="f4049">
                <a:pos x="f7209" y="f7187"/>
              </a:cxn>
              <a:cxn ang="f4049">
                <a:pos x="f7210" y="f7211"/>
              </a:cxn>
              <a:cxn ang="f4049">
                <a:pos x="f7212" y="f7213"/>
              </a:cxn>
              <a:cxn ang="f4049">
                <a:pos x="f7214" y="f7215"/>
              </a:cxn>
              <a:cxn ang="f4049">
                <a:pos x="f7216" y="f7217"/>
              </a:cxn>
              <a:cxn ang="f4049">
                <a:pos x="f7216" y="f7218"/>
              </a:cxn>
              <a:cxn ang="f4049">
                <a:pos x="f7219" y="f6781"/>
              </a:cxn>
              <a:cxn ang="f4049">
                <a:pos x="f7220" y="f7221"/>
              </a:cxn>
              <a:cxn ang="f4049">
                <a:pos x="f7222" y="f7223"/>
              </a:cxn>
              <a:cxn ang="f4049">
                <a:pos x="f7224" y="f7225"/>
              </a:cxn>
              <a:cxn ang="f4049">
                <a:pos x="f7226" y="f7227"/>
              </a:cxn>
              <a:cxn ang="f4049">
                <a:pos x="f7209" y="f6519"/>
              </a:cxn>
              <a:cxn ang="f4049">
                <a:pos x="f7228" y="f7229"/>
              </a:cxn>
              <a:cxn ang="f4049">
                <a:pos x="f7230" y="f6593"/>
              </a:cxn>
              <a:cxn ang="f4049">
                <a:pos x="f7231" y="f7232"/>
              </a:cxn>
              <a:cxn ang="f4049">
                <a:pos x="f7233" y="f7234"/>
              </a:cxn>
              <a:cxn ang="f4049">
                <a:pos x="f7235" y="f7215"/>
              </a:cxn>
              <a:cxn ang="f4049">
                <a:pos x="f7236" y="f6609"/>
              </a:cxn>
              <a:cxn ang="f4049">
                <a:pos x="f7237" y="f7238"/>
              </a:cxn>
              <a:cxn ang="f4049">
                <a:pos x="f7239" y="f7240"/>
              </a:cxn>
              <a:cxn ang="f4049">
                <a:pos x="f7241" y="f7242"/>
              </a:cxn>
              <a:cxn ang="f4049">
                <a:pos x="f7243" y="f6609"/>
              </a:cxn>
              <a:cxn ang="f4049">
                <a:pos x="f7244" y="f7245"/>
              </a:cxn>
              <a:cxn ang="f4049">
                <a:pos x="f7246" y="f7247"/>
              </a:cxn>
              <a:cxn ang="f4049">
                <a:pos x="f7248" y="f7249"/>
              </a:cxn>
              <a:cxn ang="f4049">
                <a:pos x="f7250" y="f7251"/>
              </a:cxn>
              <a:cxn ang="f4049">
                <a:pos x="f7252" y="f7253"/>
              </a:cxn>
              <a:cxn ang="f4049">
                <a:pos x="f7254" y="f7255"/>
              </a:cxn>
              <a:cxn ang="f4049">
                <a:pos x="f7256" y="f7238"/>
              </a:cxn>
              <a:cxn ang="f4049">
                <a:pos x="f7257" y="f6547"/>
              </a:cxn>
              <a:cxn ang="f4049">
                <a:pos x="f7258" y="f7259"/>
              </a:cxn>
              <a:cxn ang="f4049">
                <a:pos x="f7260" y="f7202"/>
              </a:cxn>
              <a:cxn ang="f4049">
                <a:pos x="f7261" y="f7262"/>
              </a:cxn>
              <a:cxn ang="f4049">
                <a:pos x="f7263" y="f7264"/>
              </a:cxn>
              <a:cxn ang="f4049">
                <a:pos x="f7265" y="f7266"/>
              </a:cxn>
              <a:cxn ang="f4049">
                <a:pos x="f7267" y="f7268"/>
              </a:cxn>
              <a:cxn ang="f4049">
                <a:pos x="f7269" y="f6502"/>
              </a:cxn>
              <a:cxn ang="f4049">
                <a:pos x="f7270" y="f7271"/>
              </a:cxn>
              <a:cxn ang="f4049">
                <a:pos x="f7272" y="f7273"/>
              </a:cxn>
              <a:cxn ang="f4049">
                <a:pos x="f7274" y="f6519"/>
              </a:cxn>
              <a:cxn ang="f4049">
                <a:pos x="f7226" y="f7275"/>
              </a:cxn>
              <a:cxn ang="f4049">
                <a:pos x="f7276" y="f7277"/>
              </a:cxn>
              <a:cxn ang="f4049">
                <a:pos x="f7278" y="f7279"/>
              </a:cxn>
              <a:cxn ang="f4049">
                <a:pos x="f7280" y="f7281"/>
              </a:cxn>
              <a:cxn ang="f4049">
                <a:pos x="f7282" y="f7283"/>
              </a:cxn>
              <a:cxn ang="f4049">
                <a:pos x="f7284" y="f7285"/>
              </a:cxn>
              <a:cxn ang="f4049">
                <a:pos x="f7286" y="f7287"/>
              </a:cxn>
              <a:cxn ang="f4049">
                <a:pos x="f7288" y="f7289"/>
              </a:cxn>
              <a:cxn ang="f4049">
                <a:pos x="f7290" y="f7291"/>
              </a:cxn>
              <a:cxn ang="f4049">
                <a:pos x="f7292" y="f6471"/>
              </a:cxn>
              <a:cxn ang="f4049">
                <a:pos x="f7293" y="f7294"/>
              </a:cxn>
              <a:cxn ang="f4049">
                <a:pos x="f7295" y="f6604"/>
              </a:cxn>
              <a:cxn ang="f4049">
                <a:pos x="f7296" y="f7297"/>
              </a:cxn>
              <a:cxn ang="f4049">
                <a:pos x="f7298" y="f7299"/>
              </a:cxn>
              <a:cxn ang="f4049">
                <a:pos x="f7300" y="f6648"/>
              </a:cxn>
              <a:cxn ang="f4049">
                <a:pos x="f7301" y="f7302"/>
              </a:cxn>
              <a:cxn ang="f4049">
                <a:pos x="f7303" y="f7304"/>
              </a:cxn>
              <a:cxn ang="f4049">
                <a:pos x="f7305" y="f7306"/>
              </a:cxn>
              <a:cxn ang="f4049">
                <a:pos x="f7290" y="f7307"/>
              </a:cxn>
              <a:cxn ang="f4049">
                <a:pos x="f7308" y="f7309"/>
              </a:cxn>
              <a:cxn ang="f4049">
                <a:pos x="f7310" y="f6500"/>
              </a:cxn>
              <a:cxn ang="f4049">
                <a:pos x="f7311" y="f7245"/>
              </a:cxn>
              <a:cxn ang="f4049">
                <a:pos x="f7311" y="f7312"/>
              </a:cxn>
              <a:cxn ang="f4049">
                <a:pos x="f7313" y="f7299"/>
              </a:cxn>
              <a:cxn ang="f4049">
                <a:pos x="f6507" y="f7314"/>
              </a:cxn>
              <a:cxn ang="f4049">
                <a:pos x="f7315" y="f6697"/>
              </a:cxn>
              <a:cxn ang="f4049">
                <a:pos x="f7316" y="f7317"/>
              </a:cxn>
              <a:cxn ang="f4049">
                <a:pos x="f7318" y="f7319"/>
              </a:cxn>
              <a:cxn ang="f4049">
                <a:pos x="f7320" y="f7321"/>
              </a:cxn>
              <a:cxn ang="f4049">
                <a:pos x="f7322" y="f7323"/>
              </a:cxn>
              <a:cxn ang="f4049">
                <a:pos x="f7324" y="f7325"/>
              </a:cxn>
              <a:cxn ang="f4049">
                <a:pos x="f7326" y="f7327"/>
              </a:cxn>
              <a:cxn ang="f4049">
                <a:pos x="f7311" y="f7328"/>
              </a:cxn>
              <a:cxn ang="f4049">
                <a:pos x="f7329" y="f7242"/>
              </a:cxn>
              <a:cxn ang="f4049">
                <a:pos x="f7330" y="f7331"/>
              </a:cxn>
              <a:cxn ang="f4049">
                <a:pos x="f7332" y="f6526"/>
              </a:cxn>
              <a:cxn ang="f4049">
                <a:pos x="f7333" y="f7253"/>
              </a:cxn>
              <a:cxn ang="f4049">
                <a:pos x="f7334" y="f7335"/>
              </a:cxn>
              <a:cxn ang="f4049">
                <a:pos x="f7336" y="f7337"/>
              </a:cxn>
              <a:cxn ang="f4049">
                <a:pos x="f7338" y="f7339"/>
              </a:cxn>
              <a:cxn ang="f4049">
                <a:pos x="f7340" y="f7341"/>
              </a:cxn>
              <a:cxn ang="f4049">
                <a:pos x="f7342" y="f7343"/>
              </a:cxn>
              <a:cxn ang="f4049">
                <a:pos x="f7344" y="f7345"/>
              </a:cxn>
              <a:cxn ang="f4049">
                <a:pos x="f7346" y="f7347"/>
              </a:cxn>
              <a:cxn ang="f4049">
                <a:pos x="f7348" y="f6615"/>
              </a:cxn>
              <a:cxn ang="f4049">
                <a:pos x="f7349" y="f7350"/>
              </a:cxn>
              <a:cxn ang="f4049">
                <a:pos x="f7351" y="f7352"/>
              </a:cxn>
              <a:cxn ang="f4049">
                <a:pos x="f7353" y="f7354"/>
              </a:cxn>
              <a:cxn ang="f4049">
                <a:pos x="f7355" y="f7356"/>
              </a:cxn>
              <a:cxn ang="f4049">
                <a:pos x="f7357" y="f7358"/>
              </a:cxn>
              <a:cxn ang="f4049">
                <a:pos x="f6605" y="f7359"/>
              </a:cxn>
              <a:cxn ang="f4049">
                <a:pos x="f7360" y="f7361"/>
              </a:cxn>
              <a:cxn ang="f4049">
                <a:pos x="f7362" y="f7363"/>
              </a:cxn>
              <a:cxn ang="f4049">
                <a:pos x="f7364" y="f7365"/>
              </a:cxn>
              <a:cxn ang="f4049">
                <a:pos x="f7366" y="f7367"/>
              </a:cxn>
              <a:cxn ang="f4049">
                <a:pos x="f7368" y="f6591"/>
              </a:cxn>
              <a:cxn ang="f4049">
                <a:pos x="f7369" y="f6561"/>
              </a:cxn>
              <a:cxn ang="f4049">
                <a:pos x="f7370" y="f6691"/>
              </a:cxn>
              <a:cxn ang="f4049">
                <a:pos x="f7371" y="f7372"/>
              </a:cxn>
              <a:cxn ang="f4049">
                <a:pos x="f7373" y="f7374"/>
              </a:cxn>
              <a:cxn ang="f4049">
                <a:pos x="f7375" y="f7376"/>
              </a:cxn>
              <a:cxn ang="f4049">
                <a:pos x="f7377" y="f7198"/>
              </a:cxn>
              <a:cxn ang="f4049">
                <a:pos x="f7378" y="f7283"/>
              </a:cxn>
              <a:cxn ang="f4049">
                <a:pos x="f7379" y="f7380"/>
              </a:cxn>
              <a:cxn ang="f4049">
                <a:pos x="f7381" y="f6434"/>
              </a:cxn>
              <a:cxn ang="f4049">
                <a:pos x="f7382" y="f7277"/>
              </a:cxn>
              <a:cxn ang="f4049">
                <a:pos x="f7383" y="f6410"/>
              </a:cxn>
              <a:cxn ang="f4049">
                <a:pos x="f7384" y="f7385"/>
              </a:cxn>
              <a:cxn ang="f4049">
                <a:pos x="f7386" y="f7387"/>
              </a:cxn>
              <a:cxn ang="f4049">
                <a:pos x="f7388" y="f7389"/>
              </a:cxn>
              <a:cxn ang="f4049">
                <a:pos x="f7390" y="f7391"/>
              </a:cxn>
              <a:cxn ang="f4049">
                <a:pos x="f7392" y="f7393"/>
              </a:cxn>
              <a:cxn ang="f4049">
                <a:pos x="f7394" y="f7395"/>
              </a:cxn>
              <a:cxn ang="f4049">
                <a:pos x="f7396" y="f7397"/>
              </a:cxn>
              <a:cxn ang="f4049">
                <a:pos x="f7398" y="f7399"/>
              </a:cxn>
              <a:cxn ang="f4049">
                <a:pos x="f7400" y="f7401"/>
              </a:cxn>
              <a:cxn ang="f4049">
                <a:pos x="f7402" y="f7403"/>
              </a:cxn>
              <a:cxn ang="f4049">
                <a:pos x="f7404" y="f7405"/>
              </a:cxn>
              <a:cxn ang="f4049">
                <a:pos x="f7406" y="f7407"/>
              </a:cxn>
              <a:cxn ang="f4049">
                <a:pos x="f7408" y="f7409"/>
              </a:cxn>
              <a:cxn ang="f4049">
                <a:pos x="f7410" y="f7401"/>
              </a:cxn>
              <a:cxn ang="f4049">
                <a:pos x="f7411" y="f7412"/>
              </a:cxn>
              <a:cxn ang="f4049">
                <a:pos x="f7413" y="f7414"/>
              </a:cxn>
              <a:cxn ang="f4049">
                <a:pos x="f7415" y="f7416"/>
              </a:cxn>
              <a:cxn ang="f4049">
                <a:pos x="f7417" y="f6353"/>
              </a:cxn>
              <a:cxn ang="f4049">
                <a:pos x="f7418" y="f6390"/>
              </a:cxn>
              <a:cxn ang="f4049">
                <a:pos x="f7378" y="f7419"/>
              </a:cxn>
              <a:cxn ang="f4049">
                <a:pos x="f7420" y="f6428"/>
              </a:cxn>
              <a:cxn ang="f4049">
                <a:pos x="f7421" y="f7422"/>
              </a:cxn>
              <a:cxn ang="f4049">
                <a:pos x="f7423" y="f7416"/>
              </a:cxn>
              <a:cxn ang="f4049">
                <a:pos x="f7424" y="f7425"/>
              </a:cxn>
              <a:cxn ang="f4049">
                <a:pos x="f7426" y="f7427"/>
              </a:cxn>
              <a:cxn ang="f4049">
                <a:pos x="f7428" y="f7429"/>
              </a:cxn>
              <a:cxn ang="f4049">
                <a:pos x="f7430" y="f7431"/>
              </a:cxn>
              <a:cxn ang="f4049">
                <a:pos x="f7432" y="f7433"/>
              </a:cxn>
              <a:cxn ang="f4049">
                <a:pos x="f7434" y="f7429"/>
              </a:cxn>
              <a:cxn ang="f4049">
                <a:pos x="f7435" y="f7436"/>
              </a:cxn>
              <a:cxn ang="f4049">
                <a:pos x="f7437" y="f7438"/>
              </a:cxn>
              <a:cxn ang="f4049">
                <a:pos x="f7439" y="f7440"/>
              </a:cxn>
              <a:cxn ang="f4049">
                <a:pos x="f7441" y="f7440"/>
              </a:cxn>
              <a:cxn ang="f4049">
                <a:pos x="f7442" y="f7443"/>
              </a:cxn>
              <a:cxn ang="f4049">
                <a:pos x="f7444" y="f7445"/>
              </a:cxn>
              <a:cxn ang="f4049">
                <a:pos x="f7446" y="f7447"/>
              </a:cxn>
              <a:cxn ang="f4049">
                <a:pos x="f7448" y="f7447"/>
              </a:cxn>
              <a:cxn ang="f4049">
                <a:pos x="f7301" y="f7431"/>
              </a:cxn>
              <a:cxn ang="f4049">
                <a:pos x="f7449" y="f7450"/>
              </a:cxn>
              <a:cxn ang="f4049">
                <a:pos x="f7451" y="f7447"/>
              </a:cxn>
              <a:cxn ang="f4049">
                <a:pos x="f7452" y="f7447"/>
              </a:cxn>
              <a:cxn ang="f4049">
                <a:pos x="f7453" y="f7454"/>
              </a:cxn>
              <a:cxn ang="f4049">
                <a:pos x="f7453" y="f7455"/>
              </a:cxn>
              <a:cxn ang="f4049">
                <a:pos x="f7456" y="f7457"/>
              </a:cxn>
              <a:cxn ang="f4049">
                <a:pos x="f7456" y="f6444"/>
              </a:cxn>
              <a:cxn ang="f4049">
                <a:pos x="f7458" y="f7283"/>
              </a:cxn>
              <a:cxn ang="f4049">
                <a:pos x="f7459" y="f7460"/>
              </a:cxn>
              <a:cxn ang="f4049">
                <a:pos x="f7461" y="f7462"/>
              </a:cxn>
              <a:cxn ang="f4049">
                <a:pos x="f7463" y="f7331"/>
              </a:cxn>
              <a:cxn ang="f4049">
                <a:pos x="f7464" y="f7372"/>
              </a:cxn>
              <a:cxn ang="f4049">
                <a:pos x="f7465" y="f7466"/>
              </a:cxn>
              <a:cxn ang="f4049">
                <a:pos x="f7467" y="f7468"/>
              </a:cxn>
              <a:cxn ang="f4049">
                <a:pos x="f7469" y="f6624"/>
              </a:cxn>
              <a:cxn ang="f4049">
                <a:pos x="f7470" y="f7471"/>
              </a:cxn>
              <a:cxn ang="f4049">
                <a:pos x="f7456" y="f7472"/>
              </a:cxn>
              <a:cxn ang="f4049">
                <a:pos x="f7456" y="f7473"/>
              </a:cxn>
              <a:cxn ang="f4049">
                <a:pos x="f7453" y="f7474"/>
              </a:cxn>
              <a:cxn ang="f4049">
                <a:pos x="f7475" y="f7476"/>
              </a:cxn>
              <a:cxn ang="f4049">
                <a:pos x="f7477" y="f7478"/>
              </a:cxn>
              <a:cxn ang="f4049">
                <a:pos x="f7479" y="f7480"/>
              </a:cxn>
              <a:cxn ang="f4049">
                <a:pos x="f7481" y="f7482"/>
              </a:cxn>
              <a:cxn ang="f4049">
                <a:pos x="f7483" y="f7115"/>
              </a:cxn>
              <a:cxn ang="f4049">
                <a:pos x="f6970" y="f7484"/>
              </a:cxn>
              <a:cxn ang="f4049">
                <a:pos x="f7485" y="f7486"/>
              </a:cxn>
              <a:cxn ang="f4049">
                <a:pos x="f6478" y="f7487"/>
              </a:cxn>
              <a:cxn ang="f4049">
                <a:pos x="f7488" y="f7489"/>
              </a:cxn>
              <a:cxn ang="f4049">
                <a:pos x="f7490" y="f7491"/>
              </a:cxn>
              <a:cxn ang="f4049">
                <a:pos x="f6987" y="f7492"/>
              </a:cxn>
              <a:cxn ang="f4049">
                <a:pos x="f7493" y="f7494"/>
              </a:cxn>
              <a:cxn ang="f4049">
                <a:pos x="f6865" y="f7495"/>
              </a:cxn>
              <a:cxn ang="f4049">
                <a:pos x="f7496" y="f7497"/>
              </a:cxn>
              <a:cxn ang="f4049">
                <a:pos x="f7498" y="f7061"/>
              </a:cxn>
              <a:cxn ang="f4049">
                <a:pos x="f7058" y="f7059"/>
              </a:cxn>
            </a:cxnLst>
            <a:rect l="f6348" t="f6351" r="f6349" b="f6350"/>
            <a:pathLst>
              <a:path w="5741221" h="3062599">
                <a:moveTo>
                  <a:pt x="f8" y="f9"/>
                </a:moveTo>
                <a:cubicBezTo>
                  <a:pt x="f10" y="f11"/>
                  <a:pt x="f12" y="f13"/>
                  <a:pt x="f14" y="f15"/>
                </a:cubicBezTo>
                <a:cubicBezTo>
                  <a:pt x="f16" y="f17"/>
                  <a:pt x="f18" y="f19"/>
                  <a:pt x="f20" y="f21"/>
                </a:cubicBezTo>
                <a:cubicBezTo>
                  <a:pt x="f22" y="f23"/>
                  <a:pt x="f24" y="f25"/>
                  <a:pt x="f26" y="f27"/>
                </a:cubicBezTo>
                <a:cubicBezTo>
                  <a:pt x="f28" y="f23"/>
                  <a:pt x="f29" y="f30"/>
                  <a:pt x="f29" y="f31"/>
                </a:cubicBezTo>
                <a:cubicBezTo>
                  <a:pt x="f32" y="f33"/>
                  <a:pt x="f29" y="f34"/>
                  <a:pt x="f35" y="f36"/>
                </a:cubicBezTo>
                <a:cubicBezTo>
                  <a:pt x="f37" y="f38"/>
                  <a:pt x="f39" y="f40"/>
                  <a:pt x="f41" y="f42"/>
                </a:cubicBezTo>
                <a:cubicBezTo>
                  <a:pt x="f43" y="f44"/>
                  <a:pt x="f45" y="f46"/>
                  <a:pt x="f47" y="f48"/>
                </a:cubicBezTo>
                <a:cubicBezTo>
                  <a:pt x="f49" y="f50"/>
                  <a:pt x="f49" y="f51"/>
                  <a:pt x="f52" y="f53"/>
                </a:cubicBezTo>
                <a:cubicBezTo>
                  <a:pt x="f54" y="f55"/>
                  <a:pt x="f56" y="f57"/>
                  <a:pt x="f58" y="f59"/>
                </a:cubicBezTo>
                <a:cubicBezTo>
                  <a:pt x="f60" y="f57"/>
                  <a:pt x="f61" y="f62"/>
                  <a:pt x="f63" y="f64"/>
                </a:cubicBezTo>
                <a:cubicBezTo>
                  <a:pt x="f65" y="f66"/>
                  <a:pt x="f67" y="f68"/>
                  <a:pt x="f69" y="f70"/>
                </a:cubicBezTo>
                <a:cubicBezTo>
                  <a:pt x="f71" y="f72"/>
                  <a:pt x="f73" y="f74"/>
                  <a:pt x="f8" y="f9"/>
                </a:cubicBezTo>
                <a:close/>
                <a:moveTo>
                  <a:pt x="f75" y="f76"/>
                </a:moveTo>
                <a:cubicBezTo>
                  <a:pt x="f77" y="f78"/>
                  <a:pt x="f79" y="f80"/>
                  <a:pt x="f81" y="f82"/>
                </a:cubicBezTo>
                <a:cubicBezTo>
                  <a:pt x="f83" y="f68"/>
                  <a:pt x="f84" y="f85"/>
                  <a:pt x="f86" y="f87"/>
                </a:cubicBezTo>
                <a:cubicBezTo>
                  <a:pt x="f88" y="f89"/>
                  <a:pt x="f90" y="f91"/>
                  <a:pt x="f92" y="f93"/>
                </a:cubicBezTo>
                <a:cubicBezTo>
                  <a:pt x="f94" y="f17"/>
                  <a:pt x="f95" y="f96"/>
                  <a:pt x="f97" y="f98"/>
                </a:cubicBezTo>
                <a:cubicBezTo>
                  <a:pt x="f99" y="f100"/>
                  <a:pt x="f101" y="f15"/>
                  <a:pt x="f102" y="f103"/>
                </a:cubicBezTo>
                <a:cubicBezTo>
                  <a:pt x="f104" y="f105"/>
                  <a:pt x="f106" y="f107"/>
                  <a:pt x="f108" y="f87"/>
                </a:cubicBezTo>
                <a:cubicBezTo>
                  <a:pt x="f109" y="f110"/>
                  <a:pt x="f88" y="f111"/>
                  <a:pt x="f112" y="f113"/>
                </a:cubicBezTo>
                <a:cubicBezTo>
                  <a:pt x="f114" y="f115"/>
                  <a:pt x="f116" y="f117"/>
                  <a:pt x="f75" y="f76"/>
                </a:cubicBezTo>
                <a:close/>
                <a:moveTo>
                  <a:pt x="f118" y="f119"/>
                </a:moveTo>
                <a:cubicBezTo>
                  <a:pt x="f120" y="f121"/>
                  <a:pt x="f122" y="f123"/>
                  <a:pt x="f124" y="f125"/>
                </a:cubicBezTo>
                <a:cubicBezTo>
                  <a:pt x="f126" y="f127"/>
                  <a:pt x="f128" y="f76"/>
                  <a:pt x="f129" y="f130"/>
                </a:cubicBezTo>
                <a:cubicBezTo>
                  <a:pt x="f131" y="f82"/>
                  <a:pt x="f132" y="f133"/>
                  <a:pt x="f134" y="f135"/>
                </a:cubicBezTo>
                <a:cubicBezTo>
                  <a:pt x="f136" y="f137"/>
                  <a:pt x="f138" y="f139"/>
                  <a:pt x="f140" y="f141"/>
                </a:cubicBezTo>
                <a:cubicBezTo>
                  <a:pt x="f142" y="f143"/>
                  <a:pt x="f144" y="f145"/>
                  <a:pt x="f146" y="f147"/>
                </a:cubicBezTo>
                <a:cubicBezTo>
                  <a:pt x="f148" y="f111"/>
                  <a:pt x="f149" y="f150"/>
                  <a:pt x="f151" y="f48"/>
                </a:cubicBezTo>
                <a:cubicBezTo>
                  <a:pt x="f152" y="f153"/>
                  <a:pt x="f154" y="f17"/>
                  <a:pt x="f155" y="f156"/>
                </a:cubicBezTo>
                <a:cubicBezTo>
                  <a:pt x="f157" y="f158"/>
                  <a:pt x="f159" y="f160"/>
                  <a:pt x="f161" y="f27"/>
                </a:cubicBezTo>
                <a:cubicBezTo>
                  <a:pt x="f162" y="f163"/>
                  <a:pt x="f164" y="f165"/>
                  <a:pt x="f166" y="f167"/>
                </a:cubicBezTo>
                <a:cubicBezTo>
                  <a:pt x="f166" y="f168"/>
                  <a:pt x="f169" y="f170"/>
                  <a:pt x="f171" y="f172"/>
                </a:cubicBezTo>
                <a:cubicBezTo>
                  <a:pt x="f173" y="f174"/>
                  <a:pt x="f175" y="f176"/>
                  <a:pt x="f118" y="f119"/>
                </a:cubicBezTo>
                <a:close/>
                <a:moveTo>
                  <a:pt x="f177" y="f178"/>
                </a:moveTo>
                <a:cubicBezTo>
                  <a:pt x="f179" y="f180"/>
                  <a:pt x="f181" y="f127"/>
                  <a:pt x="f182" y="f183"/>
                </a:cubicBezTo>
                <a:cubicBezTo>
                  <a:pt x="f184" y="f185"/>
                  <a:pt x="f186" y="f187"/>
                  <a:pt x="f188" y="f189"/>
                </a:cubicBezTo>
                <a:cubicBezTo>
                  <a:pt x="f190" y="f85"/>
                  <a:pt x="f191" y="f192"/>
                  <a:pt x="f193" y="f105"/>
                </a:cubicBezTo>
                <a:cubicBezTo>
                  <a:pt x="f194" y="f195"/>
                  <a:pt x="f196" y="f72"/>
                  <a:pt x="f197" y="f198"/>
                </a:cubicBezTo>
                <a:cubicBezTo>
                  <a:pt x="f199" y="f200"/>
                  <a:pt x="f201" y="f202"/>
                  <a:pt x="f203" y="f204"/>
                </a:cubicBezTo>
                <a:cubicBezTo>
                  <a:pt x="f205" y="f147"/>
                  <a:pt x="f206" y="f207"/>
                  <a:pt x="f208" y="f209"/>
                </a:cubicBezTo>
                <a:cubicBezTo>
                  <a:pt x="f210" y="f211"/>
                  <a:pt x="f212" y="f44"/>
                  <a:pt x="f213" y="f214"/>
                </a:cubicBezTo>
                <a:cubicBezTo>
                  <a:pt x="f215" y="f216"/>
                  <a:pt x="f217" y="f218"/>
                  <a:pt x="f219" y="f111"/>
                </a:cubicBezTo>
                <a:cubicBezTo>
                  <a:pt x="f220" y="f221"/>
                  <a:pt x="f219" y="f222"/>
                  <a:pt x="f223" y="f224"/>
                </a:cubicBezTo>
                <a:cubicBezTo>
                  <a:pt x="f225" y="f226"/>
                  <a:pt x="f227" y="f228"/>
                  <a:pt x="f177" y="f178"/>
                </a:cubicBezTo>
                <a:close/>
                <a:moveTo>
                  <a:pt x="f229" y="f230"/>
                </a:moveTo>
                <a:cubicBezTo>
                  <a:pt x="f231" y="f232"/>
                  <a:pt x="f233" y="f232"/>
                  <a:pt x="f234" y="f235"/>
                </a:cubicBezTo>
                <a:cubicBezTo>
                  <a:pt x="f236" y="f237"/>
                  <a:pt x="f238" y="f239"/>
                  <a:pt x="f240" y="f241"/>
                </a:cubicBezTo>
                <a:cubicBezTo>
                  <a:pt x="f242" y="f243"/>
                  <a:pt x="f244" y="f245"/>
                  <a:pt x="f246" y="f247"/>
                </a:cubicBezTo>
                <a:cubicBezTo>
                  <a:pt x="f248" y="f249"/>
                  <a:pt x="f250" y="f251"/>
                  <a:pt x="f252" y="f253"/>
                </a:cubicBezTo>
                <a:cubicBezTo>
                  <a:pt x="f254" y="f255"/>
                  <a:pt x="f256" y="f257"/>
                  <a:pt x="f258" y="f259"/>
                </a:cubicBezTo>
                <a:cubicBezTo>
                  <a:pt x="f260" y="f261"/>
                  <a:pt x="f262" y="f263"/>
                  <a:pt x="f264" y="f265"/>
                </a:cubicBezTo>
                <a:cubicBezTo>
                  <a:pt x="f266" y="f267"/>
                  <a:pt x="f268" y="f269"/>
                  <a:pt x="f270" y="f259"/>
                </a:cubicBezTo>
                <a:cubicBezTo>
                  <a:pt x="f271" y="f272"/>
                  <a:pt x="f273" y="f274"/>
                  <a:pt x="f275" y="f276"/>
                </a:cubicBezTo>
                <a:cubicBezTo>
                  <a:pt x="f277" y="f113"/>
                  <a:pt x="f278" y="f153"/>
                  <a:pt x="f279" y="f280"/>
                </a:cubicBezTo>
                <a:cubicBezTo>
                  <a:pt x="f281" y="f282"/>
                  <a:pt x="f283" y="f284"/>
                  <a:pt x="f285" y="f286"/>
                </a:cubicBezTo>
                <a:cubicBezTo>
                  <a:pt x="f287" y="f163"/>
                  <a:pt x="f288" y="f282"/>
                  <a:pt x="f289" y="f46"/>
                </a:cubicBezTo>
                <a:cubicBezTo>
                  <a:pt x="f290" y="f291"/>
                  <a:pt x="f292" y="f293"/>
                  <a:pt x="f294" y="f295"/>
                </a:cubicBezTo>
                <a:cubicBezTo>
                  <a:pt x="f296" y="f261"/>
                  <a:pt x="f297" y="f298"/>
                  <a:pt x="f229" y="f230"/>
                </a:cubicBezTo>
                <a:close/>
                <a:moveTo>
                  <a:pt x="f299" y="f300"/>
                </a:moveTo>
                <a:cubicBezTo>
                  <a:pt x="f301" y="f302"/>
                  <a:pt x="f303" y="f304"/>
                  <a:pt x="f305" y="f306"/>
                </a:cubicBezTo>
                <a:cubicBezTo>
                  <a:pt x="f307" y="f308"/>
                  <a:pt x="f309" y="f310"/>
                  <a:pt x="f311" y="f312"/>
                </a:cubicBezTo>
                <a:cubicBezTo>
                  <a:pt x="f313" y="f314"/>
                  <a:pt x="f315" y="f316"/>
                  <a:pt x="f317" y="f318"/>
                </a:cubicBezTo>
                <a:cubicBezTo>
                  <a:pt x="f319" y="f320"/>
                  <a:pt x="f321" y="f322"/>
                  <a:pt x="f323" y="f324"/>
                </a:cubicBezTo>
                <a:cubicBezTo>
                  <a:pt x="f325" y="f326"/>
                  <a:pt x="f327" y="f328"/>
                  <a:pt x="f329" y="f330"/>
                </a:cubicBezTo>
                <a:cubicBezTo>
                  <a:pt x="f331" y="f332"/>
                  <a:pt x="f333" y="f334"/>
                  <a:pt x="f335" y="f336"/>
                </a:cubicBezTo>
                <a:cubicBezTo>
                  <a:pt x="f337" y="f338"/>
                  <a:pt x="f339" y="f340"/>
                  <a:pt x="f339" y="f341"/>
                </a:cubicBezTo>
                <a:cubicBezTo>
                  <a:pt x="f339" y="f326"/>
                  <a:pt x="f342" y="f343"/>
                  <a:pt x="f344" y="f345"/>
                </a:cubicBezTo>
                <a:cubicBezTo>
                  <a:pt x="f346" y="f347"/>
                  <a:pt x="f348" y="f349"/>
                  <a:pt x="f350" y="f351"/>
                </a:cubicBezTo>
                <a:cubicBezTo>
                  <a:pt x="f352" y="f353"/>
                  <a:pt x="f354" y="f340"/>
                  <a:pt x="f355" y="f356"/>
                </a:cubicBezTo>
                <a:cubicBezTo>
                  <a:pt x="f357" y="f358"/>
                  <a:pt x="f359" y="f360"/>
                  <a:pt x="f299" y="f300"/>
                </a:cubicBezTo>
                <a:close/>
                <a:moveTo>
                  <a:pt x="f361" y="f362"/>
                </a:moveTo>
                <a:cubicBezTo>
                  <a:pt x="f363" y="f362"/>
                  <a:pt x="f364" y="f365"/>
                  <a:pt x="f366" y="f367"/>
                </a:cubicBezTo>
                <a:cubicBezTo>
                  <a:pt x="f368" y="f356"/>
                  <a:pt x="f369" y="f370"/>
                  <a:pt x="f371" y="f372"/>
                </a:cubicBezTo>
                <a:cubicBezTo>
                  <a:pt x="f373" y="f374"/>
                  <a:pt x="f375" y="f343"/>
                  <a:pt x="f376" y="f377"/>
                </a:cubicBezTo>
                <a:cubicBezTo>
                  <a:pt x="f378" y="f379"/>
                  <a:pt x="f380" y="f374"/>
                  <a:pt x="f381" y="f382"/>
                </a:cubicBezTo>
                <a:cubicBezTo>
                  <a:pt x="f383" y="f328"/>
                  <a:pt x="f384" y="f385"/>
                  <a:pt x="f386" y="f387"/>
                </a:cubicBezTo>
                <a:cubicBezTo>
                  <a:pt x="f388" y="f389"/>
                  <a:pt x="f390" y="f391"/>
                  <a:pt x="f392" y="f312"/>
                </a:cubicBezTo>
                <a:cubicBezTo>
                  <a:pt x="f393" y="f394"/>
                  <a:pt x="f395" y="f396"/>
                  <a:pt x="f397" y="f398"/>
                </a:cubicBezTo>
                <a:cubicBezTo>
                  <a:pt x="f399" y="f400"/>
                  <a:pt x="f401" y="f402"/>
                  <a:pt x="f403" y="f404"/>
                </a:cubicBezTo>
                <a:cubicBezTo>
                  <a:pt x="f405" y="f406"/>
                  <a:pt x="f407" y="f408"/>
                  <a:pt x="f361" y="f362"/>
                </a:cubicBezTo>
                <a:close/>
                <a:moveTo>
                  <a:pt x="f409" y="f410"/>
                </a:moveTo>
                <a:cubicBezTo>
                  <a:pt x="f411" y="f412"/>
                  <a:pt x="f413" y="f414"/>
                  <a:pt x="f415" y="f416"/>
                </a:cubicBezTo>
                <a:cubicBezTo>
                  <a:pt x="f417" y="f418"/>
                  <a:pt x="f419" y="f420"/>
                  <a:pt x="f419" y="f408"/>
                </a:cubicBezTo>
                <a:cubicBezTo>
                  <a:pt x="f421" y="f422"/>
                  <a:pt x="f409" y="f423"/>
                  <a:pt x="f409" y="f410"/>
                </a:cubicBezTo>
                <a:close/>
                <a:moveTo>
                  <a:pt x="f424" y="f425"/>
                </a:moveTo>
                <a:cubicBezTo>
                  <a:pt x="f426" y="f427"/>
                  <a:pt x="f428" y="f429"/>
                  <a:pt x="f430" y="f431"/>
                </a:cubicBezTo>
                <a:cubicBezTo>
                  <a:pt x="f432" y="f433"/>
                  <a:pt x="f434" y="f435"/>
                  <a:pt x="f436" y="f437"/>
                </a:cubicBezTo>
                <a:cubicBezTo>
                  <a:pt x="f438" y="f439"/>
                  <a:pt x="f440" y="f441"/>
                  <a:pt x="f442" y="f443"/>
                </a:cubicBezTo>
                <a:cubicBezTo>
                  <a:pt x="f444" y="f445"/>
                  <a:pt x="f446" y="f447"/>
                  <a:pt x="f424" y="f425"/>
                </a:cubicBezTo>
                <a:close/>
                <a:moveTo>
                  <a:pt x="f448" y="f449"/>
                </a:moveTo>
                <a:cubicBezTo>
                  <a:pt x="f450" y="f451"/>
                  <a:pt x="f452" y="f453"/>
                  <a:pt x="f454" y="f455"/>
                </a:cubicBezTo>
                <a:cubicBezTo>
                  <a:pt x="f456" y="f457"/>
                  <a:pt x="f458" y="f459"/>
                  <a:pt x="f460" y="f461"/>
                </a:cubicBezTo>
                <a:cubicBezTo>
                  <a:pt x="f462" y="f463"/>
                  <a:pt x="f464" y="f465"/>
                  <a:pt x="f466" y="f467"/>
                </a:cubicBezTo>
                <a:cubicBezTo>
                  <a:pt x="f468" y="f469"/>
                  <a:pt x="f470" y="f471"/>
                  <a:pt x="f472" y="f473"/>
                </a:cubicBezTo>
                <a:cubicBezTo>
                  <a:pt x="f474" y="f475"/>
                  <a:pt x="f476" y="f477"/>
                  <a:pt x="f129" y="f478"/>
                </a:cubicBezTo>
                <a:cubicBezTo>
                  <a:pt x="f479" y="f478"/>
                  <a:pt x="f480" y="f314"/>
                  <a:pt x="f481" y="f377"/>
                </a:cubicBezTo>
                <a:cubicBezTo>
                  <a:pt x="f482" y="f483"/>
                  <a:pt x="f480" y="f484"/>
                  <a:pt x="f485" y="f486"/>
                </a:cubicBezTo>
                <a:cubicBezTo>
                  <a:pt x="f487" y="f488"/>
                  <a:pt x="f489" y="f490"/>
                  <a:pt x="f491" y="f492"/>
                </a:cubicBezTo>
                <a:cubicBezTo>
                  <a:pt x="f493" y="f494"/>
                  <a:pt x="f495" y="f496"/>
                  <a:pt x="f497" y="f498"/>
                </a:cubicBezTo>
                <a:cubicBezTo>
                  <a:pt x="f499" y="f500"/>
                  <a:pt x="f501" y="f420"/>
                  <a:pt x="f502" y="f503"/>
                </a:cubicBezTo>
                <a:cubicBezTo>
                  <a:pt x="f504" y="f505"/>
                  <a:pt x="f506" y="f507"/>
                  <a:pt x="f508" y="f509"/>
                </a:cubicBezTo>
                <a:cubicBezTo>
                  <a:pt x="f510" y="f511"/>
                  <a:pt x="f508" y="f512"/>
                  <a:pt x="f508" y="f513"/>
                </a:cubicBezTo>
                <a:lnTo>
                  <a:pt x="f448" y="f449"/>
                </a:lnTo>
                <a:close/>
                <a:moveTo>
                  <a:pt x="f514" y="f515"/>
                </a:moveTo>
                <a:cubicBezTo>
                  <a:pt x="f516" y="f517"/>
                  <a:pt x="f518" y="f515"/>
                  <a:pt x="f519" y="f520"/>
                </a:cubicBezTo>
                <a:cubicBezTo>
                  <a:pt x="f521" y="f522"/>
                  <a:pt x="f523" y="f524"/>
                  <a:pt x="f525" y="f526"/>
                </a:cubicBezTo>
                <a:cubicBezTo>
                  <a:pt x="f527" y="f528"/>
                  <a:pt x="f529" y="f455"/>
                  <a:pt x="f530" y="f531"/>
                </a:cubicBezTo>
                <a:cubicBezTo>
                  <a:pt x="f532" y="f533"/>
                  <a:pt x="f534" y="f535"/>
                  <a:pt x="f536" y="f463"/>
                </a:cubicBezTo>
                <a:cubicBezTo>
                  <a:pt x="f537" y="f505"/>
                  <a:pt x="f537" y="f538"/>
                  <a:pt x="f539" y="f540"/>
                </a:cubicBezTo>
                <a:cubicBezTo>
                  <a:pt x="f541" y="f542"/>
                  <a:pt x="f543" y="f544"/>
                  <a:pt x="f545" y="f546"/>
                </a:cubicBezTo>
                <a:cubicBezTo>
                  <a:pt x="f547" y="f548"/>
                  <a:pt x="f549" y="f404"/>
                  <a:pt x="f550" y="f334"/>
                </a:cubicBezTo>
                <a:cubicBezTo>
                  <a:pt x="f551" y="f391"/>
                  <a:pt x="f552" y="f488"/>
                  <a:pt x="f553" y="f554"/>
                </a:cubicBezTo>
                <a:cubicBezTo>
                  <a:pt x="f555" y="f478"/>
                  <a:pt x="f556" y="f318"/>
                  <a:pt x="f557" y="f558"/>
                </a:cubicBezTo>
                <a:cubicBezTo>
                  <a:pt x="f559" y="f259"/>
                  <a:pt x="f560" y="f561"/>
                  <a:pt x="f562" y="f563"/>
                </a:cubicBezTo>
                <a:cubicBezTo>
                  <a:pt x="f564" y="f269"/>
                  <a:pt x="f565" y="f566"/>
                  <a:pt x="f567" y="f568"/>
                </a:cubicBezTo>
                <a:cubicBezTo>
                  <a:pt x="f569" y="f570"/>
                  <a:pt x="f571" y="f572"/>
                  <a:pt x="f573" y="f574"/>
                </a:cubicBezTo>
                <a:cubicBezTo>
                  <a:pt x="f575" y="f576"/>
                  <a:pt x="f577" y="f578"/>
                  <a:pt x="f579" y="f385"/>
                </a:cubicBezTo>
                <a:cubicBezTo>
                  <a:pt x="f580" y="f581"/>
                  <a:pt x="f555" y="f582"/>
                  <a:pt x="f583" y="f584"/>
                </a:cubicBezTo>
                <a:cubicBezTo>
                  <a:pt x="f585" y="f586"/>
                  <a:pt x="f587" y="f588"/>
                  <a:pt x="f589" y="f540"/>
                </a:cubicBezTo>
                <a:cubicBezTo>
                  <a:pt x="f590" y="f441"/>
                  <a:pt x="f591" y="f592"/>
                  <a:pt x="f593" y="f594"/>
                </a:cubicBezTo>
                <a:cubicBezTo>
                  <a:pt x="f595" y="f596"/>
                  <a:pt x="f597" y="f598"/>
                  <a:pt x="f599" y="f600"/>
                </a:cubicBezTo>
                <a:cubicBezTo>
                  <a:pt x="f601" y="f513"/>
                  <a:pt x="f602" y="f603"/>
                  <a:pt x="f604" y="f605"/>
                </a:cubicBezTo>
                <a:cubicBezTo>
                  <a:pt x="f606" y="f607"/>
                  <a:pt x="f608" y="f609"/>
                  <a:pt x="f610" y="f611"/>
                </a:cubicBezTo>
                <a:cubicBezTo>
                  <a:pt x="f612" y="f511"/>
                  <a:pt x="f613" y="f614"/>
                  <a:pt x="f615" y="f616"/>
                </a:cubicBezTo>
                <a:cubicBezTo>
                  <a:pt x="f617" y="f443"/>
                  <a:pt x="f618" y="f619"/>
                  <a:pt x="f620" y="f503"/>
                </a:cubicBezTo>
                <a:cubicBezTo>
                  <a:pt x="f621" y="f622"/>
                  <a:pt x="f623" y="f624"/>
                  <a:pt x="f625" y="f626"/>
                </a:cubicBezTo>
                <a:cubicBezTo>
                  <a:pt x="f627" y="f628"/>
                  <a:pt x="f629" y="f304"/>
                  <a:pt x="f630" y="f631"/>
                </a:cubicBezTo>
                <a:cubicBezTo>
                  <a:pt x="f632" y="f633"/>
                  <a:pt x="f602" y="f631"/>
                  <a:pt x="f634" y="f633"/>
                </a:cubicBezTo>
                <a:cubicBezTo>
                  <a:pt x="f635" y="f422"/>
                  <a:pt x="f636" y="f637"/>
                  <a:pt x="f638" y="f443"/>
                </a:cubicBezTo>
                <a:cubicBezTo>
                  <a:pt x="f639" y="f640"/>
                  <a:pt x="f641" y="f642"/>
                  <a:pt x="f643" y="f644"/>
                </a:cubicBezTo>
                <a:cubicBezTo>
                  <a:pt x="f602" y="f645"/>
                  <a:pt x="f646" y="f647"/>
                  <a:pt x="f648" y="f649"/>
                </a:cubicBezTo>
                <a:cubicBezTo>
                  <a:pt x="f650" y="f437"/>
                  <a:pt x="f651" y="f652"/>
                  <a:pt x="f653" y="f654"/>
                </a:cubicBezTo>
                <a:cubicBezTo>
                  <a:pt x="f655" y="f619"/>
                  <a:pt x="f656" y="f657"/>
                  <a:pt x="f658" y="f659"/>
                </a:cubicBezTo>
                <a:cubicBezTo>
                  <a:pt x="f660" y="f661"/>
                  <a:pt x="f662" y="f661"/>
                  <a:pt x="f634" y="f663"/>
                </a:cubicBezTo>
                <a:cubicBezTo>
                  <a:pt x="f664" y="f665"/>
                  <a:pt x="f666" y="f667"/>
                  <a:pt x="f662" y="f668"/>
                </a:cubicBezTo>
                <a:cubicBezTo>
                  <a:pt x="f669" y="f670"/>
                  <a:pt x="f671" y="f672"/>
                  <a:pt x="f673" y="f674"/>
                </a:cubicBezTo>
                <a:cubicBezTo>
                  <a:pt x="f606" y="f663"/>
                  <a:pt x="f675" y="f676"/>
                  <a:pt x="f677" y="f507"/>
                </a:cubicBezTo>
                <a:cubicBezTo>
                  <a:pt x="f678" y="f679"/>
                  <a:pt x="f650" y="f680"/>
                  <a:pt x="f681" y="f682"/>
                </a:cubicBezTo>
                <a:cubicBezTo>
                  <a:pt x="f683" y="f684"/>
                  <a:pt x="f685" y="f686"/>
                  <a:pt x="f687" y="f688"/>
                </a:cubicBezTo>
                <a:cubicBezTo>
                  <a:pt x="f689" y="f690"/>
                  <a:pt x="f691" y="f692"/>
                  <a:pt x="f693" y="f694"/>
                </a:cubicBezTo>
                <a:cubicBezTo>
                  <a:pt x="f695" y="f696"/>
                  <a:pt x="f697" y="f698"/>
                  <a:pt x="f699" y="f431"/>
                </a:cubicBezTo>
                <a:cubicBezTo>
                  <a:pt x="f700" y="f701"/>
                  <a:pt x="f702" y="f703"/>
                  <a:pt x="f704" y="f705"/>
                </a:cubicBezTo>
                <a:cubicBezTo>
                  <a:pt x="f706" y="f707"/>
                  <a:pt x="f708" y="f709"/>
                  <a:pt x="f710" y="f711"/>
                </a:cubicBezTo>
                <a:cubicBezTo>
                  <a:pt x="f712" y="f713"/>
                  <a:pt x="f714" y="f715"/>
                  <a:pt x="f678" y="f711"/>
                </a:cubicBezTo>
                <a:cubicBezTo>
                  <a:pt x="f716" y="f717"/>
                  <a:pt x="f718" y="f719"/>
                  <a:pt x="f720" y="f721"/>
                </a:cubicBezTo>
                <a:cubicBezTo>
                  <a:pt x="f722" y="f723"/>
                  <a:pt x="f724" y="f725"/>
                  <a:pt x="f726" y="f542"/>
                </a:cubicBezTo>
                <a:cubicBezTo>
                  <a:pt x="f727" y="f540"/>
                  <a:pt x="f728" y="f729"/>
                  <a:pt x="f730" y="f731"/>
                </a:cubicBezTo>
                <a:cubicBezTo>
                  <a:pt x="f732" y="f733"/>
                  <a:pt x="f734" y="f735"/>
                  <a:pt x="f736" y="f737"/>
                </a:cubicBezTo>
                <a:cubicBezTo>
                  <a:pt x="f738" y="f739"/>
                  <a:pt x="f740" y="f741"/>
                  <a:pt x="f742" y="f522"/>
                </a:cubicBezTo>
                <a:cubicBezTo>
                  <a:pt x="f743" y="f744"/>
                  <a:pt x="f745" y="f746"/>
                  <a:pt x="f514" y="f515"/>
                </a:cubicBezTo>
                <a:close/>
                <a:moveTo>
                  <a:pt x="f747" y="f748"/>
                </a:moveTo>
                <a:cubicBezTo>
                  <a:pt x="f495" y="f749"/>
                  <a:pt x="f750" y="f751"/>
                  <a:pt x="f752" y="f588"/>
                </a:cubicBezTo>
                <a:cubicBezTo>
                  <a:pt x="f495" y="f624"/>
                  <a:pt x="f753" y="f754"/>
                  <a:pt x="f755" y="f408"/>
                </a:cubicBezTo>
                <a:cubicBezTo>
                  <a:pt x="f756" y="f757"/>
                  <a:pt x="f491" y="f758"/>
                  <a:pt x="f759" y="f760"/>
                </a:cubicBezTo>
                <a:cubicBezTo>
                  <a:pt x="f761" y="f762"/>
                  <a:pt x="f134" y="f763"/>
                  <a:pt x="f747" y="f748"/>
                </a:cubicBezTo>
                <a:close/>
                <a:moveTo>
                  <a:pt x="f764" y="f765"/>
                </a:moveTo>
                <a:cubicBezTo>
                  <a:pt x="f766" y="f767"/>
                  <a:pt x="f768" y="f769"/>
                  <a:pt x="f770" y="f771"/>
                </a:cubicBezTo>
                <a:cubicBezTo>
                  <a:pt x="f772" y="f773"/>
                  <a:pt x="f774" y="f775"/>
                  <a:pt x="f776" y="f777"/>
                </a:cubicBezTo>
                <a:cubicBezTo>
                  <a:pt x="f778" y="f779"/>
                  <a:pt x="f780" y="f781"/>
                  <a:pt x="f782" y="f783"/>
                </a:cubicBezTo>
                <a:cubicBezTo>
                  <a:pt x="f784" y="f785"/>
                  <a:pt x="f786" y="f787"/>
                  <a:pt x="f788" y="f789"/>
                </a:cubicBezTo>
                <a:cubicBezTo>
                  <a:pt x="f790" y="f777"/>
                  <a:pt x="f791" y="f792"/>
                  <a:pt x="f793" y="f794"/>
                </a:cubicBezTo>
                <a:cubicBezTo>
                  <a:pt x="f795" y="f796"/>
                  <a:pt x="f797" y="f798"/>
                  <a:pt x="f799" y="f800"/>
                </a:cubicBezTo>
                <a:cubicBezTo>
                  <a:pt x="f801" y="f802"/>
                  <a:pt x="f803" y="f804"/>
                  <a:pt x="f805" y="f806"/>
                </a:cubicBezTo>
                <a:cubicBezTo>
                  <a:pt x="f780" y="f807"/>
                  <a:pt x="f808" y="f809"/>
                  <a:pt x="f810" y="f811"/>
                </a:cubicBezTo>
                <a:cubicBezTo>
                  <a:pt x="f812" y="f813"/>
                  <a:pt x="f814" y="f815"/>
                  <a:pt x="f816" y="f751"/>
                </a:cubicBezTo>
                <a:cubicBezTo>
                  <a:pt x="f817" y="f818"/>
                  <a:pt x="f819" y="f820"/>
                  <a:pt x="f821" y="f820"/>
                </a:cubicBezTo>
                <a:cubicBezTo>
                  <a:pt x="f822" y="f820"/>
                  <a:pt x="f799" y="f823"/>
                  <a:pt x="f824" y="f825"/>
                </a:cubicBezTo>
                <a:cubicBezTo>
                  <a:pt x="f826" y="f642"/>
                  <a:pt x="f827" y="f682"/>
                  <a:pt x="f828" y="f453"/>
                </a:cubicBezTo>
                <a:cubicBezTo>
                  <a:pt x="f829" y="f830"/>
                  <a:pt x="f831" y="f832"/>
                  <a:pt x="f833" y="f834"/>
                </a:cubicBezTo>
                <a:cubicBezTo>
                  <a:pt x="f835" y="f836"/>
                  <a:pt x="f837" y="f838"/>
                  <a:pt x="f839" y="f840"/>
                </a:cubicBezTo>
                <a:cubicBezTo>
                  <a:pt x="f841" y="f842"/>
                  <a:pt x="f841" y="f843"/>
                  <a:pt x="f844" y="f451"/>
                </a:cubicBezTo>
                <a:cubicBezTo>
                  <a:pt x="f845" y="f846"/>
                  <a:pt x="f847" y="f848"/>
                  <a:pt x="f849" y="f439"/>
                </a:cubicBezTo>
                <a:cubicBezTo>
                  <a:pt x="f850" y="f698"/>
                  <a:pt x="f851" y="f852"/>
                  <a:pt x="f853" y="f657"/>
                </a:cubicBezTo>
                <a:cubicBezTo>
                  <a:pt x="f854" y="f672"/>
                  <a:pt x="f855" y="f856"/>
                  <a:pt x="f857" y="f858"/>
                </a:cubicBezTo>
                <a:cubicBezTo>
                  <a:pt x="f859" y="f860"/>
                  <a:pt x="f861" y="f862"/>
                  <a:pt x="f863" y="f864"/>
                </a:cubicBezTo>
                <a:cubicBezTo>
                  <a:pt x="f865" y="f633"/>
                  <a:pt x="f863" y="f866"/>
                  <a:pt x="f867" y="f389"/>
                </a:cubicBezTo>
                <a:cubicBezTo>
                  <a:pt x="f868" y="f869"/>
                  <a:pt x="f870" y="f490"/>
                  <a:pt x="f870" y="f871"/>
                </a:cubicBezTo>
                <a:cubicBezTo>
                  <a:pt x="f872" y="f873"/>
                  <a:pt x="f874" y="f875"/>
                  <a:pt x="f865" y="f876"/>
                </a:cubicBezTo>
                <a:cubicBezTo>
                  <a:pt x="f877" y="f503"/>
                  <a:pt x="f878" y="f879"/>
                  <a:pt x="f880" y="f881"/>
                </a:cubicBezTo>
                <a:cubicBezTo>
                  <a:pt x="f882" y="f622"/>
                  <a:pt x="f883" y="f721"/>
                  <a:pt x="f883" y="f414"/>
                </a:cubicBezTo>
                <a:cubicBezTo>
                  <a:pt x="f883" y="f884"/>
                  <a:pt x="f885" y="f886"/>
                  <a:pt x="f887" y="f876"/>
                </a:cubicBezTo>
                <a:cubicBezTo>
                  <a:pt x="f888" y="f889"/>
                  <a:pt x="f890" y="f891"/>
                  <a:pt x="f892" y="f719"/>
                </a:cubicBezTo>
                <a:cubicBezTo>
                  <a:pt x="f893" y="f894"/>
                  <a:pt x="f895" y="f408"/>
                  <a:pt x="f896" y="f703"/>
                </a:cubicBezTo>
                <a:cubicBezTo>
                  <a:pt x="f897" y="f586"/>
                  <a:pt x="f898" y="f899"/>
                  <a:pt x="f900" y="f899"/>
                </a:cubicBezTo>
                <a:cubicBezTo>
                  <a:pt x="f901" y="f902"/>
                  <a:pt x="f903" y="f904"/>
                  <a:pt x="f905" y="f906"/>
                </a:cubicBezTo>
                <a:cubicBezTo>
                  <a:pt x="f907" y="f760"/>
                  <a:pt x="f908" y="f856"/>
                  <a:pt x="f909" y="f860"/>
                </a:cubicBezTo>
                <a:cubicBezTo>
                  <a:pt x="f910" y="f703"/>
                  <a:pt x="f911" y="f912"/>
                  <a:pt x="f913" y="f914"/>
                </a:cubicBezTo>
                <a:cubicBezTo>
                  <a:pt x="f915" y="f418"/>
                  <a:pt x="f915" y="f916"/>
                  <a:pt x="f917" y="f918"/>
                </a:cubicBezTo>
                <a:cubicBezTo>
                  <a:pt x="f919" y="f304"/>
                  <a:pt x="f920" y="f308"/>
                  <a:pt x="f921" y="f922"/>
                </a:cubicBezTo>
                <a:cubicBezTo>
                  <a:pt x="f923" y="f873"/>
                  <a:pt x="f924" y="f925"/>
                  <a:pt x="f926" y="f927"/>
                </a:cubicBezTo>
                <a:cubicBezTo>
                  <a:pt x="f928" y="f916"/>
                  <a:pt x="f929" y="f930"/>
                  <a:pt x="f931" y="f414"/>
                </a:cubicBezTo>
                <a:cubicBezTo>
                  <a:pt x="f932" y="f414"/>
                  <a:pt x="f933" y="f934"/>
                  <a:pt x="f935" y="f721"/>
                </a:cubicBezTo>
                <a:cubicBezTo>
                  <a:pt x="f936" y="f588"/>
                  <a:pt x="f937" y="f672"/>
                  <a:pt x="f938" y="f939"/>
                </a:cubicBezTo>
                <a:cubicBezTo>
                  <a:pt x="f940" y="f941"/>
                  <a:pt x="f942" y="f943"/>
                  <a:pt x="f944" y="f945"/>
                </a:cubicBezTo>
                <a:cubicBezTo>
                  <a:pt x="f946" y="f947"/>
                  <a:pt x="f948" y="f640"/>
                  <a:pt x="f949" y="f950"/>
                </a:cubicBezTo>
                <a:cubicBezTo>
                  <a:pt x="f951" y="f952"/>
                  <a:pt x="f953" y="f954"/>
                  <a:pt x="f955" y="f956"/>
                </a:cubicBezTo>
                <a:cubicBezTo>
                  <a:pt x="f957" y="f958"/>
                  <a:pt x="f959" y="f684"/>
                  <a:pt x="f960" y="f684"/>
                </a:cubicBezTo>
                <a:cubicBezTo>
                  <a:pt x="f961" y="f682"/>
                  <a:pt x="f962" y="f735"/>
                  <a:pt x="f963" y="f507"/>
                </a:cubicBezTo>
                <a:cubicBezTo>
                  <a:pt x="f963" y="f964"/>
                  <a:pt x="f965" y="f447"/>
                  <a:pt x="f966" y="f649"/>
                </a:cubicBezTo>
                <a:cubicBezTo>
                  <a:pt x="f967" y="f968"/>
                  <a:pt x="f969" y="f956"/>
                  <a:pt x="f970" y="f971"/>
                </a:cubicBezTo>
                <a:cubicBezTo>
                  <a:pt x="f972" y="f973"/>
                  <a:pt x="f974" y="f815"/>
                  <a:pt x="f974" y="f975"/>
                </a:cubicBezTo>
                <a:cubicBezTo>
                  <a:pt x="f976" y="f977"/>
                  <a:pt x="f969" y="f978"/>
                  <a:pt x="f979" y="f980"/>
                </a:cubicBezTo>
                <a:cubicBezTo>
                  <a:pt x="f981" y="f982"/>
                  <a:pt x="f983" y="f984"/>
                  <a:pt x="f932" y="f985"/>
                </a:cubicBezTo>
                <a:cubicBezTo>
                  <a:pt x="f986" y="f987"/>
                  <a:pt x="f959" y="f988"/>
                  <a:pt x="f989" y="f990"/>
                </a:cubicBezTo>
                <a:cubicBezTo>
                  <a:pt x="f991" y="f992"/>
                  <a:pt x="f993" y="f994"/>
                  <a:pt x="f995" y="f996"/>
                </a:cubicBezTo>
                <a:cubicBezTo>
                  <a:pt x="f931" y="f997"/>
                  <a:pt x="f998" y="f789"/>
                  <a:pt x="f999" y="f1000"/>
                </a:cubicBezTo>
                <a:cubicBezTo>
                  <a:pt x="f1001" y="f1002"/>
                  <a:pt x="f1003" y="f1004"/>
                  <a:pt x="f1005" y="f1006"/>
                </a:cubicBezTo>
                <a:cubicBezTo>
                  <a:pt x="f1007" y="f1008"/>
                  <a:pt x="f903" y="f1009"/>
                  <a:pt x="f1010" y="f1011"/>
                </a:cubicBezTo>
                <a:cubicBezTo>
                  <a:pt x="f1012" y="f1013"/>
                  <a:pt x="f1014" y="f1015"/>
                  <a:pt x="f1016" y="f1017"/>
                </a:cubicBezTo>
                <a:cubicBezTo>
                  <a:pt x="f1018" y="f1019"/>
                  <a:pt x="f1020" y="f1021"/>
                  <a:pt x="f1022" y="f1023"/>
                </a:cubicBezTo>
                <a:cubicBezTo>
                  <a:pt x="f1024" y="f1025"/>
                  <a:pt x="f1005" y="f1026"/>
                  <a:pt x="f1027" y="f1028"/>
                </a:cubicBezTo>
                <a:cubicBezTo>
                  <a:pt x="f1003" y="f1029"/>
                  <a:pt x="f1030" y="f1031"/>
                  <a:pt x="f1032" y="f1033"/>
                </a:cubicBezTo>
                <a:cubicBezTo>
                  <a:pt x="f1034" y="f779"/>
                  <a:pt x="f909" y="f783"/>
                  <a:pt x="f1035" y="f1036"/>
                </a:cubicBezTo>
                <a:cubicBezTo>
                  <a:pt x="f903" y="f1037"/>
                  <a:pt x="f1014" y="f1038"/>
                  <a:pt x="f1039" y="f1040"/>
                </a:cubicBezTo>
                <a:cubicBezTo>
                  <a:pt x="f1041" y="f1042"/>
                  <a:pt x="f1043" y="f804"/>
                  <a:pt x="f919" y="f1044"/>
                </a:cubicBezTo>
                <a:cubicBezTo>
                  <a:pt x="f928" y="f1045"/>
                  <a:pt x="f926" y="f1046"/>
                  <a:pt x="f998" y="f746"/>
                </a:cubicBezTo>
                <a:cubicBezTo>
                  <a:pt x="f931" y="f1047"/>
                  <a:pt x="f1048" y="f1049"/>
                  <a:pt x="f1050" y="f1051"/>
                </a:cubicBezTo>
                <a:cubicBezTo>
                  <a:pt x="f929" y="f1052"/>
                  <a:pt x="f1053" y="f1054"/>
                  <a:pt x="f1055" y="f1054"/>
                </a:cubicBezTo>
                <a:cubicBezTo>
                  <a:pt x="f1056" y="f1054"/>
                  <a:pt x="f1057" y="f1058"/>
                  <a:pt x="f1059" y="f823"/>
                </a:cubicBezTo>
                <a:cubicBezTo>
                  <a:pt x="f1056" y="f457"/>
                  <a:pt x="f1060" y="f1061"/>
                  <a:pt x="f1062" y="f1063"/>
                </a:cubicBezTo>
                <a:cubicBezTo>
                  <a:pt x="f1014" y="f1064"/>
                  <a:pt x="f1065" y="f457"/>
                  <a:pt x="f1066" y="f1064"/>
                </a:cubicBezTo>
                <a:cubicBezTo>
                  <a:pt x="f1067" y="f1068"/>
                  <a:pt x="f1069" y="f1070"/>
                  <a:pt x="f895" y="f1071"/>
                </a:cubicBezTo>
                <a:cubicBezTo>
                  <a:pt x="f1072" y="f1073"/>
                  <a:pt x="f1074" y="f1052"/>
                  <a:pt x="f1075" y="f698"/>
                </a:cubicBezTo>
                <a:cubicBezTo>
                  <a:pt x="f1076" y="f463"/>
                  <a:pt x="f1077" y="f1073"/>
                  <a:pt x="f1078" y="f947"/>
                </a:cubicBezTo>
                <a:cubicBezTo>
                  <a:pt x="f1079" y="f652"/>
                  <a:pt x="f1080" y="f441"/>
                  <a:pt x="f766" y="f1058"/>
                </a:cubicBezTo>
                <a:cubicBezTo>
                  <a:pt x="f1081" y="f1063"/>
                  <a:pt x="f1082" y="f735"/>
                  <a:pt x="f1083" y="f1084"/>
                </a:cubicBezTo>
                <a:cubicBezTo>
                  <a:pt x="f1085" y="f1086"/>
                  <a:pt x="f1087" y="f528"/>
                  <a:pt x="f1088" y="f737"/>
                </a:cubicBezTo>
                <a:cubicBezTo>
                  <a:pt x="f1089" y="f1090"/>
                  <a:pt x="f1091" y="f1092"/>
                  <a:pt x="f1093" y="f783"/>
                </a:cubicBezTo>
                <a:cubicBezTo>
                  <a:pt x="f1094" y="f1095"/>
                  <a:pt x="f1096" y="f1097"/>
                  <a:pt x="f764" y="f765"/>
                </a:cubicBezTo>
                <a:close/>
                <a:moveTo>
                  <a:pt x="f901" y="f1098"/>
                </a:moveTo>
                <a:cubicBezTo>
                  <a:pt x="f1099" y="f1098"/>
                  <a:pt x="f1100" y="f1101"/>
                  <a:pt x="f1100" y="f1102"/>
                </a:cubicBezTo>
                <a:cubicBezTo>
                  <a:pt x="f1103" y="f765"/>
                  <a:pt x="f1104" y="f1105"/>
                  <a:pt x="f1106" y="f1107"/>
                </a:cubicBezTo>
                <a:cubicBezTo>
                  <a:pt x="f1108" y="f1109"/>
                  <a:pt x="f1110" y="f1111"/>
                  <a:pt x="f1112" y="f1113"/>
                </a:cubicBezTo>
                <a:cubicBezTo>
                  <a:pt x="f1114" y="f1115"/>
                  <a:pt x="f199" y="f1116"/>
                  <a:pt x="f1117" y="f1118"/>
                </a:cubicBezTo>
                <a:cubicBezTo>
                  <a:pt x="f197" y="f1119"/>
                  <a:pt x="f1120" y="f654"/>
                  <a:pt x="f1121" y="f912"/>
                </a:cubicBezTo>
                <a:cubicBezTo>
                  <a:pt x="f1121" y="f408"/>
                  <a:pt x="f1122" y="f362"/>
                  <a:pt x="f1122" y="f864"/>
                </a:cubicBezTo>
                <a:lnTo>
                  <a:pt x="f1123" y="f404"/>
                </a:lnTo>
                <a:cubicBezTo>
                  <a:pt x="f1124" y="f492"/>
                  <a:pt x="f1125" y="f1126"/>
                  <a:pt x="f1127" y="f1128"/>
                </a:cubicBezTo>
                <a:cubicBezTo>
                  <a:pt x="f1129" y="f1130"/>
                  <a:pt x="f1131" y="f1132"/>
                  <a:pt x="f225" y="f884"/>
                </a:cubicBezTo>
                <a:cubicBezTo>
                  <a:pt x="f1133" y="f881"/>
                  <a:pt x="f201" y="f1134"/>
                  <a:pt x="f1135" y="f1136"/>
                </a:cubicBezTo>
                <a:cubicBezTo>
                  <a:pt x="f196" y="f449"/>
                  <a:pt x="f1137" y="f1138"/>
                  <a:pt x="f1139" y="f1140"/>
                </a:cubicBezTo>
                <a:cubicBezTo>
                  <a:pt x="f1141" y="f1142"/>
                  <a:pt x="f1143" y="f1144"/>
                  <a:pt x="f1145" y="f1146"/>
                </a:cubicBezTo>
                <a:cubicBezTo>
                  <a:pt x="f962" y="f1147"/>
                  <a:pt x="f1148" y="f1149"/>
                  <a:pt x="f901" y="f1098"/>
                </a:cubicBezTo>
                <a:close/>
                <a:moveTo>
                  <a:pt x="f1150" y="f1151"/>
                </a:moveTo>
                <a:cubicBezTo>
                  <a:pt x="f1152" y="f1153"/>
                  <a:pt x="f1154" y="f1155"/>
                  <a:pt x="f1156" y="f1157"/>
                </a:cubicBezTo>
                <a:cubicBezTo>
                  <a:pt x="f1158" y="f1159"/>
                  <a:pt x="f1160" y="f1161"/>
                  <a:pt x="f1162" y="f1163"/>
                </a:cubicBezTo>
                <a:cubicBezTo>
                  <a:pt x="f790" y="f1164"/>
                  <a:pt x="f1165" y="f1166"/>
                  <a:pt x="f1167" y="f1168"/>
                </a:cubicBezTo>
                <a:cubicBezTo>
                  <a:pt x="f1169" y="f1164"/>
                  <a:pt x="f1170" y="f1149"/>
                  <a:pt x="f1150" y="f1151"/>
                </a:cubicBezTo>
                <a:close/>
                <a:moveTo>
                  <a:pt x="f1171" y="f1172"/>
                </a:moveTo>
                <a:cubicBezTo>
                  <a:pt x="f1173" y="f1174"/>
                  <a:pt x="f1175" y="f1176"/>
                  <a:pt x="f1177" y="f1178"/>
                </a:cubicBezTo>
                <a:cubicBezTo>
                  <a:pt x="f1179" y="f1180"/>
                  <a:pt x="f928" y="f1181"/>
                  <a:pt x="f936" y="f1182"/>
                </a:cubicBezTo>
                <a:cubicBezTo>
                  <a:pt x="f1183" y="f1184"/>
                  <a:pt x="f1185" y="f1186"/>
                  <a:pt x="f1171" y="f1172"/>
                </a:cubicBezTo>
                <a:close/>
                <a:moveTo>
                  <a:pt x="f1187" y="f1188"/>
                </a:moveTo>
                <a:cubicBezTo>
                  <a:pt x="f1189" y="f1190"/>
                  <a:pt x="f1191" y="f1192"/>
                  <a:pt x="f1193" y="f1194"/>
                </a:cubicBezTo>
                <a:cubicBezTo>
                  <a:pt x="f1195" y="f1180"/>
                  <a:pt x="f1196" y="f1197"/>
                  <a:pt x="f1198" y="f1199"/>
                </a:cubicBezTo>
                <a:cubicBezTo>
                  <a:pt x="f1200" y="f1201"/>
                  <a:pt x="f1202" y="f1203"/>
                  <a:pt x="f1187" y="f1188"/>
                </a:cubicBezTo>
                <a:close/>
                <a:moveTo>
                  <a:pt x="f1204" y="f1205"/>
                </a:moveTo>
                <a:cubicBezTo>
                  <a:pt x="f380" y="f1206"/>
                  <a:pt x="f1207" y="f1208"/>
                  <a:pt x="f1209" y="f1210"/>
                </a:cubicBezTo>
                <a:cubicBezTo>
                  <a:pt x="f1211" y="f1212"/>
                  <a:pt x="f1213" y="f1214"/>
                  <a:pt x="f1215" y="f1216"/>
                </a:cubicBezTo>
                <a:cubicBezTo>
                  <a:pt x="f325" y="f1217"/>
                  <a:pt x="f1218" y="f1219"/>
                  <a:pt x="f1220" y="f1221"/>
                </a:cubicBezTo>
                <a:cubicBezTo>
                  <a:pt x="f1222" y="f1223"/>
                  <a:pt x="f1224" y="f1225"/>
                  <a:pt x="f1226" y="f1227"/>
                </a:cubicBezTo>
                <a:cubicBezTo>
                  <a:pt x="f1228" y="f1229"/>
                  <a:pt x="f1230" y="f1231"/>
                  <a:pt x="f1232" y="f1233"/>
                </a:cubicBezTo>
                <a:cubicBezTo>
                  <a:pt x="f1234" y="f1235"/>
                  <a:pt x="f1236" y="f1237"/>
                  <a:pt x="f1238" y="f1239"/>
                </a:cubicBezTo>
                <a:cubicBezTo>
                  <a:pt x="f1240" y="f1241"/>
                  <a:pt x="f1242" y="f1243"/>
                  <a:pt x="f1244" y="f1245"/>
                </a:cubicBezTo>
                <a:cubicBezTo>
                  <a:pt x="f1246" y="f1247"/>
                  <a:pt x="f1248" y="f1249"/>
                  <a:pt x="f1250" y="f1251"/>
                </a:cubicBezTo>
                <a:lnTo>
                  <a:pt x="f1252" y="f1253"/>
                </a:lnTo>
                <a:cubicBezTo>
                  <a:pt x="f1254" y="f1255"/>
                  <a:pt x="f1256" y="f1257"/>
                  <a:pt x="f1258" y="f1259"/>
                </a:cubicBezTo>
                <a:cubicBezTo>
                  <a:pt x="f1260" y="f1261"/>
                  <a:pt x="f1262" y="f1263"/>
                  <a:pt x="f1264" y="f1265"/>
                </a:cubicBezTo>
                <a:cubicBezTo>
                  <a:pt x="f1266" y="f1261"/>
                  <a:pt x="f1267" y="f1268"/>
                  <a:pt x="f1269" y="f1270"/>
                </a:cubicBezTo>
                <a:cubicBezTo>
                  <a:pt x="f1271" y="f1272"/>
                  <a:pt x="f1273" y="f1274"/>
                  <a:pt x="f1275" y="f1276"/>
                </a:cubicBezTo>
                <a:cubicBezTo>
                  <a:pt x="f1277" y="f1278"/>
                  <a:pt x="f335" y="f1279"/>
                  <a:pt x="f1280" y="f1281"/>
                </a:cubicBezTo>
                <a:cubicBezTo>
                  <a:pt x="f1282" y="f1283"/>
                  <a:pt x="f1284" y="f1285"/>
                  <a:pt x="f342" y="f767"/>
                </a:cubicBezTo>
                <a:cubicBezTo>
                  <a:pt x="f1286" y="f1285"/>
                  <a:pt x="f1287" y="f1288"/>
                  <a:pt x="f1289" y="f1290"/>
                </a:cubicBezTo>
                <a:cubicBezTo>
                  <a:pt x="f1291" y="f1292"/>
                  <a:pt x="f1293" y="f1199"/>
                  <a:pt x="f1294" y="f1295"/>
                </a:cubicBezTo>
                <a:cubicBezTo>
                  <a:pt x="f1296" y="f1297"/>
                  <a:pt x="f1298" y="f1299"/>
                  <a:pt x="f1300" y="f1301"/>
                </a:cubicBezTo>
                <a:cubicBezTo>
                  <a:pt x="f1302" y="f1303"/>
                  <a:pt x="f1304" y="f1305"/>
                  <a:pt x="f1306" y="f1307"/>
                </a:cubicBezTo>
                <a:cubicBezTo>
                  <a:pt x="f1308" y="f1309"/>
                  <a:pt x="f1310" y="f1311"/>
                  <a:pt x="f229" y="f1312"/>
                </a:cubicBezTo>
                <a:cubicBezTo>
                  <a:pt x="f1313" y="f1314"/>
                  <a:pt x="f1315" y="f1316"/>
                  <a:pt x="f1317" y="f1318"/>
                </a:cubicBezTo>
                <a:cubicBezTo>
                  <a:pt x="f1319" y="f1320"/>
                  <a:pt x="f288" y="f1321"/>
                  <a:pt x="f1322" y="f1323"/>
                </a:cubicBezTo>
                <a:cubicBezTo>
                  <a:pt x="f1324" y="f1325"/>
                  <a:pt x="f1326" y="f1327"/>
                  <a:pt x="f1328" y="f1329"/>
                </a:cubicBezTo>
                <a:cubicBezTo>
                  <a:pt x="f1330" y="f1331"/>
                  <a:pt x="f1328" y="f1332"/>
                  <a:pt x="f1330" y="f1333"/>
                </a:cubicBezTo>
                <a:cubicBezTo>
                  <a:pt x="f1334" y="f1335"/>
                  <a:pt x="f1336" y="f1337"/>
                  <a:pt x="f1338" y="f1339"/>
                </a:cubicBezTo>
                <a:cubicBezTo>
                  <a:pt x="f1340" y="f1341"/>
                  <a:pt x="f1342" y="f777"/>
                  <a:pt x="f1343" y="f1344"/>
                </a:cubicBezTo>
                <a:cubicBezTo>
                  <a:pt x="f1345" y="f779"/>
                  <a:pt x="f1346" y="f1038"/>
                  <a:pt x="f1347" y="f1348"/>
                </a:cubicBezTo>
                <a:cubicBezTo>
                  <a:pt x="f1349" y="f1350"/>
                  <a:pt x="f1349" y="f1351"/>
                  <a:pt x="f1345" y="f1352"/>
                </a:cubicBezTo>
                <a:cubicBezTo>
                  <a:pt x="f1353" y="f1354"/>
                  <a:pt x="f1355" y="f1356"/>
                  <a:pt x="f1355" y="f804"/>
                </a:cubicBezTo>
                <a:cubicBezTo>
                  <a:pt x="f1353" y="f1357"/>
                  <a:pt x="f1358" y="f787"/>
                  <a:pt x="f1359" y="f1360"/>
                </a:cubicBezTo>
                <a:cubicBezTo>
                  <a:pt x="f1361" y="f1362"/>
                  <a:pt x="f1363" y="f1364"/>
                  <a:pt x="f1365" y="f1366"/>
                </a:cubicBezTo>
                <a:cubicBezTo>
                  <a:pt x="f1367" y="f1368"/>
                  <a:pt x="f1369" y="f1362"/>
                  <a:pt x="f1370" y="f1362"/>
                </a:cubicBezTo>
                <a:cubicBezTo>
                  <a:pt x="f1371" y="f1362"/>
                  <a:pt x="f1372" y="f1373"/>
                  <a:pt x="f1374" y="f1375"/>
                </a:cubicBezTo>
                <a:cubicBezTo>
                  <a:pt x="f1374" y="f1376"/>
                  <a:pt x="f1377" y="f789"/>
                  <a:pt x="f1378" y="f1033"/>
                </a:cubicBezTo>
                <a:cubicBezTo>
                  <a:pt x="f1379" y="f1038"/>
                  <a:pt x="f1380" y="f1381"/>
                  <a:pt x="f1382" y="f1383"/>
                </a:cubicBezTo>
                <a:lnTo>
                  <a:pt x="f1384" y="f1381"/>
                </a:lnTo>
                <a:cubicBezTo>
                  <a:pt x="f1385" y="f988"/>
                  <a:pt x="f1386" y="f1387"/>
                  <a:pt x="f1388" y="f1389"/>
                </a:cubicBezTo>
                <a:cubicBezTo>
                  <a:pt x="f1390" y="f1360"/>
                  <a:pt x="f1391" y="f1002"/>
                  <a:pt x="f1392" y="f1393"/>
                </a:cubicBezTo>
                <a:cubicBezTo>
                  <a:pt x="f1394" y="f1395"/>
                  <a:pt x="f1396" y="f1397"/>
                  <a:pt x="f1398" y="f1399"/>
                </a:cubicBezTo>
                <a:cubicBezTo>
                  <a:pt x="f1400" y="f1368"/>
                  <a:pt x="f1401" y="f1368"/>
                  <a:pt x="f1402" y="f1403"/>
                </a:cubicBezTo>
                <a:cubicBezTo>
                  <a:pt x="f1404" y="f785"/>
                  <a:pt x="f1405" y="f781"/>
                  <a:pt x="f1406" y="f1115"/>
                </a:cubicBezTo>
                <a:cubicBezTo>
                  <a:pt x="f1407" y="f1033"/>
                  <a:pt x="f1408" y="f787"/>
                  <a:pt x="f1409" y="f1037"/>
                </a:cubicBezTo>
                <a:cubicBezTo>
                  <a:pt x="f1410" y="f1411"/>
                  <a:pt x="f1412" y="f1413"/>
                  <a:pt x="f1414" y="f1415"/>
                </a:cubicBezTo>
                <a:cubicBezTo>
                  <a:pt x="f1416" y="f1417"/>
                  <a:pt x="f1418" y="f1419"/>
                  <a:pt x="f1420" y="f1421"/>
                </a:cubicBezTo>
                <a:cubicBezTo>
                  <a:pt x="f1422" y="f1029"/>
                  <a:pt x="f1423" y="f1344"/>
                  <a:pt x="f1424" y="f996"/>
                </a:cubicBezTo>
                <a:cubicBezTo>
                  <a:pt x="f1425" y="f996"/>
                  <a:pt x="f1426" y="f1332"/>
                  <a:pt x="f1426" y="f1427"/>
                </a:cubicBezTo>
                <a:cubicBezTo>
                  <a:pt x="f1426" y="f1428"/>
                  <a:pt x="f1429" y="f1430"/>
                  <a:pt x="f1431" y="f1327"/>
                </a:cubicBezTo>
                <a:cubicBezTo>
                  <a:pt x="f108" y="f1432"/>
                  <a:pt x="f1433" y="f1434"/>
                  <a:pt x="f1435" y="f1436"/>
                </a:cubicBezTo>
                <a:cubicBezTo>
                  <a:pt x="f1437" y="f1438"/>
                  <a:pt x="f90" y="f1439"/>
                  <a:pt x="f1440" y="f1190"/>
                </a:cubicBezTo>
                <a:cubicBezTo>
                  <a:pt x="f1441" y="f1295"/>
                  <a:pt x="f1442" y="f1443"/>
                  <a:pt x="f1444" y="f1445"/>
                </a:cubicBezTo>
                <a:cubicBezTo>
                  <a:pt x="f1446" y="f1447"/>
                  <a:pt x="f1448" y="f1449"/>
                  <a:pt x="f1450" y="f1451"/>
                </a:cubicBezTo>
                <a:lnTo>
                  <a:pt x="f1452" y="f1453"/>
                </a:lnTo>
                <a:cubicBezTo>
                  <a:pt x="f1454" y="f1455"/>
                  <a:pt x="f1456" y="f1457"/>
                  <a:pt x="f1458" y="f1323"/>
                </a:cubicBezTo>
                <a:cubicBezTo>
                  <a:pt x="f1459" y="f1460"/>
                  <a:pt x="f1461" y="f1462"/>
                  <a:pt x="f1463" y="f1464"/>
                </a:cubicBezTo>
                <a:cubicBezTo>
                  <a:pt x="f1452" y="f1465"/>
                  <a:pt x="f1466" y="f1467"/>
                  <a:pt x="f1468" y="f1469"/>
                </a:cubicBezTo>
                <a:cubicBezTo>
                  <a:pt x="f1468" y="f1470"/>
                  <a:pt x="f1471" y="f1472"/>
                  <a:pt x="f1473" y="f1474"/>
                </a:cubicBezTo>
                <a:cubicBezTo>
                  <a:pt x="f1475" y="f1476"/>
                  <a:pt x="f1477" y="f1478"/>
                  <a:pt x="f1477" y="f1479"/>
                </a:cubicBezTo>
                <a:cubicBezTo>
                  <a:pt x="f1480" y="f1481"/>
                  <a:pt x="f1429" y="f1482"/>
                  <a:pt x="f1446" y="f1233"/>
                </a:cubicBezTo>
                <a:cubicBezTo>
                  <a:pt x="f1456" y="f1223"/>
                  <a:pt x="f1483" y="f1484"/>
                  <a:pt x="f1454" y="f1485"/>
                </a:cubicBezTo>
                <a:cubicBezTo>
                  <a:pt x="f1486" y="f1487"/>
                  <a:pt x="f1488" y="f1489"/>
                  <a:pt x="f1490" y="f1217"/>
                </a:cubicBezTo>
                <a:cubicBezTo>
                  <a:pt x="f1491" y="f1492"/>
                  <a:pt x="f1493" y="f1494"/>
                  <a:pt x="f1495" y="f1496"/>
                </a:cubicBezTo>
                <a:cubicBezTo>
                  <a:pt x="f1497" y="f1498"/>
                  <a:pt x="f1499" y="f1500"/>
                  <a:pt x="f1501" y="f1502"/>
                </a:cubicBezTo>
                <a:cubicBezTo>
                  <a:pt x="f1503" y="f1504"/>
                  <a:pt x="f403" y="f1206"/>
                  <a:pt x="f1505" y="f1506"/>
                </a:cubicBezTo>
                <a:cubicBezTo>
                  <a:pt x="f1507" y="f1508"/>
                  <a:pt x="f1509" y="f1510"/>
                  <a:pt x="f1511" y="f1512"/>
                </a:cubicBezTo>
                <a:cubicBezTo>
                  <a:pt x="f1513" y="f1514"/>
                  <a:pt x="f1515" y="f1516"/>
                  <a:pt x="f1517" y="f1492"/>
                </a:cubicBezTo>
                <a:cubicBezTo>
                  <a:pt x="f1518" y="f1519"/>
                  <a:pt x="f1520" y="f1239"/>
                  <a:pt x="f1521" y="f1522"/>
                </a:cubicBezTo>
                <a:cubicBezTo>
                  <a:pt x="f1520" y="f1223"/>
                  <a:pt x="f1523" y="f1524"/>
                  <a:pt x="f1525" y="f1524"/>
                </a:cubicBezTo>
                <a:cubicBezTo>
                  <a:pt x="f1526" y="f1524"/>
                  <a:pt x="f1527" y="f1528"/>
                  <a:pt x="f1529" y="f1530"/>
                </a:cubicBezTo>
                <a:cubicBezTo>
                  <a:pt x="f1531" y="f1532"/>
                  <a:pt x="f1533" y="f1534"/>
                  <a:pt x="f1535" y="f1536"/>
                </a:cubicBezTo>
                <a:cubicBezTo>
                  <a:pt x="f1537" y="f1538"/>
                  <a:pt x="f1539" y="f1540"/>
                  <a:pt x="f1541" y="f1542"/>
                </a:cubicBezTo>
                <a:cubicBezTo>
                  <a:pt x="f1543" y="f1544"/>
                  <a:pt x="f1543" y="f1544"/>
                  <a:pt x="f1483" y="f1545"/>
                </a:cubicBezTo>
                <a:cubicBezTo>
                  <a:pt x="f1454" y="f1546"/>
                  <a:pt x="f83" y="f1547"/>
                  <a:pt x="f1548" y="f1547"/>
                </a:cubicBezTo>
                <a:cubicBezTo>
                  <a:pt x="f1549" y="f1274"/>
                  <a:pt x="f1550" y="f1551"/>
                  <a:pt x="f1552" y="f1553"/>
                </a:cubicBezTo>
                <a:cubicBezTo>
                  <a:pt x="f1550" y="f1554"/>
                  <a:pt x="f1555" y="f1178"/>
                  <a:pt x="f1488" y="f1556"/>
                </a:cubicBezTo>
                <a:cubicBezTo>
                  <a:pt x="f1557" y="f1558"/>
                  <a:pt x="f1557" y="f1559"/>
                  <a:pt x="f1560" y="f1559"/>
                </a:cubicBezTo>
                <a:cubicBezTo>
                  <a:pt x="f1561" y="f1562"/>
                  <a:pt x="f1563" y="f769"/>
                  <a:pt x="f1564" y="f1283"/>
                </a:cubicBezTo>
                <a:cubicBezTo>
                  <a:pt x="f1401" y="f1290"/>
                  <a:pt x="f1565" y="f1566"/>
                  <a:pt x="f1565" y="f1567"/>
                </a:cubicBezTo>
                <a:cubicBezTo>
                  <a:pt x="f1523" y="f1568"/>
                  <a:pt x="f1569" y="f1570"/>
                  <a:pt x="f1511" y="f1571"/>
                </a:cubicBezTo>
                <a:cubicBezTo>
                  <a:pt x="f1572" y="f1199"/>
                  <a:pt x="f1573" y="f1574"/>
                  <a:pt x="f1575" y="f1576"/>
                </a:cubicBezTo>
                <a:cubicBezTo>
                  <a:pt x="f1503" y="f1199"/>
                  <a:pt x="f1503" y="f1199"/>
                  <a:pt x="f399" y="f1577"/>
                </a:cubicBezTo>
                <a:cubicBezTo>
                  <a:pt x="f1578" y="f1579"/>
                  <a:pt x="f1385" y="f1580"/>
                  <a:pt x="f1385" y="f1581"/>
                </a:cubicBezTo>
                <a:cubicBezTo>
                  <a:pt x="f1385" y="f1582"/>
                  <a:pt x="f1583" y="f1584"/>
                  <a:pt x="f1585" y="f1586"/>
                </a:cubicBezTo>
                <a:lnTo>
                  <a:pt x="f1587" y="f1588"/>
                </a:lnTo>
                <a:cubicBezTo>
                  <a:pt x="f1589" y="f1558"/>
                  <a:pt x="f1590" y="f1591"/>
                  <a:pt x="f1592" y="f1593"/>
                </a:cubicBezTo>
                <a:cubicBezTo>
                  <a:pt x="f1594" y="f1595"/>
                  <a:pt x="f1596" y="f1597"/>
                  <a:pt x="f1598" y="f1567"/>
                </a:cubicBezTo>
                <a:cubicBezTo>
                  <a:pt x="f1599" y="f1462"/>
                  <a:pt x="f388" y="f1600"/>
                  <a:pt x="f1601" y="f1602"/>
                </a:cubicBezTo>
                <a:cubicBezTo>
                  <a:pt x="f1603" y="f1604"/>
                  <a:pt x="f1605" y="f1606"/>
                  <a:pt x="f1222" y="f1607"/>
                </a:cubicBezTo>
                <a:cubicBezTo>
                  <a:pt x="f1608" y="f1609"/>
                  <a:pt x="f1277" y="f1610"/>
                  <a:pt x="f1611" y="f1612"/>
                </a:cubicBezTo>
                <a:cubicBezTo>
                  <a:pt x="f1613" y="f1614"/>
                  <a:pt x="f1615" y="f1616"/>
                  <a:pt x="f1617" y="f1618"/>
                </a:cubicBezTo>
                <a:lnTo>
                  <a:pt x="f1619" y="f1620"/>
                </a:lnTo>
                <a:cubicBezTo>
                  <a:pt x="f1621" y="f1622"/>
                  <a:pt x="f1623" y="f1624"/>
                  <a:pt x="f1625" y="f1626"/>
                </a:cubicBezTo>
                <a:cubicBezTo>
                  <a:pt x="f1218" y="f1627"/>
                  <a:pt x="f1628" y="f1629"/>
                  <a:pt x="f1630" y="f1631"/>
                </a:cubicBezTo>
                <a:cubicBezTo>
                  <a:pt x="f1632" y="f1633"/>
                  <a:pt x="f1634" y="f1635"/>
                  <a:pt x="f1636" y="f1637"/>
                </a:cubicBezTo>
                <a:cubicBezTo>
                  <a:pt x="f390" y="f1638"/>
                  <a:pt x="f1639" y="f1640"/>
                  <a:pt x="f1204" y="f1205"/>
                </a:cubicBezTo>
                <a:close/>
                <a:moveTo>
                  <a:pt x="f1641" y="f1642"/>
                </a:moveTo>
                <a:cubicBezTo>
                  <a:pt x="f1643" y="f1644"/>
                  <a:pt x="f1645" y="f1646"/>
                  <a:pt x="f1647" y="f1648"/>
                </a:cubicBezTo>
                <a:cubicBezTo>
                  <a:pt x="f1649" y="f1650"/>
                  <a:pt x="f1651" y="f1648"/>
                  <a:pt x="f1652" y="f1653"/>
                </a:cubicBezTo>
                <a:lnTo>
                  <a:pt x="f1654" y="f1653"/>
                </a:lnTo>
                <a:cubicBezTo>
                  <a:pt x="f1401" y="f1655"/>
                  <a:pt x="f1656" y="f1657"/>
                  <a:pt x="f1658" y="f1659"/>
                </a:cubicBezTo>
                <a:cubicBezTo>
                  <a:pt x="f1660" y="f1661"/>
                  <a:pt x="f1662" y="f1663"/>
                  <a:pt x="f1664" y="f1665"/>
                </a:cubicBezTo>
                <a:cubicBezTo>
                  <a:pt x="f1666" y="f1667"/>
                  <a:pt x="f151" y="f1668"/>
                  <a:pt x="f1669" y="f1670"/>
                </a:cubicBezTo>
                <a:cubicBezTo>
                  <a:pt x="f1671" y="f1672"/>
                  <a:pt x="f1673" y="f1674"/>
                  <a:pt x="f1675" y="f1676"/>
                </a:cubicBezTo>
                <a:cubicBezTo>
                  <a:pt x="f1677" y="f1678"/>
                  <a:pt x="f1679" y="f1680"/>
                  <a:pt x="f1671" y="f1595"/>
                </a:cubicBezTo>
                <a:cubicBezTo>
                  <a:pt x="f1681" y="f1101"/>
                  <a:pt x="f1682" y="f1683"/>
                  <a:pt x="f1684" y="f1685"/>
                </a:cubicBezTo>
                <a:cubicBezTo>
                  <a:pt x="f1677" y="f1686"/>
                  <a:pt x="f1687" y="f1688"/>
                  <a:pt x="f1689" y="f1690"/>
                </a:cubicBezTo>
                <a:cubicBezTo>
                  <a:pt x="f1691" y="f1692"/>
                  <a:pt x="f1693" y="f1694"/>
                  <a:pt x="f112" y="f1695"/>
                </a:cubicBezTo>
                <a:cubicBezTo>
                  <a:pt x="f1696" y="f1697"/>
                  <a:pt x="f1698" y="f1699"/>
                  <a:pt x="f1641" y="f1642"/>
                </a:cubicBezTo>
                <a:close/>
                <a:moveTo>
                  <a:pt x="f1700" y="f1701"/>
                </a:moveTo>
                <a:cubicBezTo>
                  <a:pt x="f1702" y="f1703"/>
                  <a:pt x="f1704" y="f1705"/>
                  <a:pt x="f1706" y="f1707"/>
                </a:cubicBezTo>
                <a:cubicBezTo>
                  <a:pt x="f1708" y="f1709"/>
                  <a:pt x="f1710" y="f1711"/>
                  <a:pt x="f1712" y="f1713"/>
                </a:cubicBezTo>
                <a:cubicBezTo>
                  <a:pt x="f287" y="f1714"/>
                  <a:pt x="f1715" y="f1716"/>
                  <a:pt x="f1717" y="f1718"/>
                </a:cubicBezTo>
                <a:cubicBezTo>
                  <a:pt x="f1719" y="f1720"/>
                  <a:pt x="f1721" y="f1722"/>
                  <a:pt x="f254" y="f1455"/>
                </a:cubicBezTo>
                <a:cubicBezTo>
                  <a:pt x="f1723" y="f1724"/>
                  <a:pt x="f1725" y="f1726"/>
                  <a:pt x="f1727" y="f787"/>
                </a:cubicBezTo>
                <a:cubicBezTo>
                  <a:pt x="f1728" y="f1729"/>
                  <a:pt x="f1730" y="f1731"/>
                  <a:pt x="f1728" y="f1732"/>
                </a:cubicBezTo>
                <a:cubicBezTo>
                  <a:pt x="f1733" y="f1734"/>
                  <a:pt x="f1735" y="f1736"/>
                  <a:pt x="f1737" y="f1738"/>
                </a:cubicBezTo>
                <a:cubicBezTo>
                  <a:pt x="f1739" y="f1740"/>
                  <a:pt x="f1741" y="f1482"/>
                  <a:pt x="f1742" y="f1743"/>
                </a:cubicBezTo>
                <a:cubicBezTo>
                  <a:pt x="f1744" y="f1745"/>
                  <a:pt x="f1746" y="f1747"/>
                  <a:pt x="f1306" y="f1504"/>
                </a:cubicBezTo>
                <a:cubicBezTo>
                  <a:pt x="f1748" y="f1749"/>
                  <a:pt x="f1750" y="f1506"/>
                  <a:pt x="f1751" y="f1752"/>
                </a:cubicBezTo>
                <a:cubicBezTo>
                  <a:pt x="f1753" y="f1754"/>
                  <a:pt x="f1755" y="f1756"/>
                  <a:pt x="f1382" y="f1757"/>
                </a:cubicBezTo>
                <a:cubicBezTo>
                  <a:pt x="f1590" y="f1758"/>
                  <a:pt x="f1759" y="f1757"/>
                  <a:pt x="f1760" y="f1761"/>
                </a:cubicBezTo>
                <a:cubicBezTo>
                  <a:pt x="f1762" y="f1763"/>
                  <a:pt x="f1764" y="f1765"/>
                  <a:pt x="f1766" y="f1767"/>
                </a:cubicBezTo>
                <a:cubicBezTo>
                  <a:pt x="f1266" y="f1768"/>
                  <a:pt x="f1769" y="f1770"/>
                  <a:pt x="f1700" y="f1701"/>
                </a:cubicBezTo>
                <a:close/>
                <a:moveTo>
                  <a:pt x="f1771" y="f1772"/>
                </a:moveTo>
                <a:cubicBezTo>
                  <a:pt x="f1773" y="f1774"/>
                  <a:pt x="f1775" y="f1776"/>
                  <a:pt x="f1391" y="f1777"/>
                </a:cubicBezTo>
                <a:cubicBezTo>
                  <a:pt x="f1778" y="f1779"/>
                  <a:pt x="f1780" y="f1781"/>
                  <a:pt x="f1782" y="f1779"/>
                </a:cubicBezTo>
                <a:cubicBezTo>
                  <a:pt x="f1550" y="f1783"/>
                  <a:pt x="f1784" y="f1785"/>
                  <a:pt x="f1771" y="f1772"/>
                </a:cubicBezTo>
                <a:close/>
                <a:moveTo>
                  <a:pt x="f1786" y="f1787"/>
                </a:moveTo>
                <a:cubicBezTo>
                  <a:pt x="f1788" y="f1789"/>
                  <a:pt x="f1790" y="f1791"/>
                  <a:pt x="f1792" y="f1793"/>
                </a:cubicBezTo>
                <a:cubicBezTo>
                  <a:pt x="f1794" y="f1779"/>
                  <a:pt x="f1795" y="f1796"/>
                  <a:pt x="f1797" y="f1798"/>
                </a:cubicBezTo>
                <a:cubicBezTo>
                  <a:pt x="f1799" y="f1800"/>
                  <a:pt x="f1801" y="f1802"/>
                  <a:pt x="f1803" y="f1804"/>
                </a:cubicBezTo>
                <a:cubicBezTo>
                  <a:pt x="f1805" y="f1806"/>
                  <a:pt x="f311" y="f1807"/>
                  <a:pt x="f1808" y="f1809"/>
                </a:cubicBezTo>
                <a:cubicBezTo>
                  <a:pt x="f1810" y="f1811"/>
                  <a:pt x="f1812" y="f1783"/>
                  <a:pt x="f383" y="f1813"/>
                </a:cubicBezTo>
                <a:cubicBezTo>
                  <a:pt x="f1760" y="f1814"/>
                  <a:pt x="f1815" y="f1816"/>
                  <a:pt x="f1639" y="f1817"/>
                </a:cubicBezTo>
                <a:cubicBezTo>
                  <a:pt x="f1818" y="f1819"/>
                  <a:pt x="f1820" y="f1821"/>
                  <a:pt x="f1625" y="f1822"/>
                </a:cubicBezTo>
                <a:cubicBezTo>
                  <a:pt x="f1823" y="f1824"/>
                  <a:pt x="f1825" y="f1826"/>
                  <a:pt x="f1786" y="f1787"/>
                </a:cubicBezTo>
                <a:close/>
                <a:moveTo>
                  <a:pt x="f1273" y="f5"/>
                </a:moveTo>
                <a:cubicBezTo>
                  <a:pt x="f1827" y="f5"/>
                  <a:pt x="f1828" y="f1829"/>
                  <a:pt x="f1830" y="f1831"/>
                </a:cubicBezTo>
                <a:cubicBezTo>
                  <a:pt x="f1628" y="f1832"/>
                  <a:pt x="f1833" y="f1834"/>
                  <a:pt x="f1835" y="f1836"/>
                </a:cubicBezTo>
                <a:cubicBezTo>
                  <a:pt x="f1837" y="f1838"/>
                  <a:pt x="f1839" y="f1840"/>
                  <a:pt x="f1841" y="f1842"/>
                </a:cubicBezTo>
                <a:cubicBezTo>
                  <a:pt x="f1601" y="f1843"/>
                  <a:pt x="f1844" y="f1845"/>
                  <a:pt x="f1846" y="f1847"/>
                </a:cubicBezTo>
                <a:cubicBezTo>
                  <a:pt x="f1848" y="f1849"/>
                  <a:pt x="f1850" y="f1851"/>
                  <a:pt x="f1852" y="f1853"/>
                </a:cubicBezTo>
                <a:cubicBezTo>
                  <a:pt x="f1854" y="f1855"/>
                  <a:pt x="f1766" y="f1856"/>
                  <a:pt x="f1820" y="f1857"/>
                </a:cubicBezTo>
                <a:cubicBezTo>
                  <a:pt x="f1605" y="f1858"/>
                  <a:pt x="f1859" y="f1860"/>
                  <a:pt x="f1861" y="f1862"/>
                </a:cubicBezTo>
                <a:cubicBezTo>
                  <a:pt x="f1863" y="f1843"/>
                  <a:pt x="f1258" y="f1864"/>
                  <a:pt x="f1271" y="f1865"/>
                </a:cubicBezTo>
                <a:cubicBezTo>
                  <a:pt x="f1866" y="f1867"/>
                  <a:pt x="f1868" y="f1869"/>
                  <a:pt x="f1870" y="f1871"/>
                </a:cubicBezTo>
                <a:cubicBezTo>
                  <a:pt x="f1830" y="f1871"/>
                  <a:pt x="f1872" y="f1873"/>
                  <a:pt x="f1874" y="f1875"/>
                </a:cubicBezTo>
                <a:cubicBezTo>
                  <a:pt x="f1367" y="f1876"/>
                  <a:pt x="f1877" y="f1878"/>
                  <a:pt x="f1224" y="f1879"/>
                </a:cubicBezTo>
                <a:cubicBezTo>
                  <a:pt x="f1755" y="f1880"/>
                  <a:pt x="f1881" y="f1882"/>
                  <a:pt x="f1883" y="f1884"/>
                </a:cubicBezTo>
                <a:cubicBezTo>
                  <a:pt x="f1820" y="f1885"/>
                  <a:pt x="f392" y="f1886"/>
                  <a:pt x="f1887" y="f1888"/>
                </a:cubicBezTo>
                <a:cubicBezTo>
                  <a:pt x="f1370" y="f1889"/>
                  <a:pt x="f1890" y="f1891"/>
                  <a:pt x="f1892" y="f1893"/>
                </a:cubicBezTo>
                <a:cubicBezTo>
                  <a:pt x="f1894" y="f1895"/>
                  <a:pt x="f1896" y="f1897"/>
                  <a:pt x="f1898" y="f1899"/>
                </a:cubicBezTo>
                <a:cubicBezTo>
                  <a:pt x="f1861" y="f1900"/>
                  <a:pt x="f1901" y="f1902"/>
                  <a:pt x="f1903" y="f1904"/>
                </a:cubicBezTo>
                <a:cubicBezTo>
                  <a:pt x="f1905" y="f1906"/>
                  <a:pt x="f1907" y="f1908"/>
                  <a:pt x="f1907" y="f1909"/>
                </a:cubicBezTo>
                <a:cubicBezTo>
                  <a:pt x="f1907" y="f1836"/>
                  <a:pt x="f1905" y="f1910"/>
                  <a:pt x="f1911" y="f1912"/>
                </a:cubicBezTo>
                <a:cubicBezTo>
                  <a:pt x="f1913" y="f1914"/>
                  <a:pt x="f1915" y="f1916"/>
                  <a:pt x="f1621" y="f1917"/>
                </a:cubicBezTo>
                <a:cubicBezTo>
                  <a:pt x="f323" y="f1918"/>
                  <a:pt x="f1898" y="f1919"/>
                  <a:pt x="f1833" y="f1920"/>
                </a:cubicBezTo>
                <a:cubicBezTo>
                  <a:pt x="f1921" y="f1922"/>
                  <a:pt x="f1636" y="f1923"/>
                  <a:pt x="f1852" y="f1924"/>
                </a:cubicBezTo>
                <a:cubicBezTo>
                  <a:pt x="f1925" y="f1926"/>
                  <a:pt x="f1927" y="f1928"/>
                  <a:pt x="f1639" y="f1929"/>
                </a:cubicBezTo>
                <a:cubicBezTo>
                  <a:pt x="f1378" y="f1930"/>
                  <a:pt x="f1931" y="f1932"/>
                  <a:pt x="f1598" y="f1933"/>
                </a:cubicBezTo>
                <a:cubicBezTo>
                  <a:pt x="f1592" y="f1934"/>
                  <a:pt x="f1935" y="f1936"/>
                  <a:pt x="f1937" y="f1938"/>
                </a:cubicBezTo>
                <a:cubicBezTo>
                  <a:pt x="f1937" y="f1939"/>
                  <a:pt x="f1844" y="f1940"/>
                  <a:pt x="f1937" y="f1941"/>
                </a:cubicBezTo>
                <a:cubicBezTo>
                  <a:pt x="f1937" y="f1942"/>
                  <a:pt x="f1943" y="f1944"/>
                  <a:pt x="f1945" y="f1944"/>
                </a:cubicBezTo>
                <a:cubicBezTo>
                  <a:pt x="f1599" y="f1944"/>
                  <a:pt x="f1935" y="f1946"/>
                  <a:pt x="f1935" y="f1941"/>
                </a:cubicBezTo>
                <a:cubicBezTo>
                  <a:pt x="f1377" y="f1947"/>
                  <a:pt x="f1380" y="f1948"/>
                  <a:pt x="f1949" y="f1950"/>
                </a:cubicBezTo>
                <a:cubicBezTo>
                  <a:pt x="f1951" y="f1952"/>
                  <a:pt x="f1953" y="f1954"/>
                  <a:pt x="f1955" y="f1956"/>
                </a:cubicBezTo>
                <a:cubicBezTo>
                  <a:pt x="f1957" y="f1958"/>
                  <a:pt x="f1959" y="f1960"/>
                  <a:pt x="f1961" y="f1962"/>
                </a:cubicBezTo>
                <a:cubicBezTo>
                  <a:pt x="f1963" y="f1964"/>
                  <a:pt x="f1965" y="f1966"/>
                  <a:pt x="f1501" y="f1967"/>
                </a:cubicBezTo>
                <a:cubicBezTo>
                  <a:pt x="f1968" y="f1969"/>
                  <a:pt x="f1970" y="f1971"/>
                  <a:pt x="f1972" y="f1973"/>
                </a:cubicBezTo>
                <a:cubicBezTo>
                  <a:pt x="f1974" y="f1973"/>
                  <a:pt x="f1975" y="f1976"/>
                  <a:pt x="f1431" y="f1977"/>
                </a:cubicBezTo>
                <a:cubicBezTo>
                  <a:pt x="f1660" y="f1978"/>
                  <a:pt x="f1979" y="f1980"/>
                  <a:pt x="f1981" y="f1777"/>
                </a:cubicBezTo>
                <a:cubicBezTo>
                  <a:pt x="f1982" y="f1770"/>
                  <a:pt x="f138" y="f1983"/>
                  <a:pt x="f129" y="f1984"/>
                </a:cubicBezTo>
                <a:cubicBezTo>
                  <a:pt x="f482" y="f1985"/>
                  <a:pt x="f1986" y="f1987"/>
                  <a:pt x="f1988" y="f1989"/>
                </a:cubicBezTo>
                <a:cubicBezTo>
                  <a:pt x="f1990" y="f1991"/>
                  <a:pt x="f1992" y="f1993"/>
                  <a:pt x="f1994" y="f1995"/>
                </a:cubicBezTo>
                <a:cubicBezTo>
                  <a:pt x="f1996" y="f1997"/>
                  <a:pt x="f1998" y="f1999"/>
                  <a:pt x="f2000" y="f2001"/>
                </a:cubicBezTo>
                <a:cubicBezTo>
                  <a:pt x="f2002" y="f2003"/>
                  <a:pt x="f791" y="f2004"/>
                  <a:pt x="f2005" y="f2006"/>
                </a:cubicBezTo>
                <a:cubicBezTo>
                  <a:pt x="f795" y="f2007"/>
                  <a:pt x="f835" y="f2008"/>
                  <a:pt x="f2009" y="f2010"/>
                </a:cubicBezTo>
                <a:cubicBezTo>
                  <a:pt x="f2011" y="f2012"/>
                  <a:pt x="f2013" y="f2014"/>
                  <a:pt x="f885" y="f2015"/>
                </a:cubicBezTo>
                <a:cubicBezTo>
                  <a:pt x="f2016" y="f2017"/>
                  <a:pt x="f2018" y="f2019"/>
                  <a:pt x="f1076" y="f2020"/>
                </a:cubicBezTo>
                <a:cubicBezTo>
                  <a:pt x="f2021" y="f1438"/>
                  <a:pt x="f764" y="f2022"/>
                  <a:pt x="f2023" y="f2024"/>
                </a:cubicBezTo>
                <a:cubicBezTo>
                  <a:pt x="f1075" y="f1194"/>
                  <a:pt x="f2025" y="f1180"/>
                  <a:pt x="f2026" y="f2027"/>
                </a:cubicBezTo>
                <a:cubicBezTo>
                  <a:pt x="f2028" y="f1307"/>
                  <a:pt x="f2029" y="f2030"/>
                  <a:pt x="f2031" y="f2032"/>
                </a:cubicBezTo>
                <a:cubicBezTo>
                  <a:pt x="f2033" y="f2034"/>
                  <a:pt x="f1167" y="f2035"/>
                  <a:pt x="f2036" y="f2037"/>
                </a:cubicBezTo>
                <a:cubicBezTo>
                  <a:pt x="f2038" y="f2039"/>
                  <a:pt x="f2040" y="f2041"/>
                  <a:pt x="f2042" y="f2043"/>
                </a:cubicBezTo>
                <a:cubicBezTo>
                  <a:pt x="f780" y="f2044"/>
                  <a:pt x="f2045" y="f2046"/>
                  <a:pt x="f2047" y="f2048"/>
                </a:cubicBezTo>
                <a:cubicBezTo>
                  <a:pt x="f2049" y="f2050"/>
                  <a:pt x="f803" y="f2051"/>
                  <a:pt x="f2052" y="f2053"/>
                </a:cubicBezTo>
                <a:cubicBezTo>
                  <a:pt x="f2054" y="f1534"/>
                  <a:pt x="f774" y="f2055"/>
                  <a:pt x="f2056" y="f2057"/>
                </a:cubicBezTo>
                <a:cubicBezTo>
                  <a:pt x="f2058" y="f2048"/>
                  <a:pt x="f2059" y="f2060"/>
                  <a:pt x="f882" y="f2061"/>
                </a:cubicBezTo>
                <a:cubicBezTo>
                  <a:pt x="f2062" y="f2063"/>
                  <a:pt x="f2059" y="f2064"/>
                  <a:pt x="f2065" y="f1685"/>
                </a:cubicBezTo>
                <a:cubicBezTo>
                  <a:pt x="f2065" y="f2064"/>
                  <a:pt x="f2065" y="f2066"/>
                  <a:pt x="f2059" y="f1474"/>
                </a:cubicBezTo>
                <a:lnTo>
                  <a:pt x="f2067" y="f2061"/>
                </a:lnTo>
                <a:cubicBezTo>
                  <a:pt x="f2068" y="f2069"/>
                  <a:pt x="f2070" y="f2071"/>
                  <a:pt x="f1091" y="f2050"/>
                </a:cubicBezTo>
                <a:cubicBezTo>
                  <a:pt x="f1202" y="f2072"/>
                  <a:pt x="f2073" y="f2074"/>
                  <a:pt x="f2075" y="f2076"/>
                </a:cubicBezTo>
                <a:cubicBezTo>
                  <a:pt x="f2077" y="f2078"/>
                  <a:pt x="f2045" y="f1627"/>
                  <a:pt x="f2079" y="f1672"/>
                </a:cubicBezTo>
                <a:cubicBezTo>
                  <a:pt x="f812" y="f2080"/>
                  <a:pt x="f2081" y="f2082"/>
                  <a:pt x="f2083" y="f2084"/>
                </a:cubicBezTo>
                <a:cubicBezTo>
                  <a:pt x="f772" y="f2085"/>
                  <a:pt x="f2086" y="f2087"/>
                  <a:pt x="f2088" y="f2087"/>
                </a:cubicBezTo>
                <a:cubicBezTo>
                  <a:pt x="f1082" y="f2087"/>
                  <a:pt x="f1167" y="f2089"/>
                  <a:pt x="f2090" y="f2091"/>
                </a:cubicBezTo>
                <a:cubicBezTo>
                  <a:pt x="f1081" y="f2092"/>
                  <a:pt x="f1080" y="f2093"/>
                  <a:pt x="f2090" y="f2094"/>
                </a:cubicBezTo>
                <a:cubicBezTo>
                  <a:pt x="f2095" y="f2096"/>
                  <a:pt x="f882" y="f2097"/>
                  <a:pt x="f2090" y="f2098"/>
                </a:cubicBezTo>
                <a:cubicBezTo>
                  <a:pt x="f2099" y="f2100"/>
                  <a:pt x="f2101" y="f2102"/>
                  <a:pt x="f2029" y="f2103"/>
                </a:cubicBezTo>
                <a:cubicBezTo>
                  <a:pt x="f2104" y="f2105"/>
                  <a:pt x="f2106" y="f2107"/>
                  <a:pt x="f1072" y="f1311"/>
                </a:cubicBezTo>
                <a:cubicBezTo>
                  <a:pt x="f2108" y="f2109"/>
                  <a:pt x="f2110" y="f2111"/>
                  <a:pt x="f2112" y="f2113"/>
                </a:cubicBezTo>
                <a:cubicBezTo>
                  <a:pt x="f1072" y="f2114"/>
                  <a:pt x="f2115" y="f2116"/>
                  <a:pt x="f2117" y="f2118"/>
                </a:cubicBezTo>
                <a:cubicBezTo>
                  <a:pt x="f2106" y="f2014"/>
                  <a:pt x="f2119" y="f2120"/>
                  <a:pt x="f2121" y="f2120"/>
                </a:cubicBezTo>
                <a:cubicBezTo>
                  <a:pt x="f2122" y="f2006"/>
                  <a:pt x="f966" y="f1307"/>
                  <a:pt x="f2123" y="f2124"/>
                </a:cubicBezTo>
                <a:cubicBezTo>
                  <a:pt x="f2125" y="f2126"/>
                  <a:pt x="f2127" y="f2027"/>
                  <a:pt x="f2128" y="f1610"/>
                </a:cubicBezTo>
                <a:cubicBezTo>
                  <a:pt x="f1124" y="f1194"/>
                  <a:pt x="f2129" y="f1149"/>
                  <a:pt x="f2130" y="f2131"/>
                </a:cubicBezTo>
                <a:cubicBezTo>
                  <a:pt x="f2132" y="f2133"/>
                  <a:pt x="f2134" y="f2135"/>
                  <a:pt x="f2136" y="f2137"/>
                </a:cubicBezTo>
                <a:cubicBezTo>
                  <a:pt x="f2138" y="f2139"/>
                  <a:pt x="f2132" y="f2140"/>
                  <a:pt x="f2141" y="f904"/>
                </a:cubicBezTo>
                <a:lnTo>
                  <a:pt x="f2142" y="f2143"/>
                </a:lnTo>
                <a:cubicBezTo>
                  <a:pt x="f2144" y="f2145"/>
                  <a:pt x="f2146" y="f2147"/>
                  <a:pt x="f2148" y="f2149"/>
                </a:cubicBezTo>
                <a:cubicBezTo>
                  <a:pt x="f2150" y="f2151"/>
                  <a:pt x="f196" y="f2151"/>
                  <a:pt x="f2152" y="f324"/>
                </a:cubicBezTo>
                <a:cubicBezTo>
                  <a:pt x="f2153" y="f2154"/>
                  <a:pt x="f2155" y="f2156"/>
                  <a:pt x="f2157" y="f2158"/>
                </a:cubicBezTo>
                <a:cubicBezTo>
                  <a:pt x="f2159" y="f2160"/>
                  <a:pt x="f2134" y="f2161"/>
                  <a:pt x="f2162" y="f265"/>
                </a:cubicBezTo>
                <a:cubicBezTo>
                  <a:pt x="f16" y="f2163"/>
                  <a:pt x="f2164" y="f261"/>
                  <a:pt x="f14" y="f2165"/>
                </a:cubicBezTo>
                <a:cubicBezTo>
                  <a:pt x="f2166" y="f2158"/>
                  <a:pt x="f2167" y="f2168"/>
                  <a:pt x="f22" y="f379"/>
                </a:cubicBezTo>
                <a:cubicBezTo>
                  <a:pt x="f2169" y="f578"/>
                  <a:pt x="f35" y="f2170"/>
                  <a:pt x="f39" y="f391"/>
                </a:cubicBezTo>
                <a:cubicBezTo>
                  <a:pt x="f2171" y="f494"/>
                  <a:pt x="f2172" y="f2173"/>
                  <a:pt x="f2172" y="f2174"/>
                </a:cubicBezTo>
                <a:cubicBezTo>
                  <a:pt x="f2172" y="f2175"/>
                  <a:pt x="f2176" y="f2177"/>
                  <a:pt x="f2178" y="f852"/>
                </a:cubicBezTo>
                <a:cubicBezTo>
                  <a:pt x="f2179" y="f535"/>
                  <a:pt x="f2180" y="f2181"/>
                  <a:pt x="f2182" y="f2183"/>
                </a:cubicBezTo>
                <a:cubicBezTo>
                  <a:pt x="f2184" y="f2185"/>
                  <a:pt x="f2186" y="f815"/>
                  <a:pt x="f2187" y="f2137"/>
                </a:cubicBezTo>
                <a:cubicBezTo>
                  <a:pt x="f2188" y="f2189"/>
                  <a:pt x="f2190" y="f2191"/>
                  <a:pt x="f2192" y="f2193"/>
                </a:cubicBezTo>
                <a:cubicBezTo>
                  <a:pt x="f2194" y="f2195"/>
                  <a:pt x="f2196" y="f2197"/>
                  <a:pt x="f2198" y="f2199"/>
                </a:cubicBezTo>
                <a:cubicBezTo>
                  <a:pt x="f2200" y="f2201"/>
                  <a:pt x="f2202" y="f735"/>
                  <a:pt x="f2203" y="f445"/>
                </a:cubicBezTo>
                <a:cubicBezTo>
                  <a:pt x="f2204" y="f698"/>
                  <a:pt x="f2205" y="f619"/>
                  <a:pt x="f2206" y="f2207"/>
                </a:cubicBezTo>
                <a:cubicBezTo>
                  <a:pt x="f2208" y="f2209"/>
                  <a:pt x="f2210" y="f879"/>
                  <a:pt x="f2206" y="f856"/>
                </a:cubicBezTo>
                <a:cubicBezTo>
                  <a:pt x="f2211" y="f2212"/>
                  <a:pt x="f2213" y="f2214"/>
                  <a:pt x="f2215" y="f884"/>
                </a:cubicBezTo>
                <a:cubicBezTo>
                  <a:pt x="f2216" y="f2217"/>
                  <a:pt x="f2218" y="f340"/>
                  <a:pt x="f2219" y="f2220"/>
                </a:cubicBezTo>
                <a:cubicBezTo>
                  <a:pt x="f2221" y="f2222"/>
                  <a:pt x="f2223" y="f2224"/>
                  <a:pt x="f2225" y="f2226"/>
                </a:cubicBezTo>
                <a:cubicBezTo>
                  <a:pt x="f2227" y="f566"/>
                  <a:pt x="f2228" y="f2229"/>
                  <a:pt x="f2230" y="f2231"/>
                </a:cubicBezTo>
                <a:cubicBezTo>
                  <a:pt x="f2232" y="f2233"/>
                  <a:pt x="f2234" y="f2235"/>
                  <a:pt x="f2236" y="f322"/>
                </a:cubicBezTo>
                <a:cubicBezTo>
                  <a:pt x="f2237" y="f2238"/>
                  <a:pt x="f2239" y="f345"/>
                  <a:pt x="f2187" y="f478"/>
                </a:cubicBezTo>
                <a:cubicBezTo>
                  <a:pt x="f2240" y="f2241"/>
                  <a:pt x="f2242" y="f382"/>
                  <a:pt x="f2243" y="f713"/>
                </a:cubicBezTo>
                <a:cubicBezTo>
                  <a:pt x="f2244" y="f2245"/>
                  <a:pt x="f2246" y="f2247"/>
                  <a:pt x="f2248" y="f674"/>
                </a:cubicBezTo>
                <a:cubicBezTo>
                  <a:pt x="f2249" y="f2250"/>
                  <a:pt x="f2251" y="f1052"/>
                  <a:pt x="f2242" y="f2252"/>
                </a:cubicBezTo>
                <a:cubicBezTo>
                  <a:pt x="f2253" y="f447"/>
                  <a:pt x="f2254" y="f2255"/>
                  <a:pt x="f2256" y="f818"/>
                </a:cubicBezTo>
                <a:cubicBezTo>
                  <a:pt x="f2257" y="f459"/>
                  <a:pt x="f2258" y="f2259"/>
                  <a:pt x="f2260" y="f445"/>
                </a:cubicBezTo>
                <a:cubicBezTo>
                  <a:pt x="f2261" y="f2262"/>
                  <a:pt x="f2263" y="f2264"/>
                  <a:pt x="f2265" y="f721"/>
                </a:cubicBezTo>
                <a:cubicBezTo>
                  <a:pt x="f2266" y="f886"/>
                  <a:pt x="f2267" y="f1130"/>
                  <a:pt x="f2268" y="f2269"/>
                </a:cubicBezTo>
                <a:cubicBezTo>
                  <a:pt x="f2270" y="f2271"/>
                  <a:pt x="f2272" y="f871"/>
                  <a:pt x="f2273" y="f340"/>
                </a:cubicBezTo>
                <a:cubicBezTo>
                  <a:pt x="f2274" y="f336"/>
                  <a:pt x="f2275" y="f340"/>
                  <a:pt x="f2276" y="f2277"/>
                </a:cubicBezTo>
                <a:cubicBezTo>
                  <a:pt x="f2278" y="f2279"/>
                  <a:pt x="f2280" y="f889"/>
                  <a:pt x="f2280" y="f721"/>
                </a:cubicBezTo>
                <a:cubicBezTo>
                  <a:pt x="f2280" y="f667"/>
                  <a:pt x="f2281" y="f731"/>
                  <a:pt x="f2282" y="f2283"/>
                </a:cubicBezTo>
                <a:cubicBezTo>
                  <a:pt x="f2284" y="f939"/>
                  <a:pt x="f2285" y="f503"/>
                  <a:pt x="f2257" y="f879"/>
                </a:cubicBezTo>
                <a:cubicBezTo>
                  <a:pt x="f2272" y="f544"/>
                  <a:pt x="f2286" y="f723"/>
                  <a:pt x="f2287" y="f2288"/>
                </a:cubicBezTo>
                <a:cubicBezTo>
                  <a:pt x="f2272" y="f2289"/>
                  <a:pt x="f2273" y="f941"/>
                  <a:pt x="f2290" y="f2291"/>
                </a:cubicBezTo>
                <a:cubicBezTo>
                  <a:pt x="f2292" y="f619"/>
                  <a:pt x="f2293" y="f2294"/>
                  <a:pt x="f2295" y="f725"/>
                </a:cubicBezTo>
                <a:cubicBezTo>
                  <a:pt x="f2296" y="f2297"/>
                  <a:pt x="f2296" y="f2212"/>
                  <a:pt x="f2298" y="f754"/>
                </a:cubicBezTo>
                <a:cubicBezTo>
                  <a:pt x="f2299" y="f2300"/>
                  <a:pt x="f2239" y="f496"/>
                  <a:pt x="f2301" y="f2269"/>
                </a:cubicBezTo>
                <a:cubicBezTo>
                  <a:pt x="f2281" y="f2302"/>
                  <a:pt x="f2303" y="f385"/>
                  <a:pt x="f2304" y="f334"/>
                </a:cubicBezTo>
                <a:cubicBezTo>
                  <a:pt x="f2305" y="f713"/>
                  <a:pt x="f2306" y="f578"/>
                  <a:pt x="f2307" y="f475"/>
                </a:cubicBezTo>
                <a:cubicBezTo>
                  <a:pt x="f2308" y="f374"/>
                  <a:pt x="f2309" y="f2310"/>
                  <a:pt x="f2311" y="f391"/>
                </a:cubicBezTo>
                <a:cubicBezTo>
                  <a:pt x="f2312" y="f494"/>
                  <a:pt x="f2313" y="f2214"/>
                  <a:pt x="f2314" y="f2315"/>
                </a:cubicBezTo>
                <a:cubicBezTo>
                  <a:pt x="f2202" y="f2316"/>
                  <a:pt x="f2317" y="f2318"/>
                  <a:pt x="f2319" y="f2320"/>
                </a:cubicBezTo>
                <a:cubicBezTo>
                  <a:pt x="f2321" y="f1136"/>
                  <a:pt x="f2322" y="f1064"/>
                  <a:pt x="f2323" y="f592"/>
                </a:cubicBezTo>
                <a:cubicBezTo>
                  <a:pt x="f2305" y="f2324"/>
                  <a:pt x="f2325" y="f2326"/>
                  <a:pt x="f2327" y="f2328"/>
                </a:cubicBezTo>
                <a:cubicBezTo>
                  <a:pt x="f2329" y="f509"/>
                  <a:pt x="f2330" y="f457"/>
                  <a:pt x="f2331" y="f425"/>
                </a:cubicBezTo>
                <a:cubicBezTo>
                  <a:pt x="f2332" y="f2333"/>
                  <a:pt x="f2334" y="f2335"/>
                  <a:pt x="f2336" y="f2300"/>
                </a:cubicBezTo>
                <a:cubicBezTo>
                  <a:pt x="f2337" y="f2338"/>
                  <a:pt x="f2339" y="f2340"/>
                  <a:pt x="f2341" y="f2342"/>
                </a:cubicBezTo>
                <a:cubicBezTo>
                  <a:pt x="f2343" y="f554"/>
                  <a:pt x="f2344" y="f2220"/>
                  <a:pt x="f2345" y="f478"/>
                </a:cubicBezTo>
                <a:cubicBezTo>
                  <a:pt x="f2346" y="f2347"/>
                  <a:pt x="f2348" y="f2349"/>
                  <a:pt x="f2236" y="f2350"/>
                </a:cubicBezTo>
                <a:cubicBezTo>
                  <a:pt x="f2351" y="f2352"/>
                  <a:pt x="f2353" y="f2354"/>
                  <a:pt x="f2355" y="f2356"/>
                </a:cubicBezTo>
                <a:cubicBezTo>
                  <a:pt x="f2357" y="f272"/>
                  <a:pt x="f2358" y="f261"/>
                  <a:pt x="f2359" y="f2233"/>
                </a:cubicBezTo>
                <a:cubicBezTo>
                  <a:pt x="f2216" y="f2360"/>
                  <a:pt x="f2361" y="f2362"/>
                  <a:pt x="f2205" y="f2363"/>
                </a:cubicBezTo>
                <a:cubicBezTo>
                  <a:pt x="f2364" y="f235"/>
                  <a:pt x="f2365" y="f568"/>
                  <a:pt x="f2366" y="f2367"/>
                </a:cubicBezTo>
                <a:cubicBezTo>
                  <a:pt x="f2368" y="f2369"/>
                  <a:pt x="f2370" y="f2371"/>
                  <a:pt x="f2372" y="f2373"/>
                </a:cubicBezTo>
                <a:cubicBezTo>
                  <a:pt x="f2374" y="f2375"/>
                  <a:pt x="f2376" y="f2377"/>
                  <a:pt x="f2378" y="f2379"/>
                </a:cubicBezTo>
                <a:cubicBezTo>
                  <a:pt x="f2380" y="f2381"/>
                  <a:pt x="f2382" y="f486"/>
                  <a:pt x="f2383" y="f400"/>
                </a:cubicBezTo>
                <a:cubicBezTo>
                  <a:pt x="f2384" y="f326"/>
                  <a:pt x="f2385" y="f2386"/>
                  <a:pt x="f2387" y="f402"/>
                </a:cubicBezTo>
                <a:cubicBezTo>
                  <a:pt x="f2388" y="f2389"/>
                  <a:pt x="f2390" y="f2391"/>
                  <a:pt x="f2392" y="f341"/>
                </a:cubicBezTo>
                <a:cubicBezTo>
                  <a:pt x="f2393" y="f370"/>
                  <a:pt x="f2394" y="f473"/>
                  <a:pt x="f2395" y="f2386"/>
                </a:cubicBezTo>
                <a:cubicBezTo>
                  <a:pt x="f2396" y="f2342"/>
                  <a:pt x="f2397" y="f1126"/>
                  <a:pt x="f2398" y="f705"/>
                </a:cubicBezTo>
                <a:cubicBezTo>
                  <a:pt x="f2399" y="f500"/>
                  <a:pt x="f2400" y="f2401"/>
                  <a:pt x="f2402" y="f2145"/>
                </a:cubicBezTo>
                <a:cubicBezTo>
                  <a:pt x="f2403" y="f757"/>
                  <a:pt x="f2404" y="f760"/>
                  <a:pt x="f2405" y="f538"/>
                </a:cubicBezTo>
                <a:cubicBezTo>
                  <a:pt x="f2406" y="f2407"/>
                  <a:pt x="f2408" y="f649"/>
                  <a:pt x="f2404" y="f825"/>
                </a:cubicBezTo>
                <a:cubicBezTo>
                  <a:pt x="f2409" y="f692"/>
                  <a:pt x="f2410" y="f2411"/>
                  <a:pt x="f2412" y="f2413"/>
                </a:cubicBezTo>
                <a:cubicBezTo>
                  <a:pt x="f2414" y="f2415"/>
                  <a:pt x="f2416" y="f611"/>
                  <a:pt x="f2417" y="f2418"/>
                </a:cubicBezTo>
                <a:cubicBezTo>
                  <a:pt x="f428" y="f954"/>
                  <a:pt x="f2419" y="f682"/>
                  <a:pt x="f2420" y="f679"/>
                </a:cubicBezTo>
                <a:cubicBezTo>
                  <a:pt x="f2421" y="f2422"/>
                  <a:pt x="f2423" y="f533"/>
                  <a:pt x="f2387" y="f535"/>
                </a:cubicBezTo>
                <a:cubicBezTo>
                  <a:pt x="f2424" y="f2320"/>
                  <a:pt x="f2425" y="f2175"/>
                  <a:pt x="f2423" y="f544"/>
                </a:cubicBezTo>
                <a:cubicBezTo>
                  <a:pt x="f2426" y="f2214"/>
                  <a:pt x="f2420" y="f916"/>
                  <a:pt x="f2427" y="f408"/>
                </a:cubicBezTo>
                <a:cubicBezTo>
                  <a:pt x="f2428" y="f422"/>
                  <a:pt x="f438" y="f2429"/>
                  <a:pt x="f2430" y="f2283"/>
                </a:cubicBezTo>
                <a:cubicBezTo>
                  <a:pt x="f2397" y="f941"/>
                  <a:pt x="f2431" y="f2432"/>
                  <a:pt x="f2430" y="f2140"/>
                </a:cubicBezTo>
                <a:cubicBezTo>
                  <a:pt x="f2433" y="f2434"/>
                  <a:pt x="f2433" y="f2435"/>
                  <a:pt x="f2436" y="f538"/>
                </a:cubicBezTo>
                <a:cubicBezTo>
                  <a:pt x="f2437" y="f2283"/>
                  <a:pt x="f2438" y="f2289"/>
                  <a:pt x="f442" y="f2439"/>
                </a:cubicBezTo>
                <a:cubicBezTo>
                  <a:pt x="f2440" y="f418"/>
                  <a:pt x="f2441" y="f2214"/>
                  <a:pt x="f2442" y="f939"/>
                </a:cubicBezTo>
                <a:cubicBezTo>
                  <a:pt x="f2443" y="f2444"/>
                  <a:pt x="f2445" y="f2318"/>
                  <a:pt x="f2446" y="f2447"/>
                </a:cubicBezTo>
                <a:cubicBezTo>
                  <a:pt x="f2448" y="f435"/>
                  <a:pt x="f2449" y="f531"/>
                  <a:pt x="f2450" y="f2451"/>
                </a:cubicBezTo>
                <a:cubicBezTo>
                  <a:pt x="f2452" y="f2453"/>
                  <a:pt x="f2454" y="f2411"/>
                  <a:pt x="f2455" y="f2456"/>
                </a:cubicBezTo>
                <a:cubicBezTo>
                  <a:pt x="f2457" y="f2451"/>
                  <a:pt x="f2458" y="f968"/>
                  <a:pt x="f2459" y="f2259"/>
                </a:cubicBezTo>
                <a:cubicBezTo>
                  <a:pt x="f2460" y="f2461"/>
                  <a:pt x="f2462" y="f535"/>
                  <a:pt x="f2463" y="f2464"/>
                </a:cubicBezTo>
                <a:cubicBezTo>
                  <a:pt x="f2459" y="f2465"/>
                  <a:pt x="f2398" y="f2429"/>
                  <a:pt x="f2466" y="f406"/>
                </a:cubicBezTo>
                <a:cubicBezTo>
                  <a:pt x="f2467" y="f2468"/>
                  <a:pt x="f2469" y="f496"/>
                  <a:pt x="f2430" y="f925"/>
                </a:cubicBezTo>
                <a:cubicBezTo>
                  <a:pt x="f2470" y="f2245"/>
                  <a:pt x="f2471" y="f709"/>
                  <a:pt x="f2472" y="f2277"/>
                </a:cubicBezTo>
                <a:cubicBezTo>
                  <a:pt x="f2473" y="f2271"/>
                  <a:pt x="f2474" y="f2475"/>
                  <a:pt x="f2476" y="f866"/>
                </a:cubicBezTo>
                <a:cubicBezTo>
                  <a:pt x="f2477" y="f2478"/>
                  <a:pt x="f2479" y="f2279"/>
                  <a:pt x="f2477" y="f498"/>
                </a:cubicBezTo>
                <a:cubicBezTo>
                  <a:pt x="f2480" y="f889"/>
                  <a:pt x="f2481" y="f2482"/>
                  <a:pt x="f2483" y="f725"/>
                </a:cubicBezTo>
                <a:cubicBezTo>
                  <a:pt x="f2484" y="f2174"/>
                  <a:pt x="f2485" y="f2175"/>
                  <a:pt x="f2486" y="f2177"/>
                </a:cubicBezTo>
                <a:cubicBezTo>
                  <a:pt x="f2487" y="f1073"/>
                  <a:pt x="f2479" y="f2488"/>
                  <a:pt x="f2489" y="f2490"/>
                </a:cubicBezTo>
                <a:cubicBezTo>
                  <a:pt x="f2491" y="f509"/>
                  <a:pt x="f2492" y="f2139"/>
                  <a:pt x="f2493" y="f2494"/>
                </a:cubicBezTo>
                <a:cubicBezTo>
                  <a:pt x="f2445" y="f2495"/>
                  <a:pt x="f2496" y="f2497"/>
                  <a:pt x="f2498" y="f2499"/>
                </a:cubicBezTo>
                <a:cubicBezTo>
                  <a:pt x="f2500" y="f2501"/>
                  <a:pt x="f2502" y="f2195"/>
                  <a:pt x="f2503" y="f2504"/>
                </a:cubicBezTo>
                <a:cubicBezTo>
                  <a:pt x="f2505" y="f2506"/>
                  <a:pt x="f2507" y="f513"/>
                  <a:pt x="f2508" y="f1047"/>
                </a:cubicBezTo>
                <a:cubicBezTo>
                  <a:pt x="f2509" y="f2510"/>
                  <a:pt x="f2511" y="f834"/>
                  <a:pt x="f2512" y="f2324"/>
                </a:cubicBezTo>
                <a:cubicBezTo>
                  <a:pt x="f2513" y="f2456"/>
                  <a:pt x="f2514" y="f2515"/>
                  <a:pt x="f2516" y="f737"/>
                </a:cubicBezTo>
                <a:cubicBezTo>
                  <a:pt x="f2517" y="f449"/>
                  <a:pt x="f2518" y="f813"/>
                  <a:pt x="f2519" y="f2520"/>
                </a:cubicBezTo>
                <a:cubicBezTo>
                  <a:pt x="f2521" y="f2522"/>
                  <a:pt x="f2523" y="f1354"/>
                  <a:pt x="f2524" y="f2525"/>
                </a:cubicBezTo>
                <a:cubicBezTo>
                  <a:pt x="f2526" y="f2527"/>
                  <a:pt x="f2528" y="f2529"/>
                  <a:pt x="f2530" y="f2531"/>
                </a:cubicBezTo>
                <a:cubicBezTo>
                  <a:pt x="f2532" y="f1350"/>
                  <a:pt x="f2533" y="f2534"/>
                  <a:pt x="f2535" y="f2536"/>
                </a:cubicBezTo>
                <a:cubicBezTo>
                  <a:pt x="f2537" y="f2538"/>
                  <a:pt x="f2539" y="f1348"/>
                  <a:pt x="f2540" y="f2541"/>
                </a:cubicBezTo>
                <a:cubicBezTo>
                  <a:pt x="f2542" y="f2543"/>
                  <a:pt x="f2544" y="f2545"/>
                  <a:pt x="f710" y="f2546"/>
                </a:cubicBezTo>
                <a:cubicBezTo>
                  <a:pt x="f712" y="f2547"/>
                  <a:pt x="f2548" y="f2549"/>
                  <a:pt x="f2550" y="f2551"/>
                </a:cubicBezTo>
                <a:cubicBezTo>
                  <a:pt x="f2552" y="f1356"/>
                  <a:pt x="f2553" y="f2554"/>
                  <a:pt x="f2555" y="f2556"/>
                </a:cubicBezTo>
                <a:cubicBezTo>
                  <a:pt x="f2557" y="f2558"/>
                  <a:pt x="f2559" y="f2560"/>
                  <a:pt x="f2561" y="f2562"/>
                </a:cubicBezTo>
                <a:cubicBezTo>
                  <a:pt x="f2563" y="f2564"/>
                  <a:pt x="f2565" y="f1068"/>
                  <a:pt x="f2566" y="f2567"/>
                </a:cubicBezTo>
                <a:cubicBezTo>
                  <a:pt x="f2568" y="f465"/>
                  <a:pt x="f2569" y="f2294"/>
                  <a:pt x="f2570" y="f668"/>
                </a:cubicBezTo>
                <a:cubicBezTo>
                  <a:pt x="f2571" y="f588"/>
                  <a:pt x="f2572" y="f586"/>
                  <a:pt x="f2573" y="f584"/>
                </a:cubicBezTo>
                <a:cubicBezTo>
                  <a:pt x="f2574" y="f2575"/>
                  <a:pt x="f2576" y="f1130"/>
                  <a:pt x="f2577" y="f922"/>
                </a:cubicBezTo>
                <a:cubicBezTo>
                  <a:pt x="f2578" y="f2579"/>
                  <a:pt x="f2580" y="f483"/>
                  <a:pt x="f2581" y="f2582"/>
                </a:cubicBezTo>
                <a:cubicBezTo>
                  <a:pt x="f2583" y="f2238"/>
                  <a:pt x="f650" y="f2584"/>
                  <a:pt x="f2585" y="f2360"/>
                </a:cubicBezTo>
                <a:cubicBezTo>
                  <a:pt x="f2586" y="f320"/>
                  <a:pt x="f660" y="f2160"/>
                  <a:pt x="f2587" y="f2588"/>
                </a:cubicBezTo>
                <a:cubicBezTo>
                  <a:pt x="f2589" y="f2160"/>
                  <a:pt x="f2590" y="f2363"/>
                  <a:pt x="f2591" y="f2165"/>
                </a:cubicBezTo>
                <a:cubicBezTo>
                  <a:pt x="f2592" y="f2229"/>
                  <a:pt x="f2593" y="f2161"/>
                  <a:pt x="f623" y="f2367"/>
                </a:cubicBezTo>
                <a:cubicBezTo>
                  <a:pt x="f2594" y="f2160"/>
                  <a:pt x="f2595" y="f2588"/>
                  <a:pt x="f2596" y="f2160"/>
                </a:cubicBezTo>
                <a:cubicBezTo>
                  <a:pt x="f2597" y="f2588"/>
                  <a:pt x="f2598" y="f572"/>
                  <a:pt x="f2599" y="f235"/>
                </a:cubicBezTo>
                <a:cubicBezTo>
                  <a:pt x="f2600" y="f2229"/>
                  <a:pt x="f2601" y="f2371"/>
                  <a:pt x="f2602" y="f2356"/>
                </a:cubicBezTo>
                <a:cubicBezTo>
                  <a:pt x="f2603" y="f2604"/>
                  <a:pt x="f2605" y="f2606"/>
                  <a:pt x="f2607" y="f172"/>
                </a:cubicBezTo>
                <a:cubicBezTo>
                  <a:pt x="f2608" y="f2609"/>
                  <a:pt x="f2610" y="f76"/>
                  <a:pt x="f2611" y="f2612"/>
                </a:cubicBezTo>
                <a:cubicBezTo>
                  <a:pt x="f2613" y="f2614"/>
                  <a:pt x="f2615" y="f2609"/>
                  <a:pt x="f2616" y="f2609"/>
                </a:cubicBezTo>
                <a:cubicBezTo>
                  <a:pt x="f2617" y="f2609"/>
                  <a:pt x="f2618" y="f2619"/>
                  <a:pt x="f2620" y="f2621"/>
                </a:cubicBezTo>
                <a:cubicBezTo>
                  <a:pt x="f2622" y="f2623"/>
                  <a:pt x="f2624" y="f2625"/>
                  <a:pt x="f2626" y="f2627"/>
                </a:cubicBezTo>
                <a:cubicBezTo>
                  <a:pt x="f2628" y="f2629"/>
                  <a:pt x="f2630" y="f2631"/>
                  <a:pt x="f2632" y="f2633"/>
                </a:cubicBezTo>
                <a:cubicBezTo>
                  <a:pt x="f2634" y="f2635"/>
                  <a:pt x="f2636" y="f9"/>
                  <a:pt x="f2637" y="f2638"/>
                </a:cubicBezTo>
                <a:cubicBezTo>
                  <a:pt x="f2639" y="f209"/>
                  <a:pt x="f2640" y="f38"/>
                  <a:pt x="f2641" y="f96"/>
                </a:cubicBezTo>
                <a:cubicBezTo>
                  <a:pt x="f2642" y="f36"/>
                  <a:pt x="f2643" y="f2644"/>
                  <a:pt x="f2645" y="f2646"/>
                </a:cubicBezTo>
                <a:cubicBezTo>
                  <a:pt x="f2647" y="f2648"/>
                  <a:pt x="f2649" y="f165"/>
                  <a:pt x="f2650" y="f2651"/>
                </a:cubicBezTo>
                <a:cubicBezTo>
                  <a:pt x="f2636" y="f137"/>
                  <a:pt x="f2634" y="f2652"/>
                  <a:pt x="f2653" y="f2654"/>
                </a:cubicBezTo>
                <a:cubicBezTo>
                  <a:pt x="f2655" y="f2656"/>
                  <a:pt x="f2657" y="f2658"/>
                  <a:pt x="f2659" y="f2660"/>
                </a:cubicBezTo>
                <a:cubicBezTo>
                  <a:pt x="f2661" y="f53"/>
                  <a:pt x="f2662" y="f2663"/>
                  <a:pt x="f2664" y="f2663"/>
                </a:cubicBezTo>
                <a:cubicBezTo>
                  <a:pt x="f2665" y="f110"/>
                  <a:pt x="f2666" y="f2667"/>
                  <a:pt x="f2668" y="f107"/>
                </a:cubicBezTo>
                <a:cubicBezTo>
                  <a:pt x="f2669" y="f2670"/>
                  <a:pt x="f2671" y="f2672"/>
                  <a:pt x="f2673" y="f2651"/>
                </a:cubicBezTo>
                <a:cubicBezTo>
                  <a:pt x="f2674" y="f2648"/>
                  <a:pt x="f2675" y="f19"/>
                  <a:pt x="f2676" y="f153"/>
                </a:cubicBezTo>
                <a:cubicBezTo>
                  <a:pt x="f2677" y="f105"/>
                  <a:pt x="f2678" y="f211"/>
                  <a:pt x="f2679" y="f211"/>
                </a:cubicBezTo>
                <a:lnTo>
                  <a:pt x="f2680" y="f38"/>
                </a:lnTo>
                <a:cubicBezTo>
                  <a:pt x="f2681" y="f139"/>
                  <a:pt x="f2682" y="f2683"/>
                  <a:pt x="f2684" y="f9"/>
                </a:cubicBezTo>
                <a:cubicBezTo>
                  <a:pt x="f2685" y="f247"/>
                  <a:pt x="f2686" y="f2687"/>
                  <a:pt x="f2688" y="f113"/>
                </a:cubicBezTo>
                <a:cubicBezTo>
                  <a:pt x="f2689" y="f2690"/>
                  <a:pt x="f620" y="f2633"/>
                  <a:pt x="f623" y="f2691"/>
                </a:cubicBezTo>
                <a:cubicBezTo>
                  <a:pt x="f2692" y="f2693"/>
                  <a:pt x="f2694" y="f207"/>
                  <a:pt x="f2580" y="f111"/>
                </a:cubicBezTo>
                <a:cubicBezTo>
                  <a:pt x="f2695" y="f2696"/>
                  <a:pt x="f2697" y="f2698"/>
                  <a:pt x="f2699" y="f40"/>
                </a:cubicBezTo>
                <a:cubicBezTo>
                  <a:pt x="f2700" y="f111"/>
                  <a:pt x="f2701" y="f211"/>
                  <a:pt x="f2702" y="f38"/>
                </a:cubicBezTo>
                <a:cubicBezTo>
                  <a:pt x="f2703" y="f42"/>
                  <a:pt x="f2704" y="f110"/>
                  <a:pt x="f2705" y="f2706"/>
                </a:cubicBezTo>
                <a:cubicBezTo>
                  <a:pt x="f2707" y="f282"/>
                  <a:pt x="f2708" y="f284"/>
                  <a:pt x="f2709" y="f2710"/>
                </a:cubicBezTo>
                <a:cubicBezTo>
                  <a:pt x="f2711" y="f2712"/>
                  <a:pt x="f2713" y="f2714"/>
                  <a:pt x="f2715" y="f2716"/>
                </a:cubicBezTo>
                <a:cubicBezTo>
                  <a:pt x="f2717" y="f2718"/>
                  <a:pt x="f2719" y="f2720"/>
                  <a:pt x="f2721" y="f91"/>
                </a:cubicBezTo>
                <a:cubicBezTo>
                  <a:pt x="f2722" y="f59"/>
                  <a:pt x="f2723" y="f160"/>
                  <a:pt x="f2724" y="f2725"/>
                </a:cubicBezTo>
                <a:cubicBezTo>
                  <a:pt x="f2726" y="f2718"/>
                  <a:pt x="f2727" y="f2728"/>
                  <a:pt x="f2729" y="f2716"/>
                </a:cubicBezTo>
                <a:cubicBezTo>
                  <a:pt x="f2730" y="f2731"/>
                  <a:pt x="f2732" y="f2728"/>
                  <a:pt x="f2733" y="f2734"/>
                </a:cubicBezTo>
                <a:cubicBezTo>
                  <a:pt x="f2735" y="f2731"/>
                  <a:pt x="f2736" y="f2737"/>
                  <a:pt x="f2661" y="f2738"/>
                </a:cubicBezTo>
                <a:cubicBezTo>
                  <a:pt x="f2739" y="f2740"/>
                  <a:pt x="f2741" y="f2714"/>
                  <a:pt x="f2742" y="f2714"/>
                </a:cubicBezTo>
                <a:cubicBezTo>
                  <a:pt x="f2743" y="f62"/>
                  <a:pt x="f2744" y="f2745"/>
                  <a:pt x="f2746" y="f2714"/>
                </a:cubicBezTo>
                <a:cubicBezTo>
                  <a:pt x="f2747" y="f2748"/>
                  <a:pt x="f2749" y="f2720"/>
                  <a:pt x="f2750" y="f2751"/>
                </a:cubicBezTo>
                <a:cubicBezTo>
                  <a:pt x="f2752" y="f2753"/>
                  <a:pt x="f2754" y="f2755"/>
                  <a:pt x="f2756" y="f2757"/>
                </a:cubicBezTo>
                <a:cubicBezTo>
                  <a:pt x="f2758" y="f2759"/>
                  <a:pt x="f2760" y="f2761"/>
                  <a:pt x="f2762" y="f2761"/>
                </a:cubicBezTo>
                <a:lnTo>
                  <a:pt x="f2763" y="f2761"/>
                </a:lnTo>
                <a:cubicBezTo>
                  <a:pt x="f2764" y="f2765"/>
                  <a:pt x="f2766" y="f2767"/>
                  <a:pt x="f2412" y="f91"/>
                </a:cubicBezTo>
                <a:cubicBezTo>
                  <a:pt x="f2768" y="f2769"/>
                  <a:pt x="f2472" y="f2753"/>
                  <a:pt x="f2770" y="f2771"/>
                </a:cubicBezTo>
                <a:cubicBezTo>
                  <a:pt x="f2486" y="f2772"/>
                  <a:pt x="f2382" y="f2773"/>
                  <a:pt x="f2774" y="f2761"/>
                </a:cubicBezTo>
                <a:lnTo>
                  <a:pt x="f2775" y="f2761"/>
                </a:lnTo>
                <a:cubicBezTo>
                  <a:pt x="f2776" y="f2761"/>
                  <a:pt x="f2777" y="f2778"/>
                  <a:pt x="f2777" y="f2737"/>
                </a:cubicBezTo>
                <a:lnTo>
                  <a:pt x="f2777" y="f2779"/>
                </a:lnTo>
                <a:cubicBezTo>
                  <a:pt x="f2777" y="f2780"/>
                  <a:pt x="f2781" y="f267"/>
                  <a:pt x="f2782" y="f2783"/>
                </a:cubicBezTo>
                <a:lnTo>
                  <a:pt x="f2782" y="f265"/>
                </a:lnTo>
                <a:cubicBezTo>
                  <a:pt x="f2784" y="f2350"/>
                  <a:pt x="f2785" y="f2786"/>
                  <a:pt x="f2787" y="f2367"/>
                </a:cubicBezTo>
                <a:cubicBezTo>
                  <a:pt x="f2788" y="f320"/>
                  <a:pt x="f2789" y="f2790"/>
                  <a:pt x="f2791" y="f2792"/>
                </a:cubicBezTo>
                <a:cubicBezTo>
                  <a:pt x="f2793" y="f2794"/>
                  <a:pt x="f2795" y="f2151"/>
                  <a:pt x="f2796" y="f2302"/>
                </a:cubicBezTo>
                <a:cubicBezTo>
                  <a:pt x="f2797" y="f2798"/>
                  <a:pt x="f2799" y="f2800"/>
                  <a:pt x="f2801" y="f866"/>
                </a:cubicBezTo>
                <a:cubicBezTo>
                  <a:pt x="f2802" y="f2803"/>
                  <a:pt x="f2804" y="f377"/>
                  <a:pt x="f2805" y="f2582"/>
                </a:cubicBezTo>
                <a:cubicBezTo>
                  <a:pt x="f2806" y="f2807"/>
                  <a:pt x="f2808" y="f318"/>
                  <a:pt x="f2809" y="f2810"/>
                </a:cubicBezTo>
                <a:cubicBezTo>
                  <a:pt x="f2782" y="f2811"/>
                  <a:pt x="f2812" y="f2168"/>
                  <a:pt x="f2812" y="f2794"/>
                </a:cubicBezTo>
                <a:cubicBezTo>
                  <a:pt x="f2782" y="f871"/>
                  <a:pt x="f2806" y="f365"/>
                  <a:pt x="f2813" y="f760"/>
                </a:cubicBezTo>
                <a:cubicBezTo>
                  <a:pt x="f2814" y="f674"/>
                  <a:pt x="f2815" y="f2283"/>
                  <a:pt x="f2816" y="f661"/>
                </a:cubicBezTo>
                <a:cubicBezTo>
                  <a:pt x="f2817" y="f2447"/>
                  <a:pt x="f2818" y="f429"/>
                  <a:pt x="f2782" y="f2819"/>
                </a:cubicBezTo>
                <a:lnTo>
                  <a:pt x="f2782" y="f676"/>
                </a:lnTo>
                <a:cubicBezTo>
                  <a:pt x="f2820" y="f2464"/>
                  <a:pt x="f2821" y="f429"/>
                  <a:pt x="f2777" y="f733"/>
                </a:cubicBezTo>
                <a:cubicBezTo>
                  <a:pt x="f2777" y="f2822"/>
                  <a:pt x="f2823" y="f2824"/>
                  <a:pt x="f2825" y="f2826"/>
                </a:cubicBezTo>
                <a:cubicBezTo>
                  <a:pt x="f2827" y="f2828"/>
                  <a:pt x="f2829" y="f2830"/>
                  <a:pt x="f2831" y="f2832"/>
                </a:cubicBezTo>
                <a:lnTo>
                  <a:pt x="f2833" y="f2834"/>
                </a:lnTo>
                <a:cubicBezTo>
                  <a:pt x="f2835" y="f2836"/>
                  <a:pt x="f2837" y="f2838"/>
                  <a:pt x="f2839" y="f2840"/>
                </a:cubicBezTo>
                <a:cubicBezTo>
                  <a:pt x="f2841" y="f2842"/>
                  <a:pt x="f1308" y="f2843"/>
                  <a:pt x="f2844" y="f1967"/>
                </a:cubicBezTo>
                <a:cubicBezTo>
                  <a:pt x="f2845" y="f2846"/>
                  <a:pt x="f2847" y="f2846"/>
                  <a:pt x="f1592" y="f2848"/>
                </a:cubicBezTo>
                <a:cubicBezTo>
                  <a:pt x="f2849" y="f2850"/>
                  <a:pt x="f2851" y="f2852"/>
                  <a:pt x="f2853" y="f2854"/>
                </a:cubicBezTo>
                <a:cubicBezTo>
                  <a:pt x="f2855" y="f2856"/>
                  <a:pt x="f2857" y="f2858"/>
                  <a:pt x="f361" y="f2859"/>
                </a:cubicBezTo>
                <a:cubicBezTo>
                  <a:pt x="f2860" y="f2861"/>
                  <a:pt x="f2862" y="f2863"/>
                  <a:pt x="f2864" y="f2865"/>
                </a:cubicBezTo>
                <a:cubicBezTo>
                  <a:pt x="f2866" y="f1967"/>
                  <a:pt x="f2867" y="f2868"/>
                  <a:pt x="f2869" y="f2870"/>
                </a:cubicBezTo>
                <a:cubicBezTo>
                  <a:pt x="f1949" y="f2871"/>
                  <a:pt x="f1887" y="f2872"/>
                  <a:pt x="f1636" y="f2873"/>
                </a:cubicBezTo>
                <a:cubicBezTo>
                  <a:pt x="f1630" y="f2874"/>
                  <a:pt x="f1218" y="f2875"/>
                  <a:pt x="f2876" y="f2877"/>
                </a:cubicBezTo>
                <a:cubicBezTo>
                  <a:pt x="f1863" y="f2878"/>
                  <a:pt x="f1810" y="f2879"/>
                  <a:pt x="f1355" y="f1867"/>
                </a:cubicBezTo>
                <a:cubicBezTo>
                  <a:pt x="f2880" y="f2881"/>
                  <a:pt x="f2882" y="f2883"/>
                  <a:pt x="f2884" y="f2885"/>
                </a:cubicBezTo>
                <a:cubicBezTo>
                  <a:pt x="f2886" y="f1832"/>
                  <a:pt x="f342" y="f2887"/>
                  <a:pt x="f337" y="f1831"/>
                </a:cubicBezTo>
                <a:cubicBezTo>
                  <a:pt x="f2888" y="f1829"/>
                  <a:pt x="f2889" y="f5"/>
                  <a:pt x="f1273" y="f5"/>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17" name="Graphic 37">
            <a:extLst>
              <a:ext uri="{FF2B5EF4-FFF2-40B4-BE49-F238E27FC236}">
                <a16:creationId xmlns:a16="http://schemas.microsoft.com/office/drawing/2014/main" id="{5F2826B1-A075-4BF2-A984-109A5DE6DB8E}"/>
              </a:ext>
            </a:extLst>
          </p:cNvPr>
          <p:cNvSpPr/>
          <p:nvPr/>
        </p:nvSpPr>
        <p:spPr>
          <a:xfrm>
            <a:off x="7841949" y="-6263"/>
            <a:ext cx="1309612" cy="1253112"/>
          </a:xfrm>
          <a:custGeom>
            <a:avLst/>
            <a:gdLst>
              <a:gd name="f0" fmla="val 10800000"/>
              <a:gd name="f1" fmla="val 5400000"/>
              <a:gd name="f2" fmla="val 180"/>
              <a:gd name="f3" fmla="val w"/>
              <a:gd name="f4" fmla="val h"/>
              <a:gd name="f5" fmla="val 0"/>
              <a:gd name="f6" fmla="val 3355014"/>
              <a:gd name="f7" fmla="val 3210263"/>
              <a:gd name="f8" fmla="val 3329602"/>
              <a:gd name="f9" fmla="val 19286"/>
              <a:gd name="f10" fmla="val 3336679"/>
              <a:gd name="f11" fmla="val 12852"/>
              <a:gd name="f12" fmla="val 3343434"/>
              <a:gd name="f13" fmla="val 6097"/>
              <a:gd name="f14" fmla="val 3353727"/>
              <a:gd name="f15" fmla="val 4811"/>
              <a:gd name="f16" fmla="val 3846"/>
              <a:gd name="f17" fmla="val 2881"/>
              <a:gd name="f18" fmla="val 1916"/>
              <a:gd name="f19" fmla="val 3320274"/>
              <a:gd name="f20" fmla="val 3286820"/>
              <a:gd name="f21" fmla="val 3253367"/>
              <a:gd name="f22" fmla="val 2559"/>
              <a:gd name="f23" fmla="val 3524"/>
              <a:gd name="f24" fmla="val 4167"/>
              <a:gd name="f25" fmla="val 3270093"/>
              <a:gd name="f26" fmla="val 5132"/>
              <a:gd name="f27" fmla="val 3303547"/>
              <a:gd name="f28" fmla="val 7384"/>
              <a:gd name="f29" fmla="val 3273953"/>
              <a:gd name="f30" fmla="val 25076"/>
              <a:gd name="f31" fmla="val 3244360"/>
              <a:gd name="f32" fmla="val 39873"/>
              <a:gd name="f33" fmla="val 3214444"/>
              <a:gd name="f34" fmla="val 54670"/>
              <a:gd name="f35" fmla="val 3201578"/>
              <a:gd name="f36" fmla="val 61103"/>
              <a:gd name="f37" fmla="val 3188068"/>
              <a:gd name="f38" fmla="val 65606"/>
              <a:gd name="f39" fmla="val 3173592"/>
              <a:gd name="f40" fmla="val 69145"/>
              <a:gd name="f41" fmla="val 3066476"/>
              <a:gd name="f42" fmla="val 93592"/>
              <a:gd name="f43" fmla="val 2969976"/>
              <a:gd name="f44" fmla="val 69466"/>
              <a:gd name="f45" fmla="val 2881195"/>
              <a:gd name="f46" fmla="val 8027"/>
              <a:gd name="f47" fmla="val 2872831"/>
              <a:gd name="f48" fmla="val 2237"/>
              <a:gd name="f49" fmla="val 2865111"/>
              <a:gd name="f50" fmla="val 951"/>
              <a:gd name="f51" fmla="val 2853853"/>
              <a:gd name="f52" fmla="val 2936844"/>
              <a:gd name="f53" fmla="val 3026911"/>
              <a:gd name="f54" fmla="val 100990"/>
              <a:gd name="f55" fmla="val 3130810"/>
              <a:gd name="f56" fmla="val 93913"/>
              <a:gd name="f57" fmla="val 96808"/>
              <a:gd name="f58" fmla="val 3128559"/>
              <a:gd name="f59" fmla="val 97773"/>
              <a:gd name="f60" fmla="val 3126629"/>
              <a:gd name="f61" fmla="val 98738"/>
              <a:gd name="f62" fmla="val 3086098"/>
              <a:gd name="f63" fmla="val 120612"/>
              <a:gd name="f64" fmla="val 3046855"/>
              <a:gd name="f65" fmla="val 144094"/>
              <a:gd name="f66" fmla="val 3010184"/>
              <a:gd name="f67" fmla="val 171757"/>
              <a:gd name="f68" fmla="val 3007611"/>
              <a:gd name="f69" fmla="val 173687"/>
              <a:gd name="f70" fmla="val 3005359"/>
              <a:gd name="f71" fmla="val 175296"/>
              <a:gd name="f72" fmla="val 3001499"/>
              <a:gd name="f73" fmla="val 2941990"/>
              <a:gd name="f74" fmla="val 175939"/>
              <a:gd name="f75" fmla="val 2887306"/>
              <a:gd name="f76" fmla="val 161142"/>
              <a:gd name="f77" fmla="val 2838413"/>
              <a:gd name="f78" fmla="val 126080"/>
              <a:gd name="f79" fmla="val 2831979"/>
              <a:gd name="f80" fmla="val 121577"/>
              <a:gd name="f81" fmla="val 2830049"/>
              <a:gd name="f82" fmla="val 116752"/>
              <a:gd name="f83" fmla="val 2831336"/>
              <a:gd name="f84" fmla="val 108710"/>
              <a:gd name="f85" fmla="val 2837126"/>
              <a:gd name="f86" fmla="val 76221"/>
              <a:gd name="f87" fmla="val 2842594"/>
              <a:gd name="f88" fmla="val 43733"/>
              <a:gd name="f89" fmla="val 2848063"/>
              <a:gd name="f90" fmla="val 10922"/>
              <a:gd name="f91" fmla="val 2848706"/>
              <a:gd name="f92" fmla="val 2851923"/>
              <a:gd name="f93" fmla="val 2846455"/>
              <a:gd name="f94" fmla="val 1594"/>
              <a:gd name="f95" fmla="val 2836804"/>
              <a:gd name="f96" fmla="val -2588"/>
              <a:gd name="f97" fmla="val 2820078"/>
              <a:gd name="f98" fmla="val 2814609"/>
              <a:gd name="f99" fmla="val 11566"/>
              <a:gd name="f100" fmla="val 2768289"/>
              <a:gd name="f101" fmla="val 83941"/>
              <a:gd name="f102" fmla="val 2703633"/>
              <a:gd name="f103" fmla="val 129297"/>
              <a:gd name="f104" fmla="val 2618712"/>
              <a:gd name="f105" fmla="val 142807"/>
              <a:gd name="f106" fmla="val 2585902"/>
              <a:gd name="f107" fmla="val 147954"/>
              <a:gd name="f108" fmla="val 2551805"/>
              <a:gd name="f109" fmla="val 150849"/>
              <a:gd name="f110" fmla="val 2522855"/>
              <a:gd name="f111" fmla="val 126402"/>
              <a:gd name="f112" fmla="val 2506771"/>
              <a:gd name="f113" fmla="val 112892"/>
              <a:gd name="f114" fmla="val 2489080"/>
              <a:gd name="f115" fmla="val 2472353"/>
              <a:gd name="f116" fmla="val 88445"/>
              <a:gd name="f117" fmla="val 2453052"/>
              <a:gd name="f118" fmla="val 73970"/>
              <a:gd name="f119" fmla="val 2434074"/>
              <a:gd name="f120" fmla="val 59173"/>
              <a:gd name="f121" fmla="val 2413809"/>
              <a:gd name="f122" fmla="val 2443724"/>
              <a:gd name="f123" fmla="val 29258"/>
              <a:gd name="f124" fmla="val 2473961"/>
              <a:gd name="f125" fmla="val 20573"/>
              <a:gd name="f126" fmla="val 2500016"/>
              <a:gd name="f127" fmla="val 2498086"/>
              <a:gd name="f128" fmla="val 307"/>
              <a:gd name="f129" fmla="val 2495513"/>
              <a:gd name="f130" fmla="val 2493583"/>
              <a:gd name="f131" fmla="val 1272"/>
              <a:gd name="f132" fmla="val 2462381"/>
              <a:gd name="f133" fmla="val -4196"/>
              <a:gd name="f134" fmla="val 2435039"/>
              <a:gd name="f135" fmla="val 8992"/>
              <a:gd name="f136" fmla="val 2408019"/>
              <a:gd name="f137" fmla="val 21216"/>
              <a:gd name="f138" fmla="val 2396117"/>
              <a:gd name="f139" fmla="val 26684"/>
              <a:gd name="f140" fmla="val 2387754"/>
              <a:gd name="f141" fmla="val 25719"/>
              <a:gd name="f142" fmla="val 2379068"/>
              <a:gd name="f143" fmla="val 16712"/>
              <a:gd name="f144" fmla="val 2366523"/>
              <a:gd name="f145" fmla="val 2352692"/>
              <a:gd name="f146" fmla="val -3553"/>
              <a:gd name="f147" fmla="val 2332748"/>
              <a:gd name="f148" fmla="val 2342398"/>
              <a:gd name="f149" fmla="val 2351405"/>
              <a:gd name="f150" fmla="val 2360733"/>
              <a:gd name="f151" fmla="val 26041"/>
              <a:gd name="f152" fmla="val 2371670"/>
              <a:gd name="f153" fmla="val 33761"/>
              <a:gd name="f154" fmla="val 2365558"/>
              <a:gd name="f155" fmla="val 52418"/>
              <a:gd name="f156" fmla="val 2359447"/>
              <a:gd name="f157" fmla="val 58208"/>
              <a:gd name="f158" fmla="val 2355908"/>
              <a:gd name="f159" fmla="val 66893"/>
              <a:gd name="f160" fmla="val 2351727"/>
              <a:gd name="f161" fmla="val 74291"/>
              <a:gd name="f162" fmla="val 2330496"/>
              <a:gd name="f163" fmla="val 114178"/>
              <a:gd name="f164" fmla="val 2298008"/>
              <a:gd name="f165" fmla="val 142485"/>
              <a:gd name="f166" fmla="val 2259729"/>
              <a:gd name="f167" fmla="val 164681"/>
              <a:gd name="f168" fmla="val 2241072"/>
              <a:gd name="f169" fmla="val 175617"/>
              <a:gd name="f170" fmla="val 2221129"/>
              <a:gd name="f171" fmla="val 183659"/>
              <a:gd name="f172" fmla="val 2202150"/>
              <a:gd name="f173" fmla="val 193631"/>
              <a:gd name="f174" fmla="val 2169340"/>
              <a:gd name="f175" fmla="val 210679"/>
              <a:gd name="f176" fmla="val 2135565"/>
              <a:gd name="f177" fmla="val 218721"/>
              <a:gd name="f178" fmla="val 2098894"/>
              <a:gd name="f179" fmla="val 208428"/>
              <a:gd name="f180" fmla="val 2094713"/>
              <a:gd name="f181" fmla="val 207141"/>
              <a:gd name="f182" fmla="val 2089888"/>
              <a:gd name="f183" fmla="val 207463"/>
              <a:gd name="f184" fmla="val 2085062"/>
              <a:gd name="f185" fmla="val 2068014"/>
              <a:gd name="f186" fmla="val 204889"/>
              <a:gd name="f187" fmla="val 2051287"/>
              <a:gd name="f188" fmla="val 202959"/>
              <a:gd name="f189" fmla="val 2034560"/>
              <a:gd name="f190" fmla="val 200708"/>
              <a:gd name="f191" fmla="val 2050322"/>
              <a:gd name="f192" fmla="val 183981"/>
              <a:gd name="f193" fmla="val 2064476"/>
              <a:gd name="f194" fmla="val 167897"/>
              <a:gd name="f195" fmla="val 2080237"/>
              <a:gd name="f196" fmla="val 153100"/>
              <a:gd name="f197" fmla="val 2119481"/>
              <a:gd name="f198" fmla="val 115465"/>
              <a:gd name="f199" fmla="val 2142320"/>
              <a:gd name="f200" fmla="val 68823"/>
              <a:gd name="f201" fmla="val 2151970"/>
              <a:gd name="f202" fmla="val 14782"/>
              <a:gd name="f203" fmla="val 2154222"/>
              <a:gd name="f204" fmla="val 2149075"/>
              <a:gd name="f205" fmla="val 2139425"/>
              <a:gd name="f206" fmla="val 2130418"/>
              <a:gd name="f207" fmla="val 2132348"/>
              <a:gd name="f208" fmla="val 9314"/>
              <a:gd name="f209" fmla="val 2131705"/>
              <a:gd name="f210" fmla="val 13817"/>
              <a:gd name="f211" fmla="val 2122055"/>
              <a:gd name="f212" fmla="val 62390"/>
              <a:gd name="f213" fmla="val 2100824"/>
              <a:gd name="f214" fmla="val 104850"/>
              <a:gd name="f215" fmla="val 139269"/>
              <a:gd name="f216" fmla="val 2046784"/>
              <a:gd name="f217" fmla="val 155995"/>
              <a:gd name="f218" fmla="val 2029092"/>
              <a:gd name="f219" fmla="val 172722"/>
              <a:gd name="f220" fmla="val 2012043"/>
              <a:gd name="f221" fmla="val 190092"/>
              <a:gd name="f222" fmla="val 2005932"/>
              <a:gd name="f223" fmla="val 196526"/>
              <a:gd name="f224" fmla="val 2000142"/>
              <a:gd name="f225" fmla="val 198134"/>
              <a:gd name="f226" fmla="val 1991457"/>
              <a:gd name="f227" fmla="val 197491"/>
              <a:gd name="f228" fmla="val 1929696"/>
              <a:gd name="f229" fmla="val 191379"/>
              <a:gd name="f230" fmla="val 1868257"/>
              <a:gd name="f231" fmla="val 185911"/>
              <a:gd name="f232" fmla="val 1806496"/>
              <a:gd name="f233" fmla="val 179799"/>
              <a:gd name="f234" fmla="val 1793951"/>
              <a:gd name="f235" fmla="val 178512"/>
              <a:gd name="f236" fmla="val 1781085"/>
              <a:gd name="f237" fmla="val 180121"/>
              <a:gd name="f238" fmla="val 1767575"/>
              <a:gd name="f239" fmla="val 174974"/>
              <a:gd name="f240" fmla="val 1832552"/>
              <a:gd name="f241" fmla="val 121255"/>
              <a:gd name="f242" fmla="val 1894634"/>
              <a:gd name="f243" fmla="val 67215"/>
              <a:gd name="f244" fmla="val 1950283"/>
              <a:gd name="f245" fmla="val 1924228"/>
              <a:gd name="f246" fmla="val 629"/>
              <a:gd name="f247" fmla="val 1916186"/>
              <a:gd name="f248" fmla="val 1863110"/>
              <a:gd name="f249" fmla="val 1804245"/>
              <a:gd name="f250" fmla="val 117717"/>
              <a:gd name="f251" fmla="val 1743771"/>
              <a:gd name="f252" fmla="val 167254"/>
              <a:gd name="f253" fmla="val 1737659"/>
              <a:gd name="f254" fmla="val 172401"/>
              <a:gd name="f255" fmla="val 1731548"/>
              <a:gd name="f256" fmla="val 174009"/>
              <a:gd name="f257" fmla="val 1723828"/>
              <a:gd name="f258" fmla="val 173366"/>
              <a:gd name="f259" fmla="val 1679437"/>
              <a:gd name="f260" fmla="val 169827"/>
              <a:gd name="f261" fmla="val 1635047"/>
              <a:gd name="f262" fmla="val 166611"/>
              <a:gd name="f263" fmla="val 1590656"/>
              <a:gd name="f264" fmla="val 163394"/>
              <a:gd name="f265" fmla="val 1569104"/>
              <a:gd name="f266" fmla="val 161786"/>
              <a:gd name="f267" fmla="val 1547231"/>
              <a:gd name="f268" fmla="val 160177"/>
              <a:gd name="f269" fmla="val 1523106"/>
              <a:gd name="f270" fmla="val 158247"/>
              <a:gd name="f271" fmla="val 1564923"/>
              <a:gd name="f272" fmla="val 1601593"/>
              <a:gd name="f273" fmla="val 1630543"/>
              <a:gd name="f274" fmla="val 1612851"/>
              <a:gd name="f275" fmla="val -1623"/>
              <a:gd name="f276" fmla="val 1604166"/>
              <a:gd name="f277" fmla="val 5454"/>
              <a:gd name="f278" fmla="val 1596125"/>
              <a:gd name="f279" fmla="val 1569426"/>
              <a:gd name="f280" fmla="val 65928"/>
              <a:gd name="f281" fmla="val 1536616"/>
              <a:gd name="f282" fmla="val 108388"/>
              <a:gd name="f283" fmla="val 1501554"/>
              <a:gd name="f284" fmla="val 149562"/>
              <a:gd name="f285" fmla="val 1496729"/>
              <a:gd name="f286" fmla="val 155030"/>
              <a:gd name="f287" fmla="val 1491904"/>
              <a:gd name="f288" fmla="val 156639"/>
              <a:gd name="f289" fmla="val 1484827"/>
              <a:gd name="f290" fmla="val 156317"/>
              <a:gd name="f291" fmla="val 1387039"/>
              <a:gd name="f292" fmla="val 148275"/>
              <a:gd name="f293" fmla="val 1289252"/>
              <a:gd name="f294" fmla="val 140234"/>
              <a:gd name="f295" fmla="val 1191143"/>
              <a:gd name="f296" fmla="val 132514"/>
              <a:gd name="f297" fmla="val 1184066"/>
              <a:gd name="f298" fmla="val 131870"/>
              <a:gd name="f299" fmla="val 1177633"/>
              <a:gd name="f300" fmla="val 130584"/>
              <a:gd name="f301" fmla="val 1171521"/>
              <a:gd name="f302" fmla="val 125437"/>
              <a:gd name="f303" fmla="val 1196933"/>
              <a:gd name="f304" fmla="val 86515"/>
              <a:gd name="f305" fmla="val 1221058"/>
              <a:gd name="f306" fmla="val 46628"/>
              <a:gd name="f307" fmla="val 1240036"/>
              <a:gd name="f308" fmla="val 1226205"/>
              <a:gd name="f309" fmla="val -14"/>
              <a:gd name="f310" fmla="val 1219771"/>
              <a:gd name="f311" fmla="val 1214303"/>
              <a:gd name="f312" fmla="val 16391"/>
              <a:gd name="f313" fmla="val 1197576"/>
              <a:gd name="f314" fmla="val 52096"/>
              <a:gd name="f315" fmla="val 1177311"/>
              <a:gd name="f316" fmla="val 85871"/>
              <a:gd name="f317" fmla="val 1155116"/>
              <a:gd name="f318" fmla="val 118682"/>
              <a:gd name="f319" fmla="val 1150612"/>
              <a:gd name="f320" fmla="val 125759"/>
              <a:gd name="f321" fmla="val 1145787"/>
              <a:gd name="f322" fmla="val 128332"/>
              <a:gd name="f323" fmla="val 1137102"/>
              <a:gd name="f324" fmla="val 127367"/>
              <a:gd name="f325" fmla="val 1061188"/>
              <a:gd name="f326" fmla="val 119968"/>
              <a:gd name="f327" fmla="val 985596"/>
              <a:gd name="f328" fmla="val 110318"/>
              <a:gd name="f329" fmla="val 910325"/>
              <a:gd name="f330" fmla="val 100025"/>
              <a:gd name="f331" fmla="val 900997"/>
              <a:gd name="f332" fmla="val 897780"/>
              <a:gd name="f333" fmla="val 896493"/>
              <a:gd name="f334" fmla="val 86193"/>
              <a:gd name="f335" fmla="val 894242"/>
              <a:gd name="f336" fmla="val 62711"/>
              <a:gd name="f337" fmla="val 903248"/>
              <a:gd name="f338" fmla="val 51774"/>
              <a:gd name="f339" fmla="val 911612"/>
              <a:gd name="f340" fmla="val 35048"/>
              <a:gd name="f341" fmla="val 922227"/>
              <a:gd name="f342" fmla="val 19929"/>
              <a:gd name="f343" fmla="val 933807"/>
              <a:gd name="f344" fmla="val 926087"/>
              <a:gd name="f345" fmla="val 919010"/>
              <a:gd name="f346" fmla="val 915150"/>
              <a:gd name="f347" fmla="val 898102"/>
              <a:gd name="f348" fmla="val 28614"/>
              <a:gd name="f349" fmla="val 879123"/>
              <a:gd name="f350" fmla="val 51453"/>
              <a:gd name="f351" fmla="val 876550"/>
              <a:gd name="f352" fmla="val 81690"/>
              <a:gd name="f353" fmla="val 875585"/>
              <a:gd name="f354" fmla="val 871403"/>
              <a:gd name="f355" fmla="val 94557"/>
              <a:gd name="f356" fmla="val 861753"/>
              <a:gd name="f357" fmla="val 92948"/>
              <a:gd name="f358" fmla="val 821544"/>
              <a:gd name="f359" fmla="val 781014"/>
              <a:gd name="f360" fmla="val 80403"/>
              <a:gd name="f361" fmla="val 740805"/>
              <a:gd name="f362" fmla="val 708316"/>
              <a:gd name="f363" fmla="val 68501"/>
              <a:gd name="f364" fmla="val 724400"/>
              <a:gd name="f365" fmla="val 39229"/>
              <a:gd name="f366" fmla="val 730833"/>
              <a:gd name="f367" fmla="val 27649"/>
              <a:gd name="f368" fmla="val 737267"/>
              <a:gd name="f369" fmla="val 15747"/>
              <a:gd name="f370" fmla="val 743700"/>
              <a:gd name="f371" fmla="val 4489"/>
              <a:gd name="f372" fmla="val 726008"/>
              <a:gd name="f373" fmla="val -1301"/>
              <a:gd name="f374" fmla="val 716358"/>
              <a:gd name="f375" fmla="val 710247"/>
              <a:gd name="f376" fmla="val 20251"/>
              <a:gd name="f377" fmla="val 705743"/>
              <a:gd name="f378" fmla="val 31509"/>
              <a:gd name="f379" fmla="val 698023"/>
              <a:gd name="f380" fmla="val 41803"/>
              <a:gd name="f381" fmla="val 692876"/>
              <a:gd name="f382" fmla="val 53061"/>
              <a:gd name="f383" fmla="val 688695"/>
              <a:gd name="f384" fmla="val 682905"/>
              <a:gd name="f385" fmla="val 64963"/>
              <a:gd name="f386" fmla="val 672611"/>
              <a:gd name="f387" fmla="val 63355"/>
              <a:gd name="f388" fmla="val 566782"/>
              <a:gd name="f389" fmla="val 44698"/>
              <a:gd name="f390" fmla="val 460953"/>
              <a:gd name="f391" fmla="val 27328"/>
              <a:gd name="f392" fmla="val 354802"/>
              <a:gd name="f393" fmla="val 12209"/>
              <a:gd name="f394" fmla="val 302369"/>
              <a:gd name="f395" fmla="val 249937"/>
              <a:gd name="f396" fmla="val 197183"/>
              <a:gd name="f397" fmla="val 199435"/>
              <a:gd name="f398" fmla="val 5776"/>
              <a:gd name="f399" fmla="val 202652"/>
              <a:gd name="f400" fmla="val 205225"/>
              <a:gd name="f401" fmla="val 238357"/>
              <a:gd name="f402" fmla="val 271811"/>
              <a:gd name="f403" fmla="val 304943"/>
              <a:gd name="f404" fmla="val 17034"/>
              <a:gd name="f405" fmla="val 420101"/>
              <a:gd name="f406" fmla="val 534293"/>
              <a:gd name="f407" fmla="val 648808"/>
              <a:gd name="f408" fmla="val 71396"/>
              <a:gd name="f409" fmla="val 658779"/>
              <a:gd name="f410" fmla="val 73005"/>
              <a:gd name="f411" fmla="val 671003"/>
              <a:gd name="f412" fmla="val 72040"/>
              <a:gd name="f413" fmla="val 678080"/>
              <a:gd name="f414" fmla="val 77830"/>
              <a:gd name="f415" fmla="val 698345"/>
              <a:gd name="f416" fmla="val 113857"/>
              <a:gd name="f417" fmla="val 736623"/>
              <a:gd name="f418" fmla="val 133800"/>
              <a:gd name="f419" fmla="val 706708"/>
              <a:gd name="f420" fmla="val 678723"/>
              <a:gd name="f421" fmla="val 150205"/>
              <a:gd name="f422" fmla="val 651381"/>
              <a:gd name="f423" fmla="val 609564"/>
              <a:gd name="f424" fmla="val 134765"/>
              <a:gd name="f425" fmla="val 568069"/>
              <a:gd name="f426" fmla="val 131549"/>
              <a:gd name="f427" fmla="val 525608"/>
              <a:gd name="f428" fmla="val 132835"/>
              <a:gd name="f429" fmla="val 484434"/>
              <a:gd name="f430" fmla="val 134122"/>
              <a:gd name="f431" fmla="val 442939"/>
              <a:gd name="f432" fmla="val 135730"/>
              <a:gd name="f433" fmla="val 401765"/>
              <a:gd name="f434" fmla="val 383430"/>
              <a:gd name="f435" fmla="val 133157"/>
              <a:gd name="f436" fmla="val 365738"/>
              <a:gd name="f437" fmla="val 129619"/>
              <a:gd name="f438" fmla="val 348690"/>
              <a:gd name="f439" fmla="val 121898"/>
              <a:gd name="f440" fmla="val 250259"/>
              <a:gd name="f441" fmla="val 78473"/>
              <a:gd name="f442" fmla="val 150220"/>
              <a:gd name="f443" fmla="val 48572"/>
              <a:gd name="f444" fmla="val 32489"/>
              <a:gd name="f445" fmla="val 17048"/>
              <a:gd name="f446" fmla="val 3538"/>
              <a:gd name="f447" fmla="val 9636"/>
              <a:gd name="f448" fmla="val 8363"/>
              <a:gd name="f449" fmla="val 9957"/>
              <a:gd name="f450" fmla="val 12545"/>
              <a:gd name="f451" fmla="val 11244"/>
              <a:gd name="f452" fmla="val 130598"/>
              <a:gd name="f453" fmla="val 48879"/>
              <a:gd name="f454" fmla="val 245434"/>
              <a:gd name="f455" fmla="val 95522"/>
              <a:gd name="f456" fmla="val 358662"/>
              <a:gd name="f457" fmla="val 145059"/>
              <a:gd name="f458" fmla="val 630472"/>
              <a:gd name="f459" fmla="val 264720"/>
              <a:gd name="f460" fmla="val 883626"/>
              <a:gd name="f461" fmla="val 415583"/>
              <a:gd name="f462" fmla="val 1118445"/>
              <a:gd name="f463" fmla="val 597326"/>
              <a:gd name="f464" fmla="val 1132920"/>
              <a:gd name="f465" fmla="val 608585"/>
              <a:gd name="f466" fmla="val 1138710"/>
              <a:gd name="f467" fmla="val 620165"/>
              <a:gd name="f468" fmla="val 1139032"/>
              <a:gd name="f469" fmla="val 638178"/>
              <a:gd name="f470" fmla="val 1143536"/>
              <a:gd name="f471" fmla="val 831180"/>
              <a:gd name="f472" fmla="val 1162514"/>
              <a:gd name="f473" fmla="val 1022895"/>
              <a:gd name="f474" fmla="val 1181814"/>
              <a:gd name="f475" fmla="val 1214610"/>
              <a:gd name="f476" fmla="val 1367082"/>
              <a:gd name="f477" fmla="val 1212694"/>
              <a:gd name="f478" fmla="val 1519553"/>
              <a:gd name="f479" fmla="val 1224275"/>
              <a:gd name="f480" fmla="val 1672346"/>
              <a:gd name="f481" fmla="val 1241645"/>
              <a:gd name="f482" fmla="val 1901375"/>
              <a:gd name="f483" fmla="val 1235211"/>
              <a:gd name="f484" fmla="val 2131047"/>
              <a:gd name="f485" fmla="val 1243896"/>
              <a:gd name="f486" fmla="val 2360398"/>
              <a:gd name="f487" fmla="val 1244218"/>
              <a:gd name="f488" fmla="val 2368439"/>
              <a:gd name="f489" fmla="val 1241323"/>
              <a:gd name="f490" fmla="val 2370369"/>
              <a:gd name="f491" fmla="val 1233925"/>
              <a:gd name="f492" fmla="val 2371013"/>
              <a:gd name="f493" fmla="val 1214625"/>
              <a:gd name="f494" fmla="val 2372621"/>
              <a:gd name="f495" fmla="val 1195646"/>
              <a:gd name="f496" fmla="val 2376803"/>
              <a:gd name="f497" fmla="val 1177954"/>
              <a:gd name="f498" fmla="val 2384523"/>
              <a:gd name="f499" fmla="val 1170234"/>
              <a:gd name="f500" fmla="val 2387739"/>
              <a:gd name="f501" fmla="val 1166696"/>
              <a:gd name="f502" fmla="val 2385810"/>
              <a:gd name="f503" fmla="val 1162192"/>
              <a:gd name="f504" fmla="val 2379698"/>
              <a:gd name="f505" fmla="val 1124557"/>
              <a:gd name="f506" fmla="val 2329517"/>
              <a:gd name="f507" fmla="val 1087243"/>
              <a:gd name="f508" fmla="val 2278694"/>
              <a:gd name="f509" fmla="val 1055076"/>
              <a:gd name="f510" fmla="val 2224653"/>
              <a:gd name="f511" fmla="val 1037063"/>
              <a:gd name="f512" fmla="val 2194416"/>
              <a:gd name="f513" fmla="val 1022588"/>
              <a:gd name="f514" fmla="val 2163214"/>
              <a:gd name="f515" fmla="val 1018084"/>
              <a:gd name="f516" fmla="val 2127830"/>
              <a:gd name="f517" fmla="val 1006183"/>
              <a:gd name="f518" fmla="val 2033581"/>
              <a:gd name="f519" fmla="val 1008113"/>
              <a:gd name="f520" fmla="val 1939010"/>
              <a:gd name="f521" fmla="val 1013903"/>
              <a:gd name="f522" fmla="val 1844761"/>
              <a:gd name="f523" fmla="val 1015833"/>
              <a:gd name="f524" fmla="val 1814846"/>
              <a:gd name="f525" fmla="val 1020979"/>
              <a:gd name="f526" fmla="val 1785574"/>
              <a:gd name="f527" fmla="val 1033524"/>
              <a:gd name="f528" fmla="val 1757910"/>
              <a:gd name="f529" fmla="val 1052181"/>
              <a:gd name="f530" fmla="val 1716415"/>
              <a:gd name="f531" fmla="val 1073733"/>
              <a:gd name="f532" fmla="val 1676528"/>
              <a:gd name="f533" fmla="val 1095285"/>
              <a:gd name="f534" fmla="val 1636641"/>
              <a:gd name="f535" fmla="val 1097215"/>
              <a:gd name="f536" fmla="val 1632781"/>
              <a:gd name="f537" fmla="val 1101397"/>
              <a:gd name="f538" fmla="val 1629564"/>
              <a:gd name="f539" fmla="val 1099788"/>
              <a:gd name="f540" fmla="val 1624417"/>
              <a:gd name="f541" fmla="val 1078880"/>
              <a:gd name="f542" fmla="val 1641788"/>
              <a:gd name="f543" fmla="val 1025804"/>
              <a:gd name="f544" fmla="val 1710625"/>
              <a:gd name="f545" fmla="val 1006826"/>
              <a:gd name="f546" fmla="val 1745043"/>
              <a:gd name="f547" fmla="val 998141"/>
              <a:gd name="f548" fmla="val 1760805"/>
              <a:gd name="f549" fmla="val 991064"/>
              <a:gd name="f550" fmla="val 1777210"/>
              <a:gd name="f551" fmla="val 987204"/>
              <a:gd name="f552" fmla="val 1794902"/>
              <a:gd name="f553" fmla="val 967261"/>
              <a:gd name="f554" fmla="val 1884005"/>
              <a:gd name="f555" fmla="val 960184"/>
              <a:gd name="f556" fmla="val 1974394"/>
              <a:gd name="f557" fmla="val 961470"/>
              <a:gd name="f558" fmla="val 2065427"/>
              <a:gd name="f559" fmla="val 962436"/>
              <a:gd name="f560" fmla="val 2135551"/>
              <a:gd name="f561" fmla="val 982057"/>
              <a:gd name="f562" fmla="val 2199563"/>
              <a:gd name="f563" fmla="val 1017441"/>
              <a:gd name="f564" fmla="val 2260037"/>
              <a:gd name="f565" fmla="val 1047356"/>
              <a:gd name="f566" fmla="val 2310861"/>
              <a:gd name="f567" fmla="val 1077915"/>
              <a:gd name="f568" fmla="val 2360719"/>
              <a:gd name="f569" fmla="val 1111369"/>
              <a:gd name="f570" fmla="val 2408970"/>
              <a:gd name="f571" fmla="val 1117159"/>
              <a:gd name="f572" fmla="val 2417333"/>
              <a:gd name="f573" fmla="val 1116837"/>
              <a:gd name="f574" fmla="val 2421193"/>
              <a:gd name="f575" fmla="val 1108795"/>
              <a:gd name="f576" fmla="val 2427627"/>
              <a:gd name="f577" fmla="val 1091747"/>
              <a:gd name="f578" fmla="val 2441780"/>
              <a:gd name="f579" fmla="val 1077272"/>
              <a:gd name="f580" fmla="val 2458507"/>
              <a:gd name="f581" fmla="val 1065370"/>
              <a:gd name="f582" fmla="val 2477164"/>
              <a:gd name="f583" fmla="val 1061510"/>
              <a:gd name="f584" fmla="val 2482954"/>
              <a:gd name="f585" fmla="val 1058615"/>
              <a:gd name="f586" fmla="val 2484240"/>
              <a:gd name="f587" fmla="val 2480702"/>
              <a:gd name="f588" fmla="val 990742"/>
              <a:gd name="f589" fmla="val 2448857"/>
              <a:gd name="f590" fmla="val 929947"/>
              <a:gd name="f591" fmla="val 2415725"/>
              <a:gd name="f592" fmla="val 873333"/>
              <a:gd name="f593" fmla="val 2375194"/>
              <a:gd name="f594" fmla="val 841488"/>
              <a:gd name="f595" fmla="val 2352356"/>
              <a:gd name="f596" fmla="val 819936"/>
              <a:gd name="f597" fmla="val 2323727"/>
              <a:gd name="f598" fmla="val 808034"/>
              <a:gd name="f599" fmla="val 2286092"/>
              <a:gd name="f600" fmla="val 786161"/>
              <a:gd name="f601" fmla="val 2217255"/>
              <a:gd name="f602" fmla="val 773615"/>
              <a:gd name="f603" fmla="val 2146487"/>
              <a:gd name="f604" fmla="val 761070"/>
              <a:gd name="f605" fmla="val 2075398"/>
              <a:gd name="f606" fmla="val 751742"/>
              <a:gd name="f607" fmla="val 2023288"/>
              <a:gd name="f608" fmla="val 758497"/>
              <a:gd name="f609" fmla="val 777797"/>
              <a:gd name="f610" fmla="val 1926143"/>
              <a:gd name="f611" fmla="val 793559"/>
              <a:gd name="f612" fmla="val 1886578"/>
              <a:gd name="f613" fmla="val 809321"/>
              <a:gd name="f614" fmla="val 1847013"/>
              <a:gd name="f615" fmla="val 826369"/>
              <a:gd name="f616" fmla="val 1807769"/>
              <a:gd name="f617" fmla="val 827978"/>
              <a:gd name="f618" fmla="val 1804231"/>
              <a:gd name="f619" fmla="val 831516"/>
              <a:gd name="f620" fmla="val 1800692"/>
              <a:gd name="f621" fmla="val 829264"/>
              <a:gd name="f622" fmla="val 1795224"/>
              <a:gd name="f623" fmla="val 827656"/>
              <a:gd name="f624" fmla="val 1796511"/>
              <a:gd name="f625" fmla="val 1797476"/>
              <a:gd name="f626" fmla="val 825726"/>
              <a:gd name="f627" fmla="val 1798441"/>
              <a:gd name="f628" fmla="val 790021"/>
              <a:gd name="f629" fmla="val 1854733"/>
              <a:gd name="f630" fmla="val 754959"/>
              <a:gd name="f631" fmla="val 1911025"/>
              <a:gd name="f632" fmla="val 723757"/>
              <a:gd name="f633" fmla="val 1969891"/>
              <a:gd name="f634" fmla="val 711212"/>
              <a:gd name="f635" fmla="val 1994016"/>
              <a:gd name="f636" fmla="val 706387"/>
              <a:gd name="f637" fmla="val 2018784"/>
              <a:gd name="f638" fmla="val 707673"/>
              <a:gd name="f639" fmla="val 2045483"/>
              <a:gd name="f640" fmla="val 2122684"/>
              <a:gd name="f641" fmla="val 724722"/>
              <a:gd name="f642" fmla="val 2198276"/>
              <a:gd name="f643" fmla="val 745309"/>
              <a:gd name="f644" fmla="val 2273225"/>
              <a:gd name="f645" fmla="val 764609"/>
              <a:gd name="f646" fmla="val 2343671"/>
              <a:gd name="f647" fmla="val 801601"/>
              <a:gd name="f648" fmla="val 2398676"/>
              <a:gd name="f649" fmla="val 864970"/>
              <a:gd name="f650" fmla="val 2437598"/>
              <a:gd name="f651" fmla="val 917402"/>
              <a:gd name="f652" fmla="val 2469765"/>
              <a:gd name="f653" fmla="val 968226"/>
              <a:gd name="f654" fmla="val 2504506"/>
              <a:gd name="f655" fmla="val 2535707"/>
              <a:gd name="f656" fmla="val 1028699"/>
              <a:gd name="f657" fmla="val 2540211"/>
              <a:gd name="f658" fmla="val 1031273"/>
              <a:gd name="f659" fmla="val 2543749"/>
              <a:gd name="f660" fmla="val 1027734"/>
              <a:gd name="f661" fmla="val 2552756"/>
              <a:gd name="f662" fmla="val 1020014"/>
              <a:gd name="f663" fmla="val 2573021"/>
              <a:gd name="f664" fmla="val 1015511"/>
              <a:gd name="f665" fmla="val 2594251"/>
              <a:gd name="f666" fmla="val 1013581"/>
              <a:gd name="f667" fmla="val 2615803"/>
              <a:gd name="f668" fmla="val 1012616"/>
              <a:gd name="f669" fmla="val 2626740"/>
              <a:gd name="f670" fmla="val 1010686"/>
              <a:gd name="f671" fmla="val 2630278"/>
              <a:gd name="f672" fmla="val 998462"/>
              <a:gd name="f673" fmla="val 2626097"/>
              <a:gd name="f674" fmla="val 957610"/>
              <a:gd name="f675" fmla="val 2612265"/>
              <a:gd name="f676" fmla="val 916115"/>
              <a:gd name="f677" fmla="val 2601007"/>
              <a:gd name="f678" fmla="val 874298"/>
              <a:gd name="f679" fmla="val 2589748"/>
              <a:gd name="f680" fmla="val 829908"/>
              <a:gd name="f681" fmla="val 2577846"/>
              <a:gd name="f682" fmla="val 2570126"/>
              <a:gd name="f683" fmla="val 740483"/>
              <a:gd name="f684" fmla="val 2585888"/>
              <a:gd name="f685" fmla="val 639801"/>
              <a:gd name="f686" fmla="val 2620307"/>
              <a:gd name="f687" fmla="val 550055"/>
              <a:gd name="f688" fmla="val 2673704"/>
              <a:gd name="f689" fmla="val 468994"/>
              <a:gd name="f690" fmla="val 2742219"/>
              <a:gd name="f691" fmla="val 458058"/>
              <a:gd name="f692" fmla="val 2751548"/>
              <a:gd name="f693" fmla="val 450016"/>
              <a:gd name="f694" fmla="val 2763128"/>
              <a:gd name="f695" fmla="val 444226"/>
              <a:gd name="f696" fmla="val 2776638"/>
              <a:gd name="f697" fmla="val 425569"/>
              <a:gd name="f698" fmla="val 2818777"/>
              <a:gd name="f699" fmla="val 411415"/>
              <a:gd name="f700" fmla="val 2862202"/>
              <a:gd name="f701" fmla="val 397584"/>
              <a:gd name="f702" fmla="val 2905949"/>
              <a:gd name="f703" fmla="val 388899"/>
              <a:gd name="f704" fmla="val 2932969"/>
              <a:gd name="f705" fmla="val 380535"/>
              <a:gd name="f706" fmla="val 2959990"/>
              <a:gd name="f707" fmla="val 371528"/>
              <a:gd name="f708" fmla="val 2988940"/>
              <a:gd name="f709" fmla="val 378605"/>
              <a:gd name="f710" fmla="val 2985080"/>
              <a:gd name="f711" fmla="val 379248"/>
              <a:gd name="f712" fmla="val 2979612"/>
              <a:gd name="f713" fmla="val 381178"/>
              <a:gd name="f714" fmla="val 2975430"/>
              <a:gd name="f715" fmla="val 406269"/>
              <a:gd name="f716" fmla="val 2922998"/>
              <a:gd name="f717" fmla="val 431681"/>
              <a:gd name="f718" fmla="val 2870244"/>
              <a:gd name="f719" fmla="val 462883"/>
              <a:gd name="f720" fmla="val 2821028"/>
              <a:gd name="f721" fmla="val 471889"/>
              <a:gd name="f722" fmla="val 2806553"/>
              <a:gd name="f723" fmla="val 480896"/>
              <a:gd name="f724" fmla="val 2791757"/>
              <a:gd name="f725" fmla="val 495050"/>
              <a:gd name="f726" fmla="val 2781785"/>
              <a:gd name="f727" fmla="val 573215"/>
              <a:gd name="f728" fmla="val 2726458"/>
              <a:gd name="f729" fmla="val 655241"/>
              <a:gd name="f730" fmla="val 2678529"/>
              <a:gd name="f731" fmla="val 744343"/>
              <a:gd name="f732" fmla="val 2642824"/>
              <a:gd name="f733" fmla="val 769755"/>
              <a:gd name="f734" fmla="val 2632852"/>
              <a:gd name="f735" fmla="val 795489"/>
              <a:gd name="f736" fmla="val 2629957"/>
              <a:gd name="f737" fmla="val 822509"/>
              <a:gd name="f738" fmla="val 2634782"/>
              <a:gd name="f739" fmla="val 874620"/>
              <a:gd name="f740" fmla="val 2644110"/>
              <a:gd name="f741" fmla="val 924157"/>
              <a:gd name="f742" fmla="val 2662767"/>
              <a:gd name="f743" fmla="val 974016"/>
              <a:gd name="f744" fmla="val 2679172"/>
              <a:gd name="f745" fmla="val 1000714"/>
              <a:gd name="f746" fmla="val 2687857"/>
              <a:gd name="f747" fmla="val 1018728"/>
              <a:gd name="f748" fmla="val 2698794"/>
              <a:gd name="f749" fmla="val 1019371"/>
              <a:gd name="f750" fmla="val 2730318"/>
              <a:gd name="f751" fmla="val 1019693"/>
              <a:gd name="f752" fmla="val 2743184"/>
              <a:gd name="f753" fmla="val 2744471"/>
              <a:gd name="f754" fmla="val 2743828"/>
              <a:gd name="f755" fmla="val 947317"/>
              <a:gd name="f756" fmla="val 2741576"/>
              <a:gd name="f757" fmla="val 887486"/>
              <a:gd name="f758" fmla="val 2742541"/>
              <a:gd name="f759" fmla="val 788734"/>
              <a:gd name="f760" fmla="val 2743506"/>
              <a:gd name="f761" fmla="val 753029"/>
              <a:gd name="f762" fmla="val 2754121"/>
              <a:gd name="f763" fmla="val 721183"/>
              <a:gd name="f764" fmla="val 2777282"/>
              <a:gd name="f765" fmla="val 647199"/>
              <a:gd name="f766" fmla="val 2831000"/>
              <a:gd name="f767" fmla="val 585439"/>
              <a:gd name="f768" fmla="val 2896621"/>
              <a:gd name="f769" fmla="val 2971892"/>
              <a:gd name="f770" fmla="val 524965"/>
              <a:gd name="f771" fmla="val 2985402"/>
              <a:gd name="f772" fmla="val 520461"/>
              <a:gd name="f773" fmla="val 3000520"/>
              <a:gd name="f774" fmla="val 518531"/>
              <a:gd name="f775" fmla="val 3016925"/>
              <a:gd name="f776" fmla="val 511133"/>
              <a:gd name="f777" fmla="val 3080294"/>
              <a:gd name="f778" fmla="val 510811"/>
              <a:gd name="f779" fmla="val 3144306"/>
              <a:gd name="f780" fmla="val 509846"/>
              <a:gd name="f781" fmla="val 3207997"/>
              <a:gd name="f782" fmla="val 3209284"/>
              <a:gd name="f783" fmla="val 509203"/>
              <a:gd name="f784" fmla="val 3211857"/>
              <a:gd name="f785" fmla="val 512741"/>
              <a:gd name="f786" fmla="val 3211214"/>
              <a:gd name="f787" fmla="val 520783"/>
              <a:gd name="f788" fmla="val 3161998"/>
              <a:gd name="f789" fmla="val 528825"/>
              <a:gd name="f790" fmla="val 3112461"/>
              <a:gd name="f791" fmla="val 541692"/>
              <a:gd name="f792" fmla="val 3064211"/>
              <a:gd name="f793" fmla="val 547160"/>
              <a:gd name="f794" fmla="val 3043302"/>
              <a:gd name="f795" fmla="val 551342"/>
              <a:gd name="f796" fmla="val 3021750"/>
              <a:gd name="f797" fmla="val 565174"/>
              <a:gd name="f798" fmla="val 3004380"/>
              <a:gd name="f799" fmla="val 618571"/>
              <a:gd name="f800" fmla="val 2936830"/>
              <a:gd name="f801" fmla="val 677758"/>
              <a:gd name="f802" fmla="val 2874747"/>
              <a:gd name="f803" fmla="val 745630"/>
              <a:gd name="f804" fmla="val 2821672"/>
              <a:gd name="f805" fmla="val 767182"/>
              <a:gd name="f806" fmla="val 2804623"/>
              <a:gd name="f807" fmla="val 791629"/>
              <a:gd name="f808" fmla="val 2796260"/>
              <a:gd name="f809" fmla="val 818971"/>
              <a:gd name="f810" fmla="val 2794008"/>
              <a:gd name="f811" fmla="val 891668"/>
              <a:gd name="f812" fmla="val 2788218"/>
              <a:gd name="f813" fmla="val 963722"/>
              <a:gd name="f814" fmla="val 1036098"/>
              <a:gd name="f815" fmla="val 2803658"/>
              <a:gd name="f816" fmla="val 1043175"/>
              <a:gd name="f817" fmla="val 2804302"/>
              <a:gd name="f818" fmla="val 2807518"/>
              <a:gd name="f819" fmla="val 1050895"/>
              <a:gd name="f820" fmla="val 2813952"/>
              <a:gd name="f821" fmla="val 1066013"/>
              <a:gd name="f822" fmla="val 2841937"/>
              <a:gd name="f823" fmla="val 1085313"/>
              <a:gd name="f824" fmla="val 2867027"/>
              <a:gd name="f825" fmla="val 1110082"/>
              <a:gd name="f826" fmla="val 2887614"/>
              <a:gd name="f827" fmla="val 1117802"/>
              <a:gd name="f828" fmla="val 2894048"/>
              <a:gd name="f829" fmla="val 1121019"/>
              <a:gd name="f830" fmla="val 2901446"/>
              <a:gd name="f831" fmla="val 1122305"/>
              <a:gd name="f832" fmla="val 2910774"/>
              <a:gd name="f833" fmla="val 1129704"/>
              <a:gd name="f834" fmla="val 2960311"/>
              <a:gd name="f835" fmla="val 1147717"/>
              <a:gd name="f836" fmla="val 1186639"/>
              <a:gd name="f837" fmla="val 3038156"/>
              <a:gd name="f838" fmla="val 1189856"/>
              <a:gd name="f839" fmla="val 3041051"/>
              <a:gd name="f840" fmla="val 1191786"/>
              <a:gd name="f841" fmla="val 1190178"/>
              <a:gd name="f842" fmla="val 3048449"/>
              <a:gd name="f843" fmla="val 1180528"/>
              <a:gd name="f844" fmla="val 3082868"/>
              <a:gd name="f845" fmla="val 3102168"/>
              <a:gd name="f846" fmla="val 3119860"/>
              <a:gd name="f847" fmla="val 1219128"/>
              <a:gd name="f848" fmla="val 3110210"/>
              <a:gd name="f849" fmla="val 1213981"/>
              <a:gd name="f850" fmla="val 3101203"/>
              <a:gd name="f851" fmla="val 1209478"/>
              <a:gd name="f852" fmla="val 3091874"/>
              <a:gd name="f853" fmla="val 1204009"/>
              <a:gd name="f854" fmla="val 3080938"/>
              <a:gd name="f855" fmla="val 1208834"/>
              <a:gd name="f856" fmla="val 3071609"/>
              <a:gd name="f857" fmla="val 1215268"/>
              <a:gd name="f858" fmla="val 3062603"/>
              <a:gd name="f859" fmla="val 1221380"/>
              <a:gd name="f860" fmla="val 3054239"/>
              <a:gd name="f861" fmla="val 1227813"/>
              <a:gd name="f862" fmla="val 3060672"/>
              <a:gd name="f863" fmla="val 3061959"/>
              <a:gd name="f864" fmla="val 1249043"/>
              <a:gd name="f865" fmla="val 3064854"/>
              <a:gd name="f866" fmla="val 1264162"/>
              <a:gd name="f867" fmla="val 3065176"/>
              <a:gd name="f868" fmla="val 1278958"/>
              <a:gd name="f869" fmla="val 3060029"/>
              <a:gd name="f870" fmla="val 1286678"/>
              <a:gd name="f871" fmla="val 3057456"/>
              <a:gd name="f872" fmla="val 1290539"/>
              <a:gd name="f873" fmla="val 1294720"/>
              <a:gd name="f874" fmla="val 3066462"/>
              <a:gd name="f875" fmla="val 1300510"/>
              <a:gd name="f876" fmla="val 3075791"/>
              <a:gd name="f877" fmla="val 1302119"/>
              <a:gd name="f878" fmla="val 3085119"/>
              <a:gd name="f879" fmla="val 1296650"/>
              <a:gd name="f880" fmla="val 3094769"/>
              <a:gd name="f881" fmla="val 1292147"/>
              <a:gd name="f882" fmla="val 3103133"/>
              <a:gd name="f883" fmla="val 1287643"/>
              <a:gd name="f884" fmla="val 3111175"/>
              <a:gd name="f885" fmla="val 1282497"/>
              <a:gd name="f886" fmla="val 3120503"/>
              <a:gd name="f887" fmla="val 1318524"/>
              <a:gd name="f888" fmla="val 3100238"/>
              <a:gd name="f889" fmla="val 1326566"/>
              <a:gd name="f890" fmla="val 3083833"/>
              <a:gd name="f891" fmla="val 1316915"/>
              <a:gd name="f892" fmla="val 3048127"/>
              <a:gd name="f893" fmla="val 1315629"/>
              <a:gd name="f894" fmla="val 3043624"/>
              <a:gd name="f895" fmla="val 1316272"/>
              <a:gd name="f896" fmla="val 3041372"/>
              <a:gd name="f897" fmla="val 1319489"/>
              <a:gd name="f898" fmla="val 3038799"/>
              <a:gd name="f899" fmla="val 1360019"/>
              <a:gd name="f900" fmla="val 3003737"/>
              <a:gd name="f901" fmla="val 1378033"/>
              <a:gd name="f902" fmla="val 2957738"/>
              <a:gd name="f903" fmla="val 1385109"/>
              <a:gd name="f904" fmla="val 2906271"/>
              <a:gd name="f905" fmla="val 1386074"/>
              <a:gd name="f906" fmla="val 2900159"/>
              <a:gd name="f907" fmla="val 1387683"/>
              <a:gd name="f908" fmla="val 2895013"/>
              <a:gd name="f909" fmla="val 1392829"/>
              <a:gd name="f910" fmla="val 2890831"/>
              <a:gd name="f911" fmla="val 1419206"/>
              <a:gd name="f912" fmla="val 2869279"/>
              <a:gd name="f913" fmla="val 1439793"/>
              <a:gd name="f914" fmla="val 2843224"/>
              <a:gd name="f915" fmla="val 1455877"/>
              <a:gd name="f916" fmla="val 2813630"/>
              <a:gd name="f917" fmla="val 1459415"/>
              <a:gd name="f918" fmla="val 2807197"/>
              <a:gd name="f919" fmla="val 1463597"/>
              <a:gd name="f920" fmla="val 1470674"/>
              <a:gd name="f921" fmla="val 2803337"/>
              <a:gd name="f922" fmla="val 1535651"/>
              <a:gd name="f923" fmla="val 1600306"/>
              <a:gd name="f924" fmla="val 2790148"/>
              <a:gd name="f925" fmla="val 1665605"/>
              <a:gd name="f926" fmla="val 2792078"/>
              <a:gd name="f927" fmla="val 1703241"/>
              <a:gd name="f928" fmla="val 2793043"/>
              <a:gd name="f929" fmla="val 2802050"/>
              <a:gd name="f930" fmla="val 2826819"/>
              <a:gd name="f931" fmla="val 1829979"/>
              <a:gd name="f932" fmla="val 2878286"/>
              <a:gd name="f933" fmla="val 1885306"/>
              <a:gd name="f934" fmla="val 2935865"/>
              <a:gd name="f935" fmla="val 1936451"/>
              <a:gd name="f936" fmla="val 2998269"/>
              <a:gd name="f937" fmla="val 1944493"/>
              <a:gd name="f938" fmla="val 3007919"/>
              <a:gd name="f939" fmla="val 1949961"/>
              <a:gd name="f940" fmla="val 3018855"/>
              <a:gd name="f941" fmla="val 1954143"/>
              <a:gd name="f942" fmla="val 3030757"/>
              <a:gd name="f943" fmla="val 1968618"/>
              <a:gd name="f944" fmla="val 3072896"/>
              <a:gd name="f945" fmla="val 1976660"/>
              <a:gd name="f946" fmla="val 3116643"/>
              <a:gd name="f947" fmla="val 1984702"/>
              <a:gd name="f948" fmla="val 3160712"/>
              <a:gd name="f949" fmla="val 1987597"/>
              <a:gd name="f950" fmla="val 3177438"/>
              <a:gd name="f951" fmla="val 1990492"/>
              <a:gd name="f952" fmla="val 3194165"/>
              <a:gd name="f953" fmla="val 1993387"/>
              <a:gd name="f954" fmla="val 3210892"/>
              <a:gd name="f955" fmla="val 1995317"/>
              <a:gd name="f956" fmla="val 3149453"/>
              <a:gd name="f957" fmla="val 1994030"/>
              <a:gd name="f958" fmla="val 3088658"/>
              <a:gd name="f959" fmla="val 1988562"/>
              <a:gd name="f960" fmla="val 3027862"/>
              <a:gd name="f961" fmla="val 1986310"/>
              <a:gd name="f962" fmla="val 3001163"/>
              <a:gd name="f963" fmla="val 1976981"/>
              <a:gd name="f964" fmla="val 2978325"/>
              <a:gd name="f965" fmla="val 1961220"/>
              <a:gd name="f966" fmla="val 2957095"/>
              <a:gd name="f967" fmla="val 1914578"/>
              <a:gd name="f968" fmla="val 2893404"/>
              <a:gd name="f969" fmla="val 1860859"/>
              <a:gd name="f970" fmla="val 2836469"/>
              <a:gd name="f971" fmla="val 1798777"/>
              <a:gd name="f972" fmla="val 2787897"/>
              <a:gd name="f973" fmla="val 1760498"/>
              <a:gd name="f974" fmla="val 2757981"/>
              <a:gd name="f975" fmla="val 1718359"/>
              <a:gd name="f976" fmla="val 1669144"/>
              <a:gd name="f977" fmla="val 1611886"/>
              <a:gd name="f978" fmla="val 1554308"/>
              <a:gd name="f979" fmla="val 2741898"/>
              <a:gd name="f980" fmla="val 1497050"/>
              <a:gd name="f981" fmla="val 2744150"/>
              <a:gd name="f982" fmla="val 1487079"/>
              <a:gd name="f983" fmla="val 1483862"/>
              <a:gd name="f984" fmla="val 2742863"/>
              <a:gd name="f985" fmla="val 1486757"/>
              <a:gd name="f986" fmla="val 2732248"/>
              <a:gd name="f987" fmla="val 1489330"/>
              <a:gd name="f988" fmla="val 2723563"/>
              <a:gd name="f989" fmla="val 1490617"/>
              <a:gd name="f990" fmla="val 2714234"/>
              <a:gd name="f991" fmla="val 1491582"/>
              <a:gd name="f992" fmla="val 2705227"/>
              <a:gd name="f993" fmla="val 1492547"/>
              <a:gd name="f994" fmla="val 2698151"/>
              <a:gd name="f995" fmla="val 1495120"/>
              <a:gd name="f996" fmla="val 2693969"/>
              <a:gd name="f997" fmla="val 1502197"/>
              <a:gd name="f998" fmla="val 2691074"/>
              <a:gd name="f999" fmla="val 1550769"/>
              <a:gd name="f1000" fmla="val 2672739"/>
              <a:gd name="f1001" fmla="val 1599663"/>
              <a:gd name="f1002" fmla="val 2656012"/>
              <a:gd name="f1003" fmla="val 1649522"/>
              <a:gd name="f1004" fmla="val 2641858"/>
              <a:gd name="f1005" fmla="val 1697451"/>
              <a:gd name="f1006" fmla="val 2628348"/>
              <a:gd name="f1007" fmla="val 1742163"/>
              <a:gd name="f1008" fmla="val 1787196"/>
              <a:gd name="f1009" fmla="val 2653760"/>
              <a:gd name="f1010" fmla="val 1858607"/>
              <a:gd name="f1011" fmla="val 2687214"/>
              <a:gd name="f1012" fmla="val 1926479"/>
              <a:gd name="f1013" fmla="val 2725814"/>
              <a:gd name="f1014" fmla="val 1992100"/>
              <a:gd name="f1015" fmla="val 2769240"/>
              <a:gd name="f1016" fmla="val 2012687"/>
              <a:gd name="f1017" fmla="val 2783072"/>
              <a:gd name="f1018" fmla="val 2800120"/>
              <a:gd name="f1019" fmla="val 2042280"/>
              <a:gd name="f1020" fmla="val 2072517"/>
              <a:gd name="f1021" fmla="val 2868636"/>
              <a:gd name="f1022" fmla="val 2097286"/>
              <a:gd name="f1023" fmla="val 2919460"/>
              <a:gd name="f1024" fmla="val 2970283"/>
              <a:gd name="f1025" fmla="val 2123985"/>
              <a:gd name="f1026" fmla="val 2974143"/>
              <a:gd name="f1027" fmla="val 2124306"/>
              <a:gd name="f1028" fmla="val 2979290"/>
              <a:gd name="f1029" fmla="val 2129775"/>
              <a:gd name="f1030" fmla="val 2981542"/>
              <a:gd name="f1031" fmla="val 2978968"/>
              <a:gd name="f1032" fmla="val 2976717"/>
              <a:gd name="f1033" fmla="val 2974787"/>
              <a:gd name="f1034" fmla="val 2109509"/>
              <a:gd name="f1035" fmla="val 2910131"/>
              <a:gd name="f1036" fmla="val 2845154"/>
              <a:gd name="f1037" fmla="val 2064154"/>
              <a:gd name="f1038" fmla="val 2782107"/>
              <a:gd name="f1039" fmla="val 2055790"/>
              <a:gd name="f1040" fmla="val 2761841"/>
              <a:gd name="f1041" fmla="val 2042924"/>
              <a:gd name="f1042" fmla="val 2745758"/>
              <a:gd name="f1043" fmla="val 2026197"/>
              <a:gd name="f1044" fmla="val 2732569"/>
              <a:gd name="f1045" fmla="val 1954465"/>
              <a:gd name="f1046" fmla="val 2674991"/>
              <a:gd name="f1047" fmla="val 1876621"/>
              <a:gd name="f1048" fmla="val 1790735"/>
              <a:gd name="f1049" fmla="val 2594573"/>
              <a:gd name="f1050" fmla="val 1745058"/>
              <a:gd name="f1051" fmla="val 2576881"/>
              <a:gd name="f1052" fmla="val 1699381"/>
              <a:gd name="f1053" fmla="val 2571091"/>
              <a:gd name="f1054" fmla="val 1650809"/>
              <a:gd name="f1055" fmla="val 2584601"/>
              <a:gd name="f1056" fmla="val 1602236"/>
              <a:gd name="f1057" fmla="val 2598111"/>
              <a:gd name="f1058" fmla="val 1553343"/>
              <a:gd name="f1059" fmla="val 2610657"/>
              <a:gd name="f1060" fmla="val 1505414"/>
              <a:gd name="f1061" fmla="val 2626418"/>
              <a:gd name="f1062" fmla="val 2629313"/>
              <a:gd name="f1063" fmla="val 1494155"/>
              <a:gd name="f1064" fmla="val 2628027"/>
              <a:gd name="f1065" fmla="val 1493190"/>
              <a:gd name="f1066" fmla="val 2618377"/>
              <a:gd name="f1067" fmla="val 1490939"/>
              <a:gd name="f1068" fmla="val 2595860"/>
              <a:gd name="f1069" fmla="val 1486435"/>
              <a:gd name="f1070" fmla="val 2573986"/>
              <a:gd name="f1071" fmla="val 1478715"/>
              <a:gd name="f1072" fmla="val 1475499"/>
              <a:gd name="f1073" fmla="val 2544393"/>
              <a:gd name="f1074" fmla="val 1477429"/>
              <a:gd name="f1075" fmla="val 1485149"/>
              <a:gd name="f1076" fmla="val 1545944"/>
              <a:gd name="f1077" fmla="val 2499681"/>
              <a:gd name="f1078" fmla="val 1605131"/>
              <a:gd name="f1079" fmla="val 2461402"/>
              <a:gd name="f1080" fmla="val 1663675"/>
              <a:gd name="f1081" fmla="val 2421515"/>
              <a:gd name="f1082" fmla="val 1704849"/>
              <a:gd name="f1083" fmla="val 2393208"/>
              <a:gd name="f1084" fmla="val 1731869"/>
              <a:gd name="f1085" fmla="val 2356216"/>
              <a:gd name="f1086" fmla="val 1748274"/>
              <a:gd name="f1087" fmla="val 2309574"/>
              <a:gd name="f1088" fmla="val 1778190"/>
              <a:gd name="f1089" fmla="val 2224975"/>
              <a:gd name="f1090" fmla="val 1793308"/>
              <a:gd name="f1091" fmla="val 2137802"/>
              <a:gd name="f1092" fmla="val 1798133"/>
              <a:gd name="f1093" fmla="val 2048378"/>
              <a:gd name="f1094" fmla="val 1799742"/>
              <a:gd name="f1095" fmla="val 2017176"/>
              <a:gd name="f1096" fmla="val 1792665"/>
              <a:gd name="f1097" fmla="val 1988869"/>
              <a:gd name="f1098" fmla="val 1777868"/>
              <a:gd name="f1099" fmla="val 1961527"/>
              <a:gd name="f1100" fmla="val 1749239"/>
              <a:gd name="f1101" fmla="val 1909095"/>
              <a:gd name="f1102" fmla="val 1718037"/>
              <a:gd name="f1103" fmla="val 1858271"/>
              <a:gd name="f1104" fmla="val 1686192"/>
              <a:gd name="f1105" fmla="val 1808091"/>
              <a:gd name="f1106" fmla="val 1684262"/>
              <a:gd name="f1107" fmla="val 1804874"/>
              <a:gd name="f1108" fmla="val 1682975"/>
              <a:gd name="f1109" fmla="val 1800371"/>
              <a:gd name="f1110" fmla="val 1676864"/>
              <a:gd name="f1111" fmla="val 1801979"/>
              <a:gd name="f1112" fmla="val 1852803"/>
              <a:gd name="f1113" fmla="val 1721254"/>
              <a:gd name="f1114" fmla="val 1902983"/>
              <a:gd name="f1115" fmla="val 1738303"/>
              <a:gd name="f1116" fmla="val 1955416"/>
              <a:gd name="f1117" fmla="val 1746666"/>
              <a:gd name="f1118" fmla="val 1980827"/>
              <a:gd name="f1119" fmla="val 1753421"/>
              <a:gd name="f1120" fmla="val 2006239"/>
              <a:gd name="f1121" fmla="val 1750204"/>
              <a:gd name="f1122" fmla="val 1741841"/>
              <a:gd name="f1123" fmla="val 2107887"/>
              <a:gd name="f1124" fmla="val 1727044"/>
              <a:gd name="f1125" fmla="val 2181228"/>
              <a:gd name="f1126" fmla="val 1709031"/>
              <a:gd name="f1127" fmla="val 2253925"/>
              <a:gd name="f1128" fmla="val 1694556"/>
              <a:gd name="f1129" fmla="val 2312469"/>
              <a:gd name="f1130" fmla="val 2358468"/>
              <a:gd name="f1131" fmla="val 1613495"/>
              <a:gd name="f1132" fmla="val 2390635"/>
              <a:gd name="f1133" fmla="val 1561706"/>
              <a:gd name="f1134" fmla="val 2422802"/>
              <a:gd name="f1135" fmla="val 1508952"/>
              <a:gd name="f1136" fmla="val 2453360"/>
              <a:gd name="f1137" fmla="val 1454590"/>
              <a:gd name="f1138" fmla="val 2481667"/>
              <a:gd name="f1139" fmla="val 1447835"/>
              <a:gd name="f1140" fmla="val 2485206"/>
              <a:gd name="f1141" fmla="val 1445262"/>
              <a:gd name="f1142" fmla="val 1441723"/>
              <a:gd name="f1143" fmla="val 2477807"/>
              <a:gd name="f1144" fmla="val 1429178"/>
              <a:gd name="f1145" fmla="val 2459150"/>
              <a:gd name="f1146" fmla="val 1414381"/>
              <a:gd name="f1147" fmla="val 1397011"/>
              <a:gd name="f1148" fmla="val 1390256"/>
              <a:gd name="f1149" fmla="val 2422158"/>
              <a:gd name="f1150" fmla="val 1389934"/>
              <a:gd name="f1151" fmla="val 2418298"/>
              <a:gd name="f1152" fmla="val 1394759"/>
              <a:gd name="f1153" fmla="val 2411221"/>
              <a:gd name="f1154" fmla="val 1424675"/>
              <a:gd name="f1155" fmla="val 2368118"/>
              <a:gd name="f1156" fmla="val 1452017"/>
              <a:gd name="f1157" fmla="val 1479359"/>
              <a:gd name="f1158" fmla="val 2279015"/>
              <a:gd name="f1159" fmla="val 1520211"/>
              <a:gd name="f1160" fmla="val 2211786"/>
              <a:gd name="f1161" fmla="val 1545623"/>
              <a:gd name="f1162" fmla="val 2140697"/>
              <a:gd name="f1163" fmla="val 1545301"/>
              <a:gd name="f1164" fmla="val 2060923"/>
              <a:gd name="f1165" fmla="val 1544979"/>
              <a:gd name="f1166" fmla="val 1993694"/>
              <a:gd name="f1167" fmla="val 1541762"/>
              <a:gd name="f1168" fmla="val 1927109"/>
              <a:gd name="f1169" fmla="val 1531469"/>
              <a:gd name="f1170" fmla="val 1860523"/>
              <a:gd name="f1171" fmla="val 1525036"/>
              <a:gd name="f1172" fmla="val 1819671"/>
              <a:gd name="f1173" fmla="val 1519567"/>
              <a:gd name="f1174" fmla="val 1778819"/>
              <a:gd name="f1175" fmla="val 1497372"/>
              <a:gd name="f1176" fmla="val 1742470"/>
              <a:gd name="f1177" fmla="val 1471639"/>
              <a:gd name="f1178" fmla="val 1700332"/>
              <a:gd name="f1179" fmla="val 1440437"/>
              <a:gd name="f1180" fmla="val 1662374"/>
              <a:gd name="f1181" fmla="val 1407948"/>
              <a:gd name="f1182" fmla="val 1625704"/>
              <a:gd name="f1183" fmla="val 1406661"/>
              <a:gd name="f1184" fmla="val 1624096"/>
              <a:gd name="f1185" fmla="val 1405053"/>
              <a:gd name="f1186" fmla="val 1621844"/>
              <a:gd name="f1187" fmla="val 1402480"/>
              <a:gd name="f1188" fmla="val 1623774"/>
              <a:gd name="f1189" fmla="val 1424031"/>
              <a:gd name="f1190" fmla="val 1660444"/>
              <a:gd name="f1191" fmla="val 1443975"/>
              <a:gd name="f1192" fmla="val 1697758"/>
              <a:gd name="f1193" fmla="val 1461988"/>
              <a:gd name="f1194" fmla="val 1736037"/>
              <a:gd name="f1195" fmla="val 1473890"/>
              <a:gd name="f1196" fmla="val 1486114"/>
              <a:gd name="f1197" fmla="val 1489009"/>
              <a:gd name="f1198" fmla="val 1813559"/>
              <a:gd name="f1199" fmla="val 1498980"/>
              <a:gd name="f1200" fmla="val 1903627"/>
              <a:gd name="f1201" fmla="val 1499302"/>
              <a:gd name="f1202" fmla="val 2084405"/>
              <a:gd name="f1203" fmla="val 1490295"/>
              <a:gd name="f1204" fmla="val 2128474"/>
              <a:gd name="f1205" fmla="val 1483219"/>
              <a:gd name="f1206" fmla="val 2171578"/>
              <a:gd name="f1207" fmla="val 1460380"/>
              <a:gd name="f1208" fmla="val 2211143"/>
              <a:gd name="f1209" fmla="val 1425318"/>
              <a:gd name="f1210" fmla="val 2270973"/>
              <a:gd name="f1211" fmla="val 1384788"/>
              <a:gd name="f1212" fmla="val 2327266"/>
              <a:gd name="f1213" fmla="val 1343292"/>
              <a:gd name="f1214" fmla="val 2382593"/>
              <a:gd name="f1215" fmla="val 1339432"/>
              <a:gd name="f1216" fmla="val 2388061"/>
              <a:gd name="f1217" fmla="val 1335894"/>
              <a:gd name="f1218" fmla="val 2389026"/>
              <a:gd name="f1219" fmla="val 1329461"/>
              <a:gd name="f1220" fmla="val 2386453"/>
              <a:gd name="f1221" fmla="val 1312412"/>
              <a:gd name="f1222" fmla="val 2379376"/>
              <a:gd name="f1223" fmla="val 2374551"/>
              <a:gd name="f1224" fmla="val 1276385"/>
              <a:gd name="f1225" fmla="val 2373264"/>
              <a:gd name="f1226" fmla="val 1266413"/>
              <a:gd name="f1227" fmla="val 1263518"/>
              <a:gd name="f1228" fmla="val 2369083"/>
              <a:gd name="f1229" fmla="val 1263197"/>
              <a:gd name="f1230" fmla="val 2359111"/>
              <a:gd name="f1231" fmla="val 1262553"/>
              <a:gd name="f1232" fmla="val 2302175"/>
              <a:gd name="f1233" fmla="val 1260945"/>
              <a:gd name="f1234" fmla="val 2245240"/>
              <a:gd name="f1235" fmla="val 1259980"/>
              <a:gd name="f1236" fmla="val 2188304"/>
              <a:gd name="f1237" fmla="val 1257728"/>
              <a:gd name="f1238" fmla="val 2040658"/>
              <a:gd name="f1239" fmla="val 1258050"/>
              <a:gd name="f1240" fmla="val 1892690"/>
              <a:gd name="f1241" fmla="val 1248400"/>
              <a:gd name="f1242" fmla="val 1237141"/>
              <a:gd name="f1243" fmla="val 1574237"/>
              <a:gd name="f1244" fmla="val 1218484"/>
              <a:gd name="f1245" fmla="val 1404074"/>
              <a:gd name="f1246" fmla="val 1201436"/>
              <a:gd name="f1247" fmla="val 1233910"/>
              <a:gd name="f1248" fmla="val 1183101"/>
              <a:gd name="f1249" fmla="val 1050237"/>
              <a:gd name="f1250" fmla="val 1166374"/>
              <a:gd name="f1251" fmla="val 866564"/>
              <a:gd name="f1252" fmla="val 1159297"/>
              <a:gd name="f1253" fmla="val 682247"/>
              <a:gd name="f1254" fmla="val 1158654"/>
              <a:gd name="f1255" fmla="val 666164"/>
              <a:gd name="f1256" fmla="val 650080"/>
              <a:gd name="f1257" fmla="val 632067"/>
              <a:gd name="f1258" fmla="val 1211408"/>
              <a:gd name="f1259" fmla="val 673884"/>
              <a:gd name="f1260" fmla="val 1260623"/>
              <a:gd name="f1261" fmla="val 716022"/>
              <a:gd name="f1262" fmla="val 1308552"/>
              <a:gd name="f1263" fmla="val 759126"/>
              <a:gd name="f1264" fmla="val 1312734"/>
              <a:gd name="f1265" fmla="val 762664"/>
              <a:gd name="f1266" fmla="val 766203"/>
              <a:gd name="f1267" fmla="val 1321740"/>
              <a:gd name="f1268" fmla="val 769098"/>
              <a:gd name="f1269" fmla="val 1391543"/>
              <a:gd name="f1270" fmla="val 807698"/>
              <a:gd name="f1271" fmla="val 1461667"/>
              <a:gd name="f1272" fmla="val 845977"/>
              <a:gd name="f1273" fmla="val 884577"/>
              <a:gd name="f1274" fmla="val 1587761"/>
              <a:gd name="f1275" fmla="val 915779"/>
              <a:gd name="f1276" fmla="val 1644053"/>
              <a:gd name="f1277" fmla="val 946659"/>
              <a:gd name="f1278" fmla="val 1692947"/>
              <a:gd name="f1279" fmla="val 989120"/>
              <a:gd name="f1280" fmla="val 1761463"/>
              <a:gd name="f1281" fmla="val 1048950"/>
              <a:gd name="f1282" fmla="val 1814538"/>
              <a:gd name="f1283" fmla="val 1121326"/>
              <a:gd name="f1284" fmla="val 1862467"/>
              <a:gd name="f1285" fmla="val 1197884"/>
              <a:gd name="f1286" fmla="val 1877586"/>
              <a:gd name="f1287" fmla="val 1222009"/>
              <a:gd name="f1288" fmla="val 1895277"/>
              <a:gd name="f1289" fmla="val 1243239"/>
              <a:gd name="f1290" fmla="val 1917794"/>
              <a:gd name="f1291" fmla="val 1260287"/>
              <a:gd name="f1292" fmla="val 1965080"/>
              <a:gd name="f1293" fmla="val 1296314"/>
              <a:gd name="f1294" fmla="val 2010435"/>
              <a:gd name="f1295" fmla="val 1333628"/>
              <a:gd name="f1296" fmla="val 2052252"/>
              <a:gd name="f1297" fmla="val 1376088"/>
              <a:gd name="f1298" fmla="val 2123663"/>
              <a:gd name="f1299" fmla="val 1448142"/>
              <a:gd name="f1300" fmla="val 2200864"/>
              <a:gd name="f1301" fmla="val 1514406"/>
              <a:gd name="f1302" fmla="val 2270666"/>
              <a:gd name="f1303" fmla="val 1588069"/>
              <a:gd name="f1304" fmla="val 2335965"/>
              <a:gd name="f1305" fmla="val 1656906"/>
              <a:gd name="f1306" fmla="val 2398690"/>
              <a:gd name="f1307" fmla="val 1727673"/>
              <a:gd name="f1308" fmla="val 2436004"/>
              <a:gd name="f1309" fmla="val 1816454"/>
              <a:gd name="f1310" fmla="val 2441151"/>
              <a:gd name="f1311" fmla="val 1828678"/>
              <a:gd name="f1312" fmla="val 2449193"/>
              <a:gd name="f1313" fmla="val 1835433"/>
              <a:gd name="f1314" fmla="val 2462059"/>
              <a:gd name="f1315" fmla="val 1838006"/>
              <a:gd name="f1316" fmla="val 2467528"/>
              <a:gd name="f1317" fmla="val 1838971"/>
              <a:gd name="f1318" fmla="val 1841223"/>
              <a:gd name="f1319" fmla="val 2476856"/>
              <a:gd name="f1320" fmla="val 2510953"/>
              <a:gd name="f1321" fmla="val 1871460"/>
              <a:gd name="f1322" fmla="val 2548267"/>
              <a:gd name="f1323" fmla="val 1893333"/>
              <a:gd name="f1324" fmla="val 2585259"/>
              <a:gd name="f1325" fmla="val 1915207"/>
              <a:gd name="f1326" fmla="val 2641873"/>
              <a:gd name="f1327" fmla="val 1948660"/>
              <a:gd name="f1328" fmla="val 2698165"/>
              <a:gd name="f1329" fmla="val 1982436"/>
              <a:gd name="f1330" fmla="val 2743520"/>
              <a:gd name="f1331" fmla="val 2031008"/>
              <a:gd name="f1332" fmla="val 2828763"/>
              <a:gd name="f1333" fmla="val 2906607"/>
              <a:gd name="f1334" fmla="val 2220150"/>
              <a:gd name="f1335" fmla="val 2975766"/>
              <a:gd name="f1336" fmla="val 2324371"/>
              <a:gd name="f1337" fmla="val 3074840"/>
              <a:gd name="f1338" fmla="val 2472982"/>
              <a:gd name="f1339" fmla="val 3158474"/>
              <a:gd name="f1340" fmla="val 2630600"/>
              <a:gd name="f1341" fmla="val 3244038"/>
              <a:gd name="f1342" fmla="val 2787575"/>
              <a:gd name="f1343" fmla="val 3247255"/>
              <a:gd name="f1344" fmla="val 2793687"/>
              <a:gd name="f1345" fmla="val 3249185"/>
              <a:gd name="f1346" fmla="val 2800442"/>
              <a:gd name="f1347" fmla="val 3251115"/>
              <a:gd name="f1348" fmla="val 2806875"/>
              <a:gd name="f1349" fmla="val 3272667"/>
              <a:gd name="f1350" fmla="val 2885684"/>
              <a:gd name="f1351" fmla="val 3296792"/>
              <a:gd name="f1352" fmla="val 2963528"/>
              <a:gd name="f1353" fmla="val 3324134"/>
              <a:gd name="f1354" fmla="val 3040729"/>
              <a:gd name="f1355" fmla="val 3333462"/>
              <a:gd name="f1356" fmla="val 3067106"/>
              <a:gd name="f1357" fmla="val 3341504"/>
              <a:gd name="f1358" fmla="val 3093804"/>
              <a:gd name="f1359" fmla="val 3354049"/>
              <a:gd name="f1360" fmla="val 3118895"/>
              <a:gd name="f1361" fmla="val 3104098"/>
              <a:gd name="f1362" fmla="val 3089623"/>
              <a:gd name="f1363" fmla="val 3074826"/>
              <a:gd name="f1364" fmla="val 3334427"/>
              <a:gd name="f1365" fmla="val 3025932"/>
              <a:gd name="f1366" fmla="val 3318665"/>
              <a:gd name="f1367" fmla="val 2975752"/>
              <a:gd name="f1368" fmla="val 2925250"/>
              <a:gd name="f1369" fmla="val 3291002"/>
              <a:gd name="f1370" fmla="val 2884397"/>
              <a:gd name="f1371" fmla="val 3280065"/>
              <a:gd name="f1372" fmla="val 2843545"/>
              <a:gd name="f1373" fmla="val 3268163"/>
              <a:gd name="f1374" fmla="val 2802693"/>
              <a:gd name="f1375" fmla="val 3266555"/>
              <a:gd name="f1376" fmla="val 2797225"/>
              <a:gd name="f1377" fmla="val 3265590"/>
              <a:gd name="f1378" fmla="val 2792400"/>
              <a:gd name="f1379" fmla="val 3267520"/>
              <a:gd name="f1380" fmla="val 2786610"/>
              <a:gd name="f1381" fmla="val 3286177"/>
              <a:gd name="f1382" fmla="val 2724528"/>
              <a:gd name="f1383" fmla="val 3309337"/>
              <a:gd name="f1384" fmla="val 2664375"/>
              <a:gd name="f1385" fmla="val 3342147"/>
              <a:gd name="f1386" fmla="val 2608405"/>
              <a:gd name="f1387" fmla="val 3345686"/>
              <a:gd name="f1388" fmla="val 2602293"/>
              <a:gd name="f1389" fmla="val 3348581"/>
              <a:gd name="f1390" fmla="val 2596825"/>
              <a:gd name="f1391" fmla="val 3354371"/>
              <a:gd name="f1392" fmla="val 2606475"/>
              <a:gd name="f1393" fmla="val 2590070"/>
              <a:gd name="f1394" fmla="val 2573343"/>
              <a:gd name="f1395" fmla="val 2556938"/>
              <a:gd name="f1396" fmla="val 3350511"/>
              <a:gd name="f1397" fmla="val 2557903"/>
              <a:gd name="f1398" fmla="val 3348259"/>
              <a:gd name="f1399" fmla="val 3346007"/>
              <a:gd name="f1400" fmla="val 2553399"/>
              <a:gd name="f1401" fmla="val 3292932"/>
              <a:gd name="f1402" fmla="val 2438563"/>
              <a:gd name="f1403" fmla="val 3225381"/>
              <a:gd name="f1404" fmla="val 2332091"/>
              <a:gd name="f1405" fmla="val 3155257"/>
              <a:gd name="f1406" fmla="val 2227226"/>
              <a:gd name="f1407" fmla="val 3154936"/>
              <a:gd name="f1408" fmla="val 2226583"/>
              <a:gd name="f1409" fmla="val 3154614"/>
              <a:gd name="f1410" fmla="val 2225618"/>
              <a:gd name="f1411" fmla="val 3230206"/>
              <a:gd name="f1412" fmla="val 2242345"/>
              <a:gd name="f1413" fmla="val 3300330"/>
              <a:gd name="f1414" fmla="val 2269043"/>
              <a:gd name="f1415" fmla="val 2337237"/>
              <a:gd name="f1416" fmla="val 2340776"/>
              <a:gd name="f1417" fmla="val 3349867"/>
              <a:gd name="f1418" fmla="val 2345601"/>
              <a:gd name="f1419" fmla="val 2347853"/>
              <a:gd name="f1420" fmla="val 2335951"/>
              <a:gd name="f1421" fmla="val 2324049"/>
              <a:gd name="f1422" fmla="val 2312147"/>
              <a:gd name="f1423" fmla="val 3352441"/>
              <a:gd name="f1424" fmla="val 2309896"/>
              <a:gd name="f1425" fmla="val 3348902"/>
              <a:gd name="f1426" fmla="val 2308287"/>
              <a:gd name="f1427" fmla="val 3315449"/>
              <a:gd name="f1428" fmla="val 2269365"/>
              <a:gd name="f1429" fmla="val 2244596"/>
              <a:gd name="f1430" fmla="val 3224095"/>
              <a:gd name="f1431" fmla="val 2229478"/>
              <a:gd name="f1432" fmla="val 3204794"/>
              <a:gd name="f1433" fmla="val 2223366"/>
              <a:gd name="f1434" fmla="val 3186138"/>
              <a:gd name="f1435" fmla="val 2216611"/>
              <a:gd name="f1436" fmla="val 3167802"/>
              <a:gd name="f1437" fmla="val 2208248"/>
              <a:gd name="f1438" fmla="val 2204066"/>
              <a:gd name="f1439" fmla="val 3156544"/>
              <a:gd name="f1440" fmla="val 3160404"/>
              <a:gd name="f1441" fmla="val 2189591"/>
              <a:gd name="f1442" fmla="val 3187103"/>
              <a:gd name="f1443" fmla="val 2121719"/>
              <a:gd name="f1444" fmla="val 3232458"/>
              <a:gd name="f1445" fmla="val 2069286"/>
              <a:gd name="f1446" fmla="val 3290037"/>
              <a:gd name="f1447" fmla="val 2025861"/>
              <a:gd name="f1448" fmla="val 3310624"/>
              <a:gd name="f1449" fmla="val 2010421"/>
              <a:gd name="f1450" fmla="val 3331854"/>
              <a:gd name="f1451" fmla="val 1995946"/>
              <a:gd name="f1452" fmla="val 1984044"/>
              <a:gd name="f1453" fmla="val 1975681"/>
              <a:gd name="f1454" fmla="val 1967639"/>
              <a:gd name="f1455" fmla="val 1959276"/>
              <a:gd name="f1456" fmla="val 3266877"/>
              <a:gd name="f1457" fmla="val 2004953"/>
              <a:gd name="f1458" fmla="val 3194501"/>
              <a:gd name="f1459" fmla="val 2066070"/>
              <a:gd name="f1460" fmla="val 3153327"/>
              <a:gd name="f1461" fmla="val 2158067"/>
              <a:gd name="f1462" fmla="val 3151397"/>
              <a:gd name="f1463" fmla="val 2162571"/>
              <a:gd name="f1464" fmla="val 3149467"/>
              <a:gd name="f1465" fmla="val 2167396"/>
              <a:gd name="f1466" fmla="val 3147216"/>
              <a:gd name="f1467" fmla="val 2171899"/>
              <a:gd name="f1468" fmla="val 3146894"/>
              <a:gd name="f1469" fmla="val 2172221"/>
              <a:gd name="f1470" fmla="val 3146572"/>
              <a:gd name="f1471" fmla="val 2172543"/>
              <a:gd name="f1472" fmla="val 3144321"/>
              <a:gd name="f1473" fmla="val 2174151"/>
              <a:gd name="f1474" fmla="val 3142069"/>
              <a:gd name="f1475" fmla="val 2159032"/>
              <a:gd name="f1476" fmla="val 3139495"/>
              <a:gd name="f1477" fmla="val 2145201"/>
              <a:gd name="f1478" fmla="val 3137566"/>
              <a:gd name="f1479" fmla="val 3127272"/>
              <a:gd name="f1480" fmla="val 2052560"/>
              <a:gd name="f1481" fmla="val 3116979"/>
              <a:gd name="f1482" fmla="val 1973751"/>
              <a:gd name="f1483" fmla="val 3106685"/>
              <a:gd name="f1484" fmla="val 1895263"/>
              <a:gd name="f1485" fmla="val 3104755"/>
              <a:gd name="f1486" fmla="val 1879180"/>
              <a:gd name="f1487" fmla="val 1879501"/>
              <a:gd name="f1488" fmla="val 3121804"/>
              <a:gd name="f1489" fmla="val 1880788"/>
              <a:gd name="f1490" fmla="val 3153649"/>
              <a:gd name="f1491" fmla="val 1883040"/>
              <a:gd name="f1492" fmla="val 3217983"/>
              <a:gd name="f1493" fmla="val 1884648"/>
              <a:gd name="f1494" fmla="val 3264947"/>
              <a:gd name="f1495" fmla="val 1890760"/>
              <a:gd name="f1496" fmla="val 3310946"/>
              <a:gd name="f1497" fmla="val 1901053"/>
              <a:gd name="f1498" fmla="val 1920675"/>
              <a:gd name="f1499" fmla="val 1913277"/>
              <a:gd name="f1500" fmla="val 1905878"/>
              <a:gd name="f1501" fmla="val 1898480"/>
              <a:gd name="f1502" fmla="val 3313197"/>
              <a:gd name="f1503" fmla="val 1885613"/>
              <a:gd name="f1504" fmla="val 3272023"/>
              <a:gd name="f1505" fmla="val 1873068"/>
              <a:gd name="f1506" fmla="val 3228920"/>
              <a:gd name="f1507" fmla="val 1869530"/>
              <a:gd name="f1508" fmla="val 3194179"/>
              <a:gd name="f1509" fmla="val 1866635"/>
              <a:gd name="f1510" fmla="val 3159439"/>
              <a:gd name="f1511" fmla="val 1865670"/>
              <a:gd name="f1512" fmla="val 3124699"/>
              <a:gd name="f1513" fmla="val 1863096"/>
              <a:gd name="f1514" fmla="val 3103147"/>
              <a:gd name="f1515" fmla="val 1861488"/>
              <a:gd name="f1516" fmla="val 3102825"/>
              <a:gd name="f1517" fmla="val 1860845"/>
              <a:gd name="f1518" fmla="val 3100252"/>
              <a:gd name="f1519" fmla="val 1839614"/>
              <a:gd name="f1520" fmla="val 3090280"/>
              <a:gd name="f1521" fmla="val 1759519"/>
              <a:gd name="f1522" fmla="val 3080952"/>
              <a:gd name="f1523" fmla="val 1679423"/>
              <a:gd name="f1524" fmla="val 3070658"/>
              <a:gd name="f1525" fmla="val 1599327"/>
              <a:gd name="f1526" fmla="val 3069372"/>
              <a:gd name="f1527" fmla="val 1588390"/>
              <a:gd name="f1528" fmla="val 3070337"/>
              <a:gd name="f1529" fmla="val 1584209"/>
              <a:gd name="f1530" fmla="val 3083525"/>
              <a:gd name="f1531" fmla="val 1582600"/>
              <a:gd name="f1532" fmla="val 3131132"/>
              <a:gd name="f1533" fmla="val 1576810"/>
              <a:gd name="f1534" fmla="val 3177774"/>
              <a:gd name="f1535" fmla="val 1563300"/>
              <a:gd name="f1536" fmla="val 3225703"/>
              <a:gd name="f1537" fmla="val 1558154"/>
              <a:gd name="f1538" fmla="val 3268807"/>
              <a:gd name="f1539" fmla="val 1553650"/>
              <a:gd name="f1540" fmla="val 3311589"/>
              <a:gd name="f1541" fmla="val 1554615"/>
              <a:gd name="f1542" fmla="val 1562335"/>
              <a:gd name="f1543" fmla="val 1555902"/>
              <a:gd name="f1544" fmla="val 1549468"/>
              <a:gd name="f1545" fmla="val 1543035"/>
              <a:gd name="f1546" fmla="val 3323169"/>
              <a:gd name="f1547" fmla="val 1541427"/>
              <a:gd name="f1548" fmla="val 3292289"/>
              <a:gd name="f1549" fmla="val 1538853"/>
              <a:gd name="f1550" fmla="val 3261087"/>
              <a:gd name="f1551" fmla="val 1539497"/>
              <a:gd name="f1552" fmla="val 3211550"/>
              <a:gd name="f1553" fmla="val 1540140"/>
              <a:gd name="f1554" fmla="val 3163621"/>
              <a:gd name="f1555" fmla="val 1550755"/>
              <a:gd name="f1556" fmla="val 3115692"/>
              <a:gd name="f1557" fmla="val 1561049"/>
              <a:gd name="f1558" fmla="val 1563622"/>
              <a:gd name="f1559" fmla="val 1565230"/>
              <a:gd name="f1560" fmla="val 3077413"/>
              <a:gd name="f1561" fmla="val 1565874"/>
              <a:gd name="f1562" fmla="val 1566195"/>
              <a:gd name="f1563" fmla="val 3066155"/>
              <a:gd name="f1564" fmla="val 1563944"/>
              <a:gd name="f1565" fmla="val 3065190"/>
              <a:gd name="f1566" fmla="val 1555580"/>
              <a:gd name="f1567" fmla="val 3057148"/>
              <a:gd name="f1568" fmla="val 1490924"/>
              <a:gd name="f1569" fmla="val 3048785"/>
              <a:gd name="f1570" fmla="val 1426591"/>
              <a:gd name="f1571" fmla="val 3040743"/>
              <a:gd name="f1572" fmla="val 1361935"/>
              <a:gd name="f1573" fmla="val 3040100"/>
              <a:gd name="f1574" fmla="val 1356788"/>
              <a:gd name="f1575" fmla="val 3037848"/>
              <a:gd name="f1576" fmla="val 1350998"/>
              <a:gd name="f1577" fmla="val 3045568"/>
              <a:gd name="f1578" fmla="val 1348425"/>
              <a:gd name="f1579" fmla="val 3078378"/>
              <a:gd name="f1580" fmla="val 1337810"/>
              <a:gd name="f1581" fmla="val 3107972"/>
              <a:gd name="f1582" fmla="val 1319475"/>
              <a:gd name="f1583" fmla="val 3139817"/>
              <a:gd name="f1584" fmla="val 1306929"/>
              <a:gd name="f1585" fmla="val 3208654"/>
              <a:gd name="f1586" fmla="val 1279588"/>
              <a:gd name="f1587" fmla="val 3279743"/>
              <a:gd name="f1588" fmla="val 1263826"/>
              <a:gd name="f1589" fmla="val 1265434"/>
              <a:gd name="f1590" fmla="val 1259966"/>
              <a:gd name="f1591" fmla="val 1254497"/>
              <a:gd name="f1592" fmla="val 1249029"/>
              <a:gd name="f1593" fmla="val 3262695"/>
              <a:gd name="f1594" fmla="val 1247099"/>
              <a:gd name="f1595" fmla="val 3176166"/>
              <a:gd name="f1596" fmla="val 1266721"/>
              <a:gd name="f1597" fmla="val 3093818"/>
              <a:gd name="f1598" fmla="val 1306608"/>
              <a:gd name="f1599" fmla="val 3077735"/>
              <a:gd name="f1600" fmla="val 1314328"/>
              <a:gd name="f1601" fmla="val 3061330"/>
              <a:gd name="f1602" fmla="val 1321726"/>
              <a:gd name="f1603" fmla="val 3045246"/>
              <a:gd name="f1604" fmla="val 1329446"/>
              <a:gd name="f1605" fmla="val 3038813"/>
              <a:gd name="f1606" fmla="val 1332663"/>
              <a:gd name="f1607" fmla="val 3036240"/>
              <a:gd name="f1608" fmla="val 1330733"/>
              <a:gd name="f1609" fmla="val 3035274"/>
              <a:gd name="f1610" fmla="val 1323978"/>
              <a:gd name="f1611" fmla="val 3028841"/>
              <a:gd name="f1612" fmla="val 1279909"/>
              <a:gd name="f1613" fmla="val 3022408"/>
              <a:gd name="f1614" fmla="val 1235840"/>
              <a:gd name="f1615" fmla="val 3015974"/>
              <a:gd name="f1616" fmla="val 1192093"/>
              <a:gd name="f1617" fmla="val 3015331"/>
              <a:gd name="f1618" fmla="val 1187912"/>
              <a:gd name="f1619" fmla="val 3016618"/>
              <a:gd name="f1620" fmla="val 1185338"/>
              <a:gd name="f1621" fmla="val 3019834"/>
              <a:gd name="f1622" fmla="val 1182765"/>
              <a:gd name="f1623" fmla="val 3081595"/>
              <a:gd name="f1624" fmla="val 1130654"/>
              <a:gd name="f1625" fmla="val 3145286"/>
              <a:gd name="f1626" fmla="val 1081439"/>
              <a:gd name="f1627" fmla="val 3214766"/>
              <a:gd name="f1628" fmla="val 1039622"/>
              <a:gd name="f1629" fmla="val 3260122"/>
              <a:gd name="f1630" fmla="val 1012602"/>
              <a:gd name="f1631" fmla="val 3306764"/>
              <a:gd name="f1632" fmla="val 988477"/>
              <a:gd name="f1633" fmla="val 965316"/>
              <a:gd name="f1634" fmla="val 956953"/>
              <a:gd name="f1635" fmla="val 948911"/>
              <a:gd name="f1636" fmla="val 940548"/>
              <a:gd name="f1637" fmla="val 995875"/>
              <a:gd name="f1638" fmla="val 3116014"/>
              <a:gd name="f1639" fmla="val 1067929"/>
              <a:gd name="f1640" fmla="val 3011471"/>
              <a:gd name="f1641" fmla="val 1158961"/>
              <a:gd name="f1642" fmla="val 1122291"/>
              <a:gd name="f1643" fmla="val 2999569"/>
              <a:gd name="f1644" fmla="val 1088194"/>
              <a:gd name="f1645" fmla="val 2993779"/>
              <a:gd name="f1646" fmla="val 1054097"/>
              <a:gd name="f1647" fmla="val 2992492"/>
              <a:gd name="f1648" fmla="val 1046377"/>
              <a:gd name="f1649" fmla="val 2992171"/>
              <a:gd name="f1650" fmla="val 1038335"/>
              <a:gd name="f1651" fmla="val 2989598"/>
              <a:gd name="f1652" fmla="val 1031259"/>
              <a:gd name="f1653" fmla="val 2981877"/>
              <a:gd name="f1654" fmla="val 1009707"/>
              <a:gd name="f1655" fmla="val 2988311"/>
              <a:gd name="f1656" fmla="val 991372"/>
              <a:gd name="f1657" fmla="val 973036"/>
              <a:gd name="f1658" fmla="val 3028198"/>
              <a:gd name="f1659" fmla="val 926073"/>
              <a:gd name="f1660" fmla="val 3068085"/>
              <a:gd name="f1661" fmla="val 891011"/>
              <a:gd name="f1662" fmla="val 863990"/>
              <a:gd name="f1663" fmla="val 3172627"/>
              <a:gd name="f1664" fmla="val 831502"/>
              <a:gd name="f1665" fmla="val 3235031"/>
              <a:gd name="f1666" fmla="val 812202"/>
              <a:gd name="f1667" fmla="val 3297114"/>
              <a:gd name="f1668" fmla="val 792258"/>
              <a:gd name="f1669" fmla="val 3299365"/>
              <a:gd name="f1670" fmla="val 791615"/>
              <a:gd name="f1671" fmla="val 3301617"/>
              <a:gd name="f1672" fmla="val 790971"/>
              <a:gd name="f1673" fmla="val 790328"/>
              <a:gd name="f1674" fmla="val 3321239"/>
              <a:gd name="f1675" fmla="val 782286"/>
              <a:gd name="f1676" fmla="val 3338931"/>
              <a:gd name="f1677" fmla="val 778748"/>
              <a:gd name="f1678" fmla="val 795153"/>
              <a:gd name="f1679" fmla="val 787755"/>
              <a:gd name="f1680" fmla="val 780356"/>
              <a:gd name="f1681" fmla="val 773280"/>
              <a:gd name="f1682" fmla="val 3304834"/>
              <a:gd name="f1683" fmla="val 742399"/>
              <a:gd name="f1684" fmla="val 693505"/>
              <a:gd name="f1685" fmla="val 3291967"/>
              <a:gd name="f1686" fmla="val 640430"/>
              <a:gd name="f1687" fmla="val 3290680"/>
              <a:gd name="f1688" fmla="val 568698"/>
              <a:gd name="f1689" fmla="val 3310302"/>
              <a:gd name="f1690" fmla="val 500825"/>
              <a:gd name="f1691" fmla="val 3334106"/>
              <a:gd name="f1692" fmla="val 434240"/>
              <a:gd name="f1693" fmla="val 3339896"/>
              <a:gd name="f1694" fmla="val 418156"/>
              <a:gd name="f1695" fmla="val 3345364"/>
              <a:gd name="f1696" fmla="val 402394"/>
              <a:gd name="f1697" fmla="val 387919"/>
              <a:gd name="f1698" fmla="val 374087"/>
              <a:gd name="f1699" fmla="val 360256"/>
              <a:gd name="f1700" fmla="val 346746"/>
              <a:gd name="f1701" fmla="val 347067"/>
              <a:gd name="f1702" fmla="val 3349546"/>
              <a:gd name="f1703" fmla="val 350606"/>
              <a:gd name="f1704" fmla="val 353501"/>
              <a:gd name="f1705" fmla="val 3302260"/>
              <a:gd name="f1706" fmla="val 435848"/>
              <a:gd name="f1707" fmla="val 3277170"/>
              <a:gd name="f1708" fmla="val 524307"/>
              <a:gd name="f1709" fmla="val 618235"/>
              <a:gd name="f1710" fmla="val 3271058"/>
              <a:gd name="f1711" fmla="val 654583"/>
              <a:gd name="f1712" fmla="val 3277492"/>
              <a:gd name="f1713" fmla="val 690289"/>
              <a:gd name="f1714" fmla="val 725672"/>
              <a:gd name="f1715" fmla="val 3278457"/>
              <a:gd name="f1716" fmla="val 717309"/>
              <a:gd name="f1717" fmla="val 708624"/>
              <a:gd name="f1718" fmla="val 3255297"/>
              <a:gd name="f1719" fmla="val 700261"/>
              <a:gd name="f1720" fmla="val 683534"/>
              <a:gd name="f1721" fmla="val 3209941"/>
              <a:gd name="f1722" fmla="val 3186459"/>
              <a:gd name="f1723" fmla="val 649758"/>
              <a:gd name="f1724" fmla="val 3145607"/>
              <a:gd name="f1725" fmla="val 621451"/>
              <a:gd name="f1726" fmla="val 581564"/>
              <a:gd name="f1727" fmla="val 3138852"/>
              <a:gd name="f1728" fmla="val 534601"/>
              <a:gd name="f1729" fmla="val 3151076"/>
              <a:gd name="f1730" fmla="val 460617"/>
              <a:gd name="f1731" fmla="val 3176487"/>
              <a:gd name="f1732" fmla="val 391136"/>
              <a:gd name="f1733" fmla="val 326480"/>
              <a:gd name="f1734" fmla="val 3218948"/>
              <a:gd name="f1735" fmla="val 319404"/>
              <a:gd name="f1736" fmla="val 3223773"/>
              <a:gd name="f1737" fmla="val 316509"/>
              <a:gd name="f1738" fmla="val 3232136"/>
              <a:gd name="f1739" fmla="val 315544"/>
              <a:gd name="f1740" fmla="val 3268485"/>
              <a:gd name="f1741" fmla="val 311684"/>
              <a:gd name="f1742" fmla="val 3305155"/>
              <a:gd name="f1743" fmla="val 307180"/>
              <a:gd name="f1744" fmla="val 302677"/>
              <a:gd name="f1745" fmla="val 302033"/>
              <a:gd name="f1746" fmla="val 301068"/>
              <a:gd name="f1747" fmla="val 300103"/>
              <a:gd name="f1748" fmla="val 295600"/>
              <a:gd name="f1749" fmla="val 290775"/>
              <a:gd name="f1750" fmla="val 286272"/>
              <a:gd name="f1751" fmla="val 3315127"/>
              <a:gd name="f1752" fmla="val 287237"/>
              <a:gd name="f1753" fmla="val 3275562"/>
              <a:gd name="f1754" fmla="val 294313"/>
              <a:gd name="f1755" fmla="val 3235996"/>
              <a:gd name="f1756" fmla="val 298817"/>
              <a:gd name="f1757" fmla="val 3192571"/>
              <a:gd name="f1758" fmla="val 303642"/>
              <a:gd name="f1759" fmla="val 3161691"/>
              <a:gd name="f1760" fmla="val 282090"/>
              <a:gd name="f1761" fmla="val 3137244"/>
              <a:gd name="f1762" fmla="val 250566"/>
              <a:gd name="f1763" fmla="val 3113440"/>
              <a:gd name="f1764" fmla="val 219364"/>
              <a:gd name="f1765" fmla="val 3113119"/>
              <a:gd name="f1766" fmla="val 184302"/>
              <a:gd name="f1767" fmla="val 149240"/>
              <a:gd name="f1768" fmla="val 131227"/>
              <a:gd name="f1769" fmla="val 3153971"/>
              <a:gd name="f1770" fmla="val 117395"/>
              <a:gd name="f1771" fmla="val 3169089"/>
              <a:gd name="f1772" fmla="val 104528"/>
              <a:gd name="f1773" fmla="val 3193214"/>
              <a:gd name="f1774" fmla="val 83620"/>
              <a:gd name="f1775" fmla="val 3219270"/>
              <a:gd name="f1776" fmla="val 3263660"/>
              <a:gd name="f1777" fmla="val 46949"/>
              <a:gd name="f1778" fmla="val 3277813"/>
              <a:gd name="f1779" fmla="val 3293575"/>
              <a:gd name="f1780" fmla="val 31831"/>
              <a:gd name="f1781" fmla="val 3245646"/>
              <a:gd name="f1782" fmla="val 3270737"/>
              <a:gd name="f1783" fmla="val 221616"/>
              <a:gd name="f1784" fmla="val 264398"/>
              <a:gd name="f1785" fmla="val 257965"/>
              <a:gd name="f1786" fmla="val 251531"/>
              <a:gd name="f1787" fmla="val 245098"/>
              <a:gd name="f1788" fmla="val 3272988"/>
              <a:gd name="f1789" fmla="val 192344"/>
              <a:gd name="f1790" fmla="val 3260765"/>
              <a:gd name="f1791" fmla="val 1223953"/>
              <a:gd name="f1792" fmla="val 3046519"/>
              <a:gd name="f1793" fmla="val 1217841"/>
              <a:gd name="f1794" fmla="val 3046841"/>
              <a:gd name="f1795" fmla="val 3042981"/>
              <a:gd name="f1796" fmla="val 3037512"/>
              <a:gd name="f1797" fmla="val 3031722"/>
              <a:gd name="f1798" fmla="val 1217520"/>
              <a:gd name="f1799" fmla="val 3028184"/>
              <a:gd name="f1800" fmla="val 1223310"/>
              <a:gd name="f1801" fmla="val 3027219"/>
              <a:gd name="f1802" fmla="val 1229100"/>
              <a:gd name="f1803" fmla="val 1232316"/>
              <a:gd name="f1804" fmla="val 3031401"/>
              <a:gd name="f1805" fmla="val 3037191"/>
              <a:gd name="f1806" fmla="val 1231995"/>
              <a:gd name="f1807" fmla="val 3042659"/>
              <a:gd name="f1808" fmla="val 1229421"/>
              <a:gd name="f1809" fmla="val 3046197"/>
              <a:gd name="f1810" fmla="val 1282818"/>
              <a:gd name="f1811" fmla="val 1288609"/>
              <a:gd name="f1812" fmla="val 3032044"/>
              <a:gd name="f1813" fmla="val 1292469"/>
              <a:gd name="f1814" fmla="val 1287965"/>
              <a:gd name="f1815" fmla="val 3045876"/>
              <a:gd name="f1816" fmla="val 1276707"/>
              <a:gd name="f1817" fmla="val 1273168"/>
              <a:gd name="f1818" fmla="val 3031079"/>
              <a:gd name="f1819" fmla="val 1277028"/>
              <a:gd name="f1820" fmla="val 3027540"/>
              <a:gd name="f1821" fmla="val 2923977"/>
              <a:gd name="f1822" fmla="val 179156"/>
              <a:gd name="f1823" fmla="val 2939417"/>
              <a:gd name="f1824" fmla="val 182051"/>
              <a:gd name="f1825" fmla="val 2954857"/>
              <a:gd name="f1826" fmla="val 183016"/>
              <a:gd name="f1827" fmla="val 2970297"/>
              <a:gd name="f1828" fmla="val 184946"/>
              <a:gd name="f1829" fmla="val 2973836"/>
              <a:gd name="f1830" fmla="val 185267"/>
              <a:gd name="f1831" fmla="val 2977696"/>
              <a:gd name="f1832" fmla="val 184624"/>
              <a:gd name="f1833" fmla="val 2979304"/>
              <a:gd name="f1834" fmla="val 189449"/>
              <a:gd name="f1835" fmla="val 2981234"/>
              <a:gd name="f1836" fmla="val 194917"/>
              <a:gd name="f1837" fmla="val 2977374"/>
              <a:gd name="f1838" fmla="val 196847"/>
              <a:gd name="f1839" fmla="val 2974157"/>
              <a:gd name="f1840" fmla="val 199421"/>
              <a:gd name="f1841" fmla="val 2954214"/>
              <a:gd name="f1842" fmla="val 216469"/>
              <a:gd name="f1843" fmla="val 2934914"/>
              <a:gd name="f1844" fmla="val 234161"/>
              <a:gd name="f1845" fmla="val 2914648"/>
              <a:gd name="f1846" fmla="val 2897600"/>
              <a:gd name="f1847" fmla="val 2877335"/>
              <a:gd name="f1848" fmla="val 260216"/>
              <a:gd name="f1849" fmla="val 2858035"/>
              <a:gd name="f1850" fmla="val 256678"/>
              <a:gd name="f1851" fmla="val 2853210"/>
              <a:gd name="f1852" fmla="val 255713"/>
              <a:gd name="f1853" fmla="val 2848384"/>
              <a:gd name="f1854" fmla="val 253783"/>
              <a:gd name="f1855" fmla="val 2843881"/>
              <a:gd name="f1856" fmla="val 240595"/>
              <a:gd name="f1857" fmla="val 2816218"/>
              <a:gd name="f1858" fmla="val 234805"/>
              <a:gd name="f1859" fmla="val 2818791"/>
              <a:gd name="f1860" fmla="val 208749"/>
              <a:gd name="f1861" fmla="val 2821043"/>
              <a:gd name="f1862" fmla="val 2823616"/>
              <a:gd name="f1863" fmla="val 2826511"/>
              <a:gd name="f1864" fmla="val 137982"/>
              <a:gd name="f1865" fmla="val 2858678"/>
              <a:gd name="f1866" fmla="val 158890"/>
              <a:gd name="f1867" fmla="val 2889880"/>
              <a:gd name="f1868" fmla="val 517230"/>
              <a:gd name="f1869" fmla="val 494392"/>
              <a:gd name="f1870" fmla="val 2950675"/>
              <a:gd name="f1871" fmla="val 475413"/>
              <a:gd name="f1872" fmla="val 2924620"/>
              <a:gd name="f1873" fmla="val 453218"/>
              <a:gd name="f1874" fmla="val 2916257"/>
              <a:gd name="f1875" fmla="val 445820"/>
              <a:gd name="f1876" fmla="val 430058"/>
              <a:gd name="f1877" fmla="val 2911432"/>
              <a:gd name="f1878" fmla="val 417835"/>
              <a:gd name="f1879" fmla="val 2909180"/>
              <a:gd name="f1880" fmla="val 410114"/>
              <a:gd name="f1881" fmla="val 2908858"/>
              <a:gd name="f1882" fmla="val 401429"/>
              <a:gd name="f1883" fmla="val 393388"/>
              <a:gd name="f1884" fmla="val 2910467"/>
              <a:gd name="f1885" fmla="val 361864"/>
              <a:gd name="f1886" fmla="val 2915614"/>
              <a:gd name="f1887" fmla="val 356396"/>
              <a:gd name="f1888" fmla="val 2946815"/>
              <a:gd name="f1889" fmla="val 351892"/>
              <a:gd name="f1890" fmla="val 2963221"/>
              <a:gd name="f1891" fmla="val 349641"/>
              <a:gd name="f1892" fmla="val 2995709"/>
              <a:gd name="f1893" fmla="val 344172"/>
              <a:gd name="f1894" fmla="val 3006003"/>
              <a:gd name="f1895" fmla="val 342242"/>
              <a:gd name="f1896" fmla="val 3009541"/>
              <a:gd name="f1897" fmla="val 345781"/>
              <a:gd name="f1898" fmla="val 3007289"/>
              <a:gd name="f1899" fmla="val 355431"/>
              <a:gd name="f1900" fmla="val 3004394"/>
              <a:gd name="f1901" fmla="val 368941"/>
              <a:gd name="f1902" fmla="val 3000534"/>
              <a:gd name="f1903" fmla="val 382129"/>
              <a:gd name="f1904" fmla="val 2998282"/>
              <a:gd name="f1905" fmla="val 395639"/>
              <a:gd name="f1906" fmla="val 2991527"/>
              <a:gd name="f1907" fmla="val 435526"/>
              <a:gd name="f1908" fmla="val 2997639"/>
              <a:gd name="f1909" fmla="val 474770"/>
              <a:gd name="f1910" fmla="val 2891167"/>
              <a:gd name="f1911" fmla="val 429736"/>
              <a:gd name="f1912" fmla="val 2869293"/>
              <a:gd name="f1913" fmla="val 413653"/>
              <a:gd name="f1914" fmla="val 2849349"/>
              <a:gd name="f1915" fmla="val 398856"/>
              <a:gd name="f1916" fmla="val 2829728"/>
              <a:gd name="f1917" fmla="val 384381"/>
              <a:gd name="f1918" fmla="val 2824259"/>
              <a:gd name="f1919" fmla="val 378913"/>
              <a:gd name="f1920" fmla="val 2824581"/>
              <a:gd name="f1921" fmla="val 375052"/>
              <a:gd name="f1922" fmla="val 2825224"/>
              <a:gd name="f1923" fmla="val 370227"/>
              <a:gd name="f1924" fmla="val 371192"/>
              <a:gd name="f1925" fmla="val 2833588"/>
              <a:gd name="f1926" fmla="val 370549"/>
              <a:gd name="f1927" fmla="val 2850958"/>
              <a:gd name="f1928" fmla="val 367332"/>
              <a:gd name="f1929" fmla="val 2868650"/>
              <a:gd name="f1930" fmla="val 364759"/>
              <a:gd name="f1931" fmla="val 2886341"/>
              <a:gd name="f1932" fmla="val 361542"/>
              <a:gd name="f1933" fmla="val 2893740"/>
              <a:gd name="f1934" fmla="val 2895670"/>
              <a:gd name="f1935" fmla="val 362829"/>
              <a:gd name="f1936" fmla="val 2893418"/>
              <a:gd name="f1937" fmla="val 369262"/>
              <a:gd name="f1938" fmla="val 388563"/>
              <a:gd name="f1939" fmla="val 2886020"/>
              <a:gd name="f1940" fmla="val 407541"/>
              <a:gd name="f1941" fmla="val 2785981"/>
              <a:gd name="f1942" fmla="val 406898"/>
              <a:gd name="f1943" fmla="val 2784051"/>
              <a:gd name="f1944" fmla="val 423303"/>
              <a:gd name="f1945" fmla="val 2782121"/>
              <a:gd name="f1946" fmla="val 439708"/>
              <a:gd name="f1947" fmla="val 2780190"/>
              <a:gd name="f1948" fmla="val 456113"/>
              <a:gd name="f1949" fmla="val 2779869"/>
              <a:gd name="f1950" fmla="val 459330"/>
              <a:gd name="f1951" fmla="val 2778904"/>
              <a:gd name="f1952" fmla="val 463512"/>
              <a:gd name="f1953" fmla="val 2774400"/>
              <a:gd name="f1954" fmla="val 2764107"/>
              <a:gd name="f1955" fmla="val 453862"/>
              <a:gd name="f1956" fmla="val 2751884"/>
              <a:gd name="f1957" fmla="val 2740625"/>
              <a:gd name="f1958" fmla="val 450967"/>
              <a:gd name="f1959" fmla="val 2756065"/>
              <a:gd name="f1960" fmla="val 436170"/>
              <a:gd name="f1961" fmla="val 2770862"/>
              <a:gd name="f1962" fmla="val 421695"/>
              <a:gd name="f1963" fmla="val 2732583"/>
              <a:gd name="f1964" fmla="val 441638"/>
              <a:gd name="f1965" fmla="val 2730010"/>
              <a:gd name="f1966" fmla="val 444211"/>
              <a:gd name="f1967" fmla="val 2727758"/>
              <a:gd name="f1968" fmla="val 442603"/>
              <a:gd name="f1969" fmla="val 2725507"/>
              <a:gd name="f1970" fmla="val 440673"/>
              <a:gd name="f1971" fmla="val 2721325"/>
              <a:gd name="f1972" fmla="val 436491"/>
              <a:gd name="f1973" fmla="val 2715535"/>
              <a:gd name="f1974" fmla="val 435205"/>
              <a:gd name="f1975" fmla="val 2708137"/>
              <a:gd name="f1976" fmla="val 431666"/>
              <a:gd name="f1977" fmla="val 2730653"/>
              <a:gd name="f1978" fmla="val 419443"/>
              <a:gd name="f1979" fmla="val 2750275"/>
              <a:gd name="f1980" fmla="val 408828"/>
              <a:gd name="f1981" fmla="val 2770219"/>
              <a:gd name="f1982" fmla="val 397891"/>
              <a:gd name="f1983" fmla="val 2771184"/>
              <a:gd name="f1984" fmla="val 2771827"/>
              <a:gd name="f1985" fmla="val 399821"/>
              <a:gd name="f1986" fmla="val 2772792"/>
              <a:gd name="f1987" fmla="val 400786"/>
              <a:gd name="f1988" fmla="val 2759604"/>
              <a:gd name="f1989" fmla="val 414618"/>
              <a:gd name="f1990" fmla="val 2746094"/>
              <a:gd name="f1991" fmla="val 428128"/>
              <a:gd name="f1992" fmla="val 2773757"/>
              <a:gd name="f1993" fmla="val 351571"/>
              <a:gd name="f1994" fmla="val 2773436"/>
              <a:gd name="f1995" fmla="val 352214"/>
              <a:gd name="f1996" fmla="val 353179"/>
              <a:gd name="f1997" fmla="val 2772471"/>
              <a:gd name="f1998" fmla="val 353822"/>
              <a:gd name="f1999" fmla="val 2766359"/>
              <a:gd name="f2000" fmla="val 2760569"/>
              <a:gd name="f2001" fmla="val 349319"/>
              <a:gd name="f2002" fmla="val 2754457"/>
              <a:gd name="f2003" fmla="val 348354"/>
              <a:gd name="f2004" fmla="val 2741590"/>
              <a:gd name="f2005" fmla="val 2736122"/>
              <a:gd name="f2006" fmla="val 339990"/>
              <a:gd name="f2007" fmla="val 2744163"/>
              <a:gd name="f2008" fmla="val 325194"/>
              <a:gd name="f2009" fmla="val 2754135"/>
              <a:gd name="f2010" fmla="val 334200"/>
              <a:gd name="f2011" fmla="val 2763785"/>
              <a:gd name="f2012" fmla="val 342886"/>
              <a:gd name="f2013" fmla="val 2746415"/>
              <a:gd name="f2014" fmla="val 301390"/>
              <a:gd name="f2015" fmla="val 2761855"/>
              <a:gd name="f2016" fmla="val 293348"/>
              <a:gd name="f2017" fmla="val 2776974"/>
              <a:gd name="f2018" fmla="val 286593"/>
              <a:gd name="f2019" fmla="val 2792092"/>
              <a:gd name="f2020" fmla="val 273727"/>
              <a:gd name="f2021" fmla="val 297852"/>
              <a:gd name="f2022" fmla="val 318760"/>
              <a:gd name="f2023" fmla="val 341599"/>
              <a:gd name="f2024" fmla="val 2776652"/>
              <a:gd name="f2025" fmla="val 327767"/>
              <a:gd name="f2026" fmla="val 2762177"/>
              <a:gd name="f2027" fmla="val 315222"/>
              <a:gd name="f2028" fmla="val 372157"/>
              <a:gd name="f2029" fmla="val 2748024"/>
              <a:gd name="f2030" fmla="val 390493"/>
              <a:gd name="f2031" fmla="val 2720360"/>
              <a:gd name="f2032" fmla="val 406254"/>
              <a:gd name="f2033" fmla="val 2689801"/>
              <a:gd name="f2034" fmla="val 420730"/>
              <a:gd name="f2035" fmla="val 2689480"/>
              <a:gd name="f2036" fmla="val 392101"/>
              <a:gd name="f2037" fmla="val 2685298"/>
              <a:gd name="f2038" fmla="val 365402"/>
              <a:gd name="f2039" fmla="val 2672110"/>
              <a:gd name="f2040" fmla="val 338382"/>
              <a:gd name="f2041" fmla="val 2708780"/>
              <a:gd name="f2042" fmla="val 348676"/>
              <a:gd name="f2043" fmla="val 359934"/>
              <a:gd name="f2044" fmla="val 2679830"/>
              <a:gd name="f2045" fmla="val 445176"/>
              <a:gd name="f2046" fmla="val 2691410"/>
              <a:gd name="f2047" fmla="val 440030"/>
              <a:gd name="f2048" fmla="val 2705563"/>
              <a:gd name="f2049" fmla="val 447106"/>
              <a:gd name="f2050" fmla="val 2709423"/>
              <a:gd name="f2051" fmla="val 459008"/>
              <a:gd name="f2052" fmla="val 2711032"/>
              <a:gd name="f2053" fmla="val 464155"/>
              <a:gd name="f2054" fmla="val 466728"/>
              <a:gd name="f2055" fmla="val 2705242"/>
              <a:gd name="f2056" fmla="val 469623"/>
              <a:gd name="f2057" fmla="val 2681438"/>
              <a:gd name="f2058" fmla="val 493105"/>
              <a:gd name="f2059" fmla="val 2657634"/>
              <a:gd name="f2060" fmla="val 516587"/>
              <a:gd name="f2061" fmla="val 2633831"/>
              <a:gd name="f2062" fmla="val 540391"/>
              <a:gd name="f2063" fmla="val 2630614"/>
              <a:gd name="f2064" fmla="val 543607"/>
              <a:gd name="f2065" fmla="val 2626754"/>
              <a:gd name="f2066" fmla="val 547789"/>
              <a:gd name="f2067" fmla="val 2622894"/>
              <a:gd name="f2068" fmla="val 541677"/>
              <a:gd name="f2069" fmla="val 2609384"/>
              <a:gd name="f2070" fmla="val 518517"/>
              <a:gd name="f2071" fmla="val 2587189"/>
              <a:gd name="f2072" fmla="val 505650"/>
              <a:gd name="f2073" fmla="val 2563064"/>
              <a:gd name="f2074" fmla="val 492784"/>
              <a:gd name="f2075" fmla="val 2590405"/>
              <a:gd name="f2076" fmla="val 482168"/>
              <a:gd name="f2077" fmla="val 2616139"/>
              <a:gd name="f2078" fmla="val 472197"/>
              <a:gd name="f2079" fmla="val 461903"/>
              <a:gd name="f2080" fmla="val 2654739"/>
              <a:gd name="f2081" fmla="val 456435"/>
              <a:gd name="f2082" fmla="val 2666963"/>
              <a:gd name="f2083" fmla="val 450645"/>
              <a:gd name="f2084" fmla="val 2608419"/>
              <a:gd name="f2085" fmla="val 579634"/>
              <a:gd name="f2086" fmla="val 2616461"/>
              <a:gd name="f2087" fmla="val 571593"/>
              <a:gd name="f2088" fmla="val 2623537"/>
              <a:gd name="f2089" fmla="val 570306"/>
              <a:gd name="f2090" fmla="val 2634796"/>
              <a:gd name="f2091" fmla="val 576739"/>
              <a:gd name="f2092" fmla="val 2713927"/>
              <a:gd name="f2093" fmla="val 598291"/>
              <a:gd name="f2094" fmla="val 2739660"/>
              <a:gd name="f2095" fmla="val 634962"/>
              <a:gd name="f2096" fmla="val 640752"/>
              <a:gd name="f2097" fmla="val 2745129"/>
              <a:gd name="f2098" fmla="val 645577"/>
              <a:gd name="f2099" fmla="val 652653"/>
              <a:gd name="f2100" fmla="val 2731618"/>
              <a:gd name="f2101" fmla="val 702512"/>
              <a:gd name="f2102" fmla="val 2718108"/>
              <a:gd name="f2103" fmla="val 752049"/>
              <a:gd name="f2104" fmla="val 2704277"/>
              <a:gd name="f2105" fmla="val 801586"/>
              <a:gd name="f2106" fmla="val 2701703"/>
              <a:gd name="f2107" fmla="val 810593"/>
              <a:gd name="f2108" fmla="val 2698487"/>
              <a:gd name="f2109" fmla="val 812523"/>
              <a:gd name="f2110" fmla="val 2690123"/>
              <a:gd name="f2111" fmla="val 808663"/>
              <a:gd name="f2112" fmla="val 2675970"/>
              <a:gd name="f2113" fmla="val 801908"/>
              <a:gd name="f2114" fmla="val 2663103"/>
              <a:gd name="f2115" fmla="val 793223"/>
              <a:gd name="f2116" fmla="val 2650236"/>
              <a:gd name="f2117" fmla="val 784538"/>
              <a:gd name="f2118" fmla="val 2620321"/>
              <a:gd name="f2119" fmla="val 763951"/>
              <a:gd name="f2120" fmla="val 2589440"/>
              <a:gd name="f2121" fmla="val 745294"/>
              <a:gd name="f2122" fmla="val 2556952"/>
              <a:gd name="f2123" fmla="val 728889"/>
              <a:gd name="f2124" fmla="val 2532827"/>
              <a:gd name="f2125" fmla="val 716666"/>
              <a:gd name="f2126" fmla="val 2507093"/>
              <a:gd name="f2127" fmla="val 709267"/>
              <a:gd name="f2128" fmla="val 2479751"/>
              <a:gd name="f2129" fmla="val 706694"/>
              <a:gd name="f2130" fmla="val 2480716"/>
              <a:gd name="f2131" fmla="val 701226"/>
              <a:gd name="f2132" fmla="val 2484898"/>
              <a:gd name="f2133" fmla="val 699295"/>
              <a:gd name="f2134" fmla="val 2487793"/>
              <a:gd name="f2135" fmla="val 696400"/>
              <a:gd name="f2136" fmla="val 2528002"/>
              <a:gd name="f2137" fmla="val 657478"/>
              <a:gd name="f2138" fmla="val 2568532"/>
              <a:gd name="f2139" fmla="val 618878"/>
              <a:gd name="f2140" fmla="val 2636083"/>
              <a:gd name="f2141" fmla="val 554544"/>
              <a:gd name="f2142" fmla="val 2663424"/>
              <a:gd name="f2143" fmla="val 526881"/>
              <a:gd name="f2144" fmla="val 2687550"/>
              <a:gd name="f2145" fmla="val 502434"/>
              <a:gd name="f2146" fmla="val 2711675"/>
              <a:gd name="f2147" fmla="val 478308"/>
              <a:gd name="f2148" fmla="val 2727115"/>
              <a:gd name="f2149" fmla="val 462868"/>
              <a:gd name="f2150" fmla="val 2735800"/>
              <a:gd name="f2151" fmla="val 461582"/>
              <a:gd name="f2152" fmla="val 2755100"/>
              <a:gd name="f2153" fmla="val 481525"/>
              <a:gd name="f2154" fmla="val 2776009"/>
              <a:gd name="f2155" fmla="val 487959"/>
              <a:gd name="f2156" fmla="val 506937"/>
              <a:gd name="f2157" fmla="val 2766680"/>
              <a:gd name="f2158" fmla="val 541034"/>
              <a:gd name="f2159" fmla="val 2760247"/>
              <a:gd name="f2160" fmla="val 575131"/>
              <a:gd name="f2161" fmla="val 2753170"/>
              <a:gd name="f2162" fmla="val 612766"/>
              <a:gd name="f2163" fmla="val 2721647"/>
              <a:gd name="f2164" fmla="val 576096"/>
              <a:gd name="f2165" fmla="val 2685941"/>
              <a:gd name="f2166" fmla="val 552936"/>
              <a:gd name="f2167" fmla="val 618556"/>
              <a:gd name="f2168" fmla="val 580921"/>
              <a:gd name="f2169" fmla="val 2789519"/>
              <a:gd name="f2170" fmla="val 543286"/>
              <a:gd name="f2171" fmla="val 2794987"/>
              <a:gd name="f2172" fmla="val 505329"/>
              <a:gd name="f2173" fmla="val 2796274"/>
              <a:gd name="f2174" fmla="val 496644"/>
              <a:gd name="f2175" fmla="val 2799812"/>
              <a:gd name="f2176" fmla="val 494070"/>
              <a:gd name="f2177" fmla="val 2808497"/>
              <a:gd name="f2178" fmla="val 494714"/>
              <a:gd name="f2179" fmla="val 2832623"/>
              <a:gd name="f2180" fmla="val 496965"/>
              <a:gd name="f2181" fmla="val 2850314"/>
              <a:gd name="f2182" fmla="val 510797"/>
              <a:gd name="f2183" fmla="val 2856748"/>
              <a:gd name="f2184" fmla="val 533314"/>
              <a:gd name="f2185" fmla="val 2864468"/>
              <a:gd name="f2186" fmla="val 560334"/>
              <a:gd name="f2187" fmla="val 2872188"/>
              <a:gd name="f2188" fmla="val 587676"/>
              <a:gd name="f2189" fmla="val 2880551"/>
              <a:gd name="f2190" fmla="val 617591"/>
              <a:gd name="f2191" fmla="val 2844846"/>
              <a:gd name="f2192" fmla="val 607620"/>
              <a:gd name="f2193" fmla="val 2814288"/>
              <a:gd name="f2194" fmla="val 2783729"/>
              <a:gd name="f2195" fmla="val 627885"/>
              <a:gd name="f2196" fmla="val 631423"/>
              <a:gd name="f2197" fmla="val 628850"/>
              <a:gd name="f2198" fmla="val 2857391"/>
              <a:gd name="f2199" fmla="val 475735"/>
              <a:gd name="f2200" fmla="val 2850636"/>
              <a:gd name="f2201" fmla="val 455148"/>
              <a:gd name="f2202" fmla="val 2844524"/>
              <a:gd name="f2203" fmla="val 417513"/>
              <a:gd name="f2204" fmla="val 2839056"/>
              <a:gd name="f2205" fmla="val 416870"/>
              <a:gd name="f2206" fmla="val 2839699"/>
              <a:gd name="f2207" fmla="val 416226"/>
              <a:gd name="f2208" fmla="val 2840343"/>
              <a:gd name="f2209" fmla="val 2855461"/>
              <a:gd name="f2210" fmla="val 426841"/>
              <a:gd name="f2211" fmla="val 2870901"/>
              <a:gd name="f2212" fmla="val 438100"/>
              <a:gd name="f2213" fmla="val 450002"/>
              <a:gd name="f2214" fmla="val 2875726"/>
              <a:gd name="f2215" fmla="val 457400"/>
              <a:gd name="f2216" fmla="val 2866720"/>
              <a:gd name="f2217" fmla="val 465120"/>
              <a:gd name="f2218" fmla="val 2884733"/>
              <a:gd name="f2219" fmla="val 345459"/>
              <a:gd name="f2220" fmla="val 348032"/>
              <a:gd name="f2221" fmla="val 2852566"/>
              <a:gd name="f2222" fmla="val 2835839"/>
              <a:gd name="f2223" fmla="val 2865755"/>
              <a:gd name="f2224" fmla="val 324229"/>
              <a:gd name="f2225" fmla="val 2879908"/>
              <a:gd name="f2226" fmla="val 310719"/>
              <a:gd name="f2227" fmla="val 2881838"/>
              <a:gd name="f2228" fmla="val 2884090"/>
              <a:gd name="f2229" fmla="val 329054"/>
              <a:gd name="f2230" fmla="val 2888915"/>
              <a:gd name="f2231" fmla="val 338060"/>
              <a:gd name="f2232" fmla="val 2891488"/>
              <a:gd name="f2233" fmla="val 343207"/>
              <a:gd name="f2234" fmla="val 2889237"/>
              <a:gd name="f2235" fmla="val 344816"/>
              <a:gd name="f2236" fmla="val 2815253"/>
              <a:gd name="f2237" fmla="val 2813322"/>
              <a:gd name="f2238" fmla="val 317795"/>
              <a:gd name="f2239" fmla="val 2813966"/>
              <a:gd name="f2240" fmla="val 291418"/>
              <a:gd name="f2241" fmla="val 265041"/>
              <a:gd name="f2242" fmla="val 261503"/>
              <a:gd name="f2243" fmla="val 255391"/>
              <a:gd name="f2244" fmla="val 2821686"/>
              <a:gd name="f2245" fmla="val 259251"/>
              <a:gd name="f2246" fmla="val 270188"/>
              <a:gd name="f2247" fmla="val 272762"/>
              <a:gd name="f2248" fmla="val 269545"/>
              <a:gd name="f2249" fmla="val 2863181"/>
              <a:gd name="f2250" fmla="val 2838091"/>
              <a:gd name="f2251" fmla="val 316830"/>
              <a:gd name="f2252" fmla="val 2843559"/>
              <a:gd name="f2253" fmla="val 488280"/>
              <a:gd name="f2254" fmla="val 484420"/>
              <a:gd name="f2255" fmla="val 2822329"/>
              <a:gd name="f2256" fmla="val 483133"/>
              <a:gd name="f2257" fmla="val 2801421"/>
              <a:gd name="f2258" fmla="val 484099"/>
              <a:gd name="f2259" fmla="val 2798526"/>
              <a:gd name="f2260" fmla="val 480238"/>
              <a:gd name="f2261" fmla="val 2800456"/>
              <a:gd name="f2262" fmla="val 468658"/>
              <a:gd name="f2263" fmla="val 2804316"/>
              <a:gd name="f2264" fmla="val 444855"/>
              <a:gd name="f2265" fmla="val 2806889"/>
              <a:gd name="f2266" fmla="val 421051"/>
              <a:gd name="f2267" fmla="val 2809784"/>
              <a:gd name="f2268" fmla="val 396926"/>
              <a:gd name="f2269" fmla="val 2811071"/>
              <a:gd name="f2270" fmla="val 396604"/>
              <a:gd name="f2271" fmla="val 2812036"/>
              <a:gd name="f2272" fmla="val 396283"/>
              <a:gd name="f2273" fmla="val 395961"/>
              <a:gd name="f2274" fmla="val 2822973"/>
              <a:gd name="f2275" fmla="val 425233"/>
              <a:gd name="f2276" fmla="val 2799169"/>
              <a:gd name="f2277" fmla="val 183337"/>
              <a:gd name="f2278" fmla="val 2797561"/>
              <a:gd name="f2279" fmla="val 199743"/>
              <a:gd name="f2280" fmla="val 2795631"/>
              <a:gd name="f2281" fmla="val 216148"/>
              <a:gd name="f2282" fmla="val 2794666"/>
              <a:gd name="f2283" fmla="val 232553"/>
              <a:gd name="f2284" fmla="val 2792736"/>
              <a:gd name="f2285" fmla="val 261825"/>
              <a:gd name="f2286" fmla="val 285307"/>
              <a:gd name="f2287" fmla="val 2745450"/>
              <a:gd name="f2288" fmla="val 293027"/>
              <a:gd name="f2289" fmla="val 2740947"/>
              <a:gd name="f2290" fmla="val 2737730"/>
              <a:gd name="f2291" fmla="val 293992"/>
              <a:gd name="f2292" fmla="val 2734192"/>
              <a:gd name="f2293" fmla="val 2712318"/>
              <a:gd name="f2294" fmla="val 2690445"/>
              <a:gd name="f2295" fmla="val 254748"/>
              <a:gd name="f2296" fmla="val 2667285"/>
              <a:gd name="f2297" fmla="val 235770"/>
              <a:gd name="f2298" fmla="val 201673"/>
              <a:gd name="f2299" fmla="val 2802707"/>
              <a:gd name="f2300" fmla="val 2801099"/>
              <a:gd name="f2301" fmla="val 162429"/>
              <a:gd name="f2302" fmla="val 2800134"/>
              <a:gd name="f2303" fmla="val 173044"/>
              <a:gd name="f2304" fmla="val 2676291"/>
              <a:gd name="f2305" fmla="val 268258"/>
              <a:gd name="f2306" fmla="val 2690766"/>
              <a:gd name="f2307" fmla="val 280482"/>
              <a:gd name="f2308" fmla="val 289810"/>
              <a:gd name="f2309" fmla="val 2722933"/>
              <a:gd name="f2310" fmla="val 309110"/>
              <a:gd name="f2311" fmla="val 2722612"/>
              <a:gd name="f2312" fmla="val 320690"/>
              <a:gd name="f2313" fmla="val 331305"/>
              <a:gd name="f2314" fmla="val 2720682"/>
              <a:gd name="f2315" fmla="val 335809"/>
              <a:gd name="f2316" fmla="val 2717465"/>
              <a:gd name="f2317" fmla="val 2714248"/>
              <a:gd name="f2318" fmla="val 334844"/>
              <a:gd name="f2319" fmla="val 330019"/>
              <a:gd name="f2320" fmla="val 2682725"/>
              <a:gd name="f2321" fmla="val 325515"/>
              <a:gd name="f2322" fmla="val 2661495"/>
              <a:gd name="f2323" fmla="val 319082"/>
              <a:gd name="f2324" fmla="val 2660851"/>
              <a:gd name="f2325" fmla="val 2664068"/>
              <a:gd name="f2326" fmla="val 312005"/>
              <a:gd name="f2327" fmla="val 2672431"/>
              <a:gd name="f2328" fmla="val 299782"/>
              <a:gd name="f2329" fmla="val 2677578"/>
              <a:gd name="f2330" fmla="val 2670179"/>
              <a:gd name="f2331" fmla="val 421373"/>
              <a:gd name="f2332" fmla="val 428450"/>
              <a:gd name="f2333" fmla="val 431988"/>
              <a:gd name="f2334" fmla="val 434883"/>
              <a:gd name="f2335" fmla="val 2620964"/>
              <a:gd name="f2336" fmla="val 452897"/>
              <a:gd name="f2337" fmla="val 2580434"/>
              <a:gd name="f2338" fmla="val 468337"/>
              <a:gd name="f2339" fmla="val 2538938"/>
              <a:gd name="f2340" fmla="val 2528967"/>
              <a:gd name="f2341" fmla="val 485385"/>
              <a:gd name="f2342" fmla="val 2524142"/>
              <a:gd name="f2343" fmla="val 2523820"/>
              <a:gd name="f2344" fmla="val 472518"/>
              <a:gd name="f2345" fmla="val 2522533"/>
              <a:gd name="f2346" fmla="val 445498"/>
              <a:gd name="f2347" fmla="val 2520281"/>
              <a:gd name="f2348" fmla="val 418478"/>
              <a:gd name="f2349" fmla="val 2512240"/>
              <a:gd name="f2350" fmla="val 392423"/>
              <a:gd name="f2351" fmla="val 2500338"/>
              <a:gd name="f2352" fmla="val 2481360"/>
              <a:gd name="f2353" fmla="val 316187"/>
              <a:gd name="f2354" fmla="val 2454339"/>
              <a:gd name="f2355" fmla="val 2494226"/>
              <a:gd name="f2356" fmla="val 291740"/>
              <a:gd name="f2357" fmla="val 2534435"/>
              <a:gd name="f2358" fmla="val 2574322"/>
              <a:gd name="f2359" fmla="val 311040"/>
              <a:gd name="f2360" fmla="val 2589119"/>
              <a:gd name="f2361" fmla="val 314579"/>
              <a:gd name="f2362" fmla="val 2603272"/>
              <a:gd name="f2363" fmla="val 319725"/>
              <a:gd name="f2364" fmla="val 2618069"/>
              <a:gd name="f2365" fmla="val 322620"/>
              <a:gd name="f2366" fmla="val 2633187"/>
              <a:gd name="f2367" fmla="val 325837"/>
              <a:gd name="f2368" fmla="val 2643481"/>
              <a:gd name="f2369" fmla="val 2650879"/>
              <a:gd name="f2370" fmla="val 347711"/>
              <a:gd name="f2371" fmla="val 2664711"/>
              <a:gd name="f2372" fmla="val 2669858"/>
              <a:gd name="f2373" fmla="val 395318"/>
              <a:gd name="f2374" fmla="val 2588154"/>
              <a:gd name="f2375" fmla="val 536531"/>
              <a:gd name="f2376" fmla="val 2611957"/>
              <a:gd name="f2377" fmla="val 561299"/>
              <a:gd name="f2378" fmla="val 2611636"/>
              <a:gd name="f2379" fmla="val 561943"/>
              <a:gd name="f2380" fmla="val 585424"/>
              <a:gd name="f2381" fmla="val 2548910"/>
              <a:gd name="f2382" fmla="val 622416"/>
              <a:gd name="f2383" fmla="val 2510310"/>
              <a:gd name="f2384" fmla="val 659087"/>
              <a:gd name="f2385" fmla="val 696079"/>
              <a:gd name="f2386" fmla="val 2465919"/>
              <a:gd name="f2387" fmla="val 2463024"/>
              <a:gd name="f2388" fmla="val 703799"/>
              <a:gd name="f2389" fmla="val 2458843"/>
              <a:gd name="f2390" fmla="val 693827"/>
              <a:gd name="f2391" fmla="val 2434717"/>
              <a:gd name="f2392" fmla="val 636248"/>
              <a:gd name="f2393" fmla="val 2399334"/>
              <a:gd name="f2394" fmla="val 2345615"/>
              <a:gd name="f2395" fmla="val 554223"/>
              <a:gd name="f2396" fmla="val 2344972"/>
              <a:gd name="f2397" fmla="val 553901"/>
              <a:gd name="f2398" fmla="val 552614"/>
              <a:gd name="f2399" fmla="val 2344328"/>
              <a:gd name="f2400" fmla="val 551006"/>
              <a:gd name="f2401" fmla="val 2393865"/>
              <a:gd name="f2402" fmla="val 539747"/>
              <a:gd name="f2403" fmla="val 2443081"/>
              <a:gd name="f2404" fmla="val 528167"/>
              <a:gd name="f2405" fmla="val 2491975"/>
              <a:gd name="f2406" fmla="val 514014"/>
              <a:gd name="f2407" fmla="val 2495191"/>
              <a:gd name="f2408" fmla="val 513049"/>
              <a:gd name="f2409" fmla="val 2498408"/>
              <a:gd name="f2410" fmla="val 512727"/>
              <a:gd name="f2411" fmla="val 2501303"/>
              <a:gd name="f2412" fmla="val 511440"/>
              <a:gd name="f2413" fmla="val 2537330"/>
              <a:gd name="f2414" fmla="val 493749"/>
              <a:gd name="f2415" fmla="val 2564350"/>
              <a:gd name="f2416" fmla="val 2449514"/>
              <a:gd name="f2417" fmla="val 2451444"/>
              <a:gd name="f2418" fmla="val 714736"/>
              <a:gd name="f2419" fmla="val 717631"/>
              <a:gd name="f2420" fmla="val 2445976"/>
              <a:gd name="f2421" fmla="val 721169"/>
              <a:gd name="f2422" fmla="val 2406089"/>
              <a:gd name="f2423" fmla="val 758161"/>
              <a:gd name="f2424" fmla="val 2365880"/>
              <a:gd name="f2425" fmla="val 795475"/>
              <a:gd name="f2426" fmla="val 2326315"/>
              <a:gd name="f2427" fmla="val 832788"/>
              <a:gd name="f2428" fmla="val 2320525"/>
              <a:gd name="f2429" fmla="val 838257"/>
              <a:gd name="f2430" fmla="val 2316665"/>
              <a:gd name="f2431" fmla="val 837613"/>
              <a:gd name="f2432" fmla="val 2311518"/>
              <a:gd name="f2433" fmla="val 832467"/>
              <a:gd name="f2434" fmla="val 2303476"/>
              <a:gd name="f2435" fmla="val 824747"/>
              <a:gd name="f2436" fmla="val 2297686"/>
              <a:gd name="f2437" fmla="val 815418"/>
              <a:gd name="f2438" fmla="val 2293183"/>
              <a:gd name="f2439" fmla="val 805125"/>
              <a:gd name="f2440" fmla="val 2253617"/>
              <a:gd name="f2441" fmla="val 717952"/>
              <a:gd name="f2442" fmla="val 2190892"/>
              <a:gd name="f2443" fmla="val 652010"/>
              <a:gd name="f2444" fmla="val 602473"/>
              <a:gd name="f2445" fmla="val 2107579"/>
              <a:gd name="f2446" fmla="val 601186"/>
              <a:gd name="f2447" fmla="val 2105649"/>
              <a:gd name="f2448" fmla="val 599900"/>
              <a:gd name="f2449" fmla="val 2103719"/>
              <a:gd name="f2450" fmla="val 598613"/>
              <a:gd name="f2451" fmla="val 2103398"/>
              <a:gd name="f2452" fmla="val 597648"/>
              <a:gd name="f2453" fmla="val 2102433"/>
              <a:gd name="f2454" fmla="val 596040"/>
              <a:gd name="f2455" fmla="val 2126558"/>
              <a:gd name="f2456" fmla="val 591858"/>
              <a:gd name="f2457" fmla="val 2150040"/>
              <a:gd name="f2458" fmla="val 2173843"/>
              <a:gd name="f2459" fmla="val 583173"/>
              <a:gd name="f2460" fmla="val 574488"/>
              <a:gd name="f2461" fmla="val 2268414"/>
              <a:gd name="f2462" fmla="val 565481"/>
              <a:gd name="f2463" fmla="val 2315700"/>
              <a:gd name="f2464" fmla="val 556474"/>
              <a:gd name="f2465" fmla="val 2322455"/>
              <a:gd name="f2466" fmla="val 555187"/>
              <a:gd name="f2467" fmla="val 2327923"/>
              <a:gd name="f2468" fmla="val 555831"/>
              <a:gd name="f2469" fmla="val 2334035"/>
              <a:gd name="f2470" fmla="val 559369"/>
              <a:gd name="f2471" fmla="val 2393544"/>
              <a:gd name="f2472" fmla="val 593145"/>
              <a:gd name="f2473" fmla="val 2427641"/>
              <a:gd name="f2474" fmla="val 646542"/>
              <a:gd name="f2475" fmla="val 2276456"/>
              <a:gd name="f2476" fmla="val 800943"/>
              <a:gd name="f2477" fmla="val 2283533"/>
              <a:gd name="f2478" fmla="val 816383"/>
              <a:gd name="f2479" fmla="val 2289644"/>
              <a:gd name="f2480" fmla="val 2303155"/>
              <a:gd name="f2481" fmla="val 843725"/>
              <a:gd name="f2482" fmla="val 2308623"/>
              <a:gd name="f2483" fmla="val 848229"/>
              <a:gd name="f2484" fmla="val 2306371"/>
              <a:gd name="f2485" fmla="val 850802"/>
              <a:gd name="f2486" fmla="val 2302511"/>
              <a:gd name="f2487" fmla="val 854340"/>
              <a:gd name="f2488" fmla="val 2267771"/>
              <a:gd name="f2489" fmla="val 885221"/>
              <a:gd name="f2490" fmla="val 2233352"/>
              <a:gd name="f2491" fmla="val 2198933"/>
              <a:gd name="f2492" fmla="val 946981"/>
              <a:gd name="f2493" fmla="val 2193787"/>
              <a:gd name="f2494" fmla="val 951806"/>
              <a:gd name="f2495" fmla="val 2190249"/>
              <a:gd name="f2496" fmla="val 950519"/>
              <a:gd name="f2497" fmla="val 2186710"/>
              <a:gd name="f2498" fmla="val 945694"/>
              <a:gd name="f2499" fmla="val 2183815"/>
              <a:gd name="f2500" fmla="val 941513"/>
              <a:gd name="f2501" fmla="val 2180920"/>
              <a:gd name="f2502" fmla="val 937653"/>
              <a:gd name="f2503" fmla="val 2178347"/>
              <a:gd name="f2504" fmla="val 933149"/>
              <a:gd name="f2505" fmla="val 2121733"/>
              <a:gd name="f2506" fmla="val 828285"/>
              <a:gd name="f2507" fmla="val 2046140"/>
              <a:gd name="f2508" fmla="val 738539"/>
              <a:gd name="f2509" fmla="val 1957038"/>
              <a:gd name="f2510" fmla="val 660052"/>
              <a:gd name="f2511" fmla="val 1947388"/>
              <a:gd name="f2512" fmla="val 651688"/>
              <a:gd name="f2513" fmla="val 1937738"/>
              <a:gd name="f2514" fmla="val 643003"/>
              <a:gd name="f2515" fmla="val 1928409"/>
              <a:gd name="f2516" fmla="val 634318"/>
              <a:gd name="f2517" fmla="val 1926801"/>
              <a:gd name="f2518" fmla="val 632710"/>
              <a:gd name="f2519" fmla="val 1925836"/>
              <a:gd name="f2520" fmla="val 630780"/>
              <a:gd name="f2521" fmla="val 1923263"/>
              <a:gd name="f2522" fmla="val 627242"/>
              <a:gd name="f2523" fmla="val 1943528"/>
              <a:gd name="f2524" fmla="val 623703"/>
              <a:gd name="f2525" fmla="val 1962185"/>
              <a:gd name="f2526" fmla="val 1980841"/>
              <a:gd name="f2527" fmla="val 616948"/>
              <a:gd name="f2528" fmla="val 2011078"/>
              <a:gd name="f2529" fmla="val 611801"/>
              <a:gd name="f2530" fmla="val 2041315"/>
              <a:gd name="f2531" fmla="val 606976"/>
              <a:gd name="f2532" fmla="val 2071552"/>
              <a:gd name="f2533" fmla="val 601508"/>
              <a:gd name="f2534" fmla="val 2078307"/>
              <a:gd name="f2535" fmla="val 600221"/>
              <a:gd name="f2536" fmla="val 2083776"/>
              <a:gd name="f2537" fmla="val 600865"/>
              <a:gd name="f2538" fmla="val 604081"/>
              <a:gd name="f2539" fmla="val 2173200"/>
              <a:gd name="f2540" fmla="val 649437"/>
              <a:gd name="f2541" fmla="val 2236569"/>
              <a:gd name="f2542" fmla="val 714092"/>
              <a:gd name="f2543" fmla="val 804481"/>
              <a:gd name="f2544" fmla="val 2110153"/>
              <a:gd name="f2545" fmla="val 853697"/>
              <a:gd name="f2546" fmla="val 2144250"/>
              <a:gd name="f2547" fmla="val 905807"/>
              <a:gd name="f2548" fmla="val 2174487"/>
              <a:gd name="f2549" fmla="val 960491"/>
              <a:gd name="f2550" fmla="val 2177382"/>
              <a:gd name="f2551" fmla="val 965960"/>
              <a:gd name="f2552" fmla="val 2175130"/>
              <a:gd name="f2553" fmla="val 967890"/>
              <a:gd name="f2554" fmla="val 2171913"/>
              <a:gd name="f2555" fmla="val 970463"/>
              <a:gd name="f2556" fmla="val 2126880"/>
              <a:gd name="f2557" fmla="val 1010350"/>
              <a:gd name="f2558" fmla="val 2082489"/>
              <a:gd name="f2559" fmla="val 1050880"/>
              <a:gd name="f2560" fmla="val 2040350"/>
              <a:gd name="f2561" fmla="val 1093662"/>
              <a:gd name="f2562" fmla="val 2034239"/>
              <a:gd name="f2563" fmla="val 1100096"/>
              <a:gd name="f2564" fmla="val 2032309"/>
              <a:gd name="f2565" fmla="val 1096236"/>
              <a:gd name="f2566" fmla="val 2030379"/>
              <a:gd name="f2567" fmla="val 1090767"/>
              <a:gd name="f2568" fmla="val 1076614"/>
              <a:gd name="f2569" fmla="val 2021694"/>
              <a:gd name="f2570" fmla="val 1062782"/>
              <a:gd name="f2571" fmla="val 2017833"/>
              <a:gd name="f2572" fmla="val 1048629"/>
              <a:gd name="f2573" fmla="val 2007218"/>
              <a:gd name="f2574" fmla="val 1010028"/>
              <a:gd name="f2575" fmla="val 1995960"/>
              <a:gd name="f2576" fmla="val 972071"/>
              <a:gd name="f2577" fmla="val 1983737"/>
              <a:gd name="f2578" fmla="val 934114"/>
              <a:gd name="f2579" fmla="val 1950926"/>
              <a:gd name="f2580" fmla="val 831823"/>
              <a:gd name="f2581" fmla="val 1883054"/>
              <a:gd name="f2582" fmla="val 760091"/>
              <a:gd name="f2583" fmla="val 1789770"/>
              <a:gd name="f2584" fmla="val 710232"/>
              <a:gd name="f2585" fmla="val 1763393"/>
              <a:gd name="f2586" fmla="val 1737016"/>
              <a:gd name="f2587" fmla="val 682890"/>
              <a:gd name="f2588" fmla="val 1710639"/>
              <a:gd name="f2589" fmla="val 669059"/>
              <a:gd name="f2590" fmla="val 668094"/>
              <a:gd name="f2591" fmla="val 667129"/>
              <a:gd name="f2592" fmla="val 1765323"/>
              <a:gd name="f2593" fmla="val 655870"/>
              <a:gd name="f2594" fmla="val 1820328"/>
              <a:gd name="f2595" fmla="val 1875012"/>
              <a:gd name="f2596" fmla="val 1892382"/>
              <a:gd name="f2597" fmla="val 1903319"/>
              <a:gd name="f2598" fmla="val 635283"/>
              <a:gd name="f2599" fmla="val 647185"/>
              <a:gd name="f2600" fmla="val 1969583"/>
              <a:gd name="f2601" fmla="val 697687"/>
              <a:gd name="f2602" fmla="val 2025875"/>
              <a:gd name="f2603" fmla="val 745938"/>
              <a:gd name="f2604" fmla="val 1102669"/>
              <a:gd name="f2605" fmla="val 2089566"/>
              <a:gd name="f2606" fmla="val 1059566"/>
              <a:gd name="f2607" fmla="val 2133956"/>
              <a:gd name="f2608" fmla="val 1018070"/>
              <a:gd name="f2609" fmla="val 2179633"/>
              <a:gd name="f2610" fmla="val 977540"/>
              <a:gd name="f2611" fmla="val 2183172"/>
              <a:gd name="f2612" fmla="val 974645"/>
              <a:gd name="f2613" fmla="val 2185745"/>
              <a:gd name="f2614" fmla="val 972393"/>
              <a:gd name="f2615" fmla="val 2191535"/>
              <a:gd name="f2616" fmla="val 973358"/>
              <a:gd name="f2617" fmla="val 2278386"/>
              <a:gd name="f2618" fmla="val 988155"/>
              <a:gd name="f2619" fmla="val 2355587"/>
              <a:gd name="f2620" fmla="val 1024825"/>
              <a:gd name="f2621" fmla="val 2425711"/>
              <a:gd name="f2622" fmla="val 1077257"/>
              <a:gd name="f2623" fmla="val 2477178"/>
              <a:gd name="f2624" fmla="val 1115858"/>
              <a:gd name="f2625" fmla="val 2519960"/>
              <a:gd name="f2626" fmla="val 1162821"/>
              <a:gd name="f2627" fmla="val 1215254"/>
              <a:gd name="f2628" fmla="val 2566280"/>
              <a:gd name="f2629" fmla="val 1228442"/>
              <a:gd name="f2630" fmla="val 2567245"/>
              <a:gd name="f2631" fmla="val 1238735"/>
              <a:gd name="f2632" fmla="val 2562742"/>
              <a:gd name="f2633" fmla="val 1253211"/>
              <a:gd name="f2634" fmla="val 2551162"/>
              <a:gd name="f2635" fmla="val 1291168"/>
              <a:gd name="f2636" fmla="val 2540868"/>
              <a:gd name="f2637" fmla="val 1329768"/>
              <a:gd name="f2638" fmla="val 2529932"/>
              <a:gd name="f2639" fmla="val 1368368"/>
              <a:gd name="f2640" fmla="val 1371263"/>
              <a:gd name="f2641" fmla="val 1374802"/>
              <a:gd name="f2642" fmla="val 2525428"/>
              <a:gd name="f2643" fmla="val 1377375"/>
              <a:gd name="f2644" fmla="val 2456269"/>
              <a:gd name="f2645" fmla="val 1286986"/>
              <a:gd name="f2646" fmla="val 1248386"/>
              <a:gd name="f2647" fmla="val 2253939"/>
              <a:gd name="f2648" fmla="val 1211072"/>
              <a:gd name="f2649" fmla="val 2204080"/>
              <a:gd name="f2650" fmla="val 1192737"/>
              <a:gd name="f2651" fmla="val 2152613"/>
              <a:gd name="f2652" fmla="val 1178905"/>
              <a:gd name="f2653" fmla="val 1158640"/>
              <a:gd name="f2654" fmla="val 2081202"/>
              <a:gd name="f2655" fmla="val 1149311"/>
              <a:gd name="f2656" fmla="val 2060615"/>
              <a:gd name="f2657" fmla="val 1137410"/>
              <a:gd name="f2658" fmla="val 2044854"/>
              <a:gd name="f2659" fmla="val 1118753"/>
              <a:gd name="f2660" fmla="val 2040029"/>
              <a:gd name="f2661" fmla="val 1112319"/>
              <a:gd name="f2662" fmla="val 1108459"/>
              <a:gd name="f2663" fmla="val 2214052"/>
              <a:gd name="f2664" fmla="val 957596"/>
              <a:gd name="f2665" fmla="val 2211800"/>
              <a:gd name="f2666" fmla="val 2209870"/>
              <a:gd name="f2667" fmla="val 956310"/>
              <a:gd name="f2668" fmla="val 2205689"/>
              <a:gd name="f2669" fmla="val 954701"/>
              <a:gd name="f2670" fmla="val 947303"/>
              <a:gd name="f2671" fmla="val 940869"/>
              <a:gd name="f2672" fmla="val 2228206"/>
              <a:gd name="f2673" fmla="val 934758"/>
              <a:gd name="f2674" fmla="val 2255869"/>
              <a:gd name="f2675" fmla="val 909989"/>
              <a:gd name="f2676" fmla="val 2283854"/>
              <a:gd name="f2677" fmla="val 860452"/>
              <a:gd name="f2678" fmla="val 2315056"/>
              <a:gd name="f2679" fmla="val 857235"/>
              <a:gd name="f2680" fmla="val 2317951"/>
              <a:gd name="f2681" fmla="val 2324385"/>
              <a:gd name="f2682" fmla="val 855305"/>
              <a:gd name="f2683" fmla="val 2373600"/>
              <a:gd name="f2684" fmla="val 866885"/>
              <a:gd name="f2685" fmla="val 2422172"/>
              <a:gd name="f2686" fmla="val 879752"/>
              <a:gd name="f2687" fmla="val 2466884"/>
              <a:gd name="f2688" fmla="val 904199"/>
              <a:gd name="f2689" fmla="val 2569175"/>
              <a:gd name="f2690" fmla="val 967568"/>
              <a:gd name="f2691" fmla="val 2607776"/>
              <a:gd name="f2692" fmla="val 1014853"/>
              <a:gd name="f2693" fmla="val 2609706"/>
              <a:gd name="f2694" fmla="val 1017427"/>
              <a:gd name="f2695" fmla="val 1020322"/>
              <a:gd name="f2696" fmla="val 2614209"/>
              <a:gd name="f2697" fmla="val 1021930"/>
              <a:gd name="f2698" fmla="val 2631579"/>
              <a:gd name="f2699" fmla="val 1031902"/>
              <a:gd name="f2700" fmla="val 2628684"/>
              <a:gd name="f2701" fmla="val 1045412"/>
              <a:gd name="f2702" fmla="val 2623216"/>
              <a:gd name="f2703" fmla="val 1061174"/>
              <a:gd name="f2704" fmla="val 2608097"/>
              <a:gd name="f2705" fmla="val 1105886"/>
              <a:gd name="f2706" fmla="val 2594266"/>
              <a:gd name="f2707" fmla="val 1150920"/>
              <a:gd name="f2708" fmla="val 2579790"/>
              <a:gd name="f2709" fmla="val 1195953"/>
              <a:gd name="f2710" fmla="val 2578825"/>
              <a:gd name="f2711" fmla="val 1199170"/>
              <a:gd name="f2712" fmla="val 1204317"/>
              <a:gd name="f2713" fmla="val 2574965"/>
              <a:gd name="f2714" fmla="val 1205282"/>
              <a:gd name="f2715" fmla="val 2569819"/>
              <a:gd name="f2716" fmla="val 1206569"/>
              <a:gd name="f2717" fmla="val 1201100"/>
              <a:gd name="f2718" fmla="val 2478786"/>
              <a:gd name="f2719" fmla="val 1074041"/>
              <a:gd name="f2720" fmla="val 2361377"/>
              <a:gd name="f2721" fmla="val 993945"/>
              <a:gd name="f2722" fmla="val 2626432"/>
              <a:gd name="f2723" fmla="val 1018713"/>
              <a:gd name="f2724" fmla="val 2619999"/>
              <a:gd name="f2725" fmla="val 1012923"/>
              <a:gd name="f2726" fmla="val 2613244"/>
              <a:gd name="f2727" fmla="val 1007133"/>
              <a:gd name="f2728" fmla="val 2607454"/>
              <a:gd name="f2729" fmla="val 1000700"/>
              <a:gd name="f2730" fmla="val 2541190"/>
              <a:gd name="f2731" fmla="val 925429"/>
              <a:gd name="f2732" fmla="val 2457556"/>
              <a:gd name="f2733" fmla="val 878787"/>
              <a:gd name="f2734" fmla="val 853054"/>
              <a:gd name="f2735" fmla="val 850480"/>
              <a:gd name="f2736" fmla="val 2342076"/>
              <a:gd name="f2737" fmla="val 847585"/>
              <a:gd name="f2738" fmla="val 2329853"/>
              <a:gd name="f2739" fmla="val 844047"/>
              <a:gd name="f2740" fmla="val 2365237"/>
              <a:gd name="f2741" fmla="val 810915"/>
              <a:gd name="f2742" fmla="val 2399012"/>
              <a:gd name="f2743" fmla="val 779713"/>
              <a:gd name="f2744" fmla="val 2432466"/>
              <a:gd name="f2745" fmla="val 748511"/>
              <a:gd name="f2746" fmla="val 746259"/>
              <a:gd name="f2747" fmla="val 2437612"/>
              <a:gd name="f2748" fmla="val 744329"/>
              <a:gd name="f2749" fmla="val 2439543"/>
              <a:gd name="f2750" fmla="val 741756"/>
              <a:gd name="f2751" fmla="val 2457878"/>
              <a:gd name="f2752" fmla="val 716344"/>
              <a:gd name="f2753" fmla="val 2483289"/>
              <a:gd name="f2754" fmla="val 2509988"/>
              <a:gd name="f2755" fmla="val 721812"/>
              <a:gd name="f2756" fmla="val 2543120"/>
              <a:gd name="f2757" fmla="val 727924"/>
              <a:gd name="f2758" fmla="val 2571749"/>
              <a:gd name="f2759" fmla="val 744008"/>
              <a:gd name="f2760" fmla="val 2599412"/>
              <a:gd name="f2761" fmla="val 762343"/>
              <a:gd name="f2762" fmla="val 2629649"/>
              <a:gd name="f2763" fmla="val 2657956"/>
              <a:gd name="f2764" fmla="val 804803"/>
              <a:gd name="f2765" fmla="val 821530"/>
              <a:gd name="f2766" fmla="val 2696556"/>
              <a:gd name="f2767" fmla="val 828607"/>
              <a:gd name="f2768" fmla="val 2694948"/>
              <a:gd name="f2769" fmla="val 833753"/>
              <a:gd name="f2770" fmla="val 893906"/>
              <a:gd name="f2771" fmla="val 2656991"/>
              <a:gd name="f2772" fmla="val 954380"/>
              <a:gd name="f2773" fmla="val 2638012"/>
              <a:gd name="f2774" fmla="val 2635439"/>
              <a:gd name="f2775" fmla="val 2632222"/>
              <a:gd name="f2776" fmla="val 1023860"/>
              <a:gd name="f2777" fmla="val 2688193"/>
              <a:gd name="f2778" fmla="val 929611"/>
              <a:gd name="f2779" fmla="val 2697521"/>
              <a:gd name="f2780" fmla="val 899696"/>
              <a:gd name="f2781" fmla="val 2706850"/>
              <a:gd name="f2782" fmla="val 870102"/>
              <a:gd name="f2783" fmla="val 840187"/>
              <a:gd name="f2784" fmla="val 2717787"/>
              <a:gd name="f2785" fmla="val 833110"/>
              <a:gd name="f2786" fmla="val 829893"/>
              <a:gd name="f2787" fmla="val 2728723"/>
              <a:gd name="f2788" fmla="val 2751562"/>
              <a:gd name="f2789" fmla="val 829572"/>
              <a:gd name="f2790" fmla="val 2773114"/>
              <a:gd name="f2791" fmla="val 822495"/>
              <a:gd name="f2792" fmla="val 2794344"/>
              <a:gd name="f2793" fmla="val 816062"/>
              <a:gd name="f2794" fmla="val 805446"/>
              <a:gd name="f2795" fmla="val 2862538"/>
              <a:gd name="f2796" fmla="val 2896313"/>
              <a:gd name="f2797" fmla="val 817348"/>
              <a:gd name="f2798" fmla="val 2901138"/>
              <a:gd name="f2799" fmla="val 819600"/>
              <a:gd name="f2800" fmla="val 2906928"/>
              <a:gd name="f2801" fmla="val 821852"/>
              <a:gd name="f2802" fmla="val 2912075"/>
              <a:gd name="f2803" fmla="val 821208"/>
              <a:gd name="f2804" fmla="val 2928802"/>
              <a:gd name="f2805" fmla="val 819278"/>
              <a:gd name="f2806" fmla="val 2932019"/>
              <a:gd name="f2807" fmla="val 829250"/>
              <a:gd name="f2808" fmla="val 2934592"/>
              <a:gd name="f2809" fmla="val 842760"/>
              <a:gd name="f2810" fmla="val 2942955"/>
              <a:gd name="f2811" fmla="val 887794"/>
              <a:gd name="f2812" fmla="val 2951640"/>
              <a:gd name="f2813" fmla="val 932828"/>
              <a:gd name="f2814" fmla="val 2961290"/>
              <a:gd name="f2815" fmla="val 977861"/>
              <a:gd name="f2816" fmla="val 2963542"/>
              <a:gd name="f2817" fmla="val 2958717"/>
              <a:gd name="f2818" fmla="val 992015"/>
              <a:gd name="f2819" fmla="val 2949710"/>
              <a:gd name="f2820" fmla="val 992658"/>
              <a:gd name="f2821" fmla="val 2938130"/>
              <a:gd name="f2822" fmla="val 993302"/>
              <a:gd name="f2823" fmla="val 2926872"/>
              <a:gd name="f2824" fmla="val 991050"/>
              <a:gd name="f2825" fmla="val 2834553"/>
              <a:gd name="f2826" fmla="val 974323"/>
              <a:gd name="f2827" fmla="val 2755744"/>
              <a:gd name="f2828" fmla="val 982365"/>
              <a:gd name="f2829" fmla="val 1014532"/>
              <a:gd name="f2830" fmla="val 2673718"/>
              <a:gd name="f2831" fmla="val 1017105"/>
              <a:gd name="f2832" fmla="val 2667606"/>
              <a:gd name="f2833" fmla="val 1019357"/>
              <a:gd name="f2834" fmla="val 2658599"/>
              <a:gd name="f2835" fmla="val 1022574"/>
              <a:gd name="f2836" fmla="val 2669214"/>
              <a:gd name="f2837" fmla="val 989763"/>
              <a:gd name="f2838" fmla="val 2678865"/>
              <a:gd name="f2839" fmla="val 959848"/>
              <a:gd name="f2840" fmla="val 2905642"/>
              <a:gd name="f2841" fmla="val 803195"/>
              <a:gd name="f2842" fmla="val 2903390"/>
              <a:gd name="f2843" fmla="val 803516"/>
              <a:gd name="f2844" fmla="val 2898887"/>
              <a:gd name="f2845" fmla="val 2883768"/>
              <a:gd name="f2846" fmla="val 802873"/>
              <a:gd name="f2847" fmla="val 2868971"/>
              <a:gd name="f2848" fmla="val 799013"/>
              <a:gd name="f2849" fmla="val 2854175"/>
              <a:gd name="f2850" fmla="val 2831014"/>
              <a:gd name="f2851" fmla="val 790006"/>
              <a:gd name="f2852" fmla="val 2808819"/>
              <a:gd name="f2853" fmla="val 793545"/>
              <a:gd name="f2854" fmla="val 2786302"/>
              <a:gd name="f2855" fmla="val 799335"/>
              <a:gd name="f2856" fmla="val 2768610"/>
              <a:gd name="f2857" fmla="val 803838"/>
              <a:gd name="f2858" fmla="val 2750919"/>
              <a:gd name="f2859" fmla="val 2733227"/>
              <a:gd name="f2860" fmla="val 813167"/>
              <a:gd name="f2861" fmla="val 2723255"/>
              <a:gd name="f2862" fmla="val 812845"/>
              <a:gd name="f2863" fmla="val 2740304"/>
              <a:gd name="f2864" fmla="val 754623"/>
              <a:gd name="f2865" fmla="val 2753492"/>
              <a:gd name="f2866" fmla="val 2765715"/>
              <a:gd name="f2867" fmla="val 652332"/>
              <a:gd name="f2868" fmla="val 647507"/>
              <a:gd name="f2869" fmla="val 643968"/>
              <a:gd name="f2870" fmla="val 642682"/>
              <a:gd name="f2871" fmla="val 2793701"/>
              <a:gd name="f2872" fmla="val 636892"/>
              <a:gd name="f2873" fmla="val 2813001"/>
              <a:gd name="f2874" fmla="val 630137"/>
              <a:gd name="f2875" fmla="val 2833909"/>
              <a:gd name="f2876" fmla="val 628528"/>
              <a:gd name="f2877" fmla="val 2845168"/>
              <a:gd name="f2878" fmla="val 627563"/>
              <a:gd name="f2879" fmla="val 2856105"/>
              <a:gd name="f2880" fmla="val 2866076"/>
              <a:gd name="f2881" fmla="val 633353"/>
              <a:gd name="f2882" fmla="val 2879586"/>
              <a:gd name="f2883" fmla="val 639143"/>
              <a:gd name="f2884" fmla="val 647828"/>
              <a:gd name="f2885" fmla="val 2892775"/>
              <a:gd name="f2886" fmla="val 663590"/>
              <a:gd name="f2887" fmla="val 2901460"/>
              <a:gd name="f2888" fmla="val 703477"/>
              <a:gd name="f2889" fmla="val 742721"/>
              <a:gd name="f2890" fmla="val 2920760"/>
              <a:gd name="f2891" fmla="val 782608"/>
              <a:gd name="f2892" fmla="val 2925264"/>
              <a:gd name="f2893" fmla="val 800300"/>
              <a:gd name="f2894" fmla="val 2923655"/>
              <a:gd name="f2895" fmla="val 2880873"/>
              <a:gd name="f2896" fmla="val 2873475"/>
              <a:gd name="f2897" fmla="val 528489"/>
              <a:gd name="f2898" fmla="val 2869615"/>
              <a:gd name="f2899" fmla="val 515622"/>
              <a:gd name="f2900" fmla="val 2863825"/>
              <a:gd name="f2901" fmla="val 461260"/>
              <a:gd name="f2902" fmla="val 2893097"/>
              <a:gd name="f2903" fmla="val 458687"/>
              <a:gd name="f2904" fmla="val 2896635"/>
              <a:gd name="f2905" fmla="val 460295"/>
              <a:gd name="f2906" fmla="val 487637"/>
              <a:gd name="f2907" fmla="val 2975122"/>
              <a:gd name="f2908" fmla="val 514657"/>
              <a:gd name="f2909" fmla="val 3014044"/>
              <a:gd name="f2910" fmla="val 2967724"/>
              <a:gd name="f2911" fmla="val 559048"/>
              <a:gd name="f2912" fmla="val 2929767"/>
              <a:gd name="f2913" fmla="val 582208"/>
              <a:gd name="f2914" fmla="val 2899852"/>
              <a:gd name="f2915" fmla="val 620486"/>
              <a:gd name="f2916" fmla="val 596683"/>
              <a:gd name="f2917" fmla="val 2886985"/>
              <a:gd name="f2918" fmla="val 575453"/>
              <a:gd name="f2919" fmla="val 2920439"/>
              <a:gd name="f2920" fmla="val 339347"/>
              <a:gd name="f2921" fmla="val 2918830"/>
              <a:gd name="f2922" fmla="val 339669"/>
              <a:gd name="f2923" fmla="val 2916900"/>
              <a:gd name="f2924" fmla="val 338704"/>
              <a:gd name="f2925" fmla="val 2915292"/>
              <a:gd name="f2926" fmla="val 329697"/>
              <a:gd name="f2927" fmla="val 2904998"/>
              <a:gd name="f2928" fmla="val 281768"/>
              <a:gd name="f2929" fmla="val 2927515"/>
              <a:gd name="f2930" fmla="val 238343"/>
              <a:gd name="f2931" fmla="val 2976087"/>
              <a:gd name="f2932" fmla="val 217434"/>
              <a:gd name="f2933" fmla="val 2966759"/>
              <a:gd name="f2934" fmla="val 257000"/>
              <a:gd name="f2935" fmla="val 2972549"/>
              <a:gd name="f2936" fmla="val 2997317"/>
              <a:gd name="f2937" fmla="val 327124"/>
              <a:gd name="f2938" fmla="val 2970619"/>
              <a:gd name="f2939" fmla="val 331627"/>
              <a:gd name="f2940" fmla="val 2945529"/>
              <a:gd name="f2941" fmla="val 335487"/>
              <a:gd name="f2942" fmla="val 28936"/>
              <a:gd name="f2943" fmla="val 2817504"/>
              <a:gd name="f2944" fmla="val 57565"/>
              <a:gd name="f2945" fmla="val 85228"/>
              <a:gd name="f2946" fmla="val 2807532"/>
              <a:gd name="f2947" fmla="val 165967"/>
              <a:gd name="f2948" fmla="val 2749954"/>
              <a:gd name="f2949" fmla="val 185589"/>
              <a:gd name="f2950" fmla="val 2724863"/>
              <a:gd name="f2951" fmla="val 203924"/>
              <a:gd name="f2952" fmla="val 2697843"/>
              <a:gd name="f2953" fmla="val 217756"/>
              <a:gd name="f2954" fmla="val 2667928"/>
              <a:gd name="f2955" fmla="val 226763"/>
              <a:gd name="f2956" fmla="val 228049"/>
              <a:gd name="f2957" fmla="val 229658"/>
              <a:gd name="f2958" fmla="val 2653774"/>
              <a:gd name="f2959" fmla="val 225798"/>
              <a:gd name="f2960" fmla="val 2624503"/>
              <a:gd name="f2961" fmla="val 203281"/>
              <a:gd name="f2962" fmla="val 2594909"/>
              <a:gd name="f2963" fmla="val 180764"/>
              <a:gd name="f2964" fmla="val 2670823"/>
              <a:gd name="f2965" fmla="val 111283"/>
              <a:gd name="f2966" fmla="val 2533792"/>
              <a:gd name="f2967" fmla="val 170792"/>
              <a:gd name="f2968" fmla="val 2536687"/>
              <a:gd name="f2969" fmla="val 164359"/>
              <a:gd name="f2970" fmla="val 2538617"/>
              <a:gd name="f2971" fmla="val 162107"/>
              <a:gd name="f2972" fmla="val 2545372"/>
              <a:gd name="f2973" fmla="val 190414"/>
              <a:gd name="f2974" fmla="val 2605524"/>
              <a:gd name="f2975" fmla="val 212609"/>
              <a:gd name="f2976" fmla="val 2635118"/>
              <a:gd name="f2977" fmla="val 2651523"/>
              <a:gd name="f2978" fmla="val 248636"/>
              <a:gd name="f2979" fmla="val 2659564"/>
              <a:gd name="f2980" fmla="val 287880"/>
              <a:gd name="f2981" fmla="val 304285"/>
              <a:gd name="f2982" fmla="val 2647019"/>
              <a:gd name="f2983" fmla="val 310075"/>
              <a:gd name="f2984" fmla="val 2643803"/>
              <a:gd name="f2985" fmla="val 2572392"/>
              <a:gd name="f2986" fmla="val 2509345"/>
              <a:gd name="f2987" fmla="val 279195"/>
              <a:gd name="f2988" fmla="val 2445654"/>
              <a:gd name="f2989" fmla="val 265685"/>
              <a:gd name="f2990" fmla="val 2444046"/>
              <a:gd name="f2991" fmla="val 265363"/>
              <a:gd name="f2992" fmla="val 2442437"/>
              <a:gd name="f2993" fmla="val 264076"/>
              <a:gd name="f2994" fmla="val 2438899"/>
              <a:gd name="f2995" fmla="val 262468"/>
              <a:gd name="f2996" fmla="val 249601"/>
              <a:gd name="f2997" fmla="val 2500660"/>
              <a:gd name="f2998" fmla="val 229014"/>
              <a:gd name="f2999" fmla="val 2519317"/>
              <a:gd name="f3000" fmla="val 198778"/>
              <a:gd name="f3001" fmla="val 2524785"/>
              <a:gd name="f3002" fmla="val 189771"/>
              <a:gd name="f3003" fmla="val 2529288"/>
              <a:gd name="f3004" fmla="val 180442"/>
              <a:gd name="f3005" fmla="val 2279029"/>
              <a:gd name="f3006" fmla="val 2319560"/>
              <a:gd name="f3007" fmla="val 155674"/>
              <a:gd name="f3008" fmla="val 2352370"/>
              <a:gd name="f3009" fmla="val 124472"/>
              <a:gd name="f3010" fmla="val 2375209"/>
              <a:gd name="f3011" fmla="val 82333"/>
              <a:gd name="f3012" fmla="val 2391614"/>
              <a:gd name="f3013" fmla="val 2392257"/>
              <a:gd name="f3014" fmla="val 2419277"/>
              <a:gd name="f3015" fmla="val 72683"/>
              <a:gd name="f3016" fmla="val 2450801"/>
              <a:gd name="f3017" fmla="val 96487"/>
              <a:gd name="f3018" fmla="val 2482325"/>
              <a:gd name="f3019" fmla="val 120290"/>
              <a:gd name="f3020" fmla="val 2514170"/>
              <a:gd name="f3021" fmla="val 143450"/>
              <a:gd name="f3022" fmla="val 2521568"/>
              <a:gd name="f3023" fmla="val 148597"/>
              <a:gd name="f3024" fmla="val 153422"/>
              <a:gd name="f3025" fmla="val 2504841"/>
              <a:gd name="f3026" fmla="val 242525"/>
              <a:gd name="f3027" fmla="val 2431179"/>
              <a:gd name="f3028" fmla="val 257321"/>
              <a:gd name="f3029" fmla="val 2426032"/>
              <a:gd name="f3030" fmla="val 258930"/>
              <a:gd name="f3031" fmla="val 2420886"/>
              <a:gd name="f3032" fmla="val 260538"/>
              <a:gd name="f3033" fmla="val 2415095"/>
              <a:gd name="f3034" fmla="val 2345293"/>
              <a:gd name="f3035" fmla="val 245420"/>
              <a:gd name="f3036" fmla="val 2275491"/>
              <a:gd name="f3037" fmla="val 233518"/>
              <a:gd name="f3038" fmla="val 2205045"/>
              <a:gd name="f3039" fmla="val 223546"/>
              <a:gd name="f3040" fmla="val 2203115"/>
              <a:gd name="f3041" fmla="val 223224"/>
              <a:gd name="f3042" fmla="val 2201507"/>
              <a:gd name="f3043" fmla="val 222581"/>
              <a:gd name="f3044" fmla="val 2197004"/>
              <a:gd name="f3045" fmla="val 221294"/>
              <a:gd name="f3046" fmla="val 2226275"/>
              <a:gd name="f3047" fmla="val 207784"/>
              <a:gd name="f3048" fmla="val 2253296"/>
              <a:gd name="f3049" fmla="val 195561"/>
              <a:gd name="f3050" fmla="val 2212765"/>
              <a:gd name="f3051" fmla="val 2250401"/>
              <a:gd name="f3052" fmla="val 244133"/>
              <a:gd name="f3053" fmla="val 2287714"/>
              <a:gd name="f3054" fmla="val 250245"/>
              <a:gd name="f3055" fmla="val 2322133"/>
              <a:gd name="f3056" fmla="val 256035"/>
              <a:gd name="f3057" fmla="val 2356230"/>
              <a:gd name="f3058" fmla="val 262790"/>
              <a:gd name="f3059" fmla="val 2390649"/>
              <a:gd name="f3060" fmla="val 268902"/>
              <a:gd name="f3061" fmla="val 2399655"/>
              <a:gd name="f3062" fmla="val 270510"/>
              <a:gd name="f3063" fmla="val 2407054"/>
              <a:gd name="f3064" fmla="val 279838"/>
              <a:gd name="f3065" fmla="val 2476213"/>
              <a:gd name="f3066" fmla="val 333557"/>
              <a:gd name="f3067" fmla="val 2501946"/>
              <a:gd name="f3068" fmla="val 403038"/>
              <a:gd name="f3069" fmla="val 483777"/>
              <a:gd name="f3070" fmla="val 491497"/>
              <a:gd name="f3071" fmla="val 2498730"/>
              <a:gd name="f3072" fmla="val 495035"/>
              <a:gd name="f3073" fmla="val 2491331"/>
              <a:gd name="f3074" fmla="val 497287"/>
              <a:gd name="f3075" fmla="val 2383250"/>
              <a:gd name="f3076" fmla="val 525916"/>
              <a:gd name="f3077" fmla="val 2328566"/>
              <a:gd name="f3078" fmla="val 537496"/>
              <a:gd name="f3079" fmla="val 539104"/>
              <a:gd name="f3080" fmla="val 2317308"/>
              <a:gd name="f3081" fmla="val 529776"/>
              <a:gd name="f3082" fmla="val 2314413"/>
              <a:gd name="f3083" fmla="val 524629"/>
              <a:gd name="f3084" fmla="val 2313126"/>
              <a:gd name="f3085" fmla="val 519160"/>
              <a:gd name="f3086" fmla="val 2312805"/>
              <a:gd name="f3087" fmla="val 513692"/>
              <a:gd name="f3088" fmla="val 2306050"/>
              <a:gd name="f3089" fmla="val 2260051"/>
              <a:gd name="f3090" fmla="val 317474"/>
              <a:gd name="f3091" fmla="val 243811"/>
              <a:gd name="f3092" fmla="val 2180277"/>
              <a:gd name="f3093" fmla="val 240916"/>
              <a:gd name="f3094" fmla="val 2177060"/>
              <a:gd name="f3095" fmla="val 238665"/>
              <a:gd name="f3096" fmla="val 236091"/>
              <a:gd name="f3097" fmla="val 235126"/>
              <a:gd name="f3098" fmla="val 233840"/>
              <a:gd name="f3099" fmla="val 225476"/>
              <a:gd name="f3100" fmla="val 2148110"/>
              <a:gd name="f3101" fmla="val 2165480"/>
              <a:gd name="f3102" fmla="val 2181563"/>
              <a:gd name="f3103" fmla="val 2247827"/>
              <a:gd name="f3104" fmla="val 321977"/>
              <a:gd name="f3105" fmla="val 2286428"/>
              <a:gd name="f3106" fmla="val 401751"/>
              <a:gd name="f3107" fmla="val 2292539"/>
              <a:gd name="f3108" fmla="val 2293504"/>
              <a:gd name="f3109" fmla="val 511762"/>
              <a:gd name="f3110" fmla="val 2296400"/>
              <a:gd name="f3111" fmla="val 526559"/>
              <a:gd name="f3112" fmla="val 2307336"/>
              <a:gd name="f3113" fmla="val 543929"/>
              <a:gd name="f3114" fmla="val 2280959"/>
              <a:gd name="f3115" fmla="val 547146"/>
              <a:gd name="f3116" fmla="val 2268092"/>
              <a:gd name="f3117" fmla="val 549397"/>
              <a:gd name="f3118" fmla="val 2206654"/>
              <a:gd name="f3119" fmla="val 2145215"/>
              <a:gd name="f3120" fmla="val 570628"/>
              <a:gd name="f3121" fmla="val 581243"/>
              <a:gd name="f3122" fmla="val 2063832"/>
              <a:gd name="f3123" fmla="val 584781"/>
              <a:gd name="f3124" fmla="val 2071231"/>
              <a:gd name="f3125" fmla="val 2085706"/>
              <a:gd name="f3126" fmla="val 414940"/>
              <a:gd name="f3127" fmla="val 2096321"/>
              <a:gd name="f3128" fmla="val 343851"/>
              <a:gd name="f3129" fmla="val 2086349"/>
              <a:gd name="f3130" fmla="val 277265"/>
              <a:gd name="f3131" fmla="val 215826"/>
              <a:gd name="f3132" fmla="val 2070587"/>
              <a:gd name="f3133" fmla="val 224189"/>
              <a:gd name="f3134" fmla="val 1759533"/>
              <a:gd name="f3135" fmla="val 188806"/>
              <a:gd name="f3136" fmla="val 1796525"/>
              <a:gd name="f3137" fmla="val 192022"/>
              <a:gd name="f3138" fmla="val 1833517"/>
              <a:gd name="f3139" fmla="val 1870509"/>
              <a:gd name="f3140" fmla="val 198456"/>
              <a:gd name="f3141" fmla="val 1913291"/>
              <a:gd name="f3142" fmla="val 202638"/>
              <a:gd name="f3143" fmla="val 1956073"/>
              <a:gd name="f3144" fmla="val 208106"/>
              <a:gd name="f3145" fmla="val 1999177"/>
              <a:gd name="f3146" fmla="val 211001"/>
              <a:gd name="f3147" fmla="val 2018798"/>
              <a:gd name="f3148" fmla="val 212288"/>
              <a:gd name="f3149" fmla="val 2031665"/>
              <a:gd name="f3150" fmla="val 2041637"/>
              <a:gd name="f3151" fmla="val 237056"/>
              <a:gd name="f3152" fmla="val 266971"/>
              <a:gd name="f3153" fmla="val 2067371"/>
              <a:gd name="f3154" fmla="val 300425"/>
              <a:gd name="f3155" fmla="val 2070266"/>
              <a:gd name="f3156" fmla="val 335165"/>
              <a:gd name="f3157" fmla="val 2074126"/>
              <a:gd name="f3158" fmla="val 2064797"/>
              <a:gd name="f3159" fmla="val 2058364"/>
              <a:gd name="f3160" fmla="val 2053861"/>
              <a:gd name="f3161" fmla="val 2048714"/>
              <a:gd name="f3162" fmla="val 536209"/>
              <a:gd name="f3163" fmla="val 2043567"/>
              <a:gd name="f3164" fmla="val 567089"/>
              <a:gd name="f3165" fmla="val 2042602"/>
              <a:gd name="f3166" fmla="val 580599"/>
              <a:gd name="f3167" fmla="val 587033"/>
              <a:gd name="f3168" fmla="val 2028449"/>
              <a:gd name="f3169" fmla="val 591215"/>
              <a:gd name="f3170" fmla="val 2007540"/>
              <a:gd name="f3171" fmla="val 594753"/>
              <a:gd name="f3172" fmla="val 1986631"/>
              <a:gd name="f3173" fmla="val 1965723"/>
              <a:gd name="f3174" fmla="val 601830"/>
              <a:gd name="f3175" fmla="val 1944814"/>
              <a:gd name="f3176" fmla="val 604725"/>
              <a:gd name="f3177" fmla="val 609228"/>
              <a:gd name="f3178" fmla="val 611158"/>
              <a:gd name="f3179" fmla="val 1912004"/>
              <a:gd name="f3180" fmla="val 1910718"/>
              <a:gd name="f3181" fmla="val 599578"/>
              <a:gd name="f3182" fmla="val 1908788"/>
              <a:gd name="f3183" fmla="val 586711"/>
              <a:gd name="f3184" fmla="val 1907822"/>
              <a:gd name="f3185" fmla="val 574166"/>
              <a:gd name="f3186" fmla="val 1909109"/>
              <a:gd name="f3187" fmla="val 1921333"/>
              <a:gd name="f3188" fmla="val 1872117"/>
              <a:gd name="f3189" fmla="val 1762428"/>
              <a:gd name="f3190" fmla="val 1761141"/>
              <a:gd name="f3191" fmla="val 194274"/>
              <a:gd name="f3192" fmla="val 1759211"/>
              <a:gd name="f3193" fmla="val 193952"/>
              <a:gd name="f3194" fmla="val 1757281"/>
              <a:gd name="f3195" fmla="val 193309"/>
              <a:gd name="f3196" fmla="val 1758246"/>
              <a:gd name="f3197" fmla="val 1758889"/>
              <a:gd name="f3198" fmla="val 1528252"/>
              <a:gd name="f3199" fmla="val 171114"/>
              <a:gd name="f3200" fmla="val 1577146"/>
              <a:gd name="f3201" fmla="val 174652"/>
              <a:gd name="f3202" fmla="val 1626040"/>
              <a:gd name="f3203" fmla="val 1674612"/>
              <a:gd name="f3204" fmla="val 1677829"/>
              <a:gd name="f3205" fmla="val 182372"/>
              <a:gd name="f3206" fmla="val 1681045"/>
              <a:gd name="f3207" fmla="val 1717394"/>
              <a:gd name="f3208" fmla="val 1741198"/>
              <a:gd name="f3209" fmla="val 1763714"/>
              <a:gd name="f3210" fmla="val 1844775"/>
              <a:gd name="f3211" fmla="val 295922"/>
              <a:gd name="f3212" fmla="val 1887879"/>
              <a:gd name="f3213" fmla="val 390814"/>
              <a:gd name="f3214" fmla="val 1891417"/>
              <a:gd name="f3215" fmla="val 503720"/>
              <a:gd name="f3216" fmla="val 1892061"/>
              <a:gd name="f3217" fmla="val 527202"/>
              <a:gd name="f3218" fmla="val 1886592"/>
              <a:gd name="f3219" fmla="val 550041"/>
              <a:gd name="f3220" fmla="val 1884662"/>
              <a:gd name="f3221" fmla="val 573523"/>
              <a:gd name="f3222" fmla="val 1884019"/>
              <a:gd name="f3223" fmla="val 584138"/>
              <a:gd name="f3224" fmla="val 1883697"/>
              <a:gd name="f3225" fmla="val 1886271"/>
              <a:gd name="f3226" fmla="val 605046"/>
              <a:gd name="f3227" fmla="val 1888201"/>
              <a:gd name="f3228" fmla="val 612445"/>
              <a:gd name="f3229" fmla="val 1887236"/>
              <a:gd name="f3230" fmla="val 615018"/>
              <a:gd name="f3231" fmla="val 1879194"/>
              <a:gd name="f3232" fmla="val 616626"/>
              <a:gd name="f3233" fmla="val 1818720"/>
              <a:gd name="f3234" fmla="val 1758568"/>
              <a:gd name="f3235" fmla="val 1698094"/>
              <a:gd name="f3236" fmla="val 651045"/>
              <a:gd name="f3237" fmla="val 1689409"/>
              <a:gd name="f3238" fmla="val 1687801"/>
              <a:gd name="f3239" fmla="val 642038"/>
              <a:gd name="f3240" fmla="val 1688765"/>
              <a:gd name="f3241" fmla="val 608263"/>
              <a:gd name="f3242" fmla="val 1688122"/>
              <a:gd name="f3243" fmla="val 1691017"/>
              <a:gd name="f3244" fmla="val 1704527"/>
              <a:gd name="f3245" fmla="val 1641158"/>
              <a:gd name="f3246" fmla="val 274692"/>
              <a:gd name="f3247" fmla="val 1532434"/>
              <a:gd name="f3248" fmla="val 1530826"/>
              <a:gd name="f3249" fmla="val 176904"/>
              <a:gd name="f3250" fmla="val 1528896"/>
              <a:gd name="f3251" fmla="val 1527287"/>
              <a:gd name="f3252" fmla="val 1527609"/>
              <a:gd name="f3253" fmla="val 1527931"/>
              <a:gd name="f3254" fmla="val 172079"/>
              <a:gd name="f3255" fmla="val 145380"/>
              <a:gd name="f3256" fmla="val 1203366"/>
              <a:gd name="f3257" fmla="val 1220093"/>
              <a:gd name="f3258" fmla="val 147310"/>
              <a:gd name="f3259" fmla="val 1236498"/>
              <a:gd name="f3260" fmla="val 1317880"/>
              <a:gd name="f3261" fmla="val 154709"/>
              <a:gd name="f3262" fmla="val 1399263"/>
              <a:gd name="f3263" fmla="val 161464"/>
              <a:gd name="f3264" fmla="val 1480645"/>
              <a:gd name="f3265" fmla="val 167576"/>
              <a:gd name="f3266" fmla="val 1493512"/>
              <a:gd name="f3267" fmla="val 168541"/>
              <a:gd name="f3268" fmla="val 1504127"/>
              <a:gd name="f3269" fmla="val 1514421"/>
              <a:gd name="f3270" fmla="val 1584223"/>
              <a:gd name="f3271" fmla="val 239630"/>
              <a:gd name="f3272" fmla="val 1637620"/>
              <a:gd name="f3273" fmla="val 1660780"/>
              <a:gd name="f3274" fmla="val 400143"/>
              <a:gd name="f3275" fmla="val 1672039"/>
              <a:gd name="f3276" fmla="val 1671395"/>
              <a:gd name="f3277" fmla="val 489245"/>
              <a:gd name="f3278" fmla="val 1669787"/>
              <a:gd name="f3279" fmla="val 534279"/>
              <a:gd name="f3280" fmla="val 1668179"/>
              <a:gd name="f3281" fmla="val 1666570"/>
              <a:gd name="f3282" fmla="val 1668500"/>
              <a:gd name="f3283" fmla="val 645898"/>
              <a:gd name="f3284" fmla="val 655548"/>
              <a:gd name="f3285" fmla="val 1665284"/>
              <a:gd name="f3286" fmla="val 658122"/>
              <a:gd name="f3287" fmla="val 1656920"/>
              <a:gd name="f3288" fmla="val 1589691"/>
              <a:gd name="f3289" fmla="val 674205"/>
              <a:gd name="f3290" fmla="val 1522784"/>
              <a:gd name="f3291" fmla="val 689967"/>
              <a:gd name="f3292" fmla="val 1456520"/>
              <a:gd name="f3293" fmla="val 708946"/>
              <a:gd name="f3294" fmla="val 1448157"/>
              <a:gd name="f3295" fmla="val 711197"/>
              <a:gd name="f3296" fmla="val 709589"/>
              <a:gd name="f3297" fmla="val 1440758"/>
              <a:gd name="f3298" fmla="val 701547"/>
              <a:gd name="f3299" fmla="val 1431430"/>
              <a:gd name="f3300" fmla="val 679995"/>
              <a:gd name="f3301" fmla="val 1430786"/>
              <a:gd name="f3302" fmla="val 657157"/>
              <a:gd name="f3303" fmla="val 1427248"/>
              <a:gd name="f3304" fmla="val 1399906"/>
              <a:gd name="f3305" fmla="val 451610"/>
              <a:gd name="f3306" fmla="val 1322706"/>
              <a:gd name="f3307" fmla="val 292705"/>
              <a:gd name="f3308" fmla="val 1195968"/>
              <a:gd name="f3309" fmla="val 1192751"/>
              <a:gd name="f3310" fmla="val 151492"/>
              <a:gd name="f3311" fmla="val 1186318"/>
              <a:gd name="f3312" fmla="val 146667"/>
              <a:gd name="f3313" fmla="val 1163801"/>
              <a:gd name="f3314" fmla="val 312327"/>
              <a:gd name="f3315" fmla="val 1167982"/>
              <a:gd name="f3316" fmla="val 267615"/>
              <a:gd name="f3317" fmla="val 1171842"/>
              <a:gd name="f3318" fmla="val 222903"/>
              <a:gd name="f3319" fmla="val 1176024"/>
              <a:gd name="f3320" fmla="val 177869"/>
              <a:gd name="f3321" fmla="val 176261"/>
              <a:gd name="f3322" fmla="val 1178597"/>
              <a:gd name="f3323" fmla="val 1303405"/>
              <a:gd name="f3324" fmla="val 1377068"/>
              <a:gd name="f3325" fmla="val 1404410"/>
              <a:gd name="f3326" fmla="val 1397655"/>
              <a:gd name="f3327" fmla="val 1396046"/>
              <a:gd name="f3328" fmla="val 625311"/>
              <a:gd name="f3329" fmla="val 1393473"/>
              <a:gd name="f3330" fmla="val 620808"/>
              <a:gd name="f3331" fmla="val 1328817"/>
              <a:gd name="f3332" fmla="val 515944"/>
              <a:gd name="f3333" fmla="val 1255476"/>
              <a:gd name="f3334" fmla="val 1170556"/>
              <a:gd name="f3335" fmla="val 1166052"/>
              <a:gd name="f3336" fmla="val 323264"/>
              <a:gd name="f3337" fmla="val 1163157"/>
              <a:gd name="f3338" fmla="val 743379"/>
              <a:gd name="f3339" fmla="val 748204"/>
              <a:gd name="f3340" fmla="val 146989"/>
              <a:gd name="f3341" fmla="val 751099"/>
              <a:gd name="f3342" fmla="val 148919"/>
              <a:gd name="f3343" fmla="val 754315"/>
              <a:gd name="f3344" fmla="val 152135"/>
              <a:gd name="f3345" fmla="val 826048"/>
              <a:gd name="f3346" fmla="val 969512"/>
              <a:gd name="f3347" fmla="val 363151"/>
              <a:gd name="f3348" fmla="val 970477"/>
              <a:gd name="f3349" fmla="val 364116"/>
              <a:gd name="f3350" fmla="val 970799"/>
              <a:gd name="f3351" fmla="val 971764"/>
              <a:gd name="f3352" fmla="val 962757"/>
              <a:gd name="f3353" fmla="val 367654"/>
              <a:gd name="f3354" fmla="val 955037"/>
              <a:gd name="f3355" fmla="val 364437"/>
              <a:gd name="f3356" fmla="val 947639"/>
              <a:gd name="f3357" fmla="val 361221"/>
              <a:gd name="f3358" fmla="val 936702"/>
              <a:gd name="f3359" fmla="val 926408"/>
              <a:gd name="f3360" fmla="val 350284"/>
              <a:gd name="f3361" fmla="val 917723"/>
              <a:gd name="f3362" fmla="val 341921"/>
              <a:gd name="f3363" fmla="val 885878"/>
              <a:gd name="f3364" fmla="val 849851"/>
              <a:gd name="f3365" fmla="val 810286"/>
              <a:gd name="f3366" fmla="val 266006"/>
              <a:gd name="f3367" fmla="val 797097"/>
              <a:gd name="f3368" fmla="val 785839"/>
              <a:gd name="f3369" fmla="val 249923"/>
              <a:gd name="f3370" fmla="val 775867"/>
              <a:gd name="f3371" fmla="val 238986"/>
              <a:gd name="f3372" fmla="val 750777"/>
              <a:gd name="f3373" fmla="val 729868"/>
              <a:gd name="f3374" fmla="val 178191"/>
              <a:gd name="f3375" fmla="val 689660"/>
              <a:gd name="f3376" fmla="val 160499"/>
              <a:gd name="f3377" fmla="val 710890"/>
              <a:gd name="f3378" fmla="val 727617"/>
              <a:gd name="f3379" fmla="val 154387"/>
              <a:gd name="f3380" fmla="val 1136780"/>
              <a:gd name="f3381" fmla="val 588319"/>
              <a:gd name="f3382" fmla="val 912898"/>
              <a:gd name="f3383" fmla="val 414296"/>
              <a:gd name="f3384" fmla="val 674220"/>
              <a:gd name="f3385" fmla="val 419136"/>
              <a:gd name="f3386" fmla="val 152779"/>
              <a:gd name="f3387" fmla="val 419457"/>
              <a:gd name="f3388" fmla="val 151170"/>
              <a:gd name="f3389" fmla="val 419779"/>
              <a:gd name="f3390" fmla="val 149884"/>
              <a:gd name="f3391" fmla="val 447764"/>
              <a:gd name="f3392" fmla="val 475428"/>
              <a:gd name="f3393" fmla="val 503091"/>
              <a:gd name="f3394" fmla="val 547482"/>
              <a:gd name="f3395" fmla="val 147632"/>
              <a:gd name="f3396" fmla="val 591872"/>
              <a:gd name="f3397" fmla="val 636263"/>
              <a:gd name="f3398" fmla="val 670359"/>
              <a:gd name="f3399" fmla="val 699310"/>
              <a:gd name="f3400" fmla="val 176582"/>
              <a:gd name="f3401" fmla="val 736945"/>
              <a:gd name="f3402" fmla="val 211323"/>
              <a:gd name="f3403" fmla="val 748847"/>
              <a:gd name="f3404" fmla="val 760749"/>
              <a:gd name="f3405" fmla="val 782301"/>
              <a:gd name="f3406" fmla="val 805782"/>
              <a:gd name="f3407" fmla="val 276622"/>
              <a:gd name="f3408" fmla="val 833124"/>
              <a:gd name="f3409" fmla="val 855319"/>
              <a:gd name="f3410" fmla="val 303964"/>
              <a:gd name="f3411" fmla="val 873976"/>
              <a:gd name="f3412" fmla="val 321012"/>
              <a:gd name="f3413" fmla="val 893598"/>
              <a:gd name="f3414" fmla="val 337095"/>
              <a:gd name="f3415" fmla="val 921583"/>
              <a:gd name="f3416" fmla="val 359612"/>
              <a:gd name="f3417" fmla="val 948925"/>
              <a:gd name="f3418" fmla="val 383094"/>
              <a:gd name="f3419" fmla="val 987526"/>
              <a:gd name="f3420" fmla="val 992029"/>
              <a:gd name="f3421" fmla="val 994602"/>
              <a:gd name="f3422" fmla="val 997176"/>
              <a:gd name="f3423" fmla="val 391458"/>
              <a:gd name="f3424" fmla="val 1042210"/>
              <a:gd name="f3425" fmla="val 437778"/>
              <a:gd name="f3426" fmla="val 1086600"/>
              <a:gd name="f3427" fmla="val 485064"/>
              <a:gd name="f3428" fmla="val 1134207"/>
              <a:gd name="f3429" fmla="val 538461"/>
              <a:gd name="f3430" fmla="val 1136459"/>
              <a:gd name="f3431" fmla="val 550684"/>
              <a:gd name="f3432" fmla="val 562264"/>
              <a:gd name="f3433" fmla="val 508224"/>
              <a:gd name="f3434" fmla="val 1002323"/>
              <a:gd name="f3435" fmla="val 358647"/>
              <a:gd name="f3436" fmla="val 854355"/>
              <a:gd name="f3437" fmla="val 227084"/>
              <a:gd name="f3438" fmla="val 715393"/>
              <a:gd name="f3439" fmla="val 716037"/>
              <a:gd name="f3440" fmla="val 85550"/>
              <a:gd name="f3441" fmla="val 716680"/>
              <a:gd name="f3442" fmla="val 84585"/>
              <a:gd name="f3443" fmla="val 717002"/>
              <a:gd name="f3444" fmla="val 83298"/>
              <a:gd name="f3445" fmla="val 87480"/>
              <a:gd name="f3446" fmla="val 771685"/>
              <a:gd name="f3447" fmla="val 91983"/>
              <a:gd name="f3448" fmla="val 799027"/>
              <a:gd name="f3449" fmla="val 96165"/>
              <a:gd name="f3450" fmla="val 99703"/>
              <a:gd name="f3451" fmla="val 844383"/>
              <a:gd name="f3452" fmla="val 103242"/>
              <a:gd name="f3453" fmla="val 866900"/>
              <a:gd name="f3454" fmla="val 106458"/>
              <a:gd name="f3455" fmla="val 875906"/>
              <a:gd name="f3456" fmla="val 107745"/>
              <a:gd name="f3457" fmla="val 882983"/>
              <a:gd name="f3458" fmla="val 109997"/>
              <a:gd name="f3459" fmla="val 888452"/>
              <a:gd name="f3460" fmla="val 118360"/>
              <a:gd name="f3461" fmla="val 894885"/>
              <a:gd name="f3462" fmla="val 128010"/>
              <a:gd name="f3463" fmla="val 904857"/>
              <a:gd name="f3464" fmla="val 914507"/>
              <a:gd name="f3465" fmla="val 140555"/>
              <a:gd name="f3466" fmla="val 993316"/>
              <a:gd name="f3467" fmla="val 1067300"/>
              <a:gd name="f3468" fmla="val 253461"/>
              <a:gd name="f3469" fmla="val 1133564"/>
              <a:gd name="f3470" fmla="val 1138067"/>
              <a:gd name="f3471" fmla="val 326802"/>
              <a:gd name="f3472" fmla="val 1141927"/>
              <a:gd name="f3473" fmla="val 330662"/>
              <a:gd name="f3474" fmla="val 1141605"/>
              <a:gd name="f3475" fmla="val 1138389"/>
              <a:gd name="f3476" fmla="val 394031"/>
              <a:gd name="f3477" fmla="val 449358"/>
              <a:gd name="f3478" fmla="val 1143214"/>
              <a:gd name="f3479" fmla="val 1074055"/>
              <a:gd name="f3480" fmla="val 230623"/>
              <a:gd name="f3481" fmla="val 1000071"/>
              <a:gd name="f3482" fmla="val 170149"/>
              <a:gd name="f3483" fmla="val 920940"/>
              <a:gd name="f3484" fmla="val 115143"/>
              <a:gd name="f3485" fmla="val 953429"/>
              <a:gd name="f3486" fmla="val 119003"/>
              <a:gd name="f3487" fmla="val 986239"/>
              <a:gd name="f3488" fmla="val 123185"/>
              <a:gd name="f3489" fmla="val 127045"/>
              <a:gd name="f3490" fmla="val 1057971"/>
              <a:gd name="f3491" fmla="val 139590"/>
              <a:gd name="f3492" fmla="val 1153507"/>
              <a:gd name="f3493" fmla="val 141199"/>
              <a:gd name="f3494" fmla="val 1158332"/>
              <a:gd name="f3495" fmla="val 1156724"/>
              <a:gd name="f3496" fmla="val 1151899"/>
              <a:gd name="f3497" fmla="val 252496"/>
              <a:gd name="f3498" fmla="val 604403"/>
              <a:gd name="f3499" fmla="val 1158011"/>
              <a:gd name="f3500" fmla="val 598935"/>
              <a:gd name="f3501" fmla="val 593466"/>
              <a:gd name="f3502" fmla="val 1157689"/>
              <a:gd name="f3503" fmla="val 577061"/>
              <a:gd name="f3504" fmla="val 565803"/>
              <a:gd name="f3505" fmla="val 603760"/>
              <a:gd name="f3506" fmla="val 1222023"/>
              <a:gd name="f3507" fmla="val 641073"/>
              <a:gd name="f3508" fmla="val 1250651"/>
              <a:gd name="f3509" fmla="val 680317"/>
              <a:gd name="f3510" fmla="val 656513"/>
              <a:gd name="f3511" fmla="val 632388"/>
              <a:gd name="f3512" fmla="val 1323027"/>
              <a:gd name="f3513" fmla="val 738861"/>
              <a:gd name="f3514" fmla="val 1273812"/>
              <a:gd name="f3515" fmla="val 670024"/>
              <a:gd name="f3516" fmla="val 1218806"/>
              <a:gd name="f3517" fmla="val 606011"/>
              <a:gd name="f3518" fmla="val 1164444"/>
              <a:gd name="f3519" fmla="val 1160262"/>
              <a:gd name="f3520" fmla="val 1157046"/>
              <a:gd name="f3521" fmla="val 531706"/>
              <a:gd name="f3522" fmla="val 412688"/>
              <a:gd name="f3523" fmla="val 1161549"/>
              <a:gd name="f3524" fmla="val 356717"/>
              <a:gd name="f3525" fmla="val 356074"/>
              <a:gd name="f3526" fmla="val 1162836"/>
              <a:gd name="f3527" fmla="val 354466"/>
              <a:gd name="f3528" fmla="val 1167339"/>
              <a:gd name="f3529" fmla="val 355109"/>
              <a:gd name="f3530" fmla="val 1169269"/>
              <a:gd name="f3531" fmla="val 359291"/>
              <a:gd name="f3532" fmla="val 362186"/>
              <a:gd name="f3533" fmla="val 1268343"/>
              <a:gd name="f3534" fmla="val 467693"/>
              <a:gd name="f3535" fmla="val 1348761"/>
              <a:gd name="f3536" fmla="val 584459"/>
              <a:gd name="f3537" fmla="val 1419528"/>
              <a:gd name="f3538" fmla="val 1421780"/>
              <a:gd name="f3539" fmla="val 718274"/>
              <a:gd name="f3540" fmla="val 720204"/>
              <a:gd name="f3541" fmla="val 1388969"/>
              <a:gd name="f3542" fmla="val 727602"/>
              <a:gd name="f3543" fmla="val 1363236"/>
              <a:gd name="f3544" fmla="val 735322"/>
              <a:gd name="f3545" fmla="val 1338146"/>
              <a:gd name="f3546" fmla="val 743364"/>
              <a:gd name="f3547" fmla="val 1331069"/>
              <a:gd name="f3548" fmla="val 745616"/>
              <a:gd name="f3549" fmla="val 1327209"/>
              <a:gd name="f3550" fmla="val 744973"/>
              <a:gd name="f3551" fmla="val 1856355"/>
              <a:gd name="f3552" fmla="val 1153815"/>
              <a:gd name="f3553" fmla="val 1830622"/>
              <a:gd name="f3554" fmla="val 1110711"/>
              <a:gd name="f3555" fmla="val 1800063"/>
              <a:gd name="f3556" fmla="val 1073719"/>
              <a:gd name="f3557" fmla="val 1768540"/>
              <a:gd name="f3558" fmla="val 1037370"/>
              <a:gd name="f3559" fmla="val 1717716"/>
              <a:gd name="f3560" fmla="val 979148"/>
              <a:gd name="f3561" fmla="val 934436"/>
              <a:gd name="f3562" fmla="val 897444"/>
              <a:gd name="f3563" fmla="val 1516672"/>
              <a:gd name="f3564" fmla="val 1370956"/>
              <a:gd name="f3565" fmla="val 775853"/>
              <a:gd name="f3566" fmla="val 1362593"/>
              <a:gd name="f3567" fmla="val 771350"/>
              <a:gd name="f3568" fmla="val 1354551"/>
              <a:gd name="f3569" fmla="val 1342971"/>
              <a:gd name="f3570" fmla="val 759769"/>
              <a:gd name="f3571" fmla="val 1374494"/>
              <a:gd name="f3572" fmla="val 750441"/>
              <a:gd name="f3573" fmla="val 1402801"/>
              <a:gd name="f3574" fmla="val 1431108"/>
              <a:gd name="f3575" fmla="val 733392"/>
              <a:gd name="f3576" fmla="val 1434968"/>
              <a:gd name="f3577" fmla="val 732106"/>
              <a:gd name="f3578" fmla="val 1437220"/>
              <a:gd name="f3579" fmla="val 733714"/>
              <a:gd name="f3580" fmla="val 1439472"/>
              <a:gd name="f3581" fmla="val 736287"/>
              <a:gd name="f3582" fmla="val 1458772"/>
              <a:gd name="f3583" fmla="val 758804"/>
              <a:gd name="f3584" fmla="val 771993"/>
              <a:gd name="f3585" fmla="val 1509917"/>
              <a:gd name="f3586" fmla="val 786146"/>
              <a:gd name="f3587" fmla="val 1580684"/>
              <a:gd name="f3588" fmla="val 826355"/>
              <a:gd name="f3589" fmla="val 1648878"/>
              <a:gd name="f3590" fmla="val 1708066"/>
              <a:gd name="f3591" fmla="val 926394"/>
              <a:gd name="f3592" fmla="val 1772400"/>
              <a:gd name="f3593" fmla="val 987511"/>
              <a:gd name="f3594" fmla="val 1822902"/>
              <a:gd name="f3595" fmla="val 1058279"/>
              <a:gd name="f3596" fmla="val 1855069"/>
              <a:gd name="f3597" fmla="val 1141270"/>
              <a:gd name="f3598" fmla="val 1144486"/>
              <a:gd name="f3599" fmla="val 1858929"/>
              <a:gd name="f3600" fmla="val 1147703"/>
              <a:gd name="f3601" fmla="val 1906857"/>
              <a:gd name="f3602" fmla="val 1207212"/>
              <a:gd name="f3603" fmla="val 1900746"/>
              <a:gd name="f3604" fmla="val 1198527"/>
              <a:gd name="f3605" fmla="val 1189520"/>
              <a:gd name="f3606" fmla="val 1179227"/>
              <a:gd name="f3607" fmla="val 1839950"/>
              <a:gd name="f3608" fmla="val 1729939"/>
              <a:gd name="f3609" fmla="val 898087"/>
              <a:gd name="f3610" fmla="val 1586475"/>
              <a:gd name="f3611" fmla="val 808342"/>
              <a:gd name="f3612" fmla="val 1558489"/>
              <a:gd name="f3613" fmla="val 1500267"/>
              <a:gd name="f3614" fmla="val 759448"/>
              <a:gd name="f3615" fmla="val 750763"/>
              <a:gd name="f3616" fmla="val 741113"/>
              <a:gd name="f3617" fmla="val 1500589"/>
              <a:gd name="f3618" fmla="val 1542084"/>
              <a:gd name="f3619" fmla="val 1583901"/>
              <a:gd name="f3620" fmla="val 1614138"/>
              <a:gd name="f3621" fmla="val 686429"/>
              <a:gd name="f3622" fmla="val 1644697"/>
              <a:gd name="f3623" fmla="val 1675255"/>
              <a:gd name="f3624" fmla="val 673562"/>
              <a:gd name="f3625" fmla="val 1680080"/>
              <a:gd name="f3626" fmla="val 672597"/>
              <a:gd name="f3627" fmla="val 1684584"/>
              <a:gd name="f3628" fmla="val 671310"/>
              <a:gd name="f3629" fmla="val 1689730"/>
              <a:gd name="f3630" fmla="val 1748918"/>
              <a:gd name="f3631" fmla="val 1808427"/>
              <a:gd name="f3632" fmla="val 729532"/>
              <a:gd name="f3633" fmla="val 1859572"/>
              <a:gd name="f3634" fmla="val 1905571"/>
              <a:gd name="f3635" fmla="val 808985"/>
              <a:gd name="f3636" fmla="val 1935808"/>
              <a:gd name="f3637" fmla="val 1956716"/>
              <a:gd name="f3638" fmla="val 912241"/>
              <a:gd name="f3639" fmla="val 1974730"/>
              <a:gd name="f3640" fmla="val 959526"/>
              <a:gd name="f3641" fmla="val 1987275"/>
              <a:gd name="f3642" fmla="val 1008420"/>
              <a:gd name="f3643" fmla="val 1999498"/>
              <a:gd name="f3644" fmla="val 1057314"/>
              <a:gd name="f3645" fmla="val 2003680"/>
              <a:gd name="f3646" fmla="val 1073397"/>
              <a:gd name="f3647" fmla="val 2008827"/>
              <a:gd name="f3648" fmla="val 1089159"/>
              <a:gd name="f3649" fmla="val 2016868"/>
              <a:gd name="f3650" fmla="val 1103634"/>
              <a:gd name="f3651" fmla="val 2020085"/>
              <a:gd name="f3652" fmla="val 1109424"/>
              <a:gd name="f3653" fmla="val 2019764"/>
              <a:gd name="f3654" fmla="val 1112963"/>
              <a:gd name="f3655" fmla="val 2014939"/>
              <a:gd name="f3656" fmla="val 1117788"/>
              <a:gd name="f3657" fmla="val 1984058"/>
              <a:gd name="f3658" fmla="val 1148346"/>
              <a:gd name="f3659" fmla="val 1953178"/>
              <a:gd name="f3660" fmla="val 1920689"/>
              <a:gd name="f3661" fmla="val 1208499"/>
              <a:gd name="f3662" fmla="val 1915543"/>
              <a:gd name="f3663" fmla="val 1911682"/>
              <a:gd name="f3664" fmla="val 1213967"/>
              <a:gd name="f3665" fmla="val 1928088"/>
              <a:gd name="f3666" fmla="val 1216862"/>
              <a:gd name="f3667" fmla="val 1188233"/>
              <a:gd name="f3668" fmla="val 1991778"/>
              <a:gd name="f3669" fmla="val 1157353"/>
              <a:gd name="f3670" fmla="val 2022659"/>
              <a:gd name="f3671" fmla="val 1126473"/>
              <a:gd name="f3672" fmla="val 2024267"/>
              <a:gd name="f3673" fmla="val 1124864"/>
              <a:gd name="f3674" fmla="val 1123578"/>
              <a:gd name="f3675" fmla="val 2028127"/>
              <a:gd name="f3676" fmla="val 1121969"/>
              <a:gd name="f3677" fmla="val 2029735"/>
              <a:gd name="f3678" fmla="val 2031344"/>
              <a:gd name="f3679" fmla="val 1124543"/>
              <a:gd name="f3680" fmla="val 1125829"/>
              <a:gd name="f3681" fmla="val 1150598"/>
              <a:gd name="f3682" fmla="val 2083132"/>
              <a:gd name="f3683" fmla="val 1163143"/>
              <a:gd name="f3684" fmla="val 2112726"/>
              <a:gd name="f3685" fmla="val 1174080"/>
              <a:gd name="f3686" fmla="val 1199492"/>
              <a:gd name="f3687" fmla="val 2249757"/>
              <a:gd name="f3688" fmla="val 1223617"/>
              <a:gd name="f3689" fmla="val 1249672"/>
              <a:gd name="f3690" fmla="val 2371992"/>
              <a:gd name="f3691" fmla="val 1270581"/>
              <a:gd name="f3692" fmla="val 2423459"/>
              <a:gd name="f3693" fmla="val 1296958"/>
              <a:gd name="f3694" fmla="val 2467206"/>
              <a:gd name="f3695" fmla="val 1336201"/>
              <a:gd name="f3696" fmla="val 2485863"/>
              <a:gd name="f3697" fmla="val 1352928"/>
              <a:gd name="f3698" fmla="val 2516100"/>
              <a:gd name="f3699" fmla="val 1391850"/>
              <a:gd name="f3700" fmla="val 1397319"/>
              <a:gd name="f3701" fmla="val 1402465"/>
              <a:gd name="f3702" fmla="val 2519638"/>
              <a:gd name="f3703" fmla="val 1409542"/>
              <a:gd name="f3704" fmla="val 2511275"/>
              <a:gd name="f3705" fmla="val 1442352"/>
              <a:gd name="f3706" fmla="val 2503555"/>
              <a:gd name="f3707" fmla="val 1475484"/>
              <a:gd name="f3708" fmla="val 2496156"/>
              <a:gd name="f3709" fmla="val 1508616"/>
              <a:gd name="f3710" fmla="val 1517623"/>
              <a:gd name="f3711" fmla="val 2490688"/>
              <a:gd name="f3712" fmla="val 1517945"/>
              <a:gd name="f3713" fmla="val 2482968"/>
              <a:gd name="f3714" fmla="val 1514728"/>
              <a:gd name="f3715" fmla="val 2469458"/>
              <a:gd name="f3716" fmla="val 1508295"/>
              <a:gd name="f3717" fmla="val 1499931"/>
              <a:gd name="f3718" fmla="val 1375767"/>
              <a:gd name="f3719" fmla="val 2143606"/>
              <a:gd name="f3720" fmla="val 1294706"/>
              <a:gd name="f3721" fmla="val 1967975"/>
              <a:gd name="f3722" fmla="val 1243882"/>
              <a:gd name="f3723" fmla="val 1240022"/>
              <a:gd name="f3724" fmla="val 1941276"/>
              <a:gd name="f3725" fmla="val 1234554"/>
              <a:gd name="f3726" fmla="val 1929053"/>
              <a:gd name="f3727" fmla="val 1227155"/>
              <a:gd name="f3728" fmla="val 1923584"/>
              <a:gd name="f3729" fmla="val 1221044"/>
              <a:gd name="f3730" fmla="val 1726387"/>
              <a:gd name="f3731" fmla="val 1744722"/>
              <a:gd name="f3732" fmla="val 2448871"/>
              <a:gd name="f3733" fmla="val 1763057"/>
              <a:gd name="f3734" fmla="val 2446297"/>
              <a:gd name="f3735" fmla="val 1781714"/>
              <a:gd name="f3736" fmla="val 2444368"/>
              <a:gd name="f3737" fmla="val 1781071"/>
              <a:gd name="f3738" fmla="val 1780427"/>
              <a:gd name="f3739" fmla="val 2400299"/>
              <a:gd name="f3740" fmla="val 1694541"/>
              <a:gd name="f3741" fmla="val 1624739"/>
              <a:gd name="f3742" fmla="val 2269058"/>
              <a:gd name="f3743" fmla="val 2167088"/>
              <a:gd name="f3744" fmla="val 1456506"/>
              <a:gd name="f3745" fmla="val 2065119"/>
              <a:gd name="f3746" fmla="val 1354537"/>
              <a:gd name="f3747" fmla="val 1953500"/>
              <a:gd name="f3748" fmla="val 1262861"/>
              <a:gd name="f3749" fmla="val 1952856"/>
              <a:gd name="f3750" fmla="val 1262539"/>
              <a:gd name="f3751" fmla="val 1261252"/>
              <a:gd name="f3752" fmla="val 1952213"/>
              <a:gd name="f3753" fmla="val 1259644"/>
              <a:gd name="f3754" fmla="val 1268007"/>
              <a:gd name="f3755" fmla="val 1277979"/>
              <a:gd name="f3756" fmla="val 1289881"/>
              <a:gd name="f3757" fmla="val 2187997"/>
              <a:gd name="f3758" fmla="val 1339096"/>
              <a:gd name="f3759" fmla="val 2310875"/>
              <a:gd name="f3760" fmla="val 1411472"/>
              <a:gd name="f3761" fmla="val 2424424"/>
              <a:gd name="f3762" fmla="val 1500253"/>
              <a:gd name="f3763" fmla="val 2460129"/>
              <a:gd name="f3764" fmla="val 1529203"/>
              <a:gd name="f3765" fmla="val 1534993"/>
              <a:gd name="f3766" fmla="val 1536923"/>
              <a:gd name="f3767" fmla="val 2488436"/>
              <a:gd name="f3768" fmla="val 1542070"/>
              <a:gd name="f3769" fmla="val 2487471"/>
              <a:gd name="f3770" fmla="val 1546895"/>
              <a:gd name="f3771" fmla="val 2474926"/>
              <a:gd name="f3772" fmla="val 1606082"/>
              <a:gd name="f3773" fmla="val 2463668"/>
              <a:gd name="f3774" fmla="val 1665913"/>
              <a:gd name="f3775" fmla="val 3160726"/>
              <a:gd name="f3776" fmla="val 2256177"/>
              <a:gd name="f3777" fmla="val 3225060"/>
              <a:gd name="f3778" fmla="val 2353964"/>
              <a:gd name="f3779" fmla="val 3285855"/>
              <a:gd name="f3780" fmla="val 2454004"/>
              <a:gd name="f3781" fmla="val 2560798"/>
              <a:gd name="f3782" fmla="val 3337965"/>
              <a:gd name="f3783" fmla="val 2569483"/>
              <a:gd name="f3784" fmla="val 2575916"/>
              <a:gd name="f3785" fmla="val 3332819"/>
              <a:gd name="f3786" fmla="val 3301939"/>
              <a:gd name="f3787" fmla="val 2689144"/>
              <a:gd name="f3788" fmla="val 2745115"/>
              <a:gd name="f3789" fmla="val 2748009"/>
              <a:gd name="f3790" fmla="val 3258835"/>
              <a:gd name="f3791" fmla="val 2750905"/>
              <a:gd name="f3792" fmla="val 3256262"/>
              <a:gd name="f3793" fmla="val 2757338"/>
              <a:gd name="f3794" fmla="val 3213158"/>
              <a:gd name="f3795" fmla="val 2588783"/>
              <a:gd name="f3796" fmla="val 3181634"/>
              <a:gd name="f3797" fmla="val 2421837"/>
              <a:gd name="f3798" fmla="val 3155579"/>
              <a:gd name="f3799" fmla="val 2253603"/>
              <a:gd name="f3800" fmla="val 3158796"/>
              <a:gd name="f3801" fmla="val 2251995"/>
              <a:gd name="f3802" fmla="val 3159761"/>
              <a:gd name="f3803" fmla="val 2254890"/>
              <a:gd name="f3804" fmla="val 3229241"/>
              <a:gd name="f3805" fmla="val 2724206"/>
              <a:gd name="f3806" fmla="val 2725171"/>
              <a:gd name="f3807" fmla="val 3228276"/>
              <a:gd name="f3808" fmla="val 2728709"/>
              <a:gd name="f3809" fmla="val 3216375"/>
              <a:gd name="f3810" fmla="val 2706836"/>
              <a:gd name="f3811" fmla="val 3205116"/>
              <a:gd name="f3812" fmla="val 2686892"/>
              <a:gd name="f3813" fmla="val 2666627"/>
              <a:gd name="f3814" fmla="val 3124377"/>
              <a:gd name="f3815" fmla="val 2536994"/>
              <a:gd name="f3816" fmla="val 3052323"/>
              <a:gd name="f3817" fmla="val 2408648"/>
              <a:gd name="f3818" fmla="val 2968689"/>
              <a:gd name="f3819" fmla="val 2287379"/>
              <a:gd name="f3820" fmla="val 2210821"/>
              <a:gd name="f3821" fmla="val 2857713"/>
              <a:gd name="f3822" fmla="val 2065748"/>
              <a:gd name="f3823" fmla="val 1989191"/>
              <a:gd name="f3824" fmla="val 1932899"/>
              <a:gd name="f3825" fmla="val 2571427"/>
              <a:gd name="f3826" fmla="val 1885292"/>
              <a:gd name="f3827" fmla="val 2554378"/>
              <a:gd name="f3828" fmla="val 1875641"/>
              <a:gd name="f3829" fmla="val 2537973"/>
              <a:gd name="f3830" fmla="val 1865026"/>
              <a:gd name="f3831" fmla="val 1854090"/>
              <a:gd name="f3832" fmla="val 2527358"/>
              <a:gd name="f3833" fmla="val 1850873"/>
              <a:gd name="f3834" fmla="val 2533148"/>
              <a:gd name="f3835" fmla="val 1853125"/>
              <a:gd name="f3836" fmla="val 2730975"/>
              <a:gd name="f3837" fmla="val 2897278"/>
              <a:gd name="f3838" fmla="val 1995302"/>
              <a:gd name="f3839" fmla="val 3044281"/>
              <a:gd name="f3840" fmla="val 2125579"/>
              <a:gd name="f3841" fmla="val 2149061"/>
              <a:gd name="f3842" fmla="val 3095749"/>
              <a:gd name="f3843" fmla="val 3121160"/>
              <a:gd name="f3844" fmla="val 2198598"/>
              <a:gd name="f3845" fmla="val 3126307"/>
              <a:gd name="f3846" fmla="val 2203423"/>
              <a:gd name="f3847" fmla="val 3129845"/>
              <a:gd name="f3848" fmla="val 2208891"/>
              <a:gd name="f3849" fmla="val 2216290"/>
              <a:gd name="f3850" fmla="val 3156866"/>
              <a:gd name="f3851" fmla="val 2387096"/>
              <a:gd name="f3852" fmla="val 3187746"/>
              <a:gd name="f3853" fmla="val 2556616"/>
              <a:gd name="f3854" fmla="val 3123412"/>
              <a:gd name="f3855" fmla="val 2175759"/>
              <a:gd name="f3856" fmla="val 3088028"/>
              <a:gd name="f3857" fmla="val 2141341"/>
              <a:gd name="f3858" fmla="val 3052645"/>
              <a:gd name="f3859" fmla="val 2109817"/>
              <a:gd name="f3860" fmla="val 3016296"/>
              <a:gd name="f3861" fmla="val 2079902"/>
              <a:gd name="f3862" fmla="val 2875405"/>
              <a:gd name="f3863" fmla="val 1964422"/>
              <a:gd name="f3864" fmla="val 1882396"/>
              <a:gd name="f3865" fmla="val 2540225"/>
              <a:gd name="f3866" fmla="val 1839936"/>
              <a:gd name="f3867" fmla="val 1836398"/>
              <a:gd name="f3868" fmla="val 2510631"/>
              <a:gd name="f3869" fmla="val 1833181"/>
              <a:gd name="f3870" fmla="val 2495835"/>
              <a:gd name="f3871" fmla="val 1831251"/>
              <a:gd name="f3872" fmla="val 1829643"/>
              <a:gd name="f3873" fmla="val 1821923"/>
              <a:gd name="f3874" fmla="val 1817741"/>
              <a:gd name="f3875" fmla="val 2462703"/>
              <a:gd name="f3876" fmla="val 1815489"/>
              <a:gd name="f3877" fmla="val 2464954"/>
              <a:gd name="f3878" fmla="val 1811308"/>
              <a:gd name="f3879" fmla="val 2465598"/>
              <a:gd name="f3880" fmla="val 2468493"/>
              <a:gd name="f3881" fmla="val 1785896"/>
              <a:gd name="f3882" fmla="val 2471709"/>
              <a:gd name="f3883" fmla="val 1763700"/>
              <a:gd name="f3884" fmla="val 2474604"/>
              <a:gd name="f3885" fmla="val 1741183"/>
              <a:gd name="f3886" fmla="val 1723170"/>
              <a:gd name="f3887" fmla="val 1726708"/>
              <a:gd name="f3888" fmla="val 1746652"/>
              <a:gd name="f3889" fmla="val 2677256"/>
              <a:gd name="f3890" fmla="val 1779141"/>
              <a:gd name="f3891" fmla="val 2761212"/>
              <a:gd name="f3892" fmla="val 1825783"/>
              <a:gd name="f3893" fmla="val 2905963"/>
              <a:gd name="f3894" fmla="val 3024016"/>
              <a:gd name="f3895" fmla="val 2015246"/>
              <a:gd name="f3896" fmla="val 2152921"/>
              <a:gd name="f3897" fmla="val 3120195"/>
              <a:gd name="f3898" fmla="val 2159354"/>
              <a:gd name="f3899" fmla="val 2165144"/>
              <a:gd name="f3900" fmla="val 3085455"/>
              <a:gd name="f3901" fmla="val 1961849"/>
              <a:gd name="f3902" fmla="val 3106364"/>
              <a:gd name="f3903" fmla="val 2042588"/>
              <a:gd name="f3904" fmla="val 3116657"/>
              <a:gd name="f3905" fmla="val 2123649"/>
              <a:gd name="f3906" fmla="val 2123970"/>
              <a:gd name="f3907" fmla="val 3116335"/>
              <a:gd name="f3908" fmla="val 2124614"/>
              <a:gd name="f3909" fmla="val 2126865"/>
              <a:gd name="f3910" fmla="val 2960325"/>
              <a:gd name="f3911" fmla="val 1912633"/>
              <a:gd name="f3912" fmla="val 2757352"/>
              <a:gd name="f3913" fmla="val 1769812"/>
              <a:gd name="f3914" fmla="val 2499051"/>
              <a:gd name="f3915" fmla="val 1708695"/>
              <a:gd name="f3916" fmla="val 2584615"/>
              <a:gd name="f3917" fmla="val 1691646"/>
              <a:gd name="f3918" fmla="val 2668250"/>
              <a:gd name="f3919" fmla="val 1700975"/>
              <a:gd name="f3920" fmla="val 1724778"/>
              <a:gd name="f3921" fmla="val 2847098"/>
              <a:gd name="f3922" fmla="val 1752442"/>
              <a:gd name="f3923" fmla="val 2936522"/>
              <a:gd name="f3924" fmla="val 1796189"/>
              <a:gd name="f3925" fmla="val 3023373"/>
              <a:gd name="f3926" fmla="val 3075483"/>
              <a:gd name="f3927" fmla="val 3081273"/>
              <a:gd name="f3928" fmla="val 3084812"/>
              <a:gd name="f3929" fmla="val 1874355"/>
              <a:gd name="f3930" fmla="val 3050393"/>
              <a:gd name="f3931" fmla="val 1590320"/>
              <a:gd name="f3932" fmla="val 3060365"/>
              <a:gd name="f3933" fmla="val 1674276"/>
              <a:gd name="f3934" fmla="val 3080630"/>
              <a:gd name="f3935" fmla="val 1841544"/>
              <a:gd name="f3936" fmla="val 1843796"/>
              <a:gd name="f3937" fmla="val 1846048"/>
              <a:gd name="f3938" fmla="val 1850229"/>
              <a:gd name="f3939" fmla="val 3049106"/>
              <a:gd name="f3940" fmla="val 1837041"/>
              <a:gd name="f3941" fmla="val 3021121"/>
              <a:gd name="f3942" fmla="val 1820314"/>
              <a:gd name="f3943" fmla="val 1805196"/>
              <a:gd name="f3944" fmla="val 2907572"/>
              <a:gd name="f3945" fmla="val 1760162"/>
              <a:gd name="f3946" fmla="val 1721883"/>
              <a:gd name="f3947" fmla="val 2725828"/>
              <a:gd name="f3948" fmla="val 2647984"/>
              <a:gd name="f3949" fmla="val 1682640"/>
              <a:gd name="f3950" fmla="val 1678780"/>
              <a:gd name="f3951" fmla="val 1696471"/>
              <a:gd name="f3952" fmla="val 1698401"/>
              <a:gd name="f3953" fmla="val 2481681"/>
              <a:gd name="f3954" fmla="val 1688751"/>
              <a:gd name="f3955" fmla="val 2491010"/>
              <a:gd name="f3956" fmla="val 1640823"/>
              <a:gd name="f3957" fmla="val 1593215"/>
              <a:gd name="f3958" fmla="val 1545608"/>
              <a:gd name="f3959" fmla="val 2511596"/>
              <a:gd name="f3960" fmla="val 2514491"/>
              <a:gd name="f3961" fmla="val 1537888"/>
              <a:gd name="f3962" fmla="val 2613566"/>
              <a:gd name="f3963" fmla="val 1522126"/>
              <a:gd name="f3964" fmla="val 1513441"/>
              <a:gd name="f3965" fmla="val 1524378"/>
              <a:gd name="f3966" fmla="val 1532420"/>
              <a:gd name="f3967" fmla="val 1546573"/>
              <a:gd name="f3968" fmla="val 3002143"/>
              <a:gd name="f3969" fmla="val 1569090"/>
              <a:gd name="f3970" fmla="val 3014366"/>
              <a:gd name="f3971" fmla="val 1573272"/>
              <a:gd name="f3972" fmla="val 1576489"/>
              <a:gd name="f3973" fmla="val 3039456"/>
              <a:gd name="f3974" fmla="val 1578740"/>
              <a:gd name="f3975" fmla="val 1580349"/>
              <a:gd name="f3976" fmla="val 3049428"/>
              <a:gd name="f3977" fmla="val 1583244"/>
              <a:gd name="f3978" fmla="val 1362900"/>
              <a:gd name="f3979" fmla="val 1424661"/>
              <a:gd name="f3980" fmla="val 3036883"/>
              <a:gd name="f3981" fmla="val 1486743"/>
              <a:gd name="f3982" fmla="val 3044925"/>
              <a:gd name="f3983" fmla="val 1548503"/>
              <a:gd name="f3984" fmla="val 1562979"/>
              <a:gd name="f3985" fmla="val 3045890"/>
              <a:gd name="f3986" fmla="val 3031415"/>
              <a:gd name="f3987" fmla="val 1559440"/>
              <a:gd name="f3988" fmla="val 2986059"/>
              <a:gd name="f3989" fmla="val 1545930"/>
              <a:gd name="f3990" fmla="val 2941025"/>
              <a:gd name="f3991" fmla="val 1531455"/>
              <a:gd name="f3992" fmla="val 2894705"/>
              <a:gd name="f3993" fmla="val 2798847"/>
              <a:gd name="f3994" fmla="val 1502505"/>
              <a:gd name="f3995" fmla="val 2702346"/>
              <a:gd name="f3996" fmla="val 1501540"/>
              <a:gd name="f3997" fmla="val 2605846"/>
              <a:gd name="f3998" fmla="val 1512476"/>
              <a:gd name="f3999" fmla="val 1515371"/>
              <a:gd name="f4000" fmla="val 2554057"/>
              <a:gd name="f4001" fmla="val 1518910"/>
              <a:gd name="f4002" fmla="val 2517708"/>
              <a:gd name="f4003" fmla="val 1523413"/>
              <a:gd name="f4004" fmla="val 2515456"/>
              <a:gd name="f4005" fmla="val 1520196"/>
              <a:gd name="f4006" fmla="val 2518352"/>
              <a:gd name="f4007" fmla="val 1510225"/>
              <a:gd name="f4008" fmla="val 2527036"/>
              <a:gd name="f4009" fmla="val 1477093"/>
              <a:gd name="f4010" fmla="val 2534757"/>
              <a:gd name="f4011" fmla="val 1443317"/>
              <a:gd name="f4012" fmla="val 2542477"/>
              <a:gd name="f4013" fmla="val 1409864"/>
              <a:gd name="f4014" fmla="val 2544085"/>
              <a:gd name="f4015" fmla="val 1397962"/>
              <a:gd name="f4016" fmla="val 1394424"/>
              <a:gd name="f4017" fmla="val 2624824"/>
              <a:gd name="f4018" fmla="val 1352607"/>
              <a:gd name="f4019" fmla="val 2701060"/>
              <a:gd name="f4020" fmla="val 1332985"/>
              <a:gd name="f4021" fmla="val 2765394"/>
              <a:gd name="f4022" fmla="val 2839378"/>
              <a:gd name="f4023" fmla="val 2895027"/>
              <a:gd name="f4024" fmla="val 1343922"/>
              <a:gd name="f4025" fmla="val 2951319"/>
              <a:gd name="f4026" fmla="val 1349712"/>
              <a:gd name="f4027" fmla="val 2970941"/>
              <a:gd name="f4028" fmla="val 1351642"/>
              <a:gd name="f4029" fmla="val 2990562"/>
              <a:gd name="f4030" fmla="val 1354858"/>
              <a:gd name="f4031" fmla="val 1353250"/>
              <a:gd name="f4032" fmla="val 3018226"/>
              <a:gd name="f4033" fmla="val 3020156"/>
              <a:gd name="f4034" fmla="val 1355502"/>
              <a:gd name="f4035" fmla="val 2998604"/>
              <a:gd name="f4036" fmla="val 1202709"/>
              <a:gd name="f4037" fmla="val 3004073"/>
              <a:gd name="f4038" fmla="val 1283448"/>
              <a:gd name="f4039" fmla="val 3017583"/>
              <a:gd name="f4040" fmla="val 1335880"/>
              <a:gd name="f4041" fmla="val 1336523"/>
              <a:gd name="f4042" fmla="val 2987667"/>
              <a:gd name="f4043" fmla="val 1338131"/>
              <a:gd name="f4044" fmla="val 2969332"/>
              <a:gd name="f4045" fmla="val 1322691"/>
              <a:gd name="f4046" fmla="val 2780834"/>
              <a:gd name="f4047" fmla="val 1313685"/>
              <a:gd name="f4048" fmla="val 1326551"/>
              <a:gd name="f4049" fmla="val 2646054"/>
              <a:gd name="f4050" fmla="val 1373515"/>
              <a:gd name="f4051" fmla="val 2564672"/>
              <a:gd name="f4052" fmla="val 1328160"/>
              <a:gd name="f4053" fmla="val 2577539"/>
              <a:gd name="f4054" fmla="val 1286664"/>
              <a:gd name="f4055" fmla="val 2587832"/>
              <a:gd name="f4056" fmla="val 1244526"/>
              <a:gd name="f4057" fmla="val 2592014"/>
              <a:gd name="f4058" fmla="val 1227799"/>
              <a:gd name="f4059" fmla="val 2600699"/>
              <a:gd name="f4060" fmla="val 1217184"/>
              <a:gd name="f4061" fmla="val 2759282"/>
              <a:gd name="f4062" fmla="val 1188555"/>
              <a:gd name="f4063" fmla="val 1186303"/>
              <a:gd name="f4064" fmla="val 1189198"/>
              <a:gd name="f4065" fmla="val 2925907"/>
              <a:gd name="f4066" fmla="val 2946494"/>
              <a:gd name="f4067" fmla="val 1194988"/>
              <a:gd name="f4068" fmla="val 2967081"/>
              <a:gd name="f4069" fmla="val 1196275"/>
              <a:gd name="f4070" fmla="val 1193380"/>
              <a:gd name="f4071" fmla="val 2996353"/>
              <a:gd name="f4072" fmla="val 1192415"/>
              <a:gd name="f4073" fmla="val 1195632"/>
              <a:gd name="f4074" fmla="val 1155745"/>
              <a:gd name="f4075" fmla="val 2993136"/>
              <a:gd name="f4076" fmla="val 1164751"/>
              <a:gd name="f4077" fmla="val 1167968"/>
              <a:gd name="f4078" fmla="val 2982199"/>
              <a:gd name="f4079" fmla="val 1169898"/>
              <a:gd name="f4080" fmla="val 1175367"/>
              <a:gd name="f4081" fmla="val 2935557"/>
              <a:gd name="f4082" fmla="val 1170542"/>
              <a:gd name="f4083" fmla="val 2912397"/>
              <a:gd name="f4084" fmla="val 1168933"/>
              <a:gd name="f4085" fmla="val 2810749"/>
              <a:gd name="f4086" fmla="val 1160570"/>
              <a:gd name="f4087" fmla="val 2612279"/>
              <a:gd name="f4088" fmla="val 2610027"/>
              <a:gd name="f4089" fmla="val 1196597"/>
              <a:gd name="f4090" fmla="val 1196918"/>
              <a:gd name="f4091" fmla="val 2602629"/>
              <a:gd name="f4092" fmla="val 2611314"/>
              <a:gd name="f4093" fmla="val 2619356"/>
              <a:gd name="f4094" fmla="val 1144165"/>
              <a:gd name="f4095" fmla="val 2627397"/>
              <a:gd name="f4096" fmla="val 2634474"/>
              <a:gd name="f4097" fmla="val 1095914"/>
              <a:gd name="f4098" fmla="val 2642194"/>
              <a:gd name="f4099" fmla="val 2649271"/>
              <a:gd name="f4100" fmla="val 1050559"/>
              <a:gd name="f4101" fmla="val 2651201"/>
              <a:gd name="f4102" fmla="val 1044447"/>
              <a:gd name="f4103" fmla="val 1041874"/>
              <a:gd name="f4104" fmla="val 1038979"/>
              <a:gd name="f4105" fmla="val 2696878"/>
              <a:gd name="f4106" fmla="val 2732905"/>
              <a:gd name="f4107" fmla="val 1002952"/>
              <a:gd name="f4108" fmla="val 2832944"/>
              <a:gd name="f4109" fmla="val 2894062"/>
              <a:gd name="f4110" fmla="val 2955179"/>
              <a:gd name="f4111" fmla="val 1004882"/>
              <a:gd name="f4112" fmla="val 1006490"/>
              <a:gd name="f4113" fmla="val 2967402"/>
              <a:gd name="f4114" fmla="val 1064712"/>
              <a:gd name="f4115" fmla="val 2983164"/>
              <a:gd name="f4116" fmla="val 1110389"/>
              <a:gd name="f4117" fmla="val 3181313"/>
              <a:gd name="f4118" fmla="val 665520"/>
              <a:gd name="f4119" fmla="val 3222165"/>
              <a:gd name="f4120" fmla="val 696722"/>
              <a:gd name="f4121" fmla="val 3263982"/>
              <a:gd name="f4122" fmla="val 726637"/>
              <a:gd name="f4123" fmla="val 757196"/>
              <a:gd name="f4124" fmla="val 3308694"/>
              <a:gd name="f4125" fmla="val 3312232"/>
              <a:gd name="f4126" fmla="val 762986"/>
              <a:gd name="f4127" fmla="val 3317057"/>
              <a:gd name="f4128" fmla="val 766846"/>
              <a:gd name="f4129" fmla="val 3284890"/>
              <a:gd name="f4130" fmla="val 776818"/>
              <a:gd name="f4131" fmla="val 3254332"/>
              <a:gd name="f4132" fmla="val 795796"/>
              <a:gd name="f4133" fmla="val 3168124"/>
              <a:gd name="f4134" fmla="val 813810"/>
              <a:gd name="f4135" fmla="val 3113762"/>
              <a:gd name="f4136" fmla="val 836005"/>
              <a:gd name="f4137" fmla="val 3065833"/>
              <a:gd name="f4138" fmla="val 871067"/>
              <a:gd name="f4139" fmla="val 3032380"/>
              <a:gd name="f4140" fmla="val 895836"/>
              <a:gd name="f4141" fmla="val 922856"/>
              <a:gd name="f4142" fmla="val 2982521"/>
              <a:gd name="f4143" fmla="val 961135"/>
              <a:gd name="f4144" fmla="val 962743"/>
              <a:gd name="f4145" fmla="val 964673"/>
              <a:gd name="f4146" fmla="val 964030"/>
              <a:gd name="f4147" fmla="val 2969654"/>
              <a:gd name="f4148" fmla="val 925108"/>
              <a:gd name="f4149" fmla="val 2962899"/>
              <a:gd name="f4150" fmla="val 885542"/>
              <a:gd name="f4151" fmla="val 2953249"/>
              <a:gd name="f4152" fmla="val 846620"/>
              <a:gd name="f4153" fmla="val 2948102"/>
              <a:gd name="f4154" fmla="val 825390"/>
              <a:gd name="f4155" fmla="val 811558"/>
              <a:gd name="f4156" fmla="val 2966115"/>
              <a:gd name="f4157" fmla="val 735644"/>
              <a:gd name="f4158" fmla="val 661660"/>
              <a:gd name="f4159" fmla="val 655227"/>
              <a:gd name="f4160" fmla="val 3169411"/>
              <a:gd name="f4161" fmla="val 3147859"/>
              <a:gd name="f4162" fmla="val 641395"/>
              <a:gd name="f4163" fmla="val 674527"/>
              <a:gd name="f4164" fmla="val 2999248"/>
              <a:gd name="f4165" fmla="val 722777"/>
              <a:gd name="f4166" fmla="val 789685"/>
              <a:gd name="f4167" fmla="val 2937165"/>
              <a:gd name="f4168" fmla="val 770063"/>
              <a:gd name="f4169" fmla="val 2933627"/>
              <a:gd name="f4170" fmla="val 753658"/>
              <a:gd name="f4171" fmla="val 2929445"/>
              <a:gd name="f4172" fmla="val 737574"/>
              <a:gd name="f4173" fmla="val 2922369"/>
              <a:gd name="f4174" fmla="val 679674"/>
              <a:gd name="f4175" fmla="val 643647"/>
              <a:gd name="f4176" fmla="val 2906285"/>
              <a:gd name="f4177" fmla="val 631745"/>
              <a:gd name="f4178" fmla="val 2936200"/>
              <a:gd name="f4179" fmla="val 591536"/>
              <a:gd name="f4180" fmla="val 2973514"/>
              <a:gd name="f4181" fmla="val 567411"/>
              <a:gd name="f4182" fmla="val 553579"/>
              <a:gd name="f4183" fmla="val 3021764"/>
              <a:gd name="f4184" fmla="val 3025303"/>
              <a:gd name="f4185" fmla="val 551971"/>
              <a:gd name="f4186" fmla="val 3067763"/>
              <a:gd name="f4187" fmla="val 582529"/>
              <a:gd name="f4188" fmla="val 611480"/>
              <a:gd name="f4189" fmla="val 3191284"/>
              <a:gd name="f4190" fmla="val 318117"/>
              <a:gd name="f4191" fmla="val 3152684"/>
              <a:gd name="f4192" fmla="val 3132419"/>
              <a:gd name="f4193" fmla="val 459652"/>
              <a:gd name="f4194" fmla="val 3125664"/>
              <a:gd name="f4195" fmla="val 3119874"/>
              <a:gd name="f4196" fmla="val 507580"/>
              <a:gd name="f4197" fmla="val 3112797"/>
              <a:gd name="f4198" fmla="val 3125342"/>
              <a:gd name="f4199" fmla="val 602151"/>
              <a:gd name="f4200" fmla="val 3098000"/>
              <a:gd name="f4201" fmla="val 3043316"/>
              <a:gd name="f4202" fmla="val 541999"/>
              <a:gd name="f4203" fmla="val 3040421"/>
              <a:gd name="f4204" fmla="val 537174"/>
              <a:gd name="f4205" fmla="val 3036561"/>
              <a:gd name="f4206" fmla="val 533636"/>
              <a:gd name="f4207" fmla="val 3014688"/>
              <a:gd name="f4208" fmla="val 474127"/>
              <a:gd name="f4209" fmla="val 3006324"/>
              <a:gd name="f4210" fmla="val 342564"/>
              <a:gd name="f4211" fmla="val 3035918"/>
              <a:gd name="f4212" fmla="val 3046211"/>
              <a:gd name="f4213" fmla="val 336774"/>
              <a:gd name="f4214" fmla="val 3092210"/>
              <a:gd name="f4215" fmla="val 330984"/>
              <a:gd name="f4216" fmla="val 3138209"/>
              <a:gd name="f4217" fmla="val 324550"/>
              <a:gd name="f4218" fmla="val 3183886"/>
              <a:gd name="f4219" fmla="val 318439"/>
              <a:gd name="f4220" fmla="val 3185816"/>
              <a:gd name="f4221" fmla="val 3179383"/>
              <a:gd name="f4222" fmla="val 301712"/>
              <a:gd name="f4223" fmla="val 306537"/>
              <a:gd name="f4224" fmla="val 3110867"/>
              <a:gd name="f4225" fmla="val 315865"/>
              <a:gd name="f4226" fmla="val 3062295"/>
              <a:gd name="f4227" fmla="val 3022729"/>
              <a:gd name="f4228" fmla="val 321655"/>
              <a:gd name="f4229" fmla="val 3012758"/>
              <a:gd name="f4230" fmla="val 2995388"/>
              <a:gd name="f4231" fmla="val 292383"/>
              <a:gd name="f4232" fmla="val 266328"/>
              <a:gd name="f4233" fmla="val 2992814"/>
              <a:gd name="f4234" fmla="val 2993457"/>
              <a:gd name="f4235" fmla="val 192666"/>
              <a:gd name="f4236" fmla="val 177547"/>
              <a:gd name="f4237" fmla="val 3053931"/>
              <a:gd name="f4238" fmla="val 3082560"/>
              <a:gd name="f4239" fmla="val 136695"/>
              <a:gd name="f4240" fmla="val 3119230"/>
              <a:gd name="f4241" fmla="val 3123734"/>
              <a:gd name="f4242" fmla="val 3078700"/>
              <a:gd name="f4243" fmla="val 174331"/>
              <a:gd name="f4244" fmla="+- 0 0 -90"/>
              <a:gd name="f4245" fmla="*/ f3 1 3355014"/>
              <a:gd name="f4246" fmla="*/ f4 1 3210263"/>
              <a:gd name="f4247" fmla="val f5"/>
              <a:gd name="f4248" fmla="val f6"/>
              <a:gd name="f4249" fmla="val f7"/>
              <a:gd name="f4250" fmla="*/ f4244 f0 1"/>
              <a:gd name="f4251" fmla="+- f4249 0 f4247"/>
              <a:gd name="f4252" fmla="+- f4248 0 f4247"/>
              <a:gd name="f4253" fmla="*/ f4250 1 f2"/>
              <a:gd name="f4254" fmla="*/ f4252 1 3355014"/>
              <a:gd name="f4255" fmla="*/ f4251 1 3210263"/>
              <a:gd name="f4256" fmla="*/ 3329602 f4252 1"/>
              <a:gd name="f4257" fmla="*/ 19286 f4251 1"/>
              <a:gd name="f4258" fmla="*/ 3353727 f4252 1"/>
              <a:gd name="f4259" fmla="*/ 4811 f4251 1"/>
              <a:gd name="f4260" fmla="*/ 1916 f4251 1"/>
              <a:gd name="f4261" fmla="*/ 3253367 f4252 1"/>
              <a:gd name="f4262" fmla="*/ 4167 f4251 1"/>
              <a:gd name="f4263" fmla="*/ 3303547 f4252 1"/>
              <a:gd name="f4264" fmla="*/ 7384 f4251 1"/>
              <a:gd name="f4265" fmla="*/ 3214444 f4252 1"/>
              <a:gd name="f4266" fmla="*/ 54670 f4251 1"/>
              <a:gd name="f4267" fmla="*/ 3173592 f4252 1"/>
              <a:gd name="f4268" fmla="*/ 69145 f4251 1"/>
              <a:gd name="f4269" fmla="*/ 2881195 f4252 1"/>
              <a:gd name="f4270" fmla="*/ 8027 f4251 1"/>
              <a:gd name="f4271" fmla="*/ 2853853 f4252 1"/>
              <a:gd name="f4272" fmla="*/ 3524 f4251 1"/>
              <a:gd name="f4273" fmla="*/ 3130810 f4252 1"/>
              <a:gd name="f4274" fmla="*/ 93913 f4251 1"/>
              <a:gd name="f4275" fmla="*/ 3126629 f4252 1"/>
              <a:gd name="f4276" fmla="*/ 98738 f4251 1"/>
              <a:gd name="f4277" fmla="*/ 3010184 f4252 1"/>
              <a:gd name="f4278" fmla="*/ 171757 f4251 1"/>
              <a:gd name="f4279" fmla="*/ 3001499 f4252 1"/>
              <a:gd name="f4280" fmla="*/ 175296 f4251 1"/>
              <a:gd name="f4281" fmla="*/ 2838413 f4252 1"/>
              <a:gd name="f4282" fmla="*/ 126080 f4251 1"/>
              <a:gd name="f4283" fmla="*/ 2831336 f4252 1"/>
              <a:gd name="f4284" fmla="*/ 108710 f4251 1"/>
              <a:gd name="f4285" fmla="*/ 2848063 f4252 1"/>
              <a:gd name="f4286" fmla="*/ 10922 f4251 1"/>
              <a:gd name="f4287" fmla="*/ 2846455 f4252 1"/>
              <a:gd name="f4288" fmla="*/ 1594 f4251 1"/>
              <a:gd name="f4289" fmla="*/ 2814609 f4252 1"/>
              <a:gd name="f4290" fmla="*/ 11566 f4251 1"/>
              <a:gd name="f4291" fmla="*/ 2618712 f4252 1"/>
              <a:gd name="f4292" fmla="*/ 142807 f4251 1"/>
              <a:gd name="f4293" fmla="*/ 2522855 f4252 1"/>
              <a:gd name="f4294" fmla="*/ 126402 f4251 1"/>
              <a:gd name="f4295" fmla="*/ 2472353 f4252 1"/>
              <a:gd name="f4296" fmla="*/ 88445 f4251 1"/>
              <a:gd name="f4297" fmla="*/ 2413809 f4252 1"/>
              <a:gd name="f4298" fmla="*/ 43733 f4251 1"/>
              <a:gd name="f4299" fmla="*/ 2500016 f4252 1"/>
              <a:gd name="f4300" fmla="*/ 2493583 f4252 1"/>
              <a:gd name="f4301" fmla="*/ 1272 f4251 1"/>
              <a:gd name="f4302" fmla="*/ 2408019 f4252 1"/>
              <a:gd name="f4303" fmla="*/ 21216 f4251 1"/>
              <a:gd name="f4304" fmla="*/ 2379068 f4252 1"/>
              <a:gd name="f4305" fmla="*/ 16712 f4251 1"/>
              <a:gd name="f4306" fmla="*/ 2332748 f4252 1"/>
              <a:gd name="f4307" fmla="*/ 2360733 f4252 1"/>
              <a:gd name="f4308" fmla="*/ 26041 f4251 1"/>
              <a:gd name="f4309" fmla="*/ 2365558 f4252 1"/>
              <a:gd name="f4310" fmla="*/ 52418 f4251 1"/>
              <a:gd name="f4311" fmla="*/ 2351727 f4252 1"/>
              <a:gd name="f4312" fmla="*/ 74291 f4251 1"/>
              <a:gd name="f4313" fmla="*/ 2259729 f4252 1"/>
              <a:gd name="f4314" fmla="*/ 164681 f4251 1"/>
              <a:gd name="f4315" fmla="*/ 2202150 f4252 1"/>
              <a:gd name="f4316" fmla="*/ 193631 f4251 1"/>
              <a:gd name="f4317" fmla="*/ 2098894 f4252 1"/>
              <a:gd name="f4318" fmla="*/ 208428 f4251 1"/>
              <a:gd name="f4319" fmla="*/ 2085062 f4252 1"/>
              <a:gd name="f4320" fmla="*/ 207141 f4251 1"/>
              <a:gd name="f4321" fmla="*/ 2034560 f4252 1"/>
              <a:gd name="f4322" fmla="*/ 200708 f4251 1"/>
              <a:gd name="f4323" fmla="*/ 2080237 f4252 1"/>
              <a:gd name="f4324" fmla="*/ 153100 f4251 1"/>
              <a:gd name="f4325" fmla="*/ 2151970 f4252 1"/>
              <a:gd name="f4326" fmla="*/ 14782 f4251 1"/>
              <a:gd name="f4327" fmla="*/ 2139425 f4252 1"/>
              <a:gd name="f4328" fmla="*/ 2131705 f4252 1"/>
              <a:gd name="f4329" fmla="*/ 13817 f4251 1"/>
              <a:gd name="f4330" fmla="*/ 2064476 f4252 1"/>
              <a:gd name="f4331" fmla="*/ 139269 f4251 1"/>
              <a:gd name="f4332" fmla="*/ 2012043 f4252 1"/>
              <a:gd name="f4333" fmla="*/ 190092 f4251 1"/>
              <a:gd name="f4334" fmla="*/ 1991457 f4252 1"/>
              <a:gd name="f4335" fmla="*/ 197491 f4251 1"/>
              <a:gd name="f4336" fmla="*/ 1806496 f4252 1"/>
              <a:gd name="f4337" fmla="*/ 179799 f4251 1"/>
              <a:gd name="f4338" fmla="*/ 1767575 f4252 1"/>
              <a:gd name="f4339" fmla="*/ 174974 f4251 1"/>
              <a:gd name="f4340" fmla="*/ 1950283 f4252 1"/>
              <a:gd name="f4341" fmla="*/ 1916186 f4252 1"/>
              <a:gd name="f4342" fmla="*/ 9314 f4251 1"/>
              <a:gd name="f4343" fmla="*/ 1743771 f4252 1"/>
              <a:gd name="f4344" fmla="*/ 167254 f4251 1"/>
              <a:gd name="f4345" fmla="*/ 1723828 f4252 1"/>
              <a:gd name="f4346" fmla="*/ 173366 f4251 1"/>
              <a:gd name="f4347" fmla="*/ 1590656 f4252 1"/>
              <a:gd name="f4348" fmla="*/ 163394 f4251 1"/>
              <a:gd name="f4349" fmla="*/ 1523106 f4252 1"/>
              <a:gd name="f4350" fmla="*/ 158247 f4251 1"/>
              <a:gd name="f4351" fmla="*/ 1630543 f4252 1"/>
              <a:gd name="f4352" fmla="*/ 1596125 f4252 1"/>
              <a:gd name="f4353" fmla="*/ 1501554 f4252 1"/>
              <a:gd name="f4354" fmla="*/ 149562 f4251 1"/>
              <a:gd name="f4355" fmla="*/ 1484827 f4252 1"/>
              <a:gd name="f4356" fmla="*/ 156317 f4251 1"/>
              <a:gd name="f4357" fmla="*/ 1191143 f4252 1"/>
              <a:gd name="f4358" fmla="*/ 132514 f4251 1"/>
              <a:gd name="f4359" fmla="*/ 1171521 f4252 1"/>
              <a:gd name="f4360" fmla="*/ 125437 f4251 1"/>
              <a:gd name="f4361" fmla="*/ 1240036 f4252 1"/>
              <a:gd name="f4362" fmla="*/ 1214303 f4252 1"/>
              <a:gd name="f4363" fmla="*/ 16391 f4251 1"/>
              <a:gd name="f4364" fmla="*/ 1155116 f4252 1"/>
              <a:gd name="f4365" fmla="*/ 118682 f4251 1"/>
              <a:gd name="f4366" fmla="*/ 1137102 f4252 1"/>
              <a:gd name="f4367" fmla="*/ 127367 f4251 1"/>
              <a:gd name="f4368" fmla="*/ 910325 f4252 1"/>
              <a:gd name="f4369" fmla="*/ 100025 f4251 1"/>
              <a:gd name="f4370" fmla="*/ 896493 f4252 1"/>
              <a:gd name="f4371" fmla="*/ 86193 f4251 1"/>
              <a:gd name="f4372" fmla="*/ 903248 f4252 1"/>
              <a:gd name="f4373" fmla="*/ 51774 f4251 1"/>
              <a:gd name="f4374" fmla="*/ 933807 f4252 1"/>
              <a:gd name="f4375" fmla="*/ 915150 f4252 1"/>
              <a:gd name="f4376" fmla="*/ 5454 f4251 1"/>
              <a:gd name="f4377" fmla="*/ 876550 f4252 1"/>
              <a:gd name="f4378" fmla="*/ 81690 f4251 1"/>
              <a:gd name="f4379" fmla="*/ 861753 f4252 1"/>
              <a:gd name="f4380" fmla="*/ 92948 f4251 1"/>
              <a:gd name="f4381" fmla="*/ 740805 f4252 1"/>
              <a:gd name="f4382" fmla="*/ 73970 f4251 1"/>
              <a:gd name="f4383" fmla="*/ 724400 f4252 1"/>
              <a:gd name="f4384" fmla="*/ 39229 f4251 1"/>
              <a:gd name="f4385" fmla="*/ 743700 f4252 1"/>
              <a:gd name="f4386" fmla="*/ 4489 f4251 1"/>
              <a:gd name="f4387" fmla="*/ 710247 f4252 1"/>
              <a:gd name="f4388" fmla="*/ 20251 f4251 1"/>
              <a:gd name="f4389" fmla="*/ 692876 f4252 1"/>
              <a:gd name="f4390" fmla="*/ 53061 f4251 1"/>
              <a:gd name="f4391" fmla="*/ 672611 f4252 1"/>
              <a:gd name="f4392" fmla="*/ 63355 f4251 1"/>
              <a:gd name="f4393" fmla="*/ 354802 f4252 1"/>
              <a:gd name="f4394" fmla="*/ 12209 f4251 1"/>
              <a:gd name="f4395" fmla="*/ 197183 f4252 1"/>
              <a:gd name="f4396" fmla="*/ 3846 f4251 1"/>
              <a:gd name="f4397" fmla="*/ 205225 f4252 1"/>
              <a:gd name="f4398" fmla="*/ 5132 f4251 1"/>
              <a:gd name="f4399" fmla="*/ 304943 f4252 1"/>
              <a:gd name="f4400" fmla="*/ 17034 f4251 1"/>
              <a:gd name="f4401" fmla="*/ 648808 f4252 1"/>
              <a:gd name="f4402" fmla="*/ 71396 f4251 1"/>
              <a:gd name="f4403" fmla="*/ 678080 f4252 1"/>
              <a:gd name="f4404" fmla="*/ 77830 f4251 1"/>
              <a:gd name="f4405" fmla="*/ 736623 f4252 1"/>
              <a:gd name="f4406" fmla="*/ 133800 f4251 1"/>
              <a:gd name="f4407" fmla="*/ 651381 f4252 1"/>
              <a:gd name="f4408" fmla="*/ 144094 f4251 1"/>
              <a:gd name="f4409" fmla="*/ 525608 f4252 1"/>
              <a:gd name="f4410" fmla="*/ 132835 f4251 1"/>
              <a:gd name="f4411" fmla="*/ 401765 f4252 1"/>
              <a:gd name="f4412" fmla="*/ 134122 f4251 1"/>
              <a:gd name="f4413" fmla="*/ 348690 f4252 1"/>
              <a:gd name="f4414" fmla="*/ 121898 f4251 1"/>
              <a:gd name="f4415" fmla="*/ 48572 f4252 1"/>
              <a:gd name="f4416" fmla="*/ 0 f4252 1"/>
              <a:gd name="f4417" fmla="*/ 2559 f4251 1"/>
              <a:gd name="f4418" fmla="*/ 12545 f4252 1"/>
              <a:gd name="f4419" fmla="*/ 11244 f4251 1"/>
              <a:gd name="f4420" fmla="*/ 358662 f4252 1"/>
              <a:gd name="f4421" fmla="*/ 145059 f4251 1"/>
              <a:gd name="f4422" fmla="*/ 1118445 f4252 1"/>
              <a:gd name="f4423" fmla="*/ 597326 f4251 1"/>
              <a:gd name="f4424" fmla="*/ 1139032 f4252 1"/>
              <a:gd name="f4425" fmla="*/ 638178 f4251 1"/>
              <a:gd name="f4426" fmla="*/ 1181814 f4252 1"/>
              <a:gd name="f4427" fmla="*/ 1214610 f4251 1"/>
              <a:gd name="f4428" fmla="*/ 1224275 f4252 1"/>
              <a:gd name="f4429" fmla="*/ 1672346 f4251 1"/>
              <a:gd name="f4430" fmla="*/ 1243896 f4252 1"/>
              <a:gd name="f4431" fmla="*/ 2360398 f4251 1"/>
              <a:gd name="f4432" fmla="*/ 1233925 f4252 1"/>
              <a:gd name="f4433" fmla="*/ 2371013 f4251 1"/>
              <a:gd name="f4434" fmla="*/ 1177954 f4252 1"/>
              <a:gd name="f4435" fmla="*/ 2384523 f4251 1"/>
              <a:gd name="f4436" fmla="*/ 1162192 f4252 1"/>
              <a:gd name="f4437" fmla="*/ 2379698 f4251 1"/>
              <a:gd name="f4438" fmla="*/ 1055076 f4252 1"/>
              <a:gd name="f4439" fmla="*/ 2224653 f4251 1"/>
              <a:gd name="f4440" fmla="*/ 1018084 f4252 1"/>
              <a:gd name="f4441" fmla="*/ 2127830 f4251 1"/>
              <a:gd name="f4442" fmla="*/ 1013903 f4252 1"/>
              <a:gd name="f4443" fmla="*/ 1844761 f4251 1"/>
              <a:gd name="f4444" fmla="*/ 1033524 f4252 1"/>
              <a:gd name="f4445" fmla="*/ 1757910 f4251 1"/>
              <a:gd name="f4446" fmla="*/ 1095285 f4252 1"/>
              <a:gd name="f4447" fmla="*/ 1636641 f4251 1"/>
              <a:gd name="f4448" fmla="*/ 1099788 f4252 1"/>
              <a:gd name="f4449" fmla="*/ 1624417 f4251 1"/>
              <a:gd name="f4450" fmla="*/ 1006826 f4252 1"/>
              <a:gd name="f4451" fmla="*/ 1745043 f4251 1"/>
              <a:gd name="f4452" fmla="*/ 987204 f4252 1"/>
              <a:gd name="f4453" fmla="*/ 1794902 f4251 1"/>
              <a:gd name="f4454" fmla="*/ 961470 f4252 1"/>
              <a:gd name="f4455" fmla="*/ 2065427 f4251 1"/>
              <a:gd name="f4456" fmla="*/ 1017441 f4252 1"/>
              <a:gd name="f4457" fmla="*/ 2260037 f4251 1"/>
              <a:gd name="f4458" fmla="*/ 1111369 f4252 1"/>
              <a:gd name="f4459" fmla="*/ 2408970 f4251 1"/>
              <a:gd name="f4460" fmla="*/ 1108795 f4252 1"/>
              <a:gd name="f4461" fmla="*/ 2427627 f4251 1"/>
              <a:gd name="f4462" fmla="*/ 1065370 f4252 1"/>
              <a:gd name="f4463" fmla="*/ 2477164 f4251 1"/>
              <a:gd name="f4464" fmla="*/ 1052181 f4252 1"/>
              <a:gd name="f4465" fmla="*/ 2480702 f4251 1"/>
              <a:gd name="f4466" fmla="*/ 873333 f4252 1"/>
              <a:gd name="f4467" fmla="*/ 2375194 f4251 1"/>
              <a:gd name="f4468" fmla="*/ 808034 f4252 1"/>
              <a:gd name="f4469" fmla="*/ 2286092 f4251 1"/>
              <a:gd name="f4470" fmla="*/ 761070 f4252 1"/>
              <a:gd name="f4471" fmla="*/ 2075398 f4251 1"/>
              <a:gd name="f4472" fmla="*/ 777797 f4252 1"/>
              <a:gd name="f4473" fmla="*/ 1926143 f4251 1"/>
              <a:gd name="f4474" fmla="*/ 826369 f4252 1"/>
              <a:gd name="f4475" fmla="*/ 1807769 f4251 1"/>
              <a:gd name="f4476" fmla="*/ 829264 f4252 1"/>
              <a:gd name="f4477" fmla="*/ 1795224 f4251 1"/>
              <a:gd name="f4478" fmla="*/ 825726 f4252 1"/>
              <a:gd name="f4479" fmla="*/ 1798441 f4251 1"/>
              <a:gd name="f4480" fmla="*/ 723757 f4252 1"/>
              <a:gd name="f4481" fmla="*/ 1969891 f4251 1"/>
              <a:gd name="f4482" fmla="*/ 707673 f4252 1"/>
              <a:gd name="f4483" fmla="*/ 2045483 f4251 1"/>
              <a:gd name="f4484" fmla="*/ 745309 f4252 1"/>
              <a:gd name="f4485" fmla="*/ 2273225 f4251 1"/>
              <a:gd name="f4486" fmla="*/ 864970 f4252 1"/>
              <a:gd name="f4487" fmla="*/ 2437598 f4251 1"/>
              <a:gd name="f4488" fmla="*/ 1020979 f4252 1"/>
              <a:gd name="f4489" fmla="*/ 2535707 f4251 1"/>
              <a:gd name="f4490" fmla="*/ 1027734 f4252 1"/>
              <a:gd name="f4491" fmla="*/ 2552756 f4251 1"/>
              <a:gd name="f4492" fmla="*/ 1013581 f4252 1"/>
              <a:gd name="f4493" fmla="*/ 2615803 f4251 1"/>
              <a:gd name="f4494" fmla="*/ 998462 f4252 1"/>
              <a:gd name="f4495" fmla="*/ 2626097 f4251 1"/>
              <a:gd name="f4496" fmla="*/ 874298 f4252 1"/>
              <a:gd name="f4497" fmla="*/ 2589748 f4251 1"/>
              <a:gd name="f4498" fmla="*/ 740483 f4252 1"/>
              <a:gd name="f4499" fmla="*/ 2585888 f4251 1"/>
              <a:gd name="f4500" fmla="*/ 468994 f4252 1"/>
              <a:gd name="f4501" fmla="*/ 2742219 f4251 1"/>
              <a:gd name="f4502" fmla="*/ 444226 f4252 1"/>
              <a:gd name="f4503" fmla="*/ 2776638 f4251 1"/>
              <a:gd name="f4504" fmla="*/ 397584 f4252 1"/>
              <a:gd name="f4505" fmla="*/ 2905949 f4251 1"/>
              <a:gd name="f4506" fmla="*/ 371528 f4252 1"/>
              <a:gd name="f4507" fmla="*/ 2988940 f4251 1"/>
              <a:gd name="f4508" fmla="*/ 381178 f4252 1"/>
              <a:gd name="f4509" fmla="*/ 2975430 f4251 1"/>
              <a:gd name="f4510" fmla="*/ 462883 f4252 1"/>
              <a:gd name="f4511" fmla="*/ 2821028 f4251 1"/>
              <a:gd name="f4512" fmla="*/ 495050 f4252 1"/>
              <a:gd name="f4513" fmla="*/ 2781785 f4251 1"/>
              <a:gd name="f4514" fmla="*/ 744343 f4252 1"/>
              <a:gd name="f4515" fmla="*/ 2642824 f4251 1"/>
              <a:gd name="f4516" fmla="*/ 822509 f4252 1"/>
              <a:gd name="f4517" fmla="*/ 2634782 f4251 1"/>
              <a:gd name="f4518" fmla="*/ 974016 f4252 1"/>
              <a:gd name="f4519" fmla="*/ 2679172 f4251 1"/>
              <a:gd name="f4520" fmla="*/ 1019371 f4252 1"/>
              <a:gd name="f4521" fmla="*/ 2730318 f4251 1"/>
              <a:gd name="f4522" fmla="*/ 2743828 f4251 1"/>
              <a:gd name="f4523" fmla="*/ 827978 f4252 1"/>
              <a:gd name="f4524" fmla="*/ 2742541 f4251 1"/>
              <a:gd name="f4525" fmla="*/ 721183 f4252 1"/>
              <a:gd name="f4526" fmla="*/ 2777282 f4251 1"/>
              <a:gd name="f4527" fmla="*/ 534293 f4252 1"/>
              <a:gd name="f4528" fmla="*/ 2971892 f4251 1"/>
              <a:gd name="f4529" fmla="*/ 518531 f4252 1"/>
              <a:gd name="f4530" fmla="*/ 3016925 f4251 1"/>
              <a:gd name="f4531" fmla="*/ 509846 f4252 1"/>
              <a:gd name="f4532" fmla="*/ 3207997 f4251 1"/>
              <a:gd name="f4533" fmla="*/ 512741 f4252 1"/>
              <a:gd name="f4534" fmla="*/ 3211214 f4251 1"/>
              <a:gd name="f4535" fmla="*/ 541692 f4252 1"/>
              <a:gd name="f4536" fmla="*/ 3064211 f4251 1"/>
              <a:gd name="f4537" fmla="*/ 565174 f4252 1"/>
              <a:gd name="f4538" fmla="*/ 3004380 f4251 1"/>
              <a:gd name="f4539" fmla="*/ 745630 f4252 1"/>
              <a:gd name="f4540" fmla="*/ 2821672 f4251 1"/>
              <a:gd name="f4541" fmla="*/ 818971 f4252 1"/>
              <a:gd name="f4542" fmla="*/ 2794008 f4251 1"/>
              <a:gd name="f4543" fmla="*/ 1036098 f4252 1"/>
              <a:gd name="f4544" fmla="*/ 2803658 f4251 1"/>
              <a:gd name="f4545" fmla="*/ 1050895 f4252 1"/>
              <a:gd name="f4546" fmla="*/ 2813952 f4251 1"/>
              <a:gd name="f4547" fmla="*/ 1110082 f4252 1"/>
              <a:gd name="f4548" fmla="*/ 2887614 f4251 1"/>
              <a:gd name="f4549" fmla="*/ 1122305 f4252 1"/>
              <a:gd name="f4550" fmla="*/ 2910774 f4251 1"/>
              <a:gd name="f4551" fmla="*/ 1186639 f4252 1"/>
              <a:gd name="f4552" fmla="*/ 3038156 f4251 1"/>
              <a:gd name="f4553" fmla="*/ 1190178 f4252 1"/>
              <a:gd name="f4554" fmla="*/ 3048449 f4251 1"/>
              <a:gd name="f4555" fmla="*/ 3119860 f4251 1"/>
              <a:gd name="f4556" fmla="*/ 1209478 f4252 1"/>
              <a:gd name="f4557" fmla="*/ 3091874 f4251 1"/>
              <a:gd name="f4558" fmla="*/ 1215268 f4252 1"/>
              <a:gd name="f4559" fmla="*/ 3062603 f4251 1"/>
              <a:gd name="f4560" fmla="*/ 3061959 f4251 1"/>
              <a:gd name="f4561" fmla="*/ 1278958 f4252 1"/>
              <a:gd name="f4562" fmla="*/ 3060029 f4251 1"/>
              <a:gd name="f4563" fmla="*/ 1294720 f4252 1"/>
              <a:gd name="f4564" fmla="*/ 3066462 f4251 1"/>
              <a:gd name="f4565" fmla="*/ 1296650 f4252 1"/>
              <a:gd name="f4566" fmla="*/ 3094769 f4251 1"/>
              <a:gd name="f4567" fmla="*/ 1282497 f4252 1"/>
              <a:gd name="f4568" fmla="*/ 3120503 f4251 1"/>
              <a:gd name="f4569" fmla="*/ 1316915 f4252 1"/>
              <a:gd name="f4570" fmla="*/ 3048127 f4251 1"/>
              <a:gd name="f4571" fmla="*/ 1319489 f4252 1"/>
              <a:gd name="f4572" fmla="*/ 3038799 f4251 1"/>
              <a:gd name="f4573" fmla="*/ 1385109 f4252 1"/>
              <a:gd name="f4574" fmla="*/ 2906271 f4251 1"/>
              <a:gd name="f4575" fmla="*/ 1392829 f4252 1"/>
              <a:gd name="f4576" fmla="*/ 2890831 f4251 1"/>
              <a:gd name="f4577" fmla="*/ 1455877 f4252 1"/>
              <a:gd name="f4578" fmla="*/ 2813630 f4251 1"/>
              <a:gd name="f4579" fmla="*/ 1470674 f4252 1"/>
              <a:gd name="f4580" fmla="*/ 2803337 f4251 1"/>
              <a:gd name="f4581" fmla="*/ 1665605 f4252 1"/>
              <a:gd name="f4582" fmla="*/ 2792078 f4251 1"/>
              <a:gd name="f4583" fmla="*/ 2826819 f4251 1"/>
              <a:gd name="f4584" fmla="*/ 1936451 f4252 1"/>
              <a:gd name="f4585" fmla="*/ 2998269 f4251 1"/>
              <a:gd name="f4586" fmla="*/ 1954143 f4252 1"/>
              <a:gd name="f4587" fmla="*/ 3030757 f4251 1"/>
              <a:gd name="f4588" fmla="*/ 1984702 f4252 1"/>
              <a:gd name="f4589" fmla="*/ 3160712 f4251 1"/>
              <a:gd name="f4590" fmla="*/ 1993387 f4252 1"/>
              <a:gd name="f4591" fmla="*/ 3210892 f4251 1"/>
              <a:gd name="f4592" fmla="*/ 1988562 f4252 1"/>
              <a:gd name="f4593" fmla="*/ 3027862 f4251 1"/>
              <a:gd name="f4594" fmla="*/ 1961220 f4252 1"/>
              <a:gd name="f4595" fmla="*/ 2957095 f4251 1"/>
              <a:gd name="f4596" fmla="*/ 1798777 f4252 1"/>
              <a:gd name="f4597" fmla="*/ 2787897 f4251 1"/>
              <a:gd name="f4598" fmla="*/ 1669144 f4252 1"/>
              <a:gd name="f4599" fmla="*/ 1497050 f4252 1"/>
              <a:gd name="f4600" fmla="*/ 2744150 f4251 1"/>
              <a:gd name="f4601" fmla="*/ 1486757 f4252 1"/>
              <a:gd name="f4602" fmla="*/ 2732248 f4251 1"/>
              <a:gd name="f4603" fmla="*/ 1491582 f4252 1"/>
              <a:gd name="f4604" fmla="*/ 2705227 f4251 1"/>
              <a:gd name="f4605" fmla="*/ 1502197 f4252 1"/>
              <a:gd name="f4606" fmla="*/ 2691074 f4251 1"/>
              <a:gd name="f4607" fmla="*/ 1649522 f4252 1"/>
              <a:gd name="f4608" fmla="*/ 2641858 f4251 1"/>
              <a:gd name="f4609" fmla="*/ 1787196 f4252 1"/>
              <a:gd name="f4610" fmla="*/ 2653760 f4251 1"/>
              <a:gd name="f4611" fmla="*/ 1992100 f4252 1"/>
              <a:gd name="f4612" fmla="*/ 2769240 f4251 1"/>
              <a:gd name="f4613" fmla="*/ 2042280 f4252 1"/>
              <a:gd name="f4614" fmla="*/ 2122055 f4252 1"/>
              <a:gd name="f4615" fmla="*/ 2970283 f4251 1"/>
              <a:gd name="f4616" fmla="*/ 2129775 f4252 1"/>
              <a:gd name="f4617" fmla="*/ 2981542 f4251 1"/>
              <a:gd name="f4618" fmla="*/ 2974787 f4251 1"/>
              <a:gd name="f4619" fmla="*/ 2064154 f4252 1"/>
              <a:gd name="f4620" fmla="*/ 2782107 f4251 1"/>
              <a:gd name="f4621" fmla="*/ 2026197 f4252 1"/>
              <a:gd name="f4622" fmla="*/ 2732569 f4251 1"/>
              <a:gd name="f4623" fmla="*/ 1790735 f4252 1"/>
              <a:gd name="f4624" fmla="*/ 2594573 f4251 1"/>
              <a:gd name="f4625" fmla="*/ 1650809 f4252 1"/>
              <a:gd name="f4626" fmla="*/ 2584601 f4251 1"/>
              <a:gd name="f4627" fmla="*/ 1505414 f4252 1"/>
              <a:gd name="f4628" fmla="*/ 2626418 f4251 1"/>
              <a:gd name="f4629" fmla="*/ 1493190 f4252 1"/>
              <a:gd name="f4630" fmla="*/ 2618377 f4251 1"/>
              <a:gd name="f4631" fmla="*/ 1478715 f4252 1"/>
              <a:gd name="f4632" fmla="*/ 1485149 f4252 1"/>
              <a:gd name="f4633" fmla="*/ 1663675 f4252 1"/>
              <a:gd name="f4634" fmla="*/ 2421515 f4251 1"/>
              <a:gd name="f4635" fmla="*/ 1748274 f4252 1"/>
              <a:gd name="f4636" fmla="*/ 2309574 f4251 1"/>
              <a:gd name="f4637" fmla="*/ 1798133 f4252 1"/>
              <a:gd name="f4638" fmla="*/ 2048378 f4251 1"/>
              <a:gd name="f4639" fmla="*/ 1777868 f4252 1"/>
              <a:gd name="f4640" fmla="*/ 1961527 f4251 1"/>
              <a:gd name="f4641" fmla="*/ 1686192 f4252 1"/>
              <a:gd name="f4642" fmla="*/ 1808091 f4251 1"/>
              <a:gd name="f4643" fmla="*/ 1676864 f4252 1"/>
              <a:gd name="f4644" fmla="*/ 1801979 f4251 1"/>
              <a:gd name="f4645" fmla="*/ 1738303 f4252 1"/>
              <a:gd name="f4646" fmla="*/ 1955416 f4251 1"/>
              <a:gd name="f4647" fmla="*/ 1750204 f4252 1"/>
              <a:gd name="f4648" fmla="*/ 2033581 f4251 1"/>
              <a:gd name="f4649" fmla="*/ 1709031 f4252 1"/>
              <a:gd name="f4650" fmla="*/ 2253925 f4251 1"/>
              <a:gd name="f4651" fmla="*/ 1613495 f4252 1"/>
              <a:gd name="f4652" fmla="*/ 2390635 f4251 1"/>
              <a:gd name="f4653" fmla="*/ 1454590 f4252 1"/>
              <a:gd name="f4654" fmla="*/ 2481667 f4251 1"/>
              <a:gd name="f4655" fmla="*/ 1441723 f4252 1"/>
              <a:gd name="f4656" fmla="*/ 2477807 f4251 1"/>
              <a:gd name="f4657" fmla="*/ 1397011 f4252 1"/>
              <a:gd name="f4658" fmla="*/ 1394759 f4252 1"/>
              <a:gd name="f4659" fmla="*/ 2411221 f4251 1"/>
              <a:gd name="f4660" fmla="*/ 1479359 f4252 1"/>
              <a:gd name="f4661" fmla="*/ 2279015 f4251 1"/>
              <a:gd name="f4662" fmla="*/ 1545301 f4252 1"/>
              <a:gd name="f4663" fmla="*/ 2060923 f4251 1"/>
              <a:gd name="f4664" fmla="*/ 1531469 f4252 1"/>
              <a:gd name="f4665" fmla="*/ 1860523 f4251 1"/>
              <a:gd name="f4666" fmla="*/ 1497372 f4252 1"/>
              <a:gd name="f4667" fmla="*/ 1742470 f4251 1"/>
              <a:gd name="f4668" fmla="*/ 1407948 f4252 1"/>
              <a:gd name="f4669" fmla="*/ 1625704 f4251 1"/>
              <a:gd name="f4670" fmla="*/ 1402480 f4252 1"/>
              <a:gd name="f4671" fmla="*/ 1623774 f4251 1"/>
              <a:gd name="f4672" fmla="*/ 1461988 f4252 1"/>
              <a:gd name="f4673" fmla="*/ 1736037 f4251 1"/>
              <a:gd name="f4674" fmla="*/ 1489009 f4252 1"/>
              <a:gd name="f4675" fmla="*/ 1813559 f4251 1"/>
              <a:gd name="f4676" fmla="*/ 2084405 f4251 1"/>
              <a:gd name="f4677" fmla="*/ 1460380 f4252 1"/>
              <a:gd name="f4678" fmla="*/ 2211143 f4251 1"/>
              <a:gd name="f4679" fmla="*/ 1343292 f4252 1"/>
              <a:gd name="f4680" fmla="*/ 2382593 f4251 1"/>
              <a:gd name="f4681" fmla="*/ 1329461 f4252 1"/>
              <a:gd name="f4682" fmla="*/ 2386453 f4251 1"/>
              <a:gd name="f4683" fmla="*/ 1276385 f4252 1"/>
              <a:gd name="f4684" fmla="*/ 2373264 f4251 1"/>
              <a:gd name="f4685" fmla="*/ 1263197 f4252 1"/>
              <a:gd name="f4686" fmla="*/ 2359111 f4251 1"/>
              <a:gd name="f4687" fmla="*/ 1259980 f4252 1"/>
              <a:gd name="f4688" fmla="*/ 2188304 f4251 1"/>
              <a:gd name="f4689" fmla="*/ 1248400 f4252 1"/>
              <a:gd name="f4690" fmla="*/ 1201436 f4252 1"/>
              <a:gd name="f4691" fmla="*/ 1233910 f4251 1"/>
              <a:gd name="f4692" fmla="*/ 1159297 f4252 1"/>
              <a:gd name="f4693" fmla="*/ 682247 f4251 1"/>
              <a:gd name="f4694" fmla="*/ 632067 f4251 1"/>
              <a:gd name="f4695" fmla="*/ 1308552 f4252 1"/>
              <a:gd name="f4696" fmla="*/ 759126 f4251 1"/>
              <a:gd name="f4697" fmla="*/ 1321740 f4252 1"/>
              <a:gd name="f4698" fmla="*/ 769098 f4251 1"/>
              <a:gd name="f4699" fmla="*/ 884577 f4251 1"/>
              <a:gd name="f4700" fmla="*/ 1692947 f4252 1"/>
              <a:gd name="f4701" fmla="*/ 989120 f4251 1"/>
              <a:gd name="f4702" fmla="*/ 1862467 f4252 1"/>
              <a:gd name="f4703" fmla="*/ 1197884 f4251 1"/>
              <a:gd name="f4704" fmla="*/ 1917794 f4252 1"/>
              <a:gd name="f4705" fmla="*/ 1260287 f4251 1"/>
              <a:gd name="f4706" fmla="*/ 2052252 f4252 1"/>
              <a:gd name="f4707" fmla="*/ 1376088 f4251 1"/>
              <a:gd name="f4708" fmla="*/ 2270666 f4252 1"/>
              <a:gd name="f4709" fmla="*/ 1588069 f4251 1"/>
              <a:gd name="f4710" fmla="*/ 2436004 f4252 1"/>
              <a:gd name="f4711" fmla="*/ 1816454 f4251 1"/>
              <a:gd name="f4712" fmla="*/ 2462059 f4252 1"/>
              <a:gd name="f4713" fmla="*/ 1838006 f4251 1"/>
              <a:gd name="f4714" fmla="*/ 2476856 f4252 1"/>
              <a:gd name="f4715" fmla="*/ 2585259 f4252 1"/>
              <a:gd name="f4716" fmla="*/ 1915207 f4251 1"/>
              <a:gd name="f4717" fmla="*/ 2743520 f4252 1"/>
              <a:gd name="f4718" fmla="*/ 2031008 f4251 1"/>
              <a:gd name="f4719" fmla="*/ 2975766 f4252 1"/>
              <a:gd name="f4720" fmla="*/ 2324371 f4251 1"/>
              <a:gd name="f4721" fmla="*/ 3244038 f4252 1"/>
              <a:gd name="f4722" fmla="*/ 2787575 f4251 1"/>
              <a:gd name="f4723" fmla="*/ 3251115 f4252 1"/>
              <a:gd name="f4724" fmla="*/ 2806875 f4251 1"/>
              <a:gd name="f4725" fmla="*/ 3324134 f4252 1"/>
              <a:gd name="f4726" fmla="*/ 3040729 f4251 1"/>
              <a:gd name="f4727" fmla="*/ 3354049 f4252 1"/>
              <a:gd name="f4728" fmla="*/ 3118895 f4251 1"/>
              <a:gd name="f4729" fmla="*/ 3074826 f4251 1"/>
              <a:gd name="f4730" fmla="*/ 2925250 f4251 1"/>
              <a:gd name="f4731" fmla="*/ 3268163 f4252 1"/>
              <a:gd name="f4732" fmla="*/ 2802693 f4251 1"/>
              <a:gd name="f4733" fmla="*/ 3267520 f4252 1"/>
              <a:gd name="f4734" fmla="*/ 2786610 f4251 1"/>
              <a:gd name="f4735" fmla="*/ 3342147 f4252 1"/>
              <a:gd name="f4736" fmla="*/ 2608405 f4251 1"/>
              <a:gd name="f4737" fmla="*/ 3354371 f4252 1"/>
              <a:gd name="f4738" fmla="*/ 2606475 f4251 1"/>
              <a:gd name="f4739" fmla="*/ 2556938 f4251 1"/>
              <a:gd name="f4740" fmla="*/ 3346007 f4252 1"/>
              <a:gd name="f4741" fmla="*/ 2553399 f4251 1"/>
              <a:gd name="f4742" fmla="*/ 3155257 f4252 1"/>
              <a:gd name="f4743" fmla="*/ 2227226 f4251 1"/>
              <a:gd name="f4744" fmla="*/ 3154614 f4252 1"/>
              <a:gd name="f4745" fmla="*/ 2337237 f4251 1"/>
              <a:gd name="f4746" fmla="*/ 2347853 f4251 1"/>
              <a:gd name="f4747" fmla="*/ 2312147 f4251 1"/>
              <a:gd name="f4748" fmla="*/ 3348902 f4252 1"/>
              <a:gd name="f4749" fmla="*/ 2308287 f4251 1"/>
              <a:gd name="f4750" fmla="*/ 3224095 f4252 1"/>
              <a:gd name="f4751" fmla="*/ 2229478 f4251 1"/>
              <a:gd name="f4752" fmla="*/ 3167802 f4252 1"/>
              <a:gd name="f4753" fmla="*/ 2208248 f4251 1"/>
              <a:gd name="f4754" fmla="*/ 3160404 f4252 1"/>
              <a:gd name="f4755" fmla="*/ 2189591 f4251 1"/>
              <a:gd name="f4756" fmla="*/ 3290037 f4252 1"/>
              <a:gd name="f4757" fmla="*/ 2025861 f4251 1"/>
              <a:gd name="f4758" fmla="*/ 1984044 f4251 1"/>
              <a:gd name="f4759" fmla="*/ 1959276 f4251 1"/>
              <a:gd name="f4760" fmla="*/ 3153327 f4252 1"/>
              <a:gd name="f4761" fmla="*/ 2158067 f4251 1"/>
              <a:gd name="f4762" fmla="*/ 3147216 f4252 1"/>
              <a:gd name="f4763" fmla="*/ 2171899 f4251 1"/>
              <a:gd name="f4764" fmla="*/ 3144321 f4252 1"/>
              <a:gd name="f4765" fmla="*/ 2174151 f4251 1"/>
              <a:gd name="f4766" fmla="*/ 3137566 f4252 1"/>
              <a:gd name="f4767" fmla="*/ 2131047 f4251 1"/>
              <a:gd name="f4768" fmla="*/ 3106685 f4252 1"/>
              <a:gd name="f4769" fmla="*/ 1895263 f4251 1"/>
              <a:gd name="f4770" fmla="*/ 3121804 f4252 1"/>
              <a:gd name="f4771" fmla="*/ 1880788 f4251 1"/>
              <a:gd name="f4772" fmla="*/ 3217983 f4252 1"/>
              <a:gd name="f4773" fmla="*/ 1884648 f4251 1"/>
              <a:gd name="f4774" fmla="*/ 1920675 f4251 1"/>
              <a:gd name="f4775" fmla="*/ 1898480 f4251 1"/>
              <a:gd name="f4776" fmla="*/ 3228920 f4252 1"/>
              <a:gd name="f4777" fmla="*/ 1869530 f4251 1"/>
              <a:gd name="f4778" fmla="*/ 3124699 f4252 1"/>
              <a:gd name="f4779" fmla="*/ 1863096 f4251 1"/>
              <a:gd name="f4780" fmla="*/ 3100252 f4252 1"/>
              <a:gd name="f4781" fmla="*/ 1839614 f4251 1"/>
              <a:gd name="f4782" fmla="*/ 3070658 f4252 1"/>
              <a:gd name="f4783" fmla="*/ 1599327 f4251 1"/>
              <a:gd name="f4784" fmla="*/ 3083525 f4252 1"/>
              <a:gd name="f4785" fmla="*/ 1582600 f4251 1"/>
              <a:gd name="f4786" fmla="*/ 3225703 f4252 1"/>
              <a:gd name="f4787" fmla="*/ 1558154 f4251 1"/>
              <a:gd name="f4788" fmla="*/ 1562335 f4251 1"/>
              <a:gd name="f4789" fmla="*/ 1543035 f4251 1"/>
              <a:gd name="f4790" fmla="*/ 3261087 f4252 1"/>
              <a:gd name="f4791" fmla="*/ 1539497 f4251 1"/>
              <a:gd name="f4792" fmla="*/ 3115692 f4252 1"/>
              <a:gd name="f4793" fmla="*/ 1561049 f4251 1"/>
              <a:gd name="f4794" fmla="*/ 3077413 f4252 1"/>
              <a:gd name="f4795" fmla="*/ 1565874 f4251 1"/>
              <a:gd name="f4796" fmla="*/ 3065190 f4252 1"/>
              <a:gd name="f4797" fmla="*/ 1555580 f4251 1"/>
              <a:gd name="f4798" fmla="*/ 3040743 f4252 1"/>
              <a:gd name="f4799" fmla="*/ 1361935 f4251 1"/>
              <a:gd name="f4800" fmla="*/ 3045568 f4252 1"/>
              <a:gd name="f4801" fmla="*/ 1348425 f4251 1"/>
              <a:gd name="f4802" fmla="*/ 3139817 f4252 1"/>
              <a:gd name="f4803" fmla="*/ 1306929 f4251 1"/>
              <a:gd name="f4804" fmla="*/ 1265434 f4251 1"/>
              <a:gd name="f4805" fmla="*/ 1249029 f4251 1"/>
              <a:gd name="f4806" fmla="*/ 3093818 f4252 1"/>
              <a:gd name="f4807" fmla="*/ 1306608 f4251 1"/>
              <a:gd name="f4808" fmla="*/ 3045246 f4252 1"/>
              <a:gd name="f4809" fmla="*/ 1329446 f4251 1"/>
              <a:gd name="f4810" fmla="*/ 3035274 f4252 1"/>
              <a:gd name="f4811" fmla="*/ 1323978 f4251 1"/>
              <a:gd name="f4812" fmla="*/ 3015974 f4252 1"/>
              <a:gd name="f4813" fmla="*/ 1192093 f4251 1"/>
              <a:gd name="f4814" fmla="*/ 3019834 f4252 1"/>
              <a:gd name="f4815" fmla="*/ 1182765 f4251 1"/>
              <a:gd name="f4816" fmla="*/ 3214766 f4252 1"/>
              <a:gd name="f4817" fmla="*/ 1039622 f4251 1"/>
              <a:gd name="f4818" fmla="*/ 965316 f4251 1"/>
              <a:gd name="f4819" fmla="*/ 940548 f4251 1"/>
              <a:gd name="f4820" fmla="*/ 3011471 f4252 1"/>
              <a:gd name="f4821" fmla="*/ 1158961 f4251 1"/>
              <a:gd name="f4822" fmla="*/ 2993779 f4252 1"/>
              <a:gd name="f4823" fmla="*/ 1054097 f4251 1"/>
              <a:gd name="f4824" fmla="*/ 2989598 f4252 1"/>
              <a:gd name="f4825" fmla="*/ 1031259 f4251 1"/>
              <a:gd name="f4826" fmla="*/ 2999569 f4252 1"/>
              <a:gd name="f4827" fmla="*/ 973036 f4251 1"/>
              <a:gd name="f4828" fmla="*/ 863990 f4251 1"/>
              <a:gd name="f4829" fmla="*/ 3297114 f4252 1"/>
              <a:gd name="f4830" fmla="*/ 792258 f4251 1"/>
              <a:gd name="f4831" fmla="*/ 790328 f4251 1"/>
              <a:gd name="f4832" fmla="*/ 795153 f4251 1"/>
              <a:gd name="f4833" fmla="*/ 773280 f4251 1"/>
              <a:gd name="f4834" fmla="*/ 3291967 f4252 1"/>
              <a:gd name="f4835" fmla="*/ 640430 f4251 1"/>
              <a:gd name="f4836" fmla="*/ 3334106 f4252 1"/>
              <a:gd name="f4837" fmla="*/ 434240 f4251 1"/>
              <a:gd name="f4838" fmla="*/ 387919 f4251 1"/>
              <a:gd name="f4839" fmla="*/ 346746 f4251 1"/>
              <a:gd name="f4840" fmla="*/ 3348259 f4252 1"/>
              <a:gd name="f4841" fmla="*/ 353501 f4251 1"/>
              <a:gd name="f4842" fmla="*/ 3272667 f4252 1"/>
              <a:gd name="f4843" fmla="*/ 618235 f4251 1"/>
              <a:gd name="f4844" fmla="*/ 725672 f4251 1"/>
              <a:gd name="f4845" fmla="*/ 3255297 f4252 1"/>
              <a:gd name="f4846" fmla="*/ 700261 f4251 1"/>
              <a:gd name="f4847" fmla="*/ 3186459 f4252 1"/>
              <a:gd name="f4848" fmla="*/ 649758 f4251 1"/>
              <a:gd name="f4849" fmla="*/ 3138852 f4252 1"/>
              <a:gd name="f4850" fmla="*/ 534601 f4251 1"/>
              <a:gd name="f4851" fmla="*/ 326480 f4251 1"/>
              <a:gd name="f4852" fmla="*/ 3232136 f4252 1"/>
              <a:gd name="f4853" fmla="*/ 315544 f4251 1"/>
              <a:gd name="f4854" fmla="*/ 3341504 f4252 1"/>
              <a:gd name="f4855" fmla="*/ 302677 f4251 1"/>
              <a:gd name="f4856" fmla="*/ 3355014 f4252 1"/>
              <a:gd name="f4857" fmla="*/ 300103 f4251 1"/>
              <a:gd name="f4858" fmla="*/ 286272 f4251 1"/>
              <a:gd name="f4859" fmla="*/ 3235996 f4252 1"/>
              <a:gd name="f4860" fmla="*/ 298817 f4251 1"/>
              <a:gd name="f4861" fmla="*/ 3137244 f4252 1"/>
              <a:gd name="f4862" fmla="*/ 250566 f4251 1"/>
              <a:gd name="f4863" fmla="*/ 149240 f4251 1"/>
              <a:gd name="f4864" fmla="*/ 3169089 f4252 1"/>
              <a:gd name="f4865" fmla="*/ 104528 f4251 1"/>
              <a:gd name="f4866" fmla="*/ 3249185 f4252 1"/>
              <a:gd name="f4867" fmla="*/ 3293575 f4252 1"/>
              <a:gd name="f4868" fmla="*/ 31831 f4251 1"/>
              <a:gd name="f4869" fmla="*/ 264398 f4251 1"/>
              <a:gd name="f4870" fmla="*/ 245098 f4251 1"/>
              <a:gd name="f4871" fmla="*/ 1223953 f4252 1"/>
              <a:gd name="f4872" fmla="*/ 3046519 f4251 1"/>
              <a:gd name="f4873" fmla="*/ 3037512 f4251 1"/>
              <a:gd name="f4874" fmla="*/ 1223310 f4252 1"/>
              <a:gd name="f4875" fmla="*/ 3027219 f4251 1"/>
              <a:gd name="f4876" fmla="*/ 1232316 f4252 1"/>
              <a:gd name="f4877" fmla="*/ 3037191 f4251 1"/>
              <a:gd name="f4878" fmla="*/ 1282818 f4252 1"/>
              <a:gd name="f4879" fmla="*/ 1292147 f4252 1"/>
              <a:gd name="f4880" fmla="*/ 3046841 f4251 1"/>
              <a:gd name="f4881" fmla="*/ 1273168 f4252 1"/>
              <a:gd name="f4882" fmla="*/ 2923977 f4252 1"/>
              <a:gd name="f4883" fmla="*/ 179156 f4251 1"/>
              <a:gd name="f4884" fmla="*/ 2970297 f4252 1"/>
              <a:gd name="f4885" fmla="*/ 184946 f4251 1"/>
              <a:gd name="f4886" fmla="*/ 2979304 f4252 1"/>
              <a:gd name="f4887" fmla="*/ 189449 f4251 1"/>
              <a:gd name="f4888" fmla="*/ 2974157 f4252 1"/>
              <a:gd name="f4889" fmla="*/ 199421 f4251 1"/>
              <a:gd name="f4890" fmla="*/ 2914648 f4252 1"/>
              <a:gd name="f4891" fmla="*/ 2858035 f4252 1"/>
              <a:gd name="f4892" fmla="*/ 256678 f4251 1"/>
              <a:gd name="f4893" fmla="*/ 2843881 f4252 1"/>
              <a:gd name="f4894" fmla="*/ 251531 f4251 1"/>
              <a:gd name="f4895" fmla="*/ 2818791 f4252 1"/>
              <a:gd name="f4896" fmla="*/ 208749 f4251 1"/>
              <a:gd name="f4897" fmla="*/ 2826511 f4252 1"/>
              <a:gd name="f4898" fmla="*/ 137982 f4251 1"/>
              <a:gd name="f4899" fmla="*/ 517230 f4251 1"/>
              <a:gd name="f4900" fmla="*/ 2924620 f4252 1"/>
              <a:gd name="f4901" fmla="*/ 453218 f4251 1"/>
              <a:gd name="f4902" fmla="*/ 2911432 f4252 1"/>
              <a:gd name="f4903" fmla="*/ 417835 f4251 1"/>
              <a:gd name="f4904" fmla="*/ 2909180 f4252 1"/>
              <a:gd name="f4905" fmla="*/ 393388 f4251 1"/>
              <a:gd name="f4906" fmla="*/ 2946815 f4252 1"/>
              <a:gd name="f4907" fmla="*/ 351892 f4251 1"/>
              <a:gd name="f4908" fmla="*/ 2995709 f4252 1"/>
              <a:gd name="f4909" fmla="*/ 344172 f4251 1"/>
              <a:gd name="f4910" fmla="*/ 3007289 f4252 1"/>
              <a:gd name="f4911" fmla="*/ 355431 f4251 1"/>
              <a:gd name="f4912" fmla="*/ 2998282 f4252 1"/>
              <a:gd name="f4913" fmla="*/ 395639 f4251 1"/>
              <a:gd name="f4914" fmla="*/ 2891167 f4252 1"/>
              <a:gd name="f4915" fmla="*/ 429736 f4251 1"/>
              <a:gd name="f4916" fmla="*/ 2829728 f4252 1"/>
              <a:gd name="f4917" fmla="*/ 384381 f4251 1"/>
              <a:gd name="f4918" fmla="*/ 2824581 f4252 1"/>
              <a:gd name="f4919" fmla="*/ 375052 f4251 1"/>
              <a:gd name="f4920" fmla="*/ 2833588 f4252 1"/>
              <a:gd name="f4921" fmla="*/ 370549 f4251 1"/>
              <a:gd name="f4922" fmla="*/ 2886341 f4252 1"/>
              <a:gd name="f4923" fmla="*/ 361542 f4251 1"/>
              <a:gd name="f4924" fmla="*/ 2893418 f4252 1"/>
              <a:gd name="f4925" fmla="*/ 369262 f4251 1"/>
              <a:gd name="f4926" fmla="*/ 2785981 f4252 1"/>
              <a:gd name="f4927" fmla="*/ 406898 f4251 1"/>
              <a:gd name="f4928" fmla="*/ 2780190 f4252 1"/>
              <a:gd name="f4929" fmla="*/ 456113 f4251 1"/>
              <a:gd name="f4930" fmla="*/ 2774400 f4252 1"/>
              <a:gd name="f4931" fmla="*/ 460617 f4251 1"/>
              <a:gd name="f4932" fmla="*/ 2740625 f4252 1"/>
              <a:gd name="f4933" fmla="*/ 450967 f4251 1"/>
              <a:gd name="f4934" fmla="*/ 2732583 f4252 1"/>
              <a:gd name="f4935" fmla="*/ 441638 f4251 1"/>
              <a:gd name="f4936" fmla="*/ 2725507 f4252 1"/>
              <a:gd name="f4937" fmla="*/ 440673 f4251 1"/>
              <a:gd name="f4938" fmla="*/ 2708137 f4252 1"/>
              <a:gd name="f4939" fmla="*/ 431666 f4251 1"/>
              <a:gd name="f4940" fmla="*/ 2770219 f4252 1"/>
              <a:gd name="f4941" fmla="*/ 397891 f4251 1"/>
              <a:gd name="f4942" fmla="*/ 2772792 f4252 1"/>
              <a:gd name="f4943" fmla="*/ 400786 f4251 1"/>
              <a:gd name="f4944" fmla="*/ 2773757 f4252 1"/>
              <a:gd name="f4945" fmla="*/ 351571 f4251 1"/>
              <a:gd name="f4946" fmla="*/ 2772471 f4252 1"/>
              <a:gd name="f4947" fmla="*/ 353822 f4251 1"/>
              <a:gd name="f4948" fmla="*/ 2754457 f4252 1"/>
              <a:gd name="f4949" fmla="*/ 348354 f4251 1"/>
              <a:gd name="f4950" fmla="*/ 2744163 f4252 1"/>
              <a:gd name="f4951" fmla="*/ 325194 f4251 1"/>
              <a:gd name="f4952" fmla="*/ 2746415 f4252 1"/>
              <a:gd name="f4953" fmla="*/ 301390 f4251 1"/>
              <a:gd name="f4954" fmla="*/ 2792092 f4252 1"/>
              <a:gd name="f4955" fmla="*/ 273727 f4251 1"/>
              <a:gd name="f4956" fmla="*/ 341599 f4251 1"/>
              <a:gd name="f4957" fmla="*/ 2776974 f4252 1"/>
              <a:gd name="f4958" fmla="*/ 372157 f4251 1"/>
              <a:gd name="f4959" fmla="*/ 2689801 f4252 1"/>
              <a:gd name="f4960" fmla="*/ 420730 f4251 1"/>
              <a:gd name="f4961" fmla="*/ 2672110 f4252 1"/>
              <a:gd name="f4962" fmla="*/ 338382 f4251 1"/>
              <a:gd name="f4963" fmla="*/ 2679830 f4252 1"/>
              <a:gd name="f4964" fmla="*/ 445176 f4251 1"/>
              <a:gd name="f4965" fmla="*/ 2709423 f4252 1"/>
              <a:gd name="f4966" fmla="*/ 459008 f4251 1"/>
              <a:gd name="f4967" fmla="*/ 2705242 f4252 1"/>
              <a:gd name="f4968" fmla="*/ 469623 f4251 1"/>
              <a:gd name="f4969" fmla="*/ 2633831 f4252 1"/>
              <a:gd name="f4970" fmla="*/ 540391 f4251 1"/>
              <a:gd name="f4971" fmla="*/ 2622894 f4252 1"/>
              <a:gd name="f4972" fmla="*/ 541677 f4251 1"/>
              <a:gd name="f4973" fmla="*/ 2563064 f4252 1"/>
              <a:gd name="f4974" fmla="*/ 492784 f4251 1"/>
              <a:gd name="f4975" fmla="*/ 2641873 f4252 1"/>
              <a:gd name="f4976" fmla="*/ 461903 f4251 1"/>
              <a:gd name="f4977" fmla="*/ 2608419 f4252 1"/>
              <a:gd name="f4978" fmla="*/ 579634 f4251 1"/>
              <a:gd name="f4979" fmla="*/ 2634796 f4252 1"/>
              <a:gd name="f4980" fmla="*/ 571593 f4251 1"/>
              <a:gd name="f4981" fmla="*/ 2739660 f4252 1"/>
              <a:gd name="f4982" fmla="*/ 634962 f4251 1"/>
              <a:gd name="f4983" fmla="*/ 652653 f4251 1"/>
              <a:gd name="f4984" fmla="*/ 2704277 f4252 1"/>
              <a:gd name="f4985" fmla="*/ 801586 f4251 1"/>
              <a:gd name="f4986" fmla="*/ 2690123 f4252 1"/>
              <a:gd name="f4987" fmla="*/ 808663 f4251 1"/>
              <a:gd name="f4988" fmla="*/ 2650236 f4252 1"/>
              <a:gd name="f4989" fmla="*/ 784538 f4251 1"/>
              <a:gd name="f4990" fmla="*/ 2556952 f4252 1"/>
              <a:gd name="f4991" fmla="*/ 728889 f4251 1"/>
              <a:gd name="f4992" fmla="*/ 2479751 f4252 1"/>
              <a:gd name="f4993" fmla="*/ 706694 f4251 1"/>
              <a:gd name="f4994" fmla="*/ 2487793 f4252 1"/>
              <a:gd name="f4995" fmla="*/ 696400 f4251 1"/>
              <a:gd name="f4996" fmla="*/ 2636083 f4252 1"/>
              <a:gd name="f4997" fmla="*/ 554544 f4251 1"/>
              <a:gd name="f4998" fmla="*/ 2711675 f4252 1"/>
              <a:gd name="f4999" fmla="*/ 478308 f4251 1"/>
              <a:gd name="f5000" fmla="*/ 2755100 f4252 1"/>
              <a:gd name="f5001" fmla="*/ 472197 f4251 1"/>
              <a:gd name="f5002" fmla="*/ 506937 f4251 1"/>
              <a:gd name="f5003" fmla="*/ 2753170 f4252 1"/>
              <a:gd name="f5004" fmla="*/ 612766 f4251 1"/>
              <a:gd name="f5005" fmla="*/ 2773436 f4252 1"/>
              <a:gd name="f5006" fmla="*/ 618556 f4251 1"/>
              <a:gd name="f5007" fmla="*/ 2794987 f4252 1"/>
              <a:gd name="f5008" fmla="*/ 505329 f4251 1"/>
              <a:gd name="f5009" fmla="*/ 2808497 f4252 1"/>
              <a:gd name="f5010" fmla="*/ 494714 f4251 1"/>
              <a:gd name="f5011" fmla="*/ 2856748 f4252 1"/>
              <a:gd name="f5012" fmla="*/ 533314 f4251 1"/>
              <a:gd name="f5013" fmla="*/ 2880551 f4252 1"/>
              <a:gd name="f5014" fmla="*/ 617591 f4251 1"/>
              <a:gd name="f5015" fmla="*/ 2783729 f4252 1"/>
              <a:gd name="f5016" fmla="*/ 627885 f4251 1"/>
              <a:gd name="f5017" fmla="*/ 2857391 f4252 1"/>
              <a:gd name="f5018" fmla="*/ 475735 f4251 1"/>
              <a:gd name="f5019" fmla="*/ 417513 f4251 1"/>
              <a:gd name="f5020" fmla="*/ 2840343 f4252 1"/>
              <a:gd name="f5021" fmla="*/ 415583 f4251 1"/>
              <a:gd name="f5022" fmla="*/ 2887306 f4252 1"/>
              <a:gd name="f5023" fmla="*/ 450002 f4251 1"/>
              <a:gd name="f5024" fmla="*/ 2884733 f4252 1"/>
              <a:gd name="f5025" fmla="*/ 345459 f4251 1"/>
              <a:gd name="f5026" fmla="*/ 2835839 f4252 1"/>
              <a:gd name="f5027" fmla="*/ 353179 f4251 1"/>
              <a:gd name="f5028" fmla="*/ 2879908 f4252 1"/>
              <a:gd name="f5029" fmla="*/ 310719 f4251 1"/>
              <a:gd name="f5030" fmla="*/ 2888915 f4252 1"/>
              <a:gd name="f5031" fmla="*/ 338060 f4251 1"/>
              <a:gd name="f5032" fmla="*/ 2815253 f4252 1"/>
              <a:gd name="f5033" fmla="*/ 265041 f4251 1"/>
              <a:gd name="f5034" fmla="*/ 2821686 f4252 1"/>
              <a:gd name="f5035" fmla="*/ 259251 f4251 1"/>
              <a:gd name="f5036" fmla="*/ 2889237 f4252 1"/>
              <a:gd name="f5037" fmla="*/ 269545 f4251 1"/>
              <a:gd name="f5038" fmla="*/ 2843559 f4252 1"/>
              <a:gd name="f5039" fmla="*/ 488280 f4251 1"/>
              <a:gd name="f5040" fmla="*/ 2813322 f4252 1"/>
              <a:gd name="f5041" fmla="*/ 483133 f4251 1"/>
              <a:gd name="f5042" fmla="*/ 2800456 f4252 1"/>
              <a:gd name="f5043" fmla="*/ 468658 f4251 1"/>
              <a:gd name="f5044" fmla="*/ 2809784 f4252 1"/>
              <a:gd name="f5045" fmla="*/ 396926 f4251 1"/>
              <a:gd name="f5046" fmla="*/ 395961 f4251 1"/>
              <a:gd name="f5047" fmla="*/ 2799169 f4252 1"/>
              <a:gd name="f5048" fmla="*/ 183337 f4251 1"/>
              <a:gd name="f5049" fmla="*/ 2794666 f4252 1"/>
              <a:gd name="f5050" fmla="*/ 232553 f4251 1"/>
              <a:gd name="f5051" fmla="*/ 2745450 f4252 1"/>
              <a:gd name="f5052" fmla="*/ 293027 f4251 1"/>
              <a:gd name="f5053" fmla="*/ 2734192 f4252 1"/>
              <a:gd name="f5054" fmla="*/ 290775 f4251 1"/>
              <a:gd name="f5055" fmla="*/ 2667285 f4252 1"/>
              <a:gd name="f5056" fmla="*/ 235770 f4251 1"/>
              <a:gd name="f5057" fmla="*/ 2802707 f4252 1"/>
              <a:gd name="f5058" fmla="*/ 150205 f4251 1"/>
              <a:gd name="f5059" fmla="*/ 2676291 f4252 1"/>
              <a:gd name="f5060" fmla="*/ 268258 f4251 1"/>
              <a:gd name="f5061" fmla="*/ 2715535 f4252 1"/>
              <a:gd name="f5062" fmla="*/ 2721325 f4252 1"/>
              <a:gd name="f5063" fmla="*/ 331305 f4251 1"/>
              <a:gd name="f5064" fmla="*/ 2714248 f4252 1"/>
              <a:gd name="f5065" fmla="*/ 334844 f4251 1"/>
              <a:gd name="f5066" fmla="*/ 2666963 f4252 1"/>
              <a:gd name="f5067" fmla="*/ 320690 f4251 1"/>
              <a:gd name="f5068" fmla="*/ 2664068 f4252 1"/>
              <a:gd name="f5069" fmla="*/ 312005 f4251 1"/>
              <a:gd name="f5070" fmla="*/ 2670179 f4252 1"/>
              <a:gd name="f5071" fmla="*/ 421373 f4251 1"/>
              <a:gd name="f5072" fmla="*/ 2660851 f4252 1"/>
              <a:gd name="f5073" fmla="*/ 434883 f4251 1"/>
              <a:gd name="f5074" fmla="*/ 2538938 f4252 1"/>
              <a:gd name="f5075" fmla="*/ 482168 f4251 1"/>
              <a:gd name="f5076" fmla="*/ 2523820 f4252 1"/>
              <a:gd name="f5077" fmla="*/ 472518 f4251 1"/>
              <a:gd name="f5078" fmla="*/ 2512240 f4252 1"/>
              <a:gd name="f5079" fmla="*/ 392423 f4251 1"/>
              <a:gd name="f5080" fmla="*/ 2454339 f4252 1"/>
              <a:gd name="f5081" fmla="*/ 282090 f4251 1"/>
              <a:gd name="f5082" fmla="*/ 2574322 f4252 1"/>
              <a:gd name="f5083" fmla="*/ 311040 f4251 1"/>
              <a:gd name="f5084" fmla="*/ 2618069 f4252 1"/>
              <a:gd name="f5085" fmla="*/ 322620 f4251 1"/>
              <a:gd name="f5086" fmla="*/ 2650879 f4252 1"/>
              <a:gd name="f5087" fmla="*/ 347711 f4251 1"/>
              <a:gd name="f5088" fmla="*/ 2588154 f4252 1"/>
              <a:gd name="f5089" fmla="*/ 536531 f4251 1"/>
              <a:gd name="f5090" fmla="*/ 2587189 f4252 1"/>
              <a:gd name="f5091" fmla="*/ 585424 f4251 1"/>
              <a:gd name="f5092" fmla="*/ 696079 f4251 1"/>
              <a:gd name="f5093" fmla="*/ 2458843 f4252 1"/>
              <a:gd name="f5094" fmla="*/ 693827 f4251 1"/>
              <a:gd name="f5095" fmla="*/ 2345615 f4252 1"/>
              <a:gd name="f5096" fmla="*/ 554223 f4251 1"/>
              <a:gd name="f5097" fmla="*/ 2344328 f4252 1"/>
              <a:gd name="f5098" fmla="*/ 551006 f4251 1"/>
              <a:gd name="f5099" fmla="*/ 2491975 f4252 1"/>
              <a:gd name="f5100" fmla="*/ 514014 f4251 1"/>
              <a:gd name="f5101" fmla="*/ 2501303 f4252 1"/>
              <a:gd name="f5102" fmla="*/ 511440 f4251 1"/>
              <a:gd name="f5103" fmla="*/ 2449514 f4252 1"/>
              <a:gd name="f5104" fmla="*/ 709267 f4251 1"/>
              <a:gd name="f5105" fmla="*/ 2445976 f4252 1"/>
              <a:gd name="f5106" fmla="*/ 721169 f4251 1"/>
              <a:gd name="f5107" fmla="*/ 2326315 f4252 1"/>
              <a:gd name="f5108" fmla="*/ 832788 f4251 1"/>
              <a:gd name="f5109" fmla="*/ 2311518 f4252 1"/>
              <a:gd name="f5110" fmla="*/ 832467 f4251 1"/>
              <a:gd name="f5111" fmla="*/ 2293183 f4252 1"/>
              <a:gd name="f5112" fmla="*/ 805125 f4251 1"/>
              <a:gd name="f5113" fmla="*/ 2109509 f4252 1"/>
              <a:gd name="f5114" fmla="*/ 602473 f4251 1"/>
              <a:gd name="f5115" fmla="*/ 2103719 f4252 1"/>
              <a:gd name="f5116" fmla="*/ 598613 f4251 1"/>
              <a:gd name="f5117" fmla="*/ 2102433 f4252 1"/>
              <a:gd name="f5118" fmla="*/ 596040 f4251 1"/>
              <a:gd name="f5119" fmla="*/ 2173843 f4252 1"/>
              <a:gd name="f5120" fmla="*/ 583173 f4251 1"/>
              <a:gd name="f5121" fmla="*/ 2315700 f4252 1"/>
              <a:gd name="f5122" fmla="*/ 556474 f4251 1"/>
              <a:gd name="f5123" fmla="*/ 2334035 f4252 1"/>
              <a:gd name="f5124" fmla="*/ 559369 f4251 1"/>
              <a:gd name="f5125" fmla="*/ 2276456 f4252 1"/>
              <a:gd name="f5126" fmla="*/ 800943 f4251 1"/>
              <a:gd name="f5127" fmla="*/ 2303155 f4252 1"/>
              <a:gd name="f5128" fmla="*/ 843725 f4251 1"/>
              <a:gd name="f5129" fmla="*/ 2302511 f4252 1"/>
              <a:gd name="f5130" fmla="*/ 854340 f4251 1"/>
              <a:gd name="f5131" fmla="*/ 2198933 f4252 1"/>
              <a:gd name="f5132" fmla="*/ 946981 f4251 1"/>
              <a:gd name="f5133" fmla="*/ 2186710 f4252 1"/>
              <a:gd name="f5134" fmla="*/ 945694 f4251 1"/>
              <a:gd name="f5135" fmla="*/ 2178347 f4252 1"/>
              <a:gd name="f5136" fmla="*/ 933149 f4251 1"/>
              <a:gd name="f5137" fmla="*/ 1957038 f4252 1"/>
              <a:gd name="f5138" fmla="*/ 660052 f4251 1"/>
              <a:gd name="f5139" fmla="*/ 1928409 f4252 1"/>
              <a:gd name="f5140" fmla="*/ 634318 f4251 1"/>
              <a:gd name="f5141" fmla="*/ 1923263 f4252 1"/>
              <a:gd name="f5142" fmla="*/ 627242 f4251 1"/>
              <a:gd name="f5143" fmla="*/ 1980841 f4252 1"/>
              <a:gd name="f5144" fmla="*/ 616948 f4251 1"/>
              <a:gd name="f5145" fmla="*/ 2071552 f4252 1"/>
              <a:gd name="f5146" fmla="*/ 601508 f4251 1"/>
              <a:gd name="f5147" fmla="*/ 2089888 f4252 1"/>
              <a:gd name="f5148" fmla="*/ 604081 f4251 1"/>
              <a:gd name="f5149" fmla="*/ 804481 f4251 1"/>
              <a:gd name="f5150" fmla="*/ 2174487 f4252 1"/>
              <a:gd name="f5151" fmla="*/ 960491 f4251 1"/>
              <a:gd name="f5152" fmla="*/ 2171913 f4252 1"/>
              <a:gd name="f5153" fmla="*/ 970463 f4251 1"/>
              <a:gd name="f5154" fmla="*/ 2040350 f4252 1"/>
              <a:gd name="f5155" fmla="*/ 1093662 f4251 1"/>
              <a:gd name="f5156" fmla="*/ 2030379 f4252 1"/>
              <a:gd name="f5157" fmla="*/ 1090767 f4251 1"/>
              <a:gd name="f5158" fmla="*/ 2017833 f4252 1"/>
              <a:gd name="f5159" fmla="*/ 1048629 f4251 1"/>
              <a:gd name="f5160" fmla="*/ 1983737 f4252 1"/>
              <a:gd name="f5161" fmla="*/ 934114 f4251 1"/>
              <a:gd name="f5162" fmla="*/ 1789770 f4252 1"/>
              <a:gd name="f5163" fmla="*/ 710232 f4251 1"/>
              <a:gd name="f5164" fmla="*/ 1710639 f4252 1"/>
              <a:gd name="f5165" fmla="*/ 669059 f4251 1"/>
              <a:gd name="f5166" fmla="*/ 666164 f4251 1"/>
              <a:gd name="f5167" fmla="*/ 1875012 f4252 1"/>
              <a:gd name="f5168" fmla="*/ 647185 f4251 1"/>
              <a:gd name="f5169" fmla="*/ 2046140 f4252 1"/>
              <a:gd name="f5170" fmla="*/ 1102669 f4251 1"/>
              <a:gd name="f5171" fmla="*/ 2179633 f4252 1"/>
              <a:gd name="f5172" fmla="*/ 977540 f4251 1"/>
              <a:gd name="f5173" fmla="*/ 2191535 f4252 1"/>
              <a:gd name="f5174" fmla="*/ 973358 f4251 1"/>
              <a:gd name="f5175" fmla="*/ 2425711 f4252 1"/>
              <a:gd name="f5176" fmla="*/ 1077257 f4251 1"/>
              <a:gd name="f5177" fmla="*/ 1215254 f4251 1"/>
              <a:gd name="f5178" fmla="*/ 2562742 f4252 1"/>
              <a:gd name="f5179" fmla="*/ 1253211 f4251 1"/>
              <a:gd name="f5180" fmla="*/ 2529932 f4252 1"/>
              <a:gd name="f5181" fmla="*/ 1368368 f4251 1"/>
              <a:gd name="f5182" fmla="*/ 2525428 f4252 1"/>
              <a:gd name="f5183" fmla="*/ 1377375 f4251 1"/>
              <a:gd name="f5184" fmla="*/ 2253939 f4252 1"/>
              <a:gd name="f5185" fmla="*/ 1211072 f4251 1"/>
              <a:gd name="f5186" fmla="*/ 2103398 f4252 1"/>
              <a:gd name="f5187" fmla="*/ 1158640 f4251 1"/>
              <a:gd name="f5188" fmla="*/ 2044854 f4252 1"/>
              <a:gd name="f5189" fmla="*/ 1118753 f4251 1"/>
              <a:gd name="f5190" fmla="*/ 2214052 f4252 1"/>
              <a:gd name="f5191" fmla="*/ 957596 f4251 1"/>
              <a:gd name="f5192" fmla="*/ 2205689 f4252 1"/>
              <a:gd name="f5193" fmla="*/ 954701 f4251 1"/>
              <a:gd name="f5194" fmla="*/ 2228206 f4252 1"/>
              <a:gd name="f5195" fmla="*/ 934758 f4251 1"/>
              <a:gd name="f5196" fmla="*/ 860452 f4251 1"/>
              <a:gd name="f5197" fmla="*/ 2324385 f4252 1"/>
              <a:gd name="f5198" fmla="*/ 855305 f4251 1"/>
              <a:gd name="f5199" fmla="*/ 2466884 f4252 1"/>
              <a:gd name="f5200" fmla="*/ 904199 f4251 1"/>
              <a:gd name="f5201" fmla="*/ 2607776 f4252 1"/>
              <a:gd name="f5202" fmla="*/ 1014853 f4251 1"/>
              <a:gd name="f5203" fmla="*/ 2614209 f4252 1"/>
              <a:gd name="f5204" fmla="*/ 1021930 f4251 1"/>
              <a:gd name="f5205" fmla="*/ 2623216 f4252 1"/>
              <a:gd name="f5206" fmla="*/ 1061174 f4251 1"/>
              <a:gd name="f5207" fmla="*/ 2579790 f4252 1"/>
              <a:gd name="f5208" fmla="*/ 1195953 f4251 1"/>
              <a:gd name="f5209" fmla="*/ 2574965 f4252 1"/>
              <a:gd name="f5210" fmla="*/ 1205282 f4251 1"/>
              <a:gd name="f5211" fmla="*/ 2566280 f4252 1"/>
              <a:gd name="f5212" fmla="*/ 2626432 f4252 1"/>
              <a:gd name="f5213" fmla="*/ 1018713 f4251 1"/>
              <a:gd name="f5214" fmla="*/ 2607454 f4252 1"/>
              <a:gd name="f5215" fmla="*/ 1000700 f4251 1"/>
              <a:gd name="f5216" fmla="*/ 2361377 f4252 1"/>
              <a:gd name="f5217" fmla="*/ 853054 f4251 1"/>
              <a:gd name="f5218" fmla="*/ 2329853 f4252 1"/>
              <a:gd name="f5219" fmla="*/ 844047 f4251 1"/>
              <a:gd name="f5220" fmla="*/ 2432466 f4252 1"/>
              <a:gd name="f5221" fmla="*/ 748511 f4251 1"/>
              <a:gd name="f5222" fmla="*/ 2439543 f4252 1"/>
              <a:gd name="f5223" fmla="*/ 741756 f4251 1"/>
              <a:gd name="f5224" fmla="*/ 2509988 f4252 1"/>
              <a:gd name="f5225" fmla="*/ 721812 f4251 1"/>
              <a:gd name="f5226" fmla="*/ 2599412 f4252 1"/>
              <a:gd name="f5227" fmla="*/ 762343 f4251 1"/>
              <a:gd name="f5228" fmla="*/ 2690445 f4252 1"/>
              <a:gd name="f5229" fmla="*/ 821530 f4251 1"/>
              <a:gd name="f5230" fmla="*/ 2694948 f4252 1"/>
              <a:gd name="f5231" fmla="*/ 833753 f4251 1"/>
              <a:gd name="f5232" fmla="*/ 2638012 f4252 1"/>
              <a:gd name="f5233" fmla="*/ 2688193 f4252 1"/>
              <a:gd name="f5234" fmla="*/ 929611 f4251 1"/>
              <a:gd name="f5235" fmla="*/ 840187 f4251 1"/>
              <a:gd name="f5236" fmla="*/ 2728723 f4252 1"/>
              <a:gd name="f5237" fmla="*/ 829893 f4251 1"/>
              <a:gd name="f5238" fmla="*/ 2794344 f4252 1"/>
              <a:gd name="f5239" fmla="*/ 816062 f4251 1"/>
              <a:gd name="f5240" fmla="*/ 2896313 f4252 1"/>
              <a:gd name="f5241" fmla="*/ 817348 f4251 1"/>
              <a:gd name="f5242" fmla="*/ 2912075 f4252 1"/>
              <a:gd name="f5243" fmla="*/ 821208 f4251 1"/>
              <a:gd name="f5244" fmla="*/ 2934592 f4252 1"/>
              <a:gd name="f5245" fmla="*/ 842760 f4251 1"/>
              <a:gd name="f5246" fmla="*/ 2961290 f4252 1"/>
              <a:gd name="f5247" fmla="*/ 977861 f4251 1"/>
              <a:gd name="f5248" fmla="*/ 2949710 f4252 1"/>
              <a:gd name="f5249" fmla="*/ 992658 f4251 1"/>
              <a:gd name="f5250" fmla="*/ 2915614 f4252 1"/>
              <a:gd name="f5251" fmla="*/ 1014532 f4251 1"/>
              <a:gd name="f5252" fmla="*/ 2658599 f4252 1"/>
              <a:gd name="f5253" fmla="*/ 1022574 f4251 1"/>
              <a:gd name="f5254" fmla="*/ 2905642 f4252 1"/>
              <a:gd name="f5255" fmla="*/ 803195 f4251 1"/>
              <a:gd name="f5256" fmla="*/ 2898887 f4252 1"/>
              <a:gd name="f5257" fmla="*/ 2854175 f4252 1"/>
              <a:gd name="f5258" fmla="*/ 795475 f4251 1"/>
              <a:gd name="f5259" fmla="*/ 2786302 f4252 1"/>
              <a:gd name="f5260" fmla="*/ 799335 f4251 1"/>
              <a:gd name="f5261" fmla="*/ 2733227 f4252 1"/>
              <a:gd name="f5262" fmla="*/ 813167 f4251 1"/>
              <a:gd name="f5263" fmla="*/ 2765715 f4252 1"/>
              <a:gd name="f5264" fmla="*/ 652332 f4251 1"/>
              <a:gd name="f5265" fmla="*/ 642682 f4251 1"/>
              <a:gd name="f5266" fmla="*/ 2833909 f4252 1"/>
              <a:gd name="f5267" fmla="*/ 628528 f4251 1"/>
              <a:gd name="f5268" fmla="*/ 2866076 f4252 1"/>
              <a:gd name="f5269" fmla="*/ 633353 f4251 1"/>
              <a:gd name="f5270" fmla="*/ 2892775 f4252 1"/>
              <a:gd name="f5271" fmla="*/ 663590 f4251 1"/>
              <a:gd name="f5272" fmla="*/ 2920760 f4252 1"/>
              <a:gd name="f5273" fmla="*/ 782608 f4251 1"/>
              <a:gd name="f5274" fmla="*/ 2880873 f4252 1"/>
              <a:gd name="f5275" fmla="*/ 553901 f4251 1"/>
              <a:gd name="f5276" fmla="*/ 2869615 f4252 1"/>
              <a:gd name="f5277" fmla="*/ 515622 f4251 1"/>
              <a:gd name="f5278" fmla="*/ 461260 f4251 1"/>
              <a:gd name="f5279" fmla="*/ 2901460 f4252 1"/>
              <a:gd name="f5280" fmla="*/ 460295 f4251 1"/>
              <a:gd name="f5281" fmla="*/ 3014044 f4252 1"/>
              <a:gd name="f5282" fmla="*/ 543286 f4251 1"/>
              <a:gd name="f5283" fmla="*/ 2899852 f4252 1"/>
              <a:gd name="f5284" fmla="*/ 620486 f4251 1"/>
              <a:gd name="f5285" fmla="*/ 2920439 f4252 1"/>
              <a:gd name="f5286" fmla="*/ 339347 f4251 1"/>
              <a:gd name="f5287" fmla="*/ 2915292 f4252 1"/>
              <a:gd name="f5288" fmla="*/ 2904998 f4252 1"/>
              <a:gd name="f5289" fmla="*/ 281768 f4251 1"/>
              <a:gd name="f5290" fmla="*/ 2976087 f4252 1"/>
              <a:gd name="f5291" fmla="*/ 217434 f4251 1"/>
              <a:gd name="f5292" fmla="*/ 2997317 f4252 1"/>
              <a:gd name="f5293" fmla="*/ 327124 f4251 1"/>
              <a:gd name="f5294" fmla="*/ 2822329 f4252 1"/>
              <a:gd name="f5295" fmla="*/ 28936 f4251 1"/>
              <a:gd name="f5296" fmla="*/ 2807532 f4252 1"/>
              <a:gd name="f5297" fmla="*/ 2749954 f4252 1"/>
              <a:gd name="f5298" fmla="*/ 185589 f4251 1"/>
              <a:gd name="f5299" fmla="*/ 2667928 f4252 1"/>
              <a:gd name="f5300" fmla="*/ 226763 f4251 1"/>
              <a:gd name="f5301" fmla="*/ 2653774 f4252 1"/>
              <a:gd name="f5302" fmla="*/ 225798 f4251 1"/>
              <a:gd name="f5303" fmla="*/ 2533792 f4252 1"/>
              <a:gd name="f5304" fmla="*/ 170792 f4251 1"/>
              <a:gd name="f5305" fmla="*/ 2545372 f4252 1"/>
              <a:gd name="f5306" fmla="*/ 2635118 f4252 1"/>
              <a:gd name="f5307" fmla="*/ 304285 f4251 1"/>
              <a:gd name="f5308" fmla="*/ 2445654 f4252 1"/>
              <a:gd name="f5309" fmla="*/ 265685 f4251 1"/>
              <a:gd name="f5310" fmla="*/ 2438899 f4252 1"/>
              <a:gd name="f5311" fmla="*/ 262468 f4251 1"/>
              <a:gd name="f5312" fmla="*/ 2519317 f4252 1"/>
              <a:gd name="f5313" fmla="*/ 198778 f4251 1"/>
              <a:gd name="f5314" fmla="*/ 2279029 f4252 1"/>
              <a:gd name="f5315" fmla="*/ 180121 f4251 1"/>
              <a:gd name="f5316" fmla="*/ 2375209 f4252 1"/>
              <a:gd name="f5317" fmla="*/ 82333 f4251 1"/>
              <a:gd name="f5318" fmla="*/ 2419277 f4252 1"/>
              <a:gd name="f5319" fmla="*/ 72683 f4251 1"/>
              <a:gd name="f5320" fmla="*/ 2514170 f4252 1"/>
              <a:gd name="f5321" fmla="*/ 143450 f4251 1"/>
              <a:gd name="f5322" fmla="*/ 2519960 f4252 1"/>
              <a:gd name="f5323" fmla="*/ 161786 f4251 1"/>
              <a:gd name="f5324" fmla="*/ 2431179 f4252 1"/>
              <a:gd name="f5325" fmla="*/ 257321 f4251 1"/>
              <a:gd name="f5326" fmla="*/ 2415095 f4252 1"/>
              <a:gd name="f5327" fmla="*/ 2205045 f4252 1"/>
              <a:gd name="f5328" fmla="*/ 223546 f4251 1"/>
              <a:gd name="f5329" fmla="*/ 2197004 f4252 1"/>
              <a:gd name="f5330" fmla="*/ 221294 f4251 1"/>
              <a:gd name="f5331" fmla="*/ 2175130 f4252 1"/>
              <a:gd name="f5332" fmla="*/ 2287714 f4252 1"/>
              <a:gd name="f5333" fmla="*/ 250245 f4251 1"/>
              <a:gd name="f5334" fmla="*/ 2390649 f4252 1"/>
              <a:gd name="f5335" fmla="*/ 268902 f4251 1"/>
              <a:gd name="f5336" fmla="*/ 279838 f4251 1"/>
              <a:gd name="f5337" fmla="*/ 2501946 f4252 1"/>
              <a:gd name="f5338" fmla="*/ 483777 f4251 1"/>
              <a:gd name="f5339" fmla="*/ 2491331 f4252 1"/>
              <a:gd name="f5340" fmla="*/ 497287 f4251 1"/>
              <a:gd name="f5341" fmla="*/ 2328566 f4252 1"/>
              <a:gd name="f5342" fmla="*/ 537496 f4251 1"/>
              <a:gd name="f5343" fmla="*/ 529776 f4251 1"/>
              <a:gd name="f5344" fmla="*/ 2312805 f4252 1"/>
              <a:gd name="f5345" fmla="*/ 513692 f4251 1"/>
              <a:gd name="f5346" fmla="*/ 2183172 f4252 1"/>
              <a:gd name="f5347" fmla="*/ 243811 f4251 1"/>
              <a:gd name="f5348" fmla="*/ 236091 f4251 1"/>
              <a:gd name="f5349" fmla="*/ 2123663 f4252 1"/>
              <a:gd name="f5350" fmla="*/ 225476 f4251 1"/>
              <a:gd name="f5351" fmla="*/ 2181563 f4252 1"/>
              <a:gd name="f5352" fmla="*/ 254748 f4251 1"/>
              <a:gd name="f5353" fmla="*/ 2292539 f4252 1"/>
              <a:gd name="f5354" fmla="*/ 496644 f4251 1"/>
              <a:gd name="f5355" fmla="*/ 2307336 f4252 1"/>
              <a:gd name="f5356" fmla="*/ 541034 f4251 1"/>
              <a:gd name="f5357" fmla="*/ 2268092 f4252 1"/>
              <a:gd name="f5358" fmla="*/ 549397 f4251 1"/>
              <a:gd name="f5359" fmla="*/ 2083776 f4252 1"/>
              <a:gd name="f5360" fmla="*/ 581243 f4251 1"/>
              <a:gd name="f5361" fmla="*/ 2063832 f4252 1"/>
              <a:gd name="f5362" fmla="*/ 561943 f4251 1"/>
              <a:gd name="f5363" fmla="*/ 2085706 f4252 1"/>
              <a:gd name="f5364" fmla="*/ 414940 f4251 1"/>
              <a:gd name="f5365" fmla="*/ 2041315 f4252 1"/>
              <a:gd name="f5366" fmla="*/ 215826 f4251 1"/>
              <a:gd name="f5367" fmla="*/ 1759533 f4252 1"/>
              <a:gd name="f5368" fmla="*/ 188806 f4251 1"/>
              <a:gd name="f5369" fmla="*/ 1870509 f4252 1"/>
              <a:gd name="f5370" fmla="*/ 198456 f4251 1"/>
              <a:gd name="f5371" fmla="*/ 1999177 f4252 1"/>
              <a:gd name="f5372" fmla="*/ 211001 f4251 1"/>
              <a:gd name="f5373" fmla="*/ 2041637 f4252 1"/>
              <a:gd name="f5374" fmla="*/ 237056 f4251 1"/>
              <a:gd name="f5375" fmla="*/ 2070266 f4252 1"/>
              <a:gd name="f5376" fmla="*/ 335165 f4251 1"/>
              <a:gd name="f5377" fmla="*/ 2058364 f4252 1"/>
              <a:gd name="f5378" fmla="*/ 474770 f4251 1"/>
              <a:gd name="f5379" fmla="*/ 2043567 f4252 1"/>
              <a:gd name="f5380" fmla="*/ 567089 f4251 1"/>
              <a:gd name="f5381" fmla="*/ 587033 f4251 1"/>
              <a:gd name="f5382" fmla="*/ 1986631 f4252 1"/>
              <a:gd name="f5383" fmla="*/ 598291 f4251 1"/>
              <a:gd name="f5384" fmla="*/ 1924228 f4252 1"/>
              <a:gd name="f5385" fmla="*/ 609228 f4251 1"/>
              <a:gd name="f5386" fmla="*/ 1910718 f4252 1"/>
              <a:gd name="f5387" fmla="*/ 599578 f4251 1"/>
              <a:gd name="f5388" fmla="*/ 1909109 f4252 1"/>
              <a:gd name="f5389" fmla="*/ 561299 f4251 1"/>
              <a:gd name="f5390" fmla="*/ 1762428 f4252 1"/>
              <a:gd name="f5391" fmla="*/ 195561 f4251 1"/>
              <a:gd name="f5392" fmla="*/ 1757281 f4252 1"/>
              <a:gd name="f5393" fmla="*/ 193309 f4251 1"/>
              <a:gd name="f5394" fmla="*/ 1528252 f4252 1"/>
              <a:gd name="f5395" fmla="*/ 171114 f4251 1"/>
              <a:gd name="f5396" fmla="*/ 1674612 f4252 1"/>
              <a:gd name="f5397" fmla="*/ 182051 f4251 1"/>
              <a:gd name="f5398" fmla="*/ 1684262 f4252 1"/>
              <a:gd name="f5399" fmla="*/ 183016 f4251 1"/>
              <a:gd name="f5400" fmla="*/ 1763714 f4252 1"/>
              <a:gd name="f5401" fmla="*/ 1891417 f4252 1"/>
              <a:gd name="f5402" fmla="*/ 503720 f4251 1"/>
              <a:gd name="f5403" fmla="*/ 1884662 f4252 1"/>
              <a:gd name="f5404" fmla="*/ 573523 f4251 1"/>
              <a:gd name="f5405" fmla="*/ 1886271 f4252 1"/>
              <a:gd name="f5406" fmla="*/ 605046 f4251 1"/>
              <a:gd name="f5407" fmla="*/ 1879194 f4252 1"/>
              <a:gd name="f5408" fmla="*/ 616626 f4251 1"/>
              <a:gd name="f5409" fmla="*/ 1698094 f4252 1"/>
              <a:gd name="f5410" fmla="*/ 651045 f4251 1"/>
              <a:gd name="f5411" fmla="*/ 1687801 f4252 1"/>
              <a:gd name="f5412" fmla="*/ 642038 f4251 1"/>
              <a:gd name="f5413" fmla="*/ 1691017 f4252 1"/>
              <a:gd name="f5414" fmla="*/ 1532434 f4252 1"/>
              <a:gd name="f5415" fmla="*/ 178512 f4251 1"/>
              <a:gd name="f5416" fmla="*/ 1527287 f4252 1"/>
              <a:gd name="f5417" fmla="*/ 174009 f4251 1"/>
              <a:gd name="f5418" fmla="*/ 145380 f4251 1"/>
              <a:gd name="f5419" fmla="*/ 1236498 f4252 1"/>
              <a:gd name="f5420" fmla="*/ 148597 f4251 1"/>
              <a:gd name="f5421" fmla="*/ 1480645 f4252 1"/>
              <a:gd name="f5422" fmla="*/ 167576 f4251 1"/>
              <a:gd name="f5423" fmla="*/ 1514421 f4252 1"/>
              <a:gd name="f5424" fmla="*/ 180442 f4251 1"/>
              <a:gd name="f5425" fmla="*/ 1660780 f4252 1"/>
              <a:gd name="f5426" fmla="*/ 400143 f4251 1"/>
              <a:gd name="f5427" fmla="*/ 1669787 f4252 1"/>
              <a:gd name="f5428" fmla="*/ 534279 f4251 1"/>
              <a:gd name="f5429" fmla="*/ 1668500 f4252 1"/>
              <a:gd name="f5430" fmla="*/ 645898 f4251 1"/>
              <a:gd name="f5431" fmla="*/ 1656920 f4252 1"/>
              <a:gd name="f5432" fmla="*/ 1456520 f4252 1"/>
              <a:gd name="f5433" fmla="*/ 708946 f4251 1"/>
              <a:gd name="f5434" fmla="*/ 1440758 f4252 1"/>
              <a:gd name="f5435" fmla="*/ 701547 f4251 1"/>
              <a:gd name="f5436" fmla="*/ 1427248 f4252 1"/>
              <a:gd name="f5437" fmla="*/ 1195968 f4252 1"/>
              <a:gd name="f5438" fmla="*/ 147954 f4251 1"/>
              <a:gd name="f5439" fmla="*/ 1163801 f4252 1"/>
              <a:gd name="f5440" fmla="*/ 312327 f4251 1"/>
              <a:gd name="f5441" fmla="*/ 1176024 f4252 1"/>
              <a:gd name="f5442" fmla="*/ 177869 f4251 1"/>
              <a:gd name="f5443" fmla="*/ 1178597 f4252 1"/>
              <a:gd name="f5444" fmla="*/ 1404410 f4252 1"/>
              <a:gd name="f5445" fmla="*/ 1393473 f4252 1"/>
              <a:gd name="f5446" fmla="*/ 620808 f4251 1"/>
              <a:gd name="f5447" fmla="*/ 1170556 f4252 1"/>
              <a:gd name="f5448" fmla="*/ 327767 f4251 1"/>
              <a:gd name="f5449" fmla="*/ 743379 f4252 1"/>
              <a:gd name="f5450" fmla="*/ 754315 f4252 1"/>
              <a:gd name="f5451" fmla="*/ 152135 f4251 1"/>
              <a:gd name="f5452" fmla="*/ 969512 f4252 1"/>
              <a:gd name="f5453" fmla="*/ 363151 f4251 1"/>
              <a:gd name="f5454" fmla="*/ 971764 f4252 1"/>
              <a:gd name="f5455" fmla="*/ 367332 f4251 1"/>
              <a:gd name="f5456" fmla="*/ 947639 f4252 1"/>
              <a:gd name="f5457" fmla="*/ 361221 f4251 1"/>
              <a:gd name="f5458" fmla="*/ 917723 f4252 1"/>
              <a:gd name="f5459" fmla="*/ 341921 f4251 1"/>
              <a:gd name="f5460" fmla="*/ 810286 f4252 1"/>
              <a:gd name="f5461" fmla="*/ 266006 f4251 1"/>
              <a:gd name="f5462" fmla="*/ 775867 f4252 1"/>
              <a:gd name="f5463" fmla="*/ 238986 f4251 1"/>
              <a:gd name="f5464" fmla="*/ 689660 f4252 1"/>
              <a:gd name="f5465" fmla="*/ 160499 f4251 1"/>
              <a:gd name="f5466" fmla="*/ 1136780 f4252 1"/>
              <a:gd name="f5467" fmla="*/ 588319 f4251 1"/>
              <a:gd name="f5468" fmla="*/ 419136 f4252 1"/>
              <a:gd name="f5469" fmla="*/ 152779 f4251 1"/>
              <a:gd name="f5470" fmla="*/ 420101 f4252 1"/>
              <a:gd name="f5471" fmla="*/ 148275 f4251 1"/>
              <a:gd name="f5472" fmla="*/ 503091 f4252 1"/>
              <a:gd name="f5473" fmla="*/ 636263 f4252 1"/>
              <a:gd name="f5474" fmla="*/ 155030 f4251 1"/>
              <a:gd name="f5475" fmla="*/ 199743 f4251 1"/>
              <a:gd name="f5476" fmla="*/ 760749 f4252 1"/>
              <a:gd name="f5477" fmla="*/ 235126 f4251 1"/>
              <a:gd name="f5478" fmla="*/ 833124 f4252 1"/>
              <a:gd name="f5479" fmla="*/ 291740 f4251 1"/>
              <a:gd name="f5480" fmla="*/ 893598 f4252 1"/>
              <a:gd name="f5481" fmla="*/ 337095 f4251 1"/>
              <a:gd name="f5482" fmla="*/ 987526 f4252 1"/>
              <a:gd name="f5483" fmla="*/ 997176 f4252 1"/>
              <a:gd name="f5484" fmla="*/ 391458 f4251 1"/>
              <a:gd name="f5485" fmla="*/ 1129704 f4252 1"/>
              <a:gd name="f5486" fmla="*/ 1136459 f4252 1"/>
              <a:gd name="f5487" fmla="*/ 550684 f4251 1"/>
              <a:gd name="f5488" fmla="*/ 508224 f4251 1"/>
              <a:gd name="f5489" fmla="*/ 715393 f4252 1"/>
              <a:gd name="f5490" fmla="*/ 86515 f4251 1"/>
              <a:gd name="f5491" fmla="*/ 717002 f4252 1"/>
              <a:gd name="f5492" fmla="*/ 83298 f4251 1"/>
              <a:gd name="f5493" fmla="*/ 799027 f4252 1"/>
              <a:gd name="f5494" fmla="*/ 96165 f4251 1"/>
              <a:gd name="f5495" fmla="*/ 866900 f4252 1"/>
              <a:gd name="f5496" fmla="*/ 106458 f4251 1"/>
              <a:gd name="f5497" fmla="*/ 888452 f4252 1"/>
              <a:gd name="f5498" fmla="*/ 118360 f4251 1"/>
              <a:gd name="f5499" fmla="*/ 914507 f4252 1"/>
              <a:gd name="f5500" fmla="*/ 140555 f4251 1"/>
              <a:gd name="f5501" fmla="*/ 1133564 f4252 1"/>
              <a:gd name="f5502" fmla="*/ 321977 f4251 1"/>
              <a:gd name="f5503" fmla="*/ 1141605 f4252 1"/>
              <a:gd name="f5504" fmla="*/ 1143214 f4252 1"/>
              <a:gd name="f5505" fmla="*/ 299782 f4251 1"/>
              <a:gd name="f5506" fmla="*/ 920940 f4252 1"/>
              <a:gd name="f5507" fmla="*/ 115143 f4251 1"/>
              <a:gd name="f5508" fmla="*/ 1018728 f4252 1"/>
              <a:gd name="f5509" fmla="*/ 127045 f4251 1"/>
              <a:gd name="f5510" fmla="*/ 139590 f4251 1"/>
              <a:gd name="f5511" fmla="*/ 1156724 f4252 1"/>
              <a:gd name="f5512" fmla="*/ 164359 f4251 1"/>
              <a:gd name="f5513" fmla="*/ 608585 f4251 1"/>
              <a:gd name="f5514" fmla="*/ 1158011 f4252 1"/>
              <a:gd name="f5515" fmla="*/ 593466 f4251 1"/>
              <a:gd name="f5516" fmla="*/ 565803 f4251 1"/>
              <a:gd name="f5517" fmla="*/ 1250651 f4252 1"/>
              <a:gd name="f5518" fmla="*/ 680317 f4251 1"/>
              <a:gd name="f5519" fmla="*/ 1323027 f4252 1"/>
              <a:gd name="f5520" fmla="*/ 738861 f4251 1"/>
              <a:gd name="f5521" fmla="*/ 1164444 f4252 1"/>
              <a:gd name="f5522" fmla="*/ 1157046 f4252 1"/>
              <a:gd name="f5523" fmla="*/ 524629 f4251 1"/>
              <a:gd name="f5524" fmla="*/ 1161549 f4252 1"/>
              <a:gd name="f5525" fmla="*/ 356717 f4251 1"/>
              <a:gd name="f5526" fmla="*/ 1162836 f4252 1"/>
              <a:gd name="f5527" fmla="*/ 354466 f4251 1"/>
              <a:gd name="f5528" fmla="*/ 1171842 f4252 1"/>
              <a:gd name="f5529" fmla="*/ 362186 f4251 1"/>
              <a:gd name="f5530" fmla="*/ 1419528 f4252 1"/>
              <a:gd name="f5531" fmla="*/ 708624 f4251 1"/>
              <a:gd name="f5532" fmla="*/ 1414381 f4252 1"/>
              <a:gd name="f5533" fmla="*/ 720204 f4251 1"/>
              <a:gd name="f5534" fmla="*/ 1338146 f4252 1"/>
              <a:gd name="f5535" fmla="*/ 743364 f4251 1"/>
              <a:gd name="f5536" fmla="*/ 1856355 f4252 1"/>
              <a:gd name="f5537" fmla="*/ 1153815 f4251 1"/>
              <a:gd name="f5538" fmla="*/ 1768540 f4252 1"/>
              <a:gd name="f5539" fmla="*/ 1037370 f4251 1"/>
              <a:gd name="f5540" fmla="*/ 1589691 f4252 1"/>
              <a:gd name="f5541" fmla="*/ 897444 f4251 1"/>
              <a:gd name="f5542" fmla="*/ 1370956 f4252 1"/>
              <a:gd name="f5543" fmla="*/ 775853 f4251 1"/>
              <a:gd name="f5544" fmla="*/ 1342971 f4252 1"/>
              <a:gd name="f5545" fmla="*/ 759769 f4251 1"/>
              <a:gd name="f5546" fmla="*/ 1431108 f4252 1"/>
              <a:gd name="f5547" fmla="*/ 733392 f4251 1"/>
              <a:gd name="f5548" fmla="*/ 1439472 f4252 1"/>
              <a:gd name="f5549" fmla="*/ 736287 f4251 1"/>
              <a:gd name="f5550" fmla="*/ 1509917 f4252 1"/>
              <a:gd name="f5551" fmla="*/ 786146 f4251 1"/>
              <a:gd name="f5552" fmla="*/ 1708066 f4252 1"/>
              <a:gd name="f5553" fmla="*/ 926394 f4251 1"/>
              <a:gd name="f5554" fmla="*/ 1855069 f4252 1"/>
              <a:gd name="f5555" fmla="*/ 1141270 f4251 1"/>
              <a:gd name="f5556" fmla="*/ 1906857 f4252 1"/>
              <a:gd name="f5557" fmla="*/ 1207212 f4251 1"/>
              <a:gd name="f5558" fmla="*/ 1892061 f4252 1"/>
              <a:gd name="f5559" fmla="*/ 1179227 f4251 1"/>
              <a:gd name="f5560" fmla="*/ 1586475 f4252 1"/>
              <a:gd name="f5561" fmla="*/ 808342 f4251 1"/>
              <a:gd name="f5562" fmla="*/ 1500267 f4252 1"/>
              <a:gd name="f5563" fmla="*/ 759448 f4251 1"/>
              <a:gd name="f5564" fmla="*/ 1583901 f4252 1"/>
              <a:gd name="f5565" fmla="*/ 1675255 f4252 1"/>
              <a:gd name="f5566" fmla="*/ 673562 f4251 1"/>
              <a:gd name="f5567" fmla="*/ 1689730 f4252 1"/>
              <a:gd name="f5568" fmla="*/ 1859572 f4252 1"/>
              <a:gd name="f5569" fmla="*/ 771350 f4251 1"/>
              <a:gd name="f5570" fmla="*/ 1956716 f4252 1"/>
              <a:gd name="f5571" fmla="*/ 912241 f4251 1"/>
              <a:gd name="f5572" fmla="*/ 1999498 f4252 1"/>
              <a:gd name="f5573" fmla="*/ 1057314 f4251 1"/>
              <a:gd name="f5574" fmla="*/ 2016868 f4252 1"/>
              <a:gd name="f5575" fmla="*/ 1103634 f4251 1"/>
              <a:gd name="f5576" fmla="*/ 2014939 f4252 1"/>
              <a:gd name="f5577" fmla="*/ 1117788 f4251 1"/>
              <a:gd name="f5578" fmla="*/ 1920689 f4252 1"/>
              <a:gd name="f5579" fmla="*/ 1208499 f4251 1"/>
              <a:gd name="f5580" fmla="*/ 1928088 f4252 1"/>
              <a:gd name="f5581" fmla="*/ 1216862 f4251 1"/>
              <a:gd name="f5582" fmla="*/ 2022659 f4252 1"/>
              <a:gd name="f5583" fmla="*/ 1126473 f4251 1"/>
              <a:gd name="f5584" fmla="*/ 2028127 f4252 1"/>
              <a:gd name="f5585" fmla="*/ 1121969 f4251 1"/>
              <a:gd name="f5586" fmla="*/ 2032309 f4252 1"/>
              <a:gd name="f5587" fmla="*/ 1125829 f4251 1"/>
              <a:gd name="f5588" fmla="*/ 2112726 f4252 1"/>
              <a:gd name="f5589" fmla="*/ 1174080 f4251 1"/>
              <a:gd name="f5590" fmla="*/ 2317951 f4252 1"/>
              <a:gd name="f5591" fmla="*/ 1249672 f4251 1"/>
              <a:gd name="f5592" fmla="*/ 2467206 f4252 1"/>
              <a:gd name="f5593" fmla="*/ 1336201 f4251 1"/>
              <a:gd name="f5594" fmla="*/ 2516100 f4252 1"/>
              <a:gd name="f5595" fmla="*/ 1391850 f4251 1"/>
              <a:gd name="f5596" fmla="*/ 2519638 f4252 1"/>
              <a:gd name="f5597" fmla="*/ 1409542 f4251 1"/>
              <a:gd name="f5598" fmla="*/ 2496156 f4252 1"/>
              <a:gd name="f5599" fmla="*/ 1508616 f4251 1"/>
              <a:gd name="f5600" fmla="*/ 2482968 f4252 1"/>
              <a:gd name="f5601" fmla="*/ 1514728 f4251 1"/>
              <a:gd name="f5602" fmla="*/ 1490924 f4251 1"/>
              <a:gd name="f5603" fmla="*/ 1967975 f4252 1"/>
              <a:gd name="f5604" fmla="*/ 1243882 f4251 1"/>
              <a:gd name="f5605" fmla="*/ 1929053 f4252 1"/>
              <a:gd name="f5606" fmla="*/ 1227155 f4251 1"/>
              <a:gd name="f5607" fmla="*/ 1726387 f4251 1"/>
              <a:gd name="f5608" fmla="*/ 2446297 f4252 1"/>
              <a:gd name="f5609" fmla="*/ 1781714 f4251 1"/>
              <a:gd name="f5610" fmla="*/ 2443081 f4252 1"/>
              <a:gd name="f5611" fmla="*/ 1780427 f4251 1"/>
              <a:gd name="f5612" fmla="*/ 2269058 f4252 1"/>
              <a:gd name="f5613" fmla="*/ 1953500 f4252 1"/>
              <a:gd name="f5614" fmla="*/ 1262861 f4251 1"/>
              <a:gd name="f5615" fmla="*/ 1952213 f4252 1"/>
              <a:gd name="f5616" fmla="*/ 1259644 f4251 1"/>
              <a:gd name="f5617" fmla="*/ 1289881 f4251 1"/>
              <a:gd name="f5618" fmla="*/ 2424424 f4252 1"/>
              <a:gd name="f5619" fmla="*/ 1500253 f4251 1"/>
              <a:gd name="f5620" fmla="*/ 2483289 f4252 1"/>
              <a:gd name="f5621" fmla="*/ 1534993 f4251 1"/>
              <a:gd name="f5622" fmla="*/ 2487471 f4252 1"/>
              <a:gd name="f5623" fmla="*/ 1546895 f4251 1"/>
              <a:gd name="f5624" fmla="*/ 3160726 f4252 1"/>
              <a:gd name="f5625" fmla="*/ 2256177 f4251 1"/>
              <a:gd name="f5626" fmla="*/ 2560798 f4251 1"/>
              <a:gd name="f5627" fmla="*/ 3332819 f4252 1"/>
              <a:gd name="f5628" fmla="*/ 2745115 f4251 1"/>
              <a:gd name="f5629" fmla="*/ 3256262 f4252 1"/>
              <a:gd name="f5630" fmla="*/ 2757338 f4251 1"/>
              <a:gd name="f5631" fmla="*/ 3155579 f4252 1"/>
              <a:gd name="f5632" fmla="*/ 2253603 f4251 1"/>
              <a:gd name="f5633" fmla="*/ 3229241 f4252 1"/>
              <a:gd name="f5634" fmla="*/ 2724206 f4251 1"/>
              <a:gd name="f5635" fmla="*/ 3228276 f4252 1"/>
              <a:gd name="f5636" fmla="*/ 2728709 f4251 1"/>
              <a:gd name="f5637" fmla="*/ 3194501 f4252 1"/>
              <a:gd name="f5638" fmla="*/ 2666627 f4251 1"/>
              <a:gd name="f5639" fmla="*/ 2968689 f4252 1"/>
              <a:gd name="f5640" fmla="*/ 2287379 f4251 1"/>
              <a:gd name="f5641" fmla="*/ 2798526 f4252 1"/>
              <a:gd name="f5642" fmla="*/ 2065748 f4251 1"/>
              <a:gd name="f5643" fmla="*/ 2571427 f4252 1"/>
              <a:gd name="f5644" fmla="*/ 1885292 f4251 1"/>
              <a:gd name="f5645" fmla="*/ 1854090 f4251 1"/>
              <a:gd name="f5646" fmla="*/ 1854733 f4251 1"/>
              <a:gd name="f5647" fmla="*/ 3044281 f4252 1"/>
              <a:gd name="f5648" fmla="*/ 2125579 f4251 1"/>
              <a:gd name="f5649" fmla="*/ 3121160 f4252 1"/>
              <a:gd name="f5650" fmla="*/ 2198598 f4251 1"/>
              <a:gd name="f5651" fmla="*/ 2216290 f4251 1"/>
              <a:gd name="f5652" fmla="*/ 3123412 f4252 1"/>
              <a:gd name="f5653" fmla="*/ 2175759 f4251 1"/>
              <a:gd name="f5654" fmla="*/ 3016296 f4252 1"/>
              <a:gd name="f5655" fmla="*/ 2079902 f4251 1"/>
              <a:gd name="f5656" fmla="*/ 2540225 f4252 1"/>
              <a:gd name="f5657" fmla="*/ 1839936 f4251 1"/>
              <a:gd name="f5658" fmla="*/ 2495835 f4252 1"/>
              <a:gd name="f5659" fmla="*/ 1831251 f4251 1"/>
              <a:gd name="f5660" fmla="*/ 2467528 f4252 1"/>
              <a:gd name="f5661" fmla="*/ 1817741 f4251 1"/>
              <a:gd name="f5662" fmla="*/ 2465598 f4252 1"/>
              <a:gd name="f5663" fmla="*/ 2474604 f4252 1"/>
              <a:gd name="f5664" fmla="*/ 1741183 f4251 1"/>
              <a:gd name="f5665" fmla="*/ 2494226 f4252 1"/>
              <a:gd name="f5666" fmla="*/ 1726708 f4251 1"/>
              <a:gd name="f5667" fmla="*/ 2761212 f4252 1"/>
              <a:gd name="f5668" fmla="*/ 1825783 f4251 1"/>
              <a:gd name="f5669" fmla="*/ 2152921 f4251 1"/>
              <a:gd name="f5670" fmla="*/ 3085455 f4252 1"/>
              <a:gd name="f5671" fmla="*/ 3116657 f4252 1"/>
              <a:gd name="f5672" fmla="*/ 2123649 f4251 1"/>
              <a:gd name="f5673" fmla="*/ 2126865 f4251 1"/>
              <a:gd name="f5674" fmla="*/ 2499051 f4252 1"/>
              <a:gd name="f5675" fmla="*/ 1708695 f4251 1"/>
              <a:gd name="f5676" fmla="*/ 2750919 f4252 1"/>
              <a:gd name="f5677" fmla="*/ 1724778 f4251 1"/>
              <a:gd name="f5678" fmla="*/ 3023373 f4252 1"/>
              <a:gd name="f5679" fmla="*/ 3075483 f4252 1"/>
              <a:gd name="f5680" fmla="*/ 3050393 f4252 1"/>
              <a:gd name="f5681" fmla="*/ 1590320 f4251 1"/>
              <a:gd name="f5682" fmla="*/ 3080630 f4252 1"/>
              <a:gd name="f5683" fmla="*/ 1841544 f4251 1"/>
              <a:gd name="f5684" fmla="*/ 1850229 f4251 1"/>
              <a:gd name="f5685" fmla="*/ 2992492 f4252 1"/>
              <a:gd name="f5686" fmla="*/ 1805196 f4251 1"/>
              <a:gd name="f5687" fmla="*/ 2725828 f4252 1"/>
              <a:gd name="f5688" fmla="*/ 1700332 f4251 1"/>
              <a:gd name="f5689" fmla="*/ 1696471 f4251 1"/>
              <a:gd name="f5690" fmla="*/ 1688751 f4251 1"/>
              <a:gd name="f5691" fmla="*/ 2510310 f4252 1"/>
              <a:gd name="f5692" fmla="*/ 1545608 f4251 1"/>
              <a:gd name="f5693" fmla="*/ 2520281 f4252 1"/>
              <a:gd name="f5694" fmla="*/ 1536923 f4251 1"/>
              <a:gd name="f5695" fmla="*/ 2801099 f4252 1"/>
              <a:gd name="f5696" fmla="*/ 1524378 f4251 1"/>
              <a:gd name="f5697" fmla="*/ 3002143 f4252 1"/>
              <a:gd name="f5698" fmla="*/ 1569090 f4251 1"/>
              <a:gd name="f5699" fmla="*/ 3039456 f4252 1"/>
              <a:gd name="f5700" fmla="*/ 1578740 f4251 1"/>
              <a:gd name="f5701" fmla="*/ 3021121 f4252 1"/>
              <a:gd name="f5702" fmla="*/ 1362900 f4251 1"/>
              <a:gd name="f5703" fmla="*/ 3044925 f4252 1"/>
              <a:gd name="f5704" fmla="*/ 1548503 f4251 1"/>
              <a:gd name="f5705" fmla="*/ 3031415 f4252 1"/>
              <a:gd name="f5706" fmla="*/ 1559440 f4251 1"/>
              <a:gd name="f5707" fmla="*/ 2894705 f4252 1"/>
              <a:gd name="f5708" fmla="*/ 1522126 f4251 1"/>
              <a:gd name="f5709" fmla="*/ 2605846 f4252 1"/>
              <a:gd name="f5710" fmla="*/ 1512476 f4251 1"/>
              <a:gd name="f5711" fmla="*/ 2528002 f4252 1"/>
              <a:gd name="f5712" fmla="*/ 2518352 f4252 1"/>
              <a:gd name="f5713" fmla="*/ 1510225 f4251 1"/>
              <a:gd name="f5714" fmla="*/ 2542477 f4252 1"/>
              <a:gd name="f5715" fmla="*/ 1409864 f4251 1"/>
              <a:gd name="f5716" fmla="*/ 2554378 f4252 1"/>
              <a:gd name="f5717" fmla="*/ 1394424 f4251 1"/>
              <a:gd name="f5718" fmla="*/ 2765394 f4252 1"/>
              <a:gd name="f5719" fmla="*/ 1332985 f4251 1"/>
              <a:gd name="f5720" fmla="*/ 2951319 f4252 1"/>
              <a:gd name="f5721" fmla="*/ 1349712 f4251 1"/>
              <a:gd name="f5722" fmla="*/ 1353250 f4251 1"/>
              <a:gd name="f5723" fmla="*/ 2998604 f4252 1"/>
              <a:gd name="f5724" fmla="*/ 1202709 f4251 1"/>
              <a:gd name="f5725" fmla="*/ 3006003 f4252 1"/>
              <a:gd name="f5726" fmla="*/ 1336523 f4251 1"/>
              <a:gd name="f5727" fmla="*/ 1333628 f4251 1"/>
              <a:gd name="f5728" fmla="*/ 1326551 f4251 1"/>
              <a:gd name="f5729" fmla="*/ 2551805 f4252 1"/>
              <a:gd name="f5730" fmla="*/ 1373515 f4251 1"/>
              <a:gd name="f5731" fmla="*/ 2587832 f4252 1"/>
              <a:gd name="f5732" fmla="*/ 1244526 f4251 1"/>
              <a:gd name="f5733" fmla="*/ 2616461 f4252 1"/>
              <a:gd name="f5734" fmla="*/ 1217184 f4251 1"/>
              <a:gd name="f5735" fmla="*/ 2832623 f4252 1"/>
              <a:gd name="f5736" fmla="*/ 1186303 f4251 1"/>
              <a:gd name="f5737" fmla="*/ 2925907 f4252 1"/>
              <a:gd name="f5738" fmla="*/ 1192737 f4251 1"/>
              <a:gd name="f5739" fmla="*/ 2987667 f4252 1"/>
              <a:gd name="f5740" fmla="*/ 1193380 f4251 1"/>
              <a:gd name="f5741" fmla="*/ 2991527 f4252 1"/>
              <a:gd name="f5742" fmla="*/ 1155745 f4251 1"/>
              <a:gd name="f5743" fmla="*/ 2982199 f4252 1"/>
              <a:gd name="f5744" fmla="*/ 1169898 f4251 1"/>
              <a:gd name="f5745" fmla="*/ 2912397 f4252 1"/>
              <a:gd name="f5746" fmla="*/ 1168933 f4251 1"/>
              <a:gd name="f5747" fmla="*/ 2612279 f4252 1"/>
              <a:gd name="f5748" fmla="*/ 2602629 f4252 1"/>
              <a:gd name="f5749" fmla="*/ 2627397 f4252 1"/>
              <a:gd name="f5750" fmla="*/ 2649271 f4252 1"/>
              <a:gd name="f5751" fmla="*/ 1050559 f4251 1"/>
              <a:gd name="f5752" fmla="*/ 1038979 f4251 1"/>
              <a:gd name="f5753" fmla="*/ 2771827 f4252 1"/>
              <a:gd name="f5754" fmla="*/ 1002952 f4251 1"/>
              <a:gd name="f5755" fmla="*/ 2955179 f4252 1"/>
              <a:gd name="f5756" fmla="*/ 1004882 f4251 1"/>
              <a:gd name="f5757" fmla="*/ 3181313 f4252 1"/>
              <a:gd name="f5758" fmla="*/ 665520 f4251 1"/>
              <a:gd name="f5759" fmla="*/ 3305155 f4252 1"/>
              <a:gd name="f5760" fmla="*/ 757196 f4251 1"/>
              <a:gd name="f5761" fmla="*/ 3317057 f4252 1"/>
              <a:gd name="f5762" fmla="*/ 766846 f4251 1"/>
              <a:gd name="f5763" fmla="*/ 795796 f4251 1"/>
              <a:gd name="f5764" fmla="*/ 3065833 f4252 1"/>
              <a:gd name="f5765" fmla="*/ 871067 f4251 1"/>
              <a:gd name="f5766" fmla="*/ 2982521 f4252 1"/>
              <a:gd name="f5767" fmla="*/ 961135 f4251 1"/>
              <a:gd name="f5768" fmla="*/ 2977696 f4252 1"/>
              <a:gd name="f5769" fmla="*/ 964030 f4251 1"/>
              <a:gd name="f5770" fmla="*/ 2953249 f4252 1"/>
              <a:gd name="f5771" fmla="*/ 846620 f4251 1"/>
              <a:gd name="f5772" fmla="*/ 2966115 f4252 1"/>
              <a:gd name="f5773" fmla="*/ 793545 f4251 1"/>
              <a:gd name="f5774" fmla="*/ 3146894 f4252 1"/>
              <a:gd name="f5775" fmla="*/ 661660 f4251 1"/>
              <a:gd name="f5776" fmla="*/ 3147859 f4252 1"/>
              <a:gd name="f5777" fmla="*/ 641395 f4251 1"/>
              <a:gd name="f5778" fmla="*/ 2941990 f4252 1"/>
              <a:gd name="f5779" fmla="*/ 789685 f4251 1"/>
              <a:gd name="f5780" fmla="*/ 2929445 f4252 1"/>
              <a:gd name="f5781" fmla="*/ 737574 f4251 1"/>
              <a:gd name="f5782" fmla="*/ 2907572 f4252 1"/>
              <a:gd name="f5783" fmla="*/ 2910467 f4252 1"/>
              <a:gd name="f5784" fmla="*/ 631745 f4251 1"/>
              <a:gd name="f5785" fmla="*/ 3018226 f4252 1"/>
              <a:gd name="f5786" fmla="*/ 553579 f4251 1"/>
              <a:gd name="f5787" fmla="*/ 3028841 f4252 1"/>
              <a:gd name="f5788" fmla="*/ 3191284 f4252 1"/>
              <a:gd name="f5789" fmla="*/ 318117 f4251 1"/>
              <a:gd name="f5790" fmla="*/ 436170 f4251 1"/>
              <a:gd name="f5791" fmla="*/ 3119874 f4252 1"/>
              <a:gd name="f5792" fmla="*/ 507580 f4251 1"/>
              <a:gd name="f5793" fmla="*/ 3125342 f4252 1"/>
              <a:gd name="f5794" fmla="*/ 602151 f4251 1"/>
              <a:gd name="f5795" fmla="*/ 3043316 f4252 1"/>
              <a:gd name="f5796" fmla="*/ 541999 f4251 1"/>
              <a:gd name="f5797" fmla="*/ 3036561 f4252 1"/>
              <a:gd name="f5798" fmla="*/ 533636 f4251 1"/>
              <a:gd name="f5799" fmla="*/ 3028198 f4252 1"/>
              <a:gd name="f5800" fmla="*/ 3046211 f4252 1"/>
              <a:gd name="f5801" fmla="*/ 336774 f4251 1"/>
              <a:gd name="f5802" fmla="*/ 3183886 f4252 1"/>
              <a:gd name="f5803" fmla="*/ 318439 f4251 1"/>
              <a:gd name="f5804" fmla="*/ 3179383 f4252 1"/>
              <a:gd name="f5805" fmla="*/ 301712 f4251 1"/>
              <a:gd name="f5806" fmla="*/ 3077735 f4252 1"/>
              <a:gd name="f5807" fmla="*/ 315865 f4251 1"/>
              <a:gd name="f5808" fmla="*/ 3012758 f4252 1"/>
              <a:gd name="f5809" fmla="*/ 315222 f4251 1"/>
              <a:gd name="f5810" fmla="*/ 2992814 f4252 1"/>
              <a:gd name="f5811" fmla="*/ 238343 f4251 1"/>
              <a:gd name="f5812" fmla="*/ 3024016 f4252 1"/>
              <a:gd name="f5813" fmla="*/ 177547 f4251 1"/>
              <a:gd name="f5814" fmla="*/ 3113762 f4252 1"/>
              <a:gd name="f5815" fmla="*/ 119003 f4251 1"/>
              <a:gd name="f5816" fmla="*/ 3123734 f4252 1"/>
              <a:gd name="f5817" fmla="+- f4253 0 f1"/>
              <a:gd name="f5818" fmla="*/ f4256 1 3355014"/>
              <a:gd name="f5819" fmla="*/ f4257 1 3210263"/>
              <a:gd name="f5820" fmla="*/ f4258 1 3355014"/>
              <a:gd name="f5821" fmla="*/ f4259 1 3210263"/>
              <a:gd name="f5822" fmla="*/ f4260 1 3210263"/>
              <a:gd name="f5823" fmla="*/ f4261 1 3355014"/>
              <a:gd name="f5824" fmla="*/ f4262 1 3210263"/>
              <a:gd name="f5825" fmla="*/ f4263 1 3355014"/>
              <a:gd name="f5826" fmla="*/ f4264 1 3210263"/>
              <a:gd name="f5827" fmla="*/ f4265 1 3355014"/>
              <a:gd name="f5828" fmla="*/ f4266 1 3210263"/>
              <a:gd name="f5829" fmla="*/ f4267 1 3355014"/>
              <a:gd name="f5830" fmla="*/ f4268 1 3210263"/>
              <a:gd name="f5831" fmla="*/ f4269 1 3355014"/>
              <a:gd name="f5832" fmla="*/ f4270 1 3210263"/>
              <a:gd name="f5833" fmla="*/ f4271 1 3355014"/>
              <a:gd name="f5834" fmla="*/ f4272 1 3210263"/>
              <a:gd name="f5835" fmla="*/ f4273 1 3355014"/>
              <a:gd name="f5836" fmla="*/ f4274 1 3210263"/>
              <a:gd name="f5837" fmla="*/ f4275 1 3355014"/>
              <a:gd name="f5838" fmla="*/ f4276 1 3210263"/>
              <a:gd name="f5839" fmla="*/ f4277 1 3355014"/>
              <a:gd name="f5840" fmla="*/ f4278 1 3210263"/>
              <a:gd name="f5841" fmla="*/ f4279 1 3355014"/>
              <a:gd name="f5842" fmla="*/ f4280 1 3210263"/>
              <a:gd name="f5843" fmla="*/ f4281 1 3355014"/>
              <a:gd name="f5844" fmla="*/ f4282 1 3210263"/>
              <a:gd name="f5845" fmla="*/ f4283 1 3355014"/>
              <a:gd name="f5846" fmla="*/ f4284 1 3210263"/>
              <a:gd name="f5847" fmla="*/ f4285 1 3355014"/>
              <a:gd name="f5848" fmla="*/ f4286 1 3210263"/>
              <a:gd name="f5849" fmla="*/ f4287 1 3355014"/>
              <a:gd name="f5850" fmla="*/ f4288 1 3210263"/>
              <a:gd name="f5851" fmla="*/ f4289 1 3355014"/>
              <a:gd name="f5852" fmla="*/ f4290 1 3210263"/>
              <a:gd name="f5853" fmla="*/ f4291 1 3355014"/>
              <a:gd name="f5854" fmla="*/ f4292 1 3210263"/>
              <a:gd name="f5855" fmla="*/ f4293 1 3355014"/>
              <a:gd name="f5856" fmla="*/ f4294 1 3210263"/>
              <a:gd name="f5857" fmla="*/ f4295 1 3355014"/>
              <a:gd name="f5858" fmla="*/ f4296 1 3210263"/>
              <a:gd name="f5859" fmla="*/ f4297 1 3355014"/>
              <a:gd name="f5860" fmla="*/ f4298 1 3210263"/>
              <a:gd name="f5861" fmla="*/ f4299 1 3355014"/>
              <a:gd name="f5862" fmla="*/ f4300 1 3355014"/>
              <a:gd name="f5863" fmla="*/ f4301 1 3210263"/>
              <a:gd name="f5864" fmla="*/ f4302 1 3355014"/>
              <a:gd name="f5865" fmla="*/ f4303 1 3210263"/>
              <a:gd name="f5866" fmla="*/ f4304 1 3355014"/>
              <a:gd name="f5867" fmla="*/ f4305 1 3210263"/>
              <a:gd name="f5868" fmla="*/ f4306 1 3355014"/>
              <a:gd name="f5869" fmla="*/ f4307 1 3355014"/>
              <a:gd name="f5870" fmla="*/ f4308 1 3210263"/>
              <a:gd name="f5871" fmla="*/ f4309 1 3355014"/>
              <a:gd name="f5872" fmla="*/ f4310 1 3210263"/>
              <a:gd name="f5873" fmla="*/ f4311 1 3355014"/>
              <a:gd name="f5874" fmla="*/ f4312 1 3210263"/>
              <a:gd name="f5875" fmla="*/ f4313 1 3355014"/>
              <a:gd name="f5876" fmla="*/ f4314 1 3210263"/>
              <a:gd name="f5877" fmla="*/ f4315 1 3355014"/>
              <a:gd name="f5878" fmla="*/ f4316 1 3210263"/>
              <a:gd name="f5879" fmla="*/ f4317 1 3355014"/>
              <a:gd name="f5880" fmla="*/ f4318 1 3210263"/>
              <a:gd name="f5881" fmla="*/ f4319 1 3355014"/>
              <a:gd name="f5882" fmla="*/ f4320 1 3210263"/>
              <a:gd name="f5883" fmla="*/ f4321 1 3355014"/>
              <a:gd name="f5884" fmla="*/ f4322 1 3210263"/>
              <a:gd name="f5885" fmla="*/ f4323 1 3355014"/>
              <a:gd name="f5886" fmla="*/ f4324 1 3210263"/>
              <a:gd name="f5887" fmla="*/ f4325 1 3355014"/>
              <a:gd name="f5888" fmla="*/ f4326 1 3210263"/>
              <a:gd name="f5889" fmla="*/ f4327 1 3355014"/>
              <a:gd name="f5890" fmla="*/ f4328 1 3355014"/>
              <a:gd name="f5891" fmla="*/ f4329 1 3210263"/>
              <a:gd name="f5892" fmla="*/ f4330 1 3355014"/>
              <a:gd name="f5893" fmla="*/ f4331 1 3210263"/>
              <a:gd name="f5894" fmla="*/ f4332 1 3355014"/>
              <a:gd name="f5895" fmla="*/ f4333 1 3210263"/>
              <a:gd name="f5896" fmla="*/ f4334 1 3355014"/>
              <a:gd name="f5897" fmla="*/ f4335 1 3210263"/>
              <a:gd name="f5898" fmla="*/ f4336 1 3355014"/>
              <a:gd name="f5899" fmla="*/ f4337 1 3210263"/>
              <a:gd name="f5900" fmla="*/ f4338 1 3355014"/>
              <a:gd name="f5901" fmla="*/ f4339 1 3210263"/>
              <a:gd name="f5902" fmla="*/ f4340 1 3355014"/>
              <a:gd name="f5903" fmla="*/ f4341 1 3355014"/>
              <a:gd name="f5904" fmla="*/ f4342 1 3210263"/>
              <a:gd name="f5905" fmla="*/ f4343 1 3355014"/>
              <a:gd name="f5906" fmla="*/ f4344 1 3210263"/>
              <a:gd name="f5907" fmla="*/ f4345 1 3355014"/>
              <a:gd name="f5908" fmla="*/ f4346 1 3210263"/>
              <a:gd name="f5909" fmla="*/ f4347 1 3355014"/>
              <a:gd name="f5910" fmla="*/ f4348 1 3210263"/>
              <a:gd name="f5911" fmla="*/ f4349 1 3355014"/>
              <a:gd name="f5912" fmla="*/ f4350 1 3210263"/>
              <a:gd name="f5913" fmla="*/ f4351 1 3355014"/>
              <a:gd name="f5914" fmla="*/ f4352 1 3355014"/>
              <a:gd name="f5915" fmla="*/ f4353 1 3355014"/>
              <a:gd name="f5916" fmla="*/ f4354 1 3210263"/>
              <a:gd name="f5917" fmla="*/ f4355 1 3355014"/>
              <a:gd name="f5918" fmla="*/ f4356 1 3210263"/>
              <a:gd name="f5919" fmla="*/ f4357 1 3355014"/>
              <a:gd name="f5920" fmla="*/ f4358 1 3210263"/>
              <a:gd name="f5921" fmla="*/ f4359 1 3355014"/>
              <a:gd name="f5922" fmla="*/ f4360 1 3210263"/>
              <a:gd name="f5923" fmla="*/ f4361 1 3355014"/>
              <a:gd name="f5924" fmla="*/ f4362 1 3355014"/>
              <a:gd name="f5925" fmla="*/ f4363 1 3210263"/>
              <a:gd name="f5926" fmla="*/ f4364 1 3355014"/>
              <a:gd name="f5927" fmla="*/ f4365 1 3210263"/>
              <a:gd name="f5928" fmla="*/ f4366 1 3355014"/>
              <a:gd name="f5929" fmla="*/ f4367 1 3210263"/>
              <a:gd name="f5930" fmla="*/ f4368 1 3355014"/>
              <a:gd name="f5931" fmla="*/ f4369 1 3210263"/>
              <a:gd name="f5932" fmla="*/ f4370 1 3355014"/>
              <a:gd name="f5933" fmla="*/ f4371 1 3210263"/>
              <a:gd name="f5934" fmla="*/ f4372 1 3355014"/>
              <a:gd name="f5935" fmla="*/ f4373 1 3210263"/>
              <a:gd name="f5936" fmla="*/ f4374 1 3355014"/>
              <a:gd name="f5937" fmla="*/ f4375 1 3355014"/>
              <a:gd name="f5938" fmla="*/ f4376 1 3210263"/>
              <a:gd name="f5939" fmla="*/ f4377 1 3355014"/>
              <a:gd name="f5940" fmla="*/ f4378 1 3210263"/>
              <a:gd name="f5941" fmla="*/ f4379 1 3355014"/>
              <a:gd name="f5942" fmla="*/ f4380 1 3210263"/>
              <a:gd name="f5943" fmla="*/ f4381 1 3355014"/>
              <a:gd name="f5944" fmla="*/ f4382 1 3210263"/>
              <a:gd name="f5945" fmla="*/ f4383 1 3355014"/>
              <a:gd name="f5946" fmla="*/ f4384 1 3210263"/>
              <a:gd name="f5947" fmla="*/ f4385 1 3355014"/>
              <a:gd name="f5948" fmla="*/ f4386 1 3210263"/>
              <a:gd name="f5949" fmla="*/ f4387 1 3355014"/>
              <a:gd name="f5950" fmla="*/ f4388 1 3210263"/>
              <a:gd name="f5951" fmla="*/ f4389 1 3355014"/>
              <a:gd name="f5952" fmla="*/ f4390 1 3210263"/>
              <a:gd name="f5953" fmla="*/ f4391 1 3355014"/>
              <a:gd name="f5954" fmla="*/ f4392 1 3210263"/>
              <a:gd name="f5955" fmla="*/ f4393 1 3355014"/>
              <a:gd name="f5956" fmla="*/ f4394 1 3210263"/>
              <a:gd name="f5957" fmla="*/ f4395 1 3355014"/>
              <a:gd name="f5958" fmla="*/ f4396 1 3210263"/>
              <a:gd name="f5959" fmla="*/ f4397 1 3355014"/>
              <a:gd name="f5960" fmla="*/ f4398 1 3210263"/>
              <a:gd name="f5961" fmla="*/ f4399 1 3355014"/>
              <a:gd name="f5962" fmla="*/ f4400 1 3210263"/>
              <a:gd name="f5963" fmla="*/ f4401 1 3355014"/>
              <a:gd name="f5964" fmla="*/ f4402 1 3210263"/>
              <a:gd name="f5965" fmla="*/ f4403 1 3355014"/>
              <a:gd name="f5966" fmla="*/ f4404 1 3210263"/>
              <a:gd name="f5967" fmla="*/ f4405 1 3355014"/>
              <a:gd name="f5968" fmla="*/ f4406 1 3210263"/>
              <a:gd name="f5969" fmla="*/ f4407 1 3355014"/>
              <a:gd name="f5970" fmla="*/ f4408 1 3210263"/>
              <a:gd name="f5971" fmla="*/ f4409 1 3355014"/>
              <a:gd name="f5972" fmla="*/ f4410 1 3210263"/>
              <a:gd name="f5973" fmla="*/ f4411 1 3355014"/>
              <a:gd name="f5974" fmla="*/ f4412 1 3210263"/>
              <a:gd name="f5975" fmla="*/ f4413 1 3355014"/>
              <a:gd name="f5976" fmla="*/ f4414 1 3210263"/>
              <a:gd name="f5977" fmla="*/ f4415 1 3355014"/>
              <a:gd name="f5978" fmla="*/ f4416 1 3355014"/>
              <a:gd name="f5979" fmla="*/ f4417 1 3210263"/>
              <a:gd name="f5980" fmla="*/ f4418 1 3355014"/>
              <a:gd name="f5981" fmla="*/ f4419 1 3210263"/>
              <a:gd name="f5982" fmla="*/ f4420 1 3355014"/>
              <a:gd name="f5983" fmla="*/ f4421 1 3210263"/>
              <a:gd name="f5984" fmla="*/ f4422 1 3355014"/>
              <a:gd name="f5985" fmla="*/ f4423 1 3210263"/>
              <a:gd name="f5986" fmla="*/ f4424 1 3355014"/>
              <a:gd name="f5987" fmla="*/ f4425 1 3210263"/>
              <a:gd name="f5988" fmla="*/ f4426 1 3355014"/>
              <a:gd name="f5989" fmla="*/ f4427 1 3210263"/>
              <a:gd name="f5990" fmla="*/ f4428 1 3355014"/>
              <a:gd name="f5991" fmla="*/ f4429 1 3210263"/>
              <a:gd name="f5992" fmla="*/ f4430 1 3355014"/>
              <a:gd name="f5993" fmla="*/ f4431 1 3210263"/>
              <a:gd name="f5994" fmla="*/ f4432 1 3355014"/>
              <a:gd name="f5995" fmla="*/ f4433 1 3210263"/>
              <a:gd name="f5996" fmla="*/ f4434 1 3355014"/>
              <a:gd name="f5997" fmla="*/ f4435 1 3210263"/>
              <a:gd name="f5998" fmla="*/ f4436 1 3355014"/>
              <a:gd name="f5999" fmla="*/ f4437 1 3210263"/>
              <a:gd name="f6000" fmla="*/ f4438 1 3355014"/>
              <a:gd name="f6001" fmla="*/ f4439 1 3210263"/>
              <a:gd name="f6002" fmla="*/ f4440 1 3355014"/>
              <a:gd name="f6003" fmla="*/ f4441 1 3210263"/>
              <a:gd name="f6004" fmla="*/ f4442 1 3355014"/>
              <a:gd name="f6005" fmla="*/ f4443 1 3210263"/>
              <a:gd name="f6006" fmla="*/ f4444 1 3355014"/>
              <a:gd name="f6007" fmla="*/ f4445 1 3210263"/>
              <a:gd name="f6008" fmla="*/ f4446 1 3355014"/>
              <a:gd name="f6009" fmla="*/ f4447 1 3210263"/>
              <a:gd name="f6010" fmla="*/ f4448 1 3355014"/>
              <a:gd name="f6011" fmla="*/ f4449 1 3210263"/>
              <a:gd name="f6012" fmla="*/ f4450 1 3355014"/>
              <a:gd name="f6013" fmla="*/ f4451 1 3210263"/>
              <a:gd name="f6014" fmla="*/ f4452 1 3355014"/>
              <a:gd name="f6015" fmla="*/ f4453 1 3210263"/>
              <a:gd name="f6016" fmla="*/ f4454 1 3355014"/>
              <a:gd name="f6017" fmla="*/ f4455 1 3210263"/>
              <a:gd name="f6018" fmla="*/ f4456 1 3355014"/>
              <a:gd name="f6019" fmla="*/ f4457 1 3210263"/>
              <a:gd name="f6020" fmla="*/ f4458 1 3355014"/>
              <a:gd name="f6021" fmla="*/ f4459 1 3210263"/>
              <a:gd name="f6022" fmla="*/ f4460 1 3355014"/>
              <a:gd name="f6023" fmla="*/ f4461 1 3210263"/>
              <a:gd name="f6024" fmla="*/ f4462 1 3355014"/>
              <a:gd name="f6025" fmla="*/ f4463 1 3210263"/>
              <a:gd name="f6026" fmla="*/ f4464 1 3355014"/>
              <a:gd name="f6027" fmla="*/ f4465 1 3210263"/>
              <a:gd name="f6028" fmla="*/ f4466 1 3355014"/>
              <a:gd name="f6029" fmla="*/ f4467 1 3210263"/>
              <a:gd name="f6030" fmla="*/ f4468 1 3355014"/>
              <a:gd name="f6031" fmla="*/ f4469 1 3210263"/>
              <a:gd name="f6032" fmla="*/ f4470 1 3355014"/>
              <a:gd name="f6033" fmla="*/ f4471 1 3210263"/>
              <a:gd name="f6034" fmla="*/ f4472 1 3355014"/>
              <a:gd name="f6035" fmla="*/ f4473 1 3210263"/>
              <a:gd name="f6036" fmla="*/ f4474 1 3355014"/>
              <a:gd name="f6037" fmla="*/ f4475 1 3210263"/>
              <a:gd name="f6038" fmla="*/ f4476 1 3355014"/>
              <a:gd name="f6039" fmla="*/ f4477 1 3210263"/>
              <a:gd name="f6040" fmla="*/ f4478 1 3355014"/>
              <a:gd name="f6041" fmla="*/ f4479 1 3210263"/>
              <a:gd name="f6042" fmla="*/ f4480 1 3355014"/>
              <a:gd name="f6043" fmla="*/ f4481 1 3210263"/>
              <a:gd name="f6044" fmla="*/ f4482 1 3355014"/>
              <a:gd name="f6045" fmla="*/ f4483 1 3210263"/>
              <a:gd name="f6046" fmla="*/ f4484 1 3355014"/>
              <a:gd name="f6047" fmla="*/ f4485 1 3210263"/>
              <a:gd name="f6048" fmla="*/ f4486 1 3355014"/>
              <a:gd name="f6049" fmla="*/ f4487 1 3210263"/>
              <a:gd name="f6050" fmla="*/ f4488 1 3355014"/>
              <a:gd name="f6051" fmla="*/ f4489 1 3210263"/>
              <a:gd name="f6052" fmla="*/ f4490 1 3355014"/>
              <a:gd name="f6053" fmla="*/ f4491 1 3210263"/>
              <a:gd name="f6054" fmla="*/ f4492 1 3355014"/>
              <a:gd name="f6055" fmla="*/ f4493 1 3210263"/>
              <a:gd name="f6056" fmla="*/ f4494 1 3355014"/>
              <a:gd name="f6057" fmla="*/ f4495 1 3210263"/>
              <a:gd name="f6058" fmla="*/ f4496 1 3355014"/>
              <a:gd name="f6059" fmla="*/ f4497 1 3210263"/>
              <a:gd name="f6060" fmla="*/ f4498 1 3355014"/>
              <a:gd name="f6061" fmla="*/ f4499 1 3210263"/>
              <a:gd name="f6062" fmla="*/ f4500 1 3355014"/>
              <a:gd name="f6063" fmla="*/ f4501 1 3210263"/>
              <a:gd name="f6064" fmla="*/ f4502 1 3355014"/>
              <a:gd name="f6065" fmla="*/ f4503 1 3210263"/>
              <a:gd name="f6066" fmla="*/ f4504 1 3355014"/>
              <a:gd name="f6067" fmla="*/ f4505 1 3210263"/>
              <a:gd name="f6068" fmla="*/ f4506 1 3355014"/>
              <a:gd name="f6069" fmla="*/ f4507 1 3210263"/>
              <a:gd name="f6070" fmla="*/ f4508 1 3355014"/>
              <a:gd name="f6071" fmla="*/ f4509 1 3210263"/>
              <a:gd name="f6072" fmla="*/ f4510 1 3355014"/>
              <a:gd name="f6073" fmla="*/ f4511 1 3210263"/>
              <a:gd name="f6074" fmla="*/ f4512 1 3355014"/>
              <a:gd name="f6075" fmla="*/ f4513 1 3210263"/>
              <a:gd name="f6076" fmla="*/ f4514 1 3355014"/>
              <a:gd name="f6077" fmla="*/ f4515 1 3210263"/>
              <a:gd name="f6078" fmla="*/ f4516 1 3355014"/>
              <a:gd name="f6079" fmla="*/ f4517 1 3210263"/>
              <a:gd name="f6080" fmla="*/ f4518 1 3355014"/>
              <a:gd name="f6081" fmla="*/ f4519 1 3210263"/>
              <a:gd name="f6082" fmla="*/ f4520 1 3355014"/>
              <a:gd name="f6083" fmla="*/ f4521 1 3210263"/>
              <a:gd name="f6084" fmla="*/ f4522 1 3210263"/>
              <a:gd name="f6085" fmla="*/ f4523 1 3355014"/>
              <a:gd name="f6086" fmla="*/ f4524 1 3210263"/>
              <a:gd name="f6087" fmla="*/ f4525 1 3355014"/>
              <a:gd name="f6088" fmla="*/ f4526 1 3210263"/>
              <a:gd name="f6089" fmla="*/ f4527 1 3355014"/>
              <a:gd name="f6090" fmla="*/ f4528 1 3210263"/>
              <a:gd name="f6091" fmla="*/ f4529 1 3355014"/>
              <a:gd name="f6092" fmla="*/ f4530 1 3210263"/>
              <a:gd name="f6093" fmla="*/ f4531 1 3355014"/>
              <a:gd name="f6094" fmla="*/ f4532 1 3210263"/>
              <a:gd name="f6095" fmla="*/ f4533 1 3355014"/>
              <a:gd name="f6096" fmla="*/ f4534 1 3210263"/>
              <a:gd name="f6097" fmla="*/ f4535 1 3355014"/>
              <a:gd name="f6098" fmla="*/ f4536 1 3210263"/>
              <a:gd name="f6099" fmla="*/ f4537 1 3355014"/>
              <a:gd name="f6100" fmla="*/ f4538 1 3210263"/>
              <a:gd name="f6101" fmla="*/ f4539 1 3355014"/>
              <a:gd name="f6102" fmla="*/ f4540 1 3210263"/>
              <a:gd name="f6103" fmla="*/ f4541 1 3355014"/>
              <a:gd name="f6104" fmla="*/ f4542 1 3210263"/>
              <a:gd name="f6105" fmla="*/ f4543 1 3355014"/>
              <a:gd name="f6106" fmla="*/ f4544 1 3210263"/>
              <a:gd name="f6107" fmla="*/ f4545 1 3355014"/>
              <a:gd name="f6108" fmla="*/ f4546 1 3210263"/>
              <a:gd name="f6109" fmla="*/ f4547 1 3355014"/>
              <a:gd name="f6110" fmla="*/ f4548 1 3210263"/>
              <a:gd name="f6111" fmla="*/ f4549 1 3355014"/>
              <a:gd name="f6112" fmla="*/ f4550 1 3210263"/>
              <a:gd name="f6113" fmla="*/ f4551 1 3355014"/>
              <a:gd name="f6114" fmla="*/ f4552 1 3210263"/>
              <a:gd name="f6115" fmla="*/ f4553 1 3355014"/>
              <a:gd name="f6116" fmla="*/ f4554 1 3210263"/>
              <a:gd name="f6117" fmla="*/ f4555 1 3210263"/>
              <a:gd name="f6118" fmla="*/ f4556 1 3355014"/>
              <a:gd name="f6119" fmla="*/ f4557 1 3210263"/>
              <a:gd name="f6120" fmla="*/ f4558 1 3355014"/>
              <a:gd name="f6121" fmla="*/ f4559 1 3210263"/>
              <a:gd name="f6122" fmla="*/ f4560 1 3210263"/>
              <a:gd name="f6123" fmla="*/ f4561 1 3355014"/>
              <a:gd name="f6124" fmla="*/ f4562 1 3210263"/>
              <a:gd name="f6125" fmla="*/ f4563 1 3355014"/>
              <a:gd name="f6126" fmla="*/ f4564 1 3210263"/>
              <a:gd name="f6127" fmla="*/ f4565 1 3355014"/>
              <a:gd name="f6128" fmla="*/ f4566 1 3210263"/>
              <a:gd name="f6129" fmla="*/ f4567 1 3355014"/>
              <a:gd name="f6130" fmla="*/ f4568 1 3210263"/>
              <a:gd name="f6131" fmla="*/ f4569 1 3355014"/>
              <a:gd name="f6132" fmla="*/ f4570 1 3210263"/>
              <a:gd name="f6133" fmla="*/ f4571 1 3355014"/>
              <a:gd name="f6134" fmla="*/ f4572 1 3210263"/>
              <a:gd name="f6135" fmla="*/ f4573 1 3355014"/>
              <a:gd name="f6136" fmla="*/ f4574 1 3210263"/>
              <a:gd name="f6137" fmla="*/ f4575 1 3355014"/>
              <a:gd name="f6138" fmla="*/ f4576 1 3210263"/>
              <a:gd name="f6139" fmla="*/ f4577 1 3355014"/>
              <a:gd name="f6140" fmla="*/ f4578 1 3210263"/>
              <a:gd name="f6141" fmla="*/ f4579 1 3355014"/>
              <a:gd name="f6142" fmla="*/ f4580 1 3210263"/>
              <a:gd name="f6143" fmla="*/ f4581 1 3355014"/>
              <a:gd name="f6144" fmla="*/ f4582 1 3210263"/>
              <a:gd name="f6145" fmla="*/ f4583 1 3210263"/>
              <a:gd name="f6146" fmla="*/ f4584 1 3355014"/>
              <a:gd name="f6147" fmla="*/ f4585 1 3210263"/>
              <a:gd name="f6148" fmla="*/ f4586 1 3355014"/>
              <a:gd name="f6149" fmla="*/ f4587 1 3210263"/>
              <a:gd name="f6150" fmla="*/ f4588 1 3355014"/>
              <a:gd name="f6151" fmla="*/ f4589 1 3210263"/>
              <a:gd name="f6152" fmla="*/ f4590 1 3355014"/>
              <a:gd name="f6153" fmla="*/ f4591 1 3210263"/>
              <a:gd name="f6154" fmla="*/ f4592 1 3355014"/>
              <a:gd name="f6155" fmla="*/ f4593 1 3210263"/>
              <a:gd name="f6156" fmla="*/ f4594 1 3355014"/>
              <a:gd name="f6157" fmla="*/ f4595 1 3210263"/>
              <a:gd name="f6158" fmla="*/ f4596 1 3355014"/>
              <a:gd name="f6159" fmla="*/ f4597 1 3210263"/>
              <a:gd name="f6160" fmla="*/ f4598 1 3355014"/>
              <a:gd name="f6161" fmla="*/ f4599 1 3355014"/>
              <a:gd name="f6162" fmla="*/ f4600 1 3210263"/>
              <a:gd name="f6163" fmla="*/ f4601 1 3355014"/>
              <a:gd name="f6164" fmla="*/ f4602 1 3210263"/>
              <a:gd name="f6165" fmla="*/ f4603 1 3355014"/>
              <a:gd name="f6166" fmla="*/ f4604 1 3210263"/>
              <a:gd name="f6167" fmla="*/ f4605 1 3355014"/>
              <a:gd name="f6168" fmla="*/ f4606 1 3210263"/>
              <a:gd name="f6169" fmla="*/ f4607 1 3355014"/>
              <a:gd name="f6170" fmla="*/ f4608 1 3210263"/>
              <a:gd name="f6171" fmla="*/ f4609 1 3355014"/>
              <a:gd name="f6172" fmla="*/ f4610 1 3210263"/>
              <a:gd name="f6173" fmla="*/ f4611 1 3355014"/>
              <a:gd name="f6174" fmla="*/ f4612 1 3210263"/>
              <a:gd name="f6175" fmla="*/ f4613 1 3355014"/>
              <a:gd name="f6176" fmla="*/ f4614 1 3355014"/>
              <a:gd name="f6177" fmla="*/ f4615 1 3210263"/>
              <a:gd name="f6178" fmla="*/ f4616 1 3355014"/>
              <a:gd name="f6179" fmla="*/ f4617 1 3210263"/>
              <a:gd name="f6180" fmla="*/ f4618 1 3210263"/>
              <a:gd name="f6181" fmla="*/ f4619 1 3355014"/>
              <a:gd name="f6182" fmla="*/ f4620 1 3210263"/>
              <a:gd name="f6183" fmla="*/ f4621 1 3355014"/>
              <a:gd name="f6184" fmla="*/ f4622 1 3210263"/>
              <a:gd name="f6185" fmla="*/ f4623 1 3355014"/>
              <a:gd name="f6186" fmla="*/ f4624 1 3210263"/>
              <a:gd name="f6187" fmla="*/ f4625 1 3355014"/>
              <a:gd name="f6188" fmla="*/ f4626 1 3210263"/>
              <a:gd name="f6189" fmla="*/ f4627 1 3355014"/>
              <a:gd name="f6190" fmla="*/ f4628 1 3210263"/>
              <a:gd name="f6191" fmla="*/ f4629 1 3355014"/>
              <a:gd name="f6192" fmla="*/ f4630 1 3210263"/>
              <a:gd name="f6193" fmla="*/ f4631 1 3355014"/>
              <a:gd name="f6194" fmla="*/ f4632 1 3355014"/>
              <a:gd name="f6195" fmla="*/ f4633 1 3355014"/>
              <a:gd name="f6196" fmla="*/ f4634 1 3210263"/>
              <a:gd name="f6197" fmla="*/ f4635 1 3355014"/>
              <a:gd name="f6198" fmla="*/ f4636 1 3210263"/>
              <a:gd name="f6199" fmla="*/ f4637 1 3355014"/>
              <a:gd name="f6200" fmla="*/ f4638 1 3210263"/>
              <a:gd name="f6201" fmla="*/ f4639 1 3355014"/>
              <a:gd name="f6202" fmla="*/ f4640 1 3210263"/>
              <a:gd name="f6203" fmla="*/ f4641 1 3355014"/>
              <a:gd name="f6204" fmla="*/ f4642 1 3210263"/>
              <a:gd name="f6205" fmla="*/ f4643 1 3355014"/>
              <a:gd name="f6206" fmla="*/ f4644 1 3210263"/>
              <a:gd name="f6207" fmla="*/ f4645 1 3355014"/>
              <a:gd name="f6208" fmla="*/ f4646 1 3210263"/>
              <a:gd name="f6209" fmla="*/ f4647 1 3355014"/>
              <a:gd name="f6210" fmla="*/ f4648 1 3210263"/>
              <a:gd name="f6211" fmla="*/ f4649 1 3355014"/>
              <a:gd name="f6212" fmla="*/ f4650 1 3210263"/>
              <a:gd name="f6213" fmla="*/ f4651 1 3355014"/>
              <a:gd name="f6214" fmla="*/ f4652 1 3210263"/>
              <a:gd name="f6215" fmla="*/ f4653 1 3355014"/>
              <a:gd name="f6216" fmla="*/ f4654 1 3210263"/>
              <a:gd name="f6217" fmla="*/ f4655 1 3355014"/>
              <a:gd name="f6218" fmla="*/ f4656 1 3210263"/>
              <a:gd name="f6219" fmla="*/ f4657 1 3355014"/>
              <a:gd name="f6220" fmla="*/ f4658 1 3355014"/>
              <a:gd name="f6221" fmla="*/ f4659 1 3210263"/>
              <a:gd name="f6222" fmla="*/ f4660 1 3355014"/>
              <a:gd name="f6223" fmla="*/ f4661 1 3210263"/>
              <a:gd name="f6224" fmla="*/ f4662 1 3355014"/>
              <a:gd name="f6225" fmla="*/ f4663 1 3210263"/>
              <a:gd name="f6226" fmla="*/ f4664 1 3355014"/>
              <a:gd name="f6227" fmla="*/ f4665 1 3210263"/>
              <a:gd name="f6228" fmla="*/ f4666 1 3355014"/>
              <a:gd name="f6229" fmla="*/ f4667 1 3210263"/>
              <a:gd name="f6230" fmla="*/ f4668 1 3355014"/>
              <a:gd name="f6231" fmla="*/ f4669 1 3210263"/>
              <a:gd name="f6232" fmla="*/ f4670 1 3355014"/>
              <a:gd name="f6233" fmla="*/ f4671 1 3210263"/>
              <a:gd name="f6234" fmla="*/ f4672 1 3355014"/>
              <a:gd name="f6235" fmla="*/ f4673 1 3210263"/>
              <a:gd name="f6236" fmla="*/ f4674 1 3355014"/>
              <a:gd name="f6237" fmla="*/ f4675 1 3210263"/>
              <a:gd name="f6238" fmla="*/ f4676 1 3210263"/>
              <a:gd name="f6239" fmla="*/ f4677 1 3355014"/>
              <a:gd name="f6240" fmla="*/ f4678 1 3210263"/>
              <a:gd name="f6241" fmla="*/ f4679 1 3355014"/>
              <a:gd name="f6242" fmla="*/ f4680 1 3210263"/>
              <a:gd name="f6243" fmla="*/ f4681 1 3355014"/>
              <a:gd name="f6244" fmla="*/ f4682 1 3210263"/>
              <a:gd name="f6245" fmla="*/ f4683 1 3355014"/>
              <a:gd name="f6246" fmla="*/ f4684 1 3210263"/>
              <a:gd name="f6247" fmla="*/ f4685 1 3355014"/>
              <a:gd name="f6248" fmla="*/ f4686 1 3210263"/>
              <a:gd name="f6249" fmla="*/ f4687 1 3355014"/>
              <a:gd name="f6250" fmla="*/ f4688 1 3210263"/>
              <a:gd name="f6251" fmla="*/ f4689 1 3355014"/>
              <a:gd name="f6252" fmla="*/ f4690 1 3355014"/>
              <a:gd name="f6253" fmla="*/ f4691 1 3210263"/>
              <a:gd name="f6254" fmla="*/ f4692 1 3355014"/>
              <a:gd name="f6255" fmla="*/ f4693 1 3210263"/>
              <a:gd name="f6256" fmla="*/ f4694 1 3210263"/>
              <a:gd name="f6257" fmla="*/ f4695 1 3355014"/>
              <a:gd name="f6258" fmla="*/ f4696 1 3210263"/>
              <a:gd name="f6259" fmla="*/ f4697 1 3355014"/>
              <a:gd name="f6260" fmla="*/ f4698 1 3210263"/>
              <a:gd name="f6261" fmla="*/ f4699 1 3210263"/>
              <a:gd name="f6262" fmla="*/ f4700 1 3355014"/>
              <a:gd name="f6263" fmla="*/ f4701 1 3210263"/>
              <a:gd name="f6264" fmla="*/ f4702 1 3355014"/>
              <a:gd name="f6265" fmla="*/ f4703 1 3210263"/>
              <a:gd name="f6266" fmla="*/ f4704 1 3355014"/>
              <a:gd name="f6267" fmla="*/ f4705 1 3210263"/>
              <a:gd name="f6268" fmla="*/ f4706 1 3355014"/>
              <a:gd name="f6269" fmla="*/ f4707 1 3210263"/>
              <a:gd name="f6270" fmla="*/ f4708 1 3355014"/>
              <a:gd name="f6271" fmla="*/ f4709 1 3210263"/>
              <a:gd name="f6272" fmla="*/ f4710 1 3355014"/>
              <a:gd name="f6273" fmla="*/ f4711 1 3210263"/>
              <a:gd name="f6274" fmla="*/ f4712 1 3355014"/>
              <a:gd name="f6275" fmla="*/ f4713 1 3210263"/>
              <a:gd name="f6276" fmla="*/ f4714 1 3355014"/>
              <a:gd name="f6277" fmla="*/ f4715 1 3355014"/>
              <a:gd name="f6278" fmla="*/ f4716 1 3210263"/>
              <a:gd name="f6279" fmla="*/ f4717 1 3355014"/>
              <a:gd name="f6280" fmla="*/ f4718 1 3210263"/>
              <a:gd name="f6281" fmla="*/ f4719 1 3355014"/>
              <a:gd name="f6282" fmla="*/ f4720 1 3210263"/>
              <a:gd name="f6283" fmla="*/ f4721 1 3355014"/>
              <a:gd name="f6284" fmla="*/ f4722 1 3210263"/>
              <a:gd name="f6285" fmla="*/ f4723 1 3355014"/>
              <a:gd name="f6286" fmla="*/ f4724 1 3210263"/>
              <a:gd name="f6287" fmla="*/ f4725 1 3355014"/>
              <a:gd name="f6288" fmla="*/ f4726 1 3210263"/>
              <a:gd name="f6289" fmla="*/ f4727 1 3355014"/>
              <a:gd name="f6290" fmla="*/ f4728 1 3210263"/>
              <a:gd name="f6291" fmla="*/ f4729 1 3210263"/>
              <a:gd name="f6292" fmla="*/ f4730 1 3210263"/>
              <a:gd name="f6293" fmla="*/ f4731 1 3355014"/>
              <a:gd name="f6294" fmla="*/ f4732 1 3210263"/>
              <a:gd name="f6295" fmla="*/ f4733 1 3355014"/>
              <a:gd name="f6296" fmla="*/ f4734 1 3210263"/>
              <a:gd name="f6297" fmla="*/ f4735 1 3355014"/>
              <a:gd name="f6298" fmla="*/ f4736 1 3210263"/>
              <a:gd name="f6299" fmla="*/ f4737 1 3355014"/>
              <a:gd name="f6300" fmla="*/ f4738 1 3210263"/>
              <a:gd name="f6301" fmla="*/ f4739 1 3210263"/>
              <a:gd name="f6302" fmla="*/ f4740 1 3355014"/>
              <a:gd name="f6303" fmla="*/ f4741 1 3210263"/>
              <a:gd name="f6304" fmla="*/ f4742 1 3355014"/>
              <a:gd name="f6305" fmla="*/ f4743 1 3210263"/>
              <a:gd name="f6306" fmla="*/ f4744 1 3355014"/>
              <a:gd name="f6307" fmla="*/ f4745 1 3210263"/>
              <a:gd name="f6308" fmla="*/ f4746 1 3210263"/>
              <a:gd name="f6309" fmla="*/ f4747 1 3210263"/>
              <a:gd name="f6310" fmla="*/ f4748 1 3355014"/>
              <a:gd name="f6311" fmla="*/ f4749 1 3210263"/>
              <a:gd name="f6312" fmla="*/ f4750 1 3355014"/>
              <a:gd name="f6313" fmla="*/ f4751 1 3210263"/>
              <a:gd name="f6314" fmla="*/ f4752 1 3355014"/>
              <a:gd name="f6315" fmla="*/ f4753 1 3210263"/>
              <a:gd name="f6316" fmla="*/ f4754 1 3355014"/>
              <a:gd name="f6317" fmla="*/ f4755 1 3210263"/>
              <a:gd name="f6318" fmla="*/ f4756 1 3355014"/>
              <a:gd name="f6319" fmla="*/ f4757 1 3210263"/>
              <a:gd name="f6320" fmla="*/ f4758 1 3210263"/>
              <a:gd name="f6321" fmla="*/ f4759 1 3210263"/>
              <a:gd name="f6322" fmla="*/ f4760 1 3355014"/>
              <a:gd name="f6323" fmla="*/ f4761 1 3210263"/>
              <a:gd name="f6324" fmla="*/ f4762 1 3355014"/>
              <a:gd name="f6325" fmla="*/ f4763 1 3210263"/>
              <a:gd name="f6326" fmla="*/ f4764 1 3355014"/>
              <a:gd name="f6327" fmla="*/ f4765 1 3210263"/>
              <a:gd name="f6328" fmla="*/ f4766 1 3355014"/>
              <a:gd name="f6329" fmla="*/ f4767 1 3210263"/>
              <a:gd name="f6330" fmla="*/ f4768 1 3355014"/>
              <a:gd name="f6331" fmla="*/ f4769 1 3210263"/>
              <a:gd name="f6332" fmla="*/ f4770 1 3355014"/>
              <a:gd name="f6333" fmla="*/ f4771 1 3210263"/>
              <a:gd name="f6334" fmla="*/ f4772 1 3355014"/>
              <a:gd name="f6335" fmla="*/ f4773 1 3210263"/>
              <a:gd name="f6336" fmla="*/ f4774 1 3210263"/>
              <a:gd name="f6337" fmla="*/ f4775 1 3210263"/>
              <a:gd name="f6338" fmla="*/ f4776 1 3355014"/>
              <a:gd name="f6339" fmla="*/ f4777 1 3210263"/>
              <a:gd name="f6340" fmla="*/ f4778 1 3355014"/>
              <a:gd name="f6341" fmla="*/ f4779 1 3210263"/>
              <a:gd name="f6342" fmla="*/ f4780 1 3355014"/>
              <a:gd name="f6343" fmla="*/ f4781 1 3210263"/>
              <a:gd name="f6344" fmla="*/ f4782 1 3355014"/>
              <a:gd name="f6345" fmla="*/ f4783 1 3210263"/>
              <a:gd name="f6346" fmla="*/ f4784 1 3355014"/>
              <a:gd name="f6347" fmla="*/ f4785 1 3210263"/>
              <a:gd name="f6348" fmla="*/ f4786 1 3355014"/>
              <a:gd name="f6349" fmla="*/ f4787 1 3210263"/>
              <a:gd name="f6350" fmla="*/ f4788 1 3210263"/>
              <a:gd name="f6351" fmla="*/ f4789 1 3210263"/>
              <a:gd name="f6352" fmla="*/ f4790 1 3355014"/>
              <a:gd name="f6353" fmla="*/ f4791 1 3210263"/>
              <a:gd name="f6354" fmla="*/ f4792 1 3355014"/>
              <a:gd name="f6355" fmla="*/ f4793 1 3210263"/>
              <a:gd name="f6356" fmla="*/ f4794 1 3355014"/>
              <a:gd name="f6357" fmla="*/ f4795 1 3210263"/>
              <a:gd name="f6358" fmla="*/ f4796 1 3355014"/>
              <a:gd name="f6359" fmla="*/ f4797 1 3210263"/>
              <a:gd name="f6360" fmla="*/ f4798 1 3355014"/>
              <a:gd name="f6361" fmla="*/ f4799 1 3210263"/>
              <a:gd name="f6362" fmla="*/ f4800 1 3355014"/>
              <a:gd name="f6363" fmla="*/ f4801 1 3210263"/>
              <a:gd name="f6364" fmla="*/ f4802 1 3355014"/>
              <a:gd name="f6365" fmla="*/ f4803 1 3210263"/>
              <a:gd name="f6366" fmla="*/ f4804 1 3210263"/>
              <a:gd name="f6367" fmla="*/ f4805 1 3210263"/>
              <a:gd name="f6368" fmla="*/ f4806 1 3355014"/>
              <a:gd name="f6369" fmla="*/ f4807 1 3210263"/>
              <a:gd name="f6370" fmla="*/ f4808 1 3355014"/>
              <a:gd name="f6371" fmla="*/ f4809 1 3210263"/>
              <a:gd name="f6372" fmla="*/ f4810 1 3355014"/>
              <a:gd name="f6373" fmla="*/ f4811 1 3210263"/>
              <a:gd name="f6374" fmla="*/ f4812 1 3355014"/>
              <a:gd name="f6375" fmla="*/ f4813 1 3210263"/>
              <a:gd name="f6376" fmla="*/ f4814 1 3355014"/>
              <a:gd name="f6377" fmla="*/ f4815 1 3210263"/>
              <a:gd name="f6378" fmla="*/ f4816 1 3355014"/>
              <a:gd name="f6379" fmla="*/ f4817 1 3210263"/>
              <a:gd name="f6380" fmla="*/ f4818 1 3210263"/>
              <a:gd name="f6381" fmla="*/ f4819 1 3210263"/>
              <a:gd name="f6382" fmla="*/ f4820 1 3355014"/>
              <a:gd name="f6383" fmla="*/ f4821 1 3210263"/>
              <a:gd name="f6384" fmla="*/ f4822 1 3355014"/>
              <a:gd name="f6385" fmla="*/ f4823 1 3210263"/>
              <a:gd name="f6386" fmla="*/ f4824 1 3355014"/>
              <a:gd name="f6387" fmla="*/ f4825 1 3210263"/>
              <a:gd name="f6388" fmla="*/ f4826 1 3355014"/>
              <a:gd name="f6389" fmla="*/ f4827 1 3210263"/>
              <a:gd name="f6390" fmla="*/ f4828 1 3210263"/>
              <a:gd name="f6391" fmla="*/ f4829 1 3355014"/>
              <a:gd name="f6392" fmla="*/ f4830 1 3210263"/>
              <a:gd name="f6393" fmla="*/ f4831 1 3210263"/>
              <a:gd name="f6394" fmla="*/ f4832 1 3210263"/>
              <a:gd name="f6395" fmla="*/ f4833 1 3210263"/>
              <a:gd name="f6396" fmla="*/ f4834 1 3355014"/>
              <a:gd name="f6397" fmla="*/ f4835 1 3210263"/>
              <a:gd name="f6398" fmla="*/ f4836 1 3355014"/>
              <a:gd name="f6399" fmla="*/ f4837 1 3210263"/>
              <a:gd name="f6400" fmla="*/ f4838 1 3210263"/>
              <a:gd name="f6401" fmla="*/ f4839 1 3210263"/>
              <a:gd name="f6402" fmla="*/ f4840 1 3355014"/>
              <a:gd name="f6403" fmla="*/ f4841 1 3210263"/>
              <a:gd name="f6404" fmla="*/ f4842 1 3355014"/>
              <a:gd name="f6405" fmla="*/ f4843 1 3210263"/>
              <a:gd name="f6406" fmla="*/ f4844 1 3210263"/>
              <a:gd name="f6407" fmla="*/ f4845 1 3355014"/>
              <a:gd name="f6408" fmla="*/ f4846 1 3210263"/>
              <a:gd name="f6409" fmla="*/ f4847 1 3355014"/>
              <a:gd name="f6410" fmla="*/ f4848 1 3210263"/>
              <a:gd name="f6411" fmla="*/ f4849 1 3355014"/>
              <a:gd name="f6412" fmla="*/ f4850 1 3210263"/>
              <a:gd name="f6413" fmla="*/ f4851 1 3210263"/>
              <a:gd name="f6414" fmla="*/ f4852 1 3355014"/>
              <a:gd name="f6415" fmla="*/ f4853 1 3210263"/>
              <a:gd name="f6416" fmla="*/ f4854 1 3355014"/>
              <a:gd name="f6417" fmla="*/ f4855 1 3210263"/>
              <a:gd name="f6418" fmla="*/ f4856 1 3355014"/>
              <a:gd name="f6419" fmla="*/ f4857 1 3210263"/>
              <a:gd name="f6420" fmla="*/ f4858 1 3210263"/>
              <a:gd name="f6421" fmla="*/ f4859 1 3355014"/>
              <a:gd name="f6422" fmla="*/ f4860 1 3210263"/>
              <a:gd name="f6423" fmla="*/ f4861 1 3355014"/>
              <a:gd name="f6424" fmla="*/ f4862 1 3210263"/>
              <a:gd name="f6425" fmla="*/ f4863 1 3210263"/>
              <a:gd name="f6426" fmla="*/ f4864 1 3355014"/>
              <a:gd name="f6427" fmla="*/ f4865 1 3210263"/>
              <a:gd name="f6428" fmla="*/ f4866 1 3355014"/>
              <a:gd name="f6429" fmla="*/ f4867 1 3355014"/>
              <a:gd name="f6430" fmla="*/ f4868 1 3210263"/>
              <a:gd name="f6431" fmla="*/ f4869 1 3210263"/>
              <a:gd name="f6432" fmla="*/ f4870 1 3210263"/>
              <a:gd name="f6433" fmla="*/ f4871 1 3355014"/>
              <a:gd name="f6434" fmla="*/ f4872 1 3210263"/>
              <a:gd name="f6435" fmla="*/ f4873 1 3210263"/>
              <a:gd name="f6436" fmla="*/ f4874 1 3355014"/>
              <a:gd name="f6437" fmla="*/ f4875 1 3210263"/>
              <a:gd name="f6438" fmla="*/ f4876 1 3355014"/>
              <a:gd name="f6439" fmla="*/ f4877 1 3210263"/>
              <a:gd name="f6440" fmla="*/ f4878 1 3355014"/>
              <a:gd name="f6441" fmla="*/ f4879 1 3355014"/>
              <a:gd name="f6442" fmla="*/ f4880 1 3210263"/>
              <a:gd name="f6443" fmla="*/ f4881 1 3355014"/>
              <a:gd name="f6444" fmla="*/ f4882 1 3355014"/>
              <a:gd name="f6445" fmla="*/ f4883 1 3210263"/>
              <a:gd name="f6446" fmla="*/ f4884 1 3355014"/>
              <a:gd name="f6447" fmla="*/ f4885 1 3210263"/>
              <a:gd name="f6448" fmla="*/ f4886 1 3355014"/>
              <a:gd name="f6449" fmla="*/ f4887 1 3210263"/>
              <a:gd name="f6450" fmla="*/ f4888 1 3355014"/>
              <a:gd name="f6451" fmla="*/ f4889 1 3210263"/>
              <a:gd name="f6452" fmla="*/ f4890 1 3355014"/>
              <a:gd name="f6453" fmla="*/ f4891 1 3355014"/>
              <a:gd name="f6454" fmla="*/ f4892 1 3210263"/>
              <a:gd name="f6455" fmla="*/ f4893 1 3355014"/>
              <a:gd name="f6456" fmla="*/ f4894 1 3210263"/>
              <a:gd name="f6457" fmla="*/ f4895 1 3355014"/>
              <a:gd name="f6458" fmla="*/ f4896 1 3210263"/>
              <a:gd name="f6459" fmla="*/ f4897 1 3355014"/>
              <a:gd name="f6460" fmla="*/ f4898 1 3210263"/>
              <a:gd name="f6461" fmla="*/ f4899 1 3210263"/>
              <a:gd name="f6462" fmla="*/ f4900 1 3355014"/>
              <a:gd name="f6463" fmla="*/ f4901 1 3210263"/>
              <a:gd name="f6464" fmla="*/ f4902 1 3355014"/>
              <a:gd name="f6465" fmla="*/ f4903 1 3210263"/>
              <a:gd name="f6466" fmla="*/ f4904 1 3355014"/>
              <a:gd name="f6467" fmla="*/ f4905 1 3210263"/>
              <a:gd name="f6468" fmla="*/ f4906 1 3355014"/>
              <a:gd name="f6469" fmla="*/ f4907 1 3210263"/>
              <a:gd name="f6470" fmla="*/ f4908 1 3355014"/>
              <a:gd name="f6471" fmla="*/ f4909 1 3210263"/>
              <a:gd name="f6472" fmla="*/ f4910 1 3355014"/>
              <a:gd name="f6473" fmla="*/ f4911 1 3210263"/>
              <a:gd name="f6474" fmla="*/ f4912 1 3355014"/>
              <a:gd name="f6475" fmla="*/ f4913 1 3210263"/>
              <a:gd name="f6476" fmla="*/ f4914 1 3355014"/>
              <a:gd name="f6477" fmla="*/ f4915 1 3210263"/>
              <a:gd name="f6478" fmla="*/ f4916 1 3355014"/>
              <a:gd name="f6479" fmla="*/ f4917 1 3210263"/>
              <a:gd name="f6480" fmla="*/ f4918 1 3355014"/>
              <a:gd name="f6481" fmla="*/ f4919 1 3210263"/>
              <a:gd name="f6482" fmla="*/ f4920 1 3355014"/>
              <a:gd name="f6483" fmla="*/ f4921 1 3210263"/>
              <a:gd name="f6484" fmla="*/ f4922 1 3355014"/>
              <a:gd name="f6485" fmla="*/ f4923 1 3210263"/>
              <a:gd name="f6486" fmla="*/ f4924 1 3355014"/>
              <a:gd name="f6487" fmla="*/ f4925 1 3210263"/>
              <a:gd name="f6488" fmla="*/ f4926 1 3355014"/>
              <a:gd name="f6489" fmla="*/ f4927 1 3210263"/>
              <a:gd name="f6490" fmla="*/ f4928 1 3355014"/>
              <a:gd name="f6491" fmla="*/ f4929 1 3210263"/>
              <a:gd name="f6492" fmla="*/ f4930 1 3355014"/>
              <a:gd name="f6493" fmla="*/ f4931 1 3210263"/>
              <a:gd name="f6494" fmla="*/ f4932 1 3355014"/>
              <a:gd name="f6495" fmla="*/ f4933 1 3210263"/>
              <a:gd name="f6496" fmla="*/ f4934 1 3355014"/>
              <a:gd name="f6497" fmla="*/ f4935 1 3210263"/>
              <a:gd name="f6498" fmla="*/ f4936 1 3355014"/>
              <a:gd name="f6499" fmla="*/ f4937 1 3210263"/>
              <a:gd name="f6500" fmla="*/ f4938 1 3355014"/>
              <a:gd name="f6501" fmla="*/ f4939 1 3210263"/>
              <a:gd name="f6502" fmla="*/ f4940 1 3355014"/>
              <a:gd name="f6503" fmla="*/ f4941 1 3210263"/>
              <a:gd name="f6504" fmla="*/ f4942 1 3355014"/>
              <a:gd name="f6505" fmla="*/ f4943 1 3210263"/>
              <a:gd name="f6506" fmla="*/ f4944 1 3355014"/>
              <a:gd name="f6507" fmla="*/ f4945 1 3210263"/>
              <a:gd name="f6508" fmla="*/ f4946 1 3355014"/>
              <a:gd name="f6509" fmla="*/ f4947 1 3210263"/>
              <a:gd name="f6510" fmla="*/ f4948 1 3355014"/>
              <a:gd name="f6511" fmla="*/ f4949 1 3210263"/>
              <a:gd name="f6512" fmla="*/ f4950 1 3355014"/>
              <a:gd name="f6513" fmla="*/ f4951 1 3210263"/>
              <a:gd name="f6514" fmla="*/ f4952 1 3355014"/>
              <a:gd name="f6515" fmla="*/ f4953 1 3210263"/>
              <a:gd name="f6516" fmla="*/ f4954 1 3355014"/>
              <a:gd name="f6517" fmla="*/ f4955 1 3210263"/>
              <a:gd name="f6518" fmla="*/ f4956 1 3210263"/>
              <a:gd name="f6519" fmla="*/ f4957 1 3355014"/>
              <a:gd name="f6520" fmla="*/ f4958 1 3210263"/>
              <a:gd name="f6521" fmla="*/ f4959 1 3355014"/>
              <a:gd name="f6522" fmla="*/ f4960 1 3210263"/>
              <a:gd name="f6523" fmla="*/ f4961 1 3355014"/>
              <a:gd name="f6524" fmla="*/ f4962 1 3210263"/>
              <a:gd name="f6525" fmla="*/ f4963 1 3355014"/>
              <a:gd name="f6526" fmla="*/ f4964 1 3210263"/>
              <a:gd name="f6527" fmla="*/ f4965 1 3355014"/>
              <a:gd name="f6528" fmla="*/ f4966 1 3210263"/>
              <a:gd name="f6529" fmla="*/ f4967 1 3355014"/>
              <a:gd name="f6530" fmla="*/ f4968 1 3210263"/>
              <a:gd name="f6531" fmla="*/ f4969 1 3355014"/>
              <a:gd name="f6532" fmla="*/ f4970 1 3210263"/>
              <a:gd name="f6533" fmla="*/ f4971 1 3355014"/>
              <a:gd name="f6534" fmla="*/ f4972 1 3210263"/>
              <a:gd name="f6535" fmla="*/ f4973 1 3355014"/>
              <a:gd name="f6536" fmla="*/ f4974 1 3210263"/>
              <a:gd name="f6537" fmla="*/ f4975 1 3355014"/>
              <a:gd name="f6538" fmla="*/ f4976 1 3210263"/>
              <a:gd name="f6539" fmla="*/ f4977 1 3355014"/>
              <a:gd name="f6540" fmla="*/ f4978 1 3210263"/>
              <a:gd name="f6541" fmla="*/ f4979 1 3355014"/>
              <a:gd name="f6542" fmla="*/ f4980 1 3210263"/>
              <a:gd name="f6543" fmla="*/ f4981 1 3355014"/>
              <a:gd name="f6544" fmla="*/ f4982 1 3210263"/>
              <a:gd name="f6545" fmla="*/ f4983 1 3210263"/>
              <a:gd name="f6546" fmla="*/ f4984 1 3355014"/>
              <a:gd name="f6547" fmla="*/ f4985 1 3210263"/>
              <a:gd name="f6548" fmla="*/ f4986 1 3355014"/>
              <a:gd name="f6549" fmla="*/ f4987 1 3210263"/>
              <a:gd name="f6550" fmla="*/ f4988 1 3355014"/>
              <a:gd name="f6551" fmla="*/ f4989 1 3210263"/>
              <a:gd name="f6552" fmla="*/ f4990 1 3355014"/>
              <a:gd name="f6553" fmla="*/ f4991 1 3210263"/>
              <a:gd name="f6554" fmla="*/ f4992 1 3355014"/>
              <a:gd name="f6555" fmla="*/ f4993 1 3210263"/>
              <a:gd name="f6556" fmla="*/ f4994 1 3355014"/>
              <a:gd name="f6557" fmla="*/ f4995 1 3210263"/>
              <a:gd name="f6558" fmla="*/ f4996 1 3355014"/>
              <a:gd name="f6559" fmla="*/ f4997 1 3210263"/>
              <a:gd name="f6560" fmla="*/ f4998 1 3355014"/>
              <a:gd name="f6561" fmla="*/ f4999 1 3210263"/>
              <a:gd name="f6562" fmla="*/ f5000 1 3355014"/>
              <a:gd name="f6563" fmla="*/ f5001 1 3210263"/>
              <a:gd name="f6564" fmla="*/ f5002 1 3210263"/>
              <a:gd name="f6565" fmla="*/ f5003 1 3355014"/>
              <a:gd name="f6566" fmla="*/ f5004 1 3210263"/>
              <a:gd name="f6567" fmla="*/ f5005 1 3355014"/>
              <a:gd name="f6568" fmla="*/ f5006 1 3210263"/>
              <a:gd name="f6569" fmla="*/ f5007 1 3355014"/>
              <a:gd name="f6570" fmla="*/ f5008 1 3210263"/>
              <a:gd name="f6571" fmla="*/ f5009 1 3355014"/>
              <a:gd name="f6572" fmla="*/ f5010 1 3210263"/>
              <a:gd name="f6573" fmla="*/ f5011 1 3355014"/>
              <a:gd name="f6574" fmla="*/ f5012 1 3210263"/>
              <a:gd name="f6575" fmla="*/ f5013 1 3355014"/>
              <a:gd name="f6576" fmla="*/ f5014 1 3210263"/>
              <a:gd name="f6577" fmla="*/ f5015 1 3355014"/>
              <a:gd name="f6578" fmla="*/ f5016 1 3210263"/>
              <a:gd name="f6579" fmla="*/ f5017 1 3355014"/>
              <a:gd name="f6580" fmla="*/ f5018 1 3210263"/>
              <a:gd name="f6581" fmla="*/ f5019 1 3210263"/>
              <a:gd name="f6582" fmla="*/ f5020 1 3355014"/>
              <a:gd name="f6583" fmla="*/ f5021 1 3210263"/>
              <a:gd name="f6584" fmla="*/ f5022 1 3355014"/>
              <a:gd name="f6585" fmla="*/ f5023 1 3210263"/>
              <a:gd name="f6586" fmla="*/ f5024 1 3355014"/>
              <a:gd name="f6587" fmla="*/ f5025 1 3210263"/>
              <a:gd name="f6588" fmla="*/ f5026 1 3355014"/>
              <a:gd name="f6589" fmla="*/ f5027 1 3210263"/>
              <a:gd name="f6590" fmla="*/ f5028 1 3355014"/>
              <a:gd name="f6591" fmla="*/ f5029 1 3210263"/>
              <a:gd name="f6592" fmla="*/ f5030 1 3355014"/>
              <a:gd name="f6593" fmla="*/ f5031 1 3210263"/>
              <a:gd name="f6594" fmla="*/ f5032 1 3355014"/>
              <a:gd name="f6595" fmla="*/ f5033 1 3210263"/>
              <a:gd name="f6596" fmla="*/ f5034 1 3355014"/>
              <a:gd name="f6597" fmla="*/ f5035 1 3210263"/>
              <a:gd name="f6598" fmla="*/ f5036 1 3355014"/>
              <a:gd name="f6599" fmla="*/ f5037 1 3210263"/>
              <a:gd name="f6600" fmla="*/ f5038 1 3355014"/>
              <a:gd name="f6601" fmla="*/ f5039 1 3210263"/>
              <a:gd name="f6602" fmla="*/ f5040 1 3355014"/>
              <a:gd name="f6603" fmla="*/ f5041 1 3210263"/>
              <a:gd name="f6604" fmla="*/ f5042 1 3355014"/>
              <a:gd name="f6605" fmla="*/ f5043 1 3210263"/>
              <a:gd name="f6606" fmla="*/ f5044 1 3355014"/>
              <a:gd name="f6607" fmla="*/ f5045 1 3210263"/>
              <a:gd name="f6608" fmla="*/ f5046 1 3210263"/>
              <a:gd name="f6609" fmla="*/ f5047 1 3355014"/>
              <a:gd name="f6610" fmla="*/ f5048 1 3210263"/>
              <a:gd name="f6611" fmla="*/ f5049 1 3355014"/>
              <a:gd name="f6612" fmla="*/ f5050 1 3210263"/>
              <a:gd name="f6613" fmla="*/ f5051 1 3355014"/>
              <a:gd name="f6614" fmla="*/ f5052 1 3210263"/>
              <a:gd name="f6615" fmla="*/ f5053 1 3355014"/>
              <a:gd name="f6616" fmla="*/ f5054 1 3210263"/>
              <a:gd name="f6617" fmla="*/ f5055 1 3355014"/>
              <a:gd name="f6618" fmla="*/ f5056 1 3210263"/>
              <a:gd name="f6619" fmla="*/ f5057 1 3355014"/>
              <a:gd name="f6620" fmla="*/ f5058 1 3210263"/>
              <a:gd name="f6621" fmla="*/ f5059 1 3355014"/>
              <a:gd name="f6622" fmla="*/ f5060 1 3210263"/>
              <a:gd name="f6623" fmla="*/ f5061 1 3355014"/>
              <a:gd name="f6624" fmla="*/ f5062 1 3355014"/>
              <a:gd name="f6625" fmla="*/ f5063 1 3210263"/>
              <a:gd name="f6626" fmla="*/ f5064 1 3355014"/>
              <a:gd name="f6627" fmla="*/ f5065 1 3210263"/>
              <a:gd name="f6628" fmla="*/ f5066 1 3355014"/>
              <a:gd name="f6629" fmla="*/ f5067 1 3210263"/>
              <a:gd name="f6630" fmla="*/ f5068 1 3355014"/>
              <a:gd name="f6631" fmla="*/ f5069 1 3210263"/>
              <a:gd name="f6632" fmla="*/ f5070 1 3355014"/>
              <a:gd name="f6633" fmla="*/ f5071 1 3210263"/>
              <a:gd name="f6634" fmla="*/ f5072 1 3355014"/>
              <a:gd name="f6635" fmla="*/ f5073 1 3210263"/>
              <a:gd name="f6636" fmla="*/ f5074 1 3355014"/>
              <a:gd name="f6637" fmla="*/ f5075 1 3210263"/>
              <a:gd name="f6638" fmla="*/ f5076 1 3355014"/>
              <a:gd name="f6639" fmla="*/ f5077 1 3210263"/>
              <a:gd name="f6640" fmla="*/ f5078 1 3355014"/>
              <a:gd name="f6641" fmla="*/ f5079 1 3210263"/>
              <a:gd name="f6642" fmla="*/ f5080 1 3355014"/>
              <a:gd name="f6643" fmla="*/ f5081 1 3210263"/>
              <a:gd name="f6644" fmla="*/ f5082 1 3355014"/>
              <a:gd name="f6645" fmla="*/ f5083 1 3210263"/>
              <a:gd name="f6646" fmla="*/ f5084 1 3355014"/>
              <a:gd name="f6647" fmla="*/ f5085 1 3210263"/>
              <a:gd name="f6648" fmla="*/ f5086 1 3355014"/>
              <a:gd name="f6649" fmla="*/ f5087 1 3210263"/>
              <a:gd name="f6650" fmla="*/ f5088 1 3355014"/>
              <a:gd name="f6651" fmla="*/ f5089 1 3210263"/>
              <a:gd name="f6652" fmla="*/ f5090 1 3355014"/>
              <a:gd name="f6653" fmla="*/ f5091 1 3210263"/>
              <a:gd name="f6654" fmla="*/ f5092 1 3210263"/>
              <a:gd name="f6655" fmla="*/ f5093 1 3355014"/>
              <a:gd name="f6656" fmla="*/ f5094 1 3210263"/>
              <a:gd name="f6657" fmla="*/ f5095 1 3355014"/>
              <a:gd name="f6658" fmla="*/ f5096 1 3210263"/>
              <a:gd name="f6659" fmla="*/ f5097 1 3355014"/>
              <a:gd name="f6660" fmla="*/ f5098 1 3210263"/>
              <a:gd name="f6661" fmla="*/ f5099 1 3355014"/>
              <a:gd name="f6662" fmla="*/ f5100 1 3210263"/>
              <a:gd name="f6663" fmla="*/ f5101 1 3355014"/>
              <a:gd name="f6664" fmla="*/ f5102 1 3210263"/>
              <a:gd name="f6665" fmla="*/ f5103 1 3355014"/>
              <a:gd name="f6666" fmla="*/ f5104 1 3210263"/>
              <a:gd name="f6667" fmla="*/ f5105 1 3355014"/>
              <a:gd name="f6668" fmla="*/ f5106 1 3210263"/>
              <a:gd name="f6669" fmla="*/ f5107 1 3355014"/>
              <a:gd name="f6670" fmla="*/ f5108 1 3210263"/>
              <a:gd name="f6671" fmla="*/ f5109 1 3355014"/>
              <a:gd name="f6672" fmla="*/ f5110 1 3210263"/>
              <a:gd name="f6673" fmla="*/ f5111 1 3355014"/>
              <a:gd name="f6674" fmla="*/ f5112 1 3210263"/>
              <a:gd name="f6675" fmla="*/ f5113 1 3355014"/>
              <a:gd name="f6676" fmla="*/ f5114 1 3210263"/>
              <a:gd name="f6677" fmla="*/ f5115 1 3355014"/>
              <a:gd name="f6678" fmla="*/ f5116 1 3210263"/>
              <a:gd name="f6679" fmla="*/ f5117 1 3355014"/>
              <a:gd name="f6680" fmla="*/ f5118 1 3210263"/>
              <a:gd name="f6681" fmla="*/ f5119 1 3355014"/>
              <a:gd name="f6682" fmla="*/ f5120 1 3210263"/>
              <a:gd name="f6683" fmla="*/ f5121 1 3355014"/>
              <a:gd name="f6684" fmla="*/ f5122 1 3210263"/>
              <a:gd name="f6685" fmla="*/ f5123 1 3355014"/>
              <a:gd name="f6686" fmla="*/ f5124 1 3210263"/>
              <a:gd name="f6687" fmla="*/ f5125 1 3355014"/>
              <a:gd name="f6688" fmla="*/ f5126 1 3210263"/>
              <a:gd name="f6689" fmla="*/ f5127 1 3355014"/>
              <a:gd name="f6690" fmla="*/ f5128 1 3210263"/>
              <a:gd name="f6691" fmla="*/ f5129 1 3355014"/>
              <a:gd name="f6692" fmla="*/ f5130 1 3210263"/>
              <a:gd name="f6693" fmla="*/ f5131 1 3355014"/>
              <a:gd name="f6694" fmla="*/ f5132 1 3210263"/>
              <a:gd name="f6695" fmla="*/ f5133 1 3355014"/>
              <a:gd name="f6696" fmla="*/ f5134 1 3210263"/>
              <a:gd name="f6697" fmla="*/ f5135 1 3355014"/>
              <a:gd name="f6698" fmla="*/ f5136 1 3210263"/>
              <a:gd name="f6699" fmla="*/ f5137 1 3355014"/>
              <a:gd name="f6700" fmla="*/ f5138 1 3210263"/>
              <a:gd name="f6701" fmla="*/ f5139 1 3355014"/>
              <a:gd name="f6702" fmla="*/ f5140 1 3210263"/>
              <a:gd name="f6703" fmla="*/ f5141 1 3355014"/>
              <a:gd name="f6704" fmla="*/ f5142 1 3210263"/>
              <a:gd name="f6705" fmla="*/ f5143 1 3355014"/>
              <a:gd name="f6706" fmla="*/ f5144 1 3210263"/>
              <a:gd name="f6707" fmla="*/ f5145 1 3355014"/>
              <a:gd name="f6708" fmla="*/ f5146 1 3210263"/>
              <a:gd name="f6709" fmla="*/ f5147 1 3355014"/>
              <a:gd name="f6710" fmla="*/ f5148 1 3210263"/>
              <a:gd name="f6711" fmla="*/ f5149 1 3210263"/>
              <a:gd name="f6712" fmla="*/ f5150 1 3355014"/>
              <a:gd name="f6713" fmla="*/ f5151 1 3210263"/>
              <a:gd name="f6714" fmla="*/ f5152 1 3355014"/>
              <a:gd name="f6715" fmla="*/ f5153 1 3210263"/>
              <a:gd name="f6716" fmla="*/ f5154 1 3355014"/>
              <a:gd name="f6717" fmla="*/ f5155 1 3210263"/>
              <a:gd name="f6718" fmla="*/ f5156 1 3355014"/>
              <a:gd name="f6719" fmla="*/ f5157 1 3210263"/>
              <a:gd name="f6720" fmla="*/ f5158 1 3355014"/>
              <a:gd name="f6721" fmla="*/ f5159 1 3210263"/>
              <a:gd name="f6722" fmla="*/ f5160 1 3355014"/>
              <a:gd name="f6723" fmla="*/ f5161 1 3210263"/>
              <a:gd name="f6724" fmla="*/ f5162 1 3355014"/>
              <a:gd name="f6725" fmla="*/ f5163 1 3210263"/>
              <a:gd name="f6726" fmla="*/ f5164 1 3355014"/>
              <a:gd name="f6727" fmla="*/ f5165 1 3210263"/>
              <a:gd name="f6728" fmla="*/ f5166 1 3210263"/>
              <a:gd name="f6729" fmla="*/ f5167 1 3355014"/>
              <a:gd name="f6730" fmla="*/ f5168 1 3210263"/>
              <a:gd name="f6731" fmla="*/ f5169 1 3355014"/>
              <a:gd name="f6732" fmla="*/ f5170 1 3210263"/>
              <a:gd name="f6733" fmla="*/ f5171 1 3355014"/>
              <a:gd name="f6734" fmla="*/ f5172 1 3210263"/>
              <a:gd name="f6735" fmla="*/ f5173 1 3355014"/>
              <a:gd name="f6736" fmla="*/ f5174 1 3210263"/>
              <a:gd name="f6737" fmla="*/ f5175 1 3355014"/>
              <a:gd name="f6738" fmla="*/ f5176 1 3210263"/>
              <a:gd name="f6739" fmla="*/ f5177 1 3210263"/>
              <a:gd name="f6740" fmla="*/ f5178 1 3355014"/>
              <a:gd name="f6741" fmla="*/ f5179 1 3210263"/>
              <a:gd name="f6742" fmla="*/ f5180 1 3355014"/>
              <a:gd name="f6743" fmla="*/ f5181 1 3210263"/>
              <a:gd name="f6744" fmla="*/ f5182 1 3355014"/>
              <a:gd name="f6745" fmla="*/ f5183 1 3210263"/>
              <a:gd name="f6746" fmla="*/ f5184 1 3355014"/>
              <a:gd name="f6747" fmla="*/ f5185 1 3210263"/>
              <a:gd name="f6748" fmla="*/ f5186 1 3355014"/>
              <a:gd name="f6749" fmla="*/ f5187 1 3210263"/>
              <a:gd name="f6750" fmla="*/ f5188 1 3355014"/>
              <a:gd name="f6751" fmla="*/ f5189 1 3210263"/>
              <a:gd name="f6752" fmla="*/ f5190 1 3355014"/>
              <a:gd name="f6753" fmla="*/ f5191 1 3210263"/>
              <a:gd name="f6754" fmla="*/ f5192 1 3355014"/>
              <a:gd name="f6755" fmla="*/ f5193 1 3210263"/>
              <a:gd name="f6756" fmla="*/ f5194 1 3355014"/>
              <a:gd name="f6757" fmla="*/ f5195 1 3210263"/>
              <a:gd name="f6758" fmla="*/ f5196 1 3210263"/>
              <a:gd name="f6759" fmla="*/ f5197 1 3355014"/>
              <a:gd name="f6760" fmla="*/ f5198 1 3210263"/>
              <a:gd name="f6761" fmla="*/ f5199 1 3355014"/>
              <a:gd name="f6762" fmla="*/ f5200 1 3210263"/>
              <a:gd name="f6763" fmla="*/ f5201 1 3355014"/>
              <a:gd name="f6764" fmla="*/ f5202 1 3210263"/>
              <a:gd name="f6765" fmla="*/ f5203 1 3355014"/>
              <a:gd name="f6766" fmla="*/ f5204 1 3210263"/>
              <a:gd name="f6767" fmla="*/ f5205 1 3355014"/>
              <a:gd name="f6768" fmla="*/ f5206 1 3210263"/>
              <a:gd name="f6769" fmla="*/ f5207 1 3355014"/>
              <a:gd name="f6770" fmla="*/ f5208 1 3210263"/>
              <a:gd name="f6771" fmla="*/ f5209 1 3355014"/>
              <a:gd name="f6772" fmla="*/ f5210 1 3210263"/>
              <a:gd name="f6773" fmla="*/ f5211 1 3355014"/>
              <a:gd name="f6774" fmla="*/ f5212 1 3355014"/>
              <a:gd name="f6775" fmla="*/ f5213 1 3210263"/>
              <a:gd name="f6776" fmla="*/ f5214 1 3355014"/>
              <a:gd name="f6777" fmla="*/ f5215 1 3210263"/>
              <a:gd name="f6778" fmla="*/ f5216 1 3355014"/>
              <a:gd name="f6779" fmla="*/ f5217 1 3210263"/>
              <a:gd name="f6780" fmla="*/ f5218 1 3355014"/>
              <a:gd name="f6781" fmla="*/ f5219 1 3210263"/>
              <a:gd name="f6782" fmla="*/ f5220 1 3355014"/>
              <a:gd name="f6783" fmla="*/ f5221 1 3210263"/>
              <a:gd name="f6784" fmla="*/ f5222 1 3355014"/>
              <a:gd name="f6785" fmla="*/ f5223 1 3210263"/>
              <a:gd name="f6786" fmla="*/ f5224 1 3355014"/>
              <a:gd name="f6787" fmla="*/ f5225 1 3210263"/>
              <a:gd name="f6788" fmla="*/ f5226 1 3355014"/>
              <a:gd name="f6789" fmla="*/ f5227 1 3210263"/>
              <a:gd name="f6790" fmla="*/ f5228 1 3355014"/>
              <a:gd name="f6791" fmla="*/ f5229 1 3210263"/>
              <a:gd name="f6792" fmla="*/ f5230 1 3355014"/>
              <a:gd name="f6793" fmla="*/ f5231 1 3210263"/>
              <a:gd name="f6794" fmla="*/ f5232 1 3355014"/>
              <a:gd name="f6795" fmla="*/ f5233 1 3355014"/>
              <a:gd name="f6796" fmla="*/ f5234 1 3210263"/>
              <a:gd name="f6797" fmla="*/ f5235 1 3210263"/>
              <a:gd name="f6798" fmla="*/ f5236 1 3355014"/>
              <a:gd name="f6799" fmla="*/ f5237 1 3210263"/>
              <a:gd name="f6800" fmla="*/ f5238 1 3355014"/>
              <a:gd name="f6801" fmla="*/ f5239 1 3210263"/>
              <a:gd name="f6802" fmla="*/ f5240 1 3355014"/>
              <a:gd name="f6803" fmla="*/ f5241 1 3210263"/>
              <a:gd name="f6804" fmla="*/ f5242 1 3355014"/>
              <a:gd name="f6805" fmla="*/ f5243 1 3210263"/>
              <a:gd name="f6806" fmla="*/ f5244 1 3355014"/>
              <a:gd name="f6807" fmla="*/ f5245 1 3210263"/>
              <a:gd name="f6808" fmla="*/ f5246 1 3355014"/>
              <a:gd name="f6809" fmla="*/ f5247 1 3210263"/>
              <a:gd name="f6810" fmla="*/ f5248 1 3355014"/>
              <a:gd name="f6811" fmla="*/ f5249 1 3210263"/>
              <a:gd name="f6812" fmla="*/ f5250 1 3355014"/>
              <a:gd name="f6813" fmla="*/ f5251 1 3210263"/>
              <a:gd name="f6814" fmla="*/ f5252 1 3355014"/>
              <a:gd name="f6815" fmla="*/ f5253 1 3210263"/>
              <a:gd name="f6816" fmla="*/ f5254 1 3355014"/>
              <a:gd name="f6817" fmla="*/ f5255 1 3210263"/>
              <a:gd name="f6818" fmla="*/ f5256 1 3355014"/>
              <a:gd name="f6819" fmla="*/ f5257 1 3355014"/>
              <a:gd name="f6820" fmla="*/ f5258 1 3210263"/>
              <a:gd name="f6821" fmla="*/ f5259 1 3355014"/>
              <a:gd name="f6822" fmla="*/ f5260 1 3210263"/>
              <a:gd name="f6823" fmla="*/ f5261 1 3355014"/>
              <a:gd name="f6824" fmla="*/ f5262 1 3210263"/>
              <a:gd name="f6825" fmla="*/ f5263 1 3355014"/>
              <a:gd name="f6826" fmla="*/ f5264 1 3210263"/>
              <a:gd name="f6827" fmla="*/ f5265 1 3210263"/>
              <a:gd name="f6828" fmla="*/ f5266 1 3355014"/>
              <a:gd name="f6829" fmla="*/ f5267 1 3210263"/>
              <a:gd name="f6830" fmla="*/ f5268 1 3355014"/>
              <a:gd name="f6831" fmla="*/ f5269 1 3210263"/>
              <a:gd name="f6832" fmla="*/ f5270 1 3355014"/>
              <a:gd name="f6833" fmla="*/ f5271 1 3210263"/>
              <a:gd name="f6834" fmla="*/ f5272 1 3355014"/>
              <a:gd name="f6835" fmla="*/ f5273 1 3210263"/>
              <a:gd name="f6836" fmla="*/ f5274 1 3355014"/>
              <a:gd name="f6837" fmla="*/ f5275 1 3210263"/>
              <a:gd name="f6838" fmla="*/ f5276 1 3355014"/>
              <a:gd name="f6839" fmla="*/ f5277 1 3210263"/>
              <a:gd name="f6840" fmla="*/ f5278 1 3210263"/>
              <a:gd name="f6841" fmla="*/ f5279 1 3355014"/>
              <a:gd name="f6842" fmla="*/ f5280 1 3210263"/>
              <a:gd name="f6843" fmla="*/ f5281 1 3355014"/>
              <a:gd name="f6844" fmla="*/ f5282 1 3210263"/>
              <a:gd name="f6845" fmla="*/ f5283 1 3355014"/>
              <a:gd name="f6846" fmla="*/ f5284 1 3210263"/>
              <a:gd name="f6847" fmla="*/ f5285 1 3355014"/>
              <a:gd name="f6848" fmla="*/ f5286 1 3210263"/>
              <a:gd name="f6849" fmla="*/ f5287 1 3355014"/>
              <a:gd name="f6850" fmla="*/ f5288 1 3355014"/>
              <a:gd name="f6851" fmla="*/ f5289 1 3210263"/>
              <a:gd name="f6852" fmla="*/ f5290 1 3355014"/>
              <a:gd name="f6853" fmla="*/ f5291 1 3210263"/>
              <a:gd name="f6854" fmla="*/ f5292 1 3355014"/>
              <a:gd name="f6855" fmla="*/ f5293 1 3210263"/>
              <a:gd name="f6856" fmla="*/ f5294 1 3355014"/>
              <a:gd name="f6857" fmla="*/ f5295 1 3210263"/>
              <a:gd name="f6858" fmla="*/ f5296 1 3355014"/>
              <a:gd name="f6859" fmla="*/ f5297 1 3355014"/>
              <a:gd name="f6860" fmla="*/ f5298 1 3210263"/>
              <a:gd name="f6861" fmla="*/ f5299 1 3355014"/>
              <a:gd name="f6862" fmla="*/ f5300 1 3210263"/>
              <a:gd name="f6863" fmla="*/ f5301 1 3355014"/>
              <a:gd name="f6864" fmla="*/ f5302 1 3210263"/>
              <a:gd name="f6865" fmla="*/ f5303 1 3355014"/>
              <a:gd name="f6866" fmla="*/ f5304 1 3210263"/>
              <a:gd name="f6867" fmla="*/ f5305 1 3355014"/>
              <a:gd name="f6868" fmla="*/ f5306 1 3355014"/>
              <a:gd name="f6869" fmla="*/ f5307 1 3210263"/>
              <a:gd name="f6870" fmla="*/ f5308 1 3355014"/>
              <a:gd name="f6871" fmla="*/ f5309 1 3210263"/>
              <a:gd name="f6872" fmla="*/ f5310 1 3355014"/>
              <a:gd name="f6873" fmla="*/ f5311 1 3210263"/>
              <a:gd name="f6874" fmla="*/ f5312 1 3355014"/>
              <a:gd name="f6875" fmla="*/ f5313 1 3210263"/>
              <a:gd name="f6876" fmla="*/ f5314 1 3355014"/>
              <a:gd name="f6877" fmla="*/ f5315 1 3210263"/>
              <a:gd name="f6878" fmla="*/ f5316 1 3355014"/>
              <a:gd name="f6879" fmla="*/ f5317 1 3210263"/>
              <a:gd name="f6880" fmla="*/ f5318 1 3355014"/>
              <a:gd name="f6881" fmla="*/ f5319 1 3210263"/>
              <a:gd name="f6882" fmla="*/ f5320 1 3355014"/>
              <a:gd name="f6883" fmla="*/ f5321 1 3210263"/>
              <a:gd name="f6884" fmla="*/ f5322 1 3355014"/>
              <a:gd name="f6885" fmla="*/ f5323 1 3210263"/>
              <a:gd name="f6886" fmla="*/ f5324 1 3355014"/>
              <a:gd name="f6887" fmla="*/ f5325 1 3210263"/>
              <a:gd name="f6888" fmla="*/ f5326 1 3355014"/>
              <a:gd name="f6889" fmla="*/ f5327 1 3355014"/>
              <a:gd name="f6890" fmla="*/ f5328 1 3210263"/>
              <a:gd name="f6891" fmla="*/ f5329 1 3355014"/>
              <a:gd name="f6892" fmla="*/ f5330 1 3210263"/>
              <a:gd name="f6893" fmla="*/ f5331 1 3355014"/>
              <a:gd name="f6894" fmla="*/ f5332 1 3355014"/>
              <a:gd name="f6895" fmla="*/ f5333 1 3210263"/>
              <a:gd name="f6896" fmla="*/ f5334 1 3355014"/>
              <a:gd name="f6897" fmla="*/ f5335 1 3210263"/>
              <a:gd name="f6898" fmla="*/ f5336 1 3210263"/>
              <a:gd name="f6899" fmla="*/ f5337 1 3355014"/>
              <a:gd name="f6900" fmla="*/ f5338 1 3210263"/>
              <a:gd name="f6901" fmla="*/ f5339 1 3355014"/>
              <a:gd name="f6902" fmla="*/ f5340 1 3210263"/>
              <a:gd name="f6903" fmla="*/ f5341 1 3355014"/>
              <a:gd name="f6904" fmla="*/ f5342 1 3210263"/>
              <a:gd name="f6905" fmla="*/ f5343 1 3210263"/>
              <a:gd name="f6906" fmla="*/ f5344 1 3355014"/>
              <a:gd name="f6907" fmla="*/ f5345 1 3210263"/>
              <a:gd name="f6908" fmla="*/ f5346 1 3355014"/>
              <a:gd name="f6909" fmla="*/ f5347 1 3210263"/>
              <a:gd name="f6910" fmla="*/ f5348 1 3210263"/>
              <a:gd name="f6911" fmla="*/ f5349 1 3355014"/>
              <a:gd name="f6912" fmla="*/ f5350 1 3210263"/>
              <a:gd name="f6913" fmla="*/ f5351 1 3355014"/>
              <a:gd name="f6914" fmla="*/ f5352 1 3210263"/>
              <a:gd name="f6915" fmla="*/ f5353 1 3355014"/>
              <a:gd name="f6916" fmla="*/ f5354 1 3210263"/>
              <a:gd name="f6917" fmla="*/ f5355 1 3355014"/>
              <a:gd name="f6918" fmla="*/ f5356 1 3210263"/>
              <a:gd name="f6919" fmla="*/ f5357 1 3355014"/>
              <a:gd name="f6920" fmla="*/ f5358 1 3210263"/>
              <a:gd name="f6921" fmla="*/ f5359 1 3355014"/>
              <a:gd name="f6922" fmla="*/ f5360 1 3210263"/>
              <a:gd name="f6923" fmla="*/ f5361 1 3355014"/>
              <a:gd name="f6924" fmla="*/ f5362 1 3210263"/>
              <a:gd name="f6925" fmla="*/ f5363 1 3355014"/>
              <a:gd name="f6926" fmla="*/ f5364 1 3210263"/>
              <a:gd name="f6927" fmla="*/ f5365 1 3355014"/>
              <a:gd name="f6928" fmla="*/ f5366 1 3210263"/>
              <a:gd name="f6929" fmla="*/ f5367 1 3355014"/>
              <a:gd name="f6930" fmla="*/ f5368 1 3210263"/>
              <a:gd name="f6931" fmla="*/ f5369 1 3355014"/>
              <a:gd name="f6932" fmla="*/ f5370 1 3210263"/>
              <a:gd name="f6933" fmla="*/ f5371 1 3355014"/>
              <a:gd name="f6934" fmla="*/ f5372 1 3210263"/>
              <a:gd name="f6935" fmla="*/ f5373 1 3355014"/>
              <a:gd name="f6936" fmla="*/ f5374 1 3210263"/>
              <a:gd name="f6937" fmla="*/ f5375 1 3355014"/>
              <a:gd name="f6938" fmla="*/ f5376 1 3210263"/>
              <a:gd name="f6939" fmla="*/ f5377 1 3355014"/>
              <a:gd name="f6940" fmla="*/ f5378 1 3210263"/>
              <a:gd name="f6941" fmla="*/ f5379 1 3355014"/>
              <a:gd name="f6942" fmla="*/ f5380 1 3210263"/>
              <a:gd name="f6943" fmla="*/ f5381 1 3210263"/>
              <a:gd name="f6944" fmla="*/ f5382 1 3355014"/>
              <a:gd name="f6945" fmla="*/ f5383 1 3210263"/>
              <a:gd name="f6946" fmla="*/ f5384 1 3355014"/>
              <a:gd name="f6947" fmla="*/ f5385 1 3210263"/>
              <a:gd name="f6948" fmla="*/ f5386 1 3355014"/>
              <a:gd name="f6949" fmla="*/ f5387 1 3210263"/>
              <a:gd name="f6950" fmla="*/ f5388 1 3355014"/>
              <a:gd name="f6951" fmla="*/ f5389 1 3210263"/>
              <a:gd name="f6952" fmla="*/ f5390 1 3355014"/>
              <a:gd name="f6953" fmla="*/ f5391 1 3210263"/>
              <a:gd name="f6954" fmla="*/ f5392 1 3355014"/>
              <a:gd name="f6955" fmla="*/ f5393 1 3210263"/>
              <a:gd name="f6956" fmla="*/ f5394 1 3355014"/>
              <a:gd name="f6957" fmla="*/ f5395 1 3210263"/>
              <a:gd name="f6958" fmla="*/ f5396 1 3355014"/>
              <a:gd name="f6959" fmla="*/ f5397 1 3210263"/>
              <a:gd name="f6960" fmla="*/ f5398 1 3355014"/>
              <a:gd name="f6961" fmla="*/ f5399 1 3210263"/>
              <a:gd name="f6962" fmla="*/ f5400 1 3355014"/>
              <a:gd name="f6963" fmla="*/ f5401 1 3355014"/>
              <a:gd name="f6964" fmla="*/ f5402 1 3210263"/>
              <a:gd name="f6965" fmla="*/ f5403 1 3355014"/>
              <a:gd name="f6966" fmla="*/ f5404 1 3210263"/>
              <a:gd name="f6967" fmla="*/ f5405 1 3355014"/>
              <a:gd name="f6968" fmla="*/ f5406 1 3210263"/>
              <a:gd name="f6969" fmla="*/ f5407 1 3355014"/>
              <a:gd name="f6970" fmla="*/ f5408 1 3210263"/>
              <a:gd name="f6971" fmla="*/ f5409 1 3355014"/>
              <a:gd name="f6972" fmla="*/ f5410 1 3210263"/>
              <a:gd name="f6973" fmla="*/ f5411 1 3355014"/>
              <a:gd name="f6974" fmla="*/ f5412 1 3210263"/>
              <a:gd name="f6975" fmla="*/ f5413 1 3355014"/>
              <a:gd name="f6976" fmla="*/ f5414 1 3355014"/>
              <a:gd name="f6977" fmla="*/ f5415 1 3210263"/>
              <a:gd name="f6978" fmla="*/ f5416 1 3355014"/>
              <a:gd name="f6979" fmla="*/ f5417 1 3210263"/>
              <a:gd name="f6980" fmla="*/ f5418 1 3210263"/>
              <a:gd name="f6981" fmla="*/ f5419 1 3355014"/>
              <a:gd name="f6982" fmla="*/ f5420 1 3210263"/>
              <a:gd name="f6983" fmla="*/ f5421 1 3355014"/>
              <a:gd name="f6984" fmla="*/ f5422 1 3210263"/>
              <a:gd name="f6985" fmla="*/ f5423 1 3355014"/>
              <a:gd name="f6986" fmla="*/ f5424 1 3210263"/>
              <a:gd name="f6987" fmla="*/ f5425 1 3355014"/>
              <a:gd name="f6988" fmla="*/ f5426 1 3210263"/>
              <a:gd name="f6989" fmla="*/ f5427 1 3355014"/>
              <a:gd name="f6990" fmla="*/ f5428 1 3210263"/>
              <a:gd name="f6991" fmla="*/ f5429 1 3355014"/>
              <a:gd name="f6992" fmla="*/ f5430 1 3210263"/>
              <a:gd name="f6993" fmla="*/ f5431 1 3355014"/>
              <a:gd name="f6994" fmla="*/ f5432 1 3355014"/>
              <a:gd name="f6995" fmla="*/ f5433 1 3210263"/>
              <a:gd name="f6996" fmla="*/ f5434 1 3355014"/>
              <a:gd name="f6997" fmla="*/ f5435 1 3210263"/>
              <a:gd name="f6998" fmla="*/ f5436 1 3355014"/>
              <a:gd name="f6999" fmla="*/ f5437 1 3355014"/>
              <a:gd name="f7000" fmla="*/ f5438 1 3210263"/>
              <a:gd name="f7001" fmla="*/ f5439 1 3355014"/>
              <a:gd name="f7002" fmla="*/ f5440 1 3210263"/>
              <a:gd name="f7003" fmla="*/ f5441 1 3355014"/>
              <a:gd name="f7004" fmla="*/ f5442 1 3210263"/>
              <a:gd name="f7005" fmla="*/ f5443 1 3355014"/>
              <a:gd name="f7006" fmla="*/ f5444 1 3355014"/>
              <a:gd name="f7007" fmla="*/ f5445 1 3355014"/>
              <a:gd name="f7008" fmla="*/ f5446 1 3210263"/>
              <a:gd name="f7009" fmla="*/ f5447 1 3355014"/>
              <a:gd name="f7010" fmla="*/ f5448 1 3210263"/>
              <a:gd name="f7011" fmla="*/ f5449 1 3355014"/>
              <a:gd name="f7012" fmla="*/ f5450 1 3355014"/>
              <a:gd name="f7013" fmla="*/ f5451 1 3210263"/>
              <a:gd name="f7014" fmla="*/ f5452 1 3355014"/>
              <a:gd name="f7015" fmla="*/ f5453 1 3210263"/>
              <a:gd name="f7016" fmla="*/ f5454 1 3355014"/>
              <a:gd name="f7017" fmla="*/ f5455 1 3210263"/>
              <a:gd name="f7018" fmla="*/ f5456 1 3355014"/>
              <a:gd name="f7019" fmla="*/ f5457 1 3210263"/>
              <a:gd name="f7020" fmla="*/ f5458 1 3355014"/>
              <a:gd name="f7021" fmla="*/ f5459 1 3210263"/>
              <a:gd name="f7022" fmla="*/ f5460 1 3355014"/>
              <a:gd name="f7023" fmla="*/ f5461 1 3210263"/>
              <a:gd name="f7024" fmla="*/ f5462 1 3355014"/>
              <a:gd name="f7025" fmla="*/ f5463 1 3210263"/>
              <a:gd name="f7026" fmla="*/ f5464 1 3355014"/>
              <a:gd name="f7027" fmla="*/ f5465 1 3210263"/>
              <a:gd name="f7028" fmla="*/ f5466 1 3355014"/>
              <a:gd name="f7029" fmla="*/ f5467 1 3210263"/>
              <a:gd name="f7030" fmla="*/ f5468 1 3355014"/>
              <a:gd name="f7031" fmla="*/ f5469 1 3210263"/>
              <a:gd name="f7032" fmla="*/ f5470 1 3355014"/>
              <a:gd name="f7033" fmla="*/ f5471 1 3210263"/>
              <a:gd name="f7034" fmla="*/ f5472 1 3355014"/>
              <a:gd name="f7035" fmla="*/ f5473 1 3355014"/>
              <a:gd name="f7036" fmla="*/ f5474 1 3210263"/>
              <a:gd name="f7037" fmla="*/ f5475 1 3210263"/>
              <a:gd name="f7038" fmla="*/ f5476 1 3355014"/>
              <a:gd name="f7039" fmla="*/ f5477 1 3210263"/>
              <a:gd name="f7040" fmla="*/ f5478 1 3355014"/>
              <a:gd name="f7041" fmla="*/ f5479 1 3210263"/>
              <a:gd name="f7042" fmla="*/ f5480 1 3355014"/>
              <a:gd name="f7043" fmla="*/ f5481 1 3210263"/>
              <a:gd name="f7044" fmla="*/ f5482 1 3355014"/>
              <a:gd name="f7045" fmla="*/ f5483 1 3355014"/>
              <a:gd name="f7046" fmla="*/ f5484 1 3210263"/>
              <a:gd name="f7047" fmla="*/ f5485 1 3355014"/>
              <a:gd name="f7048" fmla="*/ f5486 1 3355014"/>
              <a:gd name="f7049" fmla="*/ f5487 1 3210263"/>
              <a:gd name="f7050" fmla="*/ f5488 1 3210263"/>
              <a:gd name="f7051" fmla="*/ f5489 1 3355014"/>
              <a:gd name="f7052" fmla="*/ f5490 1 3210263"/>
              <a:gd name="f7053" fmla="*/ f5491 1 3355014"/>
              <a:gd name="f7054" fmla="*/ f5492 1 3210263"/>
              <a:gd name="f7055" fmla="*/ f5493 1 3355014"/>
              <a:gd name="f7056" fmla="*/ f5494 1 3210263"/>
              <a:gd name="f7057" fmla="*/ f5495 1 3355014"/>
              <a:gd name="f7058" fmla="*/ f5496 1 3210263"/>
              <a:gd name="f7059" fmla="*/ f5497 1 3355014"/>
              <a:gd name="f7060" fmla="*/ f5498 1 3210263"/>
              <a:gd name="f7061" fmla="*/ f5499 1 3355014"/>
              <a:gd name="f7062" fmla="*/ f5500 1 3210263"/>
              <a:gd name="f7063" fmla="*/ f5501 1 3355014"/>
              <a:gd name="f7064" fmla="*/ f5502 1 3210263"/>
              <a:gd name="f7065" fmla="*/ f5503 1 3355014"/>
              <a:gd name="f7066" fmla="*/ f5504 1 3355014"/>
              <a:gd name="f7067" fmla="*/ f5505 1 3210263"/>
              <a:gd name="f7068" fmla="*/ f5506 1 3355014"/>
              <a:gd name="f7069" fmla="*/ f5507 1 3210263"/>
              <a:gd name="f7070" fmla="*/ f5508 1 3355014"/>
              <a:gd name="f7071" fmla="*/ f5509 1 3210263"/>
              <a:gd name="f7072" fmla="*/ f5510 1 3210263"/>
              <a:gd name="f7073" fmla="*/ f5511 1 3355014"/>
              <a:gd name="f7074" fmla="*/ f5512 1 3210263"/>
              <a:gd name="f7075" fmla="*/ f5513 1 3210263"/>
              <a:gd name="f7076" fmla="*/ f5514 1 3355014"/>
              <a:gd name="f7077" fmla="*/ f5515 1 3210263"/>
              <a:gd name="f7078" fmla="*/ f5516 1 3210263"/>
              <a:gd name="f7079" fmla="*/ f5517 1 3355014"/>
              <a:gd name="f7080" fmla="*/ f5518 1 3210263"/>
              <a:gd name="f7081" fmla="*/ f5519 1 3355014"/>
              <a:gd name="f7082" fmla="*/ f5520 1 3210263"/>
              <a:gd name="f7083" fmla="*/ f5521 1 3355014"/>
              <a:gd name="f7084" fmla="*/ f5522 1 3355014"/>
              <a:gd name="f7085" fmla="*/ f5523 1 3210263"/>
              <a:gd name="f7086" fmla="*/ f5524 1 3355014"/>
              <a:gd name="f7087" fmla="*/ f5525 1 3210263"/>
              <a:gd name="f7088" fmla="*/ f5526 1 3355014"/>
              <a:gd name="f7089" fmla="*/ f5527 1 3210263"/>
              <a:gd name="f7090" fmla="*/ f5528 1 3355014"/>
              <a:gd name="f7091" fmla="*/ f5529 1 3210263"/>
              <a:gd name="f7092" fmla="*/ f5530 1 3355014"/>
              <a:gd name="f7093" fmla="*/ f5531 1 3210263"/>
              <a:gd name="f7094" fmla="*/ f5532 1 3355014"/>
              <a:gd name="f7095" fmla="*/ f5533 1 3210263"/>
              <a:gd name="f7096" fmla="*/ f5534 1 3355014"/>
              <a:gd name="f7097" fmla="*/ f5535 1 3210263"/>
              <a:gd name="f7098" fmla="*/ f5536 1 3355014"/>
              <a:gd name="f7099" fmla="*/ f5537 1 3210263"/>
              <a:gd name="f7100" fmla="*/ f5538 1 3355014"/>
              <a:gd name="f7101" fmla="*/ f5539 1 3210263"/>
              <a:gd name="f7102" fmla="*/ f5540 1 3355014"/>
              <a:gd name="f7103" fmla="*/ f5541 1 3210263"/>
              <a:gd name="f7104" fmla="*/ f5542 1 3355014"/>
              <a:gd name="f7105" fmla="*/ f5543 1 3210263"/>
              <a:gd name="f7106" fmla="*/ f5544 1 3355014"/>
              <a:gd name="f7107" fmla="*/ f5545 1 3210263"/>
              <a:gd name="f7108" fmla="*/ f5546 1 3355014"/>
              <a:gd name="f7109" fmla="*/ f5547 1 3210263"/>
              <a:gd name="f7110" fmla="*/ f5548 1 3355014"/>
              <a:gd name="f7111" fmla="*/ f5549 1 3210263"/>
              <a:gd name="f7112" fmla="*/ f5550 1 3355014"/>
              <a:gd name="f7113" fmla="*/ f5551 1 3210263"/>
              <a:gd name="f7114" fmla="*/ f5552 1 3355014"/>
              <a:gd name="f7115" fmla="*/ f5553 1 3210263"/>
              <a:gd name="f7116" fmla="*/ f5554 1 3355014"/>
              <a:gd name="f7117" fmla="*/ f5555 1 3210263"/>
              <a:gd name="f7118" fmla="*/ f5556 1 3355014"/>
              <a:gd name="f7119" fmla="*/ f5557 1 3210263"/>
              <a:gd name="f7120" fmla="*/ f5558 1 3355014"/>
              <a:gd name="f7121" fmla="*/ f5559 1 3210263"/>
              <a:gd name="f7122" fmla="*/ f5560 1 3355014"/>
              <a:gd name="f7123" fmla="*/ f5561 1 3210263"/>
              <a:gd name="f7124" fmla="*/ f5562 1 3355014"/>
              <a:gd name="f7125" fmla="*/ f5563 1 3210263"/>
              <a:gd name="f7126" fmla="*/ f5564 1 3355014"/>
              <a:gd name="f7127" fmla="*/ f5565 1 3355014"/>
              <a:gd name="f7128" fmla="*/ f5566 1 3210263"/>
              <a:gd name="f7129" fmla="*/ f5567 1 3355014"/>
              <a:gd name="f7130" fmla="*/ f5568 1 3355014"/>
              <a:gd name="f7131" fmla="*/ f5569 1 3210263"/>
              <a:gd name="f7132" fmla="*/ f5570 1 3355014"/>
              <a:gd name="f7133" fmla="*/ f5571 1 3210263"/>
              <a:gd name="f7134" fmla="*/ f5572 1 3355014"/>
              <a:gd name="f7135" fmla="*/ f5573 1 3210263"/>
              <a:gd name="f7136" fmla="*/ f5574 1 3355014"/>
              <a:gd name="f7137" fmla="*/ f5575 1 3210263"/>
              <a:gd name="f7138" fmla="*/ f5576 1 3355014"/>
              <a:gd name="f7139" fmla="*/ f5577 1 3210263"/>
              <a:gd name="f7140" fmla="*/ f5578 1 3355014"/>
              <a:gd name="f7141" fmla="*/ f5579 1 3210263"/>
              <a:gd name="f7142" fmla="*/ f5580 1 3355014"/>
              <a:gd name="f7143" fmla="*/ f5581 1 3210263"/>
              <a:gd name="f7144" fmla="*/ f5582 1 3355014"/>
              <a:gd name="f7145" fmla="*/ f5583 1 3210263"/>
              <a:gd name="f7146" fmla="*/ f5584 1 3355014"/>
              <a:gd name="f7147" fmla="*/ f5585 1 3210263"/>
              <a:gd name="f7148" fmla="*/ f5586 1 3355014"/>
              <a:gd name="f7149" fmla="*/ f5587 1 3210263"/>
              <a:gd name="f7150" fmla="*/ f5588 1 3355014"/>
              <a:gd name="f7151" fmla="*/ f5589 1 3210263"/>
              <a:gd name="f7152" fmla="*/ f5590 1 3355014"/>
              <a:gd name="f7153" fmla="*/ f5591 1 3210263"/>
              <a:gd name="f7154" fmla="*/ f5592 1 3355014"/>
              <a:gd name="f7155" fmla="*/ f5593 1 3210263"/>
              <a:gd name="f7156" fmla="*/ f5594 1 3355014"/>
              <a:gd name="f7157" fmla="*/ f5595 1 3210263"/>
              <a:gd name="f7158" fmla="*/ f5596 1 3355014"/>
              <a:gd name="f7159" fmla="*/ f5597 1 3210263"/>
              <a:gd name="f7160" fmla="*/ f5598 1 3355014"/>
              <a:gd name="f7161" fmla="*/ f5599 1 3210263"/>
              <a:gd name="f7162" fmla="*/ f5600 1 3355014"/>
              <a:gd name="f7163" fmla="*/ f5601 1 3210263"/>
              <a:gd name="f7164" fmla="*/ f5602 1 3210263"/>
              <a:gd name="f7165" fmla="*/ f5603 1 3355014"/>
              <a:gd name="f7166" fmla="*/ f5604 1 3210263"/>
              <a:gd name="f7167" fmla="*/ f5605 1 3355014"/>
              <a:gd name="f7168" fmla="*/ f5606 1 3210263"/>
              <a:gd name="f7169" fmla="*/ f5607 1 3210263"/>
              <a:gd name="f7170" fmla="*/ f5608 1 3355014"/>
              <a:gd name="f7171" fmla="*/ f5609 1 3210263"/>
              <a:gd name="f7172" fmla="*/ f5610 1 3355014"/>
              <a:gd name="f7173" fmla="*/ f5611 1 3210263"/>
              <a:gd name="f7174" fmla="*/ f5612 1 3355014"/>
              <a:gd name="f7175" fmla="*/ f5613 1 3355014"/>
              <a:gd name="f7176" fmla="*/ f5614 1 3210263"/>
              <a:gd name="f7177" fmla="*/ f5615 1 3355014"/>
              <a:gd name="f7178" fmla="*/ f5616 1 3210263"/>
              <a:gd name="f7179" fmla="*/ f5617 1 3210263"/>
              <a:gd name="f7180" fmla="*/ f5618 1 3355014"/>
              <a:gd name="f7181" fmla="*/ f5619 1 3210263"/>
              <a:gd name="f7182" fmla="*/ f5620 1 3355014"/>
              <a:gd name="f7183" fmla="*/ f5621 1 3210263"/>
              <a:gd name="f7184" fmla="*/ f5622 1 3355014"/>
              <a:gd name="f7185" fmla="*/ f5623 1 3210263"/>
              <a:gd name="f7186" fmla="*/ f5624 1 3355014"/>
              <a:gd name="f7187" fmla="*/ f5625 1 3210263"/>
              <a:gd name="f7188" fmla="*/ f5626 1 3210263"/>
              <a:gd name="f7189" fmla="*/ f5627 1 3355014"/>
              <a:gd name="f7190" fmla="*/ f5628 1 3210263"/>
              <a:gd name="f7191" fmla="*/ f5629 1 3355014"/>
              <a:gd name="f7192" fmla="*/ f5630 1 3210263"/>
              <a:gd name="f7193" fmla="*/ f5631 1 3355014"/>
              <a:gd name="f7194" fmla="*/ f5632 1 3210263"/>
              <a:gd name="f7195" fmla="*/ f5633 1 3355014"/>
              <a:gd name="f7196" fmla="*/ f5634 1 3210263"/>
              <a:gd name="f7197" fmla="*/ f5635 1 3355014"/>
              <a:gd name="f7198" fmla="*/ f5636 1 3210263"/>
              <a:gd name="f7199" fmla="*/ f5637 1 3355014"/>
              <a:gd name="f7200" fmla="*/ f5638 1 3210263"/>
              <a:gd name="f7201" fmla="*/ f5639 1 3355014"/>
              <a:gd name="f7202" fmla="*/ f5640 1 3210263"/>
              <a:gd name="f7203" fmla="*/ f5641 1 3355014"/>
              <a:gd name="f7204" fmla="*/ f5642 1 3210263"/>
              <a:gd name="f7205" fmla="*/ f5643 1 3355014"/>
              <a:gd name="f7206" fmla="*/ f5644 1 3210263"/>
              <a:gd name="f7207" fmla="*/ f5645 1 3210263"/>
              <a:gd name="f7208" fmla="*/ f5646 1 3210263"/>
              <a:gd name="f7209" fmla="*/ f5647 1 3355014"/>
              <a:gd name="f7210" fmla="*/ f5648 1 3210263"/>
              <a:gd name="f7211" fmla="*/ f5649 1 3355014"/>
              <a:gd name="f7212" fmla="*/ f5650 1 3210263"/>
              <a:gd name="f7213" fmla="*/ f5651 1 3210263"/>
              <a:gd name="f7214" fmla="*/ f5652 1 3355014"/>
              <a:gd name="f7215" fmla="*/ f5653 1 3210263"/>
              <a:gd name="f7216" fmla="*/ f5654 1 3355014"/>
              <a:gd name="f7217" fmla="*/ f5655 1 3210263"/>
              <a:gd name="f7218" fmla="*/ f5656 1 3355014"/>
              <a:gd name="f7219" fmla="*/ f5657 1 3210263"/>
              <a:gd name="f7220" fmla="*/ f5658 1 3355014"/>
              <a:gd name="f7221" fmla="*/ f5659 1 3210263"/>
              <a:gd name="f7222" fmla="*/ f5660 1 3355014"/>
              <a:gd name="f7223" fmla="*/ f5661 1 3210263"/>
              <a:gd name="f7224" fmla="*/ f5662 1 3355014"/>
              <a:gd name="f7225" fmla="*/ f5663 1 3355014"/>
              <a:gd name="f7226" fmla="*/ f5664 1 3210263"/>
              <a:gd name="f7227" fmla="*/ f5665 1 3355014"/>
              <a:gd name="f7228" fmla="*/ f5666 1 3210263"/>
              <a:gd name="f7229" fmla="*/ f5667 1 3355014"/>
              <a:gd name="f7230" fmla="*/ f5668 1 3210263"/>
              <a:gd name="f7231" fmla="*/ f5669 1 3210263"/>
              <a:gd name="f7232" fmla="*/ f5670 1 3355014"/>
              <a:gd name="f7233" fmla="*/ f5671 1 3355014"/>
              <a:gd name="f7234" fmla="*/ f5672 1 3210263"/>
              <a:gd name="f7235" fmla="*/ f5673 1 3210263"/>
              <a:gd name="f7236" fmla="*/ f5674 1 3355014"/>
              <a:gd name="f7237" fmla="*/ f5675 1 3210263"/>
              <a:gd name="f7238" fmla="*/ f5676 1 3355014"/>
              <a:gd name="f7239" fmla="*/ f5677 1 3210263"/>
              <a:gd name="f7240" fmla="*/ f5678 1 3355014"/>
              <a:gd name="f7241" fmla="*/ f5679 1 3355014"/>
              <a:gd name="f7242" fmla="*/ f5680 1 3355014"/>
              <a:gd name="f7243" fmla="*/ f5681 1 3210263"/>
              <a:gd name="f7244" fmla="*/ f5682 1 3355014"/>
              <a:gd name="f7245" fmla="*/ f5683 1 3210263"/>
              <a:gd name="f7246" fmla="*/ f5684 1 3210263"/>
              <a:gd name="f7247" fmla="*/ f5685 1 3355014"/>
              <a:gd name="f7248" fmla="*/ f5686 1 3210263"/>
              <a:gd name="f7249" fmla="*/ f5687 1 3355014"/>
              <a:gd name="f7250" fmla="*/ f5688 1 3210263"/>
              <a:gd name="f7251" fmla="*/ f5689 1 3210263"/>
              <a:gd name="f7252" fmla="*/ f5690 1 3210263"/>
              <a:gd name="f7253" fmla="*/ f5691 1 3355014"/>
              <a:gd name="f7254" fmla="*/ f5692 1 3210263"/>
              <a:gd name="f7255" fmla="*/ f5693 1 3355014"/>
              <a:gd name="f7256" fmla="*/ f5694 1 3210263"/>
              <a:gd name="f7257" fmla="*/ f5695 1 3355014"/>
              <a:gd name="f7258" fmla="*/ f5696 1 3210263"/>
              <a:gd name="f7259" fmla="*/ f5697 1 3355014"/>
              <a:gd name="f7260" fmla="*/ f5698 1 3210263"/>
              <a:gd name="f7261" fmla="*/ f5699 1 3355014"/>
              <a:gd name="f7262" fmla="*/ f5700 1 3210263"/>
              <a:gd name="f7263" fmla="*/ f5701 1 3355014"/>
              <a:gd name="f7264" fmla="*/ f5702 1 3210263"/>
              <a:gd name="f7265" fmla="*/ f5703 1 3355014"/>
              <a:gd name="f7266" fmla="*/ f5704 1 3210263"/>
              <a:gd name="f7267" fmla="*/ f5705 1 3355014"/>
              <a:gd name="f7268" fmla="*/ f5706 1 3210263"/>
              <a:gd name="f7269" fmla="*/ f5707 1 3355014"/>
              <a:gd name="f7270" fmla="*/ f5708 1 3210263"/>
              <a:gd name="f7271" fmla="*/ f5709 1 3355014"/>
              <a:gd name="f7272" fmla="*/ f5710 1 3210263"/>
              <a:gd name="f7273" fmla="*/ f5711 1 3355014"/>
              <a:gd name="f7274" fmla="*/ f5712 1 3355014"/>
              <a:gd name="f7275" fmla="*/ f5713 1 3210263"/>
              <a:gd name="f7276" fmla="*/ f5714 1 3355014"/>
              <a:gd name="f7277" fmla="*/ f5715 1 3210263"/>
              <a:gd name="f7278" fmla="*/ f5716 1 3355014"/>
              <a:gd name="f7279" fmla="*/ f5717 1 3210263"/>
              <a:gd name="f7280" fmla="*/ f5718 1 3355014"/>
              <a:gd name="f7281" fmla="*/ f5719 1 3210263"/>
              <a:gd name="f7282" fmla="*/ f5720 1 3355014"/>
              <a:gd name="f7283" fmla="*/ f5721 1 3210263"/>
              <a:gd name="f7284" fmla="*/ f5722 1 3210263"/>
              <a:gd name="f7285" fmla="*/ f5723 1 3355014"/>
              <a:gd name="f7286" fmla="*/ f5724 1 3210263"/>
              <a:gd name="f7287" fmla="*/ f5725 1 3355014"/>
              <a:gd name="f7288" fmla="*/ f5726 1 3210263"/>
              <a:gd name="f7289" fmla="*/ f5727 1 3210263"/>
              <a:gd name="f7290" fmla="*/ f5728 1 3210263"/>
              <a:gd name="f7291" fmla="*/ f5729 1 3355014"/>
              <a:gd name="f7292" fmla="*/ f5730 1 3210263"/>
              <a:gd name="f7293" fmla="*/ f5731 1 3355014"/>
              <a:gd name="f7294" fmla="*/ f5732 1 3210263"/>
              <a:gd name="f7295" fmla="*/ f5733 1 3355014"/>
              <a:gd name="f7296" fmla="*/ f5734 1 3210263"/>
              <a:gd name="f7297" fmla="*/ f5735 1 3355014"/>
              <a:gd name="f7298" fmla="*/ f5736 1 3210263"/>
              <a:gd name="f7299" fmla="*/ f5737 1 3355014"/>
              <a:gd name="f7300" fmla="*/ f5738 1 3210263"/>
              <a:gd name="f7301" fmla="*/ f5739 1 3355014"/>
              <a:gd name="f7302" fmla="*/ f5740 1 3210263"/>
              <a:gd name="f7303" fmla="*/ f5741 1 3355014"/>
              <a:gd name="f7304" fmla="*/ f5742 1 3210263"/>
              <a:gd name="f7305" fmla="*/ f5743 1 3355014"/>
              <a:gd name="f7306" fmla="*/ f5744 1 3210263"/>
              <a:gd name="f7307" fmla="*/ f5745 1 3355014"/>
              <a:gd name="f7308" fmla="*/ f5746 1 3210263"/>
              <a:gd name="f7309" fmla="*/ f5747 1 3355014"/>
              <a:gd name="f7310" fmla="*/ f5748 1 3355014"/>
              <a:gd name="f7311" fmla="*/ f5749 1 3355014"/>
              <a:gd name="f7312" fmla="*/ f5750 1 3355014"/>
              <a:gd name="f7313" fmla="*/ f5751 1 3210263"/>
              <a:gd name="f7314" fmla="*/ f5752 1 3210263"/>
              <a:gd name="f7315" fmla="*/ f5753 1 3355014"/>
              <a:gd name="f7316" fmla="*/ f5754 1 3210263"/>
              <a:gd name="f7317" fmla="*/ f5755 1 3355014"/>
              <a:gd name="f7318" fmla="*/ f5756 1 3210263"/>
              <a:gd name="f7319" fmla="*/ f5757 1 3355014"/>
              <a:gd name="f7320" fmla="*/ f5758 1 3210263"/>
              <a:gd name="f7321" fmla="*/ f5759 1 3355014"/>
              <a:gd name="f7322" fmla="*/ f5760 1 3210263"/>
              <a:gd name="f7323" fmla="*/ f5761 1 3355014"/>
              <a:gd name="f7324" fmla="*/ f5762 1 3210263"/>
              <a:gd name="f7325" fmla="*/ f5763 1 3210263"/>
              <a:gd name="f7326" fmla="*/ f5764 1 3355014"/>
              <a:gd name="f7327" fmla="*/ f5765 1 3210263"/>
              <a:gd name="f7328" fmla="*/ f5766 1 3355014"/>
              <a:gd name="f7329" fmla="*/ f5767 1 3210263"/>
              <a:gd name="f7330" fmla="*/ f5768 1 3355014"/>
              <a:gd name="f7331" fmla="*/ f5769 1 3210263"/>
              <a:gd name="f7332" fmla="*/ f5770 1 3355014"/>
              <a:gd name="f7333" fmla="*/ f5771 1 3210263"/>
              <a:gd name="f7334" fmla="*/ f5772 1 3355014"/>
              <a:gd name="f7335" fmla="*/ f5773 1 3210263"/>
              <a:gd name="f7336" fmla="*/ f5774 1 3355014"/>
              <a:gd name="f7337" fmla="*/ f5775 1 3210263"/>
              <a:gd name="f7338" fmla="*/ f5776 1 3355014"/>
              <a:gd name="f7339" fmla="*/ f5777 1 3210263"/>
              <a:gd name="f7340" fmla="*/ f5778 1 3355014"/>
              <a:gd name="f7341" fmla="*/ f5779 1 3210263"/>
              <a:gd name="f7342" fmla="*/ f5780 1 3355014"/>
              <a:gd name="f7343" fmla="*/ f5781 1 3210263"/>
              <a:gd name="f7344" fmla="*/ f5782 1 3355014"/>
              <a:gd name="f7345" fmla="*/ f5783 1 3355014"/>
              <a:gd name="f7346" fmla="*/ f5784 1 3210263"/>
              <a:gd name="f7347" fmla="*/ f5785 1 3355014"/>
              <a:gd name="f7348" fmla="*/ f5786 1 3210263"/>
              <a:gd name="f7349" fmla="*/ f5787 1 3355014"/>
              <a:gd name="f7350" fmla="*/ f5788 1 3355014"/>
              <a:gd name="f7351" fmla="*/ f5789 1 3210263"/>
              <a:gd name="f7352" fmla="*/ f5790 1 3210263"/>
              <a:gd name="f7353" fmla="*/ f5791 1 3355014"/>
              <a:gd name="f7354" fmla="*/ f5792 1 3210263"/>
              <a:gd name="f7355" fmla="*/ f5793 1 3355014"/>
              <a:gd name="f7356" fmla="*/ f5794 1 3210263"/>
              <a:gd name="f7357" fmla="*/ f5795 1 3355014"/>
              <a:gd name="f7358" fmla="*/ f5796 1 3210263"/>
              <a:gd name="f7359" fmla="*/ f5797 1 3355014"/>
              <a:gd name="f7360" fmla="*/ f5798 1 3210263"/>
              <a:gd name="f7361" fmla="*/ f5799 1 3355014"/>
              <a:gd name="f7362" fmla="*/ f5800 1 3355014"/>
              <a:gd name="f7363" fmla="*/ f5801 1 3210263"/>
              <a:gd name="f7364" fmla="*/ f5802 1 3355014"/>
              <a:gd name="f7365" fmla="*/ f5803 1 3210263"/>
              <a:gd name="f7366" fmla="*/ f5804 1 3355014"/>
              <a:gd name="f7367" fmla="*/ f5805 1 3210263"/>
              <a:gd name="f7368" fmla="*/ f5806 1 3355014"/>
              <a:gd name="f7369" fmla="*/ f5807 1 3210263"/>
              <a:gd name="f7370" fmla="*/ f5808 1 3355014"/>
              <a:gd name="f7371" fmla="*/ f5809 1 3210263"/>
              <a:gd name="f7372" fmla="*/ f5810 1 3355014"/>
              <a:gd name="f7373" fmla="*/ f5811 1 3210263"/>
              <a:gd name="f7374" fmla="*/ f5812 1 3355014"/>
              <a:gd name="f7375" fmla="*/ f5813 1 3210263"/>
              <a:gd name="f7376" fmla="*/ f5814 1 3355014"/>
              <a:gd name="f7377" fmla="*/ f5815 1 3210263"/>
              <a:gd name="f7378" fmla="*/ f5816 1 3355014"/>
              <a:gd name="f7379" fmla="*/ f4247 1 f4254"/>
              <a:gd name="f7380" fmla="*/ f4248 1 f4254"/>
              <a:gd name="f7381" fmla="*/ f4247 1 f4255"/>
              <a:gd name="f7382" fmla="*/ f4249 1 f4255"/>
              <a:gd name="f7383" fmla="*/ f5818 1 f4254"/>
              <a:gd name="f7384" fmla="*/ f5819 1 f4255"/>
              <a:gd name="f7385" fmla="*/ f5820 1 f4254"/>
              <a:gd name="f7386" fmla="*/ f5821 1 f4255"/>
              <a:gd name="f7387" fmla="*/ f5822 1 f4255"/>
              <a:gd name="f7388" fmla="*/ f5823 1 f4254"/>
              <a:gd name="f7389" fmla="*/ f5824 1 f4255"/>
              <a:gd name="f7390" fmla="*/ f5825 1 f4254"/>
              <a:gd name="f7391" fmla="*/ f5826 1 f4255"/>
              <a:gd name="f7392" fmla="*/ f5827 1 f4254"/>
              <a:gd name="f7393" fmla="*/ f5828 1 f4255"/>
              <a:gd name="f7394" fmla="*/ f5829 1 f4254"/>
              <a:gd name="f7395" fmla="*/ f5830 1 f4255"/>
              <a:gd name="f7396" fmla="*/ f5831 1 f4254"/>
              <a:gd name="f7397" fmla="*/ f5832 1 f4255"/>
              <a:gd name="f7398" fmla="*/ f5833 1 f4254"/>
              <a:gd name="f7399" fmla="*/ f5834 1 f4255"/>
              <a:gd name="f7400" fmla="*/ f5835 1 f4254"/>
              <a:gd name="f7401" fmla="*/ f5836 1 f4255"/>
              <a:gd name="f7402" fmla="*/ f5837 1 f4254"/>
              <a:gd name="f7403" fmla="*/ f5838 1 f4255"/>
              <a:gd name="f7404" fmla="*/ f5839 1 f4254"/>
              <a:gd name="f7405" fmla="*/ f5840 1 f4255"/>
              <a:gd name="f7406" fmla="*/ f5841 1 f4254"/>
              <a:gd name="f7407" fmla="*/ f5842 1 f4255"/>
              <a:gd name="f7408" fmla="*/ f5843 1 f4254"/>
              <a:gd name="f7409" fmla="*/ f5844 1 f4255"/>
              <a:gd name="f7410" fmla="*/ f5845 1 f4254"/>
              <a:gd name="f7411" fmla="*/ f5846 1 f4255"/>
              <a:gd name="f7412" fmla="*/ f5847 1 f4254"/>
              <a:gd name="f7413" fmla="*/ f5848 1 f4255"/>
              <a:gd name="f7414" fmla="*/ f5849 1 f4254"/>
              <a:gd name="f7415" fmla="*/ f5850 1 f4255"/>
              <a:gd name="f7416" fmla="*/ f5851 1 f4254"/>
              <a:gd name="f7417" fmla="*/ f5852 1 f4255"/>
              <a:gd name="f7418" fmla="*/ f5853 1 f4254"/>
              <a:gd name="f7419" fmla="*/ f5854 1 f4255"/>
              <a:gd name="f7420" fmla="*/ f5855 1 f4254"/>
              <a:gd name="f7421" fmla="*/ f5856 1 f4255"/>
              <a:gd name="f7422" fmla="*/ f5857 1 f4254"/>
              <a:gd name="f7423" fmla="*/ f5858 1 f4255"/>
              <a:gd name="f7424" fmla="*/ f5859 1 f4254"/>
              <a:gd name="f7425" fmla="*/ f5860 1 f4255"/>
              <a:gd name="f7426" fmla="*/ f5861 1 f4254"/>
              <a:gd name="f7427" fmla="*/ f5862 1 f4254"/>
              <a:gd name="f7428" fmla="*/ f5863 1 f4255"/>
              <a:gd name="f7429" fmla="*/ f5864 1 f4254"/>
              <a:gd name="f7430" fmla="*/ f5865 1 f4255"/>
              <a:gd name="f7431" fmla="*/ f5866 1 f4254"/>
              <a:gd name="f7432" fmla="*/ f5867 1 f4255"/>
              <a:gd name="f7433" fmla="*/ f5868 1 f4254"/>
              <a:gd name="f7434" fmla="*/ f5869 1 f4254"/>
              <a:gd name="f7435" fmla="*/ f5870 1 f4255"/>
              <a:gd name="f7436" fmla="*/ f5871 1 f4254"/>
              <a:gd name="f7437" fmla="*/ f5872 1 f4255"/>
              <a:gd name="f7438" fmla="*/ f5873 1 f4254"/>
              <a:gd name="f7439" fmla="*/ f5874 1 f4255"/>
              <a:gd name="f7440" fmla="*/ f5875 1 f4254"/>
              <a:gd name="f7441" fmla="*/ f5876 1 f4255"/>
              <a:gd name="f7442" fmla="*/ f5877 1 f4254"/>
              <a:gd name="f7443" fmla="*/ f5878 1 f4255"/>
              <a:gd name="f7444" fmla="*/ f5879 1 f4254"/>
              <a:gd name="f7445" fmla="*/ f5880 1 f4255"/>
              <a:gd name="f7446" fmla="*/ f5881 1 f4254"/>
              <a:gd name="f7447" fmla="*/ f5882 1 f4255"/>
              <a:gd name="f7448" fmla="*/ f5883 1 f4254"/>
              <a:gd name="f7449" fmla="*/ f5884 1 f4255"/>
              <a:gd name="f7450" fmla="*/ f5885 1 f4254"/>
              <a:gd name="f7451" fmla="*/ f5886 1 f4255"/>
              <a:gd name="f7452" fmla="*/ f5887 1 f4254"/>
              <a:gd name="f7453" fmla="*/ f5888 1 f4255"/>
              <a:gd name="f7454" fmla="*/ f5889 1 f4254"/>
              <a:gd name="f7455" fmla="*/ f5890 1 f4254"/>
              <a:gd name="f7456" fmla="*/ f5891 1 f4255"/>
              <a:gd name="f7457" fmla="*/ f5892 1 f4254"/>
              <a:gd name="f7458" fmla="*/ f5893 1 f4255"/>
              <a:gd name="f7459" fmla="*/ f5894 1 f4254"/>
              <a:gd name="f7460" fmla="*/ f5895 1 f4255"/>
              <a:gd name="f7461" fmla="*/ f5896 1 f4254"/>
              <a:gd name="f7462" fmla="*/ f5897 1 f4255"/>
              <a:gd name="f7463" fmla="*/ f5898 1 f4254"/>
              <a:gd name="f7464" fmla="*/ f5899 1 f4255"/>
              <a:gd name="f7465" fmla="*/ f5900 1 f4254"/>
              <a:gd name="f7466" fmla="*/ f5901 1 f4255"/>
              <a:gd name="f7467" fmla="*/ f5902 1 f4254"/>
              <a:gd name="f7468" fmla="*/ f5903 1 f4254"/>
              <a:gd name="f7469" fmla="*/ f5904 1 f4255"/>
              <a:gd name="f7470" fmla="*/ f5905 1 f4254"/>
              <a:gd name="f7471" fmla="*/ f5906 1 f4255"/>
              <a:gd name="f7472" fmla="*/ f5907 1 f4254"/>
              <a:gd name="f7473" fmla="*/ f5908 1 f4255"/>
              <a:gd name="f7474" fmla="*/ f5909 1 f4254"/>
              <a:gd name="f7475" fmla="*/ f5910 1 f4255"/>
              <a:gd name="f7476" fmla="*/ f5911 1 f4254"/>
              <a:gd name="f7477" fmla="*/ f5912 1 f4255"/>
              <a:gd name="f7478" fmla="*/ f5913 1 f4254"/>
              <a:gd name="f7479" fmla="*/ f5914 1 f4254"/>
              <a:gd name="f7480" fmla="*/ f5915 1 f4254"/>
              <a:gd name="f7481" fmla="*/ f5916 1 f4255"/>
              <a:gd name="f7482" fmla="*/ f5917 1 f4254"/>
              <a:gd name="f7483" fmla="*/ f5918 1 f4255"/>
              <a:gd name="f7484" fmla="*/ f5919 1 f4254"/>
              <a:gd name="f7485" fmla="*/ f5920 1 f4255"/>
              <a:gd name="f7486" fmla="*/ f5921 1 f4254"/>
              <a:gd name="f7487" fmla="*/ f5922 1 f4255"/>
              <a:gd name="f7488" fmla="*/ f5923 1 f4254"/>
              <a:gd name="f7489" fmla="*/ f5924 1 f4254"/>
              <a:gd name="f7490" fmla="*/ f5925 1 f4255"/>
              <a:gd name="f7491" fmla="*/ f5926 1 f4254"/>
              <a:gd name="f7492" fmla="*/ f5927 1 f4255"/>
              <a:gd name="f7493" fmla="*/ f5928 1 f4254"/>
              <a:gd name="f7494" fmla="*/ f5929 1 f4255"/>
              <a:gd name="f7495" fmla="*/ f5930 1 f4254"/>
              <a:gd name="f7496" fmla="*/ f5931 1 f4255"/>
              <a:gd name="f7497" fmla="*/ f5932 1 f4254"/>
              <a:gd name="f7498" fmla="*/ f5933 1 f4255"/>
              <a:gd name="f7499" fmla="*/ f5934 1 f4254"/>
              <a:gd name="f7500" fmla="*/ f5935 1 f4255"/>
              <a:gd name="f7501" fmla="*/ f5936 1 f4254"/>
              <a:gd name="f7502" fmla="*/ f5937 1 f4254"/>
              <a:gd name="f7503" fmla="*/ f5938 1 f4255"/>
              <a:gd name="f7504" fmla="*/ f5939 1 f4254"/>
              <a:gd name="f7505" fmla="*/ f5940 1 f4255"/>
              <a:gd name="f7506" fmla="*/ f5941 1 f4254"/>
              <a:gd name="f7507" fmla="*/ f5942 1 f4255"/>
              <a:gd name="f7508" fmla="*/ f5943 1 f4254"/>
              <a:gd name="f7509" fmla="*/ f5944 1 f4255"/>
              <a:gd name="f7510" fmla="*/ f5945 1 f4254"/>
              <a:gd name="f7511" fmla="*/ f5946 1 f4255"/>
              <a:gd name="f7512" fmla="*/ f5947 1 f4254"/>
              <a:gd name="f7513" fmla="*/ f5948 1 f4255"/>
              <a:gd name="f7514" fmla="*/ f5949 1 f4254"/>
              <a:gd name="f7515" fmla="*/ f5950 1 f4255"/>
              <a:gd name="f7516" fmla="*/ f5951 1 f4254"/>
              <a:gd name="f7517" fmla="*/ f5952 1 f4255"/>
              <a:gd name="f7518" fmla="*/ f5953 1 f4254"/>
              <a:gd name="f7519" fmla="*/ f5954 1 f4255"/>
              <a:gd name="f7520" fmla="*/ f5955 1 f4254"/>
              <a:gd name="f7521" fmla="*/ f5956 1 f4255"/>
              <a:gd name="f7522" fmla="*/ f5957 1 f4254"/>
              <a:gd name="f7523" fmla="*/ f5958 1 f4255"/>
              <a:gd name="f7524" fmla="*/ f5959 1 f4254"/>
              <a:gd name="f7525" fmla="*/ f5960 1 f4255"/>
              <a:gd name="f7526" fmla="*/ f5961 1 f4254"/>
              <a:gd name="f7527" fmla="*/ f5962 1 f4255"/>
              <a:gd name="f7528" fmla="*/ f5963 1 f4254"/>
              <a:gd name="f7529" fmla="*/ f5964 1 f4255"/>
              <a:gd name="f7530" fmla="*/ f5965 1 f4254"/>
              <a:gd name="f7531" fmla="*/ f5966 1 f4255"/>
              <a:gd name="f7532" fmla="*/ f5967 1 f4254"/>
              <a:gd name="f7533" fmla="*/ f5968 1 f4255"/>
              <a:gd name="f7534" fmla="*/ f5969 1 f4254"/>
              <a:gd name="f7535" fmla="*/ f5970 1 f4255"/>
              <a:gd name="f7536" fmla="*/ f5971 1 f4254"/>
              <a:gd name="f7537" fmla="*/ f5972 1 f4255"/>
              <a:gd name="f7538" fmla="*/ f5973 1 f4254"/>
              <a:gd name="f7539" fmla="*/ f5974 1 f4255"/>
              <a:gd name="f7540" fmla="*/ f5975 1 f4254"/>
              <a:gd name="f7541" fmla="*/ f5976 1 f4255"/>
              <a:gd name="f7542" fmla="*/ f5977 1 f4254"/>
              <a:gd name="f7543" fmla="*/ f5978 1 f4254"/>
              <a:gd name="f7544" fmla="*/ f5979 1 f4255"/>
              <a:gd name="f7545" fmla="*/ f5980 1 f4254"/>
              <a:gd name="f7546" fmla="*/ f5981 1 f4255"/>
              <a:gd name="f7547" fmla="*/ f5982 1 f4254"/>
              <a:gd name="f7548" fmla="*/ f5983 1 f4255"/>
              <a:gd name="f7549" fmla="*/ f5984 1 f4254"/>
              <a:gd name="f7550" fmla="*/ f5985 1 f4255"/>
              <a:gd name="f7551" fmla="*/ f5986 1 f4254"/>
              <a:gd name="f7552" fmla="*/ f5987 1 f4255"/>
              <a:gd name="f7553" fmla="*/ f5988 1 f4254"/>
              <a:gd name="f7554" fmla="*/ f5989 1 f4255"/>
              <a:gd name="f7555" fmla="*/ f5990 1 f4254"/>
              <a:gd name="f7556" fmla="*/ f5991 1 f4255"/>
              <a:gd name="f7557" fmla="*/ f5992 1 f4254"/>
              <a:gd name="f7558" fmla="*/ f5993 1 f4255"/>
              <a:gd name="f7559" fmla="*/ f5994 1 f4254"/>
              <a:gd name="f7560" fmla="*/ f5995 1 f4255"/>
              <a:gd name="f7561" fmla="*/ f5996 1 f4254"/>
              <a:gd name="f7562" fmla="*/ f5997 1 f4255"/>
              <a:gd name="f7563" fmla="*/ f5998 1 f4254"/>
              <a:gd name="f7564" fmla="*/ f5999 1 f4255"/>
              <a:gd name="f7565" fmla="*/ f6000 1 f4254"/>
              <a:gd name="f7566" fmla="*/ f6001 1 f4255"/>
              <a:gd name="f7567" fmla="*/ f6002 1 f4254"/>
              <a:gd name="f7568" fmla="*/ f6003 1 f4255"/>
              <a:gd name="f7569" fmla="*/ f6004 1 f4254"/>
              <a:gd name="f7570" fmla="*/ f6005 1 f4255"/>
              <a:gd name="f7571" fmla="*/ f6006 1 f4254"/>
              <a:gd name="f7572" fmla="*/ f6007 1 f4255"/>
              <a:gd name="f7573" fmla="*/ f6008 1 f4254"/>
              <a:gd name="f7574" fmla="*/ f6009 1 f4255"/>
              <a:gd name="f7575" fmla="*/ f6010 1 f4254"/>
              <a:gd name="f7576" fmla="*/ f6011 1 f4255"/>
              <a:gd name="f7577" fmla="*/ f6012 1 f4254"/>
              <a:gd name="f7578" fmla="*/ f6013 1 f4255"/>
              <a:gd name="f7579" fmla="*/ f6014 1 f4254"/>
              <a:gd name="f7580" fmla="*/ f6015 1 f4255"/>
              <a:gd name="f7581" fmla="*/ f6016 1 f4254"/>
              <a:gd name="f7582" fmla="*/ f6017 1 f4255"/>
              <a:gd name="f7583" fmla="*/ f6018 1 f4254"/>
              <a:gd name="f7584" fmla="*/ f6019 1 f4255"/>
              <a:gd name="f7585" fmla="*/ f6020 1 f4254"/>
              <a:gd name="f7586" fmla="*/ f6021 1 f4255"/>
              <a:gd name="f7587" fmla="*/ f6022 1 f4254"/>
              <a:gd name="f7588" fmla="*/ f6023 1 f4255"/>
              <a:gd name="f7589" fmla="*/ f6024 1 f4254"/>
              <a:gd name="f7590" fmla="*/ f6025 1 f4255"/>
              <a:gd name="f7591" fmla="*/ f6026 1 f4254"/>
              <a:gd name="f7592" fmla="*/ f6027 1 f4255"/>
              <a:gd name="f7593" fmla="*/ f6028 1 f4254"/>
              <a:gd name="f7594" fmla="*/ f6029 1 f4255"/>
              <a:gd name="f7595" fmla="*/ f6030 1 f4254"/>
              <a:gd name="f7596" fmla="*/ f6031 1 f4255"/>
              <a:gd name="f7597" fmla="*/ f6032 1 f4254"/>
              <a:gd name="f7598" fmla="*/ f6033 1 f4255"/>
              <a:gd name="f7599" fmla="*/ f6034 1 f4254"/>
              <a:gd name="f7600" fmla="*/ f6035 1 f4255"/>
              <a:gd name="f7601" fmla="*/ f6036 1 f4254"/>
              <a:gd name="f7602" fmla="*/ f6037 1 f4255"/>
              <a:gd name="f7603" fmla="*/ f6038 1 f4254"/>
              <a:gd name="f7604" fmla="*/ f6039 1 f4255"/>
              <a:gd name="f7605" fmla="*/ f6040 1 f4254"/>
              <a:gd name="f7606" fmla="*/ f6041 1 f4255"/>
              <a:gd name="f7607" fmla="*/ f6042 1 f4254"/>
              <a:gd name="f7608" fmla="*/ f6043 1 f4255"/>
              <a:gd name="f7609" fmla="*/ f6044 1 f4254"/>
              <a:gd name="f7610" fmla="*/ f6045 1 f4255"/>
              <a:gd name="f7611" fmla="*/ f6046 1 f4254"/>
              <a:gd name="f7612" fmla="*/ f6047 1 f4255"/>
              <a:gd name="f7613" fmla="*/ f6048 1 f4254"/>
              <a:gd name="f7614" fmla="*/ f6049 1 f4255"/>
              <a:gd name="f7615" fmla="*/ f6050 1 f4254"/>
              <a:gd name="f7616" fmla="*/ f6051 1 f4255"/>
              <a:gd name="f7617" fmla="*/ f6052 1 f4254"/>
              <a:gd name="f7618" fmla="*/ f6053 1 f4255"/>
              <a:gd name="f7619" fmla="*/ f6054 1 f4254"/>
              <a:gd name="f7620" fmla="*/ f6055 1 f4255"/>
              <a:gd name="f7621" fmla="*/ f6056 1 f4254"/>
              <a:gd name="f7622" fmla="*/ f6057 1 f4255"/>
              <a:gd name="f7623" fmla="*/ f6058 1 f4254"/>
              <a:gd name="f7624" fmla="*/ f6059 1 f4255"/>
              <a:gd name="f7625" fmla="*/ f6060 1 f4254"/>
              <a:gd name="f7626" fmla="*/ f6061 1 f4255"/>
              <a:gd name="f7627" fmla="*/ f6062 1 f4254"/>
              <a:gd name="f7628" fmla="*/ f6063 1 f4255"/>
              <a:gd name="f7629" fmla="*/ f6064 1 f4254"/>
              <a:gd name="f7630" fmla="*/ f6065 1 f4255"/>
              <a:gd name="f7631" fmla="*/ f6066 1 f4254"/>
              <a:gd name="f7632" fmla="*/ f6067 1 f4255"/>
              <a:gd name="f7633" fmla="*/ f6068 1 f4254"/>
              <a:gd name="f7634" fmla="*/ f6069 1 f4255"/>
              <a:gd name="f7635" fmla="*/ f6070 1 f4254"/>
              <a:gd name="f7636" fmla="*/ f6071 1 f4255"/>
              <a:gd name="f7637" fmla="*/ f6072 1 f4254"/>
              <a:gd name="f7638" fmla="*/ f6073 1 f4255"/>
              <a:gd name="f7639" fmla="*/ f6074 1 f4254"/>
              <a:gd name="f7640" fmla="*/ f6075 1 f4255"/>
              <a:gd name="f7641" fmla="*/ f6076 1 f4254"/>
              <a:gd name="f7642" fmla="*/ f6077 1 f4255"/>
              <a:gd name="f7643" fmla="*/ f6078 1 f4254"/>
              <a:gd name="f7644" fmla="*/ f6079 1 f4255"/>
              <a:gd name="f7645" fmla="*/ f6080 1 f4254"/>
              <a:gd name="f7646" fmla="*/ f6081 1 f4255"/>
              <a:gd name="f7647" fmla="*/ f6082 1 f4254"/>
              <a:gd name="f7648" fmla="*/ f6083 1 f4255"/>
              <a:gd name="f7649" fmla="*/ f6084 1 f4255"/>
              <a:gd name="f7650" fmla="*/ f6085 1 f4254"/>
              <a:gd name="f7651" fmla="*/ f6086 1 f4255"/>
              <a:gd name="f7652" fmla="*/ f6087 1 f4254"/>
              <a:gd name="f7653" fmla="*/ f6088 1 f4255"/>
              <a:gd name="f7654" fmla="*/ f6089 1 f4254"/>
              <a:gd name="f7655" fmla="*/ f6090 1 f4255"/>
              <a:gd name="f7656" fmla="*/ f6091 1 f4254"/>
              <a:gd name="f7657" fmla="*/ f6092 1 f4255"/>
              <a:gd name="f7658" fmla="*/ f6093 1 f4254"/>
              <a:gd name="f7659" fmla="*/ f6094 1 f4255"/>
              <a:gd name="f7660" fmla="*/ f6095 1 f4254"/>
              <a:gd name="f7661" fmla="*/ f6096 1 f4255"/>
              <a:gd name="f7662" fmla="*/ f6097 1 f4254"/>
              <a:gd name="f7663" fmla="*/ f6098 1 f4255"/>
              <a:gd name="f7664" fmla="*/ f6099 1 f4254"/>
              <a:gd name="f7665" fmla="*/ f6100 1 f4255"/>
              <a:gd name="f7666" fmla="*/ f6101 1 f4254"/>
              <a:gd name="f7667" fmla="*/ f6102 1 f4255"/>
              <a:gd name="f7668" fmla="*/ f6103 1 f4254"/>
              <a:gd name="f7669" fmla="*/ f6104 1 f4255"/>
              <a:gd name="f7670" fmla="*/ f6105 1 f4254"/>
              <a:gd name="f7671" fmla="*/ f6106 1 f4255"/>
              <a:gd name="f7672" fmla="*/ f6107 1 f4254"/>
              <a:gd name="f7673" fmla="*/ f6108 1 f4255"/>
              <a:gd name="f7674" fmla="*/ f6109 1 f4254"/>
              <a:gd name="f7675" fmla="*/ f6110 1 f4255"/>
              <a:gd name="f7676" fmla="*/ f6111 1 f4254"/>
              <a:gd name="f7677" fmla="*/ f6112 1 f4255"/>
              <a:gd name="f7678" fmla="*/ f6113 1 f4254"/>
              <a:gd name="f7679" fmla="*/ f6114 1 f4255"/>
              <a:gd name="f7680" fmla="*/ f6115 1 f4254"/>
              <a:gd name="f7681" fmla="*/ f6116 1 f4255"/>
              <a:gd name="f7682" fmla="*/ f6117 1 f4255"/>
              <a:gd name="f7683" fmla="*/ f6118 1 f4254"/>
              <a:gd name="f7684" fmla="*/ f6119 1 f4255"/>
              <a:gd name="f7685" fmla="*/ f6120 1 f4254"/>
              <a:gd name="f7686" fmla="*/ f6121 1 f4255"/>
              <a:gd name="f7687" fmla="*/ f6122 1 f4255"/>
              <a:gd name="f7688" fmla="*/ f6123 1 f4254"/>
              <a:gd name="f7689" fmla="*/ f6124 1 f4255"/>
              <a:gd name="f7690" fmla="*/ f6125 1 f4254"/>
              <a:gd name="f7691" fmla="*/ f6126 1 f4255"/>
              <a:gd name="f7692" fmla="*/ f6127 1 f4254"/>
              <a:gd name="f7693" fmla="*/ f6128 1 f4255"/>
              <a:gd name="f7694" fmla="*/ f6129 1 f4254"/>
              <a:gd name="f7695" fmla="*/ f6130 1 f4255"/>
              <a:gd name="f7696" fmla="*/ f6131 1 f4254"/>
              <a:gd name="f7697" fmla="*/ f6132 1 f4255"/>
              <a:gd name="f7698" fmla="*/ f6133 1 f4254"/>
              <a:gd name="f7699" fmla="*/ f6134 1 f4255"/>
              <a:gd name="f7700" fmla="*/ f6135 1 f4254"/>
              <a:gd name="f7701" fmla="*/ f6136 1 f4255"/>
              <a:gd name="f7702" fmla="*/ f6137 1 f4254"/>
              <a:gd name="f7703" fmla="*/ f6138 1 f4255"/>
              <a:gd name="f7704" fmla="*/ f6139 1 f4254"/>
              <a:gd name="f7705" fmla="*/ f6140 1 f4255"/>
              <a:gd name="f7706" fmla="*/ f6141 1 f4254"/>
              <a:gd name="f7707" fmla="*/ f6142 1 f4255"/>
              <a:gd name="f7708" fmla="*/ f6143 1 f4254"/>
              <a:gd name="f7709" fmla="*/ f6144 1 f4255"/>
              <a:gd name="f7710" fmla="*/ f6145 1 f4255"/>
              <a:gd name="f7711" fmla="*/ f6146 1 f4254"/>
              <a:gd name="f7712" fmla="*/ f6147 1 f4255"/>
              <a:gd name="f7713" fmla="*/ f6148 1 f4254"/>
              <a:gd name="f7714" fmla="*/ f6149 1 f4255"/>
              <a:gd name="f7715" fmla="*/ f6150 1 f4254"/>
              <a:gd name="f7716" fmla="*/ f6151 1 f4255"/>
              <a:gd name="f7717" fmla="*/ f6152 1 f4254"/>
              <a:gd name="f7718" fmla="*/ f6153 1 f4255"/>
              <a:gd name="f7719" fmla="*/ f6154 1 f4254"/>
              <a:gd name="f7720" fmla="*/ f6155 1 f4255"/>
              <a:gd name="f7721" fmla="*/ f6156 1 f4254"/>
              <a:gd name="f7722" fmla="*/ f6157 1 f4255"/>
              <a:gd name="f7723" fmla="*/ f6158 1 f4254"/>
              <a:gd name="f7724" fmla="*/ f6159 1 f4255"/>
              <a:gd name="f7725" fmla="*/ f6160 1 f4254"/>
              <a:gd name="f7726" fmla="*/ f6161 1 f4254"/>
              <a:gd name="f7727" fmla="*/ f6162 1 f4255"/>
              <a:gd name="f7728" fmla="*/ f6163 1 f4254"/>
              <a:gd name="f7729" fmla="*/ f6164 1 f4255"/>
              <a:gd name="f7730" fmla="*/ f6165 1 f4254"/>
              <a:gd name="f7731" fmla="*/ f6166 1 f4255"/>
              <a:gd name="f7732" fmla="*/ f6167 1 f4254"/>
              <a:gd name="f7733" fmla="*/ f6168 1 f4255"/>
              <a:gd name="f7734" fmla="*/ f6169 1 f4254"/>
              <a:gd name="f7735" fmla="*/ f6170 1 f4255"/>
              <a:gd name="f7736" fmla="*/ f6171 1 f4254"/>
              <a:gd name="f7737" fmla="*/ f6172 1 f4255"/>
              <a:gd name="f7738" fmla="*/ f6173 1 f4254"/>
              <a:gd name="f7739" fmla="*/ f6174 1 f4255"/>
              <a:gd name="f7740" fmla="*/ f6175 1 f4254"/>
              <a:gd name="f7741" fmla="*/ f6176 1 f4254"/>
              <a:gd name="f7742" fmla="*/ f6177 1 f4255"/>
              <a:gd name="f7743" fmla="*/ f6178 1 f4254"/>
              <a:gd name="f7744" fmla="*/ f6179 1 f4255"/>
              <a:gd name="f7745" fmla="*/ f6180 1 f4255"/>
              <a:gd name="f7746" fmla="*/ f6181 1 f4254"/>
              <a:gd name="f7747" fmla="*/ f6182 1 f4255"/>
              <a:gd name="f7748" fmla="*/ f6183 1 f4254"/>
              <a:gd name="f7749" fmla="*/ f6184 1 f4255"/>
              <a:gd name="f7750" fmla="*/ f6185 1 f4254"/>
              <a:gd name="f7751" fmla="*/ f6186 1 f4255"/>
              <a:gd name="f7752" fmla="*/ f6187 1 f4254"/>
              <a:gd name="f7753" fmla="*/ f6188 1 f4255"/>
              <a:gd name="f7754" fmla="*/ f6189 1 f4254"/>
              <a:gd name="f7755" fmla="*/ f6190 1 f4255"/>
              <a:gd name="f7756" fmla="*/ f6191 1 f4254"/>
              <a:gd name="f7757" fmla="*/ f6192 1 f4255"/>
              <a:gd name="f7758" fmla="*/ f6193 1 f4254"/>
              <a:gd name="f7759" fmla="*/ f6194 1 f4254"/>
              <a:gd name="f7760" fmla="*/ f6195 1 f4254"/>
              <a:gd name="f7761" fmla="*/ f6196 1 f4255"/>
              <a:gd name="f7762" fmla="*/ f6197 1 f4254"/>
              <a:gd name="f7763" fmla="*/ f6198 1 f4255"/>
              <a:gd name="f7764" fmla="*/ f6199 1 f4254"/>
              <a:gd name="f7765" fmla="*/ f6200 1 f4255"/>
              <a:gd name="f7766" fmla="*/ f6201 1 f4254"/>
              <a:gd name="f7767" fmla="*/ f6202 1 f4255"/>
              <a:gd name="f7768" fmla="*/ f6203 1 f4254"/>
              <a:gd name="f7769" fmla="*/ f6204 1 f4255"/>
              <a:gd name="f7770" fmla="*/ f6205 1 f4254"/>
              <a:gd name="f7771" fmla="*/ f6206 1 f4255"/>
              <a:gd name="f7772" fmla="*/ f6207 1 f4254"/>
              <a:gd name="f7773" fmla="*/ f6208 1 f4255"/>
              <a:gd name="f7774" fmla="*/ f6209 1 f4254"/>
              <a:gd name="f7775" fmla="*/ f6210 1 f4255"/>
              <a:gd name="f7776" fmla="*/ f6211 1 f4254"/>
              <a:gd name="f7777" fmla="*/ f6212 1 f4255"/>
              <a:gd name="f7778" fmla="*/ f6213 1 f4254"/>
              <a:gd name="f7779" fmla="*/ f6214 1 f4255"/>
              <a:gd name="f7780" fmla="*/ f6215 1 f4254"/>
              <a:gd name="f7781" fmla="*/ f6216 1 f4255"/>
              <a:gd name="f7782" fmla="*/ f6217 1 f4254"/>
              <a:gd name="f7783" fmla="*/ f6218 1 f4255"/>
              <a:gd name="f7784" fmla="*/ f6219 1 f4254"/>
              <a:gd name="f7785" fmla="*/ f6220 1 f4254"/>
              <a:gd name="f7786" fmla="*/ f6221 1 f4255"/>
              <a:gd name="f7787" fmla="*/ f6222 1 f4254"/>
              <a:gd name="f7788" fmla="*/ f6223 1 f4255"/>
              <a:gd name="f7789" fmla="*/ f6224 1 f4254"/>
              <a:gd name="f7790" fmla="*/ f6225 1 f4255"/>
              <a:gd name="f7791" fmla="*/ f6226 1 f4254"/>
              <a:gd name="f7792" fmla="*/ f6227 1 f4255"/>
              <a:gd name="f7793" fmla="*/ f6228 1 f4254"/>
              <a:gd name="f7794" fmla="*/ f6229 1 f4255"/>
              <a:gd name="f7795" fmla="*/ f6230 1 f4254"/>
              <a:gd name="f7796" fmla="*/ f6231 1 f4255"/>
              <a:gd name="f7797" fmla="*/ f6232 1 f4254"/>
              <a:gd name="f7798" fmla="*/ f6233 1 f4255"/>
              <a:gd name="f7799" fmla="*/ f6234 1 f4254"/>
              <a:gd name="f7800" fmla="*/ f6235 1 f4255"/>
              <a:gd name="f7801" fmla="*/ f6236 1 f4254"/>
              <a:gd name="f7802" fmla="*/ f6237 1 f4255"/>
              <a:gd name="f7803" fmla="*/ f6238 1 f4255"/>
              <a:gd name="f7804" fmla="*/ f6239 1 f4254"/>
              <a:gd name="f7805" fmla="*/ f6240 1 f4255"/>
              <a:gd name="f7806" fmla="*/ f6241 1 f4254"/>
              <a:gd name="f7807" fmla="*/ f6242 1 f4255"/>
              <a:gd name="f7808" fmla="*/ f6243 1 f4254"/>
              <a:gd name="f7809" fmla="*/ f6244 1 f4255"/>
              <a:gd name="f7810" fmla="*/ f6245 1 f4254"/>
              <a:gd name="f7811" fmla="*/ f6246 1 f4255"/>
              <a:gd name="f7812" fmla="*/ f6247 1 f4254"/>
              <a:gd name="f7813" fmla="*/ f6248 1 f4255"/>
              <a:gd name="f7814" fmla="*/ f6249 1 f4254"/>
              <a:gd name="f7815" fmla="*/ f6250 1 f4255"/>
              <a:gd name="f7816" fmla="*/ f6251 1 f4254"/>
              <a:gd name="f7817" fmla="*/ f6252 1 f4254"/>
              <a:gd name="f7818" fmla="*/ f6253 1 f4255"/>
              <a:gd name="f7819" fmla="*/ f6254 1 f4254"/>
              <a:gd name="f7820" fmla="*/ f6255 1 f4255"/>
              <a:gd name="f7821" fmla="*/ f6256 1 f4255"/>
              <a:gd name="f7822" fmla="*/ f6257 1 f4254"/>
              <a:gd name="f7823" fmla="*/ f6258 1 f4255"/>
              <a:gd name="f7824" fmla="*/ f6259 1 f4254"/>
              <a:gd name="f7825" fmla="*/ f6260 1 f4255"/>
              <a:gd name="f7826" fmla="*/ f6261 1 f4255"/>
              <a:gd name="f7827" fmla="*/ f6262 1 f4254"/>
              <a:gd name="f7828" fmla="*/ f6263 1 f4255"/>
              <a:gd name="f7829" fmla="*/ f6264 1 f4254"/>
              <a:gd name="f7830" fmla="*/ f6265 1 f4255"/>
              <a:gd name="f7831" fmla="*/ f6266 1 f4254"/>
              <a:gd name="f7832" fmla="*/ f6267 1 f4255"/>
              <a:gd name="f7833" fmla="*/ f6268 1 f4254"/>
              <a:gd name="f7834" fmla="*/ f6269 1 f4255"/>
              <a:gd name="f7835" fmla="*/ f6270 1 f4254"/>
              <a:gd name="f7836" fmla="*/ f6271 1 f4255"/>
              <a:gd name="f7837" fmla="*/ f6272 1 f4254"/>
              <a:gd name="f7838" fmla="*/ f6273 1 f4255"/>
              <a:gd name="f7839" fmla="*/ f6274 1 f4254"/>
              <a:gd name="f7840" fmla="*/ f6275 1 f4255"/>
              <a:gd name="f7841" fmla="*/ f6276 1 f4254"/>
              <a:gd name="f7842" fmla="*/ f6277 1 f4254"/>
              <a:gd name="f7843" fmla="*/ f6278 1 f4255"/>
              <a:gd name="f7844" fmla="*/ f6279 1 f4254"/>
              <a:gd name="f7845" fmla="*/ f6280 1 f4255"/>
              <a:gd name="f7846" fmla="*/ f6281 1 f4254"/>
              <a:gd name="f7847" fmla="*/ f6282 1 f4255"/>
              <a:gd name="f7848" fmla="*/ f6283 1 f4254"/>
              <a:gd name="f7849" fmla="*/ f6284 1 f4255"/>
              <a:gd name="f7850" fmla="*/ f6285 1 f4254"/>
              <a:gd name="f7851" fmla="*/ f6286 1 f4255"/>
              <a:gd name="f7852" fmla="*/ f6287 1 f4254"/>
              <a:gd name="f7853" fmla="*/ f6288 1 f4255"/>
              <a:gd name="f7854" fmla="*/ f6289 1 f4254"/>
              <a:gd name="f7855" fmla="*/ f6290 1 f4255"/>
              <a:gd name="f7856" fmla="*/ f6291 1 f4255"/>
              <a:gd name="f7857" fmla="*/ f6292 1 f4255"/>
              <a:gd name="f7858" fmla="*/ f6293 1 f4254"/>
              <a:gd name="f7859" fmla="*/ f6294 1 f4255"/>
              <a:gd name="f7860" fmla="*/ f6295 1 f4254"/>
              <a:gd name="f7861" fmla="*/ f6296 1 f4255"/>
              <a:gd name="f7862" fmla="*/ f6297 1 f4254"/>
              <a:gd name="f7863" fmla="*/ f6298 1 f4255"/>
              <a:gd name="f7864" fmla="*/ f6299 1 f4254"/>
              <a:gd name="f7865" fmla="*/ f6300 1 f4255"/>
              <a:gd name="f7866" fmla="*/ f6301 1 f4255"/>
              <a:gd name="f7867" fmla="*/ f6302 1 f4254"/>
              <a:gd name="f7868" fmla="*/ f6303 1 f4255"/>
              <a:gd name="f7869" fmla="*/ f6304 1 f4254"/>
              <a:gd name="f7870" fmla="*/ f6305 1 f4255"/>
              <a:gd name="f7871" fmla="*/ f6306 1 f4254"/>
              <a:gd name="f7872" fmla="*/ f6307 1 f4255"/>
              <a:gd name="f7873" fmla="*/ f6308 1 f4255"/>
              <a:gd name="f7874" fmla="*/ f6309 1 f4255"/>
              <a:gd name="f7875" fmla="*/ f6310 1 f4254"/>
              <a:gd name="f7876" fmla="*/ f6311 1 f4255"/>
              <a:gd name="f7877" fmla="*/ f6312 1 f4254"/>
              <a:gd name="f7878" fmla="*/ f6313 1 f4255"/>
              <a:gd name="f7879" fmla="*/ f6314 1 f4254"/>
              <a:gd name="f7880" fmla="*/ f6315 1 f4255"/>
              <a:gd name="f7881" fmla="*/ f6316 1 f4254"/>
              <a:gd name="f7882" fmla="*/ f6317 1 f4255"/>
              <a:gd name="f7883" fmla="*/ f6318 1 f4254"/>
              <a:gd name="f7884" fmla="*/ f6319 1 f4255"/>
              <a:gd name="f7885" fmla="*/ f6320 1 f4255"/>
              <a:gd name="f7886" fmla="*/ f6321 1 f4255"/>
              <a:gd name="f7887" fmla="*/ f6322 1 f4254"/>
              <a:gd name="f7888" fmla="*/ f6323 1 f4255"/>
              <a:gd name="f7889" fmla="*/ f6324 1 f4254"/>
              <a:gd name="f7890" fmla="*/ f6325 1 f4255"/>
              <a:gd name="f7891" fmla="*/ f6326 1 f4254"/>
              <a:gd name="f7892" fmla="*/ f6327 1 f4255"/>
              <a:gd name="f7893" fmla="*/ f6328 1 f4254"/>
              <a:gd name="f7894" fmla="*/ f6329 1 f4255"/>
              <a:gd name="f7895" fmla="*/ f6330 1 f4254"/>
              <a:gd name="f7896" fmla="*/ f6331 1 f4255"/>
              <a:gd name="f7897" fmla="*/ f6332 1 f4254"/>
              <a:gd name="f7898" fmla="*/ f6333 1 f4255"/>
              <a:gd name="f7899" fmla="*/ f6334 1 f4254"/>
              <a:gd name="f7900" fmla="*/ f6335 1 f4255"/>
              <a:gd name="f7901" fmla="*/ f6336 1 f4255"/>
              <a:gd name="f7902" fmla="*/ f6337 1 f4255"/>
              <a:gd name="f7903" fmla="*/ f6338 1 f4254"/>
              <a:gd name="f7904" fmla="*/ f6339 1 f4255"/>
              <a:gd name="f7905" fmla="*/ f6340 1 f4254"/>
              <a:gd name="f7906" fmla="*/ f6341 1 f4255"/>
              <a:gd name="f7907" fmla="*/ f6342 1 f4254"/>
              <a:gd name="f7908" fmla="*/ f6343 1 f4255"/>
              <a:gd name="f7909" fmla="*/ f6344 1 f4254"/>
              <a:gd name="f7910" fmla="*/ f6345 1 f4255"/>
              <a:gd name="f7911" fmla="*/ f6346 1 f4254"/>
              <a:gd name="f7912" fmla="*/ f6347 1 f4255"/>
              <a:gd name="f7913" fmla="*/ f6348 1 f4254"/>
              <a:gd name="f7914" fmla="*/ f6349 1 f4255"/>
              <a:gd name="f7915" fmla="*/ f6350 1 f4255"/>
              <a:gd name="f7916" fmla="*/ f6351 1 f4255"/>
              <a:gd name="f7917" fmla="*/ f6352 1 f4254"/>
              <a:gd name="f7918" fmla="*/ f6353 1 f4255"/>
              <a:gd name="f7919" fmla="*/ f6354 1 f4254"/>
              <a:gd name="f7920" fmla="*/ f6355 1 f4255"/>
              <a:gd name="f7921" fmla="*/ f6356 1 f4254"/>
              <a:gd name="f7922" fmla="*/ f6357 1 f4255"/>
              <a:gd name="f7923" fmla="*/ f6358 1 f4254"/>
              <a:gd name="f7924" fmla="*/ f6359 1 f4255"/>
              <a:gd name="f7925" fmla="*/ f6360 1 f4254"/>
              <a:gd name="f7926" fmla="*/ f6361 1 f4255"/>
              <a:gd name="f7927" fmla="*/ f6362 1 f4254"/>
              <a:gd name="f7928" fmla="*/ f6363 1 f4255"/>
              <a:gd name="f7929" fmla="*/ f6364 1 f4254"/>
              <a:gd name="f7930" fmla="*/ f6365 1 f4255"/>
              <a:gd name="f7931" fmla="*/ f6366 1 f4255"/>
              <a:gd name="f7932" fmla="*/ f6367 1 f4255"/>
              <a:gd name="f7933" fmla="*/ f6368 1 f4254"/>
              <a:gd name="f7934" fmla="*/ f6369 1 f4255"/>
              <a:gd name="f7935" fmla="*/ f6370 1 f4254"/>
              <a:gd name="f7936" fmla="*/ f6371 1 f4255"/>
              <a:gd name="f7937" fmla="*/ f6372 1 f4254"/>
              <a:gd name="f7938" fmla="*/ f6373 1 f4255"/>
              <a:gd name="f7939" fmla="*/ f6374 1 f4254"/>
              <a:gd name="f7940" fmla="*/ f6375 1 f4255"/>
              <a:gd name="f7941" fmla="*/ f6376 1 f4254"/>
              <a:gd name="f7942" fmla="*/ f6377 1 f4255"/>
              <a:gd name="f7943" fmla="*/ f6378 1 f4254"/>
              <a:gd name="f7944" fmla="*/ f6379 1 f4255"/>
              <a:gd name="f7945" fmla="*/ f6380 1 f4255"/>
              <a:gd name="f7946" fmla="*/ f6381 1 f4255"/>
              <a:gd name="f7947" fmla="*/ f6382 1 f4254"/>
              <a:gd name="f7948" fmla="*/ f6383 1 f4255"/>
              <a:gd name="f7949" fmla="*/ f6384 1 f4254"/>
              <a:gd name="f7950" fmla="*/ f6385 1 f4255"/>
              <a:gd name="f7951" fmla="*/ f6386 1 f4254"/>
              <a:gd name="f7952" fmla="*/ f6387 1 f4255"/>
              <a:gd name="f7953" fmla="*/ f6388 1 f4254"/>
              <a:gd name="f7954" fmla="*/ f6389 1 f4255"/>
              <a:gd name="f7955" fmla="*/ f6390 1 f4255"/>
              <a:gd name="f7956" fmla="*/ f6391 1 f4254"/>
              <a:gd name="f7957" fmla="*/ f6392 1 f4255"/>
              <a:gd name="f7958" fmla="*/ f6393 1 f4255"/>
              <a:gd name="f7959" fmla="*/ f6394 1 f4255"/>
              <a:gd name="f7960" fmla="*/ f6395 1 f4255"/>
              <a:gd name="f7961" fmla="*/ f6396 1 f4254"/>
              <a:gd name="f7962" fmla="*/ f6397 1 f4255"/>
              <a:gd name="f7963" fmla="*/ f6398 1 f4254"/>
              <a:gd name="f7964" fmla="*/ f6399 1 f4255"/>
              <a:gd name="f7965" fmla="*/ f6400 1 f4255"/>
              <a:gd name="f7966" fmla="*/ f6401 1 f4255"/>
              <a:gd name="f7967" fmla="*/ f6402 1 f4254"/>
              <a:gd name="f7968" fmla="*/ f6403 1 f4255"/>
              <a:gd name="f7969" fmla="*/ f6404 1 f4254"/>
              <a:gd name="f7970" fmla="*/ f6405 1 f4255"/>
              <a:gd name="f7971" fmla="*/ f6406 1 f4255"/>
              <a:gd name="f7972" fmla="*/ f6407 1 f4254"/>
              <a:gd name="f7973" fmla="*/ f6408 1 f4255"/>
              <a:gd name="f7974" fmla="*/ f6409 1 f4254"/>
              <a:gd name="f7975" fmla="*/ f6410 1 f4255"/>
              <a:gd name="f7976" fmla="*/ f6411 1 f4254"/>
              <a:gd name="f7977" fmla="*/ f6412 1 f4255"/>
              <a:gd name="f7978" fmla="*/ f6413 1 f4255"/>
              <a:gd name="f7979" fmla="*/ f6414 1 f4254"/>
              <a:gd name="f7980" fmla="*/ f6415 1 f4255"/>
              <a:gd name="f7981" fmla="*/ f6416 1 f4254"/>
              <a:gd name="f7982" fmla="*/ f6417 1 f4255"/>
              <a:gd name="f7983" fmla="*/ f6418 1 f4254"/>
              <a:gd name="f7984" fmla="*/ f6419 1 f4255"/>
              <a:gd name="f7985" fmla="*/ f6420 1 f4255"/>
              <a:gd name="f7986" fmla="*/ f6421 1 f4254"/>
              <a:gd name="f7987" fmla="*/ f6422 1 f4255"/>
              <a:gd name="f7988" fmla="*/ f6423 1 f4254"/>
              <a:gd name="f7989" fmla="*/ f6424 1 f4255"/>
              <a:gd name="f7990" fmla="*/ f6425 1 f4255"/>
              <a:gd name="f7991" fmla="*/ f6426 1 f4254"/>
              <a:gd name="f7992" fmla="*/ f6427 1 f4255"/>
              <a:gd name="f7993" fmla="*/ f6428 1 f4254"/>
              <a:gd name="f7994" fmla="*/ f6429 1 f4254"/>
              <a:gd name="f7995" fmla="*/ f6430 1 f4255"/>
              <a:gd name="f7996" fmla="*/ f6431 1 f4255"/>
              <a:gd name="f7997" fmla="*/ f6432 1 f4255"/>
              <a:gd name="f7998" fmla="*/ f6433 1 f4254"/>
              <a:gd name="f7999" fmla="*/ f6434 1 f4255"/>
              <a:gd name="f8000" fmla="*/ f6435 1 f4255"/>
              <a:gd name="f8001" fmla="*/ f6436 1 f4254"/>
              <a:gd name="f8002" fmla="*/ f6437 1 f4255"/>
              <a:gd name="f8003" fmla="*/ f6438 1 f4254"/>
              <a:gd name="f8004" fmla="*/ f6439 1 f4255"/>
              <a:gd name="f8005" fmla="*/ f6440 1 f4254"/>
              <a:gd name="f8006" fmla="*/ f6441 1 f4254"/>
              <a:gd name="f8007" fmla="*/ f6442 1 f4255"/>
              <a:gd name="f8008" fmla="*/ f6443 1 f4254"/>
              <a:gd name="f8009" fmla="*/ f6444 1 f4254"/>
              <a:gd name="f8010" fmla="*/ f6445 1 f4255"/>
              <a:gd name="f8011" fmla="*/ f6446 1 f4254"/>
              <a:gd name="f8012" fmla="*/ f6447 1 f4255"/>
              <a:gd name="f8013" fmla="*/ f6448 1 f4254"/>
              <a:gd name="f8014" fmla="*/ f6449 1 f4255"/>
              <a:gd name="f8015" fmla="*/ f6450 1 f4254"/>
              <a:gd name="f8016" fmla="*/ f6451 1 f4255"/>
              <a:gd name="f8017" fmla="*/ f6452 1 f4254"/>
              <a:gd name="f8018" fmla="*/ f6453 1 f4254"/>
              <a:gd name="f8019" fmla="*/ f6454 1 f4255"/>
              <a:gd name="f8020" fmla="*/ f6455 1 f4254"/>
              <a:gd name="f8021" fmla="*/ f6456 1 f4255"/>
              <a:gd name="f8022" fmla="*/ f6457 1 f4254"/>
              <a:gd name="f8023" fmla="*/ f6458 1 f4255"/>
              <a:gd name="f8024" fmla="*/ f6459 1 f4254"/>
              <a:gd name="f8025" fmla="*/ f6460 1 f4255"/>
              <a:gd name="f8026" fmla="*/ f6461 1 f4255"/>
              <a:gd name="f8027" fmla="*/ f6462 1 f4254"/>
              <a:gd name="f8028" fmla="*/ f6463 1 f4255"/>
              <a:gd name="f8029" fmla="*/ f6464 1 f4254"/>
              <a:gd name="f8030" fmla="*/ f6465 1 f4255"/>
              <a:gd name="f8031" fmla="*/ f6466 1 f4254"/>
              <a:gd name="f8032" fmla="*/ f6467 1 f4255"/>
              <a:gd name="f8033" fmla="*/ f6468 1 f4254"/>
              <a:gd name="f8034" fmla="*/ f6469 1 f4255"/>
              <a:gd name="f8035" fmla="*/ f6470 1 f4254"/>
              <a:gd name="f8036" fmla="*/ f6471 1 f4255"/>
              <a:gd name="f8037" fmla="*/ f6472 1 f4254"/>
              <a:gd name="f8038" fmla="*/ f6473 1 f4255"/>
              <a:gd name="f8039" fmla="*/ f6474 1 f4254"/>
              <a:gd name="f8040" fmla="*/ f6475 1 f4255"/>
              <a:gd name="f8041" fmla="*/ f6476 1 f4254"/>
              <a:gd name="f8042" fmla="*/ f6477 1 f4255"/>
              <a:gd name="f8043" fmla="*/ f6478 1 f4254"/>
              <a:gd name="f8044" fmla="*/ f6479 1 f4255"/>
              <a:gd name="f8045" fmla="*/ f6480 1 f4254"/>
              <a:gd name="f8046" fmla="*/ f6481 1 f4255"/>
              <a:gd name="f8047" fmla="*/ f6482 1 f4254"/>
              <a:gd name="f8048" fmla="*/ f6483 1 f4255"/>
              <a:gd name="f8049" fmla="*/ f6484 1 f4254"/>
              <a:gd name="f8050" fmla="*/ f6485 1 f4255"/>
              <a:gd name="f8051" fmla="*/ f6486 1 f4254"/>
              <a:gd name="f8052" fmla="*/ f6487 1 f4255"/>
              <a:gd name="f8053" fmla="*/ f6488 1 f4254"/>
              <a:gd name="f8054" fmla="*/ f6489 1 f4255"/>
              <a:gd name="f8055" fmla="*/ f6490 1 f4254"/>
              <a:gd name="f8056" fmla="*/ f6491 1 f4255"/>
              <a:gd name="f8057" fmla="*/ f6492 1 f4254"/>
              <a:gd name="f8058" fmla="*/ f6493 1 f4255"/>
              <a:gd name="f8059" fmla="*/ f6494 1 f4254"/>
              <a:gd name="f8060" fmla="*/ f6495 1 f4255"/>
              <a:gd name="f8061" fmla="*/ f6496 1 f4254"/>
              <a:gd name="f8062" fmla="*/ f6497 1 f4255"/>
              <a:gd name="f8063" fmla="*/ f6498 1 f4254"/>
              <a:gd name="f8064" fmla="*/ f6499 1 f4255"/>
              <a:gd name="f8065" fmla="*/ f6500 1 f4254"/>
              <a:gd name="f8066" fmla="*/ f6501 1 f4255"/>
              <a:gd name="f8067" fmla="*/ f6502 1 f4254"/>
              <a:gd name="f8068" fmla="*/ f6503 1 f4255"/>
              <a:gd name="f8069" fmla="*/ f6504 1 f4254"/>
              <a:gd name="f8070" fmla="*/ f6505 1 f4255"/>
              <a:gd name="f8071" fmla="*/ f6506 1 f4254"/>
              <a:gd name="f8072" fmla="*/ f6507 1 f4255"/>
              <a:gd name="f8073" fmla="*/ f6508 1 f4254"/>
              <a:gd name="f8074" fmla="*/ f6509 1 f4255"/>
              <a:gd name="f8075" fmla="*/ f6510 1 f4254"/>
              <a:gd name="f8076" fmla="*/ f6511 1 f4255"/>
              <a:gd name="f8077" fmla="*/ f6512 1 f4254"/>
              <a:gd name="f8078" fmla="*/ f6513 1 f4255"/>
              <a:gd name="f8079" fmla="*/ f6514 1 f4254"/>
              <a:gd name="f8080" fmla="*/ f6515 1 f4255"/>
              <a:gd name="f8081" fmla="*/ f6516 1 f4254"/>
              <a:gd name="f8082" fmla="*/ f6517 1 f4255"/>
              <a:gd name="f8083" fmla="*/ f6518 1 f4255"/>
              <a:gd name="f8084" fmla="*/ f6519 1 f4254"/>
              <a:gd name="f8085" fmla="*/ f6520 1 f4255"/>
              <a:gd name="f8086" fmla="*/ f6521 1 f4254"/>
              <a:gd name="f8087" fmla="*/ f6522 1 f4255"/>
              <a:gd name="f8088" fmla="*/ f6523 1 f4254"/>
              <a:gd name="f8089" fmla="*/ f6524 1 f4255"/>
              <a:gd name="f8090" fmla="*/ f6525 1 f4254"/>
              <a:gd name="f8091" fmla="*/ f6526 1 f4255"/>
              <a:gd name="f8092" fmla="*/ f6527 1 f4254"/>
              <a:gd name="f8093" fmla="*/ f6528 1 f4255"/>
              <a:gd name="f8094" fmla="*/ f6529 1 f4254"/>
              <a:gd name="f8095" fmla="*/ f6530 1 f4255"/>
              <a:gd name="f8096" fmla="*/ f6531 1 f4254"/>
              <a:gd name="f8097" fmla="*/ f6532 1 f4255"/>
              <a:gd name="f8098" fmla="*/ f6533 1 f4254"/>
              <a:gd name="f8099" fmla="*/ f6534 1 f4255"/>
              <a:gd name="f8100" fmla="*/ f6535 1 f4254"/>
              <a:gd name="f8101" fmla="*/ f6536 1 f4255"/>
              <a:gd name="f8102" fmla="*/ f6537 1 f4254"/>
              <a:gd name="f8103" fmla="*/ f6538 1 f4255"/>
              <a:gd name="f8104" fmla="*/ f6539 1 f4254"/>
              <a:gd name="f8105" fmla="*/ f6540 1 f4255"/>
              <a:gd name="f8106" fmla="*/ f6541 1 f4254"/>
              <a:gd name="f8107" fmla="*/ f6542 1 f4255"/>
              <a:gd name="f8108" fmla="*/ f6543 1 f4254"/>
              <a:gd name="f8109" fmla="*/ f6544 1 f4255"/>
              <a:gd name="f8110" fmla="*/ f6545 1 f4255"/>
              <a:gd name="f8111" fmla="*/ f6546 1 f4254"/>
              <a:gd name="f8112" fmla="*/ f6547 1 f4255"/>
              <a:gd name="f8113" fmla="*/ f6548 1 f4254"/>
              <a:gd name="f8114" fmla="*/ f6549 1 f4255"/>
              <a:gd name="f8115" fmla="*/ f6550 1 f4254"/>
              <a:gd name="f8116" fmla="*/ f6551 1 f4255"/>
              <a:gd name="f8117" fmla="*/ f6552 1 f4254"/>
              <a:gd name="f8118" fmla="*/ f6553 1 f4255"/>
              <a:gd name="f8119" fmla="*/ f6554 1 f4254"/>
              <a:gd name="f8120" fmla="*/ f6555 1 f4255"/>
              <a:gd name="f8121" fmla="*/ f6556 1 f4254"/>
              <a:gd name="f8122" fmla="*/ f6557 1 f4255"/>
              <a:gd name="f8123" fmla="*/ f6558 1 f4254"/>
              <a:gd name="f8124" fmla="*/ f6559 1 f4255"/>
              <a:gd name="f8125" fmla="*/ f6560 1 f4254"/>
              <a:gd name="f8126" fmla="*/ f6561 1 f4255"/>
              <a:gd name="f8127" fmla="*/ f6562 1 f4254"/>
              <a:gd name="f8128" fmla="*/ f6563 1 f4255"/>
              <a:gd name="f8129" fmla="*/ f6564 1 f4255"/>
              <a:gd name="f8130" fmla="*/ f6565 1 f4254"/>
              <a:gd name="f8131" fmla="*/ f6566 1 f4255"/>
              <a:gd name="f8132" fmla="*/ f6567 1 f4254"/>
              <a:gd name="f8133" fmla="*/ f6568 1 f4255"/>
              <a:gd name="f8134" fmla="*/ f6569 1 f4254"/>
              <a:gd name="f8135" fmla="*/ f6570 1 f4255"/>
              <a:gd name="f8136" fmla="*/ f6571 1 f4254"/>
              <a:gd name="f8137" fmla="*/ f6572 1 f4255"/>
              <a:gd name="f8138" fmla="*/ f6573 1 f4254"/>
              <a:gd name="f8139" fmla="*/ f6574 1 f4255"/>
              <a:gd name="f8140" fmla="*/ f6575 1 f4254"/>
              <a:gd name="f8141" fmla="*/ f6576 1 f4255"/>
              <a:gd name="f8142" fmla="*/ f6577 1 f4254"/>
              <a:gd name="f8143" fmla="*/ f6578 1 f4255"/>
              <a:gd name="f8144" fmla="*/ f6579 1 f4254"/>
              <a:gd name="f8145" fmla="*/ f6580 1 f4255"/>
              <a:gd name="f8146" fmla="*/ f6581 1 f4255"/>
              <a:gd name="f8147" fmla="*/ f6582 1 f4254"/>
              <a:gd name="f8148" fmla="*/ f6583 1 f4255"/>
              <a:gd name="f8149" fmla="*/ f6584 1 f4254"/>
              <a:gd name="f8150" fmla="*/ f6585 1 f4255"/>
              <a:gd name="f8151" fmla="*/ f6586 1 f4254"/>
              <a:gd name="f8152" fmla="*/ f6587 1 f4255"/>
              <a:gd name="f8153" fmla="*/ f6588 1 f4254"/>
              <a:gd name="f8154" fmla="*/ f6589 1 f4255"/>
              <a:gd name="f8155" fmla="*/ f6590 1 f4254"/>
              <a:gd name="f8156" fmla="*/ f6591 1 f4255"/>
              <a:gd name="f8157" fmla="*/ f6592 1 f4254"/>
              <a:gd name="f8158" fmla="*/ f6593 1 f4255"/>
              <a:gd name="f8159" fmla="*/ f6594 1 f4254"/>
              <a:gd name="f8160" fmla="*/ f6595 1 f4255"/>
              <a:gd name="f8161" fmla="*/ f6596 1 f4254"/>
              <a:gd name="f8162" fmla="*/ f6597 1 f4255"/>
              <a:gd name="f8163" fmla="*/ f6598 1 f4254"/>
              <a:gd name="f8164" fmla="*/ f6599 1 f4255"/>
              <a:gd name="f8165" fmla="*/ f6600 1 f4254"/>
              <a:gd name="f8166" fmla="*/ f6601 1 f4255"/>
              <a:gd name="f8167" fmla="*/ f6602 1 f4254"/>
              <a:gd name="f8168" fmla="*/ f6603 1 f4255"/>
              <a:gd name="f8169" fmla="*/ f6604 1 f4254"/>
              <a:gd name="f8170" fmla="*/ f6605 1 f4255"/>
              <a:gd name="f8171" fmla="*/ f6606 1 f4254"/>
              <a:gd name="f8172" fmla="*/ f6607 1 f4255"/>
              <a:gd name="f8173" fmla="*/ f6608 1 f4255"/>
              <a:gd name="f8174" fmla="*/ f6609 1 f4254"/>
              <a:gd name="f8175" fmla="*/ f6610 1 f4255"/>
              <a:gd name="f8176" fmla="*/ f6611 1 f4254"/>
              <a:gd name="f8177" fmla="*/ f6612 1 f4255"/>
              <a:gd name="f8178" fmla="*/ f6613 1 f4254"/>
              <a:gd name="f8179" fmla="*/ f6614 1 f4255"/>
              <a:gd name="f8180" fmla="*/ f6615 1 f4254"/>
              <a:gd name="f8181" fmla="*/ f6616 1 f4255"/>
              <a:gd name="f8182" fmla="*/ f6617 1 f4254"/>
              <a:gd name="f8183" fmla="*/ f6618 1 f4255"/>
              <a:gd name="f8184" fmla="*/ f6619 1 f4254"/>
              <a:gd name="f8185" fmla="*/ f6620 1 f4255"/>
              <a:gd name="f8186" fmla="*/ f6621 1 f4254"/>
              <a:gd name="f8187" fmla="*/ f6622 1 f4255"/>
              <a:gd name="f8188" fmla="*/ f6623 1 f4254"/>
              <a:gd name="f8189" fmla="*/ f6624 1 f4254"/>
              <a:gd name="f8190" fmla="*/ f6625 1 f4255"/>
              <a:gd name="f8191" fmla="*/ f6626 1 f4254"/>
              <a:gd name="f8192" fmla="*/ f6627 1 f4255"/>
              <a:gd name="f8193" fmla="*/ f6628 1 f4254"/>
              <a:gd name="f8194" fmla="*/ f6629 1 f4255"/>
              <a:gd name="f8195" fmla="*/ f6630 1 f4254"/>
              <a:gd name="f8196" fmla="*/ f6631 1 f4255"/>
              <a:gd name="f8197" fmla="*/ f6632 1 f4254"/>
              <a:gd name="f8198" fmla="*/ f6633 1 f4255"/>
              <a:gd name="f8199" fmla="*/ f6634 1 f4254"/>
              <a:gd name="f8200" fmla="*/ f6635 1 f4255"/>
              <a:gd name="f8201" fmla="*/ f6636 1 f4254"/>
              <a:gd name="f8202" fmla="*/ f6637 1 f4255"/>
              <a:gd name="f8203" fmla="*/ f6638 1 f4254"/>
              <a:gd name="f8204" fmla="*/ f6639 1 f4255"/>
              <a:gd name="f8205" fmla="*/ f6640 1 f4254"/>
              <a:gd name="f8206" fmla="*/ f6641 1 f4255"/>
              <a:gd name="f8207" fmla="*/ f6642 1 f4254"/>
              <a:gd name="f8208" fmla="*/ f6643 1 f4255"/>
              <a:gd name="f8209" fmla="*/ f6644 1 f4254"/>
              <a:gd name="f8210" fmla="*/ f6645 1 f4255"/>
              <a:gd name="f8211" fmla="*/ f6646 1 f4254"/>
              <a:gd name="f8212" fmla="*/ f6647 1 f4255"/>
              <a:gd name="f8213" fmla="*/ f6648 1 f4254"/>
              <a:gd name="f8214" fmla="*/ f6649 1 f4255"/>
              <a:gd name="f8215" fmla="*/ f6650 1 f4254"/>
              <a:gd name="f8216" fmla="*/ f6651 1 f4255"/>
              <a:gd name="f8217" fmla="*/ f6652 1 f4254"/>
              <a:gd name="f8218" fmla="*/ f6653 1 f4255"/>
              <a:gd name="f8219" fmla="*/ f6654 1 f4255"/>
              <a:gd name="f8220" fmla="*/ f6655 1 f4254"/>
              <a:gd name="f8221" fmla="*/ f6656 1 f4255"/>
              <a:gd name="f8222" fmla="*/ f6657 1 f4254"/>
              <a:gd name="f8223" fmla="*/ f6658 1 f4255"/>
              <a:gd name="f8224" fmla="*/ f6659 1 f4254"/>
              <a:gd name="f8225" fmla="*/ f6660 1 f4255"/>
              <a:gd name="f8226" fmla="*/ f6661 1 f4254"/>
              <a:gd name="f8227" fmla="*/ f6662 1 f4255"/>
              <a:gd name="f8228" fmla="*/ f6663 1 f4254"/>
              <a:gd name="f8229" fmla="*/ f6664 1 f4255"/>
              <a:gd name="f8230" fmla="*/ f6665 1 f4254"/>
              <a:gd name="f8231" fmla="*/ f6666 1 f4255"/>
              <a:gd name="f8232" fmla="*/ f6667 1 f4254"/>
              <a:gd name="f8233" fmla="*/ f6668 1 f4255"/>
              <a:gd name="f8234" fmla="*/ f6669 1 f4254"/>
              <a:gd name="f8235" fmla="*/ f6670 1 f4255"/>
              <a:gd name="f8236" fmla="*/ f6671 1 f4254"/>
              <a:gd name="f8237" fmla="*/ f6672 1 f4255"/>
              <a:gd name="f8238" fmla="*/ f6673 1 f4254"/>
              <a:gd name="f8239" fmla="*/ f6674 1 f4255"/>
              <a:gd name="f8240" fmla="*/ f6675 1 f4254"/>
              <a:gd name="f8241" fmla="*/ f6676 1 f4255"/>
              <a:gd name="f8242" fmla="*/ f6677 1 f4254"/>
              <a:gd name="f8243" fmla="*/ f6678 1 f4255"/>
              <a:gd name="f8244" fmla="*/ f6679 1 f4254"/>
              <a:gd name="f8245" fmla="*/ f6680 1 f4255"/>
              <a:gd name="f8246" fmla="*/ f6681 1 f4254"/>
              <a:gd name="f8247" fmla="*/ f6682 1 f4255"/>
              <a:gd name="f8248" fmla="*/ f6683 1 f4254"/>
              <a:gd name="f8249" fmla="*/ f6684 1 f4255"/>
              <a:gd name="f8250" fmla="*/ f6685 1 f4254"/>
              <a:gd name="f8251" fmla="*/ f6686 1 f4255"/>
              <a:gd name="f8252" fmla="*/ f6687 1 f4254"/>
              <a:gd name="f8253" fmla="*/ f6688 1 f4255"/>
              <a:gd name="f8254" fmla="*/ f6689 1 f4254"/>
              <a:gd name="f8255" fmla="*/ f6690 1 f4255"/>
              <a:gd name="f8256" fmla="*/ f6691 1 f4254"/>
              <a:gd name="f8257" fmla="*/ f6692 1 f4255"/>
              <a:gd name="f8258" fmla="*/ f6693 1 f4254"/>
              <a:gd name="f8259" fmla="*/ f6694 1 f4255"/>
              <a:gd name="f8260" fmla="*/ f6695 1 f4254"/>
              <a:gd name="f8261" fmla="*/ f6696 1 f4255"/>
              <a:gd name="f8262" fmla="*/ f6697 1 f4254"/>
              <a:gd name="f8263" fmla="*/ f6698 1 f4255"/>
              <a:gd name="f8264" fmla="*/ f6699 1 f4254"/>
              <a:gd name="f8265" fmla="*/ f6700 1 f4255"/>
              <a:gd name="f8266" fmla="*/ f6701 1 f4254"/>
              <a:gd name="f8267" fmla="*/ f6702 1 f4255"/>
              <a:gd name="f8268" fmla="*/ f6703 1 f4254"/>
              <a:gd name="f8269" fmla="*/ f6704 1 f4255"/>
              <a:gd name="f8270" fmla="*/ f6705 1 f4254"/>
              <a:gd name="f8271" fmla="*/ f6706 1 f4255"/>
              <a:gd name="f8272" fmla="*/ f6707 1 f4254"/>
              <a:gd name="f8273" fmla="*/ f6708 1 f4255"/>
              <a:gd name="f8274" fmla="*/ f6709 1 f4254"/>
              <a:gd name="f8275" fmla="*/ f6710 1 f4255"/>
              <a:gd name="f8276" fmla="*/ f6711 1 f4255"/>
              <a:gd name="f8277" fmla="*/ f6712 1 f4254"/>
              <a:gd name="f8278" fmla="*/ f6713 1 f4255"/>
              <a:gd name="f8279" fmla="*/ f6714 1 f4254"/>
              <a:gd name="f8280" fmla="*/ f6715 1 f4255"/>
              <a:gd name="f8281" fmla="*/ f6716 1 f4254"/>
              <a:gd name="f8282" fmla="*/ f6717 1 f4255"/>
              <a:gd name="f8283" fmla="*/ f6718 1 f4254"/>
              <a:gd name="f8284" fmla="*/ f6719 1 f4255"/>
              <a:gd name="f8285" fmla="*/ f6720 1 f4254"/>
              <a:gd name="f8286" fmla="*/ f6721 1 f4255"/>
              <a:gd name="f8287" fmla="*/ f6722 1 f4254"/>
              <a:gd name="f8288" fmla="*/ f6723 1 f4255"/>
              <a:gd name="f8289" fmla="*/ f6724 1 f4254"/>
              <a:gd name="f8290" fmla="*/ f6725 1 f4255"/>
              <a:gd name="f8291" fmla="*/ f6726 1 f4254"/>
              <a:gd name="f8292" fmla="*/ f6727 1 f4255"/>
              <a:gd name="f8293" fmla="*/ f6728 1 f4255"/>
              <a:gd name="f8294" fmla="*/ f6729 1 f4254"/>
              <a:gd name="f8295" fmla="*/ f6730 1 f4255"/>
              <a:gd name="f8296" fmla="*/ f6731 1 f4254"/>
              <a:gd name="f8297" fmla="*/ f6732 1 f4255"/>
              <a:gd name="f8298" fmla="*/ f6733 1 f4254"/>
              <a:gd name="f8299" fmla="*/ f6734 1 f4255"/>
              <a:gd name="f8300" fmla="*/ f6735 1 f4254"/>
              <a:gd name="f8301" fmla="*/ f6736 1 f4255"/>
              <a:gd name="f8302" fmla="*/ f6737 1 f4254"/>
              <a:gd name="f8303" fmla="*/ f6738 1 f4255"/>
              <a:gd name="f8304" fmla="*/ f6739 1 f4255"/>
              <a:gd name="f8305" fmla="*/ f6740 1 f4254"/>
              <a:gd name="f8306" fmla="*/ f6741 1 f4255"/>
              <a:gd name="f8307" fmla="*/ f6742 1 f4254"/>
              <a:gd name="f8308" fmla="*/ f6743 1 f4255"/>
              <a:gd name="f8309" fmla="*/ f6744 1 f4254"/>
              <a:gd name="f8310" fmla="*/ f6745 1 f4255"/>
              <a:gd name="f8311" fmla="*/ f6746 1 f4254"/>
              <a:gd name="f8312" fmla="*/ f6747 1 f4255"/>
              <a:gd name="f8313" fmla="*/ f6748 1 f4254"/>
              <a:gd name="f8314" fmla="*/ f6749 1 f4255"/>
              <a:gd name="f8315" fmla="*/ f6750 1 f4254"/>
              <a:gd name="f8316" fmla="*/ f6751 1 f4255"/>
              <a:gd name="f8317" fmla="*/ f6752 1 f4254"/>
              <a:gd name="f8318" fmla="*/ f6753 1 f4255"/>
              <a:gd name="f8319" fmla="*/ f6754 1 f4254"/>
              <a:gd name="f8320" fmla="*/ f6755 1 f4255"/>
              <a:gd name="f8321" fmla="*/ f6756 1 f4254"/>
              <a:gd name="f8322" fmla="*/ f6757 1 f4255"/>
              <a:gd name="f8323" fmla="*/ f6758 1 f4255"/>
              <a:gd name="f8324" fmla="*/ f6759 1 f4254"/>
              <a:gd name="f8325" fmla="*/ f6760 1 f4255"/>
              <a:gd name="f8326" fmla="*/ f6761 1 f4254"/>
              <a:gd name="f8327" fmla="*/ f6762 1 f4255"/>
              <a:gd name="f8328" fmla="*/ f6763 1 f4254"/>
              <a:gd name="f8329" fmla="*/ f6764 1 f4255"/>
              <a:gd name="f8330" fmla="*/ f6765 1 f4254"/>
              <a:gd name="f8331" fmla="*/ f6766 1 f4255"/>
              <a:gd name="f8332" fmla="*/ f6767 1 f4254"/>
              <a:gd name="f8333" fmla="*/ f6768 1 f4255"/>
              <a:gd name="f8334" fmla="*/ f6769 1 f4254"/>
              <a:gd name="f8335" fmla="*/ f6770 1 f4255"/>
              <a:gd name="f8336" fmla="*/ f6771 1 f4254"/>
              <a:gd name="f8337" fmla="*/ f6772 1 f4255"/>
              <a:gd name="f8338" fmla="*/ f6773 1 f4254"/>
              <a:gd name="f8339" fmla="*/ f6774 1 f4254"/>
              <a:gd name="f8340" fmla="*/ f6775 1 f4255"/>
              <a:gd name="f8341" fmla="*/ f6776 1 f4254"/>
              <a:gd name="f8342" fmla="*/ f6777 1 f4255"/>
              <a:gd name="f8343" fmla="*/ f6778 1 f4254"/>
              <a:gd name="f8344" fmla="*/ f6779 1 f4255"/>
              <a:gd name="f8345" fmla="*/ f6780 1 f4254"/>
              <a:gd name="f8346" fmla="*/ f6781 1 f4255"/>
              <a:gd name="f8347" fmla="*/ f6782 1 f4254"/>
              <a:gd name="f8348" fmla="*/ f6783 1 f4255"/>
              <a:gd name="f8349" fmla="*/ f6784 1 f4254"/>
              <a:gd name="f8350" fmla="*/ f6785 1 f4255"/>
              <a:gd name="f8351" fmla="*/ f6786 1 f4254"/>
              <a:gd name="f8352" fmla="*/ f6787 1 f4255"/>
              <a:gd name="f8353" fmla="*/ f6788 1 f4254"/>
              <a:gd name="f8354" fmla="*/ f6789 1 f4255"/>
              <a:gd name="f8355" fmla="*/ f6790 1 f4254"/>
              <a:gd name="f8356" fmla="*/ f6791 1 f4255"/>
              <a:gd name="f8357" fmla="*/ f6792 1 f4254"/>
              <a:gd name="f8358" fmla="*/ f6793 1 f4255"/>
              <a:gd name="f8359" fmla="*/ f6794 1 f4254"/>
              <a:gd name="f8360" fmla="*/ f6795 1 f4254"/>
              <a:gd name="f8361" fmla="*/ f6796 1 f4255"/>
              <a:gd name="f8362" fmla="*/ f6797 1 f4255"/>
              <a:gd name="f8363" fmla="*/ f6798 1 f4254"/>
              <a:gd name="f8364" fmla="*/ f6799 1 f4255"/>
              <a:gd name="f8365" fmla="*/ f6800 1 f4254"/>
              <a:gd name="f8366" fmla="*/ f6801 1 f4255"/>
              <a:gd name="f8367" fmla="*/ f6802 1 f4254"/>
              <a:gd name="f8368" fmla="*/ f6803 1 f4255"/>
              <a:gd name="f8369" fmla="*/ f6804 1 f4254"/>
              <a:gd name="f8370" fmla="*/ f6805 1 f4255"/>
              <a:gd name="f8371" fmla="*/ f6806 1 f4254"/>
              <a:gd name="f8372" fmla="*/ f6807 1 f4255"/>
              <a:gd name="f8373" fmla="*/ f6808 1 f4254"/>
              <a:gd name="f8374" fmla="*/ f6809 1 f4255"/>
              <a:gd name="f8375" fmla="*/ f6810 1 f4254"/>
              <a:gd name="f8376" fmla="*/ f6811 1 f4255"/>
              <a:gd name="f8377" fmla="*/ f6812 1 f4254"/>
              <a:gd name="f8378" fmla="*/ f6813 1 f4255"/>
              <a:gd name="f8379" fmla="*/ f6814 1 f4254"/>
              <a:gd name="f8380" fmla="*/ f6815 1 f4255"/>
              <a:gd name="f8381" fmla="*/ f6816 1 f4254"/>
              <a:gd name="f8382" fmla="*/ f6817 1 f4255"/>
              <a:gd name="f8383" fmla="*/ f6818 1 f4254"/>
              <a:gd name="f8384" fmla="*/ f6819 1 f4254"/>
              <a:gd name="f8385" fmla="*/ f6820 1 f4255"/>
              <a:gd name="f8386" fmla="*/ f6821 1 f4254"/>
              <a:gd name="f8387" fmla="*/ f6822 1 f4255"/>
              <a:gd name="f8388" fmla="*/ f6823 1 f4254"/>
              <a:gd name="f8389" fmla="*/ f6824 1 f4255"/>
              <a:gd name="f8390" fmla="*/ f6825 1 f4254"/>
              <a:gd name="f8391" fmla="*/ f6826 1 f4255"/>
              <a:gd name="f8392" fmla="*/ f6827 1 f4255"/>
              <a:gd name="f8393" fmla="*/ f6828 1 f4254"/>
              <a:gd name="f8394" fmla="*/ f6829 1 f4255"/>
              <a:gd name="f8395" fmla="*/ f6830 1 f4254"/>
              <a:gd name="f8396" fmla="*/ f6831 1 f4255"/>
              <a:gd name="f8397" fmla="*/ f6832 1 f4254"/>
              <a:gd name="f8398" fmla="*/ f6833 1 f4255"/>
              <a:gd name="f8399" fmla="*/ f6834 1 f4254"/>
              <a:gd name="f8400" fmla="*/ f6835 1 f4255"/>
              <a:gd name="f8401" fmla="*/ f6836 1 f4254"/>
              <a:gd name="f8402" fmla="*/ f6837 1 f4255"/>
              <a:gd name="f8403" fmla="*/ f6838 1 f4254"/>
              <a:gd name="f8404" fmla="*/ f6839 1 f4255"/>
              <a:gd name="f8405" fmla="*/ f6840 1 f4255"/>
              <a:gd name="f8406" fmla="*/ f6841 1 f4254"/>
              <a:gd name="f8407" fmla="*/ f6842 1 f4255"/>
              <a:gd name="f8408" fmla="*/ f6843 1 f4254"/>
              <a:gd name="f8409" fmla="*/ f6844 1 f4255"/>
              <a:gd name="f8410" fmla="*/ f6845 1 f4254"/>
              <a:gd name="f8411" fmla="*/ f6846 1 f4255"/>
              <a:gd name="f8412" fmla="*/ f6847 1 f4254"/>
              <a:gd name="f8413" fmla="*/ f6848 1 f4255"/>
              <a:gd name="f8414" fmla="*/ f6849 1 f4254"/>
              <a:gd name="f8415" fmla="*/ f6850 1 f4254"/>
              <a:gd name="f8416" fmla="*/ f6851 1 f4255"/>
              <a:gd name="f8417" fmla="*/ f6852 1 f4254"/>
              <a:gd name="f8418" fmla="*/ f6853 1 f4255"/>
              <a:gd name="f8419" fmla="*/ f6854 1 f4254"/>
              <a:gd name="f8420" fmla="*/ f6855 1 f4255"/>
              <a:gd name="f8421" fmla="*/ f6856 1 f4254"/>
              <a:gd name="f8422" fmla="*/ f6857 1 f4255"/>
              <a:gd name="f8423" fmla="*/ f6858 1 f4254"/>
              <a:gd name="f8424" fmla="*/ f6859 1 f4254"/>
              <a:gd name="f8425" fmla="*/ f6860 1 f4255"/>
              <a:gd name="f8426" fmla="*/ f6861 1 f4254"/>
              <a:gd name="f8427" fmla="*/ f6862 1 f4255"/>
              <a:gd name="f8428" fmla="*/ f6863 1 f4254"/>
              <a:gd name="f8429" fmla="*/ f6864 1 f4255"/>
              <a:gd name="f8430" fmla="*/ f6865 1 f4254"/>
              <a:gd name="f8431" fmla="*/ f6866 1 f4255"/>
              <a:gd name="f8432" fmla="*/ f6867 1 f4254"/>
              <a:gd name="f8433" fmla="*/ f6868 1 f4254"/>
              <a:gd name="f8434" fmla="*/ f6869 1 f4255"/>
              <a:gd name="f8435" fmla="*/ f6870 1 f4254"/>
              <a:gd name="f8436" fmla="*/ f6871 1 f4255"/>
              <a:gd name="f8437" fmla="*/ f6872 1 f4254"/>
              <a:gd name="f8438" fmla="*/ f6873 1 f4255"/>
              <a:gd name="f8439" fmla="*/ f6874 1 f4254"/>
              <a:gd name="f8440" fmla="*/ f6875 1 f4255"/>
              <a:gd name="f8441" fmla="*/ f6876 1 f4254"/>
              <a:gd name="f8442" fmla="*/ f6877 1 f4255"/>
              <a:gd name="f8443" fmla="*/ f6878 1 f4254"/>
              <a:gd name="f8444" fmla="*/ f6879 1 f4255"/>
              <a:gd name="f8445" fmla="*/ f6880 1 f4254"/>
              <a:gd name="f8446" fmla="*/ f6881 1 f4255"/>
              <a:gd name="f8447" fmla="*/ f6882 1 f4254"/>
              <a:gd name="f8448" fmla="*/ f6883 1 f4255"/>
              <a:gd name="f8449" fmla="*/ f6884 1 f4254"/>
              <a:gd name="f8450" fmla="*/ f6885 1 f4255"/>
              <a:gd name="f8451" fmla="*/ f6886 1 f4254"/>
              <a:gd name="f8452" fmla="*/ f6887 1 f4255"/>
              <a:gd name="f8453" fmla="*/ f6888 1 f4254"/>
              <a:gd name="f8454" fmla="*/ f6889 1 f4254"/>
              <a:gd name="f8455" fmla="*/ f6890 1 f4255"/>
              <a:gd name="f8456" fmla="*/ f6891 1 f4254"/>
              <a:gd name="f8457" fmla="*/ f6892 1 f4255"/>
              <a:gd name="f8458" fmla="*/ f6893 1 f4254"/>
              <a:gd name="f8459" fmla="*/ f6894 1 f4254"/>
              <a:gd name="f8460" fmla="*/ f6895 1 f4255"/>
              <a:gd name="f8461" fmla="*/ f6896 1 f4254"/>
              <a:gd name="f8462" fmla="*/ f6897 1 f4255"/>
              <a:gd name="f8463" fmla="*/ f6898 1 f4255"/>
              <a:gd name="f8464" fmla="*/ f6899 1 f4254"/>
              <a:gd name="f8465" fmla="*/ f6900 1 f4255"/>
              <a:gd name="f8466" fmla="*/ f6901 1 f4254"/>
              <a:gd name="f8467" fmla="*/ f6902 1 f4255"/>
              <a:gd name="f8468" fmla="*/ f6903 1 f4254"/>
              <a:gd name="f8469" fmla="*/ f6904 1 f4255"/>
              <a:gd name="f8470" fmla="*/ f6905 1 f4255"/>
              <a:gd name="f8471" fmla="*/ f6906 1 f4254"/>
              <a:gd name="f8472" fmla="*/ f6907 1 f4255"/>
              <a:gd name="f8473" fmla="*/ f6908 1 f4254"/>
              <a:gd name="f8474" fmla="*/ f6909 1 f4255"/>
              <a:gd name="f8475" fmla="*/ f6910 1 f4255"/>
              <a:gd name="f8476" fmla="*/ f6911 1 f4254"/>
              <a:gd name="f8477" fmla="*/ f6912 1 f4255"/>
              <a:gd name="f8478" fmla="*/ f6913 1 f4254"/>
              <a:gd name="f8479" fmla="*/ f6914 1 f4255"/>
              <a:gd name="f8480" fmla="*/ f6915 1 f4254"/>
              <a:gd name="f8481" fmla="*/ f6916 1 f4255"/>
              <a:gd name="f8482" fmla="*/ f6917 1 f4254"/>
              <a:gd name="f8483" fmla="*/ f6918 1 f4255"/>
              <a:gd name="f8484" fmla="*/ f6919 1 f4254"/>
              <a:gd name="f8485" fmla="*/ f6920 1 f4255"/>
              <a:gd name="f8486" fmla="*/ f6921 1 f4254"/>
              <a:gd name="f8487" fmla="*/ f6922 1 f4255"/>
              <a:gd name="f8488" fmla="*/ f6923 1 f4254"/>
              <a:gd name="f8489" fmla="*/ f6924 1 f4255"/>
              <a:gd name="f8490" fmla="*/ f6925 1 f4254"/>
              <a:gd name="f8491" fmla="*/ f6926 1 f4255"/>
              <a:gd name="f8492" fmla="*/ f6927 1 f4254"/>
              <a:gd name="f8493" fmla="*/ f6928 1 f4255"/>
              <a:gd name="f8494" fmla="*/ f6929 1 f4254"/>
              <a:gd name="f8495" fmla="*/ f6930 1 f4255"/>
              <a:gd name="f8496" fmla="*/ f6931 1 f4254"/>
              <a:gd name="f8497" fmla="*/ f6932 1 f4255"/>
              <a:gd name="f8498" fmla="*/ f6933 1 f4254"/>
              <a:gd name="f8499" fmla="*/ f6934 1 f4255"/>
              <a:gd name="f8500" fmla="*/ f6935 1 f4254"/>
              <a:gd name="f8501" fmla="*/ f6936 1 f4255"/>
              <a:gd name="f8502" fmla="*/ f6937 1 f4254"/>
              <a:gd name="f8503" fmla="*/ f6938 1 f4255"/>
              <a:gd name="f8504" fmla="*/ f6939 1 f4254"/>
              <a:gd name="f8505" fmla="*/ f6940 1 f4255"/>
              <a:gd name="f8506" fmla="*/ f6941 1 f4254"/>
              <a:gd name="f8507" fmla="*/ f6942 1 f4255"/>
              <a:gd name="f8508" fmla="*/ f6943 1 f4255"/>
              <a:gd name="f8509" fmla="*/ f6944 1 f4254"/>
              <a:gd name="f8510" fmla="*/ f6945 1 f4255"/>
              <a:gd name="f8511" fmla="*/ f6946 1 f4254"/>
              <a:gd name="f8512" fmla="*/ f6947 1 f4255"/>
              <a:gd name="f8513" fmla="*/ f6948 1 f4254"/>
              <a:gd name="f8514" fmla="*/ f6949 1 f4255"/>
              <a:gd name="f8515" fmla="*/ f6950 1 f4254"/>
              <a:gd name="f8516" fmla="*/ f6951 1 f4255"/>
              <a:gd name="f8517" fmla="*/ f6952 1 f4254"/>
              <a:gd name="f8518" fmla="*/ f6953 1 f4255"/>
              <a:gd name="f8519" fmla="*/ f6954 1 f4254"/>
              <a:gd name="f8520" fmla="*/ f6955 1 f4255"/>
              <a:gd name="f8521" fmla="*/ f6956 1 f4254"/>
              <a:gd name="f8522" fmla="*/ f6957 1 f4255"/>
              <a:gd name="f8523" fmla="*/ f6958 1 f4254"/>
              <a:gd name="f8524" fmla="*/ f6959 1 f4255"/>
              <a:gd name="f8525" fmla="*/ f6960 1 f4254"/>
              <a:gd name="f8526" fmla="*/ f6961 1 f4255"/>
              <a:gd name="f8527" fmla="*/ f6962 1 f4254"/>
              <a:gd name="f8528" fmla="*/ f6963 1 f4254"/>
              <a:gd name="f8529" fmla="*/ f6964 1 f4255"/>
              <a:gd name="f8530" fmla="*/ f6965 1 f4254"/>
              <a:gd name="f8531" fmla="*/ f6966 1 f4255"/>
              <a:gd name="f8532" fmla="*/ f6967 1 f4254"/>
              <a:gd name="f8533" fmla="*/ f6968 1 f4255"/>
              <a:gd name="f8534" fmla="*/ f6969 1 f4254"/>
              <a:gd name="f8535" fmla="*/ f6970 1 f4255"/>
              <a:gd name="f8536" fmla="*/ f6971 1 f4254"/>
              <a:gd name="f8537" fmla="*/ f6972 1 f4255"/>
              <a:gd name="f8538" fmla="*/ f6973 1 f4254"/>
              <a:gd name="f8539" fmla="*/ f6974 1 f4255"/>
              <a:gd name="f8540" fmla="*/ f6975 1 f4254"/>
              <a:gd name="f8541" fmla="*/ f6976 1 f4254"/>
              <a:gd name="f8542" fmla="*/ f6977 1 f4255"/>
              <a:gd name="f8543" fmla="*/ f6978 1 f4254"/>
              <a:gd name="f8544" fmla="*/ f6979 1 f4255"/>
              <a:gd name="f8545" fmla="*/ f6980 1 f4255"/>
              <a:gd name="f8546" fmla="*/ f6981 1 f4254"/>
              <a:gd name="f8547" fmla="*/ f6982 1 f4255"/>
              <a:gd name="f8548" fmla="*/ f6983 1 f4254"/>
              <a:gd name="f8549" fmla="*/ f6984 1 f4255"/>
              <a:gd name="f8550" fmla="*/ f6985 1 f4254"/>
              <a:gd name="f8551" fmla="*/ f6986 1 f4255"/>
              <a:gd name="f8552" fmla="*/ f6987 1 f4254"/>
              <a:gd name="f8553" fmla="*/ f6988 1 f4255"/>
              <a:gd name="f8554" fmla="*/ f6989 1 f4254"/>
              <a:gd name="f8555" fmla="*/ f6990 1 f4255"/>
              <a:gd name="f8556" fmla="*/ f6991 1 f4254"/>
              <a:gd name="f8557" fmla="*/ f6992 1 f4255"/>
              <a:gd name="f8558" fmla="*/ f6993 1 f4254"/>
              <a:gd name="f8559" fmla="*/ f6994 1 f4254"/>
              <a:gd name="f8560" fmla="*/ f6995 1 f4255"/>
              <a:gd name="f8561" fmla="*/ f6996 1 f4254"/>
              <a:gd name="f8562" fmla="*/ f6997 1 f4255"/>
              <a:gd name="f8563" fmla="*/ f6998 1 f4254"/>
              <a:gd name="f8564" fmla="*/ f6999 1 f4254"/>
              <a:gd name="f8565" fmla="*/ f7000 1 f4255"/>
              <a:gd name="f8566" fmla="*/ f7001 1 f4254"/>
              <a:gd name="f8567" fmla="*/ f7002 1 f4255"/>
              <a:gd name="f8568" fmla="*/ f7003 1 f4254"/>
              <a:gd name="f8569" fmla="*/ f7004 1 f4255"/>
              <a:gd name="f8570" fmla="*/ f7005 1 f4254"/>
              <a:gd name="f8571" fmla="*/ f7006 1 f4254"/>
              <a:gd name="f8572" fmla="*/ f7007 1 f4254"/>
              <a:gd name="f8573" fmla="*/ f7008 1 f4255"/>
              <a:gd name="f8574" fmla="*/ f7009 1 f4254"/>
              <a:gd name="f8575" fmla="*/ f7010 1 f4255"/>
              <a:gd name="f8576" fmla="*/ f7011 1 f4254"/>
              <a:gd name="f8577" fmla="*/ f7012 1 f4254"/>
              <a:gd name="f8578" fmla="*/ f7013 1 f4255"/>
              <a:gd name="f8579" fmla="*/ f7014 1 f4254"/>
              <a:gd name="f8580" fmla="*/ f7015 1 f4255"/>
              <a:gd name="f8581" fmla="*/ f7016 1 f4254"/>
              <a:gd name="f8582" fmla="*/ f7017 1 f4255"/>
              <a:gd name="f8583" fmla="*/ f7018 1 f4254"/>
              <a:gd name="f8584" fmla="*/ f7019 1 f4255"/>
              <a:gd name="f8585" fmla="*/ f7020 1 f4254"/>
              <a:gd name="f8586" fmla="*/ f7021 1 f4255"/>
              <a:gd name="f8587" fmla="*/ f7022 1 f4254"/>
              <a:gd name="f8588" fmla="*/ f7023 1 f4255"/>
              <a:gd name="f8589" fmla="*/ f7024 1 f4254"/>
              <a:gd name="f8590" fmla="*/ f7025 1 f4255"/>
              <a:gd name="f8591" fmla="*/ f7026 1 f4254"/>
              <a:gd name="f8592" fmla="*/ f7027 1 f4255"/>
              <a:gd name="f8593" fmla="*/ f7028 1 f4254"/>
              <a:gd name="f8594" fmla="*/ f7029 1 f4255"/>
              <a:gd name="f8595" fmla="*/ f7030 1 f4254"/>
              <a:gd name="f8596" fmla="*/ f7031 1 f4255"/>
              <a:gd name="f8597" fmla="*/ f7032 1 f4254"/>
              <a:gd name="f8598" fmla="*/ f7033 1 f4255"/>
              <a:gd name="f8599" fmla="*/ f7034 1 f4254"/>
              <a:gd name="f8600" fmla="*/ f7035 1 f4254"/>
              <a:gd name="f8601" fmla="*/ f7036 1 f4255"/>
              <a:gd name="f8602" fmla="*/ f7037 1 f4255"/>
              <a:gd name="f8603" fmla="*/ f7038 1 f4254"/>
              <a:gd name="f8604" fmla="*/ f7039 1 f4255"/>
              <a:gd name="f8605" fmla="*/ f7040 1 f4254"/>
              <a:gd name="f8606" fmla="*/ f7041 1 f4255"/>
              <a:gd name="f8607" fmla="*/ f7042 1 f4254"/>
              <a:gd name="f8608" fmla="*/ f7043 1 f4255"/>
              <a:gd name="f8609" fmla="*/ f7044 1 f4254"/>
              <a:gd name="f8610" fmla="*/ f7045 1 f4254"/>
              <a:gd name="f8611" fmla="*/ f7046 1 f4255"/>
              <a:gd name="f8612" fmla="*/ f7047 1 f4254"/>
              <a:gd name="f8613" fmla="*/ f7048 1 f4254"/>
              <a:gd name="f8614" fmla="*/ f7049 1 f4255"/>
              <a:gd name="f8615" fmla="*/ f7050 1 f4255"/>
              <a:gd name="f8616" fmla="*/ f7051 1 f4254"/>
              <a:gd name="f8617" fmla="*/ f7052 1 f4255"/>
              <a:gd name="f8618" fmla="*/ f7053 1 f4254"/>
              <a:gd name="f8619" fmla="*/ f7054 1 f4255"/>
              <a:gd name="f8620" fmla="*/ f7055 1 f4254"/>
              <a:gd name="f8621" fmla="*/ f7056 1 f4255"/>
              <a:gd name="f8622" fmla="*/ f7057 1 f4254"/>
              <a:gd name="f8623" fmla="*/ f7058 1 f4255"/>
              <a:gd name="f8624" fmla="*/ f7059 1 f4254"/>
              <a:gd name="f8625" fmla="*/ f7060 1 f4255"/>
              <a:gd name="f8626" fmla="*/ f7061 1 f4254"/>
              <a:gd name="f8627" fmla="*/ f7062 1 f4255"/>
              <a:gd name="f8628" fmla="*/ f7063 1 f4254"/>
              <a:gd name="f8629" fmla="*/ f7064 1 f4255"/>
              <a:gd name="f8630" fmla="*/ f7065 1 f4254"/>
              <a:gd name="f8631" fmla="*/ f7066 1 f4254"/>
              <a:gd name="f8632" fmla="*/ f7067 1 f4255"/>
              <a:gd name="f8633" fmla="*/ f7068 1 f4254"/>
              <a:gd name="f8634" fmla="*/ f7069 1 f4255"/>
              <a:gd name="f8635" fmla="*/ f7070 1 f4254"/>
              <a:gd name="f8636" fmla="*/ f7071 1 f4255"/>
              <a:gd name="f8637" fmla="*/ f7072 1 f4255"/>
              <a:gd name="f8638" fmla="*/ f7073 1 f4254"/>
              <a:gd name="f8639" fmla="*/ f7074 1 f4255"/>
              <a:gd name="f8640" fmla="*/ f7075 1 f4255"/>
              <a:gd name="f8641" fmla="*/ f7076 1 f4254"/>
              <a:gd name="f8642" fmla="*/ f7077 1 f4255"/>
              <a:gd name="f8643" fmla="*/ f7078 1 f4255"/>
              <a:gd name="f8644" fmla="*/ f7079 1 f4254"/>
              <a:gd name="f8645" fmla="*/ f7080 1 f4255"/>
              <a:gd name="f8646" fmla="*/ f7081 1 f4254"/>
              <a:gd name="f8647" fmla="*/ f7082 1 f4255"/>
              <a:gd name="f8648" fmla="*/ f7083 1 f4254"/>
              <a:gd name="f8649" fmla="*/ f7084 1 f4254"/>
              <a:gd name="f8650" fmla="*/ f7085 1 f4255"/>
              <a:gd name="f8651" fmla="*/ f7086 1 f4254"/>
              <a:gd name="f8652" fmla="*/ f7087 1 f4255"/>
              <a:gd name="f8653" fmla="*/ f7088 1 f4254"/>
              <a:gd name="f8654" fmla="*/ f7089 1 f4255"/>
              <a:gd name="f8655" fmla="*/ f7090 1 f4254"/>
              <a:gd name="f8656" fmla="*/ f7091 1 f4255"/>
              <a:gd name="f8657" fmla="*/ f7092 1 f4254"/>
              <a:gd name="f8658" fmla="*/ f7093 1 f4255"/>
              <a:gd name="f8659" fmla="*/ f7094 1 f4254"/>
              <a:gd name="f8660" fmla="*/ f7095 1 f4255"/>
              <a:gd name="f8661" fmla="*/ f7096 1 f4254"/>
              <a:gd name="f8662" fmla="*/ f7097 1 f4255"/>
              <a:gd name="f8663" fmla="*/ f7098 1 f4254"/>
              <a:gd name="f8664" fmla="*/ f7099 1 f4255"/>
              <a:gd name="f8665" fmla="*/ f7100 1 f4254"/>
              <a:gd name="f8666" fmla="*/ f7101 1 f4255"/>
              <a:gd name="f8667" fmla="*/ f7102 1 f4254"/>
              <a:gd name="f8668" fmla="*/ f7103 1 f4255"/>
              <a:gd name="f8669" fmla="*/ f7104 1 f4254"/>
              <a:gd name="f8670" fmla="*/ f7105 1 f4255"/>
              <a:gd name="f8671" fmla="*/ f7106 1 f4254"/>
              <a:gd name="f8672" fmla="*/ f7107 1 f4255"/>
              <a:gd name="f8673" fmla="*/ f7108 1 f4254"/>
              <a:gd name="f8674" fmla="*/ f7109 1 f4255"/>
              <a:gd name="f8675" fmla="*/ f7110 1 f4254"/>
              <a:gd name="f8676" fmla="*/ f7111 1 f4255"/>
              <a:gd name="f8677" fmla="*/ f7112 1 f4254"/>
              <a:gd name="f8678" fmla="*/ f7113 1 f4255"/>
              <a:gd name="f8679" fmla="*/ f7114 1 f4254"/>
              <a:gd name="f8680" fmla="*/ f7115 1 f4255"/>
              <a:gd name="f8681" fmla="*/ f7116 1 f4254"/>
              <a:gd name="f8682" fmla="*/ f7117 1 f4255"/>
              <a:gd name="f8683" fmla="*/ f7118 1 f4254"/>
              <a:gd name="f8684" fmla="*/ f7119 1 f4255"/>
              <a:gd name="f8685" fmla="*/ f7120 1 f4254"/>
              <a:gd name="f8686" fmla="*/ f7121 1 f4255"/>
              <a:gd name="f8687" fmla="*/ f7122 1 f4254"/>
              <a:gd name="f8688" fmla="*/ f7123 1 f4255"/>
              <a:gd name="f8689" fmla="*/ f7124 1 f4254"/>
              <a:gd name="f8690" fmla="*/ f7125 1 f4255"/>
              <a:gd name="f8691" fmla="*/ f7126 1 f4254"/>
              <a:gd name="f8692" fmla="*/ f7127 1 f4254"/>
              <a:gd name="f8693" fmla="*/ f7128 1 f4255"/>
              <a:gd name="f8694" fmla="*/ f7129 1 f4254"/>
              <a:gd name="f8695" fmla="*/ f7130 1 f4254"/>
              <a:gd name="f8696" fmla="*/ f7131 1 f4255"/>
              <a:gd name="f8697" fmla="*/ f7132 1 f4254"/>
              <a:gd name="f8698" fmla="*/ f7133 1 f4255"/>
              <a:gd name="f8699" fmla="*/ f7134 1 f4254"/>
              <a:gd name="f8700" fmla="*/ f7135 1 f4255"/>
              <a:gd name="f8701" fmla="*/ f7136 1 f4254"/>
              <a:gd name="f8702" fmla="*/ f7137 1 f4255"/>
              <a:gd name="f8703" fmla="*/ f7138 1 f4254"/>
              <a:gd name="f8704" fmla="*/ f7139 1 f4255"/>
              <a:gd name="f8705" fmla="*/ f7140 1 f4254"/>
              <a:gd name="f8706" fmla="*/ f7141 1 f4255"/>
              <a:gd name="f8707" fmla="*/ f7142 1 f4254"/>
              <a:gd name="f8708" fmla="*/ f7143 1 f4255"/>
              <a:gd name="f8709" fmla="*/ f7144 1 f4254"/>
              <a:gd name="f8710" fmla="*/ f7145 1 f4255"/>
              <a:gd name="f8711" fmla="*/ f7146 1 f4254"/>
              <a:gd name="f8712" fmla="*/ f7147 1 f4255"/>
              <a:gd name="f8713" fmla="*/ f7148 1 f4254"/>
              <a:gd name="f8714" fmla="*/ f7149 1 f4255"/>
              <a:gd name="f8715" fmla="*/ f7150 1 f4254"/>
              <a:gd name="f8716" fmla="*/ f7151 1 f4255"/>
              <a:gd name="f8717" fmla="*/ f7152 1 f4254"/>
              <a:gd name="f8718" fmla="*/ f7153 1 f4255"/>
              <a:gd name="f8719" fmla="*/ f7154 1 f4254"/>
              <a:gd name="f8720" fmla="*/ f7155 1 f4255"/>
              <a:gd name="f8721" fmla="*/ f7156 1 f4254"/>
              <a:gd name="f8722" fmla="*/ f7157 1 f4255"/>
              <a:gd name="f8723" fmla="*/ f7158 1 f4254"/>
              <a:gd name="f8724" fmla="*/ f7159 1 f4255"/>
              <a:gd name="f8725" fmla="*/ f7160 1 f4254"/>
              <a:gd name="f8726" fmla="*/ f7161 1 f4255"/>
              <a:gd name="f8727" fmla="*/ f7162 1 f4254"/>
              <a:gd name="f8728" fmla="*/ f7163 1 f4255"/>
              <a:gd name="f8729" fmla="*/ f7164 1 f4255"/>
              <a:gd name="f8730" fmla="*/ f7165 1 f4254"/>
              <a:gd name="f8731" fmla="*/ f7166 1 f4255"/>
              <a:gd name="f8732" fmla="*/ f7167 1 f4254"/>
              <a:gd name="f8733" fmla="*/ f7168 1 f4255"/>
              <a:gd name="f8734" fmla="*/ f7169 1 f4255"/>
              <a:gd name="f8735" fmla="*/ f7170 1 f4254"/>
              <a:gd name="f8736" fmla="*/ f7171 1 f4255"/>
              <a:gd name="f8737" fmla="*/ f7172 1 f4254"/>
              <a:gd name="f8738" fmla="*/ f7173 1 f4255"/>
              <a:gd name="f8739" fmla="*/ f7174 1 f4254"/>
              <a:gd name="f8740" fmla="*/ f7175 1 f4254"/>
              <a:gd name="f8741" fmla="*/ f7176 1 f4255"/>
              <a:gd name="f8742" fmla="*/ f7177 1 f4254"/>
              <a:gd name="f8743" fmla="*/ f7178 1 f4255"/>
              <a:gd name="f8744" fmla="*/ f7179 1 f4255"/>
              <a:gd name="f8745" fmla="*/ f7180 1 f4254"/>
              <a:gd name="f8746" fmla="*/ f7181 1 f4255"/>
              <a:gd name="f8747" fmla="*/ f7182 1 f4254"/>
              <a:gd name="f8748" fmla="*/ f7183 1 f4255"/>
              <a:gd name="f8749" fmla="*/ f7184 1 f4254"/>
              <a:gd name="f8750" fmla="*/ f7185 1 f4255"/>
              <a:gd name="f8751" fmla="*/ f7186 1 f4254"/>
              <a:gd name="f8752" fmla="*/ f7187 1 f4255"/>
              <a:gd name="f8753" fmla="*/ f7188 1 f4255"/>
              <a:gd name="f8754" fmla="*/ f7189 1 f4254"/>
              <a:gd name="f8755" fmla="*/ f7190 1 f4255"/>
              <a:gd name="f8756" fmla="*/ f7191 1 f4254"/>
              <a:gd name="f8757" fmla="*/ f7192 1 f4255"/>
              <a:gd name="f8758" fmla="*/ f7193 1 f4254"/>
              <a:gd name="f8759" fmla="*/ f7194 1 f4255"/>
              <a:gd name="f8760" fmla="*/ f7195 1 f4254"/>
              <a:gd name="f8761" fmla="*/ f7196 1 f4255"/>
              <a:gd name="f8762" fmla="*/ f7197 1 f4254"/>
              <a:gd name="f8763" fmla="*/ f7198 1 f4255"/>
              <a:gd name="f8764" fmla="*/ f7199 1 f4254"/>
              <a:gd name="f8765" fmla="*/ f7200 1 f4255"/>
              <a:gd name="f8766" fmla="*/ f7201 1 f4254"/>
              <a:gd name="f8767" fmla="*/ f7202 1 f4255"/>
              <a:gd name="f8768" fmla="*/ f7203 1 f4254"/>
              <a:gd name="f8769" fmla="*/ f7204 1 f4255"/>
              <a:gd name="f8770" fmla="*/ f7205 1 f4254"/>
              <a:gd name="f8771" fmla="*/ f7206 1 f4255"/>
              <a:gd name="f8772" fmla="*/ f7207 1 f4255"/>
              <a:gd name="f8773" fmla="*/ f7208 1 f4255"/>
              <a:gd name="f8774" fmla="*/ f7209 1 f4254"/>
              <a:gd name="f8775" fmla="*/ f7210 1 f4255"/>
              <a:gd name="f8776" fmla="*/ f7211 1 f4254"/>
              <a:gd name="f8777" fmla="*/ f7212 1 f4255"/>
              <a:gd name="f8778" fmla="*/ f7213 1 f4255"/>
              <a:gd name="f8779" fmla="*/ f7214 1 f4254"/>
              <a:gd name="f8780" fmla="*/ f7215 1 f4255"/>
              <a:gd name="f8781" fmla="*/ f7216 1 f4254"/>
              <a:gd name="f8782" fmla="*/ f7217 1 f4255"/>
              <a:gd name="f8783" fmla="*/ f7218 1 f4254"/>
              <a:gd name="f8784" fmla="*/ f7219 1 f4255"/>
              <a:gd name="f8785" fmla="*/ f7220 1 f4254"/>
              <a:gd name="f8786" fmla="*/ f7221 1 f4255"/>
              <a:gd name="f8787" fmla="*/ f7222 1 f4254"/>
              <a:gd name="f8788" fmla="*/ f7223 1 f4255"/>
              <a:gd name="f8789" fmla="*/ f7224 1 f4254"/>
              <a:gd name="f8790" fmla="*/ f7225 1 f4254"/>
              <a:gd name="f8791" fmla="*/ f7226 1 f4255"/>
              <a:gd name="f8792" fmla="*/ f7227 1 f4254"/>
              <a:gd name="f8793" fmla="*/ f7228 1 f4255"/>
              <a:gd name="f8794" fmla="*/ f7229 1 f4254"/>
              <a:gd name="f8795" fmla="*/ f7230 1 f4255"/>
              <a:gd name="f8796" fmla="*/ f7231 1 f4255"/>
              <a:gd name="f8797" fmla="*/ f7232 1 f4254"/>
              <a:gd name="f8798" fmla="*/ f7233 1 f4254"/>
              <a:gd name="f8799" fmla="*/ f7234 1 f4255"/>
              <a:gd name="f8800" fmla="*/ f7235 1 f4255"/>
              <a:gd name="f8801" fmla="*/ f7236 1 f4254"/>
              <a:gd name="f8802" fmla="*/ f7237 1 f4255"/>
              <a:gd name="f8803" fmla="*/ f7238 1 f4254"/>
              <a:gd name="f8804" fmla="*/ f7239 1 f4255"/>
              <a:gd name="f8805" fmla="*/ f7240 1 f4254"/>
              <a:gd name="f8806" fmla="*/ f7241 1 f4254"/>
              <a:gd name="f8807" fmla="*/ f7242 1 f4254"/>
              <a:gd name="f8808" fmla="*/ f7243 1 f4255"/>
              <a:gd name="f8809" fmla="*/ f7244 1 f4254"/>
              <a:gd name="f8810" fmla="*/ f7245 1 f4255"/>
              <a:gd name="f8811" fmla="*/ f7246 1 f4255"/>
              <a:gd name="f8812" fmla="*/ f7247 1 f4254"/>
              <a:gd name="f8813" fmla="*/ f7248 1 f4255"/>
              <a:gd name="f8814" fmla="*/ f7249 1 f4254"/>
              <a:gd name="f8815" fmla="*/ f7250 1 f4255"/>
              <a:gd name="f8816" fmla="*/ f7251 1 f4255"/>
              <a:gd name="f8817" fmla="*/ f7252 1 f4255"/>
              <a:gd name="f8818" fmla="*/ f7253 1 f4254"/>
              <a:gd name="f8819" fmla="*/ f7254 1 f4255"/>
              <a:gd name="f8820" fmla="*/ f7255 1 f4254"/>
              <a:gd name="f8821" fmla="*/ f7256 1 f4255"/>
              <a:gd name="f8822" fmla="*/ f7257 1 f4254"/>
              <a:gd name="f8823" fmla="*/ f7258 1 f4255"/>
              <a:gd name="f8824" fmla="*/ f7259 1 f4254"/>
              <a:gd name="f8825" fmla="*/ f7260 1 f4255"/>
              <a:gd name="f8826" fmla="*/ f7261 1 f4254"/>
              <a:gd name="f8827" fmla="*/ f7262 1 f4255"/>
              <a:gd name="f8828" fmla="*/ f7263 1 f4254"/>
              <a:gd name="f8829" fmla="*/ f7264 1 f4255"/>
              <a:gd name="f8830" fmla="*/ f7265 1 f4254"/>
              <a:gd name="f8831" fmla="*/ f7266 1 f4255"/>
              <a:gd name="f8832" fmla="*/ f7267 1 f4254"/>
              <a:gd name="f8833" fmla="*/ f7268 1 f4255"/>
              <a:gd name="f8834" fmla="*/ f7269 1 f4254"/>
              <a:gd name="f8835" fmla="*/ f7270 1 f4255"/>
              <a:gd name="f8836" fmla="*/ f7271 1 f4254"/>
              <a:gd name="f8837" fmla="*/ f7272 1 f4255"/>
              <a:gd name="f8838" fmla="*/ f7273 1 f4254"/>
              <a:gd name="f8839" fmla="*/ f7274 1 f4254"/>
              <a:gd name="f8840" fmla="*/ f7275 1 f4255"/>
              <a:gd name="f8841" fmla="*/ f7276 1 f4254"/>
              <a:gd name="f8842" fmla="*/ f7277 1 f4255"/>
              <a:gd name="f8843" fmla="*/ f7278 1 f4254"/>
              <a:gd name="f8844" fmla="*/ f7279 1 f4255"/>
              <a:gd name="f8845" fmla="*/ f7280 1 f4254"/>
              <a:gd name="f8846" fmla="*/ f7281 1 f4255"/>
              <a:gd name="f8847" fmla="*/ f7282 1 f4254"/>
              <a:gd name="f8848" fmla="*/ f7283 1 f4255"/>
              <a:gd name="f8849" fmla="*/ f7284 1 f4255"/>
              <a:gd name="f8850" fmla="*/ f7285 1 f4254"/>
              <a:gd name="f8851" fmla="*/ f7286 1 f4255"/>
              <a:gd name="f8852" fmla="*/ f7287 1 f4254"/>
              <a:gd name="f8853" fmla="*/ f7288 1 f4255"/>
              <a:gd name="f8854" fmla="*/ f7289 1 f4255"/>
              <a:gd name="f8855" fmla="*/ f7290 1 f4255"/>
              <a:gd name="f8856" fmla="*/ f7291 1 f4254"/>
              <a:gd name="f8857" fmla="*/ f7292 1 f4255"/>
              <a:gd name="f8858" fmla="*/ f7293 1 f4254"/>
              <a:gd name="f8859" fmla="*/ f7294 1 f4255"/>
              <a:gd name="f8860" fmla="*/ f7295 1 f4254"/>
              <a:gd name="f8861" fmla="*/ f7296 1 f4255"/>
              <a:gd name="f8862" fmla="*/ f7297 1 f4254"/>
              <a:gd name="f8863" fmla="*/ f7298 1 f4255"/>
              <a:gd name="f8864" fmla="*/ f7299 1 f4254"/>
              <a:gd name="f8865" fmla="*/ f7300 1 f4255"/>
              <a:gd name="f8866" fmla="*/ f7301 1 f4254"/>
              <a:gd name="f8867" fmla="*/ f7302 1 f4255"/>
              <a:gd name="f8868" fmla="*/ f7303 1 f4254"/>
              <a:gd name="f8869" fmla="*/ f7304 1 f4255"/>
              <a:gd name="f8870" fmla="*/ f7305 1 f4254"/>
              <a:gd name="f8871" fmla="*/ f7306 1 f4255"/>
              <a:gd name="f8872" fmla="*/ f7307 1 f4254"/>
              <a:gd name="f8873" fmla="*/ f7308 1 f4255"/>
              <a:gd name="f8874" fmla="*/ f7309 1 f4254"/>
              <a:gd name="f8875" fmla="*/ f7310 1 f4254"/>
              <a:gd name="f8876" fmla="*/ f7311 1 f4254"/>
              <a:gd name="f8877" fmla="*/ f7312 1 f4254"/>
              <a:gd name="f8878" fmla="*/ f7313 1 f4255"/>
              <a:gd name="f8879" fmla="*/ f7314 1 f4255"/>
              <a:gd name="f8880" fmla="*/ f7315 1 f4254"/>
              <a:gd name="f8881" fmla="*/ f7316 1 f4255"/>
              <a:gd name="f8882" fmla="*/ f7317 1 f4254"/>
              <a:gd name="f8883" fmla="*/ f7318 1 f4255"/>
              <a:gd name="f8884" fmla="*/ f7319 1 f4254"/>
              <a:gd name="f8885" fmla="*/ f7320 1 f4255"/>
              <a:gd name="f8886" fmla="*/ f7321 1 f4254"/>
              <a:gd name="f8887" fmla="*/ f7322 1 f4255"/>
              <a:gd name="f8888" fmla="*/ f7323 1 f4254"/>
              <a:gd name="f8889" fmla="*/ f7324 1 f4255"/>
              <a:gd name="f8890" fmla="*/ f7325 1 f4255"/>
              <a:gd name="f8891" fmla="*/ f7326 1 f4254"/>
              <a:gd name="f8892" fmla="*/ f7327 1 f4255"/>
              <a:gd name="f8893" fmla="*/ f7328 1 f4254"/>
              <a:gd name="f8894" fmla="*/ f7329 1 f4255"/>
              <a:gd name="f8895" fmla="*/ f7330 1 f4254"/>
              <a:gd name="f8896" fmla="*/ f7331 1 f4255"/>
              <a:gd name="f8897" fmla="*/ f7332 1 f4254"/>
              <a:gd name="f8898" fmla="*/ f7333 1 f4255"/>
              <a:gd name="f8899" fmla="*/ f7334 1 f4254"/>
              <a:gd name="f8900" fmla="*/ f7335 1 f4255"/>
              <a:gd name="f8901" fmla="*/ f7336 1 f4254"/>
              <a:gd name="f8902" fmla="*/ f7337 1 f4255"/>
              <a:gd name="f8903" fmla="*/ f7338 1 f4254"/>
              <a:gd name="f8904" fmla="*/ f7339 1 f4255"/>
              <a:gd name="f8905" fmla="*/ f7340 1 f4254"/>
              <a:gd name="f8906" fmla="*/ f7341 1 f4255"/>
              <a:gd name="f8907" fmla="*/ f7342 1 f4254"/>
              <a:gd name="f8908" fmla="*/ f7343 1 f4255"/>
              <a:gd name="f8909" fmla="*/ f7344 1 f4254"/>
              <a:gd name="f8910" fmla="*/ f7345 1 f4254"/>
              <a:gd name="f8911" fmla="*/ f7346 1 f4255"/>
              <a:gd name="f8912" fmla="*/ f7347 1 f4254"/>
              <a:gd name="f8913" fmla="*/ f7348 1 f4255"/>
              <a:gd name="f8914" fmla="*/ f7349 1 f4254"/>
              <a:gd name="f8915" fmla="*/ f7350 1 f4254"/>
              <a:gd name="f8916" fmla="*/ f7351 1 f4255"/>
              <a:gd name="f8917" fmla="*/ f7352 1 f4255"/>
              <a:gd name="f8918" fmla="*/ f7353 1 f4254"/>
              <a:gd name="f8919" fmla="*/ f7354 1 f4255"/>
              <a:gd name="f8920" fmla="*/ f7355 1 f4254"/>
              <a:gd name="f8921" fmla="*/ f7356 1 f4255"/>
              <a:gd name="f8922" fmla="*/ f7357 1 f4254"/>
              <a:gd name="f8923" fmla="*/ f7358 1 f4255"/>
              <a:gd name="f8924" fmla="*/ f7359 1 f4254"/>
              <a:gd name="f8925" fmla="*/ f7360 1 f4255"/>
              <a:gd name="f8926" fmla="*/ f7361 1 f4254"/>
              <a:gd name="f8927" fmla="*/ f7362 1 f4254"/>
              <a:gd name="f8928" fmla="*/ f7363 1 f4255"/>
              <a:gd name="f8929" fmla="*/ f7364 1 f4254"/>
              <a:gd name="f8930" fmla="*/ f7365 1 f4255"/>
              <a:gd name="f8931" fmla="*/ f7366 1 f4254"/>
              <a:gd name="f8932" fmla="*/ f7367 1 f4255"/>
              <a:gd name="f8933" fmla="*/ f7368 1 f4254"/>
              <a:gd name="f8934" fmla="*/ f7369 1 f4255"/>
              <a:gd name="f8935" fmla="*/ f7370 1 f4254"/>
              <a:gd name="f8936" fmla="*/ f7371 1 f4255"/>
              <a:gd name="f8937" fmla="*/ f7372 1 f4254"/>
              <a:gd name="f8938" fmla="*/ f7373 1 f4255"/>
              <a:gd name="f8939" fmla="*/ f7374 1 f4254"/>
              <a:gd name="f8940" fmla="*/ f7375 1 f4255"/>
              <a:gd name="f8941" fmla="*/ f7376 1 f4254"/>
              <a:gd name="f8942" fmla="*/ f7377 1 f4255"/>
              <a:gd name="f8943" fmla="*/ f7378 1 f4254"/>
              <a:gd name="f8944" fmla="*/ f7379 f4245 1"/>
              <a:gd name="f8945" fmla="*/ f7380 f4245 1"/>
              <a:gd name="f8946" fmla="*/ f7382 f4246 1"/>
              <a:gd name="f8947" fmla="*/ f7381 f4246 1"/>
              <a:gd name="f8948" fmla="*/ f7383 f4245 1"/>
              <a:gd name="f8949" fmla="*/ f7384 f4246 1"/>
              <a:gd name="f8950" fmla="*/ f7385 f4245 1"/>
              <a:gd name="f8951" fmla="*/ f7386 f4246 1"/>
              <a:gd name="f8952" fmla="*/ f7387 f4246 1"/>
              <a:gd name="f8953" fmla="*/ f7388 f4245 1"/>
              <a:gd name="f8954" fmla="*/ f7389 f4246 1"/>
              <a:gd name="f8955" fmla="*/ f7390 f4245 1"/>
              <a:gd name="f8956" fmla="*/ f7391 f4246 1"/>
              <a:gd name="f8957" fmla="*/ f7392 f4245 1"/>
              <a:gd name="f8958" fmla="*/ f7393 f4246 1"/>
              <a:gd name="f8959" fmla="*/ f7394 f4245 1"/>
              <a:gd name="f8960" fmla="*/ f7395 f4246 1"/>
              <a:gd name="f8961" fmla="*/ f7396 f4245 1"/>
              <a:gd name="f8962" fmla="*/ f7397 f4246 1"/>
              <a:gd name="f8963" fmla="*/ f7398 f4245 1"/>
              <a:gd name="f8964" fmla="*/ f7399 f4246 1"/>
              <a:gd name="f8965" fmla="*/ f7400 f4245 1"/>
              <a:gd name="f8966" fmla="*/ f7401 f4246 1"/>
              <a:gd name="f8967" fmla="*/ f7402 f4245 1"/>
              <a:gd name="f8968" fmla="*/ f7403 f4246 1"/>
              <a:gd name="f8969" fmla="*/ f7404 f4245 1"/>
              <a:gd name="f8970" fmla="*/ f7405 f4246 1"/>
              <a:gd name="f8971" fmla="*/ f7406 f4245 1"/>
              <a:gd name="f8972" fmla="*/ f7407 f4246 1"/>
              <a:gd name="f8973" fmla="*/ f7408 f4245 1"/>
              <a:gd name="f8974" fmla="*/ f7409 f4246 1"/>
              <a:gd name="f8975" fmla="*/ f7410 f4245 1"/>
              <a:gd name="f8976" fmla="*/ f7411 f4246 1"/>
              <a:gd name="f8977" fmla="*/ f7412 f4245 1"/>
              <a:gd name="f8978" fmla="*/ f7413 f4246 1"/>
              <a:gd name="f8979" fmla="*/ f7414 f4245 1"/>
              <a:gd name="f8980" fmla="*/ f7415 f4246 1"/>
              <a:gd name="f8981" fmla="*/ f7416 f4245 1"/>
              <a:gd name="f8982" fmla="*/ f7417 f4246 1"/>
              <a:gd name="f8983" fmla="*/ f7418 f4245 1"/>
              <a:gd name="f8984" fmla="*/ f7419 f4246 1"/>
              <a:gd name="f8985" fmla="*/ f7420 f4245 1"/>
              <a:gd name="f8986" fmla="*/ f7421 f4246 1"/>
              <a:gd name="f8987" fmla="*/ f7422 f4245 1"/>
              <a:gd name="f8988" fmla="*/ f7423 f4246 1"/>
              <a:gd name="f8989" fmla="*/ f7424 f4245 1"/>
              <a:gd name="f8990" fmla="*/ f7425 f4246 1"/>
              <a:gd name="f8991" fmla="*/ f7426 f4245 1"/>
              <a:gd name="f8992" fmla="*/ f7427 f4245 1"/>
              <a:gd name="f8993" fmla="*/ f7428 f4246 1"/>
              <a:gd name="f8994" fmla="*/ f7429 f4245 1"/>
              <a:gd name="f8995" fmla="*/ f7430 f4246 1"/>
              <a:gd name="f8996" fmla="*/ f7431 f4245 1"/>
              <a:gd name="f8997" fmla="*/ f7432 f4246 1"/>
              <a:gd name="f8998" fmla="*/ f7433 f4245 1"/>
              <a:gd name="f8999" fmla="*/ f7434 f4245 1"/>
              <a:gd name="f9000" fmla="*/ f7435 f4246 1"/>
              <a:gd name="f9001" fmla="*/ f7436 f4245 1"/>
              <a:gd name="f9002" fmla="*/ f7437 f4246 1"/>
              <a:gd name="f9003" fmla="*/ f7438 f4245 1"/>
              <a:gd name="f9004" fmla="*/ f7439 f4246 1"/>
              <a:gd name="f9005" fmla="*/ f7440 f4245 1"/>
              <a:gd name="f9006" fmla="*/ f7441 f4246 1"/>
              <a:gd name="f9007" fmla="*/ f7442 f4245 1"/>
              <a:gd name="f9008" fmla="*/ f7443 f4246 1"/>
              <a:gd name="f9009" fmla="*/ f7444 f4245 1"/>
              <a:gd name="f9010" fmla="*/ f7445 f4246 1"/>
              <a:gd name="f9011" fmla="*/ f7446 f4245 1"/>
              <a:gd name="f9012" fmla="*/ f7447 f4246 1"/>
              <a:gd name="f9013" fmla="*/ f7448 f4245 1"/>
              <a:gd name="f9014" fmla="*/ f7449 f4246 1"/>
              <a:gd name="f9015" fmla="*/ f7450 f4245 1"/>
              <a:gd name="f9016" fmla="*/ f7451 f4246 1"/>
              <a:gd name="f9017" fmla="*/ f7452 f4245 1"/>
              <a:gd name="f9018" fmla="*/ f7453 f4246 1"/>
              <a:gd name="f9019" fmla="*/ f7454 f4245 1"/>
              <a:gd name="f9020" fmla="*/ f7455 f4245 1"/>
              <a:gd name="f9021" fmla="*/ f7456 f4246 1"/>
              <a:gd name="f9022" fmla="*/ f7457 f4245 1"/>
              <a:gd name="f9023" fmla="*/ f7458 f4246 1"/>
              <a:gd name="f9024" fmla="*/ f7459 f4245 1"/>
              <a:gd name="f9025" fmla="*/ f7460 f4246 1"/>
              <a:gd name="f9026" fmla="*/ f7461 f4245 1"/>
              <a:gd name="f9027" fmla="*/ f7462 f4246 1"/>
              <a:gd name="f9028" fmla="*/ f7463 f4245 1"/>
              <a:gd name="f9029" fmla="*/ f7464 f4246 1"/>
              <a:gd name="f9030" fmla="*/ f7465 f4245 1"/>
              <a:gd name="f9031" fmla="*/ f7466 f4246 1"/>
              <a:gd name="f9032" fmla="*/ f7467 f4245 1"/>
              <a:gd name="f9033" fmla="*/ f7468 f4245 1"/>
              <a:gd name="f9034" fmla="*/ f7469 f4246 1"/>
              <a:gd name="f9035" fmla="*/ f7470 f4245 1"/>
              <a:gd name="f9036" fmla="*/ f7471 f4246 1"/>
              <a:gd name="f9037" fmla="*/ f7472 f4245 1"/>
              <a:gd name="f9038" fmla="*/ f7473 f4246 1"/>
              <a:gd name="f9039" fmla="*/ f7474 f4245 1"/>
              <a:gd name="f9040" fmla="*/ f7475 f4246 1"/>
              <a:gd name="f9041" fmla="*/ f7476 f4245 1"/>
              <a:gd name="f9042" fmla="*/ f7477 f4246 1"/>
              <a:gd name="f9043" fmla="*/ f7478 f4245 1"/>
              <a:gd name="f9044" fmla="*/ f7479 f4245 1"/>
              <a:gd name="f9045" fmla="*/ f7480 f4245 1"/>
              <a:gd name="f9046" fmla="*/ f7481 f4246 1"/>
              <a:gd name="f9047" fmla="*/ f7482 f4245 1"/>
              <a:gd name="f9048" fmla="*/ f7483 f4246 1"/>
              <a:gd name="f9049" fmla="*/ f7484 f4245 1"/>
              <a:gd name="f9050" fmla="*/ f7485 f4246 1"/>
              <a:gd name="f9051" fmla="*/ f7486 f4245 1"/>
              <a:gd name="f9052" fmla="*/ f7487 f4246 1"/>
              <a:gd name="f9053" fmla="*/ f7488 f4245 1"/>
              <a:gd name="f9054" fmla="*/ f7489 f4245 1"/>
              <a:gd name="f9055" fmla="*/ f7490 f4246 1"/>
              <a:gd name="f9056" fmla="*/ f7491 f4245 1"/>
              <a:gd name="f9057" fmla="*/ f7492 f4246 1"/>
              <a:gd name="f9058" fmla="*/ f7493 f4245 1"/>
              <a:gd name="f9059" fmla="*/ f7494 f4246 1"/>
              <a:gd name="f9060" fmla="*/ f7495 f4245 1"/>
              <a:gd name="f9061" fmla="*/ f7496 f4246 1"/>
              <a:gd name="f9062" fmla="*/ f7497 f4245 1"/>
              <a:gd name="f9063" fmla="*/ f7498 f4246 1"/>
              <a:gd name="f9064" fmla="*/ f7499 f4245 1"/>
              <a:gd name="f9065" fmla="*/ f7500 f4246 1"/>
              <a:gd name="f9066" fmla="*/ f7501 f4245 1"/>
              <a:gd name="f9067" fmla="*/ f7502 f4245 1"/>
              <a:gd name="f9068" fmla="*/ f7503 f4246 1"/>
              <a:gd name="f9069" fmla="*/ f7504 f4245 1"/>
              <a:gd name="f9070" fmla="*/ f7505 f4246 1"/>
              <a:gd name="f9071" fmla="*/ f7506 f4245 1"/>
              <a:gd name="f9072" fmla="*/ f7507 f4246 1"/>
              <a:gd name="f9073" fmla="*/ f7508 f4245 1"/>
              <a:gd name="f9074" fmla="*/ f7509 f4246 1"/>
              <a:gd name="f9075" fmla="*/ f7510 f4245 1"/>
              <a:gd name="f9076" fmla="*/ f7511 f4246 1"/>
              <a:gd name="f9077" fmla="*/ f7512 f4245 1"/>
              <a:gd name="f9078" fmla="*/ f7513 f4246 1"/>
              <a:gd name="f9079" fmla="*/ f7514 f4245 1"/>
              <a:gd name="f9080" fmla="*/ f7515 f4246 1"/>
              <a:gd name="f9081" fmla="*/ f7516 f4245 1"/>
              <a:gd name="f9082" fmla="*/ f7517 f4246 1"/>
              <a:gd name="f9083" fmla="*/ f7518 f4245 1"/>
              <a:gd name="f9084" fmla="*/ f7519 f4246 1"/>
              <a:gd name="f9085" fmla="*/ f7520 f4245 1"/>
              <a:gd name="f9086" fmla="*/ f7521 f4246 1"/>
              <a:gd name="f9087" fmla="*/ f7522 f4245 1"/>
              <a:gd name="f9088" fmla="*/ f7523 f4246 1"/>
              <a:gd name="f9089" fmla="*/ f7524 f4245 1"/>
              <a:gd name="f9090" fmla="*/ f7525 f4246 1"/>
              <a:gd name="f9091" fmla="*/ f7526 f4245 1"/>
              <a:gd name="f9092" fmla="*/ f7527 f4246 1"/>
              <a:gd name="f9093" fmla="*/ f7528 f4245 1"/>
              <a:gd name="f9094" fmla="*/ f7529 f4246 1"/>
              <a:gd name="f9095" fmla="*/ f7530 f4245 1"/>
              <a:gd name="f9096" fmla="*/ f7531 f4246 1"/>
              <a:gd name="f9097" fmla="*/ f7532 f4245 1"/>
              <a:gd name="f9098" fmla="*/ f7533 f4246 1"/>
              <a:gd name="f9099" fmla="*/ f7534 f4245 1"/>
              <a:gd name="f9100" fmla="*/ f7535 f4246 1"/>
              <a:gd name="f9101" fmla="*/ f7536 f4245 1"/>
              <a:gd name="f9102" fmla="*/ f7537 f4246 1"/>
              <a:gd name="f9103" fmla="*/ f7538 f4245 1"/>
              <a:gd name="f9104" fmla="*/ f7539 f4246 1"/>
              <a:gd name="f9105" fmla="*/ f7540 f4245 1"/>
              <a:gd name="f9106" fmla="*/ f7541 f4246 1"/>
              <a:gd name="f9107" fmla="*/ f7542 f4245 1"/>
              <a:gd name="f9108" fmla="*/ f7543 f4245 1"/>
              <a:gd name="f9109" fmla="*/ f7544 f4246 1"/>
              <a:gd name="f9110" fmla="*/ f7545 f4245 1"/>
              <a:gd name="f9111" fmla="*/ f7546 f4246 1"/>
              <a:gd name="f9112" fmla="*/ f7547 f4245 1"/>
              <a:gd name="f9113" fmla="*/ f7548 f4246 1"/>
              <a:gd name="f9114" fmla="*/ f7549 f4245 1"/>
              <a:gd name="f9115" fmla="*/ f7550 f4246 1"/>
              <a:gd name="f9116" fmla="*/ f7551 f4245 1"/>
              <a:gd name="f9117" fmla="*/ f7552 f4246 1"/>
              <a:gd name="f9118" fmla="*/ f7553 f4245 1"/>
              <a:gd name="f9119" fmla="*/ f7554 f4246 1"/>
              <a:gd name="f9120" fmla="*/ f7555 f4245 1"/>
              <a:gd name="f9121" fmla="*/ f7556 f4246 1"/>
              <a:gd name="f9122" fmla="*/ f7557 f4245 1"/>
              <a:gd name="f9123" fmla="*/ f7558 f4246 1"/>
              <a:gd name="f9124" fmla="*/ f7559 f4245 1"/>
              <a:gd name="f9125" fmla="*/ f7560 f4246 1"/>
              <a:gd name="f9126" fmla="*/ f7561 f4245 1"/>
              <a:gd name="f9127" fmla="*/ f7562 f4246 1"/>
              <a:gd name="f9128" fmla="*/ f7563 f4245 1"/>
              <a:gd name="f9129" fmla="*/ f7564 f4246 1"/>
              <a:gd name="f9130" fmla="*/ f7565 f4245 1"/>
              <a:gd name="f9131" fmla="*/ f7566 f4246 1"/>
              <a:gd name="f9132" fmla="*/ f7567 f4245 1"/>
              <a:gd name="f9133" fmla="*/ f7568 f4246 1"/>
              <a:gd name="f9134" fmla="*/ f7569 f4245 1"/>
              <a:gd name="f9135" fmla="*/ f7570 f4246 1"/>
              <a:gd name="f9136" fmla="*/ f7571 f4245 1"/>
              <a:gd name="f9137" fmla="*/ f7572 f4246 1"/>
              <a:gd name="f9138" fmla="*/ f7573 f4245 1"/>
              <a:gd name="f9139" fmla="*/ f7574 f4246 1"/>
              <a:gd name="f9140" fmla="*/ f7575 f4245 1"/>
              <a:gd name="f9141" fmla="*/ f7576 f4246 1"/>
              <a:gd name="f9142" fmla="*/ f7577 f4245 1"/>
              <a:gd name="f9143" fmla="*/ f7578 f4246 1"/>
              <a:gd name="f9144" fmla="*/ f7579 f4245 1"/>
              <a:gd name="f9145" fmla="*/ f7580 f4246 1"/>
              <a:gd name="f9146" fmla="*/ f7581 f4245 1"/>
              <a:gd name="f9147" fmla="*/ f7582 f4246 1"/>
              <a:gd name="f9148" fmla="*/ f7583 f4245 1"/>
              <a:gd name="f9149" fmla="*/ f7584 f4246 1"/>
              <a:gd name="f9150" fmla="*/ f7585 f4245 1"/>
              <a:gd name="f9151" fmla="*/ f7586 f4246 1"/>
              <a:gd name="f9152" fmla="*/ f7587 f4245 1"/>
              <a:gd name="f9153" fmla="*/ f7588 f4246 1"/>
              <a:gd name="f9154" fmla="*/ f7589 f4245 1"/>
              <a:gd name="f9155" fmla="*/ f7590 f4246 1"/>
              <a:gd name="f9156" fmla="*/ f7591 f4245 1"/>
              <a:gd name="f9157" fmla="*/ f7592 f4246 1"/>
              <a:gd name="f9158" fmla="*/ f7593 f4245 1"/>
              <a:gd name="f9159" fmla="*/ f7594 f4246 1"/>
              <a:gd name="f9160" fmla="*/ f7595 f4245 1"/>
              <a:gd name="f9161" fmla="*/ f7596 f4246 1"/>
              <a:gd name="f9162" fmla="*/ f7597 f4245 1"/>
              <a:gd name="f9163" fmla="*/ f7598 f4246 1"/>
              <a:gd name="f9164" fmla="*/ f7599 f4245 1"/>
              <a:gd name="f9165" fmla="*/ f7600 f4246 1"/>
              <a:gd name="f9166" fmla="*/ f7601 f4245 1"/>
              <a:gd name="f9167" fmla="*/ f7602 f4246 1"/>
              <a:gd name="f9168" fmla="*/ f7603 f4245 1"/>
              <a:gd name="f9169" fmla="*/ f7604 f4246 1"/>
              <a:gd name="f9170" fmla="*/ f7605 f4245 1"/>
              <a:gd name="f9171" fmla="*/ f7606 f4246 1"/>
              <a:gd name="f9172" fmla="*/ f7607 f4245 1"/>
              <a:gd name="f9173" fmla="*/ f7608 f4246 1"/>
              <a:gd name="f9174" fmla="*/ f7609 f4245 1"/>
              <a:gd name="f9175" fmla="*/ f7610 f4246 1"/>
              <a:gd name="f9176" fmla="*/ f7611 f4245 1"/>
              <a:gd name="f9177" fmla="*/ f7612 f4246 1"/>
              <a:gd name="f9178" fmla="*/ f7613 f4245 1"/>
              <a:gd name="f9179" fmla="*/ f7614 f4246 1"/>
              <a:gd name="f9180" fmla="*/ f7615 f4245 1"/>
              <a:gd name="f9181" fmla="*/ f7616 f4246 1"/>
              <a:gd name="f9182" fmla="*/ f7617 f4245 1"/>
              <a:gd name="f9183" fmla="*/ f7618 f4246 1"/>
              <a:gd name="f9184" fmla="*/ f7619 f4245 1"/>
              <a:gd name="f9185" fmla="*/ f7620 f4246 1"/>
              <a:gd name="f9186" fmla="*/ f7621 f4245 1"/>
              <a:gd name="f9187" fmla="*/ f7622 f4246 1"/>
              <a:gd name="f9188" fmla="*/ f7623 f4245 1"/>
              <a:gd name="f9189" fmla="*/ f7624 f4246 1"/>
              <a:gd name="f9190" fmla="*/ f7625 f4245 1"/>
              <a:gd name="f9191" fmla="*/ f7626 f4246 1"/>
              <a:gd name="f9192" fmla="*/ f7627 f4245 1"/>
              <a:gd name="f9193" fmla="*/ f7628 f4246 1"/>
              <a:gd name="f9194" fmla="*/ f7629 f4245 1"/>
              <a:gd name="f9195" fmla="*/ f7630 f4246 1"/>
              <a:gd name="f9196" fmla="*/ f7631 f4245 1"/>
              <a:gd name="f9197" fmla="*/ f7632 f4246 1"/>
              <a:gd name="f9198" fmla="*/ f7633 f4245 1"/>
              <a:gd name="f9199" fmla="*/ f7634 f4246 1"/>
              <a:gd name="f9200" fmla="*/ f7635 f4245 1"/>
              <a:gd name="f9201" fmla="*/ f7636 f4246 1"/>
              <a:gd name="f9202" fmla="*/ f7637 f4245 1"/>
              <a:gd name="f9203" fmla="*/ f7638 f4246 1"/>
              <a:gd name="f9204" fmla="*/ f7639 f4245 1"/>
              <a:gd name="f9205" fmla="*/ f7640 f4246 1"/>
              <a:gd name="f9206" fmla="*/ f7641 f4245 1"/>
              <a:gd name="f9207" fmla="*/ f7642 f4246 1"/>
              <a:gd name="f9208" fmla="*/ f7643 f4245 1"/>
              <a:gd name="f9209" fmla="*/ f7644 f4246 1"/>
              <a:gd name="f9210" fmla="*/ f7645 f4245 1"/>
              <a:gd name="f9211" fmla="*/ f7646 f4246 1"/>
              <a:gd name="f9212" fmla="*/ f7647 f4245 1"/>
              <a:gd name="f9213" fmla="*/ f7648 f4246 1"/>
              <a:gd name="f9214" fmla="*/ f7649 f4246 1"/>
              <a:gd name="f9215" fmla="*/ f7650 f4245 1"/>
              <a:gd name="f9216" fmla="*/ f7651 f4246 1"/>
              <a:gd name="f9217" fmla="*/ f7652 f4245 1"/>
              <a:gd name="f9218" fmla="*/ f7653 f4246 1"/>
              <a:gd name="f9219" fmla="*/ f7654 f4245 1"/>
              <a:gd name="f9220" fmla="*/ f7655 f4246 1"/>
              <a:gd name="f9221" fmla="*/ f7656 f4245 1"/>
              <a:gd name="f9222" fmla="*/ f7657 f4246 1"/>
              <a:gd name="f9223" fmla="*/ f7658 f4245 1"/>
              <a:gd name="f9224" fmla="*/ f7659 f4246 1"/>
              <a:gd name="f9225" fmla="*/ f7660 f4245 1"/>
              <a:gd name="f9226" fmla="*/ f7661 f4246 1"/>
              <a:gd name="f9227" fmla="*/ f7662 f4245 1"/>
              <a:gd name="f9228" fmla="*/ f7663 f4246 1"/>
              <a:gd name="f9229" fmla="*/ f7664 f4245 1"/>
              <a:gd name="f9230" fmla="*/ f7665 f4246 1"/>
              <a:gd name="f9231" fmla="*/ f7666 f4245 1"/>
              <a:gd name="f9232" fmla="*/ f7667 f4246 1"/>
              <a:gd name="f9233" fmla="*/ f7668 f4245 1"/>
              <a:gd name="f9234" fmla="*/ f7669 f4246 1"/>
              <a:gd name="f9235" fmla="*/ f7670 f4245 1"/>
              <a:gd name="f9236" fmla="*/ f7671 f4246 1"/>
              <a:gd name="f9237" fmla="*/ f7672 f4245 1"/>
              <a:gd name="f9238" fmla="*/ f7673 f4246 1"/>
              <a:gd name="f9239" fmla="*/ f7674 f4245 1"/>
              <a:gd name="f9240" fmla="*/ f7675 f4246 1"/>
              <a:gd name="f9241" fmla="*/ f7676 f4245 1"/>
              <a:gd name="f9242" fmla="*/ f7677 f4246 1"/>
              <a:gd name="f9243" fmla="*/ f7678 f4245 1"/>
              <a:gd name="f9244" fmla="*/ f7679 f4246 1"/>
              <a:gd name="f9245" fmla="*/ f7680 f4245 1"/>
              <a:gd name="f9246" fmla="*/ f7681 f4246 1"/>
              <a:gd name="f9247" fmla="*/ f7682 f4246 1"/>
              <a:gd name="f9248" fmla="*/ f7683 f4245 1"/>
              <a:gd name="f9249" fmla="*/ f7684 f4246 1"/>
              <a:gd name="f9250" fmla="*/ f7685 f4245 1"/>
              <a:gd name="f9251" fmla="*/ f7686 f4246 1"/>
              <a:gd name="f9252" fmla="*/ f7687 f4246 1"/>
              <a:gd name="f9253" fmla="*/ f7688 f4245 1"/>
              <a:gd name="f9254" fmla="*/ f7689 f4246 1"/>
              <a:gd name="f9255" fmla="*/ f7690 f4245 1"/>
              <a:gd name="f9256" fmla="*/ f7691 f4246 1"/>
              <a:gd name="f9257" fmla="*/ f7692 f4245 1"/>
              <a:gd name="f9258" fmla="*/ f7693 f4246 1"/>
              <a:gd name="f9259" fmla="*/ f7694 f4245 1"/>
              <a:gd name="f9260" fmla="*/ f7695 f4246 1"/>
              <a:gd name="f9261" fmla="*/ f7696 f4245 1"/>
              <a:gd name="f9262" fmla="*/ f7697 f4246 1"/>
              <a:gd name="f9263" fmla="*/ f7698 f4245 1"/>
              <a:gd name="f9264" fmla="*/ f7699 f4246 1"/>
              <a:gd name="f9265" fmla="*/ f7700 f4245 1"/>
              <a:gd name="f9266" fmla="*/ f7701 f4246 1"/>
              <a:gd name="f9267" fmla="*/ f7702 f4245 1"/>
              <a:gd name="f9268" fmla="*/ f7703 f4246 1"/>
              <a:gd name="f9269" fmla="*/ f7704 f4245 1"/>
              <a:gd name="f9270" fmla="*/ f7705 f4246 1"/>
              <a:gd name="f9271" fmla="*/ f7706 f4245 1"/>
              <a:gd name="f9272" fmla="*/ f7707 f4246 1"/>
              <a:gd name="f9273" fmla="*/ f7708 f4245 1"/>
              <a:gd name="f9274" fmla="*/ f7709 f4246 1"/>
              <a:gd name="f9275" fmla="*/ f7710 f4246 1"/>
              <a:gd name="f9276" fmla="*/ f7711 f4245 1"/>
              <a:gd name="f9277" fmla="*/ f7712 f4246 1"/>
              <a:gd name="f9278" fmla="*/ f7713 f4245 1"/>
              <a:gd name="f9279" fmla="*/ f7714 f4246 1"/>
              <a:gd name="f9280" fmla="*/ f7715 f4245 1"/>
              <a:gd name="f9281" fmla="*/ f7716 f4246 1"/>
              <a:gd name="f9282" fmla="*/ f7717 f4245 1"/>
              <a:gd name="f9283" fmla="*/ f7718 f4246 1"/>
              <a:gd name="f9284" fmla="*/ f7719 f4245 1"/>
              <a:gd name="f9285" fmla="*/ f7720 f4246 1"/>
              <a:gd name="f9286" fmla="*/ f7721 f4245 1"/>
              <a:gd name="f9287" fmla="*/ f7722 f4246 1"/>
              <a:gd name="f9288" fmla="*/ f7723 f4245 1"/>
              <a:gd name="f9289" fmla="*/ f7724 f4246 1"/>
              <a:gd name="f9290" fmla="*/ f7725 f4245 1"/>
              <a:gd name="f9291" fmla="*/ f7726 f4245 1"/>
              <a:gd name="f9292" fmla="*/ f7727 f4246 1"/>
              <a:gd name="f9293" fmla="*/ f7728 f4245 1"/>
              <a:gd name="f9294" fmla="*/ f7729 f4246 1"/>
              <a:gd name="f9295" fmla="*/ f7730 f4245 1"/>
              <a:gd name="f9296" fmla="*/ f7731 f4246 1"/>
              <a:gd name="f9297" fmla="*/ f7732 f4245 1"/>
              <a:gd name="f9298" fmla="*/ f7733 f4246 1"/>
              <a:gd name="f9299" fmla="*/ f7734 f4245 1"/>
              <a:gd name="f9300" fmla="*/ f7735 f4246 1"/>
              <a:gd name="f9301" fmla="*/ f7736 f4245 1"/>
              <a:gd name="f9302" fmla="*/ f7737 f4246 1"/>
              <a:gd name="f9303" fmla="*/ f7738 f4245 1"/>
              <a:gd name="f9304" fmla="*/ f7739 f4246 1"/>
              <a:gd name="f9305" fmla="*/ f7740 f4245 1"/>
              <a:gd name="f9306" fmla="*/ f7741 f4245 1"/>
              <a:gd name="f9307" fmla="*/ f7742 f4246 1"/>
              <a:gd name="f9308" fmla="*/ f7743 f4245 1"/>
              <a:gd name="f9309" fmla="*/ f7744 f4246 1"/>
              <a:gd name="f9310" fmla="*/ f7745 f4246 1"/>
              <a:gd name="f9311" fmla="*/ f7746 f4245 1"/>
              <a:gd name="f9312" fmla="*/ f7747 f4246 1"/>
              <a:gd name="f9313" fmla="*/ f7748 f4245 1"/>
              <a:gd name="f9314" fmla="*/ f7749 f4246 1"/>
              <a:gd name="f9315" fmla="*/ f7750 f4245 1"/>
              <a:gd name="f9316" fmla="*/ f7751 f4246 1"/>
              <a:gd name="f9317" fmla="*/ f7752 f4245 1"/>
              <a:gd name="f9318" fmla="*/ f7753 f4246 1"/>
              <a:gd name="f9319" fmla="*/ f7754 f4245 1"/>
              <a:gd name="f9320" fmla="*/ f7755 f4246 1"/>
              <a:gd name="f9321" fmla="*/ f7756 f4245 1"/>
              <a:gd name="f9322" fmla="*/ f7757 f4246 1"/>
              <a:gd name="f9323" fmla="*/ f7758 f4245 1"/>
              <a:gd name="f9324" fmla="*/ f7759 f4245 1"/>
              <a:gd name="f9325" fmla="*/ f7760 f4245 1"/>
              <a:gd name="f9326" fmla="*/ f7761 f4246 1"/>
              <a:gd name="f9327" fmla="*/ f7762 f4245 1"/>
              <a:gd name="f9328" fmla="*/ f7763 f4246 1"/>
              <a:gd name="f9329" fmla="*/ f7764 f4245 1"/>
              <a:gd name="f9330" fmla="*/ f7765 f4246 1"/>
              <a:gd name="f9331" fmla="*/ f7766 f4245 1"/>
              <a:gd name="f9332" fmla="*/ f7767 f4246 1"/>
              <a:gd name="f9333" fmla="*/ f7768 f4245 1"/>
              <a:gd name="f9334" fmla="*/ f7769 f4246 1"/>
              <a:gd name="f9335" fmla="*/ f7770 f4245 1"/>
              <a:gd name="f9336" fmla="*/ f7771 f4246 1"/>
              <a:gd name="f9337" fmla="*/ f7772 f4245 1"/>
              <a:gd name="f9338" fmla="*/ f7773 f4246 1"/>
              <a:gd name="f9339" fmla="*/ f7774 f4245 1"/>
              <a:gd name="f9340" fmla="*/ f7775 f4246 1"/>
              <a:gd name="f9341" fmla="*/ f7776 f4245 1"/>
              <a:gd name="f9342" fmla="*/ f7777 f4246 1"/>
              <a:gd name="f9343" fmla="*/ f7778 f4245 1"/>
              <a:gd name="f9344" fmla="*/ f7779 f4246 1"/>
              <a:gd name="f9345" fmla="*/ f7780 f4245 1"/>
              <a:gd name="f9346" fmla="*/ f7781 f4246 1"/>
              <a:gd name="f9347" fmla="*/ f7782 f4245 1"/>
              <a:gd name="f9348" fmla="*/ f7783 f4246 1"/>
              <a:gd name="f9349" fmla="*/ f7784 f4245 1"/>
              <a:gd name="f9350" fmla="*/ f7785 f4245 1"/>
              <a:gd name="f9351" fmla="*/ f7786 f4246 1"/>
              <a:gd name="f9352" fmla="*/ f7787 f4245 1"/>
              <a:gd name="f9353" fmla="*/ f7788 f4246 1"/>
              <a:gd name="f9354" fmla="*/ f7789 f4245 1"/>
              <a:gd name="f9355" fmla="*/ f7790 f4246 1"/>
              <a:gd name="f9356" fmla="*/ f7791 f4245 1"/>
              <a:gd name="f9357" fmla="*/ f7792 f4246 1"/>
              <a:gd name="f9358" fmla="*/ f7793 f4245 1"/>
              <a:gd name="f9359" fmla="*/ f7794 f4246 1"/>
              <a:gd name="f9360" fmla="*/ f7795 f4245 1"/>
              <a:gd name="f9361" fmla="*/ f7796 f4246 1"/>
              <a:gd name="f9362" fmla="*/ f7797 f4245 1"/>
              <a:gd name="f9363" fmla="*/ f7798 f4246 1"/>
              <a:gd name="f9364" fmla="*/ f7799 f4245 1"/>
              <a:gd name="f9365" fmla="*/ f7800 f4246 1"/>
              <a:gd name="f9366" fmla="*/ f7801 f4245 1"/>
              <a:gd name="f9367" fmla="*/ f7802 f4246 1"/>
              <a:gd name="f9368" fmla="*/ f7803 f4246 1"/>
              <a:gd name="f9369" fmla="*/ f7804 f4245 1"/>
              <a:gd name="f9370" fmla="*/ f7805 f4246 1"/>
              <a:gd name="f9371" fmla="*/ f7806 f4245 1"/>
              <a:gd name="f9372" fmla="*/ f7807 f4246 1"/>
              <a:gd name="f9373" fmla="*/ f7808 f4245 1"/>
              <a:gd name="f9374" fmla="*/ f7809 f4246 1"/>
              <a:gd name="f9375" fmla="*/ f7810 f4245 1"/>
              <a:gd name="f9376" fmla="*/ f7811 f4246 1"/>
              <a:gd name="f9377" fmla="*/ f7812 f4245 1"/>
              <a:gd name="f9378" fmla="*/ f7813 f4246 1"/>
              <a:gd name="f9379" fmla="*/ f7814 f4245 1"/>
              <a:gd name="f9380" fmla="*/ f7815 f4246 1"/>
              <a:gd name="f9381" fmla="*/ f7816 f4245 1"/>
              <a:gd name="f9382" fmla="*/ f7817 f4245 1"/>
              <a:gd name="f9383" fmla="*/ f7818 f4246 1"/>
              <a:gd name="f9384" fmla="*/ f7819 f4245 1"/>
              <a:gd name="f9385" fmla="*/ f7820 f4246 1"/>
              <a:gd name="f9386" fmla="*/ f7821 f4246 1"/>
              <a:gd name="f9387" fmla="*/ f7822 f4245 1"/>
              <a:gd name="f9388" fmla="*/ f7823 f4246 1"/>
              <a:gd name="f9389" fmla="*/ f7824 f4245 1"/>
              <a:gd name="f9390" fmla="*/ f7825 f4246 1"/>
              <a:gd name="f9391" fmla="*/ f7826 f4246 1"/>
              <a:gd name="f9392" fmla="*/ f7827 f4245 1"/>
              <a:gd name="f9393" fmla="*/ f7828 f4246 1"/>
              <a:gd name="f9394" fmla="*/ f7829 f4245 1"/>
              <a:gd name="f9395" fmla="*/ f7830 f4246 1"/>
              <a:gd name="f9396" fmla="*/ f7831 f4245 1"/>
              <a:gd name="f9397" fmla="*/ f7832 f4246 1"/>
              <a:gd name="f9398" fmla="*/ f7833 f4245 1"/>
              <a:gd name="f9399" fmla="*/ f7834 f4246 1"/>
              <a:gd name="f9400" fmla="*/ f7835 f4245 1"/>
              <a:gd name="f9401" fmla="*/ f7836 f4246 1"/>
              <a:gd name="f9402" fmla="*/ f7837 f4245 1"/>
              <a:gd name="f9403" fmla="*/ f7838 f4246 1"/>
              <a:gd name="f9404" fmla="*/ f7839 f4245 1"/>
              <a:gd name="f9405" fmla="*/ f7840 f4246 1"/>
              <a:gd name="f9406" fmla="*/ f7841 f4245 1"/>
              <a:gd name="f9407" fmla="*/ f7842 f4245 1"/>
              <a:gd name="f9408" fmla="*/ f7843 f4246 1"/>
              <a:gd name="f9409" fmla="*/ f7844 f4245 1"/>
              <a:gd name="f9410" fmla="*/ f7845 f4246 1"/>
              <a:gd name="f9411" fmla="*/ f7846 f4245 1"/>
              <a:gd name="f9412" fmla="*/ f7847 f4246 1"/>
              <a:gd name="f9413" fmla="*/ f7848 f4245 1"/>
              <a:gd name="f9414" fmla="*/ f7849 f4246 1"/>
              <a:gd name="f9415" fmla="*/ f7850 f4245 1"/>
              <a:gd name="f9416" fmla="*/ f7851 f4246 1"/>
              <a:gd name="f9417" fmla="*/ f7852 f4245 1"/>
              <a:gd name="f9418" fmla="*/ f7853 f4246 1"/>
              <a:gd name="f9419" fmla="*/ f7854 f4245 1"/>
              <a:gd name="f9420" fmla="*/ f7855 f4246 1"/>
              <a:gd name="f9421" fmla="*/ f7856 f4246 1"/>
              <a:gd name="f9422" fmla="*/ f7857 f4246 1"/>
              <a:gd name="f9423" fmla="*/ f7858 f4245 1"/>
              <a:gd name="f9424" fmla="*/ f7859 f4246 1"/>
              <a:gd name="f9425" fmla="*/ f7860 f4245 1"/>
              <a:gd name="f9426" fmla="*/ f7861 f4246 1"/>
              <a:gd name="f9427" fmla="*/ f7862 f4245 1"/>
              <a:gd name="f9428" fmla="*/ f7863 f4246 1"/>
              <a:gd name="f9429" fmla="*/ f7864 f4245 1"/>
              <a:gd name="f9430" fmla="*/ f7865 f4246 1"/>
              <a:gd name="f9431" fmla="*/ f7866 f4246 1"/>
              <a:gd name="f9432" fmla="*/ f7867 f4245 1"/>
              <a:gd name="f9433" fmla="*/ f7868 f4246 1"/>
              <a:gd name="f9434" fmla="*/ f7869 f4245 1"/>
              <a:gd name="f9435" fmla="*/ f7870 f4246 1"/>
              <a:gd name="f9436" fmla="*/ f7871 f4245 1"/>
              <a:gd name="f9437" fmla="*/ f7872 f4246 1"/>
              <a:gd name="f9438" fmla="*/ f7873 f4246 1"/>
              <a:gd name="f9439" fmla="*/ f7874 f4246 1"/>
              <a:gd name="f9440" fmla="*/ f7875 f4245 1"/>
              <a:gd name="f9441" fmla="*/ f7876 f4246 1"/>
              <a:gd name="f9442" fmla="*/ f7877 f4245 1"/>
              <a:gd name="f9443" fmla="*/ f7878 f4246 1"/>
              <a:gd name="f9444" fmla="*/ f7879 f4245 1"/>
              <a:gd name="f9445" fmla="*/ f7880 f4246 1"/>
              <a:gd name="f9446" fmla="*/ f7881 f4245 1"/>
              <a:gd name="f9447" fmla="*/ f7882 f4246 1"/>
              <a:gd name="f9448" fmla="*/ f7883 f4245 1"/>
              <a:gd name="f9449" fmla="*/ f7884 f4246 1"/>
              <a:gd name="f9450" fmla="*/ f7885 f4246 1"/>
              <a:gd name="f9451" fmla="*/ f7886 f4246 1"/>
              <a:gd name="f9452" fmla="*/ f7887 f4245 1"/>
              <a:gd name="f9453" fmla="*/ f7888 f4246 1"/>
              <a:gd name="f9454" fmla="*/ f7889 f4245 1"/>
              <a:gd name="f9455" fmla="*/ f7890 f4246 1"/>
              <a:gd name="f9456" fmla="*/ f7891 f4245 1"/>
              <a:gd name="f9457" fmla="*/ f7892 f4246 1"/>
              <a:gd name="f9458" fmla="*/ f7893 f4245 1"/>
              <a:gd name="f9459" fmla="*/ f7894 f4246 1"/>
              <a:gd name="f9460" fmla="*/ f7895 f4245 1"/>
              <a:gd name="f9461" fmla="*/ f7896 f4246 1"/>
              <a:gd name="f9462" fmla="*/ f7897 f4245 1"/>
              <a:gd name="f9463" fmla="*/ f7898 f4246 1"/>
              <a:gd name="f9464" fmla="*/ f7899 f4245 1"/>
              <a:gd name="f9465" fmla="*/ f7900 f4246 1"/>
              <a:gd name="f9466" fmla="*/ f7901 f4246 1"/>
              <a:gd name="f9467" fmla="*/ f7902 f4246 1"/>
              <a:gd name="f9468" fmla="*/ f7903 f4245 1"/>
              <a:gd name="f9469" fmla="*/ f7904 f4246 1"/>
              <a:gd name="f9470" fmla="*/ f7905 f4245 1"/>
              <a:gd name="f9471" fmla="*/ f7906 f4246 1"/>
              <a:gd name="f9472" fmla="*/ f7907 f4245 1"/>
              <a:gd name="f9473" fmla="*/ f7908 f4246 1"/>
              <a:gd name="f9474" fmla="*/ f7909 f4245 1"/>
              <a:gd name="f9475" fmla="*/ f7910 f4246 1"/>
              <a:gd name="f9476" fmla="*/ f7911 f4245 1"/>
              <a:gd name="f9477" fmla="*/ f7912 f4246 1"/>
              <a:gd name="f9478" fmla="*/ f7913 f4245 1"/>
              <a:gd name="f9479" fmla="*/ f7914 f4246 1"/>
              <a:gd name="f9480" fmla="*/ f7915 f4246 1"/>
              <a:gd name="f9481" fmla="*/ f7916 f4246 1"/>
              <a:gd name="f9482" fmla="*/ f7917 f4245 1"/>
              <a:gd name="f9483" fmla="*/ f7918 f4246 1"/>
              <a:gd name="f9484" fmla="*/ f7919 f4245 1"/>
              <a:gd name="f9485" fmla="*/ f7920 f4246 1"/>
              <a:gd name="f9486" fmla="*/ f7921 f4245 1"/>
              <a:gd name="f9487" fmla="*/ f7922 f4246 1"/>
              <a:gd name="f9488" fmla="*/ f7923 f4245 1"/>
              <a:gd name="f9489" fmla="*/ f7924 f4246 1"/>
              <a:gd name="f9490" fmla="*/ f7925 f4245 1"/>
              <a:gd name="f9491" fmla="*/ f7926 f4246 1"/>
              <a:gd name="f9492" fmla="*/ f7927 f4245 1"/>
              <a:gd name="f9493" fmla="*/ f7928 f4246 1"/>
              <a:gd name="f9494" fmla="*/ f7929 f4245 1"/>
              <a:gd name="f9495" fmla="*/ f7930 f4246 1"/>
              <a:gd name="f9496" fmla="*/ f7931 f4246 1"/>
              <a:gd name="f9497" fmla="*/ f7932 f4246 1"/>
              <a:gd name="f9498" fmla="*/ f7933 f4245 1"/>
              <a:gd name="f9499" fmla="*/ f7934 f4246 1"/>
              <a:gd name="f9500" fmla="*/ f7935 f4245 1"/>
              <a:gd name="f9501" fmla="*/ f7936 f4246 1"/>
              <a:gd name="f9502" fmla="*/ f7937 f4245 1"/>
              <a:gd name="f9503" fmla="*/ f7938 f4246 1"/>
              <a:gd name="f9504" fmla="*/ f7939 f4245 1"/>
              <a:gd name="f9505" fmla="*/ f7940 f4246 1"/>
              <a:gd name="f9506" fmla="*/ f7941 f4245 1"/>
              <a:gd name="f9507" fmla="*/ f7942 f4246 1"/>
              <a:gd name="f9508" fmla="*/ f7943 f4245 1"/>
              <a:gd name="f9509" fmla="*/ f7944 f4246 1"/>
              <a:gd name="f9510" fmla="*/ f7945 f4246 1"/>
              <a:gd name="f9511" fmla="*/ f7946 f4246 1"/>
              <a:gd name="f9512" fmla="*/ f7947 f4245 1"/>
              <a:gd name="f9513" fmla="*/ f7948 f4246 1"/>
              <a:gd name="f9514" fmla="*/ f7949 f4245 1"/>
              <a:gd name="f9515" fmla="*/ f7950 f4246 1"/>
              <a:gd name="f9516" fmla="*/ f7951 f4245 1"/>
              <a:gd name="f9517" fmla="*/ f7952 f4246 1"/>
              <a:gd name="f9518" fmla="*/ f7953 f4245 1"/>
              <a:gd name="f9519" fmla="*/ f7954 f4246 1"/>
              <a:gd name="f9520" fmla="*/ f7955 f4246 1"/>
              <a:gd name="f9521" fmla="*/ f7956 f4245 1"/>
              <a:gd name="f9522" fmla="*/ f7957 f4246 1"/>
              <a:gd name="f9523" fmla="*/ f7958 f4246 1"/>
              <a:gd name="f9524" fmla="*/ f7959 f4246 1"/>
              <a:gd name="f9525" fmla="*/ f7960 f4246 1"/>
              <a:gd name="f9526" fmla="*/ f7961 f4245 1"/>
              <a:gd name="f9527" fmla="*/ f7962 f4246 1"/>
              <a:gd name="f9528" fmla="*/ f7963 f4245 1"/>
              <a:gd name="f9529" fmla="*/ f7964 f4246 1"/>
              <a:gd name="f9530" fmla="*/ f7965 f4246 1"/>
              <a:gd name="f9531" fmla="*/ f7966 f4246 1"/>
              <a:gd name="f9532" fmla="*/ f7967 f4245 1"/>
              <a:gd name="f9533" fmla="*/ f7968 f4246 1"/>
              <a:gd name="f9534" fmla="*/ f7969 f4245 1"/>
              <a:gd name="f9535" fmla="*/ f7970 f4246 1"/>
              <a:gd name="f9536" fmla="*/ f7971 f4246 1"/>
              <a:gd name="f9537" fmla="*/ f7972 f4245 1"/>
              <a:gd name="f9538" fmla="*/ f7973 f4246 1"/>
              <a:gd name="f9539" fmla="*/ f7974 f4245 1"/>
              <a:gd name="f9540" fmla="*/ f7975 f4246 1"/>
              <a:gd name="f9541" fmla="*/ f7976 f4245 1"/>
              <a:gd name="f9542" fmla="*/ f7977 f4246 1"/>
              <a:gd name="f9543" fmla="*/ f7978 f4246 1"/>
              <a:gd name="f9544" fmla="*/ f7979 f4245 1"/>
              <a:gd name="f9545" fmla="*/ f7980 f4246 1"/>
              <a:gd name="f9546" fmla="*/ f7981 f4245 1"/>
              <a:gd name="f9547" fmla="*/ f7982 f4246 1"/>
              <a:gd name="f9548" fmla="*/ f7983 f4245 1"/>
              <a:gd name="f9549" fmla="*/ f7984 f4246 1"/>
              <a:gd name="f9550" fmla="*/ f7985 f4246 1"/>
              <a:gd name="f9551" fmla="*/ f7986 f4245 1"/>
              <a:gd name="f9552" fmla="*/ f7987 f4246 1"/>
              <a:gd name="f9553" fmla="*/ f7988 f4245 1"/>
              <a:gd name="f9554" fmla="*/ f7989 f4246 1"/>
              <a:gd name="f9555" fmla="*/ f7990 f4246 1"/>
              <a:gd name="f9556" fmla="*/ f7991 f4245 1"/>
              <a:gd name="f9557" fmla="*/ f7992 f4246 1"/>
              <a:gd name="f9558" fmla="*/ f7993 f4245 1"/>
              <a:gd name="f9559" fmla="*/ f7994 f4245 1"/>
              <a:gd name="f9560" fmla="*/ f7995 f4246 1"/>
              <a:gd name="f9561" fmla="*/ f7996 f4246 1"/>
              <a:gd name="f9562" fmla="*/ f7997 f4246 1"/>
              <a:gd name="f9563" fmla="*/ f7998 f4245 1"/>
              <a:gd name="f9564" fmla="*/ f7999 f4246 1"/>
              <a:gd name="f9565" fmla="*/ f8000 f4246 1"/>
              <a:gd name="f9566" fmla="*/ f8001 f4245 1"/>
              <a:gd name="f9567" fmla="*/ f8002 f4246 1"/>
              <a:gd name="f9568" fmla="*/ f8003 f4245 1"/>
              <a:gd name="f9569" fmla="*/ f8004 f4246 1"/>
              <a:gd name="f9570" fmla="*/ f8005 f4245 1"/>
              <a:gd name="f9571" fmla="*/ f8006 f4245 1"/>
              <a:gd name="f9572" fmla="*/ f8007 f4246 1"/>
              <a:gd name="f9573" fmla="*/ f8008 f4245 1"/>
              <a:gd name="f9574" fmla="*/ f8009 f4245 1"/>
              <a:gd name="f9575" fmla="*/ f8010 f4246 1"/>
              <a:gd name="f9576" fmla="*/ f8011 f4245 1"/>
              <a:gd name="f9577" fmla="*/ f8012 f4246 1"/>
              <a:gd name="f9578" fmla="*/ f8013 f4245 1"/>
              <a:gd name="f9579" fmla="*/ f8014 f4246 1"/>
              <a:gd name="f9580" fmla="*/ f8015 f4245 1"/>
              <a:gd name="f9581" fmla="*/ f8016 f4246 1"/>
              <a:gd name="f9582" fmla="*/ f8017 f4245 1"/>
              <a:gd name="f9583" fmla="*/ f8018 f4245 1"/>
              <a:gd name="f9584" fmla="*/ f8019 f4246 1"/>
              <a:gd name="f9585" fmla="*/ f8020 f4245 1"/>
              <a:gd name="f9586" fmla="*/ f8021 f4246 1"/>
              <a:gd name="f9587" fmla="*/ f8022 f4245 1"/>
              <a:gd name="f9588" fmla="*/ f8023 f4246 1"/>
              <a:gd name="f9589" fmla="*/ f8024 f4245 1"/>
              <a:gd name="f9590" fmla="*/ f8025 f4246 1"/>
              <a:gd name="f9591" fmla="*/ f8026 f4246 1"/>
              <a:gd name="f9592" fmla="*/ f8027 f4245 1"/>
              <a:gd name="f9593" fmla="*/ f8028 f4246 1"/>
              <a:gd name="f9594" fmla="*/ f8029 f4245 1"/>
              <a:gd name="f9595" fmla="*/ f8030 f4246 1"/>
              <a:gd name="f9596" fmla="*/ f8031 f4245 1"/>
              <a:gd name="f9597" fmla="*/ f8032 f4246 1"/>
              <a:gd name="f9598" fmla="*/ f8033 f4245 1"/>
              <a:gd name="f9599" fmla="*/ f8034 f4246 1"/>
              <a:gd name="f9600" fmla="*/ f8035 f4245 1"/>
              <a:gd name="f9601" fmla="*/ f8036 f4246 1"/>
              <a:gd name="f9602" fmla="*/ f8037 f4245 1"/>
              <a:gd name="f9603" fmla="*/ f8038 f4246 1"/>
              <a:gd name="f9604" fmla="*/ f8039 f4245 1"/>
              <a:gd name="f9605" fmla="*/ f8040 f4246 1"/>
              <a:gd name="f9606" fmla="*/ f8041 f4245 1"/>
              <a:gd name="f9607" fmla="*/ f8042 f4246 1"/>
              <a:gd name="f9608" fmla="*/ f8043 f4245 1"/>
              <a:gd name="f9609" fmla="*/ f8044 f4246 1"/>
              <a:gd name="f9610" fmla="*/ f8045 f4245 1"/>
              <a:gd name="f9611" fmla="*/ f8046 f4246 1"/>
              <a:gd name="f9612" fmla="*/ f8047 f4245 1"/>
              <a:gd name="f9613" fmla="*/ f8048 f4246 1"/>
              <a:gd name="f9614" fmla="*/ f8049 f4245 1"/>
              <a:gd name="f9615" fmla="*/ f8050 f4246 1"/>
              <a:gd name="f9616" fmla="*/ f8051 f4245 1"/>
              <a:gd name="f9617" fmla="*/ f8052 f4246 1"/>
              <a:gd name="f9618" fmla="*/ f8053 f4245 1"/>
              <a:gd name="f9619" fmla="*/ f8054 f4246 1"/>
              <a:gd name="f9620" fmla="*/ f8055 f4245 1"/>
              <a:gd name="f9621" fmla="*/ f8056 f4246 1"/>
              <a:gd name="f9622" fmla="*/ f8057 f4245 1"/>
              <a:gd name="f9623" fmla="*/ f8058 f4246 1"/>
              <a:gd name="f9624" fmla="*/ f8059 f4245 1"/>
              <a:gd name="f9625" fmla="*/ f8060 f4246 1"/>
              <a:gd name="f9626" fmla="*/ f8061 f4245 1"/>
              <a:gd name="f9627" fmla="*/ f8062 f4246 1"/>
              <a:gd name="f9628" fmla="*/ f8063 f4245 1"/>
              <a:gd name="f9629" fmla="*/ f8064 f4246 1"/>
              <a:gd name="f9630" fmla="*/ f8065 f4245 1"/>
              <a:gd name="f9631" fmla="*/ f8066 f4246 1"/>
              <a:gd name="f9632" fmla="*/ f8067 f4245 1"/>
              <a:gd name="f9633" fmla="*/ f8068 f4246 1"/>
              <a:gd name="f9634" fmla="*/ f8069 f4245 1"/>
              <a:gd name="f9635" fmla="*/ f8070 f4246 1"/>
              <a:gd name="f9636" fmla="*/ f8071 f4245 1"/>
              <a:gd name="f9637" fmla="*/ f8072 f4246 1"/>
              <a:gd name="f9638" fmla="*/ f8073 f4245 1"/>
              <a:gd name="f9639" fmla="*/ f8074 f4246 1"/>
              <a:gd name="f9640" fmla="*/ f8075 f4245 1"/>
              <a:gd name="f9641" fmla="*/ f8076 f4246 1"/>
              <a:gd name="f9642" fmla="*/ f8077 f4245 1"/>
              <a:gd name="f9643" fmla="*/ f8078 f4246 1"/>
              <a:gd name="f9644" fmla="*/ f8079 f4245 1"/>
              <a:gd name="f9645" fmla="*/ f8080 f4246 1"/>
              <a:gd name="f9646" fmla="*/ f8081 f4245 1"/>
              <a:gd name="f9647" fmla="*/ f8082 f4246 1"/>
              <a:gd name="f9648" fmla="*/ f8083 f4246 1"/>
              <a:gd name="f9649" fmla="*/ f8084 f4245 1"/>
              <a:gd name="f9650" fmla="*/ f8085 f4246 1"/>
              <a:gd name="f9651" fmla="*/ f8086 f4245 1"/>
              <a:gd name="f9652" fmla="*/ f8087 f4246 1"/>
              <a:gd name="f9653" fmla="*/ f8088 f4245 1"/>
              <a:gd name="f9654" fmla="*/ f8089 f4246 1"/>
              <a:gd name="f9655" fmla="*/ f8090 f4245 1"/>
              <a:gd name="f9656" fmla="*/ f8091 f4246 1"/>
              <a:gd name="f9657" fmla="*/ f8092 f4245 1"/>
              <a:gd name="f9658" fmla="*/ f8093 f4246 1"/>
              <a:gd name="f9659" fmla="*/ f8094 f4245 1"/>
              <a:gd name="f9660" fmla="*/ f8095 f4246 1"/>
              <a:gd name="f9661" fmla="*/ f8096 f4245 1"/>
              <a:gd name="f9662" fmla="*/ f8097 f4246 1"/>
              <a:gd name="f9663" fmla="*/ f8098 f4245 1"/>
              <a:gd name="f9664" fmla="*/ f8099 f4246 1"/>
              <a:gd name="f9665" fmla="*/ f8100 f4245 1"/>
              <a:gd name="f9666" fmla="*/ f8101 f4246 1"/>
              <a:gd name="f9667" fmla="*/ f8102 f4245 1"/>
              <a:gd name="f9668" fmla="*/ f8103 f4246 1"/>
              <a:gd name="f9669" fmla="*/ f8104 f4245 1"/>
              <a:gd name="f9670" fmla="*/ f8105 f4246 1"/>
              <a:gd name="f9671" fmla="*/ f8106 f4245 1"/>
              <a:gd name="f9672" fmla="*/ f8107 f4246 1"/>
              <a:gd name="f9673" fmla="*/ f8108 f4245 1"/>
              <a:gd name="f9674" fmla="*/ f8109 f4246 1"/>
              <a:gd name="f9675" fmla="*/ f8110 f4246 1"/>
              <a:gd name="f9676" fmla="*/ f8111 f4245 1"/>
              <a:gd name="f9677" fmla="*/ f8112 f4246 1"/>
              <a:gd name="f9678" fmla="*/ f8113 f4245 1"/>
              <a:gd name="f9679" fmla="*/ f8114 f4246 1"/>
              <a:gd name="f9680" fmla="*/ f8115 f4245 1"/>
              <a:gd name="f9681" fmla="*/ f8116 f4246 1"/>
              <a:gd name="f9682" fmla="*/ f8117 f4245 1"/>
              <a:gd name="f9683" fmla="*/ f8118 f4246 1"/>
              <a:gd name="f9684" fmla="*/ f8119 f4245 1"/>
              <a:gd name="f9685" fmla="*/ f8120 f4246 1"/>
              <a:gd name="f9686" fmla="*/ f8121 f4245 1"/>
              <a:gd name="f9687" fmla="*/ f8122 f4246 1"/>
              <a:gd name="f9688" fmla="*/ f8123 f4245 1"/>
              <a:gd name="f9689" fmla="*/ f8124 f4246 1"/>
              <a:gd name="f9690" fmla="*/ f8125 f4245 1"/>
              <a:gd name="f9691" fmla="*/ f8126 f4246 1"/>
              <a:gd name="f9692" fmla="*/ f8127 f4245 1"/>
              <a:gd name="f9693" fmla="*/ f8128 f4246 1"/>
              <a:gd name="f9694" fmla="*/ f8129 f4246 1"/>
              <a:gd name="f9695" fmla="*/ f8130 f4245 1"/>
              <a:gd name="f9696" fmla="*/ f8131 f4246 1"/>
              <a:gd name="f9697" fmla="*/ f8132 f4245 1"/>
              <a:gd name="f9698" fmla="*/ f8133 f4246 1"/>
              <a:gd name="f9699" fmla="*/ f8134 f4245 1"/>
              <a:gd name="f9700" fmla="*/ f8135 f4246 1"/>
              <a:gd name="f9701" fmla="*/ f8136 f4245 1"/>
              <a:gd name="f9702" fmla="*/ f8137 f4246 1"/>
              <a:gd name="f9703" fmla="*/ f8138 f4245 1"/>
              <a:gd name="f9704" fmla="*/ f8139 f4246 1"/>
              <a:gd name="f9705" fmla="*/ f8140 f4245 1"/>
              <a:gd name="f9706" fmla="*/ f8141 f4246 1"/>
              <a:gd name="f9707" fmla="*/ f8142 f4245 1"/>
              <a:gd name="f9708" fmla="*/ f8143 f4246 1"/>
              <a:gd name="f9709" fmla="*/ f8144 f4245 1"/>
              <a:gd name="f9710" fmla="*/ f8145 f4246 1"/>
              <a:gd name="f9711" fmla="*/ f8146 f4246 1"/>
              <a:gd name="f9712" fmla="*/ f8147 f4245 1"/>
              <a:gd name="f9713" fmla="*/ f8148 f4246 1"/>
              <a:gd name="f9714" fmla="*/ f8149 f4245 1"/>
              <a:gd name="f9715" fmla="*/ f8150 f4246 1"/>
              <a:gd name="f9716" fmla="*/ f8151 f4245 1"/>
              <a:gd name="f9717" fmla="*/ f8152 f4246 1"/>
              <a:gd name="f9718" fmla="*/ f8153 f4245 1"/>
              <a:gd name="f9719" fmla="*/ f8154 f4246 1"/>
              <a:gd name="f9720" fmla="*/ f8155 f4245 1"/>
              <a:gd name="f9721" fmla="*/ f8156 f4246 1"/>
              <a:gd name="f9722" fmla="*/ f8157 f4245 1"/>
              <a:gd name="f9723" fmla="*/ f8158 f4246 1"/>
              <a:gd name="f9724" fmla="*/ f8159 f4245 1"/>
              <a:gd name="f9725" fmla="*/ f8160 f4246 1"/>
              <a:gd name="f9726" fmla="*/ f8161 f4245 1"/>
              <a:gd name="f9727" fmla="*/ f8162 f4246 1"/>
              <a:gd name="f9728" fmla="*/ f8163 f4245 1"/>
              <a:gd name="f9729" fmla="*/ f8164 f4246 1"/>
              <a:gd name="f9730" fmla="*/ f8165 f4245 1"/>
              <a:gd name="f9731" fmla="*/ f8166 f4246 1"/>
              <a:gd name="f9732" fmla="*/ f8167 f4245 1"/>
              <a:gd name="f9733" fmla="*/ f8168 f4246 1"/>
              <a:gd name="f9734" fmla="*/ f8169 f4245 1"/>
              <a:gd name="f9735" fmla="*/ f8170 f4246 1"/>
              <a:gd name="f9736" fmla="*/ f8171 f4245 1"/>
              <a:gd name="f9737" fmla="*/ f8172 f4246 1"/>
              <a:gd name="f9738" fmla="*/ f8173 f4246 1"/>
              <a:gd name="f9739" fmla="*/ f8174 f4245 1"/>
              <a:gd name="f9740" fmla="*/ f8175 f4246 1"/>
              <a:gd name="f9741" fmla="*/ f8176 f4245 1"/>
              <a:gd name="f9742" fmla="*/ f8177 f4246 1"/>
              <a:gd name="f9743" fmla="*/ f8178 f4245 1"/>
              <a:gd name="f9744" fmla="*/ f8179 f4246 1"/>
              <a:gd name="f9745" fmla="*/ f8180 f4245 1"/>
              <a:gd name="f9746" fmla="*/ f8181 f4246 1"/>
              <a:gd name="f9747" fmla="*/ f8182 f4245 1"/>
              <a:gd name="f9748" fmla="*/ f8183 f4246 1"/>
              <a:gd name="f9749" fmla="*/ f8184 f4245 1"/>
              <a:gd name="f9750" fmla="*/ f8185 f4246 1"/>
              <a:gd name="f9751" fmla="*/ f8186 f4245 1"/>
              <a:gd name="f9752" fmla="*/ f8187 f4246 1"/>
              <a:gd name="f9753" fmla="*/ f8188 f4245 1"/>
              <a:gd name="f9754" fmla="*/ f8189 f4245 1"/>
              <a:gd name="f9755" fmla="*/ f8190 f4246 1"/>
              <a:gd name="f9756" fmla="*/ f8191 f4245 1"/>
              <a:gd name="f9757" fmla="*/ f8192 f4246 1"/>
              <a:gd name="f9758" fmla="*/ f8193 f4245 1"/>
              <a:gd name="f9759" fmla="*/ f8194 f4246 1"/>
              <a:gd name="f9760" fmla="*/ f8195 f4245 1"/>
              <a:gd name="f9761" fmla="*/ f8196 f4246 1"/>
              <a:gd name="f9762" fmla="*/ f8197 f4245 1"/>
              <a:gd name="f9763" fmla="*/ f8198 f4246 1"/>
              <a:gd name="f9764" fmla="*/ f8199 f4245 1"/>
              <a:gd name="f9765" fmla="*/ f8200 f4246 1"/>
              <a:gd name="f9766" fmla="*/ f8201 f4245 1"/>
              <a:gd name="f9767" fmla="*/ f8202 f4246 1"/>
              <a:gd name="f9768" fmla="*/ f8203 f4245 1"/>
              <a:gd name="f9769" fmla="*/ f8204 f4246 1"/>
              <a:gd name="f9770" fmla="*/ f8205 f4245 1"/>
              <a:gd name="f9771" fmla="*/ f8206 f4246 1"/>
              <a:gd name="f9772" fmla="*/ f8207 f4245 1"/>
              <a:gd name="f9773" fmla="*/ f8208 f4246 1"/>
              <a:gd name="f9774" fmla="*/ f8209 f4245 1"/>
              <a:gd name="f9775" fmla="*/ f8210 f4246 1"/>
              <a:gd name="f9776" fmla="*/ f8211 f4245 1"/>
              <a:gd name="f9777" fmla="*/ f8212 f4246 1"/>
              <a:gd name="f9778" fmla="*/ f8213 f4245 1"/>
              <a:gd name="f9779" fmla="*/ f8214 f4246 1"/>
              <a:gd name="f9780" fmla="*/ f8215 f4245 1"/>
              <a:gd name="f9781" fmla="*/ f8216 f4246 1"/>
              <a:gd name="f9782" fmla="*/ f8217 f4245 1"/>
              <a:gd name="f9783" fmla="*/ f8218 f4246 1"/>
              <a:gd name="f9784" fmla="*/ f8219 f4246 1"/>
              <a:gd name="f9785" fmla="*/ f8220 f4245 1"/>
              <a:gd name="f9786" fmla="*/ f8221 f4246 1"/>
              <a:gd name="f9787" fmla="*/ f8222 f4245 1"/>
              <a:gd name="f9788" fmla="*/ f8223 f4246 1"/>
              <a:gd name="f9789" fmla="*/ f8224 f4245 1"/>
              <a:gd name="f9790" fmla="*/ f8225 f4246 1"/>
              <a:gd name="f9791" fmla="*/ f8226 f4245 1"/>
              <a:gd name="f9792" fmla="*/ f8227 f4246 1"/>
              <a:gd name="f9793" fmla="*/ f8228 f4245 1"/>
              <a:gd name="f9794" fmla="*/ f8229 f4246 1"/>
              <a:gd name="f9795" fmla="*/ f8230 f4245 1"/>
              <a:gd name="f9796" fmla="*/ f8231 f4246 1"/>
              <a:gd name="f9797" fmla="*/ f8232 f4245 1"/>
              <a:gd name="f9798" fmla="*/ f8233 f4246 1"/>
              <a:gd name="f9799" fmla="*/ f8234 f4245 1"/>
              <a:gd name="f9800" fmla="*/ f8235 f4246 1"/>
              <a:gd name="f9801" fmla="*/ f8236 f4245 1"/>
              <a:gd name="f9802" fmla="*/ f8237 f4246 1"/>
              <a:gd name="f9803" fmla="*/ f8238 f4245 1"/>
              <a:gd name="f9804" fmla="*/ f8239 f4246 1"/>
              <a:gd name="f9805" fmla="*/ f8240 f4245 1"/>
              <a:gd name="f9806" fmla="*/ f8241 f4246 1"/>
              <a:gd name="f9807" fmla="*/ f8242 f4245 1"/>
              <a:gd name="f9808" fmla="*/ f8243 f4246 1"/>
              <a:gd name="f9809" fmla="*/ f8244 f4245 1"/>
              <a:gd name="f9810" fmla="*/ f8245 f4246 1"/>
              <a:gd name="f9811" fmla="*/ f8246 f4245 1"/>
              <a:gd name="f9812" fmla="*/ f8247 f4246 1"/>
              <a:gd name="f9813" fmla="*/ f8248 f4245 1"/>
              <a:gd name="f9814" fmla="*/ f8249 f4246 1"/>
              <a:gd name="f9815" fmla="*/ f8250 f4245 1"/>
              <a:gd name="f9816" fmla="*/ f8251 f4246 1"/>
              <a:gd name="f9817" fmla="*/ f8252 f4245 1"/>
              <a:gd name="f9818" fmla="*/ f8253 f4246 1"/>
              <a:gd name="f9819" fmla="*/ f8254 f4245 1"/>
              <a:gd name="f9820" fmla="*/ f8255 f4246 1"/>
              <a:gd name="f9821" fmla="*/ f8256 f4245 1"/>
              <a:gd name="f9822" fmla="*/ f8257 f4246 1"/>
              <a:gd name="f9823" fmla="*/ f8258 f4245 1"/>
              <a:gd name="f9824" fmla="*/ f8259 f4246 1"/>
              <a:gd name="f9825" fmla="*/ f8260 f4245 1"/>
              <a:gd name="f9826" fmla="*/ f8261 f4246 1"/>
              <a:gd name="f9827" fmla="*/ f8262 f4245 1"/>
              <a:gd name="f9828" fmla="*/ f8263 f4246 1"/>
              <a:gd name="f9829" fmla="*/ f8264 f4245 1"/>
              <a:gd name="f9830" fmla="*/ f8265 f4246 1"/>
              <a:gd name="f9831" fmla="*/ f8266 f4245 1"/>
              <a:gd name="f9832" fmla="*/ f8267 f4246 1"/>
              <a:gd name="f9833" fmla="*/ f8268 f4245 1"/>
              <a:gd name="f9834" fmla="*/ f8269 f4246 1"/>
              <a:gd name="f9835" fmla="*/ f8270 f4245 1"/>
              <a:gd name="f9836" fmla="*/ f8271 f4246 1"/>
              <a:gd name="f9837" fmla="*/ f8272 f4245 1"/>
              <a:gd name="f9838" fmla="*/ f8273 f4246 1"/>
              <a:gd name="f9839" fmla="*/ f8274 f4245 1"/>
              <a:gd name="f9840" fmla="*/ f8275 f4246 1"/>
              <a:gd name="f9841" fmla="*/ f8276 f4246 1"/>
              <a:gd name="f9842" fmla="*/ f8277 f4245 1"/>
              <a:gd name="f9843" fmla="*/ f8278 f4246 1"/>
              <a:gd name="f9844" fmla="*/ f8279 f4245 1"/>
              <a:gd name="f9845" fmla="*/ f8280 f4246 1"/>
              <a:gd name="f9846" fmla="*/ f8281 f4245 1"/>
              <a:gd name="f9847" fmla="*/ f8282 f4246 1"/>
              <a:gd name="f9848" fmla="*/ f8283 f4245 1"/>
              <a:gd name="f9849" fmla="*/ f8284 f4246 1"/>
              <a:gd name="f9850" fmla="*/ f8285 f4245 1"/>
              <a:gd name="f9851" fmla="*/ f8286 f4246 1"/>
              <a:gd name="f9852" fmla="*/ f8287 f4245 1"/>
              <a:gd name="f9853" fmla="*/ f8288 f4246 1"/>
              <a:gd name="f9854" fmla="*/ f8289 f4245 1"/>
              <a:gd name="f9855" fmla="*/ f8290 f4246 1"/>
              <a:gd name="f9856" fmla="*/ f8291 f4245 1"/>
              <a:gd name="f9857" fmla="*/ f8292 f4246 1"/>
              <a:gd name="f9858" fmla="*/ f8293 f4246 1"/>
              <a:gd name="f9859" fmla="*/ f8294 f4245 1"/>
              <a:gd name="f9860" fmla="*/ f8295 f4246 1"/>
              <a:gd name="f9861" fmla="*/ f8296 f4245 1"/>
              <a:gd name="f9862" fmla="*/ f8297 f4246 1"/>
              <a:gd name="f9863" fmla="*/ f8298 f4245 1"/>
              <a:gd name="f9864" fmla="*/ f8299 f4246 1"/>
              <a:gd name="f9865" fmla="*/ f8300 f4245 1"/>
              <a:gd name="f9866" fmla="*/ f8301 f4246 1"/>
              <a:gd name="f9867" fmla="*/ f8302 f4245 1"/>
              <a:gd name="f9868" fmla="*/ f8303 f4246 1"/>
              <a:gd name="f9869" fmla="*/ f8304 f4246 1"/>
              <a:gd name="f9870" fmla="*/ f8305 f4245 1"/>
              <a:gd name="f9871" fmla="*/ f8306 f4246 1"/>
              <a:gd name="f9872" fmla="*/ f8307 f4245 1"/>
              <a:gd name="f9873" fmla="*/ f8308 f4246 1"/>
              <a:gd name="f9874" fmla="*/ f8309 f4245 1"/>
              <a:gd name="f9875" fmla="*/ f8310 f4246 1"/>
              <a:gd name="f9876" fmla="*/ f8311 f4245 1"/>
              <a:gd name="f9877" fmla="*/ f8312 f4246 1"/>
              <a:gd name="f9878" fmla="*/ f8313 f4245 1"/>
              <a:gd name="f9879" fmla="*/ f8314 f4246 1"/>
              <a:gd name="f9880" fmla="*/ f8315 f4245 1"/>
              <a:gd name="f9881" fmla="*/ f8316 f4246 1"/>
              <a:gd name="f9882" fmla="*/ f8317 f4245 1"/>
              <a:gd name="f9883" fmla="*/ f8318 f4246 1"/>
              <a:gd name="f9884" fmla="*/ f8319 f4245 1"/>
              <a:gd name="f9885" fmla="*/ f8320 f4246 1"/>
              <a:gd name="f9886" fmla="*/ f8321 f4245 1"/>
              <a:gd name="f9887" fmla="*/ f8322 f4246 1"/>
              <a:gd name="f9888" fmla="*/ f8323 f4246 1"/>
              <a:gd name="f9889" fmla="*/ f8324 f4245 1"/>
              <a:gd name="f9890" fmla="*/ f8325 f4246 1"/>
              <a:gd name="f9891" fmla="*/ f8326 f4245 1"/>
              <a:gd name="f9892" fmla="*/ f8327 f4246 1"/>
              <a:gd name="f9893" fmla="*/ f8328 f4245 1"/>
              <a:gd name="f9894" fmla="*/ f8329 f4246 1"/>
              <a:gd name="f9895" fmla="*/ f8330 f4245 1"/>
              <a:gd name="f9896" fmla="*/ f8331 f4246 1"/>
              <a:gd name="f9897" fmla="*/ f8332 f4245 1"/>
              <a:gd name="f9898" fmla="*/ f8333 f4246 1"/>
              <a:gd name="f9899" fmla="*/ f8334 f4245 1"/>
              <a:gd name="f9900" fmla="*/ f8335 f4246 1"/>
              <a:gd name="f9901" fmla="*/ f8336 f4245 1"/>
              <a:gd name="f9902" fmla="*/ f8337 f4246 1"/>
              <a:gd name="f9903" fmla="*/ f8338 f4245 1"/>
              <a:gd name="f9904" fmla="*/ f8339 f4245 1"/>
              <a:gd name="f9905" fmla="*/ f8340 f4246 1"/>
              <a:gd name="f9906" fmla="*/ f8341 f4245 1"/>
              <a:gd name="f9907" fmla="*/ f8342 f4246 1"/>
              <a:gd name="f9908" fmla="*/ f8343 f4245 1"/>
              <a:gd name="f9909" fmla="*/ f8344 f4246 1"/>
              <a:gd name="f9910" fmla="*/ f8345 f4245 1"/>
              <a:gd name="f9911" fmla="*/ f8346 f4246 1"/>
              <a:gd name="f9912" fmla="*/ f8347 f4245 1"/>
              <a:gd name="f9913" fmla="*/ f8348 f4246 1"/>
              <a:gd name="f9914" fmla="*/ f8349 f4245 1"/>
              <a:gd name="f9915" fmla="*/ f8350 f4246 1"/>
              <a:gd name="f9916" fmla="*/ f8351 f4245 1"/>
              <a:gd name="f9917" fmla="*/ f8352 f4246 1"/>
              <a:gd name="f9918" fmla="*/ f8353 f4245 1"/>
              <a:gd name="f9919" fmla="*/ f8354 f4246 1"/>
              <a:gd name="f9920" fmla="*/ f8355 f4245 1"/>
              <a:gd name="f9921" fmla="*/ f8356 f4246 1"/>
              <a:gd name="f9922" fmla="*/ f8357 f4245 1"/>
              <a:gd name="f9923" fmla="*/ f8358 f4246 1"/>
              <a:gd name="f9924" fmla="*/ f8359 f4245 1"/>
              <a:gd name="f9925" fmla="*/ f8360 f4245 1"/>
              <a:gd name="f9926" fmla="*/ f8361 f4246 1"/>
              <a:gd name="f9927" fmla="*/ f8362 f4246 1"/>
              <a:gd name="f9928" fmla="*/ f8363 f4245 1"/>
              <a:gd name="f9929" fmla="*/ f8364 f4246 1"/>
              <a:gd name="f9930" fmla="*/ f8365 f4245 1"/>
              <a:gd name="f9931" fmla="*/ f8366 f4246 1"/>
              <a:gd name="f9932" fmla="*/ f8367 f4245 1"/>
              <a:gd name="f9933" fmla="*/ f8368 f4246 1"/>
              <a:gd name="f9934" fmla="*/ f8369 f4245 1"/>
              <a:gd name="f9935" fmla="*/ f8370 f4246 1"/>
              <a:gd name="f9936" fmla="*/ f8371 f4245 1"/>
              <a:gd name="f9937" fmla="*/ f8372 f4246 1"/>
              <a:gd name="f9938" fmla="*/ f8373 f4245 1"/>
              <a:gd name="f9939" fmla="*/ f8374 f4246 1"/>
              <a:gd name="f9940" fmla="*/ f8375 f4245 1"/>
              <a:gd name="f9941" fmla="*/ f8376 f4246 1"/>
              <a:gd name="f9942" fmla="*/ f8377 f4245 1"/>
              <a:gd name="f9943" fmla="*/ f8378 f4246 1"/>
              <a:gd name="f9944" fmla="*/ f8379 f4245 1"/>
              <a:gd name="f9945" fmla="*/ f8380 f4246 1"/>
              <a:gd name="f9946" fmla="*/ f8381 f4245 1"/>
              <a:gd name="f9947" fmla="*/ f8382 f4246 1"/>
              <a:gd name="f9948" fmla="*/ f8383 f4245 1"/>
              <a:gd name="f9949" fmla="*/ f8384 f4245 1"/>
              <a:gd name="f9950" fmla="*/ f8385 f4246 1"/>
              <a:gd name="f9951" fmla="*/ f8386 f4245 1"/>
              <a:gd name="f9952" fmla="*/ f8387 f4246 1"/>
              <a:gd name="f9953" fmla="*/ f8388 f4245 1"/>
              <a:gd name="f9954" fmla="*/ f8389 f4246 1"/>
              <a:gd name="f9955" fmla="*/ f8390 f4245 1"/>
              <a:gd name="f9956" fmla="*/ f8391 f4246 1"/>
              <a:gd name="f9957" fmla="*/ f8392 f4246 1"/>
              <a:gd name="f9958" fmla="*/ f8393 f4245 1"/>
              <a:gd name="f9959" fmla="*/ f8394 f4246 1"/>
              <a:gd name="f9960" fmla="*/ f8395 f4245 1"/>
              <a:gd name="f9961" fmla="*/ f8396 f4246 1"/>
              <a:gd name="f9962" fmla="*/ f8397 f4245 1"/>
              <a:gd name="f9963" fmla="*/ f8398 f4246 1"/>
              <a:gd name="f9964" fmla="*/ f8399 f4245 1"/>
              <a:gd name="f9965" fmla="*/ f8400 f4246 1"/>
              <a:gd name="f9966" fmla="*/ f8401 f4245 1"/>
              <a:gd name="f9967" fmla="*/ f8402 f4246 1"/>
              <a:gd name="f9968" fmla="*/ f8403 f4245 1"/>
              <a:gd name="f9969" fmla="*/ f8404 f4246 1"/>
              <a:gd name="f9970" fmla="*/ f8405 f4246 1"/>
              <a:gd name="f9971" fmla="*/ f8406 f4245 1"/>
              <a:gd name="f9972" fmla="*/ f8407 f4246 1"/>
              <a:gd name="f9973" fmla="*/ f8408 f4245 1"/>
              <a:gd name="f9974" fmla="*/ f8409 f4246 1"/>
              <a:gd name="f9975" fmla="*/ f8410 f4245 1"/>
              <a:gd name="f9976" fmla="*/ f8411 f4246 1"/>
              <a:gd name="f9977" fmla="*/ f8412 f4245 1"/>
              <a:gd name="f9978" fmla="*/ f8413 f4246 1"/>
              <a:gd name="f9979" fmla="*/ f8414 f4245 1"/>
              <a:gd name="f9980" fmla="*/ f8415 f4245 1"/>
              <a:gd name="f9981" fmla="*/ f8416 f4246 1"/>
              <a:gd name="f9982" fmla="*/ f8417 f4245 1"/>
              <a:gd name="f9983" fmla="*/ f8418 f4246 1"/>
              <a:gd name="f9984" fmla="*/ f8419 f4245 1"/>
              <a:gd name="f9985" fmla="*/ f8420 f4246 1"/>
              <a:gd name="f9986" fmla="*/ f8421 f4245 1"/>
              <a:gd name="f9987" fmla="*/ f8422 f4246 1"/>
              <a:gd name="f9988" fmla="*/ f8423 f4245 1"/>
              <a:gd name="f9989" fmla="*/ f8424 f4245 1"/>
              <a:gd name="f9990" fmla="*/ f8425 f4246 1"/>
              <a:gd name="f9991" fmla="*/ f8426 f4245 1"/>
              <a:gd name="f9992" fmla="*/ f8427 f4246 1"/>
              <a:gd name="f9993" fmla="*/ f8428 f4245 1"/>
              <a:gd name="f9994" fmla="*/ f8429 f4246 1"/>
              <a:gd name="f9995" fmla="*/ f8430 f4245 1"/>
              <a:gd name="f9996" fmla="*/ f8431 f4246 1"/>
              <a:gd name="f9997" fmla="*/ f8432 f4245 1"/>
              <a:gd name="f9998" fmla="*/ f8433 f4245 1"/>
              <a:gd name="f9999" fmla="*/ f8434 f4246 1"/>
              <a:gd name="f10000" fmla="*/ f8435 f4245 1"/>
              <a:gd name="f10001" fmla="*/ f8436 f4246 1"/>
              <a:gd name="f10002" fmla="*/ f8437 f4245 1"/>
              <a:gd name="f10003" fmla="*/ f8438 f4246 1"/>
              <a:gd name="f10004" fmla="*/ f8439 f4245 1"/>
              <a:gd name="f10005" fmla="*/ f8440 f4246 1"/>
              <a:gd name="f10006" fmla="*/ f8441 f4245 1"/>
              <a:gd name="f10007" fmla="*/ f8442 f4246 1"/>
              <a:gd name="f10008" fmla="*/ f8443 f4245 1"/>
              <a:gd name="f10009" fmla="*/ f8444 f4246 1"/>
              <a:gd name="f10010" fmla="*/ f8445 f4245 1"/>
              <a:gd name="f10011" fmla="*/ f8446 f4246 1"/>
              <a:gd name="f10012" fmla="*/ f8447 f4245 1"/>
              <a:gd name="f10013" fmla="*/ f8448 f4246 1"/>
              <a:gd name="f10014" fmla="*/ f8449 f4245 1"/>
              <a:gd name="f10015" fmla="*/ f8450 f4246 1"/>
              <a:gd name="f10016" fmla="*/ f8451 f4245 1"/>
              <a:gd name="f10017" fmla="*/ f8452 f4246 1"/>
              <a:gd name="f10018" fmla="*/ f8453 f4245 1"/>
              <a:gd name="f10019" fmla="*/ f8454 f4245 1"/>
              <a:gd name="f10020" fmla="*/ f8455 f4246 1"/>
              <a:gd name="f10021" fmla="*/ f8456 f4245 1"/>
              <a:gd name="f10022" fmla="*/ f8457 f4246 1"/>
              <a:gd name="f10023" fmla="*/ f8458 f4245 1"/>
              <a:gd name="f10024" fmla="*/ f8459 f4245 1"/>
              <a:gd name="f10025" fmla="*/ f8460 f4246 1"/>
              <a:gd name="f10026" fmla="*/ f8461 f4245 1"/>
              <a:gd name="f10027" fmla="*/ f8462 f4246 1"/>
              <a:gd name="f10028" fmla="*/ f8463 f4246 1"/>
              <a:gd name="f10029" fmla="*/ f8464 f4245 1"/>
              <a:gd name="f10030" fmla="*/ f8465 f4246 1"/>
              <a:gd name="f10031" fmla="*/ f8466 f4245 1"/>
              <a:gd name="f10032" fmla="*/ f8467 f4246 1"/>
              <a:gd name="f10033" fmla="*/ f8468 f4245 1"/>
              <a:gd name="f10034" fmla="*/ f8469 f4246 1"/>
              <a:gd name="f10035" fmla="*/ f8470 f4246 1"/>
              <a:gd name="f10036" fmla="*/ f8471 f4245 1"/>
              <a:gd name="f10037" fmla="*/ f8472 f4246 1"/>
              <a:gd name="f10038" fmla="*/ f8473 f4245 1"/>
              <a:gd name="f10039" fmla="*/ f8474 f4246 1"/>
              <a:gd name="f10040" fmla="*/ f8475 f4246 1"/>
              <a:gd name="f10041" fmla="*/ f8476 f4245 1"/>
              <a:gd name="f10042" fmla="*/ f8477 f4246 1"/>
              <a:gd name="f10043" fmla="*/ f8478 f4245 1"/>
              <a:gd name="f10044" fmla="*/ f8479 f4246 1"/>
              <a:gd name="f10045" fmla="*/ f8480 f4245 1"/>
              <a:gd name="f10046" fmla="*/ f8481 f4246 1"/>
              <a:gd name="f10047" fmla="*/ f8482 f4245 1"/>
              <a:gd name="f10048" fmla="*/ f8483 f4246 1"/>
              <a:gd name="f10049" fmla="*/ f8484 f4245 1"/>
              <a:gd name="f10050" fmla="*/ f8485 f4246 1"/>
              <a:gd name="f10051" fmla="*/ f8486 f4245 1"/>
              <a:gd name="f10052" fmla="*/ f8487 f4246 1"/>
              <a:gd name="f10053" fmla="*/ f8488 f4245 1"/>
              <a:gd name="f10054" fmla="*/ f8489 f4246 1"/>
              <a:gd name="f10055" fmla="*/ f8490 f4245 1"/>
              <a:gd name="f10056" fmla="*/ f8491 f4246 1"/>
              <a:gd name="f10057" fmla="*/ f8492 f4245 1"/>
              <a:gd name="f10058" fmla="*/ f8493 f4246 1"/>
              <a:gd name="f10059" fmla="*/ f8494 f4245 1"/>
              <a:gd name="f10060" fmla="*/ f8495 f4246 1"/>
              <a:gd name="f10061" fmla="*/ f8496 f4245 1"/>
              <a:gd name="f10062" fmla="*/ f8497 f4246 1"/>
              <a:gd name="f10063" fmla="*/ f8498 f4245 1"/>
              <a:gd name="f10064" fmla="*/ f8499 f4246 1"/>
              <a:gd name="f10065" fmla="*/ f8500 f4245 1"/>
              <a:gd name="f10066" fmla="*/ f8501 f4246 1"/>
              <a:gd name="f10067" fmla="*/ f8502 f4245 1"/>
              <a:gd name="f10068" fmla="*/ f8503 f4246 1"/>
              <a:gd name="f10069" fmla="*/ f8504 f4245 1"/>
              <a:gd name="f10070" fmla="*/ f8505 f4246 1"/>
              <a:gd name="f10071" fmla="*/ f8506 f4245 1"/>
              <a:gd name="f10072" fmla="*/ f8507 f4246 1"/>
              <a:gd name="f10073" fmla="*/ f8508 f4246 1"/>
              <a:gd name="f10074" fmla="*/ f8509 f4245 1"/>
              <a:gd name="f10075" fmla="*/ f8510 f4246 1"/>
              <a:gd name="f10076" fmla="*/ f8511 f4245 1"/>
              <a:gd name="f10077" fmla="*/ f8512 f4246 1"/>
              <a:gd name="f10078" fmla="*/ f8513 f4245 1"/>
              <a:gd name="f10079" fmla="*/ f8514 f4246 1"/>
              <a:gd name="f10080" fmla="*/ f8515 f4245 1"/>
              <a:gd name="f10081" fmla="*/ f8516 f4246 1"/>
              <a:gd name="f10082" fmla="*/ f8517 f4245 1"/>
              <a:gd name="f10083" fmla="*/ f8518 f4246 1"/>
              <a:gd name="f10084" fmla="*/ f8519 f4245 1"/>
              <a:gd name="f10085" fmla="*/ f8520 f4246 1"/>
              <a:gd name="f10086" fmla="*/ f8521 f4245 1"/>
              <a:gd name="f10087" fmla="*/ f8522 f4246 1"/>
              <a:gd name="f10088" fmla="*/ f8523 f4245 1"/>
              <a:gd name="f10089" fmla="*/ f8524 f4246 1"/>
              <a:gd name="f10090" fmla="*/ f8525 f4245 1"/>
              <a:gd name="f10091" fmla="*/ f8526 f4246 1"/>
              <a:gd name="f10092" fmla="*/ f8527 f4245 1"/>
              <a:gd name="f10093" fmla="*/ f8528 f4245 1"/>
              <a:gd name="f10094" fmla="*/ f8529 f4246 1"/>
              <a:gd name="f10095" fmla="*/ f8530 f4245 1"/>
              <a:gd name="f10096" fmla="*/ f8531 f4246 1"/>
              <a:gd name="f10097" fmla="*/ f8532 f4245 1"/>
              <a:gd name="f10098" fmla="*/ f8533 f4246 1"/>
              <a:gd name="f10099" fmla="*/ f8534 f4245 1"/>
              <a:gd name="f10100" fmla="*/ f8535 f4246 1"/>
              <a:gd name="f10101" fmla="*/ f8536 f4245 1"/>
              <a:gd name="f10102" fmla="*/ f8537 f4246 1"/>
              <a:gd name="f10103" fmla="*/ f8538 f4245 1"/>
              <a:gd name="f10104" fmla="*/ f8539 f4246 1"/>
              <a:gd name="f10105" fmla="*/ f8540 f4245 1"/>
              <a:gd name="f10106" fmla="*/ f8541 f4245 1"/>
              <a:gd name="f10107" fmla="*/ f8542 f4246 1"/>
              <a:gd name="f10108" fmla="*/ f8543 f4245 1"/>
              <a:gd name="f10109" fmla="*/ f8544 f4246 1"/>
              <a:gd name="f10110" fmla="*/ f8545 f4246 1"/>
              <a:gd name="f10111" fmla="*/ f8546 f4245 1"/>
              <a:gd name="f10112" fmla="*/ f8547 f4246 1"/>
              <a:gd name="f10113" fmla="*/ f8548 f4245 1"/>
              <a:gd name="f10114" fmla="*/ f8549 f4246 1"/>
              <a:gd name="f10115" fmla="*/ f8550 f4245 1"/>
              <a:gd name="f10116" fmla="*/ f8551 f4246 1"/>
              <a:gd name="f10117" fmla="*/ f8552 f4245 1"/>
              <a:gd name="f10118" fmla="*/ f8553 f4246 1"/>
              <a:gd name="f10119" fmla="*/ f8554 f4245 1"/>
              <a:gd name="f10120" fmla="*/ f8555 f4246 1"/>
              <a:gd name="f10121" fmla="*/ f8556 f4245 1"/>
              <a:gd name="f10122" fmla="*/ f8557 f4246 1"/>
              <a:gd name="f10123" fmla="*/ f8558 f4245 1"/>
              <a:gd name="f10124" fmla="*/ f8559 f4245 1"/>
              <a:gd name="f10125" fmla="*/ f8560 f4246 1"/>
              <a:gd name="f10126" fmla="*/ f8561 f4245 1"/>
              <a:gd name="f10127" fmla="*/ f8562 f4246 1"/>
              <a:gd name="f10128" fmla="*/ f8563 f4245 1"/>
              <a:gd name="f10129" fmla="*/ f8564 f4245 1"/>
              <a:gd name="f10130" fmla="*/ f8565 f4246 1"/>
              <a:gd name="f10131" fmla="*/ f8566 f4245 1"/>
              <a:gd name="f10132" fmla="*/ f8567 f4246 1"/>
              <a:gd name="f10133" fmla="*/ f8568 f4245 1"/>
              <a:gd name="f10134" fmla="*/ f8569 f4246 1"/>
              <a:gd name="f10135" fmla="*/ f8570 f4245 1"/>
              <a:gd name="f10136" fmla="*/ f8571 f4245 1"/>
              <a:gd name="f10137" fmla="*/ f8572 f4245 1"/>
              <a:gd name="f10138" fmla="*/ f8573 f4246 1"/>
              <a:gd name="f10139" fmla="*/ f8574 f4245 1"/>
              <a:gd name="f10140" fmla="*/ f8575 f4246 1"/>
              <a:gd name="f10141" fmla="*/ f8576 f4245 1"/>
              <a:gd name="f10142" fmla="*/ f8577 f4245 1"/>
              <a:gd name="f10143" fmla="*/ f8578 f4246 1"/>
              <a:gd name="f10144" fmla="*/ f8579 f4245 1"/>
              <a:gd name="f10145" fmla="*/ f8580 f4246 1"/>
              <a:gd name="f10146" fmla="*/ f8581 f4245 1"/>
              <a:gd name="f10147" fmla="*/ f8582 f4246 1"/>
              <a:gd name="f10148" fmla="*/ f8583 f4245 1"/>
              <a:gd name="f10149" fmla="*/ f8584 f4246 1"/>
              <a:gd name="f10150" fmla="*/ f8585 f4245 1"/>
              <a:gd name="f10151" fmla="*/ f8586 f4246 1"/>
              <a:gd name="f10152" fmla="*/ f8587 f4245 1"/>
              <a:gd name="f10153" fmla="*/ f8588 f4246 1"/>
              <a:gd name="f10154" fmla="*/ f8589 f4245 1"/>
              <a:gd name="f10155" fmla="*/ f8590 f4246 1"/>
              <a:gd name="f10156" fmla="*/ f8591 f4245 1"/>
              <a:gd name="f10157" fmla="*/ f8592 f4246 1"/>
              <a:gd name="f10158" fmla="*/ f8593 f4245 1"/>
              <a:gd name="f10159" fmla="*/ f8594 f4246 1"/>
              <a:gd name="f10160" fmla="*/ f8595 f4245 1"/>
              <a:gd name="f10161" fmla="*/ f8596 f4246 1"/>
              <a:gd name="f10162" fmla="*/ f8597 f4245 1"/>
              <a:gd name="f10163" fmla="*/ f8598 f4246 1"/>
              <a:gd name="f10164" fmla="*/ f8599 f4245 1"/>
              <a:gd name="f10165" fmla="*/ f8600 f4245 1"/>
              <a:gd name="f10166" fmla="*/ f8601 f4246 1"/>
              <a:gd name="f10167" fmla="*/ f8602 f4246 1"/>
              <a:gd name="f10168" fmla="*/ f8603 f4245 1"/>
              <a:gd name="f10169" fmla="*/ f8604 f4246 1"/>
              <a:gd name="f10170" fmla="*/ f8605 f4245 1"/>
              <a:gd name="f10171" fmla="*/ f8606 f4246 1"/>
              <a:gd name="f10172" fmla="*/ f8607 f4245 1"/>
              <a:gd name="f10173" fmla="*/ f8608 f4246 1"/>
              <a:gd name="f10174" fmla="*/ f8609 f4245 1"/>
              <a:gd name="f10175" fmla="*/ f8610 f4245 1"/>
              <a:gd name="f10176" fmla="*/ f8611 f4246 1"/>
              <a:gd name="f10177" fmla="*/ f8612 f4245 1"/>
              <a:gd name="f10178" fmla="*/ f8613 f4245 1"/>
              <a:gd name="f10179" fmla="*/ f8614 f4246 1"/>
              <a:gd name="f10180" fmla="*/ f8615 f4246 1"/>
              <a:gd name="f10181" fmla="*/ f8616 f4245 1"/>
              <a:gd name="f10182" fmla="*/ f8617 f4246 1"/>
              <a:gd name="f10183" fmla="*/ f8618 f4245 1"/>
              <a:gd name="f10184" fmla="*/ f8619 f4246 1"/>
              <a:gd name="f10185" fmla="*/ f8620 f4245 1"/>
              <a:gd name="f10186" fmla="*/ f8621 f4246 1"/>
              <a:gd name="f10187" fmla="*/ f8622 f4245 1"/>
              <a:gd name="f10188" fmla="*/ f8623 f4246 1"/>
              <a:gd name="f10189" fmla="*/ f8624 f4245 1"/>
              <a:gd name="f10190" fmla="*/ f8625 f4246 1"/>
              <a:gd name="f10191" fmla="*/ f8626 f4245 1"/>
              <a:gd name="f10192" fmla="*/ f8627 f4246 1"/>
              <a:gd name="f10193" fmla="*/ f8628 f4245 1"/>
              <a:gd name="f10194" fmla="*/ f8629 f4246 1"/>
              <a:gd name="f10195" fmla="*/ f8630 f4245 1"/>
              <a:gd name="f10196" fmla="*/ f8631 f4245 1"/>
              <a:gd name="f10197" fmla="*/ f8632 f4246 1"/>
              <a:gd name="f10198" fmla="*/ f8633 f4245 1"/>
              <a:gd name="f10199" fmla="*/ f8634 f4246 1"/>
              <a:gd name="f10200" fmla="*/ f8635 f4245 1"/>
              <a:gd name="f10201" fmla="*/ f8636 f4246 1"/>
              <a:gd name="f10202" fmla="*/ f8637 f4246 1"/>
              <a:gd name="f10203" fmla="*/ f8638 f4245 1"/>
              <a:gd name="f10204" fmla="*/ f8639 f4246 1"/>
              <a:gd name="f10205" fmla="*/ f8640 f4246 1"/>
              <a:gd name="f10206" fmla="*/ f8641 f4245 1"/>
              <a:gd name="f10207" fmla="*/ f8642 f4246 1"/>
              <a:gd name="f10208" fmla="*/ f8643 f4246 1"/>
              <a:gd name="f10209" fmla="*/ f8644 f4245 1"/>
              <a:gd name="f10210" fmla="*/ f8645 f4246 1"/>
              <a:gd name="f10211" fmla="*/ f8646 f4245 1"/>
              <a:gd name="f10212" fmla="*/ f8647 f4246 1"/>
              <a:gd name="f10213" fmla="*/ f8648 f4245 1"/>
              <a:gd name="f10214" fmla="*/ f8649 f4245 1"/>
              <a:gd name="f10215" fmla="*/ f8650 f4246 1"/>
              <a:gd name="f10216" fmla="*/ f8651 f4245 1"/>
              <a:gd name="f10217" fmla="*/ f8652 f4246 1"/>
              <a:gd name="f10218" fmla="*/ f8653 f4245 1"/>
              <a:gd name="f10219" fmla="*/ f8654 f4246 1"/>
              <a:gd name="f10220" fmla="*/ f8655 f4245 1"/>
              <a:gd name="f10221" fmla="*/ f8656 f4246 1"/>
              <a:gd name="f10222" fmla="*/ f8657 f4245 1"/>
              <a:gd name="f10223" fmla="*/ f8658 f4246 1"/>
              <a:gd name="f10224" fmla="*/ f8659 f4245 1"/>
              <a:gd name="f10225" fmla="*/ f8660 f4246 1"/>
              <a:gd name="f10226" fmla="*/ f8661 f4245 1"/>
              <a:gd name="f10227" fmla="*/ f8662 f4246 1"/>
              <a:gd name="f10228" fmla="*/ f8663 f4245 1"/>
              <a:gd name="f10229" fmla="*/ f8664 f4246 1"/>
              <a:gd name="f10230" fmla="*/ f8665 f4245 1"/>
              <a:gd name="f10231" fmla="*/ f8666 f4246 1"/>
              <a:gd name="f10232" fmla="*/ f8667 f4245 1"/>
              <a:gd name="f10233" fmla="*/ f8668 f4246 1"/>
              <a:gd name="f10234" fmla="*/ f8669 f4245 1"/>
              <a:gd name="f10235" fmla="*/ f8670 f4246 1"/>
              <a:gd name="f10236" fmla="*/ f8671 f4245 1"/>
              <a:gd name="f10237" fmla="*/ f8672 f4246 1"/>
              <a:gd name="f10238" fmla="*/ f8673 f4245 1"/>
              <a:gd name="f10239" fmla="*/ f8674 f4246 1"/>
              <a:gd name="f10240" fmla="*/ f8675 f4245 1"/>
              <a:gd name="f10241" fmla="*/ f8676 f4246 1"/>
              <a:gd name="f10242" fmla="*/ f8677 f4245 1"/>
              <a:gd name="f10243" fmla="*/ f8678 f4246 1"/>
              <a:gd name="f10244" fmla="*/ f8679 f4245 1"/>
              <a:gd name="f10245" fmla="*/ f8680 f4246 1"/>
              <a:gd name="f10246" fmla="*/ f8681 f4245 1"/>
              <a:gd name="f10247" fmla="*/ f8682 f4246 1"/>
              <a:gd name="f10248" fmla="*/ f8683 f4245 1"/>
              <a:gd name="f10249" fmla="*/ f8684 f4246 1"/>
              <a:gd name="f10250" fmla="*/ f8685 f4245 1"/>
              <a:gd name="f10251" fmla="*/ f8686 f4246 1"/>
              <a:gd name="f10252" fmla="*/ f8687 f4245 1"/>
              <a:gd name="f10253" fmla="*/ f8688 f4246 1"/>
              <a:gd name="f10254" fmla="*/ f8689 f4245 1"/>
              <a:gd name="f10255" fmla="*/ f8690 f4246 1"/>
              <a:gd name="f10256" fmla="*/ f8691 f4245 1"/>
              <a:gd name="f10257" fmla="*/ f8692 f4245 1"/>
              <a:gd name="f10258" fmla="*/ f8693 f4246 1"/>
              <a:gd name="f10259" fmla="*/ f8694 f4245 1"/>
              <a:gd name="f10260" fmla="*/ f8695 f4245 1"/>
              <a:gd name="f10261" fmla="*/ f8696 f4246 1"/>
              <a:gd name="f10262" fmla="*/ f8697 f4245 1"/>
              <a:gd name="f10263" fmla="*/ f8698 f4246 1"/>
              <a:gd name="f10264" fmla="*/ f8699 f4245 1"/>
              <a:gd name="f10265" fmla="*/ f8700 f4246 1"/>
              <a:gd name="f10266" fmla="*/ f8701 f4245 1"/>
              <a:gd name="f10267" fmla="*/ f8702 f4246 1"/>
              <a:gd name="f10268" fmla="*/ f8703 f4245 1"/>
              <a:gd name="f10269" fmla="*/ f8704 f4246 1"/>
              <a:gd name="f10270" fmla="*/ f8705 f4245 1"/>
              <a:gd name="f10271" fmla="*/ f8706 f4246 1"/>
              <a:gd name="f10272" fmla="*/ f8707 f4245 1"/>
              <a:gd name="f10273" fmla="*/ f8708 f4246 1"/>
              <a:gd name="f10274" fmla="*/ f8709 f4245 1"/>
              <a:gd name="f10275" fmla="*/ f8710 f4246 1"/>
              <a:gd name="f10276" fmla="*/ f8711 f4245 1"/>
              <a:gd name="f10277" fmla="*/ f8712 f4246 1"/>
              <a:gd name="f10278" fmla="*/ f8713 f4245 1"/>
              <a:gd name="f10279" fmla="*/ f8714 f4246 1"/>
              <a:gd name="f10280" fmla="*/ f8715 f4245 1"/>
              <a:gd name="f10281" fmla="*/ f8716 f4246 1"/>
              <a:gd name="f10282" fmla="*/ f8717 f4245 1"/>
              <a:gd name="f10283" fmla="*/ f8718 f4246 1"/>
              <a:gd name="f10284" fmla="*/ f8719 f4245 1"/>
              <a:gd name="f10285" fmla="*/ f8720 f4246 1"/>
              <a:gd name="f10286" fmla="*/ f8721 f4245 1"/>
              <a:gd name="f10287" fmla="*/ f8722 f4246 1"/>
              <a:gd name="f10288" fmla="*/ f8723 f4245 1"/>
              <a:gd name="f10289" fmla="*/ f8724 f4246 1"/>
              <a:gd name="f10290" fmla="*/ f8725 f4245 1"/>
              <a:gd name="f10291" fmla="*/ f8726 f4246 1"/>
              <a:gd name="f10292" fmla="*/ f8727 f4245 1"/>
              <a:gd name="f10293" fmla="*/ f8728 f4246 1"/>
              <a:gd name="f10294" fmla="*/ f8729 f4246 1"/>
              <a:gd name="f10295" fmla="*/ f8730 f4245 1"/>
              <a:gd name="f10296" fmla="*/ f8731 f4246 1"/>
              <a:gd name="f10297" fmla="*/ f8732 f4245 1"/>
              <a:gd name="f10298" fmla="*/ f8733 f4246 1"/>
              <a:gd name="f10299" fmla="*/ f8734 f4246 1"/>
              <a:gd name="f10300" fmla="*/ f8735 f4245 1"/>
              <a:gd name="f10301" fmla="*/ f8736 f4246 1"/>
              <a:gd name="f10302" fmla="*/ f8737 f4245 1"/>
              <a:gd name="f10303" fmla="*/ f8738 f4246 1"/>
              <a:gd name="f10304" fmla="*/ f8739 f4245 1"/>
              <a:gd name="f10305" fmla="*/ f8740 f4245 1"/>
              <a:gd name="f10306" fmla="*/ f8741 f4246 1"/>
              <a:gd name="f10307" fmla="*/ f8742 f4245 1"/>
              <a:gd name="f10308" fmla="*/ f8743 f4246 1"/>
              <a:gd name="f10309" fmla="*/ f8744 f4246 1"/>
              <a:gd name="f10310" fmla="*/ f8745 f4245 1"/>
              <a:gd name="f10311" fmla="*/ f8746 f4246 1"/>
              <a:gd name="f10312" fmla="*/ f8747 f4245 1"/>
              <a:gd name="f10313" fmla="*/ f8748 f4246 1"/>
              <a:gd name="f10314" fmla="*/ f8749 f4245 1"/>
              <a:gd name="f10315" fmla="*/ f8750 f4246 1"/>
              <a:gd name="f10316" fmla="*/ f8751 f4245 1"/>
              <a:gd name="f10317" fmla="*/ f8752 f4246 1"/>
              <a:gd name="f10318" fmla="*/ f8753 f4246 1"/>
              <a:gd name="f10319" fmla="*/ f8754 f4245 1"/>
              <a:gd name="f10320" fmla="*/ f8755 f4246 1"/>
              <a:gd name="f10321" fmla="*/ f8756 f4245 1"/>
              <a:gd name="f10322" fmla="*/ f8757 f4246 1"/>
              <a:gd name="f10323" fmla="*/ f8758 f4245 1"/>
              <a:gd name="f10324" fmla="*/ f8759 f4246 1"/>
              <a:gd name="f10325" fmla="*/ f8760 f4245 1"/>
              <a:gd name="f10326" fmla="*/ f8761 f4246 1"/>
              <a:gd name="f10327" fmla="*/ f8762 f4245 1"/>
              <a:gd name="f10328" fmla="*/ f8763 f4246 1"/>
              <a:gd name="f10329" fmla="*/ f8764 f4245 1"/>
              <a:gd name="f10330" fmla="*/ f8765 f4246 1"/>
              <a:gd name="f10331" fmla="*/ f8766 f4245 1"/>
              <a:gd name="f10332" fmla="*/ f8767 f4246 1"/>
              <a:gd name="f10333" fmla="*/ f8768 f4245 1"/>
              <a:gd name="f10334" fmla="*/ f8769 f4246 1"/>
              <a:gd name="f10335" fmla="*/ f8770 f4245 1"/>
              <a:gd name="f10336" fmla="*/ f8771 f4246 1"/>
              <a:gd name="f10337" fmla="*/ f8772 f4246 1"/>
              <a:gd name="f10338" fmla="*/ f8773 f4246 1"/>
              <a:gd name="f10339" fmla="*/ f8774 f4245 1"/>
              <a:gd name="f10340" fmla="*/ f8775 f4246 1"/>
              <a:gd name="f10341" fmla="*/ f8776 f4245 1"/>
              <a:gd name="f10342" fmla="*/ f8777 f4246 1"/>
              <a:gd name="f10343" fmla="*/ f8778 f4246 1"/>
              <a:gd name="f10344" fmla="*/ f8779 f4245 1"/>
              <a:gd name="f10345" fmla="*/ f8780 f4246 1"/>
              <a:gd name="f10346" fmla="*/ f8781 f4245 1"/>
              <a:gd name="f10347" fmla="*/ f8782 f4246 1"/>
              <a:gd name="f10348" fmla="*/ f8783 f4245 1"/>
              <a:gd name="f10349" fmla="*/ f8784 f4246 1"/>
              <a:gd name="f10350" fmla="*/ f8785 f4245 1"/>
              <a:gd name="f10351" fmla="*/ f8786 f4246 1"/>
              <a:gd name="f10352" fmla="*/ f8787 f4245 1"/>
              <a:gd name="f10353" fmla="*/ f8788 f4246 1"/>
              <a:gd name="f10354" fmla="*/ f8789 f4245 1"/>
              <a:gd name="f10355" fmla="*/ f8790 f4245 1"/>
              <a:gd name="f10356" fmla="*/ f8791 f4246 1"/>
              <a:gd name="f10357" fmla="*/ f8792 f4245 1"/>
              <a:gd name="f10358" fmla="*/ f8793 f4246 1"/>
              <a:gd name="f10359" fmla="*/ f8794 f4245 1"/>
              <a:gd name="f10360" fmla="*/ f8795 f4246 1"/>
              <a:gd name="f10361" fmla="*/ f8796 f4246 1"/>
              <a:gd name="f10362" fmla="*/ f8797 f4245 1"/>
              <a:gd name="f10363" fmla="*/ f8798 f4245 1"/>
              <a:gd name="f10364" fmla="*/ f8799 f4246 1"/>
              <a:gd name="f10365" fmla="*/ f8800 f4246 1"/>
              <a:gd name="f10366" fmla="*/ f8801 f4245 1"/>
              <a:gd name="f10367" fmla="*/ f8802 f4246 1"/>
              <a:gd name="f10368" fmla="*/ f8803 f4245 1"/>
              <a:gd name="f10369" fmla="*/ f8804 f4246 1"/>
              <a:gd name="f10370" fmla="*/ f8805 f4245 1"/>
              <a:gd name="f10371" fmla="*/ f8806 f4245 1"/>
              <a:gd name="f10372" fmla="*/ f8807 f4245 1"/>
              <a:gd name="f10373" fmla="*/ f8808 f4246 1"/>
              <a:gd name="f10374" fmla="*/ f8809 f4245 1"/>
              <a:gd name="f10375" fmla="*/ f8810 f4246 1"/>
              <a:gd name="f10376" fmla="*/ f8811 f4246 1"/>
              <a:gd name="f10377" fmla="*/ f8812 f4245 1"/>
              <a:gd name="f10378" fmla="*/ f8813 f4246 1"/>
              <a:gd name="f10379" fmla="*/ f8814 f4245 1"/>
              <a:gd name="f10380" fmla="*/ f8815 f4246 1"/>
              <a:gd name="f10381" fmla="*/ f8816 f4246 1"/>
              <a:gd name="f10382" fmla="*/ f8817 f4246 1"/>
              <a:gd name="f10383" fmla="*/ f8818 f4245 1"/>
              <a:gd name="f10384" fmla="*/ f8819 f4246 1"/>
              <a:gd name="f10385" fmla="*/ f8820 f4245 1"/>
              <a:gd name="f10386" fmla="*/ f8821 f4246 1"/>
              <a:gd name="f10387" fmla="*/ f8822 f4245 1"/>
              <a:gd name="f10388" fmla="*/ f8823 f4246 1"/>
              <a:gd name="f10389" fmla="*/ f8824 f4245 1"/>
              <a:gd name="f10390" fmla="*/ f8825 f4246 1"/>
              <a:gd name="f10391" fmla="*/ f8826 f4245 1"/>
              <a:gd name="f10392" fmla="*/ f8827 f4246 1"/>
              <a:gd name="f10393" fmla="*/ f8828 f4245 1"/>
              <a:gd name="f10394" fmla="*/ f8829 f4246 1"/>
              <a:gd name="f10395" fmla="*/ f8830 f4245 1"/>
              <a:gd name="f10396" fmla="*/ f8831 f4246 1"/>
              <a:gd name="f10397" fmla="*/ f8832 f4245 1"/>
              <a:gd name="f10398" fmla="*/ f8833 f4246 1"/>
              <a:gd name="f10399" fmla="*/ f8834 f4245 1"/>
              <a:gd name="f10400" fmla="*/ f8835 f4246 1"/>
              <a:gd name="f10401" fmla="*/ f8836 f4245 1"/>
              <a:gd name="f10402" fmla="*/ f8837 f4246 1"/>
              <a:gd name="f10403" fmla="*/ f8838 f4245 1"/>
              <a:gd name="f10404" fmla="*/ f8839 f4245 1"/>
              <a:gd name="f10405" fmla="*/ f8840 f4246 1"/>
              <a:gd name="f10406" fmla="*/ f8841 f4245 1"/>
              <a:gd name="f10407" fmla="*/ f8842 f4246 1"/>
              <a:gd name="f10408" fmla="*/ f8843 f4245 1"/>
              <a:gd name="f10409" fmla="*/ f8844 f4246 1"/>
              <a:gd name="f10410" fmla="*/ f8845 f4245 1"/>
              <a:gd name="f10411" fmla="*/ f8846 f4246 1"/>
              <a:gd name="f10412" fmla="*/ f8847 f4245 1"/>
              <a:gd name="f10413" fmla="*/ f8848 f4246 1"/>
              <a:gd name="f10414" fmla="*/ f8849 f4246 1"/>
              <a:gd name="f10415" fmla="*/ f8850 f4245 1"/>
              <a:gd name="f10416" fmla="*/ f8851 f4246 1"/>
              <a:gd name="f10417" fmla="*/ f8852 f4245 1"/>
              <a:gd name="f10418" fmla="*/ f8853 f4246 1"/>
              <a:gd name="f10419" fmla="*/ f8854 f4246 1"/>
              <a:gd name="f10420" fmla="*/ f8855 f4246 1"/>
              <a:gd name="f10421" fmla="*/ f8856 f4245 1"/>
              <a:gd name="f10422" fmla="*/ f8857 f4246 1"/>
              <a:gd name="f10423" fmla="*/ f8858 f4245 1"/>
              <a:gd name="f10424" fmla="*/ f8859 f4246 1"/>
              <a:gd name="f10425" fmla="*/ f8860 f4245 1"/>
              <a:gd name="f10426" fmla="*/ f8861 f4246 1"/>
              <a:gd name="f10427" fmla="*/ f8862 f4245 1"/>
              <a:gd name="f10428" fmla="*/ f8863 f4246 1"/>
              <a:gd name="f10429" fmla="*/ f8864 f4245 1"/>
              <a:gd name="f10430" fmla="*/ f8865 f4246 1"/>
              <a:gd name="f10431" fmla="*/ f8866 f4245 1"/>
              <a:gd name="f10432" fmla="*/ f8867 f4246 1"/>
              <a:gd name="f10433" fmla="*/ f8868 f4245 1"/>
              <a:gd name="f10434" fmla="*/ f8869 f4246 1"/>
              <a:gd name="f10435" fmla="*/ f8870 f4245 1"/>
              <a:gd name="f10436" fmla="*/ f8871 f4246 1"/>
              <a:gd name="f10437" fmla="*/ f8872 f4245 1"/>
              <a:gd name="f10438" fmla="*/ f8873 f4246 1"/>
              <a:gd name="f10439" fmla="*/ f8874 f4245 1"/>
              <a:gd name="f10440" fmla="*/ f8875 f4245 1"/>
              <a:gd name="f10441" fmla="*/ f8876 f4245 1"/>
              <a:gd name="f10442" fmla="*/ f8877 f4245 1"/>
              <a:gd name="f10443" fmla="*/ f8878 f4246 1"/>
              <a:gd name="f10444" fmla="*/ f8879 f4246 1"/>
              <a:gd name="f10445" fmla="*/ f8880 f4245 1"/>
              <a:gd name="f10446" fmla="*/ f8881 f4246 1"/>
              <a:gd name="f10447" fmla="*/ f8882 f4245 1"/>
              <a:gd name="f10448" fmla="*/ f8883 f4246 1"/>
              <a:gd name="f10449" fmla="*/ f8884 f4245 1"/>
              <a:gd name="f10450" fmla="*/ f8885 f4246 1"/>
              <a:gd name="f10451" fmla="*/ f8886 f4245 1"/>
              <a:gd name="f10452" fmla="*/ f8887 f4246 1"/>
              <a:gd name="f10453" fmla="*/ f8888 f4245 1"/>
              <a:gd name="f10454" fmla="*/ f8889 f4246 1"/>
              <a:gd name="f10455" fmla="*/ f8890 f4246 1"/>
              <a:gd name="f10456" fmla="*/ f8891 f4245 1"/>
              <a:gd name="f10457" fmla="*/ f8892 f4246 1"/>
              <a:gd name="f10458" fmla="*/ f8893 f4245 1"/>
              <a:gd name="f10459" fmla="*/ f8894 f4246 1"/>
              <a:gd name="f10460" fmla="*/ f8895 f4245 1"/>
              <a:gd name="f10461" fmla="*/ f8896 f4246 1"/>
              <a:gd name="f10462" fmla="*/ f8897 f4245 1"/>
              <a:gd name="f10463" fmla="*/ f8898 f4246 1"/>
              <a:gd name="f10464" fmla="*/ f8899 f4245 1"/>
              <a:gd name="f10465" fmla="*/ f8900 f4246 1"/>
              <a:gd name="f10466" fmla="*/ f8901 f4245 1"/>
              <a:gd name="f10467" fmla="*/ f8902 f4246 1"/>
              <a:gd name="f10468" fmla="*/ f8903 f4245 1"/>
              <a:gd name="f10469" fmla="*/ f8904 f4246 1"/>
              <a:gd name="f10470" fmla="*/ f8905 f4245 1"/>
              <a:gd name="f10471" fmla="*/ f8906 f4246 1"/>
              <a:gd name="f10472" fmla="*/ f8907 f4245 1"/>
              <a:gd name="f10473" fmla="*/ f8908 f4246 1"/>
              <a:gd name="f10474" fmla="*/ f8909 f4245 1"/>
              <a:gd name="f10475" fmla="*/ f8910 f4245 1"/>
              <a:gd name="f10476" fmla="*/ f8911 f4246 1"/>
              <a:gd name="f10477" fmla="*/ f8912 f4245 1"/>
              <a:gd name="f10478" fmla="*/ f8913 f4246 1"/>
              <a:gd name="f10479" fmla="*/ f8914 f4245 1"/>
              <a:gd name="f10480" fmla="*/ f8915 f4245 1"/>
              <a:gd name="f10481" fmla="*/ f8916 f4246 1"/>
              <a:gd name="f10482" fmla="*/ f8917 f4246 1"/>
              <a:gd name="f10483" fmla="*/ f8918 f4245 1"/>
              <a:gd name="f10484" fmla="*/ f8919 f4246 1"/>
              <a:gd name="f10485" fmla="*/ f8920 f4245 1"/>
              <a:gd name="f10486" fmla="*/ f8921 f4246 1"/>
              <a:gd name="f10487" fmla="*/ f8922 f4245 1"/>
              <a:gd name="f10488" fmla="*/ f8923 f4246 1"/>
              <a:gd name="f10489" fmla="*/ f8924 f4245 1"/>
              <a:gd name="f10490" fmla="*/ f8925 f4246 1"/>
              <a:gd name="f10491" fmla="*/ f8926 f4245 1"/>
              <a:gd name="f10492" fmla="*/ f8927 f4245 1"/>
              <a:gd name="f10493" fmla="*/ f8928 f4246 1"/>
              <a:gd name="f10494" fmla="*/ f8929 f4245 1"/>
              <a:gd name="f10495" fmla="*/ f8930 f4246 1"/>
              <a:gd name="f10496" fmla="*/ f8931 f4245 1"/>
              <a:gd name="f10497" fmla="*/ f8932 f4246 1"/>
              <a:gd name="f10498" fmla="*/ f8933 f4245 1"/>
              <a:gd name="f10499" fmla="*/ f8934 f4246 1"/>
              <a:gd name="f10500" fmla="*/ f8935 f4245 1"/>
              <a:gd name="f10501" fmla="*/ f8936 f4246 1"/>
              <a:gd name="f10502" fmla="*/ f8937 f4245 1"/>
              <a:gd name="f10503" fmla="*/ f8938 f4246 1"/>
              <a:gd name="f10504" fmla="*/ f8939 f4245 1"/>
              <a:gd name="f10505" fmla="*/ f8940 f4246 1"/>
              <a:gd name="f10506" fmla="*/ f8941 f4245 1"/>
              <a:gd name="f10507" fmla="*/ f8942 f4246 1"/>
              <a:gd name="f10508" fmla="*/ f8943 f4245 1"/>
            </a:gdLst>
            <a:ahLst/>
            <a:cxnLst>
              <a:cxn ang="3cd4">
                <a:pos x="hc" y="t"/>
              </a:cxn>
              <a:cxn ang="0">
                <a:pos x="r" y="vc"/>
              </a:cxn>
              <a:cxn ang="cd4">
                <a:pos x="hc" y="b"/>
              </a:cxn>
              <a:cxn ang="cd2">
                <a:pos x="l" y="vc"/>
              </a:cxn>
              <a:cxn ang="f5817">
                <a:pos x="f8948" y="f8949"/>
              </a:cxn>
              <a:cxn ang="f5817">
                <a:pos x="f8950" y="f8951"/>
              </a:cxn>
              <a:cxn ang="f5817">
                <a:pos x="f8950" y="f8952"/>
              </a:cxn>
              <a:cxn ang="f5817">
                <a:pos x="f8953" y="f8952"/>
              </a:cxn>
              <a:cxn ang="f5817">
                <a:pos x="f8953" y="f8954"/>
              </a:cxn>
              <a:cxn ang="f5817">
                <a:pos x="f8955" y="f8956"/>
              </a:cxn>
              <a:cxn ang="f5817">
                <a:pos x="f8957" y="f8958"/>
              </a:cxn>
              <a:cxn ang="f5817">
                <a:pos x="f8959" y="f8960"/>
              </a:cxn>
              <a:cxn ang="f5817">
                <a:pos x="f8961" y="f8962"/>
              </a:cxn>
              <a:cxn ang="f5817">
                <a:pos x="f8963" y="f8964"/>
              </a:cxn>
              <a:cxn ang="f5817">
                <a:pos x="f8965" y="f8966"/>
              </a:cxn>
              <a:cxn ang="f5817">
                <a:pos x="f8967" y="f8968"/>
              </a:cxn>
              <a:cxn ang="f5817">
                <a:pos x="f8969" y="f8970"/>
              </a:cxn>
              <a:cxn ang="f5817">
                <a:pos x="f8971" y="f8972"/>
              </a:cxn>
              <a:cxn ang="f5817">
                <a:pos x="f8973" y="f8974"/>
              </a:cxn>
              <a:cxn ang="f5817">
                <a:pos x="f8975" y="f8976"/>
              </a:cxn>
              <a:cxn ang="f5817">
                <a:pos x="f8977" y="f8978"/>
              </a:cxn>
              <a:cxn ang="f5817">
                <a:pos x="f8979" y="f8980"/>
              </a:cxn>
              <a:cxn ang="f5817">
                <a:pos x="f8981" y="f8982"/>
              </a:cxn>
              <a:cxn ang="f5817">
                <a:pos x="f8983" y="f8984"/>
              </a:cxn>
              <a:cxn ang="f5817">
                <a:pos x="f8985" y="f8986"/>
              </a:cxn>
              <a:cxn ang="f5817">
                <a:pos x="f8987" y="f8988"/>
              </a:cxn>
              <a:cxn ang="f5817">
                <a:pos x="f8989" y="f8990"/>
              </a:cxn>
              <a:cxn ang="f5817">
                <a:pos x="f8991" y="f8964"/>
              </a:cxn>
              <a:cxn ang="f5817">
                <a:pos x="f8992" y="f8993"/>
              </a:cxn>
              <a:cxn ang="f5817">
                <a:pos x="f8994" y="f8995"/>
              </a:cxn>
              <a:cxn ang="f5817">
                <a:pos x="f8996" y="f8997"/>
              </a:cxn>
              <a:cxn ang="f5817">
                <a:pos x="f8998" y="f8964"/>
              </a:cxn>
              <a:cxn ang="f5817">
                <a:pos x="f8999" y="f9000"/>
              </a:cxn>
              <a:cxn ang="f5817">
                <a:pos x="f9001" y="f9002"/>
              </a:cxn>
              <a:cxn ang="f5817">
                <a:pos x="f9003" y="f9004"/>
              </a:cxn>
              <a:cxn ang="f5817">
                <a:pos x="f9005" y="f9006"/>
              </a:cxn>
              <a:cxn ang="f5817">
                <a:pos x="f9007" y="f9008"/>
              </a:cxn>
              <a:cxn ang="f5817">
                <a:pos x="f9009" y="f9010"/>
              </a:cxn>
              <a:cxn ang="f5817">
                <a:pos x="f9011" y="f9012"/>
              </a:cxn>
              <a:cxn ang="f5817">
                <a:pos x="f9013" y="f9014"/>
              </a:cxn>
              <a:cxn ang="f5817">
                <a:pos x="f9015" y="f9016"/>
              </a:cxn>
              <a:cxn ang="f5817">
                <a:pos x="f9017" y="f9018"/>
              </a:cxn>
              <a:cxn ang="f5817">
                <a:pos x="f9019" y="f8952"/>
              </a:cxn>
              <a:cxn ang="f5817">
                <a:pos x="f9020" y="f9021"/>
              </a:cxn>
              <a:cxn ang="f5817">
                <a:pos x="f9022" y="f9023"/>
              </a:cxn>
              <a:cxn ang="f5817">
                <a:pos x="f9024" y="f9025"/>
              </a:cxn>
              <a:cxn ang="f5817">
                <a:pos x="f9026" y="f9027"/>
              </a:cxn>
              <a:cxn ang="f5817">
                <a:pos x="f9028" y="f9029"/>
              </a:cxn>
              <a:cxn ang="f5817">
                <a:pos x="f9030" y="f9031"/>
              </a:cxn>
              <a:cxn ang="f5817">
                <a:pos x="f9032" y="f8964"/>
              </a:cxn>
              <a:cxn ang="f5817">
                <a:pos x="f9033" y="f9034"/>
              </a:cxn>
              <a:cxn ang="f5817">
                <a:pos x="f9035" y="f9036"/>
              </a:cxn>
              <a:cxn ang="f5817">
                <a:pos x="f9037" y="f9038"/>
              </a:cxn>
              <a:cxn ang="f5817">
                <a:pos x="f9039" y="f9040"/>
              </a:cxn>
              <a:cxn ang="f5817">
                <a:pos x="f9041" y="f9042"/>
              </a:cxn>
              <a:cxn ang="f5817">
                <a:pos x="f9043" y="f8954"/>
              </a:cxn>
              <a:cxn ang="f5817">
                <a:pos x="f9044" y="f8949"/>
              </a:cxn>
              <a:cxn ang="f5817">
                <a:pos x="f9045" y="f9046"/>
              </a:cxn>
              <a:cxn ang="f5817">
                <a:pos x="f9047" y="f9048"/>
              </a:cxn>
              <a:cxn ang="f5817">
                <a:pos x="f9049" y="f9050"/>
              </a:cxn>
              <a:cxn ang="f5817">
                <a:pos x="f9051" y="f9052"/>
              </a:cxn>
              <a:cxn ang="f5817">
                <a:pos x="f9053" y="f8954"/>
              </a:cxn>
              <a:cxn ang="f5817">
                <a:pos x="f9054" y="f9055"/>
              </a:cxn>
              <a:cxn ang="f5817">
                <a:pos x="f9056" y="f9057"/>
              </a:cxn>
              <a:cxn ang="f5817">
                <a:pos x="f9058" y="f9059"/>
              </a:cxn>
              <a:cxn ang="f5817">
                <a:pos x="f9060" y="f9061"/>
              </a:cxn>
              <a:cxn ang="f5817">
                <a:pos x="f9062" y="f9063"/>
              </a:cxn>
              <a:cxn ang="f5817">
                <a:pos x="f9064" y="f9065"/>
              </a:cxn>
              <a:cxn ang="f5817">
                <a:pos x="f9066" y="f8964"/>
              </a:cxn>
              <a:cxn ang="f5817">
                <a:pos x="f9067" y="f9068"/>
              </a:cxn>
              <a:cxn ang="f5817">
                <a:pos x="f9069" y="f9070"/>
              </a:cxn>
              <a:cxn ang="f5817">
                <a:pos x="f9071" y="f9072"/>
              </a:cxn>
              <a:cxn ang="f5817">
                <a:pos x="f9073" y="f9074"/>
              </a:cxn>
              <a:cxn ang="f5817">
                <a:pos x="f9075" y="f9076"/>
              </a:cxn>
              <a:cxn ang="f5817">
                <a:pos x="f9077" y="f9078"/>
              </a:cxn>
              <a:cxn ang="f5817">
                <a:pos x="f9079" y="f9080"/>
              </a:cxn>
              <a:cxn ang="f5817">
                <a:pos x="f9081" y="f9082"/>
              </a:cxn>
              <a:cxn ang="f5817">
                <a:pos x="f9083" y="f9084"/>
              </a:cxn>
              <a:cxn ang="f5817">
                <a:pos x="f9085" y="f9086"/>
              </a:cxn>
              <a:cxn ang="f5817">
                <a:pos x="f9087" y="f9088"/>
              </a:cxn>
              <a:cxn ang="f5817">
                <a:pos x="f9089" y="f9090"/>
              </a:cxn>
              <a:cxn ang="f5817">
                <a:pos x="f9091" y="f9092"/>
              </a:cxn>
              <a:cxn ang="f5817">
                <a:pos x="f9093" y="f9094"/>
              </a:cxn>
              <a:cxn ang="f5817">
                <a:pos x="f9095" y="f9096"/>
              </a:cxn>
              <a:cxn ang="f5817">
                <a:pos x="f9097" y="f9098"/>
              </a:cxn>
              <a:cxn ang="f5817">
                <a:pos x="f9099" y="f9100"/>
              </a:cxn>
              <a:cxn ang="f5817">
                <a:pos x="f9101" y="f9102"/>
              </a:cxn>
              <a:cxn ang="f5817">
                <a:pos x="f9103" y="f9104"/>
              </a:cxn>
              <a:cxn ang="f5817">
                <a:pos x="f9105" y="f9106"/>
              </a:cxn>
              <a:cxn ang="f5817">
                <a:pos x="f9107" y="f9068"/>
              </a:cxn>
              <a:cxn ang="f5817">
                <a:pos x="f9108" y="f9109"/>
              </a:cxn>
              <a:cxn ang="f5817">
                <a:pos x="f9110" y="f9111"/>
              </a:cxn>
              <a:cxn ang="f5817">
                <a:pos x="f9112" y="f9113"/>
              </a:cxn>
              <a:cxn ang="f5817">
                <a:pos x="f9114" y="f9115"/>
              </a:cxn>
              <a:cxn ang="f5817">
                <a:pos x="f9116" y="f9117"/>
              </a:cxn>
              <a:cxn ang="f5817">
                <a:pos x="f9118" y="f9119"/>
              </a:cxn>
              <a:cxn ang="f5817">
                <a:pos x="f9120" y="f9121"/>
              </a:cxn>
              <a:cxn ang="f5817">
                <a:pos x="f9122" y="f9123"/>
              </a:cxn>
              <a:cxn ang="f5817">
                <a:pos x="f9124" y="f9125"/>
              </a:cxn>
              <a:cxn ang="f5817">
                <a:pos x="f9126" y="f9127"/>
              </a:cxn>
              <a:cxn ang="f5817">
                <a:pos x="f9128" y="f9129"/>
              </a:cxn>
              <a:cxn ang="f5817">
                <a:pos x="f9130" y="f9131"/>
              </a:cxn>
              <a:cxn ang="f5817">
                <a:pos x="f9132" y="f9133"/>
              </a:cxn>
              <a:cxn ang="f5817">
                <a:pos x="f9134" y="f9135"/>
              </a:cxn>
              <a:cxn ang="f5817">
                <a:pos x="f9136" y="f9137"/>
              </a:cxn>
              <a:cxn ang="f5817">
                <a:pos x="f9138" y="f9139"/>
              </a:cxn>
              <a:cxn ang="f5817">
                <a:pos x="f9140" y="f9141"/>
              </a:cxn>
              <a:cxn ang="f5817">
                <a:pos x="f9142" y="f9143"/>
              </a:cxn>
              <a:cxn ang="f5817">
                <a:pos x="f9144" y="f9145"/>
              </a:cxn>
              <a:cxn ang="f5817">
                <a:pos x="f9146" y="f9147"/>
              </a:cxn>
              <a:cxn ang="f5817">
                <a:pos x="f9148" y="f9149"/>
              </a:cxn>
              <a:cxn ang="f5817">
                <a:pos x="f9150" y="f9151"/>
              </a:cxn>
              <a:cxn ang="f5817">
                <a:pos x="f9152" y="f9153"/>
              </a:cxn>
              <a:cxn ang="f5817">
                <a:pos x="f9154" y="f9155"/>
              </a:cxn>
              <a:cxn ang="f5817">
                <a:pos x="f9156" y="f9157"/>
              </a:cxn>
              <a:cxn ang="f5817">
                <a:pos x="f9158" y="f9159"/>
              </a:cxn>
              <a:cxn ang="f5817">
                <a:pos x="f9160" y="f9161"/>
              </a:cxn>
              <a:cxn ang="f5817">
                <a:pos x="f9162" y="f9163"/>
              </a:cxn>
              <a:cxn ang="f5817">
                <a:pos x="f9164" y="f9165"/>
              </a:cxn>
              <a:cxn ang="f5817">
                <a:pos x="f9166" y="f9167"/>
              </a:cxn>
              <a:cxn ang="f5817">
                <a:pos x="f9168" y="f9169"/>
              </a:cxn>
              <a:cxn ang="f5817">
                <a:pos x="f9170" y="f9171"/>
              </a:cxn>
              <a:cxn ang="f5817">
                <a:pos x="f9172" y="f9173"/>
              </a:cxn>
              <a:cxn ang="f5817">
                <a:pos x="f9174" y="f9175"/>
              </a:cxn>
              <a:cxn ang="f5817">
                <a:pos x="f9176" y="f9177"/>
              </a:cxn>
              <a:cxn ang="f5817">
                <a:pos x="f9178" y="f9179"/>
              </a:cxn>
              <a:cxn ang="f5817">
                <a:pos x="f9180" y="f9181"/>
              </a:cxn>
              <a:cxn ang="f5817">
                <a:pos x="f9182" y="f9183"/>
              </a:cxn>
              <a:cxn ang="f5817">
                <a:pos x="f9184" y="f9185"/>
              </a:cxn>
              <a:cxn ang="f5817">
                <a:pos x="f9186" y="f9187"/>
              </a:cxn>
              <a:cxn ang="f5817">
                <a:pos x="f9188" y="f9189"/>
              </a:cxn>
              <a:cxn ang="f5817">
                <a:pos x="f9190" y="f9191"/>
              </a:cxn>
              <a:cxn ang="f5817">
                <a:pos x="f9192" y="f9193"/>
              </a:cxn>
              <a:cxn ang="f5817">
                <a:pos x="f9194" y="f9195"/>
              </a:cxn>
              <a:cxn ang="f5817">
                <a:pos x="f9196" y="f9197"/>
              </a:cxn>
              <a:cxn ang="f5817">
                <a:pos x="f9198" y="f9199"/>
              </a:cxn>
              <a:cxn ang="f5817">
                <a:pos x="f9200" y="f9201"/>
              </a:cxn>
              <a:cxn ang="f5817">
                <a:pos x="f9202" y="f9203"/>
              </a:cxn>
              <a:cxn ang="f5817">
                <a:pos x="f9204" y="f9205"/>
              </a:cxn>
              <a:cxn ang="f5817">
                <a:pos x="f9206" y="f9207"/>
              </a:cxn>
              <a:cxn ang="f5817">
                <a:pos x="f9208" y="f9209"/>
              </a:cxn>
              <a:cxn ang="f5817">
                <a:pos x="f9210" y="f9211"/>
              </a:cxn>
              <a:cxn ang="f5817">
                <a:pos x="f9212" y="f9213"/>
              </a:cxn>
              <a:cxn ang="f5817">
                <a:pos x="f9142" y="f9214"/>
              </a:cxn>
              <a:cxn ang="f5817">
                <a:pos x="f9215" y="f9216"/>
              </a:cxn>
              <a:cxn ang="f5817">
                <a:pos x="f9217" y="f9218"/>
              </a:cxn>
              <a:cxn ang="f5817">
                <a:pos x="f9219" y="f9220"/>
              </a:cxn>
              <a:cxn ang="f5817">
                <a:pos x="f9221" y="f9222"/>
              </a:cxn>
              <a:cxn ang="f5817">
                <a:pos x="f9223" y="f9224"/>
              </a:cxn>
              <a:cxn ang="f5817">
                <a:pos x="f9225" y="f9226"/>
              </a:cxn>
              <a:cxn ang="f5817">
                <a:pos x="f9227" y="f9228"/>
              </a:cxn>
              <a:cxn ang="f5817">
                <a:pos x="f9229" y="f9230"/>
              </a:cxn>
              <a:cxn ang="f5817">
                <a:pos x="f9231" y="f9232"/>
              </a:cxn>
              <a:cxn ang="f5817">
                <a:pos x="f9233" y="f9234"/>
              </a:cxn>
              <a:cxn ang="f5817">
                <a:pos x="f9235" y="f9236"/>
              </a:cxn>
              <a:cxn ang="f5817">
                <a:pos x="f9237" y="f9238"/>
              </a:cxn>
              <a:cxn ang="f5817">
                <a:pos x="f9239" y="f9240"/>
              </a:cxn>
              <a:cxn ang="f5817">
                <a:pos x="f9241" y="f9242"/>
              </a:cxn>
              <a:cxn ang="f5817">
                <a:pos x="f9243" y="f9244"/>
              </a:cxn>
              <a:cxn ang="f5817">
                <a:pos x="f9245" y="f9246"/>
              </a:cxn>
              <a:cxn ang="f5817">
                <a:pos x="f9120" y="f9247"/>
              </a:cxn>
              <a:cxn ang="f5817">
                <a:pos x="f9248" y="f9249"/>
              </a:cxn>
              <a:cxn ang="f5817">
                <a:pos x="f9250" y="f9251"/>
              </a:cxn>
              <a:cxn ang="f5817">
                <a:pos x="f9124" y="f9252"/>
              </a:cxn>
              <a:cxn ang="f5817">
                <a:pos x="f9253" y="f9254"/>
              </a:cxn>
              <a:cxn ang="f5817">
                <a:pos x="f9255" y="f9256"/>
              </a:cxn>
              <a:cxn ang="f5817">
                <a:pos x="f9257" y="f9258"/>
              </a:cxn>
              <a:cxn ang="f5817">
                <a:pos x="f9259" y="f9260"/>
              </a:cxn>
              <a:cxn ang="f5817">
                <a:pos x="f9261" y="f9262"/>
              </a:cxn>
              <a:cxn ang="f5817">
                <a:pos x="f9263" y="f9264"/>
              </a:cxn>
              <a:cxn ang="f5817">
                <a:pos x="f9265" y="f9266"/>
              </a:cxn>
              <a:cxn ang="f5817">
                <a:pos x="f9267" y="f9268"/>
              </a:cxn>
              <a:cxn ang="f5817">
                <a:pos x="f9269" y="f9270"/>
              </a:cxn>
              <a:cxn ang="f5817">
                <a:pos x="f9271" y="f9272"/>
              </a:cxn>
              <a:cxn ang="f5817">
                <a:pos x="f9273" y="f9274"/>
              </a:cxn>
              <a:cxn ang="f5817">
                <a:pos x="f9030" y="f9275"/>
              </a:cxn>
              <a:cxn ang="f5817">
                <a:pos x="f9276" y="f9277"/>
              </a:cxn>
              <a:cxn ang="f5817">
                <a:pos x="f9278" y="f9279"/>
              </a:cxn>
              <a:cxn ang="f5817">
                <a:pos x="f9280" y="f9281"/>
              </a:cxn>
              <a:cxn ang="f5817">
                <a:pos x="f9282" y="f9283"/>
              </a:cxn>
              <a:cxn ang="f5817">
                <a:pos x="f9284" y="f9285"/>
              </a:cxn>
              <a:cxn ang="f5817">
                <a:pos x="f9286" y="f9287"/>
              </a:cxn>
              <a:cxn ang="f5817">
                <a:pos x="f9288" y="f9289"/>
              </a:cxn>
              <a:cxn ang="f5817">
                <a:pos x="f9290" y="f9216"/>
              </a:cxn>
              <a:cxn ang="f5817">
                <a:pos x="f9291" y="f9292"/>
              </a:cxn>
              <a:cxn ang="f5817">
                <a:pos x="f9293" y="f9294"/>
              </a:cxn>
              <a:cxn ang="f5817">
                <a:pos x="f9295" y="f9296"/>
              </a:cxn>
              <a:cxn ang="f5817">
                <a:pos x="f9297" y="f9298"/>
              </a:cxn>
              <a:cxn ang="f5817">
                <a:pos x="f9299" y="f9300"/>
              </a:cxn>
              <a:cxn ang="f5817">
                <a:pos x="f9301" y="f9302"/>
              </a:cxn>
              <a:cxn ang="f5817">
                <a:pos x="f9303" y="f9304"/>
              </a:cxn>
              <a:cxn ang="f5817">
                <a:pos x="f9305" y="f9203"/>
              </a:cxn>
              <a:cxn ang="f5817">
                <a:pos x="f9306" y="f9307"/>
              </a:cxn>
              <a:cxn ang="f5817">
                <a:pos x="f9308" y="f9309"/>
              </a:cxn>
              <a:cxn ang="f5817">
                <a:pos x="f9308" y="f9310"/>
              </a:cxn>
              <a:cxn ang="f5817">
                <a:pos x="f9311" y="f9312"/>
              </a:cxn>
              <a:cxn ang="f5817">
                <a:pos x="f9313" y="f9314"/>
              </a:cxn>
              <a:cxn ang="f5817">
                <a:pos x="f9315" y="f9316"/>
              </a:cxn>
              <a:cxn ang="f5817">
                <a:pos x="f9317" y="f9318"/>
              </a:cxn>
              <a:cxn ang="f5817">
                <a:pos x="f9319" y="f9320"/>
              </a:cxn>
              <a:cxn ang="f5817">
                <a:pos x="f9321" y="f9322"/>
              </a:cxn>
              <a:cxn ang="f5817">
                <a:pos x="f9323" y="f9183"/>
              </a:cxn>
              <a:cxn ang="f5817">
                <a:pos x="f9324" y="f9181"/>
              </a:cxn>
              <a:cxn ang="f5817">
                <a:pos x="f9325" y="f9326"/>
              </a:cxn>
              <a:cxn ang="f5817">
                <a:pos x="f9327" y="f9328"/>
              </a:cxn>
              <a:cxn ang="f5817">
                <a:pos x="f9329" y="f9330"/>
              </a:cxn>
              <a:cxn ang="f5817">
                <a:pos x="f9331" y="f9332"/>
              </a:cxn>
              <a:cxn ang="f5817">
                <a:pos x="f9333" y="f9334"/>
              </a:cxn>
              <a:cxn ang="f5817">
                <a:pos x="f9335" y="f9336"/>
              </a:cxn>
              <a:cxn ang="f5817">
                <a:pos x="f9337" y="f9338"/>
              </a:cxn>
              <a:cxn ang="f5817">
                <a:pos x="f9339" y="f9340"/>
              </a:cxn>
              <a:cxn ang="f5817">
                <a:pos x="f9341" y="f9342"/>
              </a:cxn>
              <a:cxn ang="f5817">
                <a:pos x="f9343" y="f9344"/>
              </a:cxn>
              <a:cxn ang="f5817">
                <a:pos x="f9345" y="f9346"/>
              </a:cxn>
              <a:cxn ang="f5817">
                <a:pos x="f9347" y="f9348"/>
              </a:cxn>
              <a:cxn ang="f5817">
                <a:pos x="f9349" y="f9153"/>
              </a:cxn>
              <a:cxn ang="f5817">
                <a:pos x="f9350" y="f9351"/>
              </a:cxn>
              <a:cxn ang="f5817">
                <a:pos x="f9352" y="f9353"/>
              </a:cxn>
              <a:cxn ang="f5817">
                <a:pos x="f9354" y="f9355"/>
              </a:cxn>
              <a:cxn ang="f5817">
                <a:pos x="f9356" y="f9357"/>
              </a:cxn>
              <a:cxn ang="f5817">
                <a:pos x="f9358" y="f9359"/>
              </a:cxn>
              <a:cxn ang="f5817">
                <a:pos x="f9360" y="f9361"/>
              </a:cxn>
              <a:cxn ang="f5817">
                <a:pos x="f9362" y="f9363"/>
              </a:cxn>
              <a:cxn ang="f5817">
                <a:pos x="f9364" y="f9365"/>
              </a:cxn>
              <a:cxn ang="f5817">
                <a:pos x="f9366" y="f9367"/>
              </a:cxn>
              <a:cxn ang="f5817">
                <a:pos x="f9321" y="f9368"/>
              </a:cxn>
              <a:cxn ang="f5817">
                <a:pos x="f9369" y="f9370"/>
              </a:cxn>
              <a:cxn ang="f5817">
                <a:pos x="f9371" y="f9372"/>
              </a:cxn>
              <a:cxn ang="f5817">
                <a:pos x="f9373" y="f9374"/>
              </a:cxn>
              <a:cxn ang="f5817">
                <a:pos x="f9375" y="f9376"/>
              </a:cxn>
              <a:cxn ang="f5817">
                <a:pos x="f9377" y="f9378"/>
              </a:cxn>
              <a:cxn ang="f5817">
                <a:pos x="f9379" y="f9380"/>
              </a:cxn>
              <a:cxn ang="f5817">
                <a:pos x="f9381" y="f9143"/>
              </a:cxn>
              <a:cxn ang="f5817">
                <a:pos x="f9382" y="f9383"/>
              </a:cxn>
              <a:cxn ang="f5817">
                <a:pos x="f9384" y="f9385"/>
              </a:cxn>
              <a:cxn ang="f5817">
                <a:pos x="f9384" y="f9386"/>
              </a:cxn>
              <a:cxn ang="f5817">
                <a:pos x="f9387" y="f9388"/>
              </a:cxn>
              <a:cxn ang="f5817">
                <a:pos x="f9389" y="f9390"/>
              </a:cxn>
              <a:cxn ang="f5817">
                <a:pos x="f9356" y="f9391"/>
              </a:cxn>
              <a:cxn ang="f5817">
                <a:pos x="f9392" y="f9393"/>
              </a:cxn>
              <a:cxn ang="f5817">
                <a:pos x="f9394" y="f9395"/>
              </a:cxn>
              <a:cxn ang="f5817">
                <a:pos x="f9396" y="f9397"/>
              </a:cxn>
              <a:cxn ang="f5817">
                <a:pos x="f9398" y="f9399"/>
              </a:cxn>
              <a:cxn ang="f5817">
                <a:pos x="f9400" y="f9401"/>
              </a:cxn>
              <a:cxn ang="f5817">
                <a:pos x="f9402" y="f9403"/>
              </a:cxn>
              <a:cxn ang="f5817">
                <a:pos x="f9404" y="f9405"/>
              </a:cxn>
              <a:cxn ang="f5817">
                <a:pos x="f9406" y="f9135"/>
              </a:cxn>
              <a:cxn ang="f5817">
                <a:pos x="f9407" y="f9408"/>
              </a:cxn>
              <a:cxn ang="f5817">
                <a:pos x="f9409" y="f9410"/>
              </a:cxn>
              <a:cxn ang="f5817">
                <a:pos x="f9411" y="f9412"/>
              </a:cxn>
              <a:cxn ang="f5817">
                <a:pos x="f9413" y="f9414"/>
              </a:cxn>
              <a:cxn ang="f5817">
                <a:pos x="f9415" y="f9416"/>
              </a:cxn>
              <a:cxn ang="f5817">
                <a:pos x="f9417" y="f9418"/>
              </a:cxn>
              <a:cxn ang="f5817">
                <a:pos x="f9419" y="f9420"/>
              </a:cxn>
              <a:cxn ang="f5817">
                <a:pos x="f9419" y="f9421"/>
              </a:cxn>
              <a:cxn ang="f5817">
                <a:pos x="f8955" y="f9422"/>
              </a:cxn>
              <a:cxn ang="f5817">
                <a:pos x="f9423" y="f9424"/>
              </a:cxn>
              <a:cxn ang="f5817">
                <a:pos x="f9425" y="f9426"/>
              </a:cxn>
              <a:cxn ang="f5817">
                <a:pos x="f9427" y="f9428"/>
              </a:cxn>
              <a:cxn ang="f5817">
                <a:pos x="f9429" y="f9430"/>
              </a:cxn>
              <a:cxn ang="f5817">
                <a:pos x="f9429" y="f9431"/>
              </a:cxn>
              <a:cxn ang="f5817">
                <a:pos x="f9432" y="f9433"/>
              </a:cxn>
              <a:cxn ang="f5817">
                <a:pos x="f9434" y="f9435"/>
              </a:cxn>
              <a:cxn ang="f5817">
                <a:pos x="f9436" y="f9131"/>
              </a:cxn>
              <a:cxn ang="f5817">
                <a:pos x="f9432" y="f9437"/>
              </a:cxn>
              <a:cxn ang="f5817">
                <a:pos x="f9429" y="f9438"/>
              </a:cxn>
              <a:cxn ang="f5817">
                <a:pos x="f9429" y="f9439"/>
              </a:cxn>
              <a:cxn ang="f5817">
                <a:pos x="f9440" y="f9441"/>
              </a:cxn>
              <a:cxn ang="f5817">
                <a:pos x="f9442" y="f9443"/>
              </a:cxn>
              <a:cxn ang="f5817">
                <a:pos x="f9444" y="f9445"/>
              </a:cxn>
              <a:cxn ang="f5817">
                <a:pos x="f9446" y="f9447"/>
              </a:cxn>
              <a:cxn ang="f5817">
                <a:pos x="f9448" y="f9449"/>
              </a:cxn>
              <a:cxn ang="f5817">
                <a:pos x="f9429" y="f9450"/>
              </a:cxn>
              <a:cxn ang="f5817">
                <a:pos x="f9429" y="f9451"/>
              </a:cxn>
              <a:cxn ang="f5817">
                <a:pos x="f9452" y="f9453"/>
              </a:cxn>
              <a:cxn ang="f5817">
                <a:pos x="f9454" y="f9455"/>
              </a:cxn>
              <a:cxn ang="f5817">
                <a:pos x="f9456" y="f9457"/>
              </a:cxn>
              <a:cxn ang="f5817">
                <a:pos x="f9458" y="f9459"/>
              </a:cxn>
              <a:cxn ang="f5817">
                <a:pos x="f9460" y="f9461"/>
              </a:cxn>
              <a:cxn ang="f5817">
                <a:pos x="f9462" y="f9463"/>
              </a:cxn>
              <a:cxn ang="f5817">
                <a:pos x="f9464" y="f9465"/>
              </a:cxn>
              <a:cxn ang="f5817">
                <a:pos x="f9429" y="f9466"/>
              </a:cxn>
              <a:cxn ang="f5817">
                <a:pos x="f9429" y="f9467"/>
              </a:cxn>
              <a:cxn ang="f5817">
                <a:pos x="f9468" y="f9469"/>
              </a:cxn>
              <a:cxn ang="f5817">
                <a:pos x="f9470" y="f9471"/>
              </a:cxn>
              <a:cxn ang="f5817">
                <a:pos x="f9472" y="f9473"/>
              </a:cxn>
              <a:cxn ang="f5817">
                <a:pos x="f9474" y="f9475"/>
              </a:cxn>
              <a:cxn ang="f5817">
                <a:pos x="f9476" y="f9477"/>
              </a:cxn>
              <a:cxn ang="f5817">
                <a:pos x="f9478" y="f9479"/>
              </a:cxn>
              <a:cxn ang="f5817">
                <a:pos x="f9429" y="f9480"/>
              </a:cxn>
              <a:cxn ang="f5817">
                <a:pos x="f9429" y="f9481"/>
              </a:cxn>
              <a:cxn ang="f5817">
                <a:pos x="f9482" y="f9483"/>
              </a:cxn>
              <a:cxn ang="f5817">
                <a:pos x="f9484" y="f9485"/>
              </a:cxn>
              <a:cxn ang="f5817">
                <a:pos x="f9486" y="f9487"/>
              </a:cxn>
              <a:cxn ang="f5817">
                <a:pos x="f9488" y="f9489"/>
              </a:cxn>
              <a:cxn ang="f5817">
                <a:pos x="f9490" y="f9491"/>
              </a:cxn>
              <a:cxn ang="f5817">
                <a:pos x="f9492" y="f9493"/>
              </a:cxn>
              <a:cxn ang="f5817">
                <a:pos x="f9494" y="f9495"/>
              </a:cxn>
              <a:cxn ang="f5817">
                <a:pos x="f9429" y="f9496"/>
              </a:cxn>
              <a:cxn ang="f5817">
                <a:pos x="f9429" y="f9497"/>
              </a:cxn>
              <a:cxn ang="f5817">
                <a:pos x="f9498" y="f9499"/>
              </a:cxn>
              <a:cxn ang="f5817">
                <a:pos x="f9500" y="f9501"/>
              </a:cxn>
              <a:cxn ang="f5817">
                <a:pos x="f9502" y="f9503"/>
              </a:cxn>
              <a:cxn ang="f5817">
                <a:pos x="f9504" y="f9505"/>
              </a:cxn>
              <a:cxn ang="f5817">
                <a:pos x="f9506" y="f9507"/>
              </a:cxn>
              <a:cxn ang="f5817">
                <a:pos x="f9508" y="f9509"/>
              </a:cxn>
              <a:cxn ang="f5817">
                <a:pos x="f9429" y="f9510"/>
              </a:cxn>
              <a:cxn ang="f5817">
                <a:pos x="f9429" y="f9511"/>
              </a:cxn>
              <a:cxn ang="f5817">
                <a:pos x="f9512" y="f9513"/>
              </a:cxn>
              <a:cxn ang="f5817">
                <a:pos x="f9514" y="f9515"/>
              </a:cxn>
              <a:cxn ang="f5817">
                <a:pos x="f9516" y="f9517"/>
              </a:cxn>
              <a:cxn ang="f5817">
                <a:pos x="f9518" y="f9519"/>
              </a:cxn>
              <a:cxn ang="f5817">
                <a:pos x="f9484" y="f9520"/>
              </a:cxn>
              <a:cxn ang="f5817">
                <a:pos x="f9521" y="f9522"/>
              </a:cxn>
              <a:cxn ang="f5817">
                <a:pos x="f8955" y="f9523"/>
              </a:cxn>
              <a:cxn ang="f5817">
                <a:pos x="f9429" y="f9524"/>
              </a:cxn>
              <a:cxn ang="f5817">
                <a:pos x="f9429" y="f9525"/>
              </a:cxn>
              <a:cxn ang="f5817">
                <a:pos x="f9526" y="f9527"/>
              </a:cxn>
              <a:cxn ang="f5817">
                <a:pos x="f9528" y="f9529"/>
              </a:cxn>
              <a:cxn ang="f5817">
                <a:pos x="f9429" y="f9530"/>
              </a:cxn>
              <a:cxn ang="f5817">
                <a:pos x="f9429" y="f9531"/>
              </a:cxn>
              <a:cxn ang="f5817">
                <a:pos x="f9532" y="f9533"/>
              </a:cxn>
              <a:cxn ang="f5817">
                <a:pos x="f9534" y="f9535"/>
              </a:cxn>
              <a:cxn ang="f5817">
                <a:pos x="f9448" y="f9536"/>
              </a:cxn>
              <a:cxn ang="f5817">
                <a:pos x="f9537" y="f9538"/>
              </a:cxn>
              <a:cxn ang="f5817">
                <a:pos x="f9539" y="f9540"/>
              </a:cxn>
              <a:cxn ang="f5817">
                <a:pos x="f9541" y="f9542"/>
              </a:cxn>
              <a:cxn ang="f5817">
                <a:pos x="f9508" y="f9543"/>
              </a:cxn>
              <a:cxn ang="f5817">
                <a:pos x="f9544" y="f9545"/>
              </a:cxn>
              <a:cxn ang="f5817">
                <a:pos x="f9546" y="f9547"/>
              </a:cxn>
              <a:cxn ang="f5817">
                <a:pos x="f9548" y="f9549"/>
              </a:cxn>
              <a:cxn ang="f5817">
                <a:pos x="f9548" y="f9550"/>
              </a:cxn>
              <a:cxn ang="f5817">
                <a:pos x="f9551" y="f9552"/>
              </a:cxn>
              <a:cxn ang="f5817">
                <a:pos x="f9553" y="f9554"/>
              </a:cxn>
              <a:cxn ang="f5817">
                <a:pos x="f8965" y="f9555"/>
              </a:cxn>
              <a:cxn ang="f5817">
                <a:pos x="f9556" y="f9557"/>
              </a:cxn>
              <a:cxn ang="f5817">
                <a:pos x="f9558" y="f9082"/>
              </a:cxn>
              <a:cxn ang="f5817">
                <a:pos x="f9559" y="f9560"/>
              </a:cxn>
              <a:cxn ang="f5817">
                <a:pos x="f9548" y="f9561"/>
              </a:cxn>
              <a:cxn ang="f5817">
                <a:pos x="f9548" y="f9562"/>
              </a:cxn>
              <a:cxn ang="f5817">
                <a:pos x="f8948" y="f8949"/>
              </a:cxn>
              <a:cxn ang="f5817">
                <a:pos x="f9563" y="f9564"/>
              </a:cxn>
              <a:cxn ang="f5817">
                <a:pos x="f9054" y="f9565"/>
              </a:cxn>
              <a:cxn ang="f5817">
                <a:pos x="f9566" y="f9567"/>
              </a:cxn>
              <a:cxn ang="f5817">
                <a:pos x="f9568" y="f9569"/>
              </a:cxn>
              <a:cxn ang="f5817">
                <a:pos x="f9563" y="f9564"/>
              </a:cxn>
              <a:cxn ang="f5817">
                <a:pos x="f9570" y="f9285"/>
              </a:cxn>
              <a:cxn ang="f5817">
                <a:pos x="f9571" y="f9565"/>
              </a:cxn>
              <a:cxn ang="f5817">
                <a:pos x="f9259" y="f9572"/>
              </a:cxn>
              <a:cxn ang="f5817">
                <a:pos x="f9573" y="f9569"/>
              </a:cxn>
              <a:cxn ang="f5817">
                <a:pos x="f9570" y="f9285"/>
              </a:cxn>
              <a:cxn ang="f5817">
                <a:pos x="f9574" y="f9575"/>
              </a:cxn>
              <a:cxn ang="f5817">
                <a:pos x="f9576" y="f9577"/>
              </a:cxn>
              <a:cxn ang="f5817">
                <a:pos x="f9578" y="f9579"/>
              </a:cxn>
              <a:cxn ang="f5817">
                <a:pos x="f9580" y="f9581"/>
              </a:cxn>
              <a:cxn ang="f5817">
                <a:pos x="f9582" y="f9554"/>
              </a:cxn>
              <a:cxn ang="f5817">
                <a:pos x="f9583" y="f9584"/>
              </a:cxn>
              <a:cxn ang="f5817">
                <a:pos x="f9585" y="f9586"/>
              </a:cxn>
              <a:cxn ang="f5817">
                <a:pos x="f9587" y="f9588"/>
              </a:cxn>
              <a:cxn ang="f5817">
                <a:pos x="f9589" y="f9590"/>
              </a:cxn>
              <a:cxn ang="f5817">
                <a:pos x="f9574" y="f9575"/>
              </a:cxn>
              <a:cxn ang="f5817">
                <a:pos x="f8969" y="f9591"/>
              </a:cxn>
              <a:cxn ang="f5817">
                <a:pos x="f9592" y="f9593"/>
              </a:cxn>
              <a:cxn ang="f5817">
                <a:pos x="f9594" y="f9595"/>
              </a:cxn>
              <a:cxn ang="f5817">
                <a:pos x="f9596" y="f9597"/>
              </a:cxn>
              <a:cxn ang="f5817">
                <a:pos x="f9598" y="f9599"/>
              </a:cxn>
              <a:cxn ang="f5817">
                <a:pos x="f9600" y="f9601"/>
              </a:cxn>
              <a:cxn ang="f5817">
                <a:pos x="f9602" y="f9603"/>
              </a:cxn>
              <a:cxn ang="f5817">
                <a:pos x="f9604" y="f9605"/>
              </a:cxn>
              <a:cxn ang="f5817">
                <a:pos x="f8969" y="f9591"/>
              </a:cxn>
              <a:cxn ang="f5817">
                <a:pos x="f9606" y="f9607"/>
              </a:cxn>
              <a:cxn ang="f5817">
                <a:pos x="f9608" y="f9609"/>
              </a:cxn>
              <a:cxn ang="f5817">
                <a:pos x="f9610" y="f9611"/>
              </a:cxn>
              <a:cxn ang="f5817">
                <a:pos x="f9612" y="f9613"/>
              </a:cxn>
              <a:cxn ang="f5817">
                <a:pos x="f9614" y="f9615"/>
              </a:cxn>
              <a:cxn ang="f5817">
                <a:pos x="f9616" y="f9617"/>
              </a:cxn>
              <a:cxn ang="f5817">
                <a:pos x="f9606" y="f9607"/>
              </a:cxn>
              <a:cxn ang="f5817">
                <a:pos x="f9618" y="f9619"/>
              </a:cxn>
              <a:cxn ang="f5817">
                <a:pos x="f9620" y="f9621"/>
              </a:cxn>
              <a:cxn ang="f5817">
                <a:pos x="f9622" y="f9623"/>
              </a:cxn>
              <a:cxn ang="f5817">
                <a:pos x="f9624" y="f9625"/>
              </a:cxn>
              <a:cxn ang="f5817">
                <a:pos x="f9618" y="f9619"/>
              </a:cxn>
              <a:cxn ang="f5817">
                <a:pos x="f9626" y="f9627"/>
              </a:cxn>
              <a:cxn ang="f5817">
                <a:pos x="f9628" y="f9629"/>
              </a:cxn>
              <a:cxn ang="f5817">
                <a:pos x="f9630" y="f9631"/>
              </a:cxn>
              <a:cxn ang="f5817">
                <a:pos x="f9632" y="f9633"/>
              </a:cxn>
              <a:cxn ang="f5817">
                <a:pos x="f9634" y="f9635"/>
              </a:cxn>
              <a:cxn ang="f5817">
                <a:pos x="f9626" y="f9627"/>
              </a:cxn>
              <a:cxn ang="f5817">
                <a:pos x="f9636" y="f9637"/>
              </a:cxn>
              <a:cxn ang="f5817">
                <a:pos x="f9638" y="f9639"/>
              </a:cxn>
              <a:cxn ang="f5817">
                <a:pos x="f9640" y="f9641"/>
              </a:cxn>
              <a:cxn ang="f5817">
                <a:pos x="f9642" y="f9643"/>
              </a:cxn>
              <a:cxn ang="f5817">
                <a:pos x="f9636" y="f9637"/>
              </a:cxn>
              <a:cxn ang="f5817">
                <a:pos x="f9644" y="f9645"/>
              </a:cxn>
              <a:cxn ang="f5817">
                <a:pos x="f9646" y="f9647"/>
              </a:cxn>
              <a:cxn ang="f5817">
                <a:pos x="f9646" y="f9648"/>
              </a:cxn>
              <a:cxn ang="f5817">
                <a:pos x="f9644" y="f9645"/>
              </a:cxn>
              <a:cxn ang="f5817">
                <a:pos x="f9649" y="f9650"/>
              </a:cxn>
              <a:cxn ang="f5817">
                <a:pos x="f9651" y="f9652"/>
              </a:cxn>
              <a:cxn ang="f5817">
                <a:pos x="f9653" y="f9654"/>
              </a:cxn>
              <a:cxn ang="f5817">
                <a:pos x="f9649" y="f9650"/>
              </a:cxn>
              <a:cxn ang="f5817">
                <a:pos x="f9655" y="f9656"/>
              </a:cxn>
              <a:cxn ang="f5817">
                <a:pos x="f9657" y="f9658"/>
              </a:cxn>
              <a:cxn ang="f5817">
                <a:pos x="f9659" y="f9660"/>
              </a:cxn>
              <a:cxn ang="f5817">
                <a:pos x="f9661" y="f9662"/>
              </a:cxn>
              <a:cxn ang="f5817">
                <a:pos x="f9663" y="f9664"/>
              </a:cxn>
              <a:cxn ang="f5817">
                <a:pos x="f9665" y="f9666"/>
              </a:cxn>
              <a:cxn ang="f5817">
                <a:pos x="f9667" y="f9668"/>
              </a:cxn>
              <a:cxn ang="f5817">
                <a:pos x="f9655" y="f9656"/>
              </a:cxn>
              <a:cxn ang="f5817">
                <a:pos x="f9669" y="f9670"/>
              </a:cxn>
              <a:cxn ang="f5817">
                <a:pos x="f9671" y="f9672"/>
              </a:cxn>
              <a:cxn ang="f5817">
                <a:pos x="f9673" y="f9674"/>
              </a:cxn>
              <a:cxn ang="f5817">
                <a:pos x="f9409" y="f9675"/>
              </a:cxn>
              <a:cxn ang="f5817">
                <a:pos x="f9676" y="f9677"/>
              </a:cxn>
              <a:cxn ang="f5817">
                <a:pos x="f9678" y="f9679"/>
              </a:cxn>
              <a:cxn ang="f5817">
                <a:pos x="f9680" y="f9681"/>
              </a:cxn>
              <a:cxn ang="f5817">
                <a:pos x="f9682" y="f9683"/>
              </a:cxn>
              <a:cxn ang="f5817">
                <a:pos x="f9684" y="f9685"/>
              </a:cxn>
              <a:cxn ang="f5817">
                <a:pos x="f9686" y="f9687"/>
              </a:cxn>
              <a:cxn ang="f5817">
                <a:pos x="f9669" y="f9670"/>
              </a:cxn>
              <a:cxn ang="f5817">
                <a:pos x="f9688" y="f9689"/>
              </a:cxn>
              <a:cxn ang="f5817">
                <a:pos x="f9690" y="f9691"/>
              </a:cxn>
              <a:cxn ang="f5817">
                <a:pos x="f9692" y="f9693"/>
              </a:cxn>
              <a:cxn ang="f5817">
                <a:pos x="f9634" y="f9694"/>
              </a:cxn>
              <a:cxn ang="f5817">
                <a:pos x="f9695" y="f9696"/>
              </a:cxn>
              <a:cxn ang="f5817">
                <a:pos x="f9688" y="f9689"/>
              </a:cxn>
              <a:cxn ang="f5817">
                <a:pos x="f9697" y="f9698"/>
              </a:cxn>
              <a:cxn ang="f5817">
                <a:pos x="f9699" y="f9700"/>
              </a:cxn>
              <a:cxn ang="f5817">
                <a:pos x="f9701" y="f9702"/>
              </a:cxn>
              <a:cxn ang="f5817">
                <a:pos x="f9703" y="f9704"/>
              </a:cxn>
              <a:cxn ang="f5817">
                <a:pos x="f9705" y="f9706"/>
              </a:cxn>
              <a:cxn ang="f5817">
                <a:pos x="f9707" y="f9708"/>
              </a:cxn>
              <a:cxn ang="f5817">
                <a:pos x="f9697" y="f9698"/>
              </a:cxn>
              <a:cxn ang="f5817">
                <a:pos x="f9709" y="f9710"/>
              </a:cxn>
              <a:cxn ang="f5817">
                <a:pos x="f8973" y="f9711"/>
              </a:cxn>
              <a:cxn ang="f5817">
                <a:pos x="f9712" y="f9713"/>
              </a:cxn>
              <a:cxn ang="f5817">
                <a:pos x="f9714" y="f9715"/>
              </a:cxn>
              <a:cxn ang="f5817">
                <a:pos x="f9709" y="f9710"/>
              </a:cxn>
              <a:cxn ang="f5817">
                <a:pos x="f9716" y="f9717"/>
              </a:cxn>
              <a:cxn ang="f5817">
                <a:pos x="f9718" y="f9719"/>
              </a:cxn>
              <a:cxn ang="f5817">
                <a:pos x="f9720" y="f9721"/>
              </a:cxn>
              <a:cxn ang="f5817">
                <a:pos x="f9722" y="f9723"/>
              </a:cxn>
              <a:cxn ang="f5817">
                <a:pos x="f9716" y="f9717"/>
              </a:cxn>
              <a:cxn ang="f5817">
                <a:pos x="f9724" y="f9723"/>
              </a:cxn>
              <a:cxn ang="f5817">
                <a:pos x="f9724" y="f9725"/>
              </a:cxn>
              <a:cxn ang="f5817">
                <a:pos x="f9726" y="f9727"/>
              </a:cxn>
              <a:cxn ang="f5817">
                <a:pos x="f9728" y="f9729"/>
              </a:cxn>
              <a:cxn ang="f5817">
                <a:pos x="f9724" y="f9723"/>
              </a:cxn>
              <a:cxn ang="f5817">
                <a:pos x="f9730" y="f9731"/>
              </a:cxn>
              <a:cxn ang="f5817">
                <a:pos x="f9732" y="f9733"/>
              </a:cxn>
              <a:cxn ang="f5817">
                <a:pos x="f9734" y="f9735"/>
              </a:cxn>
              <a:cxn ang="f5817">
                <a:pos x="f9736" y="f9737"/>
              </a:cxn>
              <a:cxn ang="f5817">
                <a:pos x="f9732" y="f9738"/>
              </a:cxn>
              <a:cxn ang="f5817">
                <a:pos x="f9730" y="f9731"/>
              </a:cxn>
              <a:cxn ang="f5817">
                <a:pos x="f9739" y="f9740"/>
              </a:cxn>
              <a:cxn ang="f5817">
                <a:pos x="f9741" y="f9742"/>
              </a:cxn>
              <a:cxn ang="f5817">
                <a:pos x="f9743" y="f9744"/>
              </a:cxn>
              <a:cxn ang="f5817">
                <a:pos x="f9745" y="f9746"/>
              </a:cxn>
              <a:cxn ang="f5817">
                <a:pos x="f9747" y="f9748"/>
              </a:cxn>
              <a:cxn ang="f5817">
                <a:pos x="f9749" y="f9750"/>
              </a:cxn>
              <a:cxn ang="f5817">
                <a:pos x="f9739" y="f9740"/>
              </a:cxn>
              <a:cxn ang="f5817">
                <a:pos x="f9751" y="f9752"/>
              </a:cxn>
              <a:cxn ang="f5817">
                <a:pos x="f9753" y="f9645"/>
              </a:cxn>
              <a:cxn ang="f5817">
                <a:pos x="f9754" y="f9755"/>
              </a:cxn>
              <a:cxn ang="f5817">
                <a:pos x="f9756" y="f9757"/>
              </a:cxn>
              <a:cxn ang="f5817">
                <a:pos x="f9758" y="f9759"/>
              </a:cxn>
              <a:cxn ang="f5817">
                <a:pos x="f9760" y="f9761"/>
              </a:cxn>
              <a:cxn ang="f5817">
                <a:pos x="f9751" y="f9752"/>
              </a:cxn>
              <a:cxn ang="f5817">
                <a:pos x="f9762" y="f9763"/>
              </a:cxn>
              <a:cxn ang="f5817">
                <a:pos x="f9764" y="f9765"/>
              </a:cxn>
              <a:cxn ang="f5817">
                <a:pos x="f9766" y="f9767"/>
              </a:cxn>
              <a:cxn ang="f5817">
                <a:pos x="f9768" y="f9769"/>
              </a:cxn>
              <a:cxn ang="f5817">
                <a:pos x="f9770" y="f9771"/>
              </a:cxn>
              <a:cxn ang="f5817">
                <a:pos x="f9772" y="f9773"/>
              </a:cxn>
              <a:cxn ang="f5817">
                <a:pos x="f9774" y="f9775"/>
              </a:cxn>
              <a:cxn ang="f5817">
                <a:pos x="f9776" y="f9777"/>
              </a:cxn>
              <a:cxn ang="f5817">
                <a:pos x="f9778" y="f9779"/>
              </a:cxn>
              <a:cxn ang="f5817">
                <a:pos x="f9762" y="f9763"/>
              </a:cxn>
              <a:cxn ang="f5817">
                <a:pos x="f9780" y="f9781"/>
              </a:cxn>
              <a:cxn ang="f5817">
                <a:pos x="f9782" y="f9783"/>
              </a:cxn>
              <a:cxn ang="f5817">
                <a:pos x="f8987" y="f9784"/>
              </a:cxn>
              <a:cxn ang="f5817">
                <a:pos x="f9785" y="f9786"/>
              </a:cxn>
              <a:cxn ang="f5817">
                <a:pos x="f9787" y="f9788"/>
              </a:cxn>
              <a:cxn ang="f5817">
                <a:pos x="f9789" y="f9790"/>
              </a:cxn>
              <a:cxn ang="f5817">
                <a:pos x="f9791" y="f9792"/>
              </a:cxn>
              <a:cxn ang="f5817">
                <a:pos x="f9793" y="f9794"/>
              </a:cxn>
              <a:cxn ang="f5817">
                <a:pos x="f9780" y="f9781"/>
              </a:cxn>
              <a:cxn ang="f5817">
                <a:pos x="f9795" y="f9796"/>
              </a:cxn>
              <a:cxn ang="f5817">
                <a:pos x="f9797" y="f9798"/>
              </a:cxn>
              <a:cxn ang="f5817">
                <a:pos x="f9799" y="f9800"/>
              </a:cxn>
              <a:cxn ang="f5817">
                <a:pos x="f9801" y="f9802"/>
              </a:cxn>
              <a:cxn ang="f5817">
                <a:pos x="f9803" y="f9804"/>
              </a:cxn>
              <a:cxn ang="f5817">
                <a:pos x="f9805" y="f9806"/>
              </a:cxn>
              <a:cxn ang="f5817">
                <a:pos x="f9807" y="f9808"/>
              </a:cxn>
              <a:cxn ang="f5817">
                <a:pos x="f9809" y="f9810"/>
              </a:cxn>
              <a:cxn ang="f5817">
                <a:pos x="f9811" y="f9812"/>
              </a:cxn>
              <a:cxn ang="f5817">
                <a:pos x="f9813" y="f9814"/>
              </a:cxn>
              <a:cxn ang="f5817">
                <a:pos x="f9815" y="f9816"/>
              </a:cxn>
              <a:cxn ang="f5817">
                <a:pos x="f9795" y="f9796"/>
              </a:cxn>
              <a:cxn ang="f5817">
                <a:pos x="f9817" y="f9818"/>
              </a:cxn>
              <a:cxn ang="f5817">
                <a:pos x="f9819" y="f9820"/>
              </a:cxn>
              <a:cxn ang="f5817">
                <a:pos x="f9821" y="f9822"/>
              </a:cxn>
              <a:cxn ang="f5817">
                <a:pos x="f9823" y="f9824"/>
              </a:cxn>
              <a:cxn ang="f5817">
                <a:pos x="f9825" y="f9826"/>
              </a:cxn>
              <a:cxn ang="f5817">
                <a:pos x="f9827" y="f9828"/>
              </a:cxn>
              <a:cxn ang="f5817">
                <a:pos x="f9829" y="f9830"/>
              </a:cxn>
              <a:cxn ang="f5817">
                <a:pos x="f9831" y="f9832"/>
              </a:cxn>
              <a:cxn ang="f5817">
                <a:pos x="f9833" y="f9834"/>
              </a:cxn>
              <a:cxn ang="f5817">
                <a:pos x="f9835" y="f9836"/>
              </a:cxn>
              <a:cxn ang="f5817">
                <a:pos x="f9837" y="f9838"/>
              </a:cxn>
              <a:cxn ang="f5817">
                <a:pos x="f9839" y="f9840"/>
              </a:cxn>
              <a:cxn ang="f5817">
                <a:pos x="f9817" y="f9818"/>
              </a:cxn>
              <a:cxn ang="f5817">
                <a:pos x="f9837" y="f9841"/>
              </a:cxn>
              <a:cxn ang="f5817">
                <a:pos x="f9842" y="f9843"/>
              </a:cxn>
              <a:cxn ang="f5817">
                <a:pos x="f9844" y="f9845"/>
              </a:cxn>
              <a:cxn ang="f5817">
                <a:pos x="f9846" y="f9847"/>
              </a:cxn>
              <a:cxn ang="f5817">
                <a:pos x="f9848" y="f9849"/>
              </a:cxn>
              <a:cxn ang="f5817">
                <a:pos x="f9850" y="f9851"/>
              </a:cxn>
              <a:cxn ang="f5817">
                <a:pos x="f9852" y="f9853"/>
              </a:cxn>
              <a:cxn ang="f5817">
                <a:pos x="f9854" y="f9855"/>
              </a:cxn>
              <a:cxn ang="f5817">
                <a:pos x="f9856" y="f9857"/>
              </a:cxn>
              <a:cxn ang="f5817">
                <a:pos x="f9856" y="f9858"/>
              </a:cxn>
              <a:cxn ang="f5817">
                <a:pos x="f9859" y="f9674"/>
              </a:cxn>
              <a:cxn ang="f5817">
                <a:pos x="f9033" y="f9860"/>
              </a:cxn>
              <a:cxn ang="f5817">
                <a:pos x="f9837" y="f9841"/>
              </a:cxn>
              <a:cxn ang="f5817">
                <a:pos x="f9861" y="f9862"/>
              </a:cxn>
              <a:cxn ang="f5817">
                <a:pos x="f9863" y="f9864"/>
              </a:cxn>
              <a:cxn ang="f5817">
                <a:pos x="f9865" y="f9866"/>
              </a:cxn>
              <a:cxn ang="f5817">
                <a:pos x="f9867" y="f9868"/>
              </a:cxn>
              <a:cxn ang="f5817">
                <a:pos x="f9682" y="f9869"/>
              </a:cxn>
              <a:cxn ang="f5817">
                <a:pos x="f9870" y="f9871"/>
              </a:cxn>
              <a:cxn ang="f5817">
                <a:pos x="f9872" y="f9873"/>
              </a:cxn>
              <a:cxn ang="f5817">
                <a:pos x="f9874" y="f9875"/>
              </a:cxn>
              <a:cxn ang="f5817">
                <a:pos x="f9876" y="f9877"/>
              </a:cxn>
              <a:cxn ang="f5817">
                <a:pos x="f9878" y="f9879"/>
              </a:cxn>
              <a:cxn ang="f5817">
                <a:pos x="f9880" y="f9881"/>
              </a:cxn>
              <a:cxn ang="f5817">
                <a:pos x="f9861" y="f9862"/>
              </a:cxn>
              <a:cxn ang="f5817">
                <a:pos x="f9882" y="f9883"/>
              </a:cxn>
              <a:cxn ang="f5817">
                <a:pos x="f9884" y="f9885"/>
              </a:cxn>
              <a:cxn ang="f5817">
                <a:pos x="f9886" y="f9887"/>
              </a:cxn>
              <a:cxn ang="f5817">
                <a:pos x="f9801" y="f9888"/>
              </a:cxn>
              <a:cxn ang="f5817">
                <a:pos x="f9889" y="f9890"/>
              </a:cxn>
              <a:cxn ang="f5817">
                <a:pos x="f9891" y="f9892"/>
              </a:cxn>
              <a:cxn ang="f5817">
                <a:pos x="f9893" y="f9894"/>
              </a:cxn>
              <a:cxn ang="f5817">
                <a:pos x="f9895" y="f9896"/>
              </a:cxn>
              <a:cxn ang="f5817">
                <a:pos x="f9897" y="f9898"/>
              </a:cxn>
              <a:cxn ang="f5817">
                <a:pos x="f9899" y="f9900"/>
              </a:cxn>
              <a:cxn ang="f5817">
                <a:pos x="f9901" y="f9902"/>
              </a:cxn>
              <a:cxn ang="f5817">
                <a:pos x="f9903" y="f9395"/>
              </a:cxn>
              <a:cxn ang="f5817">
                <a:pos x="f9882" y="f9883"/>
              </a:cxn>
              <a:cxn ang="f5817">
                <a:pos x="f9904" y="f9905"/>
              </a:cxn>
              <a:cxn ang="f5817">
                <a:pos x="f9906" y="f9907"/>
              </a:cxn>
              <a:cxn ang="f5817">
                <a:pos x="f9908" y="f9909"/>
              </a:cxn>
              <a:cxn ang="f5817">
                <a:pos x="f9910" y="f9911"/>
              </a:cxn>
              <a:cxn ang="f5817">
                <a:pos x="f9912" y="f9913"/>
              </a:cxn>
              <a:cxn ang="f5817">
                <a:pos x="f9914" y="f9915"/>
              </a:cxn>
              <a:cxn ang="f5817">
                <a:pos x="f9916" y="f9917"/>
              </a:cxn>
              <a:cxn ang="f5817">
                <a:pos x="f9918" y="f9919"/>
              </a:cxn>
              <a:cxn ang="f5817">
                <a:pos x="f9920" y="f9921"/>
              </a:cxn>
              <a:cxn ang="f5817">
                <a:pos x="f9922" y="f9923"/>
              </a:cxn>
              <a:cxn ang="f5817">
                <a:pos x="f9924" y="f9894"/>
              </a:cxn>
              <a:cxn ang="f5817">
                <a:pos x="f9904" y="f9905"/>
              </a:cxn>
              <a:cxn ang="f5817">
                <a:pos x="f9925" y="f9926"/>
              </a:cxn>
              <a:cxn ang="f5817">
                <a:pos x="f9753" y="f9927"/>
              </a:cxn>
              <a:cxn ang="f5817">
                <a:pos x="f9928" y="f9929"/>
              </a:cxn>
              <a:cxn ang="f5817">
                <a:pos x="f9930" y="f9931"/>
              </a:cxn>
              <a:cxn ang="f5817">
                <a:pos x="f9932" y="f9933"/>
              </a:cxn>
              <a:cxn ang="f5817">
                <a:pos x="f9934" y="f9935"/>
              </a:cxn>
              <a:cxn ang="f5817">
                <a:pos x="f9936" y="f9937"/>
              </a:cxn>
              <a:cxn ang="f5817">
                <a:pos x="f9938" y="f9939"/>
              </a:cxn>
              <a:cxn ang="f5817">
                <a:pos x="f9940" y="f9941"/>
              </a:cxn>
              <a:cxn ang="f5817">
                <a:pos x="f9942" y="f9393"/>
              </a:cxn>
              <a:cxn ang="f5817">
                <a:pos x="f9655" y="f9943"/>
              </a:cxn>
              <a:cxn ang="f5817">
                <a:pos x="f9944" y="f9945"/>
              </a:cxn>
              <a:cxn ang="f5817">
                <a:pos x="f9925" y="f9926"/>
              </a:cxn>
              <a:cxn ang="f5817">
                <a:pos x="f9946" y="f9947"/>
              </a:cxn>
              <a:cxn ang="f5817">
                <a:pos x="f9948" y="f9947"/>
              </a:cxn>
              <a:cxn ang="f5817">
                <a:pos x="f9949" y="f9950"/>
              </a:cxn>
              <a:cxn ang="f5817">
                <a:pos x="f9951" y="f9952"/>
              </a:cxn>
              <a:cxn ang="f5817">
                <a:pos x="f9953" y="f9954"/>
              </a:cxn>
              <a:cxn ang="f5817">
                <a:pos x="f9628" y="f9804"/>
              </a:cxn>
              <a:cxn ang="f5817">
                <a:pos x="f9955" y="f9956"/>
              </a:cxn>
              <a:cxn ang="f5817">
                <a:pos x="f9636" y="f9957"/>
              </a:cxn>
              <a:cxn ang="f5817">
                <a:pos x="f9958" y="f9959"/>
              </a:cxn>
              <a:cxn ang="f5817">
                <a:pos x="f9960" y="f9961"/>
              </a:cxn>
              <a:cxn ang="f5817">
                <a:pos x="f9962" y="f9963"/>
              </a:cxn>
              <a:cxn ang="f5817">
                <a:pos x="f9964" y="f9965"/>
              </a:cxn>
              <a:cxn ang="f5817">
                <a:pos x="f9946" y="f9947"/>
              </a:cxn>
              <a:cxn ang="f5817">
                <a:pos x="f9966" y="f9967"/>
              </a:cxn>
              <a:cxn ang="f5817">
                <a:pos x="f9968" y="f9969"/>
              </a:cxn>
              <a:cxn ang="f5817">
                <a:pos x="f9728" y="f9970"/>
              </a:cxn>
              <a:cxn ang="f5817">
                <a:pos x="f9971" y="f9972"/>
              </a:cxn>
              <a:cxn ang="f5817">
                <a:pos x="f9973" y="f9974"/>
              </a:cxn>
              <a:cxn ang="f5817">
                <a:pos x="f9975" y="f9976"/>
              </a:cxn>
              <a:cxn ang="f5817">
                <a:pos x="f9966" y="f9967"/>
              </a:cxn>
              <a:cxn ang="f5817">
                <a:pos x="f9977" y="f9978"/>
              </a:cxn>
              <a:cxn ang="f5817">
                <a:pos x="f9979" y="f9723"/>
              </a:cxn>
              <a:cxn ang="f5817">
                <a:pos x="f9980" y="f9981"/>
              </a:cxn>
              <a:cxn ang="f5817">
                <a:pos x="f9982" y="f9983"/>
              </a:cxn>
              <a:cxn ang="f5817">
                <a:pos x="f9984" y="f9985"/>
              </a:cxn>
              <a:cxn ang="f5817">
                <a:pos x="f9977" y="f9978"/>
              </a:cxn>
              <a:cxn ang="f5817">
                <a:pos x="f9986" y="f9987"/>
              </a:cxn>
              <a:cxn ang="f5817">
                <a:pos x="f9988" y="f8976"/>
              </a:cxn>
              <a:cxn ang="f5817">
                <a:pos x="f9989" y="f9990"/>
              </a:cxn>
              <a:cxn ang="f5817">
                <a:pos x="f9991" y="f9992"/>
              </a:cxn>
              <a:cxn ang="f5817">
                <a:pos x="f9993" y="f9994"/>
              </a:cxn>
              <a:cxn ang="f5817">
                <a:pos x="f9870" y="f9048"/>
              </a:cxn>
              <a:cxn ang="f5817">
                <a:pos x="f9986" y="f9987"/>
              </a:cxn>
              <a:cxn ang="f5817">
                <a:pos x="f9995" y="f9996"/>
              </a:cxn>
              <a:cxn ang="f5817">
                <a:pos x="f9997" y="f9036"/>
              </a:cxn>
              <a:cxn ang="f5817">
                <a:pos x="f9998" y="f9748"/>
              </a:cxn>
              <a:cxn ang="f5817">
                <a:pos x="f9680" y="f9999"/>
              </a:cxn>
              <a:cxn ang="f5817">
                <a:pos x="f9998" y="f9761"/>
              </a:cxn>
              <a:cxn ang="f5817">
                <a:pos x="f10000" y="f10001"/>
              </a:cxn>
              <a:cxn ang="f5817">
                <a:pos x="f10002" y="f10003"/>
              </a:cxn>
              <a:cxn ang="f5817">
                <a:pos x="f10004" y="f10005"/>
              </a:cxn>
              <a:cxn ang="f5817">
                <a:pos x="f9995" y="f9996"/>
              </a:cxn>
              <a:cxn ang="f5817">
                <a:pos x="f10006" y="f10007"/>
              </a:cxn>
              <a:cxn ang="f5817">
                <a:pos x="f10008" y="f10009"/>
              </a:cxn>
              <a:cxn ang="f5817">
                <a:pos x="f10010" y="f10011"/>
              </a:cxn>
              <a:cxn ang="f5817">
                <a:pos x="f10012" y="f10013"/>
              </a:cxn>
              <a:cxn ang="f5817">
                <a:pos x="f10014" y="f10015"/>
              </a:cxn>
              <a:cxn ang="f5817">
                <a:pos x="f10016" y="f10017"/>
              </a:cxn>
              <a:cxn ang="f5817">
                <a:pos x="f10018" y="f9727"/>
              </a:cxn>
              <a:cxn ang="f5817">
                <a:pos x="f10019" y="f10020"/>
              </a:cxn>
              <a:cxn ang="f5817">
                <a:pos x="f10021" y="f10022"/>
              </a:cxn>
              <a:cxn ang="f5817">
                <a:pos x="f10006" y="f10007"/>
              </a:cxn>
              <a:cxn ang="f5817">
                <a:pos x="f10023" y="f9742"/>
              </a:cxn>
              <a:cxn ang="f5817">
                <a:pos x="f10024" y="f10025"/>
              </a:cxn>
              <a:cxn ang="f5817">
                <a:pos x="f10026" y="f10027"/>
              </a:cxn>
              <a:cxn ang="f5817">
                <a:pos x="f8989" y="f10028"/>
              </a:cxn>
              <a:cxn ang="f5817">
                <a:pos x="f10029" y="f10030"/>
              </a:cxn>
              <a:cxn ang="f5817">
                <a:pos x="f10031" y="f10032"/>
              </a:cxn>
              <a:cxn ang="f5817">
                <a:pos x="f10033" y="f10034"/>
              </a:cxn>
              <a:cxn ang="f5817">
                <a:pos x="f9813" y="f10035"/>
              </a:cxn>
              <a:cxn ang="f5817">
                <a:pos x="f10036" y="f10037"/>
              </a:cxn>
              <a:cxn ang="f5817">
                <a:pos x="f10038" y="f10039"/>
              </a:cxn>
              <a:cxn ang="f5817">
                <a:pos x="f9811" y="f10040"/>
              </a:cxn>
              <a:cxn ang="f5817">
                <a:pos x="f10023" y="f9742"/>
              </a:cxn>
              <a:cxn ang="f5817">
                <a:pos x="f10041" y="f10042"/>
              </a:cxn>
              <a:cxn ang="f5817">
                <a:pos x="f10043" y="f10044"/>
              </a:cxn>
              <a:cxn ang="f5817">
                <a:pos x="f10045" y="f10046"/>
              </a:cxn>
              <a:cxn ang="f5817">
                <a:pos x="f10047" y="f10048"/>
              </a:cxn>
              <a:cxn ang="f5817">
                <a:pos x="f10049" y="f10050"/>
              </a:cxn>
              <a:cxn ang="f5817">
                <a:pos x="f10051" y="f10052"/>
              </a:cxn>
              <a:cxn ang="f5817">
                <a:pos x="f10053" y="f10054"/>
              </a:cxn>
              <a:cxn ang="f5817">
                <a:pos x="f10055" y="f10056"/>
              </a:cxn>
              <a:cxn ang="f5817">
                <a:pos x="f10057" y="f10058"/>
              </a:cxn>
              <a:cxn ang="f5817">
                <a:pos x="f10041" y="f10042"/>
              </a:cxn>
              <a:cxn ang="f5817">
                <a:pos x="f10059" y="f10060"/>
              </a:cxn>
              <a:cxn ang="f5817">
                <a:pos x="f10061" y="f10062"/>
              </a:cxn>
              <a:cxn ang="f5817">
                <a:pos x="f10063" y="f10064"/>
              </a:cxn>
              <a:cxn ang="f5817">
                <a:pos x="f10065" y="f10066"/>
              </a:cxn>
              <a:cxn ang="f5817">
                <a:pos x="f10067" y="f10068"/>
              </a:cxn>
              <a:cxn ang="f5817">
                <a:pos x="f10069" y="f10070"/>
              </a:cxn>
              <a:cxn ang="f5817">
                <a:pos x="f10071" y="f10072"/>
              </a:cxn>
              <a:cxn ang="f5817">
                <a:pos x="f9398" y="f10073"/>
              </a:cxn>
              <a:cxn ang="f5817">
                <a:pos x="f10074" y="f10075"/>
              </a:cxn>
              <a:cxn ang="f5817">
                <a:pos x="f10076" y="f10077"/>
              </a:cxn>
              <a:cxn ang="f5817">
                <a:pos x="f10078" y="f10079"/>
              </a:cxn>
              <a:cxn ang="f5817">
                <a:pos x="f10080" y="f10081"/>
              </a:cxn>
              <a:cxn ang="f5817">
                <a:pos x="f10082" y="f10083"/>
              </a:cxn>
              <a:cxn ang="f5817">
                <a:pos x="f10084" y="f10085"/>
              </a:cxn>
              <a:cxn ang="f5817">
                <a:pos x="f10059" y="f10060"/>
              </a:cxn>
              <a:cxn ang="f5817">
                <a:pos x="f10086" y="f10087"/>
              </a:cxn>
              <a:cxn ang="f5817">
                <a:pos x="f10088" y="f10089"/>
              </a:cxn>
              <a:cxn ang="f5817">
                <a:pos x="f10090" y="f10091"/>
              </a:cxn>
              <a:cxn ang="f5817">
                <a:pos x="f10092" y="f9983"/>
              </a:cxn>
              <a:cxn ang="f5817">
                <a:pos x="f10093" y="f10094"/>
              </a:cxn>
              <a:cxn ang="f5817">
                <a:pos x="f10095" y="f10096"/>
              </a:cxn>
              <a:cxn ang="f5817">
                <a:pos x="f10097" y="f10098"/>
              </a:cxn>
              <a:cxn ang="f5817">
                <a:pos x="f10099" y="f10100"/>
              </a:cxn>
              <a:cxn ang="f5817">
                <a:pos x="f10101" y="f10102"/>
              </a:cxn>
              <a:cxn ang="f5817">
                <a:pos x="f10103" y="f10104"/>
              </a:cxn>
              <a:cxn ang="f5817">
                <a:pos x="f10105" y="f9662"/>
              </a:cxn>
              <a:cxn ang="f5817">
                <a:pos x="f10106" y="f10107"/>
              </a:cxn>
              <a:cxn ang="f5817">
                <a:pos x="f10108" y="f10109"/>
              </a:cxn>
              <a:cxn ang="f5817">
                <a:pos x="f10086" y="f10087"/>
              </a:cxn>
              <a:cxn ang="f5817">
                <a:pos x="f9243" y="f10110"/>
              </a:cxn>
              <a:cxn ang="f5817">
                <a:pos x="f10111" y="f10112"/>
              </a:cxn>
              <a:cxn ang="f5817">
                <a:pos x="f10113" y="f10114"/>
              </a:cxn>
              <a:cxn ang="f5817">
                <a:pos x="f10115" y="f10116"/>
              </a:cxn>
              <a:cxn ang="f5817">
                <a:pos x="f10117" y="f10118"/>
              </a:cxn>
              <a:cxn ang="f5817">
                <a:pos x="f10119" y="f10120"/>
              </a:cxn>
              <a:cxn ang="f5817">
                <a:pos x="f10121" y="f10122"/>
              </a:cxn>
              <a:cxn ang="f5817">
                <a:pos x="f10123" y="f9830"/>
              </a:cxn>
              <a:cxn ang="f5817">
                <a:pos x="f10124" y="f10125"/>
              </a:cxn>
              <a:cxn ang="f5817">
                <a:pos x="f10126" y="f10127"/>
              </a:cxn>
              <a:cxn ang="f5817">
                <a:pos x="f10128" y="f9832"/>
              </a:cxn>
              <a:cxn ang="f5817">
                <a:pos x="f10129" y="f9042"/>
              </a:cxn>
              <a:cxn ang="f5817">
                <a:pos x="f9243" y="f10130"/>
              </a:cxn>
              <a:cxn ang="f5817">
                <a:pos x="f9243" y="f10110"/>
              </a:cxn>
              <a:cxn ang="f5817">
                <a:pos x="f10131" y="f10132"/>
              </a:cxn>
              <a:cxn ang="f5817">
                <a:pos x="f10133" y="f10134"/>
              </a:cxn>
              <a:cxn ang="f5817">
                <a:pos x="f10135" y="f10087"/>
              </a:cxn>
              <a:cxn ang="f5817">
                <a:pos x="f10136" y="f9674"/>
              </a:cxn>
              <a:cxn ang="f5817">
                <a:pos x="f10137" y="f10138"/>
              </a:cxn>
              <a:cxn ang="f5817">
                <a:pos x="f10139" y="f10140"/>
              </a:cxn>
              <a:cxn ang="f5817">
                <a:pos x="f10131" y="f10132"/>
              </a:cxn>
              <a:cxn ang="f5817">
                <a:pos x="f10141" y="f10112"/>
              </a:cxn>
              <a:cxn ang="f5817">
                <a:pos x="f10142" y="f10143"/>
              </a:cxn>
              <a:cxn ang="f5817">
                <a:pos x="f10144" y="f10145"/>
              </a:cxn>
              <a:cxn ang="f5817">
                <a:pos x="f10146" y="f10147"/>
              </a:cxn>
              <a:cxn ang="f5817">
                <a:pos x="f10148" y="f10149"/>
              </a:cxn>
              <a:cxn ang="f5817">
                <a:pos x="f10150" y="f10151"/>
              </a:cxn>
              <a:cxn ang="f5817">
                <a:pos x="f10152" y="f10153"/>
              </a:cxn>
              <a:cxn ang="f5817">
                <a:pos x="f10154" y="f10155"/>
              </a:cxn>
              <a:cxn ang="f5817">
                <a:pos x="f10156" y="f10157"/>
              </a:cxn>
              <a:cxn ang="f5817">
                <a:pos x="f10141" y="f10112"/>
              </a:cxn>
              <a:cxn ang="f5817">
                <a:pos x="f10158" y="f10159"/>
              </a:cxn>
              <a:cxn ang="f5817">
                <a:pos x="f10160" y="f10161"/>
              </a:cxn>
              <a:cxn ang="f5817">
                <a:pos x="f10162" y="f10163"/>
              </a:cxn>
              <a:cxn ang="f5817">
                <a:pos x="f10164" y="f10163"/>
              </a:cxn>
              <a:cxn ang="f5817">
                <a:pos x="f10165" y="f10166"/>
              </a:cxn>
              <a:cxn ang="f5817">
                <a:pos x="f9075" y="f10167"/>
              </a:cxn>
              <a:cxn ang="f5817">
                <a:pos x="f10168" y="f10169"/>
              </a:cxn>
              <a:cxn ang="f5817">
                <a:pos x="f10170" y="f10171"/>
              </a:cxn>
              <a:cxn ang="f5817">
                <a:pos x="f10172" y="f10173"/>
              </a:cxn>
              <a:cxn ang="f5817">
                <a:pos x="f10174" y="f9609"/>
              </a:cxn>
              <a:cxn ang="f5817">
                <a:pos x="f10175" y="f10176"/>
              </a:cxn>
              <a:cxn ang="f5817">
                <a:pos x="f10177" y="f9704"/>
              </a:cxn>
              <a:cxn ang="f5817">
                <a:pos x="f10178" y="f10179"/>
              </a:cxn>
              <a:cxn ang="f5817">
                <a:pos x="f10158" y="f10159"/>
              </a:cxn>
              <a:cxn ang="f5817">
                <a:pos x="f10178" y="f10180"/>
              </a:cxn>
              <a:cxn ang="f5817">
                <a:pos x="f10181" y="f10182"/>
              </a:cxn>
              <a:cxn ang="f5817">
                <a:pos x="f10183" y="f10184"/>
              </a:cxn>
              <a:cxn ang="f5817">
                <a:pos x="f10185" y="f10186"/>
              </a:cxn>
              <a:cxn ang="f5817">
                <a:pos x="f10187" y="f10188"/>
              </a:cxn>
              <a:cxn ang="f5817">
                <a:pos x="f10189" y="f10190"/>
              </a:cxn>
              <a:cxn ang="f5817">
                <a:pos x="f10191" y="f10192"/>
              </a:cxn>
              <a:cxn ang="f5817">
                <a:pos x="f10193" y="f10194"/>
              </a:cxn>
              <a:cxn ang="f5817">
                <a:pos x="f10195" y="f9654"/>
              </a:cxn>
              <a:cxn ang="f5817">
                <a:pos x="f10178" y="f10180"/>
              </a:cxn>
              <a:cxn ang="f5817">
                <a:pos x="f10196" y="f10197"/>
              </a:cxn>
              <a:cxn ang="f5817">
                <a:pos x="f10198" y="f10199"/>
              </a:cxn>
              <a:cxn ang="f5817">
                <a:pos x="f10200" y="f10201"/>
              </a:cxn>
              <a:cxn ang="f5817">
                <a:pos x="f10178" y="f10202"/>
              </a:cxn>
              <a:cxn ang="f5817">
                <a:pos x="f10203" y="f10204"/>
              </a:cxn>
              <a:cxn ang="f5817">
                <a:pos x="f10196" y="f10197"/>
              </a:cxn>
              <a:cxn ang="f5817">
                <a:pos x="f9128" y="f10205"/>
              </a:cxn>
              <a:cxn ang="f5817">
                <a:pos x="f10206" y="f10207"/>
              </a:cxn>
              <a:cxn ang="f5817">
                <a:pos x="f10206" y="f10208"/>
              </a:cxn>
              <a:cxn ang="f5817">
                <a:pos x="f10209" y="f10210"/>
              </a:cxn>
              <a:cxn ang="f5817">
                <a:pos x="f9128" y="f10205"/>
              </a:cxn>
              <a:cxn ang="f5817">
                <a:pos x="f10211" y="f10212"/>
              </a:cxn>
              <a:cxn ang="f5817">
                <a:pos x="f10213" y="f9664"/>
              </a:cxn>
              <a:cxn ang="f5817">
                <a:pos x="f10214" y="f10215"/>
              </a:cxn>
              <a:cxn ang="f5817">
                <a:pos x="f10216" y="f10217"/>
              </a:cxn>
              <a:cxn ang="f5817">
                <a:pos x="f10218" y="f10219"/>
              </a:cxn>
              <a:cxn ang="f5817">
                <a:pos x="f10220" y="f10221"/>
              </a:cxn>
              <a:cxn ang="f5817">
                <a:pos x="f10222" y="f10223"/>
              </a:cxn>
              <a:cxn ang="f5817">
                <a:pos x="f10224" y="f10225"/>
              </a:cxn>
              <a:cxn ang="f5817">
                <a:pos x="f10226" y="f10227"/>
              </a:cxn>
              <a:cxn ang="f5817">
                <a:pos x="f10211" y="f10212"/>
              </a:cxn>
              <a:cxn ang="f5817">
                <a:pos x="f10228" y="f10229"/>
              </a:cxn>
              <a:cxn ang="f5817">
                <a:pos x="f10230" y="f10231"/>
              </a:cxn>
              <a:cxn ang="f5817">
                <a:pos x="f10232" y="f10233"/>
              </a:cxn>
              <a:cxn ang="f5817">
                <a:pos x="f10234" y="f10235"/>
              </a:cxn>
              <a:cxn ang="f5817">
                <a:pos x="f10236" y="f10237"/>
              </a:cxn>
              <a:cxn ang="f5817">
                <a:pos x="f10238" y="f10239"/>
              </a:cxn>
              <a:cxn ang="f5817">
                <a:pos x="f10240" y="f10241"/>
              </a:cxn>
              <a:cxn ang="f5817">
                <a:pos x="f10242" y="f10243"/>
              </a:cxn>
              <a:cxn ang="f5817">
                <a:pos x="f10244" y="f10245"/>
              </a:cxn>
              <a:cxn ang="f5817">
                <a:pos x="f10246" y="f10247"/>
              </a:cxn>
              <a:cxn ang="f5817">
                <a:pos x="f10228" y="f10229"/>
              </a:cxn>
              <a:cxn ang="f5817">
                <a:pos x="f10248" y="f10249"/>
              </a:cxn>
              <a:cxn ang="f5817">
                <a:pos x="f10250" y="f10251"/>
              </a:cxn>
              <a:cxn ang="f5817">
                <a:pos x="f10252" y="f10253"/>
              </a:cxn>
              <a:cxn ang="f5817">
                <a:pos x="f10254" y="f10255"/>
              </a:cxn>
              <a:cxn ang="f5817">
                <a:pos x="f10124" y="f9536"/>
              </a:cxn>
              <a:cxn ang="f5817">
                <a:pos x="f10256" y="f9786"/>
              </a:cxn>
              <a:cxn ang="f5817">
                <a:pos x="f10257" y="f10258"/>
              </a:cxn>
              <a:cxn ang="f5817">
                <a:pos x="f10259" y="f10258"/>
              </a:cxn>
              <a:cxn ang="f5817">
                <a:pos x="f10260" y="f10261"/>
              </a:cxn>
              <a:cxn ang="f5817">
                <a:pos x="f10262" y="f10263"/>
              </a:cxn>
              <a:cxn ang="f5817">
                <a:pos x="f10264" y="f10265"/>
              </a:cxn>
              <a:cxn ang="f5817">
                <a:pos x="f10266" y="f10267"/>
              </a:cxn>
              <a:cxn ang="f5817">
                <a:pos x="f10268" y="f10269"/>
              </a:cxn>
              <a:cxn ang="f5817">
                <a:pos x="f10270" y="f10271"/>
              </a:cxn>
              <a:cxn ang="f5817">
                <a:pos x="f10248" y="f10249"/>
              </a:cxn>
              <a:cxn ang="f5817">
                <a:pos x="f10272" y="f10273"/>
              </a:cxn>
              <a:cxn ang="f5817">
                <a:pos x="f10274" y="f10275"/>
              </a:cxn>
              <a:cxn ang="f5817">
                <a:pos x="f10276" y="f10277"/>
              </a:cxn>
              <a:cxn ang="f5817">
                <a:pos x="f10278" y="f10279"/>
              </a:cxn>
              <a:cxn ang="f5817">
                <a:pos x="f10280" y="f10281"/>
              </a:cxn>
              <a:cxn ang="f5817">
                <a:pos x="f10282" y="f10283"/>
              </a:cxn>
              <a:cxn ang="f5817">
                <a:pos x="f10284" y="f10285"/>
              </a:cxn>
              <a:cxn ang="f5817">
                <a:pos x="f10286" y="f10287"/>
              </a:cxn>
              <a:cxn ang="f5817">
                <a:pos x="f10288" y="f10289"/>
              </a:cxn>
              <a:cxn ang="f5817">
                <a:pos x="f10290" y="f10291"/>
              </a:cxn>
              <a:cxn ang="f5817">
                <a:pos x="f10292" y="f10293"/>
              </a:cxn>
              <a:cxn ang="f5817">
                <a:pos x="f9797" y="f10294"/>
              </a:cxn>
              <a:cxn ang="f5817">
                <a:pos x="f10295" y="f10296"/>
              </a:cxn>
              <a:cxn ang="f5817">
                <a:pos x="f10297" y="f10298"/>
              </a:cxn>
              <a:cxn ang="f5817">
                <a:pos x="f10272" y="f10273"/>
              </a:cxn>
              <a:cxn ang="f5817">
                <a:pos x="f9772" y="f10299"/>
              </a:cxn>
              <a:cxn ang="f5817">
                <a:pos x="f10300" y="f10301"/>
              </a:cxn>
              <a:cxn ang="f5817">
                <a:pos x="f10302" y="f10303"/>
              </a:cxn>
              <a:cxn ang="f5817">
                <a:pos x="f10304" y="f9479"/>
              </a:cxn>
              <a:cxn ang="f5817">
                <a:pos x="f10305" y="f10306"/>
              </a:cxn>
              <a:cxn ang="f5817">
                <a:pos x="f10307" y="f10308"/>
              </a:cxn>
              <a:cxn ang="f5817">
                <a:pos x="f9398" y="f10309"/>
              </a:cxn>
              <a:cxn ang="f5817">
                <a:pos x="f10310" y="f10311"/>
              </a:cxn>
              <a:cxn ang="f5817">
                <a:pos x="f10312" y="f10313"/>
              </a:cxn>
              <a:cxn ang="f5817">
                <a:pos x="f10314" y="f10315"/>
              </a:cxn>
              <a:cxn ang="f5817">
                <a:pos x="f9772" y="f10299"/>
              </a:cxn>
              <a:cxn ang="f5817">
                <a:pos x="f10316" y="f10317"/>
              </a:cxn>
              <a:cxn ang="f5817">
                <a:pos x="f9528" y="f10318"/>
              </a:cxn>
              <a:cxn ang="f5817">
                <a:pos x="f10319" y="f9318"/>
              </a:cxn>
              <a:cxn ang="f5817">
                <a:pos x="f9482" y="f10320"/>
              </a:cxn>
              <a:cxn ang="f5817">
                <a:pos x="f10321" y="f10322"/>
              </a:cxn>
              <a:cxn ang="f5817">
                <a:pos x="f10323" y="f10324"/>
              </a:cxn>
              <a:cxn ang="f5817">
                <a:pos x="f10316" y="f10317"/>
              </a:cxn>
              <a:cxn ang="f5817">
                <a:pos x="f10325" y="f10326"/>
              </a:cxn>
              <a:cxn ang="f5817">
                <a:pos x="f10327" y="f10328"/>
              </a:cxn>
              <a:cxn ang="f5817">
                <a:pos x="f10329" y="f10330"/>
              </a:cxn>
              <a:cxn ang="f5817">
                <a:pos x="f10331" y="f10332"/>
              </a:cxn>
              <a:cxn ang="f5817">
                <a:pos x="f10333" y="f10334"/>
              </a:cxn>
              <a:cxn ang="f5817">
                <a:pos x="f10335" y="f10336"/>
              </a:cxn>
              <a:cxn ang="f5817">
                <a:pos x="f10014" y="f10337"/>
              </a:cxn>
              <a:cxn ang="f5817">
                <a:pos x="f9766" y="f10338"/>
              </a:cxn>
              <a:cxn ang="f5817">
                <a:pos x="f10339" y="f10340"/>
              </a:cxn>
              <a:cxn ang="f5817">
                <a:pos x="f10341" y="f10342"/>
              </a:cxn>
              <a:cxn ang="f5817">
                <a:pos x="f8965" y="f10343"/>
              </a:cxn>
              <a:cxn ang="f5817">
                <a:pos x="f10325" y="f10326"/>
              </a:cxn>
              <a:cxn ang="f5817">
                <a:pos x="f10344" y="f10345"/>
              </a:cxn>
              <a:cxn ang="f5817">
                <a:pos x="f10346" y="f10347"/>
              </a:cxn>
              <a:cxn ang="f5817">
                <a:pos x="f10348" y="f10349"/>
              </a:cxn>
              <a:cxn ang="f5817">
                <a:pos x="f10350" y="f10351"/>
              </a:cxn>
              <a:cxn ang="f5817">
                <a:pos x="f10352" y="f10353"/>
              </a:cxn>
              <a:cxn ang="f5817">
                <a:pos x="f10354" y="f9334"/>
              </a:cxn>
              <a:cxn ang="f5817">
                <a:pos x="f10355" y="f10356"/>
              </a:cxn>
              <a:cxn ang="f5817">
                <a:pos x="f10357" y="f10358"/>
              </a:cxn>
              <a:cxn ang="f5817">
                <a:pos x="f10359" y="f10360"/>
              </a:cxn>
              <a:cxn ang="f5817">
                <a:pos x="f9484" y="f10361"/>
              </a:cxn>
              <a:cxn ang="f5817">
                <a:pos x="f10344" y="f10345"/>
              </a:cxn>
              <a:cxn ang="f5817">
                <a:pos x="f10362" y="f9463"/>
              </a:cxn>
              <a:cxn ang="f5817">
                <a:pos x="f10363" y="f10364"/>
              </a:cxn>
              <a:cxn ang="f5817">
                <a:pos x="f9484" y="f10365"/>
              </a:cxn>
              <a:cxn ang="f5817">
                <a:pos x="f10366" y="f10367"/>
              </a:cxn>
              <a:cxn ang="f5817">
                <a:pos x="f10368" y="f10369"/>
              </a:cxn>
              <a:cxn ang="f5817">
                <a:pos x="f10370" y="f9135"/>
              </a:cxn>
              <a:cxn ang="f5817">
                <a:pos x="f10371" y="f9469"/>
              </a:cxn>
              <a:cxn ang="f5817">
                <a:pos x="f10362" y="f9463"/>
              </a:cxn>
              <a:cxn ang="f5817">
                <a:pos x="f10372" y="f10373"/>
              </a:cxn>
              <a:cxn ang="f5817">
                <a:pos x="f10374" y="f10375"/>
              </a:cxn>
              <a:cxn ang="f5817">
                <a:pos x="f10374" y="f10376"/>
              </a:cxn>
              <a:cxn ang="f5817">
                <a:pos x="f10377" y="f10378"/>
              </a:cxn>
              <a:cxn ang="f5817">
                <a:pos x="f10379" y="f10380"/>
              </a:cxn>
              <a:cxn ang="f5817">
                <a:pos x="f10031" y="f10381"/>
              </a:cxn>
              <a:cxn ang="f5817">
                <a:pos x="f10292" y="f10382"/>
              </a:cxn>
              <a:cxn ang="f5817">
                <a:pos x="f10383" y="f10384"/>
              </a:cxn>
              <a:cxn ang="f5817">
                <a:pos x="f10385" y="f10386"/>
              </a:cxn>
              <a:cxn ang="f5817">
                <a:pos x="f10387" y="f10388"/>
              </a:cxn>
              <a:cxn ang="f5817">
                <a:pos x="f10389" y="f10390"/>
              </a:cxn>
              <a:cxn ang="f5817">
                <a:pos x="f10391" y="f10392"/>
              </a:cxn>
              <a:cxn ang="f5817">
                <a:pos x="f10372" y="f10373"/>
              </a:cxn>
              <a:cxn ang="f5817">
                <a:pos x="f10393" y="f10394"/>
              </a:cxn>
              <a:cxn ang="f5817">
                <a:pos x="f10395" y="f10396"/>
              </a:cxn>
              <a:cxn ang="f5817">
                <a:pos x="f10397" y="f10398"/>
              </a:cxn>
              <a:cxn ang="f5817">
                <a:pos x="f10399" y="f10400"/>
              </a:cxn>
              <a:cxn ang="f5817">
                <a:pos x="f10401" y="f10402"/>
              </a:cxn>
              <a:cxn ang="f5817">
                <a:pos x="f10403" y="f10400"/>
              </a:cxn>
              <a:cxn ang="f5817">
                <a:pos x="f10404" y="f10405"/>
              </a:cxn>
              <a:cxn ang="f5817">
                <a:pos x="f10406" y="f10407"/>
              </a:cxn>
              <a:cxn ang="f5817">
                <a:pos x="f10408" y="f10409"/>
              </a:cxn>
              <a:cxn ang="f5817">
                <a:pos x="f10410" y="f10411"/>
              </a:cxn>
              <a:cxn ang="f5817">
                <a:pos x="f10412" y="f10413"/>
              </a:cxn>
              <a:cxn ang="f5817">
                <a:pos x="f8969" y="f10414"/>
              </a:cxn>
              <a:cxn ang="f5817">
                <a:pos x="f10393" y="f10394"/>
              </a:cxn>
              <a:cxn ang="f5817">
                <a:pos x="f10415" y="f10416"/>
              </a:cxn>
              <a:cxn ang="f5817">
                <a:pos x="f9504" y="f9503"/>
              </a:cxn>
              <a:cxn ang="f5817">
                <a:pos x="f10417" y="f10418"/>
              </a:cxn>
              <a:cxn ang="f5817">
                <a:pos x="f10412" y="f10419"/>
              </a:cxn>
              <a:cxn ang="f5817">
                <a:pos x="f9922" y="f10420"/>
              </a:cxn>
              <a:cxn ang="f5817">
                <a:pos x="f10421" y="f10422"/>
              </a:cxn>
              <a:cxn ang="f5817">
                <a:pos x="f10423" y="f10424"/>
              </a:cxn>
              <a:cxn ang="f5817">
                <a:pos x="f10425" y="f10426"/>
              </a:cxn>
              <a:cxn ang="f5817">
                <a:pos x="f10427" y="f10428"/>
              </a:cxn>
              <a:cxn ang="f5817">
                <a:pos x="f10429" y="f10430"/>
              </a:cxn>
              <a:cxn ang="f5817">
                <a:pos x="f10431" y="f10432"/>
              </a:cxn>
              <a:cxn ang="f5817">
                <a:pos x="f10415" y="f10416"/>
              </a:cxn>
              <a:cxn ang="f5817">
                <a:pos x="f10433" y="f10434"/>
              </a:cxn>
              <a:cxn ang="f5817">
                <a:pos x="f10435" y="f10436"/>
              </a:cxn>
              <a:cxn ang="f5817">
                <a:pos x="f10437" y="f10438"/>
              </a:cxn>
              <a:cxn ang="f5817">
                <a:pos x="f10439" y="f9900"/>
              </a:cxn>
              <a:cxn ang="f5817">
                <a:pos x="f10440" y="f9395"/>
              </a:cxn>
              <a:cxn ang="f5817">
                <a:pos x="f10441" y="f9881"/>
              </a:cxn>
              <a:cxn ang="f5817">
                <a:pos x="f10442" y="f10443"/>
              </a:cxn>
              <a:cxn ang="f5817">
                <a:pos x="f9764" y="f10444"/>
              </a:cxn>
              <a:cxn ang="f5817">
                <a:pos x="f10445" y="f10446"/>
              </a:cxn>
              <a:cxn ang="f5817">
                <a:pos x="f10447" y="f10448"/>
              </a:cxn>
              <a:cxn ang="f5817">
                <a:pos x="f10331" y="f9905"/>
              </a:cxn>
              <a:cxn ang="f5817">
                <a:pos x="f10433" y="f10434"/>
              </a:cxn>
              <a:cxn ang="f5817">
                <a:pos x="f10449" y="f10450"/>
              </a:cxn>
              <a:cxn ang="f5817">
                <a:pos x="f10451" y="f10452"/>
              </a:cxn>
              <a:cxn ang="f5817">
                <a:pos x="f10453" y="f10454"/>
              </a:cxn>
              <a:cxn ang="f5817">
                <a:pos x="f9442" y="f10455"/>
              </a:cxn>
              <a:cxn ang="f5817">
                <a:pos x="f10456" y="f10457"/>
              </a:cxn>
              <a:cxn ang="f5817">
                <a:pos x="f10458" y="f10459"/>
              </a:cxn>
              <a:cxn ang="f5817">
                <a:pos x="f10460" y="f10461"/>
              </a:cxn>
              <a:cxn ang="f5817">
                <a:pos x="f10462" y="f10463"/>
              </a:cxn>
              <a:cxn ang="f5817">
                <a:pos x="f10464" y="f10465"/>
              </a:cxn>
              <a:cxn ang="f5817">
                <a:pos x="f10466" y="f10467"/>
              </a:cxn>
              <a:cxn ang="f5817">
                <a:pos x="f10449" y="f10450"/>
              </a:cxn>
              <a:cxn ang="f5817">
                <a:pos x="f10468" y="f10469"/>
              </a:cxn>
              <a:cxn ang="f5817">
                <a:pos x="f10470" y="f10471"/>
              </a:cxn>
              <a:cxn ang="f5817">
                <a:pos x="f10472" y="f10473"/>
              </a:cxn>
              <a:cxn ang="f5817">
                <a:pos x="f10474" y="f10102"/>
              </a:cxn>
              <a:cxn ang="f5817">
                <a:pos x="f10475" y="f10476"/>
              </a:cxn>
              <a:cxn ang="f5817">
                <a:pos x="f10477" y="f10478"/>
              </a:cxn>
              <a:cxn ang="f5817">
                <a:pos x="f10479" y="f9788"/>
              </a:cxn>
              <a:cxn ang="f5817">
                <a:pos x="f10468" y="f10469"/>
              </a:cxn>
              <a:cxn ang="f5817">
                <a:pos x="f10480" y="f10481"/>
              </a:cxn>
              <a:cxn ang="f5817">
                <a:pos x="f9494" y="f10482"/>
              </a:cxn>
              <a:cxn ang="f5817">
                <a:pos x="f10483" y="f10484"/>
              </a:cxn>
              <a:cxn ang="f5817">
                <a:pos x="f10485" y="f10486"/>
              </a:cxn>
              <a:cxn ang="f5817">
                <a:pos x="f10487" y="f10488"/>
              </a:cxn>
              <a:cxn ang="f5817">
                <a:pos x="f10489" y="f10490"/>
              </a:cxn>
              <a:cxn ang="f5817">
                <a:pos x="f10491" y="f9599"/>
              </a:cxn>
              <a:cxn ang="f5817">
                <a:pos x="f10492" y="f10493"/>
              </a:cxn>
              <a:cxn ang="f5817">
                <a:pos x="f10494" y="f10495"/>
              </a:cxn>
              <a:cxn ang="f5817">
                <a:pos x="f10480" y="f10481"/>
              </a:cxn>
              <a:cxn ang="f5817">
                <a:pos x="f10496" y="f10497"/>
              </a:cxn>
              <a:cxn ang="f5817">
                <a:pos x="f10498" y="f10499"/>
              </a:cxn>
              <a:cxn ang="f5817">
                <a:pos x="f10397" y="f9777"/>
              </a:cxn>
              <a:cxn ang="f5817">
                <a:pos x="f10500" y="f10501"/>
              </a:cxn>
              <a:cxn ang="f5817">
                <a:pos x="f10502" y="f10503"/>
              </a:cxn>
              <a:cxn ang="f5817">
                <a:pos x="f10504" y="f10505"/>
              </a:cxn>
              <a:cxn ang="f5817">
                <a:pos x="f10506" y="f10507"/>
              </a:cxn>
              <a:cxn ang="f5817">
                <a:pos x="f10508" y="f10199"/>
              </a:cxn>
              <a:cxn ang="f5817">
                <a:pos x="f10496" y="f10497"/>
              </a:cxn>
            </a:cxnLst>
            <a:rect l="f8944" t="f8947" r="f8945" b="f8946"/>
            <a:pathLst>
              <a:path w="3355014" h="3210263">
                <a:moveTo>
                  <a:pt x="f8" y="f9"/>
                </a:moveTo>
                <a:cubicBezTo>
                  <a:pt x="f10" y="f11"/>
                  <a:pt x="f12" y="f13"/>
                  <a:pt x="f14" y="f15"/>
                </a:cubicBezTo>
                <a:cubicBezTo>
                  <a:pt x="f14" y="f16"/>
                  <a:pt x="f14" y="f17"/>
                  <a:pt x="f14" y="f18"/>
                </a:cubicBezTo>
                <a:cubicBezTo>
                  <a:pt x="f19" y="f18"/>
                  <a:pt x="f20" y="f18"/>
                  <a:pt x="f21" y="f18"/>
                </a:cubicBezTo>
                <a:cubicBezTo>
                  <a:pt x="f21" y="f22"/>
                  <a:pt x="f21" y="f23"/>
                  <a:pt x="f21" y="f24"/>
                </a:cubicBezTo>
                <a:cubicBezTo>
                  <a:pt x="f25" y="f26"/>
                  <a:pt x="f20" y="f13"/>
                  <a:pt x="f27" y="f28"/>
                </a:cubicBezTo>
                <a:cubicBezTo>
                  <a:pt x="f29" y="f30"/>
                  <a:pt x="f31" y="f32"/>
                  <a:pt x="f33" y="f34"/>
                </a:cubicBezTo>
                <a:cubicBezTo>
                  <a:pt x="f35" y="f36"/>
                  <a:pt x="f37" y="f38"/>
                  <a:pt x="f39" y="f40"/>
                </a:cubicBezTo>
                <a:cubicBezTo>
                  <a:pt x="f41" y="f42"/>
                  <a:pt x="f43" y="f44"/>
                  <a:pt x="f45" y="f46"/>
                </a:cubicBezTo>
                <a:cubicBezTo>
                  <a:pt x="f47" y="f48"/>
                  <a:pt x="f49" y="f50"/>
                  <a:pt x="f51" y="f23"/>
                </a:cubicBezTo>
                <a:cubicBezTo>
                  <a:pt x="f52" y="f38"/>
                  <a:pt x="f53" y="f54"/>
                  <a:pt x="f55" y="f56"/>
                </a:cubicBezTo>
                <a:cubicBezTo>
                  <a:pt x="f55" y="f57"/>
                  <a:pt x="f58" y="f59"/>
                  <a:pt x="f60" y="f61"/>
                </a:cubicBezTo>
                <a:cubicBezTo>
                  <a:pt x="f62" y="f63"/>
                  <a:pt x="f64" y="f65"/>
                  <a:pt x="f66" y="f67"/>
                </a:cubicBezTo>
                <a:cubicBezTo>
                  <a:pt x="f68" y="f69"/>
                  <a:pt x="f70" y="f71"/>
                  <a:pt x="f72" y="f71"/>
                </a:cubicBezTo>
                <a:cubicBezTo>
                  <a:pt x="f73" y="f74"/>
                  <a:pt x="f75" y="f76"/>
                  <a:pt x="f77" y="f78"/>
                </a:cubicBezTo>
                <a:cubicBezTo>
                  <a:pt x="f79" y="f80"/>
                  <a:pt x="f81" y="f82"/>
                  <a:pt x="f83" y="f84"/>
                </a:cubicBezTo>
                <a:cubicBezTo>
                  <a:pt x="f85" y="f86"/>
                  <a:pt x="f87" y="f88"/>
                  <a:pt x="f89" y="f90"/>
                </a:cubicBezTo>
                <a:cubicBezTo>
                  <a:pt x="f91" y="f46"/>
                  <a:pt x="f92" y="f16"/>
                  <a:pt x="f93" y="f94"/>
                </a:cubicBezTo>
                <a:cubicBezTo>
                  <a:pt x="f95" y="f96"/>
                  <a:pt x="f97" y="f17"/>
                  <a:pt x="f98" y="f99"/>
                </a:cubicBezTo>
                <a:cubicBezTo>
                  <a:pt x="f100" y="f101"/>
                  <a:pt x="f102" y="f103"/>
                  <a:pt x="f104" y="f105"/>
                </a:cubicBezTo>
                <a:cubicBezTo>
                  <a:pt x="f106" y="f107"/>
                  <a:pt x="f108" y="f109"/>
                  <a:pt x="f110" y="f111"/>
                </a:cubicBezTo>
                <a:cubicBezTo>
                  <a:pt x="f112" y="f113"/>
                  <a:pt x="f114" y="f54"/>
                  <a:pt x="f115" y="f116"/>
                </a:cubicBezTo>
                <a:cubicBezTo>
                  <a:pt x="f117" y="f118"/>
                  <a:pt x="f119" y="f120"/>
                  <a:pt x="f121" y="f88"/>
                </a:cubicBezTo>
                <a:cubicBezTo>
                  <a:pt x="f122" y="f123"/>
                  <a:pt x="f124" y="f125"/>
                  <a:pt x="f126" y="f23"/>
                </a:cubicBezTo>
                <a:cubicBezTo>
                  <a:pt x="f127" y="f128"/>
                  <a:pt x="f129" y="f94"/>
                  <a:pt x="f130" y="f131"/>
                </a:cubicBezTo>
                <a:cubicBezTo>
                  <a:pt x="f132" y="f133"/>
                  <a:pt x="f134" y="f135"/>
                  <a:pt x="f136" y="f137"/>
                </a:cubicBezTo>
                <a:cubicBezTo>
                  <a:pt x="f138" y="f139"/>
                  <a:pt x="f140" y="f141"/>
                  <a:pt x="f142" y="f143"/>
                </a:cubicBezTo>
                <a:cubicBezTo>
                  <a:pt x="f144" y="f24"/>
                  <a:pt x="f145" y="f146"/>
                  <a:pt x="f147" y="f23"/>
                </a:cubicBezTo>
                <a:cubicBezTo>
                  <a:pt x="f148" y="f99"/>
                  <a:pt x="f149" y="f9"/>
                  <a:pt x="f150" y="f151"/>
                </a:cubicBezTo>
                <a:cubicBezTo>
                  <a:pt x="f152" y="f153"/>
                  <a:pt x="f142" y="f32"/>
                  <a:pt x="f154" y="f155"/>
                </a:cubicBezTo>
                <a:cubicBezTo>
                  <a:pt x="f156" y="f157"/>
                  <a:pt x="f158" y="f159"/>
                  <a:pt x="f160" y="f161"/>
                </a:cubicBezTo>
                <a:cubicBezTo>
                  <a:pt x="f162" y="f163"/>
                  <a:pt x="f164" y="f165"/>
                  <a:pt x="f166" y="f167"/>
                </a:cubicBezTo>
                <a:cubicBezTo>
                  <a:pt x="f168" y="f169"/>
                  <a:pt x="f170" y="f171"/>
                  <a:pt x="f172" y="f173"/>
                </a:cubicBezTo>
                <a:cubicBezTo>
                  <a:pt x="f174" y="f175"/>
                  <a:pt x="f176" y="f177"/>
                  <a:pt x="f178" y="f179"/>
                </a:cubicBezTo>
                <a:cubicBezTo>
                  <a:pt x="f180" y="f181"/>
                  <a:pt x="f182" y="f183"/>
                  <a:pt x="f184" y="f181"/>
                </a:cubicBezTo>
                <a:cubicBezTo>
                  <a:pt x="f185" y="f186"/>
                  <a:pt x="f187" y="f188"/>
                  <a:pt x="f189" y="f190"/>
                </a:cubicBezTo>
                <a:cubicBezTo>
                  <a:pt x="f191" y="f192"/>
                  <a:pt x="f193" y="f194"/>
                  <a:pt x="f195" y="f196"/>
                </a:cubicBezTo>
                <a:cubicBezTo>
                  <a:pt x="f197" y="f198"/>
                  <a:pt x="f199" y="f200"/>
                  <a:pt x="f201" y="f202"/>
                </a:cubicBezTo>
                <a:cubicBezTo>
                  <a:pt x="f203" y="f18"/>
                  <a:pt x="f204" y="f94"/>
                  <a:pt x="f205" y="f18"/>
                </a:cubicBezTo>
                <a:cubicBezTo>
                  <a:pt x="f206" y="f48"/>
                  <a:pt x="f207" y="f208"/>
                  <a:pt x="f209" y="f210"/>
                </a:cubicBezTo>
                <a:cubicBezTo>
                  <a:pt x="f211" y="f212"/>
                  <a:pt x="f213" y="f214"/>
                  <a:pt x="f193" y="f215"/>
                </a:cubicBezTo>
                <a:cubicBezTo>
                  <a:pt x="f216" y="f217"/>
                  <a:pt x="f218" y="f219"/>
                  <a:pt x="f220" y="f221"/>
                </a:cubicBezTo>
                <a:cubicBezTo>
                  <a:pt x="f222" y="f223"/>
                  <a:pt x="f224" y="f225"/>
                  <a:pt x="f226" y="f227"/>
                </a:cubicBezTo>
                <a:cubicBezTo>
                  <a:pt x="f228" y="f229"/>
                  <a:pt x="f230" y="f231"/>
                  <a:pt x="f232" y="f233"/>
                </a:cubicBezTo>
                <a:cubicBezTo>
                  <a:pt x="f234" y="f235"/>
                  <a:pt x="f236" y="f237"/>
                  <a:pt x="f238" y="f239"/>
                </a:cubicBezTo>
                <a:cubicBezTo>
                  <a:pt x="f240" y="f241"/>
                  <a:pt x="f242" y="f243"/>
                  <a:pt x="f244" y="f23"/>
                </a:cubicBezTo>
                <a:cubicBezTo>
                  <a:pt x="f245" y="f50"/>
                  <a:pt x="f245" y="f246"/>
                  <a:pt x="f247" y="f208"/>
                </a:cubicBezTo>
                <a:cubicBezTo>
                  <a:pt x="f248" y="f159"/>
                  <a:pt x="f249" y="f250"/>
                  <a:pt x="f251" y="f252"/>
                </a:cubicBezTo>
                <a:cubicBezTo>
                  <a:pt x="f253" y="f254"/>
                  <a:pt x="f255" y="f256"/>
                  <a:pt x="f257" y="f258"/>
                </a:cubicBezTo>
                <a:cubicBezTo>
                  <a:pt x="f259" y="f260"/>
                  <a:pt x="f261" y="f262"/>
                  <a:pt x="f263" y="f264"/>
                </a:cubicBezTo>
                <a:cubicBezTo>
                  <a:pt x="f265" y="f266"/>
                  <a:pt x="f267" y="f268"/>
                  <a:pt x="f269" y="f270"/>
                </a:cubicBezTo>
                <a:cubicBezTo>
                  <a:pt x="f271" y="f84"/>
                  <a:pt x="f272" y="f120"/>
                  <a:pt x="f273" y="f24"/>
                </a:cubicBezTo>
                <a:cubicBezTo>
                  <a:pt x="f274" y="f275"/>
                  <a:pt x="f276" y="f277"/>
                  <a:pt x="f278" y="f9"/>
                </a:cubicBezTo>
                <a:cubicBezTo>
                  <a:pt x="f279" y="f280"/>
                  <a:pt x="f281" y="f282"/>
                  <a:pt x="f283" y="f284"/>
                </a:cubicBezTo>
                <a:cubicBezTo>
                  <a:pt x="f285" y="f286"/>
                  <a:pt x="f287" y="f288"/>
                  <a:pt x="f289" y="f290"/>
                </a:cubicBezTo>
                <a:cubicBezTo>
                  <a:pt x="f291" y="f292"/>
                  <a:pt x="f293" y="f294"/>
                  <a:pt x="f295" y="f296"/>
                </a:cubicBezTo>
                <a:cubicBezTo>
                  <a:pt x="f297" y="f298"/>
                  <a:pt x="f299" y="f300"/>
                  <a:pt x="f301" y="f302"/>
                </a:cubicBezTo>
                <a:cubicBezTo>
                  <a:pt x="f303" y="f304"/>
                  <a:pt x="f305" y="f306"/>
                  <a:pt x="f307" y="f24"/>
                </a:cubicBezTo>
                <a:cubicBezTo>
                  <a:pt x="f308" y="f309"/>
                  <a:pt x="f310" y="f15"/>
                  <a:pt x="f311" y="f312"/>
                </a:cubicBezTo>
                <a:cubicBezTo>
                  <a:pt x="f313" y="f314"/>
                  <a:pt x="f315" y="f316"/>
                  <a:pt x="f317" y="f318"/>
                </a:cubicBezTo>
                <a:cubicBezTo>
                  <a:pt x="f319" y="f320"/>
                  <a:pt x="f321" y="f322"/>
                  <a:pt x="f323" y="f324"/>
                </a:cubicBezTo>
                <a:cubicBezTo>
                  <a:pt x="f325" y="f326"/>
                  <a:pt x="f327" y="f328"/>
                  <a:pt x="f329" y="f330"/>
                </a:cubicBezTo>
                <a:cubicBezTo>
                  <a:pt x="f331" y="f61"/>
                  <a:pt x="f332" y="f56"/>
                  <a:pt x="f333" y="f334"/>
                </a:cubicBezTo>
                <a:cubicBezTo>
                  <a:pt x="f335" y="f118"/>
                  <a:pt x="f332" y="f336"/>
                  <a:pt x="f337" y="f338"/>
                </a:cubicBezTo>
                <a:cubicBezTo>
                  <a:pt x="f339" y="f340"/>
                  <a:pt x="f341" y="f342"/>
                  <a:pt x="f343" y="f23"/>
                </a:cubicBezTo>
                <a:cubicBezTo>
                  <a:pt x="f344" y="f23"/>
                  <a:pt x="f345" y="f309"/>
                  <a:pt x="f346" y="f277"/>
                </a:cubicBezTo>
                <a:cubicBezTo>
                  <a:pt x="f347" y="f348"/>
                  <a:pt x="f349" y="f350"/>
                  <a:pt x="f351" y="f352"/>
                </a:cubicBezTo>
                <a:cubicBezTo>
                  <a:pt x="f353" y="f56"/>
                  <a:pt x="f354" y="f355"/>
                  <a:pt x="f356" y="f357"/>
                </a:cubicBezTo>
                <a:cubicBezTo>
                  <a:pt x="f358" y="f304"/>
                  <a:pt x="f359" y="f360"/>
                  <a:pt x="f361" y="f118"/>
                </a:cubicBezTo>
                <a:cubicBezTo>
                  <a:pt x="f362" y="f200"/>
                  <a:pt x="f362" y="f363"/>
                  <a:pt x="f364" y="f365"/>
                </a:cubicBezTo>
                <a:cubicBezTo>
                  <a:pt x="f366" y="f367"/>
                  <a:pt x="f368" y="f369"/>
                  <a:pt x="f370" y="f371"/>
                </a:cubicBezTo>
                <a:cubicBezTo>
                  <a:pt x="f372" y="f373"/>
                  <a:pt x="f374" y="f15"/>
                  <a:pt x="f375" y="f376"/>
                </a:cubicBezTo>
                <a:cubicBezTo>
                  <a:pt x="f377" y="f378"/>
                  <a:pt x="f379" y="f380"/>
                  <a:pt x="f381" y="f382"/>
                </a:cubicBezTo>
                <a:cubicBezTo>
                  <a:pt x="f383" y="f336"/>
                  <a:pt x="f384" y="f385"/>
                  <a:pt x="f386" y="f387"/>
                </a:cubicBezTo>
                <a:cubicBezTo>
                  <a:pt x="f388" y="f389"/>
                  <a:pt x="f390" y="f391"/>
                  <a:pt x="f392" y="f393"/>
                </a:cubicBezTo>
                <a:cubicBezTo>
                  <a:pt x="f394" y="f15"/>
                  <a:pt x="f395" y="f246"/>
                  <a:pt x="f396" y="f16"/>
                </a:cubicBezTo>
                <a:cubicBezTo>
                  <a:pt x="f397" y="f398"/>
                  <a:pt x="f399" y="f15"/>
                  <a:pt x="f400" y="f26"/>
                </a:cubicBezTo>
                <a:cubicBezTo>
                  <a:pt x="f401" y="f135"/>
                  <a:pt x="f402" y="f11"/>
                  <a:pt x="f403" y="f404"/>
                </a:cubicBezTo>
                <a:cubicBezTo>
                  <a:pt x="f405" y="f378"/>
                  <a:pt x="f406" y="f155"/>
                  <a:pt x="f407" y="f408"/>
                </a:cubicBezTo>
                <a:cubicBezTo>
                  <a:pt x="f409" y="f410"/>
                  <a:pt x="f411" y="f412"/>
                  <a:pt x="f413" y="f414"/>
                </a:cubicBezTo>
                <a:cubicBezTo>
                  <a:pt x="f415" y="f355"/>
                  <a:pt x="f374" y="f416"/>
                  <a:pt x="f417" y="f418"/>
                </a:cubicBezTo>
                <a:cubicBezTo>
                  <a:pt x="f419" y="f65"/>
                  <a:pt x="f420" y="f421"/>
                  <a:pt x="f422" y="f65"/>
                </a:cubicBezTo>
                <a:cubicBezTo>
                  <a:pt x="f423" y="f424"/>
                  <a:pt x="f425" y="f426"/>
                  <a:pt x="f427" y="f428"/>
                </a:cubicBezTo>
                <a:cubicBezTo>
                  <a:pt x="f429" y="f430"/>
                  <a:pt x="f431" y="f432"/>
                  <a:pt x="f433" y="f430"/>
                </a:cubicBezTo>
                <a:cubicBezTo>
                  <a:pt x="f434" y="f435"/>
                  <a:pt x="f436" y="f437"/>
                  <a:pt x="f438" y="f439"/>
                </a:cubicBezTo>
                <a:cubicBezTo>
                  <a:pt x="f440" y="f441"/>
                  <a:pt x="f442" y="f32"/>
                  <a:pt x="f443" y="f277"/>
                </a:cubicBezTo>
                <a:cubicBezTo>
                  <a:pt x="f444" y="f309"/>
                  <a:pt x="f445" y="f18"/>
                  <a:pt x="f5" y="f22"/>
                </a:cubicBezTo>
                <a:cubicBezTo>
                  <a:pt x="f446" y="f447"/>
                  <a:pt x="f448" y="f449"/>
                  <a:pt x="f450" y="f451"/>
                </a:cubicBezTo>
                <a:cubicBezTo>
                  <a:pt x="f452" y="f453"/>
                  <a:pt x="f454" y="f455"/>
                  <a:pt x="f456" y="f457"/>
                </a:cubicBezTo>
                <a:cubicBezTo>
                  <a:pt x="f458" y="f459"/>
                  <a:pt x="f460" y="f461"/>
                  <a:pt x="f462" y="f463"/>
                </a:cubicBezTo>
                <a:cubicBezTo>
                  <a:pt x="f464" y="f465"/>
                  <a:pt x="f466" y="f467"/>
                  <a:pt x="f468" y="f469"/>
                </a:cubicBezTo>
                <a:cubicBezTo>
                  <a:pt x="f470" y="f471"/>
                  <a:pt x="f472" y="f473"/>
                  <a:pt x="f474" y="f475"/>
                </a:cubicBezTo>
                <a:cubicBezTo>
                  <a:pt x="f303" y="f476"/>
                  <a:pt x="f477" y="f478"/>
                  <a:pt x="f479" y="f480"/>
                </a:cubicBezTo>
                <a:cubicBezTo>
                  <a:pt x="f481" y="f482"/>
                  <a:pt x="f483" y="f484"/>
                  <a:pt x="f485" y="f486"/>
                </a:cubicBezTo>
                <a:cubicBezTo>
                  <a:pt x="f487" y="f488"/>
                  <a:pt x="f489" y="f490"/>
                  <a:pt x="f491" y="f492"/>
                </a:cubicBezTo>
                <a:cubicBezTo>
                  <a:pt x="f493" y="f494"/>
                  <a:pt x="f495" y="f496"/>
                  <a:pt x="f497" y="f498"/>
                </a:cubicBezTo>
                <a:cubicBezTo>
                  <a:pt x="f499" y="f500"/>
                  <a:pt x="f501" y="f502"/>
                  <a:pt x="f503" y="f504"/>
                </a:cubicBezTo>
                <a:cubicBezTo>
                  <a:pt x="f505" y="f506"/>
                  <a:pt x="f507" y="f508"/>
                  <a:pt x="f509" y="f510"/>
                </a:cubicBezTo>
                <a:cubicBezTo>
                  <a:pt x="f511" y="f512"/>
                  <a:pt x="f513" y="f514"/>
                  <a:pt x="f515" y="f516"/>
                </a:cubicBezTo>
                <a:cubicBezTo>
                  <a:pt x="f517" y="f518"/>
                  <a:pt x="f519" y="f520"/>
                  <a:pt x="f521" y="f522"/>
                </a:cubicBezTo>
                <a:cubicBezTo>
                  <a:pt x="f523" y="f524"/>
                  <a:pt x="f525" y="f526"/>
                  <a:pt x="f527" y="f528"/>
                </a:cubicBezTo>
                <a:cubicBezTo>
                  <a:pt x="f529" y="f530"/>
                  <a:pt x="f531" y="f532"/>
                  <a:pt x="f533" y="f534"/>
                </a:cubicBezTo>
                <a:cubicBezTo>
                  <a:pt x="f535" y="f536"/>
                  <a:pt x="f537" y="f538"/>
                  <a:pt x="f539" y="f540"/>
                </a:cubicBezTo>
                <a:cubicBezTo>
                  <a:pt x="f541" y="f542"/>
                  <a:pt x="f543" y="f544"/>
                  <a:pt x="f545" y="f546"/>
                </a:cubicBezTo>
                <a:cubicBezTo>
                  <a:pt x="f547" y="f548"/>
                  <a:pt x="f549" y="f550"/>
                  <a:pt x="f551" y="f552"/>
                </a:cubicBezTo>
                <a:cubicBezTo>
                  <a:pt x="f553" y="f554"/>
                  <a:pt x="f555" y="f556"/>
                  <a:pt x="f557" y="f558"/>
                </a:cubicBezTo>
                <a:cubicBezTo>
                  <a:pt x="f559" y="f560"/>
                  <a:pt x="f561" y="f562"/>
                  <a:pt x="f563" y="f564"/>
                </a:cubicBezTo>
                <a:cubicBezTo>
                  <a:pt x="f565" y="f566"/>
                  <a:pt x="f567" y="f568"/>
                  <a:pt x="f569" y="f570"/>
                </a:cubicBezTo>
                <a:cubicBezTo>
                  <a:pt x="f571" y="f572"/>
                  <a:pt x="f573" y="f574"/>
                  <a:pt x="f575" y="f576"/>
                </a:cubicBezTo>
                <a:cubicBezTo>
                  <a:pt x="f577" y="f578"/>
                  <a:pt x="f579" y="f580"/>
                  <a:pt x="f581" y="f582"/>
                </a:cubicBezTo>
                <a:cubicBezTo>
                  <a:pt x="f583" y="f584"/>
                  <a:pt x="f585" y="f586"/>
                  <a:pt x="f529" y="f587"/>
                </a:cubicBezTo>
                <a:cubicBezTo>
                  <a:pt x="f588" y="f589"/>
                  <a:pt x="f590" y="f591"/>
                  <a:pt x="f592" y="f593"/>
                </a:cubicBezTo>
                <a:cubicBezTo>
                  <a:pt x="f594" y="f595"/>
                  <a:pt x="f596" y="f597"/>
                  <a:pt x="f598" y="f599"/>
                </a:cubicBezTo>
                <a:cubicBezTo>
                  <a:pt x="f600" y="f601"/>
                  <a:pt x="f602" y="f603"/>
                  <a:pt x="f604" y="f605"/>
                </a:cubicBezTo>
                <a:cubicBezTo>
                  <a:pt x="f606" y="f607"/>
                  <a:pt x="f608" y="f556"/>
                  <a:pt x="f609" y="f610"/>
                </a:cubicBezTo>
                <a:cubicBezTo>
                  <a:pt x="f611" y="f612"/>
                  <a:pt x="f613" y="f614"/>
                  <a:pt x="f615" y="f616"/>
                </a:cubicBezTo>
                <a:cubicBezTo>
                  <a:pt x="f617" y="f618"/>
                  <a:pt x="f619" y="f620"/>
                  <a:pt x="f621" y="f622"/>
                </a:cubicBezTo>
                <a:cubicBezTo>
                  <a:pt x="f623" y="f624"/>
                  <a:pt x="f615" y="f625"/>
                  <a:pt x="f626" y="f627"/>
                </a:cubicBezTo>
                <a:cubicBezTo>
                  <a:pt x="f628" y="f629"/>
                  <a:pt x="f630" y="f631"/>
                  <a:pt x="f632" y="f633"/>
                </a:cubicBezTo>
                <a:cubicBezTo>
                  <a:pt x="f634" y="f635"/>
                  <a:pt x="f636" y="f637"/>
                  <a:pt x="f638" y="f639"/>
                </a:cubicBezTo>
                <a:cubicBezTo>
                  <a:pt x="f634" y="f640"/>
                  <a:pt x="f641" y="f642"/>
                  <a:pt x="f643" y="f644"/>
                </a:cubicBezTo>
                <a:cubicBezTo>
                  <a:pt x="f645" y="f646"/>
                  <a:pt x="f647" y="f648"/>
                  <a:pt x="f649" y="f650"/>
                </a:cubicBezTo>
                <a:cubicBezTo>
                  <a:pt x="f651" y="f652"/>
                  <a:pt x="f653" y="f654"/>
                  <a:pt x="f525" y="f655"/>
                </a:cubicBezTo>
                <a:cubicBezTo>
                  <a:pt x="f656" y="f657"/>
                  <a:pt x="f658" y="f659"/>
                  <a:pt x="f660" y="f661"/>
                </a:cubicBezTo>
                <a:cubicBezTo>
                  <a:pt x="f662" y="f663"/>
                  <a:pt x="f664" y="f665"/>
                  <a:pt x="f666" y="f667"/>
                </a:cubicBezTo>
                <a:cubicBezTo>
                  <a:pt x="f668" y="f669"/>
                  <a:pt x="f670" y="f671"/>
                  <a:pt x="f672" y="f673"/>
                </a:cubicBezTo>
                <a:cubicBezTo>
                  <a:pt x="f674" y="f675"/>
                  <a:pt x="f676" y="f677"/>
                  <a:pt x="f678" y="f679"/>
                </a:cubicBezTo>
                <a:cubicBezTo>
                  <a:pt x="f680" y="f681"/>
                  <a:pt x="f600" y="f682"/>
                  <a:pt x="f683" y="f684"/>
                </a:cubicBezTo>
                <a:cubicBezTo>
                  <a:pt x="f685" y="f686"/>
                  <a:pt x="f687" y="f688"/>
                  <a:pt x="f689" y="f690"/>
                </a:cubicBezTo>
                <a:cubicBezTo>
                  <a:pt x="f691" y="f692"/>
                  <a:pt x="f693" y="f694"/>
                  <a:pt x="f695" y="f696"/>
                </a:cubicBezTo>
                <a:cubicBezTo>
                  <a:pt x="f697" y="f698"/>
                  <a:pt x="f699" y="f700"/>
                  <a:pt x="f701" y="f702"/>
                </a:cubicBezTo>
                <a:cubicBezTo>
                  <a:pt x="f703" y="f704"/>
                  <a:pt x="f705" y="f706"/>
                  <a:pt x="f707" y="f708"/>
                </a:cubicBezTo>
                <a:cubicBezTo>
                  <a:pt x="f709" y="f710"/>
                  <a:pt x="f711" y="f712"/>
                  <a:pt x="f713" y="f714"/>
                </a:cubicBezTo>
                <a:cubicBezTo>
                  <a:pt x="f715" y="f716"/>
                  <a:pt x="f717" y="f718"/>
                  <a:pt x="f719" y="f720"/>
                </a:cubicBezTo>
                <a:cubicBezTo>
                  <a:pt x="f721" y="f722"/>
                  <a:pt x="f723" y="f724"/>
                  <a:pt x="f725" y="f726"/>
                </a:cubicBezTo>
                <a:cubicBezTo>
                  <a:pt x="f727" y="f728"/>
                  <a:pt x="f729" y="f730"/>
                  <a:pt x="f731" y="f732"/>
                </a:cubicBezTo>
                <a:cubicBezTo>
                  <a:pt x="f733" y="f734"/>
                  <a:pt x="f735" y="f736"/>
                  <a:pt x="f737" y="f738"/>
                </a:cubicBezTo>
                <a:cubicBezTo>
                  <a:pt x="f739" y="f740"/>
                  <a:pt x="f741" y="f742"/>
                  <a:pt x="f743" y="f744"/>
                </a:cubicBezTo>
                <a:cubicBezTo>
                  <a:pt x="f745" y="f746"/>
                  <a:pt x="f747" y="f748"/>
                  <a:pt x="f749" y="f750"/>
                </a:cubicBezTo>
                <a:cubicBezTo>
                  <a:pt x="f751" y="f752"/>
                  <a:pt x="f515" y="f753"/>
                  <a:pt x="f545" y="f754"/>
                </a:cubicBezTo>
                <a:cubicBezTo>
                  <a:pt x="f755" y="f756"/>
                  <a:pt x="f757" y="f756"/>
                  <a:pt x="f617" y="f758"/>
                </a:cubicBezTo>
                <a:cubicBezTo>
                  <a:pt x="f759" y="f760"/>
                  <a:pt x="f761" y="f762"/>
                  <a:pt x="f763" y="f764"/>
                </a:cubicBezTo>
                <a:cubicBezTo>
                  <a:pt x="f765" y="f766"/>
                  <a:pt x="f767" y="f768"/>
                  <a:pt x="f406" y="f769"/>
                </a:cubicBezTo>
                <a:cubicBezTo>
                  <a:pt x="f770" y="f771"/>
                  <a:pt x="f772" y="f773"/>
                  <a:pt x="f774" y="f775"/>
                </a:cubicBezTo>
                <a:cubicBezTo>
                  <a:pt x="f776" y="f777"/>
                  <a:pt x="f778" y="f779"/>
                  <a:pt x="f780" y="f781"/>
                </a:cubicBezTo>
                <a:cubicBezTo>
                  <a:pt x="f780" y="f782"/>
                  <a:pt x="f783" y="f784"/>
                  <a:pt x="f785" y="f786"/>
                </a:cubicBezTo>
                <a:cubicBezTo>
                  <a:pt x="f787" y="f788"/>
                  <a:pt x="f789" y="f790"/>
                  <a:pt x="f791" y="f792"/>
                </a:cubicBezTo>
                <a:cubicBezTo>
                  <a:pt x="f793" y="f794"/>
                  <a:pt x="f795" y="f796"/>
                  <a:pt x="f797" y="f798"/>
                </a:cubicBezTo>
                <a:cubicBezTo>
                  <a:pt x="f799" y="f800"/>
                  <a:pt x="f801" y="f802"/>
                  <a:pt x="f803" y="f804"/>
                </a:cubicBezTo>
                <a:cubicBezTo>
                  <a:pt x="f805" y="f806"/>
                  <a:pt x="f807" y="f808"/>
                  <a:pt x="f809" y="f810"/>
                </a:cubicBezTo>
                <a:cubicBezTo>
                  <a:pt x="f811" y="f812"/>
                  <a:pt x="f813" y="f808"/>
                  <a:pt x="f814" y="f815"/>
                </a:cubicBezTo>
                <a:cubicBezTo>
                  <a:pt x="f816" y="f817"/>
                  <a:pt x="f565" y="f818"/>
                  <a:pt x="f819" y="f820"/>
                </a:cubicBezTo>
                <a:cubicBezTo>
                  <a:pt x="f821" y="f822"/>
                  <a:pt x="f823" y="f824"/>
                  <a:pt x="f825" y="f826"/>
                </a:cubicBezTo>
                <a:cubicBezTo>
                  <a:pt x="f827" y="f828"/>
                  <a:pt x="f829" y="f830"/>
                  <a:pt x="f831" y="f832"/>
                </a:cubicBezTo>
                <a:cubicBezTo>
                  <a:pt x="f833" y="f834"/>
                  <a:pt x="f835" y="f798"/>
                  <a:pt x="f836" y="f837"/>
                </a:cubicBezTo>
                <a:cubicBezTo>
                  <a:pt x="f838" y="f839"/>
                  <a:pt x="f840" y="f794"/>
                  <a:pt x="f841" y="f842"/>
                </a:cubicBezTo>
                <a:cubicBezTo>
                  <a:pt x="f843" y="f844"/>
                  <a:pt x="f838" y="f845"/>
                  <a:pt x="f479" y="f846"/>
                </a:cubicBezTo>
                <a:cubicBezTo>
                  <a:pt x="f847" y="f848"/>
                  <a:pt x="f849" y="f850"/>
                  <a:pt x="f851" y="f852"/>
                </a:cubicBezTo>
                <a:cubicBezTo>
                  <a:pt x="f853" y="f854"/>
                  <a:pt x="f855" y="f856"/>
                  <a:pt x="f857" y="f858"/>
                </a:cubicBezTo>
                <a:cubicBezTo>
                  <a:pt x="f859" y="f860"/>
                  <a:pt x="f861" y="f862"/>
                  <a:pt x="f491" y="f863"/>
                </a:cubicBezTo>
                <a:cubicBezTo>
                  <a:pt x="f864" y="f865"/>
                  <a:pt x="f866" y="f867"/>
                  <a:pt x="f868" y="f869"/>
                </a:cubicBezTo>
                <a:cubicBezTo>
                  <a:pt x="f870" y="f871"/>
                  <a:pt x="f872" y="f869"/>
                  <a:pt x="f873" y="f874"/>
                </a:cubicBezTo>
                <a:cubicBezTo>
                  <a:pt x="f875" y="f876"/>
                  <a:pt x="f877" y="f878"/>
                  <a:pt x="f879" y="f880"/>
                </a:cubicBezTo>
                <a:cubicBezTo>
                  <a:pt x="f881" y="f882"/>
                  <a:pt x="f883" y="f884"/>
                  <a:pt x="f885" y="f886"/>
                </a:cubicBezTo>
                <a:cubicBezTo>
                  <a:pt x="f887" y="f888"/>
                  <a:pt x="f889" y="f890"/>
                  <a:pt x="f891" y="f892"/>
                </a:cubicBezTo>
                <a:cubicBezTo>
                  <a:pt x="f893" y="f894"/>
                  <a:pt x="f895" y="f896"/>
                  <a:pt x="f897" y="f898"/>
                </a:cubicBezTo>
                <a:cubicBezTo>
                  <a:pt x="f899" y="f900"/>
                  <a:pt x="f901" y="f902"/>
                  <a:pt x="f903" y="f904"/>
                </a:cubicBezTo>
                <a:cubicBezTo>
                  <a:pt x="f905" y="f906"/>
                  <a:pt x="f907" y="f908"/>
                  <a:pt x="f909" y="f910"/>
                </a:cubicBezTo>
                <a:cubicBezTo>
                  <a:pt x="f911" y="f912"/>
                  <a:pt x="f913" y="f914"/>
                  <a:pt x="f915" y="f916"/>
                </a:cubicBezTo>
                <a:cubicBezTo>
                  <a:pt x="f917" y="f918"/>
                  <a:pt x="f919" y="f817"/>
                  <a:pt x="f920" y="f921"/>
                </a:cubicBezTo>
                <a:cubicBezTo>
                  <a:pt x="f922" y="f808"/>
                  <a:pt x="f923" y="f924"/>
                  <a:pt x="f925" y="f926"/>
                </a:cubicBezTo>
                <a:cubicBezTo>
                  <a:pt x="f927" y="f928"/>
                  <a:pt x="f253" y="f929"/>
                  <a:pt x="f238" y="f930"/>
                </a:cubicBezTo>
                <a:cubicBezTo>
                  <a:pt x="f931" y="f932"/>
                  <a:pt x="f933" y="f934"/>
                  <a:pt x="f935" y="f936"/>
                </a:cubicBezTo>
                <a:cubicBezTo>
                  <a:pt x="f937" y="f938"/>
                  <a:pt x="f939" y="f940"/>
                  <a:pt x="f941" y="f942"/>
                </a:cubicBezTo>
                <a:cubicBezTo>
                  <a:pt x="f943" y="f944"/>
                  <a:pt x="f945" y="f946"/>
                  <a:pt x="f947" y="f948"/>
                </a:cubicBezTo>
                <a:cubicBezTo>
                  <a:pt x="f949" y="f950"/>
                  <a:pt x="f951" y="f952"/>
                  <a:pt x="f953" y="f954"/>
                </a:cubicBezTo>
                <a:cubicBezTo>
                  <a:pt x="f955" y="f956"/>
                  <a:pt x="f957" y="f958"/>
                  <a:pt x="f959" y="f960"/>
                </a:cubicBezTo>
                <a:cubicBezTo>
                  <a:pt x="f961" y="f962"/>
                  <a:pt x="f963" y="f964"/>
                  <a:pt x="f965" y="f966"/>
                </a:cubicBezTo>
                <a:cubicBezTo>
                  <a:pt x="f967" y="f968"/>
                  <a:pt x="f969" y="f970"/>
                  <a:pt x="f971" y="f972"/>
                </a:cubicBezTo>
                <a:cubicBezTo>
                  <a:pt x="f973" y="f974"/>
                  <a:pt x="f975" y="f758"/>
                  <a:pt x="f976" y="f758"/>
                </a:cubicBezTo>
                <a:cubicBezTo>
                  <a:pt x="f977" y="f758"/>
                  <a:pt x="f978" y="f979"/>
                  <a:pt x="f980" y="f981"/>
                </a:cubicBezTo>
                <a:cubicBezTo>
                  <a:pt x="f982" y="f753"/>
                  <a:pt x="f983" y="f984"/>
                  <a:pt x="f985" y="f986"/>
                </a:cubicBezTo>
                <a:cubicBezTo>
                  <a:pt x="f987" y="f988"/>
                  <a:pt x="f989" y="f990"/>
                  <a:pt x="f991" y="f992"/>
                </a:cubicBezTo>
                <a:cubicBezTo>
                  <a:pt x="f993" y="f994"/>
                  <a:pt x="f995" y="f996"/>
                  <a:pt x="f997" y="f998"/>
                </a:cubicBezTo>
                <a:cubicBezTo>
                  <a:pt x="f999" y="f1000"/>
                  <a:pt x="f1001" y="f1002"/>
                  <a:pt x="f1003" y="f1004"/>
                </a:cubicBezTo>
                <a:cubicBezTo>
                  <a:pt x="f1005" y="f1006"/>
                  <a:pt x="f1007" y="f734"/>
                  <a:pt x="f1008" y="f1009"/>
                </a:cubicBezTo>
                <a:cubicBezTo>
                  <a:pt x="f1010" y="f1011"/>
                  <a:pt x="f1012" y="f1013"/>
                  <a:pt x="f1014" y="f1015"/>
                </a:cubicBezTo>
                <a:cubicBezTo>
                  <a:pt x="f1016" y="f1017"/>
                  <a:pt x="f218" y="f1018"/>
                  <a:pt x="f1019" y="f720"/>
                </a:cubicBezTo>
                <a:cubicBezTo>
                  <a:pt x="f1020" y="f1021"/>
                  <a:pt x="f1022" y="f1023"/>
                  <a:pt x="f211" y="f1024"/>
                </a:cubicBezTo>
                <a:cubicBezTo>
                  <a:pt x="f1025" y="f1026"/>
                  <a:pt x="f1027" y="f1028"/>
                  <a:pt x="f1029" y="f1030"/>
                </a:cubicBezTo>
                <a:cubicBezTo>
                  <a:pt x="f1029" y="f1031"/>
                  <a:pt x="f206" y="f1032"/>
                  <a:pt x="f1029" y="f1033"/>
                </a:cubicBezTo>
                <a:cubicBezTo>
                  <a:pt x="f1034" y="f1035"/>
                  <a:pt x="f182" y="f1036"/>
                  <a:pt x="f1037" y="f1038"/>
                </a:cubicBezTo>
                <a:cubicBezTo>
                  <a:pt x="f1039" y="f1040"/>
                  <a:pt x="f1041" y="f1042"/>
                  <a:pt x="f1043" y="f1044"/>
                </a:cubicBezTo>
                <a:cubicBezTo>
                  <a:pt x="f1045" y="f1046"/>
                  <a:pt x="f1047" y="f1006"/>
                  <a:pt x="f1048" y="f1049"/>
                </a:cubicBezTo>
                <a:cubicBezTo>
                  <a:pt x="f1050" y="f1051"/>
                  <a:pt x="f1052" y="f1053"/>
                  <a:pt x="f1054" y="f1055"/>
                </a:cubicBezTo>
                <a:cubicBezTo>
                  <a:pt x="f1056" y="f1057"/>
                  <a:pt x="f1058" y="f1059"/>
                  <a:pt x="f1060" y="f1061"/>
                </a:cubicBezTo>
                <a:cubicBezTo>
                  <a:pt x="f285" y="f1062"/>
                  <a:pt x="f1063" y="f1064"/>
                  <a:pt x="f1065" y="f1066"/>
                </a:cubicBezTo>
                <a:cubicBezTo>
                  <a:pt x="f1067" y="f1068"/>
                  <a:pt x="f1069" y="f1070"/>
                  <a:pt x="f1071" y="f661"/>
                </a:cubicBezTo>
                <a:cubicBezTo>
                  <a:pt x="f1072" y="f1073"/>
                  <a:pt x="f1074" y="f657"/>
                  <a:pt x="f1075" y="f655"/>
                </a:cubicBezTo>
                <a:cubicBezTo>
                  <a:pt x="f1076" y="f1077"/>
                  <a:pt x="f1078" y="f1079"/>
                  <a:pt x="f1080" y="f1081"/>
                </a:cubicBezTo>
                <a:cubicBezTo>
                  <a:pt x="f1082" y="f1083"/>
                  <a:pt x="f1084" y="f1085"/>
                  <a:pt x="f1086" y="f1087"/>
                </a:cubicBezTo>
                <a:cubicBezTo>
                  <a:pt x="f1088" y="f1089"/>
                  <a:pt x="f1090" y="f1091"/>
                  <a:pt x="f1092" y="f1093"/>
                </a:cubicBezTo>
                <a:cubicBezTo>
                  <a:pt x="f1094" y="f1095"/>
                  <a:pt x="f1096" y="f1097"/>
                  <a:pt x="f1098" y="f1099"/>
                </a:cubicBezTo>
                <a:cubicBezTo>
                  <a:pt x="f1100" y="f1101"/>
                  <a:pt x="f1102" y="f1103"/>
                  <a:pt x="f1104" y="f1105"/>
                </a:cubicBezTo>
                <a:cubicBezTo>
                  <a:pt x="f1106" y="f1107"/>
                  <a:pt x="f1108" y="f1109"/>
                  <a:pt x="f1110" y="f1111"/>
                </a:cubicBezTo>
                <a:cubicBezTo>
                  <a:pt x="f1052" y="f1112"/>
                  <a:pt x="f1113" y="f1114"/>
                  <a:pt x="f1115" y="f1116"/>
                </a:cubicBezTo>
                <a:cubicBezTo>
                  <a:pt x="f1117" y="f1118"/>
                  <a:pt x="f1119" y="f1120"/>
                  <a:pt x="f1121" y="f518"/>
                </a:cubicBezTo>
                <a:cubicBezTo>
                  <a:pt x="f1122" y="f1123"/>
                  <a:pt x="f1124" y="f1125"/>
                  <a:pt x="f1126" y="f1127"/>
                </a:cubicBezTo>
                <a:cubicBezTo>
                  <a:pt x="f1128" y="f1129"/>
                  <a:pt x="f925" y="f1130"/>
                  <a:pt x="f1131" y="f1132"/>
                </a:cubicBezTo>
                <a:cubicBezTo>
                  <a:pt x="f1133" y="f1134"/>
                  <a:pt x="f1135" y="f1136"/>
                  <a:pt x="f1137" y="f1138"/>
                </a:cubicBezTo>
                <a:cubicBezTo>
                  <a:pt x="f1139" y="f1140"/>
                  <a:pt x="f1141" y="f584"/>
                  <a:pt x="f1142" y="f1143"/>
                </a:cubicBezTo>
                <a:cubicBezTo>
                  <a:pt x="f1144" y="f1145"/>
                  <a:pt x="f1146" y="f578"/>
                  <a:pt x="f1147" y="f576"/>
                </a:cubicBezTo>
                <a:cubicBezTo>
                  <a:pt x="f1148" y="f1149"/>
                  <a:pt x="f1150" y="f1151"/>
                  <a:pt x="f1152" y="f1153"/>
                </a:cubicBezTo>
                <a:cubicBezTo>
                  <a:pt x="f1154" y="f1155"/>
                  <a:pt x="f1156" y="f597"/>
                  <a:pt x="f1157" y="f1158"/>
                </a:cubicBezTo>
                <a:cubicBezTo>
                  <a:pt x="f1159" y="f1160"/>
                  <a:pt x="f1161" y="f1162"/>
                  <a:pt x="f1163" y="f1164"/>
                </a:cubicBezTo>
                <a:cubicBezTo>
                  <a:pt x="f1165" y="f1166"/>
                  <a:pt x="f1167" y="f1168"/>
                  <a:pt x="f1169" y="f1170"/>
                </a:cubicBezTo>
                <a:cubicBezTo>
                  <a:pt x="f1171" y="f1172"/>
                  <a:pt x="f1173" y="f1174"/>
                  <a:pt x="f1175" y="f1176"/>
                </a:cubicBezTo>
                <a:cubicBezTo>
                  <a:pt x="f1177" y="f1178"/>
                  <a:pt x="f1179" y="f1180"/>
                  <a:pt x="f1181" y="f1182"/>
                </a:cubicBezTo>
                <a:cubicBezTo>
                  <a:pt x="f1183" y="f1184"/>
                  <a:pt x="f1185" y="f1186"/>
                  <a:pt x="f1187" y="f1188"/>
                </a:cubicBezTo>
                <a:cubicBezTo>
                  <a:pt x="f1189" y="f1190"/>
                  <a:pt x="f1191" y="f1192"/>
                  <a:pt x="f1193" y="f1194"/>
                </a:cubicBezTo>
                <a:cubicBezTo>
                  <a:pt x="f1195" y="f548"/>
                  <a:pt x="f1196" y="f526"/>
                  <a:pt x="f1197" y="f1198"/>
                </a:cubicBezTo>
                <a:cubicBezTo>
                  <a:pt x="f1199" y="f1200"/>
                  <a:pt x="f1201" y="f635"/>
                  <a:pt x="f1065" y="f1202"/>
                </a:cubicBezTo>
                <a:cubicBezTo>
                  <a:pt x="f1203" y="f1204"/>
                  <a:pt x="f1205" y="f1206"/>
                  <a:pt x="f1207" y="f1208"/>
                </a:cubicBezTo>
                <a:cubicBezTo>
                  <a:pt x="f1209" y="f1210"/>
                  <a:pt x="f1211" y="f1212"/>
                  <a:pt x="f1213" y="f1214"/>
                </a:cubicBezTo>
                <a:cubicBezTo>
                  <a:pt x="f1215" y="f1216"/>
                  <a:pt x="f1217" y="f1218"/>
                  <a:pt x="f1219" y="f1220"/>
                </a:cubicBezTo>
                <a:cubicBezTo>
                  <a:pt x="f1221" y="f1222"/>
                  <a:pt x="f873" y="f1223"/>
                  <a:pt x="f1224" y="f1225"/>
                </a:cubicBezTo>
                <a:cubicBezTo>
                  <a:pt x="f1226" y="f494"/>
                  <a:pt x="f1227" y="f1228"/>
                  <a:pt x="f1229" y="f1230"/>
                </a:cubicBezTo>
                <a:cubicBezTo>
                  <a:pt x="f1231" y="f1232"/>
                  <a:pt x="f1233" y="f1234"/>
                  <a:pt x="f1235" y="f1236"/>
                </a:cubicBezTo>
                <a:cubicBezTo>
                  <a:pt x="f1237" y="f1238"/>
                  <a:pt x="f1239" y="f1240"/>
                  <a:pt x="f1241" y="f546"/>
                </a:cubicBezTo>
                <a:cubicBezTo>
                  <a:pt x="f1242" y="f1243"/>
                  <a:pt x="f1244" y="f1245"/>
                  <a:pt x="f1246" y="f1247"/>
                </a:cubicBezTo>
                <a:cubicBezTo>
                  <a:pt x="f1248" y="f1249"/>
                  <a:pt x="f1250" y="f1251"/>
                  <a:pt x="f1252" y="f1253"/>
                </a:cubicBezTo>
                <a:cubicBezTo>
                  <a:pt x="f1254" y="f1255"/>
                  <a:pt x="f1252" y="f1256"/>
                  <a:pt x="f1252" y="f1257"/>
                </a:cubicBezTo>
                <a:cubicBezTo>
                  <a:pt x="f1258" y="f1259"/>
                  <a:pt x="f1260" y="f1261"/>
                  <a:pt x="f1262" y="f1263"/>
                </a:cubicBezTo>
                <a:cubicBezTo>
                  <a:pt x="f1264" y="f1265"/>
                  <a:pt x="f891" y="f1266"/>
                  <a:pt x="f1267" y="f1268"/>
                </a:cubicBezTo>
                <a:cubicBezTo>
                  <a:pt x="f1269" y="f1270"/>
                  <a:pt x="f1271" y="f1272"/>
                  <a:pt x="f1169" y="f1273"/>
                </a:cubicBezTo>
                <a:cubicBezTo>
                  <a:pt x="f1274" y="f1275"/>
                  <a:pt x="f1276" y="f1277"/>
                  <a:pt x="f1278" y="f1279"/>
                </a:cubicBezTo>
                <a:cubicBezTo>
                  <a:pt x="f1280" y="f1281"/>
                  <a:pt x="f1282" y="f1283"/>
                  <a:pt x="f1284" y="f1285"/>
                </a:cubicBezTo>
                <a:cubicBezTo>
                  <a:pt x="f1286" y="f1287"/>
                  <a:pt x="f1288" y="f1289"/>
                  <a:pt x="f1290" y="f1291"/>
                </a:cubicBezTo>
                <a:cubicBezTo>
                  <a:pt x="f1292" y="f1293"/>
                  <a:pt x="f1294" y="f1295"/>
                  <a:pt x="f1296" y="f1297"/>
                </a:cubicBezTo>
                <a:cubicBezTo>
                  <a:pt x="f1298" y="f1299"/>
                  <a:pt x="f1300" y="f1301"/>
                  <a:pt x="f1302" y="f1303"/>
                </a:cubicBezTo>
                <a:cubicBezTo>
                  <a:pt x="f1304" y="f1305"/>
                  <a:pt x="f1306" y="f1307"/>
                  <a:pt x="f1308" y="f1309"/>
                </a:cubicBezTo>
                <a:cubicBezTo>
                  <a:pt x="f1310" y="f1311"/>
                  <a:pt x="f1312" y="f1313"/>
                  <a:pt x="f1314" y="f1315"/>
                </a:cubicBezTo>
                <a:cubicBezTo>
                  <a:pt x="f1316" y="f1317"/>
                  <a:pt x="f115" y="f1318"/>
                  <a:pt x="f1319" y="f522"/>
                </a:cubicBezTo>
                <a:cubicBezTo>
                  <a:pt x="f1320" y="f1321"/>
                  <a:pt x="f1322" y="f1323"/>
                  <a:pt x="f1324" y="f1325"/>
                </a:cubicBezTo>
                <a:cubicBezTo>
                  <a:pt x="f1326" y="f1327"/>
                  <a:pt x="f1328" y="f1329"/>
                  <a:pt x="f1330" y="f1331"/>
                </a:cubicBezTo>
                <a:cubicBezTo>
                  <a:pt x="f1332" y="f640"/>
                  <a:pt x="f1333" y="f1334"/>
                  <a:pt x="f1335" y="f1336"/>
                </a:cubicBezTo>
                <a:cubicBezTo>
                  <a:pt x="f1337" y="f1338"/>
                  <a:pt x="f1339" y="f1340"/>
                  <a:pt x="f1341" y="f1342"/>
                </a:cubicBezTo>
                <a:cubicBezTo>
                  <a:pt x="f1343" y="f1344"/>
                  <a:pt x="f1345" y="f1346"/>
                  <a:pt x="f1347" y="f1348"/>
                </a:cubicBezTo>
                <a:cubicBezTo>
                  <a:pt x="f1349" y="f1350"/>
                  <a:pt x="f1351" y="f1352"/>
                  <a:pt x="f1353" y="f1354"/>
                </a:cubicBezTo>
                <a:cubicBezTo>
                  <a:pt x="f1355" y="f1356"/>
                  <a:pt x="f1357" y="f1358"/>
                  <a:pt x="f1359" y="f1360"/>
                </a:cubicBezTo>
                <a:cubicBezTo>
                  <a:pt x="f1359" y="f1361"/>
                  <a:pt x="f1359" y="f1362"/>
                  <a:pt x="f1359" y="f1363"/>
                </a:cubicBezTo>
                <a:cubicBezTo>
                  <a:pt x="f1364" y="f1365"/>
                  <a:pt x="f1366" y="f1367"/>
                  <a:pt x="f27" y="f1368"/>
                </a:cubicBezTo>
                <a:cubicBezTo>
                  <a:pt x="f1369" y="f1370"/>
                  <a:pt x="f1371" y="f1372"/>
                  <a:pt x="f1373" y="f1374"/>
                </a:cubicBezTo>
                <a:cubicBezTo>
                  <a:pt x="f1375" y="f1376"/>
                  <a:pt x="f1377" y="f1378"/>
                  <a:pt x="f1379" y="f1380"/>
                </a:cubicBezTo>
                <a:cubicBezTo>
                  <a:pt x="f1381" y="f1382"/>
                  <a:pt x="f1383" y="f1384"/>
                  <a:pt x="f1385" y="f1386"/>
                </a:cubicBezTo>
                <a:cubicBezTo>
                  <a:pt x="f1387" y="f1388"/>
                  <a:pt x="f1389" y="f1390"/>
                  <a:pt x="f1391" y="f1392"/>
                </a:cubicBezTo>
                <a:cubicBezTo>
                  <a:pt x="f1391" y="f1393"/>
                  <a:pt x="f1391" y="f1394"/>
                  <a:pt x="f1391" y="f1395"/>
                </a:cubicBezTo>
                <a:cubicBezTo>
                  <a:pt x="f1396" y="f1397"/>
                  <a:pt x="f1398" y="f1397"/>
                  <a:pt x="f1399" y="f1400"/>
                </a:cubicBezTo>
                <a:cubicBezTo>
                  <a:pt x="f1401" y="f1402"/>
                  <a:pt x="f1403" y="f1404"/>
                  <a:pt x="f1405" y="f1406"/>
                </a:cubicBezTo>
                <a:cubicBezTo>
                  <a:pt x="f1407" y="f1408"/>
                  <a:pt x="f1409" y="f1410"/>
                  <a:pt x="f1409" y="f510"/>
                </a:cubicBezTo>
                <a:cubicBezTo>
                  <a:pt x="f1411" y="f1412"/>
                  <a:pt x="f1413" y="f1414"/>
                  <a:pt x="f1399" y="f1415"/>
                </a:cubicBezTo>
                <a:cubicBezTo>
                  <a:pt x="f1389" y="f1416"/>
                  <a:pt x="f1417" y="f1418"/>
                  <a:pt x="f1391" y="f1419"/>
                </a:cubicBezTo>
                <a:cubicBezTo>
                  <a:pt x="f1391" y="f1420"/>
                  <a:pt x="f1391" y="f1421"/>
                  <a:pt x="f1391" y="f1422"/>
                </a:cubicBezTo>
                <a:cubicBezTo>
                  <a:pt x="f1423" y="f566"/>
                  <a:pt x="f1396" y="f1424"/>
                  <a:pt x="f1425" y="f1426"/>
                </a:cubicBezTo>
                <a:cubicBezTo>
                  <a:pt x="f1427" y="f1428"/>
                  <a:pt x="f1349" y="f1429"/>
                  <a:pt x="f1430" y="f1431"/>
                </a:cubicBezTo>
                <a:cubicBezTo>
                  <a:pt x="f1432" y="f1433"/>
                  <a:pt x="f1434" y="f1435"/>
                  <a:pt x="f1436" y="f1437"/>
                </a:cubicBezTo>
                <a:cubicBezTo>
                  <a:pt x="f1339" y="f1438"/>
                  <a:pt x="f1439" y="f562"/>
                  <a:pt x="f1440" y="f1441"/>
                </a:cubicBezTo>
                <a:cubicBezTo>
                  <a:pt x="f1442" y="f1443"/>
                  <a:pt x="f1444" y="f1445"/>
                  <a:pt x="f1446" y="f1447"/>
                </a:cubicBezTo>
                <a:cubicBezTo>
                  <a:pt x="f1448" y="f1449"/>
                  <a:pt x="f1450" y="f1451"/>
                  <a:pt x="f1391" y="f1452"/>
                </a:cubicBezTo>
                <a:cubicBezTo>
                  <a:pt x="f1391" y="f1453"/>
                  <a:pt x="f1391" y="f1454"/>
                  <a:pt x="f1391" y="f1455"/>
                </a:cubicBezTo>
                <a:cubicBezTo>
                  <a:pt x="f1456" y="f1457"/>
                  <a:pt x="f1458" y="f1459"/>
                  <a:pt x="f1460" y="f1461"/>
                </a:cubicBezTo>
                <a:cubicBezTo>
                  <a:pt x="f1462" y="f1463"/>
                  <a:pt x="f1464" y="f1465"/>
                  <a:pt x="f1466" y="f1467"/>
                </a:cubicBezTo>
                <a:cubicBezTo>
                  <a:pt x="f1468" y="f1469"/>
                  <a:pt x="f1470" y="f1471"/>
                  <a:pt x="f1472" y="f1473"/>
                </a:cubicBezTo>
                <a:cubicBezTo>
                  <a:pt x="f1474" y="f1475"/>
                  <a:pt x="f1476" y="f1477"/>
                  <a:pt x="f1478" y="f484"/>
                </a:cubicBezTo>
                <a:cubicBezTo>
                  <a:pt x="f1479" y="f1480"/>
                  <a:pt x="f1481" y="f1482"/>
                  <a:pt x="f1483" y="f1484"/>
                </a:cubicBezTo>
                <a:cubicBezTo>
                  <a:pt x="f1485" y="f1486"/>
                  <a:pt x="f1485" y="f1487"/>
                  <a:pt x="f1488" y="f1489"/>
                </a:cubicBezTo>
                <a:cubicBezTo>
                  <a:pt x="f1490" y="f1491"/>
                  <a:pt x="f1434" y="f1489"/>
                  <a:pt x="f1492" y="f1493"/>
                </a:cubicBezTo>
                <a:cubicBezTo>
                  <a:pt x="f1494" y="f1495"/>
                  <a:pt x="f1496" y="f1497"/>
                  <a:pt x="f1391" y="f1498"/>
                </a:cubicBezTo>
                <a:cubicBezTo>
                  <a:pt x="f1391" y="f1499"/>
                  <a:pt x="f1391" y="f1500"/>
                  <a:pt x="f1391" y="f1501"/>
                </a:cubicBezTo>
                <a:cubicBezTo>
                  <a:pt x="f1502" y="f1503"/>
                  <a:pt x="f1504" y="f1505"/>
                  <a:pt x="f1506" y="f1507"/>
                </a:cubicBezTo>
                <a:cubicBezTo>
                  <a:pt x="f1508" y="f1509"/>
                  <a:pt x="f1510" y="f1511"/>
                  <a:pt x="f1512" y="f1513"/>
                </a:cubicBezTo>
                <a:cubicBezTo>
                  <a:pt x="f1514" y="f1515"/>
                  <a:pt x="f1516" y="f1517"/>
                  <a:pt x="f1518" y="f1519"/>
                </a:cubicBezTo>
                <a:cubicBezTo>
                  <a:pt x="f1520" y="f1521"/>
                  <a:pt x="f1522" y="f1523"/>
                  <a:pt x="f1524" y="f1525"/>
                </a:cubicBezTo>
                <a:cubicBezTo>
                  <a:pt x="f1526" y="f1527"/>
                  <a:pt x="f1528" y="f1529"/>
                  <a:pt x="f1530" y="f1531"/>
                </a:cubicBezTo>
                <a:cubicBezTo>
                  <a:pt x="f1532" y="f1533"/>
                  <a:pt x="f1534" y="f1535"/>
                  <a:pt x="f1536" y="f1537"/>
                </a:cubicBezTo>
                <a:cubicBezTo>
                  <a:pt x="f1538" y="f1539"/>
                  <a:pt x="f1540" y="f1541"/>
                  <a:pt x="f1391" y="f1542"/>
                </a:cubicBezTo>
                <a:cubicBezTo>
                  <a:pt x="f1391" y="f1543"/>
                  <a:pt x="f1391" y="f1544"/>
                  <a:pt x="f1391" y="f1545"/>
                </a:cubicBezTo>
                <a:cubicBezTo>
                  <a:pt x="f1546" y="f1547"/>
                  <a:pt x="f1548" y="f1549"/>
                  <a:pt x="f1550" y="f1551"/>
                </a:cubicBezTo>
                <a:cubicBezTo>
                  <a:pt x="f1552" y="f1553"/>
                  <a:pt x="f1554" y="f1555"/>
                  <a:pt x="f1556" y="f1557"/>
                </a:cubicBezTo>
                <a:cubicBezTo>
                  <a:pt x="f1514" y="f1558"/>
                  <a:pt x="f1520" y="f1559"/>
                  <a:pt x="f1560" y="f1561"/>
                </a:cubicBezTo>
                <a:cubicBezTo>
                  <a:pt x="f1526" y="f1562"/>
                  <a:pt x="f1563" y="f1564"/>
                  <a:pt x="f1565" y="f1566"/>
                </a:cubicBezTo>
                <a:cubicBezTo>
                  <a:pt x="f1567" y="f1568"/>
                  <a:pt x="f1569" y="f1570"/>
                  <a:pt x="f1571" y="f1572"/>
                </a:cubicBezTo>
                <a:cubicBezTo>
                  <a:pt x="f1573" y="f1574"/>
                  <a:pt x="f1575" y="f1576"/>
                  <a:pt x="f1577" y="f1578"/>
                </a:cubicBezTo>
                <a:cubicBezTo>
                  <a:pt x="f1579" y="f1580"/>
                  <a:pt x="f1581" y="f1582"/>
                  <a:pt x="f1583" y="f1584"/>
                </a:cubicBezTo>
                <a:cubicBezTo>
                  <a:pt x="f1585" y="f1586"/>
                  <a:pt x="f1587" y="f1588"/>
                  <a:pt x="f1391" y="f1589"/>
                </a:cubicBezTo>
                <a:cubicBezTo>
                  <a:pt x="f1391" y="f1590"/>
                  <a:pt x="f1391" y="f1591"/>
                  <a:pt x="f1391" y="f1592"/>
                </a:cubicBezTo>
                <a:cubicBezTo>
                  <a:pt x="f1593" y="f1594"/>
                  <a:pt x="f1595" y="f1596"/>
                  <a:pt x="f1597" y="f1598"/>
                </a:cubicBezTo>
                <a:cubicBezTo>
                  <a:pt x="f1599" y="f1600"/>
                  <a:pt x="f1601" y="f1602"/>
                  <a:pt x="f1603" y="f1604"/>
                </a:cubicBezTo>
                <a:cubicBezTo>
                  <a:pt x="f1605" y="f1606"/>
                  <a:pt x="f1607" y="f1608"/>
                  <a:pt x="f1609" y="f1610"/>
                </a:cubicBezTo>
                <a:cubicBezTo>
                  <a:pt x="f1611" y="f1612"/>
                  <a:pt x="f1613" y="f1614"/>
                  <a:pt x="f1615" y="f1616"/>
                </a:cubicBezTo>
                <a:cubicBezTo>
                  <a:pt x="f1617" y="f1618"/>
                  <a:pt x="f1619" y="f1620"/>
                  <a:pt x="f1621" y="f1622"/>
                </a:cubicBezTo>
                <a:cubicBezTo>
                  <a:pt x="f1623" y="f1624"/>
                  <a:pt x="f1625" y="f1626"/>
                  <a:pt x="f1627" y="f1628"/>
                </a:cubicBezTo>
                <a:cubicBezTo>
                  <a:pt x="f1629" y="f1630"/>
                  <a:pt x="f1631" y="f1632"/>
                  <a:pt x="f1391" y="f1633"/>
                </a:cubicBezTo>
                <a:cubicBezTo>
                  <a:pt x="f1391" y="f1634"/>
                  <a:pt x="f1391" y="f1635"/>
                  <a:pt x="f1391" y="f1636"/>
                </a:cubicBezTo>
                <a:cubicBezTo>
                  <a:pt x="f1411" y="f1637"/>
                  <a:pt x="f1638" y="f1639"/>
                  <a:pt x="f1640" y="f1641"/>
                </a:cubicBezTo>
                <a:cubicBezTo>
                  <a:pt x="f70" y="f1642"/>
                  <a:pt x="f1643" y="f1644"/>
                  <a:pt x="f1645" y="f1646"/>
                </a:cubicBezTo>
                <a:cubicBezTo>
                  <a:pt x="f1647" y="f1648"/>
                  <a:pt x="f1649" y="f1650"/>
                  <a:pt x="f1651" y="f1652"/>
                </a:cubicBezTo>
                <a:cubicBezTo>
                  <a:pt x="f1653" y="f1654"/>
                  <a:pt x="f1655" y="f1656"/>
                  <a:pt x="f1643" y="f1657"/>
                </a:cubicBezTo>
                <a:cubicBezTo>
                  <a:pt x="f1658" y="f1659"/>
                  <a:pt x="f1660" y="f1661"/>
                  <a:pt x="f1556" y="f1662"/>
                </a:cubicBezTo>
                <a:cubicBezTo>
                  <a:pt x="f1663" y="f1664"/>
                  <a:pt x="f1665" y="f1666"/>
                  <a:pt x="f1667" y="f1668"/>
                </a:cubicBezTo>
                <a:cubicBezTo>
                  <a:pt x="f1669" y="f1670"/>
                  <a:pt x="f1671" y="f1672"/>
                  <a:pt x="f27" y="f1673"/>
                </a:cubicBezTo>
                <a:cubicBezTo>
                  <a:pt x="f1674" y="f1675"/>
                  <a:pt x="f1676" y="f1677"/>
                  <a:pt x="f1391" y="f1678"/>
                </a:cubicBezTo>
                <a:cubicBezTo>
                  <a:pt x="f1391" y="f1679"/>
                  <a:pt x="f1391" y="f1680"/>
                  <a:pt x="f1391" y="f1681"/>
                </a:cubicBezTo>
                <a:cubicBezTo>
                  <a:pt x="f1682" y="f1683"/>
                  <a:pt x="f1401" y="f1684"/>
                  <a:pt x="f1685" y="f1686"/>
                </a:cubicBezTo>
                <a:cubicBezTo>
                  <a:pt x="f1687" y="f1688"/>
                  <a:pt x="f1689" y="f1690"/>
                  <a:pt x="f1691" y="f1692"/>
                </a:cubicBezTo>
                <a:cubicBezTo>
                  <a:pt x="f1693" y="f1694"/>
                  <a:pt x="f1695" y="f1696"/>
                  <a:pt x="f1391" y="f1697"/>
                </a:cubicBezTo>
                <a:cubicBezTo>
                  <a:pt x="f1391" y="f1698"/>
                  <a:pt x="f1391" y="f1699"/>
                  <a:pt x="f1391" y="f1700"/>
                </a:cubicBezTo>
                <a:cubicBezTo>
                  <a:pt x="f1396" y="f1701"/>
                  <a:pt x="f1702" y="f1703"/>
                  <a:pt x="f1398" y="f1704"/>
                </a:cubicBezTo>
                <a:cubicBezTo>
                  <a:pt x="f1705" y="f1706"/>
                  <a:pt x="f1707" y="f1708"/>
                  <a:pt x="f1349" y="f1709"/>
                </a:cubicBezTo>
                <a:cubicBezTo>
                  <a:pt x="f1710" y="f1711"/>
                  <a:pt x="f1712" y="f1713"/>
                  <a:pt x="f1446" y="f1714"/>
                </a:cubicBezTo>
                <a:cubicBezTo>
                  <a:pt x="f1715" y="f1716"/>
                  <a:pt x="f1456" y="f1717"/>
                  <a:pt x="f1718" y="f1719"/>
                </a:cubicBezTo>
                <a:cubicBezTo>
                  <a:pt x="f1444" y="f1720"/>
                  <a:pt x="f1721" y="f1255"/>
                  <a:pt x="f1722" y="f1723"/>
                </a:cubicBezTo>
                <a:cubicBezTo>
                  <a:pt x="f1724" y="f1725"/>
                  <a:pt x="f1532" y="f1726"/>
                  <a:pt x="f1727" y="f1728"/>
                </a:cubicBezTo>
                <a:cubicBezTo>
                  <a:pt x="f1729" y="f1730"/>
                  <a:pt x="f1731" y="f1732"/>
                  <a:pt x="f1627" y="f1733"/>
                </a:cubicBezTo>
                <a:cubicBezTo>
                  <a:pt x="f1734" y="f1735"/>
                  <a:pt x="f1736" y="f1737"/>
                  <a:pt x="f1738" y="f1739"/>
                </a:cubicBezTo>
                <a:cubicBezTo>
                  <a:pt x="f1740" y="f1741"/>
                  <a:pt x="f1742" y="f1743"/>
                  <a:pt x="f1357" y="f1744"/>
                </a:cubicBezTo>
                <a:cubicBezTo>
                  <a:pt x="f1399" y="f1745"/>
                  <a:pt x="f1396" y="f1746"/>
                  <a:pt x="f6" y="f1747"/>
                </a:cubicBezTo>
                <a:cubicBezTo>
                  <a:pt x="f6" y="f1748"/>
                  <a:pt x="f6" y="f1749"/>
                  <a:pt x="f6" y="f1750"/>
                </a:cubicBezTo>
                <a:cubicBezTo>
                  <a:pt x="f1751" y="f1752"/>
                  <a:pt x="f1753" y="f1754"/>
                  <a:pt x="f1755" y="f1756"/>
                </a:cubicBezTo>
                <a:cubicBezTo>
                  <a:pt x="f1757" y="f1758"/>
                  <a:pt x="f1759" y="f1760"/>
                  <a:pt x="f1761" y="f1762"/>
                </a:cubicBezTo>
                <a:cubicBezTo>
                  <a:pt x="f1763" y="f1764"/>
                  <a:pt x="f1765" y="f1766"/>
                  <a:pt x="f55" y="f1767"/>
                </a:cubicBezTo>
                <a:cubicBezTo>
                  <a:pt x="f1583" y="f1768"/>
                  <a:pt x="f1769" y="f1770"/>
                  <a:pt x="f1771" y="f1772"/>
                </a:cubicBezTo>
                <a:cubicBezTo>
                  <a:pt x="f1773" y="f1774"/>
                  <a:pt x="f1775" y="f38"/>
                  <a:pt x="f1345" y="f382"/>
                </a:cubicBezTo>
                <a:cubicBezTo>
                  <a:pt x="f1776" y="f1777"/>
                  <a:pt x="f1778" y="f365"/>
                  <a:pt x="f1779" y="f1780"/>
                </a:cubicBezTo>
                <a:cubicBezTo>
                  <a:pt x="f1781" y="f437"/>
                  <a:pt x="f1782" y="f1783"/>
                  <a:pt x="f6" y="f1784"/>
                </a:cubicBezTo>
                <a:cubicBezTo>
                  <a:pt x="f6" y="f1785"/>
                  <a:pt x="f6" y="f1786"/>
                  <a:pt x="f6" y="f1787"/>
                </a:cubicBezTo>
                <a:cubicBezTo>
                  <a:pt x="f1788" y="f1789"/>
                  <a:pt x="f1790" y="f360"/>
                  <a:pt x="f8" y="f9"/>
                </a:cubicBezTo>
                <a:close/>
                <a:moveTo>
                  <a:pt x="f1791" y="f1792"/>
                </a:moveTo>
                <a:cubicBezTo>
                  <a:pt x="f1793" y="f1794"/>
                  <a:pt x="f493" y="f1795"/>
                  <a:pt x="f311" y="f1796"/>
                </a:cubicBezTo>
                <a:cubicBezTo>
                  <a:pt x="f849" y="f1797"/>
                  <a:pt x="f1798" y="f1799"/>
                  <a:pt x="f1800" y="f1801"/>
                </a:cubicBezTo>
                <a:cubicBezTo>
                  <a:pt x="f1802" y="f1799"/>
                  <a:pt x="f1803" y="f1804"/>
                  <a:pt x="f1803" y="f1805"/>
                </a:cubicBezTo>
                <a:cubicBezTo>
                  <a:pt x="f1806" y="f1807"/>
                  <a:pt x="f1808" y="f1809"/>
                  <a:pt x="f1791" y="f1792"/>
                </a:cubicBezTo>
                <a:close/>
                <a:moveTo>
                  <a:pt x="f1810" y="f960"/>
                </a:moveTo>
                <a:cubicBezTo>
                  <a:pt x="f1811" y="f1799"/>
                  <a:pt x="f881" y="f1812"/>
                  <a:pt x="f881" y="f1796"/>
                </a:cubicBezTo>
                <a:cubicBezTo>
                  <a:pt x="f1813" y="f894"/>
                  <a:pt x="f1814" y="f1815"/>
                  <a:pt x="f885" y="f1794"/>
                </a:cubicBezTo>
                <a:cubicBezTo>
                  <a:pt x="f1816" y="f1815"/>
                  <a:pt x="f1817" y="f1795"/>
                  <a:pt x="f1817" y="f1805"/>
                </a:cubicBezTo>
                <a:cubicBezTo>
                  <a:pt x="f1817" y="f1818"/>
                  <a:pt x="f1819" y="f1820"/>
                  <a:pt x="f1810" y="f960"/>
                </a:cubicBezTo>
                <a:close/>
                <a:moveTo>
                  <a:pt x="f1821" y="f1822"/>
                </a:moveTo>
                <a:cubicBezTo>
                  <a:pt x="f1823" y="f1824"/>
                  <a:pt x="f1825" y="f1826"/>
                  <a:pt x="f1827" y="f1828"/>
                </a:cubicBezTo>
                <a:cubicBezTo>
                  <a:pt x="f1829" y="f1830"/>
                  <a:pt x="f1831" y="f1832"/>
                  <a:pt x="f1833" y="f1834"/>
                </a:cubicBezTo>
                <a:cubicBezTo>
                  <a:pt x="f1835" y="f1836"/>
                  <a:pt x="f1837" y="f1838"/>
                  <a:pt x="f1839" y="f1840"/>
                </a:cubicBezTo>
                <a:cubicBezTo>
                  <a:pt x="f1841" y="f1842"/>
                  <a:pt x="f1843" y="f1844"/>
                  <a:pt x="f1845" y="f1762"/>
                </a:cubicBezTo>
                <a:cubicBezTo>
                  <a:pt x="f1846" y="f1784"/>
                  <a:pt x="f1847" y="f1848"/>
                  <a:pt x="f1849" y="f1850"/>
                </a:cubicBezTo>
                <a:cubicBezTo>
                  <a:pt x="f1851" y="f1852"/>
                  <a:pt x="f1853" y="f1854"/>
                  <a:pt x="f1855" y="f1786"/>
                </a:cubicBezTo>
                <a:cubicBezTo>
                  <a:pt x="f97" y="f1856"/>
                  <a:pt x="f1857" y="f1858"/>
                  <a:pt x="f1859" y="f1860"/>
                </a:cubicBezTo>
                <a:cubicBezTo>
                  <a:pt x="f1861" y="f231"/>
                  <a:pt x="f1862" y="f264"/>
                  <a:pt x="f1863" y="f1864"/>
                </a:cubicBezTo>
                <a:cubicBezTo>
                  <a:pt x="f1865" y="f1866"/>
                  <a:pt x="f1867" y="f219"/>
                  <a:pt x="f1821" y="f1822"/>
                </a:cubicBezTo>
                <a:close/>
                <a:moveTo>
                  <a:pt x="f66" y="f1868"/>
                </a:moveTo>
                <a:cubicBezTo>
                  <a:pt x="f1833" y="f1869"/>
                  <a:pt x="f1870" y="f1871"/>
                  <a:pt x="f1872" y="f1873"/>
                </a:cubicBezTo>
                <a:cubicBezTo>
                  <a:pt x="f1874" y="f1875"/>
                  <a:pt x="f1845" y="f1876"/>
                  <a:pt x="f1877" y="f1878"/>
                </a:cubicBezTo>
                <a:cubicBezTo>
                  <a:pt x="f1879" y="f1880"/>
                  <a:pt x="f1881" y="f1882"/>
                  <a:pt x="f1879" y="f1883"/>
                </a:cubicBezTo>
                <a:cubicBezTo>
                  <a:pt x="f1884" y="f1885"/>
                  <a:pt x="f1886" y="f1887"/>
                  <a:pt x="f1888" y="f1889"/>
                </a:cubicBezTo>
                <a:cubicBezTo>
                  <a:pt x="f1890" y="f1891"/>
                  <a:pt x="f1833" y="f1701"/>
                  <a:pt x="f1892" y="f1893"/>
                </a:cubicBezTo>
                <a:cubicBezTo>
                  <a:pt x="f1894" y="f1895"/>
                  <a:pt x="f1896" y="f1897"/>
                  <a:pt x="f1898" y="f1899"/>
                </a:cubicBezTo>
                <a:cubicBezTo>
                  <a:pt x="f1900" y="f1901"/>
                  <a:pt x="f1902" y="f1903"/>
                  <a:pt x="f1904" y="f1905"/>
                </a:cubicBezTo>
                <a:cubicBezTo>
                  <a:pt x="f1906" y="f1907"/>
                  <a:pt x="f1908" y="f1909"/>
                  <a:pt x="f66" y="f1868"/>
                </a:cubicBezTo>
                <a:close/>
                <a:moveTo>
                  <a:pt x="f1910" y="f1911"/>
                </a:moveTo>
                <a:cubicBezTo>
                  <a:pt x="f1912" y="f1913"/>
                  <a:pt x="f1914" y="f1915"/>
                  <a:pt x="f1916" y="f1917"/>
                </a:cubicBezTo>
                <a:cubicBezTo>
                  <a:pt x="f1863" y="f1903"/>
                  <a:pt x="f1918" y="f1919"/>
                  <a:pt x="f1920" y="f1921"/>
                </a:cubicBezTo>
                <a:cubicBezTo>
                  <a:pt x="f1922" y="f1923"/>
                  <a:pt x="f81" y="f1924"/>
                  <a:pt x="f1925" y="f1926"/>
                </a:cubicBezTo>
                <a:cubicBezTo>
                  <a:pt x="f1927" y="f1928"/>
                  <a:pt x="f1929" y="f1930"/>
                  <a:pt x="f1931" y="f1932"/>
                </a:cubicBezTo>
                <a:cubicBezTo>
                  <a:pt x="f1933" y="f1699"/>
                  <a:pt x="f1934" y="f1935"/>
                  <a:pt x="f1936" y="f1937"/>
                </a:cubicBezTo>
                <a:cubicBezTo>
                  <a:pt x="f1931" y="f1938"/>
                  <a:pt x="f1939" y="f1940"/>
                  <a:pt x="f1910" y="f1911"/>
                </a:cubicBezTo>
                <a:close/>
                <a:moveTo>
                  <a:pt x="f1941" y="f1942"/>
                </a:moveTo>
                <a:cubicBezTo>
                  <a:pt x="f1943" y="f1944"/>
                  <a:pt x="f1945" y="f1946"/>
                  <a:pt x="f1947" y="f1948"/>
                </a:cubicBezTo>
                <a:cubicBezTo>
                  <a:pt x="f1949" y="f1950"/>
                  <a:pt x="f1951" y="f1952"/>
                  <a:pt x="f1953" y="f1730"/>
                </a:cubicBezTo>
                <a:cubicBezTo>
                  <a:pt x="f1954" y="f1955"/>
                  <a:pt x="f1956" y="f1955"/>
                  <a:pt x="f1957" y="f1958"/>
                </a:cubicBezTo>
                <a:cubicBezTo>
                  <a:pt x="f1959" y="f1960"/>
                  <a:pt x="f1961" y="f1962"/>
                  <a:pt x="f1941" y="f1942"/>
                </a:cubicBezTo>
                <a:close/>
                <a:moveTo>
                  <a:pt x="f1963" y="f1964"/>
                </a:moveTo>
                <a:cubicBezTo>
                  <a:pt x="f1965" y="f1966"/>
                  <a:pt x="f1967" y="f1968"/>
                  <a:pt x="f1969" y="f1970"/>
                </a:cubicBezTo>
                <a:cubicBezTo>
                  <a:pt x="f1971" y="f1972"/>
                  <a:pt x="f1973" y="f1974"/>
                  <a:pt x="f1975" y="f1976"/>
                </a:cubicBezTo>
                <a:cubicBezTo>
                  <a:pt x="f1977" y="f1978"/>
                  <a:pt x="f1979" y="f1980"/>
                  <a:pt x="f1981" y="f1982"/>
                </a:cubicBezTo>
                <a:cubicBezTo>
                  <a:pt x="f1983" y="f1915"/>
                  <a:pt x="f1984" y="f1985"/>
                  <a:pt x="f1986" y="f1987"/>
                </a:cubicBezTo>
                <a:cubicBezTo>
                  <a:pt x="f1988" y="f1989"/>
                  <a:pt x="f1990" y="f1991"/>
                  <a:pt x="f1963" y="f1964"/>
                </a:cubicBezTo>
                <a:close/>
                <a:moveTo>
                  <a:pt x="f1992" y="f1993"/>
                </a:moveTo>
                <a:cubicBezTo>
                  <a:pt x="f1994" y="f1995"/>
                  <a:pt x="f1986" y="f1996"/>
                  <a:pt x="f1997" y="f1998"/>
                </a:cubicBezTo>
                <a:cubicBezTo>
                  <a:pt x="f1999" y="f1889"/>
                  <a:pt x="f2000" y="f2001"/>
                  <a:pt x="f2002" y="f2003"/>
                </a:cubicBezTo>
                <a:cubicBezTo>
                  <a:pt x="f2004" y="f1897"/>
                  <a:pt x="f2005" y="f2006"/>
                  <a:pt x="f2007" y="f2008"/>
                </a:cubicBezTo>
                <a:cubicBezTo>
                  <a:pt x="f2009" y="f2010"/>
                  <a:pt x="f2011" y="f2012"/>
                  <a:pt x="f1992" y="f1993"/>
                </a:cubicBezTo>
                <a:close/>
                <a:moveTo>
                  <a:pt x="f2013" y="f2014"/>
                </a:moveTo>
                <a:cubicBezTo>
                  <a:pt x="f2015" y="f2016"/>
                  <a:pt x="f2017" y="f2018"/>
                  <a:pt x="f2019" y="f2020"/>
                </a:cubicBezTo>
                <a:cubicBezTo>
                  <a:pt x="f2019" y="f2021"/>
                  <a:pt x="f2019" y="f2022"/>
                  <a:pt x="f2019" y="f2023"/>
                </a:cubicBezTo>
                <a:cubicBezTo>
                  <a:pt x="f2024" y="f2025"/>
                  <a:pt x="f2026" y="f2027"/>
                  <a:pt x="f2013" y="f2014"/>
                </a:cubicBezTo>
                <a:close/>
                <a:moveTo>
                  <a:pt x="f2017" y="f2028"/>
                </a:moveTo>
                <a:cubicBezTo>
                  <a:pt x="f2029" y="f2030"/>
                  <a:pt x="f2031" y="f2032"/>
                  <a:pt x="f2033" y="f2034"/>
                </a:cubicBezTo>
                <a:cubicBezTo>
                  <a:pt x="f2035" y="f2036"/>
                  <a:pt x="f2037" y="f2038"/>
                  <a:pt x="f2039" y="f2040"/>
                </a:cubicBezTo>
                <a:cubicBezTo>
                  <a:pt x="f2041" y="f2042"/>
                  <a:pt x="f2004" y="f2043"/>
                  <a:pt x="f2017" y="f2028"/>
                </a:cubicBezTo>
                <a:close/>
                <a:moveTo>
                  <a:pt x="f2044" y="f2045"/>
                </a:moveTo>
                <a:cubicBezTo>
                  <a:pt x="f2046" y="f2047"/>
                  <a:pt x="f2048" y="f2049"/>
                  <a:pt x="f2050" y="f2051"/>
                </a:cubicBezTo>
                <a:cubicBezTo>
                  <a:pt x="f2052" y="f2053"/>
                  <a:pt x="f1975" y="f2054"/>
                  <a:pt x="f2055" y="f2056"/>
                </a:cubicBezTo>
                <a:cubicBezTo>
                  <a:pt x="f2057" y="f2058"/>
                  <a:pt x="f2059" y="f2060"/>
                  <a:pt x="f2061" y="f2062"/>
                </a:cubicBezTo>
                <a:cubicBezTo>
                  <a:pt x="f2063" y="f2064"/>
                  <a:pt x="f2065" y="f2066"/>
                  <a:pt x="f2067" y="f2068"/>
                </a:cubicBezTo>
                <a:cubicBezTo>
                  <a:pt x="f2069" y="f2070"/>
                  <a:pt x="f2071" y="f2072"/>
                  <a:pt x="f2073" y="f2074"/>
                </a:cubicBezTo>
                <a:cubicBezTo>
                  <a:pt x="f2075" y="f2076"/>
                  <a:pt x="f2077" y="f2078"/>
                  <a:pt x="f1326" y="f2079"/>
                </a:cubicBezTo>
                <a:cubicBezTo>
                  <a:pt x="f2080" y="f2081"/>
                  <a:pt x="f2082" y="f2083"/>
                  <a:pt x="f2044" y="f2045"/>
                </a:cubicBezTo>
                <a:close/>
                <a:moveTo>
                  <a:pt x="f2084" y="f2085"/>
                </a:moveTo>
                <a:cubicBezTo>
                  <a:pt x="f2086" y="f2087"/>
                  <a:pt x="f2088" y="f2089"/>
                  <a:pt x="f2090" y="f2087"/>
                </a:cubicBezTo>
                <a:cubicBezTo>
                  <a:pt x="f2044" y="f2091"/>
                  <a:pt x="f2092" y="f2093"/>
                  <a:pt x="f2094" y="f2095"/>
                </a:cubicBezTo>
                <a:cubicBezTo>
                  <a:pt x="f1330" y="f2096"/>
                  <a:pt x="f2097" y="f2098"/>
                  <a:pt x="f1330" y="f2099"/>
                </a:cubicBezTo>
                <a:cubicBezTo>
                  <a:pt x="f2100" y="f2101"/>
                  <a:pt x="f2102" y="f2103"/>
                  <a:pt x="f2104" y="f2105"/>
                </a:cubicBezTo>
                <a:cubicBezTo>
                  <a:pt x="f2106" y="f2107"/>
                  <a:pt x="f2108" y="f2109"/>
                  <a:pt x="f2110" y="f2111"/>
                </a:cubicBezTo>
                <a:cubicBezTo>
                  <a:pt x="f2112" y="f2113"/>
                  <a:pt x="f2114" y="f2115"/>
                  <a:pt x="f2116" y="f2117"/>
                </a:cubicBezTo>
                <a:cubicBezTo>
                  <a:pt x="f2118" y="f2119"/>
                  <a:pt x="f2120" y="f2121"/>
                  <a:pt x="f2122" y="f2123"/>
                </a:cubicBezTo>
                <a:cubicBezTo>
                  <a:pt x="f2124" y="f2125"/>
                  <a:pt x="f2126" y="f2127"/>
                  <a:pt x="f2128" y="f2129"/>
                </a:cubicBezTo>
                <a:cubicBezTo>
                  <a:pt x="f2130" y="f2131"/>
                  <a:pt x="f2132" y="f2133"/>
                  <a:pt x="f2134" y="f2135"/>
                </a:cubicBezTo>
                <a:cubicBezTo>
                  <a:pt x="f2136" y="f2137"/>
                  <a:pt x="f2138" y="f2139"/>
                  <a:pt x="f2084" y="f2085"/>
                </a:cubicBezTo>
                <a:close/>
                <a:moveTo>
                  <a:pt x="f2140" y="f2141"/>
                </a:moveTo>
                <a:cubicBezTo>
                  <a:pt x="f2142" y="f2143"/>
                  <a:pt x="f2144" y="f2145"/>
                  <a:pt x="f2146" y="f2147"/>
                </a:cubicBezTo>
                <a:cubicBezTo>
                  <a:pt x="f2148" y="f2149"/>
                  <a:pt x="f2150" y="f2151"/>
                  <a:pt x="f2152" y="f2078"/>
                </a:cubicBezTo>
                <a:cubicBezTo>
                  <a:pt x="f1997" y="f2153"/>
                  <a:pt x="f2154" y="f2155"/>
                  <a:pt x="f1986" y="f2156"/>
                </a:cubicBezTo>
                <a:cubicBezTo>
                  <a:pt x="f2157" y="f2158"/>
                  <a:pt x="f2159" y="f2160"/>
                  <a:pt x="f2161" y="f2162"/>
                </a:cubicBezTo>
                <a:cubicBezTo>
                  <a:pt x="f2163" y="f2164"/>
                  <a:pt x="f2165" y="f2166"/>
                  <a:pt x="f2140" y="f2141"/>
                </a:cubicBezTo>
                <a:close/>
                <a:moveTo>
                  <a:pt x="f1994" y="f2167"/>
                </a:moveTo>
                <a:cubicBezTo>
                  <a:pt x="f1945" y="f2168"/>
                  <a:pt x="f2169" y="f2170"/>
                  <a:pt x="f2171" y="f2172"/>
                </a:cubicBezTo>
                <a:cubicBezTo>
                  <a:pt x="f2173" y="f2174"/>
                  <a:pt x="f2175" y="f2176"/>
                  <a:pt x="f2177" y="f2178"/>
                </a:cubicBezTo>
                <a:cubicBezTo>
                  <a:pt x="f2179" y="f2180"/>
                  <a:pt x="f2181" y="f2182"/>
                  <a:pt x="f2183" y="f2184"/>
                </a:cubicBezTo>
                <a:cubicBezTo>
                  <a:pt x="f2185" y="f2186"/>
                  <a:pt x="f2187" y="f2188"/>
                  <a:pt x="f2189" y="f2190"/>
                </a:cubicBezTo>
                <a:cubicBezTo>
                  <a:pt x="f2191" y="f2192"/>
                  <a:pt x="f2193" y="f2139"/>
                  <a:pt x="f2194" y="f2195"/>
                </a:cubicBezTo>
                <a:cubicBezTo>
                  <a:pt x="f1997" y="f2196"/>
                  <a:pt x="f1961" y="f2197"/>
                  <a:pt x="f1994" y="f2167"/>
                </a:cubicBezTo>
                <a:close/>
                <a:moveTo>
                  <a:pt x="f2198" y="f2199"/>
                </a:moveTo>
                <a:cubicBezTo>
                  <a:pt x="f2200" y="f2201"/>
                  <a:pt x="f2202" y="f1960"/>
                  <a:pt x="f77" y="f2203"/>
                </a:cubicBezTo>
                <a:cubicBezTo>
                  <a:pt x="f2204" y="f2205"/>
                  <a:pt x="f2206" y="f2207"/>
                  <a:pt x="f2208" y="f461"/>
                </a:cubicBezTo>
                <a:cubicBezTo>
                  <a:pt x="f2209" y="f2210"/>
                  <a:pt x="f2211" y="f2212"/>
                  <a:pt x="f75" y="f2213"/>
                </a:cubicBezTo>
                <a:cubicBezTo>
                  <a:pt x="f2214" y="f2215"/>
                  <a:pt x="f2216" y="f2217"/>
                  <a:pt x="f2198" y="f2199"/>
                </a:cubicBezTo>
                <a:close/>
                <a:moveTo>
                  <a:pt x="f2218" y="f2219"/>
                </a:moveTo>
                <a:cubicBezTo>
                  <a:pt x="f1929" y="f2220"/>
                  <a:pt x="f2221" y="f1703"/>
                  <a:pt x="f2222" y="f1996"/>
                </a:cubicBezTo>
                <a:cubicBezTo>
                  <a:pt x="f1927" y="f2040"/>
                  <a:pt x="f2223" y="f2224"/>
                  <a:pt x="f2225" y="f2226"/>
                </a:cubicBezTo>
                <a:cubicBezTo>
                  <a:pt x="f2227" y="f2022"/>
                  <a:pt x="f2228" y="f2229"/>
                  <a:pt x="f2230" y="f2231"/>
                </a:cubicBezTo>
                <a:cubicBezTo>
                  <a:pt x="f2232" y="f2233"/>
                  <a:pt x="f2234" y="f2235"/>
                  <a:pt x="f2218" y="f2219"/>
                </a:cubicBezTo>
                <a:close/>
                <a:moveTo>
                  <a:pt x="f2236" y="f2231"/>
                </a:moveTo>
                <a:cubicBezTo>
                  <a:pt x="f2237" y="f2238"/>
                  <a:pt x="f2239" y="f2240"/>
                  <a:pt x="f2236" y="f2241"/>
                </a:cubicBezTo>
                <a:cubicBezTo>
                  <a:pt x="f2236" y="f2242"/>
                  <a:pt x="f98" y="f2243"/>
                  <a:pt x="f2244" y="f2245"/>
                </a:cubicBezTo>
                <a:cubicBezTo>
                  <a:pt x="f87" y="f2246"/>
                  <a:pt x="f49" y="f2247"/>
                  <a:pt x="f2234" y="f2248"/>
                </a:cubicBezTo>
                <a:cubicBezTo>
                  <a:pt x="f2249" y="f2016"/>
                  <a:pt x="f2250" y="f2251"/>
                  <a:pt x="f2236" y="f2231"/>
                </a:cubicBezTo>
                <a:close/>
                <a:moveTo>
                  <a:pt x="f2252" y="f2253"/>
                </a:moveTo>
                <a:cubicBezTo>
                  <a:pt x="f83" y="f2254"/>
                  <a:pt x="f2255" y="f2076"/>
                  <a:pt x="f2237" y="f2256"/>
                </a:cubicBezTo>
                <a:cubicBezTo>
                  <a:pt x="f2257" y="f2258"/>
                  <a:pt x="f2259" y="f2260"/>
                  <a:pt x="f2261" y="f2262"/>
                </a:cubicBezTo>
                <a:cubicBezTo>
                  <a:pt x="f2263" y="f2264"/>
                  <a:pt x="f2265" y="f2266"/>
                  <a:pt x="f2267" y="f2268"/>
                </a:cubicBezTo>
                <a:cubicBezTo>
                  <a:pt x="f2269" y="f2270"/>
                  <a:pt x="f2271" y="f2272"/>
                  <a:pt x="f2237" y="f2273"/>
                </a:cubicBezTo>
                <a:cubicBezTo>
                  <a:pt x="f2274" y="f2275"/>
                  <a:pt x="f2179" y="f2201"/>
                  <a:pt x="f2252" y="f2253"/>
                </a:cubicBezTo>
                <a:close/>
                <a:moveTo>
                  <a:pt x="f2276" y="f2277"/>
                </a:moveTo>
                <a:cubicBezTo>
                  <a:pt x="f2278" y="f2279"/>
                  <a:pt x="f2280" y="f2281"/>
                  <a:pt x="f2282" y="f2283"/>
                </a:cubicBezTo>
                <a:cubicBezTo>
                  <a:pt x="f2284" y="f2285"/>
                  <a:pt x="f1992" y="f2286"/>
                  <a:pt x="f2287" y="f2288"/>
                </a:cubicBezTo>
                <a:cubicBezTo>
                  <a:pt x="f2289" y="f1754"/>
                  <a:pt x="f2290" y="f2291"/>
                  <a:pt x="f2292" y="f1749"/>
                </a:cubicBezTo>
                <a:cubicBezTo>
                  <a:pt x="f2293" y="f2247"/>
                  <a:pt x="f2294" y="f2295"/>
                  <a:pt x="f2296" y="f2297"/>
                </a:cubicBezTo>
                <a:cubicBezTo>
                  <a:pt x="f2029" y="f188"/>
                  <a:pt x="f1979" y="f2298"/>
                  <a:pt x="f2299" y="f421"/>
                </a:cubicBezTo>
                <a:cubicBezTo>
                  <a:pt x="f2300" y="f2301"/>
                  <a:pt x="f2302" y="f2303"/>
                  <a:pt x="f2276" y="f2277"/>
                </a:cubicBezTo>
                <a:close/>
                <a:moveTo>
                  <a:pt x="f2304" y="f2305"/>
                </a:moveTo>
                <a:cubicBezTo>
                  <a:pt x="f2306" y="f2307"/>
                  <a:pt x="f2104" y="f2308"/>
                  <a:pt x="f1973" y="f2014"/>
                </a:cubicBezTo>
                <a:cubicBezTo>
                  <a:pt x="f2309" y="f2310"/>
                  <a:pt x="f2311" y="f2312"/>
                  <a:pt x="f1971" y="f2313"/>
                </a:cubicBezTo>
                <a:cubicBezTo>
                  <a:pt x="f2314" y="f2315"/>
                  <a:pt x="f2316" y="f2315"/>
                  <a:pt x="f2317" y="f2318"/>
                </a:cubicBezTo>
                <a:cubicBezTo>
                  <a:pt x="f2108" y="f2319"/>
                  <a:pt x="f2320" y="f2321"/>
                  <a:pt x="f2082" y="f2312"/>
                </a:cubicBezTo>
                <a:cubicBezTo>
                  <a:pt x="f2322" y="f2323"/>
                  <a:pt x="f2324" y="f1737"/>
                  <a:pt x="f2325" y="f2326"/>
                </a:cubicBezTo>
                <a:cubicBezTo>
                  <a:pt x="f2327" y="f2328"/>
                  <a:pt x="f2329" y="f2018"/>
                  <a:pt x="f2304" y="f2305"/>
                </a:cubicBezTo>
                <a:close/>
                <a:moveTo>
                  <a:pt x="f2330" y="f2331"/>
                </a:moveTo>
                <a:cubicBezTo>
                  <a:pt x="f2330" y="f2332"/>
                  <a:pt x="f2296" y="f2333"/>
                  <a:pt x="f2324" y="f2334"/>
                </a:cubicBezTo>
                <a:cubicBezTo>
                  <a:pt x="f2335" y="f2336"/>
                  <a:pt x="f2337" y="f2338"/>
                  <a:pt x="f2339" y="f2076"/>
                </a:cubicBezTo>
                <a:cubicBezTo>
                  <a:pt x="f2340" y="f2341"/>
                  <a:pt x="f2342" y="f2256"/>
                  <a:pt x="f2343" y="f2344"/>
                </a:cubicBezTo>
                <a:cubicBezTo>
                  <a:pt x="f2345" y="f2346"/>
                  <a:pt x="f2347" y="f2348"/>
                  <a:pt x="f2349" y="f2350"/>
                </a:cubicBezTo>
                <a:cubicBezTo>
                  <a:pt x="f2351" y="f1995"/>
                  <a:pt x="f2352" y="f2353"/>
                  <a:pt x="f2354" y="f1760"/>
                </a:cubicBezTo>
                <a:cubicBezTo>
                  <a:pt x="f2355" y="f2356"/>
                  <a:pt x="f2357" y="f2014"/>
                  <a:pt x="f2358" y="f2359"/>
                </a:cubicBezTo>
                <a:cubicBezTo>
                  <a:pt x="f2360" y="f2361"/>
                  <a:pt x="f2362" y="f2363"/>
                  <a:pt x="f2364" y="f2365"/>
                </a:cubicBezTo>
                <a:cubicBezTo>
                  <a:pt x="f2366" y="f2367"/>
                  <a:pt x="f2368" y="f2318"/>
                  <a:pt x="f2369" y="f2370"/>
                </a:cubicBezTo>
                <a:cubicBezTo>
                  <a:pt x="f2371" y="f1923"/>
                  <a:pt x="f2372" y="f2373"/>
                  <a:pt x="f2330" y="f2331"/>
                </a:cubicBezTo>
                <a:close/>
                <a:moveTo>
                  <a:pt x="f2374" y="f2375"/>
                </a:moveTo>
                <a:cubicBezTo>
                  <a:pt x="f2376" y="f2377"/>
                  <a:pt x="f2378" y="f2379"/>
                  <a:pt x="f2071" y="f2380"/>
                </a:cubicBezTo>
                <a:cubicBezTo>
                  <a:pt x="f2381" y="f2382"/>
                  <a:pt x="f2383" y="f2384"/>
                  <a:pt x="f115" y="f2385"/>
                </a:cubicBezTo>
                <a:cubicBezTo>
                  <a:pt x="f2386" y="f2101"/>
                  <a:pt x="f2387" y="f2388"/>
                  <a:pt x="f2389" y="f2390"/>
                </a:cubicBezTo>
                <a:cubicBezTo>
                  <a:pt x="f2391" y="f2392"/>
                  <a:pt x="f2393" y="f2188"/>
                  <a:pt x="f2394" y="f2395"/>
                </a:cubicBezTo>
                <a:cubicBezTo>
                  <a:pt x="f2396" y="f2397"/>
                  <a:pt x="f2396" y="f2398"/>
                  <a:pt x="f2399" y="f2400"/>
                </a:cubicBezTo>
                <a:cubicBezTo>
                  <a:pt x="f2401" y="f2402"/>
                  <a:pt x="f2403" y="f2404"/>
                  <a:pt x="f2405" y="f2406"/>
                </a:cubicBezTo>
                <a:cubicBezTo>
                  <a:pt x="f2407" y="f2408"/>
                  <a:pt x="f2409" y="f2410"/>
                  <a:pt x="f2411" y="f2412"/>
                </a:cubicBezTo>
                <a:cubicBezTo>
                  <a:pt x="f2413" y="f2414"/>
                  <a:pt x="f2415" y="f2412"/>
                  <a:pt x="f2374" y="f2375"/>
                </a:cubicBezTo>
                <a:close/>
                <a:moveTo>
                  <a:pt x="f2416" y="f2127"/>
                </a:moveTo>
                <a:cubicBezTo>
                  <a:pt x="f2417" y="f2418"/>
                  <a:pt x="f2416" y="f2419"/>
                  <a:pt x="f2420" y="f2421"/>
                </a:cubicBezTo>
                <a:cubicBezTo>
                  <a:pt x="f2422" y="f2423"/>
                  <a:pt x="f2424" y="f2425"/>
                  <a:pt x="f2426" y="f2427"/>
                </a:cubicBezTo>
                <a:cubicBezTo>
                  <a:pt x="f2428" y="f2429"/>
                  <a:pt x="f2430" y="f2431"/>
                  <a:pt x="f2432" y="f2433"/>
                </a:cubicBezTo>
                <a:cubicBezTo>
                  <a:pt x="f2434" y="f2435"/>
                  <a:pt x="f2436" y="f2437"/>
                  <a:pt x="f2438" y="f2439"/>
                </a:cubicBezTo>
                <a:cubicBezTo>
                  <a:pt x="f2440" y="f2441"/>
                  <a:pt x="f2442" y="f2443"/>
                  <a:pt x="f1034" y="f2444"/>
                </a:cubicBezTo>
                <a:cubicBezTo>
                  <a:pt x="f2445" y="f2446"/>
                  <a:pt x="f2447" y="f2448"/>
                  <a:pt x="f2449" y="f2450"/>
                </a:cubicBezTo>
                <a:cubicBezTo>
                  <a:pt x="f2451" y="f2093"/>
                  <a:pt x="f2451" y="f2452"/>
                  <a:pt x="f2453" y="f2454"/>
                </a:cubicBezTo>
                <a:cubicBezTo>
                  <a:pt x="f2455" y="f2456"/>
                  <a:pt x="f2457" y="f2188"/>
                  <a:pt x="f2458" y="f2459"/>
                </a:cubicBezTo>
                <a:cubicBezTo>
                  <a:pt x="f170" y="f2460"/>
                  <a:pt x="f2461" y="f2462"/>
                  <a:pt x="f2463" y="f2464"/>
                </a:cubicBezTo>
                <a:cubicBezTo>
                  <a:pt x="f2465" y="f2466"/>
                  <a:pt x="f2467" y="f2468"/>
                  <a:pt x="f2469" y="f2470"/>
                </a:cubicBezTo>
                <a:cubicBezTo>
                  <a:pt x="f2471" y="f2472"/>
                  <a:pt x="f2473" y="f2474"/>
                  <a:pt x="f2416" y="f2127"/>
                </a:cubicBezTo>
                <a:close/>
                <a:moveTo>
                  <a:pt x="f2475" y="f2476"/>
                </a:moveTo>
                <a:cubicBezTo>
                  <a:pt x="f2477" y="f2478"/>
                  <a:pt x="f2479" y="f2433"/>
                  <a:pt x="f2480" y="f2481"/>
                </a:cubicBezTo>
                <a:cubicBezTo>
                  <a:pt x="f2482" y="f2483"/>
                  <a:pt x="f2484" y="f2485"/>
                  <a:pt x="f2486" y="f2487"/>
                </a:cubicBezTo>
                <a:cubicBezTo>
                  <a:pt x="f2488" y="f2489"/>
                  <a:pt x="f2490" y="f1275"/>
                  <a:pt x="f2491" y="f2492"/>
                </a:cubicBezTo>
                <a:cubicBezTo>
                  <a:pt x="f2493" y="f2494"/>
                  <a:pt x="f2495" y="f2496"/>
                  <a:pt x="f2497" y="f2498"/>
                </a:cubicBezTo>
                <a:cubicBezTo>
                  <a:pt x="f2499" y="f2500"/>
                  <a:pt x="f2501" y="f2502"/>
                  <a:pt x="f2503" y="f2504"/>
                </a:cubicBezTo>
                <a:cubicBezTo>
                  <a:pt x="f2505" y="f2506"/>
                  <a:pt x="f2507" y="f2508"/>
                  <a:pt x="f2509" y="f2510"/>
                </a:cubicBezTo>
                <a:cubicBezTo>
                  <a:pt x="f2511" y="f2512"/>
                  <a:pt x="f2513" y="f2514"/>
                  <a:pt x="f2515" y="f2516"/>
                </a:cubicBezTo>
                <a:cubicBezTo>
                  <a:pt x="f2517" y="f2518"/>
                  <a:pt x="f2519" y="f2520"/>
                  <a:pt x="f2521" y="f2522"/>
                </a:cubicBezTo>
                <a:cubicBezTo>
                  <a:pt x="f2523" y="f2524"/>
                  <a:pt x="f2525" y="f467"/>
                  <a:pt x="f2526" y="f2527"/>
                </a:cubicBezTo>
                <a:cubicBezTo>
                  <a:pt x="f2528" y="f2529"/>
                  <a:pt x="f2530" y="f2531"/>
                  <a:pt x="f2532" y="f2533"/>
                </a:cubicBezTo>
                <a:cubicBezTo>
                  <a:pt x="f2534" y="f2535"/>
                  <a:pt x="f2536" y="f2537"/>
                  <a:pt x="f182" y="f2538"/>
                </a:cubicBezTo>
                <a:cubicBezTo>
                  <a:pt x="f2539" y="f2540"/>
                  <a:pt x="f2541" y="f2542"/>
                  <a:pt x="f2475" y="f2476"/>
                </a:cubicBezTo>
                <a:close/>
                <a:moveTo>
                  <a:pt x="f2532" y="f2543"/>
                </a:moveTo>
                <a:cubicBezTo>
                  <a:pt x="f2544" y="f2545"/>
                  <a:pt x="f2546" y="f2547"/>
                  <a:pt x="f2548" y="f2549"/>
                </a:cubicBezTo>
                <a:cubicBezTo>
                  <a:pt x="f2550" y="f2551"/>
                  <a:pt x="f2552" y="f2553"/>
                  <a:pt x="f2554" y="f2555"/>
                </a:cubicBezTo>
                <a:cubicBezTo>
                  <a:pt x="f2556" y="f2557"/>
                  <a:pt x="f2558" y="f2559"/>
                  <a:pt x="f2560" y="f2561"/>
                </a:cubicBezTo>
                <a:cubicBezTo>
                  <a:pt x="f2562" y="f2563"/>
                  <a:pt x="f2564" y="f2565"/>
                  <a:pt x="f2566" y="f2567"/>
                </a:cubicBezTo>
                <a:cubicBezTo>
                  <a:pt x="f1043" y="f2568"/>
                  <a:pt x="f2569" y="f2570"/>
                  <a:pt x="f2571" y="f2572"/>
                </a:cubicBezTo>
                <a:cubicBezTo>
                  <a:pt x="f2573" y="f2574"/>
                  <a:pt x="f2575" y="f2576"/>
                  <a:pt x="f2577" y="f2578"/>
                </a:cubicBezTo>
                <a:cubicBezTo>
                  <a:pt x="f2579" y="f2580"/>
                  <a:pt x="f2581" y="f2582"/>
                  <a:pt x="f2583" y="f2584"/>
                </a:cubicBezTo>
                <a:cubicBezTo>
                  <a:pt x="f2585" y="f2135"/>
                  <a:pt x="f2586" y="f2587"/>
                  <a:pt x="f2588" y="f2589"/>
                </a:cubicBezTo>
                <a:cubicBezTo>
                  <a:pt x="f2588" y="f2590"/>
                  <a:pt x="f2588" y="f2591"/>
                  <a:pt x="f2588" y="f1255"/>
                </a:cubicBezTo>
                <a:cubicBezTo>
                  <a:pt x="f2592" y="f2593"/>
                  <a:pt x="f2594" y="f2474"/>
                  <a:pt x="f2595" y="f2095"/>
                </a:cubicBezTo>
                <a:cubicBezTo>
                  <a:pt x="f2596" y="f2196"/>
                  <a:pt x="f2597" y="f2598"/>
                  <a:pt x="f247" y="f2599"/>
                </a:cubicBezTo>
                <a:cubicBezTo>
                  <a:pt x="f2600" y="f2601"/>
                  <a:pt x="f2602" y="f2603"/>
                  <a:pt x="f2532" y="f2543"/>
                </a:cubicBezTo>
                <a:close/>
                <a:moveTo>
                  <a:pt x="f2507" y="f2604"/>
                </a:moveTo>
                <a:cubicBezTo>
                  <a:pt x="f2605" y="f2606"/>
                  <a:pt x="f2607" y="f2608"/>
                  <a:pt x="f2609" y="f2610"/>
                </a:cubicBezTo>
                <a:cubicBezTo>
                  <a:pt x="f2611" y="f2612"/>
                  <a:pt x="f2613" y="f2614"/>
                  <a:pt x="f2615" y="f2616"/>
                </a:cubicBezTo>
                <a:cubicBezTo>
                  <a:pt x="f2617" y="f2618"/>
                  <a:pt x="f2619" y="f2620"/>
                  <a:pt x="f2621" y="f2622"/>
                </a:cubicBezTo>
                <a:cubicBezTo>
                  <a:pt x="f2623" y="f2624"/>
                  <a:pt x="f2625" y="f2626"/>
                  <a:pt x="f2122" y="f2627"/>
                </a:cubicBezTo>
                <a:cubicBezTo>
                  <a:pt x="f2628" y="f2629"/>
                  <a:pt x="f2630" y="f2631"/>
                  <a:pt x="f2632" y="f2633"/>
                </a:cubicBezTo>
                <a:cubicBezTo>
                  <a:pt x="f2634" y="f2635"/>
                  <a:pt x="f2636" y="f2637"/>
                  <a:pt x="f2638" y="f2639"/>
                </a:cubicBezTo>
                <a:cubicBezTo>
                  <a:pt x="f2340" y="f2640"/>
                  <a:pt x="f2340" y="f2641"/>
                  <a:pt x="f2642" y="f2643"/>
                </a:cubicBezTo>
                <a:cubicBezTo>
                  <a:pt x="f2644" y="f2645"/>
                  <a:pt x="f2619" y="f2646"/>
                  <a:pt x="f2647" y="f2648"/>
                </a:cubicBezTo>
                <a:cubicBezTo>
                  <a:pt x="f2649" y="f2650"/>
                  <a:pt x="f2651" y="f2652"/>
                  <a:pt x="f2451" y="f2653"/>
                </a:cubicBezTo>
                <a:cubicBezTo>
                  <a:pt x="f2654" y="f2655"/>
                  <a:pt x="f2656" y="f2657"/>
                  <a:pt x="f2658" y="f2659"/>
                </a:cubicBezTo>
                <a:cubicBezTo>
                  <a:pt x="f2660" y="f2661"/>
                  <a:pt x="f2560" y="f2662"/>
                  <a:pt x="f2507" y="f2604"/>
                </a:cubicBezTo>
                <a:close/>
                <a:moveTo>
                  <a:pt x="f2663" y="f2664"/>
                </a:moveTo>
                <a:cubicBezTo>
                  <a:pt x="f2665" y="f1634"/>
                  <a:pt x="f2666" y="f2667"/>
                  <a:pt x="f2668" y="f2669"/>
                </a:cubicBezTo>
                <a:cubicBezTo>
                  <a:pt x="f2663" y="f2670"/>
                  <a:pt x="f170" y="f2671"/>
                  <a:pt x="f2672" y="f2673"/>
                </a:cubicBezTo>
                <a:cubicBezTo>
                  <a:pt x="f2674" y="f2675"/>
                  <a:pt x="f2676" y="f2489"/>
                  <a:pt x="f2432" y="f2677"/>
                </a:cubicBezTo>
                <a:cubicBezTo>
                  <a:pt x="f2678" y="f2679"/>
                  <a:pt x="f2680" y="f2545"/>
                  <a:pt x="f2681" y="f2682"/>
                </a:cubicBezTo>
                <a:cubicBezTo>
                  <a:pt x="f2683" y="f2684"/>
                  <a:pt x="f2685" y="f2686"/>
                  <a:pt x="f2687" y="f2688"/>
                </a:cubicBezTo>
                <a:cubicBezTo>
                  <a:pt x="f2347" y="f2504"/>
                  <a:pt x="f2689" y="f2690"/>
                  <a:pt x="f2691" y="f2692"/>
                </a:cubicBezTo>
                <a:cubicBezTo>
                  <a:pt x="f2693" y="f2694"/>
                  <a:pt x="f2378" y="f2695"/>
                  <a:pt x="f2696" y="f2697"/>
                </a:cubicBezTo>
                <a:cubicBezTo>
                  <a:pt x="f2698" y="f2699"/>
                  <a:pt x="f2700" y="f2701"/>
                  <a:pt x="f2702" y="f2703"/>
                </a:cubicBezTo>
                <a:cubicBezTo>
                  <a:pt x="f2704" y="f2705"/>
                  <a:pt x="f2706" y="f2707"/>
                  <a:pt x="f2708" y="f2709"/>
                </a:cubicBezTo>
                <a:cubicBezTo>
                  <a:pt x="f2710" y="f2711"/>
                  <a:pt x="f2710" y="f2712"/>
                  <a:pt x="f2713" y="f2714"/>
                </a:cubicBezTo>
                <a:cubicBezTo>
                  <a:pt x="f2715" y="f2716"/>
                  <a:pt x="f2138" y="f2717"/>
                  <a:pt x="f2628" y="f1285"/>
                </a:cubicBezTo>
                <a:cubicBezTo>
                  <a:pt x="f2718" y="f2719"/>
                  <a:pt x="f2720" y="f2721"/>
                  <a:pt x="f2663" y="f2664"/>
                </a:cubicBezTo>
                <a:close/>
                <a:moveTo>
                  <a:pt x="f2722" y="f2723"/>
                </a:moveTo>
                <a:cubicBezTo>
                  <a:pt x="f2724" y="f2725"/>
                  <a:pt x="f2726" y="f2727"/>
                  <a:pt x="f2728" y="f2729"/>
                </a:cubicBezTo>
                <a:cubicBezTo>
                  <a:pt x="f2730" y="f2731"/>
                  <a:pt x="f2732" y="f2733"/>
                  <a:pt x="f2720" y="f2734"/>
                </a:cubicBezTo>
                <a:cubicBezTo>
                  <a:pt x="f160" y="f2735"/>
                  <a:pt x="f2736" y="f2737"/>
                  <a:pt x="f2738" y="f2739"/>
                </a:cubicBezTo>
                <a:cubicBezTo>
                  <a:pt x="f2740" y="f2741"/>
                  <a:pt x="f2742" y="f2743"/>
                  <a:pt x="f2744" y="f2745"/>
                </a:cubicBezTo>
                <a:cubicBezTo>
                  <a:pt x="f2391" y="f2746"/>
                  <a:pt x="f2747" y="f2748"/>
                  <a:pt x="f2749" y="f2750"/>
                </a:cubicBezTo>
                <a:cubicBezTo>
                  <a:pt x="f2751" y="f2752"/>
                  <a:pt x="f2753" y="f1716"/>
                  <a:pt x="f2754" y="f2755"/>
                </a:cubicBezTo>
                <a:cubicBezTo>
                  <a:pt x="f2756" y="f2757"/>
                  <a:pt x="f2758" y="f2759"/>
                  <a:pt x="f2760" y="f2761"/>
                </a:cubicBezTo>
                <a:cubicBezTo>
                  <a:pt x="f2762" y="f1675"/>
                  <a:pt x="f2763" y="f2764"/>
                  <a:pt x="f2294" y="f2765"/>
                </a:cubicBezTo>
                <a:cubicBezTo>
                  <a:pt x="f2766" y="f2435"/>
                  <a:pt x="f2766" y="f2767"/>
                  <a:pt x="f2768" y="f2769"/>
                </a:cubicBezTo>
                <a:cubicBezTo>
                  <a:pt x="f2112" y="f2770"/>
                  <a:pt x="f2771" y="f2772"/>
                  <a:pt x="f2773" y="f2692"/>
                </a:cubicBezTo>
                <a:cubicBezTo>
                  <a:pt x="f2774" y="f473"/>
                  <a:pt x="f2775" y="f2776"/>
                  <a:pt x="f2722" y="f2723"/>
                </a:cubicBezTo>
                <a:close/>
                <a:moveTo>
                  <a:pt x="f2777" y="f2778"/>
                </a:moveTo>
                <a:cubicBezTo>
                  <a:pt x="f2779" y="f2780"/>
                  <a:pt x="f2781" y="f2782"/>
                  <a:pt x="f1973" y="f2783"/>
                </a:cubicBezTo>
                <a:cubicBezTo>
                  <a:pt x="f2784" y="f2785"/>
                  <a:pt x="f2314" y="f2786"/>
                  <a:pt x="f2787" y="f2786"/>
                </a:cubicBezTo>
                <a:cubicBezTo>
                  <a:pt x="f2788" y="f2789"/>
                  <a:pt x="f2790" y="f2791"/>
                  <a:pt x="f2792" y="f2793"/>
                </a:cubicBezTo>
                <a:cubicBezTo>
                  <a:pt x="f1332" y="f2794"/>
                  <a:pt x="f2795" y="f2113"/>
                  <a:pt x="f2796" y="f2797"/>
                </a:cubicBezTo>
                <a:cubicBezTo>
                  <a:pt x="f2798" y="f2799"/>
                  <a:pt x="f2800" y="f2801"/>
                  <a:pt x="f2802" y="f2803"/>
                </a:cubicBezTo>
                <a:cubicBezTo>
                  <a:pt x="f2804" y="f2805"/>
                  <a:pt x="f2806" y="f2807"/>
                  <a:pt x="f2808" y="f2809"/>
                </a:cubicBezTo>
                <a:cubicBezTo>
                  <a:pt x="f2810" y="f2811"/>
                  <a:pt x="f2812" y="f2813"/>
                  <a:pt x="f2814" y="f2815"/>
                </a:cubicBezTo>
                <a:cubicBezTo>
                  <a:pt x="f2816" y="f1279"/>
                  <a:pt x="f2817" y="f2818"/>
                  <a:pt x="f2819" y="f2820"/>
                </a:cubicBezTo>
                <a:cubicBezTo>
                  <a:pt x="f2821" y="f2822"/>
                  <a:pt x="f2823" y="f2824"/>
                  <a:pt x="f1886" y="f1279"/>
                </a:cubicBezTo>
                <a:cubicBezTo>
                  <a:pt x="f2825" y="f2826"/>
                  <a:pt x="f2827" y="f2828"/>
                  <a:pt x="f2044" y="f2829"/>
                </a:cubicBezTo>
                <a:cubicBezTo>
                  <a:pt x="f2830" y="f2831"/>
                  <a:pt x="f2832" y="f2833"/>
                  <a:pt x="f2834" y="f2835"/>
                </a:cubicBezTo>
                <a:cubicBezTo>
                  <a:pt x="f2836" y="f2837"/>
                  <a:pt x="f2838" y="f2839"/>
                  <a:pt x="f2777" y="f2778"/>
                </a:cubicBezTo>
                <a:close/>
                <a:moveTo>
                  <a:pt x="f2840" y="f2841"/>
                </a:moveTo>
                <a:cubicBezTo>
                  <a:pt x="f2842" y="f2843"/>
                  <a:pt x="f2798" y="f2841"/>
                  <a:pt x="f2844" y="f2841"/>
                </a:cubicBezTo>
                <a:cubicBezTo>
                  <a:pt x="f2845" y="f2846"/>
                  <a:pt x="f2847" y="f2848"/>
                  <a:pt x="f2849" y="f2425"/>
                </a:cubicBezTo>
                <a:cubicBezTo>
                  <a:pt x="f2850" y="f2851"/>
                  <a:pt x="f2852" y="f2853"/>
                  <a:pt x="f2854" y="f2855"/>
                </a:cubicBezTo>
                <a:cubicBezTo>
                  <a:pt x="f2856" y="f2857"/>
                  <a:pt x="f2858" y="f2111"/>
                  <a:pt x="f2859" y="f2860"/>
                </a:cubicBezTo>
                <a:cubicBezTo>
                  <a:pt x="f1969" y="f2437"/>
                  <a:pt x="f2861" y="f2862"/>
                  <a:pt x="f1969" y="f2439"/>
                </a:cubicBezTo>
                <a:cubicBezTo>
                  <a:pt x="f2863" y="f2864"/>
                  <a:pt x="f2865" y="f2388"/>
                  <a:pt x="f2866" y="f2867"/>
                </a:cubicBezTo>
                <a:cubicBezTo>
                  <a:pt x="f2157" y="f2868"/>
                  <a:pt x="f100" y="f2869"/>
                  <a:pt x="f1992" y="f2870"/>
                </a:cubicBezTo>
                <a:cubicBezTo>
                  <a:pt x="f2871" y="f2872"/>
                  <a:pt x="f2873" y="f2874"/>
                  <a:pt x="f2875" y="f2876"/>
                </a:cubicBezTo>
                <a:cubicBezTo>
                  <a:pt x="f2877" y="f2878"/>
                  <a:pt x="f2879" y="f2197"/>
                  <a:pt x="f2880" y="f2881"/>
                </a:cubicBezTo>
                <a:cubicBezTo>
                  <a:pt x="f2882" y="f2883"/>
                  <a:pt x="f2234" y="f2884"/>
                  <a:pt x="f2885" y="f2886"/>
                </a:cubicBezTo>
                <a:cubicBezTo>
                  <a:pt x="f2887" y="f2888"/>
                  <a:pt x="f1877" y="f2889"/>
                  <a:pt x="f2890" y="f2891"/>
                </a:cubicBezTo>
                <a:cubicBezTo>
                  <a:pt x="f2892" y="f2893"/>
                  <a:pt x="f2894" y="f2113"/>
                  <a:pt x="f2840" y="f2841"/>
                </a:cubicBezTo>
                <a:close/>
                <a:moveTo>
                  <a:pt x="f2895" y="f2397"/>
                </a:moveTo>
                <a:cubicBezTo>
                  <a:pt x="f1847" y="f2158"/>
                  <a:pt x="f2896" y="f2897"/>
                  <a:pt x="f2898" y="f2899"/>
                </a:cubicBezTo>
                <a:cubicBezTo>
                  <a:pt x="f2900" y="f2174"/>
                  <a:pt x="f47" y="f2078"/>
                  <a:pt x="f2234" y="f2901"/>
                </a:cubicBezTo>
                <a:cubicBezTo>
                  <a:pt x="f2902" y="f2903"/>
                  <a:pt x="f2904" y="f2081"/>
                  <a:pt x="f2887" y="f2905"/>
                </a:cubicBezTo>
                <a:cubicBezTo>
                  <a:pt x="f2821" y="f2906"/>
                  <a:pt x="f2907" y="f2908"/>
                  <a:pt x="f2909" y="f2170"/>
                </a:cubicBezTo>
                <a:cubicBezTo>
                  <a:pt x="f2910" y="f2911"/>
                  <a:pt x="f2912" y="f2913"/>
                  <a:pt x="f2914" y="f2915"/>
                </a:cubicBezTo>
                <a:cubicBezTo>
                  <a:pt x="f2902" y="f2916"/>
                  <a:pt x="f2917" y="f2918"/>
                  <a:pt x="f2895" y="f2397"/>
                </a:cubicBezTo>
                <a:close/>
                <a:moveTo>
                  <a:pt x="f2919" y="f2920"/>
                </a:moveTo>
                <a:cubicBezTo>
                  <a:pt x="f2921" y="f2922"/>
                  <a:pt x="f2923" y="f2924"/>
                  <a:pt x="f2925" y="f2231"/>
                </a:cubicBezTo>
                <a:cubicBezTo>
                  <a:pt x="f2887" y="f2926"/>
                  <a:pt x="f1933" y="f2016"/>
                  <a:pt x="f2927" y="f2928"/>
                </a:cubicBezTo>
                <a:cubicBezTo>
                  <a:pt x="f2929" y="f2245"/>
                  <a:pt x="f2812" y="f2930"/>
                  <a:pt x="f2931" y="f2932"/>
                </a:cubicBezTo>
                <a:cubicBezTo>
                  <a:pt x="f2933" y="f2934"/>
                  <a:pt x="f2935" y="f2288"/>
                  <a:pt x="f2936" y="f2937"/>
                </a:cubicBezTo>
                <a:cubicBezTo>
                  <a:pt x="f2938" y="f2939"/>
                  <a:pt x="f2940" y="f2941"/>
                  <a:pt x="f2919" y="f2920"/>
                </a:cubicBezTo>
                <a:close/>
                <a:moveTo>
                  <a:pt x="f2255" y="f2942"/>
                </a:moveTo>
                <a:cubicBezTo>
                  <a:pt x="f2943" y="f2944"/>
                  <a:pt x="f2943" y="f2945"/>
                  <a:pt x="f2946" y="f84"/>
                </a:cubicBezTo>
                <a:cubicBezTo>
                  <a:pt x="f2171" y="f1864"/>
                  <a:pt x="f2017" y="f2947"/>
                  <a:pt x="f2948" y="f2949"/>
                </a:cubicBezTo>
                <a:cubicBezTo>
                  <a:pt x="f2950" y="f2951"/>
                  <a:pt x="f2952" y="f2953"/>
                  <a:pt x="f2954" y="f2955"/>
                </a:cubicBezTo>
                <a:cubicBezTo>
                  <a:pt x="f2114" y="f2956"/>
                  <a:pt x="f2834" y="f2957"/>
                  <a:pt x="f2958" y="f2959"/>
                </a:cubicBezTo>
                <a:cubicBezTo>
                  <a:pt x="f2960" y="f2961"/>
                  <a:pt x="f2962" y="f2963"/>
                  <a:pt x="f2632" y="f290"/>
                </a:cubicBezTo>
                <a:cubicBezTo>
                  <a:pt x="f2964" y="f288"/>
                  <a:pt x="f2009" y="f2965"/>
                  <a:pt x="f2255" y="f2942"/>
                </a:cubicBezTo>
                <a:close/>
                <a:moveTo>
                  <a:pt x="f2966" y="f2967"/>
                </a:moveTo>
                <a:cubicBezTo>
                  <a:pt x="f2968" y="f2969"/>
                  <a:pt x="f2970" y="f2971"/>
                  <a:pt x="f2972" y="f252"/>
                </a:cubicBezTo>
                <a:cubicBezTo>
                  <a:pt x="f2713" y="f2973"/>
                  <a:pt x="f2974" y="f2975"/>
                  <a:pt x="f2976" y="f2297"/>
                </a:cubicBezTo>
                <a:cubicBezTo>
                  <a:pt x="f2977" y="f2978"/>
                  <a:pt x="f2979" y="f2980"/>
                  <a:pt x="f2116" y="f2981"/>
                </a:cubicBezTo>
                <a:cubicBezTo>
                  <a:pt x="f2982" y="f2983"/>
                  <a:pt x="f2984" y="f2361"/>
                  <a:pt x="f2976" y="f2326"/>
                </a:cubicBezTo>
                <a:cubicBezTo>
                  <a:pt x="f2985" y="f2291"/>
                  <a:pt x="f2986" y="f2987"/>
                  <a:pt x="f2988" y="f2989"/>
                </a:cubicBezTo>
                <a:cubicBezTo>
                  <a:pt x="f2990" y="f2991"/>
                  <a:pt x="f2992" y="f2993"/>
                  <a:pt x="f2994" y="f2995"/>
                </a:cubicBezTo>
                <a:cubicBezTo>
                  <a:pt x="f124" y="f2996"/>
                  <a:pt x="f2997" y="f2998"/>
                  <a:pt x="f2999" y="f3000"/>
                </a:cubicBezTo>
                <a:cubicBezTo>
                  <a:pt x="f3001" y="f3002"/>
                  <a:pt x="f3003" y="f3004"/>
                  <a:pt x="f2966" y="f2967"/>
                </a:cubicBezTo>
                <a:close/>
                <a:moveTo>
                  <a:pt x="f3005" y="f237"/>
                </a:moveTo>
                <a:cubicBezTo>
                  <a:pt x="f3006" y="f3007"/>
                  <a:pt x="f3008" y="f3009"/>
                  <a:pt x="f3010" y="f3011"/>
                </a:cubicBezTo>
                <a:cubicBezTo>
                  <a:pt x="f3012" y="f338"/>
                  <a:pt x="f3013" y="f155"/>
                  <a:pt x="f3014" y="f3015"/>
                </a:cubicBezTo>
                <a:cubicBezTo>
                  <a:pt x="f3016" y="f3017"/>
                  <a:pt x="f3018" y="f3019"/>
                  <a:pt x="f3020" y="f3021"/>
                </a:cubicBezTo>
                <a:cubicBezTo>
                  <a:pt x="f3022" y="f3023"/>
                  <a:pt x="f2345" y="f3024"/>
                  <a:pt x="f2625" y="f266"/>
                </a:cubicBezTo>
                <a:cubicBezTo>
                  <a:pt x="f3025" y="f181"/>
                  <a:pt x="f2718" y="f3026"/>
                  <a:pt x="f3027" y="f3028"/>
                </a:cubicBezTo>
                <a:cubicBezTo>
                  <a:pt x="f3029" y="f3030"/>
                  <a:pt x="f3031" y="f3032"/>
                  <a:pt x="f3033" y="f2245"/>
                </a:cubicBezTo>
                <a:cubicBezTo>
                  <a:pt x="f3034" y="f3035"/>
                  <a:pt x="f3036" y="f3037"/>
                  <a:pt x="f3038" y="f3039"/>
                </a:cubicBezTo>
                <a:cubicBezTo>
                  <a:pt x="f3040" y="f3041"/>
                  <a:pt x="f3042" y="f3043"/>
                  <a:pt x="f3044" y="f3045"/>
                </a:cubicBezTo>
                <a:cubicBezTo>
                  <a:pt x="f3046" y="f3047"/>
                  <a:pt x="f3048" y="f3049"/>
                  <a:pt x="f3005" y="f237"/>
                </a:cubicBezTo>
                <a:close/>
                <a:moveTo>
                  <a:pt x="f2552" y="f2283"/>
                </a:moveTo>
                <a:cubicBezTo>
                  <a:pt x="f3050" y="f2930"/>
                  <a:pt x="f3051" y="f3052"/>
                  <a:pt x="f3053" y="f3054"/>
                </a:cubicBezTo>
                <a:cubicBezTo>
                  <a:pt x="f3055" y="f3056"/>
                  <a:pt x="f3057" y="f3058"/>
                  <a:pt x="f3059" y="f3060"/>
                </a:cubicBezTo>
                <a:cubicBezTo>
                  <a:pt x="f3061" y="f3062"/>
                  <a:pt x="f3063" y="f2020"/>
                  <a:pt x="f121" y="f3064"/>
                </a:cubicBezTo>
                <a:cubicBezTo>
                  <a:pt x="f3065" y="f3066"/>
                  <a:pt x="f3067" y="f3068"/>
                  <a:pt x="f3067" y="f3069"/>
                </a:cubicBezTo>
                <a:cubicBezTo>
                  <a:pt x="f3067" y="f3070"/>
                  <a:pt x="f3071" y="f3072"/>
                  <a:pt x="f3073" y="f3074"/>
                </a:cubicBezTo>
                <a:cubicBezTo>
                  <a:pt x="f2747" y="f2410"/>
                  <a:pt x="f3075" y="f3076"/>
                  <a:pt x="f3077" y="f3078"/>
                </a:cubicBezTo>
                <a:cubicBezTo>
                  <a:pt x="f2428" y="f3079"/>
                  <a:pt x="f3080" y="f2375"/>
                  <a:pt x="f2463" y="f3081"/>
                </a:cubicBezTo>
                <a:cubicBezTo>
                  <a:pt x="f3082" y="f3083"/>
                  <a:pt x="f3084" y="f3085"/>
                  <a:pt x="f3086" y="f3087"/>
                </a:cubicBezTo>
                <a:cubicBezTo>
                  <a:pt x="f3088" y="f2032"/>
                  <a:pt x="f3089" y="f3090"/>
                  <a:pt x="f2611" y="f3091"/>
                </a:cubicBezTo>
                <a:cubicBezTo>
                  <a:pt x="f3092" y="f3093"/>
                  <a:pt x="f3094" y="f3095"/>
                  <a:pt x="f2458" y="f3096"/>
                </a:cubicBezTo>
                <a:cubicBezTo>
                  <a:pt x="f2458" y="f3097"/>
                  <a:pt x="f2548" y="f3098"/>
                  <a:pt x="f2552" y="f2283"/>
                </a:cubicBezTo>
                <a:close/>
                <a:moveTo>
                  <a:pt x="f1298" y="f3099"/>
                </a:moveTo>
                <a:cubicBezTo>
                  <a:pt x="f3100" y="f2955"/>
                  <a:pt x="f3101" y="f2930"/>
                  <a:pt x="f3102" y="f2295"/>
                </a:cubicBezTo>
                <a:cubicBezTo>
                  <a:pt x="f3103" y="f3104"/>
                  <a:pt x="f3105" y="f3106"/>
                  <a:pt x="f3107" y="f2174"/>
                </a:cubicBezTo>
                <a:cubicBezTo>
                  <a:pt x="f3108" y="f3109"/>
                  <a:pt x="f3110" y="f3111"/>
                  <a:pt x="f3112" y="f2158"/>
                </a:cubicBezTo>
                <a:cubicBezTo>
                  <a:pt x="f3108" y="f3113"/>
                  <a:pt x="f3114" y="f3115"/>
                  <a:pt x="f3116" y="f3117"/>
                </a:cubicBezTo>
                <a:cubicBezTo>
                  <a:pt x="f3118" y="f2186"/>
                  <a:pt x="f3119" y="f3120"/>
                  <a:pt x="f2536" y="f3121"/>
                </a:cubicBezTo>
                <a:cubicBezTo>
                  <a:pt x="f3122" y="f3123"/>
                  <a:pt x="f2656" y="f1726"/>
                  <a:pt x="f3122" y="f2379"/>
                </a:cubicBezTo>
                <a:cubicBezTo>
                  <a:pt x="f3124" y="f2408"/>
                  <a:pt x="f2534" y="f2053"/>
                  <a:pt x="f3125" y="f3126"/>
                </a:cubicBezTo>
                <a:cubicBezTo>
                  <a:pt x="f3127" y="f3128"/>
                  <a:pt x="f3129" y="f3130"/>
                  <a:pt x="f2530" y="f3131"/>
                </a:cubicBezTo>
                <a:cubicBezTo>
                  <a:pt x="f3132" y="f1764"/>
                  <a:pt x="f1022" y="f3133"/>
                  <a:pt x="f1298" y="f3099"/>
                </a:cubicBezTo>
                <a:close/>
                <a:moveTo>
                  <a:pt x="f3134" y="f3135"/>
                </a:moveTo>
                <a:cubicBezTo>
                  <a:pt x="f3136" y="f3137"/>
                  <a:pt x="f3138" y="f1836"/>
                  <a:pt x="f3139" y="f3140"/>
                </a:cubicBezTo>
                <a:cubicBezTo>
                  <a:pt x="f3141" y="f3142"/>
                  <a:pt x="f3143" y="f3144"/>
                  <a:pt x="f3145" y="f3146"/>
                </a:cubicBezTo>
                <a:cubicBezTo>
                  <a:pt x="f3147" y="f3148"/>
                  <a:pt x="f3149" y="f1783"/>
                  <a:pt x="f3150" y="f3151"/>
                </a:cubicBezTo>
                <a:cubicBezTo>
                  <a:pt x="f2656" y="f3152"/>
                  <a:pt x="f3153" y="f3154"/>
                  <a:pt x="f3155" y="f3156"/>
                </a:cubicBezTo>
                <a:cubicBezTo>
                  <a:pt x="f3157" y="f1903"/>
                  <a:pt x="f3158" y="f2332"/>
                  <a:pt x="f3159" y="f1909"/>
                </a:cubicBezTo>
                <a:cubicBezTo>
                  <a:pt x="f3160" y="f2072"/>
                  <a:pt x="f3161" y="f3162"/>
                  <a:pt x="f3163" y="f3164"/>
                </a:cubicBezTo>
                <a:cubicBezTo>
                  <a:pt x="f1019" y="f2460"/>
                  <a:pt x="f3165" y="f3166"/>
                  <a:pt x="f1296" y="f3167"/>
                </a:cubicBezTo>
                <a:cubicBezTo>
                  <a:pt x="f3168" y="f3169"/>
                  <a:pt x="f3170" y="f3171"/>
                  <a:pt x="f3172" y="f2093"/>
                </a:cubicBezTo>
                <a:cubicBezTo>
                  <a:pt x="f3173" y="f3174"/>
                  <a:pt x="f3175" y="f3176"/>
                  <a:pt x="f245" y="f3177"/>
                </a:cubicBezTo>
                <a:cubicBezTo>
                  <a:pt x="f967" y="f3178"/>
                  <a:pt x="f3179" y="f2192"/>
                  <a:pt x="f3180" y="f3181"/>
                </a:cubicBezTo>
                <a:cubicBezTo>
                  <a:pt x="f3182" y="f3183"/>
                  <a:pt x="f3184" y="f3185"/>
                  <a:pt x="f3186" y="f2377"/>
                </a:cubicBezTo>
                <a:cubicBezTo>
                  <a:pt x="f3187" y="f3126"/>
                  <a:pt x="f3188" y="f2016"/>
                  <a:pt x="f3189" y="f3049"/>
                </a:cubicBezTo>
                <a:cubicBezTo>
                  <a:pt x="f3190" y="f3191"/>
                  <a:pt x="f3192" y="f3193"/>
                  <a:pt x="f3194" y="f3195"/>
                </a:cubicBezTo>
                <a:cubicBezTo>
                  <a:pt x="f3196" y="f229"/>
                  <a:pt x="f3197" y="f221"/>
                  <a:pt x="f3134" y="f3135"/>
                </a:cubicBezTo>
                <a:close/>
                <a:moveTo>
                  <a:pt x="f3198" y="f3199"/>
                </a:moveTo>
                <a:cubicBezTo>
                  <a:pt x="f3200" y="f3201"/>
                  <a:pt x="f3202" y="f235"/>
                  <a:pt x="f3203" y="f1824"/>
                </a:cubicBezTo>
                <a:cubicBezTo>
                  <a:pt x="f3204" y="f3205"/>
                  <a:pt x="f3206" y="f2277"/>
                  <a:pt x="f1106" y="f1826"/>
                </a:cubicBezTo>
                <a:cubicBezTo>
                  <a:pt x="f3207" y="f1822"/>
                  <a:pt x="f3208" y="f3049"/>
                  <a:pt x="f3209" y="f2932"/>
                </a:cubicBezTo>
                <a:cubicBezTo>
                  <a:pt x="f3210" y="f3211"/>
                  <a:pt x="f3212" y="f3213"/>
                  <a:pt x="f3214" y="f3215"/>
                </a:cubicBezTo>
                <a:cubicBezTo>
                  <a:pt x="f3216" y="f3217"/>
                  <a:pt x="f3218" y="f3219"/>
                  <a:pt x="f3220" y="f3221"/>
                </a:cubicBezTo>
                <a:cubicBezTo>
                  <a:pt x="f3222" y="f3223"/>
                  <a:pt x="f3224" y="f3171"/>
                  <a:pt x="f3225" y="f3226"/>
                </a:cubicBezTo>
                <a:cubicBezTo>
                  <a:pt x="f3227" y="f3228"/>
                  <a:pt x="f3229" y="f3230"/>
                  <a:pt x="f3231" y="f3232"/>
                </a:cubicBezTo>
                <a:cubicBezTo>
                  <a:pt x="f3233" y="f2195"/>
                  <a:pt x="f3234" y="f2883"/>
                  <a:pt x="f3235" y="f3236"/>
                </a:cubicBezTo>
                <a:cubicBezTo>
                  <a:pt x="f3237" y="f2099"/>
                  <a:pt x="f3238" y="f2540"/>
                  <a:pt x="f3238" y="f3239"/>
                </a:cubicBezTo>
                <a:cubicBezTo>
                  <a:pt x="f3240" y="f3241"/>
                  <a:pt x="f3242" y="f3185"/>
                  <a:pt x="f3243" y="f2062"/>
                </a:cubicBezTo>
                <a:cubicBezTo>
                  <a:pt x="f3244" y="f2030"/>
                  <a:pt x="f3245" y="f3246"/>
                  <a:pt x="f3247" y="f235"/>
                </a:cubicBezTo>
                <a:cubicBezTo>
                  <a:pt x="f3248" y="f3249"/>
                  <a:pt x="f3250" y="f169"/>
                  <a:pt x="f3251" y="f256"/>
                </a:cubicBezTo>
                <a:cubicBezTo>
                  <a:pt x="f3252" y="f2303"/>
                  <a:pt x="f3253" y="f3254"/>
                  <a:pt x="f3198" y="f3199"/>
                </a:cubicBezTo>
                <a:close/>
                <a:moveTo>
                  <a:pt x="f836" y="f3255"/>
                </a:moveTo>
                <a:cubicBezTo>
                  <a:pt x="f3256" y="f65"/>
                  <a:pt x="f3257" y="f3258"/>
                  <a:pt x="f3259" y="f3023"/>
                </a:cubicBezTo>
                <a:cubicBezTo>
                  <a:pt x="f3260" y="f3261"/>
                  <a:pt x="f3262" y="f3263"/>
                  <a:pt x="f3264" y="f3265"/>
                </a:cubicBezTo>
                <a:cubicBezTo>
                  <a:pt x="f3266" y="f3267"/>
                  <a:pt x="f3268" y="f3254"/>
                  <a:pt x="f3269" y="f3004"/>
                </a:cubicBezTo>
                <a:cubicBezTo>
                  <a:pt x="f3270" y="f3271"/>
                  <a:pt x="f3272" y="f2983"/>
                  <a:pt x="f3273" y="f3274"/>
                </a:cubicBezTo>
                <a:cubicBezTo>
                  <a:pt x="f3275" y="f1966"/>
                  <a:pt x="f3276" y="f3277"/>
                  <a:pt x="f3278" y="f3279"/>
                </a:cubicBezTo>
                <a:cubicBezTo>
                  <a:pt x="f3280" y="f2087"/>
                  <a:pt x="f3281" y="f465"/>
                  <a:pt x="f3282" y="f3283"/>
                </a:cubicBezTo>
                <a:cubicBezTo>
                  <a:pt x="f976" y="f3284"/>
                  <a:pt x="f3285" y="f3286"/>
                  <a:pt x="f3287" y="f2510"/>
                </a:cubicBezTo>
                <a:cubicBezTo>
                  <a:pt x="f3288" y="f3289"/>
                  <a:pt x="f3290" y="f3291"/>
                  <a:pt x="f3292" y="f3293"/>
                </a:cubicBezTo>
                <a:cubicBezTo>
                  <a:pt x="f3294" y="f3295"/>
                  <a:pt x="f1191" y="f3296"/>
                  <a:pt x="f3297" y="f3298"/>
                </a:cubicBezTo>
                <a:cubicBezTo>
                  <a:pt x="f3299" y="f3300"/>
                  <a:pt x="f3301" y="f3302"/>
                  <a:pt x="f3303" y="f2516"/>
                </a:cubicBezTo>
                <a:cubicBezTo>
                  <a:pt x="f3304" y="f3305"/>
                  <a:pt x="f3306" y="f3307"/>
                  <a:pt x="f3308" y="f270"/>
                </a:cubicBezTo>
                <a:cubicBezTo>
                  <a:pt x="f3309" y="f286"/>
                  <a:pt x="f838" y="f3310"/>
                  <a:pt x="f836" y="f107"/>
                </a:cubicBezTo>
                <a:cubicBezTo>
                  <a:pt x="f3311" y="f3258"/>
                  <a:pt x="f3311" y="f3312"/>
                  <a:pt x="f836" y="f3255"/>
                </a:cubicBezTo>
                <a:close/>
                <a:moveTo>
                  <a:pt x="f3313" y="f3314"/>
                </a:moveTo>
                <a:cubicBezTo>
                  <a:pt x="f3315" y="f3316"/>
                  <a:pt x="f3317" y="f3318"/>
                  <a:pt x="f3319" y="f3320"/>
                </a:cubicBezTo>
                <a:cubicBezTo>
                  <a:pt x="f3319" y="f3321"/>
                  <a:pt x="f315" y="f3201"/>
                  <a:pt x="f3322" y="f3199"/>
                </a:cubicBezTo>
                <a:cubicBezTo>
                  <a:pt x="f3323" y="f1745"/>
                  <a:pt x="f3324" y="f1948"/>
                  <a:pt x="f3325" y="f2095"/>
                </a:cubicBezTo>
                <a:cubicBezTo>
                  <a:pt x="f3326" y="f2520"/>
                  <a:pt x="f3327" y="f3328"/>
                  <a:pt x="f3329" y="f3330"/>
                </a:cubicBezTo>
                <a:cubicBezTo>
                  <a:pt x="f3331" y="f3332"/>
                  <a:pt x="f3333" y="f2203"/>
                  <a:pt x="f3334" y="f2025"/>
                </a:cubicBezTo>
                <a:cubicBezTo>
                  <a:pt x="f3335" y="f3336"/>
                  <a:pt x="f3337" y="f2323"/>
                  <a:pt x="f3313" y="f3314"/>
                </a:cubicBezTo>
                <a:close/>
                <a:moveTo>
                  <a:pt x="f3338" y="f3023"/>
                </a:moveTo>
                <a:cubicBezTo>
                  <a:pt x="f3339" y="f3340"/>
                  <a:pt x="f3341" y="f3342"/>
                  <a:pt x="f3343" y="f3344"/>
                </a:cubicBezTo>
                <a:cubicBezTo>
                  <a:pt x="f3345" y="f3043"/>
                  <a:pt x="f332" y="f3307"/>
                  <a:pt x="f3346" y="f3347"/>
                </a:cubicBezTo>
                <a:cubicBezTo>
                  <a:pt x="f3348" y="f3349"/>
                  <a:pt x="f3350" y="f2038"/>
                  <a:pt x="f3351" y="f1928"/>
                </a:cubicBezTo>
                <a:cubicBezTo>
                  <a:pt x="f3352" y="f3353"/>
                  <a:pt x="f3354" y="f3355"/>
                  <a:pt x="f3356" y="f3357"/>
                </a:cubicBezTo>
                <a:cubicBezTo>
                  <a:pt x="f3358" y="f1887"/>
                  <a:pt x="f3359" y="f3360"/>
                  <a:pt x="f3361" y="f3362"/>
                </a:cubicBezTo>
                <a:cubicBezTo>
                  <a:pt x="f3363" y="f2226"/>
                  <a:pt x="f3364" y="f1750"/>
                  <a:pt x="f3365" y="f3366"/>
                </a:cubicBezTo>
                <a:cubicBezTo>
                  <a:pt x="f3367" y="f2245"/>
                  <a:pt x="f3368" y="f3369"/>
                  <a:pt x="f3370" y="f3371"/>
                </a:cubicBezTo>
                <a:cubicBezTo>
                  <a:pt x="f3372" y="f175"/>
                  <a:pt x="f3373" y="f3374"/>
                  <a:pt x="f3375" y="f3376"/>
                </a:cubicBezTo>
                <a:cubicBezTo>
                  <a:pt x="f3377" y="f290"/>
                  <a:pt x="f3378" y="f3379"/>
                  <a:pt x="f3338" y="f3023"/>
                </a:cubicBezTo>
                <a:close/>
                <a:moveTo>
                  <a:pt x="f3380" y="f3381"/>
                </a:moveTo>
                <a:cubicBezTo>
                  <a:pt x="f3382" y="f3383"/>
                  <a:pt x="f3384" y="f3062"/>
                  <a:pt x="f3385" y="f3386"/>
                </a:cubicBezTo>
                <a:cubicBezTo>
                  <a:pt x="f3387" y="f3388"/>
                  <a:pt x="f3389" y="f3390"/>
                  <a:pt x="f405" y="f292"/>
                </a:cubicBezTo>
                <a:cubicBezTo>
                  <a:pt x="f3391" y="f292"/>
                  <a:pt x="f3392" y="f3023"/>
                  <a:pt x="f3393" y="f292"/>
                </a:cubicBezTo>
                <a:cubicBezTo>
                  <a:pt x="f3394" y="f3395"/>
                  <a:pt x="f3396" y="f3312"/>
                  <a:pt x="f3397" y="f286"/>
                </a:cubicBezTo>
                <a:cubicBezTo>
                  <a:pt x="f3398" y="f3263"/>
                  <a:pt x="f3399" y="f3400"/>
                  <a:pt x="f364" y="f2279"/>
                </a:cubicBezTo>
                <a:cubicBezTo>
                  <a:pt x="f3401" y="f3402"/>
                  <a:pt x="f3403" y="f3041"/>
                  <a:pt x="f3404" y="f3097"/>
                </a:cubicBezTo>
                <a:cubicBezTo>
                  <a:pt x="f3405" y="f2934"/>
                  <a:pt x="f3406" y="f3407"/>
                  <a:pt x="f3408" y="f2356"/>
                </a:cubicBezTo>
                <a:cubicBezTo>
                  <a:pt x="f3409" y="f3410"/>
                  <a:pt x="f3411" y="f3412"/>
                  <a:pt x="f3413" y="f3414"/>
                </a:cubicBezTo>
                <a:cubicBezTo>
                  <a:pt x="f3415" y="f3416"/>
                  <a:pt x="f3417" y="f3418"/>
                  <a:pt x="f3419" y="f1917"/>
                </a:cubicBezTo>
                <a:cubicBezTo>
                  <a:pt x="f3420" y="f1917"/>
                  <a:pt x="f3421" y="f1938"/>
                  <a:pt x="f3422" y="f3423"/>
                </a:cubicBezTo>
                <a:cubicBezTo>
                  <a:pt x="f3424" y="f3425"/>
                  <a:pt x="f3426" y="f3427"/>
                  <a:pt x="f833" y="f2184"/>
                </a:cubicBezTo>
                <a:cubicBezTo>
                  <a:pt x="f3428" y="f3429"/>
                  <a:pt x="f3380" y="f2064"/>
                  <a:pt x="f3430" y="f3431"/>
                </a:cubicBezTo>
                <a:cubicBezTo>
                  <a:pt x="f3430" y="f3432"/>
                  <a:pt x="f3380" y="f3221"/>
                  <a:pt x="f3380" y="f3381"/>
                </a:cubicBezTo>
                <a:close/>
                <a:moveTo>
                  <a:pt x="f3430" y="f3433"/>
                </a:moveTo>
                <a:cubicBezTo>
                  <a:pt x="f3434" y="f3435"/>
                  <a:pt x="f3436" y="f3437"/>
                  <a:pt x="f3438" y="f304"/>
                </a:cubicBezTo>
                <a:cubicBezTo>
                  <a:pt x="f3439" y="f3440"/>
                  <a:pt x="f3441" y="f3442"/>
                  <a:pt x="f3443" y="f3444"/>
                </a:cubicBezTo>
                <a:cubicBezTo>
                  <a:pt x="f731" y="f3445"/>
                  <a:pt x="f3446" y="f3447"/>
                  <a:pt x="f3448" y="f3449"/>
                </a:cubicBezTo>
                <a:cubicBezTo>
                  <a:pt x="f358" y="f3450"/>
                  <a:pt x="f3451" y="f3452"/>
                  <a:pt x="f3453" y="f3454"/>
                </a:cubicBezTo>
                <a:cubicBezTo>
                  <a:pt x="f3455" y="f3456"/>
                  <a:pt x="f3457" y="f3458"/>
                  <a:pt x="f3459" y="f3460"/>
                </a:cubicBezTo>
                <a:cubicBezTo>
                  <a:pt x="f3461" y="f3462"/>
                  <a:pt x="f3463" y="f430"/>
                  <a:pt x="f3464" y="f3465"/>
                </a:cubicBezTo>
                <a:cubicBezTo>
                  <a:pt x="f3466" y="f173"/>
                  <a:pt x="f3467" y="f3468"/>
                  <a:pt x="f3469" y="f3104"/>
                </a:cubicBezTo>
                <a:cubicBezTo>
                  <a:pt x="f3470" y="f3471"/>
                  <a:pt x="f3472" y="f3473"/>
                  <a:pt x="f3474" y="f2040"/>
                </a:cubicBezTo>
                <a:cubicBezTo>
                  <a:pt x="f3475" y="f3476"/>
                  <a:pt x="f3380" y="f3477"/>
                  <a:pt x="f3430" y="f3433"/>
                </a:cubicBezTo>
                <a:close/>
                <a:moveTo>
                  <a:pt x="f3478" y="f2328"/>
                </a:moveTo>
                <a:cubicBezTo>
                  <a:pt x="f3479" y="f3480"/>
                  <a:pt x="f3481" y="f3482"/>
                  <a:pt x="f3483" y="f3484"/>
                </a:cubicBezTo>
                <a:cubicBezTo>
                  <a:pt x="f3485" y="f3486"/>
                  <a:pt x="f3487" y="f3488"/>
                  <a:pt x="f747" y="f3489"/>
                </a:cubicBezTo>
                <a:cubicBezTo>
                  <a:pt x="f3490" y="f426"/>
                  <a:pt x="f535" y="f432"/>
                  <a:pt x="f3430" y="f3491"/>
                </a:cubicBezTo>
                <a:cubicBezTo>
                  <a:pt x="f3492" y="f3493"/>
                  <a:pt x="f3494" y="f3258"/>
                  <a:pt x="f3495" y="f2969"/>
                </a:cubicBezTo>
                <a:cubicBezTo>
                  <a:pt x="f3496" y="f179"/>
                  <a:pt x="f835" y="f3497"/>
                  <a:pt x="f3478" y="f2328"/>
                </a:cubicBezTo>
                <a:close/>
                <a:moveTo>
                  <a:pt x="f503" y="f465"/>
                </a:moveTo>
                <a:cubicBezTo>
                  <a:pt x="f3495" y="f3498"/>
                  <a:pt x="f3499" y="f3500"/>
                  <a:pt x="f3499" y="f3501"/>
                </a:cubicBezTo>
                <a:cubicBezTo>
                  <a:pt x="f3502" y="f2380"/>
                  <a:pt x="f3499" y="f3503"/>
                  <a:pt x="f3499" y="f3504"/>
                </a:cubicBezTo>
                <a:cubicBezTo>
                  <a:pt x="f840" y="f3505"/>
                  <a:pt x="f3506" y="f3507"/>
                  <a:pt x="f3508" y="f3509"/>
                </a:cubicBezTo>
                <a:cubicBezTo>
                  <a:pt x="f305" y="f3510"/>
                  <a:pt x="f840" y="f3511"/>
                  <a:pt x="f503" y="f465"/>
                </a:cubicBezTo>
                <a:close/>
                <a:moveTo>
                  <a:pt x="f3512" y="f3513"/>
                </a:moveTo>
                <a:cubicBezTo>
                  <a:pt x="f3514" y="f3515"/>
                  <a:pt x="f3516" y="f3517"/>
                  <a:pt x="f3518" y="f2068"/>
                </a:cubicBezTo>
                <a:cubicBezTo>
                  <a:pt x="f3519" y="f2375"/>
                  <a:pt x="f3520" y="f3521"/>
                  <a:pt x="f3520" y="f3083"/>
                </a:cubicBezTo>
                <a:cubicBezTo>
                  <a:pt x="f3499" y="f2262"/>
                  <a:pt x="f3499" y="f3522"/>
                  <a:pt x="f3523" y="f3524"/>
                </a:cubicBezTo>
                <a:cubicBezTo>
                  <a:pt x="f3523" y="f3525"/>
                  <a:pt x="f503" y="f1899"/>
                  <a:pt x="f3526" y="f3527"/>
                </a:cubicBezTo>
                <a:cubicBezTo>
                  <a:pt x="f3528" y="f3529"/>
                  <a:pt x="f3530" y="f3531"/>
                  <a:pt x="f3317" y="f3532"/>
                </a:cubicBezTo>
                <a:cubicBezTo>
                  <a:pt x="f3533" y="f3534"/>
                  <a:pt x="f3535" y="f3536"/>
                  <a:pt x="f3537" y="f1717"/>
                </a:cubicBezTo>
                <a:cubicBezTo>
                  <a:pt x="f1189" y="f2752"/>
                  <a:pt x="f3538" y="f3539"/>
                  <a:pt x="f1146" y="f3540"/>
                </a:cubicBezTo>
                <a:cubicBezTo>
                  <a:pt x="f3541" y="f3542"/>
                  <a:pt x="f3543" y="f3544"/>
                  <a:pt x="f3545" y="f3546"/>
                </a:cubicBezTo>
                <a:cubicBezTo>
                  <a:pt x="f3547" y="f3548"/>
                  <a:pt x="f3549" y="f3550"/>
                  <a:pt x="f3512" y="f3513"/>
                </a:cubicBezTo>
                <a:close/>
                <a:moveTo>
                  <a:pt x="f3551" y="f3552"/>
                </a:moveTo>
                <a:cubicBezTo>
                  <a:pt x="f3553" y="f3554"/>
                  <a:pt x="f3555" y="f3556"/>
                  <a:pt x="f3557" y="f3558"/>
                </a:cubicBezTo>
                <a:cubicBezTo>
                  <a:pt x="f3559" y="f3560"/>
                  <a:pt x="f3287" y="f3561"/>
                  <a:pt x="f3288" y="f3562"/>
                </a:cubicBezTo>
                <a:cubicBezTo>
                  <a:pt x="f3563" y="f2679"/>
                  <a:pt x="f1191" y="f2478"/>
                  <a:pt x="f3564" y="f3565"/>
                </a:cubicBezTo>
                <a:cubicBezTo>
                  <a:pt x="f3566" y="f3567"/>
                  <a:pt x="f3568" y="f1266"/>
                  <a:pt x="f3569" y="f3570"/>
                </a:cubicBezTo>
                <a:cubicBezTo>
                  <a:pt x="f3571" y="f3572"/>
                  <a:pt x="f3573" y="f2750"/>
                  <a:pt x="f3574" y="f3575"/>
                </a:cubicBezTo>
                <a:cubicBezTo>
                  <a:pt x="f3576" y="f3577"/>
                  <a:pt x="f3578" y="f3579"/>
                  <a:pt x="f3580" y="f3581"/>
                </a:cubicBezTo>
                <a:cubicBezTo>
                  <a:pt x="f3582" y="f3583"/>
                  <a:pt x="f289" y="f3584"/>
                  <a:pt x="f3585" y="f3586"/>
                </a:cubicBezTo>
                <a:cubicBezTo>
                  <a:pt x="f3587" y="f3588"/>
                  <a:pt x="f3589" y="f2782"/>
                  <a:pt x="f3590" y="f3591"/>
                </a:cubicBezTo>
                <a:cubicBezTo>
                  <a:pt x="f3592" y="f3593"/>
                  <a:pt x="f3594" y="f3595"/>
                  <a:pt x="f3596" y="f3597"/>
                </a:cubicBezTo>
                <a:cubicBezTo>
                  <a:pt x="f3551" y="f3598"/>
                  <a:pt x="f3599" y="f3600"/>
                  <a:pt x="f3551" y="f3552"/>
                </a:cubicBezTo>
                <a:close/>
                <a:moveTo>
                  <a:pt x="f3601" y="f3602"/>
                </a:moveTo>
                <a:cubicBezTo>
                  <a:pt x="f3603" y="f3604"/>
                  <a:pt x="f1288" y="f3605"/>
                  <a:pt x="f3216" y="f3606"/>
                </a:cubicBezTo>
                <a:cubicBezTo>
                  <a:pt x="f3607" y="f2829"/>
                  <a:pt x="f3608" y="f3609"/>
                  <a:pt x="f3610" y="f3611"/>
                </a:cubicBezTo>
                <a:cubicBezTo>
                  <a:pt x="f3612" y="f1672"/>
                  <a:pt x="f3250" y="f3565"/>
                  <a:pt x="f3613" y="f3614"/>
                </a:cubicBezTo>
                <a:cubicBezTo>
                  <a:pt x="f1075" y="f3615"/>
                  <a:pt x="f920" y="f3616"/>
                  <a:pt x="f3292" y="f1714"/>
                </a:cubicBezTo>
                <a:cubicBezTo>
                  <a:pt x="f3617" y="f2418"/>
                  <a:pt x="f3618" y="f2388"/>
                  <a:pt x="f3619" y="f2390"/>
                </a:cubicBezTo>
                <a:cubicBezTo>
                  <a:pt x="f3620" y="f3621"/>
                  <a:pt x="f3622" y="f3509"/>
                  <a:pt x="f3623" y="f3624"/>
                </a:cubicBezTo>
                <a:cubicBezTo>
                  <a:pt x="f3625" y="f3626"/>
                  <a:pt x="f3627" y="f3628"/>
                  <a:pt x="f3629" y="f3624"/>
                </a:cubicBezTo>
                <a:cubicBezTo>
                  <a:pt x="f3630" y="f3298"/>
                  <a:pt x="f3631" y="f3632"/>
                  <a:pt x="f3633" y="f3567"/>
                </a:cubicBezTo>
                <a:cubicBezTo>
                  <a:pt x="f3634" y="f3635"/>
                  <a:pt x="f3636" y="f2679"/>
                  <a:pt x="f3637" y="f3638"/>
                </a:cubicBezTo>
                <a:cubicBezTo>
                  <a:pt x="f3639" y="f3640"/>
                  <a:pt x="f3641" y="f3642"/>
                  <a:pt x="f3643" y="f3644"/>
                </a:cubicBezTo>
                <a:cubicBezTo>
                  <a:pt x="f3645" y="f3646"/>
                  <a:pt x="f3647" y="f3648"/>
                  <a:pt x="f3649" y="f3650"/>
                </a:cubicBezTo>
                <a:cubicBezTo>
                  <a:pt x="f3651" y="f3652"/>
                  <a:pt x="f3653" y="f3654"/>
                  <a:pt x="f3655" y="f3656"/>
                </a:cubicBezTo>
                <a:cubicBezTo>
                  <a:pt x="f3657" y="f3658"/>
                  <a:pt x="f3659" y="f3606"/>
                  <a:pt x="f3660" y="f3661"/>
                </a:cubicBezTo>
                <a:cubicBezTo>
                  <a:pt x="f3662" y="f475"/>
                  <a:pt x="f3663" y="f3664"/>
                  <a:pt x="f3601" y="f3602"/>
                </a:cubicBezTo>
                <a:close/>
                <a:moveTo>
                  <a:pt x="f3665" y="f3666"/>
                </a:moveTo>
                <a:cubicBezTo>
                  <a:pt x="f965" y="f3667"/>
                  <a:pt x="f3668" y="f3669"/>
                  <a:pt x="f3670" y="f3671"/>
                </a:cubicBezTo>
                <a:cubicBezTo>
                  <a:pt x="f3672" y="f3673"/>
                  <a:pt x="f2602" y="f3674"/>
                  <a:pt x="f3675" y="f3676"/>
                </a:cubicBezTo>
                <a:cubicBezTo>
                  <a:pt x="f3677" y="f3674"/>
                  <a:pt x="f3678" y="f3679"/>
                  <a:pt x="f2564" y="f3680"/>
                </a:cubicBezTo>
                <a:cubicBezTo>
                  <a:pt x="f3160" y="f3681"/>
                  <a:pt x="f3682" y="f3683"/>
                  <a:pt x="f3684" y="f3685"/>
                </a:cubicBezTo>
                <a:cubicBezTo>
                  <a:pt x="f2501" y="f3686"/>
                  <a:pt x="f3687" y="f3688"/>
                  <a:pt x="f2680" y="f3689"/>
                </a:cubicBezTo>
                <a:cubicBezTo>
                  <a:pt x="f3690" y="f3691"/>
                  <a:pt x="f3692" y="f3693"/>
                  <a:pt x="f3694" y="f3695"/>
                </a:cubicBezTo>
                <a:cubicBezTo>
                  <a:pt x="f3696" y="f3697"/>
                  <a:pt x="f3067" y="f2640"/>
                  <a:pt x="f3698" y="f3699"/>
                </a:cubicBezTo>
                <a:cubicBezTo>
                  <a:pt x="f2625" y="f3700"/>
                  <a:pt x="f3022" y="f3701"/>
                  <a:pt x="f3702" y="f3703"/>
                </a:cubicBezTo>
                <a:cubicBezTo>
                  <a:pt x="f3704" y="f3705"/>
                  <a:pt x="f3706" y="f3707"/>
                  <a:pt x="f3708" y="f3709"/>
                </a:cubicBezTo>
                <a:cubicBezTo>
                  <a:pt x="f2355" y="f3710"/>
                  <a:pt x="f3711" y="f3712"/>
                  <a:pt x="f3713" y="f3714"/>
                </a:cubicBezTo>
                <a:cubicBezTo>
                  <a:pt x="f3715" y="f3716"/>
                  <a:pt x="f2732" y="f3717"/>
                  <a:pt x="f2420" y="f1568"/>
                </a:cubicBezTo>
                <a:cubicBezTo>
                  <a:pt x="f2434" y="f3718"/>
                  <a:pt x="f3719" y="f3720"/>
                  <a:pt x="f3721" y="f3722"/>
                </a:cubicBezTo>
                <a:cubicBezTo>
                  <a:pt x="f1045" y="f3723"/>
                  <a:pt x="f3724" y="f3725"/>
                  <a:pt x="f3726" y="f3727"/>
                </a:cubicBezTo>
                <a:cubicBezTo>
                  <a:pt x="f3728" y="f3688"/>
                  <a:pt x="f2521" y="f3729"/>
                  <a:pt x="f3665" y="f3666"/>
                </a:cubicBezTo>
                <a:close/>
                <a:moveTo>
                  <a:pt x="f2354" y="f3730"/>
                </a:moveTo>
                <a:cubicBezTo>
                  <a:pt x="f2417" y="f3731"/>
                  <a:pt x="f3732" y="f3733"/>
                  <a:pt x="f3734" y="f3735"/>
                </a:cubicBezTo>
                <a:cubicBezTo>
                  <a:pt x="f3736" y="f3737"/>
                  <a:pt x="f2403" y="f3737"/>
                  <a:pt x="f2403" y="f3738"/>
                </a:cubicBezTo>
                <a:cubicBezTo>
                  <a:pt x="f3739" y="f3740"/>
                  <a:pt x="f1304" y="f3741"/>
                  <a:pt x="f3742" y="f1537"/>
                </a:cubicBezTo>
                <a:cubicBezTo>
                  <a:pt x="f3743" y="f3744"/>
                  <a:pt x="f3745" y="f3746"/>
                  <a:pt x="f3747" y="f3748"/>
                </a:cubicBezTo>
                <a:cubicBezTo>
                  <a:pt x="f3749" y="f3750"/>
                  <a:pt x="f3749" y="f3751"/>
                  <a:pt x="f3752" y="f3753"/>
                </a:cubicBezTo>
                <a:cubicBezTo>
                  <a:pt x="f3172" y="f3754"/>
                  <a:pt x="f3653" y="f3755"/>
                  <a:pt x="f1296" y="f3756"/>
                </a:cubicBezTo>
                <a:cubicBezTo>
                  <a:pt x="f3757" y="f3758"/>
                  <a:pt x="f3759" y="f3760"/>
                  <a:pt x="f3761" y="f3762"/>
                </a:cubicBezTo>
                <a:cubicBezTo>
                  <a:pt x="f2992" y="f1301"/>
                  <a:pt x="f3763" y="f3764"/>
                  <a:pt x="f2753" y="f3765"/>
                </a:cubicBezTo>
                <a:cubicBezTo>
                  <a:pt x="f3073" y="f3766"/>
                  <a:pt x="f3767" y="f3768"/>
                  <a:pt x="f3769" y="f3770"/>
                </a:cubicBezTo>
                <a:cubicBezTo>
                  <a:pt x="f3771" y="f3772"/>
                  <a:pt x="f3773" y="f3774"/>
                  <a:pt x="f2354" y="f3730"/>
                </a:cubicBezTo>
                <a:close/>
                <a:moveTo>
                  <a:pt x="f3775" y="f3776"/>
                </a:moveTo>
                <a:cubicBezTo>
                  <a:pt x="f3777" y="f3778"/>
                  <a:pt x="f3779" y="f3780"/>
                  <a:pt x="f1691" y="f3781"/>
                </a:cubicBezTo>
                <a:cubicBezTo>
                  <a:pt x="f3782" y="f3783"/>
                  <a:pt x="f3782" y="f3784"/>
                  <a:pt x="f3785" y="f1055"/>
                </a:cubicBezTo>
                <a:cubicBezTo>
                  <a:pt x="f3786" y="f738"/>
                  <a:pt x="f1587" y="f3787"/>
                  <a:pt x="f1550" y="f3788"/>
                </a:cubicBezTo>
                <a:cubicBezTo>
                  <a:pt x="f1629" y="f3789"/>
                  <a:pt x="f3790" y="f3791"/>
                  <a:pt x="f3792" y="f3793"/>
                </a:cubicBezTo>
                <a:cubicBezTo>
                  <a:pt x="f3794" y="f3795"/>
                  <a:pt x="f3796" y="f3797"/>
                  <a:pt x="f3798" y="f3799"/>
                </a:cubicBezTo>
                <a:cubicBezTo>
                  <a:pt x="f3800" y="f3801"/>
                  <a:pt x="f3802" y="f3803"/>
                  <a:pt x="f3775" y="f3776"/>
                </a:cubicBezTo>
                <a:close/>
                <a:moveTo>
                  <a:pt x="f3804" y="f3805"/>
                </a:moveTo>
                <a:cubicBezTo>
                  <a:pt x="f3804" y="f1382"/>
                  <a:pt x="f3804" y="f3806"/>
                  <a:pt x="f3807" y="f3808"/>
                </a:cubicBezTo>
                <a:cubicBezTo>
                  <a:pt x="f3809" y="f3810"/>
                  <a:pt x="f3811" y="f3812"/>
                  <a:pt x="f1458" y="f3813"/>
                </a:cubicBezTo>
                <a:cubicBezTo>
                  <a:pt x="f3814" y="f3815"/>
                  <a:pt x="f3816" y="f3817"/>
                  <a:pt x="f3818" y="f3819"/>
                </a:cubicBezTo>
                <a:cubicBezTo>
                  <a:pt x="f1886" y="f3820"/>
                  <a:pt x="f3821" y="f1091"/>
                  <a:pt x="f2259" y="f3822"/>
                </a:cubicBezTo>
                <a:cubicBezTo>
                  <a:pt x="f2150" y="f3823"/>
                  <a:pt x="f2771" y="f3824"/>
                  <a:pt x="f3825" y="f3826"/>
                </a:cubicBezTo>
                <a:cubicBezTo>
                  <a:pt x="f3827" y="f3828"/>
                  <a:pt x="f3829" y="f3830"/>
                  <a:pt x="f2625" y="f3831"/>
                </a:cubicBezTo>
                <a:cubicBezTo>
                  <a:pt x="f3832" y="f3833"/>
                  <a:pt x="f3834" y="f3835"/>
                  <a:pt x="f2339" y="f629"/>
                </a:cubicBezTo>
                <a:cubicBezTo>
                  <a:pt x="f3836" y="f1497"/>
                  <a:pt x="f3837" y="f3838"/>
                  <a:pt x="f3839" y="f3840"/>
                </a:cubicBezTo>
                <a:cubicBezTo>
                  <a:pt x="f1524" y="f3841"/>
                  <a:pt x="f3842" y="f1473"/>
                  <a:pt x="f3843" y="f3844"/>
                </a:cubicBezTo>
                <a:cubicBezTo>
                  <a:pt x="f3845" y="f3846"/>
                  <a:pt x="f3847" y="f3848"/>
                  <a:pt x="f55" y="f3849"/>
                </a:cubicBezTo>
                <a:cubicBezTo>
                  <a:pt x="f3850" y="f3851"/>
                  <a:pt x="f3852" y="f3853"/>
                  <a:pt x="f3804" y="f3805"/>
                </a:cubicBezTo>
                <a:close/>
                <a:moveTo>
                  <a:pt x="f3854" y="f3855"/>
                </a:moveTo>
                <a:cubicBezTo>
                  <a:pt x="f3856" y="f3857"/>
                  <a:pt x="f3858" y="f3859"/>
                  <a:pt x="f3860" y="f3861"/>
                </a:cubicBezTo>
                <a:cubicBezTo>
                  <a:pt x="f3862" y="f3863"/>
                  <a:pt x="f2784" y="f3864"/>
                  <a:pt x="f3865" y="f3866"/>
                </a:cubicBezTo>
                <a:cubicBezTo>
                  <a:pt x="f2642" y="f3867"/>
                  <a:pt x="f3868" y="f3869"/>
                  <a:pt x="f3870" y="f3871"/>
                </a:cubicBezTo>
                <a:cubicBezTo>
                  <a:pt x="f2132" y="f3872"/>
                  <a:pt x="f2623" y="f3873"/>
                  <a:pt x="f1316" y="f3874"/>
                </a:cubicBezTo>
                <a:cubicBezTo>
                  <a:pt x="f3875" y="f3876"/>
                  <a:pt x="f3877" y="f3878"/>
                  <a:pt x="f3879" y="f1105"/>
                </a:cubicBezTo>
                <a:cubicBezTo>
                  <a:pt x="f3880" y="f3881"/>
                  <a:pt x="f3882" y="f3883"/>
                  <a:pt x="f3884" y="f3885"/>
                </a:cubicBezTo>
                <a:cubicBezTo>
                  <a:pt x="f2623" y="f3886"/>
                  <a:pt x="f1319" y="f3886"/>
                  <a:pt x="f2355" y="f3887"/>
                </a:cubicBezTo>
                <a:cubicBezTo>
                  <a:pt x="f2374" y="f3888"/>
                  <a:pt x="f3889" y="f3890"/>
                  <a:pt x="f3891" y="f3892"/>
                </a:cubicBezTo>
                <a:cubicBezTo>
                  <a:pt x="f3893" y="f1500"/>
                  <a:pt x="f3894" y="f3895"/>
                  <a:pt x="f1556" y="f3896"/>
                </a:cubicBezTo>
                <a:cubicBezTo>
                  <a:pt x="f3897" y="f3898"/>
                  <a:pt x="f1512" y="f3899"/>
                  <a:pt x="f3854" y="f3855"/>
                </a:cubicBezTo>
                <a:close/>
                <a:moveTo>
                  <a:pt x="f3900" y="f1489"/>
                </a:moveTo>
                <a:cubicBezTo>
                  <a:pt x="f3842" y="f3901"/>
                  <a:pt x="f3902" y="f3903"/>
                  <a:pt x="f3904" y="f3905"/>
                </a:cubicBezTo>
                <a:cubicBezTo>
                  <a:pt x="f3904" y="f3906"/>
                  <a:pt x="f3907" y="f3908"/>
                  <a:pt x="f1556" y="f3909"/>
                </a:cubicBezTo>
                <a:cubicBezTo>
                  <a:pt x="f3910" y="f3911"/>
                  <a:pt x="f3912" y="f3913"/>
                  <a:pt x="f3914" y="f3915"/>
                </a:cubicBezTo>
                <a:cubicBezTo>
                  <a:pt x="f3916" y="f3917"/>
                  <a:pt x="f3918" y="f3919"/>
                  <a:pt x="f2858" y="f3920"/>
                </a:cubicBezTo>
                <a:cubicBezTo>
                  <a:pt x="f3921" y="f3922"/>
                  <a:pt x="f3923" y="f3924"/>
                  <a:pt x="f3925" y="f522"/>
                </a:cubicBezTo>
                <a:cubicBezTo>
                  <a:pt x="f1573" y="f3831"/>
                  <a:pt x="f1567" y="f1513"/>
                  <a:pt x="f3926" y="f1507"/>
                </a:cubicBezTo>
                <a:cubicBezTo>
                  <a:pt x="f3927" y="f1321"/>
                  <a:pt x="f3928" y="f3929"/>
                  <a:pt x="f3900" y="f1489"/>
                </a:cubicBezTo>
                <a:close/>
                <a:moveTo>
                  <a:pt x="f3930" y="f3931"/>
                </a:moveTo>
                <a:cubicBezTo>
                  <a:pt x="f3932" y="f3933"/>
                  <a:pt x="f1524" y="f528"/>
                  <a:pt x="f3934" y="f3935"/>
                </a:cubicBezTo>
                <a:cubicBezTo>
                  <a:pt x="f1522" y="f3936"/>
                  <a:pt x="f3934" y="f3937"/>
                  <a:pt x="f3934" y="f3938"/>
                </a:cubicBezTo>
                <a:cubicBezTo>
                  <a:pt x="f3939" y="f3940"/>
                  <a:pt x="f3941" y="f3942"/>
                  <a:pt x="f1647" y="f3943"/>
                </a:cubicBezTo>
                <a:cubicBezTo>
                  <a:pt x="f3944" y="f3945"/>
                  <a:pt x="f97" y="f3946"/>
                  <a:pt x="f3947" y="f1178"/>
                </a:cubicBezTo>
                <a:cubicBezTo>
                  <a:pt x="f3948" y="f3949"/>
                  <a:pt x="f2715" y="f3950"/>
                  <a:pt x="f3073" y="f3951"/>
                </a:cubicBezTo>
                <a:cubicBezTo>
                  <a:pt x="f2753" y="f3952"/>
                  <a:pt x="f3953" y="f3951"/>
                  <a:pt x="f3713" y="f3954"/>
                </a:cubicBezTo>
                <a:cubicBezTo>
                  <a:pt x="f3955" y="f3956"/>
                  <a:pt x="f2351" y="f3957"/>
                  <a:pt x="f2383" y="f3958"/>
                </a:cubicBezTo>
                <a:cubicBezTo>
                  <a:pt x="f3959" y="f1551"/>
                  <a:pt x="f3960" y="f3961"/>
                  <a:pt x="f2347" y="f3766"/>
                </a:cubicBezTo>
                <a:cubicBezTo>
                  <a:pt x="f3962" y="f3963"/>
                  <a:pt x="f2781" y="f3964"/>
                  <a:pt x="f2300" y="f3965"/>
                </a:cubicBezTo>
                <a:cubicBezTo>
                  <a:pt x="f2898" y="f3966"/>
                  <a:pt x="f52" y="f3967"/>
                  <a:pt x="f3968" y="f3969"/>
                </a:cubicBezTo>
                <a:cubicBezTo>
                  <a:pt x="f3970" y="f3971"/>
                  <a:pt x="f53" y="f3972"/>
                  <a:pt x="f3973" y="f3974"/>
                </a:cubicBezTo>
                <a:cubicBezTo>
                  <a:pt x="f64" y="f3975"/>
                  <a:pt x="f3976" y="f3977"/>
                  <a:pt x="f3930" y="f3931"/>
                </a:cubicBezTo>
                <a:close/>
                <a:moveTo>
                  <a:pt x="f3941" y="f3978"/>
                </a:moveTo>
                <a:cubicBezTo>
                  <a:pt x="f1611" y="f3979"/>
                  <a:pt x="f3980" y="f3981"/>
                  <a:pt x="f3982" y="f3983"/>
                </a:cubicBezTo>
                <a:cubicBezTo>
                  <a:pt x="f64" y="f3984"/>
                  <a:pt x="f3985" y="f1564"/>
                  <a:pt x="f3986" y="f3987"/>
                </a:cubicBezTo>
                <a:cubicBezTo>
                  <a:pt x="f3988" y="f3989"/>
                  <a:pt x="f3990" y="f3991"/>
                  <a:pt x="f3992" y="f3963"/>
                </a:cubicBezTo>
                <a:cubicBezTo>
                  <a:pt x="f3993" y="f3994"/>
                  <a:pt x="f3995" y="f3996"/>
                  <a:pt x="f3997" y="f3998"/>
                </a:cubicBezTo>
                <a:cubicBezTo>
                  <a:pt x="f2708" y="f3999"/>
                  <a:pt x="f4000" y="f4001"/>
                  <a:pt x="f2136" y="f3963"/>
                </a:cubicBezTo>
                <a:cubicBezTo>
                  <a:pt x="f4002" y="f4003"/>
                  <a:pt x="f4004" y="f4005"/>
                  <a:pt x="f4006" y="f4007"/>
                </a:cubicBezTo>
                <a:cubicBezTo>
                  <a:pt x="f4008" y="f4009"/>
                  <a:pt x="f4010" y="f4011"/>
                  <a:pt x="f4012" y="f4013"/>
                </a:cubicBezTo>
                <a:cubicBezTo>
                  <a:pt x="f4014" y="f3701"/>
                  <a:pt x="f1322" y="f4015"/>
                  <a:pt x="f3827" y="f4016"/>
                </a:cubicBezTo>
                <a:cubicBezTo>
                  <a:pt x="f4017" y="f4018"/>
                  <a:pt x="f4019" y="f4020"/>
                  <a:pt x="f4021" y="f4020"/>
                </a:cubicBezTo>
                <a:cubicBezTo>
                  <a:pt x="f4022" y="f1295"/>
                  <a:pt x="f4023" y="f4024"/>
                  <a:pt x="f4025" y="f4026"/>
                </a:cubicBezTo>
                <a:cubicBezTo>
                  <a:pt x="f4027" y="f4028"/>
                  <a:pt x="f4029" y="f4030"/>
                  <a:pt x="f66" y="f4031"/>
                </a:cubicBezTo>
                <a:cubicBezTo>
                  <a:pt x="f4032" y="f3697"/>
                  <a:pt x="f4033" y="f4034"/>
                  <a:pt x="f3941" y="f3978"/>
                </a:cubicBezTo>
                <a:close/>
                <a:moveTo>
                  <a:pt x="f4035" y="f4036"/>
                </a:moveTo>
                <a:cubicBezTo>
                  <a:pt x="f4037" y="f1289"/>
                  <a:pt x="f1896" y="f4038"/>
                  <a:pt x="f1615" y="f1610"/>
                </a:cubicBezTo>
                <a:cubicBezTo>
                  <a:pt x="f4039" y="f1295"/>
                  <a:pt x="f3970" y="f4040"/>
                  <a:pt x="f1894" y="f4041"/>
                </a:cubicBezTo>
                <a:cubicBezTo>
                  <a:pt x="f4042" y="f4043"/>
                  <a:pt x="f4044" y="f3695"/>
                  <a:pt x="f4025" y="f1295"/>
                </a:cubicBezTo>
                <a:cubicBezTo>
                  <a:pt x="f2880" y="f4045"/>
                  <a:pt x="f4046" y="f4047"/>
                  <a:pt x="f2768" y="f4048"/>
                </a:cubicBezTo>
                <a:cubicBezTo>
                  <a:pt x="f4049" y="f1295"/>
                  <a:pt x="f2760" y="f1578"/>
                  <a:pt x="f108" y="f4050"/>
                </a:cubicBezTo>
                <a:cubicBezTo>
                  <a:pt x="f4051" y="f4052"/>
                  <a:pt x="f4053" y="f4054"/>
                  <a:pt x="f4055" y="f4056"/>
                </a:cubicBezTo>
                <a:cubicBezTo>
                  <a:pt x="f4057" y="f4058"/>
                  <a:pt x="f4059" y="f3729"/>
                  <a:pt x="f2086" y="f4060"/>
                </a:cubicBezTo>
                <a:cubicBezTo>
                  <a:pt x="f2144" y="f3686"/>
                  <a:pt x="f4061" y="f4062"/>
                  <a:pt x="f2179" y="f4063"/>
                </a:cubicBezTo>
                <a:cubicBezTo>
                  <a:pt x="f2900" y="f1620"/>
                  <a:pt x="f4023" y="f4064"/>
                  <a:pt x="f4065" y="f2650"/>
                </a:cubicBezTo>
                <a:cubicBezTo>
                  <a:pt x="f4066" y="f4067"/>
                  <a:pt x="f4068" y="f4069"/>
                  <a:pt x="f4042" y="f4070"/>
                </a:cubicBezTo>
                <a:cubicBezTo>
                  <a:pt x="f4071" y="f4072"/>
                  <a:pt x="f1908" y="f4073"/>
                  <a:pt x="f4035" y="f4036"/>
                </a:cubicBezTo>
                <a:close/>
                <a:moveTo>
                  <a:pt x="f1906" y="f4074"/>
                </a:moveTo>
                <a:cubicBezTo>
                  <a:pt x="f4075" y="f4076"/>
                  <a:pt x="f4029" y="f4077"/>
                  <a:pt x="f4078" y="f4079"/>
                </a:cubicBezTo>
                <a:cubicBezTo>
                  <a:pt x="f2817" y="f4080"/>
                  <a:pt x="f4081" y="f4082"/>
                  <a:pt x="f4083" y="f4084"/>
                </a:cubicBezTo>
                <a:cubicBezTo>
                  <a:pt x="f4085" y="f4086"/>
                  <a:pt x="f2052" y="f4082"/>
                  <a:pt x="f4087" y="f2709"/>
                </a:cubicBezTo>
                <a:cubicBezTo>
                  <a:pt x="f4088" y="f4089"/>
                  <a:pt x="f2691" y="f4090"/>
                  <a:pt x="f4091" y="f1285"/>
                </a:cubicBezTo>
                <a:cubicBezTo>
                  <a:pt x="f4092" y="f4079"/>
                  <a:pt x="f4093" y="f4094"/>
                  <a:pt x="f4095" y="f2659"/>
                </a:cubicBezTo>
                <a:cubicBezTo>
                  <a:pt x="f4096" y="f4097"/>
                  <a:pt x="f4098" y="f3646"/>
                  <a:pt x="f4099" y="f4100"/>
                </a:cubicBezTo>
                <a:cubicBezTo>
                  <a:pt x="f4101" y="f4102"/>
                  <a:pt x="f2080" y="f4103"/>
                  <a:pt x="f2324" y="f4104"/>
                </a:cubicBezTo>
                <a:cubicBezTo>
                  <a:pt x="f4105" y="f2776"/>
                  <a:pt x="f4106" y="f1654"/>
                  <a:pt x="f1984" y="f4107"/>
                </a:cubicBezTo>
                <a:cubicBezTo>
                  <a:pt x="f4108" y="f2818"/>
                  <a:pt x="f4109" y="f2820"/>
                  <a:pt x="f4110" y="f4111"/>
                </a:cubicBezTo>
                <a:cubicBezTo>
                  <a:pt x="f1890" y="f4112"/>
                  <a:pt x="f4113" y="f1654"/>
                  <a:pt x="f3818" y="f2723"/>
                </a:cubicBezTo>
                <a:cubicBezTo>
                  <a:pt x="f1335" y="f4114"/>
                  <a:pt x="f4115" y="f4116"/>
                  <a:pt x="f1906" y="f4074"/>
                </a:cubicBezTo>
                <a:close/>
                <a:moveTo>
                  <a:pt x="f4117" y="f4118"/>
                </a:moveTo>
                <a:cubicBezTo>
                  <a:pt x="f4119" y="f4120"/>
                  <a:pt x="f4121" y="f4122"/>
                  <a:pt x="f1742" y="f4123"/>
                </a:cubicBezTo>
                <a:cubicBezTo>
                  <a:pt x="f4124" y="f3570"/>
                  <a:pt x="f4125" y="f4126"/>
                  <a:pt x="f4127" y="f4128"/>
                </a:cubicBezTo>
                <a:cubicBezTo>
                  <a:pt x="f4129" y="f4130"/>
                  <a:pt x="f4131" y="f3586"/>
                  <a:pt x="f1430" y="f4132"/>
                </a:cubicBezTo>
                <a:cubicBezTo>
                  <a:pt x="f4133" y="f4134"/>
                  <a:pt x="f4135" y="f4136"/>
                  <a:pt x="f4137" y="f4138"/>
                </a:cubicBezTo>
                <a:cubicBezTo>
                  <a:pt x="f4139" y="f4140"/>
                  <a:pt x="f72" y="f4141"/>
                  <a:pt x="f4142" y="f4143"/>
                </a:cubicBezTo>
                <a:cubicBezTo>
                  <a:pt x="f1653" y="f4144"/>
                  <a:pt x="f1835" y="f4145"/>
                  <a:pt x="f1831" y="f4146"/>
                </a:cubicBezTo>
                <a:cubicBezTo>
                  <a:pt x="f4147" y="f4148"/>
                  <a:pt x="f4149" y="f4150"/>
                  <a:pt x="f4151" y="f4152"/>
                </a:cubicBezTo>
                <a:cubicBezTo>
                  <a:pt x="f4153" y="f4154"/>
                  <a:pt x="f1870" y="f4155"/>
                  <a:pt x="f4156" y="f2853"/>
                </a:cubicBezTo>
                <a:cubicBezTo>
                  <a:pt x="f1619" y="f4157"/>
                  <a:pt x="f1599" y="f2390"/>
                  <a:pt x="f1468" y="f4158"/>
                </a:cubicBezTo>
                <a:cubicBezTo>
                  <a:pt x="f1440" y="f4159"/>
                  <a:pt x="f4160" y="f3510"/>
                  <a:pt x="f4117" y="f4118"/>
                </a:cubicBezTo>
                <a:close/>
                <a:moveTo>
                  <a:pt x="f4161" y="f4162"/>
                </a:moveTo>
                <a:cubicBezTo>
                  <a:pt x="f41" y="f4163"/>
                  <a:pt x="f4164" y="f4165"/>
                  <a:pt x="f73" y="f4166"/>
                </a:cubicBezTo>
                <a:cubicBezTo>
                  <a:pt x="f4167" y="f4168"/>
                  <a:pt x="f4169" y="f4170"/>
                  <a:pt x="f4171" y="f4172"/>
                </a:cubicBezTo>
                <a:cubicBezTo>
                  <a:pt x="f4173" y="f1717"/>
                  <a:pt x="f2925" y="f4174"/>
                  <a:pt x="f3944" y="f3236"/>
                </a:cubicBezTo>
                <a:cubicBezTo>
                  <a:pt x="f2840" y="f4175"/>
                  <a:pt x="f4176" y="f469"/>
                  <a:pt x="f1884" y="f4177"/>
                </a:cubicBezTo>
                <a:cubicBezTo>
                  <a:pt x="f4178" y="f4179"/>
                  <a:pt x="f4180" y="f4181"/>
                  <a:pt x="f4032" y="f4182"/>
                </a:cubicBezTo>
                <a:cubicBezTo>
                  <a:pt x="f4183" y="f2398"/>
                  <a:pt x="f4184" y="f4185"/>
                  <a:pt x="f1611" y="f2395"/>
                </a:cubicBezTo>
                <a:cubicBezTo>
                  <a:pt x="f4186" y="f4187"/>
                  <a:pt x="f1483" y="f4188"/>
                  <a:pt x="f4161" y="f4162"/>
                </a:cubicBezTo>
                <a:close/>
                <a:moveTo>
                  <a:pt x="f4189" y="f4190"/>
                </a:moveTo>
                <a:cubicBezTo>
                  <a:pt x="f4160" y="f1887"/>
                  <a:pt x="f4191" y="f2373"/>
                  <a:pt x="f1583" y="f1960"/>
                </a:cubicBezTo>
                <a:cubicBezTo>
                  <a:pt x="f4192" y="f4193"/>
                  <a:pt x="f4194" y="f3069"/>
                  <a:pt x="f4195" y="f4196"/>
                </a:cubicBezTo>
                <a:cubicBezTo>
                  <a:pt x="f4197" y="f3079"/>
                  <a:pt x="f1763" y="f2089"/>
                  <a:pt x="f4198" y="f4199"/>
                </a:cubicBezTo>
                <a:cubicBezTo>
                  <a:pt x="f4200" y="f2913"/>
                  <a:pt x="f1524" y="f2379"/>
                  <a:pt x="f4201" y="f4202"/>
                </a:cubicBezTo>
                <a:cubicBezTo>
                  <a:pt x="f4203" y="f2402"/>
                  <a:pt x="f1575" y="f4204"/>
                  <a:pt x="f4205" y="f4206"/>
                </a:cubicBezTo>
                <a:cubicBezTo>
                  <a:pt x="f4207" y="f4208"/>
                  <a:pt x="f4209" y="f1913"/>
                  <a:pt x="f1658" y="f1889"/>
                </a:cubicBezTo>
                <a:cubicBezTo>
                  <a:pt x="f3986" y="f4210"/>
                  <a:pt x="f4211" y="f2231"/>
                  <a:pt x="f4212" y="f4213"/>
                </a:cubicBezTo>
                <a:cubicBezTo>
                  <a:pt x="f4214" y="f4215"/>
                  <a:pt x="f4216" y="f4217"/>
                  <a:pt x="f4218" y="f4219"/>
                </a:cubicBezTo>
                <a:cubicBezTo>
                  <a:pt x="f4220" y="f2238"/>
                  <a:pt x="f3852" y="f4190"/>
                  <a:pt x="f4189" y="f4190"/>
                </a:cubicBezTo>
                <a:close/>
                <a:moveTo>
                  <a:pt x="f4221" y="f4222"/>
                </a:moveTo>
                <a:cubicBezTo>
                  <a:pt x="f1472" y="f4223"/>
                  <a:pt x="f4224" y="f2359"/>
                  <a:pt x="f1599" y="f4225"/>
                </a:cubicBezTo>
                <a:cubicBezTo>
                  <a:pt x="f4226" y="f4190"/>
                  <a:pt x="f64" y="f1735"/>
                  <a:pt x="f3986" y="f2365"/>
                </a:cubicBezTo>
                <a:cubicBezTo>
                  <a:pt x="f4227" y="f4217"/>
                  <a:pt x="f4039" y="f4228"/>
                  <a:pt x="f4229" y="f2027"/>
                </a:cubicBezTo>
                <a:cubicBezTo>
                  <a:pt x="f4230" y="f4231"/>
                  <a:pt x="f1649" y="f4232"/>
                  <a:pt x="f4233" y="f2930"/>
                </a:cubicBezTo>
                <a:cubicBezTo>
                  <a:pt x="f4234" y="f2975"/>
                  <a:pt x="f1902" y="f4235"/>
                  <a:pt x="f3894" y="f4236"/>
                </a:cubicBezTo>
                <a:cubicBezTo>
                  <a:pt x="f4237" y="f270"/>
                  <a:pt x="f4238" y="f4239"/>
                  <a:pt x="f4135" y="f3486"/>
                </a:cubicBezTo>
                <a:cubicBezTo>
                  <a:pt x="f3904" y="f1770"/>
                  <a:pt x="f4240" y="f163"/>
                  <a:pt x="f4241" y="f3484"/>
                </a:cubicBezTo>
                <a:cubicBezTo>
                  <a:pt x="f4242" y="f4243"/>
                  <a:pt x="f4214" y="f1850"/>
                  <a:pt x="f4221" y="f4222"/>
                </a:cubicBezTo>
                <a:close/>
              </a:path>
            </a:pathLst>
          </a:custGeom>
          <a:solidFill>
            <a:srgbClr val="FF8E7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nvGrpSpPr>
          <p:cNvPr id="118" name="Group 345">
            <a:extLst>
              <a:ext uri="{FF2B5EF4-FFF2-40B4-BE49-F238E27FC236}">
                <a16:creationId xmlns:a16="http://schemas.microsoft.com/office/drawing/2014/main" id="{7022838E-9AAB-4A16-BD02-AC2DE790636C}"/>
              </a:ext>
            </a:extLst>
          </p:cNvPr>
          <p:cNvGrpSpPr/>
          <p:nvPr/>
        </p:nvGrpSpPr>
        <p:grpSpPr>
          <a:xfrm>
            <a:off x="5442097" y="2390195"/>
            <a:ext cx="1560569" cy="1329903"/>
            <a:chOff x="5442097" y="2390195"/>
            <a:chExt cx="1560569" cy="1329903"/>
          </a:xfrm>
        </p:grpSpPr>
        <p:sp>
          <p:nvSpPr>
            <p:cNvPr id="119" name="Freeform: Shape 346">
              <a:extLst>
                <a:ext uri="{FF2B5EF4-FFF2-40B4-BE49-F238E27FC236}">
                  <a16:creationId xmlns:a16="http://schemas.microsoft.com/office/drawing/2014/main" id="{3A7CE5F2-48C7-457F-AE0C-7E944CE73337}"/>
                </a:ext>
              </a:extLst>
            </p:cNvPr>
            <p:cNvSpPr/>
            <p:nvPr/>
          </p:nvSpPr>
          <p:spPr>
            <a:xfrm flipH="1">
              <a:off x="5442097" y="2569244"/>
              <a:ext cx="1560569" cy="1150854"/>
            </a:xfrm>
            <a:custGeom>
              <a:avLst/>
              <a:gdLst>
                <a:gd name="f0" fmla="val 10800000"/>
                <a:gd name="f1" fmla="val 5400000"/>
                <a:gd name="f2" fmla="val 180"/>
                <a:gd name="f3" fmla="val w"/>
                <a:gd name="f4" fmla="val h"/>
                <a:gd name="f5" fmla="val 0"/>
                <a:gd name="f6" fmla="val 1774950"/>
                <a:gd name="f7" fmla="val 1308948"/>
                <a:gd name="f8" fmla="val 1292986"/>
                <a:gd name="f9" fmla="val 803273"/>
                <a:gd name="f10" fmla="val 1312662"/>
                <a:gd name="f11" fmla="val 817978"/>
                <a:gd name="f12" fmla="val 1332337"/>
                <a:gd name="f13" fmla="val 826469"/>
                <a:gd name="f14" fmla="val 1353255"/>
                <a:gd name="f15" fmla="val 832476"/>
                <a:gd name="f16" fmla="val 1374381"/>
                <a:gd name="f17" fmla="val 838689"/>
                <a:gd name="f18" fmla="val 1396128"/>
                <a:gd name="f19" fmla="val 842417"/>
                <a:gd name="f20" fmla="val 1418082"/>
                <a:gd name="f21" fmla="val 845317"/>
                <a:gd name="f22" fmla="val 1428644"/>
                <a:gd name="f23" fmla="val 846766"/>
                <a:gd name="f24" fmla="val 1438379"/>
                <a:gd name="f25" fmla="val 850080"/>
                <a:gd name="f26" fmla="val 1447491"/>
                <a:gd name="f27" fmla="val 855465"/>
                <a:gd name="f28" fmla="val 1453912"/>
                <a:gd name="f29" fmla="val 859193"/>
                <a:gd name="f30" fmla="val 1455983"/>
                <a:gd name="f31" fmla="val 863542"/>
                <a:gd name="f32" fmla="val 1452048"/>
                <a:gd name="f33" fmla="val 870791"/>
                <a:gd name="f34" fmla="val 1436722"/>
                <a:gd name="f35" fmla="val 899994"/>
                <a:gd name="f36" fmla="val 1410211"/>
                <a:gd name="f37" fmla="val 914078"/>
                <a:gd name="f38" fmla="val 1380594"/>
                <a:gd name="f39" fmla="val 921948"/>
                <a:gd name="f40" fmla="val 1347663"/>
                <a:gd name="f41" fmla="val 930647"/>
                <a:gd name="f42" fmla="val 1314318"/>
                <a:gd name="f43" fmla="val 927954"/>
                <a:gd name="f44" fmla="val 1281388"/>
                <a:gd name="f45" fmla="val 920498"/>
                <a:gd name="f46" fmla="val 1272482"/>
                <a:gd name="f47" fmla="val 918427"/>
                <a:gd name="f48" fmla="val 1264404"/>
                <a:gd name="f49" fmla="val 917806"/>
                <a:gd name="f50" fmla="val 1257363"/>
                <a:gd name="f51" fmla="val 924848"/>
                <a:gd name="f52" fmla="val 1242243"/>
                <a:gd name="f53" fmla="val 943695"/>
                <a:gd name="f54" fmla="val 1221532"/>
                <a:gd name="f55" fmla="val 954050"/>
                <a:gd name="f56" fmla="val 1199992"/>
                <a:gd name="f57" fmla="val 963577"/>
                <a:gd name="f58" fmla="val 1144279"/>
                <a:gd name="f59" fmla="val 975590"/>
                <a:gd name="f60" fmla="val 1088152"/>
                <a:gd name="f61" fmla="val 982839"/>
                <a:gd name="f62" fmla="val 1030575"/>
                <a:gd name="f63" fmla="val 981182"/>
                <a:gd name="f64" fmla="val 1047765"/>
                <a:gd name="f65" fmla="val 996923"/>
                <a:gd name="f66" fmla="val 1066405"/>
                <a:gd name="f67" fmla="val 1009349"/>
                <a:gd name="f68" fmla="val 1088773"/>
                <a:gd name="f69" fmla="val 1015148"/>
                <a:gd name="f70" fmla="val 1115698"/>
                <a:gd name="f71" fmla="val 1021983"/>
                <a:gd name="f72" fmla="val 1145108"/>
                <a:gd name="f73" fmla="val 1025918"/>
                <a:gd name="f74" fmla="val 1171825"/>
                <a:gd name="f75" fmla="val 1018255"/>
                <a:gd name="f76" fmla="val 1003136"/>
                <a:gd name="f77" fmla="val 1245350"/>
                <a:gd name="f78" fmla="val 977868"/>
                <a:gd name="f79" fmla="val 1265854"/>
                <a:gd name="f80" fmla="val 978075"/>
                <a:gd name="f81" fmla="val 1278488"/>
                <a:gd name="f82" fmla="val 979318"/>
                <a:gd name="f83" fmla="val 1000029"/>
                <a:gd name="f84" fmla="val 1273310"/>
                <a:gd name="f85" fmla="val 1014527"/>
                <a:gd name="f86" fmla="val 1231888"/>
                <a:gd name="f87" fmla="val 1121190"/>
                <a:gd name="f88" fmla="val 1194193"/>
                <a:gd name="f89" fmla="val 1148736"/>
                <a:gd name="f90" fmla="val 1137652"/>
                <a:gd name="f91" fmla="val 1204242"/>
                <a:gd name="f92" fmla="val 1111349"/>
                <a:gd name="f93" fmla="val 1224953"/>
                <a:gd name="f94" fmla="val 1069719"/>
                <a:gd name="f95" fmla="val 1250428"/>
                <a:gd name="f96" fmla="val 1005928"/>
                <a:gd name="f97" fmla="val 1275695"/>
                <a:gd name="f98" fmla="val 911692"/>
                <a:gd name="f99" fmla="val 1310697"/>
                <a:gd name="f100" fmla="val 828848"/>
                <a:gd name="f101" fmla="val 773134"/>
                <a:gd name="f102" fmla="val 700438"/>
                <a:gd name="f103" fmla="val 1303863"/>
                <a:gd name="f104" fmla="val 627120"/>
                <a:gd name="f105" fmla="val 1291436"/>
                <a:gd name="f106" fmla="val 562501"/>
                <a:gd name="f107" fmla="val 1263062"/>
                <a:gd name="f108" fmla="val 509895"/>
                <a:gd name="f109" fmla="val 1243179"/>
                <a:gd name="f110" fmla="val 420837"/>
                <a:gd name="f111" fmla="val 1176696"/>
                <a:gd name="f112" fmla="val 372787"/>
                <a:gd name="f113" fmla="val 1135273"/>
                <a:gd name="f114" fmla="val 356425"/>
                <a:gd name="f115" fmla="val 318730"/>
                <a:gd name="f116" fmla="val 1198028"/>
                <a:gd name="f117" fmla="val 301954"/>
                <a:gd name="f118" fmla="val 1216461"/>
                <a:gd name="f119" fmla="val 291599"/>
                <a:gd name="f120" fmla="val 1227853"/>
                <a:gd name="f121" fmla="val 281864"/>
                <a:gd name="f122" fmla="val 1232823"/>
                <a:gd name="f123" fmla="val 265295"/>
                <a:gd name="f124" fmla="val 1231374"/>
                <a:gd name="f125" fmla="val 249348"/>
                <a:gd name="f126" fmla="val 1229095"/>
                <a:gd name="f127" fmla="val 236507"/>
                <a:gd name="f128" fmla="val 1220397"/>
                <a:gd name="f129" fmla="val 225323"/>
                <a:gd name="f130" fmla="val 1209834"/>
                <a:gd name="f131" fmla="val 184522"/>
                <a:gd name="f132" fmla="val 1167169"/>
                <a:gd name="f133" fmla="val 144135"/>
                <a:gd name="f134" fmla="val 1093851"/>
                <a:gd name="f135" fmla="val 139371"/>
                <a:gd name="f136" fmla="val 1063613"/>
                <a:gd name="f137" fmla="val 135643"/>
                <a:gd name="f138" fmla="val 1040623"/>
                <a:gd name="f139" fmla="val 139993"/>
                <a:gd name="f140" fmla="val 1020533"/>
                <a:gd name="f141" fmla="val 161118"/>
                <a:gd name="f142" fmla="val 1007071"/>
                <a:gd name="f143" fmla="val 177894"/>
                <a:gd name="f144" fmla="val 998787"/>
                <a:gd name="f145" fmla="val 269645"/>
                <a:gd name="f146" fmla="val 964199"/>
                <a:gd name="f147" fmla="val 271509"/>
                <a:gd name="f148" fmla="val 963370"/>
                <a:gd name="f149" fmla="val 274615"/>
                <a:gd name="f150" fmla="val 961921"/>
                <a:gd name="f151" fmla="val 283935"/>
                <a:gd name="f152" fmla="val 960057"/>
                <a:gd name="f153" fmla="val 283521"/>
                <a:gd name="f154" fmla="val 955500"/>
                <a:gd name="f155" fmla="val 283107"/>
                <a:gd name="f156" fmla="val 951358"/>
                <a:gd name="f157" fmla="val 268402"/>
                <a:gd name="f158" fmla="val 949494"/>
                <a:gd name="f159" fmla="val 265088"/>
                <a:gd name="f160" fmla="val 948873"/>
                <a:gd name="f161" fmla="val 238371"/>
                <a:gd name="f162" fmla="val 943902"/>
                <a:gd name="f163" fmla="val 212275"/>
                <a:gd name="f164" fmla="val 936653"/>
                <a:gd name="f165" fmla="val 186593"/>
                <a:gd name="f166" fmla="val 927126"/>
                <a:gd name="f167" fmla="val 155526"/>
                <a:gd name="f168" fmla="val 917599"/>
                <a:gd name="f169" fmla="val 107269"/>
                <a:gd name="f170" fmla="val 884047"/>
                <a:gd name="f171" fmla="val 92150"/>
                <a:gd name="f172" fmla="val 870377"/>
                <a:gd name="f173" fmla="val 65432"/>
                <a:gd name="f174" fmla="val 847181"/>
                <a:gd name="f175" fmla="val 36022"/>
                <a:gd name="f176" fmla="val 799131"/>
                <a:gd name="f177" fmla="val 20282"/>
                <a:gd name="f178" fmla="val 763300"/>
                <a:gd name="f179" fmla="val -7057"/>
                <a:gd name="f180" fmla="val 687290"/>
                <a:gd name="f181" fmla="val -3950"/>
                <a:gd name="f182" fmla="val 600303"/>
                <a:gd name="f183" fmla="val 13033"/>
                <a:gd name="f184" fmla="val 540448"/>
                <a:gd name="f185" fmla="val 21939"/>
                <a:gd name="f186" fmla="val 506481"/>
                <a:gd name="f187" fmla="val 54662"/>
                <a:gd name="f188" fmla="val 426536"/>
                <a:gd name="f189" fmla="val 98156"/>
                <a:gd name="f190" fmla="val 350940"/>
                <a:gd name="f191" fmla="val 102298"/>
                <a:gd name="f192" fmla="val 344312"/>
                <a:gd name="f193" fmla="val 102712"/>
                <a:gd name="f194" fmla="val 338099"/>
                <a:gd name="f195" fmla="val 98363"/>
                <a:gd name="f196" fmla="val 331679"/>
                <a:gd name="f197" fmla="val 93392"/>
                <a:gd name="f198" fmla="val 324430"/>
                <a:gd name="f199" fmla="val 80344"/>
                <a:gd name="f200" fmla="val 303511"/>
                <a:gd name="f201" fmla="val 78480"/>
                <a:gd name="f202" fmla="val 300612"/>
                <a:gd name="f203" fmla="val 63775"/>
                <a:gd name="f204" fmla="val 277829"/>
                <a:gd name="f205" fmla="val 69160"/>
                <a:gd name="f206" fmla="val 249662"/>
                <a:gd name="f207" fmla="val 73302"/>
                <a:gd name="f208" fmla="val 229158"/>
                <a:gd name="f209" fmla="val 92564"/>
                <a:gd name="f210" fmla="val 165782"/>
                <a:gd name="f211" fmla="val 127152"/>
                <a:gd name="f212" fmla="val 125602"/>
                <a:gd name="f213" fmla="val 134608"/>
                <a:gd name="f214" fmla="val 116282"/>
                <a:gd name="f215" fmla="val 205854"/>
                <a:gd name="f216" fmla="val 31159"/>
                <a:gd name="f217" fmla="val 356632"/>
                <a:gd name="f218" fmla="val 3820"/>
                <a:gd name="f219" fmla="val 393084"/>
                <a:gd name="f220" fmla="val 1128"/>
                <a:gd name="f221" fmla="val 420422"/>
                <a:gd name="f222" fmla="val -736"/>
                <a:gd name="f223" fmla="val 599367"/>
                <a:gd name="f224" fmla="val -7778"/>
                <a:gd name="f225" fmla="val 732955"/>
                <a:gd name="f226" fmla="val 60569"/>
                <a:gd name="f227" fmla="val 762986"/>
                <a:gd name="f228" fmla="val 72581"/>
                <a:gd name="f229" fmla="val 759879"/>
                <a:gd name="f230" fmla="val 58912"/>
                <a:gd name="f231" fmla="val 773341"/>
                <a:gd name="f232" fmla="val 51663"/>
                <a:gd name="f233" fmla="val 831954"/>
                <a:gd name="f234" fmla="val 11690"/>
                <a:gd name="f235" fmla="val 887874"/>
                <a:gd name="f236" fmla="val 25153"/>
                <a:gd name="f237" fmla="val 926604"/>
                <a:gd name="f238" fmla="val 31987"/>
                <a:gd name="f239" fmla="val 950422"/>
                <a:gd name="f240" fmla="val 36958"/>
                <a:gd name="f241" fmla="val 1029125"/>
                <a:gd name="f242" fmla="val 68853"/>
                <a:gd name="f243" fmla="val 1075725"/>
                <a:gd name="f244" fmla="val 116903"/>
                <a:gd name="f245" fmla="val 1129574"/>
                <a:gd name="f246" fmla="val 169096"/>
                <a:gd name="f247" fmla="val 1179696"/>
                <a:gd name="f248" fmla="val 234957"/>
                <a:gd name="f249" fmla="val 1193986"/>
                <a:gd name="f250" fmla="val 283214"/>
                <a:gd name="f251" fmla="val 1196057"/>
                <a:gd name="f252" fmla="val 290256"/>
                <a:gd name="f253" fmla="val 1198129"/>
                <a:gd name="f254" fmla="val 314281"/>
                <a:gd name="f255" fmla="val 1199578"/>
                <a:gd name="f256" fmla="val 329815"/>
                <a:gd name="f257" fmla="val 342034"/>
                <a:gd name="f258" fmla="val 1198336"/>
                <a:gd name="f259" fmla="val 387599"/>
                <a:gd name="f260" fmla="val 1149043"/>
                <a:gd name="f261" fmla="val 353218"/>
                <a:gd name="f262" fmla="val 1135788"/>
                <a:gd name="f263" fmla="val 346384"/>
                <a:gd name="f264" fmla="val 1092708"/>
                <a:gd name="f265" fmla="val 317802"/>
                <a:gd name="f266" fmla="val 1081939"/>
                <a:gd name="f267" fmla="val 314488"/>
                <a:gd name="f268" fmla="val 1065991"/>
                <a:gd name="f269" fmla="val 309725"/>
                <a:gd name="f270" fmla="val 1057706"/>
                <a:gd name="f271" fmla="val 315524"/>
                <a:gd name="f272" fmla="val 1055635"/>
                <a:gd name="f273" fmla="val 1048386"/>
                <a:gd name="f274" fmla="val 385942"/>
                <a:gd name="f275" fmla="val 1029539"/>
                <a:gd name="f276" fmla="val 435235"/>
                <a:gd name="f277" fmla="val 993087"/>
                <a:gd name="f278" fmla="val 476657"/>
                <a:gd name="f279" fmla="val 987495"/>
                <a:gd name="f280" fmla="val 483077"/>
                <a:gd name="f281" fmla="val 985839"/>
                <a:gd name="f282" fmla="val 489498"/>
                <a:gd name="f283" fmla="val 988738"/>
                <a:gd name="f284" fmla="val 497575"/>
                <a:gd name="f285" fmla="val 998058"/>
                <a:gd name="f286" fmla="val 523671"/>
                <a:gd name="f287" fmla="val 1005721"/>
                <a:gd name="f288" fmla="val 549975"/>
                <a:gd name="f289" fmla="val 1011313"/>
                <a:gd name="f290" fmla="val 577106"/>
                <a:gd name="f291" fmla="val 1013384"/>
                <a:gd name="f292" fmla="val 587255"/>
                <a:gd name="f293" fmla="val 1017112"/>
                <a:gd name="f294" fmla="val 589119"/>
                <a:gd name="f295" fmla="val 1023119"/>
                <a:gd name="f296" fmla="val 582906"/>
                <a:gd name="f297" fmla="val 1059363"/>
                <a:gd name="f298" fmla="val 544797"/>
                <a:gd name="f299" fmla="val 1106999"/>
                <a:gd name="f300" fmla="val 531749"/>
                <a:gd name="f301" fmla="val 1156085"/>
                <a:gd name="f302" fmla="val 521393"/>
                <a:gd name="f303" fmla="val 1243279"/>
                <a:gd name="f304" fmla="val 505653"/>
                <a:gd name="f305" fmla="val 1512525"/>
                <a:gd name="f306" fmla="val 523050"/>
                <a:gd name="f307" fmla="val 1591642"/>
                <a:gd name="f308" fmla="val 510831"/>
                <a:gd name="f309" fmla="val 1666823"/>
                <a:gd name="f310" fmla="val 500061"/>
                <a:gd name="f311" fmla="val 1682150"/>
                <a:gd name="f312" fmla="val 482042"/>
                <a:gd name="f313" fmla="val 1727714"/>
                <a:gd name="f314" fmla="val 471686"/>
                <a:gd name="f315" fmla="val 1739727"/>
                <a:gd name="f316" fmla="val 466716"/>
                <a:gd name="f317" fmla="val 1752361"/>
                <a:gd name="f318" fmla="val 466923"/>
                <a:gd name="f319" fmla="val 1764994"/>
                <a:gd name="f320" fmla="val 469201"/>
                <a:gd name="f321" fmla="val 1778664"/>
                <a:gd name="f322" fmla="val 477485"/>
                <a:gd name="f323" fmla="val 1776178"/>
                <a:gd name="f324" fmla="val 489705"/>
                <a:gd name="f325" fmla="val 1773486"/>
                <a:gd name="f326" fmla="val 502132"/>
                <a:gd name="f327" fmla="val 1756296"/>
                <a:gd name="f328" fmla="val 540655"/>
                <a:gd name="f329" fmla="val 1724607"/>
                <a:gd name="f330" fmla="val 565094"/>
                <a:gd name="f331" fmla="val 1691262"/>
                <a:gd name="f332" fmla="val 587669"/>
                <a:gd name="f333" fmla="val 1613181"/>
                <a:gd name="f334" fmla="val 642140"/>
                <a:gd name="f335" fmla="val 1517081"/>
                <a:gd name="f336" fmla="val 662644"/>
                <a:gd name="f337" fmla="val 1453084"/>
                <a:gd name="f338" fmla="val 670928"/>
                <a:gd name="f339" fmla="val 1368789"/>
                <a:gd name="f340" fmla="val 680870"/>
                <a:gd name="f341" fmla="val 1316390"/>
                <a:gd name="f342" fmla="val 676313"/>
                <a:gd name="f343" fmla="val 1277038"/>
                <a:gd name="f344" fmla="val 675485"/>
                <a:gd name="f345" fmla="val 1311419"/>
                <a:gd name="f346" fmla="val 688947"/>
                <a:gd name="f347" fmla="val 1350977"/>
                <a:gd name="f348" fmla="val 707173"/>
                <a:gd name="f349" fmla="val 1411454"/>
                <a:gd name="f350" fmla="val 1438586"/>
                <a:gd name="f351" fmla="val 709451"/>
                <a:gd name="f352" fmla="val 1583978"/>
                <a:gd name="f353" fmla="val 690604"/>
                <a:gd name="f354" fmla="val 1628508"/>
                <a:gd name="f355" fmla="val 700752"/>
                <a:gd name="f356" fmla="val 1640313"/>
                <a:gd name="f357" fmla="val 703859"/>
                <a:gd name="f358" fmla="val 1648597"/>
                <a:gd name="f359" fmla="val 711729"/>
                <a:gd name="f360" fmla="val 1655225"/>
                <a:gd name="f361" fmla="val 721464"/>
                <a:gd name="f362" fmla="val 1662681"/>
                <a:gd name="f363" fmla="val 745488"/>
                <a:gd name="f364" fmla="val 1629336"/>
                <a:gd name="f365" fmla="val 771585"/>
                <a:gd name="f366" fmla="val 1610075"/>
                <a:gd name="f367" fmla="val 780905"/>
                <a:gd name="f368" fmla="val 1531165"/>
                <a:gd name="f369" fmla="val 816735"/>
                <a:gd name="f370" fmla="val 1475245"/>
                <a:gd name="f371" fmla="val 839517"/>
                <a:gd name="f372" fmla="+- 0 0 -90"/>
                <a:gd name="f373" fmla="*/ f3 1 1774950"/>
                <a:gd name="f374" fmla="*/ f4 1 1308948"/>
                <a:gd name="f375" fmla="val f5"/>
                <a:gd name="f376" fmla="val f6"/>
                <a:gd name="f377" fmla="val f7"/>
                <a:gd name="f378" fmla="*/ f372 f0 1"/>
                <a:gd name="f379" fmla="+- f377 0 f375"/>
                <a:gd name="f380" fmla="+- f376 0 f375"/>
                <a:gd name="f381" fmla="*/ f378 1 f2"/>
                <a:gd name="f382" fmla="*/ f380 1 1774950"/>
                <a:gd name="f383" fmla="*/ f379 1 1308948"/>
                <a:gd name="f384" fmla="*/ 1292986 f380 1"/>
                <a:gd name="f385" fmla="*/ 803273 f379 1"/>
                <a:gd name="f386" fmla="*/ 1353255 f380 1"/>
                <a:gd name="f387" fmla="*/ 832476 f379 1"/>
                <a:gd name="f388" fmla="*/ 1418082 f380 1"/>
                <a:gd name="f389" fmla="*/ 845317 f379 1"/>
                <a:gd name="f390" fmla="*/ 1447491 f380 1"/>
                <a:gd name="f391" fmla="*/ 855465 f379 1"/>
                <a:gd name="f392" fmla="*/ 1452048 f380 1"/>
                <a:gd name="f393" fmla="*/ 870791 f379 1"/>
                <a:gd name="f394" fmla="*/ 1380594 f380 1"/>
                <a:gd name="f395" fmla="*/ 921948 f379 1"/>
                <a:gd name="f396" fmla="*/ 1281388 f380 1"/>
                <a:gd name="f397" fmla="*/ 920498 f379 1"/>
                <a:gd name="f398" fmla="*/ 1257363 f380 1"/>
                <a:gd name="f399" fmla="*/ 924848 f379 1"/>
                <a:gd name="f400" fmla="*/ 1199992 f380 1"/>
                <a:gd name="f401" fmla="*/ 963577 f379 1"/>
                <a:gd name="f402" fmla="*/ 1030575 f380 1"/>
                <a:gd name="f403" fmla="*/ 981182 f379 1"/>
                <a:gd name="f404" fmla="*/ 1088773 f380 1"/>
                <a:gd name="f405" fmla="*/ 1015148 f379 1"/>
                <a:gd name="f406" fmla="*/ 1171825 f380 1"/>
                <a:gd name="f407" fmla="*/ 1018255 f379 1"/>
                <a:gd name="f408" fmla="*/ 1265854 f380 1"/>
                <a:gd name="f409" fmla="*/ 978075 f379 1"/>
                <a:gd name="f410" fmla="*/ 1273310 f380 1"/>
                <a:gd name="f411" fmla="*/ 1014527 f379 1"/>
                <a:gd name="f412" fmla="*/ 1137652 f380 1"/>
                <a:gd name="f413" fmla="*/ 1204242 f379 1"/>
                <a:gd name="f414" fmla="*/ 1005928 f380 1"/>
                <a:gd name="f415" fmla="*/ 1275695 f379 1"/>
                <a:gd name="f416" fmla="*/ 773134 f380 1"/>
                <a:gd name="f417" fmla="*/ 1310697 f379 1"/>
                <a:gd name="f418" fmla="*/ 562501 f380 1"/>
                <a:gd name="f419" fmla="*/ 1263062 f379 1"/>
                <a:gd name="f420" fmla="*/ 372787 f380 1"/>
                <a:gd name="f421" fmla="*/ 1135273 f379 1"/>
                <a:gd name="f422" fmla="*/ 301954 f380 1"/>
                <a:gd name="f423" fmla="*/ 1216461 f379 1"/>
                <a:gd name="f424" fmla="*/ 265295 f380 1"/>
                <a:gd name="f425" fmla="*/ 1231374 f379 1"/>
                <a:gd name="f426" fmla="*/ 225323 f380 1"/>
                <a:gd name="f427" fmla="*/ 1209834 f379 1"/>
                <a:gd name="f428" fmla="*/ 139371 f380 1"/>
                <a:gd name="f429" fmla="*/ 1063613 f379 1"/>
                <a:gd name="f430" fmla="*/ 161118 f380 1"/>
                <a:gd name="f431" fmla="*/ 1007071 f379 1"/>
                <a:gd name="f432" fmla="*/ 271509 f380 1"/>
                <a:gd name="f433" fmla="*/ 963370 f379 1"/>
                <a:gd name="f434" fmla="*/ 283521 f380 1"/>
                <a:gd name="f435" fmla="*/ 955500 f379 1"/>
                <a:gd name="f436" fmla="*/ 265088 f380 1"/>
                <a:gd name="f437" fmla="*/ 948873 f379 1"/>
                <a:gd name="f438" fmla="*/ 186593 f380 1"/>
                <a:gd name="f439" fmla="*/ 927126 f379 1"/>
                <a:gd name="f440" fmla="*/ 92150 f380 1"/>
                <a:gd name="f441" fmla="*/ 870377 f379 1"/>
                <a:gd name="f442" fmla="*/ 20282 f380 1"/>
                <a:gd name="f443" fmla="*/ 763300 f379 1"/>
                <a:gd name="f444" fmla="*/ 13033 f380 1"/>
                <a:gd name="f445" fmla="*/ 540448 f379 1"/>
                <a:gd name="f446" fmla="*/ 98156 f380 1"/>
                <a:gd name="f447" fmla="*/ 350940 f379 1"/>
                <a:gd name="f448" fmla="*/ 98363 f380 1"/>
                <a:gd name="f449" fmla="*/ 331679 f379 1"/>
                <a:gd name="f450" fmla="*/ 78480 f380 1"/>
                <a:gd name="f451" fmla="*/ 300612 f379 1"/>
                <a:gd name="f452" fmla="*/ 73302 f380 1"/>
                <a:gd name="f453" fmla="*/ 229158 f379 1"/>
                <a:gd name="f454" fmla="*/ 134608 f380 1"/>
                <a:gd name="f455" fmla="*/ 116282 f379 1"/>
                <a:gd name="f456" fmla="*/ 393084 f380 1"/>
                <a:gd name="f457" fmla="*/ 1128 f379 1"/>
                <a:gd name="f458" fmla="*/ 732955 f380 1"/>
                <a:gd name="f459" fmla="*/ 60569 f379 1"/>
                <a:gd name="f460" fmla="*/ 773341 f380 1"/>
                <a:gd name="f461" fmla="*/ 51663 f379 1"/>
                <a:gd name="f462" fmla="*/ 926604 f380 1"/>
                <a:gd name="f463" fmla="*/ 31987 f379 1"/>
                <a:gd name="f464" fmla="*/ 1075725 f380 1"/>
                <a:gd name="f465" fmla="*/ 116903 f379 1"/>
                <a:gd name="f466" fmla="*/ 1193986 f380 1"/>
                <a:gd name="f467" fmla="*/ 283214 f379 1"/>
                <a:gd name="f468" fmla="*/ 1199578 f380 1"/>
                <a:gd name="f469" fmla="*/ 329815 f379 1"/>
                <a:gd name="f470" fmla="*/ 1149043 f380 1"/>
                <a:gd name="f471" fmla="*/ 353218 f379 1"/>
                <a:gd name="f472" fmla="*/ 1081939 f380 1"/>
                <a:gd name="f473" fmla="*/ 314488 f379 1"/>
                <a:gd name="f474" fmla="*/ 1055635 f380 1"/>
                <a:gd name="f475" fmla="*/ 993087 f380 1"/>
                <a:gd name="f476" fmla="*/ 476657 f379 1"/>
                <a:gd name="f477" fmla="*/ 988738 f380 1"/>
                <a:gd name="f478" fmla="*/ 497575 f379 1"/>
                <a:gd name="f479" fmla="*/ 1011313 f380 1"/>
                <a:gd name="f480" fmla="*/ 577106 f379 1"/>
                <a:gd name="f481" fmla="*/ 1023119 f380 1"/>
                <a:gd name="f482" fmla="*/ 582906 f379 1"/>
                <a:gd name="f483" fmla="*/ 1156085 f380 1"/>
                <a:gd name="f484" fmla="*/ 521393 f379 1"/>
                <a:gd name="f485" fmla="*/ 1591642 f380 1"/>
                <a:gd name="f486" fmla="*/ 510831 f379 1"/>
                <a:gd name="f487" fmla="*/ 1727714 f380 1"/>
                <a:gd name="f488" fmla="*/ 471686 f379 1"/>
                <a:gd name="f489" fmla="*/ 1764994 f380 1"/>
                <a:gd name="f490" fmla="*/ 469201 f379 1"/>
                <a:gd name="f491" fmla="*/ 1773486 f380 1"/>
                <a:gd name="f492" fmla="*/ 502132 f379 1"/>
                <a:gd name="f493" fmla="*/ 1691262 f380 1"/>
                <a:gd name="f494" fmla="*/ 587669 f379 1"/>
                <a:gd name="f495" fmla="*/ 1453084 f380 1"/>
                <a:gd name="f496" fmla="*/ 670928 f379 1"/>
                <a:gd name="f497" fmla="*/ 1277038 f380 1"/>
                <a:gd name="f498" fmla="*/ 675485 f379 1"/>
                <a:gd name="f499" fmla="*/ 1411454 f380 1"/>
                <a:gd name="f500" fmla="*/ 707173 f379 1"/>
                <a:gd name="f501" fmla="*/ 1628508 f380 1"/>
                <a:gd name="f502" fmla="*/ 700752 f379 1"/>
                <a:gd name="f503" fmla="*/ 1655225 f380 1"/>
                <a:gd name="f504" fmla="*/ 721464 f379 1"/>
                <a:gd name="f505" fmla="*/ 1610075 f380 1"/>
                <a:gd name="f506" fmla="*/ 780905 f379 1"/>
                <a:gd name="f507" fmla="+- f381 0 f1"/>
                <a:gd name="f508" fmla="*/ f384 1 1774950"/>
                <a:gd name="f509" fmla="*/ f385 1 1308948"/>
                <a:gd name="f510" fmla="*/ f386 1 1774950"/>
                <a:gd name="f511" fmla="*/ f387 1 1308948"/>
                <a:gd name="f512" fmla="*/ f388 1 1774950"/>
                <a:gd name="f513" fmla="*/ f389 1 1308948"/>
                <a:gd name="f514" fmla="*/ f390 1 1774950"/>
                <a:gd name="f515" fmla="*/ f391 1 1308948"/>
                <a:gd name="f516" fmla="*/ f392 1 1774950"/>
                <a:gd name="f517" fmla="*/ f393 1 1308948"/>
                <a:gd name="f518" fmla="*/ f394 1 1774950"/>
                <a:gd name="f519" fmla="*/ f395 1 1308948"/>
                <a:gd name="f520" fmla="*/ f396 1 1774950"/>
                <a:gd name="f521" fmla="*/ f397 1 1308948"/>
                <a:gd name="f522" fmla="*/ f398 1 1774950"/>
                <a:gd name="f523" fmla="*/ f399 1 1308948"/>
                <a:gd name="f524" fmla="*/ f400 1 1774950"/>
                <a:gd name="f525" fmla="*/ f401 1 1308948"/>
                <a:gd name="f526" fmla="*/ f402 1 1774950"/>
                <a:gd name="f527" fmla="*/ f403 1 1308948"/>
                <a:gd name="f528" fmla="*/ f404 1 1774950"/>
                <a:gd name="f529" fmla="*/ f405 1 1308948"/>
                <a:gd name="f530" fmla="*/ f406 1 1774950"/>
                <a:gd name="f531" fmla="*/ f407 1 1308948"/>
                <a:gd name="f532" fmla="*/ f408 1 1774950"/>
                <a:gd name="f533" fmla="*/ f409 1 1308948"/>
                <a:gd name="f534" fmla="*/ f410 1 1774950"/>
                <a:gd name="f535" fmla="*/ f411 1 1308948"/>
                <a:gd name="f536" fmla="*/ f412 1 1774950"/>
                <a:gd name="f537" fmla="*/ f413 1 1308948"/>
                <a:gd name="f538" fmla="*/ f414 1 1774950"/>
                <a:gd name="f539" fmla="*/ f415 1 1308948"/>
                <a:gd name="f540" fmla="*/ f416 1 1774950"/>
                <a:gd name="f541" fmla="*/ f417 1 1308948"/>
                <a:gd name="f542" fmla="*/ f418 1 1774950"/>
                <a:gd name="f543" fmla="*/ f419 1 1308948"/>
                <a:gd name="f544" fmla="*/ f420 1 1774950"/>
                <a:gd name="f545" fmla="*/ f421 1 1308948"/>
                <a:gd name="f546" fmla="*/ f422 1 1774950"/>
                <a:gd name="f547" fmla="*/ f423 1 1308948"/>
                <a:gd name="f548" fmla="*/ f424 1 1774950"/>
                <a:gd name="f549" fmla="*/ f425 1 1308948"/>
                <a:gd name="f550" fmla="*/ f426 1 1774950"/>
                <a:gd name="f551" fmla="*/ f427 1 1308948"/>
                <a:gd name="f552" fmla="*/ f428 1 1774950"/>
                <a:gd name="f553" fmla="*/ f429 1 1308948"/>
                <a:gd name="f554" fmla="*/ f430 1 1774950"/>
                <a:gd name="f555" fmla="*/ f431 1 1308948"/>
                <a:gd name="f556" fmla="*/ f432 1 1774950"/>
                <a:gd name="f557" fmla="*/ f433 1 1308948"/>
                <a:gd name="f558" fmla="*/ f434 1 1774950"/>
                <a:gd name="f559" fmla="*/ f435 1 1308948"/>
                <a:gd name="f560" fmla="*/ f436 1 1774950"/>
                <a:gd name="f561" fmla="*/ f437 1 1308948"/>
                <a:gd name="f562" fmla="*/ f438 1 1774950"/>
                <a:gd name="f563" fmla="*/ f439 1 1308948"/>
                <a:gd name="f564" fmla="*/ f440 1 1774950"/>
                <a:gd name="f565" fmla="*/ f441 1 1308948"/>
                <a:gd name="f566" fmla="*/ f442 1 1774950"/>
                <a:gd name="f567" fmla="*/ f443 1 1308948"/>
                <a:gd name="f568" fmla="*/ f444 1 1774950"/>
                <a:gd name="f569" fmla="*/ f445 1 1308948"/>
                <a:gd name="f570" fmla="*/ f446 1 1774950"/>
                <a:gd name="f571" fmla="*/ f447 1 1308948"/>
                <a:gd name="f572" fmla="*/ f448 1 1774950"/>
                <a:gd name="f573" fmla="*/ f449 1 1308948"/>
                <a:gd name="f574" fmla="*/ f450 1 1774950"/>
                <a:gd name="f575" fmla="*/ f451 1 1308948"/>
                <a:gd name="f576" fmla="*/ f452 1 1774950"/>
                <a:gd name="f577" fmla="*/ f453 1 1308948"/>
                <a:gd name="f578" fmla="*/ f454 1 1774950"/>
                <a:gd name="f579" fmla="*/ f455 1 1308948"/>
                <a:gd name="f580" fmla="*/ f456 1 1774950"/>
                <a:gd name="f581" fmla="*/ f457 1 1308948"/>
                <a:gd name="f582" fmla="*/ f458 1 1774950"/>
                <a:gd name="f583" fmla="*/ f459 1 1308948"/>
                <a:gd name="f584" fmla="*/ f460 1 1774950"/>
                <a:gd name="f585" fmla="*/ f461 1 1308948"/>
                <a:gd name="f586" fmla="*/ f462 1 1774950"/>
                <a:gd name="f587" fmla="*/ f463 1 1308948"/>
                <a:gd name="f588" fmla="*/ f464 1 1774950"/>
                <a:gd name="f589" fmla="*/ f465 1 1308948"/>
                <a:gd name="f590" fmla="*/ f466 1 1774950"/>
                <a:gd name="f591" fmla="*/ f467 1 1308948"/>
                <a:gd name="f592" fmla="*/ f468 1 1774950"/>
                <a:gd name="f593" fmla="*/ f469 1 1308948"/>
                <a:gd name="f594" fmla="*/ f470 1 1774950"/>
                <a:gd name="f595" fmla="*/ f471 1 1308948"/>
                <a:gd name="f596" fmla="*/ f472 1 1774950"/>
                <a:gd name="f597" fmla="*/ f473 1 1308948"/>
                <a:gd name="f598" fmla="*/ f474 1 1774950"/>
                <a:gd name="f599" fmla="*/ f475 1 1774950"/>
                <a:gd name="f600" fmla="*/ f476 1 1308948"/>
                <a:gd name="f601" fmla="*/ f477 1 1774950"/>
                <a:gd name="f602" fmla="*/ f478 1 1308948"/>
                <a:gd name="f603" fmla="*/ f479 1 1774950"/>
                <a:gd name="f604" fmla="*/ f480 1 1308948"/>
                <a:gd name="f605" fmla="*/ f481 1 1774950"/>
                <a:gd name="f606" fmla="*/ f482 1 1308948"/>
                <a:gd name="f607" fmla="*/ f483 1 1774950"/>
                <a:gd name="f608" fmla="*/ f484 1 1308948"/>
                <a:gd name="f609" fmla="*/ f485 1 1774950"/>
                <a:gd name="f610" fmla="*/ f486 1 1308948"/>
                <a:gd name="f611" fmla="*/ f487 1 1774950"/>
                <a:gd name="f612" fmla="*/ f488 1 1308948"/>
                <a:gd name="f613" fmla="*/ f489 1 1774950"/>
                <a:gd name="f614" fmla="*/ f490 1 1308948"/>
                <a:gd name="f615" fmla="*/ f491 1 1774950"/>
                <a:gd name="f616" fmla="*/ f492 1 1308948"/>
                <a:gd name="f617" fmla="*/ f493 1 1774950"/>
                <a:gd name="f618" fmla="*/ f494 1 1308948"/>
                <a:gd name="f619" fmla="*/ f495 1 1774950"/>
                <a:gd name="f620" fmla="*/ f496 1 1308948"/>
                <a:gd name="f621" fmla="*/ f497 1 1774950"/>
                <a:gd name="f622" fmla="*/ f498 1 1308948"/>
                <a:gd name="f623" fmla="*/ f499 1 1774950"/>
                <a:gd name="f624" fmla="*/ f500 1 1308948"/>
                <a:gd name="f625" fmla="*/ f501 1 1774950"/>
                <a:gd name="f626" fmla="*/ f502 1 1308948"/>
                <a:gd name="f627" fmla="*/ f503 1 1774950"/>
                <a:gd name="f628" fmla="*/ f504 1 1308948"/>
                <a:gd name="f629" fmla="*/ f505 1 1774950"/>
                <a:gd name="f630" fmla="*/ f506 1 1308948"/>
                <a:gd name="f631" fmla="*/ f375 1 f382"/>
                <a:gd name="f632" fmla="*/ f376 1 f382"/>
                <a:gd name="f633" fmla="*/ f375 1 f383"/>
                <a:gd name="f634" fmla="*/ f377 1 f383"/>
                <a:gd name="f635" fmla="*/ f508 1 f382"/>
                <a:gd name="f636" fmla="*/ f509 1 f383"/>
                <a:gd name="f637" fmla="*/ f510 1 f382"/>
                <a:gd name="f638" fmla="*/ f511 1 f383"/>
                <a:gd name="f639" fmla="*/ f512 1 f382"/>
                <a:gd name="f640" fmla="*/ f513 1 f383"/>
                <a:gd name="f641" fmla="*/ f514 1 f382"/>
                <a:gd name="f642" fmla="*/ f515 1 f383"/>
                <a:gd name="f643" fmla="*/ f516 1 f382"/>
                <a:gd name="f644" fmla="*/ f517 1 f383"/>
                <a:gd name="f645" fmla="*/ f518 1 f382"/>
                <a:gd name="f646" fmla="*/ f519 1 f383"/>
                <a:gd name="f647" fmla="*/ f520 1 f382"/>
                <a:gd name="f648" fmla="*/ f521 1 f383"/>
                <a:gd name="f649" fmla="*/ f522 1 f382"/>
                <a:gd name="f650" fmla="*/ f523 1 f383"/>
                <a:gd name="f651" fmla="*/ f524 1 f382"/>
                <a:gd name="f652" fmla="*/ f525 1 f383"/>
                <a:gd name="f653" fmla="*/ f526 1 f382"/>
                <a:gd name="f654" fmla="*/ f527 1 f383"/>
                <a:gd name="f655" fmla="*/ f528 1 f382"/>
                <a:gd name="f656" fmla="*/ f529 1 f383"/>
                <a:gd name="f657" fmla="*/ f530 1 f382"/>
                <a:gd name="f658" fmla="*/ f531 1 f383"/>
                <a:gd name="f659" fmla="*/ f532 1 f382"/>
                <a:gd name="f660" fmla="*/ f533 1 f383"/>
                <a:gd name="f661" fmla="*/ f534 1 f382"/>
                <a:gd name="f662" fmla="*/ f535 1 f383"/>
                <a:gd name="f663" fmla="*/ f536 1 f382"/>
                <a:gd name="f664" fmla="*/ f537 1 f383"/>
                <a:gd name="f665" fmla="*/ f538 1 f382"/>
                <a:gd name="f666" fmla="*/ f539 1 f383"/>
                <a:gd name="f667" fmla="*/ f540 1 f382"/>
                <a:gd name="f668" fmla="*/ f541 1 f383"/>
                <a:gd name="f669" fmla="*/ f542 1 f382"/>
                <a:gd name="f670" fmla="*/ f543 1 f383"/>
                <a:gd name="f671" fmla="*/ f544 1 f382"/>
                <a:gd name="f672" fmla="*/ f545 1 f383"/>
                <a:gd name="f673" fmla="*/ f546 1 f382"/>
                <a:gd name="f674" fmla="*/ f547 1 f383"/>
                <a:gd name="f675" fmla="*/ f548 1 f382"/>
                <a:gd name="f676" fmla="*/ f549 1 f383"/>
                <a:gd name="f677" fmla="*/ f550 1 f382"/>
                <a:gd name="f678" fmla="*/ f551 1 f383"/>
                <a:gd name="f679" fmla="*/ f552 1 f382"/>
                <a:gd name="f680" fmla="*/ f553 1 f383"/>
                <a:gd name="f681" fmla="*/ f554 1 f382"/>
                <a:gd name="f682" fmla="*/ f555 1 f383"/>
                <a:gd name="f683" fmla="*/ f556 1 f382"/>
                <a:gd name="f684" fmla="*/ f557 1 f383"/>
                <a:gd name="f685" fmla="*/ f558 1 f382"/>
                <a:gd name="f686" fmla="*/ f559 1 f383"/>
                <a:gd name="f687" fmla="*/ f560 1 f382"/>
                <a:gd name="f688" fmla="*/ f561 1 f383"/>
                <a:gd name="f689" fmla="*/ f562 1 f382"/>
                <a:gd name="f690" fmla="*/ f563 1 f383"/>
                <a:gd name="f691" fmla="*/ f564 1 f382"/>
                <a:gd name="f692" fmla="*/ f565 1 f383"/>
                <a:gd name="f693" fmla="*/ f566 1 f382"/>
                <a:gd name="f694" fmla="*/ f567 1 f383"/>
                <a:gd name="f695" fmla="*/ f568 1 f382"/>
                <a:gd name="f696" fmla="*/ f569 1 f383"/>
                <a:gd name="f697" fmla="*/ f570 1 f382"/>
                <a:gd name="f698" fmla="*/ f571 1 f383"/>
                <a:gd name="f699" fmla="*/ f572 1 f382"/>
                <a:gd name="f700" fmla="*/ f573 1 f383"/>
                <a:gd name="f701" fmla="*/ f574 1 f382"/>
                <a:gd name="f702" fmla="*/ f575 1 f383"/>
                <a:gd name="f703" fmla="*/ f576 1 f382"/>
                <a:gd name="f704" fmla="*/ f577 1 f383"/>
                <a:gd name="f705" fmla="*/ f578 1 f382"/>
                <a:gd name="f706" fmla="*/ f579 1 f383"/>
                <a:gd name="f707" fmla="*/ f580 1 f382"/>
                <a:gd name="f708" fmla="*/ f581 1 f383"/>
                <a:gd name="f709" fmla="*/ f582 1 f382"/>
                <a:gd name="f710" fmla="*/ f583 1 f383"/>
                <a:gd name="f711" fmla="*/ f584 1 f382"/>
                <a:gd name="f712" fmla="*/ f585 1 f383"/>
                <a:gd name="f713" fmla="*/ f586 1 f382"/>
                <a:gd name="f714" fmla="*/ f587 1 f383"/>
                <a:gd name="f715" fmla="*/ f588 1 f382"/>
                <a:gd name="f716" fmla="*/ f589 1 f383"/>
                <a:gd name="f717" fmla="*/ f590 1 f382"/>
                <a:gd name="f718" fmla="*/ f591 1 f383"/>
                <a:gd name="f719" fmla="*/ f592 1 f382"/>
                <a:gd name="f720" fmla="*/ f593 1 f383"/>
                <a:gd name="f721" fmla="*/ f594 1 f382"/>
                <a:gd name="f722" fmla="*/ f595 1 f383"/>
                <a:gd name="f723" fmla="*/ f596 1 f382"/>
                <a:gd name="f724" fmla="*/ f597 1 f383"/>
                <a:gd name="f725" fmla="*/ f598 1 f382"/>
                <a:gd name="f726" fmla="*/ f599 1 f382"/>
                <a:gd name="f727" fmla="*/ f600 1 f383"/>
                <a:gd name="f728" fmla="*/ f601 1 f382"/>
                <a:gd name="f729" fmla="*/ f602 1 f383"/>
                <a:gd name="f730" fmla="*/ f603 1 f382"/>
                <a:gd name="f731" fmla="*/ f604 1 f383"/>
                <a:gd name="f732" fmla="*/ f605 1 f382"/>
                <a:gd name="f733" fmla="*/ f606 1 f383"/>
                <a:gd name="f734" fmla="*/ f607 1 f382"/>
                <a:gd name="f735" fmla="*/ f608 1 f383"/>
                <a:gd name="f736" fmla="*/ f609 1 f382"/>
                <a:gd name="f737" fmla="*/ f610 1 f383"/>
                <a:gd name="f738" fmla="*/ f611 1 f382"/>
                <a:gd name="f739" fmla="*/ f612 1 f383"/>
                <a:gd name="f740" fmla="*/ f613 1 f382"/>
                <a:gd name="f741" fmla="*/ f614 1 f383"/>
                <a:gd name="f742" fmla="*/ f615 1 f382"/>
                <a:gd name="f743" fmla="*/ f616 1 f383"/>
                <a:gd name="f744" fmla="*/ f617 1 f382"/>
                <a:gd name="f745" fmla="*/ f618 1 f383"/>
                <a:gd name="f746" fmla="*/ f619 1 f382"/>
                <a:gd name="f747" fmla="*/ f620 1 f383"/>
                <a:gd name="f748" fmla="*/ f621 1 f382"/>
                <a:gd name="f749" fmla="*/ f622 1 f383"/>
                <a:gd name="f750" fmla="*/ f623 1 f382"/>
                <a:gd name="f751" fmla="*/ f624 1 f383"/>
                <a:gd name="f752" fmla="*/ f625 1 f382"/>
                <a:gd name="f753" fmla="*/ f626 1 f383"/>
                <a:gd name="f754" fmla="*/ f627 1 f382"/>
                <a:gd name="f755" fmla="*/ f628 1 f383"/>
                <a:gd name="f756" fmla="*/ f629 1 f382"/>
                <a:gd name="f757" fmla="*/ f630 1 f383"/>
                <a:gd name="f758" fmla="*/ f631 f373 1"/>
                <a:gd name="f759" fmla="*/ f632 f373 1"/>
                <a:gd name="f760" fmla="*/ f634 f374 1"/>
                <a:gd name="f761" fmla="*/ f633 f374 1"/>
                <a:gd name="f762" fmla="*/ f635 f373 1"/>
                <a:gd name="f763" fmla="*/ f636 f374 1"/>
                <a:gd name="f764" fmla="*/ f637 f373 1"/>
                <a:gd name="f765" fmla="*/ f638 f374 1"/>
                <a:gd name="f766" fmla="*/ f639 f373 1"/>
                <a:gd name="f767" fmla="*/ f640 f374 1"/>
                <a:gd name="f768" fmla="*/ f641 f373 1"/>
                <a:gd name="f769" fmla="*/ f642 f374 1"/>
                <a:gd name="f770" fmla="*/ f643 f373 1"/>
                <a:gd name="f771" fmla="*/ f644 f374 1"/>
                <a:gd name="f772" fmla="*/ f645 f373 1"/>
                <a:gd name="f773" fmla="*/ f646 f374 1"/>
                <a:gd name="f774" fmla="*/ f647 f373 1"/>
                <a:gd name="f775" fmla="*/ f648 f374 1"/>
                <a:gd name="f776" fmla="*/ f649 f373 1"/>
                <a:gd name="f777" fmla="*/ f650 f374 1"/>
                <a:gd name="f778" fmla="*/ f651 f373 1"/>
                <a:gd name="f779" fmla="*/ f652 f374 1"/>
                <a:gd name="f780" fmla="*/ f653 f373 1"/>
                <a:gd name="f781" fmla="*/ f654 f374 1"/>
                <a:gd name="f782" fmla="*/ f655 f373 1"/>
                <a:gd name="f783" fmla="*/ f656 f374 1"/>
                <a:gd name="f784" fmla="*/ f657 f373 1"/>
                <a:gd name="f785" fmla="*/ f658 f374 1"/>
                <a:gd name="f786" fmla="*/ f659 f373 1"/>
                <a:gd name="f787" fmla="*/ f660 f374 1"/>
                <a:gd name="f788" fmla="*/ f661 f373 1"/>
                <a:gd name="f789" fmla="*/ f662 f374 1"/>
                <a:gd name="f790" fmla="*/ f663 f373 1"/>
                <a:gd name="f791" fmla="*/ f664 f374 1"/>
                <a:gd name="f792" fmla="*/ f665 f373 1"/>
                <a:gd name="f793" fmla="*/ f666 f374 1"/>
                <a:gd name="f794" fmla="*/ f667 f373 1"/>
                <a:gd name="f795" fmla="*/ f668 f374 1"/>
                <a:gd name="f796" fmla="*/ f669 f373 1"/>
                <a:gd name="f797" fmla="*/ f670 f374 1"/>
                <a:gd name="f798" fmla="*/ f671 f373 1"/>
                <a:gd name="f799" fmla="*/ f672 f374 1"/>
                <a:gd name="f800" fmla="*/ f673 f373 1"/>
                <a:gd name="f801" fmla="*/ f674 f374 1"/>
                <a:gd name="f802" fmla="*/ f675 f373 1"/>
                <a:gd name="f803" fmla="*/ f676 f374 1"/>
                <a:gd name="f804" fmla="*/ f677 f373 1"/>
                <a:gd name="f805" fmla="*/ f678 f374 1"/>
                <a:gd name="f806" fmla="*/ f679 f373 1"/>
                <a:gd name="f807" fmla="*/ f680 f374 1"/>
                <a:gd name="f808" fmla="*/ f681 f373 1"/>
                <a:gd name="f809" fmla="*/ f682 f374 1"/>
                <a:gd name="f810" fmla="*/ f683 f373 1"/>
                <a:gd name="f811" fmla="*/ f684 f374 1"/>
                <a:gd name="f812" fmla="*/ f685 f373 1"/>
                <a:gd name="f813" fmla="*/ f686 f374 1"/>
                <a:gd name="f814" fmla="*/ f687 f373 1"/>
                <a:gd name="f815" fmla="*/ f688 f374 1"/>
                <a:gd name="f816" fmla="*/ f689 f373 1"/>
                <a:gd name="f817" fmla="*/ f690 f374 1"/>
                <a:gd name="f818" fmla="*/ f691 f373 1"/>
                <a:gd name="f819" fmla="*/ f692 f374 1"/>
                <a:gd name="f820" fmla="*/ f693 f373 1"/>
                <a:gd name="f821" fmla="*/ f694 f374 1"/>
                <a:gd name="f822" fmla="*/ f695 f373 1"/>
                <a:gd name="f823" fmla="*/ f696 f374 1"/>
                <a:gd name="f824" fmla="*/ f697 f373 1"/>
                <a:gd name="f825" fmla="*/ f698 f374 1"/>
                <a:gd name="f826" fmla="*/ f699 f373 1"/>
                <a:gd name="f827" fmla="*/ f700 f374 1"/>
                <a:gd name="f828" fmla="*/ f701 f373 1"/>
                <a:gd name="f829" fmla="*/ f702 f374 1"/>
                <a:gd name="f830" fmla="*/ f703 f373 1"/>
                <a:gd name="f831" fmla="*/ f704 f374 1"/>
                <a:gd name="f832" fmla="*/ f705 f373 1"/>
                <a:gd name="f833" fmla="*/ f706 f374 1"/>
                <a:gd name="f834" fmla="*/ f707 f373 1"/>
                <a:gd name="f835" fmla="*/ f708 f374 1"/>
                <a:gd name="f836" fmla="*/ f709 f373 1"/>
                <a:gd name="f837" fmla="*/ f710 f374 1"/>
                <a:gd name="f838" fmla="*/ f711 f373 1"/>
                <a:gd name="f839" fmla="*/ f712 f374 1"/>
                <a:gd name="f840" fmla="*/ f713 f373 1"/>
                <a:gd name="f841" fmla="*/ f714 f374 1"/>
                <a:gd name="f842" fmla="*/ f715 f373 1"/>
                <a:gd name="f843" fmla="*/ f716 f374 1"/>
                <a:gd name="f844" fmla="*/ f717 f373 1"/>
                <a:gd name="f845" fmla="*/ f718 f374 1"/>
                <a:gd name="f846" fmla="*/ f719 f373 1"/>
                <a:gd name="f847" fmla="*/ f720 f374 1"/>
                <a:gd name="f848" fmla="*/ f721 f373 1"/>
                <a:gd name="f849" fmla="*/ f722 f374 1"/>
                <a:gd name="f850" fmla="*/ f723 f373 1"/>
                <a:gd name="f851" fmla="*/ f724 f374 1"/>
                <a:gd name="f852" fmla="*/ f725 f373 1"/>
                <a:gd name="f853" fmla="*/ f726 f373 1"/>
                <a:gd name="f854" fmla="*/ f727 f374 1"/>
                <a:gd name="f855" fmla="*/ f728 f373 1"/>
                <a:gd name="f856" fmla="*/ f729 f374 1"/>
                <a:gd name="f857" fmla="*/ f730 f373 1"/>
                <a:gd name="f858" fmla="*/ f731 f374 1"/>
                <a:gd name="f859" fmla="*/ f732 f373 1"/>
                <a:gd name="f860" fmla="*/ f733 f374 1"/>
                <a:gd name="f861" fmla="*/ f734 f373 1"/>
                <a:gd name="f862" fmla="*/ f735 f374 1"/>
                <a:gd name="f863" fmla="*/ f736 f373 1"/>
                <a:gd name="f864" fmla="*/ f737 f374 1"/>
                <a:gd name="f865" fmla="*/ f738 f373 1"/>
                <a:gd name="f866" fmla="*/ f739 f374 1"/>
                <a:gd name="f867" fmla="*/ f740 f373 1"/>
                <a:gd name="f868" fmla="*/ f741 f374 1"/>
                <a:gd name="f869" fmla="*/ f742 f373 1"/>
                <a:gd name="f870" fmla="*/ f743 f374 1"/>
                <a:gd name="f871" fmla="*/ f744 f373 1"/>
                <a:gd name="f872" fmla="*/ f745 f374 1"/>
                <a:gd name="f873" fmla="*/ f746 f373 1"/>
                <a:gd name="f874" fmla="*/ f747 f374 1"/>
                <a:gd name="f875" fmla="*/ f748 f373 1"/>
                <a:gd name="f876" fmla="*/ f749 f374 1"/>
                <a:gd name="f877" fmla="*/ f750 f373 1"/>
                <a:gd name="f878" fmla="*/ f751 f374 1"/>
                <a:gd name="f879" fmla="*/ f752 f373 1"/>
                <a:gd name="f880" fmla="*/ f753 f374 1"/>
                <a:gd name="f881" fmla="*/ f754 f373 1"/>
                <a:gd name="f882" fmla="*/ f755 f374 1"/>
                <a:gd name="f883" fmla="*/ f756 f373 1"/>
                <a:gd name="f884" fmla="*/ f757 f374 1"/>
              </a:gdLst>
              <a:ahLst/>
              <a:cxnLst>
                <a:cxn ang="3cd4">
                  <a:pos x="hc" y="t"/>
                </a:cxn>
                <a:cxn ang="0">
                  <a:pos x="r" y="vc"/>
                </a:cxn>
                <a:cxn ang="cd4">
                  <a:pos x="hc" y="b"/>
                </a:cxn>
                <a:cxn ang="cd2">
                  <a:pos x="l" y="vc"/>
                </a:cxn>
                <a:cxn ang="f507">
                  <a:pos x="f762" y="f763"/>
                </a:cxn>
                <a:cxn ang="f507">
                  <a:pos x="f764" y="f765"/>
                </a:cxn>
                <a:cxn ang="f507">
                  <a:pos x="f766" y="f767"/>
                </a:cxn>
                <a:cxn ang="f507">
                  <a:pos x="f768" y="f769"/>
                </a:cxn>
                <a:cxn ang="f507">
                  <a:pos x="f770" y="f771"/>
                </a:cxn>
                <a:cxn ang="f507">
                  <a:pos x="f772" y="f773"/>
                </a:cxn>
                <a:cxn ang="f507">
                  <a:pos x="f774" y="f775"/>
                </a:cxn>
                <a:cxn ang="f507">
                  <a:pos x="f776" y="f777"/>
                </a:cxn>
                <a:cxn ang="f507">
                  <a:pos x="f778" y="f779"/>
                </a:cxn>
                <a:cxn ang="f507">
                  <a:pos x="f780" y="f781"/>
                </a:cxn>
                <a:cxn ang="f507">
                  <a:pos x="f782" y="f783"/>
                </a:cxn>
                <a:cxn ang="f507">
                  <a:pos x="f784" y="f785"/>
                </a:cxn>
                <a:cxn ang="f507">
                  <a:pos x="f786" y="f787"/>
                </a:cxn>
                <a:cxn ang="f507">
                  <a:pos x="f788" y="f789"/>
                </a:cxn>
                <a:cxn ang="f507">
                  <a:pos x="f790" y="f791"/>
                </a:cxn>
                <a:cxn ang="f507">
                  <a:pos x="f792" y="f793"/>
                </a:cxn>
                <a:cxn ang="f507">
                  <a:pos x="f794" y="f795"/>
                </a:cxn>
                <a:cxn ang="f507">
                  <a:pos x="f796" y="f797"/>
                </a:cxn>
                <a:cxn ang="f507">
                  <a:pos x="f798" y="f799"/>
                </a:cxn>
                <a:cxn ang="f507">
                  <a:pos x="f800" y="f801"/>
                </a:cxn>
                <a:cxn ang="f507">
                  <a:pos x="f802" y="f803"/>
                </a:cxn>
                <a:cxn ang="f507">
                  <a:pos x="f804" y="f805"/>
                </a:cxn>
                <a:cxn ang="f507">
                  <a:pos x="f806" y="f807"/>
                </a:cxn>
                <a:cxn ang="f507">
                  <a:pos x="f808" y="f809"/>
                </a:cxn>
                <a:cxn ang="f507">
                  <a:pos x="f810" y="f811"/>
                </a:cxn>
                <a:cxn ang="f507">
                  <a:pos x="f812" y="f813"/>
                </a:cxn>
                <a:cxn ang="f507">
                  <a:pos x="f814" y="f815"/>
                </a:cxn>
                <a:cxn ang="f507">
                  <a:pos x="f816" y="f817"/>
                </a:cxn>
                <a:cxn ang="f507">
                  <a:pos x="f818" y="f819"/>
                </a:cxn>
                <a:cxn ang="f507">
                  <a:pos x="f820" y="f821"/>
                </a:cxn>
                <a:cxn ang="f507">
                  <a:pos x="f822" y="f823"/>
                </a:cxn>
                <a:cxn ang="f507">
                  <a:pos x="f824" y="f825"/>
                </a:cxn>
                <a:cxn ang="f507">
                  <a:pos x="f826" y="f827"/>
                </a:cxn>
                <a:cxn ang="f507">
                  <a:pos x="f828" y="f829"/>
                </a:cxn>
                <a:cxn ang="f507">
                  <a:pos x="f830" y="f831"/>
                </a:cxn>
                <a:cxn ang="f507">
                  <a:pos x="f832" y="f833"/>
                </a:cxn>
                <a:cxn ang="f507">
                  <a:pos x="f834" y="f835"/>
                </a:cxn>
                <a:cxn ang="f507">
                  <a:pos x="f836" y="f837"/>
                </a:cxn>
                <a:cxn ang="f507">
                  <a:pos x="f838" y="f839"/>
                </a:cxn>
                <a:cxn ang="f507">
                  <a:pos x="f840" y="f841"/>
                </a:cxn>
                <a:cxn ang="f507">
                  <a:pos x="f842" y="f843"/>
                </a:cxn>
                <a:cxn ang="f507">
                  <a:pos x="f844" y="f845"/>
                </a:cxn>
                <a:cxn ang="f507">
                  <a:pos x="f846" y="f847"/>
                </a:cxn>
                <a:cxn ang="f507">
                  <a:pos x="f848" y="f849"/>
                </a:cxn>
                <a:cxn ang="f507">
                  <a:pos x="f850" y="f851"/>
                </a:cxn>
                <a:cxn ang="f507">
                  <a:pos x="f852" y="f827"/>
                </a:cxn>
                <a:cxn ang="f507">
                  <a:pos x="f853" y="f854"/>
                </a:cxn>
                <a:cxn ang="f507">
                  <a:pos x="f855" y="f856"/>
                </a:cxn>
                <a:cxn ang="f507">
                  <a:pos x="f857" y="f858"/>
                </a:cxn>
                <a:cxn ang="f507">
                  <a:pos x="f859" y="f860"/>
                </a:cxn>
                <a:cxn ang="f507">
                  <a:pos x="f861" y="f862"/>
                </a:cxn>
                <a:cxn ang="f507">
                  <a:pos x="f863" y="f864"/>
                </a:cxn>
                <a:cxn ang="f507">
                  <a:pos x="f865" y="f866"/>
                </a:cxn>
                <a:cxn ang="f507">
                  <a:pos x="f867" y="f868"/>
                </a:cxn>
                <a:cxn ang="f507">
                  <a:pos x="f869" y="f870"/>
                </a:cxn>
                <a:cxn ang="f507">
                  <a:pos x="f871" y="f872"/>
                </a:cxn>
                <a:cxn ang="f507">
                  <a:pos x="f873" y="f874"/>
                </a:cxn>
                <a:cxn ang="f507">
                  <a:pos x="f875" y="f876"/>
                </a:cxn>
                <a:cxn ang="f507">
                  <a:pos x="f877" y="f878"/>
                </a:cxn>
                <a:cxn ang="f507">
                  <a:pos x="f879" y="f880"/>
                </a:cxn>
                <a:cxn ang="f507">
                  <a:pos x="f881" y="f882"/>
                </a:cxn>
                <a:cxn ang="f507">
                  <a:pos x="f883" y="f884"/>
                </a:cxn>
                <a:cxn ang="f507">
                  <a:pos x="f762" y="f763"/>
                </a:cxn>
              </a:cxnLst>
              <a:rect l="f758" t="f761" r="f759" b="f760"/>
              <a:pathLst>
                <a:path w="1774950" h="130894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54" y="f76"/>
                    <a:pt x="f77" y="f78"/>
                    <a:pt x="f79" y="f80"/>
                  </a:cubicBezTo>
                  <a:cubicBezTo>
                    <a:pt x="f81" y="f82"/>
                    <a:pt x="f81" y="f83"/>
                    <a:pt x="f84" y="f85"/>
                  </a:cubicBezTo>
                  <a:cubicBezTo>
                    <a:pt x="f86" y="f87"/>
                    <a:pt x="f88" y="f89"/>
                    <a:pt x="f90" y="f91"/>
                  </a:cubicBezTo>
                  <a:cubicBezTo>
                    <a:pt x="f92" y="f93"/>
                    <a:pt x="f94" y="f95"/>
                    <a:pt x="f96" y="f97"/>
                  </a:cubicBezTo>
                  <a:cubicBezTo>
                    <a:pt x="f98" y="f99"/>
                    <a:pt x="f100" y="f99"/>
                    <a:pt x="f101" y="f99"/>
                  </a:cubicBezTo>
                  <a:cubicBezTo>
                    <a:pt x="f102" y="f103"/>
                    <a:pt x="f104" y="f105"/>
                    <a:pt x="f106" y="f107"/>
                  </a:cubicBezTo>
                  <a:cubicBezTo>
                    <a:pt x="f108" y="f109"/>
                    <a:pt x="f110" y="f111"/>
                    <a:pt x="f112" y="f113"/>
                  </a:cubicBezTo>
                  <a:cubicBezTo>
                    <a:pt x="f114" y="f87"/>
                    <a:pt x="f115" y="f116"/>
                    <a:pt x="f117" y="f118"/>
                  </a:cubicBezTo>
                  <a:cubicBezTo>
                    <a:pt x="f119" y="f120"/>
                    <a:pt x="f121" y="f122"/>
                    <a:pt x="f123" y="f124"/>
                  </a:cubicBezTo>
                  <a:cubicBezTo>
                    <a:pt x="f125" y="f126"/>
                    <a:pt x="f127" y="f128"/>
                    <a:pt x="f129" y="f130"/>
                  </a:cubicBezTo>
                  <a:cubicBezTo>
                    <a:pt x="f131" y="f132"/>
                    <a:pt x="f133" y="f134"/>
                    <a:pt x="f135" y="f136"/>
                  </a:cubicBezTo>
                  <a:cubicBezTo>
                    <a:pt x="f137" y="f138"/>
                    <a:pt x="f139" y="f140"/>
                    <a:pt x="f141" y="f142"/>
                  </a:cubicBezTo>
                  <a:cubicBezTo>
                    <a:pt x="f143" y="f144"/>
                    <a:pt x="f145" y="f146"/>
                    <a:pt x="f147" y="f148"/>
                  </a:cubicBezTo>
                  <a:cubicBezTo>
                    <a:pt x="f149" y="f150"/>
                    <a:pt x="f151" y="f152"/>
                    <a:pt x="f153" y="f154"/>
                  </a:cubicBezTo>
                  <a:cubicBezTo>
                    <a:pt x="f155" y="f156"/>
                    <a:pt x="f157" y="f158"/>
                    <a:pt x="f159" y="f160"/>
                  </a:cubicBezTo>
                  <a:cubicBezTo>
                    <a:pt x="f161" y="f162"/>
                    <a:pt x="f163" y="f164"/>
                    <a:pt x="f165" y="f166"/>
                  </a:cubicBezTo>
                  <a:cubicBezTo>
                    <a:pt x="f167" y="f168"/>
                    <a:pt x="f169" y="f170"/>
                    <a:pt x="f171" y="f172"/>
                  </a:cubicBezTo>
                  <a:cubicBezTo>
                    <a:pt x="f173" y="f174"/>
                    <a:pt x="f175" y="f176"/>
                    <a:pt x="f177" y="f178"/>
                  </a:cubicBezTo>
                  <a:cubicBezTo>
                    <a:pt x="f179" y="f180"/>
                    <a:pt x="f181" y="f182"/>
                    <a:pt x="f183" y="f184"/>
                  </a:cubicBezTo>
                  <a:cubicBezTo>
                    <a:pt x="f185" y="f186"/>
                    <a:pt x="f187" y="f188"/>
                    <a:pt x="f189" y="f190"/>
                  </a:cubicBezTo>
                  <a:cubicBezTo>
                    <a:pt x="f191" y="f192"/>
                    <a:pt x="f193" y="f194"/>
                    <a:pt x="f195" y="f196"/>
                  </a:cubicBezTo>
                  <a:cubicBezTo>
                    <a:pt x="f197" y="f198"/>
                    <a:pt x="f199" y="f200"/>
                    <a:pt x="f201"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239" y="f240"/>
                    <a:pt x="f241" y="f242"/>
                    <a:pt x="f243" y="f244"/>
                  </a:cubicBezTo>
                  <a:cubicBezTo>
                    <a:pt x="f245" y="f246"/>
                    <a:pt x="f247" y="f248"/>
                    <a:pt x="f249" y="f250"/>
                  </a:cubicBezTo>
                  <a:cubicBezTo>
                    <a:pt x="f251" y="f252"/>
                    <a:pt x="f253" y="f254"/>
                    <a:pt x="f255" y="f256"/>
                  </a:cubicBezTo>
                  <a:cubicBezTo>
                    <a:pt x="f255" y="f257"/>
                    <a:pt x="f258" y="f259"/>
                    <a:pt x="f260" y="f261"/>
                  </a:cubicBezTo>
                  <a:cubicBezTo>
                    <a:pt x="f262" y="f263"/>
                    <a:pt x="f264" y="f265"/>
                    <a:pt x="f266" y="f267"/>
                  </a:cubicBezTo>
                  <a:cubicBezTo>
                    <a:pt x="f268" y="f269"/>
                    <a:pt x="f270" y="f271"/>
                    <a:pt x="f272" y="f196"/>
                  </a:cubicBezTo>
                  <a:cubicBezTo>
                    <a:pt x="f273" y="f274"/>
                    <a:pt x="f275" y="f276"/>
                    <a:pt x="f277" y="f278"/>
                  </a:cubicBezTo>
                  <a:cubicBezTo>
                    <a:pt x="f279" y="f280"/>
                    <a:pt x="f281" y="f282"/>
                    <a:pt x="f283" y="f284"/>
                  </a:cubicBezTo>
                  <a:cubicBezTo>
                    <a:pt x="f285" y="f286"/>
                    <a:pt x="f287" y="f288"/>
                    <a:pt x="f289" y="f290"/>
                  </a:cubicBezTo>
                  <a:cubicBezTo>
                    <a:pt x="f291" y="f292"/>
                    <a:pt x="f293" y="f294"/>
                    <a:pt x="f295" y="f296"/>
                  </a:cubicBezTo>
                  <a:cubicBezTo>
                    <a:pt x="f297" y="f298"/>
                    <a:pt x="f299" y="f300"/>
                    <a:pt x="f301" y="f302"/>
                  </a:cubicBezTo>
                  <a:cubicBezTo>
                    <a:pt x="f303" y="f304"/>
                    <a:pt x="f305" y="f306"/>
                    <a:pt x="f307" y="f308"/>
                  </a:cubicBezTo>
                  <a:cubicBezTo>
                    <a:pt x="f309" y="f310"/>
                    <a:pt x="f311" y="f312"/>
                    <a:pt x="f313" y="f314"/>
                  </a:cubicBezTo>
                  <a:cubicBezTo>
                    <a:pt x="f315" y="f316"/>
                    <a:pt x="f317" y="f318"/>
                    <a:pt x="f319" y="f320"/>
                  </a:cubicBezTo>
                  <a:cubicBezTo>
                    <a:pt x="f321" y="f322"/>
                    <a:pt x="f323" y="f324"/>
                    <a:pt x="f325" y="f326"/>
                  </a:cubicBezTo>
                  <a:cubicBezTo>
                    <a:pt x="f327" y="f328"/>
                    <a:pt x="f329" y="f330"/>
                    <a:pt x="f331" y="f332"/>
                  </a:cubicBezTo>
                  <a:cubicBezTo>
                    <a:pt x="f333" y="f334"/>
                    <a:pt x="f335" y="f336"/>
                    <a:pt x="f337" y="f338"/>
                  </a:cubicBezTo>
                  <a:cubicBezTo>
                    <a:pt x="f339" y="f340"/>
                    <a:pt x="f341" y="f342"/>
                    <a:pt x="f343" y="f344"/>
                  </a:cubicBezTo>
                  <a:cubicBezTo>
                    <a:pt x="f345" y="f346"/>
                    <a:pt x="f347" y="f348"/>
                    <a:pt x="f349" y="f348"/>
                  </a:cubicBezTo>
                  <a:cubicBezTo>
                    <a:pt x="f350" y="f351"/>
                    <a:pt x="f352" y="f353"/>
                    <a:pt x="f354" y="f355"/>
                  </a:cubicBezTo>
                  <a:cubicBezTo>
                    <a:pt x="f356" y="f357"/>
                    <a:pt x="f358" y="f359"/>
                    <a:pt x="f360" y="f361"/>
                  </a:cubicBezTo>
                  <a:cubicBezTo>
                    <a:pt x="f362" y="f363"/>
                    <a:pt x="f364" y="f365"/>
                    <a:pt x="f366" y="f367"/>
                  </a:cubicBezTo>
                  <a:cubicBezTo>
                    <a:pt x="f368" y="f369"/>
                    <a:pt x="f370" y="f371"/>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nvGrpSpPr>
            <p:cNvPr id="120" name="Graphic 225">
              <a:extLst>
                <a:ext uri="{FF2B5EF4-FFF2-40B4-BE49-F238E27FC236}">
                  <a16:creationId xmlns:a16="http://schemas.microsoft.com/office/drawing/2014/main" id="{090E7CBE-8B45-4BF6-8221-998AFC866A92}"/>
                </a:ext>
              </a:extLst>
            </p:cNvPr>
            <p:cNvGrpSpPr/>
            <p:nvPr/>
          </p:nvGrpSpPr>
          <p:grpSpPr>
            <a:xfrm>
              <a:off x="5902278" y="2591052"/>
              <a:ext cx="1076193" cy="1107155"/>
              <a:chOff x="5902278" y="2591052"/>
              <a:chExt cx="1076193" cy="1107155"/>
            </a:xfrm>
          </p:grpSpPr>
          <p:sp>
            <p:nvSpPr>
              <p:cNvPr id="121" name="Freeform: Shape 358">
                <a:extLst>
                  <a:ext uri="{FF2B5EF4-FFF2-40B4-BE49-F238E27FC236}">
                    <a16:creationId xmlns:a16="http://schemas.microsoft.com/office/drawing/2014/main" id="{4465C6BB-2E45-4350-8803-E5B8F683C57B}"/>
                  </a:ext>
                </a:extLst>
              </p:cNvPr>
              <p:cNvSpPr/>
              <p:nvPr/>
            </p:nvSpPr>
            <p:spPr>
              <a:xfrm flipH="1">
                <a:off x="5902278" y="2591052"/>
                <a:ext cx="1076193" cy="1107155"/>
              </a:xfrm>
              <a:custGeom>
                <a:avLst/>
                <a:gdLst>
                  <a:gd name="f0" fmla="val 10800000"/>
                  <a:gd name="f1" fmla="val 5400000"/>
                  <a:gd name="f2" fmla="val 180"/>
                  <a:gd name="f3" fmla="val w"/>
                  <a:gd name="f4" fmla="val h"/>
                  <a:gd name="f5" fmla="val 0"/>
                  <a:gd name="f6" fmla="val 1224032"/>
                  <a:gd name="f7" fmla="val 1259241"/>
                  <a:gd name="f8" fmla="val 1004922"/>
                  <a:gd name="f9" fmla="val 992628"/>
                  <a:gd name="f10" fmla="val 1003265"/>
                  <a:gd name="f11" fmla="val 998634"/>
                  <a:gd name="f12" fmla="val 1006164"/>
                  <a:gd name="f13" fmla="val 1001948"/>
                  <a:gd name="f14" fmla="val 1008235"/>
                  <a:gd name="f15" fmla="val 1005262"/>
                  <a:gd name="f16" fmla="val 1013828"/>
                  <a:gd name="f17" fmla="val 1013960"/>
                  <a:gd name="f18" fmla="val 1019834"/>
                  <a:gd name="f19" fmla="val 1022452"/>
                  <a:gd name="f20" fmla="val 1027290"/>
                  <a:gd name="f21" fmla="val 1029701"/>
                  <a:gd name="f22" fmla="val 1028740"/>
                  <a:gd name="f23" fmla="val 1031151"/>
                  <a:gd name="f24" fmla="val 1031846"/>
                  <a:gd name="f25" fmla="val 1033015"/>
                  <a:gd name="f26" fmla="val 1029982"/>
                  <a:gd name="f27" fmla="val 1035500"/>
                  <a:gd name="f28" fmla="val 1028325"/>
                  <a:gd name="f29" fmla="val 1037778"/>
                  <a:gd name="f30" fmla="val 1025426"/>
                  <a:gd name="f31" fmla="val 1036329"/>
                  <a:gd name="f32" fmla="val 1023355"/>
                  <a:gd name="f33" fmla="val 1035293"/>
                  <a:gd name="f34" fmla="val 1015899"/>
                  <a:gd name="f35" fmla="val 1031565"/>
                  <a:gd name="f36" fmla="val 1009064"/>
                  <a:gd name="f37" fmla="val 1027008"/>
                  <a:gd name="f38" fmla="val 1003472"/>
                  <a:gd name="f39" fmla="val 1020795"/>
                  <a:gd name="f40" fmla="val 988974"/>
                  <a:gd name="f41" fmla="val 1004640"/>
                  <a:gd name="f42" fmla="val 980275"/>
                  <a:gd name="f43" fmla="val 984965"/>
                  <a:gd name="f44" fmla="val 968677"/>
                  <a:gd name="f45" fmla="val 966946"/>
                  <a:gd name="f46" fmla="val 960185"/>
                  <a:gd name="f47" fmla="val 954105"/>
                  <a:gd name="f48" fmla="val 949416"/>
                  <a:gd name="f49" fmla="val 946028"/>
                  <a:gd name="f50" fmla="val 934089"/>
                  <a:gd name="f51" fmla="val 943335"/>
                  <a:gd name="f52" fmla="val 917520"/>
                  <a:gd name="f53" fmla="val 940228"/>
                  <a:gd name="f54" fmla="val 901780"/>
                  <a:gd name="f55" fmla="val 934429"/>
                  <a:gd name="f56" fmla="val 885625"/>
                  <a:gd name="f57" fmla="val 927387"/>
                  <a:gd name="f58" fmla="val 890182"/>
                  <a:gd name="f59" fmla="val 923867"/>
                  <a:gd name="f60" fmla="val 894117"/>
                  <a:gd name="f61" fmla="val 925109"/>
                  <a:gd name="f62" fmla="val 897638"/>
                  <a:gd name="f63" fmla="val 944859"/>
                  <a:gd name="f64" fmla="val 926973"/>
                  <a:gd name="f65" fmla="val 992081"/>
                  <a:gd name="f66" fmla="val 930494"/>
                  <a:gd name="f67" fmla="val 1039302"/>
                  <a:gd name="f68" fmla="val 929044"/>
                  <a:gd name="f69" fmla="val 1079068"/>
                  <a:gd name="f70" fmla="val 928009"/>
                  <a:gd name="f71" fmla="val 1118626"/>
                  <a:gd name="f72" fmla="val 1156942"/>
                  <a:gd name="f73" fmla="val 913718"/>
                  <a:gd name="f74" fmla="val 1170197"/>
                  <a:gd name="f75" fmla="val 909783"/>
                  <a:gd name="f76" fmla="val 1182831"/>
                  <a:gd name="f77" fmla="val 904398"/>
                  <a:gd name="f78" fmla="val 1194429"/>
                  <a:gd name="f79" fmla="val 896528"/>
                  <a:gd name="f80" fmla="val 1197950"/>
                  <a:gd name="f81" fmla="val 894250"/>
                  <a:gd name="f82" fmla="val 1202092"/>
                  <a:gd name="f83" fmla="val 891764"/>
                  <a:gd name="f84" fmla="val 1196708"/>
                  <a:gd name="f85" fmla="val 887001"/>
                  <a:gd name="f86" fmla="val 1185109"/>
                  <a:gd name="f87" fmla="val 876645"/>
                  <a:gd name="f88" fmla="val 1178482"/>
                  <a:gd name="f89" fmla="val 862976"/>
                  <a:gd name="f90" fmla="val 1172475"/>
                  <a:gd name="f91" fmla="val 848892"/>
                  <a:gd name="f92" fmla="val 1163363"/>
                  <a:gd name="f93" fmla="val 826938"/>
                  <a:gd name="f94" fmla="val 1155078"/>
                  <a:gd name="f95" fmla="val 804570"/>
                  <a:gd name="f96" fmla="val 1145344"/>
                  <a:gd name="f97" fmla="val 782823"/>
                  <a:gd name="f98" fmla="val 1136024"/>
                  <a:gd name="f99" fmla="val 762112"/>
                  <a:gd name="f100" fmla="val 1123183"/>
                  <a:gd name="f101" fmla="val 743679"/>
                  <a:gd name="f102" fmla="val 1103507"/>
                  <a:gd name="f103" fmla="val 731252"/>
                  <a:gd name="f104" fmla="val 1093151"/>
                  <a:gd name="f105" fmla="val 724625"/>
                  <a:gd name="f106" fmla="val 1082589"/>
                  <a:gd name="f107" fmla="val 722554"/>
                  <a:gd name="f108" fmla="val 1070162"/>
                  <a:gd name="f109" fmla="val 726696"/>
                  <a:gd name="f110" fmla="val 1040131"/>
                  <a:gd name="f111" fmla="val 736637"/>
                  <a:gd name="f112" fmla="val 1011963"/>
                  <a:gd name="f113" fmla="val 750307"/>
                  <a:gd name="f114" fmla="val 983796"/>
                  <a:gd name="f115" fmla="val 764183"/>
                  <a:gd name="f116" fmla="val 950658"/>
                  <a:gd name="f117" fmla="val 780545"/>
                  <a:gd name="f118" fmla="val 918970"/>
                  <a:gd name="f119" fmla="val 799806"/>
                  <a:gd name="f120" fmla="val 884175"/>
                  <a:gd name="f121" fmla="val 812233"/>
                  <a:gd name="f122" fmla="val 851659"/>
                  <a:gd name="f123" fmla="val 823831"/>
                  <a:gd name="f124" fmla="val 818521"/>
                  <a:gd name="f125" fmla="val 830252"/>
                  <a:gd name="f126" fmla="val 783726"/>
                  <a:gd name="f127" fmla="val 826524"/>
                  <a:gd name="f128" fmla="val 785383"/>
                  <a:gd name="f129" fmla="val 788075"/>
                  <a:gd name="f130" fmla="val 824039"/>
                  <a:gd name="f131" fmla="val 790146"/>
                  <a:gd name="f132" fmla="val 823417"/>
                  <a:gd name="f133" fmla="val 817485"/>
                  <a:gd name="f134" fmla="val 815547"/>
                  <a:gd name="f135" fmla="val 843996"/>
                  <a:gd name="f136" fmla="val 805813"/>
                  <a:gd name="f137" fmla="val 869056"/>
                  <a:gd name="f138" fmla="val 792558"/>
                  <a:gd name="f139" fmla="val 909029"/>
                  <a:gd name="f140" fmla="val 771432"/>
                  <a:gd name="f141" fmla="val 940303"/>
                  <a:gd name="f142" fmla="val 742022"/>
                  <a:gd name="f143" fmla="val 956043"/>
                  <a:gd name="f144" fmla="val 698322"/>
                  <a:gd name="f145" fmla="val 968263"/>
                  <a:gd name="f146" fmla="val 664355"/>
                  <a:gd name="f147" fmla="val 968884"/>
                  <a:gd name="f148" fmla="val 628939"/>
                  <a:gd name="f149" fmla="val 964328"/>
                  <a:gd name="f150" fmla="val 594144"/>
                  <a:gd name="f151" fmla="val 955008"/>
                  <a:gd name="f152" fmla="val 519170"/>
                  <a:gd name="f153" fmla="val 929326"/>
                  <a:gd name="f154" fmla="val 449580"/>
                  <a:gd name="f155" fmla="val 890596"/>
                  <a:gd name="f156" fmla="val 384754"/>
                  <a:gd name="f157" fmla="val 888318"/>
                  <a:gd name="f158" fmla="val 380819"/>
                  <a:gd name="f159" fmla="val 886039"/>
                  <a:gd name="f160" fmla="val 376884"/>
                  <a:gd name="f161" fmla="val 883761"/>
                  <a:gd name="f162" fmla="val 372948"/>
                  <a:gd name="f163" fmla="val 887696"/>
                  <a:gd name="f164" fmla="val 373363"/>
                  <a:gd name="f165" fmla="val 374605"/>
                  <a:gd name="f166" fmla="val 892253"/>
                  <a:gd name="f167" fmla="val 376469"/>
                  <a:gd name="f168" fmla="val 909236"/>
                  <a:gd name="f169" fmla="val 392210"/>
                  <a:gd name="f170" fmla="val 924976"/>
                  <a:gd name="f171" fmla="val 408986"/>
                  <a:gd name="f172" fmla="val 936989"/>
                  <a:gd name="f173" fmla="val 429076"/>
                  <a:gd name="f174" fmla="val 942374"/>
                  <a:gd name="f175" fmla="val 438189"/>
                  <a:gd name="f176" fmla="val 943824"/>
                  <a:gd name="f177" fmla="val 429697"/>
                  <a:gd name="f178" fmla="val 964121"/>
                  <a:gd name="f179" fmla="val 412507"/>
                  <a:gd name="f180" fmla="val 975719"/>
                  <a:gd name="f181" fmla="val 394074"/>
                  <a:gd name="f182" fmla="val 373777"/>
                  <a:gd name="f183" fmla="val 999951"/>
                  <a:gd name="f184" fmla="val 333183"/>
                  <a:gd name="f185" fmla="val 1007407"/>
                  <a:gd name="f186" fmla="val 291139"/>
                  <a:gd name="f187" fmla="val 1003058"/>
                  <a:gd name="f188" fmla="val 247231"/>
                  <a:gd name="f189" fmla="val 1001815"/>
                  <a:gd name="f190" fmla="val 235219"/>
                  <a:gd name="f191" fmla="val 999330"/>
                  <a:gd name="f192" fmla="val 223206"/>
                  <a:gd name="f193" fmla="val 1000158"/>
                  <a:gd name="f194" fmla="val 209330"/>
                  <a:gd name="f195" fmla="val 1013413"/>
                  <a:gd name="f196" fmla="val 223414"/>
                  <a:gd name="f197" fmla="val 1016313"/>
                  <a:gd name="f198" fmla="val 239775"/>
                  <a:gd name="f199" fmla="val 1019005"/>
                  <a:gd name="f200" fmla="val 256137"/>
                  <a:gd name="f201" fmla="val 1020041"/>
                  <a:gd name="f202" fmla="val 262351"/>
                  <a:gd name="f203" fmla="val 1022112"/>
                  <a:gd name="f204" fmla="val 265871"/>
                  <a:gd name="f205" fmla="val 1029154"/>
                  <a:gd name="f206" fmla="val 264008"/>
                  <a:gd name="f207" fmla="val 1050072"/>
                  <a:gd name="f208" fmla="val 258415"/>
                  <a:gd name="f209" fmla="val 1068919"/>
                  <a:gd name="f210" fmla="val 264422"/>
                  <a:gd name="f211" fmla="val 1086524"/>
                  <a:gd name="f212" fmla="val 275192"/>
                  <a:gd name="f213" fmla="val 1099779"/>
                  <a:gd name="f214" fmla="val 283269"/>
                  <a:gd name="f215" fmla="val 1112413"/>
                  <a:gd name="f216" fmla="val 292382"/>
                  <a:gd name="f217" fmla="val 1125461"/>
                  <a:gd name="f218" fmla="val 300666"/>
                  <a:gd name="f219" fmla="val 1130225"/>
                  <a:gd name="f220" fmla="val 303773"/>
                  <a:gd name="f221" fmla="val 1135195"/>
                  <a:gd name="f222" fmla="val 308744"/>
                  <a:gd name="f223" fmla="val 1141409"/>
                  <a:gd name="f224" fmla="val 305223"/>
                  <a:gd name="f225" fmla="val 1147208"/>
                  <a:gd name="f226" fmla="val 301909"/>
                  <a:gd name="f227" fmla="val 1145965"/>
                  <a:gd name="f228" fmla="val 295489"/>
                  <a:gd name="f229" fmla="val 1145551"/>
                  <a:gd name="f230" fmla="val 290104"/>
                  <a:gd name="f231" fmla="val 1144101"/>
                  <a:gd name="f232" fmla="val 262143"/>
                  <a:gd name="f233" fmla="val 1132917"/>
                  <a:gd name="f234" fmla="val 237083"/>
                  <a:gd name="f235" fmla="val 1118833"/>
                  <a:gd name="f236" fmla="val 213679"/>
                  <a:gd name="f237" fmla="val 1072647"/>
                  <a:gd name="f238" fmla="val 137876"/>
                  <a:gd name="f239" fmla="val 1008650"/>
                  <a:gd name="f240" fmla="val 81542"/>
                  <a:gd name="f241" fmla="val 928083"/>
                  <a:gd name="f242" fmla="val 44676"/>
                  <a:gd name="f243" fmla="val 895774"/>
                  <a:gd name="f244" fmla="val 29971"/>
                  <a:gd name="f245" fmla="val 861393"/>
                  <a:gd name="f246" fmla="val 22101"/>
                  <a:gd name="f247" fmla="val 825563"/>
                  <a:gd name="f248" fmla="val 23757"/>
                  <a:gd name="f249" fmla="val 803402"/>
                  <a:gd name="f250" fmla="val 24793"/>
                  <a:gd name="f251" fmla="val 782898"/>
                  <a:gd name="f252" fmla="val 31006"/>
                  <a:gd name="f253" fmla="val 763636"/>
                  <a:gd name="f254" fmla="val 42190"/>
                  <a:gd name="f255" fmla="val 757837"/>
                  <a:gd name="f256" fmla="val 45504"/>
                  <a:gd name="f257" fmla="val 757008"/>
                  <a:gd name="f258" fmla="val 48611"/>
                  <a:gd name="f259" fmla="val 763222"/>
                  <a:gd name="f260" fmla="val 52546"/>
                  <a:gd name="f261" fmla="val 772335"/>
                  <a:gd name="f262" fmla="val 58345"/>
                  <a:gd name="f263" fmla="val 781033"/>
                  <a:gd name="f264" fmla="val 64351"/>
                  <a:gd name="f265" fmla="val 789939"/>
                  <a:gd name="f266" fmla="val 70358"/>
                  <a:gd name="f267" fmla="val 815621"/>
                  <a:gd name="f268" fmla="val 87755"/>
                  <a:gd name="f269" fmla="val 833640"/>
                  <a:gd name="f270" fmla="val 111159"/>
                  <a:gd name="f271" fmla="val 845238"/>
                  <a:gd name="f272" fmla="val 139740"/>
                  <a:gd name="f273" fmla="val 835918"/>
                  <a:gd name="f274" fmla="val 133113"/>
                  <a:gd name="f275" fmla="val 826805"/>
                  <a:gd name="f276" fmla="val 126278"/>
                  <a:gd name="f277" fmla="val 119857"/>
                  <a:gd name="f278" fmla="val 752659"/>
                  <a:gd name="f279" fmla="val 75535"/>
                  <a:gd name="f280" fmla="val 681620"/>
                  <a:gd name="f281" fmla="val 45297"/>
                  <a:gd name="f282" fmla="val 606024"/>
                  <a:gd name="f283" fmla="val 25207"/>
                  <a:gd name="f284" fmla="val 514894"/>
                  <a:gd name="f285" fmla="val 975"/>
                  <a:gd name="f286" fmla="val 422729"/>
                  <a:gd name="f287" fmla="val -7516"/>
                  <a:gd name="f288" fmla="val 329322"/>
                  <a:gd name="f289" fmla="val 7396"/>
                  <a:gd name="f290" fmla="val 249998"/>
                  <a:gd name="f291" fmla="val 20029"/>
                  <a:gd name="f292" fmla="val 178544"/>
                  <a:gd name="f293" fmla="val 49232"/>
                  <a:gd name="f294" fmla="val 124488"/>
                  <a:gd name="f295" fmla="val 111780"/>
                  <a:gd name="f296" fmla="val 95699"/>
                  <a:gd name="f297" fmla="val 145125"/>
                  <a:gd name="f298" fmla="val 76852"/>
                  <a:gd name="f299" fmla="val 183441"/>
                  <a:gd name="f300" fmla="val 68361"/>
                  <a:gd name="f301" fmla="val 226727"/>
                  <a:gd name="f302" fmla="val 64011"/>
                  <a:gd name="f303" fmla="val 238533"/>
                  <a:gd name="f304" fmla="val 67118"/>
                  <a:gd name="f305" fmla="val 249303"/>
                  <a:gd name="f306" fmla="val 73124"/>
                  <a:gd name="f307" fmla="val 259244"/>
                  <a:gd name="f308" fmla="val 81202"/>
                  <a:gd name="f309" fmla="val 272913"/>
                  <a:gd name="f310" fmla="val 90107"/>
                  <a:gd name="f311" fmla="val 285961"/>
                  <a:gd name="f312" fmla="val 98392"/>
                  <a:gd name="f313" fmla="val 299631"/>
                  <a:gd name="f314" fmla="val 105019"/>
                  <a:gd name="f315" fmla="val 310815"/>
                  <a:gd name="f316" fmla="val 105227"/>
                  <a:gd name="f317" fmla="val 321585"/>
                  <a:gd name="f318" fmla="val 97771"/>
                  <a:gd name="f319" fmla="val 333597"/>
                  <a:gd name="f320" fmla="val 65254"/>
                  <a:gd name="f321" fmla="val 385582"/>
                  <a:gd name="f322" fmla="val 37915"/>
                  <a:gd name="f323" fmla="val 440053"/>
                  <a:gd name="f324" fmla="val 20311"/>
                  <a:gd name="f325" fmla="val 499080"/>
                  <a:gd name="f326" fmla="val 1049"/>
                  <a:gd name="f327" fmla="val 563699"/>
                  <a:gd name="f328" fmla="val -7650"/>
                  <a:gd name="f329" fmla="val 8298"/>
                  <a:gd name="f330" fmla="val 695836"/>
                  <a:gd name="f331" fmla="val 27974"/>
                  <a:gd name="f332" fmla="val 778267"/>
                  <a:gd name="f333" fmla="val 78095"/>
                  <a:gd name="f334" fmla="val 835223"/>
                  <a:gd name="f335" fmla="val 153898"/>
                  <a:gd name="f336" fmla="val 870432"/>
                  <a:gd name="f337" fmla="val 217274"/>
                  <a:gd name="f338" fmla="val 900049"/>
                  <a:gd name="f339" fmla="val 299705"/>
                  <a:gd name="f340" fmla="val 908747"/>
                  <a:gd name="f341" fmla="val 369295"/>
                  <a:gd name="f342" fmla="val 906469"/>
                  <a:gd name="f343" fmla="val 343406"/>
                  <a:gd name="f344" fmla="val 913511"/>
                  <a:gd name="f345" fmla="val 321245"/>
                  <a:gd name="f346" fmla="val 918896"/>
                  <a:gd name="f347" fmla="val 290799"/>
                  <a:gd name="f348" fmla="val 922624"/>
                  <a:gd name="f349" fmla="val 278787"/>
                  <a:gd name="f350" fmla="val 924074"/>
                  <a:gd name="f351" fmla="val 276923"/>
                  <a:gd name="f352" fmla="val 924281"/>
                  <a:gd name="f353" fmla="val 280443"/>
                  <a:gd name="f354" fmla="val 936086"/>
                  <a:gd name="f355" fmla="val 301983"/>
                  <a:gd name="f356" fmla="val 1008368"/>
                  <a:gd name="f357" fmla="val 366809"/>
                  <a:gd name="f358" fmla="val 1103019"/>
                  <a:gd name="f359" fmla="val 427700"/>
                  <a:gd name="f360" fmla="val 1148790"/>
                  <a:gd name="f361" fmla="val 493148"/>
                  <a:gd name="f362" fmla="val 1198497"/>
                  <a:gd name="f363" fmla="val 567087"/>
                  <a:gd name="f364" fmla="val 1229357"/>
                  <a:gd name="f365" fmla="val 647239"/>
                  <a:gd name="f366" fmla="val 1246133"/>
                  <a:gd name="f367" fmla="val 711237"/>
                  <a:gd name="f368" fmla="val 1259595"/>
                  <a:gd name="f369" fmla="val 775441"/>
                  <a:gd name="f370" fmla="val 1263945"/>
                  <a:gd name="f371" fmla="val 840475"/>
                  <a:gd name="f372" fmla="val 1256282"/>
                  <a:gd name="f373" fmla="val 907993"/>
                  <a:gd name="f374" fmla="val 1248411"/>
                  <a:gd name="f375" fmla="val 972198"/>
                  <a:gd name="f376" fmla="val 1229978"/>
                  <a:gd name="f377" fmla="val 1032053"/>
                  <a:gd name="f378" fmla="val 1197255"/>
                  <a:gd name="f379" fmla="val 1110549"/>
                  <a:gd name="f380" fmla="val 1154382"/>
                  <a:gd name="f381" fmla="val 1218661"/>
                  <a:gd name="f382" fmla="val 1029287"/>
                  <a:gd name="f383" fmla="val 1224668"/>
                  <a:gd name="f384" fmla="val 977509"/>
                  <a:gd name="f385" fmla="val 1153214"/>
                  <a:gd name="f386" fmla="val 1024937"/>
                  <a:gd name="f387" fmla="val 1081139"/>
                  <a:gd name="f388" fmla="val 1040885"/>
                  <a:gd name="f389" fmla="+- 0 0 -90"/>
                  <a:gd name="f390" fmla="*/ f3 1 1224032"/>
                  <a:gd name="f391" fmla="*/ f4 1 1259241"/>
                  <a:gd name="f392" fmla="val f5"/>
                  <a:gd name="f393" fmla="val f6"/>
                  <a:gd name="f394" fmla="val f7"/>
                  <a:gd name="f395" fmla="*/ f389 f0 1"/>
                  <a:gd name="f396" fmla="+- f394 0 f392"/>
                  <a:gd name="f397" fmla="+- f393 0 f392"/>
                  <a:gd name="f398" fmla="*/ f395 1 f2"/>
                  <a:gd name="f399" fmla="*/ f397 1 1224032"/>
                  <a:gd name="f400" fmla="*/ f396 1 1259241"/>
                  <a:gd name="f401" fmla="*/ 1004922 f397 1"/>
                  <a:gd name="f402" fmla="*/ 992628 f396 1"/>
                  <a:gd name="f403" fmla="*/ 1008235 f397 1"/>
                  <a:gd name="f404" fmla="*/ 1005262 f396 1"/>
                  <a:gd name="f405" fmla="*/ 1027290 f397 1"/>
                  <a:gd name="f406" fmla="*/ 1029701 f396 1"/>
                  <a:gd name="f407" fmla="*/ 1029982 f397 1"/>
                  <a:gd name="f408" fmla="*/ 1035500 f396 1"/>
                  <a:gd name="f409" fmla="*/ 1023355 f397 1"/>
                  <a:gd name="f410" fmla="*/ 1035293 f396 1"/>
                  <a:gd name="f411" fmla="*/ 1003472 f397 1"/>
                  <a:gd name="f412" fmla="*/ 1020795 f396 1"/>
                  <a:gd name="f413" fmla="*/ 968677 f397 1"/>
                  <a:gd name="f414" fmla="*/ 966946 f396 1"/>
                  <a:gd name="f415" fmla="*/ 934089 f397 1"/>
                  <a:gd name="f416" fmla="*/ 943335 f396 1"/>
                  <a:gd name="f417" fmla="*/ 885625 f397 1"/>
                  <a:gd name="f418" fmla="*/ 927387 f396 1"/>
                  <a:gd name="f419" fmla="*/ 897638 f397 1"/>
                  <a:gd name="f420" fmla="*/ 925109 f396 1"/>
                  <a:gd name="f421" fmla="*/ 1039302 f397 1"/>
                  <a:gd name="f422" fmla="*/ 929044 f396 1"/>
                  <a:gd name="f423" fmla="*/ 1156942 f397 1"/>
                  <a:gd name="f424" fmla="*/ 913718 f396 1"/>
                  <a:gd name="f425" fmla="*/ 1194429 f397 1"/>
                  <a:gd name="f426" fmla="*/ 896528 f396 1"/>
                  <a:gd name="f427" fmla="*/ 1196708 f397 1"/>
                  <a:gd name="f428" fmla="*/ 887001 f396 1"/>
                  <a:gd name="f429" fmla="*/ 1172475 f397 1"/>
                  <a:gd name="f430" fmla="*/ 848892 f396 1"/>
                  <a:gd name="f431" fmla="*/ 1145344 f397 1"/>
                  <a:gd name="f432" fmla="*/ 782823 f396 1"/>
                  <a:gd name="f433" fmla="*/ 1103507 f397 1"/>
                  <a:gd name="f434" fmla="*/ 731252 f396 1"/>
                  <a:gd name="f435" fmla="*/ 1070162 f397 1"/>
                  <a:gd name="f436" fmla="*/ 726696 f396 1"/>
                  <a:gd name="f437" fmla="*/ 983796 f397 1"/>
                  <a:gd name="f438" fmla="*/ 764183 f396 1"/>
                  <a:gd name="f439" fmla="*/ 884175 f397 1"/>
                  <a:gd name="f440" fmla="*/ 812233 f396 1"/>
                  <a:gd name="f441" fmla="*/ 783726 f397 1"/>
                  <a:gd name="f442" fmla="*/ 826524 f396 1"/>
                  <a:gd name="f443" fmla="*/ 790146 f397 1"/>
                  <a:gd name="f444" fmla="*/ 823417 f396 1"/>
                  <a:gd name="f445" fmla="*/ 869056 f397 1"/>
                  <a:gd name="f446" fmla="*/ 792558 f396 1"/>
                  <a:gd name="f447" fmla="*/ 956043 f397 1"/>
                  <a:gd name="f448" fmla="*/ 698322 f396 1"/>
                  <a:gd name="f449" fmla="*/ 964328 f397 1"/>
                  <a:gd name="f450" fmla="*/ 594144 f396 1"/>
                  <a:gd name="f451" fmla="*/ 890596 f397 1"/>
                  <a:gd name="f452" fmla="*/ 384754 f396 1"/>
                  <a:gd name="f453" fmla="*/ 883761 f397 1"/>
                  <a:gd name="f454" fmla="*/ 372948 f396 1"/>
                  <a:gd name="f455" fmla="*/ 892253 f397 1"/>
                  <a:gd name="f456" fmla="*/ 376469 f396 1"/>
                  <a:gd name="f457" fmla="*/ 936989 f397 1"/>
                  <a:gd name="f458" fmla="*/ 429076 f396 1"/>
                  <a:gd name="f459" fmla="*/ 950658 f397 1"/>
                  <a:gd name="f460" fmla="*/ 429697 f396 1"/>
                  <a:gd name="f461" fmla="*/ 373777 f396 1"/>
                  <a:gd name="f462" fmla="*/ 1003058 f397 1"/>
                  <a:gd name="f463" fmla="*/ 247231 f396 1"/>
                  <a:gd name="f464" fmla="*/ 1000158 f397 1"/>
                  <a:gd name="f465" fmla="*/ 209330 f396 1"/>
                  <a:gd name="f466" fmla="*/ 1019005 f397 1"/>
                  <a:gd name="f467" fmla="*/ 256137 f396 1"/>
                  <a:gd name="f468" fmla="*/ 1029154 f397 1"/>
                  <a:gd name="f469" fmla="*/ 264008 f396 1"/>
                  <a:gd name="f470" fmla="*/ 1086524 f397 1"/>
                  <a:gd name="f471" fmla="*/ 275192 f396 1"/>
                  <a:gd name="f472" fmla="*/ 1125461 f397 1"/>
                  <a:gd name="f473" fmla="*/ 300666 f396 1"/>
                  <a:gd name="f474" fmla="*/ 1141409 f397 1"/>
                  <a:gd name="f475" fmla="*/ 305223 f396 1"/>
                  <a:gd name="f476" fmla="*/ 1145551 f397 1"/>
                  <a:gd name="f477" fmla="*/ 290104 f396 1"/>
                  <a:gd name="f478" fmla="*/ 1118833 f397 1"/>
                  <a:gd name="f479" fmla="*/ 213679 f396 1"/>
                  <a:gd name="f480" fmla="*/ 928083 f397 1"/>
                  <a:gd name="f481" fmla="*/ 44676 f396 1"/>
                  <a:gd name="f482" fmla="*/ 825563 f397 1"/>
                  <a:gd name="f483" fmla="*/ 23757 f396 1"/>
                  <a:gd name="f484" fmla="*/ 763636 f397 1"/>
                  <a:gd name="f485" fmla="*/ 42190 f396 1"/>
                  <a:gd name="f486" fmla="*/ 763222 f397 1"/>
                  <a:gd name="f487" fmla="*/ 52546 f396 1"/>
                  <a:gd name="f488" fmla="*/ 789939 f397 1"/>
                  <a:gd name="f489" fmla="*/ 70358 f396 1"/>
                  <a:gd name="f490" fmla="*/ 845238 f397 1"/>
                  <a:gd name="f491" fmla="*/ 139740 f396 1"/>
                  <a:gd name="f492" fmla="*/ 817485 f397 1"/>
                  <a:gd name="f493" fmla="*/ 119857 f396 1"/>
                  <a:gd name="f494" fmla="*/ 606024 f397 1"/>
                  <a:gd name="f495" fmla="*/ 25207 f396 1"/>
                  <a:gd name="f496" fmla="*/ 329322 f397 1"/>
                  <a:gd name="f497" fmla="*/ 7396 f396 1"/>
                  <a:gd name="f498" fmla="*/ 124488 f397 1"/>
                  <a:gd name="f499" fmla="*/ 111780 f396 1"/>
                  <a:gd name="f500" fmla="*/ 68361 f397 1"/>
                  <a:gd name="f501" fmla="*/ 226727 f396 1"/>
                  <a:gd name="f502" fmla="*/ 73124 f397 1"/>
                  <a:gd name="f503" fmla="*/ 259244 f396 1"/>
                  <a:gd name="f504" fmla="*/ 98392 f397 1"/>
                  <a:gd name="f505" fmla="*/ 299631 f396 1"/>
                  <a:gd name="f506" fmla="*/ 97771 f397 1"/>
                  <a:gd name="f507" fmla="*/ 333597 f396 1"/>
                  <a:gd name="f508" fmla="*/ 20311 f397 1"/>
                  <a:gd name="f509" fmla="*/ 499080 f396 1"/>
                  <a:gd name="f510" fmla="*/ 8298 f397 1"/>
                  <a:gd name="f511" fmla="*/ 695836 f396 1"/>
                  <a:gd name="f512" fmla="*/ 153898 f397 1"/>
                  <a:gd name="f513" fmla="*/ 870432 f396 1"/>
                  <a:gd name="f514" fmla="*/ 369295 f397 1"/>
                  <a:gd name="f515" fmla="*/ 906469 f396 1"/>
                  <a:gd name="f516" fmla="*/ 290799 f397 1"/>
                  <a:gd name="f517" fmla="*/ 922624 f396 1"/>
                  <a:gd name="f518" fmla="*/ 280443 f397 1"/>
                  <a:gd name="f519" fmla="*/ 936086 f396 1"/>
                  <a:gd name="f520" fmla="*/ 427700 f397 1"/>
                  <a:gd name="f521" fmla="*/ 1148790 f396 1"/>
                  <a:gd name="f522" fmla="*/ 647239 f397 1"/>
                  <a:gd name="f523" fmla="*/ 1246133 f396 1"/>
                  <a:gd name="f524" fmla="*/ 840475 f397 1"/>
                  <a:gd name="f525" fmla="*/ 1256282 f396 1"/>
                  <a:gd name="f526" fmla="*/ 1032053 f397 1"/>
                  <a:gd name="f527" fmla="*/ 1197255 f396 1"/>
                  <a:gd name="f528" fmla="*/ 1224668 f397 1"/>
                  <a:gd name="f529" fmla="*/ 977509 f396 1"/>
                  <a:gd name="f530" fmla="+- f398 0 f1"/>
                  <a:gd name="f531" fmla="*/ f401 1 1224032"/>
                  <a:gd name="f532" fmla="*/ f402 1 1259241"/>
                  <a:gd name="f533" fmla="*/ f403 1 1224032"/>
                  <a:gd name="f534" fmla="*/ f404 1 1259241"/>
                  <a:gd name="f535" fmla="*/ f405 1 1224032"/>
                  <a:gd name="f536" fmla="*/ f406 1 1259241"/>
                  <a:gd name="f537" fmla="*/ f407 1 1224032"/>
                  <a:gd name="f538" fmla="*/ f408 1 1259241"/>
                  <a:gd name="f539" fmla="*/ f409 1 1224032"/>
                  <a:gd name="f540" fmla="*/ f410 1 1259241"/>
                  <a:gd name="f541" fmla="*/ f411 1 1224032"/>
                  <a:gd name="f542" fmla="*/ f412 1 1259241"/>
                  <a:gd name="f543" fmla="*/ f413 1 1224032"/>
                  <a:gd name="f544" fmla="*/ f414 1 1259241"/>
                  <a:gd name="f545" fmla="*/ f415 1 1224032"/>
                  <a:gd name="f546" fmla="*/ f416 1 1259241"/>
                  <a:gd name="f547" fmla="*/ f417 1 1224032"/>
                  <a:gd name="f548" fmla="*/ f418 1 1259241"/>
                  <a:gd name="f549" fmla="*/ f419 1 1224032"/>
                  <a:gd name="f550" fmla="*/ f420 1 1259241"/>
                  <a:gd name="f551" fmla="*/ f421 1 1224032"/>
                  <a:gd name="f552" fmla="*/ f422 1 1259241"/>
                  <a:gd name="f553" fmla="*/ f423 1 1224032"/>
                  <a:gd name="f554" fmla="*/ f424 1 1259241"/>
                  <a:gd name="f555" fmla="*/ f425 1 1224032"/>
                  <a:gd name="f556" fmla="*/ f426 1 1259241"/>
                  <a:gd name="f557" fmla="*/ f427 1 1224032"/>
                  <a:gd name="f558" fmla="*/ f428 1 1259241"/>
                  <a:gd name="f559" fmla="*/ f429 1 1224032"/>
                  <a:gd name="f560" fmla="*/ f430 1 1259241"/>
                  <a:gd name="f561" fmla="*/ f431 1 1224032"/>
                  <a:gd name="f562" fmla="*/ f432 1 1259241"/>
                  <a:gd name="f563" fmla="*/ f433 1 1224032"/>
                  <a:gd name="f564" fmla="*/ f434 1 1259241"/>
                  <a:gd name="f565" fmla="*/ f435 1 1224032"/>
                  <a:gd name="f566" fmla="*/ f436 1 1259241"/>
                  <a:gd name="f567" fmla="*/ f437 1 1224032"/>
                  <a:gd name="f568" fmla="*/ f438 1 1259241"/>
                  <a:gd name="f569" fmla="*/ f439 1 1224032"/>
                  <a:gd name="f570" fmla="*/ f440 1 1259241"/>
                  <a:gd name="f571" fmla="*/ f441 1 1224032"/>
                  <a:gd name="f572" fmla="*/ f442 1 1259241"/>
                  <a:gd name="f573" fmla="*/ f443 1 1224032"/>
                  <a:gd name="f574" fmla="*/ f444 1 1259241"/>
                  <a:gd name="f575" fmla="*/ f445 1 1224032"/>
                  <a:gd name="f576" fmla="*/ f446 1 1259241"/>
                  <a:gd name="f577" fmla="*/ f447 1 1224032"/>
                  <a:gd name="f578" fmla="*/ f448 1 1259241"/>
                  <a:gd name="f579" fmla="*/ f449 1 1224032"/>
                  <a:gd name="f580" fmla="*/ f450 1 1259241"/>
                  <a:gd name="f581" fmla="*/ f451 1 1224032"/>
                  <a:gd name="f582" fmla="*/ f452 1 1259241"/>
                  <a:gd name="f583" fmla="*/ f453 1 1224032"/>
                  <a:gd name="f584" fmla="*/ f454 1 1259241"/>
                  <a:gd name="f585" fmla="*/ f455 1 1224032"/>
                  <a:gd name="f586" fmla="*/ f456 1 1259241"/>
                  <a:gd name="f587" fmla="*/ f457 1 1224032"/>
                  <a:gd name="f588" fmla="*/ f458 1 1259241"/>
                  <a:gd name="f589" fmla="*/ f459 1 1224032"/>
                  <a:gd name="f590" fmla="*/ f460 1 1259241"/>
                  <a:gd name="f591" fmla="*/ f461 1 1259241"/>
                  <a:gd name="f592" fmla="*/ f462 1 1224032"/>
                  <a:gd name="f593" fmla="*/ f463 1 1259241"/>
                  <a:gd name="f594" fmla="*/ f464 1 1224032"/>
                  <a:gd name="f595" fmla="*/ f465 1 1259241"/>
                  <a:gd name="f596" fmla="*/ f466 1 1224032"/>
                  <a:gd name="f597" fmla="*/ f467 1 1259241"/>
                  <a:gd name="f598" fmla="*/ f468 1 1224032"/>
                  <a:gd name="f599" fmla="*/ f469 1 1259241"/>
                  <a:gd name="f600" fmla="*/ f470 1 1224032"/>
                  <a:gd name="f601" fmla="*/ f471 1 1259241"/>
                  <a:gd name="f602" fmla="*/ f472 1 1224032"/>
                  <a:gd name="f603" fmla="*/ f473 1 1259241"/>
                  <a:gd name="f604" fmla="*/ f474 1 1224032"/>
                  <a:gd name="f605" fmla="*/ f475 1 1259241"/>
                  <a:gd name="f606" fmla="*/ f476 1 1224032"/>
                  <a:gd name="f607" fmla="*/ f477 1 1259241"/>
                  <a:gd name="f608" fmla="*/ f478 1 1224032"/>
                  <a:gd name="f609" fmla="*/ f479 1 1259241"/>
                  <a:gd name="f610" fmla="*/ f480 1 1224032"/>
                  <a:gd name="f611" fmla="*/ f481 1 1259241"/>
                  <a:gd name="f612" fmla="*/ f482 1 1224032"/>
                  <a:gd name="f613" fmla="*/ f483 1 1259241"/>
                  <a:gd name="f614" fmla="*/ f484 1 1224032"/>
                  <a:gd name="f615" fmla="*/ f485 1 1259241"/>
                  <a:gd name="f616" fmla="*/ f486 1 1224032"/>
                  <a:gd name="f617" fmla="*/ f487 1 1259241"/>
                  <a:gd name="f618" fmla="*/ f488 1 1224032"/>
                  <a:gd name="f619" fmla="*/ f489 1 1259241"/>
                  <a:gd name="f620" fmla="*/ f490 1 1224032"/>
                  <a:gd name="f621" fmla="*/ f491 1 1259241"/>
                  <a:gd name="f622" fmla="*/ f492 1 1224032"/>
                  <a:gd name="f623" fmla="*/ f493 1 1259241"/>
                  <a:gd name="f624" fmla="*/ f494 1 1224032"/>
                  <a:gd name="f625" fmla="*/ f495 1 1259241"/>
                  <a:gd name="f626" fmla="*/ f496 1 1224032"/>
                  <a:gd name="f627" fmla="*/ f497 1 1259241"/>
                  <a:gd name="f628" fmla="*/ f498 1 1224032"/>
                  <a:gd name="f629" fmla="*/ f499 1 1259241"/>
                  <a:gd name="f630" fmla="*/ f500 1 1224032"/>
                  <a:gd name="f631" fmla="*/ f501 1 1259241"/>
                  <a:gd name="f632" fmla="*/ f502 1 1224032"/>
                  <a:gd name="f633" fmla="*/ f503 1 1259241"/>
                  <a:gd name="f634" fmla="*/ f504 1 1224032"/>
                  <a:gd name="f635" fmla="*/ f505 1 1259241"/>
                  <a:gd name="f636" fmla="*/ f506 1 1224032"/>
                  <a:gd name="f637" fmla="*/ f507 1 1259241"/>
                  <a:gd name="f638" fmla="*/ f508 1 1224032"/>
                  <a:gd name="f639" fmla="*/ f509 1 1259241"/>
                  <a:gd name="f640" fmla="*/ f510 1 1224032"/>
                  <a:gd name="f641" fmla="*/ f511 1 1259241"/>
                  <a:gd name="f642" fmla="*/ f512 1 1224032"/>
                  <a:gd name="f643" fmla="*/ f513 1 1259241"/>
                  <a:gd name="f644" fmla="*/ f514 1 1224032"/>
                  <a:gd name="f645" fmla="*/ f515 1 1259241"/>
                  <a:gd name="f646" fmla="*/ f516 1 1224032"/>
                  <a:gd name="f647" fmla="*/ f517 1 1259241"/>
                  <a:gd name="f648" fmla="*/ f518 1 1224032"/>
                  <a:gd name="f649" fmla="*/ f519 1 1259241"/>
                  <a:gd name="f650" fmla="*/ f520 1 1224032"/>
                  <a:gd name="f651" fmla="*/ f521 1 1259241"/>
                  <a:gd name="f652" fmla="*/ f522 1 1224032"/>
                  <a:gd name="f653" fmla="*/ f523 1 1259241"/>
                  <a:gd name="f654" fmla="*/ f524 1 1224032"/>
                  <a:gd name="f655" fmla="*/ f525 1 1259241"/>
                  <a:gd name="f656" fmla="*/ f526 1 1224032"/>
                  <a:gd name="f657" fmla="*/ f527 1 1259241"/>
                  <a:gd name="f658" fmla="*/ f528 1 1224032"/>
                  <a:gd name="f659" fmla="*/ f529 1 1259241"/>
                  <a:gd name="f660" fmla="*/ f392 1 f399"/>
                  <a:gd name="f661" fmla="*/ f393 1 f399"/>
                  <a:gd name="f662" fmla="*/ f392 1 f400"/>
                  <a:gd name="f663" fmla="*/ f394 1 f400"/>
                  <a:gd name="f664" fmla="*/ f531 1 f399"/>
                  <a:gd name="f665" fmla="*/ f532 1 f400"/>
                  <a:gd name="f666" fmla="*/ f533 1 f399"/>
                  <a:gd name="f667" fmla="*/ f534 1 f400"/>
                  <a:gd name="f668" fmla="*/ f535 1 f399"/>
                  <a:gd name="f669" fmla="*/ f536 1 f400"/>
                  <a:gd name="f670" fmla="*/ f537 1 f399"/>
                  <a:gd name="f671" fmla="*/ f538 1 f400"/>
                  <a:gd name="f672" fmla="*/ f539 1 f399"/>
                  <a:gd name="f673" fmla="*/ f540 1 f400"/>
                  <a:gd name="f674" fmla="*/ f541 1 f399"/>
                  <a:gd name="f675" fmla="*/ f542 1 f400"/>
                  <a:gd name="f676" fmla="*/ f543 1 f399"/>
                  <a:gd name="f677" fmla="*/ f544 1 f400"/>
                  <a:gd name="f678" fmla="*/ f545 1 f399"/>
                  <a:gd name="f679" fmla="*/ f546 1 f400"/>
                  <a:gd name="f680" fmla="*/ f547 1 f399"/>
                  <a:gd name="f681" fmla="*/ f548 1 f400"/>
                  <a:gd name="f682" fmla="*/ f549 1 f399"/>
                  <a:gd name="f683" fmla="*/ f550 1 f400"/>
                  <a:gd name="f684" fmla="*/ f551 1 f399"/>
                  <a:gd name="f685" fmla="*/ f552 1 f400"/>
                  <a:gd name="f686" fmla="*/ f553 1 f399"/>
                  <a:gd name="f687" fmla="*/ f554 1 f400"/>
                  <a:gd name="f688" fmla="*/ f555 1 f399"/>
                  <a:gd name="f689" fmla="*/ f556 1 f400"/>
                  <a:gd name="f690" fmla="*/ f557 1 f399"/>
                  <a:gd name="f691" fmla="*/ f558 1 f400"/>
                  <a:gd name="f692" fmla="*/ f559 1 f399"/>
                  <a:gd name="f693" fmla="*/ f560 1 f400"/>
                  <a:gd name="f694" fmla="*/ f561 1 f399"/>
                  <a:gd name="f695" fmla="*/ f562 1 f400"/>
                  <a:gd name="f696" fmla="*/ f563 1 f399"/>
                  <a:gd name="f697" fmla="*/ f564 1 f400"/>
                  <a:gd name="f698" fmla="*/ f565 1 f399"/>
                  <a:gd name="f699" fmla="*/ f566 1 f400"/>
                  <a:gd name="f700" fmla="*/ f567 1 f399"/>
                  <a:gd name="f701" fmla="*/ f568 1 f400"/>
                  <a:gd name="f702" fmla="*/ f569 1 f399"/>
                  <a:gd name="f703" fmla="*/ f570 1 f400"/>
                  <a:gd name="f704" fmla="*/ f571 1 f399"/>
                  <a:gd name="f705" fmla="*/ f572 1 f400"/>
                  <a:gd name="f706" fmla="*/ f573 1 f399"/>
                  <a:gd name="f707" fmla="*/ f574 1 f400"/>
                  <a:gd name="f708" fmla="*/ f575 1 f399"/>
                  <a:gd name="f709" fmla="*/ f576 1 f400"/>
                  <a:gd name="f710" fmla="*/ f577 1 f399"/>
                  <a:gd name="f711" fmla="*/ f578 1 f400"/>
                  <a:gd name="f712" fmla="*/ f579 1 f399"/>
                  <a:gd name="f713" fmla="*/ f580 1 f400"/>
                  <a:gd name="f714" fmla="*/ f581 1 f399"/>
                  <a:gd name="f715" fmla="*/ f582 1 f400"/>
                  <a:gd name="f716" fmla="*/ f583 1 f399"/>
                  <a:gd name="f717" fmla="*/ f584 1 f400"/>
                  <a:gd name="f718" fmla="*/ f585 1 f399"/>
                  <a:gd name="f719" fmla="*/ f586 1 f400"/>
                  <a:gd name="f720" fmla="*/ f587 1 f399"/>
                  <a:gd name="f721" fmla="*/ f588 1 f400"/>
                  <a:gd name="f722" fmla="*/ f589 1 f399"/>
                  <a:gd name="f723" fmla="*/ f590 1 f400"/>
                  <a:gd name="f724" fmla="*/ f591 1 f400"/>
                  <a:gd name="f725" fmla="*/ f592 1 f399"/>
                  <a:gd name="f726" fmla="*/ f593 1 f400"/>
                  <a:gd name="f727" fmla="*/ f594 1 f399"/>
                  <a:gd name="f728" fmla="*/ f595 1 f400"/>
                  <a:gd name="f729" fmla="*/ f596 1 f399"/>
                  <a:gd name="f730" fmla="*/ f597 1 f400"/>
                  <a:gd name="f731" fmla="*/ f598 1 f399"/>
                  <a:gd name="f732" fmla="*/ f599 1 f400"/>
                  <a:gd name="f733" fmla="*/ f600 1 f399"/>
                  <a:gd name="f734" fmla="*/ f601 1 f400"/>
                  <a:gd name="f735" fmla="*/ f602 1 f399"/>
                  <a:gd name="f736" fmla="*/ f603 1 f400"/>
                  <a:gd name="f737" fmla="*/ f604 1 f399"/>
                  <a:gd name="f738" fmla="*/ f605 1 f400"/>
                  <a:gd name="f739" fmla="*/ f606 1 f399"/>
                  <a:gd name="f740" fmla="*/ f607 1 f400"/>
                  <a:gd name="f741" fmla="*/ f608 1 f399"/>
                  <a:gd name="f742" fmla="*/ f609 1 f400"/>
                  <a:gd name="f743" fmla="*/ f610 1 f399"/>
                  <a:gd name="f744" fmla="*/ f611 1 f400"/>
                  <a:gd name="f745" fmla="*/ f612 1 f399"/>
                  <a:gd name="f746" fmla="*/ f613 1 f400"/>
                  <a:gd name="f747" fmla="*/ f614 1 f399"/>
                  <a:gd name="f748" fmla="*/ f615 1 f400"/>
                  <a:gd name="f749" fmla="*/ f616 1 f399"/>
                  <a:gd name="f750" fmla="*/ f617 1 f400"/>
                  <a:gd name="f751" fmla="*/ f618 1 f399"/>
                  <a:gd name="f752" fmla="*/ f619 1 f400"/>
                  <a:gd name="f753" fmla="*/ f620 1 f399"/>
                  <a:gd name="f754" fmla="*/ f621 1 f400"/>
                  <a:gd name="f755" fmla="*/ f622 1 f399"/>
                  <a:gd name="f756" fmla="*/ f623 1 f400"/>
                  <a:gd name="f757" fmla="*/ f624 1 f399"/>
                  <a:gd name="f758" fmla="*/ f625 1 f400"/>
                  <a:gd name="f759" fmla="*/ f626 1 f399"/>
                  <a:gd name="f760" fmla="*/ f627 1 f400"/>
                  <a:gd name="f761" fmla="*/ f628 1 f399"/>
                  <a:gd name="f762" fmla="*/ f629 1 f400"/>
                  <a:gd name="f763" fmla="*/ f630 1 f399"/>
                  <a:gd name="f764" fmla="*/ f631 1 f400"/>
                  <a:gd name="f765" fmla="*/ f632 1 f399"/>
                  <a:gd name="f766" fmla="*/ f633 1 f400"/>
                  <a:gd name="f767" fmla="*/ f634 1 f399"/>
                  <a:gd name="f768" fmla="*/ f635 1 f400"/>
                  <a:gd name="f769" fmla="*/ f636 1 f399"/>
                  <a:gd name="f770" fmla="*/ f637 1 f400"/>
                  <a:gd name="f771" fmla="*/ f638 1 f399"/>
                  <a:gd name="f772" fmla="*/ f639 1 f400"/>
                  <a:gd name="f773" fmla="*/ f640 1 f399"/>
                  <a:gd name="f774" fmla="*/ f641 1 f400"/>
                  <a:gd name="f775" fmla="*/ f642 1 f399"/>
                  <a:gd name="f776" fmla="*/ f643 1 f400"/>
                  <a:gd name="f777" fmla="*/ f644 1 f399"/>
                  <a:gd name="f778" fmla="*/ f645 1 f400"/>
                  <a:gd name="f779" fmla="*/ f646 1 f399"/>
                  <a:gd name="f780" fmla="*/ f647 1 f400"/>
                  <a:gd name="f781" fmla="*/ f648 1 f399"/>
                  <a:gd name="f782" fmla="*/ f649 1 f400"/>
                  <a:gd name="f783" fmla="*/ f650 1 f399"/>
                  <a:gd name="f784" fmla="*/ f651 1 f400"/>
                  <a:gd name="f785" fmla="*/ f652 1 f399"/>
                  <a:gd name="f786" fmla="*/ f653 1 f400"/>
                  <a:gd name="f787" fmla="*/ f654 1 f399"/>
                  <a:gd name="f788" fmla="*/ f655 1 f400"/>
                  <a:gd name="f789" fmla="*/ f656 1 f399"/>
                  <a:gd name="f790" fmla="*/ f657 1 f400"/>
                  <a:gd name="f791" fmla="*/ f658 1 f399"/>
                  <a:gd name="f792" fmla="*/ f659 1 f400"/>
                  <a:gd name="f793" fmla="*/ f660 f390 1"/>
                  <a:gd name="f794" fmla="*/ f661 f390 1"/>
                  <a:gd name="f795" fmla="*/ f663 f391 1"/>
                  <a:gd name="f796" fmla="*/ f662 f391 1"/>
                  <a:gd name="f797" fmla="*/ f664 f390 1"/>
                  <a:gd name="f798" fmla="*/ f665 f391 1"/>
                  <a:gd name="f799" fmla="*/ f666 f390 1"/>
                  <a:gd name="f800" fmla="*/ f667 f391 1"/>
                  <a:gd name="f801" fmla="*/ f668 f390 1"/>
                  <a:gd name="f802" fmla="*/ f669 f391 1"/>
                  <a:gd name="f803" fmla="*/ f670 f390 1"/>
                  <a:gd name="f804" fmla="*/ f671 f391 1"/>
                  <a:gd name="f805" fmla="*/ f672 f390 1"/>
                  <a:gd name="f806" fmla="*/ f673 f391 1"/>
                  <a:gd name="f807" fmla="*/ f674 f390 1"/>
                  <a:gd name="f808" fmla="*/ f675 f391 1"/>
                  <a:gd name="f809" fmla="*/ f676 f390 1"/>
                  <a:gd name="f810" fmla="*/ f677 f391 1"/>
                  <a:gd name="f811" fmla="*/ f678 f390 1"/>
                  <a:gd name="f812" fmla="*/ f679 f391 1"/>
                  <a:gd name="f813" fmla="*/ f680 f390 1"/>
                  <a:gd name="f814" fmla="*/ f681 f391 1"/>
                  <a:gd name="f815" fmla="*/ f682 f390 1"/>
                  <a:gd name="f816" fmla="*/ f683 f391 1"/>
                  <a:gd name="f817" fmla="*/ f684 f390 1"/>
                  <a:gd name="f818" fmla="*/ f685 f391 1"/>
                  <a:gd name="f819" fmla="*/ f686 f390 1"/>
                  <a:gd name="f820" fmla="*/ f687 f391 1"/>
                  <a:gd name="f821" fmla="*/ f688 f390 1"/>
                  <a:gd name="f822" fmla="*/ f689 f391 1"/>
                  <a:gd name="f823" fmla="*/ f690 f390 1"/>
                  <a:gd name="f824" fmla="*/ f691 f391 1"/>
                  <a:gd name="f825" fmla="*/ f692 f390 1"/>
                  <a:gd name="f826" fmla="*/ f693 f391 1"/>
                  <a:gd name="f827" fmla="*/ f694 f390 1"/>
                  <a:gd name="f828" fmla="*/ f695 f391 1"/>
                  <a:gd name="f829" fmla="*/ f696 f390 1"/>
                  <a:gd name="f830" fmla="*/ f697 f391 1"/>
                  <a:gd name="f831" fmla="*/ f698 f390 1"/>
                  <a:gd name="f832" fmla="*/ f699 f391 1"/>
                  <a:gd name="f833" fmla="*/ f700 f390 1"/>
                  <a:gd name="f834" fmla="*/ f701 f391 1"/>
                  <a:gd name="f835" fmla="*/ f702 f390 1"/>
                  <a:gd name="f836" fmla="*/ f703 f391 1"/>
                  <a:gd name="f837" fmla="*/ f704 f390 1"/>
                  <a:gd name="f838" fmla="*/ f705 f391 1"/>
                  <a:gd name="f839" fmla="*/ f706 f390 1"/>
                  <a:gd name="f840" fmla="*/ f707 f391 1"/>
                  <a:gd name="f841" fmla="*/ f708 f390 1"/>
                  <a:gd name="f842" fmla="*/ f709 f391 1"/>
                  <a:gd name="f843" fmla="*/ f710 f390 1"/>
                  <a:gd name="f844" fmla="*/ f711 f391 1"/>
                  <a:gd name="f845" fmla="*/ f712 f390 1"/>
                  <a:gd name="f846" fmla="*/ f713 f391 1"/>
                  <a:gd name="f847" fmla="*/ f714 f390 1"/>
                  <a:gd name="f848" fmla="*/ f715 f391 1"/>
                  <a:gd name="f849" fmla="*/ f716 f390 1"/>
                  <a:gd name="f850" fmla="*/ f717 f391 1"/>
                  <a:gd name="f851" fmla="*/ f718 f390 1"/>
                  <a:gd name="f852" fmla="*/ f719 f391 1"/>
                  <a:gd name="f853" fmla="*/ f720 f390 1"/>
                  <a:gd name="f854" fmla="*/ f721 f391 1"/>
                  <a:gd name="f855" fmla="*/ f722 f390 1"/>
                  <a:gd name="f856" fmla="*/ f723 f391 1"/>
                  <a:gd name="f857" fmla="*/ f724 f391 1"/>
                  <a:gd name="f858" fmla="*/ f725 f390 1"/>
                  <a:gd name="f859" fmla="*/ f726 f391 1"/>
                  <a:gd name="f860" fmla="*/ f727 f390 1"/>
                  <a:gd name="f861" fmla="*/ f728 f391 1"/>
                  <a:gd name="f862" fmla="*/ f729 f390 1"/>
                  <a:gd name="f863" fmla="*/ f730 f391 1"/>
                  <a:gd name="f864" fmla="*/ f731 f390 1"/>
                  <a:gd name="f865" fmla="*/ f732 f391 1"/>
                  <a:gd name="f866" fmla="*/ f733 f390 1"/>
                  <a:gd name="f867" fmla="*/ f734 f391 1"/>
                  <a:gd name="f868" fmla="*/ f735 f390 1"/>
                  <a:gd name="f869" fmla="*/ f736 f391 1"/>
                  <a:gd name="f870" fmla="*/ f737 f390 1"/>
                  <a:gd name="f871" fmla="*/ f738 f391 1"/>
                  <a:gd name="f872" fmla="*/ f739 f390 1"/>
                  <a:gd name="f873" fmla="*/ f740 f391 1"/>
                  <a:gd name="f874" fmla="*/ f741 f390 1"/>
                  <a:gd name="f875" fmla="*/ f742 f391 1"/>
                  <a:gd name="f876" fmla="*/ f743 f390 1"/>
                  <a:gd name="f877" fmla="*/ f744 f391 1"/>
                  <a:gd name="f878" fmla="*/ f745 f390 1"/>
                  <a:gd name="f879" fmla="*/ f746 f391 1"/>
                  <a:gd name="f880" fmla="*/ f747 f390 1"/>
                  <a:gd name="f881" fmla="*/ f748 f391 1"/>
                  <a:gd name="f882" fmla="*/ f749 f390 1"/>
                  <a:gd name="f883" fmla="*/ f750 f391 1"/>
                  <a:gd name="f884" fmla="*/ f751 f390 1"/>
                  <a:gd name="f885" fmla="*/ f752 f391 1"/>
                  <a:gd name="f886" fmla="*/ f753 f390 1"/>
                  <a:gd name="f887" fmla="*/ f754 f391 1"/>
                  <a:gd name="f888" fmla="*/ f755 f390 1"/>
                  <a:gd name="f889" fmla="*/ f756 f391 1"/>
                  <a:gd name="f890" fmla="*/ f757 f390 1"/>
                  <a:gd name="f891" fmla="*/ f758 f391 1"/>
                  <a:gd name="f892" fmla="*/ f759 f390 1"/>
                  <a:gd name="f893" fmla="*/ f760 f391 1"/>
                  <a:gd name="f894" fmla="*/ f761 f390 1"/>
                  <a:gd name="f895" fmla="*/ f762 f391 1"/>
                  <a:gd name="f896" fmla="*/ f763 f390 1"/>
                  <a:gd name="f897" fmla="*/ f764 f391 1"/>
                  <a:gd name="f898" fmla="*/ f765 f390 1"/>
                  <a:gd name="f899" fmla="*/ f766 f391 1"/>
                  <a:gd name="f900" fmla="*/ f767 f390 1"/>
                  <a:gd name="f901" fmla="*/ f768 f391 1"/>
                  <a:gd name="f902" fmla="*/ f769 f390 1"/>
                  <a:gd name="f903" fmla="*/ f770 f391 1"/>
                  <a:gd name="f904" fmla="*/ f771 f390 1"/>
                  <a:gd name="f905" fmla="*/ f772 f391 1"/>
                  <a:gd name="f906" fmla="*/ f773 f390 1"/>
                  <a:gd name="f907" fmla="*/ f774 f391 1"/>
                  <a:gd name="f908" fmla="*/ f775 f390 1"/>
                  <a:gd name="f909" fmla="*/ f776 f391 1"/>
                  <a:gd name="f910" fmla="*/ f777 f390 1"/>
                  <a:gd name="f911" fmla="*/ f778 f391 1"/>
                  <a:gd name="f912" fmla="*/ f779 f390 1"/>
                  <a:gd name="f913" fmla="*/ f780 f391 1"/>
                  <a:gd name="f914" fmla="*/ f781 f390 1"/>
                  <a:gd name="f915" fmla="*/ f782 f391 1"/>
                  <a:gd name="f916" fmla="*/ f783 f390 1"/>
                  <a:gd name="f917" fmla="*/ f784 f391 1"/>
                  <a:gd name="f918" fmla="*/ f785 f390 1"/>
                  <a:gd name="f919" fmla="*/ f786 f391 1"/>
                  <a:gd name="f920" fmla="*/ f787 f390 1"/>
                  <a:gd name="f921" fmla="*/ f788 f391 1"/>
                  <a:gd name="f922" fmla="*/ f789 f390 1"/>
                  <a:gd name="f923" fmla="*/ f790 f391 1"/>
                  <a:gd name="f924" fmla="*/ f791 f390 1"/>
                  <a:gd name="f925" fmla="*/ f792 f391 1"/>
                </a:gdLst>
                <a:ahLst/>
                <a:cxnLst>
                  <a:cxn ang="3cd4">
                    <a:pos x="hc" y="t"/>
                  </a:cxn>
                  <a:cxn ang="0">
                    <a:pos x="r" y="vc"/>
                  </a:cxn>
                  <a:cxn ang="cd4">
                    <a:pos x="hc" y="b"/>
                  </a:cxn>
                  <a:cxn ang="cd2">
                    <a:pos x="l" y="vc"/>
                  </a:cxn>
                  <a:cxn ang="f530">
                    <a:pos x="f797" y="f798"/>
                  </a:cxn>
                  <a:cxn ang="f530">
                    <a:pos x="f799" y="f800"/>
                  </a:cxn>
                  <a:cxn ang="f530">
                    <a:pos x="f801" y="f802"/>
                  </a:cxn>
                  <a:cxn ang="f530">
                    <a:pos x="f803" y="f804"/>
                  </a:cxn>
                  <a:cxn ang="f530">
                    <a:pos x="f805" y="f806"/>
                  </a:cxn>
                  <a:cxn ang="f530">
                    <a:pos x="f807" y="f808"/>
                  </a:cxn>
                  <a:cxn ang="f530">
                    <a:pos x="f809" y="f810"/>
                  </a:cxn>
                  <a:cxn ang="f530">
                    <a:pos x="f811" y="f812"/>
                  </a:cxn>
                  <a:cxn ang="f530">
                    <a:pos x="f813" y="f814"/>
                  </a:cxn>
                  <a:cxn ang="f530">
                    <a:pos x="f815" y="f816"/>
                  </a:cxn>
                  <a:cxn ang="f530">
                    <a:pos x="f817" y="f818"/>
                  </a:cxn>
                  <a:cxn ang="f530">
                    <a:pos x="f819" y="f820"/>
                  </a:cxn>
                  <a:cxn ang="f530">
                    <a:pos x="f821" y="f822"/>
                  </a:cxn>
                  <a:cxn ang="f530">
                    <a:pos x="f823" y="f824"/>
                  </a:cxn>
                  <a:cxn ang="f530">
                    <a:pos x="f825" y="f826"/>
                  </a:cxn>
                  <a:cxn ang="f530">
                    <a:pos x="f827" y="f828"/>
                  </a:cxn>
                  <a:cxn ang="f530">
                    <a:pos x="f829" y="f830"/>
                  </a:cxn>
                  <a:cxn ang="f530">
                    <a:pos x="f831" y="f832"/>
                  </a:cxn>
                  <a:cxn ang="f530">
                    <a:pos x="f833" y="f834"/>
                  </a:cxn>
                  <a:cxn ang="f530">
                    <a:pos x="f835" y="f836"/>
                  </a:cxn>
                  <a:cxn ang="f530">
                    <a:pos x="f837" y="f838"/>
                  </a:cxn>
                  <a:cxn ang="f530">
                    <a:pos x="f839" y="f840"/>
                  </a:cxn>
                  <a:cxn ang="f530">
                    <a:pos x="f841" y="f842"/>
                  </a:cxn>
                  <a:cxn ang="f530">
                    <a:pos x="f843" y="f844"/>
                  </a:cxn>
                  <a:cxn ang="f530">
                    <a:pos x="f845" y="f846"/>
                  </a:cxn>
                  <a:cxn ang="f530">
                    <a:pos x="f847" y="f848"/>
                  </a:cxn>
                  <a:cxn ang="f530">
                    <a:pos x="f849" y="f850"/>
                  </a:cxn>
                  <a:cxn ang="f530">
                    <a:pos x="f851" y="f852"/>
                  </a:cxn>
                  <a:cxn ang="f530">
                    <a:pos x="f853" y="f854"/>
                  </a:cxn>
                  <a:cxn ang="f530">
                    <a:pos x="f855" y="f856"/>
                  </a:cxn>
                  <a:cxn ang="f530">
                    <a:pos x="f833" y="f857"/>
                  </a:cxn>
                  <a:cxn ang="f530">
                    <a:pos x="f858" y="f859"/>
                  </a:cxn>
                  <a:cxn ang="f530">
                    <a:pos x="f860" y="f861"/>
                  </a:cxn>
                  <a:cxn ang="f530">
                    <a:pos x="f862" y="f863"/>
                  </a:cxn>
                  <a:cxn ang="f530">
                    <a:pos x="f864" y="f865"/>
                  </a:cxn>
                  <a:cxn ang="f530">
                    <a:pos x="f866" y="f867"/>
                  </a:cxn>
                  <a:cxn ang="f530">
                    <a:pos x="f868" y="f869"/>
                  </a:cxn>
                  <a:cxn ang="f530">
                    <a:pos x="f870" y="f871"/>
                  </a:cxn>
                  <a:cxn ang="f530">
                    <a:pos x="f872" y="f873"/>
                  </a:cxn>
                  <a:cxn ang="f530">
                    <a:pos x="f874" y="f875"/>
                  </a:cxn>
                  <a:cxn ang="f530">
                    <a:pos x="f876" y="f877"/>
                  </a:cxn>
                  <a:cxn ang="f530">
                    <a:pos x="f878" y="f879"/>
                  </a:cxn>
                  <a:cxn ang="f530">
                    <a:pos x="f880" y="f881"/>
                  </a:cxn>
                  <a:cxn ang="f530">
                    <a:pos x="f882" y="f883"/>
                  </a:cxn>
                  <a:cxn ang="f530">
                    <a:pos x="f884" y="f885"/>
                  </a:cxn>
                  <a:cxn ang="f530">
                    <a:pos x="f886" y="f887"/>
                  </a:cxn>
                  <a:cxn ang="f530">
                    <a:pos x="f888" y="f889"/>
                  </a:cxn>
                  <a:cxn ang="f530">
                    <a:pos x="f890" y="f891"/>
                  </a:cxn>
                  <a:cxn ang="f530">
                    <a:pos x="f892" y="f893"/>
                  </a:cxn>
                  <a:cxn ang="f530">
                    <a:pos x="f894" y="f895"/>
                  </a:cxn>
                  <a:cxn ang="f530">
                    <a:pos x="f896" y="f897"/>
                  </a:cxn>
                  <a:cxn ang="f530">
                    <a:pos x="f898" y="f899"/>
                  </a:cxn>
                  <a:cxn ang="f530">
                    <a:pos x="f900" y="f901"/>
                  </a:cxn>
                  <a:cxn ang="f530">
                    <a:pos x="f902" y="f903"/>
                  </a:cxn>
                  <a:cxn ang="f530">
                    <a:pos x="f904" y="f905"/>
                  </a:cxn>
                  <a:cxn ang="f530">
                    <a:pos x="f906" y="f907"/>
                  </a:cxn>
                  <a:cxn ang="f530">
                    <a:pos x="f908" y="f909"/>
                  </a:cxn>
                  <a:cxn ang="f530">
                    <a:pos x="f910" y="f911"/>
                  </a:cxn>
                  <a:cxn ang="f530">
                    <a:pos x="f912" y="f913"/>
                  </a:cxn>
                  <a:cxn ang="f530">
                    <a:pos x="f914" y="f915"/>
                  </a:cxn>
                  <a:cxn ang="f530">
                    <a:pos x="f916" y="f917"/>
                  </a:cxn>
                  <a:cxn ang="f530">
                    <a:pos x="f918" y="f919"/>
                  </a:cxn>
                  <a:cxn ang="f530">
                    <a:pos x="f920" y="f921"/>
                  </a:cxn>
                  <a:cxn ang="f530">
                    <a:pos x="f922" y="f923"/>
                  </a:cxn>
                  <a:cxn ang="f530">
                    <a:pos x="f924" y="f925"/>
                  </a:cxn>
                  <a:cxn ang="f530">
                    <a:pos x="f797" y="f798"/>
                  </a:cxn>
                </a:cxnLst>
                <a:rect l="f793" t="f796" r="f794" b="f795"/>
                <a:pathLst>
                  <a:path w="1224032" h="125924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1"/>
                    </a:cubicBezTo>
                    <a:cubicBezTo>
                      <a:pt x="f63" y="f64"/>
                      <a:pt x="f65" y="f66"/>
                      <a:pt x="f67" y="f68"/>
                    </a:cubicBezTo>
                    <a:cubicBezTo>
                      <a:pt x="f69" y="f70"/>
                      <a:pt x="f71" y="f6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113"/>
                      <a:pt x="f114" y="f115"/>
                    </a:cubicBezTo>
                    <a:cubicBezTo>
                      <a:pt x="f116" y="f117"/>
                      <a:pt x="f118" y="f119"/>
                      <a:pt x="f120" y="f121"/>
                    </a:cubicBezTo>
                    <a:cubicBezTo>
                      <a:pt x="f122" y="f123"/>
                      <a:pt x="f124" y="f125"/>
                      <a:pt x="f126" y="f127"/>
                    </a:cubicBezTo>
                    <a:cubicBezTo>
                      <a:pt x="f128" y="f123"/>
                      <a:pt x="f129" y="f130"/>
                      <a:pt x="f131" y="f132"/>
                    </a:cubicBez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cubicBezTo>
                      <a:pt x="f157" y="f158"/>
                      <a:pt x="f159" y="f160"/>
                      <a:pt x="f161" y="f162"/>
                    </a:cubicBezTo>
                    <a:cubicBezTo>
                      <a:pt x="f163" y="f164"/>
                      <a:pt x="f58" y="f165"/>
                      <a:pt x="f166" y="f167"/>
                    </a:cubicBezTo>
                    <a:cubicBezTo>
                      <a:pt x="f168" y="f169"/>
                      <a:pt x="f170" y="f171"/>
                      <a:pt x="f172" y="f173"/>
                    </a:cubicBezTo>
                    <a:cubicBezTo>
                      <a:pt x="f174" y="f175"/>
                      <a:pt x="f176" y="f175"/>
                      <a:pt x="f116" y="f177"/>
                    </a:cubicBezTo>
                    <a:cubicBezTo>
                      <a:pt x="f178" y="f179"/>
                      <a:pt x="f180" y="f181"/>
                      <a:pt x="f114" y="f182"/>
                    </a:cubicBezTo>
                    <a:cubicBezTo>
                      <a:pt x="f183" y="f184"/>
                      <a:pt x="f185" y="f186"/>
                      <a:pt x="f187" y="f188"/>
                    </a:cubicBezTo>
                    <a:cubicBezTo>
                      <a:pt x="f189" y="f190"/>
                      <a:pt x="f191"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220"/>
                      <a:pt x="f221" y="f222"/>
                      <a:pt x="f223" y="f224"/>
                    </a:cubicBezTo>
                    <a:cubicBezTo>
                      <a:pt x="f225" y="f226"/>
                      <a:pt x="f227" y="f228"/>
                      <a:pt x="f229" y="f230"/>
                    </a:cubicBezTo>
                    <a:cubicBezTo>
                      <a:pt x="f231" y="f232"/>
                      <a:pt x="f233" y="f234"/>
                      <a:pt x="f235" y="f236"/>
                    </a:cubicBezTo>
                    <a:cubicBezTo>
                      <a:pt x="f237" y="f238"/>
                      <a:pt x="f239" y="f240"/>
                      <a:pt x="f241" y="f242"/>
                    </a:cubicBezTo>
                    <a:cubicBezTo>
                      <a:pt x="f243" y="f244"/>
                      <a:pt x="f245" y="f246"/>
                      <a:pt x="f247" y="f248"/>
                    </a:cubicBezTo>
                    <a:cubicBezTo>
                      <a:pt x="f249" y="f250"/>
                      <a:pt x="f251" y="f252"/>
                      <a:pt x="f253" y="f254"/>
                    </a:cubicBezTo>
                    <a:cubicBezTo>
                      <a:pt x="f255" y="f256"/>
                      <a:pt x="f257" y="f258"/>
                      <a:pt x="f259" y="f260"/>
                    </a:cubicBezTo>
                    <a:cubicBezTo>
                      <a:pt x="f261" y="f262"/>
                      <a:pt x="f263" y="f264"/>
                      <a:pt x="f265" y="f266"/>
                    </a:cubicBezTo>
                    <a:cubicBezTo>
                      <a:pt x="f267" y="f268"/>
                      <a:pt x="f269" y="f270"/>
                      <a:pt x="f271" y="f272"/>
                    </a:cubicBezTo>
                    <a:cubicBezTo>
                      <a:pt x="f273" y="f274"/>
                      <a:pt x="f275" y="f276"/>
                      <a:pt x="f133" y="f277"/>
                    </a:cubicBezTo>
                    <a:cubicBezTo>
                      <a:pt x="f278" y="f279"/>
                      <a:pt x="f280" y="f281"/>
                      <a:pt x="f282" y="f283"/>
                    </a:cubicBezTo>
                    <a:cubicBezTo>
                      <a:pt x="f284" y="f285"/>
                      <a:pt x="f286" y="f287"/>
                      <a:pt x="f288" y="f289"/>
                    </a:cubicBezTo>
                    <a:cubicBezTo>
                      <a:pt x="f290" y="f291"/>
                      <a:pt x="f292" y="f293"/>
                      <a:pt x="f294" y="f295"/>
                    </a:cubicBezTo>
                    <a:cubicBezTo>
                      <a:pt x="f296" y="f297"/>
                      <a:pt x="f298" y="f299"/>
                      <a:pt x="f300" y="f301"/>
                    </a:cubicBez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148"/>
                      <a:pt x="f329" y="f330"/>
                    </a:cubicBezTo>
                    <a:cubicBezTo>
                      <a:pt x="f331" y="f332"/>
                      <a:pt x="f333" y="f334"/>
                      <a:pt x="f335" y="f336"/>
                    </a:cubicBezTo>
                    <a:cubicBezTo>
                      <a:pt x="f337" y="f338"/>
                      <a:pt x="f339" y="f340"/>
                      <a:pt x="f341" y="f342"/>
                    </a:cubicBezTo>
                    <a:cubicBezTo>
                      <a:pt x="f343" y="f344"/>
                      <a:pt x="f345" y="f346"/>
                      <a:pt x="f347" y="f348"/>
                    </a:cubicBezTo>
                    <a:cubicBezTo>
                      <a:pt x="f349" y="f350"/>
                      <a:pt x="f351" y="f352"/>
                      <a:pt x="f353" y="f354"/>
                    </a:cubicBezTo>
                    <a:cubicBezTo>
                      <a:pt x="f355" y="f356"/>
                      <a:pt x="f357" y="f358"/>
                      <a:pt x="f359" y="f360"/>
                    </a:cubicBezTo>
                    <a:cubicBezTo>
                      <a:pt x="f361" y="f362"/>
                      <a:pt x="f363" y="f364"/>
                      <a:pt x="f365" y="f366"/>
                    </a:cubicBezTo>
                    <a:cubicBezTo>
                      <a:pt x="f367" y="f368"/>
                      <a:pt x="f369" y="f370"/>
                      <a:pt x="f371" y="f372"/>
                    </a:cubicBezTo>
                    <a:cubicBezTo>
                      <a:pt x="f373" y="f374"/>
                      <a:pt x="f375" y="f376"/>
                      <a:pt x="f377" y="f378"/>
                    </a:cubicBezTo>
                    <a:cubicBezTo>
                      <a:pt x="f379" y="f380"/>
                      <a:pt x="f381" y="f382"/>
                      <a:pt x="f383" y="f384"/>
                    </a:cubicBezTo>
                    <a:cubicBezTo>
                      <a:pt x="f385" y="f386"/>
                      <a:pt x="f387" y="f388"/>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22" name="Freeform: Shape 359">
                <a:extLst>
                  <a:ext uri="{FF2B5EF4-FFF2-40B4-BE49-F238E27FC236}">
                    <a16:creationId xmlns:a16="http://schemas.microsoft.com/office/drawing/2014/main" id="{E4287D03-EE34-4344-8D93-553709589E32}"/>
                  </a:ext>
                </a:extLst>
              </p:cNvPr>
              <p:cNvSpPr/>
              <p:nvPr/>
            </p:nvSpPr>
            <p:spPr>
              <a:xfrm flipH="1">
                <a:off x="6693161" y="3432026"/>
                <a:ext cx="163887" cy="196669"/>
              </a:xfrm>
              <a:custGeom>
                <a:avLst/>
                <a:gdLst>
                  <a:gd name="f0" fmla="val 10800000"/>
                  <a:gd name="f1" fmla="val 5400000"/>
                  <a:gd name="f2" fmla="val 180"/>
                  <a:gd name="f3" fmla="val w"/>
                  <a:gd name="f4" fmla="val h"/>
                  <a:gd name="f5" fmla="val 0"/>
                  <a:gd name="f6" fmla="val 186400"/>
                  <a:gd name="f7" fmla="val 223681"/>
                  <a:gd name="f8" fmla="val 127628"/>
                  <a:gd name="f9" fmla="val 5678"/>
                  <a:gd name="f10" fmla="val 125764"/>
                  <a:gd name="f11" fmla="val -121"/>
                  <a:gd name="f12" fmla="val 123279"/>
                  <a:gd name="f13" fmla="val -1157"/>
                  <a:gd name="f14" fmla="val 117687"/>
                  <a:gd name="f15" fmla="val 1122"/>
                  <a:gd name="f16" fmla="val 106503"/>
                  <a:gd name="f17" fmla="val 5471"/>
                  <a:gd name="f18" fmla="val 41263"/>
                  <a:gd name="f19" fmla="val 27632"/>
                  <a:gd name="f20" fmla="val 21587"/>
                  <a:gd name="f21" fmla="val 39023"/>
                  <a:gd name="f22" fmla="val 9367"/>
                  <a:gd name="f23" fmla="val 46065"/>
                  <a:gd name="f24" fmla="val -781"/>
                  <a:gd name="f25" fmla="val 54557"/>
                  <a:gd name="f26" fmla="val 47"/>
                  <a:gd name="f27" fmla="val 70711"/>
                  <a:gd name="f28" fmla="val 3568"/>
                  <a:gd name="f29" fmla="val 112341"/>
                  <a:gd name="f30" fmla="val 69223"/>
                  <a:gd name="f31" fmla="val 204506"/>
                  <a:gd name="f32" fmla="val 88070"/>
                  <a:gd name="f33" fmla="val 216932"/>
                  <a:gd name="f34" fmla="val 105675"/>
                  <a:gd name="f35" fmla="val 228324"/>
                  <a:gd name="f36" fmla="val 112095"/>
                  <a:gd name="f37" fmla="val 227909"/>
                  <a:gd name="f38" fmla="val 124729"/>
                  <a:gd name="f39" fmla="val 211755"/>
                  <a:gd name="f40" fmla="val 145233"/>
                  <a:gd name="f41" fmla="val 185244"/>
                  <a:gd name="f42" fmla="val 164909"/>
                  <a:gd name="f43" fmla="val 158320"/>
                  <a:gd name="f44" fmla="val 184999"/>
                  <a:gd name="f45" fmla="val 131602"/>
                  <a:gd name="f46" fmla="val 188519"/>
                  <a:gd name="f47" fmla="val 127046"/>
                  <a:gd name="f48" fmla="val 188312"/>
                  <a:gd name="f49" fmla="val 123318"/>
                  <a:gd name="f50" fmla="val 118554"/>
                  <a:gd name="f51" fmla="val 160145"/>
                  <a:gd name="f52" fmla="val 83967"/>
                  <a:gd name="f53" fmla="val 140677"/>
                  <a:gd name="f54" fmla="val 46479"/>
                  <a:gd name="f55" fmla="+- 0 0 -90"/>
                  <a:gd name="f56" fmla="*/ f3 1 186400"/>
                  <a:gd name="f57" fmla="*/ f4 1 223681"/>
                  <a:gd name="f58" fmla="val f5"/>
                  <a:gd name="f59" fmla="val f6"/>
                  <a:gd name="f60" fmla="val f7"/>
                  <a:gd name="f61" fmla="*/ f55 f0 1"/>
                  <a:gd name="f62" fmla="+- f60 0 f58"/>
                  <a:gd name="f63" fmla="+- f59 0 f58"/>
                  <a:gd name="f64" fmla="*/ f61 1 f2"/>
                  <a:gd name="f65" fmla="*/ f63 1 186400"/>
                  <a:gd name="f66" fmla="*/ f62 1 223681"/>
                  <a:gd name="f67" fmla="*/ 127628 f63 1"/>
                  <a:gd name="f68" fmla="*/ 5678 f62 1"/>
                  <a:gd name="f69" fmla="*/ 117687 f63 1"/>
                  <a:gd name="f70" fmla="*/ 1122 f62 1"/>
                  <a:gd name="f71" fmla="*/ 21587 f63 1"/>
                  <a:gd name="f72" fmla="*/ 39023 f62 1"/>
                  <a:gd name="f73" fmla="*/ 47 f63 1"/>
                  <a:gd name="f74" fmla="*/ 70711 f62 1"/>
                  <a:gd name="f75" fmla="*/ 88070 f63 1"/>
                  <a:gd name="f76" fmla="*/ 216932 f62 1"/>
                  <a:gd name="f77" fmla="*/ 124729 f63 1"/>
                  <a:gd name="f78" fmla="*/ 211755 f62 1"/>
                  <a:gd name="f79" fmla="*/ 184999 f63 1"/>
                  <a:gd name="f80" fmla="*/ 131602 f62 1"/>
                  <a:gd name="f81" fmla="*/ 118554 f62 1"/>
                  <a:gd name="f82" fmla="+- f64 0 f1"/>
                  <a:gd name="f83" fmla="*/ f67 1 186400"/>
                  <a:gd name="f84" fmla="*/ f68 1 223681"/>
                  <a:gd name="f85" fmla="*/ f69 1 186400"/>
                  <a:gd name="f86" fmla="*/ f70 1 223681"/>
                  <a:gd name="f87" fmla="*/ f71 1 186400"/>
                  <a:gd name="f88" fmla="*/ f72 1 223681"/>
                  <a:gd name="f89" fmla="*/ f73 1 186400"/>
                  <a:gd name="f90" fmla="*/ f74 1 223681"/>
                  <a:gd name="f91" fmla="*/ f75 1 186400"/>
                  <a:gd name="f92" fmla="*/ f76 1 223681"/>
                  <a:gd name="f93" fmla="*/ f77 1 186400"/>
                  <a:gd name="f94" fmla="*/ f78 1 223681"/>
                  <a:gd name="f95" fmla="*/ f79 1 186400"/>
                  <a:gd name="f96" fmla="*/ f80 1 223681"/>
                  <a:gd name="f97" fmla="*/ f81 1 223681"/>
                  <a:gd name="f98" fmla="*/ f58 1 f65"/>
                  <a:gd name="f99" fmla="*/ f59 1 f65"/>
                  <a:gd name="f100" fmla="*/ f58 1 f66"/>
                  <a:gd name="f101" fmla="*/ f60 1 f66"/>
                  <a:gd name="f102" fmla="*/ f83 1 f65"/>
                  <a:gd name="f103" fmla="*/ f84 1 f66"/>
                  <a:gd name="f104" fmla="*/ f85 1 f65"/>
                  <a:gd name="f105" fmla="*/ f86 1 f66"/>
                  <a:gd name="f106" fmla="*/ f87 1 f65"/>
                  <a:gd name="f107" fmla="*/ f88 1 f66"/>
                  <a:gd name="f108" fmla="*/ f89 1 f65"/>
                  <a:gd name="f109" fmla="*/ f90 1 f66"/>
                  <a:gd name="f110" fmla="*/ f91 1 f65"/>
                  <a:gd name="f111" fmla="*/ f92 1 f66"/>
                  <a:gd name="f112" fmla="*/ f93 1 f65"/>
                  <a:gd name="f113" fmla="*/ f94 1 f66"/>
                  <a:gd name="f114" fmla="*/ f95 1 f65"/>
                  <a:gd name="f115" fmla="*/ f96 1 f66"/>
                  <a:gd name="f116" fmla="*/ f97 1 f66"/>
                  <a:gd name="f117" fmla="*/ f98 f56 1"/>
                  <a:gd name="f118" fmla="*/ f99 f56 1"/>
                  <a:gd name="f119" fmla="*/ f101 f57 1"/>
                  <a:gd name="f120" fmla="*/ f100 f57 1"/>
                  <a:gd name="f121" fmla="*/ f102 f56 1"/>
                  <a:gd name="f122" fmla="*/ f103 f57 1"/>
                  <a:gd name="f123" fmla="*/ f104 f56 1"/>
                  <a:gd name="f124" fmla="*/ f105 f57 1"/>
                  <a:gd name="f125" fmla="*/ f106 f56 1"/>
                  <a:gd name="f126" fmla="*/ f107 f57 1"/>
                  <a:gd name="f127" fmla="*/ f108 f56 1"/>
                  <a:gd name="f128" fmla="*/ f109 f57 1"/>
                  <a:gd name="f129" fmla="*/ f110 f56 1"/>
                  <a:gd name="f130" fmla="*/ f111 f57 1"/>
                  <a:gd name="f131" fmla="*/ f112 f56 1"/>
                  <a:gd name="f132" fmla="*/ f113 f57 1"/>
                  <a:gd name="f133" fmla="*/ f114 f56 1"/>
                  <a:gd name="f134" fmla="*/ f115 f57 1"/>
                  <a:gd name="f135" fmla="*/ f116 f57 1"/>
                </a:gdLst>
                <a:ahLst/>
                <a:cxnLst>
                  <a:cxn ang="3cd4">
                    <a:pos x="hc" y="t"/>
                  </a:cxn>
                  <a:cxn ang="0">
                    <a:pos x="r" y="vc"/>
                  </a:cxn>
                  <a:cxn ang="cd4">
                    <a:pos x="hc" y="b"/>
                  </a:cxn>
                  <a:cxn ang="cd2">
                    <a:pos x="l" y="vc"/>
                  </a:cxn>
                  <a:cxn ang="f82">
                    <a:pos x="f121" y="f122"/>
                  </a:cxn>
                  <a:cxn ang="f82">
                    <a:pos x="f123" y="f124"/>
                  </a:cxn>
                  <a:cxn ang="f82">
                    <a:pos x="f125" y="f126"/>
                  </a:cxn>
                  <a:cxn ang="f82">
                    <a:pos x="f127" y="f128"/>
                  </a:cxn>
                  <a:cxn ang="f82">
                    <a:pos x="f129" y="f130"/>
                  </a:cxn>
                  <a:cxn ang="f82">
                    <a:pos x="f131" y="f132"/>
                  </a:cxn>
                  <a:cxn ang="f82">
                    <a:pos x="f133" y="f134"/>
                  </a:cxn>
                  <a:cxn ang="f82">
                    <a:pos x="f133" y="f135"/>
                  </a:cxn>
                  <a:cxn ang="f82">
                    <a:pos x="f121" y="f122"/>
                  </a:cxn>
                </a:cxnLst>
                <a:rect l="f117" t="f120" r="f118" b="f119"/>
                <a:pathLst>
                  <a:path w="186400" h="22368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44" y="f50"/>
                    </a:cubicBezTo>
                    <a:cubicBezTo>
                      <a:pt x="f51" y="f52"/>
                      <a:pt x="f53" y="f54"/>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123" name="Freeform: Shape 348">
              <a:extLst>
                <a:ext uri="{FF2B5EF4-FFF2-40B4-BE49-F238E27FC236}">
                  <a16:creationId xmlns:a16="http://schemas.microsoft.com/office/drawing/2014/main" id="{93EB1D91-D363-425C-A1FC-A093AF48E691}"/>
                </a:ext>
              </a:extLst>
            </p:cNvPr>
            <p:cNvSpPr/>
            <p:nvPr/>
          </p:nvSpPr>
          <p:spPr>
            <a:xfrm flipH="1">
              <a:off x="6282522" y="2784485"/>
              <a:ext cx="633697" cy="548109"/>
            </a:xfrm>
            <a:custGeom>
              <a:avLst/>
              <a:gdLst>
                <a:gd name="f0" fmla="val 10800000"/>
                <a:gd name="f1" fmla="val 5400000"/>
                <a:gd name="f2" fmla="val 180"/>
                <a:gd name="f3" fmla="val w"/>
                <a:gd name="f4" fmla="val h"/>
                <a:gd name="f5" fmla="val 0"/>
                <a:gd name="f6" fmla="val 720750"/>
                <a:gd name="f7" fmla="val 623407"/>
                <a:gd name="f8" fmla="val 122028"/>
                <a:gd name="f9" fmla="val 32609"/>
                <a:gd name="f10" fmla="val 148332"/>
                <a:gd name="f11" fmla="val 21010"/>
                <a:gd name="f12" fmla="val 175878"/>
                <a:gd name="f13" fmla="val 13554"/>
                <a:gd name="f14" fmla="val 203838"/>
                <a:gd name="f15" fmla="val 7548"/>
                <a:gd name="f16" fmla="val 243396"/>
                <a:gd name="f17" fmla="val -736"/>
                <a:gd name="f18" fmla="val 283576"/>
                <a:gd name="f19" fmla="val -1151"/>
                <a:gd name="f20" fmla="val 323341"/>
                <a:gd name="f21" fmla="val 1335"/>
                <a:gd name="f22" fmla="val 378226"/>
                <a:gd name="f23" fmla="val 4856"/>
                <a:gd name="f24" fmla="val 430625"/>
                <a:gd name="f25" fmla="val 19561"/>
                <a:gd name="f26" fmla="val 480747"/>
                <a:gd name="f27" fmla="val 42550"/>
                <a:gd name="f28" fmla="val 539981"/>
                <a:gd name="f29" fmla="val 69475"/>
                <a:gd name="f30" fmla="val 591966"/>
                <a:gd name="f31" fmla="val 106548"/>
                <a:gd name="f32" fmla="val 635252"/>
                <a:gd name="f33" fmla="val 155219"/>
                <a:gd name="f34" fmla="val 680403"/>
                <a:gd name="f35" fmla="val 205754"/>
                <a:gd name="f36" fmla="val 713955"/>
                <a:gd name="f37" fmla="val 262710"/>
                <a:gd name="f38" fmla="val 721618"/>
                <a:gd name="f39" fmla="val 331679"/>
                <a:gd name="f40" fmla="val 725760"/>
                <a:gd name="f41" fmla="val 368337"/>
                <a:gd name="f42" fmla="val 714783"/>
                <a:gd name="f43" fmla="val 402097"/>
                <a:gd name="f44" fmla="val 696557"/>
                <a:gd name="f45" fmla="val 433371"/>
                <a:gd name="f46" fmla="val 670876"/>
                <a:gd name="f47" fmla="val 477485"/>
                <a:gd name="f48" fmla="val 633181"/>
                <a:gd name="f49" fmla="val 509588"/>
                <a:gd name="f50" fmla="val 590516"/>
                <a:gd name="f51" fmla="val 535891"/>
                <a:gd name="f52" fmla="val 512435"/>
                <a:gd name="f53" fmla="val 583734"/>
                <a:gd name="f54" fmla="val 427105"/>
                <a:gd name="f55" fmla="val 610244"/>
                <a:gd name="f56" fmla="val 336389"/>
                <a:gd name="f57" fmla="val 620600"/>
                <a:gd name="f58" fmla="val 274670"/>
                <a:gd name="f59" fmla="val 627435"/>
                <a:gd name="f60" fmla="val 213779"/>
                <a:gd name="f61" fmla="val 624949"/>
                <a:gd name="f62" fmla="val 154131"/>
                <a:gd name="f63" fmla="val 607345"/>
                <a:gd name="f64" fmla="val 104010"/>
                <a:gd name="f65" fmla="val 592433"/>
                <a:gd name="f66" fmla="val 61552"/>
                <a:gd name="f67" fmla="val 566751"/>
                <a:gd name="f68" fmla="val 32349"/>
                <a:gd name="f69" fmla="val 521807"/>
                <a:gd name="f70" fmla="val 12880"/>
                <a:gd name="f71" fmla="val 491569"/>
                <a:gd name="f72" fmla="val 6046"/>
                <a:gd name="f73" fmla="val 457603"/>
                <a:gd name="f74" fmla="val 2110"/>
                <a:gd name="f75" fmla="val 422808"/>
                <a:gd name="f76" fmla="val -4103"/>
                <a:gd name="f77" fmla="val 366888"/>
                <a:gd name="f78" fmla="val 3560"/>
                <a:gd name="f79" fmla="val 312624"/>
                <a:gd name="f80" fmla="val 23029"/>
                <a:gd name="f81" fmla="val 260225"/>
                <a:gd name="f82" fmla="val 48918"/>
                <a:gd name="f83" fmla="val 190428"/>
                <a:gd name="f84" fmla="val 92204"/>
                <a:gd name="f85" fmla="val 133679"/>
                <a:gd name="f86" fmla="val 152888"/>
                <a:gd name="f87" fmla="val 90186"/>
                <a:gd name="f88" fmla="val 182091"/>
                <a:gd name="f89" fmla="val 69267"/>
                <a:gd name="f90" fmla="val 213572"/>
                <a:gd name="f91" fmla="val 53320"/>
                <a:gd name="f92" fmla="val 247331"/>
                <a:gd name="f93" fmla="val 41722"/>
                <a:gd name="f94" fmla="val 249817"/>
                <a:gd name="f95" fmla="val 40893"/>
                <a:gd name="f96" fmla="val 253752"/>
                <a:gd name="f97" fmla="val 41100"/>
                <a:gd name="f98" fmla="val 253959"/>
                <a:gd name="f99" fmla="val 37786"/>
                <a:gd name="f100" fmla="val 254166"/>
                <a:gd name="f101" fmla="val 34058"/>
                <a:gd name="f102" fmla="val 250231"/>
                <a:gd name="f103" fmla="val 33023"/>
                <a:gd name="f104" fmla="val 247538"/>
                <a:gd name="f105" fmla="val 31987"/>
                <a:gd name="f106" fmla="val 227863"/>
                <a:gd name="f107" fmla="val 24117"/>
                <a:gd name="f108" fmla="val 207359"/>
                <a:gd name="f109" fmla="val 22874"/>
                <a:gd name="f110" fmla="val 186647"/>
                <a:gd name="f111" fmla="val 24738"/>
                <a:gd name="f112" fmla="val 164901"/>
                <a:gd name="f113" fmla="val 26602"/>
                <a:gd name="f114" fmla="val 143568"/>
                <a:gd name="f115" fmla="val 29709"/>
                <a:gd name="f116" fmla="+- 0 0 -90"/>
                <a:gd name="f117" fmla="*/ f3 1 720750"/>
                <a:gd name="f118" fmla="*/ f4 1 623407"/>
                <a:gd name="f119" fmla="val f5"/>
                <a:gd name="f120" fmla="val f6"/>
                <a:gd name="f121" fmla="val f7"/>
                <a:gd name="f122" fmla="*/ f116 f0 1"/>
                <a:gd name="f123" fmla="+- f121 0 f119"/>
                <a:gd name="f124" fmla="+- f120 0 f119"/>
                <a:gd name="f125" fmla="*/ f122 1 f2"/>
                <a:gd name="f126" fmla="*/ f124 1 720750"/>
                <a:gd name="f127" fmla="*/ f123 1 623407"/>
                <a:gd name="f128" fmla="*/ 122028 f124 1"/>
                <a:gd name="f129" fmla="*/ 32609 f123 1"/>
                <a:gd name="f130" fmla="*/ 203838 f124 1"/>
                <a:gd name="f131" fmla="*/ 7548 f123 1"/>
                <a:gd name="f132" fmla="*/ 323341 f124 1"/>
                <a:gd name="f133" fmla="*/ 1335 f123 1"/>
                <a:gd name="f134" fmla="*/ 480747 f124 1"/>
                <a:gd name="f135" fmla="*/ 42550 f123 1"/>
                <a:gd name="f136" fmla="*/ 635252 f124 1"/>
                <a:gd name="f137" fmla="*/ 155219 f123 1"/>
                <a:gd name="f138" fmla="*/ 721618 f124 1"/>
                <a:gd name="f139" fmla="*/ 331679 f123 1"/>
                <a:gd name="f140" fmla="*/ 696557 f124 1"/>
                <a:gd name="f141" fmla="*/ 433371 f123 1"/>
                <a:gd name="f142" fmla="*/ 590516 f124 1"/>
                <a:gd name="f143" fmla="*/ 535891 f123 1"/>
                <a:gd name="f144" fmla="*/ 336389 f124 1"/>
                <a:gd name="f145" fmla="*/ 620600 f123 1"/>
                <a:gd name="f146" fmla="*/ 154131 f124 1"/>
                <a:gd name="f147" fmla="*/ 607345 f123 1"/>
                <a:gd name="f148" fmla="*/ 32349 f124 1"/>
                <a:gd name="f149" fmla="*/ 521807 f123 1"/>
                <a:gd name="f150" fmla="*/ 2110 f124 1"/>
                <a:gd name="f151" fmla="*/ 422808 f123 1"/>
                <a:gd name="f152" fmla="*/ 23029 f124 1"/>
                <a:gd name="f153" fmla="*/ 260225 f123 1"/>
                <a:gd name="f154" fmla="*/ 152888 f124 1"/>
                <a:gd name="f155" fmla="*/ 90186 f123 1"/>
                <a:gd name="f156" fmla="*/ 247331 f124 1"/>
                <a:gd name="f157" fmla="*/ 41722 f123 1"/>
                <a:gd name="f158" fmla="*/ 253959 f124 1"/>
                <a:gd name="f159" fmla="*/ 37786 f123 1"/>
                <a:gd name="f160" fmla="*/ 247538 f124 1"/>
                <a:gd name="f161" fmla="*/ 31987 f123 1"/>
                <a:gd name="f162" fmla="*/ 186647 f124 1"/>
                <a:gd name="f163" fmla="*/ 24738 f123 1"/>
                <a:gd name="f164" fmla="+- f125 0 f1"/>
                <a:gd name="f165" fmla="*/ f128 1 720750"/>
                <a:gd name="f166" fmla="*/ f129 1 623407"/>
                <a:gd name="f167" fmla="*/ f130 1 720750"/>
                <a:gd name="f168" fmla="*/ f131 1 623407"/>
                <a:gd name="f169" fmla="*/ f132 1 720750"/>
                <a:gd name="f170" fmla="*/ f133 1 623407"/>
                <a:gd name="f171" fmla="*/ f134 1 720750"/>
                <a:gd name="f172" fmla="*/ f135 1 623407"/>
                <a:gd name="f173" fmla="*/ f136 1 720750"/>
                <a:gd name="f174" fmla="*/ f137 1 623407"/>
                <a:gd name="f175" fmla="*/ f138 1 720750"/>
                <a:gd name="f176" fmla="*/ f139 1 623407"/>
                <a:gd name="f177" fmla="*/ f140 1 720750"/>
                <a:gd name="f178" fmla="*/ f141 1 623407"/>
                <a:gd name="f179" fmla="*/ f142 1 720750"/>
                <a:gd name="f180" fmla="*/ f143 1 623407"/>
                <a:gd name="f181" fmla="*/ f144 1 720750"/>
                <a:gd name="f182" fmla="*/ f145 1 623407"/>
                <a:gd name="f183" fmla="*/ f146 1 720750"/>
                <a:gd name="f184" fmla="*/ f147 1 623407"/>
                <a:gd name="f185" fmla="*/ f148 1 720750"/>
                <a:gd name="f186" fmla="*/ f149 1 623407"/>
                <a:gd name="f187" fmla="*/ f150 1 720750"/>
                <a:gd name="f188" fmla="*/ f151 1 623407"/>
                <a:gd name="f189" fmla="*/ f152 1 720750"/>
                <a:gd name="f190" fmla="*/ f153 1 623407"/>
                <a:gd name="f191" fmla="*/ f154 1 720750"/>
                <a:gd name="f192" fmla="*/ f155 1 623407"/>
                <a:gd name="f193" fmla="*/ f156 1 720750"/>
                <a:gd name="f194" fmla="*/ f157 1 623407"/>
                <a:gd name="f195" fmla="*/ f158 1 720750"/>
                <a:gd name="f196" fmla="*/ f159 1 623407"/>
                <a:gd name="f197" fmla="*/ f160 1 720750"/>
                <a:gd name="f198" fmla="*/ f161 1 623407"/>
                <a:gd name="f199" fmla="*/ f162 1 720750"/>
                <a:gd name="f200" fmla="*/ f163 1 623407"/>
                <a:gd name="f201" fmla="*/ f119 1 f126"/>
                <a:gd name="f202" fmla="*/ f120 1 f126"/>
                <a:gd name="f203" fmla="*/ f119 1 f127"/>
                <a:gd name="f204" fmla="*/ f121 1 f127"/>
                <a:gd name="f205" fmla="*/ f165 1 f126"/>
                <a:gd name="f206" fmla="*/ f166 1 f127"/>
                <a:gd name="f207" fmla="*/ f167 1 f126"/>
                <a:gd name="f208" fmla="*/ f168 1 f127"/>
                <a:gd name="f209" fmla="*/ f169 1 f126"/>
                <a:gd name="f210" fmla="*/ f170 1 f127"/>
                <a:gd name="f211" fmla="*/ f171 1 f126"/>
                <a:gd name="f212" fmla="*/ f172 1 f127"/>
                <a:gd name="f213" fmla="*/ f173 1 f126"/>
                <a:gd name="f214" fmla="*/ f174 1 f127"/>
                <a:gd name="f215" fmla="*/ f175 1 f126"/>
                <a:gd name="f216" fmla="*/ f176 1 f127"/>
                <a:gd name="f217" fmla="*/ f177 1 f126"/>
                <a:gd name="f218" fmla="*/ f178 1 f127"/>
                <a:gd name="f219" fmla="*/ f179 1 f126"/>
                <a:gd name="f220" fmla="*/ f180 1 f127"/>
                <a:gd name="f221" fmla="*/ f181 1 f126"/>
                <a:gd name="f222" fmla="*/ f182 1 f127"/>
                <a:gd name="f223" fmla="*/ f183 1 f126"/>
                <a:gd name="f224" fmla="*/ f184 1 f127"/>
                <a:gd name="f225" fmla="*/ f185 1 f126"/>
                <a:gd name="f226" fmla="*/ f186 1 f127"/>
                <a:gd name="f227" fmla="*/ f187 1 f126"/>
                <a:gd name="f228" fmla="*/ f188 1 f127"/>
                <a:gd name="f229" fmla="*/ f189 1 f126"/>
                <a:gd name="f230" fmla="*/ f190 1 f127"/>
                <a:gd name="f231" fmla="*/ f191 1 f126"/>
                <a:gd name="f232" fmla="*/ f192 1 f127"/>
                <a:gd name="f233" fmla="*/ f193 1 f126"/>
                <a:gd name="f234" fmla="*/ f194 1 f127"/>
                <a:gd name="f235" fmla="*/ f195 1 f126"/>
                <a:gd name="f236" fmla="*/ f196 1 f127"/>
                <a:gd name="f237" fmla="*/ f197 1 f126"/>
                <a:gd name="f238" fmla="*/ f198 1 f127"/>
                <a:gd name="f239" fmla="*/ f199 1 f126"/>
                <a:gd name="f240" fmla="*/ f200 1 f127"/>
                <a:gd name="f241" fmla="*/ f201 f117 1"/>
                <a:gd name="f242" fmla="*/ f202 f117 1"/>
                <a:gd name="f243" fmla="*/ f204 f118 1"/>
                <a:gd name="f244" fmla="*/ f203 f118 1"/>
                <a:gd name="f245" fmla="*/ f205 f117 1"/>
                <a:gd name="f246" fmla="*/ f206 f118 1"/>
                <a:gd name="f247" fmla="*/ f207 f117 1"/>
                <a:gd name="f248" fmla="*/ f208 f118 1"/>
                <a:gd name="f249" fmla="*/ f209 f117 1"/>
                <a:gd name="f250" fmla="*/ f210 f118 1"/>
                <a:gd name="f251" fmla="*/ f211 f117 1"/>
                <a:gd name="f252" fmla="*/ f212 f118 1"/>
                <a:gd name="f253" fmla="*/ f213 f117 1"/>
                <a:gd name="f254" fmla="*/ f214 f118 1"/>
                <a:gd name="f255" fmla="*/ f215 f117 1"/>
                <a:gd name="f256" fmla="*/ f216 f118 1"/>
                <a:gd name="f257" fmla="*/ f217 f117 1"/>
                <a:gd name="f258" fmla="*/ f218 f118 1"/>
                <a:gd name="f259" fmla="*/ f219 f117 1"/>
                <a:gd name="f260" fmla="*/ f220 f118 1"/>
                <a:gd name="f261" fmla="*/ f221 f117 1"/>
                <a:gd name="f262" fmla="*/ f222 f118 1"/>
                <a:gd name="f263" fmla="*/ f223 f117 1"/>
                <a:gd name="f264" fmla="*/ f224 f118 1"/>
                <a:gd name="f265" fmla="*/ f225 f117 1"/>
                <a:gd name="f266" fmla="*/ f226 f118 1"/>
                <a:gd name="f267" fmla="*/ f227 f117 1"/>
                <a:gd name="f268" fmla="*/ f228 f118 1"/>
                <a:gd name="f269" fmla="*/ f229 f117 1"/>
                <a:gd name="f270" fmla="*/ f230 f118 1"/>
                <a:gd name="f271" fmla="*/ f231 f117 1"/>
                <a:gd name="f272" fmla="*/ f232 f118 1"/>
                <a:gd name="f273" fmla="*/ f233 f117 1"/>
                <a:gd name="f274" fmla="*/ f234 f118 1"/>
                <a:gd name="f275" fmla="*/ f235 f117 1"/>
                <a:gd name="f276" fmla="*/ f236 f118 1"/>
                <a:gd name="f277" fmla="*/ f237 f117 1"/>
                <a:gd name="f278" fmla="*/ f238 f118 1"/>
                <a:gd name="f279" fmla="*/ f239 f117 1"/>
                <a:gd name="f280" fmla="*/ f240 f118 1"/>
              </a:gdLst>
              <a:ahLst/>
              <a:cxnLst>
                <a:cxn ang="3cd4">
                  <a:pos x="hc" y="t"/>
                </a:cxn>
                <a:cxn ang="0">
                  <a:pos x="r" y="vc"/>
                </a:cxn>
                <a:cxn ang="cd4">
                  <a:pos x="hc" y="b"/>
                </a:cxn>
                <a:cxn ang="cd2">
                  <a:pos x="l" y="vc"/>
                </a:cxn>
                <a:cxn ang="f164">
                  <a:pos x="f245" y="f246"/>
                </a:cxn>
                <a:cxn ang="f164">
                  <a:pos x="f247" y="f248"/>
                </a:cxn>
                <a:cxn ang="f164">
                  <a:pos x="f249" y="f250"/>
                </a:cxn>
                <a:cxn ang="f164">
                  <a:pos x="f251" y="f252"/>
                </a:cxn>
                <a:cxn ang="f164">
                  <a:pos x="f253" y="f254"/>
                </a:cxn>
                <a:cxn ang="f164">
                  <a:pos x="f255" y="f256"/>
                </a:cxn>
                <a:cxn ang="f164">
                  <a:pos x="f257" y="f258"/>
                </a:cxn>
                <a:cxn ang="f164">
                  <a:pos x="f259" y="f260"/>
                </a:cxn>
                <a:cxn ang="f164">
                  <a:pos x="f261" y="f262"/>
                </a:cxn>
                <a:cxn ang="f164">
                  <a:pos x="f263" y="f264"/>
                </a:cxn>
                <a:cxn ang="f164">
                  <a:pos x="f265" y="f266"/>
                </a:cxn>
                <a:cxn ang="f164">
                  <a:pos x="f267" y="f268"/>
                </a:cxn>
                <a:cxn ang="f164">
                  <a:pos x="f269" y="f270"/>
                </a:cxn>
                <a:cxn ang="f164">
                  <a:pos x="f271" y="f272"/>
                </a:cxn>
                <a:cxn ang="f164">
                  <a:pos x="f273" y="f274"/>
                </a:cxn>
                <a:cxn ang="f164">
                  <a:pos x="f275" y="f276"/>
                </a:cxn>
                <a:cxn ang="f164">
                  <a:pos x="f277" y="f278"/>
                </a:cxn>
                <a:cxn ang="f164">
                  <a:pos x="f279" y="f280"/>
                </a:cxn>
                <a:cxn ang="f164">
                  <a:pos x="f245" y="f246"/>
                </a:cxn>
              </a:cxnLst>
              <a:rect l="f241" t="f244" r="f242" b="f243"/>
              <a:pathLst>
                <a:path w="720750" h="62340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24" name="Freeform: Shape 349">
              <a:extLst>
                <a:ext uri="{FF2B5EF4-FFF2-40B4-BE49-F238E27FC236}">
                  <a16:creationId xmlns:a16="http://schemas.microsoft.com/office/drawing/2014/main" id="{955B3F42-0D72-4095-A447-E9260C3FFF4D}"/>
                </a:ext>
              </a:extLst>
            </p:cNvPr>
            <p:cNvSpPr/>
            <p:nvPr/>
          </p:nvSpPr>
          <p:spPr>
            <a:xfrm flipH="1">
              <a:off x="6330775" y="2857408"/>
              <a:ext cx="560856" cy="449784"/>
            </a:xfrm>
            <a:custGeom>
              <a:avLst/>
              <a:gdLst>
                <a:gd name="f0" fmla="val 10800000"/>
                <a:gd name="f1" fmla="val 5400000"/>
                <a:gd name="f2" fmla="val 180"/>
                <a:gd name="f3" fmla="val w"/>
                <a:gd name="f4" fmla="val h"/>
                <a:gd name="f5" fmla="val 0"/>
                <a:gd name="f6" fmla="val 637905"/>
                <a:gd name="f7" fmla="val 511566"/>
                <a:gd name="f8" fmla="val 623031"/>
                <a:gd name="f9" fmla="val 194270"/>
                <a:gd name="f10" fmla="val 574774"/>
                <a:gd name="f11" fmla="val 73524"/>
                <a:gd name="f12" fmla="val 435802"/>
                <a:gd name="f13" fmla="val -10357"/>
                <a:gd name="f14" fmla="val 302007"/>
                <a:gd name="f15" fmla="val 1034"/>
                <a:gd name="f16" fmla="val 200522"/>
                <a:gd name="f17" fmla="val 9733"/>
                <a:gd name="f18" fmla="val 120784"/>
                <a:gd name="f19" fmla="val 57783"/>
                <a:gd name="f20" fmla="val 61550"/>
                <a:gd name="f21" fmla="val 139385"/>
                <a:gd name="f22" fmla="val 14743"/>
                <a:gd name="f23" fmla="val 204004"/>
                <a:gd name="f24" fmla="val -8661"/>
                <a:gd name="f25" fmla="val 276079"/>
                <a:gd name="f26" fmla="val 2937"/>
                <a:gd name="f27" fmla="val 356439"/>
                <a:gd name="f28" fmla="val 10394"/>
                <a:gd name="f29" fmla="val 408010"/>
                <a:gd name="f30" fmla="val 34211"/>
                <a:gd name="f31" fmla="val 450053"/>
                <a:gd name="f32" fmla="val 79362"/>
                <a:gd name="f33" fmla="val 478635"/>
                <a:gd name="f34" fmla="val 93445"/>
                <a:gd name="f35" fmla="val 487541"/>
                <a:gd name="f36" fmla="val 107115"/>
                <a:gd name="f37" fmla="val 490440"/>
                <a:gd name="f38" fmla="val 123270"/>
                <a:gd name="f39" fmla="val 485884"/>
                <a:gd name="f40" fmla="val 142945"/>
                <a:gd name="f41" fmla="val 480499"/>
                <a:gd name="f42" fmla="val 143152"/>
                <a:gd name="f43" fmla="val 481120"/>
                <a:gd name="f44" fmla="val 137767"/>
                <a:gd name="f45" fmla="val 463101"/>
                <a:gd name="f46" fmla="val 145638"/>
                <a:gd name="f47" fmla="val 467037"/>
                <a:gd name="f48" fmla="val 151437"/>
                <a:gd name="f49" fmla="val 473457"/>
                <a:gd name="f50" fmla="val 157650"/>
                <a:gd name="f51" fmla="val 479463"/>
                <a:gd name="f52" fmla="val 165313"/>
                <a:gd name="f53" fmla="val 486919"/>
                <a:gd name="f54" fmla="val 172562"/>
                <a:gd name="f55" fmla="val 494790"/>
                <a:gd name="f56" fmla="val 180433"/>
                <a:gd name="f57" fmla="val 502038"/>
                <a:gd name="f58" fmla="val 184989"/>
                <a:gd name="f59" fmla="val 506181"/>
                <a:gd name="f60" fmla="val 189960"/>
                <a:gd name="f61" fmla="val 510116"/>
                <a:gd name="f62" fmla="val 196587"/>
                <a:gd name="f63" fmla="val 510323"/>
                <a:gd name="f64" fmla="val 209428"/>
                <a:gd name="f65" fmla="val 510737"/>
                <a:gd name="f66" fmla="val 222062"/>
                <a:gd name="f67" fmla="val 510944"/>
                <a:gd name="f68" fmla="val 234903"/>
                <a:gd name="f69" fmla="val 241945"/>
                <a:gd name="f70" fmla="val 511980"/>
                <a:gd name="f71" fmla="val 245880"/>
                <a:gd name="f72" fmla="val 509909"/>
                <a:gd name="f73" fmla="val 498725"/>
                <a:gd name="f74" fmla="val 244844"/>
                <a:gd name="f75" fmla="val 493340"/>
                <a:gd name="f76" fmla="val 248780"/>
                <a:gd name="f77" fmla="val 491890"/>
                <a:gd name="f78" fmla="val 253129"/>
                <a:gd name="f79" fmla="val 490026"/>
                <a:gd name="f80" fmla="val 256028"/>
                <a:gd name="f81" fmla="val 259135"/>
                <a:gd name="f82" fmla="val 497275"/>
                <a:gd name="f83" fmla="val 266384"/>
                <a:gd name="f84" fmla="val 502867"/>
                <a:gd name="f85" fmla="val 272183"/>
                <a:gd name="f86" fmla="val 283367"/>
                <a:gd name="f87" fmla="val 508045"/>
                <a:gd name="f88" fmla="val 297451"/>
                <a:gd name="f89" fmla="val 505145"/>
                <a:gd name="f90" fmla="val 311949"/>
                <a:gd name="f91" fmla="val 502660"/>
                <a:gd name="f92" fmla="val 326240"/>
                <a:gd name="f93" fmla="val 501210"/>
                <a:gd name="f94" fmla="val 339702"/>
                <a:gd name="f95" fmla="val 499760"/>
                <a:gd name="f96" fmla="val 349436"/>
                <a:gd name="f97" fmla="val 495825"/>
                <a:gd name="f98" fmla="val 348608"/>
                <a:gd name="f99" fmla="val 479877"/>
                <a:gd name="f100" fmla="val 348401"/>
                <a:gd name="f101" fmla="val 477599"/>
                <a:gd name="f102" fmla="val 349229"/>
                <a:gd name="f103" fmla="val 474700"/>
                <a:gd name="f104" fmla="val 352129"/>
                <a:gd name="f105" fmla="val 474285"/>
                <a:gd name="f106" fmla="val 354407"/>
                <a:gd name="f107" fmla="val 473871"/>
                <a:gd name="f108" fmla="val 356064"/>
                <a:gd name="f109" fmla="val 475942"/>
                <a:gd name="f110" fmla="val 356892"/>
                <a:gd name="f111" fmla="val 477806"/>
                <a:gd name="f112" fmla="val 363934"/>
                <a:gd name="f113" fmla="val 492718"/>
                <a:gd name="f114" fmla="val 375532"/>
                <a:gd name="f115" fmla="val 492304"/>
                <a:gd name="f116" fmla="val 388580"/>
                <a:gd name="f117" fmla="val 487333"/>
                <a:gd name="f118" fmla="val 393344"/>
                <a:gd name="f119" fmla="val 485470"/>
                <a:gd name="f120" fmla="val 398522"/>
                <a:gd name="f121" fmla="val 484227"/>
                <a:gd name="f122" fmla="val 403492"/>
                <a:gd name="f123" fmla="val 483191"/>
                <a:gd name="f124" fmla="val 421718"/>
                <a:gd name="f125" fmla="val 434766"/>
                <a:gd name="f126" fmla="val 469522"/>
                <a:gd name="f127" fmla="val 444708"/>
                <a:gd name="f128" fmla="val 454403"/>
                <a:gd name="f129" fmla="val 452992"/>
                <a:gd name="f130" fmla="val 441769"/>
                <a:gd name="f131" fmla="val 461070"/>
                <a:gd name="f132" fmla="val 428928"/>
                <a:gd name="f133" fmla="val 469768"/>
                <a:gd name="f134" fmla="val 416294"/>
                <a:gd name="f135" fmla="val 477224"/>
                <a:gd name="f136" fmla="val 405317"/>
                <a:gd name="f137" fmla="val 485302"/>
                <a:gd name="f138" fmla="val 395169"/>
                <a:gd name="f139" fmla="val 497728"/>
                <a:gd name="f140" fmla="val 389370"/>
                <a:gd name="f141" fmla="val 496486"/>
                <a:gd name="f142" fmla="val 398482"/>
                <a:gd name="f143" fmla="val 489858"/>
                <a:gd name="f144" fmla="val 486544"/>
                <a:gd name="f145" fmla="val 413395"/>
                <a:gd name="f146" fmla="val 484473"/>
                <a:gd name="f147" fmla="val 418365"/>
                <a:gd name="f148" fmla="val 484680"/>
                <a:gd name="f149" fmla="val 420229"/>
                <a:gd name="f150" fmla="val 490894"/>
                <a:gd name="f151" fmla="val 419608"/>
                <a:gd name="f152" fmla="val 504563"/>
                <a:gd name="f153" fmla="val 418158"/>
                <a:gd name="f154" fmla="val 518440"/>
                <a:gd name="f155" fmla="val 417744"/>
                <a:gd name="f156" fmla="val 532109"/>
                <a:gd name="f157" fmla="val 416087"/>
                <a:gd name="f158" fmla="val 543914"/>
                <a:gd name="f159" fmla="val 414637"/>
                <a:gd name="f160" fmla="val 556755"/>
                <a:gd name="f161" fmla="val 415051"/>
                <a:gd name="f162" fmla="val 566697"/>
                <a:gd name="f163" fmla="val 407181"/>
                <a:gd name="f164" fmla="val 599628"/>
                <a:gd name="f165" fmla="val 381499"/>
                <a:gd name="f166" fmla="val 624481"/>
                <a:gd name="f167" fmla="val 350018"/>
                <a:gd name="f168" fmla="val 634215"/>
                <a:gd name="f169" fmla="val 308389"/>
                <a:gd name="f170" fmla="val 643950"/>
                <a:gd name="f171" fmla="val 269452"/>
                <a:gd name="f172" fmla="val 637736"/>
                <a:gd name="f173" fmla="val 231343"/>
                <a:gd name="f174" fmla="+- 0 0 -90"/>
                <a:gd name="f175" fmla="*/ f3 1 637905"/>
                <a:gd name="f176" fmla="*/ f4 1 511566"/>
                <a:gd name="f177" fmla="val f5"/>
                <a:gd name="f178" fmla="val f6"/>
                <a:gd name="f179" fmla="val f7"/>
                <a:gd name="f180" fmla="*/ f174 f0 1"/>
                <a:gd name="f181" fmla="+- f179 0 f177"/>
                <a:gd name="f182" fmla="+- f178 0 f177"/>
                <a:gd name="f183" fmla="*/ f180 1 f2"/>
                <a:gd name="f184" fmla="*/ f182 1 637905"/>
                <a:gd name="f185" fmla="*/ f181 1 511566"/>
                <a:gd name="f186" fmla="*/ 623031 f182 1"/>
                <a:gd name="f187" fmla="*/ 194270 f181 1"/>
                <a:gd name="f188" fmla="*/ 302007 f182 1"/>
                <a:gd name="f189" fmla="*/ 1034 f181 1"/>
                <a:gd name="f190" fmla="*/ 61550 f182 1"/>
                <a:gd name="f191" fmla="*/ 139385 f181 1"/>
                <a:gd name="f192" fmla="*/ 2937 f182 1"/>
                <a:gd name="f193" fmla="*/ 356439 f181 1"/>
                <a:gd name="f194" fmla="*/ 79362 f182 1"/>
                <a:gd name="f195" fmla="*/ 478635 f181 1"/>
                <a:gd name="f196" fmla="*/ 123270 f182 1"/>
                <a:gd name="f197" fmla="*/ 485884 f181 1"/>
                <a:gd name="f198" fmla="*/ 137767 f182 1"/>
                <a:gd name="f199" fmla="*/ 463101 f181 1"/>
                <a:gd name="f200" fmla="*/ 157650 f182 1"/>
                <a:gd name="f201" fmla="*/ 479463 f181 1"/>
                <a:gd name="f202" fmla="*/ 180433 f182 1"/>
                <a:gd name="f203" fmla="*/ 502038 f181 1"/>
                <a:gd name="f204" fmla="*/ 196587 f182 1"/>
                <a:gd name="f205" fmla="*/ 510323 f181 1"/>
                <a:gd name="f206" fmla="*/ 234903 f182 1"/>
                <a:gd name="f207" fmla="*/ 511566 f181 1"/>
                <a:gd name="f208" fmla="*/ 245880 f182 1"/>
                <a:gd name="f209" fmla="*/ 248780 f182 1"/>
                <a:gd name="f210" fmla="*/ 491890 f181 1"/>
                <a:gd name="f211" fmla="*/ 259135 f182 1"/>
                <a:gd name="f212" fmla="*/ 497275 f181 1"/>
                <a:gd name="f213" fmla="*/ 283367 f182 1"/>
                <a:gd name="f214" fmla="*/ 508045 f181 1"/>
                <a:gd name="f215" fmla="*/ 326240 f182 1"/>
                <a:gd name="f216" fmla="*/ 501210 f181 1"/>
                <a:gd name="f217" fmla="*/ 348608 f182 1"/>
                <a:gd name="f218" fmla="*/ 479877 f181 1"/>
                <a:gd name="f219" fmla="*/ 352129 f182 1"/>
                <a:gd name="f220" fmla="*/ 474285 f181 1"/>
                <a:gd name="f221" fmla="*/ 356892 f182 1"/>
                <a:gd name="f222" fmla="*/ 477806 f181 1"/>
                <a:gd name="f223" fmla="*/ 388580 f182 1"/>
                <a:gd name="f224" fmla="*/ 487333 f181 1"/>
                <a:gd name="f225" fmla="*/ 403492 f182 1"/>
                <a:gd name="f226" fmla="*/ 483191 f181 1"/>
                <a:gd name="f227" fmla="*/ 444708 f182 1"/>
                <a:gd name="f228" fmla="*/ 454403 f181 1"/>
                <a:gd name="f229" fmla="*/ 469768 f182 1"/>
                <a:gd name="f230" fmla="*/ 416294 f181 1"/>
                <a:gd name="f231" fmla="*/ 497728 f182 1"/>
                <a:gd name="f232" fmla="*/ 389370 f181 1"/>
                <a:gd name="f233" fmla="*/ 486544 f182 1"/>
                <a:gd name="f234" fmla="*/ 413395 f181 1"/>
                <a:gd name="f235" fmla="*/ 490894 f182 1"/>
                <a:gd name="f236" fmla="*/ 419608 f181 1"/>
                <a:gd name="f237" fmla="*/ 532109 f182 1"/>
                <a:gd name="f238" fmla="*/ 416087 f181 1"/>
                <a:gd name="f239" fmla="*/ 566697 f182 1"/>
                <a:gd name="f240" fmla="*/ 407181 f181 1"/>
                <a:gd name="f241" fmla="*/ 634215 f182 1"/>
                <a:gd name="f242" fmla="*/ 308389 f181 1"/>
                <a:gd name="f243" fmla="+- f183 0 f1"/>
                <a:gd name="f244" fmla="*/ f186 1 637905"/>
                <a:gd name="f245" fmla="*/ f187 1 511566"/>
                <a:gd name="f246" fmla="*/ f188 1 637905"/>
                <a:gd name="f247" fmla="*/ f189 1 511566"/>
                <a:gd name="f248" fmla="*/ f190 1 637905"/>
                <a:gd name="f249" fmla="*/ f191 1 511566"/>
                <a:gd name="f250" fmla="*/ f192 1 637905"/>
                <a:gd name="f251" fmla="*/ f193 1 511566"/>
                <a:gd name="f252" fmla="*/ f194 1 637905"/>
                <a:gd name="f253" fmla="*/ f195 1 511566"/>
                <a:gd name="f254" fmla="*/ f196 1 637905"/>
                <a:gd name="f255" fmla="*/ f197 1 511566"/>
                <a:gd name="f256" fmla="*/ f198 1 637905"/>
                <a:gd name="f257" fmla="*/ f199 1 511566"/>
                <a:gd name="f258" fmla="*/ f200 1 637905"/>
                <a:gd name="f259" fmla="*/ f201 1 511566"/>
                <a:gd name="f260" fmla="*/ f202 1 637905"/>
                <a:gd name="f261" fmla="*/ f203 1 511566"/>
                <a:gd name="f262" fmla="*/ f204 1 637905"/>
                <a:gd name="f263" fmla="*/ f205 1 511566"/>
                <a:gd name="f264" fmla="*/ f206 1 637905"/>
                <a:gd name="f265" fmla="*/ f207 1 511566"/>
                <a:gd name="f266" fmla="*/ f208 1 637905"/>
                <a:gd name="f267" fmla="*/ f209 1 637905"/>
                <a:gd name="f268" fmla="*/ f210 1 511566"/>
                <a:gd name="f269" fmla="*/ f211 1 637905"/>
                <a:gd name="f270" fmla="*/ f212 1 511566"/>
                <a:gd name="f271" fmla="*/ f213 1 637905"/>
                <a:gd name="f272" fmla="*/ f214 1 511566"/>
                <a:gd name="f273" fmla="*/ f215 1 637905"/>
                <a:gd name="f274" fmla="*/ f216 1 511566"/>
                <a:gd name="f275" fmla="*/ f217 1 637905"/>
                <a:gd name="f276" fmla="*/ f218 1 511566"/>
                <a:gd name="f277" fmla="*/ f219 1 637905"/>
                <a:gd name="f278" fmla="*/ f220 1 511566"/>
                <a:gd name="f279" fmla="*/ f221 1 637905"/>
                <a:gd name="f280" fmla="*/ f222 1 511566"/>
                <a:gd name="f281" fmla="*/ f223 1 637905"/>
                <a:gd name="f282" fmla="*/ f224 1 511566"/>
                <a:gd name="f283" fmla="*/ f225 1 637905"/>
                <a:gd name="f284" fmla="*/ f226 1 511566"/>
                <a:gd name="f285" fmla="*/ f227 1 637905"/>
                <a:gd name="f286" fmla="*/ f228 1 511566"/>
                <a:gd name="f287" fmla="*/ f229 1 637905"/>
                <a:gd name="f288" fmla="*/ f230 1 511566"/>
                <a:gd name="f289" fmla="*/ f231 1 637905"/>
                <a:gd name="f290" fmla="*/ f232 1 511566"/>
                <a:gd name="f291" fmla="*/ f233 1 637905"/>
                <a:gd name="f292" fmla="*/ f234 1 511566"/>
                <a:gd name="f293" fmla="*/ f235 1 637905"/>
                <a:gd name="f294" fmla="*/ f236 1 511566"/>
                <a:gd name="f295" fmla="*/ f237 1 637905"/>
                <a:gd name="f296" fmla="*/ f238 1 511566"/>
                <a:gd name="f297" fmla="*/ f239 1 637905"/>
                <a:gd name="f298" fmla="*/ f240 1 511566"/>
                <a:gd name="f299" fmla="*/ f241 1 637905"/>
                <a:gd name="f300" fmla="*/ f242 1 511566"/>
                <a:gd name="f301" fmla="*/ f177 1 f184"/>
                <a:gd name="f302" fmla="*/ f178 1 f184"/>
                <a:gd name="f303" fmla="*/ f177 1 f185"/>
                <a:gd name="f304" fmla="*/ f179 1 f185"/>
                <a:gd name="f305" fmla="*/ f244 1 f184"/>
                <a:gd name="f306" fmla="*/ f245 1 f185"/>
                <a:gd name="f307" fmla="*/ f246 1 f184"/>
                <a:gd name="f308" fmla="*/ f247 1 f185"/>
                <a:gd name="f309" fmla="*/ f248 1 f184"/>
                <a:gd name="f310" fmla="*/ f249 1 f185"/>
                <a:gd name="f311" fmla="*/ f250 1 f184"/>
                <a:gd name="f312" fmla="*/ f251 1 f185"/>
                <a:gd name="f313" fmla="*/ f252 1 f184"/>
                <a:gd name="f314" fmla="*/ f253 1 f185"/>
                <a:gd name="f315" fmla="*/ f254 1 f184"/>
                <a:gd name="f316" fmla="*/ f255 1 f185"/>
                <a:gd name="f317" fmla="*/ f256 1 f184"/>
                <a:gd name="f318" fmla="*/ f257 1 f185"/>
                <a:gd name="f319" fmla="*/ f258 1 f184"/>
                <a:gd name="f320" fmla="*/ f259 1 f185"/>
                <a:gd name="f321" fmla="*/ f260 1 f184"/>
                <a:gd name="f322" fmla="*/ f261 1 f185"/>
                <a:gd name="f323" fmla="*/ f262 1 f184"/>
                <a:gd name="f324" fmla="*/ f263 1 f185"/>
                <a:gd name="f325" fmla="*/ f264 1 f184"/>
                <a:gd name="f326" fmla="*/ f265 1 f185"/>
                <a:gd name="f327" fmla="*/ f266 1 f184"/>
                <a:gd name="f328" fmla="*/ f267 1 f184"/>
                <a:gd name="f329" fmla="*/ f268 1 f185"/>
                <a:gd name="f330" fmla="*/ f269 1 f184"/>
                <a:gd name="f331" fmla="*/ f270 1 f185"/>
                <a:gd name="f332" fmla="*/ f271 1 f184"/>
                <a:gd name="f333" fmla="*/ f272 1 f185"/>
                <a:gd name="f334" fmla="*/ f273 1 f184"/>
                <a:gd name="f335" fmla="*/ f274 1 f185"/>
                <a:gd name="f336" fmla="*/ f275 1 f184"/>
                <a:gd name="f337" fmla="*/ f276 1 f185"/>
                <a:gd name="f338" fmla="*/ f277 1 f184"/>
                <a:gd name="f339" fmla="*/ f278 1 f185"/>
                <a:gd name="f340" fmla="*/ f279 1 f184"/>
                <a:gd name="f341" fmla="*/ f280 1 f185"/>
                <a:gd name="f342" fmla="*/ f281 1 f184"/>
                <a:gd name="f343" fmla="*/ f282 1 f185"/>
                <a:gd name="f344" fmla="*/ f283 1 f184"/>
                <a:gd name="f345" fmla="*/ f284 1 f185"/>
                <a:gd name="f346" fmla="*/ f285 1 f184"/>
                <a:gd name="f347" fmla="*/ f286 1 f185"/>
                <a:gd name="f348" fmla="*/ f287 1 f184"/>
                <a:gd name="f349" fmla="*/ f288 1 f185"/>
                <a:gd name="f350" fmla="*/ f289 1 f184"/>
                <a:gd name="f351" fmla="*/ f290 1 f185"/>
                <a:gd name="f352" fmla="*/ f291 1 f184"/>
                <a:gd name="f353" fmla="*/ f292 1 f185"/>
                <a:gd name="f354" fmla="*/ f293 1 f184"/>
                <a:gd name="f355" fmla="*/ f294 1 f185"/>
                <a:gd name="f356" fmla="*/ f295 1 f184"/>
                <a:gd name="f357" fmla="*/ f296 1 f185"/>
                <a:gd name="f358" fmla="*/ f297 1 f184"/>
                <a:gd name="f359" fmla="*/ f298 1 f185"/>
                <a:gd name="f360" fmla="*/ f299 1 f184"/>
                <a:gd name="f361" fmla="*/ f300 1 f185"/>
                <a:gd name="f362" fmla="*/ f301 f175 1"/>
                <a:gd name="f363" fmla="*/ f302 f175 1"/>
                <a:gd name="f364" fmla="*/ f304 f176 1"/>
                <a:gd name="f365" fmla="*/ f303 f176 1"/>
                <a:gd name="f366" fmla="*/ f305 f175 1"/>
                <a:gd name="f367" fmla="*/ f306 f176 1"/>
                <a:gd name="f368" fmla="*/ f307 f175 1"/>
                <a:gd name="f369" fmla="*/ f308 f176 1"/>
                <a:gd name="f370" fmla="*/ f309 f175 1"/>
                <a:gd name="f371" fmla="*/ f310 f176 1"/>
                <a:gd name="f372" fmla="*/ f311 f175 1"/>
                <a:gd name="f373" fmla="*/ f312 f176 1"/>
                <a:gd name="f374" fmla="*/ f313 f175 1"/>
                <a:gd name="f375" fmla="*/ f314 f176 1"/>
                <a:gd name="f376" fmla="*/ f315 f175 1"/>
                <a:gd name="f377" fmla="*/ f316 f176 1"/>
                <a:gd name="f378" fmla="*/ f317 f175 1"/>
                <a:gd name="f379" fmla="*/ f318 f176 1"/>
                <a:gd name="f380" fmla="*/ f319 f175 1"/>
                <a:gd name="f381" fmla="*/ f320 f176 1"/>
                <a:gd name="f382" fmla="*/ f321 f175 1"/>
                <a:gd name="f383" fmla="*/ f322 f176 1"/>
                <a:gd name="f384" fmla="*/ f323 f175 1"/>
                <a:gd name="f385" fmla="*/ f324 f176 1"/>
                <a:gd name="f386" fmla="*/ f325 f175 1"/>
                <a:gd name="f387" fmla="*/ f326 f176 1"/>
                <a:gd name="f388" fmla="*/ f327 f175 1"/>
                <a:gd name="f389" fmla="*/ f328 f175 1"/>
                <a:gd name="f390" fmla="*/ f329 f176 1"/>
                <a:gd name="f391" fmla="*/ f330 f175 1"/>
                <a:gd name="f392" fmla="*/ f331 f176 1"/>
                <a:gd name="f393" fmla="*/ f332 f175 1"/>
                <a:gd name="f394" fmla="*/ f333 f176 1"/>
                <a:gd name="f395" fmla="*/ f334 f175 1"/>
                <a:gd name="f396" fmla="*/ f335 f176 1"/>
                <a:gd name="f397" fmla="*/ f336 f175 1"/>
                <a:gd name="f398" fmla="*/ f337 f176 1"/>
                <a:gd name="f399" fmla="*/ f338 f175 1"/>
                <a:gd name="f400" fmla="*/ f339 f176 1"/>
                <a:gd name="f401" fmla="*/ f340 f175 1"/>
                <a:gd name="f402" fmla="*/ f341 f176 1"/>
                <a:gd name="f403" fmla="*/ f342 f175 1"/>
                <a:gd name="f404" fmla="*/ f343 f176 1"/>
                <a:gd name="f405" fmla="*/ f344 f175 1"/>
                <a:gd name="f406" fmla="*/ f345 f176 1"/>
                <a:gd name="f407" fmla="*/ f346 f175 1"/>
                <a:gd name="f408" fmla="*/ f347 f176 1"/>
                <a:gd name="f409" fmla="*/ f348 f175 1"/>
                <a:gd name="f410" fmla="*/ f349 f176 1"/>
                <a:gd name="f411" fmla="*/ f350 f175 1"/>
                <a:gd name="f412" fmla="*/ f351 f176 1"/>
                <a:gd name="f413" fmla="*/ f352 f175 1"/>
                <a:gd name="f414" fmla="*/ f353 f176 1"/>
                <a:gd name="f415" fmla="*/ f354 f175 1"/>
                <a:gd name="f416" fmla="*/ f355 f176 1"/>
                <a:gd name="f417" fmla="*/ f356 f175 1"/>
                <a:gd name="f418" fmla="*/ f357 f176 1"/>
                <a:gd name="f419" fmla="*/ f358 f175 1"/>
                <a:gd name="f420" fmla="*/ f359 f176 1"/>
                <a:gd name="f421" fmla="*/ f360 f175 1"/>
                <a:gd name="f422" fmla="*/ f361 f176 1"/>
              </a:gdLst>
              <a:ahLst/>
              <a:cxnLst>
                <a:cxn ang="3cd4">
                  <a:pos x="hc" y="t"/>
                </a:cxn>
                <a:cxn ang="0">
                  <a:pos x="r" y="vc"/>
                </a:cxn>
                <a:cxn ang="cd4">
                  <a:pos x="hc" y="b"/>
                </a:cxn>
                <a:cxn ang="cd2">
                  <a:pos x="l" y="vc"/>
                </a:cxn>
                <a:cxn ang="f243">
                  <a:pos x="f366" y="f367"/>
                </a:cxn>
                <a:cxn ang="f243">
                  <a:pos x="f368" y="f369"/>
                </a:cxn>
                <a:cxn ang="f243">
                  <a:pos x="f370" y="f371"/>
                </a:cxn>
                <a:cxn ang="f243">
                  <a:pos x="f372" y="f373"/>
                </a:cxn>
                <a:cxn ang="f243">
                  <a:pos x="f374" y="f375"/>
                </a:cxn>
                <a:cxn ang="f243">
                  <a:pos x="f376" y="f377"/>
                </a:cxn>
                <a:cxn ang="f243">
                  <a:pos x="f378" y="f379"/>
                </a:cxn>
                <a:cxn ang="f243">
                  <a:pos x="f380" y="f381"/>
                </a:cxn>
                <a:cxn ang="f243">
                  <a:pos x="f382" y="f383"/>
                </a:cxn>
                <a:cxn ang="f243">
                  <a:pos x="f384" y="f385"/>
                </a:cxn>
                <a:cxn ang="f243">
                  <a:pos x="f386" y="f387"/>
                </a:cxn>
                <a:cxn ang="f243">
                  <a:pos x="f388" y="f383"/>
                </a:cxn>
                <a:cxn ang="f243">
                  <a:pos x="f389" y="f390"/>
                </a:cxn>
                <a:cxn ang="f243">
                  <a:pos x="f391" y="f392"/>
                </a:cxn>
                <a:cxn ang="f243">
                  <a:pos x="f393" y="f394"/>
                </a:cxn>
                <a:cxn ang="f243">
                  <a:pos x="f395" y="f396"/>
                </a:cxn>
                <a:cxn ang="f243">
                  <a:pos x="f397" y="f398"/>
                </a:cxn>
                <a:cxn ang="f243">
                  <a:pos x="f399" y="f400"/>
                </a:cxn>
                <a:cxn ang="f243">
                  <a:pos x="f401" y="f402"/>
                </a:cxn>
                <a:cxn ang="f243">
                  <a:pos x="f403" y="f404"/>
                </a:cxn>
                <a:cxn ang="f243">
                  <a:pos x="f405" y="f406"/>
                </a:cxn>
                <a:cxn ang="f243">
                  <a:pos x="f407" y="f408"/>
                </a:cxn>
                <a:cxn ang="f243">
                  <a:pos x="f409" y="f410"/>
                </a:cxn>
                <a:cxn ang="f243">
                  <a:pos x="f411" y="f412"/>
                </a:cxn>
                <a:cxn ang="f243">
                  <a:pos x="f413" y="f414"/>
                </a:cxn>
                <a:cxn ang="f243">
                  <a:pos x="f415" y="f416"/>
                </a:cxn>
                <a:cxn ang="f243">
                  <a:pos x="f417" y="f418"/>
                </a:cxn>
                <a:cxn ang="f243">
                  <a:pos x="f419" y="f420"/>
                </a:cxn>
                <a:cxn ang="f243">
                  <a:pos x="f421" y="f422"/>
                </a:cxn>
                <a:cxn ang="f243">
                  <a:pos x="f366" y="f367"/>
                </a:cxn>
              </a:cxnLst>
              <a:rect l="f362" t="f365" r="f363" b="f364"/>
              <a:pathLst>
                <a:path w="637905" h="51156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7"/>
                  </a:cubicBezTo>
                  <a:cubicBezTo>
                    <a:pt x="f69" y="f70"/>
                    <a:pt x="f71" y="f72"/>
                    <a:pt x="f71" y="f57"/>
                  </a:cubicBezTo>
                  <a:cubicBezTo>
                    <a:pt x="f71" y="f73"/>
                    <a:pt x="f74" y="f75"/>
                    <a:pt x="f76" y="f77"/>
                  </a:cubicBezTo>
                  <a:cubicBezTo>
                    <a:pt x="f78" y="f79"/>
                    <a:pt x="f80" y="f55"/>
                    <a:pt x="f81" y="f82"/>
                  </a:cubicBezTo>
                  <a:cubicBezTo>
                    <a:pt x="f83" y="f84"/>
                    <a:pt x="f85" y="f63"/>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99"/>
                    <a:pt x="f125" y="f126"/>
                    <a:pt x="f127" y="f128"/>
                  </a:cubicBezTo>
                  <a:cubicBezTo>
                    <a:pt x="f129" y="f130"/>
                    <a:pt x="f131" y="f132"/>
                    <a:pt x="f133" y="f134"/>
                  </a:cubicBezTo>
                  <a:cubicBezTo>
                    <a:pt x="f135" y="f136"/>
                    <a:pt x="f137" y="f138"/>
                    <a:pt x="f139" y="f140"/>
                  </a:cubicBezTo>
                  <a:cubicBezTo>
                    <a:pt x="f141" y="f142"/>
                    <a:pt x="f143" y="f136"/>
                    <a:pt x="f144" y="f145"/>
                  </a:cubicBezTo>
                  <a:cubicBezTo>
                    <a:pt x="f146" y="f147"/>
                    <a:pt x="f148" y="f149"/>
                    <a:pt x="f150" y="f151"/>
                  </a:cubicBezTo>
                  <a:cubicBezTo>
                    <a:pt x="f152" y="f153"/>
                    <a:pt x="f154" y="f155"/>
                    <a:pt x="f156" y="f157"/>
                  </a:cubicBezTo>
                  <a:cubicBezTo>
                    <a:pt x="f158" y="f159"/>
                    <a:pt x="f160" y="f161"/>
                    <a:pt x="f162" y="f163"/>
                  </a:cubicBezTo>
                  <a:cubicBezTo>
                    <a:pt x="f164" y="f165"/>
                    <a:pt x="f166" y="f167"/>
                    <a:pt x="f168" y="f169"/>
                  </a:cubicBezTo>
                  <a:cubicBezTo>
                    <a:pt x="f170" y="f171"/>
                    <a:pt x="f172" y="f173"/>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25" name="Freeform: Shape 350">
              <a:extLst>
                <a:ext uri="{FF2B5EF4-FFF2-40B4-BE49-F238E27FC236}">
                  <a16:creationId xmlns:a16="http://schemas.microsoft.com/office/drawing/2014/main" id="{7C735DF4-BEDD-42D7-9A7E-D5C719C7ED10}"/>
                </a:ext>
              </a:extLst>
            </p:cNvPr>
            <p:cNvSpPr/>
            <p:nvPr/>
          </p:nvSpPr>
          <p:spPr>
            <a:xfrm flipH="1">
              <a:off x="6488801" y="2390195"/>
              <a:ext cx="500771" cy="174814"/>
            </a:xfrm>
            <a:custGeom>
              <a:avLst/>
              <a:gdLst>
                <a:gd name="f0" fmla="val 10800000"/>
                <a:gd name="f1" fmla="val 5400000"/>
                <a:gd name="f2" fmla="val 180"/>
                <a:gd name="f3" fmla="val w"/>
                <a:gd name="f4" fmla="val h"/>
                <a:gd name="f5" fmla="val 0"/>
                <a:gd name="f6" fmla="val 569558"/>
                <a:gd name="f7" fmla="val 198827"/>
                <a:gd name="f8" fmla="val 553611"/>
                <a:gd name="f9" fmla="val 40540"/>
                <a:gd name="f10" fmla="val 550090"/>
                <a:gd name="f11" fmla="val 37226"/>
                <a:gd name="f12" fmla="val 546362"/>
                <a:gd name="f13" fmla="val 34119"/>
                <a:gd name="f14" fmla="val 542841"/>
                <a:gd name="f15" fmla="val 31012"/>
                <a:gd name="f16" fmla="val 527722"/>
                <a:gd name="f17" fmla="val 20657"/>
                <a:gd name="f18" fmla="val 510531"/>
                <a:gd name="f19" fmla="val 14858"/>
                <a:gd name="f20" fmla="val 493134"/>
                <a:gd name="f21" fmla="val 11544"/>
                <a:gd name="f22" fmla="val 458753"/>
                <a:gd name="f23" fmla="val 4916"/>
                <a:gd name="f24" fmla="val 423751"/>
                <a:gd name="f25" fmla="val 774"/>
                <a:gd name="f26" fmla="val 388750"/>
                <a:gd name="f27" fmla="val 153"/>
                <a:gd name="f28" fmla="val 323509"/>
                <a:gd name="f29" fmla="val -1090"/>
                <a:gd name="f30" fmla="val 258890"/>
                <a:gd name="f31" fmla="val 5331"/>
                <a:gd name="f32" fmla="val 194893"/>
                <a:gd name="f33" fmla="val 16515"/>
                <a:gd name="f34" fmla="val 191165"/>
                <a:gd name="f35" fmla="val 17343"/>
                <a:gd name="f36" fmla="val 187436"/>
                <a:gd name="f37" fmla="val 18171"/>
                <a:gd name="f38" fmla="val 183708"/>
                <a:gd name="f39" fmla="val 19000"/>
                <a:gd name="f40" fmla="val 135451"/>
                <a:gd name="f41" fmla="val 29563"/>
                <a:gd name="f42" fmla="val 87608"/>
                <a:gd name="f43" fmla="val 41782"/>
                <a:gd name="f44" fmla="val 44529"/>
                <a:gd name="f45" fmla="val 67050"/>
                <a:gd name="f46" fmla="val 20918"/>
                <a:gd name="f47" fmla="val 80926"/>
                <a:gd name="f48" fmla="val 1036"/>
                <a:gd name="f49" fmla="val 98117"/>
                <a:gd name="f50" fmla="val 128355"/>
                <a:gd name="f51" fmla="val 3314"/>
                <a:gd name="f52" fmla="val 146581"/>
                <a:gd name="f53" fmla="val 14912"/>
                <a:gd name="f54" fmla="val 159008"/>
                <a:gd name="f55" fmla="val 29410"/>
                <a:gd name="f56" fmla="val 169363"/>
                <a:gd name="f57" fmla="val 41422"/>
                <a:gd name="f58" fmla="val 177234"/>
                <a:gd name="f59" fmla="val 54056"/>
                <a:gd name="f60" fmla="val 183240"/>
                <a:gd name="f61" fmla="val 68347"/>
                <a:gd name="f62" fmla="val 184690"/>
                <a:gd name="f63" fmla="val 89680"/>
                <a:gd name="f64" fmla="val 191939"/>
                <a:gd name="f65" fmla="val 112048"/>
                <a:gd name="f66" fmla="val 194010"/>
                <a:gd name="f67" fmla="val 134002"/>
                <a:gd name="f68" fmla="val 196495"/>
                <a:gd name="f69" fmla="val 165897"/>
                <a:gd name="f70" fmla="val 200430"/>
                <a:gd name="f71" fmla="val 197999"/>
                <a:gd name="f72" fmla="val 197738"/>
                <a:gd name="f73" fmla="val 230102"/>
                <a:gd name="f74" fmla="val 199395"/>
                <a:gd name="f75" fmla="val 245635"/>
                <a:gd name="f76" fmla="val 200016"/>
                <a:gd name="f77" fmla="val 260961"/>
                <a:gd name="f78" fmla="val 198566"/>
                <a:gd name="f79" fmla="val 275873"/>
                <a:gd name="f80" fmla="val 197116"/>
                <a:gd name="f81" fmla="val 297413"/>
                <a:gd name="f82" fmla="val 195045"/>
                <a:gd name="f83" fmla="val 319160"/>
                <a:gd name="f84" fmla="val 192767"/>
                <a:gd name="f85" fmla="val 340699"/>
                <a:gd name="f86" fmla="val 189246"/>
                <a:gd name="f87" fmla="val 377773"/>
                <a:gd name="f88" fmla="val 183033"/>
                <a:gd name="f89" fmla="val 414431"/>
                <a:gd name="f90" fmla="val 175370"/>
                <a:gd name="f91" fmla="val 450262"/>
                <a:gd name="f92" fmla="val 164393"/>
                <a:gd name="f93" fmla="val 475737"/>
                <a:gd name="f94" fmla="val 156729"/>
                <a:gd name="f95" fmla="val 499969"/>
                <a:gd name="f96" fmla="val 145753"/>
                <a:gd name="f97" fmla="val 523994"/>
                <a:gd name="f98" fmla="val 134568"/>
                <a:gd name="f99" fmla="val 534349"/>
                <a:gd name="f100" fmla="val 126698"/>
                <a:gd name="f101" fmla="val 545326"/>
                <a:gd name="f102" fmla="val 119449"/>
                <a:gd name="f103" fmla="val 554439"/>
                <a:gd name="f104" fmla="val 109922"/>
                <a:gd name="f105" fmla="val 575150"/>
                <a:gd name="f106" fmla="val 87968"/>
                <a:gd name="f107" fmla="val 61458"/>
                <a:gd name="f108" fmla="val 140629"/>
                <a:gd name="f109" fmla="val 125041"/>
                <a:gd name="f110" fmla="val 175217"/>
                <a:gd name="f111" fmla="val 103087"/>
                <a:gd name="f112" fmla="val 320402"/>
                <a:gd name="f113" fmla="val 84240"/>
                <a:gd name="f114" fmla="val 358511"/>
                <a:gd name="f115" fmla="val 98324"/>
                <a:gd name="f116" fmla="val 317710"/>
                <a:gd name="f117" fmla="val 121728"/>
                <a:gd name="f118" fmla="val 175631"/>
                <a:gd name="f119" fmla="val 138711"/>
                <a:gd name="f120" fmla="+- 0 0 -90"/>
                <a:gd name="f121" fmla="*/ f3 1 569558"/>
                <a:gd name="f122" fmla="*/ f4 1 198827"/>
                <a:gd name="f123" fmla="val f5"/>
                <a:gd name="f124" fmla="val f6"/>
                <a:gd name="f125" fmla="val f7"/>
                <a:gd name="f126" fmla="*/ f120 f0 1"/>
                <a:gd name="f127" fmla="+- f125 0 f123"/>
                <a:gd name="f128" fmla="+- f124 0 f123"/>
                <a:gd name="f129" fmla="*/ f126 1 f2"/>
                <a:gd name="f130" fmla="*/ f128 1 569558"/>
                <a:gd name="f131" fmla="*/ f127 1 198827"/>
                <a:gd name="f132" fmla="*/ 553611 f128 1"/>
                <a:gd name="f133" fmla="*/ 40540 f127 1"/>
                <a:gd name="f134" fmla="*/ 542841 f128 1"/>
                <a:gd name="f135" fmla="*/ 31012 f127 1"/>
                <a:gd name="f136" fmla="*/ 493134 f128 1"/>
                <a:gd name="f137" fmla="*/ 11544 f127 1"/>
                <a:gd name="f138" fmla="*/ 388750 f128 1"/>
                <a:gd name="f139" fmla="*/ 153 f127 1"/>
                <a:gd name="f140" fmla="*/ 194893 f128 1"/>
                <a:gd name="f141" fmla="*/ 16515 f127 1"/>
                <a:gd name="f142" fmla="*/ 183708 f128 1"/>
                <a:gd name="f143" fmla="*/ 19000 f127 1"/>
                <a:gd name="f144" fmla="*/ 44529 f128 1"/>
                <a:gd name="f145" fmla="*/ 67050 f127 1"/>
                <a:gd name="f146" fmla="*/ 0 f128 1"/>
                <a:gd name="f147" fmla="*/ 128355 f127 1"/>
                <a:gd name="f148" fmla="*/ 29410 f128 1"/>
                <a:gd name="f149" fmla="*/ 169363 f127 1"/>
                <a:gd name="f150" fmla="*/ 68347 f128 1"/>
                <a:gd name="f151" fmla="*/ 184690 f127 1"/>
                <a:gd name="f152" fmla="*/ 134002 f128 1"/>
                <a:gd name="f153" fmla="*/ 196495 f127 1"/>
                <a:gd name="f154" fmla="*/ 230102 f128 1"/>
                <a:gd name="f155" fmla="*/ 199395 f127 1"/>
                <a:gd name="f156" fmla="*/ 275873 f128 1"/>
                <a:gd name="f157" fmla="*/ 197116 f127 1"/>
                <a:gd name="f158" fmla="*/ 340699 f128 1"/>
                <a:gd name="f159" fmla="*/ 189246 f127 1"/>
                <a:gd name="f160" fmla="*/ 450262 f128 1"/>
                <a:gd name="f161" fmla="*/ 164393 f127 1"/>
                <a:gd name="f162" fmla="*/ 523994 f128 1"/>
                <a:gd name="f163" fmla="*/ 134568 f127 1"/>
                <a:gd name="f164" fmla="*/ 554439 f128 1"/>
                <a:gd name="f165" fmla="*/ 109922 f127 1"/>
                <a:gd name="f166" fmla="*/ 140629 f128 1"/>
                <a:gd name="f167" fmla="*/ 125041 f127 1"/>
                <a:gd name="f168" fmla="*/ 358511 f128 1"/>
                <a:gd name="f169" fmla="*/ 98324 f127 1"/>
                <a:gd name="f170" fmla="+- f129 0 f1"/>
                <a:gd name="f171" fmla="*/ f132 1 569558"/>
                <a:gd name="f172" fmla="*/ f133 1 198827"/>
                <a:gd name="f173" fmla="*/ f134 1 569558"/>
                <a:gd name="f174" fmla="*/ f135 1 198827"/>
                <a:gd name="f175" fmla="*/ f136 1 569558"/>
                <a:gd name="f176" fmla="*/ f137 1 198827"/>
                <a:gd name="f177" fmla="*/ f138 1 569558"/>
                <a:gd name="f178" fmla="*/ f139 1 198827"/>
                <a:gd name="f179" fmla="*/ f140 1 569558"/>
                <a:gd name="f180" fmla="*/ f141 1 198827"/>
                <a:gd name="f181" fmla="*/ f142 1 569558"/>
                <a:gd name="f182" fmla="*/ f143 1 198827"/>
                <a:gd name="f183" fmla="*/ f144 1 569558"/>
                <a:gd name="f184" fmla="*/ f145 1 198827"/>
                <a:gd name="f185" fmla="*/ f146 1 569558"/>
                <a:gd name="f186" fmla="*/ f147 1 198827"/>
                <a:gd name="f187" fmla="*/ f148 1 569558"/>
                <a:gd name="f188" fmla="*/ f149 1 198827"/>
                <a:gd name="f189" fmla="*/ f150 1 569558"/>
                <a:gd name="f190" fmla="*/ f151 1 198827"/>
                <a:gd name="f191" fmla="*/ f152 1 569558"/>
                <a:gd name="f192" fmla="*/ f153 1 198827"/>
                <a:gd name="f193" fmla="*/ f154 1 569558"/>
                <a:gd name="f194" fmla="*/ f155 1 198827"/>
                <a:gd name="f195" fmla="*/ f156 1 569558"/>
                <a:gd name="f196" fmla="*/ f157 1 198827"/>
                <a:gd name="f197" fmla="*/ f158 1 569558"/>
                <a:gd name="f198" fmla="*/ f159 1 198827"/>
                <a:gd name="f199" fmla="*/ f160 1 569558"/>
                <a:gd name="f200" fmla="*/ f161 1 198827"/>
                <a:gd name="f201" fmla="*/ f162 1 569558"/>
                <a:gd name="f202" fmla="*/ f163 1 198827"/>
                <a:gd name="f203" fmla="*/ f164 1 569558"/>
                <a:gd name="f204" fmla="*/ f165 1 198827"/>
                <a:gd name="f205" fmla="*/ f166 1 569558"/>
                <a:gd name="f206" fmla="*/ f167 1 198827"/>
                <a:gd name="f207" fmla="*/ f168 1 569558"/>
                <a:gd name="f208" fmla="*/ f169 1 198827"/>
                <a:gd name="f209" fmla="*/ f123 1 f130"/>
                <a:gd name="f210" fmla="*/ f124 1 f130"/>
                <a:gd name="f211" fmla="*/ f123 1 f131"/>
                <a:gd name="f212" fmla="*/ f125 1 f131"/>
                <a:gd name="f213" fmla="*/ f171 1 f130"/>
                <a:gd name="f214" fmla="*/ f172 1 f131"/>
                <a:gd name="f215" fmla="*/ f173 1 f130"/>
                <a:gd name="f216" fmla="*/ f174 1 f131"/>
                <a:gd name="f217" fmla="*/ f175 1 f130"/>
                <a:gd name="f218" fmla="*/ f176 1 f131"/>
                <a:gd name="f219" fmla="*/ f177 1 f130"/>
                <a:gd name="f220" fmla="*/ f178 1 f131"/>
                <a:gd name="f221" fmla="*/ f179 1 f130"/>
                <a:gd name="f222" fmla="*/ f180 1 f131"/>
                <a:gd name="f223" fmla="*/ f181 1 f130"/>
                <a:gd name="f224" fmla="*/ f182 1 f131"/>
                <a:gd name="f225" fmla="*/ f183 1 f130"/>
                <a:gd name="f226" fmla="*/ f184 1 f131"/>
                <a:gd name="f227" fmla="*/ f185 1 f130"/>
                <a:gd name="f228" fmla="*/ f186 1 f131"/>
                <a:gd name="f229" fmla="*/ f187 1 f130"/>
                <a:gd name="f230" fmla="*/ f188 1 f131"/>
                <a:gd name="f231" fmla="*/ f189 1 f130"/>
                <a:gd name="f232" fmla="*/ f190 1 f131"/>
                <a:gd name="f233" fmla="*/ f191 1 f130"/>
                <a:gd name="f234" fmla="*/ f192 1 f131"/>
                <a:gd name="f235" fmla="*/ f193 1 f130"/>
                <a:gd name="f236" fmla="*/ f194 1 f131"/>
                <a:gd name="f237" fmla="*/ f195 1 f130"/>
                <a:gd name="f238" fmla="*/ f196 1 f131"/>
                <a:gd name="f239" fmla="*/ f197 1 f130"/>
                <a:gd name="f240" fmla="*/ f198 1 f131"/>
                <a:gd name="f241" fmla="*/ f199 1 f130"/>
                <a:gd name="f242" fmla="*/ f200 1 f131"/>
                <a:gd name="f243" fmla="*/ f201 1 f130"/>
                <a:gd name="f244" fmla="*/ f202 1 f131"/>
                <a:gd name="f245" fmla="*/ f203 1 f130"/>
                <a:gd name="f246" fmla="*/ f204 1 f131"/>
                <a:gd name="f247" fmla="*/ f205 1 f130"/>
                <a:gd name="f248" fmla="*/ f206 1 f131"/>
                <a:gd name="f249" fmla="*/ f207 1 f130"/>
                <a:gd name="f250" fmla="*/ f208 1 f131"/>
                <a:gd name="f251" fmla="*/ f209 f121 1"/>
                <a:gd name="f252" fmla="*/ f210 f121 1"/>
                <a:gd name="f253" fmla="*/ f212 f122 1"/>
                <a:gd name="f254" fmla="*/ f211 f122 1"/>
                <a:gd name="f255" fmla="*/ f213 f121 1"/>
                <a:gd name="f256" fmla="*/ f214 f122 1"/>
                <a:gd name="f257" fmla="*/ f215 f121 1"/>
                <a:gd name="f258" fmla="*/ f216 f122 1"/>
                <a:gd name="f259" fmla="*/ f217 f121 1"/>
                <a:gd name="f260" fmla="*/ f218 f122 1"/>
                <a:gd name="f261" fmla="*/ f219 f121 1"/>
                <a:gd name="f262" fmla="*/ f220 f122 1"/>
                <a:gd name="f263" fmla="*/ f221 f121 1"/>
                <a:gd name="f264" fmla="*/ f222 f122 1"/>
                <a:gd name="f265" fmla="*/ f223 f121 1"/>
                <a:gd name="f266" fmla="*/ f224 f122 1"/>
                <a:gd name="f267" fmla="*/ f225 f121 1"/>
                <a:gd name="f268" fmla="*/ f226 f122 1"/>
                <a:gd name="f269" fmla="*/ f227 f121 1"/>
                <a:gd name="f270" fmla="*/ f228 f122 1"/>
                <a:gd name="f271" fmla="*/ f229 f121 1"/>
                <a:gd name="f272" fmla="*/ f230 f122 1"/>
                <a:gd name="f273" fmla="*/ f231 f121 1"/>
                <a:gd name="f274" fmla="*/ f232 f122 1"/>
                <a:gd name="f275" fmla="*/ f233 f121 1"/>
                <a:gd name="f276" fmla="*/ f234 f122 1"/>
                <a:gd name="f277" fmla="*/ f235 f121 1"/>
                <a:gd name="f278" fmla="*/ f236 f122 1"/>
                <a:gd name="f279" fmla="*/ f237 f121 1"/>
                <a:gd name="f280" fmla="*/ f238 f122 1"/>
                <a:gd name="f281" fmla="*/ f239 f121 1"/>
                <a:gd name="f282" fmla="*/ f240 f122 1"/>
                <a:gd name="f283" fmla="*/ f241 f121 1"/>
                <a:gd name="f284" fmla="*/ f242 f122 1"/>
                <a:gd name="f285" fmla="*/ f243 f121 1"/>
                <a:gd name="f286" fmla="*/ f244 f122 1"/>
                <a:gd name="f287" fmla="*/ f245 f121 1"/>
                <a:gd name="f288" fmla="*/ f246 f122 1"/>
                <a:gd name="f289" fmla="*/ f247 f121 1"/>
                <a:gd name="f290" fmla="*/ f248 f122 1"/>
                <a:gd name="f291" fmla="*/ f249 f121 1"/>
                <a:gd name="f292" fmla="*/ f250 f122 1"/>
              </a:gdLst>
              <a:ahLst/>
              <a:cxnLst>
                <a:cxn ang="3cd4">
                  <a:pos x="hc" y="t"/>
                </a:cxn>
                <a:cxn ang="0">
                  <a:pos x="r" y="vc"/>
                </a:cxn>
                <a:cxn ang="cd4">
                  <a:pos x="hc" y="b"/>
                </a:cxn>
                <a:cxn ang="cd2">
                  <a:pos x="l" y="vc"/>
                </a:cxn>
                <a:cxn ang="f170">
                  <a:pos x="f255" y="f256"/>
                </a:cxn>
                <a:cxn ang="f170">
                  <a:pos x="f257" y="f258"/>
                </a:cxn>
                <a:cxn ang="f170">
                  <a:pos x="f259" y="f260"/>
                </a:cxn>
                <a:cxn ang="f170">
                  <a:pos x="f261" y="f262"/>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55" y="f256"/>
                </a:cxn>
                <a:cxn ang="f170">
                  <a:pos x="f289" y="f290"/>
                </a:cxn>
                <a:cxn ang="f170">
                  <a:pos x="f291" y="f292"/>
                </a:cxn>
                <a:cxn ang="f170">
                  <a:pos x="f289" y="f290"/>
                </a:cxn>
              </a:cxnLst>
              <a:rect l="f251" t="f254" r="f252" b="f253"/>
              <a:pathLst>
                <a:path w="569558" h="19882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5" y="f107"/>
                    <a:pt x="f8" y="f9"/>
                  </a:cubicBezTo>
                  <a:close/>
                  <a:moveTo>
                    <a:pt x="f108" y="f109"/>
                  </a:moveTo>
                  <a:cubicBezTo>
                    <a:pt x="f110" y="f111"/>
                    <a:pt x="f112" y="f113"/>
                    <a:pt x="f114" y="f115"/>
                  </a:cubicBezTo>
                  <a:cubicBezTo>
                    <a:pt x="f116" y="f117"/>
                    <a:pt x="f118" y="f119"/>
                    <a:pt x="f108" y="f10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26" name="Freeform: Shape 351">
              <a:extLst>
                <a:ext uri="{FF2B5EF4-FFF2-40B4-BE49-F238E27FC236}">
                  <a16:creationId xmlns:a16="http://schemas.microsoft.com/office/drawing/2014/main" id="{396ABB82-2589-4A8D-838C-18D76DED6A69}"/>
                </a:ext>
              </a:extLst>
            </p:cNvPr>
            <p:cNvSpPr/>
            <p:nvPr/>
          </p:nvSpPr>
          <p:spPr>
            <a:xfrm flipH="1">
              <a:off x="6028438" y="2591418"/>
              <a:ext cx="890451" cy="1098048"/>
            </a:xfrm>
            <a:custGeom>
              <a:avLst/>
              <a:gdLst>
                <a:gd name="f0" fmla="val 10800000"/>
                <a:gd name="f1" fmla="val 5400000"/>
                <a:gd name="f2" fmla="val 180"/>
                <a:gd name="f3" fmla="val w"/>
                <a:gd name="f4" fmla="val h"/>
                <a:gd name="f5" fmla="val 0"/>
                <a:gd name="f6" fmla="val 1012778"/>
                <a:gd name="f7" fmla="val 1248885"/>
                <a:gd name="f8" fmla="val 388"/>
                <a:gd name="f9" fmla="val 226727"/>
                <a:gd name="f10" fmla="val 8880"/>
                <a:gd name="f11" fmla="val 183441"/>
                <a:gd name="f12" fmla="val 27934"/>
                <a:gd name="f13" fmla="val 145125"/>
                <a:gd name="f14" fmla="val 56516"/>
                <a:gd name="f15" fmla="val 111780"/>
                <a:gd name="f16" fmla="val 110572"/>
                <a:gd name="f17" fmla="val 49232"/>
                <a:gd name="f18" fmla="val 182026"/>
                <a:gd name="f19" fmla="val 20029"/>
                <a:gd name="f20" fmla="val 261350"/>
                <a:gd name="f21" fmla="val 7396"/>
                <a:gd name="f22" fmla="val 354757"/>
                <a:gd name="f23" fmla="val -7516"/>
                <a:gd name="f24" fmla="val 446922"/>
                <a:gd name="f25" fmla="val 975"/>
                <a:gd name="f26" fmla="val 538051"/>
                <a:gd name="f27" fmla="val 25207"/>
                <a:gd name="f28" fmla="val 613647"/>
                <a:gd name="f29" fmla="val 45297"/>
                <a:gd name="f30" fmla="val 684687"/>
                <a:gd name="f31" fmla="val 75535"/>
                <a:gd name="f32" fmla="val 749513"/>
                <a:gd name="f33" fmla="val 119857"/>
                <a:gd name="f34" fmla="val 758833"/>
                <a:gd name="f35" fmla="val 126278"/>
                <a:gd name="f36" fmla="val 767946"/>
                <a:gd name="f37" fmla="val 133113"/>
                <a:gd name="f38" fmla="val 777266"/>
                <a:gd name="f39" fmla="val 139740"/>
                <a:gd name="f40" fmla="val 779958"/>
                <a:gd name="f41" fmla="val 138705"/>
                <a:gd name="f42" fmla="val 782237"/>
                <a:gd name="f43" fmla="val 138290"/>
                <a:gd name="f44" fmla="val 785136"/>
                <a:gd name="f45" fmla="val 793628"/>
                <a:gd name="f46" fmla="val 143675"/>
                <a:gd name="f47" fmla="val 819517"/>
                <a:gd name="f48" fmla="val 166872"/>
                <a:gd name="f49" fmla="val 824280"/>
                <a:gd name="f50" fmla="val 174949"/>
                <a:gd name="f51" fmla="val 817653"/>
                <a:gd name="f52" fmla="val 157759"/>
                <a:gd name="f53" fmla="val 823038"/>
                <a:gd name="f54" fmla="val 133734"/>
                <a:gd name="f55" fmla="val 836500"/>
                <a:gd name="f56" fmla="val 122136"/>
                <a:gd name="f57" fmla="val 842092"/>
                <a:gd name="f58" fmla="val 117372"/>
                <a:gd name="f59" fmla="val 848513"/>
                <a:gd name="f60" fmla="val 114473"/>
                <a:gd name="f61" fmla="val 856176"/>
                <a:gd name="f62" fmla="val 113851"/>
                <a:gd name="f63" fmla="val 894284"/>
                <a:gd name="f64" fmla="val 110952"/>
                <a:gd name="f65" fmla="val 925558"/>
                <a:gd name="f66" fmla="val 125242"/>
                <a:gd name="f67" fmla="val 951447"/>
                <a:gd name="f68" fmla="val 152581"/>
                <a:gd name="f69" fmla="val 954761"/>
                <a:gd name="f70" fmla="val 155895"/>
                <a:gd name="f71" fmla="val 959317"/>
                <a:gd name="f72" fmla="val 159416"/>
                <a:gd name="f73" fmla="val 956211"/>
                <a:gd name="f74" fmla="val 165008"/>
                <a:gd name="f75" fmla="val 953104"/>
                <a:gd name="f76" fmla="val 170807"/>
                <a:gd name="f77" fmla="val 947512"/>
                <a:gd name="f78" fmla="val 169564"/>
                <a:gd name="f79" fmla="val 942334"/>
                <a:gd name="f80" fmla="val 168736"/>
                <a:gd name="f81" fmla="val 935292"/>
                <a:gd name="f82" fmla="val 167493"/>
                <a:gd name="f83" fmla="val 928251"/>
                <a:gd name="f84" fmla="val 165422"/>
                <a:gd name="f85" fmla="val 920795"/>
                <a:gd name="f86" fmla="val 165836"/>
                <a:gd name="f87" fmla="val 908989"/>
                <a:gd name="f88" fmla="val 166458"/>
                <a:gd name="f89" fmla="val 904019"/>
                <a:gd name="f90" fmla="val 171843"/>
                <a:gd name="f91" fmla="val 904847"/>
                <a:gd name="f92" fmla="val 183855"/>
                <a:gd name="f93" fmla="val 905261"/>
                <a:gd name="f94" fmla="val 189033"/>
                <a:gd name="f95" fmla="val 906090"/>
                <a:gd name="f96" fmla="val 194418"/>
                <a:gd name="f97" fmla="val 908575"/>
                <a:gd name="f98" fmla="val 198767"/>
                <a:gd name="f99" fmla="val 916860"/>
                <a:gd name="f100" fmla="val 213886"/>
                <a:gd name="f101" fmla="val 914788"/>
                <a:gd name="f102" fmla="val 229627"/>
                <a:gd name="f103" fmla="val 911475"/>
                <a:gd name="f104" fmla="val 245160"/>
                <a:gd name="f105" fmla="val 899669"/>
                <a:gd name="f106" fmla="val 300873"/>
                <a:gd name="f107" fmla="val 866945"/>
                <a:gd name="f108" fmla="val 335668"/>
                <a:gd name="f109" fmla="val 809990"/>
                <a:gd name="f110" fmla="val 346024"/>
                <a:gd name="f111" fmla="val 807919"/>
                <a:gd name="f112" fmla="val 346438"/>
                <a:gd name="f113" fmla="val 805847"/>
                <a:gd name="f114" fmla="val 346852"/>
                <a:gd name="f115" fmla="val 803983"/>
                <a:gd name="f116" fmla="val 347474"/>
                <a:gd name="f117" fmla="val 795906"/>
                <a:gd name="f118" fmla="val 349959"/>
                <a:gd name="f119" fmla="val 794456"/>
                <a:gd name="f120" fmla="val 352651"/>
                <a:gd name="f121" fmla="val 798806"/>
                <a:gd name="f122" fmla="val 360107"/>
                <a:gd name="f123" fmla="val 807090"/>
                <a:gd name="f124" fmla="val 374191"/>
                <a:gd name="f125" fmla="val 814132"/>
                <a:gd name="f126" fmla="val 388689"/>
                <a:gd name="f127" fmla="val 821588"/>
                <a:gd name="f128" fmla="val 403187"/>
                <a:gd name="f129" fmla="val 842506"/>
                <a:gd name="f130" fmla="val 444195"/>
                <a:gd name="f131" fmla="val 856383"/>
                <a:gd name="f132" fmla="val 487481"/>
                <a:gd name="f133" fmla="val 860525"/>
                <a:gd name="f134" fmla="val 533253"/>
                <a:gd name="f135" fmla="val 867567"/>
                <a:gd name="f136" fmla="val 611542"/>
                <a:gd name="f137" fmla="val 845613"/>
                <a:gd name="f138" fmla="val 681338"/>
                <a:gd name="f139" fmla="val 742229"/>
                <a:gd name="f140" fmla="val 767739"/>
                <a:gd name="f141" fmla="val 776817"/>
                <a:gd name="f142" fmla="val 734187"/>
                <a:gd name="f143" fmla="val 805398"/>
                <a:gd name="f144" fmla="val 693386"/>
                <a:gd name="f145" fmla="val 824453"/>
                <a:gd name="f146" fmla="val 828388"/>
                <a:gd name="f147" fmla="val 680337"/>
                <a:gd name="f148" fmla="val 835223"/>
                <a:gd name="f149" fmla="val 678473"/>
                <a:gd name="f150" fmla="val 844336"/>
                <a:gd name="f151" fmla="val 665218"/>
                <a:gd name="f152" fmla="val 912268"/>
                <a:gd name="f153" fmla="val 681373"/>
                <a:gd name="f154" fmla="val 970053"/>
                <a:gd name="f155" fmla="val 736051"/>
                <a:gd name="f156" fmla="val 1014996"/>
                <a:gd name="f157" fmla="val 763182"/>
                <a:gd name="f158" fmla="val 1037364"/>
                <a:gd name="f159" fmla="val 1053933"/>
                <a:gd name="f160" fmla="val 826351"/>
                <a:gd name="f161" fmla="val 1066774"/>
                <a:gd name="f162" fmla="val 830701"/>
                <a:gd name="f163" fmla="val 1068431"/>
                <a:gd name="f164" fmla="val 835672"/>
                <a:gd name="f165" fmla="val 1071330"/>
                <a:gd name="f166" fmla="val 840021"/>
                <a:gd name="f167" fmla="val 1067602"/>
                <a:gd name="f168" fmla="val 844370"/>
                <a:gd name="f169" fmla="val 1063874"/>
                <a:gd name="f170" fmla="val 1058489"/>
                <a:gd name="f171" fmla="val 840849"/>
                <a:gd name="f172" fmla="val 837950"/>
                <a:gd name="f173" fmla="val 1041920"/>
                <a:gd name="f174" fmla="val 834015"/>
                <a:gd name="f175" fmla="val 1030115"/>
                <a:gd name="f176" fmla="val 830287"/>
                <a:gd name="f177" fmla="val 1018103"/>
                <a:gd name="f178" fmla="val 828423"/>
                <a:gd name="f179" fmla="val 1012096"/>
                <a:gd name="f180" fmla="val 827594"/>
                <a:gd name="f181" fmla="val 1006090"/>
                <a:gd name="f182" fmla="val 827801"/>
                <a:gd name="f183" fmla="val 999670"/>
                <a:gd name="f184" fmla="val 828215"/>
                <a:gd name="f185" fmla="val 986414"/>
                <a:gd name="f186" fmla="val 833186"/>
                <a:gd name="f187" fmla="val 983308"/>
                <a:gd name="f188" fmla="val 845820"/>
                <a:gd name="f189" fmla="val 988486"/>
                <a:gd name="f190" fmla="val 993042"/>
                <a:gd name="f191" fmla="val 865910"/>
                <a:gd name="f192" fmla="val 999048"/>
                <a:gd name="f193" fmla="val 875023"/>
                <a:gd name="f194" fmla="val 1005883"/>
                <a:gd name="f195" fmla="val 898427"/>
                <a:gd name="f196" fmla="val 1023488"/>
                <a:gd name="f197" fmla="val 921002"/>
                <a:gd name="f198" fmla="val 1042128"/>
                <a:gd name="f199" fmla="val 944198"/>
                <a:gd name="f200" fmla="val 1060354"/>
                <a:gd name="f201" fmla="val 963460"/>
                <a:gd name="f202" fmla="val 1075473"/>
                <a:gd name="f203" fmla="val 982307"/>
                <a:gd name="f204" fmla="val 1091213"/>
                <a:gd name="f205" fmla="val 1006746"/>
                <a:gd name="f206" fmla="val 1097841"/>
                <a:gd name="f207" fmla="val 1013788"/>
                <a:gd name="f208" fmla="val 1099705"/>
                <a:gd name="f209" fmla="val 1015859"/>
                <a:gd name="f210" fmla="val 1106954"/>
                <a:gd name="f211" fmla="val 1012752"/>
                <a:gd name="f212" fmla="val 1115860"/>
                <a:gd name="f213" fmla="val 1009439"/>
                <a:gd name="f214" fmla="val 1125387"/>
                <a:gd name="f215" fmla="val 1003847"/>
                <a:gd name="f216" fmla="val 1133671"/>
                <a:gd name="f217" fmla="val 997012"/>
                <a:gd name="f218" fmla="val 1141334"/>
                <a:gd name="f219" fmla="val 975886"/>
                <a:gd name="f220" fmla="val 1164945"/>
                <a:gd name="f221" fmla="val 949790"/>
                <a:gd name="f222" fmla="val 1181307"/>
                <a:gd name="f223" fmla="val 922244"/>
                <a:gd name="f224" fmla="val 1196219"/>
                <a:gd name="f225" fmla="val 873573"/>
                <a:gd name="f226" fmla="val 1222522"/>
                <a:gd name="f227" fmla="val 822209"/>
                <a:gd name="f228" fmla="val 1241162"/>
                <a:gd name="f229" fmla="val 766910"/>
                <a:gd name="f230" fmla="val 1247583"/>
                <a:gd name="f231" fmla="val 731287"/>
                <a:gd name="f232" fmla="val 1251725"/>
                <a:gd name="f233" fmla="val 695457"/>
                <a:gd name="f234" fmla="val 659626"/>
                <a:gd name="f235" fmla="val 1249033"/>
                <a:gd name="f236" fmla="val 607434"/>
                <a:gd name="f237" fmla="val 1245098"/>
                <a:gd name="f238" fmla="val 557520"/>
                <a:gd name="f239" fmla="val 1232671"/>
                <a:gd name="f240" fmla="val 509263"/>
                <a:gd name="f241" fmla="val 1213409"/>
                <a:gd name="f242" fmla="val 462248"/>
                <a:gd name="f243" fmla="val 1194562"/>
                <a:gd name="f244" fmla="val 419997"/>
                <a:gd name="f245" fmla="val 1168259"/>
                <a:gd name="f246" fmla="val 383339"/>
                <a:gd name="f247" fmla="val 1133257"/>
                <a:gd name="f248" fmla="val 350201"/>
                <a:gd name="f249" fmla="val 1101569"/>
                <a:gd name="f250" fmla="val 325554"/>
                <a:gd name="f251" fmla="val 310642"/>
                <a:gd name="f252" fmla="val 1020174"/>
                <a:gd name="f253" fmla="val 294695"/>
                <a:gd name="f254" fmla="val 973573"/>
                <a:gd name="f255" fmla="val 310228"/>
                <a:gd name="f256" fmla="val 931944"/>
                <a:gd name="f257" fmla="val 352272"/>
                <a:gd name="f258" fmla="val 906055"/>
                <a:gd name="f259" fmla="val 367598"/>
                <a:gd name="f260" fmla="val 896528"/>
                <a:gd name="f261" fmla="val 383753"/>
                <a:gd name="f262" fmla="val 888865"/>
                <a:gd name="f263" fmla="val 400943"/>
                <a:gd name="f264" fmla="val 883480"/>
                <a:gd name="f265" fmla="val 437188"/>
                <a:gd name="f266" fmla="val 872089"/>
                <a:gd name="f267" fmla="val 471568"/>
                <a:gd name="f268" fmla="val 855727"/>
                <a:gd name="f269" fmla="val 506777"/>
                <a:gd name="f270" fmla="val 841436"/>
                <a:gd name="f271" fmla="val 543851"/>
                <a:gd name="f272" fmla="val 826524"/>
                <a:gd name="f273" fmla="val 580924"/>
                <a:gd name="f274" fmla="val 811198"/>
                <a:gd name="f275" fmla="val 618618"/>
                <a:gd name="f276" fmla="val 797735"/>
                <a:gd name="f277" fmla="val 643264"/>
                <a:gd name="f278" fmla="val 788830"/>
                <a:gd name="f279" fmla="val 662526"/>
                <a:gd name="f280" fmla="val 773917"/>
                <a:gd name="f281" fmla="val 679302"/>
                <a:gd name="f282" fmla="val 754656"/>
                <a:gd name="f283" fmla="val 719896"/>
                <a:gd name="f284" fmla="val 707849"/>
                <a:gd name="f285" fmla="val 742057"/>
                <a:gd name="f286" fmla="val 653585"/>
                <a:gd name="f287" fmla="val 744956"/>
                <a:gd name="f288" fmla="val 591866"/>
                <a:gd name="f289" fmla="val 749720"/>
                <a:gd name="f290" fmla="val 487896"/>
                <a:gd name="f291" fmla="val 711611"/>
                <a:gd name="f292" fmla="val 400701"/>
                <a:gd name="f293" fmla="val 640779"/>
                <a:gd name="f294" fmla="val 326348"/>
                <a:gd name="f295" fmla="val 587344"/>
                <a:gd name="f296" fmla="val 270221"/>
                <a:gd name="f297" fmla="val 521897"/>
                <a:gd name="f298" fmla="val 235012"/>
                <a:gd name="f299" fmla="val 447129"/>
                <a:gd name="f300" fmla="val 216579"/>
                <a:gd name="f301" fmla="val 395765"/>
                <a:gd name="f302" fmla="val 203945"/>
                <a:gd name="f303" fmla="val 343573"/>
                <a:gd name="f304" fmla="val 202081"/>
                <a:gd name="f305" fmla="val 290967"/>
                <a:gd name="f306" fmla="val 206430"/>
                <a:gd name="f307" fmla="val 234425"/>
                <a:gd name="f308" fmla="val 211194"/>
                <a:gd name="f309" fmla="val 179954"/>
                <a:gd name="f310" fmla="val 224863"/>
                <a:gd name="f311" fmla="val 127348"/>
                <a:gd name="f312" fmla="val 244953"/>
                <a:gd name="f313" fmla="val 109329"/>
                <a:gd name="f314" fmla="val 251788"/>
                <a:gd name="f315" fmla="val 92760"/>
                <a:gd name="f316" fmla="val 251995"/>
                <a:gd name="f317" fmla="val 74949"/>
                <a:gd name="f318" fmla="val 248267"/>
                <a:gd name="f319" fmla="val 52995"/>
                <a:gd name="f320" fmla="val 243503"/>
                <a:gd name="f321" fmla="val 31041"/>
                <a:gd name="f322" fmla="val 238947"/>
                <a:gd name="f323" fmla="val 236047"/>
                <a:gd name="f324" fmla="val 3702"/>
                <a:gd name="f325" fmla="val 235219"/>
                <a:gd name="f326" fmla="val -1476"/>
                <a:gd name="f327" fmla="val 234390"/>
                <a:gd name="f328" fmla="+- 0 0 -90"/>
                <a:gd name="f329" fmla="*/ f3 1 1012778"/>
                <a:gd name="f330" fmla="*/ f4 1 1248885"/>
                <a:gd name="f331" fmla="val f5"/>
                <a:gd name="f332" fmla="val f6"/>
                <a:gd name="f333" fmla="val f7"/>
                <a:gd name="f334" fmla="*/ f328 f0 1"/>
                <a:gd name="f335" fmla="+- f333 0 f331"/>
                <a:gd name="f336" fmla="+- f332 0 f331"/>
                <a:gd name="f337" fmla="*/ f334 1 f2"/>
                <a:gd name="f338" fmla="*/ f336 1 1012778"/>
                <a:gd name="f339" fmla="*/ f335 1 1248885"/>
                <a:gd name="f340" fmla="*/ 388 f336 1"/>
                <a:gd name="f341" fmla="*/ 226727 f335 1"/>
                <a:gd name="f342" fmla="*/ 56516 f336 1"/>
                <a:gd name="f343" fmla="*/ 111780 f335 1"/>
                <a:gd name="f344" fmla="*/ 261350 f336 1"/>
                <a:gd name="f345" fmla="*/ 7396 f335 1"/>
                <a:gd name="f346" fmla="*/ 538051 f336 1"/>
                <a:gd name="f347" fmla="*/ 25207 f335 1"/>
                <a:gd name="f348" fmla="*/ 749513 f336 1"/>
                <a:gd name="f349" fmla="*/ 119857 f335 1"/>
                <a:gd name="f350" fmla="*/ 777266 f336 1"/>
                <a:gd name="f351" fmla="*/ 139740 f335 1"/>
                <a:gd name="f352" fmla="*/ 785136 f336 1"/>
                <a:gd name="f353" fmla="*/ 824280 f336 1"/>
                <a:gd name="f354" fmla="*/ 174949 f335 1"/>
                <a:gd name="f355" fmla="*/ 836500 f336 1"/>
                <a:gd name="f356" fmla="*/ 122136 f335 1"/>
                <a:gd name="f357" fmla="*/ 856176 f336 1"/>
                <a:gd name="f358" fmla="*/ 113851 f335 1"/>
                <a:gd name="f359" fmla="*/ 951447 f336 1"/>
                <a:gd name="f360" fmla="*/ 152581 f335 1"/>
                <a:gd name="f361" fmla="*/ 956211 f336 1"/>
                <a:gd name="f362" fmla="*/ 165008 f335 1"/>
                <a:gd name="f363" fmla="*/ 942334 f336 1"/>
                <a:gd name="f364" fmla="*/ 168736 f335 1"/>
                <a:gd name="f365" fmla="*/ 920795 f336 1"/>
                <a:gd name="f366" fmla="*/ 165836 f335 1"/>
                <a:gd name="f367" fmla="*/ 904847 f336 1"/>
                <a:gd name="f368" fmla="*/ 183855 f335 1"/>
                <a:gd name="f369" fmla="*/ 908575 f336 1"/>
                <a:gd name="f370" fmla="*/ 198767 f335 1"/>
                <a:gd name="f371" fmla="*/ 911475 f336 1"/>
                <a:gd name="f372" fmla="*/ 245160 f335 1"/>
                <a:gd name="f373" fmla="*/ 809990 f336 1"/>
                <a:gd name="f374" fmla="*/ 346024 f335 1"/>
                <a:gd name="f375" fmla="*/ 803983 f336 1"/>
                <a:gd name="f376" fmla="*/ 347474 f335 1"/>
                <a:gd name="f377" fmla="*/ 798806 f336 1"/>
                <a:gd name="f378" fmla="*/ 360107 f335 1"/>
                <a:gd name="f379" fmla="*/ 821588 f336 1"/>
                <a:gd name="f380" fmla="*/ 403187 f335 1"/>
                <a:gd name="f381" fmla="*/ 860525 f336 1"/>
                <a:gd name="f382" fmla="*/ 533253 f335 1"/>
                <a:gd name="f383" fmla="*/ 795906 f336 1"/>
                <a:gd name="f384" fmla="*/ 742229 f335 1"/>
                <a:gd name="f385" fmla="*/ 693386 f336 1"/>
                <a:gd name="f386" fmla="*/ 824453 f335 1"/>
                <a:gd name="f387" fmla="*/ 678473 f336 1"/>
                <a:gd name="f388" fmla="*/ 844336 f335 1"/>
                <a:gd name="f389" fmla="*/ 736051 f336 1"/>
                <a:gd name="f390" fmla="*/ 1014996 f335 1"/>
                <a:gd name="f391" fmla="*/ 826351 f336 1"/>
                <a:gd name="f392" fmla="*/ 1066774 f335 1"/>
                <a:gd name="f393" fmla="*/ 840021 f336 1"/>
                <a:gd name="f394" fmla="*/ 1067602 f335 1"/>
                <a:gd name="f395" fmla="*/ 840849 f336 1"/>
                <a:gd name="f396" fmla="*/ 1053933 f335 1"/>
                <a:gd name="f397" fmla="*/ 830287 f336 1"/>
                <a:gd name="f398" fmla="*/ 1018103 f335 1"/>
                <a:gd name="f399" fmla="*/ 827801 f336 1"/>
                <a:gd name="f400" fmla="*/ 999670 f335 1"/>
                <a:gd name="f401" fmla="*/ 845820 f336 1"/>
                <a:gd name="f402" fmla="*/ 988486 f335 1"/>
                <a:gd name="f403" fmla="*/ 875023 f336 1"/>
                <a:gd name="f404" fmla="*/ 1005883 f335 1"/>
                <a:gd name="f405" fmla="*/ 944198 f336 1"/>
                <a:gd name="f406" fmla="*/ 1060354 f335 1"/>
                <a:gd name="f407" fmla="*/ 1006746 f336 1"/>
                <a:gd name="f408" fmla="*/ 1097841 f335 1"/>
                <a:gd name="f409" fmla="*/ 1012752 f336 1"/>
                <a:gd name="f410" fmla="*/ 1115860 f335 1"/>
                <a:gd name="f411" fmla="*/ 997012 f336 1"/>
                <a:gd name="f412" fmla="*/ 1141334 f335 1"/>
                <a:gd name="f413" fmla="*/ 922244 f336 1"/>
                <a:gd name="f414" fmla="*/ 1196219 f335 1"/>
                <a:gd name="f415" fmla="*/ 766910 f336 1"/>
                <a:gd name="f416" fmla="*/ 1247583 f335 1"/>
                <a:gd name="f417" fmla="*/ 659626 f336 1"/>
                <a:gd name="f418" fmla="*/ 1249033 f335 1"/>
                <a:gd name="f419" fmla="*/ 509263 f336 1"/>
                <a:gd name="f420" fmla="*/ 1213409 f335 1"/>
                <a:gd name="f421" fmla="*/ 383339 f336 1"/>
                <a:gd name="f422" fmla="*/ 1133257 f335 1"/>
                <a:gd name="f423" fmla="*/ 310642 f336 1"/>
                <a:gd name="f424" fmla="*/ 1020174 f335 1"/>
                <a:gd name="f425" fmla="*/ 352272 f336 1"/>
                <a:gd name="f426" fmla="*/ 906055 f335 1"/>
                <a:gd name="f427" fmla="*/ 400943 f336 1"/>
                <a:gd name="f428" fmla="*/ 883480 f335 1"/>
                <a:gd name="f429" fmla="*/ 506777 f336 1"/>
                <a:gd name="f430" fmla="*/ 841436 f335 1"/>
                <a:gd name="f431" fmla="*/ 618618 f336 1"/>
                <a:gd name="f432" fmla="*/ 797735 f335 1"/>
                <a:gd name="f433" fmla="*/ 679302 f336 1"/>
                <a:gd name="f434" fmla="*/ 754656 f335 1"/>
                <a:gd name="f435" fmla="*/ 744956 f336 1"/>
                <a:gd name="f436" fmla="*/ 591866 f335 1"/>
                <a:gd name="f437" fmla="*/ 640779 f336 1"/>
                <a:gd name="f438" fmla="*/ 326348 f335 1"/>
                <a:gd name="f439" fmla="*/ 447129 f336 1"/>
                <a:gd name="f440" fmla="*/ 216579 f335 1"/>
                <a:gd name="f441" fmla="*/ 290967 f336 1"/>
                <a:gd name="f442" fmla="*/ 206430 f335 1"/>
                <a:gd name="f443" fmla="*/ 127348 f336 1"/>
                <a:gd name="f444" fmla="*/ 244953 f335 1"/>
                <a:gd name="f445" fmla="*/ 74949 f336 1"/>
                <a:gd name="f446" fmla="*/ 248267 f335 1"/>
                <a:gd name="f447" fmla="*/ 8880 f336 1"/>
                <a:gd name="f448" fmla="*/ 236047 f335 1"/>
                <a:gd name="f449" fmla="+- f337 0 f1"/>
                <a:gd name="f450" fmla="*/ f340 1 1012778"/>
                <a:gd name="f451" fmla="*/ f341 1 1248885"/>
                <a:gd name="f452" fmla="*/ f342 1 1012778"/>
                <a:gd name="f453" fmla="*/ f343 1 1248885"/>
                <a:gd name="f454" fmla="*/ f344 1 1012778"/>
                <a:gd name="f455" fmla="*/ f345 1 1248885"/>
                <a:gd name="f456" fmla="*/ f346 1 1012778"/>
                <a:gd name="f457" fmla="*/ f347 1 1248885"/>
                <a:gd name="f458" fmla="*/ f348 1 1012778"/>
                <a:gd name="f459" fmla="*/ f349 1 1248885"/>
                <a:gd name="f460" fmla="*/ f350 1 1012778"/>
                <a:gd name="f461" fmla="*/ f351 1 1248885"/>
                <a:gd name="f462" fmla="*/ f352 1 1012778"/>
                <a:gd name="f463" fmla="*/ f353 1 1012778"/>
                <a:gd name="f464" fmla="*/ f354 1 1248885"/>
                <a:gd name="f465" fmla="*/ f355 1 1012778"/>
                <a:gd name="f466" fmla="*/ f356 1 1248885"/>
                <a:gd name="f467" fmla="*/ f357 1 1012778"/>
                <a:gd name="f468" fmla="*/ f358 1 1248885"/>
                <a:gd name="f469" fmla="*/ f359 1 1012778"/>
                <a:gd name="f470" fmla="*/ f360 1 1248885"/>
                <a:gd name="f471" fmla="*/ f361 1 1012778"/>
                <a:gd name="f472" fmla="*/ f362 1 1248885"/>
                <a:gd name="f473" fmla="*/ f363 1 1012778"/>
                <a:gd name="f474" fmla="*/ f364 1 1248885"/>
                <a:gd name="f475" fmla="*/ f365 1 1012778"/>
                <a:gd name="f476" fmla="*/ f366 1 1248885"/>
                <a:gd name="f477" fmla="*/ f367 1 1012778"/>
                <a:gd name="f478" fmla="*/ f368 1 1248885"/>
                <a:gd name="f479" fmla="*/ f369 1 1012778"/>
                <a:gd name="f480" fmla="*/ f370 1 1248885"/>
                <a:gd name="f481" fmla="*/ f371 1 1012778"/>
                <a:gd name="f482" fmla="*/ f372 1 1248885"/>
                <a:gd name="f483" fmla="*/ f373 1 1012778"/>
                <a:gd name="f484" fmla="*/ f374 1 1248885"/>
                <a:gd name="f485" fmla="*/ f375 1 1012778"/>
                <a:gd name="f486" fmla="*/ f376 1 1248885"/>
                <a:gd name="f487" fmla="*/ f377 1 1012778"/>
                <a:gd name="f488" fmla="*/ f378 1 1248885"/>
                <a:gd name="f489" fmla="*/ f379 1 1012778"/>
                <a:gd name="f490" fmla="*/ f380 1 1248885"/>
                <a:gd name="f491" fmla="*/ f381 1 1012778"/>
                <a:gd name="f492" fmla="*/ f382 1 1248885"/>
                <a:gd name="f493" fmla="*/ f383 1 1012778"/>
                <a:gd name="f494" fmla="*/ f384 1 1248885"/>
                <a:gd name="f495" fmla="*/ f385 1 1012778"/>
                <a:gd name="f496" fmla="*/ f386 1 1248885"/>
                <a:gd name="f497" fmla="*/ f387 1 1012778"/>
                <a:gd name="f498" fmla="*/ f388 1 1248885"/>
                <a:gd name="f499" fmla="*/ f389 1 1012778"/>
                <a:gd name="f500" fmla="*/ f390 1 1248885"/>
                <a:gd name="f501" fmla="*/ f391 1 1012778"/>
                <a:gd name="f502" fmla="*/ f392 1 1248885"/>
                <a:gd name="f503" fmla="*/ f393 1 1012778"/>
                <a:gd name="f504" fmla="*/ f394 1 1248885"/>
                <a:gd name="f505" fmla="*/ f395 1 1012778"/>
                <a:gd name="f506" fmla="*/ f396 1 1248885"/>
                <a:gd name="f507" fmla="*/ f397 1 1012778"/>
                <a:gd name="f508" fmla="*/ f398 1 1248885"/>
                <a:gd name="f509" fmla="*/ f399 1 1012778"/>
                <a:gd name="f510" fmla="*/ f400 1 1248885"/>
                <a:gd name="f511" fmla="*/ f401 1 1012778"/>
                <a:gd name="f512" fmla="*/ f402 1 1248885"/>
                <a:gd name="f513" fmla="*/ f403 1 1012778"/>
                <a:gd name="f514" fmla="*/ f404 1 1248885"/>
                <a:gd name="f515" fmla="*/ f405 1 1012778"/>
                <a:gd name="f516" fmla="*/ f406 1 1248885"/>
                <a:gd name="f517" fmla="*/ f407 1 1012778"/>
                <a:gd name="f518" fmla="*/ f408 1 1248885"/>
                <a:gd name="f519" fmla="*/ f409 1 1012778"/>
                <a:gd name="f520" fmla="*/ f410 1 1248885"/>
                <a:gd name="f521" fmla="*/ f411 1 1012778"/>
                <a:gd name="f522" fmla="*/ f412 1 1248885"/>
                <a:gd name="f523" fmla="*/ f413 1 1012778"/>
                <a:gd name="f524" fmla="*/ f414 1 1248885"/>
                <a:gd name="f525" fmla="*/ f415 1 1012778"/>
                <a:gd name="f526" fmla="*/ f416 1 1248885"/>
                <a:gd name="f527" fmla="*/ f417 1 1012778"/>
                <a:gd name="f528" fmla="*/ f418 1 1248885"/>
                <a:gd name="f529" fmla="*/ f419 1 1012778"/>
                <a:gd name="f530" fmla="*/ f420 1 1248885"/>
                <a:gd name="f531" fmla="*/ f421 1 1012778"/>
                <a:gd name="f532" fmla="*/ f422 1 1248885"/>
                <a:gd name="f533" fmla="*/ f423 1 1012778"/>
                <a:gd name="f534" fmla="*/ f424 1 1248885"/>
                <a:gd name="f535" fmla="*/ f425 1 1012778"/>
                <a:gd name="f536" fmla="*/ f426 1 1248885"/>
                <a:gd name="f537" fmla="*/ f427 1 1012778"/>
                <a:gd name="f538" fmla="*/ f428 1 1248885"/>
                <a:gd name="f539" fmla="*/ f429 1 1012778"/>
                <a:gd name="f540" fmla="*/ f430 1 1248885"/>
                <a:gd name="f541" fmla="*/ f431 1 1012778"/>
                <a:gd name="f542" fmla="*/ f432 1 1248885"/>
                <a:gd name="f543" fmla="*/ f433 1 1012778"/>
                <a:gd name="f544" fmla="*/ f434 1 1248885"/>
                <a:gd name="f545" fmla="*/ f435 1 1012778"/>
                <a:gd name="f546" fmla="*/ f436 1 1248885"/>
                <a:gd name="f547" fmla="*/ f437 1 1012778"/>
                <a:gd name="f548" fmla="*/ f438 1 1248885"/>
                <a:gd name="f549" fmla="*/ f439 1 1012778"/>
                <a:gd name="f550" fmla="*/ f440 1 1248885"/>
                <a:gd name="f551" fmla="*/ f441 1 1012778"/>
                <a:gd name="f552" fmla="*/ f442 1 1248885"/>
                <a:gd name="f553" fmla="*/ f443 1 1012778"/>
                <a:gd name="f554" fmla="*/ f444 1 1248885"/>
                <a:gd name="f555" fmla="*/ f445 1 1012778"/>
                <a:gd name="f556" fmla="*/ f446 1 1248885"/>
                <a:gd name="f557" fmla="*/ f447 1 1012778"/>
                <a:gd name="f558" fmla="*/ f448 1 1248885"/>
                <a:gd name="f559" fmla="*/ f331 1 f338"/>
                <a:gd name="f560" fmla="*/ f332 1 f338"/>
                <a:gd name="f561" fmla="*/ f331 1 f339"/>
                <a:gd name="f562" fmla="*/ f333 1 f339"/>
                <a:gd name="f563" fmla="*/ f450 1 f338"/>
                <a:gd name="f564" fmla="*/ f451 1 f339"/>
                <a:gd name="f565" fmla="*/ f452 1 f338"/>
                <a:gd name="f566" fmla="*/ f453 1 f339"/>
                <a:gd name="f567" fmla="*/ f454 1 f338"/>
                <a:gd name="f568" fmla="*/ f455 1 f339"/>
                <a:gd name="f569" fmla="*/ f456 1 f338"/>
                <a:gd name="f570" fmla="*/ f457 1 f339"/>
                <a:gd name="f571" fmla="*/ f458 1 f338"/>
                <a:gd name="f572" fmla="*/ f459 1 f339"/>
                <a:gd name="f573" fmla="*/ f460 1 f338"/>
                <a:gd name="f574" fmla="*/ f461 1 f339"/>
                <a:gd name="f575" fmla="*/ f462 1 f338"/>
                <a:gd name="f576" fmla="*/ f463 1 f338"/>
                <a:gd name="f577" fmla="*/ f464 1 f339"/>
                <a:gd name="f578" fmla="*/ f465 1 f338"/>
                <a:gd name="f579" fmla="*/ f466 1 f339"/>
                <a:gd name="f580" fmla="*/ f467 1 f338"/>
                <a:gd name="f581" fmla="*/ f468 1 f339"/>
                <a:gd name="f582" fmla="*/ f469 1 f338"/>
                <a:gd name="f583" fmla="*/ f470 1 f339"/>
                <a:gd name="f584" fmla="*/ f471 1 f338"/>
                <a:gd name="f585" fmla="*/ f472 1 f339"/>
                <a:gd name="f586" fmla="*/ f473 1 f338"/>
                <a:gd name="f587" fmla="*/ f474 1 f339"/>
                <a:gd name="f588" fmla="*/ f475 1 f338"/>
                <a:gd name="f589" fmla="*/ f476 1 f339"/>
                <a:gd name="f590" fmla="*/ f477 1 f338"/>
                <a:gd name="f591" fmla="*/ f478 1 f339"/>
                <a:gd name="f592" fmla="*/ f479 1 f338"/>
                <a:gd name="f593" fmla="*/ f480 1 f339"/>
                <a:gd name="f594" fmla="*/ f481 1 f338"/>
                <a:gd name="f595" fmla="*/ f482 1 f339"/>
                <a:gd name="f596" fmla="*/ f483 1 f338"/>
                <a:gd name="f597" fmla="*/ f484 1 f339"/>
                <a:gd name="f598" fmla="*/ f485 1 f338"/>
                <a:gd name="f599" fmla="*/ f486 1 f339"/>
                <a:gd name="f600" fmla="*/ f487 1 f338"/>
                <a:gd name="f601" fmla="*/ f488 1 f339"/>
                <a:gd name="f602" fmla="*/ f489 1 f338"/>
                <a:gd name="f603" fmla="*/ f490 1 f339"/>
                <a:gd name="f604" fmla="*/ f491 1 f338"/>
                <a:gd name="f605" fmla="*/ f492 1 f339"/>
                <a:gd name="f606" fmla="*/ f493 1 f338"/>
                <a:gd name="f607" fmla="*/ f494 1 f339"/>
                <a:gd name="f608" fmla="*/ f495 1 f338"/>
                <a:gd name="f609" fmla="*/ f496 1 f339"/>
                <a:gd name="f610" fmla="*/ f497 1 f338"/>
                <a:gd name="f611" fmla="*/ f498 1 f339"/>
                <a:gd name="f612" fmla="*/ f499 1 f338"/>
                <a:gd name="f613" fmla="*/ f500 1 f339"/>
                <a:gd name="f614" fmla="*/ f501 1 f338"/>
                <a:gd name="f615" fmla="*/ f502 1 f339"/>
                <a:gd name="f616" fmla="*/ f503 1 f338"/>
                <a:gd name="f617" fmla="*/ f504 1 f339"/>
                <a:gd name="f618" fmla="*/ f505 1 f338"/>
                <a:gd name="f619" fmla="*/ f506 1 f339"/>
                <a:gd name="f620" fmla="*/ f507 1 f338"/>
                <a:gd name="f621" fmla="*/ f508 1 f339"/>
                <a:gd name="f622" fmla="*/ f509 1 f338"/>
                <a:gd name="f623" fmla="*/ f510 1 f339"/>
                <a:gd name="f624" fmla="*/ f511 1 f338"/>
                <a:gd name="f625" fmla="*/ f512 1 f339"/>
                <a:gd name="f626" fmla="*/ f513 1 f338"/>
                <a:gd name="f627" fmla="*/ f514 1 f339"/>
                <a:gd name="f628" fmla="*/ f515 1 f338"/>
                <a:gd name="f629" fmla="*/ f516 1 f339"/>
                <a:gd name="f630" fmla="*/ f517 1 f338"/>
                <a:gd name="f631" fmla="*/ f518 1 f339"/>
                <a:gd name="f632" fmla="*/ f519 1 f338"/>
                <a:gd name="f633" fmla="*/ f520 1 f339"/>
                <a:gd name="f634" fmla="*/ f521 1 f338"/>
                <a:gd name="f635" fmla="*/ f522 1 f339"/>
                <a:gd name="f636" fmla="*/ f523 1 f338"/>
                <a:gd name="f637" fmla="*/ f524 1 f339"/>
                <a:gd name="f638" fmla="*/ f525 1 f338"/>
                <a:gd name="f639" fmla="*/ f526 1 f339"/>
                <a:gd name="f640" fmla="*/ f527 1 f338"/>
                <a:gd name="f641" fmla="*/ f528 1 f339"/>
                <a:gd name="f642" fmla="*/ f529 1 f338"/>
                <a:gd name="f643" fmla="*/ f530 1 f339"/>
                <a:gd name="f644" fmla="*/ f531 1 f338"/>
                <a:gd name="f645" fmla="*/ f532 1 f339"/>
                <a:gd name="f646" fmla="*/ f533 1 f338"/>
                <a:gd name="f647" fmla="*/ f534 1 f339"/>
                <a:gd name="f648" fmla="*/ f535 1 f338"/>
                <a:gd name="f649" fmla="*/ f536 1 f339"/>
                <a:gd name="f650" fmla="*/ f537 1 f338"/>
                <a:gd name="f651" fmla="*/ f538 1 f339"/>
                <a:gd name="f652" fmla="*/ f539 1 f338"/>
                <a:gd name="f653" fmla="*/ f540 1 f339"/>
                <a:gd name="f654" fmla="*/ f541 1 f338"/>
                <a:gd name="f655" fmla="*/ f542 1 f339"/>
                <a:gd name="f656" fmla="*/ f543 1 f338"/>
                <a:gd name="f657" fmla="*/ f544 1 f339"/>
                <a:gd name="f658" fmla="*/ f545 1 f338"/>
                <a:gd name="f659" fmla="*/ f546 1 f339"/>
                <a:gd name="f660" fmla="*/ f547 1 f338"/>
                <a:gd name="f661" fmla="*/ f548 1 f339"/>
                <a:gd name="f662" fmla="*/ f549 1 f338"/>
                <a:gd name="f663" fmla="*/ f550 1 f339"/>
                <a:gd name="f664" fmla="*/ f551 1 f338"/>
                <a:gd name="f665" fmla="*/ f552 1 f339"/>
                <a:gd name="f666" fmla="*/ f553 1 f338"/>
                <a:gd name="f667" fmla="*/ f554 1 f339"/>
                <a:gd name="f668" fmla="*/ f555 1 f338"/>
                <a:gd name="f669" fmla="*/ f556 1 f339"/>
                <a:gd name="f670" fmla="*/ f557 1 f338"/>
                <a:gd name="f671" fmla="*/ f558 1 f339"/>
                <a:gd name="f672" fmla="*/ f559 f329 1"/>
                <a:gd name="f673" fmla="*/ f560 f329 1"/>
                <a:gd name="f674" fmla="*/ f562 f330 1"/>
                <a:gd name="f675" fmla="*/ f561 f330 1"/>
                <a:gd name="f676" fmla="*/ f563 f329 1"/>
                <a:gd name="f677" fmla="*/ f564 f330 1"/>
                <a:gd name="f678" fmla="*/ f565 f329 1"/>
                <a:gd name="f679" fmla="*/ f566 f330 1"/>
                <a:gd name="f680" fmla="*/ f567 f329 1"/>
                <a:gd name="f681" fmla="*/ f568 f330 1"/>
                <a:gd name="f682" fmla="*/ f569 f329 1"/>
                <a:gd name="f683" fmla="*/ f570 f330 1"/>
                <a:gd name="f684" fmla="*/ f571 f329 1"/>
                <a:gd name="f685" fmla="*/ f572 f330 1"/>
                <a:gd name="f686" fmla="*/ f573 f329 1"/>
                <a:gd name="f687" fmla="*/ f574 f330 1"/>
                <a:gd name="f688" fmla="*/ f575 f329 1"/>
                <a:gd name="f689" fmla="*/ f576 f329 1"/>
                <a:gd name="f690" fmla="*/ f577 f330 1"/>
                <a:gd name="f691" fmla="*/ f578 f329 1"/>
                <a:gd name="f692" fmla="*/ f579 f330 1"/>
                <a:gd name="f693" fmla="*/ f580 f329 1"/>
                <a:gd name="f694" fmla="*/ f581 f330 1"/>
                <a:gd name="f695" fmla="*/ f582 f329 1"/>
                <a:gd name="f696" fmla="*/ f583 f330 1"/>
                <a:gd name="f697" fmla="*/ f584 f329 1"/>
                <a:gd name="f698" fmla="*/ f585 f330 1"/>
                <a:gd name="f699" fmla="*/ f586 f329 1"/>
                <a:gd name="f700" fmla="*/ f587 f330 1"/>
                <a:gd name="f701" fmla="*/ f588 f329 1"/>
                <a:gd name="f702" fmla="*/ f589 f330 1"/>
                <a:gd name="f703" fmla="*/ f590 f329 1"/>
                <a:gd name="f704" fmla="*/ f591 f330 1"/>
                <a:gd name="f705" fmla="*/ f592 f329 1"/>
                <a:gd name="f706" fmla="*/ f593 f330 1"/>
                <a:gd name="f707" fmla="*/ f594 f329 1"/>
                <a:gd name="f708" fmla="*/ f595 f330 1"/>
                <a:gd name="f709" fmla="*/ f596 f329 1"/>
                <a:gd name="f710" fmla="*/ f597 f330 1"/>
                <a:gd name="f711" fmla="*/ f598 f329 1"/>
                <a:gd name="f712" fmla="*/ f599 f330 1"/>
                <a:gd name="f713" fmla="*/ f600 f329 1"/>
                <a:gd name="f714" fmla="*/ f601 f330 1"/>
                <a:gd name="f715" fmla="*/ f602 f329 1"/>
                <a:gd name="f716" fmla="*/ f603 f330 1"/>
                <a:gd name="f717" fmla="*/ f604 f329 1"/>
                <a:gd name="f718" fmla="*/ f605 f330 1"/>
                <a:gd name="f719" fmla="*/ f606 f329 1"/>
                <a:gd name="f720" fmla="*/ f607 f330 1"/>
                <a:gd name="f721" fmla="*/ f608 f329 1"/>
                <a:gd name="f722" fmla="*/ f609 f330 1"/>
                <a:gd name="f723" fmla="*/ f610 f329 1"/>
                <a:gd name="f724" fmla="*/ f611 f330 1"/>
                <a:gd name="f725" fmla="*/ f612 f329 1"/>
                <a:gd name="f726" fmla="*/ f613 f330 1"/>
                <a:gd name="f727" fmla="*/ f614 f329 1"/>
                <a:gd name="f728" fmla="*/ f615 f330 1"/>
                <a:gd name="f729" fmla="*/ f616 f329 1"/>
                <a:gd name="f730" fmla="*/ f617 f330 1"/>
                <a:gd name="f731" fmla="*/ f618 f329 1"/>
                <a:gd name="f732" fmla="*/ f619 f330 1"/>
                <a:gd name="f733" fmla="*/ f620 f329 1"/>
                <a:gd name="f734" fmla="*/ f621 f330 1"/>
                <a:gd name="f735" fmla="*/ f622 f329 1"/>
                <a:gd name="f736" fmla="*/ f623 f330 1"/>
                <a:gd name="f737" fmla="*/ f624 f329 1"/>
                <a:gd name="f738" fmla="*/ f625 f330 1"/>
                <a:gd name="f739" fmla="*/ f626 f329 1"/>
                <a:gd name="f740" fmla="*/ f627 f330 1"/>
                <a:gd name="f741" fmla="*/ f628 f329 1"/>
                <a:gd name="f742" fmla="*/ f629 f330 1"/>
                <a:gd name="f743" fmla="*/ f630 f329 1"/>
                <a:gd name="f744" fmla="*/ f631 f330 1"/>
                <a:gd name="f745" fmla="*/ f632 f329 1"/>
                <a:gd name="f746" fmla="*/ f633 f330 1"/>
                <a:gd name="f747" fmla="*/ f634 f329 1"/>
                <a:gd name="f748" fmla="*/ f635 f330 1"/>
                <a:gd name="f749" fmla="*/ f636 f329 1"/>
                <a:gd name="f750" fmla="*/ f637 f330 1"/>
                <a:gd name="f751" fmla="*/ f638 f329 1"/>
                <a:gd name="f752" fmla="*/ f639 f330 1"/>
                <a:gd name="f753" fmla="*/ f640 f329 1"/>
                <a:gd name="f754" fmla="*/ f641 f330 1"/>
                <a:gd name="f755" fmla="*/ f642 f329 1"/>
                <a:gd name="f756" fmla="*/ f643 f330 1"/>
                <a:gd name="f757" fmla="*/ f644 f329 1"/>
                <a:gd name="f758" fmla="*/ f645 f330 1"/>
                <a:gd name="f759" fmla="*/ f646 f329 1"/>
                <a:gd name="f760" fmla="*/ f647 f330 1"/>
                <a:gd name="f761" fmla="*/ f648 f329 1"/>
                <a:gd name="f762" fmla="*/ f649 f330 1"/>
                <a:gd name="f763" fmla="*/ f650 f329 1"/>
                <a:gd name="f764" fmla="*/ f651 f330 1"/>
                <a:gd name="f765" fmla="*/ f652 f329 1"/>
                <a:gd name="f766" fmla="*/ f653 f330 1"/>
                <a:gd name="f767" fmla="*/ f654 f329 1"/>
                <a:gd name="f768" fmla="*/ f655 f330 1"/>
                <a:gd name="f769" fmla="*/ f656 f329 1"/>
                <a:gd name="f770" fmla="*/ f657 f330 1"/>
                <a:gd name="f771" fmla="*/ f658 f329 1"/>
                <a:gd name="f772" fmla="*/ f659 f330 1"/>
                <a:gd name="f773" fmla="*/ f660 f329 1"/>
                <a:gd name="f774" fmla="*/ f661 f330 1"/>
                <a:gd name="f775" fmla="*/ f662 f329 1"/>
                <a:gd name="f776" fmla="*/ f663 f330 1"/>
                <a:gd name="f777" fmla="*/ f664 f329 1"/>
                <a:gd name="f778" fmla="*/ f665 f330 1"/>
                <a:gd name="f779" fmla="*/ f666 f329 1"/>
                <a:gd name="f780" fmla="*/ f667 f330 1"/>
                <a:gd name="f781" fmla="*/ f668 f329 1"/>
                <a:gd name="f782" fmla="*/ f669 f330 1"/>
                <a:gd name="f783" fmla="*/ f670 f329 1"/>
                <a:gd name="f784" fmla="*/ f671 f330 1"/>
              </a:gdLst>
              <a:ahLst/>
              <a:cxnLst>
                <a:cxn ang="3cd4">
                  <a:pos x="hc" y="t"/>
                </a:cxn>
                <a:cxn ang="0">
                  <a:pos x="r" y="vc"/>
                </a:cxn>
                <a:cxn ang="cd4">
                  <a:pos x="hc" y="b"/>
                </a:cxn>
                <a:cxn ang="cd2">
                  <a:pos x="l" y="vc"/>
                </a:cxn>
                <a:cxn ang="f449">
                  <a:pos x="f676" y="f677"/>
                </a:cxn>
                <a:cxn ang="f449">
                  <a:pos x="f678" y="f679"/>
                </a:cxn>
                <a:cxn ang="f449">
                  <a:pos x="f680" y="f681"/>
                </a:cxn>
                <a:cxn ang="f449">
                  <a:pos x="f682" y="f683"/>
                </a:cxn>
                <a:cxn ang="f449">
                  <a:pos x="f684" y="f685"/>
                </a:cxn>
                <a:cxn ang="f449">
                  <a:pos x="f686" y="f687"/>
                </a:cxn>
                <a:cxn ang="f449">
                  <a:pos x="f688" y="f687"/>
                </a:cxn>
                <a:cxn ang="f449">
                  <a:pos x="f689" y="f690"/>
                </a:cxn>
                <a:cxn ang="f449">
                  <a:pos x="f691" y="f692"/>
                </a:cxn>
                <a:cxn ang="f449">
                  <a:pos x="f693" y="f694"/>
                </a:cxn>
                <a:cxn ang="f449">
                  <a:pos x="f695" y="f696"/>
                </a:cxn>
                <a:cxn ang="f449">
                  <a:pos x="f697" y="f698"/>
                </a:cxn>
                <a:cxn ang="f449">
                  <a:pos x="f699" y="f700"/>
                </a:cxn>
                <a:cxn ang="f449">
                  <a:pos x="f701" y="f702"/>
                </a:cxn>
                <a:cxn ang="f449">
                  <a:pos x="f703" y="f704"/>
                </a:cxn>
                <a:cxn ang="f449">
                  <a:pos x="f705" y="f706"/>
                </a:cxn>
                <a:cxn ang="f449">
                  <a:pos x="f707" y="f708"/>
                </a:cxn>
                <a:cxn ang="f449">
                  <a:pos x="f709" y="f710"/>
                </a:cxn>
                <a:cxn ang="f449">
                  <a:pos x="f711" y="f712"/>
                </a:cxn>
                <a:cxn ang="f449">
                  <a:pos x="f713" y="f714"/>
                </a:cxn>
                <a:cxn ang="f449">
                  <a:pos x="f715" y="f716"/>
                </a:cxn>
                <a:cxn ang="f449">
                  <a:pos x="f717" y="f718"/>
                </a:cxn>
                <a:cxn ang="f449">
                  <a:pos x="f719" y="f720"/>
                </a:cxn>
                <a:cxn ang="f449">
                  <a:pos x="f721" y="f722"/>
                </a:cxn>
                <a:cxn ang="f449">
                  <a:pos x="f723" y="f724"/>
                </a:cxn>
                <a:cxn ang="f449">
                  <a:pos x="f725" y="f726"/>
                </a:cxn>
                <a:cxn ang="f449">
                  <a:pos x="f727" y="f728"/>
                </a:cxn>
                <a:cxn ang="f449">
                  <a:pos x="f729" y="f730"/>
                </a:cxn>
                <a:cxn ang="f449">
                  <a:pos x="f731" y="f732"/>
                </a:cxn>
                <a:cxn ang="f449">
                  <a:pos x="f733" y="f734"/>
                </a:cxn>
                <a:cxn ang="f449">
                  <a:pos x="f735" y="f736"/>
                </a:cxn>
                <a:cxn ang="f449">
                  <a:pos x="f737" y="f738"/>
                </a:cxn>
                <a:cxn ang="f449">
                  <a:pos x="f739" y="f740"/>
                </a:cxn>
                <a:cxn ang="f449">
                  <a:pos x="f741" y="f742"/>
                </a:cxn>
                <a:cxn ang="f449">
                  <a:pos x="f743" y="f744"/>
                </a:cxn>
                <a:cxn ang="f449">
                  <a:pos x="f745" y="f746"/>
                </a:cxn>
                <a:cxn ang="f449">
                  <a:pos x="f747" y="f748"/>
                </a:cxn>
                <a:cxn ang="f449">
                  <a:pos x="f749" y="f750"/>
                </a:cxn>
                <a:cxn ang="f449">
                  <a:pos x="f751" y="f752"/>
                </a:cxn>
                <a:cxn ang="f449">
                  <a:pos x="f753" y="f754"/>
                </a:cxn>
                <a:cxn ang="f449">
                  <a:pos x="f755" y="f756"/>
                </a:cxn>
                <a:cxn ang="f449">
                  <a:pos x="f757" y="f758"/>
                </a:cxn>
                <a:cxn ang="f449">
                  <a:pos x="f759" y="f760"/>
                </a:cxn>
                <a:cxn ang="f449">
                  <a:pos x="f761" y="f762"/>
                </a:cxn>
                <a:cxn ang="f449">
                  <a:pos x="f763" y="f764"/>
                </a:cxn>
                <a:cxn ang="f449">
                  <a:pos x="f765" y="f766"/>
                </a:cxn>
                <a:cxn ang="f449">
                  <a:pos x="f767" y="f768"/>
                </a:cxn>
                <a:cxn ang="f449">
                  <a:pos x="f769" y="f770"/>
                </a:cxn>
                <a:cxn ang="f449">
                  <a:pos x="f771" y="f772"/>
                </a:cxn>
                <a:cxn ang="f449">
                  <a:pos x="f773" y="f774"/>
                </a:cxn>
                <a:cxn ang="f449">
                  <a:pos x="f775" y="f776"/>
                </a:cxn>
                <a:cxn ang="f449">
                  <a:pos x="f777" y="f778"/>
                </a:cxn>
                <a:cxn ang="f449">
                  <a:pos x="f779" y="f780"/>
                </a:cxn>
                <a:cxn ang="f449">
                  <a:pos x="f781" y="f782"/>
                </a:cxn>
                <a:cxn ang="f449">
                  <a:pos x="f783" y="f784"/>
                </a:cxn>
                <a:cxn ang="f449">
                  <a:pos x="f676" y="f677"/>
                </a:cxn>
              </a:cxnLst>
              <a:rect l="f672" t="f675" r="f673" b="f674"/>
              <a:pathLst>
                <a:path w="1012778" h="124888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39"/>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17" y="f139"/>
                  </a:cubicBezTo>
                  <a:cubicBezTo>
                    <a:pt x="f140" y="f141"/>
                    <a:pt x="f142" y="f143"/>
                    <a:pt x="f144" y="f145"/>
                  </a:cubicBezTo>
                  <a:cubicBezTo>
                    <a:pt x="f30" y="f146"/>
                    <a:pt x="f147" y="f148"/>
                    <a:pt x="f149" y="f150"/>
                  </a:cubicBezTo>
                  <a:cubicBezTo>
                    <a:pt x="f151" y="f152"/>
                    <a:pt x="f153" y="f154"/>
                    <a:pt x="f155" y="f156"/>
                  </a:cubicBezTo>
                  <a:cubicBezTo>
                    <a:pt x="f157" y="f158"/>
                    <a:pt x="f45" y="f159"/>
                    <a:pt x="f160" y="f161"/>
                  </a:cubicBezTo>
                  <a:cubicBezTo>
                    <a:pt x="f162" y="f163"/>
                    <a:pt x="f164" y="f165"/>
                    <a:pt x="f166" y="f167"/>
                  </a:cubicBezTo>
                  <a:cubicBezTo>
                    <a:pt x="f168" y="f169"/>
                    <a:pt x="f57" y="f170"/>
                    <a:pt x="f171" y="f159"/>
                  </a:cubicBezTo>
                  <a:cubicBezTo>
                    <a:pt x="f172" y="f173"/>
                    <a:pt x="f174" y="f175"/>
                    <a:pt x="f176" y="f177"/>
                  </a:cubicBezTo>
                  <a:cubicBezTo>
                    <a:pt x="f178" y="f179"/>
                    <a:pt x="f180" y="f181"/>
                    <a:pt x="f182" y="f183"/>
                  </a:cubicBezTo>
                  <a:cubicBezTo>
                    <a:pt x="f184" y="f185"/>
                    <a:pt x="f186" y="f187"/>
                    <a:pt x="f188" y="f189"/>
                  </a:cubicBezTo>
                  <a:cubicBezTo>
                    <a:pt x="f131" y="f190"/>
                    <a:pt x="f191"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220"/>
                    <a:pt x="f221" y="f222"/>
                    <a:pt x="f223" y="f224"/>
                  </a:cubicBezTo>
                  <a:cubicBezTo>
                    <a:pt x="f225" y="f226"/>
                    <a:pt x="f227" y="f228"/>
                    <a:pt x="f229" y="f230"/>
                  </a:cubicBezTo>
                  <a:cubicBezTo>
                    <a:pt x="f231" y="f232"/>
                    <a:pt x="f233" y="f232"/>
                    <a:pt x="f234" y="f235"/>
                  </a:cubicBezTo>
                  <a:cubicBezTo>
                    <a:pt x="f236" y="f237"/>
                    <a:pt x="f238" y="f239"/>
                    <a:pt x="f240" y="f241"/>
                  </a:cubicBezTo>
                  <a:cubicBezTo>
                    <a:pt x="f242" y="f243"/>
                    <a:pt x="f244" y="f245"/>
                    <a:pt x="f246" y="f247"/>
                  </a:cubicBezTo>
                  <a:cubicBezTo>
                    <a:pt x="f248" y="f249"/>
                    <a:pt x="f250" y="f169"/>
                    <a:pt x="f251" y="f252"/>
                  </a:cubicBezTo>
                  <a:cubicBezTo>
                    <a:pt x="f253" y="f254"/>
                    <a:pt x="f255" y="f256"/>
                    <a:pt x="f257" y="f258"/>
                  </a:cubicBezTo>
                  <a:cubicBezTo>
                    <a:pt x="f259" y="f260"/>
                    <a:pt x="f261" y="f262"/>
                    <a:pt x="f263" y="f264"/>
                  </a:cubicBezTo>
                  <a:cubicBezTo>
                    <a:pt x="f265" y="f266"/>
                    <a:pt x="f267" y="f268"/>
                    <a:pt x="f269" y="f270"/>
                  </a:cubicBezTo>
                  <a:cubicBezTo>
                    <a:pt x="f271" y="f272"/>
                    <a:pt x="f273" y="f274"/>
                    <a:pt x="f275" y="f276"/>
                  </a:cubicBezTo>
                  <a:cubicBezTo>
                    <a:pt x="f277" y="f278"/>
                    <a:pt x="f279" y="f280"/>
                    <a:pt x="f281" y="f282"/>
                  </a:cubicBezTo>
                  <a:cubicBezTo>
                    <a:pt x="f283" y="f284"/>
                    <a:pt x="f285" y="f286"/>
                    <a:pt x="f287" y="f288"/>
                  </a:cubicBezTo>
                  <a:cubicBezTo>
                    <a:pt x="f289" y="f290"/>
                    <a:pt x="f291" y="f292"/>
                    <a:pt x="f293" y="f294"/>
                  </a:cubicBezTo>
                  <a:cubicBezTo>
                    <a:pt x="f295" y="f296"/>
                    <a:pt x="f297" y="f298"/>
                    <a:pt x="f299" y="f300"/>
                  </a:cubicBezTo>
                  <a:cubicBezTo>
                    <a:pt x="f301" y="f302"/>
                    <a:pt x="f303" y="f304"/>
                    <a:pt x="f305" y="f306"/>
                  </a:cubicBezTo>
                  <a:cubicBezTo>
                    <a:pt x="f307" y="f308"/>
                    <a:pt x="f309" y="f310"/>
                    <a:pt x="f311" y="f312"/>
                  </a:cubicBezTo>
                  <a:cubicBezTo>
                    <a:pt x="f313" y="f314"/>
                    <a:pt x="f315" y="f316"/>
                    <a:pt x="f317" y="f318"/>
                  </a:cubicBezTo>
                  <a:cubicBezTo>
                    <a:pt x="f319" y="f320"/>
                    <a:pt x="f321" y="f322"/>
                    <a:pt x="f10" y="f323"/>
                  </a:cubicBezTo>
                  <a:cubicBezTo>
                    <a:pt x="f324" y="f325"/>
                    <a:pt x="f326" y="f327"/>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27" name="Freeform: Shape 352">
              <a:extLst>
                <a:ext uri="{FF2B5EF4-FFF2-40B4-BE49-F238E27FC236}">
                  <a16:creationId xmlns:a16="http://schemas.microsoft.com/office/drawing/2014/main" id="{B480E524-EF2A-4965-B055-85A2CC17AA02}"/>
                </a:ext>
              </a:extLst>
            </p:cNvPr>
            <p:cNvSpPr/>
            <p:nvPr/>
          </p:nvSpPr>
          <p:spPr>
            <a:xfrm flipH="1">
              <a:off x="5851282" y="3021735"/>
              <a:ext cx="58274" cy="1819"/>
            </a:xfrm>
            <a:custGeom>
              <a:avLst/>
              <a:gdLst>
                <a:gd name="f0" fmla="val 10800000"/>
                <a:gd name="f1" fmla="val 5400000"/>
                <a:gd name="f2" fmla="val 180"/>
                <a:gd name="f3" fmla="val w"/>
                <a:gd name="f4" fmla="val h"/>
                <a:gd name="f5" fmla="val 0"/>
                <a:gd name="f6" fmla="val 66275"/>
                <a:gd name="f7" fmla="val 2071"/>
                <a:gd name="f8" fmla="val 66276"/>
                <a:gd name="f9" fmla="val 328"/>
                <a:gd name="f10" fmla="val 66897"/>
                <a:gd name="f11" fmla="val 949"/>
                <a:gd name="f12" fmla="val 67519"/>
                <a:gd name="f13" fmla="val 1571"/>
                <a:gd name="f14" fmla="val 68140"/>
                <a:gd name="f15" fmla="val 2192"/>
                <a:gd name="f16" fmla="val 45357"/>
                <a:gd name="f17" fmla="val 22782"/>
                <a:gd name="f18" fmla="val 13462"/>
                <a:gd name="f19" fmla="val -1743"/>
                <a:gd name="f20" fmla="val 27132"/>
                <a:gd name="f21" fmla="val 40594"/>
                <a:gd name="f22" fmla="val 49293"/>
                <a:gd name="f23" fmla="val 121"/>
                <a:gd name="f24" fmla="val 57784"/>
                <a:gd name="f25" fmla="+- 0 0 -90"/>
                <a:gd name="f26" fmla="*/ f3 1 66275"/>
                <a:gd name="f27" fmla="*/ f4 1 2071"/>
                <a:gd name="f28" fmla="val f5"/>
                <a:gd name="f29" fmla="val f6"/>
                <a:gd name="f30" fmla="val f7"/>
                <a:gd name="f31" fmla="*/ f25 f0 1"/>
                <a:gd name="f32" fmla="+- f30 0 f28"/>
                <a:gd name="f33" fmla="+- f29 0 f28"/>
                <a:gd name="f34" fmla="*/ f31 1 f2"/>
                <a:gd name="f35" fmla="*/ f33 1 66275"/>
                <a:gd name="f36" fmla="*/ f32 1 2071"/>
                <a:gd name="f37" fmla="*/ 66276 f33 1"/>
                <a:gd name="f38" fmla="*/ 328 f32 1"/>
                <a:gd name="f39" fmla="*/ 68140 f33 1"/>
                <a:gd name="f40" fmla="*/ 2192 f32 1"/>
                <a:gd name="f41" fmla="*/ 0 f33 1"/>
                <a:gd name="f42" fmla="*/ 40594 f33 1"/>
                <a:gd name="f43" fmla="+- f34 0 f1"/>
                <a:gd name="f44" fmla="*/ f37 1 66275"/>
                <a:gd name="f45" fmla="*/ f38 1 2071"/>
                <a:gd name="f46" fmla="*/ f39 1 66275"/>
                <a:gd name="f47" fmla="*/ f40 1 2071"/>
                <a:gd name="f48" fmla="*/ f41 1 66275"/>
                <a:gd name="f49" fmla="*/ f42 1 66275"/>
                <a:gd name="f50" fmla="*/ f28 1 f35"/>
                <a:gd name="f51" fmla="*/ f29 1 f35"/>
                <a:gd name="f52" fmla="*/ f28 1 f36"/>
                <a:gd name="f53" fmla="*/ f30 1 f36"/>
                <a:gd name="f54" fmla="*/ f44 1 f35"/>
                <a:gd name="f55" fmla="*/ f45 1 f36"/>
                <a:gd name="f56" fmla="*/ f46 1 f35"/>
                <a:gd name="f57" fmla="*/ f47 1 f36"/>
                <a:gd name="f58" fmla="*/ f48 1 f35"/>
                <a:gd name="f59" fmla="*/ f49 1 f35"/>
                <a:gd name="f60" fmla="*/ f50 f26 1"/>
                <a:gd name="f61" fmla="*/ f51 f26 1"/>
                <a:gd name="f62" fmla="*/ f53 f27 1"/>
                <a:gd name="f63" fmla="*/ f52 f27 1"/>
                <a:gd name="f64" fmla="*/ f54 f26 1"/>
                <a:gd name="f65" fmla="*/ f55 f27 1"/>
                <a:gd name="f66" fmla="*/ f56 f26 1"/>
                <a:gd name="f67" fmla="*/ f57 f27 1"/>
                <a:gd name="f68" fmla="*/ f58 f26 1"/>
                <a:gd name="f69" fmla="*/ f59 f26 1"/>
              </a:gdLst>
              <a:ahLst/>
              <a:cxnLst>
                <a:cxn ang="3cd4">
                  <a:pos x="hc" y="t"/>
                </a:cxn>
                <a:cxn ang="0">
                  <a:pos x="r" y="vc"/>
                </a:cxn>
                <a:cxn ang="cd4">
                  <a:pos x="hc" y="b"/>
                </a:cxn>
                <a:cxn ang="cd2">
                  <a:pos x="l" y="vc"/>
                </a:cxn>
                <a:cxn ang="f43">
                  <a:pos x="f64" y="f65"/>
                </a:cxn>
                <a:cxn ang="f43">
                  <a:pos x="f66" y="f67"/>
                </a:cxn>
                <a:cxn ang="f43">
                  <a:pos x="f68" y="f67"/>
                </a:cxn>
                <a:cxn ang="f43">
                  <a:pos x="f69" y="f65"/>
                </a:cxn>
                <a:cxn ang="f43">
                  <a:pos x="f64" y="f65"/>
                </a:cxn>
              </a:cxnLst>
              <a:rect l="f60" t="f63" r="f61" b="f62"/>
              <a:pathLst>
                <a:path w="66275" h="2071">
                  <a:moveTo>
                    <a:pt x="f8" y="f9"/>
                  </a:moveTo>
                  <a:cubicBezTo>
                    <a:pt x="f10" y="f11"/>
                    <a:pt x="f12" y="f13"/>
                    <a:pt x="f14" y="f15"/>
                  </a:cubicBezTo>
                  <a:cubicBezTo>
                    <a:pt x="f16" y="f15"/>
                    <a:pt x="f17" y="f15"/>
                    <a:pt x="f5" y="f15"/>
                  </a:cubicBezTo>
                  <a:cubicBezTo>
                    <a:pt x="f18" y="f19"/>
                    <a:pt x="f20" y="f11"/>
                    <a:pt x="f21" y="f9"/>
                  </a:cubicBezTo>
                  <a:cubicBezTo>
                    <a:pt x="f22" y="f23"/>
                    <a:pt x="f24" y="f9"/>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28" name="Freeform: Shape 353">
              <a:extLst>
                <a:ext uri="{FF2B5EF4-FFF2-40B4-BE49-F238E27FC236}">
                  <a16:creationId xmlns:a16="http://schemas.microsoft.com/office/drawing/2014/main" id="{99D55A03-CBA4-48E9-B41E-9878F9C64287}"/>
                </a:ext>
              </a:extLst>
            </p:cNvPr>
            <p:cNvSpPr/>
            <p:nvPr/>
          </p:nvSpPr>
          <p:spPr>
            <a:xfrm flipH="1">
              <a:off x="5952707" y="3239326"/>
              <a:ext cx="85587" cy="127467"/>
            </a:xfrm>
            <a:custGeom>
              <a:avLst/>
              <a:gdLst>
                <a:gd name="f0" fmla="val 10800000"/>
                <a:gd name="f1" fmla="val 5400000"/>
                <a:gd name="f2" fmla="val 180"/>
                <a:gd name="f3" fmla="val w"/>
                <a:gd name="f4" fmla="val h"/>
                <a:gd name="f5" fmla="val 0"/>
                <a:gd name="f6" fmla="val 97342"/>
                <a:gd name="f7" fmla="val 144978"/>
                <a:gd name="f8" fmla="val 15876"/>
                <a:gd name="f9" fmla="val 828"/>
                <a:gd name="f10" fmla="val 10491"/>
                <a:gd name="f11" fmla="val 4485"/>
                <a:gd name="f12" fmla="val 6420"/>
                <a:gd name="f13" fmla="val 1378"/>
                <a:gd name="f14" fmla="val 12012"/>
                <a:gd name="f15" fmla="val -1729"/>
                <a:gd name="f16" fmla="val 17190"/>
                <a:gd name="f17" fmla="val 964"/>
                <a:gd name="f18" fmla="val 21954"/>
                <a:gd name="f19" fmla="val 4070"/>
                <a:gd name="f20" fmla="val 34381"/>
                <a:gd name="f21" fmla="val 12355"/>
                <a:gd name="f22" fmla="val 44115"/>
                <a:gd name="f23" fmla="val 23746"/>
                <a:gd name="f24" fmla="val 52192"/>
                <a:gd name="f25" fmla="val 36173"/>
                <a:gd name="f26" fmla="val 67311"/>
                <a:gd name="f27" fmla="val 58955"/>
                <a:gd name="f28" fmla="val 78703"/>
                <a:gd name="f29" fmla="val 83808"/>
                <a:gd name="f30" fmla="val 86366"/>
                <a:gd name="f31" fmla="val 110112"/>
                <a:gd name="f32" fmla="val 88851"/>
                <a:gd name="f33" fmla="val 118603"/>
                <a:gd name="f34" fmla="val 92372"/>
                <a:gd name="f35" fmla="val 127095"/>
                <a:gd name="f36" fmla="val 95272"/>
                <a:gd name="f37" fmla="val 135379"/>
                <a:gd name="f38" fmla="val 96307"/>
                <a:gd name="f39" fmla="val 138279"/>
                <a:gd name="f40" fmla="val 99000"/>
                <a:gd name="f41" fmla="val 141179"/>
                <a:gd name="f42" fmla="val 144078"/>
                <a:gd name="f43" fmla="val 93408"/>
                <a:gd name="f44" fmla="val 147185"/>
                <a:gd name="f45" fmla="val 89680"/>
                <a:gd name="f46" fmla="val 145114"/>
                <a:gd name="f47" fmla="val 86573"/>
                <a:gd name="f48" fmla="val 143871"/>
                <a:gd name="f49" fmla="val 72489"/>
                <a:gd name="f50" fmla="val 138486"/>
                <a:gd name="f51" fmla="val 60270"/>
                <a:gd name="f52" fmla="val 129580"/>
                <a:gd name="f53" fmla="val 50121"/>
                <a:gd name="f54" fmla="val 119018"/>
                <a:gd name="f55" fmla="val 22989"/>
                <a:gd name="f56" fmla="val 91472"/>
                <a:gd name="f57" fmla="val 6006"/>
                <a:gd name="f58" fmla="val 58541"/>
                <a:gd name="f59" fmla="val 414"/>
                <a:gd name="f60" fmla="val 20018"/>
                <a:gd name="f61" fmla="val 18775"/>
                <a:gd name="f62" fmla="val 207"/>
                <a:gd name="f63" fmla="val 17326"/>
                <a:gd name="f64" fmla="+- 0 0 -90"/>
                <a:gd name="f65" fmla="*/ f3 1 97342"/>
                <a:gd name="f66" fmla="*/ f4 1 144978"/>
                <a:gd name="f67" fmla="val f5"/>
                <a:gd name="f68" fmla="val f6"/>
                <a:gd name="f69" fmla="val f7"/>
                <a:gd name="f70" fmla="*/ f64 f0 1"/>
                <a:gd name="f71" fmla="+- f69 0 f67"/>
                <a:gd name="f72" fmla="+- f68 0 f67"/>
                <a:gd name="f73" fmla="*/ f70 1 f2"/>
                <a:gd name="f74" fmla="*/ f72 1 97342"/>
                <a:gd name="f75" fmla="*/ f71 1 144978"/>
                <a:gd name="f76" fmla="*/ 0 f72 1"/>
                <a:gd name="f77" fmla="*/ 15876 f71 1"/>
                <a:gd name="f78" fmla="*/ 6420 f72 1"/>
                <a:gd name="f79" fmla="*/ 1378 f71 1"/>
                <a:gd name="f80" fmla="*/ 21954 f72 1"/>
                <a:gd name="f81" fmla="*/ 4070 f71 1"/>
                <a:gd name="f82" fmla="*/ 52192 f72 1"/>
                <a:gd name="f83" fmla="*/ 36173 f71 1"/>
                <a:gd name="f84" fmla="*/ 86366 f72 1"/>
                <a:gd name="f85" fmla="*/ 110112 f71 1"/>
                <a:gd name="f86" fmla="*/ 95272 f72 1"/>
                <a:gd name="f87" fmla="*/ 135379 f71 1"/>
                <a:gd name="f88" fmla="*/ 96307 f72 1"/>
                <a:gd name="f89" fmla="*/ 144078 f71 1"/>
                <a:gd name="f90" fmla="*/ 86573 f72 1"/>
                <a:gd name="f91" fmla="*/ 143871 f71 1"/>
                <a:gd name="f92" fmla="*/ 50121 f72 1"/>
                <a:gd name="f93" fmla="*/ 119018 f71 1"/>
                <a:gd name="f94" fmla="*/ 414 f72 1"/>
                <a:gd name="f95" fmla="*/ 20018 f71 1"/>
                <a:gd name="f96" fmla="+- f73 0 f1"/>
                <a:gd name="f97" fmla="*/ f76 1 97342"/>
                <a:gd name="f98" fmla="*/ f77 1 144978"/>
                <a:gd name="f99" fmla="*/ f78 1 97342"/>
                <a:gd name="f100" fmla="*/ f79 1 144978"/>
                <a:gd name="f101" fmla="*/ f80 1 97342"/>
                <a:gd name="f102" fmla="*/ f81 1 144978"/>
                <a:gd name="f103" fmla="*/ f82 1 97342"/>
                <a:gd name="f104" fmla="*/ f83 1 144978"/>
                <a:gd name="f105" fmla="*/ f84 1 97342"/>
                <a:gd name="f106" fmla="*/ f85 1 144978"/>
                <a:gd name="f107" fmla="*/ f86 1 97342"/>
                <a:gd name="f108" fmla="*/ f87 1 144978"/>
                <a:gd name="f109" fmla="*/ f88 1 97342"/>
                <a:gd name="f110" fmla="*/ f89 1 144978"/>
                <a:gd name="f111" fmla="*/ f90 1 97342"/>
                <a:gd name="f112" fmla="*/ f91 1 144978"/>
                <a:gd name="f113" fmla="*/ f92 1 97342"/>
                <a:gd name="f114" fmla="*/ f93 1 144978"/>
                <a:gd name="f115" fmla="*/ f94 1 97342"/>
                <a:gd name="f116" fmla="*/ f95 1 144978"/>
                <a:gd name="f117" fmla="*/ f67 1 f74"/>
                <a:gd name="f118" fmla="*/ f68 1 f74"/>
                <a:gd name="f119" fmla="*/ f67 1 f75"/>
                <a:gd name="f120" fmla="*/ f69 1 f75"/>
                <a:gd name="f121" fmla="*/ f97 1 f74"/>
                <a:gd name="f122" fmla="*/ f98 1 f75"/>
                <a:gd name="f123" fmla="*/ f99 1 f74"/>
                <a:gd name="f124" fmla="*/ f100 1 f75"/>
                <a:gd name="f125" fmla="*/ f101 1 f74"/>
                <a:gd name="f126" fmla="*/ f102 1 f75"/>
                <a:gd name="f127" fmla="*/ f103 1 f74"/>
                <a:gd name="f128" fmla="*/ f104 1 f75"/>
                <a:gd name="f129" fmla="*/ f105 1 f74"/>
                <a:gd name="f130" fmla="*/ f106 1 f75"/>
                <a:gd name="f131" fmla="*/ f107 1 f74"/>
                <a:gd name="f132" fmla="*/ f108 1 f75"/>
                <a:gd name="f133" fmla="*/ f109 1 f74"/>
                <a:gd name="f134" fmla="*/ f110 1 f75"/>
                <a:gd name="f135" fmla="*/ f111 1 f74"/>
                <a:gd name="f136" fmla="*/ f112 1 f75"/>
                <a:gd name="f137" fmla="*/ f113 1 f74"/>
                <a:gd name="f138" fmla="*/ f114 1 f75"/>
                <a:gd name="f139" fmla="*/ f115 1 f74"/>
                <a:gd name="f140" fmla="*/ f116 1 f75"/>
                <a:gd name="f141" fmla="*/ f117 f65 1"/>
                <a:gd name="f142" fmla="*/ f118 f65 1"/>
                <a:gd name="f143" fmla="*/ f120 f66 1"/>
                <a:gd name="f144" fmla="*/ f119 f66 1"/>
                <a:gd name="f145" fmla="*/ f121 f65 1"/>
                <a:gd name="f146" fmla="*/ f122 f66 1"/>
                <a:gd name="f147" fmla="*/ f123 f65 1"/>
                <a:gd name="f148" fmla="*/ f124 f66 1"/>
                <a:gd name="f149" fmla="*/ f125 f65 1"/>
                <a:gd name="f150" fmla="*/ f126 f66 1"/>
                <a:gd name="f151" fmla="*/ f127 f65 1"/>
                <a:gd name="f152" fmla="*/ f128 f66 1"/>
                <a:gd name="f153" fmla="*/ f129 f65 1"/>
                <a:gd name="f154" fmla="*/ f130 f66 1"/>
                <a:gd name="f155" fmla="*/ f131 f65 1"/>
                <a:gd name="f156" fmla="*/ f132 f66 1"/>
                <a:gd name="f157" fmla="*/ f133 f65 1"/>
                <a:gd name="f158" fmla="*/ f134 f66 1"/>
                <a:gd name="f159" fmla="*/ f135 f65 1"/>
                <a:gd name="f160" fmla="*/ f136 f66 1"/>
                <a:gd name="f161" fmla="*/ f137 f65 1"/>
                <a:gd name="f162" fmla="*/ f138 f66 1"/>
                <a:gd name="f163" fmla="*/ f139 f65 1"/>
                <a:gd name="f164" fmla="*/ f140 f66 1"/>
              </a:gdLst>
              <a:ahLst/>
              <a:cxnLst>
                <a:cxn ang="3cd4">
                  <a:pos x="hc" y="t"/>
                </a:cxn>
                <a:cxn ang="0">
                  <a:pos x="r" y="vc"/>
                </a:cxn>
                <a:cxn ang="cd4">
                  <a:pos x="hc" y="b"/>
                </a:cxn>
                <a:cxn ang="cd2">
                  <a:pos x="l" y="vc"/>
                </a:cxn>
                <a:cxn ang="f96">
                  <a:pos x="f145" y="f146"/>
                </a:cxn>
                <a:cxn ang="f96">
                  <a:pos x="f147" y="f148"/>
                </a:cxn>
                <a:cxn ang="f96">
                  <a:pos x="f149" y="f150"/>
                </a:cxn>
                <a:cxn ang="f96">
                  <a:pos x="f151" y="f152"/>
                </a:cxn>
                <a:cxn ang="f96">
                  <a:pos x="f153" y="f154"/>
                </a:cxn>
                <a:cxn ang="f96">
                  <a:pos x="f155" y="f156"/>
                </a:cxn>
                <a:cxn ang="f96">
                  <a:pos x="f157" y="f158"/>
                </a:cxn>
                <a:cxn ang="f96">
                  <a:pos x="f159" y="f160"/>
                </a:cxn>
                <a:cxn ang="f96">
                  <a:pos x="f161" y="f162"/>
                </a:cxn>
                <a:cxn ang="f96">
                  <a:pos x="f163" y="f164"/>
                </a:cxn>
                <a:cxn ang="f96">
                  <a:pos x="f145" y="f146"/>
                </a:cxn>
              </a:cxnLst>
              <a:rect l="f141" t="f144" r="f142" b="f143"/>
              <a:pathLst>
                <a:path w="97342" h="144978">
                  <a:moveTo>
                    <a:pt x="f5" y="f8"/>
                  </a:moveTo>
                  <a:cubicBezTo>
                    <a:pt x="f9" y="f10"/>
                    <a:pt x="f9"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38" y="f42"/>
                  </a:cubicBezTo>
                  <a:cubicBezTo>
                    <a:pt x="f43" y="f44"/>
                    <a:pt x="f45" y="f46"/>
                    <a:pt x="f47" y="f48"/>
                  </a:cubicBezTo>
                  <a:cubicBezTo>
                    <a:pt x="f49" y="f50"/>
                    <a:pt x="f51" y="f52"/>
                    <a:pt x="f53" y="f54"/>
                  </a:cubicBezTo>
                  <a:cubicBezTo>
                    <a:pt x="f55" y="f56"/>
                    <a:pt x="f57" y="f58"/>
                    <a:pt x="f59" y="f60"/>
                  </a:cubicBezTo>
                  <a:cubicBezTo>
                    <a:pt x="f59" y="f61"/>
                    <a:pt x="f62" y="f63"/>
                    <a:pt x="f5" y="f8"/>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29" name="Freeform: Shape 354">
              <a:extLst>
                <a:ext uri="{FF2B5EF4-FFF2-40B4-BE49-F238E27FC236}">
                  <a16:creationId xmlns:a16="http://schemas.microsoft.com/office/drawing/2014/main" id="{C457D1EF-3C36-4971-AC88-9D14B6B21FC7}"/>
                </a:ext>
              </a:extLst>
            </p:cNvPr>
            <p:cNvSpPr/>
            <p:nvPr/>
          </p:nvSpPr>
          <p:spPr>
            <a:xfrm flipH="1">
              <a:off x="6337340" y="2944468"/>
              <a:ext cx="451603" cy="362376"/>
            </a:xfrm>
            <a:custGeom>
              <a:avLst/>
              <a:gdLst>
                <a:gd name="f0" fmla="val 10800000"/>
                <a:gd name="f1" fmla="val 5400000"/>
                <a:gd name="f2" fmla="val 180"/>
                <a:gd name="f3" fmla="val w"/>
                <a:gd name="f4" fmla="val h"/>
                <a:gd name="f5" fmla="val 0"/>
                <a:gd name="f6" fmla="val 513638"/>
                <a:gd name="f7" fmla="val 412153"/>
                <a:gd name="f8" fmla="val 381137"/>
                <a:gd name="f9" fmla="val 290550"/>
                <a:gd name="f10" fmla="val 368710"/>
                <a:gd name="f11" fmla="val 296349"/>
                <a:gd name="f12" fmla="val 360633"/>
                <a:gd name="f13" fmla="val 306498"/>
                <a:gd name="f14" fmla="val 353177"/>
                <a:gd name="f15" fmla="val 317475"/>
                <a:gd name="f16" fmla="val 344685"/>
                <a:gd name="f17" fmla="val 330109"/>
                <a:gd name="f18" fmla="val 336608"/>
                <a:gd name="f19" fmla="val 342950"/>
                <a:gd name="f20" fmla="val 328116"/>
                <a:gd name="f21" fmla="val 355584"/>
                <a:gd name="f22" fmla="val 318175"/>
                <a:gd name="f23" fmla="val 370703"/>
                <a:gd name="f24" fmla="val 305127"/>
                <a:gd name="f25" fmla="val 381058"/>
                <a:gd name="f26" fmla="val 286901"/>
                <a:gd name="f27" fmla="val 384372"/>
                <a:gd name="f28" fmla="val 281930"/>
                <a:gd name="f29" fmla="val 385201"/>
                <a:gd name="f30" fmla="val 276753"/>
                <a:gd name="f31" fmla="val 386650"/>
                <a:gd name="f32" fmla="val 271989"/>
                <a:gd name="f33" fmla="val 388514"/>
                <a:gd name="f34" fmla="val 258941"/>
                <a:gd name="f35" fmla="val 393278"/>
                <a:gd name="f36" fmla="val 247343"/>
                <a:gd name="f37" fmla="val 393692"/>
                <a:gd name="f38" fmla="val 240301"/>
                <a:gd name="f39" fmla="val 378987"/>
                <a:gd name="f40" fmla="val 239472"/>
                <a:gd name="f41" fmla="val 377123"/>
                <a:gd name="f42" fmla="val 237816"/>
                <a:gd name="f43" fmla="val 375259"/>
                <a:gd name="f44" fmla="val 235537"/>
                <a:gd name="f45" fmla="val 375466"/>
                <a:gd name="f46" fmla="val 232638"/>
                <a:gd name="f47" fmla="val 375880"/>
                <a:gd name="f48" fmla="val 231809"/>
                <a:gd name="f49" fmla="val 378780"/>
                <a:gd name="f50" fmla="val 232016"/>
                <a:gd name="f51" fmla="val 233052"/>
                <a:gd name="f52" fmla="val 397006"/>
                <a:gd name="f53" fmla="val 223111"/>
                <a:gd name="f54" fmla="val 400941"/>
                <a:gd name="f55" fmla="val 209648"/>
                <a:gd name="f56" fmla="val 402391"/>
                <a:gd name="f57" fmla="val 195358"/>
                <a:gd name="f58" fmla="val 404048"/>
                <a:gd name="f59" fmla="val 180860"/>
                <a:gd name="f60" fmla="val 406326"/>
                <a:gd name="f61" fmla="val 166776"/>
                <a:gd name="f62" fmla="val 409226"/>
                <a:gd name="f63" fmla="val 155592"/>
                <a:gd name="f64" fmla="val 411504"/>
                <a:gd name="f65" fmla="val 149793"/>
                <a:gd name="f66" fmla="val 142544"/>
                <a:gd name="f67" fmla="val 398456"/>
                <a:gd name="f68" fmla="val 139437"/>
                <a:gd name="f69" fmla="val 395970"/>
                <a:gd name="f70" fmla="val 136538"/>
                <a:gd name="f71" fmla="val 391414"/>
                <a:gd name="f72" fmla="val 132188"/>
                <a:gd name="f73" fmla="val 393071"/>
                <a:gd name="f74" fmla="val 128253"/>
                <a:gd name="f75" fmla="val 394728"/>
                <a:gd name="f76" fmla="val 129289"/>
                <a:gd name="f77" fmla="val 399905"/>
                <a:gd name="f78" fmla="val 403219"/>
                <a:gd name="f79" fmla="val 411090"/>
                <a:gd name="f80" fmla="val 125354"/>
                <a:gd name="f81" fmla="val 413161"/>
                <a:gd name="f82" fmla="val 118312"/>
                <a:gd name="f83" fmla="val 412746"/>
                <a:gd name="f84" fmla="val 105471"/>
                <a:gd name="f85" fmla="val 412125"/>
                <a:gd name="f86" fmla="val 92837"/>
                <a:gd name="f87" fmla="val 411918"/>
                <a:gd name="f88" fmla="val 79996"/>
                <a:gd name="f89" fmla="val 73369"/>
                <a:gd name="f90" fmla="val 411297"/>
                <a:gd name="f91" fmla="val 68191"/>
                <a:gd name="f92" fmla="val 407569"/>
                <a:gd name="f93" fmla="val 63841"/>
                <a:gd name="f94" fmla="val 55971"/>
                <a:gd name="f95" fmla="val 48722"/>
                <a:gd name="f96" fmla="val 388100"/>
                <a:gd name="f97" fmla="val 41059"/>
                <a:gd name="f98" fmla="val 380644"/>
                <a:gd name="f99" fmla="val 35053"/>
                <a:gd name="f100" fmla="val 374638"/>
                <a:gd name="f101" fmla="val 29047"/>
                <a:gd name="f102" fmla="val 368217"/>
                <a:gd name="f103" fmla="val 21176"/>
                <a:gd name="f104" fmla="val 364282"/>
                <a:gd name="f105" fmla="val 15998"/>
                <a:gd name="f106" fmla="val 366353"/>
                <a:gd name="f107" fmla="val 14134"/>
                <a:gd name="f108" fmla="val 362832"/>
                <a:gd name="f109" fmla="val 12892"/>
                <a:gd name="f110" fmla="val 359104"/>
                <a:gd name="f111" fmla="val 6678"/>
                <a:gd name="f112" fmla="val 338186"/>
                <a:gd name="f113" fmla="val 1708"/>
                <a:gd name="f114" fmla="val 317061"/>
                <a:gd name="f115" fmla="val 51"/>
                <a:gd name="f116" fmla="val 295314"/>
                <a:gd name="f117" fmla="val -571"/>
                <a:gd name="f118" fmla="val 287858"/>
                <a:gd name="f119" fmla="val 4607"/>
                <a:gd name="f120" fmla="val 287029"/>
                <a:gd name="f121" fmla="val 9992"/>
                <a:gd name="f122" fmla="val 286408"/>
                <a:gd name="f123" fmla="val 23247"/>
                <a:gd name="f124" fmla="val 284958"/>
                <a:gd name="f125" fmla="val 35674"/>
                <a:gd name="f126" fmla="val 281437"/>
                <a:gd name="f127" fmla="val 47479"/>
                <a:gd name="f128" fmla="val 275224"/>
                <a:gd name="f129" fmla="val 75440"/>
                <a:gd name="f130" fmla="val 260726"/>
                <a:gd name="f131" fmla="val 89730"/>
                <a:gd name="f132" fmla="val 232352"/>
                <a:gd name="f133" fmla="val 85174"/>
                <a:gd name="f134" fmla="val 201285"/>
                <a:gd name="f135" fmla="val 81653"/>
                <a:gd name="f136" fmla="val 177467"/>
                <a:gd name="f137" fmla="val 155306"/>
                <a:gd name="f138" fmla="val 61356"/>
                <a:gd name="f139" fmla="val 134388"/>
                <a:gd name="f140" fmla="val 56592"/>
                <a:gd name="f141" fmla="val 126310"/>
                <a:gd name="f142" fmla="val 57421"/>
                <a:gd name="f143" fmla="val 119683"/>
                <a:gd name="f144" fmla="val 63220"/>
                <a:gd name="f145" fmla="val 112641"/>
                <a:gd name="f146" fmla="val 115205"/>
                <a:gd name="f147" fmla="val 50300"/>
                <a:gd name="f148" fmla="val 12606"/>
                <a:gd name="f149" fmla="val 261841"/>
                <a:gd name="f150" fmla="val 2250"/>
                <a:gd name="f151" fmla="val 320868"/>
                <a:gd name="f152" fmla="val -5206"/>
                <a:gd name="f153" fmla="val 376995"/>
                <a:gd name="f154" fmla="val 5978"/>
                <a:gd name="f155" fmla="val 428773"/>
                <a:gd name="f156" fmla="val 34146"/>
                <a:gd name="f157" fmla="val 479930"/>
                <a:gd name="f158" fmla="val 62106"/>
                <a:gd name="f159" fmla="val 511204"/>
                <a:gd name="f160" fmla="val 105392"/>
                <a:gd name="f161" fmla="val 514517"/>
                <a:gd name="f162" fmla="val 164833"/>
                <a:gd name="f163" fmla="val 517003"/>
                <a:gd name="f164" fmla="val 209777"/>
                <a:gd name="f165" fmla="val 495463"/>
                <a:gd name="f166" fmla="val 243536"/>
                <a:gd name="f167" fmla="val 457976"/>
                <a:gd name="f168" fmla="val 267354"/>
                <a:gd name="f169" fmla="val 438507"/>
                <a:gd name="f170" fmla="val 279573"/>
                <a:gd name="f171" fmla="val 417382"/>
                <a:gd name="f172" fmla="val 394807"/>
                <a:gd name="f173" fmla="val 292621"/>
                <a:gd name="f174" fmla="val 389836"/>
                <a:gd name="f175" fmla="val 293450"/>
                <a:gd name="f176" fmla="val 385279"/>
                <a:gd name="f177" fmla="val 294071"/>
                <a:gd name="f178" fmla="+- 0 0 -90"/>
                <a:gd name="f179" fmla="*/ f3 1 513638"/>
                <a:gd name="f180" fmla="*/ f4 1 412153"/>
                <a:gd name="f181" fmla="val f5"/>
                <a:gd name="f182" fmla="val f6"/>
                <a:gd name="f183" fmla="val f7"/>
                <a:gd name="f184" fmla="*/ f178 f0 1"/>
                <a:gd name="f185" fmla="+- f183 0 f181"/>
                <a:gd name="f186" fmla="+- f182 0 f181"/>
                <a:gd name="f187" fmla="*/ f184 1 f2"/>
                <a:gd name="f188" fmla="*/ f186 1 513638"/>
                <a:gd name="f189" fmla="*/ f185 1 412153"/>
                <a:gd name="f190" fmla="*/ 381137 f186 1"/>
                <a:gd name="f191" fmla="*/ 290550 f185 1"/>
                <a:gd name="f192" fmla="*/ 353177 f186 1"/>
                <a:gd name="f193" fmla="*/ 317475 f185 1"/>
                <a:gd name="f194" fmla="*/ 328116 f186 1"/>
                <a:gd name="f195" fmla="*/ 355584 f185 1"/>
                <a:gd name="f196" fmla="*/ 286901 f186 1"/>
                <a:gd name="f197" fmla="*/ 384372 f185 1"/>
                <a:gd name="f198" fmla="*/ 271989 f186 1"/>
                <a:gd name="f199" fmla="*/ 388514 f185 1"/>
                <a:gd name="f200" fmla="*/ 240301 f186 1"/>
                <a:gd name="f201" fmla="*/ 378987 f185 1"/>
                <a:gd name="f202" fmla="*/ 235537 f186 1"/>
                <a:gd name="f203" fmla="*/ 375466 f185 1"/>
                <a:gd name="f204" fmla="*/ 232016 f186 1"/>
                <a:gd name="f205" fmla="*/ 381058 f185 1"/>
                <a:gd name="f206" fmla="*/ 209648 f186 1"/>
                <a:gd name="f207" fmla="*/ 402391 f185 1"/>
                <a:gd name="f208" fmla="*/ 166776 f186 1"/>
                <a:gd name="f209" fmla="*/ 409226 f185 1"/>
                <a:gd name="f210" fmla="*/ 142544 f186 1"/>
                <a:gd name="f211" fmla="*/ 398456 f185 1"/>
                <a:gd name="f212" fmla="*/ 132188 f186 1"/>
                <a:gd name="f213" fmla="*/ 393071 f185 1"/>
                <a:gd name="f214" fmla="*/ 129289 f186 1"/>
                <a:gd name="f215" fmla="*/ 403219 f185 1"/>
                <a:gd name="f216" fmla="*/ 118312 f186 1"/>
                <a:gd name="f217" fmla="*/ 412746 f185 1"/>
                <a:gd name="f218" fmla="*/ 79996 f186 1"/>
                <a:gd name="f219" fmla="*/ 411504 f185 1"/>
                <a:gd name="f220" fmla="*/ 63841 f186 1"/>
                <a:gd name="f221" fmla="*/ 41059 f186 1"/>
                <a:gd name="f222" fmla="*/ 380644 f185 1"/>
                <a:gd name="f223" fmla="*/ 21176 f186 1"/>
                <a:gd name="f224" fmla="*/ 364282 f185 1"/>
                <a:gd name="f225" fmla="*/ 12892 f186 1"/>
                <a:gd name="f226" fmla="*/ 359104 f185 1"/>
                <a:gd name="f227" fmla="*/ 51 f186 1"/>
                <a:gd name="f228" fmla="*/ 295314 f185 1"/>
                <a:gd name="f229" fmla="*/ 9992 f186 1"/>
                <a:gd name="f230" fmla="*/ 286408 f185 1"/>
                <a:gd name="f231" fmla="*/ 47479 f186 1"/>
                <a:gd name="f232" fmla="*/ 275224 f185 1"/>
                <a:gd name="f233" fmla="*/ 85174 f186 1"/>
                <a:gd name="f234" fmla="*/ 201285 f185 1"/>
                <a:gd name="f235" fmla="*/ 61356 f186 1"/>
                <a:gd name="f236" fmla="*/ 134388 f185 1"/>
                <a:gd name="f237" fmla="*/ 63220 f186 1"/>
                <a:gd name="f238" fmla="*/ 112641 f185 1"/>
                <a:gd name="f239" fmla="*/ 261841 f186 1"/>
                <a:gd name="f240" fmla="*/ 2250 f185 1"/>
                <a:gd name="f241" fmla="*/ 428773 f186 1"/>
                <a:gd name="f242" fmla="*/ 34146 f185 1"/>
                <a:gd name="f243" fmla="*/ 514517 f186 1"/>
                <a:gd name="f244" fmla="*/ 164833 f185 1"/>
                <a:gd name="f245" fmla="*/ 457976 f186 1"/>
                <a:gd name="f246" fmla="*/ 267354 f185 1"/>
                <a:gd name="f247" fmla="*/ 394807 f186 1"/>
                <a:gd name="f248" fmla="*/ 292621 f185 1"/>
                <a:gd name="f249" fmla="+- f187 0 f1"/>
                <a:gd name="f250" fmla="*/ f190 1 513638"/>
                <a:gd name="f251" fmla="*/ f191 1 412153"/>
                <a:gd name="f252" fmla="*/ f192 1 513638"/>
                <a:gd name="f253" fmla="*/ f193 1 412153"/>
                <a:gd name="f254" fmla="*/ f194 1 513638"/>
                <a:gd name="f255" fmla="*/ f195 1 412153"/>
                <a:gd name="f256" fmla="*/ f196 1 513638"/>
                <a:gd name="f257" fmla="*/ f197 1 412153"/>
                <a:gd name="f258" fmla="*/ f198 1 513638"/>
                <a:gd name="f259" fmla="*/ f199 1 412153"/>
                <a:gd name="f260" fmla="*/ f200 1 513638"/>
                <a:gd name="f261" fmla="*/ f201 1 412153"/>
                <a:gd name="f262" fmla="*/ f202 1 513638"/>
                <a:gd name="f263" fmla="*/ f203 1 412153"/>
                <a:gd name="f264" fmla="*/ f204 1 513638"/>
                <a:gd name="f265" fmla="*/ f205 1 412153"/>
                <a:gd name="f266" fmla="*/ f206 1 513638"/>
                <a:gd name="f267" fmla="*/ f207 1 412153"/>
                <a:gd name="f268" fmla="*/ f208 1 513638"/>
                <a:gd name="f269" fmla="*/ f209 1 412153"/>
                <a:gd name="f270" fmla="*/ f210 1 513638"/>
                <a:gd name="f271" fmla="*/ f211 1 412153"/>
                <a:gd name="f272" fmla="*/ f212 1 513638"/>
                <a:gd name="f273" fmla="*/ f213 1 412153"/>
                <a:gd name="f274" fmla="*/ f214 1 513638"/>
                <a:gd name="f275" fmla="*/ f215 1 412153"/>
                <a:gd name="f276" fmla="*/ f216 1 513638"/>
                <a:gd name="f277" fmla="*/ f217 1 412153"/>
                <a:gd name="f278" fmla="*/ f218 1 513638"/>
                <a:gd name="f279" fmla="*/ f219 1 412153"/>
                <a:gd name="f280" fmla="*/ f220 1 513638"/>
                <a:gd name="f281" fmla="*/ f221 1 513638"/>
                <a:gd name="f282" fmla="*/ f222 1 412153"/>
                <a:gd name="f283" fmla="*/ f223 1 513638"/>
                <a:gd name="f284" fmla="*/ f224 1 412153"/>
                <a:gd name="f285" fmla="*/ f225 1 513638"/>
                <a:gd name="f286" fmla="*/ f226 1 412153"/>
                <a:gd name="f287" fmla="*/ f227 1 513638"/>
                <a:gd name="f288" fmla="*/ f228 1 412153"/>
                <a:gd name="f289" fmla="*/ f229 1 513638"/>
                <a:gd name="f290" fmla="*/ f230 1 412153"/>
                <a:gd name="f291" fmla="*/ f231 1 513638"/>
                <a:gd name="f292" fmla="*/ f232 1 412153"/>
                <a:gd name="f293" fmla="*/ f233 1 513638"/>
                <a:gd name="f294" fmla="*/ f234 1 412153"/>
                <a:gd name="f295" fmla="*/ f235 1 513638"/>
                <a:gd name="f296" fmla="*/ f236 1 412153"/>
                <a:gd name="f297" fmla="*/ f237 1 513638"/>
                <a:gd name="f298" fmla="*/ f238 1 412153"/>
                <a:gd name="f299" fmla="*/ f239 1 513638"/>
                <a:gd name="f300" fmla="*/ f240 1 412153"/>
                <a:gd name="f301" fmla="*/ f241 1 513638"/>
                <a:gd name="f302" fmla="*/ f242 1 412153"/>
                <a:gd name="f303" fmla="*/ f243 1 513638"/>
                <a:gd name="f304" fmla="*/ f244 1 412153"/>
                <a:gd name="f305" fmla="*/ f245 1 513638"/>
                <a:gd name="f306" fmla="*/ f246 1 412153"/>
                <a:gd name="f307" fmla="*/ f247 1 513638"/>
                <a:gd name="f308" fmla="*/ f248 1 412153"/>
                <a:gd name="f309" fmla="*/ f181 1 f188"/>
                <a:gd name="f310" fmla="*/ f182 1 f188"/>
                <a:gd name="f311" fmla="*/ f181 1 f189"/>
                <a:gd name="f312" fmla="*/ f183 1 f189"/>
                <a:gd name="f313" fmla="*/ f250 1 f188"/>
                <a:gd name="f314" fmla="*/ f251 1 f189"/>
                <a:gd name="f315" fmla="*/ f252 1 f188"/>
                <a:gd name="f316" fmla="*/ f253 1 f189"/>
                <a:gd name="f317" fmla="*/ f254 1 f188"/>
                <a:gd name="f318" fmla="*/ f255 1 f189"/>
                <a:gd name="f319" fmla="*/ f256 1 f188"/>
                <a:gd name="f320" fmla="*/ f257 1 f189"/>
                <a:gd name="f321" fmla="*/ f258 1 f188"/>
                <a:gd name="f322" fmla="*/ f259 1 f189"/>
                <a:gd name="f323" fmla="*/ f260 1 f188"/>
                <a:gd name="f324" fmla="*/ f261 1 f189"/>
                <a:gd name="f325" fmla="*/ f262 1 f188"/>
                <a:gd name="f326" fmla="*/ f263 1 f189"/>
                <a:gd name="f327" fmla="*/ f264 1 f188"/>
                <a:gd name="f328" fmla="*/ f265 1 f189"/>
                <a:gd name="f329" fmla="*/ f266 1 f188"/>
                <a:gd name="f330" fmla="*/ f267 1 f189"/>
                <a:gd name="f331" fmla="*/ f268 1 f188"/>
                <a:gd name="f332" fmla="*/ f269 1 f189"/>
                <a:gd name="f333" fmla="*/ f270 1 f188"/>
                <a:gd name="f334" fmla="*/ f271 1 f189"/>
                <a:gd name="f335" fmla="*/ f272 1 f188"/>
                <a:gd name="f336" fmla="*/ f273 1 f189"/>
                <a:gd name="f337" fmla="*/ f274 1 f188"/>
                <a:gd name="f338" fmla="*/ f275 1 f189"/>
                <a:gd name="f339" fmla="*/ f276 1 f188"/>
                <a:gd name="f340" fmla="*/ f277 1 f189"/>
                <a:gd name="f341" fmla="*/ f278 1 f188"/>
                <a:gd name="f342" fmla="*/ f279 1 f189"/>
                <a:gd name="f343" fmla="*/ f280 1 f188"/>
                <a:gd name="f344" fmla="*/ f281 1 f188"/>
                <a:gd name="f345" fmla="*/ f282 1 f189"/>
                <a:gd name="f346" fmla="*/ f283 1 f188"/>
                <a:gd name="f347" fmla="*/ f284 1 f189"/>
                <a:gd name="f348" fmla="*/ f285 1 f188"/>
                <a:gd name="f349" fmla="*/ f286 1 f189"/>
                <a:gd name="f350" fmla="*/ f287 1 f188"/>
                <a:gd name="f351" fmla="*/ f288 1 f189"/>
                <a:gd name="f352" fmla="*/ f289 1 f188"/>
                <a:gd name="f353" fmla="*/ f290 1 f189"/>
                <a:gd name="f354" fmla="*/ f291 1 f188"/>
                <a:gd name="f355" fmla="*/ f292 1 f189"/>
                <a:gd name="f356" fmla="*/ f293 1 f188"/>
                <a:gd name="f357" fmla="*/ f294 1 f189"/>
                <a:gd name="f358" fmla="*/ f295 1 f188"/>
                <a:gd name="f359" fmla="*/ f296 1 f189"/>
                <a:gd name="f360" fmla="*/ f297 1 f188"/>
                <a:gd name="f361" fmla="*/ f298 1 f189"/>
                <a:gd name="f362" fmla="*/ f299 1 f188"/>
                <a:gd name="f363" fmla="*/ f300 1 f189"/>
                <a:gd name="f364" fmla="*/ f301 1 f188"/>
                <a:gd name="f365" fmla="*/ f302 1 f189"/>
                <a:gd name="f366" fmla="*/ f303 1 f188"/>
                <a:gd name="f367" fmla="*/ f304 1 f189"/>
                <a:gd name="f368" fmla="*/ f305 1 f188"/>
                <a:gd name="f369" fmla="*/ f306 1 f189"/>
                <a:gd name="f370" fmla="*/ f307 1 f188"/>
                <a:gd name="f371" fmla="*/ f308 1 f189"/>
                <a:gd name="f372" fmla="*/ f309 f179 1"/>
                <a:gd name="f373" fmla="*/ f310 f179 1"/>
                <a:gd name="f374" fmla="*/ f312 f180 1"/>
                <a:gd name="f375" fmla="*/ f311 f180 1"/>
                <a:gd name="f376" fmla="*/ f313 f179 1"/>
                <a:gd name="f377" fmla="*/ f314 f180 1"/>
                <a:gd name="f378" fmla="*/ f315 f179 1"/>
                <a:gd name="f379" fmla="*/ f316 f180 1"/>
                <a:gd name="f380" fmla="*/ f317 f179 1"/>
                <a:gd name="f381" fmla="*/ f318 f180 1"/>
                <a:gd name="f382" fmla="*/ f319 f179 1"/>
                <a:gd name="f383" fmla="*/ f320 f180 1"/>
                <a:gd name="f384" fmla="*/ f321 f179 1"/>
                <a:gd name="f385" fmla="*/ f322 f180 1"/>
                <a:gd name="f386" fmla="*/ f323 f179 1"/>
                <a:gd name="f387" fmla="*/ f324 f180 1"/>
                <a:gd name="f388" fmla="*/ f325 f179 1"/>
                <a:gd name="f389" fmla="*/ f326 f180 1"/>
                <a:gd name="f390" fmla="*/ f327 f179 1"/>
                <a:gd name="f391" fmla="*/ f328 f180 1"/>
                <a:gd name="f392" fmla="*/ f329 f179 1"/>
                <a:gd name="f393" fmla="*/ f330 f180 1"/>
                <a:gd name="f394" fmla="*/ f331 f179 1"/>
                <a:gd name="f395" fmla="*/ f332 f180 1"/>
                <a:gd name="f396" fmla="*/ f333 f179 1"/>
                <a:gd name="f397" fmla="*/ f334 f180 1"/>
                <a:gd name="f398" fmla="*/ f335 f179 1"/>
                <a:gd name="f399" fmla="*/ f336 f180 1"/>
                <a:gd name="f400" fmla="*/ f337 f179 1"/>
                <a:gd name="f401" fmla="*/ f338 f180 1"/>
                <a:gd name="f402" fmla="*/ f339 f179 1"/>
                <a:gd name="f403" fmla="*/ f340 f180 1"/>
                <a:gd name="f404" fmla="*/ f341 f179 1"/>
                <a:gd name="f405" fmla="*/ f342 f180 1"/>
                <a:gd name="f406" fmla="*/ f343 f179 1"/>
                <a:gd name="f407" fmla="*/ f344 f179 1"/>
                <a:gd name="f408" fmla="*/ f345 f180 1"/>
                <a:gd name="f409" fmla="*/ f346 f179 1"/>
                <a:gd name="f410" fmla="*/ f347 f180 1"/>
                <a:gd name="f411" fmla="*/ f348 f179 1"/>
                <a:gd name="f412" fmla="*/ f349 f180 1"/>
                <a:gd name="f413" fmla="*/ f350 f179 1"/>
                <a:gd name="f414" fmla="*/ f351 f180 1"/>
                <a:gd name="f415" fmla="*/ f352 f179 1"/>
                <a:gd name="f416" fmla="*/ f353 f180 1"/>
                <a:gd name="f417" fmla="*/ f354 f179 1"/>
                <a:gd name="f418" fmla="*/ f355 f180 1"/>
                <a:gd name="f419" fmla="*/ f356 f179 1"/>
                <a:gd name="f420" fmla="*/ f357 f180 1"/>
                <a:gd name="f421" fmla="*/ f358 f179 1"/>
                <a:gd name="f422" fmla="*/ f359 f180 1"/>
                <a:gd name="f423" fmla="*/ f360 f179 1"/>
                <a:gd name="f424" fmla="*/ f361 f180 1"/>
                <a:gd name="f425" fmla="*/ f362 f179 1"/>
                <a:gd name="f426" fmla="*/ f363 f180 1"/>
                <a:gd name="f427" fmla="*/ f364 f179 1"/>
                <a:gd name="f428" fmla="*/ f365 f180 1"/>
                <a:gd name="f429" fmla="*/ f366 f179 1"/>
                <a:gd name="f430" fmla="*/ f367 f180 1"/>
                <a:gd name="f431" fmla="*/ f368 f179 1"/>
                <a:gd name="f432" fmla="*/ f369 f180 1"/>
                <a:gd name="f433" fmla="*/ f370 f179 1"/>
                <a:gd name="f434" fmla="*/ f371 f180 1"/>
              </a:gdLst>
              <a:ahLst/>
              <a:cxnLst>
                <a:cxn ang="3cd4">
                  <a:pos x="hc" y="t"/>
                </a:cxn>
                <a:cxn ang="0">
                  <a:pos x="r" y="vc"/>
                </a:cxn>
                <a:cxn ang="cd4">
                  <a:pos x="hc" y="b"/>
                </a:cxn>
                <a:cxn ang="cd2">
                  <a:pos x="l" y="vc"/>
                </a:cxn>
                <a:cxn ang="f249">
                  <a:pos x="f376" y="f377"/>
                </a:cxn>
                <a:cxn ang="f249">
                  <a:pos x="f378" y="f379"/>
                </a:cxn>
                <a:cxn ang="f249">
                  <a:pos x="f380" y="f381"/>
                </a:cxn>
                <a:cxn ang="f249">
                  <a:pos x="f382" y="f383"/>
                </a:cxn>
                <a:cxn ang="f249">
                  <a:pos x="f384" y="f385"/>
                </a:cxn>
                <a:cxn ang="f249">
                  <a:pos x="f386" y="f387"/>
                </a:cxn>
                <a:cxn ang="f249">
                  <a:pos x="f388" y="f389"/>
                </a:cxn>
                <a:cxn ang="f249">
                  <a:pos x="f390" y="f391"/>
                </a:cxn>
                <a:cxn ang="f249">
                  <a:pos x="f392" y="f393"/>
                </a:cxn>
                <a:cxn ang="f249">
                  <a:pos x="f394" y="f395"/>
                </a:cxn>
                <a:cxn ang="f249">
                  <a:pos x="f396" y="f397"/>
                </a:cxn>
                <a:cxn ang="f249">
                  <a:pos x="f398" y="f399"/>
                </a:cxn>
                <a:cxn ang="f249">
                  <a:pos x="f400" y="f401"/>
                </a:cxn>
                <a:cxn ang="f249">
                  <a:pos x="f402" y="f403"/>
                </a:cxn>
                <a:cxn ang="f249">
                  <a:pos x="f404" y="f405"/>
                </a:cxn>
                <a:cxn ang="f249">
                  <a:pos x="f406" y="f401"/>
                </a:cxn>
                <a:cxn ang="f249">
                  <a:pos x="f407" y="f408"/>
                </a:cxn>
                <a:cxn ang="f249">
                  <a:pos x="f409" y="f410"/>
                </a:cxn>
                <a:cxn ang="f249">
                  <a:pos x="f411" y="f412"/>
                </a:cxn>
                <a:cxn ang="f249">
                  <a:pos x="f413" y="f414"/>
                </a:cxn>
                <a:cxn ang="f249">
                  <a:pos x="f415" y="f416"/>
                </a:cxn>
                <a:cxn ang="f249">
                  <a:pos x="f417" y="f418"/>
                </a:cxn>
                <a:cxn ang="f249">
                  <a:pos x="f419" y="f420"/>
                </a:cxn>
                <a:cxn ang="f249">
                  <a:pos x="f421" y="f422"/>
                </a:cxn>
                <a:cxn ang="f249">
                  <a:pos x="f423" y="f424"/>
                </a:cxn>
                <a:cxn ang="f249">
                  <a:pos x="f425" y="f426"/>
                </a:cxn>
                <a:cxn ang="f249">
                  <a:pos x="f427" y="f428"/>
                </a:cxn>
                <a:cxn ang="f249">
                  <a:pos x="f429" y="f430"/>
                </a:cxn>
                <a:cxn ang="f249">
                  <a:pos x="f431" y="f432"/>
                </a:cxn>
                <a:cxn ang="f249">
                  <a:pos x="f433" y="f434"/>
                </a:cxn>
                <a:cxn ang="f249">
                  <a:pos x="f376" y="f377"/>
                </a:cxn>
              </a:cxnLst>
              <a:rect l="f372" t="f375" r="f373" b="f374"/>
              <a:pathLst>
                <a:path w="513637" h="41215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25"/>
                  </a:cubicBezTo>
                  <a:cubicBezTo>
                    <a:pt x="f51" y="f52"/>
                    <a:pt x="f53" y="f54"/>
                    <a:pt x="f55" y="f56"/>
                  </a:cubicBezTo>
                  <a:cubicBezTo>
                    <a:pt x="f57" y="f58"/>
                    <a:pt x="f59" y="f60"/>
                    <a:pt x="f61" y="f62"/>
                  </a:cubicBezTo>
                  <a:cubicBezTo>
                    <a:pt x="f63" y="f64"/>
                    <a:pt x="f65" y="f58"/>
                    <a:pt x="f66" y="f67"/>
                  </a:cubicBezTo>
                  <a:cubicBezTo>
                    <a:pt x="f68" y="f69"/>
                    <a:pt x="f70" y="f71"/>
                    <a:pt x="f72" y="f73"/>
                  </a:cubicBezTo>
                  <a:cubicBezTo>
                    <a:pt x="f74" y="f75"/>
                    <a:pt x="f76" y="f77"/>
                    <a:pt x="f76" y="f78"/>
                  </a:cubicBezTo>
                  <a:cubicBezTo>
                    <a:pt x="f76" y="f79"/>
                    <a:pt x="f80" y="f81"/>
                    <a:pt x="f82" y="f83"/>
                  </a:cubicBezTo>
                  <a:cubicBezTo>
                    <a:pt x="f84" y="f85"/>
                    <a:pt x="f86" y="f87"/>
                    <a:pt x="f88" y="f64"/>
                  </a:cubicBezTo>
                  <a:cubicBezTo>
                    <a:pt x="f89" y="f90"/>
                    <a:pt x="f91" y="f92"/>
                    <a:pt x="f93" y="f78"/>
                  </a:cubicBezTo>
                  <a:cubicBezTo>
                    <a:pt x="f94" y="f69"/>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89" y="f137"/>
                    <a:pt x="f138" y="f139"/>
                  </a:cubicBezTo>
                  <a:cubicBezTo>
                    <a:pt x="f140" y="f141"/>
                    <a:pt x="f142" y="f143"/>
                    <a:pt x="f144" y="f145"/>
                  </a:cubicBezTo>
                  <a:cubicBezTo>
                    <a:pt x="f146" y="f147"/>
                    <a:pt x="f59"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18"/>
                    <a:pt x="f172" y="f173"/>
                  </a:cubicBezTo>
                  <a:cubicBezTo>
                    <a:pt x="f174" y="f175"/>
                    <a:pt x="f176" y="f177"/>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30" name="Freeform: Shape 355">
              <a:extLst>
                <a:ext uri="{FF2B5EF4-FFF2-40B4-BE49-F238E27FC236}">
                  <a16:creationId xmlns:a16="http://schemas.microsoft.com/office/drawing/2014/main" id="{E9C52402-082F-4AEA-A0BE-53F6DCA34B7A}"/>
                </a:ext>
              </a:extLst>
            </p:cNvPr>
            <p:cNvSpPr/>
            <p:nvPr/>
          </p:nvSpPr>
          <p:spPr>
            <a:xfrm flipH="1">
              <a:off x="6508799" y="2409032"/>
              <a:ext cx="460702" cy="136574"/>
            </a:xfrm>
            <a:custGeom>
              <a:avLst/>
              <a:gdLst>
                <a:gd name="f0" fmla="val 10800000"/>
                <a:gd name="f1" fmla="val 5400000"/>
                <a:gd name="f2" fmla="val 180"/>
                <a:gd name="f3" fmla="val w"/>
                <a:gd name="f4" fmla="val h"/>
                <a:gd name="f5" fmla="val 0"/>
                <a:gd name="f6" fmla="val 523993"/>
                <a:gd name="f7" fmla="val 155334"/>
                <a:gd name="f8" fmla="val 511526"/>
                <a:gd name="f9" fmla="val 30291"/>
                <a:gd name="f10" fmla="val 495371"/>
                <a:gd name="f11" fmla="val 18900"/>
                <a:gd name="f12" fmla="val 476731"/>
                <a:gd name="f13" fmla="val 13515"/>
                <a:gd name="f14" fmla="val 457676"/>
                <a:gd name="f15" fmla="val 9994"/>
                <a:gd name="f16" fmla="val 409626"/>
                <a:gd name="f17" fmla="val 1088"/>
                <a:gd name="f18" fmla="val 361369"/>
                <a:gd name="f19" fmla="val -1604"/>
                <a:gd name="f20" fmla="val 312491"/>
                <a:gd name="f21" fmla="val 881"/>
                <a:gd name="f22" fmla="val 246422"/>
                <a:gd name="f23" fmla="val 4402"/>
                <a:gd name="f24" fmla="val 181389"/>
                <a:gd name="f25" fmla="val 12479"/>
                <a:gd name="f26" fmla="val 117598"/>
                <a:gd name="f27" fmla="val 30498"/>
                <a:gd name="f28" fmla="val 83425"/>
                <a:gd name="f29" fmla="val 40232"/>
                <a:gd name="f30" fmla="val 49666"/>
                <a:gd name="f31" fmla="val 51623"/>
                <a:gd name="f32" fmla="val 20256"/>
                <a:gd name="f33" fmla="val 72749"/>
                <a:gd name="f34" fmla="val -7912"/>
                <a:gd name="f35" fmla="val 92839"/>
                <a:gd name="f36" fmla="val -6669"/>
                <a:gd name="f37" fmla="val 116449"/>
                <a:gd name="f38" fmla="val 23777"/>
                <a:gd name="f39" fmla="val 132190"/>
                <a:gd name="f40" fmla="val 29369"/>
                <a:gd name="f41" fmla="val 135090"/>
                <a:gd name="f42" fmla="val 34961"/>
                <a:gd name="f43" fmla="val 137575"/>
                <a:gd name="f44" fmla="val 40760"/>
                <a:gd name="f45" fmla="val 139439"/>
                <a:gd name="f46" fmla="val 71827"/>
                <a:gd name="f47" fmla="val 149380"/>
                <a:gd name="f48" fmla="val 103722"/>
                <a:gd name="f49" fmla="val 154765"/>
                <a:gd name="f50" fmla="val 136446"/>
                <a:gd name="f51" fmla="val 154558"/>
                <a:gd name="f52" fmla="val 141416"/>
                <a:gd name="f53" fmla="val 156836"/>
                <a:gd name="f54" fmla="val 146594"/>
                <a:gd name="f55" fmla="val 156422"/>
                <a:gd name="f56" fmla="val 151772"/>
                <a:gd name="f57" fmla="val 195265"/>
                <a:gd name="f58" fmla="val 157043"/>
                <a:gd name="f59" fmla="val 238552"/>
                <a:gd name="f60" fmla="val 155801"/>
                <a:gd name="f61" fmla="val 281838"/>
                <a:gd name="f62" fmla="val 150416"/>
                <a:gd name="f63" fmla="val 341487"/>
                <a:gd name="f64" fmla="val 143167"/>
                <a:gd name="f65" fmla="val 400721"/>
                <a:gd name="f66" fmla="val 133847"/>
                <a:gd name="f67" fmla="val 457469"/>
                <a:gd name="f68" fmla="val 112929"/>
                <a:gd name="f69" fmla="val 480045"/>
                <a:gd name="f70" fmla="val 104644"/>
                <a:gd name="f71" fmla="val 501170"/>
                <a:gd name="f72" fmla="val 93874"/>
                <a:gd name="f73" fmla="val 515875"/>
                <a:gd name="f74" fmla="val 73784"/>
                <a:gd name="f75" fmla="val 530580"/>
                <a:gd name="f76" fmla="val 57837"/>
                <a:gd name="f77" fmla="val 529337"/>
                <a:gd name="f78" fmla="val 42718"/>
                <a:gd name="f79" fmla="val 367168"/>
                <a:gd name="f80" fmla="val 84554"/>
                <a:gd name="f81" fmla="val 359712"/>
                <a:gd name="f82" fmla="val 90975"/>
                <a:gd name="f83" fmla="val 350807"/>
                <a:gd name="f84" fmla="val 94703"/>
                <a:gd name="f85" fmla="val 341694"/>
                <a:gd name="f86" fmla="val 98224"/>
                <a:gd name="f87" fmla="val 302549"/>
                <a:gd name="f88" fmla="val 113964"/>
                <a:gd name="f89" fmla="val 261541"/>
                <a:gd name="f90" fmla="val 121006"/>
                <a:gd name="f91" fmla="val 219912"/>
                <a:gd name="f92" fmla="val 125562"/>
                <a:gd name="f93" fmla="val 183460"/>
                <a:gd name="f94" fmla="val 129498"/>
                <a:gd name="f95" fmla="val 147008"/>
                <a:gd name="f96" fmla="val 131154"/>
                <a:gd name="f97" fmla="val 110557"/>
                <a:gd name="f98" fmla="val 102893"/>
                <a:gd name="f99" fmla="val 124320"/>
                <a:gd name="f100" fmla="val 95644"/>
                <a:gd name="f101" fmla="val 122249"/>
                <a:gd name="f102" fmla="val 88810"/>
                <a:gd name="f103" fmla="val 119142"/>
                <a:gd name="f104" fmla="val 76590"/>
                <a:gd name="f105" fmla="val 113343"/>
                <a:gd name="f106" fmla="val 75555"/>
                <a:gd name="f107" fmla="val 103401"/>
                <a:gd name="f108" fmla="val 86324"/>
                <a:gd name="f109" fmla="val 95117"/>
                <a:gd name="f110" fmla="val 97094"/>
                <a:gd name="f111" fmla="val 86832"/>
                <a:gd name="f112" fmla="val 109728"/>
                <a:gd name="f113" fmla="val 81862"/>
                <a:gd name="f114" fmla="val 122569"/>
                <a:gd name="f115" fmla="val 77512"/>
                <a:gd name="f116" fmla="val 165027"/>
                <a:gd name="f117" fmla="val 63429"/>
                <a:gd name="f118" fmla="val 208728"/>
                <a:gd name="f119" fmla="val 55766"/>
                <a:gd name="f120" fmla="val 253464"/>
                <a:gd name="f121" fmla="val 53073"/>
                <a:gd name="f122" fmla="val 266098"/>
                <a:gd name="f123" fmla="val 52245"/>
                <a:gd name="f124" fmla="val 278732"/>
                <a:gd name="f125" fmla="val 49759"/>
                <a:gd name="f126" fmla="val 285566"/>
                <a:gd name="f127" fmla="val 50588"/>
                <a:gd name="f128" fmla="val 313734"/>
                <a:gd name="f129" fmla="val 335687"/>
                <a:gd name="f130" fmla="val 52659"/>
                <a:gd name="f131" fmla="val 357227"/>
                <a:gd name="f132" fmla="val 58872"/>
                <a:gd name="f133" fmla="val 359505"/>
                <a:gd name="f134" fmla="val 59494"/>
                <a:gd name="f135" fmla="val 361991"/>
                <a:gd name="f136" fmla="val 60322"/>
                <a:gd name="f137" fmla="val 364062"/>
                <a:gd name="f138" fmla="val 61358"/>
                <a:gd name="f139" fmla="val 376281"/>
                <a:gd name="f140" fmla="val 67571"/>
                <a:gd name="f141" fmla="val 377317"/>
                <a:gd name="f142" fmla="val 75648"/>
                <a:gd name="f143" fmla="+- 0 0 -90"/>
                <a:gd name="f144" fmla="*/ f3 1 523993"/>
                <a:gd name="f145" fmla="*/ f4 1 155334"/>
                <a:gd name="f146" fmla="val f5"/>
                <a:gd name="f147" fmla="val f6"/>
                <a:gd name="f148" fmla="val f7"/>
                <a:gd name="f149" fmla="*/ f143 f0 1"/>
                <a:gd name="f150" fmla="+- f148 0 f146"/>
                <a:gd name="f151" fmla="+- f147 0 f146"/>
                <a:gd name="f152" fmla="*/ f149 1 f2"/>
                <a:gd name="f153" fmla="*/ f151 1 523993"/>
                <a:gd name="f154" fmla="*/ f150 1 155334"/>
                <a:gd name="f155" fmla="*/ 511526 f151 1"/>
                <a:gd name="f156" fmla="*/ 30291 f150 1"/>
                <a:gd name="f157" fmla="*/ 457676 f151 1"/>
                <a:gd name="f158" fmla="*/ 9994 f150 1"/>
                <a:gd name="f159" fmla="*/ 312491 f151 1"/>
                <a:gd name="f160" fmla="*/ 881 f150 1"/>
                <a:gd name="f161" fmla="*/ 117598 f151 1"/>
                <a:gd name="f162" fmla="*/ 30498 f150 1"/>
                <a:gd name="f163" fmla="*/ 20256 f151 1"/>
                <a:gd name="f164" fmla="*/ 72749 f150 1"/>
                <a:gd name="f165" fmla="*/ 23777 f151 1"/>
                <a:gd name="f166" fmla="*/ 132190 f150 1"/>
                <a:gd name="f167" fmla="*/ 40760 f151 1"/>
                <a:gd name="f168" fmla="*/ 139439 f150 1"/>
                <a:gd name="f169" fmla="*/ 136446 f151 1"/>
                <a:gd name="f170" fmla="*/ 154558 f150 1"/>
                <a:gd name="f171" fmla="*/ 151772 f151 1"/>
                <a:gd name="f172" fmla="*/ 156422 f150 1"/>
                <a:gd name="f173" fmla="*/ 281838 f151 1"/>
                <a:gd name="f174" fmla="*/ 150416 f150 1"/>
                <a:gd name="f175" fmla="*/ 457469 f151 1"/>
                <a:gd name="f176" fmla="*/ 112929 f150 1"/>
                <a:gd name="f177" fmla="*/ 515875 f151 1"/>
                <a:gd name="f178" fmla="*/ 73784 f150 1"/>
                <a:gd name="f179" fmla="*/ 367168 f151 1"/>
                <a:gd name="f180" fmla="*/ 84554 f150 1"/>
                <a:gd name="f181" fmla="*/ 341694 f151 1"/>
                <a:gd name="f182" fmla="*/ 98224 f150 1"/>
                <a:gd name="f183" fmla="*/ 219912 f151 1"/>
                <a:gd name="f184" fmla="*/ 125562 f150 1"/>
                <a:gd name="f185" fmla="*/ 110557 f151 1"/>
                <a:gd name="f186" fmla="*/ 88810 f151 1"/>
                <a:gd name="f187" fmla="*/ 119142 f150 1"/>
                <a:gd name="f188" fmla="*/ 86324 f151 1"/>
                <a:gd name="f189" fmla="*/ 95117 f150 1"/>
                <a:gd name="f190" fmla="*/ 122569 f151 1"/>
                <a:gd name="f191" fmla="*/ 77512 f150 1"/>
                <a:gd name="f192" fmla="*/ 253464 f151 1"/>
                <a:gd name="f193" fmla="*/ 53073 f150 1"/>
                <a:gd name="f194" fmla="*/ 285566 f151 1"/>
                <a:gd name="f195" fmla="*/ 50588 f150 1"/>
                <a:gd name="f196" fmla="*/ 357227 f151 1"/>
                <a:gd name="f197" fmla="*/ 58872 f150 1"/>
                <a:gd name="f198" fmla="*/ 364062 f151 1"/>
                <a:gd name="f199" fmla="*/ 61358 f150 1"/>
                <a:gd name="f200" fmla="+- f152 0 f1"/>
                <a:gd name="f201" fmla="*/ f155 1 523993"/>
                <a:gd name="f202" fmla="*/ f156 1 155334"/>
                <a:gd name="f203" fmla="*/ f157 1 523993"/>
                <a:gd name="f204" fmla="*/ f158 1 155334"/>
                <a:gd name="f205" fmla="*/ f159 1 523993"/>
                <a:gd name="f206" fmla="*/ f160 1 155334"/>
                <a:gd name="f207" fmla="*/ f161 1 523993"/>
                <a:gd name="f208" fmla="*/ f162 1 155334"/>
                <a:gd name="f209" fmla="*/ f163 1 523993"/>
                <a:gd name="f210" fmla="*/ f164 1 155334"/>
                <a:gd name="f211" fmla="*/ f165 1 523993"/>
                <a:gd name="f212" fmla="*/ f166 1 155334"/>
                <a:gd name="f213" fmla="*/ f167 1 523993"/>
                <a:gd name="f214" fmla="*/ f168 1 155334"/>
                <a:gd name="f215" fmla="*/ f169 1 523993"/>
                <a:gd name="f216" fmla="*/ f170 1 155334"/>
                <a:gd name="f217" fmla="*/ f171 1 523993"/>
                <a:gd name="f218" fmla="*/ f172 1 155334"/>
                <a:gd name="f219" fmla="*/ f173 1 523993"/>
                <a:gd name="f220" fmla="*/ f174 1 155334"/>
                <a:gd name="f221" fmla="*/ f175 1 523993"/>
                <a:gd name="f222" fmla="*/ f176 1 155334"/>
                <a:gd name="f223" fmla="*/ f177 1 523993"/>
                <a:gd name="f224" fmla="*/ f178 1 155334"/>
                <a:gd name="f225" fmla="*/ f179 1 523993"/>
                <a:gd name="f226" fmla="*/ f180 1 155334"/>
                <a:gd name="f227" fmla="*/ f181 1 523993"/>
                <a:gd name="f228" fmla="*/ f182 1 155334"/>
                <a:gd name="f229" fmla="*/ f183 1 523993"/>
                <a:gd name="f230" fmla="*/ f184 1 155334"/>
                <a:gd name="f231" fmla="*/ f185 1 523993"/>
                <a:gd name="f232" fmla="*/ f186 1 523993"/>
                <a:gd name="f233" fmla="*/ f187 1 155334"/>
                <a:gd name="f234" fmla="*/ f188 1 523993"/>
                <a:gd name="f235" fmla="*/ f189 1 155334"/>
                <a:gd name="f236" fmla="*/ f190 1 523993"/>
                <a:gd name="f237" fmla="*/ f191 1 155334"/>
                <a:gd name="f238" fmla="*/ f192 1 523993"/>
                <a:gd name="f239" fmla="*/ f193 1 155334"/>
                <a:gd name="f240" fmla="*/ f194 1 523993"/>
                <a:gd name="f241" fmla="*/ f195 1 155334"/>
                <a:gd name="f242" fmla="*/ f196 1 523993"/>
                <a:gd name="f243" fmla="*/ f197 1 155334"/>
                <a:gd name="f244" fmla="*/ f198 1 523993"/>
                <a:gd name="f245" fmla="*/ f199 1 155334"/>
                <a:gd name="f246" fmla="*/ f146 1 f153"/>
                <a:gd name="f247" fmla="*/ f147 1 f153"/>
                <a:gd name="f248" fmla="*/ f146 1 f154"/>
                <a:gd name="f249" fmla="*/ f148 1 f154"/>
                <a:gd name="f250" fmla="*/ f201 1 f153"/>
                <a:gd name="f251" fmla="*/ f202 1 f154"/>
                <a:gd name="f252" fmla="*/ f203 1 f153"/>
                <a:gd name="f253" fmla="*/ f204 1 f154"/>
                <a:gd name="f254" fmla="*/ f205 1 f153"/>
                <a:gd name="f255" fmla="*/ f206 1 f154"/>
                <a:gd name="f256" fmla="*/ f207 1 f153"/>
                <a:gd name="f257" fmla="*/ f208 1 f154"/>
                <a:gd name="f258" fmla="*/ f209 1 f153"/>
                <a:gd name="f259" fmla="*/ f210 1 f154"/>
                <a:gd name="f260" fmla="*/ f211 1 f153"/>
                <a:gd name="f261" fmla="*/ f212 1 f154"/>
                <a:gd name="f262" fmla="*/ f213 1 f153"/>
                <a:gd name="f263" fmla="*/ f214 1 f154"/>
                <a:gd name="f264" fmla="*/ f215 1 f153"/>
                <a:gd name="f265" fmla="*/ f216 1 f154"/>
                <a:gd name="f266" fmla="*/ f217 1 f153"/>
                <a:gd name="f267" fmla="*/ f218 1 f154"/>
                <a:gd name="f268" fmla="*/ f219 1 f153"/>
                <a:gd name="f269" fmla="*/ f220 1 f154"/>
                <a:gd name="f270" fmla="*/ f221 1 f153"/>
                <a:gd name="f271" fmla="*/ f222 1 f154"/>
                <a:gd name="f272" fmla="*/ f223 1 f153"/>
                <a:gd name="f273" fmla="*/ f224 1 f154"/>
                <a:gd name="f274" fmla="*/ f225 1 f153"/>
                <a:gd name="f275" fmla="*/ f226 1 f154"/>
                <a:gd name="f276" fmla="*/ f227 1 f153"/>
                <a:gd name="f277" fmla="*/ f228 1 f154"/>
                <a:gd name="f278" fmla="*/ f229 1 f153"/>
                <a:gd name="f279" fmla="*/ f230 1 f154"/>
                <a:gd name="f280" fmla="*/ f231 1 f153"/>
                <a:gd name="f281" fmla="*/ f232 1 f153"/>
                <a:gd name="f282" fmla="*/ f233 1 f154"/>
                <a:gd name="f283" fmla="*/ f234 1 f153"/>
                <a:gd name="f284" fmla="*/ f235 1 f154"/>
                <a:gd name="f285" fmla="*/ f236 1 f153"/>
                <a:gd name="f286" fmla="*/ f237 1 f154"/>
                <a:gd name="f287" fmla="*/ f238 1 f153"/>
                <a:gd name="f288" fmla="*/ f239 1 f154"/>
                <a:gd name="f289" fmla="*/ f240 1 f153"/>
                <a:gd name="f290" fmla="*/ f241 1 f154"/>
                <a:gd name="f291" fmla="*/ f242 1 f153"/>
                <a:gd name="f292" fmla="*/ f243 1 f154"/>
                <a:gd name="f293" fmla="*/ f244 1 f153"/>
                <a:gd name="f294" fmla="*/ f245 1 f154"/>
                <a:gd name="f295" fmla="*/ f246 f144 1"/>
                <a:gd name="f296" fmla="*/ f247 f144 1"/>
                <a:gd name="f297" fmla="*/ f249 f145 1"/>
                <a:gd name="f298" fmla="*/ f248 f145 1"/>
                <a:gd name="f299" fmla="*/ f250 f144 1"/>
                <a:gd name="f300" fmla="*/ f251 f145 1"/>
                <a:gd name="f301" fmla="*/ f252 f144 1"/>
                <a:gd name="f302" fmla="*/ f253 f145 1"/>
                <a:gd name="f303" fmla="*/ f254 f144 1"/>
                <a:gd name="f304" fmla="*/ f255 f145 1"/>
                <a:gd name="f305" fmla="*/ f256 f144 1"/>
                <a:gd name="f306" fmla="*/ f257 f145 1"/>
                <a:gd name="f307" fmla="*/ f258 f144 1"/>
                <a:gd name="f308" fmla="*/ f259 f145 1"/>
                <a:gd name="f309" fmla="*/ f260 f144 1"/>
                <a:gd name="f310" fmla="*/ f261 f145 1"/>
                <a:gd name="f311" fmla="*/ f262 f144 1"/>
                <a:gd name="f312" fmla="*/ f263 f145 1"/>
                <a:gd name="f313" fmla="*/ f264 f144 1"/>
                <a:gd name="f314" fmla="*/ f265 f145 1"/>
                <a:gd name="f315" fmla="*/ f266 f144 1"/>
                <a:gd name="f316" fmla="*/ f267 f145 1"/>
                <a:gd name="f317" fmla="*/ f268 f144 1"/>
                <a:gd name="f318" fmla="*/ f269 f145 1"/>
                <a:gd name="f319" fmla="*/ f270 f144 1"/>
                <a:gd name="f320" fmla="*/ f271 f145 1"/>
                <a:gd name="f321" fmla="*/ f272 f144 1"/>
                <a:gd name="f322" fmla="*/ f273 f145 1"/>
                <a:gd name="f323" fmla="*/ f274 f144 1"/>
                <a:gd name="f324" fmla="*/ f275 f145 1"/>
                <a:gd name="f325" fmla="*/ f276 f144 1"/>
                <a:gd name="f326" fmla="*/ f277 f145 1"/>
                <a:gd name="f327" fmla="*/ f278 f144 1"/>
                <a:gd name="f328" fmla="*/ f279 f145 1"/>
                <a:gd name="f329" fmla="*/ f280 f144 1"/>
                <a:gd name="f330" fmla="*/ f281 f144 1"/>
                <a:gd name="f331" fmla="*/ f282 f145 1"/>
                <a:gd name="f332" fmla="*/ f283 f144 1"/>
                <a:gd name="f333" fmla="*/ f284 f145 1"/>
                <a:gd name="f334" fmla="*/ f285 f144 1"/>
                <a:gd name="f335" fmla="*/ f286 f145 1"/>
                <a:gd name="f336" fmla="*/ f287 f144 1"/>
                <a:gd name="f337" fmla="*/ f288 f145 1"/>
                <a:gd name="f338" fmla="*/ f289 f144 1"/>
                <a:gd name="f339" fmla="*/ f290 f145 1"/>
                <a:gd name="f340" fmla="*/ f291 f144 1"/>
                <a:gd name="f341" fmla="*/ f292 f145 1"/>
                <a:gd name="f342" fmla="*/ f293 f144 1"/>
                <a:gd name="f343" fmla="*/ f294 f145 1"/>
              </a:gdLst>
              <a:ahLst/>
              <a:cxnLst>
                <a:cxn ang="3cd4">
                  <a:pos x="hc" y="t"/>
                </a:cxn>
                <a:cxn ang="0">
                  <a:pos x="r" y="vc"/>
                </a:cxn>
                <a:cxn ang="cd4">
                  <a:pos x="hc" y="b"/>
                </a:cxn>
                <a:cxn ang="cd2">
                  <a:pos x="l" y="vc"/>
                </a:cxn>
                <a:cxn ang="f200">
                  <a:pos x="f299" y="f300"/>
                </a:cxn>
                <a:cxn ang="f200">
                  <a:pos x="f301" y="f302"/>
                </a:cxn>
                <a:cxn ang="f200">
                  <a:pos x="f303" y="f304"/>
                </a:cxn>
                <a:cxn ang="f200">
                  <a:pos x="f305" y="f306"/>
                </a:cxn>
                <a:cxn ang="f200">
                  <a:pos x="f307" y="f308"/>
                </a:cxn>
                <a:cxn ang="f200">
                  <a:pos x="f309" y="f310"/>
                </a:cxn>
                <a:cxn ang="f200">
                  <a:pos x="f311" y="f312"/>
                </a:cxn>
                <a:cxn ang="f200">
                  <a:pos x="f313" y="f314"/>
                </a:cxn>
                <a:cxn ang="f200">
                  <a:pos x="f313" y="f314"/>
                </a:cxn>
                <a:cxn ang="f200">
                  <a:pos x="f315" y="f316"/>
                </a:cxn>
                <a:cxn ang="f200">
                  <a:pos x="f317" y="f318"/>
                </a:cxn>
                <a:cxn ang="f200">
                  <a:pos x="f319" y="f320"/>
                </a:cxn>
                <a:cxn ang="f200">
                  <a:pos x="f321" y="f322"/>
                </a:cxn>
                <a:cxn ang="f200">
                  <a:pos x="f299" y="f300"/>
                </a:cxn>
                <a:cxn ang="f200">
                  <a:pos x="f323" y="f324"/>
                </a:cxn>
                <a:cxn ang="f200">
                  <a:pos x="f325" y="f326"/>
                </a:cxn>
                <a:cxn ang="f200">
                  <a:pos x="f327" y="f328"/>
                </a:cxn>
                <a:cxn ang="f200">
                  <a:pos x="f329" y="f328"/>
                </a:cxn>
                <a:cxn ang="f200">
                  <a:pos x="f330" y="f331"/>
                </a:cxn>
                <a:cxn ang="f200">
                  <a:pos x="f332" y="f333"/>
                </a:cxn>
                <a:cxn ang="f200">
                  <a:pos x="f334" y="f335"/>
                </a:cxn>
                <a:cxn ang="f200">
                  <a:pos x="f336" y="f337"/>
                </a:cxn>
                <a:cxn ang="f200">
                  <a:pos x="f338" y="f339"/>
                </a:cxn>
                <a:cxn ang="f200">
                  <a:pos x="f340" y="f341"/>
                </a:cxn>
                <a:cxn ang="f200">
                  <a:pos x="f342" y="f343"/>
                </a:cxn>
                <a:cxn ang="f200">
                  <a:pos x="f323" y="f324"/>
                </a:cxn>
              </a:cxnLst>
              <a:rect l="f295" t="f298" r="f296" b="f297"/>
              <a:pathLst>
                <a:path w="523993" h="15533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0" y="f51"/>
                    <a:pt x="f50" y="f51"/>
                    <a:pt x="f50" y="f51"/>
                  </a:cubicBezTo>
                  <a:cubicBezTo>
                    <a:pt x="f52" y="f53"/>
                    <a:pt x="f54" y="f55"/>
                    <a:pt x="f56" y="f55"/>
                  </a:cubicBezTo>
                  <a:cubicBezTo>
                    <a:pt x="f57" y="f58"/>
                    <a:pt x="f59" y="f60"/>
                    <a:pt x="f61" y="f62"/>
                  </a:cubicBezTo>
                  <a:cubicBezTo>
                    <a:pt x="f63" y="f64"/>
                    <a:pt x="f65" y="f66"/>
                    <a:pt x="f67" y="f68"/>
                  </a:cubicBezTo>
                  <a:cubicBezTo>
                    <a:pt x="f69" y="f70"/>
                    <a:pt x="f71" y="f72"/>
                    <a:pt x="f73" y="f74"/>
                  </a:cubicBezTo>
                  <a:cubicBezTo>
                    <a:pt x="f75" y="f76"/>
                    <a:pt x="f77" y="f78"/>
                    <a:pt x="f8" y="f9"/>
                  </a:cubicBezTo>
                  <a:close/>
                  <a:moveTo>
                    <a:pt x="f79" y="f80"/>
                  </a:moveTo>
                  <a:cubicBezTo>
                    <a:pt x="f81" y="f82"/>
                    <a:pt x="f83" y="f84"/>
                    <a:pt x="f85" y="f86"/>
                  </a:cubicBezTo>
                  <a:cubicBezTo>
                    <a:pt x="f87" y="f88"/>
                    <a:pt x="f89" y="f90"/>
                    <a:pt x="f91" y="f92"/>
                  </a:cubicBezTo>
                  <a:cubicBezTo>
                    <a:pt x="f93" y="f94"/>
                    <a:pt x="f95" y="f96"/>
                    <a:pt x="f97" y="f92"/>
                  </a:cubicBezTo>
                  <a:cubicBezTo>
                    <a:pt x="f98" y="f99"/>
                    <a:pt x="f100" y="f101"/>
                    <a:pt x="f102" y="f103"/>
                  </a:cubicBezTo>
                  <a:cubicBezTo>
                    <a:pt x="f104" y="f105"/>
                    <a:pt x="f106" y="f107"/>
                    <a:pt x="f108" y="f109"/>
                  </a:cubicBezTo>
                  <a:cubicBezTo>
                    <a:pt x="f110" y="f111"/>
                    <a:pt x="f112" y="f113"/>
                    <a:pt x="f114" y="f115"/>
                  </a:cubicBezTo>
                  <a:cubicBezTo>
                    <a:pt x="f116" y="f117"/>
                    <a:pt x="f118" y="f119"/>
                    <a:pt x="f120" y="f121"/>
                  </a:cubicBezTo>
                  <a:cubicBezTo>
                    <a:pt x="f122" y="f123"/>
                    <a:pt x="f124" y="f125"/>
                    <a:pt x="f126" y="f127"/>
                  </a:cubicBezTo>
                  <a:cubicBezTo>
                    <a:pt x="f128" y="f31"/>
                    <a:pt x="f129" y="f130"/>
                    <a:pt x="f131" y="f132"/>
                  </a:cubicBezTo>
                  <a:cubicBezTo>
                    <a:pt x="f133" y="f134"/>
                    <a:pt x="f135" y="f136"/>
                    <a:pt x="f137" y="f138"/>
                  </a:cubicBezTo>
                  <a:cubicBezTo>
                    <a:pt x="f139" y="f140"/>
                    <a:pt x="f141" y="f142"/>
                    <a:pt x="f79" y="f80"/>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31" name="Freeform: Shape 356">
              <a:extLst>
                <a:ext uri="{FF2B5EF4-FFF2-40B4-BE49-F238E27FC236}">
                  <a16:creationId xmlns:a16="http://schemas.microsoft.com/office/drawing/2014/main" id="{20F5B550-B21F-4A44-8240-BC5CCB32EBC5}"/>
                </a:ext>
              </a:extLst>
            </p:cNvPr>
            <p:cNvSpPr/>
            <p:nvPr/>
          </p:nvSpPr>
          <p:spPr>
            <a:xfrm flipH="1">
              <a:off x="6431990" y="2980139"/>
              <a:ext cx="163887" cy="163887"/>
            </a:xfrm>
            <a:custGeom>
              <a:avLst/>
              <a:gdLst>
                <a:gd name="f0" fmla="val 10800000"/>
                <a:gd name="f1" fmla="val 5400000"/>
                <a:gd name="f2" fmla="val 180"/>
                <a:gd name="f3" fmla="val w"/>
                <a:gd name="f4" fmla="val h"/>
                <a:gd name="f5" fmla="val 0"/>
                <a:gd name="f6" fmla="val 186400"/>
                <a:gd name="f7" fmla="val 93203"/>
                <a:gd name="f8" fmla="val 187437"/>
                <a:gd name="f9" fmla="val 41425"/>
                <a:gd name="f10" fmla="val 187230"/>
                <a:gd name="f11" fmla="val -411"/>
                <a:gd name="f12" fmla="val 144565"/>
                <a:gd name="f13" fmla="val 3"/>
                <a:gd name="f14" fmla="val 92373"/>
                <a:gd name="f15" fmla="val 417"/>
                <a:gd name="f16" fmla="val 41216"/>
                <a:gd name="f17" fmla="val 42875"/>
                <a:gd name="f18" fmla="val -206"/>
                <a:gd name="f19" fmla="val 94653"/>
                <a:gd name="f20" fmla="val 1"/>
                <a:gd name="f21" fmla="val 146431"/>
                <a:gd name="f22" fmla="val 208"/>
                <a:gd name="f23" fmla="val 188475"/>
                <a:gd name="f24" fmla="val 43080"/>
                <a:gd name="f25" fmla="val 187854"/>
                <a:gd name="f26" fmla="val 95065"/>
                <a:gd name="f27" fmla="val 187025"/>
                <a:gd name="f28" fmla="val 146429"/>
                <a:gd name="f29" fmla="val 144982"/>
                <a:gd name="f30" fmla="val 187644"/>
                <a:gd name="f31" fmla="+- 0 0 -90"/>
                <a:gd name="f32" fmla="*/ f3 1 186400"/>
                <a:gd name="f33" fmla="*/ f4 1 186400"/>
                <a:gd name="f34" fmla="val f5"/>
                <a:gd name="f35" fmla="val f6"/>
                <a:gd name="f36" fmla="*/ f31 f0 1"/>
                <a:gd name="f37" fmla="+- f35 0 f34"/>
                <a:gd name="f38" fmla="*/ f36 1 f2"/>
                <a:gd name="f39" fmla="*/ f37 1 186400"/>
                <a:gd name="f40" fmla="*/ 93203 f37 1"/>
                <a:gd name="f41" fmla="*/ 187437 f37 1"/>
                <a:gd name="f42" fmla="*/ 3 f37 1"/>
                <a:gd name="f43" fmla="*/ 92373 f37 1"/>
                <a:gd name="f44" fmla="*/ 94653 f37 1"/>
                <a:gd name="f45" fmla="*/ 1 f37 1"/>
                <a:gd name="f46" fmla="*/ 187854 f37 1"/>
                <a:gd name="f47" fmla="*/ 95065 f37 1"/>
                <a:gd name="f48" fmla="+- f38 0 f1"/>
                <a:gd name="f49" fmla="*/ f40 1 186400"/>
                <a:gd name="f50" fmla="*/ f41 1 186400"/>
                <a:gd name="f51" fmla="*/ f42 1 186400"/>
                <a:gd name="f52" fmla="*/ f43 1 186400"/>
                <a:gd name="f53" fmla="*/ f44 1 186400"/>
                <a:gd name="f54" fmla="*/ f45 1 186400"/>
                <a:gd name="f55" fmla="*/ f46 1 186400"/>
                <a:gd name="f56" fmla="*/ f47 1 186400"/>
                <a:gd name="f57" fmla="*/ f34 1 f39"/>
                <a:gd name="f58" fmla="*/ f35 1 f39"/>
                <a:gd name="f59" fmla="*/ f49 1 f39"/>
                <a:gd name="f60" fmla="*/ f50 1 f39"/>
                <a:gd name="f61" fmla="*/ f51 1 f39"/>
                <a:gd name="f62" fmla="*/ f52 1 f39"/>
                <a:gd name="f63" fmla="*/ f53 1 f39"/>
                <a:gd name="f64" fmla="*/ f54 1 f39"/>
                <a:gd name="f65" fmla="*/ f55 1 f39"/>
                <a:gd name="f66" fmla="*/ f56 1 f39"/>
                <a:gd name="f67" fmla="*/ f57 f32 1"/>
                <a:gd name="f68" fmla="*/ f58 f32 1"/>
                <a:gd name="f69" fmla="*/ f58 f33 1"/>
                <a:gd name="f70" fmla="*/ f57 f33 1"/>
                <a:gd name="f71" fmla="*/ f59 f32 1"/>
                <a:gd name="f72" fmla="*/ f60 f33 1"/>
                <a:gd name="f73" fmla="*/ f61 f32 1"/>
                <a:gd name="f74" fmla="*/ f62 f33 1"/>
                <a:gd name="f75" fmla="*/ f63 f32 1"/>
                <a:gd name="f76" fmla="*/ f64 f33 1"/>
                <a:gd name="f77" fmla="*/ f65 f32 1"/>
                <a:gd name="f78" fmla="*/ f66 f33 1"/>
              </a:gdLst>
              <a:ahLst/>
              <a:cxnLst>
                <a:cxn ang="3cd4">
                  <a:pos x="hc" y="t"/>
                </a:cxn>
                <a:cxn ang="0">
                  <a:pos x="r" y="vc"/>
                </a:cxn>
                <a:cxn ang="cd4">
                  <a:pos x="hc" y="b"/>
                </a:cxn>
                <a:cxn ang="cd2">
                  <a:pos x="l" y="vc"/>
                </a:cxn>
                <a:cxn ang="f48">
                  <a:pos x="f71" y="f72"/>
                </a:cxn>
                <a:cxn ang="f48">
                  <a:pos x="f73" y="f74"/>
                </a:cxn>
                <a:cxn ang="f48">
                  <a:pos x="f75" y="f76"/>
                </a:cxn>
                <a:cxn ang="f48">
                  <a:pos x="f77" y="f78"/>
                </a:cxn>
                <a:cxn ang="f48">
                  <a:pos x="f71" y="f72"/>
                </a:cxn>
              </a:cxnLst>
              <a:rect l="f67" t="f70" r="f68" b="f69"/>
              <a:pathLst>
                <a:path w="186400" h="186400">
                  <a:moveTo>
                    <a:pt x="f7" y="f8"/>
                  </a:moveTo>
                  <a:cubicBezTo>
                    <a:pt x="f9" y="f10"/>
                    <a:pt x="f11" y="f12"/>
                    <a:pt x="f13" y="f14"/>
                  </a:cubicBezTo>
                  <a:cubicBezTo>
                    <a:pt x="f15" y="f16"/>
                    <a:pt x="f17" y="f18"/>
                    <a:pt x="f19" y="f20"/>
                  </a:cubicBezTo>
                  <a:cubicBezTo>
                    <a:pt x="f21" y="f22"/>
                    <a:pt x="f23" y="f24"/>
                    <a:pt x="f25" y="f26"/>
                  </a:cubicBezTo>
                  <a:cubicBezTo>
                    <a:pt x="f27" y="f28"/>
                    <a:pt x="f29" y="f30"/>
                    <a:pt x="f7" y="f8"/>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32" name="Freeform: Shape 357">
              <a:extLst>
                <a:ext uri="{FF2B5EF4-FFF2-40B4-BE49-F238E27FC236}">
                  <a16:creationId xmlns:a16="http://schemas.microsoft.com/office/drawing/2014/main" id="{D553B94E-CAB4-4C86-982E-038D38A57A30}"/>
                </a:ext>
              </a:extLst>
            </p:cNvPr>
            <p:cNvSpPr/>
            <p:nvPr/>
          </p:nvSpPr>
          <p:spPr>
            <a:xfrm flipH="1">
              <a:off x="6726262" y="3044659"/>
              <a:ext cx="127467" cy="145682"/>
            </a:xfrm>
            <a:custGeom>
              <a:avLst/>
              <a:gdLst>
                <a:gd name="f0" fmla="val 10800000"/>
                <a:gd name="f1" fmla="val 5400000"/>
                <a:gd name="f2" fmla="val 180"/>
                <a:gd name="f3" fmla="val w"/>
                <a:gd name="f4" fmla="val h"/>
                <a:gd name="f5" fmla="val 0"/>
                <a:gd name="f6" fmla="val 144978"/>
                <a:gd name="f7" fmla="val 165689"/>
                <a:gd name="f8" fmla="val 146434"/>
                <a:gd name="f9" fmla="val 81950"/>
                <a:gd name="f10" fmla="val 127308"/>
                <a:gd name="f11" fmla="val 123651"/>
                <a:gd name="f12" fmla="val 158582"/>
                <a:gd name="f13" fmla="val 89892"/>
                <a:gd name="f14" fmla="val 165417"/>
                <a:gd name="f15" fmla="val 70424"/>
                <a:gd name="f16" fmla="val 169352"/>
                <a:gd name="f17" fmla="val 53026"/>
                <a:gd name="f18" fmla="val 164588"/>
                <a:gd name="f19" fmla="val 37079"/>
                <a:gd name="f20" fmla="val 153197"/>
                <a:gd name="f21" fmla="val 627"/>
                <a:gd name="f22" fmla="val 127515"/>
                <a:gd name="f23" fmla="val -10971"/>
                <a:gd name="f24" fmla="val 73459"/>
                <a:gd name="f25" fmla="val 11397"/>
                <a:gd name="f26" fmla="val 34729"/>
                <a:gd name="f27" fmla="val 32108"/>
                <a:gd name="f28" fmla="val -894"/>
                <a:gd name="f29" fmla="val 74773"/>
                <a:gd name="f30" fmla="val -10836"/>
                <a:gd name="f31" fmla="val 108532"/>
                <a:gd name="f32" fmla="val 12982"/>
                <a:gd name="f33" fmla="val 134421"/>
                <a:gd name="f34" fmla="val 31415"/>
                <a:gd name="f35" fmla="val 145605"/>
                <a:gd name="f36" fmla="val 57511"/>
                <a:gd name="f37" fmla="+- 0 0 -90"/>
                <a:gd name="f38" fmla="*/ f3 1 144978"/>
                <a:gd name="f39" fmla="*/ f4 1 165689"/>
                <a:gd name="f40" fmla="val f5"/>
                <a:gd name="f41" fmla="val f6"/>
                <a:gd name="f42" fmla="val f7"/>
                <a:gd name="f43" fmla="*/ f37 f0 1"/>
                <a:gd name="f44" fmla="+- f42 0 f40"/>
                <a:gd name="f45" fmla="+- f41 0 f40"/>
                <a:gd name="f46" fmla="*/ f43 1 f2"/>
                <a:gd name="f47" fmla="*/ f45 1 144978"/>
                <a:gd name="f48" fmla="*/ f44 1 165689"/>
                <a:gd name="f49" fmla="*/ 146434 f45 1"/>
                <a:gd name="f50" fmla="*/ 81950 f44 1"/>
                <a:gd name="f51" fmla="*/ 89892 f45 1"/>
                <a:gd name="f52" fmla="*/ 165417 f44 1"/>
                <a:gd name="f53" fmla="*/ 37079 f45 1"/>
                <a:gd name="f54" fmla="*/ 153197 f44 1"/>
                <a:gd name="f55" fmla="*/ 11397 f45 1"/>
                <a:gd name="f56" fmla="*/ 34729 f44 1"/>
                <a:gd name="f57" fmla="*/ 108532 f45 1"/>
                <a:gd name="f58" fmla="*/ 12982 f44 1"/>
                <a:gd name="f59" fmla="+- f46 0 f1"/>
                <a:gd name="f60" fmla="*/ f49 1 144978"/>
                <a:gd name="f61" fmla="*/ f50 1 165689"/>
                <a:gd name="f62" fmla="*/ f51 1 144978"/>
                <a:gd name="f63" fmla="*/ f52 1 165689"/>
                <a:gd name="f64" fmla="*/ f53 1 144978"/>
                <a:gd name="f65" fmla="*/ f54 1 165689"/>
                <a:gd name="f66" fmla="*/ f55 1 144978"/>
                <a:gd name="f67" fmla="*/ f56 1 165689"/>
                <a:gd name="f68" fmla="*/ f57 1 144978"/>
                <a:gd name="f69" fmla="*/ f58 1 165689"/>
                <a:gd name="f70" fmla="*/ f40 1 f47"/>
                <a:gd name="f71" fmla="*/ f41 1 f47"/>
                <a:gd name="f72" fmla="*/ f40 1 f48"/>
                <a:gd name="f73" fmla="*/ f42 1 f48"/>
                <a:gd name="f74" fmla="*/ f60 1 f47"/>
                <a:gd name="f75" fmla="*/ f61 1 f48"/>
                <a:gd name="f76" fmla="*/ f62 1 f47"/>
                <a:gd name="f77" fmla="*/ f63 1 f48"/>
                <a:gd name="f78" fmla="*/ f64 1 f47"/>
                <a:gd name="f79" fmla="*/ f65 1 f48"/>
                <a:gd name="f80" fmla="*/ f66 1 f47"/>
                <a:gd name="f81" fmla="*/ f67 1 f48"/>
                <a:gd name="f82" fmla="*/ f68 1 f47"/>
                <a:gd name="f83" fmla="*/ f69 1 f48"/>
                <a:gd name="f84" fmla="*/ f70 f38 1"/>
                <a:gd name="f85" fmla="*/ f71 f38 1"/>
                <a:gd name="f86" fmla="*/ f73 f39 1"/>
                <a:gd name="f87" fmla="*/ f72 f39 1"/>
                <a:gd name="f88" fmla="*/ f74 f38 1"/>
                <a:gd name="f89" fmla="*/ f75 f39 1"/>
                <a:gd name="f90" fmla="*/ f76 f38 1"/>
                <a:gd name="f91" fmla="*/ f77 f39 1"/>
                <a:gd name="f92" fmla="*/ f78 f38 1"/>
                <a:gd name="f93" fmla="*/ f79 f39 1"/>
                <a:gd name="f94" fmla="*/ f80 f38 1"/>
                <a:gd name="f95" fmla="*/ f81 f39 1"/>
                <a:gd name="f96" fmla="*/ f82 f38 1"/>
                <a:gd name="f97" fmla="*/ f83 f39 1"/>
              </a:gdLst>
              <a:ahLst/>
              <a:cxnLst>
                <a:cxn ang="3cd4">
                  <a:pos x="hc" y="t"/>
                </a:cxn>
                <a:cxn ang="0">
                  <a:pos x="r" y="vc"/>
                </a:cxn>
                <a:cxn ang="cd4">
                  <a:pos x="hc" y="b"/>
                </a:cxn>
                <a:cxn ang="cd2">
                  <a:pos x="l" y="vc"/>
                </a:cxn>
                <a:cxn ang="f59">
                  <a:pos x="f88" y="f89"/>
                </a:cxn>
                <a:cxn ang="f59">
                  <a:pos x="f90" y="f91"/>
                </a:cxn>
                <a:cxn ang="f59">
                  <a:pos x="f92" y="f93"/>
                </a:cxn>
                <a:cxn ang="f59">
                  <a:pos x="f94" y="f95"/>
                </a:cxn>
                <a:cxn ang="f59">
                  <a:pos x="f96" y="f97"/>
                </a:cxn>
                <a:cxn ang="f59">
                  <a:pos x="f88" y="f89"/>
                </a:cxn>
              </a:cxnLst>
              <a:rect l="f84" t="f87" r="f85" b="f86"/>
              <a:pathLst>
                <a:path w="144978" h="165689">
                  <a:moveTo>
                    <a:pt x="f8" y="f9"/>
                  </a:moveTo>
                  <a:cubicBezTo>
                    <a:pt x="f8"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133" name="Graphic 59">
            <a:extLst>
              <a:ext uri="{FF2B5EF4-FFF2-40B4-BE49-F238E27FC236}">
                <a16:creationId xmlns:a16="http://schemas.microsoft.com/office/drawing/2014/main" id="{93056000-9FF7-4064-A691-B2A6FFE0758E}"/>
              </a:ext>
            </a:extLst>
          </p:cNvPr>
          <p:cNvGrpSpPr/>
          <p:nvPr/>
        </p:nvGrpSpPr>
        <p:grpSpPr>
          <a:xfrm>
            <a:off x="4765761" y="1677229"/>
            <a:ext cx="610837" cy="635215"/>
            <a:chOff x="4765761" y="1677229"/>
            <a:chExt cx="610837" cy="635215"/>
          </a:xfrm>
        </p:grpSpPr>
        <p:sp>
          <p:nvSpPr>
            <p:cNvPr id="134" name="Freeform: Shape 361">
              <a:extLst>
                <a:ext uri="{FF2B5EF4-FFF2-40B4-BE49-F238E27FC236}">
                  <a16:creationId xmlns:a16="http://schemas.microsoft.com/office/drawing/2014/main" id="{6F32E428-2E89-4C68-8E49-DAA0119BD6BE}"/>
                </a:ext>
              </a:extLst>
            </p:cNvPr>
            <p:cNvSpPr/>
            <p:nvPr/>
          </p:nvSpPr>
          <p:spPr>
            <a:xfrm>
              <a:off x="4765761" y="1677229"/>
              <a:ext cx="610837" cy="635215"/>
            </a:xfrm>
            <a:custGeom>
              <a:avLst/>
              <a:gdLst>
                <a:gd name="f0" fmla="val 10800000"/>
                <a:gd name="f1" fmla="val 5400000"/>
                <a:gd name="f2" fmla="val 180"/>
                <a:gd name="f3" fmla="val w"/>
                <a:gd name="f4" fmla="val h"/>
                <a:gd name="f5" fmla="val 0"/>
                <a:gd name="f6" fmla="val 2187400"/>
                <a:gd name="f7" fmla="val 2274690"/>
                <a:gd name="f8" fmla="val 2173537"/>
                <a:gd name="f9" fmla="val 844682"/>
                <a:gd name="f10" fmla="val 2142728"/>
                <a:gd name="f11" fmla="val 760473"/>
                <a:gd name="f12" fmla="val 2049789"/>
                <a:gd name="f13" fmla="val 676263"/>
                <a:gd name="f14" fmla="val 1996901"/>
                <a:gd name="f15" fmla="val 682938"/>
                <a:gd name="f16" fmla="val 1966606"/>
                <a:gd name="f17" fmla="val 692694"/>
                <a:gd name="f18" fmla="val 1941960"/>
                <a:gd name="f19" fmla="val 683965"/>
                <a:gd name="f20" fmla="val 1920394"/>
                <a:gd name="f21" fmla="val 663940"/>
                <a:gd name="f22" fmla="val 1918853"/>
                <a:gd name="f23" fmla="val 653157"/>
                <a:gd name="f24" fmla="val 1915259"/>
                <a:gd name="f25" fmla="val 642374"/>
                <a:gd name="f26" fmla="val 1912692"/>
                <a:gd name="f27" fmla="val 632104"/>
                <a:gd name="f28" fmla="val 1882397"/>
                <a:gd name="f29" fmla="val 514005"/>
                <a:gd name="f30" fmla="val 1823861"/>
                <a:gd name="f31" fmla="val 410797"/>
                <a:gd name="f32" fmla="val 1744272"/>
                <a:gd name="f33" fmla="val 318885"/>
                <a:gd name="f34" fmla="val 1720652"/>
                <a:gd name="f35" fmla="val 292184"/>
                <a:gd name="f36" fmla="val 1697546"/>
                <a:gd name="f37" fmla="val 264457"/>
                <a:gd name="f38" fmla="val 1672386"/>
                <a:gd name="f39" fmla="val 238783"/>
                <a:gd name="f40" fmla="val 1455186"/>
                <a:gd name="f41" fmla="val 13881"/>
                <a:gd name="f42" fmla="val 1194341"/>
                <a:gd name="f43" fmla="val -54924"/>
                <a:gd name="f44" fmla="val 898580"/>
                <a:gd name="f45" fmla="val 44176"/>
                <a:gd name="f46" fmla="val 648518"/>
                <a:gd name="f47" fmla="val 127873"/>
                <a:gd name="f48" fmla="val 487801"/>
                <a:gd name="f49" fmla="val 307588"/>
                <a:gd name="f50" fmla="val 403077"/>
                <a:gd name="f51" fmla="val 556623"/>
                <a:gd name="f52" fmla="val 350189"/>
                <a:gd name="f53" fmla="val 705531"/>
                <a:gd name="f54" fmla="val 334785"/>
                <a:gd name="f55" fmla="val 805658"/>
                <a:gd name="f56" fmla="val 357378"/>
                <a:gd name="f57" fmla="val 955079"/>
                <a:gd name="f58" fmla="val 372269"/>
                <a:gd name="f59" fmla="val 1054180"/>
                <a:gd name="f60" fmla="val 421049"/>
                <a:gd name="f61" fmla="val 1141984"/>
                <a:gd name="f62" fmla="val 477531"/>
                <a:gd name="f63" fmla="val 1224653"/>
                <a:gd name="f64" fmla="val 509366"/>
                <a:gd name="f65" fmla="val 1271893"/>
                <a:gd name="f66" fmla="val 541202"/>
                <a:gd name="f67" fmla="val 1319132"/>
                <a:gd name="f68" fmla="val 556606"/>
                <a:gd name="f69" fmla="val 1374588"/>
                <a:gd name="f70" fmla="val 574064"/>
                <a:gd name="f71" fmla="val 1437745"/>
                <a:gd name="f72" fmla="val 555579"/>
                <a:gd name="f73" fmla="val 1470094"/>
                <a:gd name="f74" fmla="val 493449"/>
                <a:gd name="f75" fmla="val 1488579"/>
                <a:gd name="f76" fmla="val 473423"/>
                <a:gd name="f77" fmla="val 1494741"/>
                <a:gd name="f78" fmla="val 361486"/>
                <a:gd name="f79" fmla="val 1529143"/>
                <a:gd name="f80" fmla="val 328624"/>
                <a:gd name="f81" fmla="val 1557898"/>
                <a:gd name="f82" fmla="val 249548"/>
                <a:gd name="f83" fmla="val 1632352"/>
                <a:gd name="f84" fmla="val 223875"/>
                <a:gd name="f85" fmla="val 1683699"/>
                <a:gd name="f86" fmla="val 237225"/>
                <a:gd name="f87" fmla="val 1784340"/>
                <a:gd name="f88" fmla="val 229523"/>
                <a:gd name="f89" fmla="val 1849551"/>
                <a:gd name="f90" fmla="val 192039"/>
                <a:gd name="f91" fmla="val 1874198"/>
                <a:gd name="f92" fmla="val 128369"/>
                <a:gd name="f93" fmla="val 1869063"/>
                <a:gd name="f94" fmla="val 44159"/>
                <a:gd name="f95" fmla="val 1861361"/>
                <a:gd name="f96" fmla="val 1896277"/>
                <a:gd name="f97" fmla="val 1962002"/>
                <a:gd name="f98" fmla="val 8216"/>
                <a:gd name="f99" fmla="val 2020025"/>
                <a:gd name="f100" fmla="val 52888"/>
                <a:gd name="f101" fmla="val 2055454"/>
                <a:gd name="f102" fmla="val 86264"/>
                <a:gd name="f103" fmla="val 2098073"/>
                <a:gd name="f104" fmla="val 116559"/>
                <a:gd name="f105" fmla="val 2137097"/>
                <a:gd name="f106" fmla="val 137098"/>
                <a:gd name="f107" fmla="val 2176121"/>
                <a:gd name="f108" fmla="val 100641"/>
                <a:gd name="f109" fmla="val 2222847"/>
                <a:gd name="f110" fmla="val 86777"/>
                <a:gd name="f111" fmla="val 2240819"/>
                <a:gd name="f112" fmla="val 2258277"/>
                <a:gd name="f113" fmla="val 112451"/>
                <a:gd name="f114" fmla="val 2267006"/>
                <a:gd name="f115" fmla="val 139665"/>
                <a:gd name="f116" fmla="val 2267519"/>
                <a:gd name="f117" fmla="val 166879"/>
                <a:gd name="f118" fmla="val 2269573"/>
                <a:gd name="f119" fmla="val 193066"/>
                <a:gd name="f120" fmla="val 2273681"/>
                <a:gd name="f121" fmla="val 282411"/>
                <a:gd name="f122" fmla="val 2287545"/>
                <a:gd name="f123" fmla="val 302950"/>
                <a:gd name="f124" fmla="val 2271113"/>
                <a:gd name="f125" fmla="val 308598"/>
                <a:gd name="f126" fmla="val 2178688"/>
                <a:gd name="f127" fmla="val 313733"/>
                <a:gd name="f128" fmla="val 2091911"/>
                <a:gd name="f129" fmla="val 314760"/>
                <a:gd name="f130" fmla="val 2090884"/>
                <a:gd name="f131" fmla="val 394862"/>
                <a:gd name="f132" fmla="val 2075993"/>
                <a:gd name="f133" fmla="val 465721"/>
                <a:gd name="f134" fmla="val 2073426"/>
                <a:gd name="f135" fmla="val 504232"/>
                <a:gd name="f136" fmla="val 2060589"/>
                <a:gd name="f137" fmla="val 539148"/>
                <a:gd name="f138" fmla="val 2010782"/>
                <a:gd name="f139" fmla="val 572010"/>
                <a:gd name="f140" fmla="val 1958921"/>
                <a:gd name="f141" fmla="val 561227"/>
                <a:gd name="f142" fmla="val 1901412"/>
                <a:gd name="f143" fmla="val 559173"/>
                <a:gd name="f144" fmla="val 1844930"/>
                <a:gd name="f145" fmla="val 558147"/>
                <a:gd name="f146" fmla="val 1822337"/>
                <a:gd name="f147" fmla="val 546850"/>
                <a:gd name="f148" fmla="val 1799231"/>
                <a:gd name="f149" fmla="val 568416"/>
                <a:gd name="f150" fmla="val 1779719"/>
                <a:gd name="f151" fmla="val 625925"/>
                <a:gd name="f152" fmla="val 1737100"/>
                <a:gd name="f153" fmla="val 689082"/>
                <a:gd name="f154" fmla="val 1751991"/>
                <a:gd name="f155" fmla="val 750699"/>
                <a:gd name="f156" fmla="val 1765855"/>
                <a:gd name="f157" fmla="val 841584"/>
                <a:gd name="f158" fmla="val 1786394"/>
                <a:gd name="f159" fmla="val 935550"/>
                <a:gd name="f160" fmla="val 1810527"/>
                <a:gd name="f161" fmla="val 1024895"/>
                <a:gd name="f162" fmla="val 1779205"/>
                <a:gd name="f163" fmla="val 1192287"/>
                <a:gd name="f164" fmla="val 1720669"/>
                <a:gd name="f165" fmla="val 1364815"/>
                <a:gd name="f166" fmla="val 1679591"/>
                <a:gd name="f167" fmla="val 1529640"/>
                <a:gd name="f168" fmla="val 1614380"/>
                <a:gd name="f169" fmla="val 1746326"/>
                <a:gd name="f170" fmla="val 1528630"/>
                <a:gd name="f171" fmla="val 1893693"/>
                <a:gd name="f172" fmla="val 1382803"/>
                <a:gd name="f173" fmla="val 1939906"/>
                <a:gd name="f174" fmla="val 1148146"/>
                <a:gd name="f175" fmla="val 1948121"/>
                <a:gd name="f176" fmla="val 1105527"/>
                <a:gd name="f177" fmla="val 1960445"/>
                <a:gd name="f178" fmla="val 1090123"/>
                <a:gd name="f179" fmla="val 2012819"/>
                <a:gd name="f180" fmla="val 1108608"/>
                <a:gd name="f181" fmla="val 2113460"/>
                <a:gd name="f182" fmla="val 1144551"/>
                <a:gd name="f183" fmla="val 2147349"/>
                <a:gd name="f184" fmla="val 1131714"/>
                <a:gd name="f185" fmla="val 2181239"/>
                <a:gd name="f186" fmla="val 1034668"/>
                <a:gd name="f187" fmla="val 2198697"/>
                <a:gd name="f188" fmla="val 986915"/>
                <a:gd name="f189" fmla="val 2187914"/>
                <a:gd name="f190" fmla="val 897057"/>
                <a:gd name="f191" fmla="+- 0 0 -90"/>
                <a:gd name="f192" fmla="*/ f3 1 2187400"/>
                <a:gd name="f193" fmla="*/ f4 1 2274690"/>
                <a:gd name="f194" fmla="val f5"/>
                <a:gd name="f195" fmla="val f6"/>
                <a:gd name="f196" fmla="val f7"/>
                <a:gd name="f197" fmla="*/ f191 f0 1"/>
                <a:gd name="f198" fmla="+- f196 0 f194"/>
                <a:gd name="f199" fmla="+- f195 0 f194"/>
                <a:gd name="f200" fmla="*/ f197 1 f2"/>
                <a:gd name="f201" fmla="*/ f199 1 2187400"/>
                <a:gd name="f202" fmla="*/ f198 1 2274690"/>
                <a:gd name="f203" fmla="*/ 2173537 f199 1"/>
                <a:gd name="f204" fmla="*/ 844682 f198 1"/>
                <a:gd name="f205" fmla="*/ 1996901 f199 1"/>
                <a:gd name="f206" fmla="*/ 682938 f198 1"/>
                <a:gd name="f207" fmla="*/ 1920394 f199 1"/>
                <a:gd name="f208" fmla="*/ 663940 f198 1"/>
                <a:gd name="f209" fmla="*/ 1912692 f199 1"/>
                <a:gd name="f210" fmla="*/ 632104 f198 1"/>
                <a:gd name="f211" fmla="*/ 1744272 f199 1"/>
                <a:gd name="f212" fmla="*/ 318885 f198 1"/>
                <a:gd name="f213" fmla="*/ 1672386 f199 1"/>
                <a:gd name="f214" fmla="*/ 238783 f198 1"/>
                <a:gd name="f215" fmla="*/ 898580 f199 1"/>
                <a:gd name="f216" fmla="*/ 44176 f198 1"/>
                <a:gd name="f217" fmla="*/ 403077 f199 1"/>
                <a:gd name="f218" fmla="*/ 556623 f198 1"/>
                <a:gd name="f219" fmla="*/ 357378 f199 1"/>
                <a:gd name="f220" fmla="*/ 955079 f198 1"/>
                <a:gd name="f221" fmla="*/ 477531 f199 1"/>
                <a:gd name="f222" fmla="*/ 1224653 f198 1"/>
                <a:gd name="f223" fmla="*/ 556606 f199 1"/>
                <a:gd name="f224" fmla="*/ 1374588 f198 1"/>
                <a:gd name="f225" fmla="*/ 493449 f199 1"/>
                <a:gd name="f226" fmla="*/ 1488579 f198 1"/>
                <a:gd name="f227" fmla="*/ 328624 f199 1"/>
                <a:gd name="f228" fmla="*/ 1557898 f198 1"/>
                <a:gd name="f229" fmla="*/ 237225 f199 1"/>
                <a:gd name="f230" fmla="*/ 1784340 f198 1"/>
                <a:gd name="f231" fmla="*/ 128369 f199 1"/>
                <a:gd name="f232" fmla="*/ 1869063 f198 1"/>
                <a:gd name="f233" fmla="*/ 0 f199 1"/>
                <a:gd name="f234" fmla="*/ 1962002 f198 1"/>
                <a:gd name="f235" fmla="*/ 86264 f199 1"/>
                <a:gd name="f236" fmla="*/ 2098073 f198 1"/>
                <a:gd name="f237" fmla="*/ 100641 f199 1"/>
                <a:gd name="f238" fmla="*/ 2222847 f198 1"/>
                <a:gd name="f239" fmla="*/ 112451 f199 1"/>
                <a:gd name="f240" fmla="*/ 2267006 f198 1"/>
                <a:gd name="f241" fmla="*/ 193066 f199 1"/>
                <a:gd name="f242" fmla="*/ 2273681 f198 1"/>
                <a:gd name="f243" fmla="*/ 308598 f199 1"/>
                <a:gd name="f244" fmla="*/ 2178688 f198 1"/>
                <a:gd name="f245" fmla="*/ 394862 f199 1"/>
                <a:gd name="f246" fmla="*/ 2075993 f198 1"/>
                <a:gd name="f247" fmla="*/ 539148 f199 1"/>
                <a:gd name="f248" fmla="*/ 2010782 f198 1"/>
                <a:gd name="f249" fmla="*/ 559173 f199 1"/>
                <a:gd name="f250" fmla="*/ 1844930 f198 1"/>
                <a:gd name="f251" fmla="*/ 568416 f199 1"/>
                <a:gd name="f252" fmla="*/ 1779719 f198 1"/>
                <a:gd name="f253" fmla="*/ 750699 f199 1"/>
                <a:gd name="f254" fmla="*/ 1765855 f198 1"/>
                <a:gd name="f255" fmla="*/ 1024895 f199 1"/>
                <a:gd name="f256" fmla="*/ 1779205 f198 1"/>
                <a:gd name="f257" fmla="*/ 1529640 f199 1"/>
                <a:gd name="f258" fmla="*/ 1614380 f198 1"/>
                <a:gd name="f259" fmla="*/ 1939906 f199 1"/>
                <a:gd name="f260" fmla="*/ 1148146 f198 1"/>
                <a:gd name="f261" fmla="*/ 2012819 f199 1"/>
                <a:gd name="f262" fmla="*/ 1108608 f198 1"/>
                <a:gd name="f263" fmla="*/ 2181239 f199 1"/>
                <a:gd name="f264" fmla="*/ 1034668 f198 1"/>
                <a:gd name="f265" fmla="+- f200 0 f1"/>
                <a:gd name="f266" fmla="*/ f203 1 2187400"/>
                <a:gd name="f267" fmla="*/ f204 1 2274690"/>
                <a:gd name="f268" fmla="*/ f205 1 2187400"/>
                <a:gd name="f269" fmla="*/ f206 1 2274690"/>
                <a:gd name="f270" fmla="*/ f207 1 2187400"/>
                <a:gd name="f271" fmla="*/ f208 1 2274690"/>
                <a:gd name="f272" fmla="*/ f209 1 2187400"/>
                <a:gd name="f273" fmla="*/ f210 1 2274690"/>
                <a:gd name="f274" fmla="*/ f211 1 2187400"/>
                <a:gd name="f275" fmla="*/ f212 1 2274690"/>
                <a:gd name="f276" fmla="*/ f213 1 2187400"/>
                <a:gd name="f277" fmla="*/ f214 1 2274690"/>
                <a:gd name="f278" fmla="*/ f215 1 2187400"/>
                <a:gd name="f279" fmla="*/ f216 1 2274690"/>
                <a:gd name="f280" fmla="*/ f217 1 2187400"/>
                <a:gd name="f281" fmla="*/ f218 1 2274690"/>
                <a:gd name="f282" fmla="*/ f219 1 2187400"/>
                <a:gd name="f283" fmla="*/ f220 1 2274690"/>
                <a:gd name="f284" fmla="*/ f221 1 2187400"/>
                <a:gd name="f285" fmla="*/ f222 1 2274690"/>
                <a:gd name="f286" fmla="*/ f223 1 2187400"/>
                <a:gd name="f287" fmla="*/ f224 1 2274690"/>
                <a:gd name="f288" fmla="*/ f225 1 2187400"/>
                <a:gd name="f289" fmla="*/ f226 1 2274690"/>
                <a:gd name="f290" fmla="*/ f227 1 2187400"/>
                <a:gd name="f291" fmla="*/ f228 1 2274690"/>
                <a:gd name="f292" fmla="*/ f229 1 2187400"/>
                <a:gd name="f293" fmla="*/ f230 1 2274690"/>
                <a:gd name="f294" fmla="*/ f231 1 2187400"/>
                <a:gd name="f295" fmla="*/ f232 1 2274690"/>
                <a:gd name="f296" fmla="*/ f233 1 2187400"/>
                <a:gd name="f297" fmla="*/ f234 1 2274690"/>
                <a:gd name="f298" fmla="*/ f235 1 2187400"/>
                <a:gd name="f299" fmla="*/ f236 1 2274690"/>
                <a:gd name="f300" fmla="*/ f237 1 2187400"/>
                <a:gd name="f301" fmla="*/ f238 1 2274690"/>
                <a:gd name="f302" fmla="*/ f239 1 2187400"/>
                <a:gd name="f303" fmla="*/ f240 1 2274690"/>
                <a:gd name="f304" fmla="*/ f241 1 2187400"/>
                <a:gd name="f305" fmla="*/ f242 1 2274690"/>
                <a:gd name="f306" fmla="*/ f243 1 2187400"/>
                <a:gd name="f307" fmla="*/ f244 1 2274690"/>
                <a:gd name="f308" fmla="*/ f245 1 2187400"/>
                <a:gd name="f309" fmla="*/ f246 1 2274690"/>
                <a:gd name="f310" fmla="*/ f247 1 2187400"/>
                <a:gd name="f311" fmla="*/ f248 1 2274690"/>
                <a:gd name="f312" fmla="*/ f249 1 2187400"/>
                <a:gd name="f313" fmla="*/ f250 1 2274690"/>
                <a:gd name="f314" fmla="*/ f251 1 2187400"/>
                <a:gd name="f315" fmla="*/ f252 1 2274690"/>
                <a:gd name="f316" fmla="*/ f253 1 2187400"/>
                <a:gd name="f317" fmla="*/ f254 1 2274690"/>
                <a:gd name="f318" fmla="*/ f255 1 2187400"/>
                <a:gd name="f319" fmla="*/ f256 1 2274690"/>
                <a:gd name="f320" fmla="*/ f257 1 2187400"/>
                <a:gd name="f321" fmla="*/ f258 1 2274690"/>
                <a:gd name="f322" fmla="*/ f259 1 2187400"/>
                <a:gd name="f323" fmla="*/ f260 1 2274690"/>
                <a:gd name="f324" fmla="*/ f261 1 2187400"/>
                <a:gd name="f325" fmla="*/ f262 1 2274690"/>
                <a:gd name="f326" fmla="*/ f263 1 2187400"/>
                <a:gd name="f327" fmla="*/ f264 1 2274690"/>
                <a:gd name="f328" fmla="*/ f194 1 f201"/>
                <a:gd name="f329" fmla="*/ f195 1 f201"/>
                <a:gd name="f330" fmla="*/ f194 1 f202"/>
                <a:gd name="f331" fmla="*/ f196 1 f202"/>
                <a:gd name="f332" fmla="*/ f266 1 f201"/>
                <a:gd name="f333" fmla="*/ f267 1 f202"/>
                <a:gd name="f334" fmla="*/ f268 1 f201"/>
                <a:gd name="f335" fmla="*/ f269 1 f202"/>
                <a:gd name="f336" fmla="*/ f270 1 f201"/>
                <a:gd name="f337" fmla="*/ f271 1 f202"/>
                <a:gd name="f338" fmla="*/ f272 1 f201"/>
                <a:gd name="f339" fmla="*/ f273 1 f202"/>
                <a:gd name="f340" fmla="*/ f274 1 f201"/>
                <a:gd name="f341" fmla="*/ f275 1 f202"/>
                <a:gd name="f342" fmla="*/ f276 1 f201"/>
                <a:gd name="f343" fmla="*/ f277 1 f202"/>
                <a:gd name="f344" fmla="*/ f278 1 f201"/>
                <a:gd name="f345" fmla="*/ f279 1 f202"/>
                <a:gd name="f346" fmla="*/ f280 1 f201"/>
                <a:gd name="f347" fmla="*/ f281 1 f202"/>
                <a:gd name="f348" fmla="*/ f282 1 f201"/>
                <a:gd name="f349" fmla="*/ f283 1 f202"/>
                <a:gd name="f350" fmla="*/ f284 1 f201"/>
                <a:gd name="f351" fmla="*/ f285 1 f202"/>
                <a:gd name="f352" fmla="*/ f286 1 f201"/>
                <a:gd name="f353" fmla="*/ f287 1 f202"/>
                <a:gd name="f354" fmla="*/ f288 1 f201"/>
                <a:gd name="f355" fmla="*/ f289 1 f202"/>
                <a:gd name="f356" fmla="*/ f290 1 f201"/>
                <a:gd name="f357" fmla="*/ f291 1 f202"/>
                <a:gd name="f358" fmla="*/ f292 1 f201"/>
                <a:gd name="f359" fmla="*/ f293 1 f202"/>
                <a:gd name="f360" fmla="*/ f294 1 f201"/>
                <a:gd name="f361" fmla="*/ f295 1 f202"/>
                <a:gd name="f362" fmla="*/ f296 1 f201"/>
                <a:gd name="f363" fmla="*/ f297 1 f202"/>
                <a:gd name="f364" fmla="*/ f298 1 f201"/>
                <a:gd name="f365" fmla="*/ f299 1 f202"/>
                <a:gd name="f366" fmla="*/ f300 1 f201"/>
                <a:gd name="f367" fmla="*/ f301 1 f202"/>
                <a:gd name="f368" fmla="*/ f302 1 f201"/>
                <a:gd name="f369" fmla="*/ f303 1 f202"/>
                <a:gd name="f370" fmla="*/ f304 1 f201"/>
                <a:gd name="f371" fmla="*/ f305 1 f202"/>
                <a:gd name="f372" fmla="*/ f306 1 f201"/>
                <a:gd name="f373" fmla="*/ f307 1 f202"/>
                <a:gd name="f374" fmla="*/ f308 1 f201"/>
                <a:gd name="f375" fmla="*/ f309 1 f202"/>
                <a:gd name="f376" fmla="*/ f310 1 f201"/>
                <a:gd name="f377" fmla="*/ f311 1 f202"/>
                <a:gd name="f378" fmla="*/ f312 1 f201"/>
                <a:gd name="f379" fmla="*/ f313 1 f202"/>
                <a:gd name="f380" fmla="*/ f314 1 f201"/>
                <a:gd name="f381" fmla="*/ f315 1 f202"/>
                <a:gd name="f382" fmla="*/ f316 1 f201"/>
                <a:gd name="f383" fmla="*/ f317 1 f202"/>
                <a:gd name="f384" fmla="*/ f318 1 f201"/>
                <a:gd name="f385" fmla="*/ f319 1 f202"/>
                <a:gd name="f386" fmla="*/ f320 1 f201"/>
                <a:gd name="f387" fmla="*/ f321 1 f202"/>
                <a:gd name="f388" fmla="*/ f322 1 f201"/>
                <a:gd name="f389" fmla="*/ f323 1 f202"/>
                <a:gd name="f390" fmla="*/ f324 1 f201"/>
                <a:gd name="f391" fmla="*/ f325 1 f202"/>
                <a:gd name="f392" fmla="*/ f326 1 f201"/>
                <a:gd name="f393" fmla="*/ f327 1 f202"/>
                <a:gd name="f394" fmla="*/ f328 f192 1"/>
                <a:gd name="f395" fmla="*/ f329 f192 1"/>
                <a:gd name="f396" fmla="*/ f331 f193 1"/>
                <a:gd name="f397" fmla="*/ f330 f193 1"/>
                <a:gd name="f398" fmla="*/ f332 f192 1"/>
                <a:gd name="f399" fmla="*/ f333 f193 1"/>
                <a:gd name="f400" fmla="*/ f334 f192 1"/>
                <a:gd name="f401" fmla="*/ f335 f193 1"/>
                <a:gd name="f402" fmla="*/ f336 f192 1"/>
                <a:gd name="f403" fmla="*/ f337 f193 1"/>
                <a:gd name="f404" fmla="*/ f338 f192 1"/>
                <a:gd name="f405" fmla="*/ f339 f193 1"/>
                <a:gd name="f406" fmla="*/ f340 f192 1"/>
                <a:gd name="f407" fmla="*/ f341 f193 1"/>
                <a:gd name="f408" fmla="*/ f342 f192 1"/>
                <a:gd name="f409" fmla="*/ f343 f193 1"/>
                <a:gd name="f410" fmla="*/ f344 f192 1"/>
                <a:gd name="f411" fmla="*/ f345 f193 1"/>
                <a:gd name="f412" fmla="*/ f346 f192 1"/>
                <a:gd name="f413" fmla="*/ f347 f193 1"/>
                <a:gd name="f414" fmla="*/ f348 f192 1"/>
                <a:gd name="f415" fmla="*/ f349 f193 1"/>
                <a:gd name="f416" fmla="*/ f350 f192 1"/>
                <a:gd name="f417" fmla="*/ f351 f193 1"/>
                <a:gd name="f418" fmla="*/ f352 f192 1"/>
                <a:gd name="f419" fmla="*/ f353 f193 1"/>
                <a:gd name="f420" fmla="*/ f354 f192 1"/>
                <a:gd name="f421" fmla="*/ f355 f193 1"/>
                <a:gd name="f422" fmla="*/ f356 f192 1"/>
                <a:gd name="f423" fmla="*/ f357 f193 1"/>
                <a:gd name="f424" fmla="*/ f358 f192 1"/>
                <a:gd name="f425" fmla="*/ f359 f193 1"/>
                <a:gd name="f426" fmla="*/ f360 f192 1"/>
                <a:gd name="f427" fmla="*/ f361 f193 1"/>
                <a:gd name="f428" fmla="*/ f362 f192 1"/>
                <a:gd name="f429" fmla="*/ f363 f193 1"/>
                <a:gd name="f430" fmla="*/ f364 f192 1"/>
                <a:gd name="f431" fmla="*/ f365 f193 1"/>
                <a:gd name="f432" fmla="*/ f366 f192 1"/>
                <a:gd name="f433" fmla="*/ f367 f193 1"/>
                <a:gd name="f434" fmla="*/ f368 f192 1"/>
                <a:gd name="f435" fmla="*/ f369 f193 1"/>
                <a:gd name="f436" fmla="*/ f370 f192 1"/>
                <a:gd name="f437" fmla="*/ f371 f193 1"/>
                <a:gd name="f438" fmla="*/ f372 f192 1"/>
                <a:gd name="f439" fmla="*/ f373 f193 1"/>
                <a:gd name="f440" fmla="*/ f374 f192 1"/>
                <a:gd name="f441" fmla="*/ f375 f193 1"/>
                <a:gd name="f442" fmla="*/ f376 f192 1"/>
                <a:gd name="f443" fmla="*/ f377 f193 1"/>
                <a:gd name="f444" fmla="*/ f378 f192 1"/>
                <a:gd name="f445" fmla="*/ f379 f193 1"/>
                <a:gd name="f446" fmla="*/ f380 f192 1"/>
                <a:gd name="f447" fmla="*/ f381 f193 1"/>
                <a:gd name="f448" fmla="*/ f382 f192 1"/>
                <a:gd name="f449" fmla="*/ f383 f193 1"/>
                <a:gd name="f450" fmla="*/ f384 f192 1"/>
                <a:gd name="f451" fmla="*/ f385 f193 1"/>
                <a:gd name="f452" fmla="*/ f386 f192 1"/>
                <a:gd name="f453" fmla="*/ f387 f193 1"/>
                <a:gd name="f454" fmla="*/ f388 f192 1"/>
                <a:gd name="f455" fmla="*/ f389 f193 1"/>
                <a:gd name="f456" fmla="*/ f390 f192 1"/>
                <a:gd name="f457" fmla="*/ f391 f193 1"/>
                <a:gd name="f458" fmla="*/ f392 f192 1"/>
                <a:gd name="f459" fmla="*/ f393 f193 1"/>
              </a:gdLst>
              <a:ahLst/>
              <a:cxnLst>
                <a:cxn ang="3cd4">
                  <a:pos x="hc" y="t"/>
                </a:cxn>
                <a:cxn ang="0">
                  <a:pos x="r" y="vc"/>
                </a:cxn>
                <a:cxn ang="cd4">
                  <a:pos x="hc" y="b"/>
                </a:cxn>
                <a:cxn ang="cd2">
                  <a:pos x="l" y="vc"/>
                </a:cxn>
                <a:cxn ang="f265">
                  <a:pos x="f398" y="f399"/>
                </a:cxn>
                <a:cxn ang="f265">
                  <a:pos x="f400" y="f401"/>
                </a:cxn>
                <a:cxn ang="f265">
                  <a:pos x="f402" y="f403"/>
                </a:cxn>
                <a:cxn ang="f265">
                  <a:pos x="f404" y="f405"/>
                </a:cxn>
                <a:cxn ang="f265">
                  <a:pos x="f406" y="f407"/>
                </a:cxn>
                <a:cxn ang="f265">
                  <a:pos x="f408" y="f409"/>
                </a:cxn>
                <a:cxn ang="f265">
                  <a:pos x="f410" y="f411"/>
                </a:cxn>
                <a:cxn ang="f265">
                  <a:pos x="f412" y="f413"/>
                </a:cxn>
                <a:cxn ang="f265">
                  <a:pos x="f414" y="f415"/>
                </a:cxn>
                <a:cxn ang="f265">
                  <a:pos x="f416" y="f417"/>
                </a:cxn>
                <a:cxn ang="f265">
                  <a:pos x="f418" y="f419"/>
                </a:cxn>
                <a:cxn ang="f265">
                  <a:pos x="f420" y="f421"/>
                </a:cxn>
                <a:cxn ang="f265">
                  <a:pos x="f422" y="f423"/>
                </a:cxn>
                <a:cxn ang="f265">
                  <a:pos x="f424" y="f425"/>
                </a:cxn>
                <a:cxn ang="f265">
                  <a:pos x="f426" y="f427"/>
                </a:cxn>
                <a:cxn ang="f265">
                  <a:pos x="f428" y="f429"/>
                </a:cxn>
                <a:cxn ang="f265">
                  <a:pos x="f430" y="f431"/>
                </a:cxn>
                <a:cxn ang="f265">
                  <a:pos x="f432" y="f433"/>
                </a:cxn>
                <a:cxn ang="f265">
                  <a:pos x="f434" y="f435"/>
                </a:cxn>
                <a:cxn ang="f265">
                  <a:pos x="f436" y="f437"/>
                </a:cxn>
                <a:cxn ang="f265">
                  <a:pos x="f438" y="f439"/>
                </a:cxn>
                <a:cxn ang="f265">
                  <a:pos x="f440" y="f441"/>
                </a:cxn>
                <a:cxn ang="f265">
                  <a:pos x="f442" y="f443"/>
                </a:cxn>
                <a:cxn ang="f265">
                  <a:pos x="f444" y="f445"/>
                </a:cxn>
                <a:cxn ang="f265">
                  <a:pos x="f446" y="f447"/>
                </a:cxn>
                <a:cxn ang="f265">
                  <a:pos x="f448" y="f449"/>
                </a:cxn>
                <a:cxn ang="f265">
                  <a:pos x="f450" y="f451"/>
                </a:cxn>
                <a:cxn ang="f265">
                  <a:pos x="f452" y="f453"/>
                </a:cxn>
                <a:cxn ang="f265">
                  <a:pos x="f454" y="f455"/>
                </a:cxn>
                <a:cxn ang="f265">
                  <a:pos x="f456" y="f457"/>
                </a:cxn>
                <a:cxn ang="f265">
                  <a:pos x="f458" y="f459"/>
                </a:cxn>
                <a:cxn ang="f265">
                  <a:pos x="f398" y="f399"/>
                </a:cxn>
              </a:cxnLst>
              <a:rect l="f394" t="f397" r="f395" b="f396"/>
              <a:pathLst>
                <a:path w="2187400" h="227469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5" y="f96"/>
                    <a:pt x="f5" y="f97"/>
                  </a:cubicBezTo>
                  <a:cubicBezTo>
                    <a:pt x="f98" y="f99"/>
                    <a:pt x="f100" y="f101"/>
                    <a:pt x="f102" y="f103"/>
                  </a:cubicBezTo>
                  <a:cubicBezTo>
                    <a:pt x="f104" y="f105"/>
                    <a:pt x="f106" y="f107"/>
                    <a:pt x="f108" y="f109"/>
                  </a:cubicBezTo>
                  <a:cubicBezTo>
                    <a:pt x="f110" y="f111"/>
                    <a:pt x="f110" y="f112"/>
                    <a:pt x="f113" y="f114"/>
                  </a:cubicBez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83" y="f184"/>
                    <a:pt x="f185" y="f186"/>
                  </a:cubicBezTo>
                  <a:cubicBezTo>
                    <a:pt x="f187" y="f188"/>
                    <a:pt x="f189" y="f190"/>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nvGrpSpPr>
            <p:cNvPr id="135" name="Graphic 59">
              <a:extLst>
                <a:ext uri="{FF2B5EF4-FFF2-40B4-BE49-F238E27FC236}">
                  <a16:creationId xmlns:a16="http://schemas.microsoft.com/office/drawing/2014/main" id="{59EBAB45-FBB8-433A-B409-C79330FD07F4}"/>
                </a:ext>
              </a:extLst>
            </p:cNvPr>
            <p:cNvGrpSpPr/>
            <p:nvPr/>
          </p:nvGrpSpPr>
          <p:grpSpPr>
            <a:xfrm>
              <a:off x="4783281" y="1692536"/>
              <a:ext cx="513335" cy="607966"/>
              <a:chOff x="4783281" y="1692536"/>
              <a:chExt cx="513335" cy="607966"/>
            </a:xfrm>
          </p:grpSpPr>
          <p:sp>
            <p:nvSpPr>
              <p:cNvPr id="136" name="Freeform: Shape 365">
                <a:extLst>
                  <a:ext uri="{FF2B5EF4-FFF2-40B4-BE49-F238E27FC236}">
                    <a16:creationId xmlns:a16="http://schemas.microsoft.com/office/drawing/2014/main" id="{5B747887-3B83-4D6A-A79A-8130A4E9C2F0}"/>
                  </a:ext>
                </a:extLst>
              </p:cNvPr>
              <p:cNvSpPr/>
              <p:nvPr/>
            </p:nvSpPr>
            <p:spPr>
              <a:xfrm>
                <a:off x="4783281" y="1692536"/>
                <a:ext cx="513335" cy="607966"/>
              </a:xfrm>
              <a:custGeom>
                <a:avLst/>
                <a:gdLst>
                  <a:gd name="f0" fmla="val 10800000"/>
                  <a:gd name="f1" fmla="val 5400000"/>
                  <a:gd name="f2" fmla="val 180"/>
                  <a:gd name="f3" fmla="val w"/>
                  <a:gd name="f4" fmla="val h"/>
                  <a:gd name="f5" fmla="val 0"/>
                  <a:gd name="f6" fmla="val 1838237"/>
                  <a:gd name="f7" fmla="val 2177130"/>
                  <a:gd name="f8" fmla="val 1836105"/>
                  <a:gd name="f9" fmla="val 842214"/>
                  <a:gd name="f10" fmla="val 1824295"/>
                  <a:gd name="f11" fmla="val 654283"/>
                  <a:gd name="f12" fmla="val 1772434"/>
                  <a:gd name="f13" fmla="val 421166"/>
                  <a:gd name="f14" fmla="val 1637904"/>
                  <a:gd name="f15" fmla="val 282528"/>
                  <a:gd name="f16" fmla="val 1350871"/>
                  <a:gd name="f17" fmla="val -13747"/>
                  <a:gd name="f18" fmla="val 1071541"/>
                  <a:gd name="f19" fmla="val -78958"/>
                  <a:gd name="f20" fmla="val 739324"/>
                  <a:gd name="f21" fmla="val 96136"/>
                  <a:gd name="f22" fmla="val 616603"/>
                  <a:gd name="f23" fmla="val 160834"/>
                  <a:gd name="f24" fmla="val 495423"/>
                  <a:gd name="f25" fmla="val 292797"/>
                  <a:gd name="f26" fmla="val 392728"/>
                  <a:gd name="f27" fmla="val 563398"/>
                  <a:gd name="f28" fmla="val 563911"/>
                  <a:gd name="f29" fmla="val 392215"/>
                  <a:gd name="f30" fmla="val 564425"/>
                  <a:gd name="f31" fmla="val 336760"/>
                  <a:gd name="f32" fmla="val 779570"/>
                  <a:gd name="f33" fmla="val 378351"/>
                  <a:gd name="f34" fmla="val 975718"/>
                  <a:gd name="f35" fmla="val 506720"/>
                  <a:gd name="f36" fmla="val 1154920"/>
                  <a:gd name="f37" fmla="val 1155434"/>
                  <a:gd name="f38" fmla="val 507233"/>
                  <a:gd name="f39" fmla="val 545744"/>
                  <a:gd name="f40" fmla="val 1217050"/>
                  <a:gd name="f41" fmla="val 565769"/>
                  <a:gd name="f42" fmla="val 1280208"/>
                  <a:gd name="f43" fmla="val 580147"/>
                  <a:gd name="f44" fmla="val 1354148"/>
                  <a:gd name="f45" fmla="val 597605"/>
                  <a:gd name="f46" fmla="val 1445033"/>
                  <a:gd name="f47" fmla="val 564742"/>
                  <a:gd name="f48" fmla="val 1502542"/>
                  <a:gd name="f49" fmla="val 480019"/>
                  <a:gd name="f50" fmla="val 1500488"/>
                  <a:gd name="f51" fmla="val 385026"/>
                  <a:gd name="f52" fmla="val 1497921"/>
                  <a:gd name="f53" fmla="val 280791"/>
                  <a:gd name="f54" fmla="val 1547728"/>
                  <a:gd name="f55" fmla="val 251523"/>
                  <a:gd name="f56" fmla="val 1621155"/>
                  <a:gd name="f57" fmla="val 225849"/>
                  <a:gd name="f58" fmla="val 1685339"/>
                  <a:gd name="f59" fmla="val 256144"/>
                  <a:gd name="f60" fmla="val 1721282"/>
                  <a:gd name="f61" fmla="val 242794"/>
                  <a:gd name="f62" fmla="val 1775197"/>
                  <a:gd name="f63" fmla="val 227903"/>
                  <a:gd name="f64" fmla="val 1837841"/>
                  <a:gd name="f65" fmla="val 196581"/>
                  <a:gd name="f66" fmla="val 1877378"/>
                  <a:gd name="f67" fmla="val 128803"/>
                  <a:gd name="f68" fmla="val 1880972"/>
                  <a:gd name="f69" fmla="val 109804"/>
                  <a:gd name="f70" fmla="val 1881999"/>
                  <a:gd name="f71" fmla="val 91319"/>
                  <a:gd name="f72" fmla="val 1886107"/>
                  <a:gd name="f73" fmla="val 72834"/>
                  <a:gd name="f74" fmla="val 1888675"/>
                  <a:gd name="f75" fmla="val 45620"/>
                  <a:gd name="f76" fmla="val 1892782"/>
                  <a:gd name="f77" fmla="val 14298"/>
                  <a:gd name="f78" fmla="val 1894323"/>
                  <a:gd name="f79" fmla="val 3002"/>
                  <a:gd name="f80" fmla="val 1923077"/>
                  <a:gd name="f81" fmla="val -8808"/>
                  <a:gd name="f82" fmla="val 1952859"/>
                  <a:gd name="f83" fmla="val 16865"/>
                  <a:gd name="f84" fmla="val 1973398"/>
                  <a:gd name="f85" fmla="val 34323"/>
                  <a:gd name="f86" fmla="val 1993937"/>
                  <a:gd name="f87" fmla="val 49214"/>
                  <a:gd name="f88" fmla="val 2011908"/>
                  <a:gd name="f89" fmla="val 66159"/>
                  <a:gd name="f90" fmla="val 2027313"/>
                  <a:gd name="f91" fmla="val 80536"/>
                  <a:gd name="f92" fmla="val 2045284"/>
                  <a:gd name="f93" fmla="val 104669"/>
                  <a:gd name="f94" fmla="val 2075066"/>
                  <a:gd name="f95" fmla="val 123668"/>
                  <a:gd name="f96" fmla="val 2107928"/>
                  <a:gd name="f97" fmla="val 116479"/>
                  <a:gd name="f98" fmla="val 2149006"/>
                  <a:gd name="f99" fmla="val 114425"/>
                  <a:gd name="f100" fmla="val 2160302"/>
                  <a:gd name="f101" fmla="val 105696"/>
                  <a:gd name="f102" fmla="val 2175193"/>
                  <a:gd name="f103" fmla="val 2179815"/>
                  <a:gd name="f104" fmla="val 141126"/>
                  <a:gd name="f105" fmla="val 2184949"/>
                  <a:gd name="f106" fmla="val 153449"/>
                  <a:gd name="f107" fmla="val 2172626"/>
                  <a:gd name="f108" fmla="val 155503"/>
                  <a:gd name="f109" fmla="val 2157222"/>
                  <a:gd name="f110" fmla="val 159611"/>
                  <a:gd name="f111" fmla="val 2130521"/>
                  <a:gd name="f112" fmla="val 168340"/>
                  <a:gd name="f113" fmla="val 1943103"/>
                  <a:gd name="f114" fmla="val 285412"/>
                  <a:gd name="f115" fmla="val 1951318"/>
                  <a:gd name="f116" fmla="val 402998"/>
                  <a:gd name="f117" fmla="val 1959534"/>
                  <a:gd name="f118" fmla="val 446643"/>
                  <a:gd name="f119" fmla="val 1936941"/>
                  <a:gd name="f120" fmla="val 436374"/>
                  <a:gd name="f121" fmla="val 1818329"/>
                  <a:gd name="f122" fmla="val 420970"/>
                  <a:gd name="f123" fmla="val 1646315"/>
                  <a:gd name="f124" fmla="val 481560"/>
                  <a:gd name="f125" fmla="val 1624235"/>
                  <a:gd name="f126" fmla="val 603253"/>
                  <a:gd name="f127" fmla="val 1631938"/>
                  <a:gd name="f128" fmla="val 705434"/>
                  <a:gd name="f129" fmla="val 1638613"/>
                  <a:gd name="f130" fmla="val 805048"/>
                  <a:gd name="f131" fmla="val 1675583"/>
                  <a:gd name="f132" fmla="val 909284"/>
                  <a:gd name="f133" fmla="val 1659152"/>
                  <a:gd name="f134" fmla="val 907230"/>
                  <a:gd name="f135" fmla="val 1658638"/>
                  <a:gd name="f136" fmla="val 905176"/>
                  <a:gd name="f137" fmla="val 1658125"/>
                  <a:gd name="f138" fmla="val 906716"/>
                  <a:gd name="f139" fmla="val 908257"/>
                  <a:gd name="f140" fmla="val 910311"/>
                  <a:gd name="f141" fmla="val 911851"/>
                  <a:gd name="f142" fmla="val 1117754"/>
                  <a:gd name="f143" fmla="val 1595481"/>
                  <a:gd name="f144" fmla="val 1332386"/>
                  <a:gd name="f145" fmla="val 1558511"/>
                  <a:gd name="f146" fmla="val 1528020"/>
                  <a:gd name="f147" fmla="val 1466085"/>
                  <a:gd name="f148" fmla="val 1672820"/>
                  <a:gd name="f149" fmla="val 1397793"/>
                  <a:gd name="f150" fmla="val 1776028"/>
                  <a:gd name="f151" fmla="val 1232968"/>
                  <a:gd name="f152" fmla="val 1776542"/>
                  <a:gd name="f153" fmla="val 1829943"/>
                  <a:gd name="f154" fmla="val 1126679"/>
                  <a:gd name="f155" fmla="val 1844834"/>
                  <a:gd name="f156" fmla="val 976231"/>
                  <a:gd name="f157" fmla="val 1005817"/>
                  <a:gd name="f158" fmla="val 478161"/>
                  <a:gd name="f159" fmla="val 1055624"/>
                  <a:gd name="f160" fmla="val 478675"/>
                  <a:gd name="f161" fmla="val 1094134"/>
                  <a:gd name="f162" fmla="val 517699"/>
                  <a:gd name="f163" fmla="val 1093107"/>
                  <a:gd name="f164" fmla="val 566479"/>
                  <a:gd name="f165" fmla="val 1092080"/>
                  <a:gd name="f166" fmla="val 616799"/>
                  <a:gd name="f167" fmla="val 1051516"/>
                  <a:gd name="f168" fmla="val 653256"/>
                  <a:gd name="f169" fmla="val 996061"/>
                  <a:gd name="f170" fmla="val 652742"/>
                  <a:gd name="f171" fmla="val 938552"/>
                  <a:gd name="f172" fmla="val 652229"/>
                  <a:gd name="f173" fmla="val 922634"/>
                  <a:gd name="f174" fmla="val 611664"/>
                  <a:gd name="f175" fmla="val 918526"/>
                  <a:gd name="f176" fmla="val 565965"/>
                  <a:gd name="f177" fmla="val 914418"/>
                  <a:gd name="f178" fmla="val 956523"/>
                  <a:gd name="f179" fmla="val 477648"/>
                  <a:gd name="f180" fmla="val 1006330"/>
                  <a:gd name="f181" fmla="val 1276100"/>
                  <a:gd name="f182" fmla="val 923661"/>
                  <a:gd name="f183" fmla="val 1301260"/>
                  <a:gd name="f184" fmla="val 866665"/>
                  <a:gd name="f185" fmla="val 1246318"/>
                  <a:gd name="f186" fmla="val 803508"/>
                  <a:gd name="f187" fmla="val 1211402"/>
                  <a:gd name="f188" fmla="val 790671"/>
                  <a:gd name="f189" fmla="val 1204727"/>
                  <a:gd name="f190" fmla="val 777321"/>
                  <a:gd name="f191" fmla="val 1198565"/>
                  <a:gd name="f192" fmla="val 764484"/>
                  <a:gd name="f193" fmla="val 1191377"/>
                  <a:gd name="f194" fmla="val 748053"/>
                  <a:gd name="f195" fmla="val 1182134"/>
                  <a:gd name="f196" fmla="val 721352"/>
                  <a:gd name="f197" fmla="val 1173919"/>
                  <a:gd name="f198" fmla="val 730081"/>
                  <a:gd name="f199" fmla="val 1151326"/>
                  <a:gd name="f200" fmla="val 738810"/>
                  <a:gd name="f201" fmla="val 1128219"/>
                  <a:gd name="f202" fmla="val 766024"/>
                  <a:gd name="f203" fmla="val 1133354"/>
                  <a:gd name="f204" fmla="val 786563"/>
                  <a:gd name="f205" fmla="val 1140543"/>
                  <a:gd name="f206" fmla="val 827128"/>
                  <a:gd name="f207" fmla="val 1154407"/>
                  <a:gd name="f208" fmla="val 857423"/>
                  <a:gd name="f209" fmla="val 1181107"/>
                  <a:gd name="f210" fmla="val 892852"/>
                  <a:gd name="f211" fmla="val 1203700"/>
                  <a:gd name="f212" fmla="val 962685"/>
                  <a:gd name="f213" fmla="val 1248886"/>
                  <a:gd name="f214" fmla="val 1013519"/>
                  <a:gd name="f215" fmla="val 1229374"/>
                  <a:gd name="f216" fmla="val 1021221"/>
                  <a:gd name="f217" fmla="val 1147218"/>
                  <a:gd name="f218" fmla="val 1028923"/>
                  <a:gd name="f219" fmla="val 1066089"/>
                  <a:gd name="f220" fmla="val 983737"/>
                  <a:gd name="f221" fmla="val 1006526"/>
                  <a:gd name="f222" fmla="val 904149"/>
                  <a:gd name="f223" fmla="val 984447"/>
                  <a:gd name="f224" fmla="val 877962"/>
                  <a:gd name="f225" fmla="val 977258"/>
                  <a:gd name="f226" fmla="val 886177"/>
                  <a:gd name="f227" fmla="val 925911"/>
                  <a:gd name="f228" fmla="val 947794"/>
                  <a:gd name="f229" fmla="val 940801"/>
                  <a:gd name="f230" fmla="val 997601"/>
                  <a:gd name="f231" fmla="val 952611"/>
                  <a:gd name="f232" fmla="val 1030977"/>
                  <a:gd name="f233" fmla="val 987014"/>
                  <a:gd name="f234" fmla="val 1054597"/>
                  <a:gd name="f235" fmla="val 1028092"/>
                  <a:gd name="f236" fmla="val 1067947"/>
                  <a:gd name="f237" fmla="val 1051198"/>
                  <a:gd name="f238" fmla="val 1078217"/>
                  <a:gd name="f239" fmla="val 1072251"/>
                  <a:gd name="f240" fmla="val 1081297"/>
                  <a:gd name="f241" fmla="val 1098951"/>
                  <a:gd name="f242" fmla="val 1087973"/>
                  <a:gd name="f243" fmla="val 1171351"/>
                  <a:gd name="f244" fmla="val 1082838"/>
                  <a:gd name="f245" fmla="val 1245805"/>
                  <a:gd name="f246" fmla="val 1548046"/>
                  <a:gd name="f247" fmla="val 1131814"/>
                  <a:gd name="f248" fmla="val 1500292"/>
                  <a:gd name="f249" fmla="val 1210889"/>
                  <a:gd name="f250" fmla="val 1436622"/>
                  <a:gd name="f251" fmla="val 1261209"/>
                  <a:gd name="f252" fmla="val 1337521"/>
                  <a:gd name="f253" fmla="val 1246832"/>
                  <a:gd name="f254" fmla="val 1262554"/>
                  <a:gd name="f255" fmla="val 1223212"/>
                  <a:gd name="f256" fmla="val 1229692"/>
                  <a:gd name="f257" fmla="val 1163649"/>
                  <a:gd name="f258" fmla="val 1209153"/>
                  <a:gd name="f259" fmla="val 1094330"/>
                  <a:gd name="f260" fmla="val 1195289"/>
                  <a:gd name="f261" fmla="val 1035281"/>
                  <a:gd name="f262" fmla="val 1191181"/>
                  <a:gd name="f263" fmla="val 978285"/>
                  <a:gd name="f264" fmla="val 1182452"/>
                  <a:gd name="f265" fmla="val 920262"/>
                  <a:gd name="f266" fmla="val 1175777"/>
                  <a:gd name="f267" fmla="val 887914"/>
                  <a:gd name="f268" fmla="val 1156778"/>
                  <a:gd name="f269" fmla="val 849403"/>
                  <a:gd name="f270" fmla="val 1077190"/>
                  <a:gd name="f271" fmla="val 836053"/>
                  <a:gd name="f272" fmla="val 1058191"/>
                  <a:gd name="f273" fmla="val 832972"/>
                  <a:gd name="f274" fmla="val 1033544"/>
                  <a:gd name="f275" fmla="val 827837"/>
                  <a:gd name="f276" fmla="val 803704"/>
                  <a:gd name="f277" fmla="val 778030"/>
                  <a:gd name="f278" fmla="val 1061272"/>
                  <a:gd name="f279" fmla="val 774436"/>
                  <a:gd name="f280" fmla="val 1142914"/>
                  <a:gd name="f281" fmla="val 791894"/>
                  <a:gd name="f282" fmla="val 1204018"/>
                  <a:gd name="f283" fmla="val 807812"/>
                  <a:gd name="f284" fmla="val 1265635"/>
                  <a:gd name="f285" fmla="val 819108"/>
                  <a:gd name="f286" fmla="val 1351898"/>
                  <a:gd name="f287" fmla="val 834512"/>
                  <a:gd name="f288" fmla="val 1399138"/>
                  <a:gd name="f289" fmla="val 809352"/>
                  <a:gd name="f290" fmla="val 1439189"/>
                  <a:gd name="f291" fmla="val 730790"/>
                  <a:gd name="f292" fmla="val 1446891"/>
                  <a:gd name="f293" fmla="val 715900"/>
                  <a:gd name="f294" fmla="val 1453053"/>
                  <a:gd name="f295" fmla="val 699982"/>
                  <a:gd name="f296" fmla="val 1459728"/>
                  <a:gd name="f297" fmla="val 684578"/>
                  <a:gd name="f298" fmla="val 1468457"/>
                  <a:gd name="f299" fmla="val 665066"/>
                  <a:gd name="f300" fmla="val 1485402"/>
                  <a:gd name="f301" fmla="val 1503887"/>
                  <a:gd name="f302" fmla="val 663525"/>
                  <a:gd name="f303" fmla="val 1519291"/>
                  <a:gd name="f304" fmla="val 672768"/>
                  <a:gd name="f305" fmla="val 1519805"/>
                  <a:gd name="f306" fmla="val 690739"/>
                  <a:gd name="f307" fmla="val 1512616"/>
                  <a:gd name="f308" fmla="val 706657"/>
                  <a:gd name="f309" fmla="val 1500806"/>
                  <a:gd name="f310" fmla="val 733358"/>
                  <a:gd name="f311" fmla="val 1488996"/>
                  <a:gd name="f312" fmla="val 760572"/>
                  <a:gd name="f313" fmla="val 1475132"/>
                  <a:gd name="f314" fmla="val 786246"/>
                  <a:gd name="f315" fmla="val 1466403"/>
                  <a:gd name="f316" fmla="val 802163"/>
                  <a:gd name="f317" fmla="val 1458701"/>
                  <a:gd name="f318" fmla="val 815514"/>
                  <a:gd name="f319" fmla="val 1474619"/>
                  <a:gd name="f320" fmla="val 830404"/>
                  <a:gd name="f321" fmla="val 1529047"/>
                  <a:gd name="f322" fmla="val 869942"/>
                  <a:gd name="f323" fmla="val 1551640"/>
                  <a:gd name="f324" fmla="val 908966"/>
                  <a:gd name="f325" fmla="val 1559342"/>
                  <a:gd name="f326" fmla="val 959286"/>
                  <a:gd name="f327" fmla="val 1564477"/>
                  <a:gd name="f328" fmla="val 1018336"/>
                  <a:gd name="f329" fmla="val 1570638"/>
                  <a:gd name="f330" fmla="val 1070710"/>
                  <a:gd name="f331" fmla="val 1480780"/>
                  <a:gd name="f332" fmla="val 576748"/>
                  <a:gd name="f333" fmla="val 1434568"/>
                  <a:gd name="f334" fmla="val 576235"/>
                  <a:gd name="f335" fmla="val 1397084"/>
                  <a:gd name="f336" fmla="val 538751"/>
                  <a:gd name="f337" fmla="val 1395544"/>
                  <a:gd name="f338" fmla="val 492538"/>
                  <a:gd name="f339" fmla="val 1394003"/>
                  <a:gd name="f340" fmla="val 443245"/>
                  <a:gd name="f341" fmla="val 1432000"/>
                  <a:gd name="f342" fmla="val 402680"/>
                  <a:gd name="f343" fmla="val 402167"/>
                  <a:gd name="f344" fmla="val 1529561"/>
                  <a:gd name="f345" fmla="val 401654"/>
                  <a:gd name="f346" fmla="val 441704"/>
                  <a:gd name="f347" fmla="val 489458"/>
                  <a:gd name="f348" fmla="val 1571152"/>
                  <a:gd name="f349" fmla="val 536184"/>
                  <a:gd name="f350" fmla="val 1528534"/>
                  <a:gd name="f351" fmla="val 577775"/>
                  <a:gd name="f352" fmla="+- 0 0 -90"/>
                  <a:gd name="f353" fmla="*/ f3 1 1838237"/>
                  <a:gd name="f354" fmla="*/ f4 1 2177130"/>
                  <a:gd name="f355" fmla="val f5"/>
                  <a:gd name="f356" fmla="val f6"/>
                  <a:gd name="f357" fmla="val f7"/>
                  <a:gd name="f358" fmla="*/ f352 f0 1"/>
                  <a:gd name="f359" fmla="+- f357 0 f355"/>
                  <a:gd name="f360" fmla="+- f356 0 f355"/>
                  <a:gd name="f361" fmla="*/ f358 1 f2"/>
                  <a:gd name="f362" fmla="*/ f360 1 1838237"/>
                  <a:gd name="f363" fmla="*/ f359 1 2177130"/>
                  <a:gd name="f364" fmla="*/ 1836105 f360 1"/>
                  <a:gd name="f365" fmla="*/ 842214 f359 1"/>
                  <a:gd name="f366" fmla="*/ 1637904 f360 1"/>
                  <a:gd name="f367" fmla="*/ 282528 f359 1"/>
                  <a:gd name="f368" fmla="*/ 739324 f360 1"/>
                  <a:gd name="f369" fmla="*/ 96136 f359 1"/>
                  <a:gd name="f370" fmla="*/ 392728 f360 1"/>
                  <a:gd name="f371" fmla="*/ 563398 f359 1"/>
                  <a:gd name="f372" fmla="*/ 392215 f360 1"/>
                  <a:gd name="f373" fmla="*/ 564425 f359 1"/>
                  <a:gd name="f374" fmla="*/ 506720 f360 1"/>
                  <a:gd name="f375" fmla="*/ 1154920 f359 1"/>
                  <a:gd name="f376" fmla="*/ 507233 f360 1"/>
                  <a:gd name="f377" fmla="*/ 1155434 f359 1"/>
                  <a:gd name="f378" fmla="*/ 580147 f360 1"/>
                  <a:gd name="f379" fmla="*/ 1354148 f359 1"/>
                  <a:gd name="f380" fmla="*/ 480019 f360 1"/>
                  <a:gd name="f381" fmla="*/ 1500488 f359 1"/>
                  <a:gd name="f382" fmla="*/ 251523 f360 1"/>
                  <a:gd name="f383" fmla="*/ 1621155 f359 1"/>
                  <a:gd name="f384" fmla="*/ 242794 f360 1"/>
                  <a:gd name="f385" fmla="*/ 1775197 f359 1"/>
                  <a:gd name="f386" fmla="*/ 128803 f360 1"/>
                  <a:gd name="f387" fmla="*/ 1880972 f359 1"/>
                  <a:gd name="f388" fmla="*/ 72834 f360 1"/>
                  <a:gd name="f389" fmla="*/ 1888675 f359 1"/>
                  <a:gd name="f390" fmla="*/ 3002 f360 1"/>
                  <a:gd name="f391" fmla="*/ 1923077 f359 1"/>
                  <a:gd name="f392" fmla="*/ 34323 f360 1"/>
                  <a:gd name="f393" fmla="*/ 1993937 f359 1"/>
                  <a:gd name="f394" fmla="*/ 80536 f360 1"/>
                  <a:gd name="f395" fmla="*/ 2045284 f359 1"/>
                  <a:gd name="f396" fmla="*/ 116479 f360 1"/>
                  <a:gd name="f397" fmla="*/ 2149006 f359 1"/>
                  <a:gd name="f398" fmla="*/ 123668 f360 1"/>
                  <a:gd name="f399" fmla="*/ 2179815 f359 1"/>
                  <a:gd name="f400" fmla="*/ 155503 f360 1"/>
                  <a:gd name="f401" fmla="*/ 2157222 f359 1"/>
                  <a:gd name="f402" fmla="*/ 285412 f360 1"/>
                  <a:gd name="f403" fmla="*/ 1951318 f359 1"/>
                  <a:gd name="f404" fmla="*/ 436374 f360 1"/>
                  <a:gd name="f405" fmla="*/ 1818329 f359 1"/>
                  <a:gd name="f406" fmla="*/ 603253 f360 1"/>
                  <a:gd name="f407" fmla="*/ 1631938 f359 1"/>
                  <a:gd name="f408" fmla="*/ 909284 f360 1"/>
                  <a:gd name="f409" fmla="*/ 1659152 f359 1"/>
                  <a:gd name="f410" fmla="*/ 906716 f360 1"/>
                  <a:gd name="f411" fmla="*/ 1658638 f359 1"/>
                  <a:gd name="f412" fmla="*/ 911851 f360 1"/>
                  <a:gd name="f413" fmla="*/ 1528020 f360 1"/>
                  <a:gd name="f414" fmla="*/ 1466085 f359 1"/>
                  <a:gd name="f415" fmla="*/ 1776542 f360 1"/>
                  <a:gd name="f416" fmla="*/ 1232968 f359 1"/>
                  <a:gd name="f417" fmla="*/ 1005817 f360 1"/>
                  <a:gd name="f418" fmla="*/ 478161 f359 1"/>
                  <a:gd name="f419" fmla="*/ 1093107 f360 1"/>
                  <a:gd name="f420" fmla="*/ 566479 f359 1"/>
                  <a:gd name="f421" fmla="*/ 996061 f360 1"/>
                  <a:gd name="f422" fmla="*/ 652742 f359 1"/>
                  <a:gd name="f423" fmla="*/ 918526 f360 1"/>
                  <a:gd name="f424" fmla="*/ 565965 f359 1"/>
                  <a:gd name="f425" fmla="*/ 1006330 f360 1"/>
                  <a:gd name="f426" fmla="*/ 1276100 f359 1"/>
                  <a:gd name="f427" fmla="*/ 803508 f360 1"/>
                  <a:gd name="f428" fmla="*/ 1211402 f359 1"/>
                  <a:gd name="f429" fmla="*/ 764484 f360 1"/>
                  <a:gd name="f430" fmla="*/ 1191377 f359 1"/>
                  <a:gd name="f431" fmla="*/ 730081 f360 1"/>
                  <a:gd name="f432" fmla="*/ 1151326 f359 1"/>
                  <a:gd name="f433" fmla="*/ 786563 f360 1"/>
                  <a:gd name="f434" fmla="*/ 1140543 f359 1"/>
                  <a:gd name="f435" fmla="*/ 892852 f360 1"/>
                  <a:gd name="f436" fmla="*/ 1203700 f359 1"/>
                  <a:gd name="f437" fmla="*/ 1021221 f360 1"/>
                  <a:gd name="f438" fmla="*/ 1147218 f359 1"/>
                  <a:gd name="f439" fmla="*/ 904149 f360 1"/>
                  <a:gd name="f440" fmla="*/ 984447 f359 1"/>
                  <a:gd name="f441" fmla="*/ 947794 f360 1"/>
                  <a:gd name="f442" fmla="*/ 940801 f359 1"/>
                  <a:gd name="f443" fmla="*/ 1054597 f360 1"/>
                  <a:gd name="f444" fmla="*/ 1028092 f359 1"/>
                  <a:gd name="f445" fmla="*/ 1081297 f360 1"/>
                  <a:gd name="f446" fmla="*/ 1098951 f359 1"/>
                  <a:gd name="f447" fmla="*/ 1548046 f360 1"/>
                  <a:gd name="f448" fmla="*/ 1131814 f359 1"/>
                  <a:gd name="f449" fmla="*/ 1337521 f360 1"/>
                  <a:gd name="f450" fmla="*/ 1246832 f359 1"/>
                  <a:gd name="f451" fmla="*/ 1209153 f360 1"/>
                  <a:gd name="f452" fmla="*/ 1094330 f359 1"/>
                  <a:gd name="f453" fmla="*/ 1182452 f360 1"/>
                  <a:gd name="f454" fmla="*/ 920262 f359 1"/>
                  <a:gd name="f455" fmla="*/ 1077190 f360 1"/>
                  <a:gd name="f456" fmla="*/ 836053 f359 1"/>
                  <a:gd name="f457" fmla="*/ 1033544 f360 1"/>
                  <a:gd name="f458" fmla="*/ 803704 f359 1"/>
                  <a:gd name="f459" fmla="*/ 778030 f359 1"/>
                  <a:gd name="f460" fmla="*/ 1265635 f360 1"/>
                  <a:gd name="f461" fmla="*/ 819108 f359 1"/>
                  <a:gd name="f462" fmla="*/ 1439189 f360 1"/>
                  <a:gd name="f463" fmla="*/ 730790 f359 1"/>
                  <a:gd name="f464" fmla="*/ 1459728 f360 1"/>
                  <a:gd name="f465" fmla="*/ 684578 f359 1"/>
                  <a:gd name="f466" fmla="*/ 1503887 f360 1"/>
                  <a:gd name="f467" fmla="*/ 663525 f359 1"/>
                  <a:gd name="f468" fmla="*/ 1512616 f360 1"/>
                  <a:gd name="f469" fmla="*/ 706657 f359 1"/>
                  <a:gd name="f470" fmla="*/ 1475132 f360 1"/>
                  <a:gd name="f471" fmla="*/ 786246 f359 1"/>
                  <a:gd name="f472" fmla="*/ 1474619 f360 1"/>
                  <a:gd name="f473" fmla="*/ 830404 f359 1"/>
                  <a:gd name="f474" fmla="*/ 1559342 f360 1"/>
                  <a:gd name="f475" fmla="*/ 959286 f359 1"/>
                  <a:gd name="f476" fmla="*/ 1480780 f360 1"/>
                  <a:gd name="f477" fmla="*/ 576748 f359 1"/>
                  <a:gd name="f478" fmla="*/ 1395544 f360 1"/>
                  <a:gd name="f479" fmla="*/ 492538 f359 1"/>
                  <a:gd name="f480" fmla="*/ 402167 f359 1"/>
                  <a:gd name="f481" fmla="*/ 1570638 f360 1"/>
                  <a:gd name="f482" fmla="*/ 489458 f359 1"/>
                  <a:gd name="f483" fmla="+- f361 0 f1"/>
                  <a:gd name="f484" fmla="*/ f364 1 1838237"/>
                  <a:gd name="f485" fmla="*/ f365 1 2177130"/>
                  <a:gd name="f486" fmla="*/ f366 1 1838237"/>
                  <a:gd name="f487" fmla="*/ f367 1 2177130"/>
                  <a:gd name="f488" fmla="*/ f368 1 1838237"/>
                  <a:gd name="f489" fmla="*/ f369 1 2177130"/>
                  <a:gd name="f490" fmla="*/ f370 1 1838237"/>
                  <a:gd name="f491" fmla="*/ f371 1 2177130"/>
                  <a:gd name="f492" fmla="*/ f372 1 1838237"/>
                  <a:gd name="f493" fmla="*/ f373 1 2177130"/>
                  <a:gd name="f494" fmla="*/ f374 1 1838237"/>
                  <a:gd name="f495" fmla="*/ f375 1 2177130"/>
                  <a:gd name="f496" fmla="*/ f376 1 1838237"/>
                  <a:gd name="f497" fmla="*/ f377 1 2177130"/>
                  <a:gd name="f498" fmla="*/ f378 1 1838237"/>
                  <a:gd name="f499" fmla="*/ f379 1 2177130"/>
                  <a:gd name="f500" fmla="*/ f380 1 1838237"/>
                  <a:gd name="f501" fmla="*/ f381 1 2177130"/>
                  <a:gd name="f502" fmla="*/ f382 1 1838237"/>
                  <a:gd name="f503" fmla="*/ f383 1 2177130"/>
                  <a:gd name="f504" fmla="*/ f384 1 1838237"/>
                  <a:gd name="f505" fmla="*/ f385 1 2177130"/>
                  <a:gd name="f506" fmla="*/ f386 1 1838237"/>
                  <a:gd name="f507" fmla="*/ f387 1 2177130"/>
                  <a:gd name="f508" fmla="*/ f388 1 1838237"/>
                  <a:gd name="f509" fmla="*/ f389 1 2177130"/>
                  <a:gd name="f510" fmla="*/ f390 1 1838237"/>
                  <a:gd name="f511" fmla="*/ f391 1 2177130"/>
                  <a:gd name="f512" fmla="*/ f392 1 1838237"/>
                  <a:gd name="f513" fmla="*/ f393 1 2177130"/>
                  <a:gd name="f514" fmla="*/ f394 1 1838237"/>
                  <a:gd name="f515" fmla="*/ f395 1 2177130"/>
                  <a:gd name="f516" fmla="*/ f396 1 1838237"/>
                  <a:gd name="f517" fmla="*/ f397 1 2177130"/>
                  <a:gd name="f518" fmla="*/ f398 1 1838237"/>
                  <a:gd name="f519" fmla="*/ f399 1 2177130"/>
                  <a:gd name="f520" fmla="*/ f400 1 1838237"/>
                  <a:gd name="f521" fmla="*/ f401 1 2177130"/>
                  <a:gd name="f522" fmla="*/ f402 1 1838237"/>
                  <a:gd name="f523" fmla="*/ f403 1 2177130"/>
                  <a:gd name="f524" fmla="*/ f404 1 1838237"/>
                  <a:gd name="f525" fmla="*/ f405 1 2177130"/>
                  <a:gd name="f526" fmla="*/ f406 1 1838237"/>
                  <a:gd name="f527" fmla="*/ f407 1 2177130"/>
                  <a:gd name="f528" fmla="*/ f408 1 1838237"/>
                  <a:gd name="f529" fmla="*/ f409 1 2177130"/>
                  <a:gd name="f530" fmla="*/ f410 1 1838237"/>
                  <a:gd name="f531" fmla="*/ f411 1 2177130"/>
                  <a:gd name="f532" fmla="*/ f412 1 1838237"/>
                  <a:gd name="f533" fmla="*/ f413 1 1838237"/>
                  <a:gd name="f534" fmla="*/ f414 1 2177130"/>
                  <a:gd name="f535" fmla="*/ f415 1 1838237"/>
                  <a:gd name="f536" fmla="*/ f416 1 2177130"/>
                  <a:gd name="f537" fmla="*/ f417 1 1838237"/>
                  <a:gd name="f538" fmla="*/ f418 1 2177130"/>
                  <a:gd name="f539" fmla="*/ f419 1 1838237"/>
                  <a:gd name="f540" fmla="*/ f420 1 2177130"/>
                  <a:gd name="f541" fmla="*/ f421 1 1838237"/>
                  <a:gd name="f542" fmla="*/ f422 1 2177130"/>
                  <a:gd name="f543" fmla="*/ f423 1 1838237"/>
                  <a:gd name="f544" fmla="*/ f424 1 2177130"/>
                  <a:gd name="f545" fmla="*/ f425 1 1838237"/>
                  <a:gd name="f546" fmla="*/ f426 1 2177130"/>
                  <a:gd name="f547" fmla="*/ f427 1 1838237"/>
                  <a:gd name="f548" fmla="*/ f428 1 2177130"/>
                  <a:gd name="f549" fmla="*/ f429 1 1838237"/>
                  <a:gd name="f550" fmla="*/ f430 1 2177130"/>
                  <a:gd name="f551" fmla="*/ f431 1 1838237"/>
                  <a:gd name="f552" fmla="*/ f432 1 2177130"/>
                  <a:gd name="f553" fmla="*/ f433 1 1838237"/>
                  <a:gd name="f554" fmla="*/ f434 1 2177130"/>
                  <a:gd name="f555" fmla="*/ f435 1 1838237"/>
                  <a:gd name="f556" fmla="*/ f436 1 2177130"/>
                  <a:gd name="f557" fmla="*/ f437 1 1838237"/>
                  <a:gd name="f558" fmla="*/ f438 1 2177130"/>
                  <a:gd name="f559" fmla="*/ f439 1 1838237"/>
                  <a:gd name="f560" fmla="*/ f440 1 2177130"/>
                  <a:gd name="f561" fmla="*/ f441 1 1838237"/>
                  <a:gd name="f562" fmla="*/ f442 1 2177130"/>
                  <a:gd name="f563" fmla="*/ f443 1 1838237"/>
                  <a:gd name="f564" fmla="*/ f444 1 2177130"/>
                  <a:gd name="f565" fmla="*/ f445 1 1838237"/>
                  <a:gd name="f566" fmla="*/ f446 1 2177130"/>
                  <a:gd name="f567" fmla="*/ f447 1 1838237"/>
                  <a:gd name="f568" fmla="*/ f448 1 2177130"/>
                  <a:gd name="f569" fmla="*/ f449 1 1838237"/>
                  <a:gd name="f570" fmla="*/ f450 1 2177130"/>
                  <a:gd name="f571" fmla="*/ f451 1 1838237"/>
                  <a:gd name="f572" fmla="*/ f452 1 2177130"/>
                  <a:gd name="f573" fmla="*/ f453 1 1838237"/>
                  <a:gd name="f574" fmla="*/ f454 1 2177130"/>
                  <a:gd name="f575" fmla="*/ f455 1 1838237"/>
                  <a:gd name="f576" fmla="*/ f456 1 2177130"/>
                  <a:gd name="f577" fmla="*/ f457 1 1838237"/>
                  <a:gd name="f578" fmla="*/ f458 1 2177130"/>
                  <a:gd name="f579" fmla="*/ f459 1 2177130"/>
                  <a:gd name="f580" fmla="*/ f460 1 1838237"/>
                  <a:gd name="f581" fmla="*/ f461 1 2177130"/>
                  <a:gd name="f582" fmla="*/ f462 1 1838237"/>
                  <a:gd name="f583" fmla="*/ f463 1 2177130"/>
                  <a:gd name="f584" fmla="*/ f464 1 1838237"/>
                  <a:gd name="f585" fmla="*/ f465 1 2177130"/>
                  <a:gd name="f586" fmla="*/ f466 1 1838237"/>
                  <a:gd name="f587" fmla="*/ f467 1 2177130"/>
                  <a:gd name="f588" fmla="*/ f468 1 1838237"/>
                  <a:gd name="f589" fmla="*/ f469 1 2177130"/>
                  <a:gd name="f590" fmla="*/ f470 1 1838237"/>
                  <a:gd name="f591" fmla="*/ f471 1 2177130"/>
                  <a:gd name="f592" fmla="*/ f472 1 1838237"/>
                  <a:gd name="f593" fmla="*/ f473 1 2177130"/>
                  <a:gd name="f594" fmla="*/ f474 1 1838237"/>
                  <a:gd name="f595" fmla="*/ f475 1 2177130"/>
                  <a:gd name="f596" fmla="*/ f476 1 1838237"/>
                  <a:gd name="f597" fmla="*/ f477 1 2177130"/>
                  <a:gd name="f598" fmla="*/ f478 1 1838237"/>
                  <a:gd name="f599" fmla="*/ f479 1 2177130"/>
                  <a:gd name="f600" fmla="*/ f480 1 2177130"/>
                  <a:gd name="f601" fmla="*/ f481 1 1838237"/>
                  <a:gd name="f602" fmla="*/ f482 1 2177130"/>
                  <a:gd name="f603" fmla="*/ f355 1 f362"/>
                  <a:gd name="f604" fmla="*/ f356 1 f362"/>
                  <a:gd name="f605" fmla="*/ f355 1 f363"/>
                  <a:gd name="f606" fmla="*/ f357 1 f363"/>
                  <a:gd name="f607" fmla="*/ f484 1 f362"/>
                  <a:gd name="f608" fmla="*/ f485 1 f363"/>
                  <a:gd name="f609" fmla="*/ f486 1 f362"/>
                  <a:gd name="f610" fmla="*/ f487 1 f363"/>
                  <a:gd name="f611" fmla="*/ f488 1 f362"/>
                  <a:gd name="f612" fmla="*/ f489 1 f363"/>
                  <a:gd name="f613" fmla="*/ f490 1 f362"/>
                  <a:gd name="f614" fmla="*/ f491 1 f363"/>
                  <a:gd name="f615" fmla="*/ f492 1 f362"/>
                  <a:gd name="f616" fmla="*/ f493 1 f363"/>
                  <a:gd name="f617" fmla="*/ f494 1 f362"/>
                  <a:gd name="f618" fmla="*/ f495 1 f363"/>
                  <a:gd name="f619" fmla="*/ f496 1 f362"/>
                  <a:gd name="f620" fmla="*/ f497 1 f363"/>
                  <a:gd name="f621" fmla="*/ f498 1 f362"/>
                  <a:gd name="f622" fmla="*/ f499 1 f363"/>
                  <a:gd name="f623" fmla="*/ f500 1 f362"/>
                  <a:gd name="f624" fmla="*/ f501 1 f363"/>
                  <a:gd name="f625" fmla="*/ f502 1 f362"/>
                  <a:gd name="f626" fmla="*/ f503 1 f363"/>
                  <a:gd name="f627" fmla="*/ f504 1 f362"/>
                  <a:gd name="f628" fmla="*/ f505 1 f363"/>
                  <a:gd name="f629" fmla="*/ f506 1 f362"/>
                  <a:gd name="f630" fmla="*/ f507 1 f363"/>
                  <a:gd name="f631" fmla="*/ f508 1 f362"/>
                  <a:gd name="f632" fmla="*/ f509 1 f363"/>
                  <a:gd name="f633" fmla="*/ f510 1 f362"/>
                  <a:gd name="f634" fmla="*/ f511 1 f363"/>
                  <a:gd name="f635" fmla="*/ f512 1 f362"/>
                  <a:gd name="f636" fmla="*/ f513 1 f363"/>
                  <a:gd name="f637" fmla="*/ f514 1 f362"/>
                  <a:gd name="f638" fmla="*/ f515 1 f363"/>
                  <a:gd name="f639" fmla="*/ f516 1 f362"/>
                  <a:gd name="f640" fmla="*/ f517 1 f363"/>
                  <a:gd name="f641" fmla="*/ f518 1 f362"/>
                  <a:gd name="f642" fmla="*/ f519 1 f363"/>
                  <a:gd name="f643" fmla="*/ f520 1 f362"/>
                  <a:gd name="f644" fmla="*/ f521 1 f363"/>
                  <a:gd name="f645" fmla="*/ f522 1 f362"/>
                  <a:gd name="f646" fmla="*/ f523 1 f363"/>
                  <a:gd name="f647" fmla="*/ f524 1 f362"/>
                  <a:gd name="f648" fmla="*/ f525 1 f363"/>
                  <a:gd name="f649" fmla="*/ f526 1 f362"/>
                  <a:gd name="f650" fmla="*/ f527 1 f363"/>
                  <a:gd name="f651" fmla="*/ f528 1 f362"/>
                  <a:gd name="f652" fmla="*/ f529 1 f363"/>
                  <a:gd name="f653" fmla="*/ f530 1 f362"/>
                  <a:gd name="f654" fmla="*/ f531 1 f363"/>
                  <a:gd name="f655" fmla="*/ f532 1 f362"/>
                  <a:gd name="f656" fmla="*/ f533 1 f362"/>
                  <a:gd name="f657" fmla="*/ f534 1 f363"/>
                  <a:gd name="f658" fmla="*/ f535 1 f362"/>
                  <a:gd name="f659" fmla="*/ f536 1 f363"/>
                  <a:gd name="f660" fmla="*/ f537 1 f362"/>
                  <a:gd name="f661" fmla="*/ f538 1 f363"/>
                  <a:gd name="f662" fmla="*/ f539 1 f362"/>
                  <a:gd name="f663" fmla="*/ f540 1 f363"/>
                  <a:gd name="f664" fmla="*/ f541 1 f362"/>
                  <a:gd name="f665" fmla="*/ f542 1 f363"/>
                  <a:gd name="f666" fmla="*/ f543 1 f362"/>
                  <a:gd name="f667" fmla="*/ f544 1 f363"/>
                  <a:gd name="f668" fmla="*/ f545 1 f362"/>
                  <a:gd name="f669" fmla="*/ f546 1 f363"/>
                  <a:gd name="f670" fmla="*/ f547 1 f362"/>
                  <a:gd name="f671" fmla="*/ f548 1 f363"/>
                  <a:gd name="f672" fmla="*/ f549 1 f362"/>
                  <a:gd name="f673" fmla="*/ f550 1 f363"/>
                  <a:gd name="f674" fmla="*/ f551 1 f362"/>
                  <a:gd name="f675" fmla="*/ f552 1 f363"/>
                  <a:gd name="f676" fmla="*/ f553 1 f362"/>
                  <a:gd name="f677" fmla="*/ f554 1 f363"/>
                  <a:gd name="f678" fmla="*/ f555 1 f362"/>
                  <a:gd name="f679" fmla="*/ f556 1 f363"/>
                  <a:gd name="f680" fmla="*/ f557 1 f362"/>
                  <a:gd name="f681" fmla="*/ f558 1 f363"/>
                  <a:gd name="f682" fmla="*/ f559 1 f362"/>
                  <a:gd name="f683" fmla="*/ f560 1 f363"/>
                  <a:gd name="f684" fmla="*/ f561 1 f362"/>
                  <a:gd name="f685" fmla="*/ f562 1 f363"/>
                  <a:gd name="f686" fmla="*/ f563 1 f362"/>
                  <a:gd name="f687" fmla="*/ f564 1 f363"/>
                  <a:gd name="f688" fmla="*/ f565 1 f362"/>
                  <a:gd name="f689" fmla="*/ f566 1 f363"/>
                  <a:gd name="f690" fmla="*/ f567 1 f362"/>
                  <a:gd name="f691" fmla="*/ f568 1 f363"/>
                  <a:gd name="f692" fmla="*/ f569 1 f362"/>
                  <a:gd name="f693" fmla="*/ f570 1 f363"/>
                  <a:gd name="f694" fmla="*/ f571 1 f362"/>
                  <a:gd name="f695" fmla="*/ f572 1 f363"/>
                  <a:gd name="f696" fmla="*/ f573 1 f362"/>
                  <a:gd name="f697" fmla="*/ f574 1 f363"/>
                  <a:gd name="f698" fmla="*/ f575 1 f362"/>
                  <a:gd name="f699" fmla="*/ f576 1 f363"/>
                  <a:gd name="f700" fmla="*/ f577 1 f362"/>
                  <a:gd name="f701" fmla="*/ f578 1 f363"/>
                  <a:gd name="f702" fmla="*/ f579 1 f363"/>
                  <a:gd name="f703" fmla="*/ f580 1 f362"/>
                  <a:gd name="f704" fmla="*/ f581 1 f363"/>
                  <a:gd name="f705" fmla="*/ f582 1 f362"/>
                  <a:gd name="f706" fmla="*/ f583 1 f363"/>
                  <a:gd name="f707" fmla="*/ f584 1 f362"/>
                  <a:gd name="f708" fmla="*/ f585 1 f363"/>
                  <a:gd name="f709" fmla="*/ f586 1 f362"/>
                  <a:gd name="f710" fmla="*/ f587 1 f363"/>
                  <a:gd name="f711" fmla="*/ f588 1 f362"/>
                  <a:gd name="f712" fmla="*/ f589 1 f363"/>
                  <a:gd name="f713" fmla="*/ f590 1 f362"/>
                  <a:gd name="f714" fmla="*/ f591 1 f363"/>
                  <a:gd name="f715" fmla="*/ f592 1 f362"/>
                  <a:gd name="f716" fmla="*/ f593 1 f363"/>
                  <a:gd name="f717" fmla="*/ f594 1 f362"/>
                  <a:gd name="f718" fmla="*/ f595 1 f363"/>
                  <a:gd name="f719" fmla="*/ f596 1 f362"/>
                  <a:gd name="f720" fmla="*/ f597 1 f363"/>
                  <a:gd name="f721" fmla="*/ f598 1 f362"/>
                  <a:gd name="f722" fmla="*/ f599 1 f363"/>
                  <a:gd name="f723" fmla="*/ f600 1 f363"/>
                  <a:gd name="f724" fmla="*/ f601 1 f362"/>
                  <a:gd name="f725" fmla="*/ f602 1 f363"/>
                  <a:gd name="f726" fmla="*/ f603 f353 1"/>
                  <a:gd name="f727" fmla="*/ f604 f353 1"/>
                  <a:gd name="f728" fmla="*/ f606 f354 1"/>
                  <a:gd name="f729" fmla="*/ f605 f354 1"/>
                  <a:gd name="f730" fmla="*/ f607 f353 1"/>
                  <a:gd name="f731" fmla="*/ f608 f354 1"/>
                  <a:gd name="f732" fmla="*/ f609 f353 1"/>
                  <a:gd name="f733" fmla="*/ f610 f354 1"/>
                  <a:gd name="f734" fmla="*/ f611 f353 1"/>
                  <a:gd name="f735" fmla="*/ f612 f354 1"/>
                  <a:gd name="f736" fmla="*/ f613 f353 1"/>
                  <a:gd name="f737" fmla="*/ f614 f354 1"/>
                  <a:gd name="f738" fmla="*/ f615 f353 1"/>
                  <a:gd name="f739" fmla="*/ f616 f354 1"/>
                  <a:gd name="f740" fmla="*/ f617 f353 1"/>
                  <a:gd name="f741" fmla="*/ f618 f354 1"/>
                  <a:gd name="f742" fmla="*/ f619 f353 1"/>
                  <a:gd name="f743" fmla="*/ f620 f354 1"/>
                  <a:gd name="f744" fmla="*/ f621 f353 1"/>
                  <a:gd name="f745" fmla="*/ f622 f354 1"/>
                  <a:gd name="f746" fmla="*/ f623 f353 1"/>
                  <a:gd name="f747" fmla="*/ f624 f354 1"/>
                  <a:gd name="f748" fmla="*/ f625 f353 1"/>
                  <a:gd name="f749" fmla="*/ f626 f354 1"/>
                  <a:gd name="f750" fmla="*/ f627 f353 1"/>
                  <a:gd name="f751" fmla="*/ f628 f354 1"/>
                  <a:gd name="f752" fmla="*/ f629 f353 1"/>
                  <a:gd name="f753" fmla="*/ f630 f354 1"/>
                  <a:gd name="f754" fmla="*/ f631 f353 1"/>
                  <a:gd name="f755" fmla="*/ f632 f354 1"/>
                  <a:gd name="f756" fmla="*/ f633 f353 1"/>
                  <a:gd name="f757" fmla="*/ f634 f354 1"/>
                  <a:gd name="f758" fmla="*/ f635 f353 1"/>
                  <a:gd name="f759" fmla="*/ f636 f354 1"/>
                  <a:gd name="f760" fmla="*/ f637 f353 1"/>
                  <a:gd name="f761" fmla="*/ f638 f354 1"/>
                  <a:gd name="f762" fmla="*/ f639 f353 1"/>
                  <a:gd name="f763" fmla="*/ f640 f354 1"/>
                  <a:gd name="f764" fmla="*/ f641 f353 1"/>
                  <a:gd name="f765" fmla="*/ f642 f354 1"/>
                  <a:gd name="f766" fmla="*/ f643 f353 1"/>
                  <a:gd name="f767" fmla="*/ f644 f354 1"/>
                  <a:gd name="f768" fmla="*/ f645 f353 1"/>
                  <a:gd name="f769" fmla="*/ f646 f354 1"/>
                  <a:gd name="f770" fmla="*/ f647 f353 1"/>
                  <a:gd name="f771" fmla="*/ f648 f354 1"/>
                  <a:gd name="f772" fmla="*/ f649 f353 1"/>
                  <a:gd name="f773" fmla="*/ f650 f354 1"/>
                  <a:gd name="f774" fmla="*/ f651 f353 1"/>
                  <a:gd name="f775" fmla="*/ f652 f354 1"/>
                  <a:gd name="f776" fmla="*/ f653 f353 1"/>
                  <a:gd name="f777" fmla="*/ f654 f354 1"/>
                  <a:gd name="f778" fmla="*/ f655 f353 1"/>
                  <a:gd name="f779" fmla="*/ f656 f353 1"/>
                  <a:gd name="f780" fmla="*/ f657 f354 1"/>
                  <a:gd name="f781" fmla="*/ f658 f353 1"/>
                  <a:gd name="f782" fmla="*/ f659 f354 1"/>
                  <a:gd name="f783" fmla="*/ f660 f353 1"/>
                  <a:gd name="f784" fmla="*/ f661 f354 1"/>
                  <a:gd name="f785" fmla="*/ f662 f353 1"/>
                  <a:gd name="f786" fmla="*/ f663 f354 1"/>
                  <a:gd name="f787" fmla="*/ f664 f353 1"/>
                  <a:gd name="f788" fmla="*/ f665 f354 1"/>
                  <a:gd name="f789" fmla="*/ f666 f353 1"/>
                  <a:gd name="f790" fmla="*/ f667 f354 1"/>
                  <a:gd name="f791" fmla="*/ f668 f353 1"/>
                  <a:gd name="f792" fmla="*/ f669 f354 1"/>
                  <a:gd name="f793" fmla="*/ f670 f353 1"/>
                  <a:gd name="f794" fmla="*/ f671 f354 1"/>
                  <a:gd name="f795" fmla="*/ f672 f353 1"/>
                  <a:gd name="f796" fmla="*/ f673 f354 1"/>
                  <a:gd name="f797" fmla="*/ f674 f353 1"/>
                  <a:gd name="f798" fmla="*/ f675 f354 1"/>
                  <a:gd name="f799" fmla="*/ f676 f353 1"/>
                  <a:gd name="f800" fmla="*/ f677 f354 1"/>
                  <a:gd name="f801" fmla="*/ f678 f353 1"/>
                  <a:gd name="f802" fmla="*/ f679 f354 1"/>
                  <a:gd name="f803" fmla="*/ f680 f353 1"/>
                  <a:gd name="f804" fmla="*/ f681 f354 1"/>
                  <a:gd name="f805" fmla="*/ f682 f353 1"/>
                  <a:gd name="f806" fmla="*/ f683 f354 1"/>
                  <a:gd name="f807" fmla="*/ f684 f353 1"/>
                  <a:gd name="f808" fmla="*/ f685 f354 1"/>
                  <a:gd name="f809" fmla="*/ f686 f353 1"/>
                  <a:gd name="f810" fmla="*/ f687 f354 1"/>
                  <a:gd name="f811" fmla="*/ f688 f353 1"/>
                  <a:gd name="f812" fmla="*/ f689 f354 1"/>
                  <a:gd name="f813" fmla="*/ f690 f353 1"/>
                  <a:gd name="f814" fmla="*/ f691 f354 1"/>
                  <a:gd name="f815" fmla="*/ f692 f353 1"/>
                  <a:gd name="f816" fmla="*/ f693 f354 1"/>
                  <a:gd name="f817" fmla="*/ f694 f353 1"/>
                  <a:gd name="f818" fmla="*/ f695 f354 1"/>
                  <a:gd name="f819" fmla="*/ f696 f353 1"/>
                  <a:gd name="f820" fmla="*/ f697 f354 1"/>
                  <a:gd name="f821" fmla="*/ f698 f353 1"/>
                  <a:gd name="f822" fmla="*/ f699 f354 1"/>
                  <a:gd name="f823" fmla="*/ f700 f353 1"/>
                  <a:gd name="f824" fmla="*/ f701 f354 1"/>
                  <a:gd name="f825" fmla="*/ f702 f354 1"/>
                  <a:gd name="f826" fmla="*/ f703 f353 1"/>
                  <a:gd name="f827" fmla="*/ f704 f354 1"/>
                  <a:gd name="f828" fmla="*/ f705 f353 1"/>
                  <a:gd name="f829" fmla="*/ f706 f354 1"/>
                  <a:gd name="f830" fmla="*/ f707 f353 1"/>
                  <a:gd name="f831" fmla="*/ f708 f354 1"/>
                  <a:gd name="f832" fmla="*/ f709 f353 1"/>
                  <a:gd name="f833" fmla="*/ f710 f354 1"/>
                  <a:gd name="f834" fmla="*/ f711 f353 1"/>
                  <a:gd name="f835" fmla="*/ f712 f354 1"/>
                  <a:gd name="f836" fmla="*/ f713 f353 1"/>
                  <a:gd name="f837" fmla="*/ f714 f354 1"/>
                  <a:gd name="f838" fmla="*/ f715 f353 1"/>
                  <a:gd name="f839" fmla="*/ f716 f354 1"/>
                  <a:gd name="f840" fmla="*/ f717 f353 1"/>
                  <a:gd name="f841" fmla="*/ f718 f354 1"/>
                  <a:gd name="f842" fmla="*/ f719 f353 1"/>
                  <a:gd name="f843" fmla="*/ f720 f354 1"/>
                  <a:gd name="f844" fmla="*/ f721 f353 1"/>
                  <a:gd name="f845" fmla="*/ f722 f354 1"/>
                  <a:gd name="f846" fmla="*/ f723 f354 1"/>
                  <a:gd name="f847" fmla="*/ f724 f353 1"/>
                  <a:gd name="f848" fmla="*/ f725 f354 1"/>
                </a:gdLst>
                <a:ahLst/>
                <a:cxnLst>
                  <a:cxn ang="3cd4">
                    <a:pos x="hc" y="t"/>
                  </a:cxn>
                  <a:cxn ang="0">
                    <a:pos x="r" y="vc"/>
                  </a:cxn>
                  <a:cxn ang="cd4">
                    <a:pos x="hc" y="b"/>
                  </a:cxn>
                  <a:cxn ang="cd2">
                    <a:pos x="l" y="vc"/>
                  </a:cxn>
                  <a:cxn ang="f483">
                    <a:pos x="f730" y="f731"/>
                  </a:cxn>
                  <a:cxn ang="f483">
                    <a:pos x="f732" y="f733"/>
                  </a:cxn>
                  <a:cxn ang="f483">
                    <a:pos x="f734" y="f735"/>
                  </a:cxn>
                  <a:cxn ang="f483">
                    <a:pos x="f736" y="f737"/>
                  </a:cxn>
                  <a:cxn ang="f483">
                    <a:pos x="f738" y="f739"/>
                  </a:cxn>
                  <a:cxn ang="f483">
                    <a:pos x="f740" y="f741"/>
                  </a:cxn>
                  <a:cxn ang="f483">
                    <a:pos x="f742" y="f743"/>
                  </a:cxn>
                  <a:cxn ang="f483">
                    <a:pos x="f744" y="f745"/>
                  </a:cxn>
                  <a:cxn ang="f483">
                    <a:pos x="f746" y="f747"/>
                  </a:cxn>
                  <a:cxn ang="f483">
                    <a:pos x="f748" y="f749"/>
                  </a:cxn>
                  <a:cxn ang="f483">
                    <a:pos x="f750" y="f751"/>
                  </a:cxn>
                  <a:cxn ang="f483">
                    <a:pos x="f752" y="f753"/>
                  </a:cxn>
                  <a:cxn ang="f483">
                    <a:pos x="f754" y="f755"/>
                  </a:cxn>
                  <a:cxn ang="f483">
                    <a:pos x="f756" y="f757"/>
                  </a:cxn>
                  <a:cxn ang="f483">
                    <a:pos x="f758" y="f759"/>
                  </a:cxn>
                  <a:cxn ang="f483">
                    <a:pos x="f760" y="f761"/>
                  </a:cxn>
                  <a:cxn ang="f483">
                    <a:pos x="f762" y="f763"/>
                  </a:cxn>
                  <a:cxn ang="f483">
                    <a:pos x="f764" y="f765"/>
                  </a:cxn>
                  <a:cxn ang="f483">
                    <a:pos x="f766" y="f767"/>
                  </a:cxn>
                  <a:cxn ang="f483">
                    <a:pos x="f768" y="f769"/>
                  </a:cxn>
                  <a:cxn ang="f483">
                    <a:pos x="f770" y="f771"/>
                  </a:cxn>
                  <a:cxn ang="f483">
                    <a:pos x="f772" y="f773"/>
                  </a:cxn>
                  <a:cxn ang="f483">
                    <a:pos x="f774" y="f775"/>
                  </a:cxn>
                  <a:cxn ang="f483">
                    <a:pos x="f776" y="f777"/>
                  </a:cxn>
                  <a:cxn ang="f483">
                    <a:pos x="f778" y="f777"/>
                  </a:cxn>
                  <a:cxn ang="f483">
                    <a:pos x="f779" y="f780"/>
                  </a:cxn>
                  <a:cxn ang="f483">
                    <a:pos x="f781" y="f782"/>
                  </a:cxn>
                  <a:cxn ang="f483">
                    <a:pos x="f730" y="f731"/>
                  </a:cxn>
                  <a:cxn ang="f483">
                    <a:pos x="f783" y="f784"/>
                  </a:cxn>
                  <a:cxn ang="f483">
                    <a:pos x="f785" y="f786"/>
                  </a:cxn>
                  <a:cxn ang="f483">
                    <a:pos x="f787" y="f788"/>
                  </a:cxn>
                  <a:cxn ang="f483">
                    <a:pos x="f789" y="f790"/>
                  </a:cxn>
                  <a:cxn ang="f483">
                    <a:pos x="f783" y="f784"/>
                  </a:cxn>
                  <a:cxn ang="f483">
                    <a:pos x="f791" y="f792"/>
                  </a:cxn>
                  <a:cxn ang="f483">
                    <a:pos x="f793" y="f794"/>
                  </a:cxn>
                  <a:cxn ang="f483">
                    <a:pos x="f795" y="f796"/>
                  </a:cxn>
                  <a:cxn ang="f483">
                    <a:pos x="f797" y="f798"/>
                  </a:cxn>
                  <a:cxn ang="f483">
                    <a:pos x="f799" y="f800"/>
                  </a:cxn>
                  <a:cxn ang="f483">
                    <a:pos x="f801" y="f802"/>
                  </a:cxn>
                  <a:cxn ang="f483">
                    <a:pos x="f803" y="f804"/>
                  </a:cxn>
                  <a:cxn ang="f483">
                    <a:pos x="f805" y="f806"/>
                  </a:cxn>
                  <a:cxn ang="f483">
                    <a:pos x="f807" y="f808"/>
                  </a:cxn>
                  <a:cxn ang="f483">
                    <a:pos x="f809" y="f810"/>
                  </a:cxn>
                  <a:cxn ang="f483">
                    <a:pos x="f811" y="f812"/>
                  </a:cxn>
                  <a:cxn ang="f483">
                    <a:pos x="f791" y="f792"/>
                  </a:cxn>
                  <a:cxn ang="f483">
                    <a:pos x="f813" y="f814"/>
                  </a:cxn>
                  <a:cxn ang="f483">
                    <a:pos x="f815" y="f816"/>
                  </a:cxn>
                  <a:cxn ang="f483">
                    <a:pos x="f817" y="f818"/>
                  </a:cxn>
                  <a:cxn ang="f483">
                    <a:pos x="f819" y="f820"/>
                  </a:cxn>
                  <a:cxn ang="f483">
                    <a:pos x="f821" y="f822"/>
                  </a:cxn>
                  <a:cxn ang="f483">
                    <a:pos x="f823" y="f824"/>
                  </a:cxn>
                  <a:cxn ang="f483">
                    <a:pos x="f811" y="f825"/>
                  </a:cxn>
                  <a:cxn ang="f483">
                    <a:pos x="f826" y="f827"/>
                  </a:cxn>
                  <a:cxn ang="f483">
                    <a:pos x="f828" y="f829"/>
                  </a:cxn>
                  <a:cxn ang="f483">
                    <a:pos x="f830" y="f831"/>
                  </a:cxn>
                  <a:cxn ang="f483">
                    <a:pos x="f832" y="f833"/>
                  </a:cxn>
                  <a:cxn ang="f483">
                    <a:pos x="f834" y="f835"/>
                  </a:cxn>
                  <a:cxn ang="f483">
                    <a:pos x="f836" y="f837"/>
                  </a:cxn>
                  <a:cxn ang="f483">
                    <a:pos x="f838" y="f839"/>
                  </a:cxn>
                  <a:cxn ang="f483">
                    <a:pos x="f840" y="f841"/>
                  </a:cxn>
                  <a:cxn ang="f483">
                    <a:pos x="f813" y="f814"/>
                  </a:cxn>
                  <a:cxn ang="f483">
                    <a:pos x="f842" y="f843"/>
                  </a:cxn>
                  <a:cxn ang="f483">
                    <a:pos x="f844" y="f845"/>
                  </a:cxn>
                  <a:cxn ang="f483">
                    <a:pos x="f842" y="f846"/>
                  </a:cxn>
                  <a:cxn ang="f483">
                    <a:pos x="f847" y="f848"/>
                  </a:cxn>
                  <a:cxn ang="f483">
                    <a:pos x="f842" y="f843"/>
                  </a:cxn>
                </a:cxnLst>
                <a:rect l="f726" t="f729" r="f727" b="f728"/>
                <a:pathLst>
                  <a:path w="1838236" h="2177130">
                    <a:moveTo>
                      <a:pt x="f8" y="f9"/>
                    </a:moveTo>
                    <a:cubicBezTo>
                      <a:pt x="f10" y="f11"/>
                      <a:pt x="f12" y="f13"/>
                      <a:pt x="f14" y="f15"/>
                    </a:cubicBezTo>
                    <a:cubicBezTo>
                      <a:pt x="f16" y="f17"/>
                      <a:pt x="f18" y="f19"/>
                      <a:pt x="f20" y="f21"/>
                    </a:cubicBezTo>
                    <a:cubicBezTo>
                      <a:pt x="f22" y="f23"/>
                      <a:pt x="f24" y="f25"/>
                      <a:pt x="f26" y="f27"/>
                    </a:cubicBezTo>
                    <a:cubicBezTo>
                      <a:pt x="f26" y="f28"/>
                      <a:pt x="f26" y="f28"/>
                      <a:pt x="f29" y="f30"/>
                    </a:cubicBezTo>
                    <a:cubicBezTo>
                      <a:pt x="f31" y="f32"/>
                      <a:pt x="f33" y="f34"/>
                      <a:pt x="f35" y="f36"/>
                    </a:cubicBezTo>
                    <a:cubicBezTo>
                      <a:pt x="f35" y="f36"/>
                      <a:pt x="f35" y="f37"/>
                      <a:pt x="f38" y="f37"/>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95" y="f103"/>
                    </a:cubicBezTo>
                    <a:cubicBezTo>
                      <a:pt x="f104" y="f105"/>
                      <a:pt x="f106" y="f107"/>
                      <a:pt x="f108" y="f109"/>
                    </a:cubicBezTo>
                    <a:cubicBezTo>
                      <a:pt x="f110" y="f111"/>
                      <a:pt x="f112" y="f113"/>
                      <a:pt x="f114" y="f115"/>
                    </a:cubicBezTo>
                    <a:cubicBezTo>
                      <a:pt x="f116" y="f117"/>
                      <a:pt x="f118" y="f119"/>
                      <a:pt x="f120" y="f121"/>
                    </a:cubicBezTo>
                    <a:cubicBezTo>
                      <a:pt x="f122" y="f123"/>
                      <a:pt x="f124" y="f125"/>
                      <a:pt x="f126" y="f127"/>
                    </a:cubicBezTo>
                    <a:cubicBezTo>
                      <a:pt x="f128" y="f129"/>
                      <a:pt x="f130" y="f131"/>
                      <a:pt x="f132" y="f133"/>
                    </a:cubicBezTo>
                    <a:cubicBezTo>
                      <a:pt x="f134" y="f135"/>
                      <a:pt x="f136" y="f137"/>
                      <a:pt x="f138" y="f135"/>
                    </a:cubicBezTo>
                    <a:cubicBezTo>
                      <a:pt x="f139" y="f133"/>
                      <a:pt x="f140" y="f133"/>
                      <a:pt x="f141" y="f135"/>
                    </a:cubicBezTo>
                    <a:cubicBezTo>
                      <a:pt x="f142" y="f143"/>
                      <a:pt x="f144" y="f145"/>
                      <a:pt x="f146" y="f147"/>
                    </a:cubicBezTo>
                    <a:cubicBezTo>
                      <a:pt x="f148" y="f149"/>
                      <a:pt x="f150" y="f151"/>
                      <a:pt x="f152" y="f151"/>
                    </a:cubicBezTo>
                    <a:cubicBezTo>
                      <a:pt x="f153" y="f154"/>
                      <a:pt x="f155" y="f156"/>
                      <a:pt x="f8" y="f9"/>
                    </a:cubicBezTo>
                    <a:close/>
                    <a:moveTo>
                      <a:pt x="f157" y="f158"/>
                    </a:moveTo>
                    <a:cubicBezTo>
                      <a:pt x="f159" y="f160"/>
                      <a:pt x="f161" y="f162"/>
                      <a:pt x="f163" y="f164"/>
                    </a:cubicBezTo>
                    <a:cubicBezTo>
                      <a:pt x="f165" y="f166"/>
                      <a:pt x="f167" y="f168"/>
                      <a:pt x="f169" y="f170"/>
                    </a:cubicBezTo>
                    <a:cubicBezTo>
                      <a:pt x="f171" y="f172"/>
                      <a:pt x="f173" y="f174"/>
                      <a:pt x="f175" y="f176"/>
                    </a:cubicBezTo>
                    <a:cubicBezTo>
                      <a:pt x="f177" y="f162"/>
                      <a:pt x="f178" y="f179"/>
                      <a:pt x="f157" y="f158"/>
                    </a:cubicBezTo>
                    <a:close/>
                    <a:moveTo>
                      <a:pt x="f180" y="f181"/>
                    </a:moveTo>
                    <a:cubicBezTo>
                      <a:pt x="f182" y="f183"/>
                      <a:pt x="f184" y="f185"/>
                      <a:pt x="f186" y="f187"/>
                    </a:cubicBezTo>
                    <a:cubicBezTo>
                      <a:pt x="f188" y="f189"/>
                      <a:pt x="f190" y="f191"/>
                      <a:pt x="f192" y="f193"/>
                    </a:cubicBezTo>
                    <a:cubicBezTo>
                      <a:pt x="f194" y="f195"/>
                      <a:pt x="f196" y="f197"/>
                      <a:pt x="f198" y="f199"/>
                    </a:cubicBezTo>
                    <a:cubicBezTo>
                      <a:pt x="f200" y="f201"/>
                      <a:pt x="f202" y="f203"/>
                      <a:pt x="f204" y="f205"/>
                    </a:cubicBezTo>
                    <a:cubicBezTo>
                      <a:pt x="f206" y="f207"/>
                      <a:pt x="f208" y="f209"/>
                      <a:pt x="f210" y="f211"/>
                    </a:cubicBezTo>
                    <a:cubicBezTo>
                      <a:pt x="f212" y="f213"/>
                      <a:pt x="f214" y="f215"/>
                      <a:pt x="f216" y="f217"/>
                    </a:cubicBezTo>
                    <a:cubicBezTo>
                      <a:pt x="f218" y="f219"/>
                      <a:pt x="f220" y="f221"/>
                      <a:pt x="f222" y="f223"/>
                    </a:cubicBezTo>
                    <a:cubicBezTo>
                      <a:pt x="f224" y="f225"/>
                      <a:pt x="f226" y="f227"/>
                      <a:pt x="f228" y="f229"/>
                    </a:cubicBezTo>
                    <a:cubicBezTo>
                      <a:pt x="f230" y="f231"/>
                      <a:pt x="f232" y="f233"/>
                      <a:pt x="f234" y="f235"/>
                    </a:cubicBezTo>
                    <a:cubicBezTo>
                      <a:pt x="f236" y="f237"/>
                      <a:pt x="f238" y="f239"/>
                      <a:pt x="f240" y="f241"/>
                    </a:cubicBezTo>
                    <a:cubicBezTo>
                      <a:pt x="f242" y="f243"/>
                      <a:pt x="f244" y="f245"/>
                      <a:pt x="f180" y="f181"/>
                    </a:cubicBezTo>
                    <a:close/>
                    <a:moveTo>
                      <a:pt x="f246" y="f247"/>
                    </a:moveTo>
                    <a:cubicBezTo>
                      <a:pt x="f248" y="f249"/>
                      <a:pt x="f250" y="f251"/>
                      <a:pt x="f252" y="f253"/>
                    </a:cubicBezTo>
                    <a:cubicBezTo>
                      <a:pt x="f254" y="f255"/>
                      <a:pt x="f256" y="f257"/>
                      <a:pt x="f258" y="f259"/>
                    </a:cubicBezTo>
                    <a:cubicBezTo>
                      <a:pt x="f260" y="f261"/>
                      <a:pt x="f262" y="f263"/>
                      <a:pt x="f264" y="f265"/>
                    </a:cubicBezTo>
                    <a:cubicBezTo>
                      <a:pt x="f266" y="f267"/>
                      <a:pt x="f268" y="f269"/>
                      <a:pt x="f270" y="f271"/>
                    </a:cubicBezTo>
                    <a:cubicBezTo>
                      <a:pt x="f272" y="f273"/>
                      <a:pt x="f274" y="f275"/>
                      <a:pt x="f274" y="f276"/>
                    </a:cubicBezTo>
                    <a:cubicBezTo>
                      <a:pt x="f274" y="f277"/>
                      <a:pt x="f278" y="f279"/>
                      <a:pt x="f240" y="f277"/>
                    </a:cubicBezTo>
                    <a:cubicBezTo>
                      <a:pt x="f280" y="f281"/>
                      <a:pt x="f282" y="f283"/>
                      <a:pt x="f284" y="f285"/>
                    </a:cubicBezTo>
                    <a:cubicBezTo>
                      <a:pt x="f286" y="f287"/>
                      <a:pt x="f288" y="f289"/>
                      <a:pt x="f290" y="f291"/>
                    </a:cubicBezTo>
                    <a:cubicBezTo>
                      <a:pt x="f292" y="f293"/>
                      <a:pt x="f294" y="f295"/>
                      <a:pt x="f296" y="f297"/>
                    </a:cubicBezTo>
                    <a:cubicBezTo>
                      <a:pt x="f298" y="f299"/>
                      <a:pt x="f300" y="f172"/>
                      <a:pt x="f301" y="f302"/>
                    </a:cubicBezTo>
                    <a:cubicBezTo>
                      <a:pt x="f303" y="f304"/>
                      <a:pt x="f305" y="f306"/>
                      <a:pt x="f307" y="f308"/>
                    </a:cubicBezTo>
                    <a:cubicBezTo>
                      <a:pt x="f309" y="f310"/>
                      <a:pt x="f311" y="f312"/>
                      <a:pt x="f313" y="f314"/>
                    </a:cubicBezTo>
                    <a:cubicBezTo>
                      <a:pt x="f315" y="f316"/>
                      <a:pt x="f317" y="f318"/>
                      <a:pt x="f319" y="f320"/>
                    </a:cubicBezTo>
                    <a:cubicBezTo>
                      <a:pt x="f321" y="f322"/>
                      <a:pt x="f323" y="f324"/>
                      <a:pt x="f325" y="f326"/>
                    </a:cubicBezTo>
                    <a:cubicBezTo>
                      <a:pt x="f327" y="f328"/>
                      <a:pt x="f329" y="f330"/>
                      <a:pt x="f246" y="f247"/>
                    </a:cubicBezTo>
                    <a:close/>
                    <a:moveTo>
                      <a:pt x="f331" y="f332"/>
                    </a:moveTo>
                    <a:cubicBezTo>
                      <a:pt x="f333" y="f334"/>
                      <a:pt x="f335" y="f336"/>
                      <a:pt x="f337" y="f338"/>
                    </a:cubicBezTo>
                    <a:cubicBezTo>
                      <a:pt x="f339" y="f340"/>
                      <a:pt x="f341" y="f342"/>
                      <a:pt x="f331" y="f343"/>
                    </a:cubicBezTo>
                    <a:cubicBezTo>
                      <a:pt x="f344" y="f345"/>
                      <a:pt x="f329" y="f346"/>
                      <a:pt x="f329" y="f347"/>
                    </a:cubicBezTo>
                    <a:cubicBezTo>
                      <a:pt x="f348" y="f349"/>
                      <a:pt x="f350" y="f351"/>
                      <a:pt x="f331" y="f332"/>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37" name="Freeform: Shape 366">
                <a:extLst>
                  <a:ext uri="{FF2B5EF4-FFF2-40B4-BE49-F238E27FC236}">
                    <a16:creationId xmlns:a16="http://schemas.microsoft.com/office/drawing/2014/main" id="{8883D758-C0A8-42FB-BE74-68EC650E59B3}"/>
                  </a:ext>
                </a:extLst>
              </p:cNvPr>
              <p:cNvSpPr/>
              <p:nvPr/>
            </p:nvSpPr>
            <p:spPr>
              <a:xfrm>
                <a:off x="5119359" y="1931770"/>
                <a:ext cx="86035" cy="94640"/>
              </a:xfrm>
              <a:custGeom>
                <a:avLst/>
                <a:gdLst>
                  <a:gd name="f0" fmla="val 10800000"/>
                  <a:gd name="f1" fmla="val 5400000"/>
                  <a:gd name="f2" fmla="val 180"/>
                  <a:gd name="f3" fmla="val w"/>
                  <a:gd name="f4" fmla="val h"/>
                  <a:gd name="f5" fmla="val 0"/>
                  <a:gd name="f6" fmla="val 308084"/>
                  <a:gd name="f7" fmla="val 338892"/>
                  <a:gd name="f8" fmla="val 255197"/>
                  <a:gd name="f9" fmla="val 14806"/>
                  <a:gd name="f10" fmla="val 219253"/>
                  <a:gd name="f11" fmla="val -7787"/>
                  <a:gd name="f12" fmla="val 211551"/>
                  <a:gd name="f13" fmla="val -1112"/>
                  <a:gd name="f14" fmla="val 186905"/>
                  <a:gd name="f15" fmla="val 12238"/>
                  <a:gd name="f16" fmla="val 159177"/>
                  <a:gd name="f17" fmla="val 27129"/>
                  <a:gd name="f18" fmla="val 178689"/>
                  <a:gd name="f19" fmla="val 61019"/>
                  <a:gd name="f20" fmla="val 187418"/>
                  <a:gd name="f21" fmla="val 78477"/>
                  <a:gd name="f22" fmla="val 204876"/>
                  <a:gd name="f23" fmla="val 112879"/>
                  <a:gd name="f24" fmla="val 220794"/>
                  <a:gd name="f25" fmla="val 147282"/>
                  <a:gd name="f26" fmla="val 219767"/>
                  <a:gd name="f27" fmla="val 186306"/>
                  <a:gd name="f28" fmla="val 206332"/>
                  <a:gd name="f29" fmla="val 215146"/>
                  <a:gd name="f30" fmla="val 237140"/>
                  <a:gd name="f31" fmla="val 192553"/>
                  <a:gd name="f32" fmla="val 234573"/>
                  <a:gd name="f33" fmla="val 176635"/>
                  <a:gd name="f34" fmla="val 232519"/>
                  <a:gd name="f35" fmla="val 176122"/>
                  <a:gd name="f36" fmla="val 175095"/>
                  <a:gd name="f37" fmla="val 188360"/>
                  <a:gd name="f38" fmla="val 168933"/>
                  <a:gd name="f39" fmla="val 80017"/>
                  <a:gd name="f40" fmla="val 98074"/>
                  <a:gd name="f41" fmla="val 21995"/>
                  <a:gd name="f42" fmla="val 31322"/>
                  <a:gd name="f43" fmla="val 63072"/>
                  <a:gd name="f44" fmla="val 40051"/>
                  <a:gd name="f45" fmla="val 126743"/>
                  <a:gd name="f46" fmla="val 44159"/>
                  <a:gd name="f47" fmla="val 164227"/>
                  <a:gd name="f48" fmla="val 47240"/>
                  <a:gd name="f49" fmla="val 188874"/>
                  <a:gd name="f50" fmla="val 47753"/>
                  <a:gd name="f51" fmla="val 214547"/>
                  <a:gd name="f52" fmla="val 53401"/>
                  <a:gd name="f53" fmla="val 238681"/>
                  <a:gd name="f54" fmla="val 70346"/>
                  <a:gd name="f55" fmla="val 313648"/>
                  <a:gd name="f56" fmla="val 101668"/>
                  <a:gd name="f57" fmla="val 341889"/>
                  <a:gd name="f58" fmla="val 165852"/>
                  <a:gd name="f59" fmla="val 342402"/>
                  <a:gd name="f60" fmla="val 234658"/>
                  <a:gd name="f61" fmla="val 343429"/>
                  <a:gd name="f62" fmla="val 284978"/>
                  <a:gd name="f63" fmla="val 312621"/>
                  <a:gd name="f64" fmla="val 305517"/>
                  <a:gd name="f65" fmla="val 248437"/>
                  <a:gd name="f66" fmla="val 325029"/>
                  <a:gd name="f67" fmla="val 184766"/>
                  <a:gd name="f68" fmla="val 291140"/>
                  <a:gd name="f69" fmla="val 37399"/>
                  <a:gd name="f70" fmla="+- 0 0 -90"/>
                  <a:gd name="f71" fmla="*/ f3 1 308084"/>
                  <a:gd name="f72" fmla="*/ f4 1 338892"/>
                  <a:gd name="f73" fmla="val f5"/>
                  <a:gd name="f74" fmla="val f6"/>
                  <a:gd name="f75" fmla="val f7"/>
                  <a:gd name="f76" fmla="*/ f70 f0 1"/>
                  <a:gd name="f77" fmla="+- f75 0 f73"/>
                  <a:gd name="f78" fmla="+- f74 0 f73"/>
                  <a:gd name="f79" fmla="*/ f76 1 f2"/>
                  <a:gd name="f80" fmla="*/ f78 1 308084"/>
                  <a:gd name="f81" fmla="*/ f77 1 338892"/>
                  <a:gd name="f82" fmla="*/ 255197 f78 1"/>
                  <a:gd name="f83" fmla="*/ 14806 f77 1"/>
                  <a:gd name="f84" fmla="*/ 186905 f78 1"/>
                  <a:gd name="f85" fmla="*/ 12238 f77 1"/>
                  <a:gd name="f86" fmla="*/ 187418 f78 1"/>
                  <a:gd name="f87" fmla="*/ 78477 f77 1"/>
                  <a:gd name="f88" fmla="*/ 219767 f78 1"/>
                  <a:gd name="f89" fmla="*/ 186306 f77 1"/>
                  <a:gd name="f90" fmla="*/ 192553 f78 1"/>
                  <a:gd name="f91" fmla="*/ 234573 f77 1"/>
                  <a:gd name="f92" fmla="*/ 175095 f78 1"/>
                  <a:gd name="f93" fmla="*/ 188360 f77 1"/>
                  <a:gd name="f94" fmla="*/ 0 f78 1"/>
                  <a:gd name="f95" fmla="*/ 21995 f77 1"/>
                  <a:gd name="f96" fmla="*/ 44159 f78 1"/>
                  <a:gd name="f97" fmla="*/ 164227 f77 1"/>
                  <a:gd name="f98" fmla="*/ 53401 f78 1"/>
                  <a:gd name="f99" fmla="*/ 238681 f77 1"/>
                  <a:gd name="f100" fmla="*/ 165852 f78 1"/>
                  <a:gd name="f101" fmla="*/ 342402 f77 1"/>
                  <a:gd name="f102" fmla="*/ 305517 f78 1"/>
                  <a:gd name="f103" fmla="*/ 248437 f77 1"/>
                  <a:gd name="f104" fmla="+- f79 0 f1"/>
                  <a:gd name="f105" fmla="*/ f82 1 308084"/>
                  <a:gd name="f106" fmla="*/ f83 1 338892"/>
                  <a:gd name="f107" fmla="*/ f84 1 308084"/>
                  <a:gd name="f108" fmla="*/ f85 1 338892"/>
                  <a:gd name="f109" fmla="*/ f86 1 308084"/>
                  <a:gd name="f110" fmla="*/ f87 1 338892"/>
                  <a:gd name="f111" fmla="*/ f88 1 308084"/>
                  <a:gd name="f112" fmla="*/ f89 1 338892"/>
                  <a:gd name="f113" fmla="*/ f90 1 308084"/>
                  <a:gd name="f114" fmla="*/ f91 1 338892"/>
                  <a:gd name="f115" fmla="*/ f92 1 308084"/>
                  <a:gd name="f116" fmla="*/ f93 1 338892"/>
                  <a:gd name="f117" fmla="*/ f94 1 308084"/>
                  <a:gd name="f118" fmla="*/ f95 1 338892"/>
                  <a:gd name="f119" fmla="*/ f96 1 308084"/>
                  <a:gd name="f120" fmla="*/ f97 1 338892"/>
                  <a:gd name="f121" fmla="*/ f98 1 308084"/>
                  <a:gd name="f122" fmla="*/ f99 1 338892"/>
                  <a:gd name="f123" fmla="*/ f100 1 308084"/>
                  <a:gd name="f124" fmla="*/ f101 1 338892"/>
                  <a:gd name="f125" fmla="*/ f102 1 308084"/>
                  <a:gd name="f126" fmla="*/ f103 1 338892"/>
                  <a:gd name="f127" fmla="*/ f73 1 f80"/>
                  <a:gd name="f128" fmla="*/ f74 1 f80"/>
                  <a:gd name="f129" fmla="*/ f73 1 f81"/>
                  <a:gd name="f130" fmla="*/ f75 1 f81"/>
                  <a:gd name="f131" fmla="*/ f105 1 f80"/>
                  <a:gd name="f132" fmla="*/ f106 1 f81"/>
                  <a:gd name="f133" fmla="*/ f107 1 f80"/>
                  <a:gd name="f134" fmla="*/ f108 1 f81"/>
                  <a:gd name="f135" fmla="*/ f109 1 f80"/>
                  <a:gd name="f136" fmla="*/ f110 1 f81"/>
                  <a:gd name="f137" fmla="*/ f111 1 f80"/>
                  <a:gd name="f138" fmla="*/ f112 1 f81"/>
                  <a:gd name="f139" fmla="*/ f113 1 f80"/>
                  <a:gd name="f140" fmla="*/ f114 1 f81"/>
                  <a:gd name="f141" fmla="*/ f115 1 f80"/>
                  <a:gd name="f142" fmla="*/ f116 1 f81"/>
                  <a:gd name="f143" fmla="*/ f117 1 f80"/>
                  <a:gd name="f144" fmla="*/ f118 1 f81"/>
                  <a:gd name="f145" fmla="*/ f119 1 f80"/>
                  <a:gd name="f146" fmla="*/ f120 1 f81"/>
                  <a:gd name="f147" fmla="*/ f121 1 f80"/>
                  <a:gd name="f148" fmla="*/ f122 1 f81"/>
                  <a:gd name="f149" fmla="*/ f123 1 f80"/>
                  <a:gd name="f150" fmla="*/ f124 1 f81"/>
                  <a:gd name="f151" fmla="*/ f125 1 f80"/>
                  <a:gd name="f152" fmla="*/ f126 1 f81"/>
                  <a:gd name="f153" fmla="*/ f127 f71 1"/>
                  <a:gd name="f154" fmla="*/ f128 f71 1"/>
                  <a:gd name="f155" fmla="*/ f130 f72 1"/>
                  <a:gd name="f156" fmla="*/ f129 f72 1"/>
                  <a:gd name="f157" fmla="*/ f131 f71 1"/>
                  <a:gd name="f158" fmla="*/ f132 f72 1"/>
                  <a:gd name="f159" fmla="*/ f133 f71 1"/>
                  <a:gd name="f160" fmla="*/ f134 f72 1"/>
                  <a:gd name="f161" fmla="*/ f135 f71 1"/>
                  <a:gd name="f162" fmla="*/ f136 f72 1"/>
                  <a:gd name="f163" fmla="*/ f137 f71 1"/>
                  <a:gd name="f164" fmla="*/ f138 f72 1"/>
                  <a:gd name="f165" fmla="*/ f139 f71 1"/>
                  <a:gd name="f166" fmla="*/ f140 f72 1"/>
                  <a:gd name="f167" fmla="*/ f141 f71 1"/>
                  <a:gd name="f168" fmla="*/ f142 f72 1"/>
                  <a:gd name="f169" fmla="*/ f143 f71 1"/>
                  <a:gd name="f170" fmla="*/ f144 f72 1"/>
                  <a:gd name="f171" fmla="*/ f145 f71 1"/>
                  <a:gd name="f172" fmla="*/ f146 f72 1"/>
                  <a:gd name="f173" fmla="*/ f147 f71 1"/>
                  <a:gd name="f174" fmla="*/ f148 f72 1"/>
                  <a:gd name="f175" fmla="*/ f149 f71 1"/>
                  <a:gd name="f176" fmla="*/ f150 f72 1"/>
                  <a:gd name="f177" fmla="*/ f151 f71 1"/>
                  <a:gd name="f178" fmla="*/ f152 f72 1"/>
                </a:gdLst>
                <a:ahLst/>
                <a:cxnLst>
                  <a:cxn ang="3cd4">
                    <a:pos x="hc" y="t"/>
                  </a:cxn>
                  <a:cxn ang="0">
                    <a:pos x="r" y="vc"/>
                  </a:cxn>
                  <a:cxn ang="cd4">
                    <a:pos x="hc" y="b"/>
                  </a:cxn>
                  <a:cxn ang="cd2">
                    <a:pos x="l" y="vc"/>
                  </a:cxn>
                  <a:cxn ang="f104">
                    <a:pos x="f157" y="f158"/>
                  </a:cxn>
                  <a:cxn ang="f104">
                    <a:pos x="f159" y="f160"/>
                  </a:cxn>
                  <a:cxn ang="f104">
                    <a:pos x="f161" y="f162"/>
                  </a:cxn>
                  <a:cxn ang="f104">
                    <a:pos x="f163" y="f164"/>
                  </a:cxn>
                  <a:cxn ang="f104">
                    <a:pos x="f165" y="f166"/>
                  </a:cxn>
                  <a:cxn ang="f104">
                    <a:pos x="f167" y="f168"/>
                  </a:cxn>
                  <a:cxn ang="f104">
                    <a:pos x="f169" y="f170"/>
                  </a:cxn>
                  <a:cxn ang="f104">
                    <a:pos x="f171" y="f172"/>
                  </a:cxn>
                  <a:cxn ang="f104">
                    <a:pos x="f171" y="f172"/>
                  </a:cxn>
                  <a:cxn ang="f104">
                    <a:pos x="f173" y="f174"/>
                  </a:cxn>
                  <a:cxn ang="f104">
                    <a:pos x="f175" y="f176"/>
                  </a:cxn>
                  <a:cxn ang="f104">
                    <a:pos x="f177" y="f178"/>
                  </a:cxn>
                  <a:cxn ang="f104">
                    <a:pos x="f157" y="f158"/>
                  </a:cxn>
                </a:cxnLst>
                <a:rect l="f153" t="f156" r="f154" b="f155"/>
                <a:pathLst>
                  <a:path w="308084" h="338892">
                    <a:moveTo>
                      <a:pt x="f8" y="f9"/>
                    </a:moveTo>
                    <a:cubicBezTo>
                      <a:pt x="f10" y="f11"/>
                      <a:pt x="f12" y="f13"/>
                      <a:pt x="f14" y="f15"/>
                    </a:cubicBezTo>
                    <a:cubicBezTo>
                      <a:pt x="f16" y="f17"/>
                      <a:pt x="f18" y="f19"/>
                      <a:pt x="f20" y="f21"/>
                    </a:cubicBezTo>
                    <a:cubicBezTo>
                      <a:pt x="f22" y="f23"/>
                      <a:pt x="f24" y="f25"/>
                      <a:pt x="f26" y="f27"/>
                    </a:cubicBezTo>
                    <a:cubicBezTo>
                      <a:pt x="f10" y="f28"/>
                      <a:pt x="f29" y="f30"/>
                      <a:pt x="f31" y="f32"/>
                    </a:cubicBezTo>
                    <a:cubicBezTo>
                      <a:pt x="f33" y="f34"/>
                      <a:pt x="f35" y="f28"/>
                      <a:pt x="f36" y="f37"/>
                    </a:cubicBezTo>
                    <a:cubicBezTo>
                      <a:pt x="f38" y="f39"/>
                      <a:pt x="f40" y="f9"/>
                      <a:pt x="f5" y="f41"/>
                    </a:cubicBezTo>
                    <a:cubicBezTo>
                      <a:pt x="f42" y="f43"/>
                      <a:pt x="f44" y="f45"/>
                      <a:pt x="f46" y="f47"/>
                    </a:cubicBezTo>
                    <a:lnTo>
                      <a:pt x="f46" y="f47"/>
                    </a:lnTo>
                    <a:cubicBezTo>
                      <a:pt x="f48" y="f49"/>
                      <a:pt x="f50" y="f51"/>
                      <a:pt x="f52" y="f53"/>
                    </a:cubicBezTo>
                    <a:cubicBezTo>
                      <a:pt x="f54" y="f55"/>
                      <a:pt x="f56" y="f57"/>
                      <a:pt x="f58" y="f59"/>
                    </a:cubicBezTo>
                    <a:cubicBezTo>
                      <a:pt x="f60" y="f61"/>
                      <a:pt x="f62" y="f63"/>
                      <a:pt x="f64" y="f65"/>
                    </a:cubicBezTo>
                    <a:cubicBezTo>
                      <a:pt x="f66" y="f67"/>
                      <a:pt x="f68" y="f69"/>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138" name="Freeform: Shape 363">
              <a:extLst>
                <a:ext uri="{FF2B5EF4-FFF2-40B4-BE49-F238E27FC236}">
                  <a16:creationId xmlns:a16="http://schemas.microsoft.com/office/drawing/2014/main" id="{0E202B1A-7358-4087-8856-3FC25C8095E2}"/>
                </a:ext>
              </a:extLst>
            </p:cNvPr>
            <p:cNvSpPr/>
            <p:nvPr/>
          </p:nvSpPr>
          <p:spPr>
            <a:xfrm>
              <a:off x="5303958" y="1889415"/>
              <a:ext cx="57360" cy="87471"/>
            </a:xfrm>
            <a:custGeom>
              <a:avLst/>
              <a:gdLst>
                <a:gd name="f0" fmla="val 10800000"/>
                <a:gd name="f1" fmla="val 5400000"/>
                <a:gd name="f2" fmla="val 180"/>
                <a:gd name="f3" fmla="val w"/>
                <a:gd name="f4" fmla="val h"/>
                <a:gd name="f5" fmla="val 0"/>
                <a:gd name="f6" fmla="val 205389"/>
                <a:gd name="f7" fmla="val 313219"/>
                <a:gd name="f8" fmla="val 193904"/>
                <a:gd name="f9" fmla="val 110511"/>
                <a:gd name="f10" fmla="val 166177"/>
                <a:gd name="f11" fmla="val 41192"/>
                <a:gd name="f12" fmla="val 104046"/>
                <a:gd name="f13" fmla="val -6048"/>
                <a:gd name="f14" fmla="val 48591"/>
                <a:gd name="f15" fmla="val 628"/>
                <a:gd name="f16" fmla="val 32160"/>
                <a:gd name="f17" fmla="val 2681"/>
                <a:gd name="f18" fmla="val -3783"/>
                <a:gd name="f19" fmla="val -5534"/>
                <a:gd name="f20" fmla="val 325"/>
                <a:gd name="f21" fmla="val 13464"/>
                <a:gd name="f22" fmla="val 12648"/>
                <a:gd name="f23" fmla="val 72514"/>
                <a:gd name="f24" fmla="val 29079"/>
                <a:gd name="f25" fmla="val 261986"/>
                <a:gd name="f26" fmla="val 30619"/>
                <a:gd name="f27" fmla="val 263013"/>
                <a:gd name="f28" fmla="val 73238"/>
                <a:gd name="f29" fmla="val 284065"/>
                <a:gd name="f30" fmla="val 107641"/>
                <a:gd name="f31" fmla="val 281498"/>
                <a:gd name="f32" fmla="val 144097"/>
                <a:gd name="f33" fmla="val 310766"/>
                <a:gd name="f34" fmla="val 144611"/>
                <a:gd name="f35" fmla="val 311279"/>
                <a:gd name="f36" fmla="val 145638"/>
                <a:gd name="f37" fmla="val 311793"/>
                <a:gd name="f38" fmla="val 146665"/>
                <a:gd name="f39" fmla="val 312306"/>
                <a:gd name="f40" fmla="val 150259"/>
                <a:gd name="f41" fmla="val 313847"/>
                <a:gd name="f42" fmla="val 154880"/>
                <a:gd name="f43" fmla="val 316414"/>
                <a:gd name="f44" fmla="val 156421"/>
                <a:gd name="f45" fmla="val 315387"/>
                <a:gd name="f46" fmla="val 203147"/>
                <a:gd name="f47" fmla="val 279444"/>
                <a:gd name="f48" fmla="val 224199"/>
                <a:gd name="f49" fmla="val 185992"/>
                <a:gd name="f50" fmla="+- 0 0 -90"/>
                <a:gd name="f51" fmla="*/ f3 1 205389"/>
                <a:gd name="f52" fmla="*/ f4 1 313219"/>
                <a:gd name="f53" fmla="val f5"/>
                <a:gd name="f54" fmla="val f6"/>
                <a:gd name="f55" fmla="val f7"/>
                <a:gd name="f56" fmla="*/ f50 f0 1"/>
                <a:gd name="f57" fmla="+- f55 0 f53"/>
                <a:gd name="f58" fmla="+- f54 0 f53"/>
                <a:gd name="f59" fmla="*/ f56 1 f2"/>
                <a:gd name="f60" fmla="*/ f58 1 205389"/>
                <a:gd name="f61" fmla="*/ f57 1 313219"/>
                <a:gd name="f62" fmla="*/ 193904 f58 1"/>
                <a:gd name="f63" fmla="*/ 110511 f57 1"/>
                <a:gd name="f64" fmla="*/ 48591 f58 1"/>
                <a:gd name="f65" fmla="*/ 628 f57 1"/>
                <a:gd name="f66" fmla="*/ 325 f58 1"/>
                <a:gd name="f67" fmla="*/ 13464 f57 1"/>
                <a:gd name="f68" fmla="*/ 30619 f58 1"/>
                <a:gd name="f69" fmla="*/ 263013 f57 1"/>
                <a:gd name="f70" fmla="*/ 144097 f58 1"/>
                <a:gd name="f71" fmla="*/ 310766 f57 1"/>
                <a:gd name="f72" fmla="*/ 146665 f58 1"/>
                <a:gd name="f73" fmla="*/ 312306 f57 1"/>
                <a:gd name="f74" fmla="*/ 156421 f58 1"/>
                <a:gd name="f75" fmla="*/ 315387 f57 1"/>
                <a:gd name="f76" fmla="+- f59 0 f1"/>
                <a:gd name="f77" fmla="*/ f62 1 205389"/>
                <a:gd name="f78" fmla="*/ f63 1 313219"/>
                <a:gd name="f79" fmla="*/ f64 1 205389"/>
                <a:gd name="f80" fmla="*/ f65 1 313219"/>
                <a:gd name="f81" fmla="*/ f66 1 205389"/>
                <a:gd name="f82" fmla="*/ f67 1 313219"/>
                <a:gd name="f83" fmla="*/ f68 1 205389"/>
                <a:gd name="f84" fmla="*/ f69 1 313219"/>
                <a:gd name="f85" fmla="*/ f70 1 205389"/>
                <a:gd name="f86" fmla="*/ f71 1 313219"/>
                <a:gd name="f87" fmla="*/ f72 1 205389"/>
                <a:gd name="f88" fmla="*/ f73 1 313219"/>
                <a:gd name="f89" fmla="*/ f74 1 205389"/>
                <a:gd name="f90" fmla="*/ f75 1 313219"/>
                <a:gd name="f91" fmla="*/ f53 1 f60"/>
                <a:gd name="f92" fmla="*/ f54 1 f60"/>
                <a:gd name="f93" fmla="*/ f53 1 f61"/>
                <a:gd name="f94" fmla="*/ f55 1 f61"/>
                <a:gd name="f95" fmla="*/ f77 1 f60"/>
                <a:gd name="f96" fmla="*/ f78 1 f61"/>
                <a:gd name="f97" fmla="*/ f79 1 f60"/>
                <a:gd name="f98" fmla="*/ f80 1 f61"/>
                <a:gd name="f99" fmla="*/ f81 1 f60"/>
                <a:gd name="f100" fmla="*/ f82 1 f61"/>
                <a:gd name="f101" fmla="*/ f83 1 f60"/>
                <a:gd name="f102" fmla="*/ f84 1 f61"/>
                <a:gd name="f103" fmla="*/ f85 1 f60"/>
                <a:gd name="f104" fmla="*/ f86 1 f61"/>
                <a:gd name="f105" fmla="*/ f87 1 f60"/>
                <a:gd name="f106" fmla="*/ f88 1 f61"/>
                <a:gd name="f107" fmla="*/ f89 1 f60"/>
                <a:gd name="f108" fmla="*/ f90 1 f61"/>
                <a:gd name="f109" fmla="*/ f91 f51 1"/>
                <a:gd name="f110" fmla="*/ f92 f51 1"/>
                <a:gd name="f111" fmla="*/ f94 f52 1"/>
                <a:gd name="f112" fmla="*/ f93 f52 1"/>
                <a:gd name="f113" fmla="*/ f95 f51 1"/>
                <a:gd name="f114" fmla="*/ f96 f52 1"/>
                <a:gd name="f115" fmla="*/ f97 f51 1"/>
                <a:gd name="f116" fmla="*/ f98 f52 1"/>
                <a:gd name="f117" fmla="*/ f99 f51 1"/>
                <a:gd name="f118" fmla="*/ f100 f52 1"/>
                <a:gd name="f119" fmla="*/ f101 f51 1"/>
                <a:gd name="f120" fmla="*/ f102 f52 1"/>
                <a:gd name="f121" fmla="*/ f103 f51 1"/>
                <a:gd name="f122" fmla="*/ f104 f52 1"/>
                <a:gd name="f123" fmla="*/ f105 f51 1"/>
                <a:gd name="f124" fmla="*/ f106 f52 1"/>
                <a:gd name="f125" fmla="*/ f107 f51 1"/>
                <a:gd name="f126" fmla="*/ f108 f52 1"/>
              </a:gdLst>
              <a:ahLst/>
              <a:cxnLst>
                <a:cxn ang="3cd4">
                  <a:pos x="hc" y="t"/>
                </a:cxn>
                <a:cxn ang="0">
                  <a:pos x="r" y="vc"/>
                </a:cxn>
                <a:cxn ang="cd4">
                  <a:pos x="hc" y="b"/>
                </a:cxn>
                <a:cxn ang="cd2">
                  <a:pos x="l" y="vc"/>
                </a:cxn>
                <a:cxn ang="f76">
                  <a:pos x="f113" y="f114"/>
                </a:cxn>
                <a:cxn ang="f76">
                  <a:pos x="f115" y="f116"/>
                </a:cxn>
                <a:cxn ang="f76">
                  <a:pos x="f117" y="f118"/>
                </a:cxn>
                <a:cxn ang="f76">
                  <a:pos x="f119" y="f120"/>
                </a:cxn>
                <a:cxn ang="f76">
                  <a:pos x="f121" y="f122"/>
                </a:cxn>
                <a:cxn ang="f76">
                  <a:pos x="f123" y="f124"/>
                </a:cxn>
                <a:cxn ang="f76">
                  <a:pos x="f125" y="f126"/>
                </a:cxn>
                <a:cxn ang="f76">
                  <a:pos x="f113" y="f114"/>
                </a:cxn>
              </a:cxnLst>
              <a:rect l="f109" t="f112" r="f110" b="f111"/>
              <a:pathLst>
                <a:path w="205388" h="31321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39" name="Freeform: Shape 364">
              <a:extLst>
                <a:ext uri="{FF2B5EF4-FFF2-40B4-BE49-F238E27FC236}">
                  <a16:creationId xmlns:a16="http://schemas.microsoft.com/office/drawing/2014/main" id="{01EDD6ED-CC15-462F-A409-D82B7FA0C8C1}"/>
                </a:ext>
              </a:extLst>
            </p:cNvPr>
            <p:cNvSpPr/>
            <p:nvPr/>
          </p:nvSpPr>
          <p:spPr>
            <a:xfrm>
              <a:off x="5119359" y="1931770"/>
              <a:ext cx="86035" cy="94640"/>
            </a:xfrm>
            <a:custGeom>
              <a:avLst/>
              <a:gdLst>
                <a:gd name="f0" fmla="val 10800000"/>
                <a:gd name="f1" fmla="val 5400000"/>
                <a:gd name="f2" fmla="val 180"/>
                <a:gd name="f3" fmla="val w"/>
                <a:gd name="f4" fmla="val h"/>
                <a:gd name="f5" fmla="val 0"/>
                <a:gd name="f6" fmla="val 308084"/>
                <a:gd name="f7" fmla="val 338892"/>
                <a:gd name="f8" fmla="val 255197"/>
                <a:gd name="f9" fmla="val 14806"/>
                <a:gd name="f10" fmla="val 219253"/>
                <a:gd name="f11" fmla="val -7787"/>
                <a:gd name="f12" fmla="val 211551"/>
                <a:gd name="f13" fmla="val -1112"/>
                <a:gd name="f14" fmla="val 186905"/>
                <a:gd name="f15" fmla="val 12238"/>
                <a:gd name="f16" fmla="val 159177"/>
                <a:gd name="f17" fmla="val 27129"/>
                <a:gd name="f18" fmla="val 178689"/>
                <a:gd name="f19" fmla="val 61019"/>
                <a:gd name="f20" fmla="val 187418"/>
                <a:gd name="f21" fmla="val 78477"/>
                <a:gd name="f22" fmla="val 204876"/>
                <a:gd name="f23" fmla="val 112879"/>
                <a:gd name="f24" fmla="val 220794"/>
                <a:gd name="f25" fmla="val 147282"/>
                <a:gd name="f26" fmla="val 219767"/>
                <a:gd name="f27" fmla="val 186306"/>
                <a:gd name="f28" fmla="val 206332"/>
                <a:gd name="f29" fmla="val 215146"/>
                <a:gd name="f30" fmla="val 237140"/>
                <a:gd name="f31" fmla="val 192553"/>
                <a:gd name="f32" fmla="val 234573"/>
                <a:gd name="f33" fmla="val 176635"/>
                <a:gd name="f34" fmla="val 232519"/>
                <a:gd name="f35" fmla="val 176122"/>
                <a:gd name="f36" fmla="val 175095"/>
                <a:gd name="f37" fmla="val 188360"/>
                <a:gd name="f38" fmla="val 168933"/>
                <a:gd name="f39" fmla="val 80017"/>
                <a:gd name="f40" fmla="val 98074"/>
                <a:gd name="f41" fmla="val 21995"/>
                <a:gd name="f42" fmla="val 31322"/>
                <a:gd name="f43" fmla="val 63072"/>
                <a:gd name="f44" fmla="val 40051"/>
                <a:gd name="f45" fmla="val 126743"/>
                <a:gd name="f46" fmla="val 44159"/>
                <a:gd name="f47" fmla="val 164227"/>
                <a:gd name="f48" fmla="val 47240"/>
                <a:gd name="f49" fmla="val 188874"/>
                <a:gd name="f50" fmla="val 47753"/>
                <a:gd name="f51" fmla="val 214547"/>
                <a:gd name="f52" fmla="val 53401"/>
                <a:gd name="f53" fmla="val 238681"/>
                <a:gd name="f54" fmla="val 70346"/>
                <a:gd name="f55" fmla="val 313648"/>
                <a:gd name="f56" fmla="val 101668"/>
                <a:gd name="f57" fmla="val 341889"/>
                <a:gd name="f58" fmla="val 165852"/>
                <a:gd name="f59" fmla="val 342402"/>
                <a:gd name="f60" fmla="val 234658"/>
                <a:gd name="f61" fmla="val 343429"/>
                <a:gd name="f62" fmla="val 284978"/>
                <a:gd name="f63" fmla="val 312621"/>
                <a:gd name="f64" fmla="val 305517"/>
                <a:gd name="f65" fmla="val 248437"/>
                <a:gd name="f66" fmla="val 325029"/>
                <a:gd name="f67" fmla="val 184766"/>
                <a:gd name="f68" fmla="val 291140"/>
                <a:gd name="f69" fmla="val 37399"/>
                <a:gd name="f70" fmla="+- 0 0 -90"/>
                <a:gd name="f71" fmla="*/ f3 1 308084"/>
                <a:gd name="f72" fmla="*/ f4 1 338892"/>
                <a:gd name="f73" fmla="val f5"/>
                <a:gd name="f74" fmla="val f6"/>
                <a:gd name="f75" fmla="val f7"/>
                <a:gd name="f76" fmla="*/ f70 f0 1"/>
                <a:gd name="f77" fmla="+- f75 0 f73"/>
                <a:gd name="f78" fmla="+- f74 0 f73"/>
                <a:gd name="f79" fmla="*/ f76 1 f2"/>
                <a:gd name="f80" fmla="*/ f78 1 308084"/>
                <a:gd name="f81" fmla="*/ f77 1 338892"/>
                <a:gd name="f82" fmla="*/ 255197 f78 1"/>
                <a:gd name="f83" fmla="*/ 14806 f77 1"/>
                <a:gd name="f84" fmla="*/ 186905 f78 1"/>
                <a:gd name="f85" fmla="*/ 12238 f77 1"/>
                <a:gd name="f86" fmla="*/ 187418 f78 1"/>
                <a:gd name="f87" fmla="*/ 78477 f77 1"/>
                <a:gd name="f88" fmla="*/ 219767 f78 1"/>
                <a:gd name="f89" fmla="*/ 186306 f77 1"/>
                <a:gd name="f90" fmla="*/ 192553 f78 1"/>
                <a:gd name="f91" fmla="*/ 234573 f77 1"/>
                <a:gd name="f92" fmla="*/ 175095 f78 1"/>
                <a:gd name="f93" fmla="*/ 188360 f77 1"/>
                <a:gd name="f94" fmla="*/ 0 f78 1"/>
                <a:gd name="f95" fmla="*/ 21995 f77 1"/>
                <a:gd name="f96" fmla="*/ 44159 f78 1"/>
                <a:gd name="f97" fmla="*/ 164227 f77 1"/>
                <a:gd name="f98" fmla="*/ 53401 f78 1"/>
                <a:gd name="f99" fmla="*/ 238681 f77 1"/>
                <a:gd name="f100" fmla="*/ 165852 f78 1"/>
                <a:gd name="f101" fmla="*/ 342402 f77 1"/>
                <a:gd name="f102" fmla="*/ 305517 f78 1"/>
                <a:gd name="f103" fmla="*/ 248437 f77 1"/>
                <a:gd name="f104" fmla="+- f79 0 f1"/>
                <a:gd name="f105" fmla="*/ f82 1 308084"/>
                <a:gd name="f106" fmla="*/ f83 1 338892"/>
                <a:gd name="f107" fmla="*/ f84 1 308084"/>
                <a:gd name="f108" fmla="*/ f85 1 338892"/>
                <a:gd name="f109" fmla="*/ f86 1 308084"/>
                <a:gd name="f110" fmla="*/ f87 1 338892"/>
                <a:gd name="f111" fmla="*/ f88 1 308084"/>
                <a:gd name="f112" fmla="*/ f89 1 338892"/>
                <a:gd name="f113" fmla="*/ f90 1 308084"/>
                <a:gd name="f114" fmla="*/ f91 1 338892"/>
                <a:gd name="f115" fmla="*/ f92 1 308084"/>
                <a:gd name="f116" fmla="*/ f93 1 338892"/>
                <a:gd name="f117" fmla="*/ f94 1 308084"/>
                <a:gd name="f118" fmla="*/ f95 1 338892"/>
                <a:gd name="f119" fmla="*/ f96 1 308084"/>
                <a:gd name="f120" fmla="*/ f97 1 338892"/>
                <a:gd name="f121" fmla="*/ f98 1 308084"/>
                <a:gd name="f122" fmla="*/ f99 1 338892"/>
                <a:gd name="f123" fmla="*/ f100 1 308084"/>
                <a:gd name="f124" fmla="*/ f101 1 338892"/>
                <a:gd name="f125" fmla="*/ f102 1 308084"/>
                <a:gd name="f126" fmla="*/ f103 1 338892"/>
                <a:gd name="f127" fmla="*/ f73 1 f80"/>
                <a:gd name="f128" fmla="*/ f74 1 f80"/>
                <a:gd name="f129" fmla="*/ f73 1 f81"/>
                <a:gd name="f130" fmla="*/ f75 1 f81"/>
                <a:gd name="f131" fmla="*/ f105 1 f80"/>
                <a:gd name="f132" fmla="*/ f106 1 f81"/>
                <a:gd name="f133" fmla="*/ f107 1 f80"/>
                <a:gd name="f134" fmla="*/ f108 1 f81"/>
                <a:gd name="f135" fmla="*/ f109 1 f80"/>
                <a:gd name="f136" fmla="*/ f110 1 f81"/>
                <a:gd name="f137" fmla="*/ f111 1 f80"/>
                <a:gd name="f138" fmla="*/ f112 1 f81"/>
                <a:gd name="f139" fmla="*/ f113 1 f80"/>
                <a:gd name="f140" fmla="*/ f114 1 f81"/>
                <a:gd name="f141" fmla="*/ f115 1 f80"/>
                <a:gd name="f142" fmla="*/ f116 1 f81"/>
                <a:gd name="f143" fmla="*/ f117 1 f80"/>
                <a:gd name="f144" fmla="*/ f118 1 f81"/>
                <a:gd name="f145" fmla="*/ f119 1 f80"/>
                <a:gd name="f146" fmla="*/ f120 1 f81"/>
                <a:gd name="f147" fmla="*/ f121 1 f80"/>
                <a:gd name="f148" fmla="*/ f122 1 f81"/>
                <a:gd name="f149" fmla="*/ f123 1 f80"/>
                <a:gd name="f150" fmla="*/ f124 1 f81"/>
                <a:gd name="f151" fmla="*/ f125 1 f80"/>
                <a:gd name="f152" fmla="*/ f126 1 f81"/>
                <a:gd name="f153" fmla="*/ f127 f71 1"/>
                <a:gd name="f154" fmla="*/ f128 f71 1"/>
                <a:gd name="f155" fmla="*/ f130 f72 1"/>
                <a:gd name="f156" fmla="*/ f129 f72 1"/>
                <a:gd name="f157" fmla="*/ f131 f71 1"/>
                <a:gd name="f158" fmla="*/ f132 f72 1"/>
                <a:gd name="f159" fmla="*/ f133 f71 1"/>
                <a:gd name="f160" fmla="*/ f134 f72 1"/>
                <a:gd name="f161" fmla="*/ f135 f71 1"/>
                <a:gd name="f162" fmla="*/ f136 f72 1"/>
                <a:gd name="f163" fmla="*/ f137 f71 1"/>
                <a:gd name="f164" fmla="*/ f138 f72 1"/>
                <a:gd name="f165" fmla="*/ f139 f71 1"/>
                <a:gd name="f166" fmla="*/ f140 f72 1"/>
                <a:gd name="f167" fmla="*/ f141 f71 1"/>
                <a:gd name="f168" fmla="*/ f142 f72 1"/>
                <a:gd name="f169" fmla="*/ f143 f71 1"/>
                <a:gd name="f170" fmla="*/ f144 f72 1"/>
                <a:gd name="f171" fmla="*/ f145 f71 1"/>
                <a:gd name="f172" fmla="*/ f146 f72 1"/>
                <a:gd name="f173" fmla="*/ f147 f71 1"/>
                <a:gd name="f174" fmla="*/ f148 f72 1"/>
                <a:gd name="f175" fmla="*/ f149 f71 1"/>
                <a:gd name="f176" fmla="*/ f150 f72 1"/>
                <a:gd name="f177" fmla="*/ f151 f71 1"/>
                <a:gd name="f178" fmla="*/ f152 f72 1"/>
              </a:gdLst>
              <a:ahLst/>
              <a:cxnLst>
                <a:cxn ang="3cd4">
                  <a:pos x="hc" y="t"/>
                </a:cxn>
                <a:cxn ang="0">
                  <a:pos x="r" y="vc"/>
                </a:cxn>
                <a:cxn ang="cd4">
                  <a:pos x="hc" y="b"/>
                </a:cxn>
                <a:cxn ang="cd2">
                  <a:pos x="l" y="vc"/>
                </a:cxn>
                <a:cxn ang="f104">
                  <a:pos x="f157" y="f158"/>
                </a:cxn>
                <a:cxn ang="f104">
                  <a:pos x="f159" y="f160"/>
                </a:cxn>
                <a:cxn ang="f104">
                  <a:pos x="f161" y="f162"/>
                </a:cxn>
                <a:cxn ang="f104">
                  <a:pos x="f163" y="f164"/>
                </a:cxn>
                <a:cxn ang="f104">
                  <a:pos x="f165" y="f166"/>
                </a:cxn>
                <a:cxn ang="f104">
                  <a:pos x="f167" y="f168"/>
                </a:cxn>
                <a:cxn ang="f104">
                  <a:pos x="f169" y="f170"/>
                </a:cxn>
                <a:cxn ang="f104">
                  <a:pos x="f171" y="f172"/>
                </a:cxn>
                <a:cxn ang="f104">
                  <a:pos x="f171" y="f172"/>
                </a:cxn>
                <a:cxn ang="f104">
                  <a:pos x="f173" y="f174"/>
                </a:cxn>
                <a:cxn ang="f104">
                  <a:pos x="f175" y="f176"/>
                </a:cxn>
                <a:cxn ang="f104">
                  <a:pos x="f177" y="f178"/>
                </a:cxn>
                <a:cxn ang="f104">
                  <a:pos x="f157" y="f158"/>
                </a:cxn>
              </a:cxnLst>
              <a:rect l="f153" t="f156" r="f154" b="f155"/>
              <a:pathLst>
                <a:path w="308084" h="338892">
                  <a:moveTo>
                    <a:pt x="f8" y="f9"/>
                  </a:moveTo>
                  <a:cubicBezTo>
                    <a:pt x="f10" y="f11"/>
                    <a:pt x="f12" y="f13"/>
                    <a:pt x="f14" y="f15"/>
                  </a:cubicBezTo>
                  <a:cubicBezTo>
                    <a:pt x="f16" y="f17"/>
                    <a:pt x="f18" y="f19"/>
                    <a:pt x="f20" y="f21"/>
                  </a:cubicBezTo>
                  <a:cubicBezTo>
                    <a:pt x="f22" y="f23"/>
                    <a:pt x="f24" y="f25"/>
                    <a:pt x="f26" y="f27"/>
                  </a:cubicBezTo>
                  <a:cubicBezTo>
                    <a:pt x="f10" y="f28"/>
                    <a:pt x="f29" y="f30"/>
                    <a:pt x="f31" y="f32"/>
                  </a:cubicBezTo>
                  <a:cubicBezTo>
                    <a:pt x="f33" y="f34"/>
                    <a:pt x="f35" y="f28"/>
                    <a:pt x="f36" y="f37"/>
                  </a:cubicBezTo>
                  <a:cubicBezTo>
                    <a:pt x="f38" y="f39"/>
                    <a:pt x="f40" y="f9"/>
                    <a:pt x="f5" y="f41"/>
                  </a:cubicBezTo>
                  <a:cubicBezTo>
                    <a:pt x="f42" y="f43"/>
                    <a:pt x="f44" y="f45"/>
                    <a:pt x="f46" y="f47"/>
                  </a:cubicBezTo>
                  <a:lnTo>
                    <a:pt x="f46" y="f47"/>
                  </a:lnTo>
                  <a:cubicBezTo>
                    <a:pt x="f48" y="f49"/>
                    <a:pt x="f50" y="f51"/>
                    <a:pt x="f52" y="f53"/>
                  </a:cubicBezTo>
                  <a:cubicBezTo>
                    <a:pt x="f54" y="f55"/>
                    <a:pt x="f56" y="f57"/>
                    <a:pt x="f58" y="f59"/>
                  </a:cubicBezTo>
                  <a:cubicBezTo>
                    <a:pt x="f60" y="f61"/>
                    <a:pt x="f62" y="f63"/>
                    <a:pt x="f64" y="f65"/>
                  </a:cubicBezTo>
                  <a:cubicBezTo>
                    <a:pt x="f66" y="f67"/>
                    <a:pt x="f68" y="f69"/>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140" name="Group 367">
            <a:extLst>
              <a:ext uri="{FF2B5EF4-FFF2-40B4-BE49-F238E27FC236}">
                <a16:creationId xmlns:a16="http://schemas.microsoft.com/office/drawing/2014/main" id="{054BB61F-0024-41B7-BB3A-B21BB60340DA}"/>
              </a:ext>
            </a:extLst>
          </p:cNvPr>
          <p:cNvGrpSpPr/>
          <p:nvPr/>
        </p:nvGrpSpPr>
        <p:grpSpPr>
          <a:xfrm>
            <a:off x="3378342" y="2754611"/>
            <a:ext cx="2134995" cy="1989697"/>
            <a:chOff x="3378342" y="2754611"/>
            <a:chExt cx="2134995" cy="1989697"/>
          </a:xfrm>
        </p:grpSpPr>
        <p:grpSp>
          <p:nvGrpSpPr>
            <p:cNvPr id="141" name="Group 368">
              <a:extLst>
                <a:ext uri="{FF2B5EF4-FFF2-40B4-BE49-F238E27FC236}">
                  <a16:creationId xmlns:a16="http://schemas.microsoft.com/office/drawing/2014/main" id="{87C67660-21F2-4088-B67A-29CDE5261DE3}"/>
                </a:ext>
              </a:extLst>
            </p:cNvPr>
            <p:cNvGrpSpPr/>
            <p:nvPr/>
          </p:nvGrpSpPr>
          <p:grpSpPr>
            <a:xfrm>
              <a:off x="4077135" y="2754611"/>
              <a:ext cx="1436202" cy="1989697"/>
              <a:chOff x="4077135" y="2754611"/>
              <a:chExt cx="1436202" cy="1989697"/>
            </a:xfrm>
          </p:grpSpPr>
          <p:sp>
            <p:nvSpPr>
              <p:cNvPr id="142" name="Freeform: Shape 382">
                <a:extLst>
                  <a:ext uri="{FF2B5EF4-FFF2-40B4-BE49-F238E27FC236}">
                    <a16:creationId xmlns:a16="http://schemas.microsoft.com/office/drawing/2014/main" id="{1AA85578-718A-4773-BE6F-21CA2E2B107E}"/>
                  </a:ext>
                </a:extLst>
              </p:cNvPr>
              <p:cNvSpPr/>
              <p:nvPr/>
            </p:nvSpPr>
            <p:spPr>
              <a:xfrm>
                <a:off x="4077135" y="2754611"/>
                <a:ext cx="1436202" cy="1989697"/>
              </a:xfrm>
              <a:custGeom>
                <a:avLst/>
                <a:gdLst>
                  <a:gd name="f0" fmla="val 10800000"/>
                  <a:gd name="f1" fmla="val 5400000"/>
                  <a:gd name="f2" fmla="val 180"/>
                  <a:gd name="f3" fmla="val w"/>
                  <a:gd name="f4" fmla="val h"/>
                  <a:gd name="f5" fmla="val 0"/>
                  <a:gd name="f6" fmla="val 4951523"/>
                  <a:gd name="f7" fmla="val 6859778"/>
                  <a:gd name="f8" fmla="val 738"/>
                  <a:gd name="f9" fmla="val 3756029"/>
                  <a:gd name="f10" fmla="val 33958"/>
                  <a:gd name="f11" fmla="val 3706568"/>
                  <a:gd name="f12" fmla="val 84156"/>
                  <a:gd name="f13" fmla="val 3695495"/>
                  <a:gd name="f14" fmla="val 138784"/>
                  <a:gd name="f15" fmla="val 3700663"/>
                  <a:gd name="f16" fmla="val 256160"/>
                  <a:gd name="f17" fmla="val 3710998"/>
                  <a:gd name="f18" fmla="val 366892"/>
                  <a:gd name="f19" fmla="val 3684422"/>
                  <a:gd name="f20" fmla="val 473933"/>
                  <a:gd name="f21" fmla="val 3638653"/>
                  <a:gd name="f22" fmla="val 520440"/>
                  <a:gd name="f23" fmla="val 3618721"/>
                  <a:gd name="f24" fmla="val 567686"/>
                  <a:gd name="f25" fmla="val 3601004"/>
                  <a:gd name="f26" fmla="val 614932"/>
                  <a:gd name="f27" fmla="val 3581810"/>
                  <a:gd name="f28" fmla="val 758883"/>
                  <a:gd name="f29" fmla="val 3522753"/>
                  <a:gd name="f30" fmla="val 900620"/>
                  <a:gd name="f31" fmla="val 3457791"/>
                  <a:gd name="f32" fmla="val 1043095"/>
                  <a:gd name="f33" fmla="val 3394304"/>
                  <a:gd name="f34" fmla="val 1071147"/>
                  <a:gd name="f35" fmla="val 3381754"/>
                  <a:gd name="f36" fmla="val 1098461"/>
                  <a:gd name="f37" fmla="val 3369943"/>
                  <a:gd name="f38" fmla="val 1129466"/>
                  <a:gd name="f39" fmla="val 1149398"/>
                  <a:gd name="f40" fmla="val 1161209"/>
                  <a:gd name="f41" fmla="val 3361085"/>
                  <a:gd name="f42" fmla="val 1168591"/>
                  <a:gd name="f43" fmla="val 3341153"/>
                  <a:gd name="f44" fmla="val 1184094"/>
                  <a:gd name="f45" fmla="val 3300551"/>
                  <a:gd name="f46" fmla="val 1201811"/>
                  <a:gd name="f47" fmla="val 3260688"/>
                  <a:gd name="f48" fmla="val 1218052"/>
                  <a:gd name="f49" fmla="val 3220086"/>
                  <a:gd name="f50" fmla="val 1222481"/>
                  <a:gd name="f51" fmla="val 3209013"/>
                  <a:gd name="f52" fmla="val 1227648"/>
                  <a:gd name="f53" fmla="val 3200154"/>
                  <a:gd name="f54" fmla="val 1239460"/>
                  <a:gd name="f55" fmla="val 3194987"/>
                  <a:gd name="f56" fmla="val 1288920"/>
                  <a:gd name="f57" fmla="val 3172102"/>
                  <a:gd name="f58" fmla="val 1332475"/>
                  <a:gd name="f59" fmla="val 3138882"/>
                  <a:gd name="f60" fmla="val 1376767"/>
                  <a:gd name="f61" fmla="val 3107877"/>
                  <a:gd name="f62" fmla="val 1390055"/>
                  <a:gd name="f63" fmla="val 3098281"/>
                  <a:gd name="f64" fmla="val 1395961"/>
                  <a:gd name="f65" fmla="val 3084993"/>
                  <a:gd name="f66" fmla="val 1403343"/>
                  <a:gd name="f67" fmla="val 3071705"/>
                  <a:gd name="f68" fmla="val 1429919"/>
                  <a:gd name="f69" fmla="val 3024459"/>
                  <a:gd name="f70" fmla="val 1462400"/>
                  <a:gd name="f71" fmla="val 2982381"/>
                  <a:gd name="f72" fmla="val 1508908"/>
                  <a:gd name="f73" fmla="val 2952853"/>
                  <a:gd name="f74" fmla="val 1549509"/>
                  <a:gd name="f75" fmla="val 2927015"/>
                  <a:gd name="f76" fmla="val 1592326"/>
                  <a:gd name="f77" fmla="val 2912251"/>
                  <a:gd name="f78" fmla="val 1643262"/>
                  <a:gd name="f79" fmla="val 2926277"/>
                  <a:gd name="f80" fmla="val 1681650"/>
                  <a:gd name="f81" fmla="val 2936612"/>
                  <a:gd name="f82" fmla="val 1722989"/>
                  <a:gd name="f83" fmla="val 1762853"/>
                  <a:gd name="f84" fmla="val 2935874"/>
                  <a:gd name="f85" fmla="val 1770235"/>
                  <a:gd name="f86" fmla="val 1776879"/>
                  <a:gd name="f87" fmla="val 2934397"/>
                  <a:gd name="f88" fmla="val 1782047"/>
                  <a:gd name="f89" fmla="val 2927753"/>
                  <a:gd name="f90" fmla="val 1816743"/>
                  <a:gd name="f91" fmla="val 2883461"/>
                  <a:gd name="f92" fmla="val 1862512"/>
                  <a:gd name="f93" fmla="val 2890104"/>
                  <a:gd name="f94" fmla="val 1909019"/>
                  <a:gd name="f95" fmla="val 2901178"/>
                  <a:gd name="f96" fmla="val 1933380"/>
                  <a:gd name="f97" fmla="val 2907083"/>
                  <a:gd name="f98" fmla="val 1954788"/>
                  <a:gd name="f99" fmla="val 2919633"/>
                  <a:gd name="f100" fmla="val 1979888"/>
                  <a:gd name="f101" fmla="val 1982840"/>
                  <a:gd name="f102" fmla="val 2909298"/>
                  <a:gd name="f103" fmla="val 1985055"/>
                  <a:gd name="f104" fmla="val 2885675"/>
                  <a:gd name="f105" fmla="val 1987270"/>
                  <a:gd name="f106" fmla="val 2862791"/>
                  <a:gd name="f107" fmla="val 2002772"/>
                  <a:gd name="f108" fmla="val 2682667"/>
                  <a:gd name="f109" fmla="val 2027133"/>
                  <a:gd name="f110" fmla="val 2504019"/>
                  <a:gd name="f111" fmla="val 2060353"/>
                  <a:gd name="f112" fmla="val 2326110"/>
                  <a:gd name="f113" fmla="val 2087667"/>
                  <a:gd name="f114" fmla="val 2176252"/>
                  <a:gd name="f115" fmla="val 2117195"/>
                  <a:gd name="f116" fmla="val 2141556"/>
                  <a:gd name="f117" fmla="val 1877276"/>
                  <a:gd name="f118" fmla="val 2152630"/>
                  <a:gd name="f119" fmla="val 1807884"/>
                  <a:gd name="f120" fmla="val 2186587"/>
                  <a:gd name="f121" fmla="val 1399652"/>
                  <a:gd name="f122" fmla="val 2200613"/>
                  <a:gd name="f123" fmla="val 1265297"/>
                  <a:gd name="f124" fmla="val 2207996"/>
                  <a:gd name="f125" fmla="val 1195167"/>
                  <a:gd name="f126" fmla="val 2216116"/>
                  <a:gd name="f127" fmla="val 1125775"/>
                  <a:gd name="f128" fmla="val 2223498"/>
                  <a:gd name="f129" fmla="val 1055645"/>
                  <a:gd name="f130" fmla="val 2225713"/>
                  <a:gd name="f131" fmla="val 1032760"/>
                  <a:gd name="f132" fmla="val 2229404"/>
                  <a:gd name="f133" fmla="val 1009876"/>
                  <a:gd name="f134" fmla="val 2241215"/>
                  <a:gd name="f135" fmla="val 989206"/>
                  <a:gd name="f136" fmla="val 2289937"/>
                  <a:gd name="f137" fmla="val 904311"/>
                  <a:gd name="f138" fmla="val 2306916"/>
                  <a:gd name="f139" fmla="val 806867"/>
                  <a:gd name="f140" fmla="val 2341612"/>
                  <a:gd name="f141" fmla="val 716805"/>
                  <a:gd name="f142" fmla="val 2432412"/>
                  <a:gd name="f143" fmla="val 480577"/>
                  <a:gd name="f144" fmla="val 2579317"/>
                  <a:gd name="f145" fmla="val 293809"/>
                  <a:gd name="f146" fmla="val 2804472"/>
                  <a:gd name="f147" fmla="val 169789"/>
                  <a:gd name="f148" fmla="val 2929968"/>
                  <a:gd name="f149" fmla="val 101135"/>
                  <a:gd name="f150" fmla="val 3059893"/>
                  <a:gd name="f151" fmla="val 45031"/>
                  <a:gd name="f152" fmla="val 3199416"/>
                  <a:gd name="f153" fmla="val 11073"/>
                  <a:gd name="f154" fmla="val 3208274"/>
                  <a:gd name="f155" fmla="val 8859"/>
                  <a:gd name="f156" fmla="val 3218609"/>
                  <a:gd name="f157" fmla="val 9597"/>
                  <a:gd name="f158" fmla="val 3225253"/>
                  <a:gd name="f159" fmla="val 3375111"/>
                  <a:gd name="f160" fmla="val 3450408"/>
                  <a:gd name="f161" fmla="val 3478460"/>
                  <a:gd name="f162" fmla="val 6644"/>
                  <a:gd name="f163" fmla="val 3506512"/>
                  <a:gd name="f164" fmla="val 5906"/>
                  <a:gd name="f165" fmla="val 3534565"/>
                  <a:gd name="f166" fmla="val 7382"/>
                  <a:gd name="f167" fmla="val 3680731"/>
                  <a:gd name="f168" fmla="val 16979"/>
                  <a:gd name="f169" fmla="val 3810656"/>
                  <a:gd name="f170" fmla="val 70868"/>
                  <a:gd name="f171" fmla="val 3933200"/>
                  <a:gd name="f172" fmla="val 145428"/>
                  <a:gd name="f173" fmla="val 4128088"/>
                  <a:gd name="f174" fmla="val 264280"/>
                  <a:gd name="f175" fmla="val 4258014"/>
                  <a:gd name="f176" fmla="val 456216"/>
                  <a:gd name="f177" fmla="val 4367269"/>
                  <a:gd name="f178" fmla="val 653319"/>
                  <a:gd name="f179" fmla="val 4475786"/>
                  <a:gd name="f180" fmla="val 888809"/>
                  <a:gd name="f181" fmla="val 4524508"/>
                  <a:gd name="f182" fmla="val 1387841"/>
                  <a:gd name="f183" fmla="val 4530414"/>
                  <a:gd name="f184" fmla="val 1470521"/>
                  <a:gd name="f185" fmla="val 4537058"/>
                  <a:gd name="f186" fmla="val 1568703"/>
                  <a:gd name="f187" fmla="val 4551822"/>
                  <a:gd name="f188" fmla="val 1665409"/>
                  <a:gd name="f189" fmla="val 4566587"/>
                  <a:gd name="f190" fmla="val 1762115"/>
                  <a:gd name="f191" fmla="val 4616785"/>
                  <a:gd name="f192" fmla="val 2084714"/>
                  <a:gd name="f193" fmla="val 4667722"/>
                  <a:gd name="f194" fmla="val 2407313"/>
                  <a:gd name="f195" fmla="val 4716444"/>
                  <a:gd name="f196" fmla="val 2729912"/>
                  <a:gd name="f197" fmla="val 4731208"/>
                  <a:gd name="f198" fmla="val 2828833"/>
                  <a:gd name="f199" fmla="val 4750402"/>
                  <a:gd name="f200" fmla="val 4760737"/>
                  <a:gd name="f201" fmla="val 3026674"/>
                  <a:gd name="f202" fmla="val 4767381"/>
                  <a:gd name="f203" fmla="val 3090160"/>
                  <a:gd name="f204" fmla="val 4771072"/>
                  <a:gd name="f205" fmla="val 3154385"/>
                  <a:gd name="f206" fmla="val 4774763"/>
                  <a:gd name="f207" fmla="val 4779930"/>
                  <a:gd name="f208" fmla="val 3296860"/>
                  <a:gd name="f209" fmla="val 4836772"/>
                  <a:gd name="f210" fmla="val 3895551"/>
                  <a:gd name="f211" fmla="val 4847108"/>
                  <a:gd name="f212" fmla="val 3985613"/>
                  <a:gd name="f213" fmla="val 4861872"/>
                  <a:gd name="f214" fmla="val 4111109"/>
                  <a:gd name="f215" fmla="val 4875898"/>
                  <a:gd name="f216" fmla="val 4237344"/>
                  <a:gd name="f217" fmla="val 4887709"/>
                  <a:gd name="f218" fmla="val 4362840"/>
                  <a:gd name="f219" fmla="val 4911332"/>
                  <a:gd name="f220" fmla="val 4621214"/>
                  <a:gd name="f221" fmla="val 4901736"/>
                  <a:gd name="f222" fmla="val 4879589"/>
                  <a:gd name="f223" fmla="val 4903212"/>
                  <a:gd name="f224" fmla="val 5138702"/>
                  <a:gd name="f225" fmla="val 4903950"/>
                  <a:gd name="f226" fmla="val 5250172"/>
                  <a:gd name="f227" fmla="val 4913547"/>
                  <a:gd name="f228" fmla="val 5360904"/>
                  <a:gd name="f229" fmla="val 4926834"/>
                  <a:gd name="f230" fmla="val 5471636"/>
                  <a:gd name="f231" fmla="val 4936431"/>
                  <a:gd name="f232" fmla="val 5547672"/>
                  <a:gd name="f233" fmla="val 4941599"/>
                  <a:gd name="f234" fmla="val 5624446"/>
                  <a:gd name="f235" fmla="val 4943813"/>
                  <a:gd name="f236" fmla="val 5701220"/>
                  <a:gd name="f237" fmla="val 4948981"/>
                  <a:gd name="f238" fmla="val 5862151"/>
                  <a:gd name="f239" fmla="val 4952672"/>
                  <a:gd name="f240" fmla="val 6023819"/>
                  <a:gd name="f241" fmla="val 4951195"/>
                  <a:gd name="f242" fmla="val 6184750"/>
                  <a:gd name="f243" fmla="val 4950457"/>
                  <a:gd name="f244" fmla="val 6221660"/>
                  <a:gd name="f245" fmla="val 4948243"/>
                  <a:gd name="f246" fmla="val 6259309"/>
                  <a:gd name="f247" fmla="val 4946766"/>
                  <a:gd name="f248" fmla="val 6296958"/>
                  <a:gd name="f249" fmla="val 4944552"/>
                  <a:gd name="f250" fmla="val 6367088"/>
                  <a:gd name="f251" fmla="val 4905427"/>
                  <a:gd name="f252" fmla="val 6413596"/>
                  <a:gd name="f253" fmla="val 4853752"/>
                  <a:gd name="f254" fmla="val 6452721"/>
                  <a:gd name="f255" fmla="val 6508087"/>
                  <a:gd name="f256" fmla="val 4692821"/>
                  <a:gd name="f257" fmla="val 6531710"/>
                  <a:gd name="f258" fmla="val 4604235"/>
                  <a:gd name="f259" fmla="val 6552380"/>
                  <a:gd name="f260" fmla="val 4505315"/>
                  <a:gd name="f261" fmla="val 6576003"/>
                  <a:gd name="f262" fmla="val 4404918"/>
                  <a:gd name="f263" fmla="val 6582647"/>
                  <a:gd name="f264" fmla="val 4303783"/>
                  <a:gd name="f265" fmla="val 6579694"/>
                  <a:gd name="f266" fmla="val 4265396"/>
                  <a:gd name="f267" fmla="val 6578956"/>
                  <a:gd name="f268" fmla="val 4263919"/>
                  <a:gd name="f269" fmla="val 6581909"/>
                  <a:gd name="f270" fmla="val 4259490"/>
                  <a:gd name="f271" fmla="val 6619557"/>
                  <a:gd name="f272" fmla="val 4250631"/>
                  <a:gd name="f273" fmla="val 6694855"/>
                  <a:gd name="f274" fmla="val 4227747"/>
                  <a:gd name="f275" fmla="val 6762771"/>
                  <a:gd name="f276" fmla="val 4162784"/>
                  <a:gd name="f277" fmla="val 6812231"/>
                  <a:gd name="f278" fmla="val 4122182"/>
                  <a:gd name="f279" fmla="val 6843236"/>
                  <a:gd name="f280" fmla="val 4076413"/>
                  <a:gd name="f281" fmla="val 6850618"/>
                  <a:gd name="f282" fmla="val 4028429"/>
                  <a:gd name="f283" fmla="val 6854309"/>
                  <a:gd name="f284" fmla="val 3923603"/>
                  <a:gd name="f285" fmla="val 6861691"/>
                  <a:gd name="f286" fmla="val 3818038"/>
                  <a:gd name="f287" fmla="val 6862430"/>
                  <a:gd name="f288" fmla="val 3713950"/>
                  <a:gd name="f289" fmla="val 6851357"/>
                  <a:gd name="f290" fmla="val 3632009"/>
                  <a:gd name="f291" fmla="val 6842498"/>
                  <a:gd name="f292" fmla="val 3553020"/>
                  <a:gd name="f293" fmla="val 6821090"/>
                  <a:gd name="f294" fmla="val 3483628"/>
                  <a:gd name="f295" fmla="val 6774582"/>
                  <a:gd name="f296" fmla="val 3428262"/>
                  <a:gd name="f297" fmla="val 6737672"/>
                  <a:gd name="f298" fmla="val 3369205"/>
                  <a:gd name="f299" fmla="val 6708881"/>
                  <a:gd name="f300" fmla="val 3305719"/>
                  <a:gd name="f301" fmla="val 6688950"/>
                  <a:gd name="f302" fmla="val 3249614"/>
                  <a:gd name="f303" fmla="val 6671232"/>
                  <a:gd name="f304" fmla="val 3196463"/>
                  <a:gd name="f305" fmla="val 6675661"/>
                  <a:gd name="f306" fmla="val 3146264"/>
                  <a:gd name="f307" fmla="val 6705928"/>
                  <a:gd name="f308" fmla="val 3120427"/>
                  <a:gd name="f309" fmla="val 6721431"/>
                  <a:gd name="f310" fmla="val 3083516"/>
                  <a:gd name="f311" fmla="val 6714787"/>
                  <a:gd name="f312" fmla="val 3064323"/>
                  <a:gd name="f313" fmla="val 6692641"/>
                  <a:gd name="f314" fmla="val 3055464"/>
                  <a:gd name="f315" fmla="val 6682306"/>
                  <a:gd name="f316" fmla="val 3058417"/>
                  <a:gd name="f317" fmla="val 3060632"/>
                  <a:gd name="f318" fmla="val 6659421"/>
                  <a:gd name="f319" fmla="val 3067276"/>
                  <a:gd name="f320" fmla="val 6624725"/>
                  <a:gd name="f321" fmla="val 6614390"/>
                  <a:gd name="f322" fmla="val 3025936"/>
                  <a:gd name="f323" fmla="val 6607008"/>
                  <a:gd name="f324" fmla="val 3017815"/>
                  <a:gd name="f325" fmla="val 6605531"/>
                  <a:gd name="f326" fmla="val 3010433"/>
                  <a:gd name="f327" fmla="val 6603317"/>
                  <a:gd name="f328" fmla="val 3002313"/>
                  <a:gd name="f329" fmla="val 6602579"/>
                  <a:gd name="f330" fmla="val 6601102"/>
                  <a:gd name="f331" fmla="val 2972784"/>
                  <a:gd name="f332" fmla="val 6591505"/>
                  <a:gd name="f333" fmla="val 2970570"/>
                  <a:gd name="f334" fmla="val 6570836"/>
                  <a:gd name="f335" fmla="val 2966879"/>
                  <a:gd name="f336" fmla="val 6539092"/>
                  <a:gd name="f337" fmla="val 2959496"/>
                  <a:gd name="f338" fmla="val 6534663"/>
                  <a:gd name="f339" fmla="val 6533186"/>
                  <a:gd name="f340" fmla="val 6526543"/>
                  <a:gd name="f341" fmla="val 2684881"/>
                  <a:gd name="f342" fmla="val 6544998"/>
                  <a:gd name="f343" fmla="val 2566029"/>
                  <a:gd name="f344" fmla="val 6568621"/>
                  <a:gd name="f345" fmla="val 2486302"/>
                  <a:gd name="f346" fmla="val 6584123"/>
                  <a:gd name="f347" fmla="val 2406575"/>
                  <a:gd name="f348" fmla="val 6595934"/>
                  <a:gd name="f349" fmla="val 2324633"/>
                  <a:gd name="f350" fmla="val 6598888"/>
                  <a:gd name="f351" fmla="val 2205043"/>
                  <a:gd name="f352" fmla="val 2102431"/>
                  <a:gd name="f353" fmla="val 6563453"/>
                  <a:gd name="f354" fmla="val 2007940"/>
                  <a:gd name="f355" fmla="val 6495538"/>
                  <a:gd name="f356" fmla="val 1979149"/>
                  <a:gd name="f357" fmla="val 6474868"/>
                  <a:gd name="f358" fmla="val 6470438"/>
                  <a:gd name="f359" fmla="val 1922307"/>
                  <a:gd name="f360" fmla="val 6485941"/>
                  <a:gd name="f361" fmla="val 1872847"/>
                  <a:gd name="f362" fmla="val 6509563"/>
                  <a:gd name="f363" fmla="val 1824863"/>
                  <a:gd name="f364" fmla="val 1775403"/>
                  <a:gd name="f365" fmla="val 6557547"/>
                  <a:gd name="f366" fmla="val 1739230"/>
                  <a:gd name="f367" fmla="val 6574527"/>
                  <a:gd name="f368" fmla="val 1702320"/>
                  <a:gd name="f369" fmla="val 6590029"/>
                  <a:gd name="f370" fmla="val 1662456"/>
                  <a:gd name="f371" fmla="val 6598149"/>
                  <a:gd name="f372" fmla="val 1640310"/>
                  <a:gd name="f373" fmla="val 1620378"/>
                  <a:gd name="f374" fmla="val 1601184"/>
                  <a:gd name="f375" fmla="val 6585600"/>
                  <a:gd name="f376" fmla="val 1517766"/>
                  <a:gd name="f377" fmla="val 6532448"/>
                  <a:gd name="f378" fmla="val 1432872"/>
                  <a:gd name="f379" fmla="val 6481511"/>
                  <a:gd name="f380" fmla="val 1347239"/>
                  <a:gd name="f381" fmla="val 6430575"/>
                  <a:gd name="f382" fmla="val 1325831"/>
                  <a:gd name="f383" fmla="val 6418025"/>
                  <a:gd name="f384" fmla="val 1302946"/>
                  <a:gd name="f385" fmla="val 6408429"/>
                  <a:gd name="f386" fmla="val 1278585"/>
                  <a:gd name="f387" fmla="val 6401047"/>
                  <a:gd name="f388" fmla="val 1183356"/>
                  <a:gd name="f389" fmla="val 6371518"/>
                  <a:gd name="f390" fmla="val 1089603"/>
                  <a:gd name="f391" fmla="val 6338298"/>
                  <a:gd name="f392" fmla="val 1000279"/>
                  <a:gd name="f393" fmla="val 6291791"/>
                  <a:gd name="f394" fmla="val 827537"/>
                  <a:gd name="f395" fmla="val 6201729"/>
                  <a:gd name="f396" fmla="val 651842"/>
                  <a:gd name="f397" fmla="val 6119049"/>
                  <a:gd name="f398" fmla="val 476147"/>
                  <a:gd name="f399" fmla="val 6035631"/>
                  <a:gd name="f400" fmla="val 436284"/>
                  <a:gd name="f401" fmla="val 6017176"/>
                  <a:gd name="f402" fmla="val 398635"/>
                  <a:gd name="f403" fmla="val 5995767"/>
                  <a:gd name="f404" fmla="val 358033"/>
                  <a:gd name="f405" fmla="val 5978788"/>
                  <a:gd name="f406" fmla="val 324076"/>
                  <a:gd name="f407" fmla="val 5964024"/>
                  <a:gd name="f408" fmla="val 319646"/>
                  <a:gd name="f409" fmla="val 5953689"/>
                  <a:gd name="f410" fmla="val 327767"/>
                  <a:gd name="f411" fmla="val 5918255"/>
                  <a:gd name="f412" fmla="val 343269"/>
                  <a:gd name="f413" fmla="val 5854030"/>
                  <a:gd name="f414" fmla="val 357295"/>
                  <a:gd name="f415" fmla="val 5789806"/>
                  <a:gd name="f416" fmla="val 369107"/>
                  <a:gd name="f417" fmla="val 5724843"/>
                  <a:gd name="f418" fmla="val 389777"/>
                  <a:gd name="f419" fmla="val 5605991"/>
                  <a:gd name="f420" fmla="val 406017"/>
                  <a:gd name="f421" fmla="val 5487138"/>
                  <a:gd name="f422" fmla="val 410447"/>
                  <a:gd name="f423" fmla="val 5366072"/>
                  <a:gd name="f424" fmla="val 412661"/>
                  <a:gd name="f425" fmla="val 5315135"/>
                  <a:gd name="f426" fmla="val 414876"/>
                  <a:gd name="f427" fmla="val 5264198"/>
                  <a:gd name="f428" fmla="val 5213999"/>
                  <a:gd name="f429" fmla="val 5054546"/>
                  <a:gd name="f430" fmla="val 390515"/>
                  <a:gd name="f431" fmla="val 4900259"/>
                  <a:gd name="f432" fmla="val 332196"/>
                  <a:gd name="f433" fmla="val 288641"/>
                  <a:gd name="f434" fmla="val 4638193"/>
                  <a:gd name="f435" fmla="val 252469"/>
                  <a:gd name="f436" fmla="val 4523032"/>
                  <a:gd name="f437" fmla="val 211129"/>
                  <a:gd name="f438" fmla="val 4410086"/>
                  <a:gd name="f439" fmla="val 200794"/>
                  <a:gd name="f440" fmla="val 4382772"/>
                  <a:gd name="f441" fmla="val 200056"/>
                  <a:gd name="f442" fmla="val 4353981"/>
                  <a:gd name="f443" fmla="val 196365"/>
                  <a:gd name="f444" fmla="val 4325929"/>
                  <a:gd name="f445" fmla="val 186030"/>
                  <a:gd name="f446" fmla="val 4248417"/>
                  <a:gd name="f447" fmla="val 166098"/>
                  <a:gd name="f448" fmla="val 4173857"/>
                  <a:gd name="f449" fmla="val 129926"/>
                  <a:gd name="f450" fmla="val 4104465"/>
                  <a:gd name="f451" fmla="val 96706"/>
                  <a:gd name="f452" fmla="val 4040240"/>
                  <a:gd name="f453" fmla="val 65701"/>
                  <a:gd name="f454" fmla="val 3974540"/>
                  <a:gd name="f455" fmla="val 34696"/>
                  <a:gd name="f456" fmla="val 3909577"/>
                  <a:gd name="f457" fmla="val 3871928"/>
                  <a:gd name="f458" fmla="val 3832803"/>
                  <a:gd name="f459" fmla="val 3792939"/>
                  <a:gd name="f460" fmla="val 3781128"/>
                  <a:gd name="f461" fmla="val 3768578"/>
                  <a:gd name="f462" fmla="+- 0 0 -90"/>
                  <a:gd name="f463" fmla="*/ f3 1 4951523"/>
                  <a:gd name="f464" fmla="*/ f4 1 6859778"/>
                  <a:gd name="f465" fmla="val f5"/>
                  <a:gd name="f466" fmla="val f6"/>
                  <a:gd name="f467" fmla="val f7"/>
                  <a:gd name="f468" fmla="*/ f462 f0 1"/>
                  <a:gd name="f469" fmla="+- f467 0 f465"/>
                  <a:gd name="f470" fmla="+- f466 0 f465"/>
                  <a:gd name="f471" fmla="*/ f468 1 f2"/>
                  <a:gd name="f472" fmla="*/ f470 1 4951523"/>
                  <a:gd name="f473" fmla="*/ f469 1 6859778"/>
                  <a:gd name="f474" fmla="*/ 738 f470 1"/>
                  <a:gd name="f475" fmla="*/ 3756029 f469 1"/>
                  <a:gd name="f476" fmla="*/ 138784 f470 1"/>
                  <a:gd name="f477" fmla="*/ 3700663 f469 1"/>
                  <a:gd name="f478" fmla="*/ 473933 f470 1"/>
                  <a:gd name="f479" fmla="*/ 3638653 f469 1"/>
                  <a:gd name="f480" fmla="*/ 614932 f470 1"/>
                  <a:gd name="f481" fmla="*/ 3581810 f469 1"/>
                  <a:gd name="f482" fmla="*/ 1043095 f470 1"/>
                  <a:gd name="f483" fmla="*/ 3394304 f469 1"/>
                  <a:gd name="f484" fmla="*/ 1129466 f470 1"/>
                  <a:gd name="f485" fmla="*/ 3369943 f469 1"/>
                  <a:gd name="f486" fmla="*/ 1168591 f470 1"/>
                  <a:gd name="f487" fmla="*/ 3341153 f469 1"/>
                  <a:gd name="f488" fmla="*/ 1218052 f470 1"/>
                  <a:gd name="f489" fmla="*/ 3220086 f469 1"/>
                  <a:gd name="f490" fmla="*/ 1239460 f470 1"/>
                  <a:gd name="f491" fmla="*/ 3194987 f469 1"/>
                  <a:gd name="f492" fmla="*/ 1376767 f470 1"/>
                  <a:gd name="f493" fmla="*/ 3107877 f469 1"/>
                  <a:gd name="f494" fmla="*/ 1403343 f470 1"/>
                  <a:gd name="f495" fmla="*/ 3071705 f469 1"/>
                  <a:gd name="f496" fmla="*/ 1508908 f470 1"/>
                  <a:gd name="f497" fmla="*/ 2952853 f469 1"/>
                  <a:gd name="f498" fmla="*/ 1643262 f470 1"/>
                  <a:gd name="f499" fmla="*/ 2926277 f469 1"/>
                  <a:gd name="f500" fmla="*/ 1762853 f470 1"/>
                  <a:gd name="f501" fmla="*/ 2935874 f469 1"/>
                  <a:gd name="f502" fmla="*/ 1782047 f470 1"/>
                  <a:gd name="f503" fmla="*/ 2927753 f469 1"/>
                  <a:gd name="f504" fmla="*/ 1909019 f470 1"/>
                  <a:gd name="f505" fmla="*/ 2901178 f469 1"/>
                  <a:gd name="f506" fmla="*/ 1979888 f470 1"/>
                  <a:gd name="f507" fmla="*/ 2934397 f469 1"/>
                  <a:gd name="f508" fmla="*/ 1987270 f470 1"/>
                  <a:gd name="f509" fmla="*/ 2862791 f469 1"/>
                  <a:gd name="f510" fmla="*/ 2060353 f470 1"/>
                  <a:gd name="f511" fmla="*/ 2326110 f469 1"/>
                  <a:gd name="f512" fmla="*/ 2141556 f470 1"/>
                  <a:gd name="f513" fmla="*/ 1877276 f469 1"/>
                  <a:gd name="f514" fmla="*/ 2200613 f470 1"/>
                  <a:gd name="f515" fmla="*/ 1265297 f469 1"/>
                  <a:gd name="f516" fmla="*/ 2223498 f470 1"/>
                  <a:gd name="f517" fmla="*/ 1055645 f469 1"/>
                  <a:gd name="f518" fmla="*/ 2241215 f470 1"/>
                  <a:gd name="f519" fmla="*/ 989206 f469 1"/>
                  <a:gd name="f520" fmla="*/ 2341612 f470 1"/>
                  <a:gd name="f521" fmla="*/ 716805 f469 1"/>
                  <a:gd name="f522" fmla="*/ 2804472 f470 1"/>
                  <a:gd name="f523" fmla="*/ 169789 f469 1"/>
                  <a:gd name="f524" fmla="*/ 3199416 f470 1"/>
                  <a:gd name="f525" fmla="*/ 11073 f469 1"/>
                  <a:gd name="f526" fmla="*/ 3225253 f470 1"/>
                  <a:gd name="f527" fmla="*/ 0 f469 1"/>
                  <a:gd name="f528" fmla="*/ 3450408 f470 1"/>
                  <a:gd name="f529" fmla="*/ 3534565 f470 1"/>
                  <a:gd name="f530" fmla="*/ 7382 f469 1"/>
                  <a:gd name="f531" fmla="*/ 3933200 f470 1"/>
                  <a:gd name="f532" fmla="*/ 145428 f469 1"/>
                  <a:gd name="f533" fmla="*/ 4367269 f470 1"/>
                  <a:gd name="f534" fmla="*/ 653319 f469 1"/>
                  <a:gd name="f535" fmla="*/ 4530414 f470 1"/>
                  <a:gd name="f536" fmla="*/ 1470521 f469 1"/>
                  <a:gd name="f537" fmla="*/ 4566587 f470 1"/>
                  <a:gd name="f538" fmla="*/ 1762115 f469 1"/>
                  <a:gd name="f539" fmla="*/ 4716444 f470 1"/>
                  <a:gd name="f540" fmla="*/ 2729912 f469 1"/>
                  <a:gd name="f541" fmla="*/ 4760737 f470 1"/>
                  <a:gd name="f542" fmla="*/ 3026674 f469 1"/>
                  <a:gd name="f543" fmla="*/ 4774763 f470 1"/>
                  <a:gd name="f544" fmla="*/ 3218609 f469 1"/>
                  <a:gd name="f545" fmla="*/ 4847108 f470 1"/>
                  <a:gd name="f546" fmla="*/ 3985613 f469 1"/>
                  <a:gd name="f547" fmla="*/ 4887709 f470 1"/>
                  <a:gd name="f548" fmla="*/ 4362840 f469 1"/>
                  <a:gd name="f549" fmla="*/ 4903212 f470 1"/>
                  <a:gd name="f550" fmla="*/ 5138702 f469 1"/>
                  <a:gd name="f551" fmla="*/ 4926834 f470 1"/>
                  <a:gd name="f552" fmla="*/ 5471636 f469 1"/>
                  <a:gd name="f553" fmla="*/ 4943813 f470 1"/>
                  <a:gd name="f554" fmla="*/ 5701220 f469 1"/>
                  <a:gd name="f555" fmla="*/ 4951195 f470 1"/>
                  <a:gd name="f556" fmla="*/ 6184750 f469 1"/>
                  <a:gd name="f557" fmla="*/ 4946766 f470 1"/>
                  <a:gd name="f558" fmla="*/ 6296958 f469 1"/>
                  <a:gd name="f559" fmla="*/ 4853752 f470 1"/>
                  <a:gd name="f560" fmla="*/ 6452721 f469 1"/>
                  <a:gd name="f561" fmla="*/ 4604235 f470 1"/>
                  <a:gd name="f562" fmla="*/ 6552380 f469 1"/>
                  <a:gd name="f563" fmla="*/ 4303783 f470 1"/>
                  <a:gd name="f564" fmla="*/ 6579694 f469 1"/>
                  <a:gd name="f565" fmla="*/ 4259490 f470 1"/>
                  <a:gd name="f566" fmla="*/ 6619557 f469 1"/>
                  <a:gd name="f567" fmla="*/ 4162784 f470 1"/>
                  <a:gd name="f568" fmla="*/ 6812231 f469 1"/>
                  <a:gd name="f569" fmla="*/ 4028429 f470 1"/>
                  <a:gd name="f570" fmla="*/ 6854309 f469 1"/>
                  <a:gd name="f571" fmla="*/ 3713950 f470 1"/>
                  <a:gd name="f572" fmla="*/ 6851357 f469 1"/>
                  <a:gd name="f573" fmla="*/ 3483628 f470 1"/>
                  <a:gd name="f574" fmla="*/ 6774582 f469 1"/>
                  <a:gd name="f575" fmla="*/ 3305719 f470 1"/>
                  <a:gd name="f576" fmla="*/ 6688950 f469 1"/>
                  <a:gd name="f577" fmla="*/ 3146264 f470 1"/>
                  <a:gd name="f578" fmla="*/ 6705928 f469 1"/>
                  <a:gd name="f579" fmla="*/ 3064323 f470 1"/>
                  <a:gd name="f580" fmla="*/ 6692641 f469 1"/>
                  <a:gd name="f581" fmla="*/ 3060632 f470 1"/>
                  <a:gd name="f582" fmla="*/ 6659421 f469 1"/>
                  <a:gd name="f583" fmla="*/ 3025936 f470 1"/>
                  <a:gd name="f584" fmla="*/ 6607008 f469 1"/>
                  <a:gd name="f585" fmla="*/ 3002313 f470 1"/>
                  <a:gd name="f586" fmla="*/ 6602579 f469 1"/>
                  <a:gd name="f587" fmla="*/ 2970570 f470 1"/>
                  <a:gd name="f588" fmla="*/ 6570836 f469 1"/>
                  <a:gd name="f589" fmla="*/ 2927015 f470 1"/>
                  <a:gd name="f590" fmla="*/ 6533186 f469 1"/>
                  <a:gd name="f591" fmla="*/ 2566029 f470 1"/>
                  <a:gd name="f592" fmla="*/ 6568621 f469 1"/>
                  <a:gd name="f593" fmla="*/ 2324633 f470 1"/>
                  <a:gd name="f594" fmla="*/ 6598888 f469 1"/>
                  <a:gd name="f595" fmla="*/ 2007940 f470 1"/>
                  <a:gd name="f596" fmla="*/ 6495538 f469 1"/>
                  <a:gd name="f597" fmla="*/ 1922307 f470 1"/>
                  <a:gd name="f598" fmla="*/ 6485941 f469 1"/>
                  <a:gd name="f599" fmla="*/ 1775403 f470 1"/>
                  <a:gd name="f600" fmla="*/ 6557547 f469 1"/>
                  <a:gd name="f601" fmla="*/ 1662456 f470 1"/>
                  <a:gd name="f602" fmla="*/ 6598149 f469 1"/>
                  <a:gd name="f603" fmla="*/ 1601184 f470 1"/>
                  <a:gd name="f604" fmla="*/ 6585600 f469 1"/>
                  <a:gd name="f605" fmla="*/ 1347239 f470 1"/>
                  <a:gd name="f606" fmla="*/ 6430575 f469 1"/>
                  <a:gd name="f607" fmla="*/ 1278585 f470 1"/>
                  <a:gd name="f608" fmla="*/ 6401047 f469 1"/>
                  <a:gd name="f609" fmla="*/ 1000279 f470 1"/>
                  <a:gd name="f610" fmla="*/ 6291791 f469 1"/>
                  <a:gd name="f611" fmla="*/ 476147 f470 1"/>
                  <a:gd name="f612" fmla="*/ 6035631 f469 1"/>
                  <a:gd name="f613" fmla="*/ 358033 f470 1"/>
                  <a:gd name="f614" fmla="*/ 5978788 f469 1"/>
                  <a:gd name="f615" fmla="*/ 327767 f470 1"/>
                  <a:gd name="f616" fmla="*/ 5918255 f469 1"/>
                  <a:gd name="f617" fmla="*/ 369107 f470 1"/>
                  <a:gd name="f618" fmla="*/ 5724843 f469 1"/>
                  <a:gd name="f619" fmla="*/ 410447 f470 1"/>
                  <a:gd name="f620" fmla="*/ 5366072 f469 1"/>
                  <a:gd name="f621" fmla="*/ 414876 f470 1"/>
                  <a:gd name="f622" fmla="*/ 5213999 f469 1"/>
                  <a:gd name="f623" fmla="*/ 332196 f470 1"/>
                  <a:gd name="f624" fmla="*/ 4750402 f469 1"/>
                  <a:gd name="f625" fmla="*/ 211129 f470 1"/>
                  <a:gd name="f626" fmla="*/ 4410086 f469 1"/>
                  <a:gd name="f627" fmla="*/ 196365 f470 1"/>
                  <a:gd name="f628" fmla="*/ 4325929 f469 1"/>
                  <a:gd name="f629" fmla="*/ 129926 f470 1"/>
                  <a:gd name="f630" fmla="*/ 4104465 f469 1"/>
                  <a:gd name="f631" fmla="*/ 34696 f470 1"/>
                  <a:gd name="f632" fmla="*/ 3909577 f469 1"/>
                  <a:gd name="f633" fmla="*/ 0 f470 1"/>
                  <a:gd name="f634" fmla="*/ 3792939 f469 1"/>
                  <a:gd name="f635" fmla="+- f471 0 f1"/>
                  <a:gd name="f636" fmla="*/ f474 1 4951523"/>
                  <a:gd name="f637" fmla="*/ f475 1 6859778"/>
                  <a:gd name="f638" fmla="*/ f476 1 4951523"/>
                  <a:gd name="f639" fmla="*/ f477 1 6859778"/>
                  <a:gd name="f640" fmla="*/ f478 1 4951523"/>
                  <a:gd name="f641" fmla="*/ f479 1 6859778"/>
                  <a:gd name="f642" fmla="*/ f480 1 4951523"/>
                  <a:gd name="f643" fmla="*/ f481 1 6859778"/>
                  <a:gd name="f644" fmla="*/ f482 1 4951523"/>
                  <a:gd name="f645" fmla="*/ f483 1 6859778"/>
                  <a:gd name="f646" fmla="*/ f484 1 4951523"/>
                  <a:gd name="f647" fmla="*/ f485 1 6859778"/>
                  <a:gd name="f648" fmla="*/ f486 1 4951523"/>
                  <a:gd name="f649" fmla="*/ f487 1 6859778"/>
                  <a:gd name="f650" fmla="*/ f488 1 4951523"/>
                  <a:gd name="f651" fmla="*/ f489 1 6859778"/>
                  <a:gd name="f652" fmla="*/ f490 1 4951523"/>
                  <a:gd name="f653" fmla="*/ f491 1 6859778"/>
                  <a:gd name="f654" fmla="*/ f492 1 4951523"/>
                  <a:gd name="f655" fmla="*/ f493 1 6859778"/>
                  <a:gd name="f656" fmla="*/ f494 1 4951523"/>
                  <a:gd name="f657" fmla="*/ f495 1 6859778"/>
                  <a:gd name="f658" fmla="*/ f496 1 4951523"/>
                  <a:gd name="f659" fmla="*/ f497 1 6859778"/>
                  <a:gd name="f660" fmla="*/ f498 1 4951523"/>
                  <a:gd name="f661" fmla="*/ f499 1 6859778"/>
                  <a:gd name="f662" fmla="*/ f500 1 4951523"/>
                  <a:gd name="f663" fmla="*/ f501 1 6859778"/>
                  <a:gd name="f664" fmla="*/ f502 1 4951523"/>
                  <a:gd name="f665" fmla="*/ f503 1 6859778"/>
                  <a:gd name="f666" fmla="*/ f504 1 4951523"/>
                  <a:gd name="f667" fmla="*/ f505 1 6859778"/>
                  <a:gd name="f668" fmla="*/ f506 1 4951523"/>
                  <a:gd name="f669" fmla="*/ f507 1 6859778"/>
                  <a:gd name="f670" fmla="*/ f508 1 4951523"/>
                  <a:gd name="f671" fmla="*/ f509 1 6859778"/>
                  <a:gd name="f672" fmla="*/ f510 1 4951523"/>
                  <a:gd name="f673" fmla="*/ f511 1 6859778"/>
                  <a:gd name="f674" fmla="*/ f512 1 4951523"/>
                  <a:gd name="f675" fmla="*/ f513 1 6859778"/>
                  <a:gd name="f676" fmla="*/ f514 1 4951523"/>
                  <a:gd name="f677" fmla="*/ f515 1 6859778"/>
                  <a:gd name="f678" fmla="*/ f516 1 4951523"/>
                  <a:gd name="f679" fmla="*/ f517 1 6859778"/>
                  <a:gd name="f680" fmla="*/ f518 1 4951523"/>
                  <a:gd name="f681" fmla="*/ f519 1 6859778"/>
                  <a:gd name="f682" fmla="*/ f520 1 4951523"/>
                  <a:gd name="f683" fmla="*/ f521 1 6859778"/>
                  <a:gd name="f684" fmla="*/ f522 1 4951523"/>
                  <a:gd name="f685" fmla="*/ f523 1 6859778"/>
                  <a:gd name="f686" fmla="*/ f524 1 4951523"/>
                  <a:gd name="f687" fmla="*/ f525 1 6859778"/>
                  <a:gd name="f688" fmla="*/ f526 1 4951523"/>
                  <a:gd name="f689" fmla="*/ f527 1 6859778"/>
                  <a:gd name="f690" fmla="*/ f528 1 4951523"/>
                  <a:gd name="f691" fmla="*/ f529 1 4951523"/>
                  <a:gd name="f692" fmla="*/ f530 1 6859778"/>
                  <a:gd name="f693" fmla="*/ f531 1 4951523"/>
                  <a:gd name="f694" fmla="*/ f532 1 6859778"/>
                  <a:gd name="f695" fmla="*/ f533 1 4951523"/>
                  <a:gd name="f696" fmla="*/ f534 1 6859778"/>
                  <a:gd name="f697" fmla="*/ f535 1 4951523"/>
                  <a:gd name="f698" fmla="*/ f536 1 6859778"/>
                  <a:gd name="f699" fmla="*/ f537 1 4951523"/>
                  <a:gd name="f700" fmla="*/ f538 1 6859778"/>
                  <a:gd name="f701" fmla="*/ f539 1 4951523"/>
                  <a:gd name="f702" fmla="*/ f540 1 6859778"/>
                  <a:gd name="f703" fmla="*/ f541 1 4951523"/>
                  <a:gd name="f704" fmla="*/ f542 1 6859778"/>
                  <a:gd name="f705" fmla="*/ f543 1 4951523"/>
                  <a:gd name="f706" fmla="*/ f544 1 6859778"/>
                  <a:gd name="f707" fmla="*/ f545 1 4951523"/>
                  <a:gd name="f708" fmla="*/ f546 1 6859778"/>
                  <a:gd name="f709" fmla="*/ f547 1 4951523"/>
                  <a:gd name="f710" fmla="*/ f548 1 6859778"/>
                  <a:gd name="f711" fmla="*/ f549 1 4951523"/>
                  <a:gd name="f712" fmla="*/ f550 1 6859778"/>
                  <a:gd name="f713" fmla="*/ f551 1 4951523"/>
                  <a:gd name="f714" fmla="*/ f552 1 6859778"/>
                  <a:gd name="f715" fmla="*/ f553 1 4951523"/>
                  <a:gd name="f716" fmla="*/ f554 1 6859778"/>
                  <a:gd name="f717" fmla="*/ f555 1 4951523"/>
                  <a:gd name="f718" fmla="*/ f556 1 6859778"/>
                  <a:gd name="f719" fmla="*/ f557 1 4951523"/>
                  <a:gd name="f720" fmla="*/ f558 1 6859778"/>
                  <a:gd name="f721" fmla="*/ f559 1 4951523"/>
                  <a:gd name="f722" fmla="*/ f560 1 6859778"/>
                  <a:gd name="f723" fmla="*/ f561 1 4951523"/>
                  <a:gd name="f724" fmla="*/ f562 1 6859778"/>
                  <a:gd name="f725" fmla="*/ f563 1 4951523"/>
                  <a:gd name="f726" fmla="*/ f564 1 6859778"/>
                  <a:gd name="f727" fmla="*/ f565 1 4951523"/>
                  <a:gd name="f728" fmla="*/ f566 1 6859778"/>
                  <a:gd name="f729" fmla="*/ f567 1 4951523"/>
                  <a:gd name="f730" fmla="*/ f568 1 6859778"/>
                  <a:gd name="f731" fmla="*/ f569 1 4951523"/>
                  <a:gd name="f732" fmla="*/ f570 1 6859778"/>
                  <a:gd name="f733" fmla="*/ f571 1 4951523"/>
                  <a:gd name="f734" fmla="*/ f572 1 6859778"/>
                  <a:gd name="f735" fmla="*/ f573 1 4951523"/>
                  <a:gd name="f736" fmla="*/ f574 1 6859778"/>
                  <a:gd name="f737" fmla="*/ f575 1 4951523"/>
                  <a:gd name="f738" fmla="*/ f576 1 6859778"/>
                  <a:gd name="f739" fmla="*/ f577 1 4951523"/>
                  <a:gd name="f740" fmla="*/ f578 1 6859778"/>
                  <a:gd name="f741" fmla="*/ f579 1 4951523"/>
                  <a:gd name="f742" fmla="*/ f580 1 6859778"/>
                  <a:gd name="f743" fmla="*/ f581 1 4951523"/>
                  <a:gd name="f744" fmla="*/ f582 1 6859778"/>
                  <a:gd name="f745" fmla="*/ f583 1 4951523"/>
                  <a:gd name="f746" fmla="*/ f584 1 6859778"/>
                  <a:gd name="f747" fmla="*/ f585 1 4951523"/>
                  <a:gd name="f748" fmla="*/ f586 1 6859778"/>
                  <a:gd name="f749" fmla="*/ f587 1 4951523"/>
                  <a:gd name="f750" fmla="*/ f588 1 6859778"/>
                  <a:gd name="f751" fmla="*/ f589 1 4951523"/>
                  <a:gd name="f752" fmla="*/ f590 1 6859778"/>
                  <a:gd name="f753" fmla="*/ f591 1 4951523"/>
                  <a:gd name="f754" fmla="*/ f592 1 6859778"/>
                  <a:gd name="f755" fmla="*/ f593 1 4951523"/>
                  <a:gd name="f756" fmla="*/ f594 1 6859778"/>
                  <a:gd name="f757" fmla="*/ f595 1 4951523"/>
                  <a:gd name="f758" fmla="*/ f596 1 6859778"/>
                  <a:gd name="f759" fmla="*/ f597 1 4951523"/>
                  <a:gd name="f760" fmla="*/ f598 1 6859778"/>
                  <a:gd name="f761" fmla="*/ f599 1 4951523"/>
                  <a:gd name="f762" fmla="*/ f600 1 6859778"/>
                  <a:gd name="f763" fmla="*/ f601 1 4951523"/>
                  <a:gd name="f764" fmla="*/ f602 1 6859778"/>
                  <a:gd name="f765" fmla="*/ f603 1 4951523"/>
                  <a:gd name="f766" fmla="*/ f604 1 6859778"/>
                  <a:gd name="f767" fmla="*/ f605 1 4951523"/>
                  <a:gd name="f768" fmla="*/ f606 1 6859778"/>
                  <a:gd name="f769" fmla="*/ f607 1 4951523"/>
                  <a:gd name="f770" fmla="*/ f608 1 6859778"/>
                  <a:gd name="f771" fmla="*/ f609 1 4951523"/>
                  <a:gd name="f772" fmla="*/ f610 1 6859778"/>
                  <a:gd name="f773" fmla="*/ f611 1 4951523"/>
                  <a:gd name="f774" fmla="*/ f612 1 6859778"/>
                  <a:gd name="f775" fmla="*/ f613 1 4951523"/>
                  <a:gd name="f776" fmla="*/ f614 1 6859778"/>
                  <a:gd name="f777" fmla="*/ f615 1 4951523"/>
                  <a:gd name="f778" fmla="*/ f616 1 6859778"/>
                  <a:gd name="f779" fmla="*/ f617 1 4951523"/>
                  <a:gd name="f780" fmla="*/ f618 1 6859778"/>
                  <a:gd name="f781" fmla="*/ f619 1 4951523"/>
                  <a:gd name="f782" fmla="*/ f620 1 6859778"/>
                  <a:gd name="f783" fmla="*/ f621 1 4951523"/>
                  <a:gd name="f784" fmla="*/ f622 1 6859778"/>
                  <a:gd name="f785" fmla="*/ f623 1 4951523"/>
                  <a:gd name="f786" fmla="*/ f624 1 6859778"/>
                  <a:gd name="f787" fmla="*/ f625 1 4951523"/>
                  <a:gd name="f788" fmla="*/ f626 1 6859778"/>
                  <a:gd name="f789" fmla="*/ f627 1 4951523"/>
                  <a:gd name="f790" fmla="*/ f628 1 6859778"/>
                  <a:gd name="f791" fmla="*/ f629 1 4951523"/>
                  <a:gd name="f792" fmla="*/ f630 1 6859778"/>
                  <a:gd name="f793" fmla="*/ f631 1 4951523"/>
                  <a:gd name="f794" fmla="*/ f632 1 6859778"/>
                  <a:gd name="f795" fmla="*/ f633 1 4951523"/>
                  <a:gd name="f796" fmla="*/ f634 1 6859778"/>
                  <a:gd name="f797" fmla="*/ f465 1 f472"/>
                  <a:gd name="f798" fmla="*/ f466 1 f472"/>
                  <a:gd name="f799" fmla="*/ f465 1 f473"/>
                  <a:gd name="f800" fmla="*/ f467 1 f473"/>
                  <a:gd name="f801" fmla="*/ f636 1 f472"/>
                  <a:gd name="f802" fmla="*/ f637 1 f473"/>
                  <a:gd name="f803" fmla="*/ f638 1 f472"/>
                  <a:gd name="f804" fmla="*/ f639 1 f473"/>
                  <a:gd name="f805" fmla="*/ f640 1 f472"/>
                  <a:gd name="f806" fmla="*/ f641 1 f473"/>
                  <a:gd name="f807" fmla="*/ f642 1 f472"/>
                  <a:gd name="f808" fmla="*/ f643 1 f473"/>
                  <a:gd name="f809" fmla="*/ f644 1 f472"/>
                  <a:gd name="f810" fmla="*/ f645 1 f473"/>
                  <a:gd name="f811" fmla="*/ f646 1 f472"/>
                  <a:gd name="f812" fmla="*/ f647 1 f473"/>
                  <a:gd name="f813" fmla="*/ f648 1 f472"/>
                  <a:gd name="f814" fmla="*/ f649 1 f473"/>
                  <a:gd name="f815" fmla="*/ f650 1 f472"/>
                  <a:gd name="f816" fmla="*/ f651 1 f473"/>
                  <a:gd name="f817" fmla="*/ f652 1 f472"/>
                  <a:gd name="f818" fmla="*/ f653 1 f473"/>
                  <a:gd name="f819" fmla="*/ f654 1 f472"/>
                  <a:gd name="f820" fmla="*/ f655 1 f473"/>
                  <a:gd name="f821" fmla="*/ f656 1 f472"/>
                  <a:gd name="f822" fmla="*/ f657 1 f473"/>
                  <a:gd name="f823" fmla="*/ f658 1 f472"/>
                  <a:gd name="f824" fmla="*/ f659 1 f473"/>
                  <a:gd name="f825" fmla="*/ f660 1 f472"/>
                  <a:gd name="f826" fmla="*/ f661 1 f473"/>
                  <a:gd name="f827" fmla="*/ f662 1 f472"/>
                  <a:gd name="f828" fmla="*/ f663 1 f473"/>
                  <a:gd name="f829" fmla="*/ f664 1 f472"/>
                  <a:gd name="f830" fmla="*/ f665 1 f473"/>
                  <a:gd name="f831" fmla="*/ f666 1 f472"/>
                  <a:gd name="f832" fmla="*/ f667 1 f473"/>
                  <a:gd name="f833" fmla="*/ f668 1 f472"/>
                  <a:gd name="f834" fmla="*/ f669 1 f473"/>
                  <a:gd name="f835" fmla="*/ f670 1 f472"/>
                  <a:gd name="f836" fmla="*/ f671 1 f473"/>
                  <a:gd name="f837" fmla="*/ f672 1 f472"/>
                  <a:gd name="f838" fmla="*/ f673 1 f473"/>
                  <a:gd name="f839" fmla="*/ f674 1 f472"/>
                  <a:gd name="f840" fmla="*/ f675 1 f473"/>
                  <a:gd name="f841" fmla="*/ f676 1 f472"/>
                  <a:gd name="f842" fmla="*/ f677 1 f473"/>
                  <a:gd name="f843" fmla="*/ f678 1 f472"/>
                  <a:gd name="f844" fmla="*/ f679 1 f473"/>
                  <a:gd name="f845" fmla="*/ f680 1 f472"/>
                  <a:gd name="f846" fmla="*/ f681 1 f473"/>
                  <a:gd name="f847" fmla="*/ f682 1 f472"/>
                  <a:gd name="f848" fmla="*/ f683 1 f473"/>
                  <a:gd name="f849" fmla="*/ f684 1 f472"/>
                  <a:gd name="f850" fmla="*/ f685 1 f473"/>
                  <a:gd name="f851" fmla="*/ f686 1 f472"/>
                  <a:gd name="f852" fmla="*/ f687 1 f473"/>
                  <a:gd name="f853" fmla="*/ f688 1 f472"/>
                  <a:gd name="f854" fmla="*/ f689 1 f473"/>
                  <a:gd name="f855" fmla="*/ f690 1 f472"/>
                  <a:gd name="f856" fmla="*/ f691 1 f472"/>
                  <a:gd name="f857" fmla="*/ f692 1 f473"/>
                  <a:gd name="f858" fmla="*/ f693 1 f472"/>
                  <a:gd name="f859" fmla="*/ f694 1 f473"/>
                  <a:gd name="f860" fmla="*/ f695 1 f472"/>
                  <a:gd name="f861" fmla="*/ f696 1 f473"/>
                  <a:gd name="f862" fmla="*/ f697 1 f472"/>
                  <a:gd name="f863" fmla="*/ f698 1 f473"/>
                  <a:gd name="f864" fmla="*/ f699 1 f472"/>
                  <a:gd name="f865" fmla="*/ f700 1 f473"/>
                  <a:gd name="f866" fmla="*/ f701 1 f472"/>
                  <a:gd name="f867" fmla="*/ f702 1 f473"/>
                  <a:gd name="f868" fmla="*/ f703 1 f472"/>
                  <a:gd name="f869" fmla="*/ f704 1 f473"/>
                  <a:gd name="f870" fmla="*/ f705 1 f472"/>
                  <a:gd name="f871" fmla="*/ f706 1 f473"/>
                  <a:gd name="f872" fmla="*/ f707 1 f472"/>
                  <a:gd name="f873" fmla="*/ f708 1 f473"/>
                  <a:gd name="f874" fmla="*/ f709 1 f472"/>
                  <a:gd name="f875" fmla="*/ f710 1 f473"/>
                  <a:gd name="f876" fmla="*/ f711 1 f472"/>
                  <a:gd name="f877" fmla="*/ f712 1 f473"/>
                  <a:gd name="f878" fmla="*/ f713 1 f472"/>
                  <a:gd name="f879" fmla="*/ f714 1 f473"/>
                  <a:gd name="f880" fmla="*/ f715 1 f472"/>
                  <a:gd name="f881" fmla="*/ f716 1 f473"/>
                  <a:gd name="f882" fmla="*/ f717 1 f472"/>
                  <a:gd name="f883" fmla="*/ f718 1 f473"/>
                  <a:gd name="f884" fmla="*/ f719 1 f472"/>
                  <a:gd name="f885" fmla="*/ f720 1 f473"/>
                  <a:gd name="f886" fmla="*/ f721 1 f472"/>
                  <a:gd name="f887" fmla="*/ f722 1 f473"/>
                  <a:gd name="f888" fmla="*/ f723 1 f472"/>
                  <a:gd name="f889" fmla="*/ f724 1 f473"/>
                  <a:gd name="f890" fmla="*/ f725 1 f472"/>
                  <a:gd name="f891" fmla="*/ f726 1 f473"/>
                  <a:gd name="f892" fmla="*/ f727 1 f472"/>
                  <a:gd name="f893" fmla="*/ f728 1 f473"/>
                  <a:gd name="f894" fmla="*/ f729 1 f472"/>
                  <a:gd name="f895" fmla="*/ f730 1 f473"/>
                  <a:gd name="f896" fmla="*/ f731 1 f472"/>
                  <a:gd name="f897" fmla="*/ f732 1 f473"/>
                  <a:gd name="f898" fmla="*/ f733 1 f472"/>
                  <a:gd name="f899" fmla="*/ f734 1 f473"/>
                  <a:gd name="f900" fmla="*/ f735 1 f472"/>
                  <a:gd name="f901" fmla="*/ f736 1 f473"/>
                  <a:gd name="f902" fmla="*/ f737 1 f472"/>
                  <a:gd name="f903" fmla="*/ f738 1 f473"/>
                  <a:gd name="f904" fmla="*/ f739 1 f472"/>
                  <a:gd name="f905" fmla="*/ f740 1 f473"/>
                  <a:gd name="f906" fmla="*/ f741 1 f472"/>
                  <a:gd name="f907" fmla="*/ f742 1 f473"/>
                  <a:gd name="f908" fmla="*/ f743 1 f472"/>
                  <a:gd name="f909" fmla="*/ f744 1 f473"/>
                  <a:gd name="f910" fmla="*/ f745 1 f472"/>
                  <a:gd name="f911" fmla="*/ f746 1 f473"/>
                  <a:gd name="f912" fmla="*/ f747 1 f472"/>
                  <a:gd name="f913" fmla="*/ f748 1 f473"/>
                  <a:gd name="f914" fmla="*/ f749 1 f472"/>
                  <a:gd name="f915" fmla="*/ f750 1 f473"/>
                  <a:gd name="f916" fmla="*/ f751 1 f472"/>
                  <a:gd name="f917" fmla="*/ f752 1 f473"/>
                  <a:gd name="f918" fmla="*/ f753 1 f472"/>
                  <a:gd name="f919" fmla="*/ f754 1 f473"/>
                  <a:gd name="f920" fmla="*/ f755 1 f472"/>
                  <a:gd name="f921" fmla="*/ f756 1 f473"/>
                  <a:gd name="f922" fmla="*/ f757 1 f472"/>
                  <a:gd name="f923" fmla="*/ f758 1 f473"/>
                  <a:gd name="f924" fmla="*/ f759 1 f472"/>
                  <a:gd name="f925" fmla="*/ f760 1 f473"/>
                  <a:gd name="f926" fmla="*/ f761 1 f472"/>
                  <a:gd name="f927" fmla="*/ f762 1 f473"/>
                  <a:gd name="f928" fmla="*/ f763 1 f472"/>
                  <a:gd name="f929" fmla="*/ f764 1 f473"/>
                  <a:gd name="f930" fmla="*/ f765 1 f472"/>
                  <a:gd name="f931" fmla="*/ f766 1 f473"/>
                  <a:gd name="f932" fmla="*/ f767 1 f472"/>
                  <a:gd name="f933" fmla="*/ f768 1 f473"/>
                  <a:gd name="f934" fmla="*/ f769 1 f472"/>
                  <a:gd name="f935" fmla="*/ f770 1 f473"/>
                  <a:gd name="f936" fmla="*/ f771 1 f472"/>
                  <a:gd name="f937" fmla="*/ f772 1 f473"/>
                  <a:gd name="f938" fmla="*/ f773 1 f472"/>
                  <a:gd name="f939" fmla="*/ f774 1 f473"/>
                  <a:gd name="f940" fmla="*/ f775 1 f472"/>
                  <a:gd name="f941" fmla="*/ f776 1 f473"/>
                  <a:gd name="f942" fmla="*/ f777 1 f472"/>
                  <a:gd name="f943" fmla="*/ f778 1 f473"/>
                  <a:gd name="f944" fmla="*/ f779 1 f472"/>
                  <a:gd name="f945" fmla="*/ f780 1 f473"/>
                  <a:gd name="f946" fmla="*/ f781 1 f472"/>
                  <a:gd name="f947" fmla="*/ f782 1 f473"/>
                  <a:gd name="f948" fmla="*/ f783 1 f472"/>
                  <a:gd name="f949" fmla="*/ f784 1 f473"/>
                  <a:gd name="f950" fmla="*/ f785 1 f472"/>
                  <a:gd name="f951" fmla="*/ f786 1 f473"/>
                  <a:gd name="f952" fmla="*/ f787 1 f472"/>
                  <a:gd name="f953" fmla="*/ f788 1 f473"/>
                  <a:gd name="f954" fmla="*/ f789 1 f472"/>
                  <a:gd name="f955" fmla="*/ f790 1 f473"/>
                  <a:gd name="f956" fmla="*/ f791 1 f472"/>
                  <a:gd name="f957" fmla="*/ f792 1 f473"/>
                  <a:gd name="f958" fmla="*/ f793 1 f472"/>
                  <a:gd name="f959" fmla="*/ f794 1 f473"/>
                  <a:gd name="f960" fmla="*/ f795 1 f472"/>
                  <a:gd name="f961" fmla="*/ f796 1 f473"/>
                  <a:gd name="f962" fmla="*/ f797 f463 1"/>
                  <a:gd name="f963" fmla="*/ f798 f463 1"/>
                  <a:gd name="f964" fmla="*/ f800 f464 1"/>
                  <a:gd name="f965" fmla="*/ f799 f464 1"/>
                  <a:gd name="f966" fmla="*/ f801 f463 1"/>
                  <a:gd name="f967" fmla="*/ f802 f464 1"/>
                  <a:gd name="f968" fmla="*/ f803 f463 1"/>
                  <a:gd name="f969" fmla="*/ f804 f464 1"/>
                  <a:gd name="f970" fmla="*/ f805 f463 1"/>
                  <a:gd name="f971" fmla="*/ f806 f464 1"/>
                  <a:gd name="f972" fmla="*/ f807 f463 1"/>
                  <a:gd name="f973" fmla="*/ f808 f464 1"/>
                  <a:gd name="f974" fmla="*/ f809 f463 1"/>
                  <a:gd name="f975" fmla="*/ f810 f464 1"/>
                  <a:gd name="f976" fmla="*/ f811 f463 1"/>
                  <a:gd name="f977" fmla="*/ f812 f464 1"/>
                  <a:gd name="f978" fmla="*/ f813 f463 1"/>
                  <a:gd name="f979" fmla="*/ f814 f464 1"/>
                  <a:gd name="f980" fmla="*/ f815 f463 1"/>
                  <a:gd name="f981" fmla="*/ f816 f464 1"/>
                  <a:gd name="f982" fmla="*/ f817 f463 1"/>
                  <a:gd name="f983" fmla="*/ f818 f464 1"/>
                  <a:gd name="f984" fmla="*/ f819 f463 1"/>
                  <a:gd name="f985" fmla="*/ f820 f464 1"/>
                  <a:gd name="f986" fmla="*/ f821 f463 1"/>
                  <a:gd name="f987" fmla="*/ f822 f464 1"/>
                  <a:gd name="f988" fmla="*/ f823 f463 1"/>
                  <a:gd name="f989" fmla="*/ f824 f464 1"/>
                  <a:gd name="f990" fmla="*/ f825 f463 1"/>
                  <a:gd name="f991" fmla="*/ f826 f464 1"/>
                  <a:gd name="f992" fmla="*/ f827 f463 1"/>
                  <a:gd name="f993" fmla="*/ f828 f464 1"/>
                  <a:gd name="f994" fmla="*/ f829 f463 1"/>
                  <a:gd name="f995" fmla="*/ f830 f464 1"/>
                  <a:gd name="f996" fmla="*/ f831 f463 1"/>
                  <a:gd name="f997" fmla="*/ f832 f464 1"/>
                  <a:gd name="f998" fmla="*/ f833 f463 1"/>
                  <a:gd name="f999" fmla="*/ f834 f464 1"/>
                  <a:gd name="f1000" fmla="*/ f835 f463 1"/>
                  <a:gd name="f1001" fmla="*/ f836 f464 1"/>
                  <a:gd name="f1002" fmla="*/ f837 f463 1"/>
                  <a:gd name="f1003" fmla="*/ f838 f464 1"/>
                  <a:gd name="f1004" fmla="*/ f839 f463 1"/>
                  <a:gd name="f1005" fmla="*/ f840 f464 1"/>
                  <a:gd name="f1006" fmla="*/ f841 f463 1"/>
                  <a:gd name="f1007" fmla="*/ f842 f464 1"/>
                  <a:gd name="f1008" fmla="*/ f843 f463 1"/>
                  <a:gd name="f1009" fmla="*/ f844 f464 1"/>
                  <a:gd name="f1010" fmla="*/ f845 f463 1"/>
                  <a:gd name="f1011" fmla="*/ f846 f464 1"/>
                  <a:gd name="f1012" fmla="*/ f847 f463 1"/>
                  <a:gd name="f1013" fmla="*/ f848 f464 1"/>
                  <a:gd name="f1014" fmla="*/ f849 f463 1"/>
                  <a:gd name="f1015" fmla="*/ f850 f464 1"/>
                  <a:gd name="f1016" fmla="*/ f851 f463 1"/>
                  <a:gd name="f1017" fmla="*/ f852 f464 1"/>
                  <a:gd name="f1018" fmla="*/ f853 f463 1"/>
                  <a:gd name="f1019" fmla="*/ f854 f464 1"/>
                  <a:gd name="f1020" fmla="*/ f855 f463 1"/>
                  <a:gd name="f1021" fmla="*/ f856 f463 1"/>
                  <a:gd name="f1022" fmla="*/ f857 f464 1"/>
                  <a:gd name="f1023" fmla="*/ f858 f463 1"/>
                  <a:gd name="f1024" fmla="*/ f859 f464 1"/>
                  <a:gd name="f1025" fmla="*/ f860 f463 1"/>
                  <a:gd name="f1026" fmla="*/ f861 f464 1"/>
                  <a:gd name="f1027" fmla="*/ f862 f463 1"/>
                  <a:gd name="f1028" fmla="*/ f863 f464 1"/>
                  <a:gd name="f1029" fmla="*/ f864 f463 1"/>
                  <a:gd name="f1030" fmla="*/ f865 f464 1"/>
                  <a:gd name="f1031" fmla="*/ f866 f463 1"/>
                  <a:gd name="f1032" fmla="*/ f867 f464 1"/>
                  <a:gd name="f1033" fmla="*/ f868 f463 1"/>
                  <a:gd name="f1034" fmla="*/ f869 f464 1"/>
                  <a:gd name="f1035" fmla="*/ f870 f463 1"/>
                  <a:gd name="f1036" fmla="*/ f871 f464 1"/>
                  <a:gd name="f1037" fmla="*/ f872 f463 1"/>
                  <a:gd name="f1038" fmla="*/ f873 f464 1"/>
                  <a:gd name="f1039" fmla="*/ f874 f463 1"/>
                  <a:gd name="f1040" fmla="*/ f875 f464 1"/>
                  <a:gd name="f1041" fmla="*/ f876 f463 1"/>
                  <a:gd name="f1042" fmla="*/ f877 f464 1"/>
                  <a:gd name="f1043" fmla="*/ f878 f463 1"/>
                  <a:gd name="f1044" fmla="*/ f879 f464 1"/>
                  <a:gd name="f1045" fmla="*/ f880 f463 1"/>
                  <a:gd name="f1046" fmla="*/ f881 f464 1"/>
                  <a:gd name="f1047" fmla="*/ f882 f463 1"/>
                  <a:gd name="f1048" fmla="*/ f883 f464 1"/>
                  <a:gd name="f1049" fmla="*/ f884 f463 1"/>
                  <a:gd name="f1050" fmla="*/ f885 f464 1"/>
                  <a:gd name="f1051" fmla="*/ f886 f463 1"/>
                  <a:gd name="f1052" fmla="*/ f887 f464 1"/>
                  <a:gd name="f1053" fmla="*/ f888 f463 1"/>
                  <a:gd name="f1054" fmla="*/ f889 f464 1"/>
                  <a:gd name="f1055" fmla="*/ f890 f463 1"/>
                  <a:gd name="f1056" fmla="*/ f891 f464 1"/>
                  <a:gd name="f1057" fmla="*/ f892 f463 1"/>
                  <a:gd name="f1058" fmla="*/ f893 f464 1"/>
                  <a:gd name="f1059" fmla="*/ f894 f463 1"/>
                  <a:gd name="f1060" fmla="*/ f895 f464 1"/>
                  <a:gd name="f1061" fmla="*/ f896 f463 1"/>
                  <a:gd name="f1062" fmla="*/ f897 f464 1"/>
                  <a:gd name="f1063" fmla="*/ f898 f463 1"/>
                  <a:gd name="f1064" fmla="*/ f899 f464 1"/>
                  <a:gd name="f1065" fmla="*/ f900 f463 1"/>
                  <a:gd name="f1066" fmla="*/ f901 f464 1"/>
                  <a:gd name="f1067" fmla="*/ f902 f463 1"/>
                  <a:gd name="f1068" fmla="*/ f903 f464 1"/>
                  <a:gd name="f1069" fmla="*/ f904 f463 1"/>
                  <a:gd name="f1070" fmla="*/ f905 f464 1"/>
                  <a:gd name="f1071" fmla="*/ f906 f463 1"/>
                  <a:gd name="f1072" fmla="*/ f907 f464 1"/>
                  <a:gd name="f1073" fmla="*/ f908 f463 1"/>
                  <a:gd name="f1074" fmla="*/ f909 f464 1"/>
                  <a:gd name="f1075" fmla="*/ f910 f463 1"/>
                  <a:gd name="f1076" fmla="*/ f911 f464 1"/>
                  <a:gd name="f1077" fmla="*/ f912 f463 1"/>
                  <a:gd name="f1078" fmla="*/ f913 f464 1"/>
                  <a:gd name="f1079" fmla="*/ f914 f463 1"/>
                  <a:gd name="f1080" fmla="*/ f915 f464 1"/>
                  <a:gd name="f1081" fmla="*/ f916 f463 1"/>
                  <a:gd name="f1082" fmla="*/ f917 f464 1"/>
                  <a:gd name="f1083" fmla="*/ f918 f463 1"/>
                  <a:gd name="f1084" fmla="*/ f919 f464 1"/>
                  <a:gd name="f1085" fmla="*/ f920 f463 1"/>
                  <a:gd name="f1086" fmla="*/ f921 f464 1"/>
                  <a:gd name="f1087" fmla="*/ f922 f463 1"/>
                  <a:gd name="f1088" fmla="*/ f923 f464 1"/>
                  <a:gd name="f1089" fmla="*/ f924 f463 1"/>
                  <a:gd name="f1090" fmla="*/ f925 f464 1"/>
                  <a:gd name="f1091" fmla="*/ f926 f463 1"/>
                  <a:gd name="f1092" fmla="*/ f927 f464 1"/>
                  <a:gd name="f1093" fmla="*/ f928 f463 1"/>
                  <a:gd name="f1094" fmla="*/ f929 f464 1"/>
                  <a:gd name="f1095" fmla="*/ f930 f463 1"/>
                  <a:gd name="f1096" fmla="*/ f931 f464 1"/>
                  <a:gd name="f1097" fmla="*/ f932 f463 1"/>
                  <a:gd name="f1098" fmla="*/ f933 f464 1"/>
                  <a:gd name="f1099" fmla="*/ f934 f463 1"/>
                  <a:gd name="f1100" fmla="*/ f935 f464 1"/>
                  <a:gd name="f1101" fmla="*/ f936 f463 1"/>
                  <a:gd name="f1102" fmla="*/ f937 f464 1"/>
                  <a:gd name="f1103" fmla="*/ f938 f463 1"/>
                  <a:gd name="f1104" fmla="*/ f939 f464 1"/>
                  <a:gd name="f1105" fmla="*/ f940 f463 1"/>
                  <a:gd name="f1106" fmla="*/ f941 f464 1"/>
                  <a:gd name="f1107" fmla="*/ f942 f463 1"/>
                  <a:gd name="f1108" fmla="*/ f943 f464 1"/>
                  <a:gd name="f1109" fmla="*/ f944 f463 1"/>
                  <a:gd name="f1110" fmla="*/ f945 f464 1"/>
                  <a:gd name="f1111" fmla="*/ f946 f463 1"/>
                  <a:gd name="f1112" fmla="*/ f947 f464 1"/>
                  <a:gd name="f1113" fmla="*/ f948 f463 1"/>
                  <a:gd name="f1114" fmla="*/ f949 f464 1"/>
                  <a:gd name="f1115" fmla="*/ f950 f463 1"/>
                  <a:gd name="f1116" fmla="*/ f951 f464 1"/>
                  <a:gd name="f1117" fmla="*/ f952 f463 1"/>
                  <a:gd name="f1118" fmla="*/ f953 f464 1"/>
                  <a:gd name="f1119" fmla="*/ f954 f463 1"/>
                  <a:gd name="f1120" fmla="*/ f955 f464 1"/>
                  <a:gd name="f1121" fmla="*/ f956 f463 1"/>
                  <a:gd name="f1122" fmla="*/ f957 f464 1"/>
                  <a:gd name="f1123" fmla="*/ f958 f463 1"/>
                  <a:gd name="f1124" fmla="*/ f959 f464 1"/>
                  <a:gd name="f1125" fmla="*/ f960 f463 1"/>
                  <a:gd name="f1126" fmla="*/ f961 f464 1"/>
                </a:gdLst>
                <a:ahLst/>
                <a:cxnLst>
                  <a:cxn ang="3cd4">
                    <a:pos x="hc" y="t"/>
                  </a:cxn>
                  <a:cxn ang="0">
                    <a:pos x="r" y="vc"/>
                  </a:cxn>
                  <a:cxn ang="cd4">
                    <a:pos x="hc" y="b"/>
                  </a:cxn>
                  <a:cxn ang="cd2">
                    <a:pos x="l" y="vc"/>
                  </a:cxn>
                  <a:cxn ang="f635">
                    <a:pos x="f966" y="f967"/>
                  </a:cxn>
                  <a:cxn ang="f635">
                    <a:pos x="f968" y="f969"/>
                  </a:cxn>
                  <a:cxn ang="f635">
                    <a:pos x="f970" y="f971"/>
                  </a:cxn>
                  <a:cxn ang="f635">
                    <a:pos x="f972" y="f973"/>
                  </a:cxn>
                  <a:cxn ang="f635">
                    <a:pos x="f974" y="f975"/>
                  </a:cxn>
                  <a:cxn ang="f635">
                    <a:pos x="f976" y="f977"/>
                  </a:cxn>
                  <a:cxn ang="f635">
                    <a:pos x="f978" y="f979"/>
                  </a:cxn>
                  <a:cxn ang="f635">
                    <a:pos x="f980" y="f981"/>
                  </a:cxn>
                  <a:cxn ang="f635">
                    <a:pos x="f982" y="f983"/>
                  </a:cxn>
                  <a:cxn ang="f635">
                    <a:pos x="f984" y="f985"/>
                  </a:cxn>
                  <a:cxn ang="f635">
                    <a:pos x="f986" y="f987"/>
                  </a:cxn>
                  <a:cxn ang="f635">
                    <a:pos x="f988" y="f989"/>
                  </a:cxn>
                  <a:cxn ang="f635">
                    <a:pos x="f990" y="f991"/>
                  </a:cxn>
                  <a:cxn ang="f635">
                    <a:pos x="f992" y="f993"/>
                  </a:cxn>
                  <a:cxn ang="f635">
                    <a:pos x="f994" y="f995"/>
                  </a:cxn>
                  <a:cxn ang="f635">
                    <a:pos x="f996" y="f997"/>
                  </a:cxn>
                  <a:cxn ang="f635">
                    <a:pos x="f998" y="f999"/>
                  </a:cxn>
                  <a:cxn ang="f635">
                    <a:pos x="f1000" y="f1001"/>
                  </a:cxn>
                  <a:cxn ang="f635">
                    <a:pos x="f1002" y="f1003"/>
                  </a:cxn>
                  <a:cxn ang="f635">
                    <a:pos x="f1004" y="f1005"/>
                  </a:cxn>
                  <a:cxn ang="f635">
                    <a:pos x="f1006" y="f1007"/>
                  </a:cxn>
                  <a:cxn ang="f635">
                    <a:pos x="f1008" y="f1009"/>
                  </a:cxn>
                  <a:cxn ang="f635">
                    <a:pos x="f1010" y="f1011"/>
                  </a:cxn>
                  <a:cxn ang="f635">
                    <a:pos x="f1012" y="f1013"/>
                  </a:cxn>
                  <a:cxn ang="f635">
                    <a:pos x="f1014" y="f1015"/>
                  </a:cxn>
                  <a:cxn ang="f635">
                    <a:pos x="f1016" y="f1017"/>
                  </a:cxn>
                  <a:cxn ang="f635">
                    <a:pos x="f1018" y="f1019"/>
                  </a:cxn>
                  <a:cxn ang="f635">
                    <a:pos x="f1020" y="f1019"/>
                  </a:cxn>
                  <a:cxn ang="f635">
                    <a:pos x="f1021" y="f1022"/>
                  </a:cxn>
                  <a:cxn ang="f635">
                    <a:pos x="f1023" y="f1024"/>
                  </a:cxn>
                  <a:cxn ang="f635">
                    <a:pos x="f1025" y="f1026"/>
                  </a:cxn>
                  <a:cxn ang="f635">
                    <a:pos x="f1027" y="f1028"/>
                  </a:cxn>
                  <a:cxn ang="f635">
                    <a:pos x="f1029" y="f1030"/>
                  </a:cxn>
                  <a:cxn ang="f635">
                    <a:pos x="f1031" y="f1032"/>
                  </a:cxn>
                  <a:cxn ang="f635">
                    <a:pos x="f1033" y="f1034"/>
                  </a:cxn>
                  <a:cxn ang="f635">
                    <a:pos x="f1035" y="f1036"/>
                  </a:cxn>
                  <a:cxn ang="f635">
                    <a:pos x="f1037" y="f1038"/>
                  </a:cxn>
                  <a:cxn ang="f635">
                    <a:pos x="f1039" y="f1040"/>
                  </a:cxn>
                  <a:cxn ang="f635">
                    <a:pos x="f1041" y="f1042"/>
                  </a:cxn>
                  <a:cxn ang="f635">
                    <a:pos x="f1043" y="f1044"/>
                  </a:cxn>
                  <a:cxn ang="f635">
                    <a:pos x="f1045" y="f1046"/>
                  </a:cxn>
                  <a:cxn ang="f635">
                    <a:pos x="f1047" y="f1048"/>
                  </a:cxn>
                  <a:cxn ang="f635">
                    <a:pos x="f1049" y="f1050"/>
                  </a:cxn>
                  <a:cxn ang="f635">
                    <a:pos x="f1051" y="f1052"/>
                  </a:cxn>
                  <a:cxn ang="f635">
                    <a:pos x="f1053" y="f1054"/>
                  </a:cxn>
                  <a:cxn ang="f635">
                    <a:pos x="f1055" y="f1056"/>
                  </a:cxn>
                  <a:cxn ang="f635">
                    <a:pos x="f1057" y="f1058"/>
                  </a:cxn>
                  <a:cxn ang="f635">
                    <a:pos x="f1059" y="f1060"/>
                  </a:cxn>
                  <a:cxn ang="f635">
                    <a:pos x="f1061" y="f1062"/>
                  </a:cxn>
                  <a:cxn ang="f635">
                    <a:pos x="f1063" y="f1064"/>
                  </a:cxn>
                  <a:cxn ang="f635">
                    <a:pos x="f1065" y="f1066"/>
                  </a:cxn>
                  <a:cxn ang="f635">
                    <a:pos x="f1067" y="f1068"/>
                  </a:cxn>
                  <a:cxn ang="f635">
                    <a:pos x="f1069" y="f1070"/>
                  </a:cxn>
                  <a:cxn ang="f635">
                    <a:pos x="f1071" y="f1072"/>
                  </a:cxn>
                  <a:cxn ang="f635">
                    <a:pos x="f1073" y="f1074"/>
                  </a:cxn>
                  <a:cxn ang="f635">
                    <a:pos x="f1075" y="f1076"/>
                  </a:cxn>
                  <a:cxn ang="f635">
                    <a:pos x="f1077" y="f1078"/>
                  </a:cxn>
                  <a:cxn ang="f635">
                    <a:pos x="f1079" y="f1080"/>
                  </a:cxn>
                  <a:cxn ang="f635">
                    <a:pos x="f1081" y="f1082"/>
                  </a:cxn>
                  <a:cxn ang="f635">
                    <a:pos x="f1083" y="f1084"/>
                  </a:cxn>
                  <a:cxn ang="f635">
                    <a:pos x="f1085" y="f1086"/>
                  </a:cxn>
                  <a:cxn ang="f635">
                    <a:pos x="f1087" y="f1088"/>
                  </a:cxn>
                  <a:cxn ang="f635">
                    <a:pos x="f1089" y="f1090"/>
                  </a:cxn>
                  <a:cxn ang="f635">
                    <a:pos x="f1091" y="f1092"/>
                  </a:cxn>
                  <a:cxn ang="f635">
                    <a:pos x="f1093" y="f1094"/>
                  </a:cxn>
                  <a:cxn ang="f635">
                    <a:pos x="f1095" y="f1096"/>
                  </a:cxn>
                  <a:cxn ang="f635">
                    <a:pos x="f1097" y="f1098"/>
                  </a:cxn>
                  <a:cxn ang="f635">
                    <a:pos x="f1099" y="f1100"/>
                  </a:cxn>
                  <a:cxn ang="f635">
                    <a:pos x="f1101" y="f1102"/>
                  </a:cxn>
                  <a:cxn ang="f635">
                    <a:pos x="f1103" y="f1104"/>
                  </a:cxn>
                  <a:cxn ang="f635">
                    <a:pos x="f1105" y="f1106"/>
                  </a:cxn>
                  <a:cxn ang="f635">
                    <a:pos x="f1107" y="f1108"/>
                  </a:cxn>
                  <a:cxn ang="f635">
                    <a:pos x="f1109" y="f1110"/>
                  </a:cxn>
                  <a:cxn ang="f635">
                    <a:pos x="f1111" y="f1112"/>
                  </a:cxn>
                  <a:cxn ang="f635">
                    <a:pos x="f1113" y="f1114"/>
                  </a:cxn>
                  <a:cxn ang="f635">
                    <a:pos x="f1115" y="f1116"/>
                  </a:cxn>
                  <a:cxn ang="f635">
                    <a:pos x="f1117" y="f1118"/>
                  </a:cxn>
                  <a:cxn ang="f635">
                    <a:pos x="f1119" y="f1120"/>
                  </a:cxn>
                  <a:cxn ang="f635">
                    <a:pos x="f1121" y="f1122"/>
                  </a:cxn>
                  <a:cxn ang="f635">
                    <a:pos x="f1123" y="f1124"/>
                  </a:cxn>
                  <a:cxn ang="f635">
                    <a:pos x="f1125" y="f1126"/>
                  </a:cxn>
                  <a:cxn ang="f635">
                    <a:pos x="f966" y="f967"/>
                  </a:cxn>
                </a:cxnLst>
                <a:rect l="f962" t="f965" r="f963" b="f964"/>
                <a:pathLst>
                  <a:path w="4951523" h="685977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7"/>
                    </a:cubicBezTo>
                    <a:cubicBezTo>
                      <a:pt x="f39" y="f37"/>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1"/>
                      <a:pt x="f83" y="f84"/>
                    </a:cubicBezTo>
                    <a:cubicBezTo>
                      <a:pt x="f85" y="f84"/>
                      <a:pt x="f86" y="f87"/>
                      <a:pt x="f88" y="f89"/>
                    </a:cubicBezTo>
                    <a:cubicBezTo>
                      <a:pt x="f90" y="f91"/>
                      <a:pt x="f92" y="f93"/>
                      <a:pt x="f94" y="f95"/>
                    </a:cubicBezTo>
                    <a:cubicBezTo>
                      <a:pt x="f96" y="f97"/>
                      <a:pt x="f98" y="f99"/>
                      <a:pt x="f100" y="f87"/>
                    </a:cubicBezTo>
                    <a:cubicBezTo>
                      <a:pt x="f101" y="f102"/>
                      <a:pt x="f103" y="f104"/>
                      <a:pt x="f105" y="f106"/>
                    </a:cubicBezTo>
                    <a:cubicBezTo>
                      <a:pt x="f107" y="f108"/>
                      <a:pt x="f109" y="f110"/>
                      <a:pt x="f111" y="f112"/>
                    </a:cubicBezTo>
                    <a:cubicBezTo>
                      <a:pt x="f113" y="f114"/>
                      <a:pt x="f115" y="f109"/>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5"/>
                    </a:cubicBezTo>
                    <a:cubicBezTo>
                      <a:pt x="f45" y="f5"/>
                      <a:pt x="f159" y="f5"/>
                      <a:pt x="f160" y="f5"/>
                    </a:cubicBezTo>
                    <a:cubicBezTo>
                      <a:pt x="f161" y="f162"/>
                      <a:pt x="f163" y="f164"/>
                      <a:pt x="f165" y="f166"/>
                    </a:cubicBezTo>
                    <a:cubicBezTo>
                      <a:pt x="f167" y="f168"/>
                      <a:pt x="f169" y="f170"/>
                      <a:pt x="f171" y="f172"/>
                    </a:cubicBezTo>
                    <a:cubicBezTo>
                      <a:pt x="f173" y="f174"/>
                      <a:pt x="f175" y="f176"/>
                      <a:pt x="f177" y="f178"/>
                    </a:cubicBezTo>
                    <a:cubicBezTo>
                      <a:pt x="f179" y="f180"/>
                      <a:pt x="f181" y="f182"/>
                      <a:pt x="f183" y="f184"/>
                    </a:cubicBezTo>
                    <a:cubicBezTo>
                      <a:pt x="f185" y="f186"/>
                      <a:pt x="f187" y="f188"/>
                      <a:pt x="f189" y="f190"/>
                    </a:cubicBezTo>
                    <a:cubicBezTo>
                      <a:pt x="f191" y="f192"/>
                      <a:pt x="f193" y="f194"/>
                      <a:pt x="f195" y="f196"/>
                    </a:cubicBezTo>
                    <a:cubicBezTo>
                      <a:pt x="f197" y="f198"/>
                      <a:pt x="f199" y="f75"/>
                      <a:pt x="f200" y="f201"/>
                    </a:cubicBezTo>
                    <a:cubicBezTo>
                      <a:pt x="f202" y="f203"/>
                      <a:pt x="f204" y="f205"/>
                      <a:pt x="f206" y="f156"/>
                    </a:cubicBezTo>
                    <a:cubicBezTo>
                      <a:pt x="f207" y="f208"/>
                      <a:pt x="f209" y="f210"/>
                      <a:pt x="f211" y="f212"/>
                    </a:cubicBezTo>
                    <a:cubicBezTo>
                      <a:pt x="f213" y="f214"/>
                      <a:pt x="f215" y="f216"/>
                      <a:pt x="f217" y="f218"/>
                    </a:cubicBezTo>
                    <a:cubicBezTo>
                      <a:pt x="f219" y="f220"/>
                      <a:pt x="f221" y="f222"/>
                      <a:pt x="f223" y="f224"/>
                    </a:cubicBezTo>
                    <a:cubicBezTo>
                      <a:pt x="f225" y="f226"/>
                      <a:pt x="f227" y="f228"/>
                      <a:pt x="f229" y="f230"/>
                    </a:cubicBezTo>
                    <a:cubicBezTo>
                      <a:pt x="f231" y="f232"/>
                      <a:pt x="f233" y="f234"/>
                      <a:pt x="f235" y="f236"/>
                    </a:cubicBezTo>
                    <a:cubicBezTo>
                      <a:pt x="f237" y="f238"/>
                      <a:pt x="f239" y="f240"/>
                      <a:pt x="f241" y="f242"/>
                    </a:cubicBezTo>
                    <a:cubicBezTo>
                      <a:pt x="f243" y="f244"/>
                      <a:pt x="f245" y="f246"/>
                      <a:pt x="f247" y="f248"/>
                    </a:cubicBezTo>
                    <a:cubicBezTo>
                      <a:pt x="f249" y="f250"/>
                      <a:pt x="f251" y="f252"/>
                      <a:pt x="f253" y="f254"/>
                    </a:cubicBezTo>
                    <a:cubicBezTo>
                      <a:pt x="f207" y="f255"/>
                      <a:pt x="f256" y="f257"/>
                      <a:pt x="f258" y="f259"/>
                    </a:cubicBezTo>
                    <a:cubicBezTo>
                      <a:pt x="f260" y="f261"/>
                      <a:pt x="f262" y="f263"/>
                      <a:pt x="f264" y="f265"/>
                    </a:cubicBezTo>
                    <a:cubicBezTo>
                      <a:pt x="f266" y="f267"/>
                      <a:pt x="f268" y="f269"/>
                      <a:pt x="f270" y="f271"/>
                    </a:cubicBezTo>
                    <a:cubicBezTo>
                      <a:pt x="f272" y="f273"/>
                      <a:pt x="f274" y="f275"/>
                      <a:pt x="f276" y="f277"/>
                    </a:cubicBezTo>
                    <a:cubicBezTo>
                      <a:pt x="f278" y="f279"/>
                      <a:pt x="f280" y="f281"/>
                      <a:pt x="f282" y="f283"/>
                    </a:cubicBezTo>
                    <a:cubicBezTo>
                      <a:pt x="f284" y="f285"/>
                      <a:pt x="f286" y="f287"/>
                      <a:pt x="f288" y="f289"/>
                    </a:cubicBezTo>
                    <a:cubicBezTo>
                      <a:pt x="f290" y="f291"/>
                      <a:pt x="f292" y="f293"/>
                      <a:pt x="f294" y="f295"/>
                    </a:cubicBezTo>
                    <a:cubicBezTo>
                      <a:pt x="f296" y="f297"/>
                      <a:pt x="f298" y="f299"/>
                      <a:pt x="f300" y="f301"/>
                    </a:cubicBezTo>
                    <a:cubicBezTo>
                      <a:pt x="f302" y="f303"/>
                      <a:pt x="f304" y="f305"/>
                      <a:pt x="f306" y="f307"/>
                    </a:cubicBezTo>
                    <a:cubicBezTo>
                      <a:pt x="f308" y="f309"/>
                      <a:pt x="f310" y="f311"/>
                      <a:pt x="f312" y="f313"/>
                    </a:cubicBezTo>
                    <a:cubicBezTo>
                      <a:pt x="f314" y="f315"/>
                      <a:pt x="f316" y="f303"/>
                      <a:pt x="f317" y="f318"/>
                    </a:cubicBezTo>
                    <a:cubicBezTo>
                      <a:pt x="f319" y="f320"/>
                      <a:pt x="f317" y="f321"/>
                      <a:pt x="f322" y="f323"/>
                    </a:cubicBezTo>
                    <a:cubicBezTo>
                      <a:pt x="f324" y="f325"/>
                      <a:pt x="f326" y="f327"/>
                      <a:pt x="f328" y="f329"/>
                    </a:cubicBezTo>
                    <a:cubicBezTo>
                      <a:pt x="f71" y="f330"/>
                      <a:pt x="f331" y="f332"/>
                      <a:pt x="f333" y="f334"/>
                    </a:cubicBezTo>
                    <a:cubicBezTo>
                      <a:pt x="f335" y="f336"/>
                      <a:pt x="f337" y="f338"/>
                      <a:pt x="f75" y="f339"/>
                    </a:cubicBezTo>
                    <a:cubicBezTo>
                      <a:pt x="f146" y="f340"/>
                      <a:pt x="f341" y="f342"/>
                      <a:pt x="f343" y="f344"/>
                    </a:cubicBezTo>
                    <a:cubicBezTo>
                      <a:pt x="f345" y="f346"/>
                      <a:pt x="f347" y="f348"/>
                      <a:pt x="f349" y="f350"/>
                    </a:cubicBezTo>
                    <a:cubicBezTo>
                      <a:pt x="f351" y="f327"/>
                      <a:pt x="f352" y="f353"/>
                      <a:pt x="f354" y="f355"/>
                    </a:cubicBezTo>
                    <a:cubicBezTo>
                      <a:pt x="f356" y="f357"/>
                      <a:pt x="f98" y="f358"/>
                      <a:pt x="f359" y="f360"/>
                    </a:cubicBezTo>
                    <a:cubicBezTo>
                      <a:pt x="f361" y="f362"/>
                      <a:pt x="f363" y="f338"/>
                      <a:pt x="f364" y="f365"/>
                    </a:cubicBezTo>
                    <a:cubicBezTo>
                      <a:pt x="f366" y="f367"/>
                      <a:pt x="f368" y="f369"/>
                      <a:pt x="f370" y="f371"/>
                    </a:cubicBezTo>
                    <a:cubicBezTo>
                      <a:pt x="f372" y="f329"/>
                      <a:pt x="f373" y="f371"/>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20" y="f421"/>
                      <a:pt x="f422" y="f423"/>
                    </a:cubicBezTo>
                    <a:cubicBezTo>
                      <a:pt x="f424" y="f425"/>
                      <a:pt x="f426" y="f427"/>
                      <a:pt x="f426" y="f428"/>
                    </a:cubicBezTo>
                    <a:cubicBezTo>
                      <a:pt x="f426" y="f429"/>
                      <a:pt x="f430" y="f431"/>
                      <a:pt x="f432" y="f199"/>
                    </a:cubicBezTo>
                    <a:cubicBezTo>
                      <a:pt x="f433" y="f434"/>
                      <a:pt x="f435" y="f436"/>
                      <a:pt x="f437" y="f438"/>
                    </a:cubicBezTo>
                    <a:cubicBezTo>
                      <a:pt x="f439" y="f440"/>
                      <a:pt x="f441" y="f442"/>
                      <a:pt x="f443" y="f444"/>
                    </a:cubicBezTo>
                    <a:cubicBezTo>
                      <a:pt x="f445" y="f446"/>
                      <a:pt x="f447" y="f448"/>
                      <a:pt x="f449" y="f450"/>
                    </a:cubicBezTo>
                    <a:cubicBezTo>
                      <a:pt x="f451" y="f452"/>
                      <a:pt x="f453" y="f454"/>
                      <a:pt x="f455" y="f456"/>
                    </a:cubicBezTo>
                    <a:cubicBezTo>
                      <a:pt x="f168" y="f457"/>
                      <a:pt x="f155" y="f458"/>
                      <a:pt x="f5" y="f459"/>
                    </a:cubicBezTo>
                    <a:cubicBezTo>
                      <a:pt x="f8" y="f460"/>
                      <a:pt x="f8" y="f461"/>
                      <a:pt x="f8" y="f9"/>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3" name="Freeform: Shape 383">
                <a:extLst>
                  <a:ext uri="{FF2B5EF4-FFF2-40B4-BE49-F238E27FC236}">
                    <a16:creationId xmlns:a16="http://schemas.microsoft.com/office/drawing/2014/main" id="{F6D63406-9A5B-437A-9FEE-3985E059FDEA}"/>
                  </a:ext>
                </a:extLst>
              </p:cNvPr>
              <p:cNvSpPr/>
              <p:nvPr/>
            </p:nvSpPr>
            <p:spPr>
              <a:xfrm>
                <a:off x="4123221" y="3741203"/>
                <a:ext cx="778913" cy="877485"/>
              </a:xfrm>
              <a:custGeom>
                <a:avLst/>
                <a:gdLst>
                  <a:gd name="f0" fmla="val 10800000"/>
                  <a:gd name="f1" fmla="val 5400000"/>
                  <a:gd name="f2" fmla="val 180"/>
                  <a:gd name="f3" fmla="val w"/>
                  <a:gd name="f4" fmla="val h"/>
                  <a:gd name="f5" fmla="val 0"/>
                  <a:gd name="f6" fmla="val 1408004"/>
                  <a:gd name="f7" fmla="val 1586175"/>
                  <a:gd name="f8" fmla="val 1080508"/>
                  <a:gd name="f9" fmla="val 1057553"/>
                  <a:gd name="f10" fmla="val 1084136"/>
                  <a:gd name="f11" fmla="val 1056779"/>
                  <a:gd name="f12" fmla="val 1088878"/>
                  <a:gd name="f13" fmla="val 1061230"/>
                  <a:gd name="f14" fmla="val 1098360"/>
                  <a:gd name="f15" fmla="val 1069939"/>
                  <a:gd name="f16" fmla="val 1168417"/>
                  <a:gd name="f17" fmla="val 1134576"/>
                  <a:gd name="f18" fmla="val 1234990"/>
                  <a:gd name="f19" fmla="val 1203085"/>
                  <a:gd name="f20" fmla="val 1308531"/>
                  <a:gd name="f21" fmla="val 1264239"/>
                  <a:gd name="f22" fmla="val 1339108"/>
                  <a:gd name="f23" fmla="val 1289785"/>
                  <a:gd name="f24" fmla="val 1371233"/>
                  <a:gd name="f25" fmla="val 1312621"/>
                  <a:gd name="f26" fmla="val 1337005"/>
                  <a:gd name="f27" fmla="val 1234216"/>
                  <a:gd name="f28" fmla="val 1411320"/>
                  <a:gd name="f29" fmla="val 1066622"/>
                  <a:gd name="f30" fmla="val 1491826"/>
                  <a:gd name="f31" fmla="val 893221"/>
                  <a:gd name="f32" fmla="val 1558787"/>
                  <a:gd name="f33" fmla="val 891286"/>
                  <a:gd name="f34" fmla="val 1557625"/>
                  <a:gd name="f35" fmla="val 890512"/>
                  <a:gd name="f36" fmla="val 1556465"/>
                  <a:gd name="f37" fmla="val 889351"/>
                  <a:gd name="f38" fmla="val 1555303"/>
                  <a:gd name="f39" fmla="val 905994"/>
                  <a:gd name="f40" fmla="val 1508857"/>
                  <a:gd name="f41" fmla="val 922251"/>
                  <a:gd name="f42" fmla="val 1462023"/>
                  <a:gd name="f43" fmla="val 939281"/>
                  <a:gd name="f44" fmla="val 1415577"/>
                  <a:gd name="f45" fmla="val 980696"/>
                  <a:gd name="f46" fmla="val 1301783"/>
                  <a:gd name="f47" fmla="val 1022497"/>
                  <a:gd name="f48" fmla="val 1188377"/>
                  <a:gd name="f49" fmla="val 1069331"/>
                  <a:gd name="f50" fmla="val 1076518"/>
                  <a:gd name="f51" fmla="val 1074363"/>
                  <a:gd name="f52" fmla="val 1064326"/>
                  <a:gd name="f53" fmla="val 1076879"/>
                  <a:gd name="f54" fmla="val 1058327"/>
                  <a:gd name="f55" fmla="val 945860"/>
                  <a:gd name="f56" fmla="val 256932"/>
                  <a:gd name="f57" fmla="val 948182"/>
                  <a:gd name="f58" fmla="val 258383"/>
                  <a:gd name="f59" fmla="val 949343"/>
                  <a:gd name="f60" fmla="val 261576"/>
                  <a:gd name="f61" fmla="val 950117"/>
                  <a:gd name="f62" fmla="val 266801"/>
                  <a:gd name="f63" fmla="val 973727"/>
                  <a:gd name="f64" fmla="val 413495"/>
                  <a:gd name="f65" fmla="val 997725"/>
                  <a:gd name="f66" fmla="val 560188"/>
                  <a:gd name="f67" fmla="val 1018239"/>
                  <a:gd name="f68" fmla="val 707656"/>
                  <a:gd name="f69" fmla="val 1029850"/>
                  <a:gd name="f70" fmla="val 792420"/>
                  <a:gd name="f71" fmla="val 1041074"/>
                  <a:gd name="f72" fmla="val 877185"/>
                  <a:gd name="f73" fmla="val 1047655"/>
                  <a:gd name="f74" fmla="val 962724"/>
                  <a:gd name="f75" fmla="val 1049590"/>
                  <a:gd name="f76" fmla="val 986334"/>
                  <a:gd name="f77" fmla="val 1048428"/>
                  <a:gd name="f78" fmla="val 1008396"/>
                  <a:gd name="f79" fmla="val 1038752"/>
                  <a:gd name="f80" fmla="val 1031232"/>
                  <a:gd name="f81" fmla="val 1016303"/>
                  <a:gd name="f82" fmla="val 1083098"/>
                  <a:gd name="f83" fmla="val 993854"/>
                  <a:gd name="f84" fmla="val 1134963"/>
                  <a:gd name="f85" fmla="val 969857"/>
                  <a:gd name="f86" fmla="val 1186441"/>
                  <a:gd name="f87" fmla="val 947408"/>
                  <a:gd name="f88" fmla="val 1234823"/>
                  <a:gd name="f89" fmla="val 932312"/>
                  <a:gd name="f90" fmla="val 1286301"/>
                  <a:gd name="f91" fmla="val 913734"/>
                  <a:gd name="f92" fmla="val 1336231"/>
                  <a:gd name="f93" fmla="val 891285"/>
                  <a:gd name="f94" fmla="val 1396611"/>
                  <a:gd name="f95" fmla="val 869223"/>
                  <a:gd name="f96" fmla="val 1457378"/>
                  <a:gd name="f97" fmla="val 847161"/>
                  <a:gd name="f98" fmla="val 1518146"/>
                  <a:gd name="f99" fmla="val 846000"/>
                  <a:gd name="f100" fmla="val 1520855"/>
                  <a:gd name="f101" fmla="val 844452"/>
                  <a:gd name="f102" fmla="val 1524339"/>
                  <a:gd name="f103" fmla="val 842129"/>
                  <a:gd name="f104" fmla="val 1529757"/>
                  <a:gd name="f105" fmla="val 836711"/>
                  <a:gd name="f106" fmla="val 1511953"/>
                  <a:gd name="f107" fmla="val 837098"/>
                  <a:gd name="f108" fmla="val 1496084"/>
                  <a:gd name="f109" fmla="val 835936"/>
                  <a:gd name="f110" fmla="val 1480214"/>
                  <a:gd name="f111" fmla="val 830131"/>
                  <a:gd name="f112" fmla="val 1386935"/>
                  <a:gd name="f113" fmla="val 824712"/>
                  <a:gd name="f114" fmla="val 1293655"/>
                  <a:gd name="f115" fmla="val 820841"/>
                  <a:gd name="f116" fmla="val 1199988"/>
                  <a:gd name="f117" fmla="val 815810"/>
                  <a:gd name="f118" fmla="val 1082710"/>
                  <a:gd name="f119" fmla="val 813100"/>
                  <a:gd name="f120" fmla="val 965433"/>
                  <a:gd name="f121" fmla="val 804198"/>
                  <a:gd name="f122" fmla="val 848156"/>
                  <a:gd name="f123" fmla="val 796844"/>
                  <a:gd name="f124" fmla="val 750231"/>
                  <a:gd name="f125" fmla="val 785233"/>
                  <a:gd name="f126" fmla="val 652694"/>
                  <a:gd name="f127" fmla="val 769750"/>
                  <a:gd name="f128" fmla="val 555930"/>
                  <a:gd name="f129" fmla="val 758139"/>
                  <a:gd name="f130" fmla="val 483551"/>
                  <a:gd name="f131" fmla="val 748462"/>
                  <a:gd name="f132" fmla="val 410785"/>
                  <a:gd name="f133" fmla="val 737625"/>
                  <a:gd name="f134" fmla="val 338019"/>
                  <a:gd name="f135" fmla="val 736077"/>
                  <a:gd name="f136" fmla="val 328343"/>
                  <a:gd name="f137" fmla="val 738012"/>
                  <a:gd name="f138" fmla="val 322924"/>
                  <a:gd name="f139" fmla="val 319441"/>
                  <a:gd name="f140" fmla="val 810778"/>
                  <a:gd name="f141" fmla="val 299314"/>
                  <a:gd name="f142" fmla="val 872707"/>
                  <a:gd name="f143" fmla="val 278413"/>
                  <a:gd name="f144" fmla="val 934635"/>
                  <a:gd name="f145" fmla="val 257512"/>
                  <a:gd name="f146" fmla="val 940054"/>
                  <a:gd name="f147" fmla="val 255770"/>
                  <a:gd name="f148" fmla="val 943537"/>
                  <a:gd name="f149" fmla="val 255480"/>
                  <a:gd name="f150" fmla="val 5900"/>
                  <a:gd name="f151" fmla="val 228386"/>
                  <a:gd name="f152" fmla="val 8029"/>
                  <a:gd name="f153" fmla="val 10352"/>
                  <a:gd name="f154" fmla="val 228870"/>
                  <a:gd name="f155" fmla="val 12287"/>
                  <a:gd name="f156" fmla="val 53702"/>
                  <a:gd name="f157" fmla="val 231579"/>
                  <a:gd name="f158" fmla="val 95116"/>
                  <a:gd name="f159" fmla="val 235062"/>
                  <a:gd name="f160" fmla="val 136918"/>
                  <a:gd name="f161" fmla="val 237385"/>
                  <a:gd name="f162" fmla="val 173301"/>
                  <a:gd name="f163" fmla="val 239320"/>
                  <a:gd name="f164" fmla="val 209684"/>
                  <a:gd name="f165" fmla="val 240868"/>
                  <a:gd name="f166" fmla="val 246454"/>
                  <a:gd name="f167" fmla="val 241642"/>
                  <a:gd name="f168" fmla="val 256905"/>
                  <a:gd name="f169" fmla="val 242029"/>
                  <a:gd name="f170" fmla="val 262324"/>
                  <a:gd name="f171" fmla="val 244739"/>
                  <a:gd name="f172" fmla="val 265807"/>
                  <a:gd name="f173" fmla="val 255189"/>
                  <a:gd name="f174" fmla="val 270839"/>
                  <a:gd name="f175" fmla="val 271446"/>
                  <a:gd name="f176" fmla="val 277806"/>
                  <a:gd name="f177" fmla="val 286541"/>
                  <a:gd name="f178" fmla="val 287482"/>
                  <a:gd name="f179" fmla="val 300475"/>
                  <a:gd name="f180" fmla="val 313415"/>
                  <a:gd name="f181" fmla="val 347862"/>
                  <a:gd name="f182" fmla="val 349631"/>
                  <a:gd name="f183" fmla="val 391599"/>
                  <a:gd name="f184" fmla="val 335697"/>
                  <a:gd name="f185" fmla="val 409404"/>
                  <a:gd name="f186" fmla="val 329891"/>
                  <a:gd name="f187" fmla="val 425660"/>
                  <a:gd name="f188" fmla="val 321376"/>
                  <a:gd name="f189" fmla="val 439981"/>
                  <a:gd name="f190" fmla="val 310152"/>
                  <a:gd name="f191" fmla="val 469397"/>
                  <a:gd name="f192" fmla="val 286928"/>
                  <a:gd name="f193" fmla="val 502297"/>
                  <a:gd name="f194" fmla="val 285380"/>
                  <a:gd name="f195" fmla="val 537131"/>
                  <a:gd name="f196" fmla="val 290411"/>
                  <a:gd name="f197" fmla="val 579708"/>
                  <a:gd name="f198" fmla="val 296604"/>
                  <a:gd name="f199" fmla="val 621122"/>
                  <a:gd name="f200" fmla="val 308216"/>
                  <a:gd name="f201" fmla="val 662537"/>
                  <a:gd name="f202" fmla="val 320989"/>
                  <a:gd name="f203" fmla="val 673374"/>
                  <a:gd name="f204" fmla="val 324473"/>
                  <a:gd name="f205" fmla="val 674149"/>
                  <a:gd name="f206" fmla="val 331439"/>
                  <a:gd name="f207" fmla="val 675310"/>
                  <a:gd name="f208" fmla="val 339954"/>
                  <a:gd name="f209" fmla="val 682277"/>
                  <a:gd name="f210" fmla="val 395303"/>
                  <a:gd name="f211" fmla="val 688470"/>
                  <a:gd name="f212" fmla="val 450265"/>
                  <a:gd name="f213" fmla="val 695824"/>
                  <a:gd name="f214" fmla="val 505613"/>
                  <a:gd name="f215" fmla="val 702016"/>
                  <a:gd name="f216" fmla="val 552060"/>
                  <a:gd name="f217" fmla="val 708983"/>
                  <a:gd name="f218" fmla="val 598119"/>
                  <a:gd name="f219" fmla="val 716337"/>
                  <a:gd name="f220" fmla="val 644178"/>
                  <a:gd name="f221" fmla="val 719434"/>
                  <a:gd name="f222" fmla="val 664306"/>
                  <a:gd name="f223" fmla="val 727949"/>
                  <a:gd name="f224" fmla="val 682884"/>
                  <a:gd name="f225" fmla="val 736852"/>
                  <a:gd name="f226" fmla="val 700688"/>
                  <a:gd name="f227" fmla="val 746915"/>
                  <a:gd name="f228" fmla="val 721202"/>
                  <a:gd name="f229" fmla="val 750785"/>
                  <a:gd name="f230" fmla="val 742103"/>
                  <a:gd name="f231" fmla="val 751172"/>
                  <a:gd name="f232" fmla="val 764165"/>
                  <a:gd name="f233" fmla="val 751560"/>
                  <a:gd name="f234" fmla="val 806741"/>
                  <a:gd name="f235" fmla="val 755430"/>
                  <a:gd name="f236" fmla="val 849317"/>
                  <a:gd name="f237" fmla="val 753107"/>
                  <a:gd name="f238" fmla="val 911245"/>
                  <a:gd name="f239" fmla="val 748076"/>
                  <a:gd name="f240" fmla="val 958466"/>
                  <a:gd name="f241" fmla="val 763945"/>
                  <a:gd name="f242" fmla="val 1023104"/>
                  <a:gd name="f243" fmla="val 769364"/>
                  <a:gd name="f244" fmla="val 1088903"/>
                  <a:gd name="f245" fmla="val 774396"/>
                  <a:gd name="f246" fmla="val 1149671"/>
                  <a:gd name="f247" fmla="val 779040"/>
                  <a:gd name="f248" fmla="val 1210051"/>
                  <a:gd name="f249" fmla="val 781750"/>
                  <a:gd name="f250" fmla="val 1270819"/>
                  <a:gd name="f251" fmla="val 786394"/>
                  <a:gd name="f252" fmla="val 1369904"/>
                  <a:gd name="f253" fmla="val 788716"/>
                  <a:gd name="f254" fmla="val 1468989"/>
                  <a:gd name="f255" fmla="val 788330"/>
                  <a:gd name="f256" fmla="val 1568462"/>
                  <a:gd name="f257" fmla="val 1588977"/>
                  <a:gd name="f258" fmla="val 1589364"/>
                  <a:gd name="f259" fmla="val 770138"/>
                  <a:gd name="f260" fmla="val 1581235"/>
                  <a:gd name="f261" fmla="val 581643"/>
                  <a:gd name="f262" fmla="val 1494148"/>
                  <a:gd name="f263" fmla="val 388890"/>
                  <a:gd name="f264" fmla="val 1416738"/>
                  <a:gd name="f265" fmla="val 198460"/>
                  <a:gd name="f266" fmla="val 1333521"/>
                  <a:gd name="f267" fmla="val 171366"/>
                  <a:gd name="f268" fmla="val 1321909"/>
                  <a:gd name="f269" fmla="val 163238"/>
                  <a:gd name="f270" fmla="val 1306427"/>
                  <a:gd name="f271" fmla="val 172140"/>
                  <a:gd name="f272" fmla="val 1278946"/>
                  <a:gd name="f273" fmla="val 193041"/>
                  <a:gd name="f274" fmla="val 1213148"/>
                  <a:gd name="f275" fmla="val 197686"/>
                  <a:gd name="f276" fmla="val 1145026"/>
                  <a:gd name="f277" fmla="val 206201"/>
                  <a:gd name="f278" fmla="val 1077292"/>
                  <a:gd name="f279" fmla="val 210846"/>
                  <a:gd name="f280" fmla="val 1038586"/>
                  <a:gd name="f281" fmla="val 213555"/>
                  <a:gd name="f282" fmla="val 999881"/>
                  <a:gd name="f283" fmla="val 214716"/>
                  <a:gd name="f284" fmla="val 961175"/>
                  <a:gd name="f285" fmla="val 215877"/>
                  <a:gd name="f286" fmla="val 924406"/>
                  <a:gd name="f287" fmla="val 210071"/>
                  <a:gd name="f288" fmla="val 888796"/>
                  <a:gd name="f289" fmla="val 199621"/>
                  <a:gd name="f290" fmla="val 853575"/>
                  <a:gd name="f291" fmla="val 150852"/>
                  <a:gd name="f292" fmla="val 689851"/>
                  <a:gd name="f293" fmla="val 102857"/>
                  <a:gd name="f294" fmla="val 526127"/>
                  <a:gd name="f295" fmla="val 54089"/>
                  <a:gd name="f296" fmla="val 362403"/>
                  <a:gd name="f297" fmla="val 41703"/>
                  <a:gd name="f298" fmla="val 320602"/>
                  <a:gd name="f299" fmla="val 25834"/>
                  <a:gd name="f300" fmla="val 279961"/>
                  <a:gd name="f301" fmla="val 4546"/>
                  <a:gd name="f302" fmla="val 2611"/>
                  <a:gd name="f303" fmla="val 238546"/>
                  <a:gd name="f304" fmla="val -1647"/>
                  <a:gd name="f305" fmla="val 234675"/>
                  <a:gd name="f306" fmla="val 675"/>
                  <a:gd name="f307" fmla="val 230805"/>
                  <a:gd name="f308" fmla="val 1836"/>
                  <a:gd name="f309" fmla="val 3771"/>
                  <a:gd name="f310" fmla="val 1246020"/>
                  <a:gd name="f311" fmla="val 137042"/>
                  <a:gd name="f312" fmla="val 1248052"/>
                  <a:gd name="f313" fmla="val 138396"/>
                  <a:gd name="f314" fmla="val 1248923"/>
                  <a:gd name="f315" fmla="val 141590"/>
                  <a:gd name="f316" fmla="val 1249310"/>
                  <a:gd name="f317" fmla="val 146815"/>
                  <a:gd name="f318" fmla="val 1252407"/>
                  <a:gd name="f319" fmla="val 202163"/>
                  <a:gd name="f320" fmla="val 1252019"/>
                  <a:gd name="f321" fmla="val 257126"/>
                  <a:gd name="f322" fmla="val 312474"/>
                  <a:gd name="f323" fmla="val 1248149"/>
                  <a:gd name="f324" fmla="val 1250471"/>
                  <a:gd name="f325" fmla="val 363952"/>
                  <a:gd name="f326" fmla="val 1245440"/>
                  <a:gd name="f327" fmla="val 389498"/>
                  <a:gd name="f328" fmla="val 1241956"/>
                  <a:gd name="f329" fmla="val 388724"/>
                  <a:gd name="f330" fmla="val 1243891"/>
                  <a:gd name="f331" fmla="val 391433"/>
                  <a:gd name="f332" fmla="val 392207"/>
                  <a:gd name="f333" fmla="val 433622"/>
                  <a:gd name="f334" fmla="val 474649"/>
                  <a:gd name="f335" fmla="val 516064"/>
                  <a:gd name="f336" fmla="val 517999"/>
                  <a:gd name="f337" fmla="val 1243504"/>
                  <a:gd name="f338" fmla="val 515677"/>
                  <a:gd name="f339" fmla="val 517612"/>
                  <a:gd name="f340" fmla="val 1244665"/>
                  <a:gd name="f341" fmla="val 1245827"/>
                  <a:gd name="f342" fmla="val 516838"/>
                  <a:gd name="f343" fmla="val 1250084"/>
                  <a:gd name="f344" fmla="val 533482"/>
                  <a:gd name="f345" fmla="val 550512"/>
                  <a:gd name="f346" fmla="val 567155"/>
                  <a:gd name="f347" fmla="val 1253181"/>
                  <a:gd name="f348" fmla="val 638760"/>
                  <a:gd name="f349" fmla="val 1272146"/>
                  <a:gd name="f350" fmla="val 707268"/>
                  <a:gd name="f351" fmla="val 1288015"/>
                  <a:gd name="f352" fmla="val 776551"/>
                  <a:gd name="f353" fmla="val 1321302"/>
                  <a:gd name="f354" fmla="val 922084"/>
                  <a:gd name="f355" fmla="val 1353814"/>
                  <a:gd name="f356" fmla="val 1067616"/>
                  <a:gd name="f357" fmla="val 1392133"/>
                  <a:gd name="f358" fmla="val 1211986"/>
                  <a:gd name="f359" fmla="val 1396778"/>
                  <a:gd name="f360" fmla="val 1229791"/>
                  <a:gd name="f361" fmla="val 1402583"/>
                  <a:gd name="f362" fmla="val 1247596"/>
                  <a:gd name="f363" fmla="val 1408002"/>
                  <a:gd name="f364" fmla="val 1265787"/>
                  <a:gd name="f365" fmla="val 1401035"/>
                  <a:gd name="f366" fmla="val 1266561"/>
                  <a:gd name="f367" fmla="val 1397164"/>
                  <a:gd name="f368" fmla="val 1262690"/>
                  <a:gd name="f369" fmla="val 1392907"/>
                  <a:gd name="f370" fmla="val 1260368"/>
                  <a:gd name="f371" fmla="val 1339106"/>
                  <a:gd name="f372" fmla="val 1229404"/>
                  <a:gd name="f373" fmla="val 1290338"/>
                  <a:gd name="f374" fmla="val 1191860"/>
                  <a:gd name="f375" fmla="val 1247762"/>
                  <a:gd name="f376" fmla="val 1146574"/>
                  <a:gd name="f377" fmla="val 1211379"/>
                  <a:gd name="f378" fmla="val 1108256"/>
                  <a:gd name="f379" fmla="val 1174221"/>
                  <a:gd name="f380" fmla="val 1070712"/>
                  <a:gd name="f381" fmla="val 1137064"/>
                  <a:gd name="f382" fmla="val 1032781"/>
                  <a:gd name="f383" fmla="val 1118098"/>
                  <a:gd name="f384" fmla="val 1013041"/>
                  <a:gd name="f385" fmla="val 1108809"/>
                  <a:gd name="f386" fmla="val 991753"/>
                  <a:gd name="f387" fmla="val 1104939"/>
                  <a:gd name="f388" fmla="val 965047"/>
                  <a:gd name="f389" fmla="val 1096424"/>
                  <a:gd name="f390" fmla="val 903118"/>
                  <a:gd name="f391" fmla="val 1089069"/>
                  <a:gd name="f392" fmla="val 840802"/>
                  <a:gd name="f393" fmla="val 1084038"/>
                  <a:gd name="f394" fmla="val 778487"/>
                  <a:gd name="f395" fmla="val 1080168"/>
                  <a:gd name="f396" fmla="val 731266"/>
                  <a:gd name="f397" fmla="val 1067007"/>
                  <a:gd name="f398" fmla="val 684820"/>
                  <a:gd name="f399" fmla="val 1058493"/>
                  <a:gd name="f400" fmla="val 637986"/>
                  <a:gd name="f401" fmla="val 1037591"/>
                  <a:gd name="f402" fmla="val 525353"/>
                  <a:gd name="f403" fmla="val 412334"/>
                  <a:gd name="f404" fmla="val 1007401"/>
                  <a:gd name="f405" fmla="val 298153"/>
                  <a:gd name="f406" fmla="val 1005853"/>
                  <a:gd name="f407" fmla="val 282284"/>
                  <a:gd name="f408" fmla="val 1005466"/>
                  <a:gd name="f409" fmla="val 266415"/>
                  <a:gd name="f410" fmla="val 1004305"/>
                  <a:gd name="f411" fmla="val 250545"/>
                  <a:gd name="f412" fmla="val 1003531"/>
                  <a:gd name="f413" fmla="val 242417"/>
                  <a:gd name="f414" fmla="val 1007014"/>
                  <a:gd name="f415" fmla="val 237772"/>
                  <a:gd name="f416" fmla="val 1014368"/>
                  <a:gd name="f417" fmla="val 234289"/>
                  <a:gd name="f418" fmla="val 1088295"/>
                  <a:gd name="f419" fmla="val 1161449"/>
                  <a:gd name="f420" fmla="val 168877"/>
                  <a:gd name="f421" fmla="val 1235763"/>
                  <a:gd name="f422" fmla="val 138299"/>
                  <a:gd name="f423" fmla="val 1240795"/>
                  <a:gd name="f424" fmla="val 136171"/>
                  <a:gd name="f425" fmla="val 1243988"/>
                  <a:gd name="f426" fmla="val 135687"/>
                  <a:gd name="f427" fmla="val 534954"/>
                  <a:gd name="f428" fmla="val 30940"/>
                  <a:gd name="f429" fmla="val 537906"/>
                  <a:gd name="f430" fmla="val 32343"/>
                  <a:gd name="f431" fmla="val 539841"/>
                  <a:gd name="f432" fmla="val 35730"/>
                  <a:gd name="f433" fmla="val 540615"/>
                  <a:gd name="f434" fmla="val 41923"/>
                  <a:gd name="f435" fmla="val 542550"/>
                  <a:gd name="f436" fmla="val 58566"/>
                  <a:gd name="f437" fmla="val 547195"/>
                  <a:gd name="f438" fmla="val 74822"/>
                  <a:gd name="f439" fmla="val 554549"/>
                  <a:gd name="f440" fmla="val 90304"/>
                  <a:gd name="f441" fmla="val 568870"/>
                  <a:gd name="f442" fmla="val 120495"/>
                  <a:gd name="f443" fmla="val 587449"/>
                  <a:gd name="f444" fmla="val 131332"/>
                  <a:gd name="f445" fmla="val 620348"/>
                  <a:gd name="f446" fmla="val 129397"/>
                  <a:gd name="f447" fmla="val 633121"/>
                  <a:gd name="f448" fmla="val 128623"/>
                  <a:gd name="f449" fmla="val 645507"/>
                  <a:gd name="f450" fmla="val 127462"/>
                  <a:gd name="f451" fmla="val 657892"/>
                  <a:gd name="f452" fmla="val 125913"/>
                  <a:gd name="f453" fmla="val 667569"/>
                  <a:gd name="f454" fmla="val 125140"/>
                  <a:gd name="f455" fmla="val 676083"/>
                  <a:gd name="f456" fmla="val 122043"/>
                  <a:gd name="f457" fmla="val 679954"/>
                  <a:gd name="f458" fmla="val 111592"/>
                  <a:gd name="f459" fmla="val 682276"/>
                  <a:gd name="f460" fmla="val 104625"/>
                  <a:gd name="f461" fmla="val 685760"/>
                  <a:gd name="f462" fmla="val 104238"/>
                  <a:gd name="f463" fmla="val 690404"/>
                  <a:gd name="f464" fmla="val 110044"/>
                  <a:gd name="f465" fmla="val 702403"/>
                  <a:gd name="f466" fmla="val 124752"/>
                  <a:gd name="f467" fmla="val 714789"/>
                  <a:gd name="f468" fmla="val 138686"/>
                  <a:gd name="f469" fmla="val 719433"/>
                  <a:gd name="f470" fmla="val 158813"/>
                  <a:gd name="f471" fmla="val 726014"/>
                  <a:gd name="f472" fmla="val 187455"/>
                  <a:gd name="f473" fmla="val 734529"/>
                  <a:gd name="f474" fmla="val 215710"/>
                  <a:gd name="f475" fmla="val 742657"/>
                  <a:gd name="f476" fmla="val 243965"/>
                  <a:gd name="f477" fmla="val 745366"/>
                  <a:gd name="f478" fmla="val 253254"/>
                  <a:gd name="f479" fmla="val 743044"/>
                  <a:gd name="f480" fmla="val 256351"/>
                  <a:gd name="f481" fmla="val 733368"/>
                  <a:gd name="f482" fmla="val 257125"/>
                  <a:gd name="f483" fmla="val 695823"/>
                  <a:gd name="f484" fmla="val 259835"/>
                  <a:gd name="f485" fmla="val 658666"/>
                  <a:gd name="f486" fmla="val 621896"/>
                  <a:gd name="f487" fmla="val 249383"/>
                  <a:gd name="f488" fmla="val 563838"/>
                  <a:gd name="f489" fmla="val 240094"/>
                  <a:gd name="f490" fmla="val 505780"/>
                  <a:gd name="f491" fmla="val 230418"/>
                  <a:gd name="f492" fmla="val 447722"/>
                  <a:gd name="f493" fmla="val 220354"/>
                  <a:gd name="f494" fmla="val 436885"/>
                  <a:gd name="f495" fmla="val 218419"/>
                  <a:gd name="f496" fmla="val 430692"/>
                  <a:gd name="f497" fmla="val 221129"/>
                  <a:gd name="f498" fmla="val 426047"/>
                  <a:gd name="f499" fmla="val 231966"/>
                  <a:gd name="f500" fmla="val 419080"/>
                  <a:gd name="f501" fmla="val 248997"/>
                  <a:gd name="f502" fmla="val 410178"/>
                  <a:gd name="f503" fmla="val 264866"/>
                  <a:gd name="f504" fmla="val 396631"/>
                  <a:gd name="f505" fmla="val 277639"/>
                  <a:gd name="f506" fmla="val 374569"/>
                  <a:gd name="f507" fmla="val 343604"/>
                  <a:gd name="f508" fmla="val 293508"/>
                  <a:gd name="f509" fmla="val 331219"/>
                  <a:gd name="f510" fmla="val 265253"/>
                  <a:gd name="f511" fmla="val 323865"/>
                  <a:gd name="f512" fmla="val 248223"/>
                  <a:gd name="f513" fmla="val 321156"/>
                  <a:gd name="f514" fmla="val 230031"/>
                  <a:gd name="f515" fmla="val 321542"/>
                  <a:gd name="f516" fmla="val 211839"/>
                  <a:gd name="f517" fmla="val 321929"/>
                  <a:gd name="f518" fmla="val 201002"/>
                  <a:gd name="f519" fmla="val 317672"/>
                  <a:gd name="f520" fmla="val 197131"/>
                  <a:gd name="f521" fmla="val 307221"/>
                  <a:gd name="f522" fmla="val 195583"/>
                  <a:gd name="f523" fmla="val 272000"/>
                  <a:gd name="f524" fmla="val 190938"/>
                  <a:gd name="f525" fmla="val 236778"/>
                  <a:gd name="f526" fmla="val 185520"/>
                  <a:gd name="f527" fmla="val 201943"/>
                  <a:gd name="f528" fmla="val 180488"/>
                  <a:gd name="f529" fmla="val 197299"/>
                  <a:gd name="f530" fmla="val 179714"/>
                  <a:gd name="f531" fmla="val 191880"/>
                  <a:gd name="f532" fmla="val 186848"/>
                  <a:gd name="f533" fmla="val 175456"/>
                  <a:gd name="f534" fmla="val 233295"/>
                  <a:gd name="f535" fmla="val 163458"/>
                  <a:gd name="f536" fmla="val 148362"/>
                  <a:gd name="f537" fmla="val 130558"/>
                  <a:gd name="f538" fmla="val 386955"/>
                  <a:gd name="f539" fmla="val 103851"/>
                  <a:gd name="f540" fmla="val 450044"/>
                  <a:gd name="f541" fmla="val 72113"/>
                  <a:gd name="f542" fmla="val 511973"/>
                  <a:gd name="f543" fmla="val 37665"/>
                  <a:gd name="f544" fmla="val 515456"/>
                  <a:gd name="f545" fmla="val 519327"/>
                  <a:gd name="f546" fmla="val 33021"/>
                  <a:gd name="f547" fmla="val 523197"/>
                  <a:gd name="f548" fmla="val 31859"/>
                  <a:gd name="f549" fmla="val 528036"/>
                  <a:gd name="f550" fmla="val 30118"/>
                  <a:gd name="f551" fmla="val 532003"/>
                  <a:gd name="f552" fmla="val 29537"/>
                  <a:gd name="f553" fmla="val 770912"/>
                  <a:gd name="f554" fmla="val 121"/>
                  <a:gd name="f555" fmla="val 780201"/>
                  <a:gd name="f556" fmla="val 895"/>
                  <a:gd name="f557" fmla="val 789103"/>
                  <a:gd name="f558" fmla="val 802263"/>
                  <a:gd name="f559" fmla="val 860708"/>
                  <a:gd name="f560" fmla="val 2443"/>
                  <a:gd name="f561" fmla="val 923024"/>
                  <a:gd name="f562" fmla="val 9797"/>
                  <a:gd name="f563" fmla="val 984952"/>
                  <a:gd name="f564" fmla="val 15603"/>
                  <a:gd name="f565" fmla="val 1010498"/>
                  <a:gd name="f566" fmla="val 17925"/>
                  <a:gd name="f567" fmla="val 1036044"/>
                  <a:gd name="f568" fmla="val 21022"/>
                  <a:gd name="f569" fmla="val 1061589"/>
                  <a:gd name="f570" fmla="val 22957"/>
                  <a:gd name="f571" fmla="val 1071653"/>
                  <a:gd name="f572" fmla="val 23731"/>
                  <a:gd name="f573" fmla="val 1075523"/>
                  <a:gd name="f574" fmla="val 26441"/>
                  <a:gd name="f575" fmla="val 1074362"/>
                  <a:gd name="f576" fmla="val 37278"/>
                  <a:gd name="f577" fmla="val 65533"/>
                  <a:gd name="f578" fmla="val 1069717"/>
                  <a:gd name="f579" fmla="val 94175"/>
                  <a:gd name="f580" fmla="val 1068169"/>
                  <a:gd name="f581" fmla="val 122430"/>
                  <a:gd name="f582" fmla="val 1067782"/>
                  <a:gd name="f583" fmla="val 1063137"/>
                  <a:gd name="f584" fmla="val 135590"/>
                  <a:gd name="f585" fmla="val 1056945"/>
                  <a:gd name="f586" fmla="val 139073"/>
                  <a:gd name="f587" fmla="val 1044946"/>
                  <a:gd name="f588" fmla="val 145653"/>
                  <a:gd name="f589" fmla="val 1033334"/>
                  <a:gd name="f590" fmla="val 152233"/>
                  <a:gd name="f591" fmla="val 1020949"/>
                  <a:gd name="f592" fmla="val 157652"/>
                  <a:gd name="f593" fmla="val 953214"/>
                  <a:gd name="f594" fmla="val 187068"/>
                  <a:gd name="f595" fmla="val 884706"/>
                  <a:gd name="f596" fmla="val 214162"/>
                  <a:gd name="f597" fmla="val 814649"/>
                  <a:gd name="f598" fmla="val 242804"/>
                  <a:gd name="f599" fmla="val 797619"/>
                  <a:gd name="f600" fmla="val 240482"/>
                  <a:gd name="f601" fmla="val 794135"/>
                  <a:gd name="f602" fmla="val 228096"/>
                  <a:gd name="f603" fmla="val 776717"/>
                  <a:gd name="f604" fmla="val 165393"/>
                  <a:gd name="f605" fmla="val 103077"/>
                  <a:gd name="f606" fmla="val 740334"/>
                  <a:gd name="f607" fmla="val 40762"/>
                  <a:gd name="f608" fmla="val 738399"/>
                  <a:gd name="f609" fmla="val 33795"/>
                  <a:gd name="f610" fmla="val 735690"/>
                  <a:gd name="f611" fmla="val 27215"/>
                  <a:gd name="f612" fmla="val 746528"/>
                  <a:gd name="f613" fmla="val 24892"/>
                  <a:gd name="f614" fmla="val 24118"/>
                  <a:gd name="f615" fmla="val 752720"/>
                  <a:gd name="f616" fmla="val 18699"/>
                  <a:gd name="f617" fmla="val 14829"/>
                  <a:gd name="f618" fmla="val 2056"/>
                  <a:gd name="f619" fmla="val 760074"/>
                  <a:gd name="f620" fmla="val -653"/>
                  <a:gd name="f621" fmla="+- 0 0 -90"/>
                  <a:gd name="f622" fmla="*/ f3 1 1408004"/>
                  <a:gd name="f623" fmla="*/ f4 1 1586175"/>
                  <a:gd name="f624" fmla="val f5"/>
                  <a:gd name="f625" fmla="val f6"/>
                  <a:gd name="f626" fmla="val f7"/>
                  <a:gd name="f627" fmla="*/ f621 f0 1"/>
                  <a:gd name="f628" fmla="+- f626 0 f624"/>
                  <a:gd name="f629" fmla="+- f625 0 f624"/>
                  <a:gd name="f630" fmla="*/ f627 1 f2"/>
                  <a:gd name="f631" fmla="*/ f629 1 1408004"/>
                  <a:gd name="f632" fmla="*/ f628 1 1586175"/>
                  <a:gd name="f633" fmla="*/ 1080508 f629 1"/>
                  <a:gd name="f634" fmla="*/ 1057553 f628 1"/>
                  <a:gd name="f635" fmla="*/ 1098360 f629 1"/>
                  <a:gd name="f636" fmla="*/ 1069939 f628 1"/>
                  <a:gd name="f637" fmla="*/ 1308531 f629 1"/>
                  <a:gd name="f638" fmla="*/ 1264239 f628 1"/>
                  <a:gd name="f639" fmla="*/ 1408004 f629 1"/>
                  <a:gd name="f640" fmla="*/ 1337005 f628 1"/>
                  <a:gd name="f641" fmla="*/ 893221 f629 1"/>
                  <a:gd name="f642" fmla="*/ 1558787 f628 1"/>
                  <a:gd name="f643" fmla="*/ 889351 f629 1"/>
                  <a:gd name="f644" fmla="*/ 1555303 f628 1"/>
                  <a:gd name="f645" fmla="*/ 939281 f629 1"/>
                  <a:gd name="f646" fmla="*/ 1415577 f628 1"/>
                  <a:gd name="f647" fmla="*/ 1069331 f629 1"/>
                  <a:gd name="f648" fmla="*/ 1076518 f628 1"/>
                  <a:gd name="f649" fmla="*/ 945860 f629 1"/>
                  <a:gd name="f650" fmla="*/ 256932 f628 1"/>
                  <a:gd name="f651" fmla="*/ 950117 f629 1"/>
                  <a:gd name="f652" fmla="*/ 266801 f628 1"/>
                  <a:gd name="f653" fmla="*/ 1018239 f629 1"/>
                  <a:gd name="f654" fmla="*/ 707656 f628 1"/>
                  <a:gd name="f655" fmla="*/ 1047655 f629 1"/>
                  <a:gd name="f656" fmla="*/ 962724 f628 1"/>
                  <a:gd name="f657" fmla="*/ 1038752 f629 1"/>
                  <a:gd name="f658" fmla="*/ 1031232 f628 1"/>
                  <a:gd name="f659" fmla="*/ 969857 f629 1"/>
                  <a:gd name="f660" fmla="*/ 1186441 f628 1"/>
                  <a:gd name="f661" fmla="*/ 913734 f629 1"/>
                  <a:gd name="f662" fmla="*/ 1336231 f628 1"/>
                  <a:gd name="f663" fmla="*/ 847161 f629 1"/>
                  <a:gd name="f664" fmla="*/ 1518146 f628 1"/>
                  <a:gd name="f665" fmla="*/ 842129 f629 1"/>
                  <a:gd name="f666" fmla="*/ 1529757 f628 1"/>
                  <a:gd name="f667" fmla="*/ 835936 f629 1"/>
                  <a:gd name="f668" fmla="*/ 1480214 f628 1"/>
                  <a:gd name="f669" fmla="*/ 820841 f629 1"/>
                  <a:gd name="f670" fmla="*/ 1199988 f628 1"/>
                  <a:gd name="f671" fmla="*/ 804198 f629 1"/>
                  <a:gd name="f672" fmla="*/ 848156 f628 1"/>
                  <a:gd name="f673" fmla="*/ 769750 f629 1"/>
                  <a:gd name="f674" fmla="*/ 555930 f628 1"/>
                  <a:gd name="f675" fmla="*/ 737625 f629 1"/>
                  <a:gd name="f676" fmla="*/ 338019 f628 1"/>
                  <a:gd name="f677" fmla="*/ 748462 f629 1"/>
                  <a:gd name="f678" fmla="*/ 319441 f628 1"/>
                  <a:gd name="f679" fmla="*/ 934635 f629 1"/>
                  <a:gd name="f680" fmla="*/ 257512 f628 1"/>
                  <a:gd name="f681" fmla="*/ 5900 f629 1"/>
                  <a:gd name="f682" fmla="*/ 228386 f628 1"/>
                  <a:gd name="f683" fmla="*/ 12287 f629 1"/>
                  <a:gd name="f684" fmla="*/ 228870 f628 1"/>
                  <a:gd name="f685" fmla="*/ 136918 f629 1"/>
                  <a:gd name="f686" fmla="*/ 237385 f628 1"/>
                  <a:gd name="f687" fmla="*/ 246454 f629 1"/>
                  <a:gd name="f688" fmla="*/ 241642 f628 1"/>
                  <a:gd name="f689" fmla="*/ 265807 f629 1"/>
                  <a:gd name="f690" fmla="*/ 255189 f628 1"/>
                  <a:gd name="f691" fmla="*/ 287482 f629 1"/>
                  <a:gd name="f692" fmla="*/ 300475 f628 1"/>
                  <a:gd name="f693" fmla="*/ 391599 f629 1"/>
                  <a:gd name="f694" fmla="*/ 335697 f628 1"/>
                  <a:gd name="f695" fmla="*/ 439981 f629 1"/>
                  <a:gd name="f696" fmla="*/ 310152 f628 1"/>
                  <a:gd name="f697" fmla="*/ 537131 f629 1"/>
                  <a:gd name="f698" fmla="*/ 290411 f628 1"/>
                  <a:gd name="f699" fmla="*/ 662537 f629 1"/>
                  <a:gd name="f700" fmla="*/ 320989 f628 1"/>
                  <a:gd name="f701" fmla="*/ 675310 f629 1"/>
                  <a:gd name="f702" fmla="*/ 339954 f628 1"/>
                  <a:gd name="f703" fmla="*/ 695824 f629 1"/>
                  <a:gd name="f704" fmla="*/ 505613 f628 1"/>
                  <a:gd name="f705" fmla="*/ 716337 f629 1"/>
                  <a:gd name="f706" fmla="*/ 644178 f628 1"/>
                  <a:gd name="f707" fmla="*/ 736852 f629 1"/>
                  <a:gd name="f708" fmla="*/ 700688 f628 1"/>
                  <a:gd name="f709" fmla="*/ 751172 f629 1"/>
                  <a:gd name="f710" fmla="*/ 764165 f628 1"/>
                  <a:gd name="f711" fmla="*/ 753107 f629 1"/>
                  <a:gd name="f712" fmla="*/ 911245 f628 1"/>
                  <a:gd name="f713" fmla="*/ 769364 f629 1"/>
                  <a:gd name="f714" fmla="*/ 1088903 f628 1"/>
                  <a:gd name="f715" fmla="*/ 781750 f629 1"/>
                  <a:gd name="f716" fmla="*/ 1270819 f628 1"/>
                  <a:gd name="f717" fmla="*/ 788330 f629 1"/>
                  <a:gd name="f718" fmla="*/ 1568462 f628 1"/>
                  <a:gd name="f719" fmla="*/ 770138 f629 1"/>
                  <a:gd name="f720" fmla="*/ 1581235 f628 1"/>
                  <a:gd name="f721" fmla="*/ 198460 f629 1"/>
                  <a:gd name="f722" fmla="*/ 1333521 f628 1"/>
                  <a:gd name="f723" fmla="*/ 172140 f629 1"/>
                  <a:gd name="f724" fmla="*/ 1278946 f628 1"/>
                  <a:gd name="f725" fmla="*/ 206201 f629 1"/>
                  <a:gd name="f726" fmla="*/ 1077292 f628 1"/>
                  <a:gd name="f727" fmla="*/ 214716 f629 1"/>
                  <a:gd name="f728" fmla="*/ 961175 f628 1"/>
                  <a:gd name="f729" fmla="*/ 199621 f629 1"/>
                  <a:gd name="f730" fmla="*/ 853575 f628 1"/>
                  <a:gd name="f731" fmla="*/ 54089 f629 1"/>
                  <a:gd name="f732" fmla="*/ 362403 f628 1"/>
                  <a:gd name="f733" fmla="*/ 4546 f629 1"/>
                  <a:gd name="f734" fmla="*/ 242029 f628 1"/>
                  <a:gd name="f735" fmla="*/ 675 f629 1"/>
                  <a:gd name="f736" fmla="*/ 230805 f628 1"/>
                  <a:gd name="f737" fmla="*/ 1246020 f629 1"/>
                  <a:gd name="f738" fmla="*/ 137042 f628 1"/>
                  <a:gd name="f739" fmla="*/ 1249310 f629 1"/>
                  <a:gd name="f740" fmla="*/ 146815 f628 1"/>
                  <a:gd name="f741" fmla="*/ 312474 f628 1"/>
                  <a:gd name="f742" fmla="*/ 1245440 f629 1"/>
                  <a:gd name="f743" fmla="*/ 389498 f628 1"/>
                  <a:gd name="f744" fmla="*/ 1243891 f629 1"/>
                  <a:gd name="f745" fmla="*/ 392207 f628 1"/>
                  <a:gd name="f746" fmla="*/ 516064 f628 1"/>
                  <a:gd name="f747" fmla="*/ 517612 f628 1"/>
                  <a:gd name="f748" fmla="*/ 1245827 f629 1"/>
                  <a:gd name="f749" fmla="*/ 516838 f628 1"/>
                  <a:gd name="f750" fmla="*/ 567155 f628 1"/>
                  <a:gd name="f751" fmla="*/ 1288015 f629 1"/>
                  <a:gd name="f752" fmla="*/ 776551 f628 1"/>
                  <a:gd name="f753" fmla="*/ 1392133 f629 1"/>
                  <a:gd name="f754" fmla="*/ 1211986 f628 1"/>
                  <a:gd name="f755" fmla="*/ 1408002 f629 1"/>
                  <a:gd name="f756" fmla="*/ 1265787 f628 1"/>
                  <a:gd name="f757" fmla="*/ 1392907 f629 1"/>
                  <a:gd name="f758" fmla="*/ 1260368 f628 1"/>
                  <a:gd name="f759" fmla="*/ 1247762 f629 1"/>
                  <a:gd name="f760" fmla="*/ 1146574 f628 1"/>
                  <a:gd name="f761" fmla="*/ 1137064 f629 1"/>
                  <a:gd name="f762" fmla="*/ 1032781 f628 1"/>
                  <a:gd name="f763" fmla="*/ 1104939 f629 1"/>
                  <a:gd name="f764" fmla="*/ 965047 f628 1"/>
                  <a:gd name="f765" fmla="*/ 1084038 f629 1"/>
                  <a:gd name="f766" fmla="*/ 778487 f628 1"/>
                  <a:gd name="f767" fmla="*/ 1058493 f629 1"/>
                  <a:gd name="f768" fmla="*/ 637986 f628 1"/>
                  <a:gd name="f769" fmla="*/ 1007401 f629 1"/>
                  <a:gd name="f770" fmla="*/ 298153 f628 1"/>
                  <a:gd name="f771" fmla="*/ 1004305 f629 1"/>
                  <a:gd name="f772" fmla="*/ 250545 f628 1"/>
                  <a:gd name="f773" fmla="*/ 1014368 f629 1"/>
                  <a:gd name="f774" fmla="*/ 234289 f628 1"/>
                  <a:gd name="f775" fmla="*/ 1235763 f629 1"/>
                  <a:gd name="f776" fmla="*/ 138299 f628 1"/>
                  <a:gd name="f777" fmla="*/ 534954 f629 1"/>
                  <a:gd name="f778" fmla="*/ 30940 f628 1"/>
                  <a:gd name="f779" fmla="*/ 540615 f629 1"/>
                  <a:gd name="f780" fmla="*/ 41923 f628 1"/>
                  <a:gd name="f781" fmla="*/ 554549 f629 1"/>
                  <a:gd name="f782" fmla="*/ 90304 f628 1"/>
                  <a:gd name="f783" fmla="*/ 620348 f629 1"/>
                  <a:gd name="f784" fmla="*/ 129397 f628 1"/>
                  <a:gd name="f785" fmla="*/ 657892 f629 1"/>
                  <a:gd name="f786" fmla="*/ 125913 f628 1"/>
                  <a:gd name="f787" fmla="*/ 679954 f629 1"/>
                  <a:gd name="f788" fmla="*/ 111592 f628 1"/>
                  <a:gd name="f789" fmla="*/ 690404 f629 1"/>
                  <a:gd name="f790" fmla="*/ 110044 f628 1"/>
                  <a:gd name="f791" fmla="*/ 719433 f629 1"/>
                  <a:gd name="f792" fmla="*/ 158813 f628 1"/>
                  <a:gd name="f793" fmla="*/ 742657 f629 1"/>
                  <a:gd name="f794" fmla="*/ 243965 f628 1"/>
                  <a:gd name="f795" fmla="*/ 733368 f629 1"/>
                  <a:gd name="f796" fmla="*/ 257125 f628 1"/>
                  <a:gd name="f797" fmla="*/ 621896 f629 1"/>
                  <a:gd name="f798" fmla="*/ 249383 f628 1"/>
                  <a:gd name="f799" fmla="*/ 447722 f629 1"/>
                  <a:gd name="f800" fmla="*/ 220354 f628 1"/>
                  <a:gd name="f801" fmla="*/ 426047 f629 1"/>
                  <a:gd name="f802" fmla="*/ 231966 f628 1"/>
                  <a:gd name="f803" fmla="*/ 396631 f629 1"/>
                  <a:gd name="f804" fmla="*/ 277639 f628 1"/>
                  <a:gd name="f805" fmla="*/ 331219 f629 1"/>
                  <a:gd name="f806" fmla="*/ 265253 f628 1"/>
                  <a:gd name="f807" fmla="*/ 321542 f629 1"/>
                  <a:gd name="f808" fmla="*/ 211839 f628 1"/>
                  <a:gd name="f809" fmla="*/ 307221 f629 1"/>
                  <a:gd name="f810" fmla="*/ 195583 f628 1"/>
                  <a:gd name="f811" fmla="*/ 201943 f629 1"/>
                  <a:gd name="f812" fmla="*/ 180488 f628 1"/>
                  <a:gd name="f813" fmla="*/ 186848 f629 1"/>
                  <a:gd name="f814" fmla="*/ 175456 f628 1"/>
                  <a:gd name="f815" fmla="*/ 130558 f628 1"/>
                  <a:gd name="f816" fmla="*/ 511973 f629 1"/>
                  <a:gd name="f817" fmla="*/ 37665 f628 1"/>
                  <a:gd name="f818" fmla="*/ 523197 f629 1"/>
                  <a:gd name="f819" fmla="*/ 31859 f628 1"/>
                  <a:gd name="f820" fmla="*/ 770912 f629 1"/>
                  <a:gd name="f821" fmla="*/ 121 f628 1"/>
                  <a:gd name="f822" fmla="*/ 802263 f629 1"/>
                  <a:gd name="f823" fmla="*/ 984952 f629 1"/>
                  <a:gd name="f824" fmla="*/ 15603 f628 1"/>
                  <a:gd name="f825" fmla="*/ 1061589 f629 1"/>
                  <a:gd name="f826" fmla="*/ 22957 f628 1"/>
                  <a:gd name="f827" fmla="*/ 1074362 f629 1"/>
                  <a:gd name="f828" fmla="*/ 37278 f628 1"/>
                  <a:gd name="f829" fmla="*/ 1068169 f629 1"/>
                  <a:gd name="f830" fmla="*/ 122430 f628 1"/>
                  <a:gd name="f831" fmla="*/ 1056945 f629 1"/>
                  <a:gd name="f832" fmla="*/ 139073 f628 1"/>
                  <a:gd name="f833" fmla="*/ 1020949 f629 1"/>
                  <a:gd name="f834" fmla="*/ 157652 f628 1"/>
                  <a:gd name="f835" fmla="*/ 814649 f629 1"/>
                  <a:gd name="f836" fmla="*/ 238546 f628 1"/>
                  <a:gd name="f837" fmla="*/ 794135 f629 1"/>
                  <a:gd name="f838" fmla="*/ 228096 f628 1"/>
                  <a:gd name="f839" fmla="*/ 740334 f629 1"/>
                  <a:gd name="f840" fmla="*/ 40762 f628 1"/>
                  <a:gd name="f841" fmla="*/ 746528 f629 1"/>
                  <a:gd name="f842" fmla="*/ 24892 f628 1"/>
                  <a:gd name="f843" fmla="*/ 752720 f629 1"/>
                  <a:gd name="f844" fmla="*/ 14829 f628 1"/>
                  <a:gd name="f845" fmla="+- f630 0 f1"/>
                  <a:gd name="f846" fmla="*/ f633 1 1408004"/>
                  <a:gd name="f847" fmla="*/ f634 1 1586175"/>
                  <a:gd name="f848" fmla="*/ f635 1 1408004"/>
                  <a:gd name="f849" fmla="*/ f636 1 1586175"/>
                  <a:gd name="f850" fmla="*/ f637 1 1408004"/>
                  <a:gd name="f851" fmla="*/ f638 1 1586175"/>
                  <a:gd name="f852" fmla="*/ f639 1 1408004"/>
                  <a:gd name="f853" fmla="*/ f640 1 1586175"/>
                  <a:gd name="f854" fmla="*/ f641 1 1408004"/>
                  <a:gd name="f855" fmla="*/ f642 1 1586175"/>
                  <a:gd name="f856" fmla="*/ f643 1 1408004"/>
                  <a:gd name="f857" fmla="*/ f644 1 1586175"/>
                  <a:gd name="f858" fmla="*/ f645 1 1408004"/>
                  <a:gd name="f859" fmla="*/ f646 1 1586175"/>
                  <a:gd name="f860" fmla="*/ f647 1 1408004"/>
                  <a:gd name="f861" fmla="*/ f648 1 1586175"/>
                  <a:gd name="f862" fmla="*/ f649 1 1408004"/>
                  <a:gd name="f863" fmla="*/ f650 1 1586175"/>
                  <a:gd name="f864" fmla="*/ f651 1 1408004"/>
                  <a:gd name="f865" fmla="*/ f652 1 1586175"/>
                  <a:gd name="f866" fmla="*/ f653 1 1408004"/>
                  <a:gd name="f867" fmla="*/ f654 1 1586175"/>
                  <a:gd name="f868" fmla="*/ f655 1 1408004"/>
                  <a:gd name="f869" fmla="*/ f656 1 1586175"/>
                  <a:gd name="f870" fmla="*/ f657 1 1408004"/>
                  <a:gd name="f871" fmla="*/ f658 1 1586175"/>
                  <a:gd name="f872" fmla="*/ f659 1 1408004"/>
                  <a:gd name="f873" fmla="*/ f660 1 1586175"/>
                  <a:gd name="f874" fmla="*/ f661 1 1408004"/>
                  <a:gd name="f875" fmla="*/ f662 1 1586175"/>
                  <a:gd name="f876" fmla="*/ f663 1 1408004"/>
                  <a:gd name="f877" fmla="*/ f664 1 1586175"/>
                  <a:gd name="f878" fmla="*/ f665 1 1408004"/>
                  <a:gd name="f879" fmla="*/ f666 1 1586175"/>
                  <a:gd name="f880" fmla="*/ f667 1 1408004"/>
                  <a:gd name="f881" fmla="*/ f668 1 1586175"/>
                  <a:gd name="f882" fmla="*/ f669 1 1408004"/>
                  <a:gd name="f883" fmla="*/ f670 1 1586175"/>
                  <a:gd name="f884" fmla="*/ f671 1 1408004"/>
                  <a:gd name="f885" fmla="*/ f672 1 1586175"/>
                  <a:gd name="f886" fmla="*/ f673 1 1408004"/>
                  <a:gd name="f887" fmla="*/ f674 1 1586175"/>
                  <a:gd name="f888" fmla="*/ f675 1 1408004"/>
                  <a:gd name="f889" fmla="*/ f676 1 1586175"/>
                  <a:gd name="f890" fmla="*/ f677 1 1408004"/>
                  <a:gd name="f891" fmla="*/ f678 1 1586175"/>
                  <a:gd name="f892" fmla="*/ f679 1 1408004"/>
                  <a:gd name="f893" fmla="*/ f680 1 1586175"/>
                  <a:gd name="f894" fmla="*/ f681 1 1408004"/>
                  <a:gd name="f895" fmla="*/ f682 1 1586175"/>
                  <a:gd name="f896" fmla="*/ f683 1 1408004"/>
                  <a:gd name="f897" fmla="*/ f684 1 1586175"/>
                  <a:gd name="f898" fmla="*/ f685 1 1408004"/>
                  <a:gd name="f899" fmla="*/ f686 1 1586175"/>
                  <a:gd name="f900" fmla="*/ f687 1 1408004"/>
                  <a:gd name="f901" fmla="*/ f688 1 1586175"/>
                  <a:gd name="f902" fmla="*/ f689 1 1408004"/>
                  <a:gd name="f903" fmla="*/ f690 1 1586175"/>
                  <a:gd name="f904" fmla="*/ f691 1 1408004"/>
                  <a:gd name="f905" fmla="*/ f692 1 1586175"/>
                  <a:gd name="f906" fmla="*/ f693 1 1408004"/>
                  <a:gd name="f907" fmla="*/ f694 1 1586175"/>
                  <a:gd name="f908" fmla="*/ f695 1 1408004"/>
                  <a:gd name="f909" fmla="*/ f696 1 1586175"/>
                  <a:gd name="f910" fmla="*/ f697 1 1408004"/>
                  <a:gd name="f911" fmla="*/ f698 1 1586175"/>
                  <a:gd name="f912" fmla="*/ f699 1 1408004"/>
                  <a:gd name="f913" fmla="*/ f700 1 1586175"/>
                  <a:gd name="f914" fmla="*/ f701 1 1408004"/>
                  <a:gd name="f915" fmla="*/ f702 1 1586175"/>
                  <a:gd name="f916" fmla="*/ f703 1 1408004"/>
                  <a:gd name="f917" fmla="*/ f704 1 1586175"/>
                  <a:gd name="f918" fmla="*/ f705 1 1408004"/>
                  <a:gd name="f919" fmla="*/ f706 1 1586175"/>
                  <a:gd name="f920" fmla="*/ f707 1 1408004"/>
                  <a:gd name="f921" fmla="*/ f708 1 1586175"/>
                  <a:gd name="f922" fmla="*/ f709 1 1408004"/>
                  <a:gd name="f923" fmla="*/ f710 1 1586175"/>
                  <a:gd name="f924" fmla="*/ f711 1 1408004"/>
                  <a:gd name="f925" fmla="*/ f712 1 1586175"/>
                  <a:gd name="f926" fmla="*/ f713 1 1408004"/>
                  <a:gd name="f927" fmla="*/ f714 1 1586175"/>
                  <a:gd name="f928" fmla="*/ f715 1 1408004"/>
                  <a:gd name="f929" fmla="*/ f716 1 1586175"/>
                  <a:gd name="f930" fmla="*/ f717 1 1408004"/>
                  <a:gd name="f931" fmla="*/ f718 1 1586175"/>
                  <a:gd name="f932" fmla="*/ f719 1 1408004"/>
                  <a:gd name="f933" fmla="*/ f720 1 1586175"/>
                  <a:gd name="f934" fmla="*/ f721 1 1408004"/>
                  <a:gd name="f935" fmla="*/ f722 1 1586175"/>
                  <a:gd name="f936" fmla="*/ f723 1 1408004"/>
                  <a:gd name="f937" fmla="*/ f724 1 1586175"/>
                  <a:gd name="f938" fmla="*/ f725 1 1408004"/>
                  <a:gd name="f939" fmla="*/ f726 1 1586175"/>
                  <a:gd name="f940" fmla="*/ f727 1 1408004"/>
                  <a:gd name="f941" fmla="*/ f728 1 1586175"/>
                  <a:gd name="f942" fmla="*/ f729 1 1408004"/>
                  <a:gd name="f943" fmla="*/ f730 1 1586175"/>
                  <a:gd name="f944" fmla="*/ f731 1 1408004"/>
                  <a:gd name="f945" fmla="*/ f732 1 1586175"/>
                  <a:gd name="f946" fmla="*/ f733 1 1408004"/>
                  <a:gd name="f947" fmla="*/ f734 1 1586175"/>
                  <a:gd name="f948" fmla="*/ f735 1 1408004"/>
                  <a:gd name="f949" fmla="*/ f736 1 1586175"/>
                  <a:gd name="f950" fmla="*/ f737 1 1408004"/>
                  <a:gd name="f951" fmla="*/ f738 1 1586175"/>
                  <a:gd name="f952" fmla="*/ f739 1 1408004"/>
                  <a:gd name="f953" fmla="*/ f740 1 1586175"/>
                  <a:gd name="f954" fmla="*/ f741 1 1586175"/>
                  <a:gd name="f955" fmla="*/ f742 1 1408004"/>
                  <a:gd name="f956" fmla="*/ f743 1 1586175"/>
                  <a:gd name="f957" fmla="*/ f744 1 1408004"/>
                  <a:gd name="f958" fmla="*/ f745 1 1586175"/>
                  <a:gd name="f959" fmla="*/ f746 1 1586175"/>
                  <a:gd name="f960" fmla="*/ f747 1 1586175"/>
                  <a:gd name="f961" fmla="*/ f748 1 1408004"/>
                  <a:gd name="f962" fmla="*/ f749 1 1586175"/>
                  <a:gd name="f963" fmla="*/ f750 1 1586175"/>
                  <a:gd name="f964" fmla="*/ f751 1 1408004"/>
                  <a:gd name="f965" fmla="*/ f752 1 1586175"/>
                  <a:gd name="f966" fmla="*/ f753 1 1408004"/>
                  <a:gd name="f967" fmla="*/ f754 1 1586175"/>
                  <a:gd name="f968" fmla="*/ f755 1 1408004"/>
                  <a:gd name="f969" fmla="*/ f756 1 1586175"/>
                  <a:gd name="f970" fmla="*/ f757 1 1408004"/>
                  <a:gd name="f971" fmla="*/ f758 1 1586175"/>
                  <a:gd name="f972" fmla="*/ f759 1 1408004"/>
                  <a:gd name="f973" fmla="*/ f760 1 1586175"/>
                  <a:gd name="f974" fmla="*/ f761 1 1408004"/>
                  <a:gd name="f975" fmla="*/ f762 1 1586175"/>
                  <a:gd name="f976" fmla="*/ f763 1 1408004"/>
                  <a:gd name="f977" fmla="*/ f764 1 1586175"/>
                  <a:gd name="f978" fmla="*/ f765 1 1408004"/>
                  <a:gd name="f979" fmla="*/ f766 1 1586175"/>
                  <a:gd name="f980" fmla="*/ f767 1 1408004"/>
                  <a:gd name="f981" fmla="*/ f768 1 1586175"/>
                  <a:gd name="f982" fmla="*/ f769 1 1408004"/>
                  <a:gd name="f983" fmla="*/ f770 1 1586175"/>
                  <a:gd name="f984" fmla="*/ f771 1 1408004"/>
                  <a:gd name="f985" fmla="*/ f772 1 1586175"/>
                  <a:gd name="f986" fmla="*/ f773 1 1408004"/>
                  <a:gd name="f987" fmla="*/ f774 1 1586175"/>
                  <a:gd name="f988" fmla="*/ f775 1 1408004"/>
                  <a:gd name="f989" fmla="*/ f776 1 1586175"/>
                  <a:gd name="f990" fmla="*/ f777 1 1408004"/>
                  <a:gd name="f991" fmla="*/ f778 1 1586175"/>
                  <a:gd name="f992" fmla="*/ f779 1 1408004"/>
                  <a:gd name="f993" fmla="*/ f780 1 1586175"/>
                  <a:gd name="f994" fmla="*/ f781 1 1408004"/>
                  <a:gd name="f995" fmla="*/ f782 1 1586175"/>
                  <a:gd name="f996" fmla="*/ f783 1 1408004"/>
                  <a:gd name="f997" fmla="*/ f784 1 1586175"/>
                  <a:gd name="f998" fmla="*/ f785 1 1408004"/>
                  <a:gd name="f999" fmla="*/ f786 1 1586175"/>
                  <a:gd name="f1000" fmla="*/ f787 1 1408004"/>
                  <a:gd name="f1001" fmla="*/ f788 1 1586175"/>
                  <a:gd name="f1002" fmla="*/ f789 1 1408004"/>
                  <a:gd name="f1003" fmla="*/ f790 1 1586175"/>
                  <a:gd name="f1004" fmla="*/ f791 1 1408004"/>
                  <a:gd name="f1005" fmla="*/ f792 1 1586175"/>
                  <a:gd name="f1006" fmla="*/ f793 1 1408004"/>
                  <a:gd name="f1007" fmla="*/ f794 1 1586175"/>
                  <a:gd name="f1008" fmla="*/ f795 1 1408004"/>
                  <a:gd name="f1009" fmla="*/ f796 1 1586175"/>
                  <a:gd name="f1010" fmla="*/ f797 1 1408004"/>
                  <a:gd name="f1011" fmla="*/ f798 1 1586175"/>
                  <a:gd name="f1012" fmla="*/ f799 1 1408004"/>
                  <a:gd name="f1013" fmla="*/ f800 1 1586175"/>
                  <a:gd name="f1014" fmla="*/ f801 1 1408004"/>
                  <a:gd name="f1015" fmla="*/ f802 1 1586175"/>
                  <a:gd name="f1016" fmla="*/ f803 1 1408004"/>
                  <a:gd name="f1017" fmla="*/ f804 1 1586175"/>
                  <a:gd name="f1018" fmla="*/ f805 1 1408004"/>
                  <a:gd name="f1019" fmla="*/ f806 1 1586175"/>
                  <a:gd name="f1020" fmla="*/ f807 1 1408004"/>
                  <a:gd name="f1021" fmla="*/ f808 1 1586175"/>
                  <a:gd name="f1022" fmla="*/ f809 1 1408004"/>
                  <a:gd name="f1023" fmla="*/ f810 1 1586175"/>
                  <a:gd name="f1024" fmla="*/ f811 1 1408004"/>
                  <a:gd name="f1025" fmla="*/ f812 1 1586175"/>
                  <a:gd name="f1026" fmla="*/ f813 1 1408004"/>
                  <a:gd name="f1027" fmla="*/ f814 1 1586175"/>
                  <a:gd name="f1028" fmla="*/ f815 1 1586175"/>
                  <a:gd name="f1029" fmla="*/ f816 1 1408004"/>
                  <a:gd name="f1030" fmla="*/ f817 1 1586175"/>
                  <a:gd name="f1031" fmla="*/ f818 1 1408004"/>
                  <a:gd name="f1032" fmla="*/ f819 1 1586175"/>
                  <a:gd name="f1033" fmla="*/ f820 1 1408004"/>
                  <a:gd name="f1034" fmla="*/ f821 1 1586175"/>
                  <a:gd name="f1035" fmla="*/ f822 1 1408004"/>
                  <a:gd name="f1036" fmla="*/ f823 1 1408004"/>
                  <a:gd name="f1037" fmla="*/ f824 1 1586175"/>
                  <a:gd name="f1038" fmla="*/ f825 1 1408004"/>
                  <a:gd name="f1039" fmla="*/ f826 1 1586175"/>
                  <a:gd name="f1040" fmla="*/ f827 1 1408004"/>
                  <a:gd name="f1041" fmla="*/ f828 1 1586175"/>
                  <a:gd name="f1042" fmla="*/ f829 1 1408004"/>
                  <a:gd name="f1043" fmla="*/ f830 1 1586175"/>
                  <a:gd name="f1044" fmla="*/ f831 1 1408004"/>
                  <a:gd name="f1045" fmla="*/ f832 1 1586175"/>
                  <a:gd name="f1046" fmla="*/ f833 1 1408004"/>
                  <a:gd name="f1047" fmla="*/ f834 1 1586175"/>
                  <a:gd name="f1048" fmla="*/ f835 1 1408004"/>
                  <a:gd name="f1049" fmla="*/ f836 1 1586175"/>
                  <a:gd name="f1050" fmla="*/ f837 1 1408004"/>
                  <a:gd name="f1051" fmla="*/ f838 1 1586175"/>
                  <a:gd name="f1052" fmla="*/ f839 1 1408004"/>
                  <a:gd name="f1053" fmla="*/ f840 1 1586175"/>
                  <a:gd name="f1054" fmla="*/ f841 1 1408004"/>
                  <a:gd name="f1055" fmla="*/ f842 1 1586175"/>
                  <a:gd name="f1056" fmla="*/ f843 1 1408004"/>
                  <a:gd name="f1057" fmla="*/ f844 1 1586175"/>
                  <a:gd name="f1058" fmla="*/ f624 1 f631"/>
                  <a:gd name="f1059" fmla="*/ f625 1 f631"/>
                  <a:gd name="f1060" fmla="*/ f624 1 f632"/>
                  <a:gd name="f1061" fmla="*/ f626 1 f632"/>
                  <a:gd name="f1062" fmla="*/ f846 1 f631"/>
                  <a:gd name="f1063" fmla="*/ f847 1 f632"/>
                  <a:gd name="f1064" fmla="*/ f848 1 f631"/>
                  <a:gd name="f1065" fmla="*/ f849 1 f632"/>
                  <a:gd name="f1066" fmla="*/ f850 1 f631"/>
                  <a:gd name="f1067" fmla="*/ f851 1 f632"/>
                  <a:gd name="f1068" fmla="*/ f852 1 f631"/>
                  <a:gd name="f1069" fmla="*/ f853 1 f632"/>
                  <a:gd name="f1070" fmla="*/ f854 1 f631"/>
                  <a:gd name="f1071" fmla="*/ f855 1 f632"/>
                  <a:gd name="f1072" fmla="*/ f856 1 f631"/>
                  <a:gd name="f1073" fmla="*/ f857 1 f632"/>
                  <a:gd name="f1074" fmla="*/ f858 1 f631"/>
                  <a:gd name="f1075" fmla="*/ f859 1 f632"/>
                  <a:gd name="f1076" fmla="*/ f860 1 f631"/>
                  <a:gd name="f1077" fmla="*/ f861 1 f632"/>
                  <a:gd name="f1078" fmla="*/ f862 1 f631"/>
                  <a:gd name="f1079" fmla="*/ f863 1 f632"/>
                  <a:gd name="f1080" fmla="*/ f864 1 f631"/>
                  <a:gd name="f1081" fmla="*/ f865 1 f632"/>
                  <a:gd name="f1082" fmla="*/ f866 1 f631"/>
                  <a:gd name="f1083" fmla="*/ f867 1 f632"/>
                  <a:gd name="f1084" fmla="*/ f868 1 f631"/>
                  <a:gd name="f1085" fmla="*/ f869 1 f632"/>
                  <a:gd name="f1086" fmla="*/ f870 1 f631"/>
                  <a:gd name="f1087" fmla="*/ f871 1 f632"/>
                  <a:gd name="f1088" fmla="*/ f872 1 f631"/>
                  <a:gd name="f1089" fmla="*/ f873 1 f632"/>
                  <a:gd name="f1090" fmla="*/ f874 1 f631"/>
                  <a:gd name="f1091" fmla="*/ f875 1 f632"/>
                  <a:gd name="f1092" fmla="*/ f876 1 f631"/>
                  <a:gd name="f1093" fmla="*/ f877 1 f632"/>
                  <a:gd name="f1094" fmla="*/ f878 1 f631"/>
                  <a:gd name="f1095" fmla="*/ f879 1 f632"/>
                  <a:gd name="f1096" fmla="*/ f880 1 f631"/>
                  <a:gd name="f1097" fmla="*/ f881 1 f632"/>
                  <a:gd name="f1098" fmla="*/ f882 1 f631"/>
                  <a:gd name="f1099" fmla="*/ f883 1 f632"/>
                  <a:gd name="f1100" fmla="*/ f884 1 f631"/>
                  <a:gd name="f1101" fmla="*/ f885 1 f632"/>
                  <a:gd name="f1102" fmla="*/ f886 1 f631"/>
                  <a:gd name="f1103" fmla="*/ f887 1 f632"/>
                  <a:gd name="f1104" fmla="*/ f888 1 f631"/>
                  <a:gd name="f1105" fmla="*/ f889 1 f632"/>
                  <a:gd name="f1106" fmla="*/ f890 1 f631"/>
                  <a:gd name="f1107" fmla="*/ f891 1 f632"/>
                  <a:gd name="f1108" fmla="*/ f892 1 f631"/>
                  <a:gd name="f1109" fmla="*/ f893 1 f632"/>
                  <a:gd name="f1110" fmla="*/ f894 1 f631"/>
                  <a:gd name="f1111" fmla="*/ f895 1 f632"/>
                  <a:gd name="f1112" fmla="*/ f896 1 f631"/>
                  <a:gd name="f1113" fmla="*/ f897 1 f632"/>
                  <a:gd name="f1114" fmla="*/ f898 1 f631"/>
                  <a:gd name="f1115" fmla="*/ f899 1 f632"/>
                  <a:gd name="f1116" fmla="*/ f900 1 f631"/>
                  <a:gd name="f1117" fmla="*/ f901 1 f632"/>
                  <a:gd name="f1118" fmla="*/ f902 1 f631"/>
                  <a:gd name="f1119" fmla="*/ f903 1 f632"/>
                  <a:gd name="f1120" fmla="*/ f904 1 f631"/>
                  <a:gd name="f1121" fmla="*/ f905 1 f632"/>
                  <a:gd name="f1122" fmla="*/ f906 1 f631"/>
                  <a:gd name="f1123" fmla="*/ f907 1 f632"/>
                  <a:gd name="f1124" fmla="*/ f908 1 f631"/>
                  <a:gd name="f1125" fmla="*/ f909 1 f632"/>
                  <a:gd name="f1126" fmla="*/ f910 1 f631"/>
                  <a:gd name="f1127" fmla="*/ f911 1 f632"/>
                  <a:gd name="f1128" fmla="*/ f912 1 f631"/>
                  <a:gd name="f1129" fmla="*/ f913 1 f632"/>
                  <a:gd name="f1130" fmla="*/ f914 1 f631"/>
                  <a:gd name="f1131" fmla="*/ f915 1 f632"/>
                  <a:gd name="f1132" fmla="*/ f916 1 f631"/>
                  <a:gd name="f1133" fmla="*/ f917 1 f632"/>
                  <a:gd name="f1134" fmla="*/ f918 1 f631"/>
                  <a:gd name="f1135" fmla="*/ f919 1 f632"/>
                  <a:gd name="f1136" fmla="*/ f920 1 f631"/>
                  <a:gd name="f1137" fmla="*/ f921 1 f632"/>
                  <a:gd name="f1138" fmla="*/ f922 1 f631"/>
                  <a:gd name="f1139" fmla="*/ f923 1 f632"/>
                  <a:gd name="f1140" fmla="*/ f924 1 f631"/>
                  <a:gd name="f1141" fmla="*/ f925 1 f632"/>
                  <a:gd name="f1142" fmla="*/ f926 1 f631"/>
                  <a:gd name="f1143" fmla="*/ f927 1 f632"/>
                  <a:gd name="f1144" fmla="*/ f928 1 f631"/>
                  <a:gd name="f1145" fmla="*/ f929 1 f632"/>
                  <a:gd name="f1146" fmla="*/ f930 1 f631"/>
                  <a:gd name="f1147" fmla="*/ f931 1 f632"/>
                  <a:gd name="f1148" fmla="*/ f932 1 f631"/>
                  <a:gd name="f1149" fmla="*/ f933 1 f632"/>
                  <a:gd name="f1150" fmla="*/ f934 1 f631"/>
                  <a:gd name="f1151" fmla="*/ f935 1 f632"/>
                  <a:gd name="f1152" fmla="*/ f936 1 f631"/>
                  <a:gd name="f1153" fmla="*/ f937 1 f632"/>
                  <a:gd name="f1154" fmla="*/ f938 1 f631"/>
                  <a:gd name="f1155" fmla="*/ f939 1 f632"/>
                  <a:gd name="f1156" fmla="*/ f940 1 f631"/>
                  <a:gd name="f1157" fmla="*/ f941 1 f632"/>
                  <a:gd name="f1158" fmla="*/ f942 1 f631"/>
                  <a:gd name="f1159" fmla="*/ f943 1 f632"/>
                  <a:gd name="f1160" fmla="*/ f944 1 f631"/>
                  <a:gd name="f1161" fmla="*/ f945 1 f632"/>
                  <a:gd name="f1162" fmla="*/ f946 1 f631"/>
                  <a:gd name="f1163" fmla="*/ f947 1 f632"/>
                  <a:gd name="f1164" fmla="*/ f948 1 f631"/>
                  <a:gd name="f1165" fmla="*/ f949 1 f632"/>
                  <a:gd name="f1166" fmla="*/ f950 1 f631"/>
                  <a:gd name="f1167" fmla="*/ f951 1 f632"/>
                  <a:gd name="f1168" fmla="*/ f952 1 f631"/>
                  <a:gd name="f1169" fmla="*/ f953 1 f632"/>
                  <a:gd name="f1170" fmla="*/ f954 1 f632"/>
                  <a:gd name="f1171" fmla="*/ f955 1 f631"/>
                  <a:gd name="f1172" fmla="*/ f956 1 f632"/>
                  <a:gd name="f1173" fmla="*/ f957 1 f631"/>
                  <a:gd name="f1174" fmla="*/ f958 1 f632"/>
                  <a:gd name="f1175" fmla="*/ f959 1 f632"/>
                  <a:gd name="f1176" fmla="*/ f960 1 f632"/>
                  <a:gd name="f1177" fmla="*/ f961 1 f631"/>
                  <a:gd name="f1178" fmla="*/ f962 1 f632"/>
                  <a:gd name="f1179" fmla="*/ f963 1 f632"/>
                  <a:gd name="f1180" fmla="*/ f964 1 f631"/>
                  <a:gd name="f1181" fmla="*/ f965 1 f632"/>
                  <a:gd name="f1182" fmla="*/ f966 1 f631"/>
                  <a:gd name="f1183" fmla="*/ f967 1 f632"/>
                  <a:gd name="f1184" fmla="*/ f968 1 f631"/>
                  <a:gd name="f1185" fmla="*/ f969 1 f632"/>
                  <a:gd name="f1186" fmla="*/ f970 1 f631"/>
                  <a:gd name="f1187" fmla="*/ f971 1 f632"/>
                  <a:gd name="f1188" fmla="*/ f972 1 f631"/>
                  <a:gd name="f1189" fmla="*/ f973 1 f632"/>
                  <a:gd name="f1190" fmla="*/ f974 1 f631"/>
                  <a:gd name="f1191" fmla="*/ f975 1 f632"/>
                  <a:gd name="f1192" fmla="*/ f976 1 f631"/>
                  <a:gd name="f1193" fmla="*/ f977 1 f632"/>
                  <a:gd name="f1194" fmla="*/ f978 1 f631"/>
                  <a:gd name="f1195" fmla="*/ f979 1 f632"/>
                  <a:gd name="f1196" fmla="*/ f980 1 f631"/>
                  <a:gd name="f1197" fmla="*/ f981 1 f632"/>
                  <a:gd name="f1198" fmla="*/ f982 1 f631"/>
                  <a:gd name="f1199" fmla="*/ f983 1 f632"/>
                  <a:gd name="f1200" fmla="*/ f984 1 f631"/>
                  <a:gd name="f1201" fmla="*/ f985 1 f632"/>
                  <a:gd name="f1202" fmla="*/ f986 1 f631"/>
                  <a:gd name="f1203" fmla="*/ f987 1 f632"/>
                  <a:gd name="f1204" fmla="*/ f988 1 f631"/>
                  <a:gd name="f1205" fmla="*/ f989 1 f632"/>
                  <a:gd name="f1206" fmla="*/ f990 1 f631"/>
                  <a:gd name="f1207" fmla="*/ f991 1 f632"/>
                  <a:gd name="f1208" fmla="*/ f992 1 f631"/>
                  <a:gd name="f1209" fmla="*/ f993 1 f632"/>
                  <a:gd name="f1210" fmla="*/ f994 1 f631"/>
                  <a:gd name="f1211" fmla="*/ f995 1 f632"/>
                  <a:gd name="f1212" fmla="*/ f996 1 f631"/>
                  <a:gd name="f1213" fmla="*/ f997 1 f632"/>
                  <a:gd name="f1214" fmla="*/ f998 1 f631"/>
                  <a:gd name="f1215" fmla="*/ f999 1 f632"/>
                  <a:gd name="f1216" fmla="*/ f1000 1 f631"/>
                  <a:gd name="f1217" fmla="*/ f1001 1 f632"/>
                  <a:gd name="f1218" fmla="*/ f1002 1 f631"/>
                  <a:gd name="f1219" fmla="*/ f1003 1 f632"/>
                  <a:gd name="f1220" fmla="*/ f1004 1 f631"/>
                  <a:gd name="f1221" fmla="*/ f1005 1 f632"/>
                  <a:gd name="f1222" fmla="*/ f1006 1 f631"/>
                  <a:gd name="f1223" fmla="*/ f1007 1 f632"/>
                  <a:gd name="f1224" fmla="*/ f1008 1 f631"/>
                  <a:gd name="f1225" fmla="*/ f1009 1 f632"/>
                  <a:gd name="f1226" fmla="*/ f1010 1 f631"/>
                  <a:gd name="f1227" fmla="*/ f1011 1 f632"/>
                  <a:gd name="f1228" fmla="*/ f1012 1 f631"/>
                  <a:gd name="f1229" fmla="*/ f1013 1 f632"/>
                  <a:gd name="f1230" fmla="*/ f1014 1 f631"/>
                  <a:gd name="f1231" fmla="*/ f1015 1 f632"/>
                  <a:gd name="f1232" fmla="*/ f1016 1 f631"/>
                  <a:gd name="f1233" fmla="*/ f1017 1 f632"/>
                  <a:gd name="f1234" fmla="*/ f1018 1 f631"/>
                  <a:gd name="f1235" fmla="*/ f1019 1 f632"/>
                  <a:gd name="f1236" fmla="*/ f1020 1 f631"/>
                  <a:gd name="f1237" fmla="*/ f1021 1 f632"/>
                  <a:gd name="f1238" fmla="*/ f1022 1 f631"/>
                  <a:gd name="f1239" fmla="*/ f1023 1 f632"/>
                  <a:gd name="f1240" fmla="*/ f1024 1 f631"/>
                  <a:gd name="f1241" fmla="*/ f1025 1 f632"/>
                  <a:gd name="f1242" fmla="*/ f1026 1 f631"/>
                  <a:gd name="f1243" fmla="*/ f1027 1 f632"/>
                  <a:gd name="f1244" fmla="*/ f1028 1 f632"/>
                  <a:gd name="f1245" fmla="*/ f1029 1 f631"/>
                  <a:gd name="f1246" fmla="*/ f1030 1 f632"/>
                  <a:gd name="f1247" fmla="*/ f1031 1 f631"/>
                  <a:gd name="f1248" fmla="*/ f1032 1 f632"/>
                  <a:gd name="f1249" fmla="*/ f1033 1 f631"/>
                  <a:gd name="f1250" fmla="*/ f1034 1 f632"/>
                  <a:gd name="f1251" fmla="*/ f1035 1 f631"/>
                  <a:gd name="f1252" fmla="*/ f1036 1 f631"/>
                  <a:gd name="f1253" fmla="*/ f1037 1 f632"/>
                  <a:gd name="f1254" fmla="*/ f1038 1 f631"/>
                  <a:gd name="f1255" fmla="*/ f1039 1 f632"/>
                  <a:gd name="f1256" fmla="*/ f1040 1 f631"/>
                  <a:gd name="f1257" fmla="*/ f1041 1 f632"/>
                  <a:gd name="f1258" fmla="*/ f1042 1 f631"/>
                  <a:gd name="f1259" fmla="*/ f1043 1 f632"/>
                  <a:gd name="f1260" fmla="*/ f1044 1 f631"/>
                  <a:gd name="f1261" fmla="*/ f1045 1 f632"/>
                  <a:gd name="f1262" fmla="*/ f1046 1 f631"/>
                  <a:gd name="f1263" fmla="*/ f1047 1 f632"/>
                  <a:gd name="f1264" fmla="*/ f1048 1 f631"/>
                  <a:gd name="f1265" fmla="*/ f1049 1 f632"/>
                  <a:gd name="f1266" fmla="*/ f1050 1 f631"/>
                  <a:gd name="f1267" fmla="*/ f1051 1 f632"/>
                  <a:gd name="f1268" fmla="*/ f1052 1 f631"/>
                  <a:gd name="f1269" fmla="*/ f1053 1 f632"/>
                  <a:gd name="f1270" fmla="*/ f1054 1 f631"/>
                  <a:gd name="f1271" fmla="*/ f1055 1 f632"/>
                  <a:gd name="f1272" fmla="*/ f1056 1 f631"/>
                  <a:gd name="f1273" fmla="*/ f1057 1 f632"/>
                  <a:gd name="f1274" fmla="*/ f1058 f622 1"/>
                  <a:gd name="f1275" fmla="*/ f1059 f622 1"/>
                  <a:gd name="f1276" fmla="*/ f1061 f623 1"/>
                  <a:gd name="f1277" fmla="*/ f1060 f623 1"/>
                  <a:gd name="f1278" fmla="*/ f1062 f622 1"/>
                  <a:gd name="f1279" fmla="*/ f1063 f623 1"/>
                  <a:gd name="f1280" fmla="*/ f1064 f622 1"/>
                  <a:gd name="f1281" fmla="*/ f1065 f623 1"/>
                  <a:gd name="f1282" fmla="*/ f1066 f622 1"/>
                  <a:gd name="f1283" fmla="*/ f1067 f623 1"/>
                  <a:gd name="f1284" fmla="*/ f1068 f622 1"/>
                  <a:gd name="f1285" fmla="*/ f1069 f623 1"/>
                  <a:gd name="f1286" fmla="*/ f1070 f622 1"/>
                  <a:gd name="f1287" fmla="*/ f1071 f623 1"/>
                  <a:gd name="f1288" fmla="*/ f1072 f622 1"/>
                  <a:gd name="f1289" fmla="*/ f1073 f623 1"/>
                  <a:gd name="f1290" fmla="*/ f1074 f622 1"/>
                  <a:gd name="f1291" fmla="*/ f1075 f623 1"/>
                  <a:gd name="f1292" fmla="*/ f1076 f622 1"/>
                  <a:gd name="f1293" fmla="*/ f1077 f623 1"/>
                  <a:gd name="f1294" fmla="*/ f1078 f622 1"/>
                  <a:gd name="f1295" fmla="*/ f1079 f623 1"/>
                  <a:gd name="f1296" fmla="*/ f1080 f622 1"/>
                  <a:gd name="f1297" fmla="*/ f1081 f623 1"/>
                  <a:gd name="f1298" fmla="*/ f1082 f622 1"/>
                  <a:gd name="f1299" fmla="*/ f1083 f623 1"/>
                  <a:gd name="f1300" fmla="*/ f1084 f622 1"/>
                  <a:gd name="f1301" fmla="*/ f1085 f623 1"/>
                  <a:gd name="f1302" fmla="*/ f1086 f622 1"/>
                  <a:gd name="f1303" fmla="*/ f1087 f623 1"/>
                  <a:gd name="f1304" fmla="*/ f1088 f622 1"/>
                  <a:gd name="f1305" fmla="*/ f1089 f623 1"/>
                  <a:gd name="f1306" fmla="*/ f1090 f622 1"/>
                  <a:gd name="f1307" fmla="*/ f1091 f623 1"/>
                  <a:gd name="f1308" fmla="*/ f1092 f622 1"/>
                  <a:gd name="f1309" fmla="*/ f1093 f623 1"/>
                  <a:gd name="f1310" fmla="*/ f1094 f622 1"/>
                  <a:gd name="f1311" fmla="*/ f1095 f623 1"/>
                  <a:gd name="f1312" fmla="*/ f1096 f622 1"/>
                  <a:gd name="f1313" fmla="*/ f1097 f623 1"/>
                  <a:gd name="f1314" fmla="*/ f1098 f622 1"/>
                  <a:gd name="f1315" fmla="*/ f1099 f623 1"/>
                  <a:gd name="f1316" fmla="*/ f1100 f622 1"/>
                  <a:gd name="f1317" fmla="*/ f1101 f623 1"/>
                  <a:gd name="f1318" fmla="*/ f1102 f622 1"/>
                  <a:gd name="f1319" fmla="*/ f1103 f623 1"/>
                  <a:gd name="f1320" fmla="*/ f1104 f622 1"/>
                  <a:gd name="f1321" fmla="*/ f1105 f623 1"/>
                  <a:gd name="f1322" fmla="*/ f1106 f622 1"/>
                  <a:gd name="f1323" fmla="*/ f1107 f623 1"/>
                  <a:gd name="f1324" fmla="*/ f1108 f622 1"/>
                  <a:gd name="f1325" fmla="*/ f1109 f623 1"/>
                  <a:gd name="f1326" fmla="*/ f1110 f622 1"/>
                  <a:gd name="f1327" fmla="*/ f1111 f623 1"/>
                  <a:gd name="f1328" fmla="*/ f1112 f622 1"/>
                  <a:gd name="f1329" fmla="*/ f1113 f623 1"/>
                  <a:gd name="f1330" fmla="*/ f1114 f622 1"/>
                  <a:gd name="f1331" fmla="*/ f1115 f623 1"/>
                  <a:gd name="f1332" fmla="*/ f1116 f622 1"/>
                  <a:gd name="f1333" fmla="*/ f1117 f623 1"/>
                  <a:gd name="f1334" fmla="*/ f1118 f622 1"/>
                  <a:gd name="f1335" fmla="*/ f1119 f623 1"/>
                  <a:gd name="f1336" fmla="*/ f1120 f622 1"/>
                  <a:gd name="f1337" fmla="*/ f1121 f623 1"/>
                  <a:gd name="f1338" fmla="*/ f1122 f622 1"/>
                  <a:gd name="f1339" fmla="*/ f1123 f623 1"/>
                  <a:gd name="f1340" fmla="*/ f1124 f622 1"/>
                  <a:gd name="f1341" fmla="*/ f1125 f623 1"/>
                  <a:gd name="f1342" fmla="*/ f1126 f622 1"/>
                  <a:gd name="f1343" fmla="*/ f1127 f623 1"/>
                  <a:gd name="f1344" fmla="*/ f1128 f622 1"/>
                  <a:gd name="f1345" fmla="*/ f1129 f623 1"/>
                  <a:gd name="f1346" fmla="*/ f1130 f622 1"/>
                  <a:gd name="f1347" fmla="*/ f1131 f623 1"/>
                  <a:gd name="f1348" fmla="*/ f1132 f622 1"/>
                  <a:gd name="f1349" fmla="*/ f1133 f623 1"/>
                  <a:gd name="f1350" fmla="*/ f1134 f622 1"/>
                  <a:gd name="f1351" fmla="*/ f1135 f623 1"/>
                  <a:gd name="f1352" fmla="*/ f1136 f622 1"/>
                  <a:gd name="f1353" fmla="*/ f1137 f623 1"/>
                  <a:gd name="f1354" fmla="*/ f1138 f622 1"/>
                  <a:gd name="f1355" fmla="*/ f1139 f623 1"/>
                  <a:gd name="f1356" fmla="*/ f1140 f622 1"/>
                  <a:gd name="f1357" fmla="*/ f1141 f623 1"/>
                  <a:gd name="f1358" fmla="*/ f1142 f622 1"/>
                  <a:gd name="f1359" fmla="*/ f1143 f623 1"/>
                  <a:gd name="f1360" fmla="*/ f1144 f622 1"/>
                  <a:gd name="f1361" fmla="*/ f1145 f623 1"/>
                  <a:gd name="f1362" fmla="*/ f1146 f622 1"/>
                  <a:gd name="f1363" fmla="*/ f1147 f623 1"/>
                  <a:gd name="f1364" fmla="*/ f1148 f622 1"/>
                  <a:gd name="f1365" fmla="*/ f1149 f623 1"/>
                  <a:gd name="f1366" fmla="*/ f1150 f622 1"/>
                  <a:gd name="f1367" fmla="*/ f1151 f623 1"/>
                  <a:gd name="f1368" fmla="*/ f1152 f622 1"/>
                  <a:gd name="f1369" fmla="*/ f1153 f623 1"/>
                  <a:gd name="f1370" fmla="*/ f1154 f622 1"/>
                  <a:gd name="f1371" fmla="*/ f1155 f623 1"/>
                  <a:gd name="f1372" fmla="*/ f1156 f622 1"/>
                  <a:gd name="f1373" fmla="*/ f1157 f623 1"/>
                  <a:gd name="f1374" fmla="*/ f1158 f622 1"/>
                  <a:gd name="f1375" fmla="*/ f1159 f623 1"/>
                  <a:gd name="f1376" fmla="*/ f1160 f622 1"/>
                  <a:gd name="f1377" fmla="*/ f1161 f623 1"/>
                  <a:gd name="f1378" fmla="*/ f1162 f622 1"/>
                  <a:gd name="f1379" fmla="*/ f1163 f623 1"/>
                  <a:gd name="f1380" fmla="*/ f1164 f622 1"/>
                  <a:gd name="f1381" fmla="*/ f1165 f623 1"/>
                  <a:gd name="f1382" fmla="*/ f1166 f622 1"/>
                  <a:gd name="f1383" fmla="*/ f1167 f623 1"/>
                  <a:gd name="f1384" fmla="*/ f1168 f622 1"/>
                  <a:gd name="f1385" fmla="*/ f1169 f623 1"/>
                  <a:gd name="f1386" fmla="*/ f1170 f623 1"/>
                  <a:gd name="f1387" fmla="*/ f1171 f622 1"/>
                  <a:gd name="f1388" fmla="*/ f1172 f623 1"/>
                  <a:gd name="f1389" fmla="*/ f1173 f622 1"/>
                  <a:gd name="f1390" fmla="*/ f1174 f623 1"/>
                  <a:gd name="f1391" fmla="*/ f1175 f623 1"/>
                  <a:gd name="f1392" fmla="*/ f1176 f623 1"/>
                  <a:gd name="f1393" fmla="*/ f1177 f622 1"/>
                  <a:gd name="f1394" fmla="*/ f1178 f623 1"/>
                  <a:gd name="f1395" fmla="*/ f1179 f623 1"/>
                  <a:gd name="f1396" fmla="*/ f1180 f622 1"/>
                  <a:gd name="f1397" fmla="*/ f1181 f623 1"/>
                  <a:gd name="f1398" fmla="*/ f1182 f622 1"/>
                  <a:gd name="f1399" fmla="*/ f1183 f623 1"/>
                  <a:gd name="f1400" fmla="*/ f1184 f622 1"/>
                  <a:gd name="f1401" fmla="*/ f1185 f623 1"/>
                  <a:gd name="f1402" fmla="*/ f1186 f622 1"/>
                  <a:gd name="f1403" fmla="*/ f1187 f623 1"/>
                  <a:gd name="f1404" fmla="*/ f1188 f622 1"/>
                  <a:gd name="f1405" fmla="*/ f1189 f623 1"/>
                  <a:gd name="f1406" fmla="*/ f1190 f622 1"/>
                  <a:gd name="f1407" fmla="*/ f1191 f623 1"/>
                  <a:gd name="f1408" fmla="*/ f1192 f622 1"/>
                  <a:gd name="f1409" fmla="*/ f1193 f623 1"/>
                  <a:gd name="f1410" fmla="*/ f1194 f622 1"/>
                  <a:gd name="f1411" fmla="*/ f1195 f623 1"/>
                  <a:gd name="f1412" fmla="*/ f1196 f622 1"/>
                  <a:gd name="f1413" fmla="*/ f1197 f623 1"/>
                  <a:gd name="f1414" fmla="*/ f1198 f622 1"/>
                  <a:gd name="f1415" fmla="*/ f1199 f623 1"/>
                  <a:gd name="f1416" fmla="*/ f1200 f622 1"/>
                  <a:gd name="f1417" fmla="*/ f1201 f623 1"/>
                  <a:gd name="f1418" fmla="*/ f1202 f622 1"/>
                  <a:gd name="f1419" fmla="*/ f1203 f623 1"/>
                  <a:gd name="f1420" fmla="*/ f1204 f622 1"/>
                  <a:gd name="f1421" fmla="*/ f1205 f623 1"/>
                  <a:gd name="f1422" fmla="*/ f1206 f622 1"/>
                  <a:gd name="f1423" fmla="*/ f1207 f623 1"/>
                  <a:gd name="f1424" fmla="*/ f1208 f622 1"/>
                  <a:gd name="f1425" fmla="*/ f1209 f623 1"/>
                  <a:gd name="f1426" fmla="*/ f1210 f622 1"/>
                  <a:gd name="f1427" fmla="*/ f1211 f623 1"/>
                  <a:gd name="f1428" fmla="*/ f1212 f622 1"/>
                  <a:gd name="f1429" fmla="*/ f1213 f623 1"/>
                  <a:gd name="f1430" fmla="*/ f1214 f622 1"/>
                  <a:gd name="f1431" fmla="*/ f1215 f623 1"/>
                  <a:gd name="f1432" fmla="*/ f1216 f622 1"/>
                  <a:gd name="f1433" fmla="*/ f1217 f623 1"/>
                  <a:gd name="f1434" fmla="*/ f1218 f622 1"/>
                  <a:gd name="f1435" fmla="*/ f1219 f623 1"/>
                  <a:gd name="f1436" fmla="*/ f1220 f622 1"/>
                  <a:gd name="f1437" fmla="*/ f1221 f623 1"/>
                  <a:gd name="f1438" fmla="*/ f1222 f622 1"/>
                  <a:gd name="f1439" fmla="*/ f1223 f623 1"/>
                  <a:gd name="f1440" fmla="*/ f1224 f622 1"/>
                  <a:gd name="f1441" fmla="*/ f1225 f623 1"/>
                  <a:gd name="f1442" fmla="*/ f1226 f622 1"/>
                  <a:gd name="f1443" fmla="*/ f1227 f623 1"/>
                  <a:gd name="f1444" fmla="*/ f1228 f622 1"/>
                  <a:gd name="f1445" fmla="*/ f1229 f623 1"/>
                  <a:gd name="f1446" fmla="*/ f1230 f622 1"/>
                  <a:gd name="f1447" fmla="*/ f1231 f623 1"/>
                  <a:gd name="f1448" fmla="*/ f1232 f622 1"/>
                  <a:gd name="f1449" fmla="*/ f1233 f623 1"/>
                  <a:gd name="f1450" fmla="*/ f1234 f622 1"/>
                  <a:gd name="f1451" fmla="*/ f1235 f623 1"/>
                  <a:gd name="f1452" fmla="*/ f1236 f622 1"/>
                  <a:gd name="f1453" fmla="*/ f1237 f623 1"/>
                  <a:gd name="f1454" fmla="*/ f1238 f622 1"/>
                  <a:gd name="f1455" fmla="*/ f1239 f623 1"/>
                  <a:gd name="f1456" fmla="*/ f1240 f622 1"/>
                  <a:gd name="f1457" fmla="*/ f1241 f623 1"/>
                  <a:gd name="f1458" fmla="*/ f1242 f622 1"/>
                  <a:gd name="f1459" fmla="*/ f1243 f623 1"/>
                  <a:gd name="f1460" fmla="*/ f1244 f623 1"/>
                  <a:gd name="f1461" fmla="*/ f1245 f622 1"/>
                  <a:gd name="f1462" fmla="*/ f1246 f623 1"/>
                  <a:gd name="f1463" fmla="*/ f1247 f622 1"/>
                  <a:gd name="f1464" fmla="*/ f1248 f623 1"/>
                  <a:gd name="f1465" fmla="*/ f1249 f622 1"/>
                  <a:gd name="f1466" fmla="*/ f1250 f623 1"/>
                  <a:gd name="f1467" fmla="*/ f1251 f622 1"/>
                  <a:gd name="f1468" fmla="*/ f1252 f622 1"/>
                  <a:gd name="f1469" fmla="*/ f1253 f623 1"/>
                  <a:gd name="f1470" fmla="*/ f1254 f622 1"/>
                  <a:gd name="f1471" fmla="*/ f1255 f623 1"/>
                  <a:gd name="f1472" fmla="*/ f1256 f622 1"/>
                  <a:gd name="f1473" fmla="*/ f1257 f623 1"/>
                  <a:gd name="f1474" fmla="*/ f1258 f622 1"/>
                  <a:gd name="f1475" fmla="*/ f1259 f623 1"/>
                  <a:gd name="f1476" fmla="*/ f1260 f622 1"/>
                  <a:gd name="f1477" fmla="*/ f1261 f623 1"/>
                  <a:gd name="f1478" fmla="*/ f1262 f622 1"/>
                  <a:gd name="f1479" fmla="*/ f1263 f623 1"/>
                  <a:gd name="f1480" fmla="*/ f1264 f622 1"/>
                  <a:gd name="f1481" fmla="*/ f1265 f623 1"/>
                  <a:gd name="f1482" fmla="*/ f1266 f622 1"/>
                  <a:gd name="f1483" fmla="*/ f1267 f623 1"/>
                  <a:gd name="f1484" fmla="*/ f1268 f622 1"/>
                  <a:gd name="f1485" fmla="*/ f1269 f623 1"/>
                  <a:gd name="f1486" fmla="*/ f1270 f622 1"/>
                  <a:gd name="f1487" fmla="*/ f1271 f623 1"/>
                  <a:gd name="f1488" fmla="*/ f1272 f622 1"/>
                  <a:gd name="f1489" fmla="*/ f1273 f623 1"/>
                </a:gdLst>
                <a:ahLst/>
                <a:cxnLst>
                  <a:cxn ang="3cd4">
                    <a:pos x="hc" y="t"/>
                  </a:cxn>
                  <a:cxn ang="0">
                    <a:pos x="r" y="vc"/>
                  </a:cxn>
                  <a:cxn ang="cd4">
                    <a:pos x="hc" y="b"/>
                  </a:cxn>
                  <a:cxn ang="cd2">
                    <a:pos x="l" y="vc"/>
                  </a:cxn>
                  <a:cxn ang="f845">
                    <a:pos x="f1278" y="f1279"/>
                  </a:cxn>
                  <a:cxn ang="f845">
                    <a:pos x="f1280" y="f1281"/>
                  </a:cxn>
                  <a:cxn ang="f845">
                    <a:pos x="f1282" y="f1283"/>
                  </a:cxn>
                  <a:cxn ang="f845">
                    <a:pos x="f1284" y="f1285"/>
                  </a:cxn>
                  <a:cxn ang="f845">
                    <a:pos x="f1286" y="f1287"/>
                  </a:cxn>
                  <a:cxn ang="f845">
                    <a:pos x="f1288" y="f1289"/>
                  </a:cxn>
                  <a:cxn ang="f845">
                    <a:pos x="f1290" y="f1291"/>
                  </a:cxn>
                  <a:cxn ang="f845">
                    <a:pos x="f1292" y="f1293"/>
                  </a:cxn>
                  <a:cxn ang="f845">
                    <a:pos x="f1278" y="f1279"/>
                  </a:cxn>
                  <a:cxn ang="f845">
                    <a:pos x="f1294" y="f1295"/>
                  </a:cxn>
                  <a:cxn ang="f845">
                    <a:pos x="f1296" y="f1297"/>
                  </a:cxn>
                  <a:cxn ang="f845">
                    <a:pos x="f1298" y="f1299"/>
                  </a:cxn>
                  <a:cxn ang="f845">
                    <a:pos x="f1300" y="f1301"/>
                  </a:cxn>
                  <a:cxn ang="f845">
                    <a:pos x="f1302" y="f1303"/>
                  </a:cxn>
                  <a:cxn ang="f845">
                    <a:pos x="f1304" y="f1305"/>
                  </a:cxn>
                  <a:cxn ang="f845">
                    <a:pos x="f1306" y="f1307"/>
                  </a:cxn>
                  <a:cxn ang="f845">
                    <a:pos x="f1308" y="f1309"/>
                  </a:cxn>
                  <a:cxn ang="f845">
                    <a:pos x="f1310" y="f1311"/>
                  </a:cxn>
                  <a:cxn ang="f845">
                    <a:pos x="f1312" y="f1313"/>
                  </a:cxn>
                  <a:cxn ang="f845">
                    <a:pos x="f1314" y="f1315"/>
                  </a:cxn>
                  <a:cxn ang="f845">
                    <a:pos x="f1316" y="f1317"/>
                  </a:cxn>
                  <a:cxn ang="f845">
                    <a:pos x="f1318" y="f1319"/>
                  </a:cxn>
                  <a:cxn ang="f845">
                    <a:pos x="f1320" y="f1321"/>
                  </a:cxn>
                  <a:cxn ang="f845">
                    <a:pos x="f1322" y="f1323"/>
                  </a:cxn>
                  <a:cxn ang="f845">
                    <a:pos x="f1324" y="f1325"/>
                  </a:cxn>
                  <a:cxn ang="f845">
                    <a:pos x="f1294" y="f1295"/>
                  </a:cxn>
                  <a:cxn ang="f845">
                    <a:pos x="f1326" y="f1327"/>
                  </a:cxn>
                  <a:cxn ang="f845">
                    <a:pos x="f1328" y="f1329"/>
                  </a:cxn>
                  <a:cxn ang="f845">
                    <a:pos x="f1330" y="f1331"/>
                  </a:cxn>
                  <a:cxn ang="f845">
                    <a:pos x="f1332" y="f1333"/>
                  </a:cxn>
                  <a:cxn ang="f845">
                    <a:pos x="f1334" y="f1335"/>
                  </a:cxn>
                  <a:cxn ang="f845">
                    <a:pos x="f1336" y="f1337"/>
                  </a:cxn>
                  <a:cxn ang="f845">
                    <a:pos x="f1338" y="f1339"/>
                  </a:cxn>
                  <a:cxn ang="f845">
                    <a:pos x="f1340" y="f1341"/>
                  </a:cxn>
                  <a:cxn ang="f845">
                    <a:pos x="f1342" y="f1343"/>
                  </a:cxn>
                  <a:cxn ang="f845">
                    <a:pos x="f1344" y="f1345"/>
                  </a:cxn>
                  <a:cxn ang="f845">
                    <a:pos x="f1346" y="f1347"/>
                  </a:cxn>
                  <a:cxn ang="f845">
                    <a:pos x="f1348" y="f1349"/>
                  </a:cxn>
                  <a:cxn ang="f845">
                    <a:pos x="f1350" y="f1351"/>
                  </a:cxn>
                  <a:cxn ang="f845">
                    <a:pos x="f1352" y="f1353"/>
                  </a:cxn>
                  <a:cxn ang="f845">
                    <a:pos x="f1354" y="f1355"/>
                  </a:cxn>
                  <a:cxn ang="f845">
                    <a:pos x="f1356" y="f1357"/>
                  </a:cxn>
                  <a:cxn ang="f845">
                    <a:pos x="f1358" y="f1359"/>
                  </a:cxn>
                  <a:cxn ang="f845">
                    <a:pos x="f1360" y="f1361"/>
                  </a:cxn>
                  <a:cxn ang="f845">
                    <a:pos x="f1362" y="f1363"/>
                  </a:cxn>
                  <a:cxn ang="f845">
                    <a:pos x="f1364" y="f1365"/>
                  </a:cxn>
                  <a:cxn ang="f845">
                    <a:pos x="f1366" y="f1367"/>
                  </a:cxn>
                  <a:cxn ang="f845">
                    <a:pos x="f1368" y="f1369"/>
                  </a:cxn>
                  <a:cxn ang="f845">
                    <a:pos x="f1370" y="f1371"/>
                  </a:cxn>
                  <a:cxn ang="f845">
                    <a:pos x="f1372" y="f1373"/>
                  </a:cxn>
                  <a:cxn ang="f845">
                    <a:pos x="f1374" y="f1375"/>
                  </a:cxn>
                  <a:cxn ang="f845">
                    <a:pos x="f1376" y="f1377"/>
                  </a:cxn>
                  <a:cxn ang="f845">
                    <a:pos x="f1378" y="f1379"/>
                  </a:cxn>
                  <a:cxn ang="f845">
                    <a:pos x="f1380" y="f1381"/>
                  </a:cxn>
                  <a:cxn ang="f845">
                    <a:pos x="f1326" y="f1327"/>
                  </a:cxn>
                  <a:cxn ang="f845">
                    <a:pos x="f1382" y="f1383"/>
                  </a:cxn>
                  <a:cxn ang="f845">
                    <a:pos x="f1384" y="f1385"/>
                  </a:cxn>
                  <a:cxn ang="f845">
                    <a:pos x="f1384" y="f1386"/>
                  </a:cxn>
                  <a:cxn ang="f845">
                    <a:pos x="f1387" y="f1388"/>
                  </a:cxn>
                  <a:cxn ang="f845">
                    <a:pos x="f1389" y="f1390"/>
                  </a:cxn>
                  <a:cxn ang="f845">
                    <a:pos x="f1389" y="f1391"/>
                  </a:cxn>
                  <a:cxn ang="f845">
                    <a:pos x="f1389" y="f1392"/>
                  </a:cxn>
                  <a:cxn ang="f845">
                    <a:pos x="f1393" y="f1394"/>
                  </a:cxn>
                  <a:cxn ang="f845">
                    <a:pos x="f1384" y="f1395"/>
                  </a:cxn>
                  <a:cxn ang="f845">
                    <a:pos x="f1396" y="f1397"/>
                  </a:cxn>
                  <a:cxn ang="f845">
                    <a:pos x="f1398" y="f1399"/>
                  </a:cxn>
                  <a:cxn ang="f845">
                    <a:pos x="f1400" y="f1401"/>
                  </a:cxn>
                  <a:cxn ang="f845">
                    <a:pos x="f1402" y="f1403"/>
                  </a:cxn>
                  <a:cxn ang="f845">
                    <a:pos x="f1404" y="f1405"/>
                  </a:cxn>
                  <a:cxn ang="f845">
                    <a:pos x="f1406" y="f1407"/>
                  </a:cxn>
                  <a:cxn ang="f845">
                    <a:pos x="f1408" y="f1409"/>
                  </a:cxn>
                  <a:cxn ang="f845">
                    <a:pos x="f1410" y="f1411"/>
                  </a:cxn>
                  <a:cxn ang="f845">
                    <a:pos x="f1412" y="f1413"/>
                  </a:cxn>
                  <a:cxn ang="f845">
                    <a:pos x="f1414" y="f1415"/>
                  </a:cxn>
                  <a:cxn ang="f845">
                    <a:pos x="f1416" y="f1417"/>
                  </a:cxn>
                  <a:cxn ang="f845">
                    <a:pos x="f1418" y="f1419"/>
                  </a:cxn>
                  <a:cxn ang="f845">
                    <a:pos x="f1420" y="f1421"/>
                  </a:cxn>
                  <a:cxn ang="f845">
                    <a:pos x="f1382" y="f1383"/>
                  </a:cxn>
                  <a:cxn ang="f845">
                    <a:pos x="f1422" y="f1423"/>
                  </a:cxn>
                  <a:cxn ang="f845">
                    <a:pos x="f1424" y="f1425"/>
                  </a:cxn>
                  <a:cxn ang="f845">
                    <a:pos x="f1426" y="f1427"/>
                  </a:cxn>
                  <a:cxn ang="f845">
                    <a:pos x="f1428" y="f1429"/>
                  </a:cxn>
                  <a:cxn ang="f845">
                    <a:pos x="f1430" y="f1431"/>
                  </a:cxn>
                  <a:cxn ang="f845">
                    <a:pos x="f1432" y="f1433"/>
                  </a:cxn>
                  <a:cxn ang="f845">
                    <a:pos x="f1434" y="f1435"/>
                  </a:cxn>
                  <a:cxn ang="f845">
                    <a:pos x="f1436" y="f1437"/>
                  </a:cxn>
                  <a:cxn ang="f845">
                    <a:pos x="f1438" y="f1439"/>
                  </a:cxn>
                  <a:cxn ang="f845">
                    <a:pos x="f1440" y="f1441"/>
                  </a:cxn>
                  <a:cxn ang="f845">
                    <a:pos x="f1442" y="f1443"/>
                  </a:cxn>
                  <a:cxn ang="f845">
                    <a:pos x="f1444" y="f1445"/>
                  </a:cxn>
                  <a:cxn ang="f845">
                    <a:pos x="f1446" y="f1447"/>
                  </a:cxn>
                  <a:cxn ang="f845">
                    <a:pos x="f1448" y="f1449"/>
                  </a:cxn>
                  <a:cxn ang="f845">
                    <a:pos x="f1450" y="f1451"/>
                  </a:cxn>
                  <a:cxn ang="f845">
                    <a:pos x="f1452" y="f1453"/>
                  </a:cxn>
                  <a:cxn ang="f845">
                    <a:pos x="f1454" y="f1455"/>
                  </a:cxn>
                  <a:cxn ang="f845">
                    <a:pos x="f1456" y="f1457"/>
                  </a:cxn>
                  <a:cxn ang="f845">
                    <a:pos x="f1458" y="f1459"/>
                  </a:cxn>
                  <a:cxn ang="f845">
                    <a:pos x="f1452" y="f1460"/>
                  </a:cxn>
                  <a:cxn ang="f845">
                    <a:pos x="f1461" y="f1462"/>
                  </a:cxn>
                  <a:cxn ang="f845">
                    <a:pos x="f1463" y="f1464"/>
                  </a:cxn>
                  <a:cxn ang="f845">
                    <a:pos x="f1422" y="f1423"/>
                  </a:cxn>
                  <a:cxn ang="f845">
                    <a:pos x="f1465" y="f1466"/>
                  </a:cxn>
                  <a:cxn ang="f845">
                    <a:pos x="f1467" y="f1466"/>
                  </a:cxn>
                  <a:cxn ang="f845">
                    <a:pos x="f1468" y="f1469"/>
                  </a:cxn>
                  <a:cxn ang="f845">
                    <a:pos x="f1470" y="f1471"/>
                  </a:cxn>
                  <a:cxn ang="f845">
                    <a:pos x="f1472" y="f1473"/>
                  </a:cxn>
                  <a:cxn ang="f845">
                    <a:pos x="f1474" y="f1475"/>
                  </a:cxn>
                  <a:cxn ang="f845">
                    <a:pos x="f1476" y="f1477"/>
                  </a:cxn>
                  <a:cxn ang="f845">
                    <a:pos x="f1478" y="f1479"/>
                  </a:cxn>
                  <a:cxn ang="f845">
                    <a:pos x="f1480" y="f1481"/>
                  </a:cxn>
                  <a:cxn ang="f845">
                    <a:pos x="f1482" y="f1483"/>
                  </a:cxn>
                  <a:cxn ang="f845">
                    <a:pos x="f1484" y="f1485"/>
                  </a:cxn>
                  <a:cxn ang="f845">
                    <a:pos x="f1486" y="f1487"/>
                  </a:cxn>
                  <a:cxn ang="f845">
                    <a:pos x="f1488" y="f1489"/>
                  </a:cxn>
                  <a:cxn ang="f845">
                    <a:pos x="f1465" y="f1466"/>
                  </a:cxn>
                </a:cxnLst>
                <a:rect l="f1274" t="f1277" r="f1275" b="f1276"/>
                <a:pathLst>
                  <a:path w="1408004" h="1586175">
                    <a:moveTo>
                      <a:pt x="f8" y="f9"/>
                    </a:moveTo>
                    <a:cubicBezTo>
                      <a:pt x="f10" y="f11"/>
                      <a:pt x="f12" y="f13"/>
                      <a:pt x="f14" y="f15"/>
                    </a:cubicBezTo>
                    <a:cubicBezTo>
                      <a:pt x="f16" y="f17"/>
                      <a:pt x="f18" y="f19"/>
                      <a:pt x="f20" y="f21"/>
                    </a:cubicBezTo>
                    <a:cubicBezTo>
                      <a:pt x="f22" y="f23"/>
                      <a:pt x="f24" y="f25"/>
                      <a:pt x="f6"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8" y="f9"/>
                    </a:cubicBezTo>
                    <a:close/>
                    <a:moveTo>
                      <a:pt x="f55" y="f56"/>
                    </a:move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1" y="f139"/>
                    </a:cubicBezTo>
                    <a:cubicBezTo>
                      <a:pt x="f140" y="f141"/>
                      <a:pt x="f142" y="f143"/>
                      <a:pt x="f144" y="f145"/>
                    </a:cubicBezTo>
                    <a:cubicBezTo>
                      <a:pt x="f146" y="f147"/>
                      <a:pt x="f148" y="f149"/>
                      <a:pt x="f55" y="f56"/>
                    </a:cubicBezTo>
                    <a:close/>
                    <a:moveTo>
                      <a:pt x="f150" y="f151"/>
                    </a:moveTo>
                    <a:cubicBezTo>
                      <a:pt x="f152" y="f151"/>
                      <a:pt x="f153" y="f154"/>
                      <a:pt x="f155" y="f154"/>
                    </a:cubicBezTo>
                    <a:cubicBezTo>
                      <a:pt x="f156" y="f157"/>
                      <a:pt x="f158" y="f159"/>
                      <a:pt x="f160" y="f161"/>
                    </a:cubicBezTo>
                    <a:cubicBezTo>
                      <a:pt x="f162" y="f163"/>
                      <a:pt x="f164" y="f165"/>
                      <a:pt x="f166" y="f167"/>
                    </a:cubicBezTo>
                    <a:cubicBezTo>
                      <a:pt x="f168" y="f169"/>
                      <a:pt x="f170" y="f171"/>
                      <a:pt x="f172" y="f173"/>
                    </a:cubicBezTo>
                    <a:cubicBezTo>
                      <a:pt x="f174" y="f175"/>
                      <a:pt x="f176" y="f177"/>
                      <a:pt x="f178" y="f179"/>
                    </a:cubicBezTo>
                    <a:cubicBezTo>
                      <a:pt x="f180" y="f134"/>
                      <a:pt x="f181" y="f182"/>
                      <a:pt x="f183" y="f184"/>
                    </a:cubicBezTo>
                    <a:cubicBezTo>
                      <a:pt x="f185" y="f186"/>
                      <a:pt x="f187" y="f188"/>
                      <a:pt x="f189" y="f190"/>
                    </a:cubicBezTo>
                    <a:cubicBezTo>
                      <a:pt x="f191" y="f192"/>
                      <a:pt x="f193" y="f194"/>
                      <a:pt x="f195" y="f196"/>
                    </a:cubicBezTo>
                    <a:cubicBezTo>
                      <a:pt x="f197" y="f198"/>
                      <a:pt x="f199" y="f200"/>
                      <a:pt x="f201"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239" y="f240"/>
                      <a:pt x="f241" y="f242"/>
                      <a:pt x="f243" y="f244"/>
                    </a:cubicBezTo>
                    <a:cubicBezTo>
                      <a:pt x="f245" y="f246"/>
                      <a:pt x="f247" y="f248"/>
                      <a:pt x="f249" y="f250"/>
                    </a:cubicBezTo>
                    <a:cubicBezTo>
                      <a:pt x="f251" y="f252"/>
                      <a:pt x="f253" y="f254"/>
                      <a:pt x="f255" y="f256"/>
                    </a:cubicBezTo>
                    <a:cubicBezTo>
                      <a:pt x="f255" y="f257"/>
                      <a:pt x="f255" y="f258"/>
                      <a:pt x="f259" y="f260"/>
                    </a:cubicBezTo>
                    <a:cubicBezTo>
                      <a:pt x="f261" y="f262"/>
                      <a:pt x="f263" y="f264"/>
                      <a:pt x="f265" y="f266"/>
                    </a:cubicBezTo>
                    <a:cubicBezTo>
                      <a:pt x="f267" y="f268"/>
                      <a:pt x="f269" y="f270"/>
                      <a:pt x="f271" y="f272"/>
                    </a:cubicBezTo>
                    <a:cubicBezTo>
                      <a:pt x="f273" y="f274"/>
                      <a:pt x="f275" y="f276"/>
                      <a:pt x="f277" y="f278"/>
                    </a:cubicBezTo>
                    <a:cubicBezTo>
                      <a:pt x="f279" y="f280"/>
                      <a:pt x="f281" y="f282"/>
                      <a:pt x="f283" y="f284"/>
                    </a:cubicBezTo>
                    <a:cubicBezTo>
                      <a:pt x="f285" y="f286"/>
                      <a:pt x="f287" y="f288"/>
                      <a:pt x="f289" y="f290"/>
                    </a:cubicBezTo>
                    <a:cubicBezTo>
                      <a:pt x="f291" y="f292"/>
                      <a:pt x="f293" y="f294"/>
                      <a:pt x="f295" y="f296"/>
                    </a:cubicBezTo>
                    <a:cubicBezTo>
                      <a:pt x="f297" y="f298"/>
                      <a:pt x="f299" y="f300"/>
                      <a:pt x="f301" y="f169"/>
                    </a:cubicBezTo>
                    <a:cubicBezTo>
                      <a:pt x="f302" y="f303"/>
                      <a:pt x="f304" y="f305"/>
                      <a:pt x="f306" y="f307"/>
                    </a:cubicBezTo>
                    <a:cubicBezTo>
                      <a:pt x="f308" y="f154"/>
                      <a:pt x="f309" y="f151"/>
                      <a:pt x="f150" y="f151"/>
                    </a:cubicBezTo>
                    <a:close/>
                    <a:moveTo>
                      <a:pt x="f310" y="f311"/>
                    </a:moveTo>
                    <a:cubicBezTo>
                      <a:pt x="f312" y="f313"/>
                      <a:pt x="f314" y="f315"/>
                      <a:pt x="f316" y="f317"/>
                    </a:cubicBezTo>
                    <a:cubicBezTo>
                      <a:pt x="f318" y="f319"/>
                      <a:pt x="f320" y="f321"/>
                      <a:pt x="f316" y="f322"/>
                    </a:cubicBezTo>
                    <a:cubicBezTo>
                      <a:pt x="f323" y="f134"/>
                      <a:pt x="f324" y="f325"/>
                      <a:pt x="f326" y="f327"/>
                    </a:cubicBezTo>
                    <a:cubicBezTo>
                      <a:pt x="f328" y="f329"/>
                      <a:pt x="f330" y="f331"/>
                      <a:pt x="f330" y="f332"/>
                    </a:cubicBezTo>
                    <a:cubicBezTo>
                      <a:pt x="f330" y="f333"/>
                      <a:pt x="f330" y="f334"/>
                      <a:pt x="f330" y="f335"/>
                    </a:cubicBezTo>
                    <a:cubicBezTo>
                      <a:pt x="f330" y="f336"/>
                      <a:pt x="f337" y="f338"/>
                      <a:pt x="f330" y="f339"/>
                    </a:cubicBezTo>
                    <a:cubicBezTo>
                      <a:pt x="f330" y="f339"/>
                      <a:pt x="f340" y="f339"/>
                      <a:pt x="f341" y="f342"/>
                    </a:cubicBezTo>
                    <a:cubicBezTo>
                      <a:pt x="f343" y="f344"/>
                      <a:pt x="f323" y="f345"/>
                      <a:pt x="f316" y="f346"/>
                    </a:cubicBezTo>
                    <a:cubicBezTo>
                      <a:pt x="f347" y="f348"/>
                      <a:pt x="f349" y="f350"/>
                      <a:pt x="f351" y="f352"/>
                    </a:cubicBezTo>
                    <a:cubicBezTo>
                      <a:pt x="f353" y="f354"/>
                      <a:pt x="f355" y="f356"/>
                      <a:pt x="f357" y="f358"/>
                    </a:cubicBezTo>
                    <a:cubicBezTo>
                      <a:pt x="f359" y="f360"/>
                      <a:pt x="f361" y="f362"/>
                      <a:pt x="f363" y="f364"/>
                    </a:cubicBezTo>
                    <a:cubicBezTo>
                      <a:pt x="f365" y="f366"/>
                      <a:pt x="f367" y="f368"/>
                      <a:pt x="f369" y="f370"/>
                    </a:cubicBezTo>
                    <a:cubicBezTo>
                      <a:pt x="f371" y="f372"/>
                      <a:pt x="f373" y="f374"/>
                      <a:pt x="f375" y="f376"/>
                    </a:cubicBezTo>
                    <a:cubicBezTo>
                      <a:pt x="f377" y="f378"/>
                      <a:pt x="f379" y="f380"/>
                      <a:pt x="f381" y="f382"/>
                    </a:cubicBezTo>
                    <a:cubicBezTo>
                      <a:pt x="f383" y="f384"/>
                      <a:pt x="f385" y="f386"/>
                      <a:pt x="f387" y="f388"/>
                    </a:cubicBezTo>
                    <a:cubicBezTo>
                      <a:pt x="f389" y="f390"/>
                      <a:pt x="f391" y="f392"/>
                      <a:pt x="f393" y="f394"/>
                    </a:cubicBezTo>
                    <a:cubicBezTo>
                      <a:pt x="f395" y="f396"/>
                      <a:pt x="f397" y="f398"/>
                      <a:pt x="f399" y="f400"/>
                    </a:cubicBezTo>
                    <a:cubicBezTo>
                      <a:pt x="f401" y="f402"/>
                      <a:pt x="f67" y="f403"/>
                      <a:pt x="f404" y="f405"/>
                    </a:cubicBezTo>
                    <a:cubicBezTo>
                      <a:pt x="f406" y="f407"/>
                      <a:pt x="f408" y="f409"/>
                      <a:pt x="f410" y="f411"/>
                    </a:cubicBezTo>
                    <a:cubicBezTo>
                      <a:pt x="f412" y="f413"/>
                      <a:pt x="f414" y="f415"/>
                      <a:pt x="f416" y="f417"/>
                    </a:cubicBezTo>
                    <a:cubicBezTo>
                      <a:pt x="f418" y="f319"/>
                      <a:pt x="f419" y="f420"/>
                      <a:pt x="f421" y="f422"/>
                    </a:cubicBezTo>
                    <a:cubicBezTo>
                      <a:pt x="f423" y="f424"/>
                      <a:pt x="f425" y="f426"/>
                      <a:pt x="f310" y="f311"/>
                    </a:cubicBezTo>
                    <a:close/>
                    <a:moveTo>
                      <a:pt x="f427" y="f428"/>
                    </a:moveTo>
                    <a:cubicBezTo>
                      <a:pt x="f429" y="f430"/>
                      <a:pt x="f431" y="f432"/>
                      <a:pt x="f433" y="f434"/>
                    </a:cubicBezTo>
                    <a:cubicBezTo>
                      <a:pt x="f435" y="f436"/>
                      <a:pt x="f437" y="f438"/>
                      <a:pt x="f439" y="f440"/>
                    </a:cubicBezTo>
                    <a:cubicBezTo>
                      <a:pt x="f441" y="f442"/>
                      <a:pt x="f443" y="f444"/>
                      <a:pt x="f445" y="f446"/>
                    </a:cubicBezTo>
                    <a:cubicBezTo>
                      <a:pt x="f447" y="f448"/>
                      <a:pt x="f449" y="f450"/>
                      <a:pt x="f451" y="f452"/>
                    </a:cubicBezTo>
                    <a:cubicBezTo>
                      <a:pt x="f453" y="f454"/>
                      <a:pt x="f455" y="f456"/>
                      <a:pt x="f457" y="f458"/>
                    </a:cubicBezTo>
                    <a:cubicBezTo>
                      <a:pt x="f459" y="f460"/>
                      <a:pt x="f461" y="f462"/>
                      <a:pt x="f463" y="f464"/>
                    </a:cubicBezTo>
                    <a:cubicBezTo>
                      <a:pt x="f465" y="f466"/>
                      <a:pt x="f467" y="f468"/>
                      <a:pt x="f469" y="f470"/>
                    </a:cubicBezTo>
                    <a:cubicBezTo>
                      <a:pt x="f471" y="f472"/>
                      <a:pt x="f473" y="f474"/>
                      <a:pt x="f475" y="f476"/>
                    </a:cubicBezTo>
                    <a:cubicBezTo>
                      <a:pt x="f477" y="f478"/>
                      <a:pt x="f479" y="f480"/>
                      <a:pt x="f481" y="f482"/>
                    </a:cubicBezTo>
                    <a:cubicBezTo>
                      <a:pt x="f483" y="f484"/>
                      <a:pt x="f485" y="f173"/>
                      <a:pt x="f486" y="f487"/>
                    </a:cubicBezTo>
                    <a:cubicBezTo>
                      <a:pt x="f488" y="f489"/>
                      <a:pt x="f490" y="f491"/>
                      <a:pt x="f492" y="f493"/>
                    </a:cubicBezTo>
                    <a:cubicBezTo>
                      <a:pt x="f494" y="f495"/>
                      <a:pt x="f496" y="f497"/>
                      <a:pt x="f498" y="f499"/>
                    </a:cubicBezTo>
                    <a:cubicBezTo>
                      <a:pt x="f500" y="f501"/>
                      <a:pt x="f502" y="f503"/>
                      <a:pt x="f504" y="f505"/>
                    </a:cubicBezTo>
                    <a:cubicBezTo>
                      <a:pt x="f506" y="f141"/>
                      <a:pt x="f507" y="f508"/>
                      <a:pt x="f509" y="f510"/>
                    </a:cubicBezTo>
                    <a:cubicBezTo>
                      <a:pt x="f511" y="f512"/>
                      <a:pt x="f513" y="f514"/>
                      <a:pt x="f515" y="f516"/>
                    </a:cubicBezTo>
                    <a:cubicBezTo>
                      <a:pt x="f517" y="f518"/>
                      <a:pt x="f519" y="f520"/>
                      <a:pt x="f521" y="f522"/>
                    </a:cubicBezTo>
                    <a:cubicBezTo>
                      <a:pt x="f523" y="f524"/>
                      <a:pt x="f525" y="f526"/>
                      <a:pt x="f527" y="f528"/>
                    </a:cubicBezTo>
                    <a:cubicBezTo>
                      <a:pt x="f529" y="f530"/>
                      <a:pt x="f531" y="f528"/>
                      <a:pt x="f532" y="f533"/>
                    </a:cubicBezTo>
                    <a:cubicBezTo>
                      <a:pt x="f534" y="f535"/>
                      <a:pt x="f176" y="f536"/>
                      <a:pt x="f515" y="f537"/>
                    </a:cubicBezTo>
                    <a:cubicBezTo>
                      <a:pt x="f538" y="f539"/>
                      <a:pt x="f540" y="f541"/>
                      <a:pt x="f542" y="f543"/>
                    </a:cubicBezTo>
                    <a:cubicBezTo>
                      <a:pt x="f544" y="f432"/>
                      <a:pt x="f545" y="f546"/>
                      <a:pt x="f547" y="f548"/>
                    </a:cubicBezTo>
                    <a:cubicBezTo>
                      <a:pt x="f549" y="f550"/>
                      <a:pt x="f551" y="f552"/>
                      <a:pt x="f427" y="f428"/>
                    </a:cubicBezTo>
                    <a:close/>
                    <a:moveTo>
                      <a:pt x="f553" y="f554"/>
                    </a:moveTo>
                    <a:cubicBezTo>
                      <a:pt x="f555" y="f556"/>
                      <a:pt x="f557" y="f554"/>
                      <a:pt x="f558" y="f554"/>
                    </a:cubicBezTo>
                    <a:cubicBezTo>
                      <a:pt x="f559" y="f560"/>
                      <a:pt x="f561" y="f562"/>
                      <a:pt x="f563" y="f564"/>
                    </a:cubicBezTo>
                    <a:cubicBezTo>
                      <a:pt x="f565" y="f566"/>
                      <a:pt x="f567" y="f568"/>
                      <a:pt x="f569" y="f570"/>
                    </a:cubicBezTo>
                    <a:cubicBezTo>
                      <a:pt x="f571" y="f572"/>
                      <a:pt x="f573" y="f574"/>
                      <a:pt x="f575" y="f576"/>
                    </a:cubicBezTo>
                    <a:cubicBezTo>
                      <a:pt x="f571" y="f577"/>
                      <a:pt x="f578" y="f579"/>
                      <a:pt x="f580" y="f581"/>
                    </a:cubicBezTo>
                    <a:cubicBezTo>
                      <a:pt x="f582" y="f537"/>
                      <a:pt x="f583" y="f584"/>
                      <a:pt x="f585" y="f586"/>
                    </a:cubicBezTo>
                    <a:cubicBezTo>
                      <a:pt x="f587" y="f588"/>
                      <a:pt x="f589" y="f590"/>
                      <a:pt x="f591" y="f592"/>
                    </a:cubicBezTo>
                    <a:cubicBezTo>
                      <a:pt x="f593" y="f594"/>
                      <a:pt x="f595" y="f596"/>
                      <a:pt x="f597" y="f303"/>
                    </a:cubicBezTo>
                    <a:cubicBezTo>
                      <a:pt x="f558" y="f598"/>
                      <a:pt x="f599" y="f600"/>
                      <a:pt x="f601" y="f602"/>
                    </a:cubicBezTo>
                    <a:cubicBezTo>
                      <a:pt x="f603" y="f604"/>
                      <a:pt x="f129" y="f605"/>
                      <a:pt x="f606" y="f607"/>
                    </a:cubicBezTo>
                    <a:cubicBezTo>
                      <a:pt x="f608" y="f609"/>
                      <a:pt x="f610" y="f611"/>
                      <a:pt x="f612" y="f613"/>
                    </a:cubicBezTo>
                    <a:cubicBezTo>
                      <a:pt x="f231" y="f614"/>
                      <a:pt x="f615" y="f616"/>
                      <a:pt x="f615" y="f617"/>
                    </a:cubicBezTo>
                    <a:cubicBezTo>
                      <a:pt x="f615" y="f618"/>
                      <a:pt x="f619" y="f620"/>
                      <a:pt x="f553" y="f554"/>
                    </a:cubicBezTo>
                    <a:close/>
                  </a:path>
                </a:pathLst>
              </a:custGeom>
              <a:solidFill>
                <a:srgbClr val="E5711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4" name="Freeform: Shape 384">
                <a:extLst>
                  <a:ext uri="{FF2B5EF4-FFF2-40B4-BE49-F238E27FC236}">
                    <a16:creationId xmlns:a16="http://schemas.microsoft.com/office/drawing/2014/main" id="{7C16D68D-81D6-4AC1-82CF-46D388721926}"/>
                  </a:ext>
                </a:extLst>
              </p:cNvPr>
              <p:cNvSpPr/>
              <p:nvPr/>
            </p:nvSpPr>
            <p:spPr>
              <a:xfrm>
                <a:off x="4749046" y="3711229"/>
                <a:ext cx="174723" cy="257933"/>
              </a:xfrm>
              <a:custGeom>
                <a:avLst/>
                <a:gdLst>
                  <a:gd name="f0" fmla="val 10800000"/>
                  <a:gd name="f1" fmla="val 5400000"/>
                  <a:gd name="f2" fmla="val 180"/>
                  <a:gd name="f3" fmla="val w"/>
                  <a:gd name="f4" fmla="val h"/>
                  <a:gd name="f5" fmla="val 0"/>
                  <a:gd name="f6" fmla="val 602381"/>
                  <a:gd name="f7" fmla="val 889262"/>
                  <a:gd name="f8" fmla="val 602382"/>
                  <a:gd name="f9" fmla="val 559789"/>
                  <a:gd name="f10" fmla="val 601867"/>
                  <a:gd name="f11" fmla="val 597953"/>
                  <a:gd name="f12" fmla="val 643945"/>
                  <a:gd name="f13" fmla="val 588356"/>
                  <a:gd name="f14" fmla="val 684547"/>
                  <a:gd name="f15" fmla="val 580235"/>
                  <a:gd name="f16" fmla="val 707431"/>
                  <a:gd name="f17" fmla="val 586879"/>
                  <a:gd name="f18" fmla="val 731054"/>
                  <a:gd name="f19" fmla="val 584665"/>
                  <a:gd name="f20" fmla="val 753939"/>
                  <a:gd name="f21" fmla="val 583926"/>
                  <a:gd name="f22" fmla="val 765012"/>
                  <a:gd name="f23" fmla="val 586141"/>
                  <a:gd name="f24" fmla="val 776823"/>
                  <a:gd name="f25" fmla="val 582450"/>
                  <a:gd name="f26" fmla="val 787896"/>
                  <a:gd name="f27" fmla="val 532990"/>
                  <a:gd name="f28" fmla="val 838095"/>
                  <a:gd name="f29" fmla="val 471718"/>
                  <a:gd name="f30" fmla="val 867623"/>
                  <a:gd name="f31" fmla="val 404541"/>
                  <a:gd name="f32" fmla="val 886817"/>
                  <a:gd name="f33" fmla="val 371321"/>
                  <a:gd name="f34" fmla="val 896414"/>
                  <a:gd name="f35" fmla="val 357295"/>
                  <a:gd name="f36" fmla="val 877220"/>
                  <a:gd name="f37" fmla="val 369107"/>
                  <a:gd name="f38" fmla="val 838833"/>
                  <a:gd name="f39" fmla="val 382394"/>
                  <a:gd name="f40" fmla="val 794540"/>
                  <a:gd name="f41" fmla="val 400850"/>
                  <a:gd name="f42" fmla="val 750248"/>
                  <a:gd name="f43" fmla="val 428164"/>
                  <a:gd name="f44" fmla="val 713337"/>
                  <a:gd name="f45" fmla="val 456216"/>
                  <a:gd name="f46" fmla="val 674950"/>
                  <a:gd name="f47" fmla="val 454739"/>
                  <a:gd name="f48" fmla="val 636563"/>
                  <a:gd name="f49" fmla="val 445142"/>
                  <a:gd name="f50" fmla="val 594484"/>
                  <a:gd name="f51" fmla="val 418567"/>
                  <a:gd name="f52" fmla="val 479323"/>
                  <a:gd name="f53" fmla="val 369845"/>
                  <a:gd name="f54" fmla="val 371544"/>
                  <a:gd name="f55" fmla="val 321123"/>
                  <a:gd name="f56" fmla="val 264503"/>
                  <a:gd name="f57" fmla="val 297500"/>
                  <a:gd name="f58" fmla="val 212828"/>
                  <a:gd name="f59" fmla="val 245087"/>
                  <a:gd name="f60" fmla="val 232760"/>
                  <a:gd name="f61" fmla="val 164621"/>
                  <a:gd name="f62" fmla="val 263765"/>
                  <a:gd name="f63" fmla="val 83418"/>
                  <a:gd name="f64" fmla="val 294032"/>
                  <a:gd name="f65" fmla="val 331681"/>
                  <a:gd name="f66" fmla="val 7382"/>
                  <a:gd name="f67" fmla="val 285911"/>
                  <a:gd name="f68" fmla="val 13288"/>
                  <a:gd name="f69" fmla="val 243833"/>
                  <a:gd name="f70" fmla="val 19932"/>
                  <a:gd name="f71" fmla="val 202493"/>
                  <a:gd name="f72" fmla="val 28052"/>
                  <a:gd name="f73" fmla="val 149342"/>
                  <a:gd name="f74" fmla="val 37649"/>
                  <a:gd name="f75" fmla="val 96929"/>
                  <a:gd name="f76" fmla="val 45031"/>
                  <a:gd name="f77" fmla="val 43778"/>
                  <a:gd name="f78" fmla="val 47246"/>
                  <a:gd name="f79" fmla="val 29013"/>
                  <a:gd name="f80" fmla="val 51675"/>
                  <a:gd name="f81" fmla="val 20893"/>
                  <a:gd name="f82" fmla="val 66439"/>
                  <a:gd name="f83" fmla="val 17940"/>
                  <a:gd name="f84" fmla="val 84895"/>
                  <a:gd name="f85" fmla="val 14249"/>
                  <a:gd name="f86" fmla="val 102612"/>
                  <a:gd name="f87" fmla="val 8343"/>
                  <a:gd name="f88" fmla="val 120329"/>
                  <a:gd name="f89" fmla="val 3176"/>
                  <a:gd name="f90" fmla="val 146166"/>
                  <a:gd name="f91" fmla="val -4206"/>
                  <a:gd name="f92" fmla="val 169789"/>
                  <a:gd name="f93" fmla="val 2438"/>
                  <a:gd name="f94" fmla="val 194888"/>
                  <a:gd name="f95" fmla="val 11296"/>
                  <a:gd name="f96" fmla="val 279783"/>
                  <a:gd name="f97" fmla="val 40825"/>
                  <a:gd name="f98" fmla="val 367630"/>
                  <a:gd name="f99" fmla="val 62233"/>
                  <a:gd name="f100" fmla="val 455477"/>
                  <a:gd name="f101" fmla="val 81427"/>
                  <a:gd name="f102" fmla="val 493865"/>
                  <a:gd name="f103" fmla="val 89547"/>
                  <a:gd name="f104" fmla="val 510105"/>
                  <a:gd name="f105" fmla="val 110955"/>
                  <a:gd name="f106" fmla="val 516749"/>
                  <a:gd name="f107" fmla="val 144913"/>
                  <a:gd name="f108" fmla="val 519702"/>
                  <a:gd name="f109" fmla="val 159677"/>
                  <a:gd name="f110" fmla="val 526346"/>
                  <a:gd name="f111" fmla="val 171488"/>
                  <a:gd name="f112" fmla="val 184038"/>
                  <a:gd name="f113" fmla="val 575806"/>
                  <a:gd name="f114" fmla="val 263027"/>
                  <a:gd name="f115" fmla="val 598691"/>
                  <a:gd name="f116" fmla="val 347183"/>
                  <a:gd name="f117" fmla="val 437245"/>
                  <a:gd name="f118" fmla="val 599429"/>
                  <a:gd name="f119" fmla="val 477847"/>
                  <a:gd name="f120" fmla="val 518449"/>
                  <a:gd name="f121" fmla="+- 0 0 -90"/>
                  <a:gd name="f122" fmla="*/ f3 1 602381"/>
                  <a:gd name="f123" fmla="*/ f4 1 889262"/>
                  <a:gd name="f124" fmla="val f5"/>
                  <a:gd name="f125" fmla="val f6"/>
                  <a:gd name="f126" fmla="val f7"/>
                  <a:gd name="f127" fmla="*/ f121 f0 1"/>
                  <a:gd name="f128" fmla="+- f126 0 f124"/>
                  <a:gd name="f129" fmla="+- f125 0 f124"/>
                  <a:gd name="f130" fmla="*/ f127 1 f2"/>
                  <a:gd name="f131" fmla="*/ f129 1 602381"/>
                  <a:gd name="f132" fmla="*/ f128 1 889262"/>
                  <a:gd name="f133" fmla="*/ 602382 f129 1"/>
                  <a:gd name="f134" fmla="*/ 559789 f128 1"/>
                  <a:gd name="f135" fmla="*/ 588356 f129 1"/>
                  <a:gd name="f136" fmla="*/ 684547 f128 1"/>
                  <a:gd name="f137" fmla="*/ 584665 f129 1"/>
                  <a:gd name="f138" fmla="*/ 753939 f128 1"/>
                  <a:gd name="f139" fmla="*/ 582450 f129 1"/>
                  <a:gd name="f140" fmla="*/ 787896 f128 1"/>
                  <a:gd name="f141" fmla="*/ 404541 f129 1"/>
                  <a:gd name="f142" fmla="*/ 886817 f128 1"/>
                  <a:gd name="f143" fmla="*/ 369107 f129 1"/>
                  <a:gd name="f144" fmla="*/ 838833 f128 1"/>
                  <a:gd name="f145" fmla="*/ 428164 f129 1"/>
                  <a:gd name="f146" fmla="*/ 713337 f128 1"/>
                  <a:gd name="f147" fmla="*/ 445142 f129 1"/>
                  <a:gd name="f148" fmla="*/ 594484 f128 1"/>
                  <a:gd name="f149" fmla="*/ 321123 f129 1"/>
                  <a:gd name="f150" fmla="*/ 264503 f128 1"/>
                  <a:gd name="f151" fmla="*/ 245087 f129 1"/>
                  <a:gd name="f152" fmla="*/ 232760 f128 1"/>
                  <a:gd name="f153" fmla="*/ 0 f129 1"/>
                  <a:gd name="f154" fmla="*/ 331681 f128 1"/>
                  <a:gd name="f155" fmla="*/ 19932 f129 1"/>
                  <a:gd name="f156" fmla="*/ 202493 f128 1"/>
                  <a:gd name="f157" fmla="*/ 45031 f129 1"/>
                  <a:gd name="f158" fmla="*/ 43778 f128 1"/>
                  <a:gd name="f159" fmla="*/ 66439 f129 1"/>
                  <a:gd name="f160" fmla="*/ 17940 f128 1"/>
                  <a:gd name="f161" fmla="*/ 120329 f129 1"/>
                  <a:gd name="f162" fmla="*/ 3176 f128 1"/>
                  <a:gd name="f163" fmla="*/ 194888 f129 1"/>
                  <a:gd name="f164" fmla="*/ 11296 f128 1"/>
                  <a:gd name="f165" fmla="*/ 455477 f129 1"/>
                  <a:gd name="f166" fmla="*/ 81427 f128 1"/>
                  <a:gd name="f167" fmla="*/ 516749 f129 1"/>
                  <a:gd name="f168" fmla="*/ 144913 f128 1"/>
                  <a:gd name="f169" fmla="*/ 532990 f129 1"/>
                  <a:gd name="f170" fmla="*/ 184038 f128 1"/>
                  <a:gd name="f171" fmla="*/ 437245 f128 1"/>
                  <a:gd name="f172" fmla="+- f130 0 f1"/>
                  <a:gd name="f173" fmla="*/ f133 1 602381"/>
                  <a:gd name="f174" fmla="*/ f134 1 889262"/>
                  <a:gd name="f175" fmla="*/ f135 1 602381"/>
                  <a:gd name="f176" fmla="*/ f136 1 889262"/>
                  <a:gd name="f177" fmla="*/ f137 1 602381"/>
                  <a:gd name="f178" fmla="*/ f138 1 889262"/>
                  <a:gd name="f179" fmla="*/ f139 1 602381"/>
                  <a:gd name="f180" fmla="*/ f140 1 889262"/>
                  <a:gd name="f181" fmla="*/ f141 1 602381"/>
                  <a:gd name="f182" fmla="*/ f142 1 889262"/>
                  <a:gd name="f183" fmla="*/ f143 1 602381"/>
                  <a:gd name="f184" fmla="*/ f144 1 889262"/>
                  <a:gd name="f185" fmla="*/ f145 1 602381"/>
                  <a:gd name="f186" fmla="*/ f146 1 889262"/>
                  <a:gd name="f187" fmla="*/ f147 1 602381"/>
                  <a:gd name="f188" fmla="*/ f148 1 889262"/>
                  <a:gd name="f189" fmla="*/ f149 1 602381"/>
                  <a:gd name="f190" fmla="*/ f150 1 889262"/>
                  <a:gd name="f191" fmla="*/ f151 1 602381"/>
                  <a:gd name="f192" fmla="*/ f152 1 889262"/>
                  <a:gd name="f193" fmla="*/ f153 1 602381"/>
                  <a:gd name="f194" fmla="*/ f154 1 889262"/>
                  <a:gd name="f195" fmla="*/ f155 1 602381"/>
                  <a:gd name="f196" fmla="*/ f156 1 889262"/>
                  <a:gd name="f197" fmla="*/ f157 1 602381"/>
                  <a:gd name="f198" fmla="*/ f158 1 889262"/>
                  <a:gd name="f199" fmla="*/ f159 1 602381"/>
                  <a:gd name="f200" fmla="*/ f160 1 889262"/>
                  <a:gd name="f201" fmla="*/ f161 1 602381"/>
                  <a:gd name="f202" fmla="*/ f162 1 889262"/>
                  <a:gd name="f203" fmla="*/ f163 1 602381"/>
                  <a:gd name="f204" fmla="*/ f164 1 889262"/>
                  <a:gd name="f205" fmla="*/ f165 1 602381"/>
                  <a:gd name="f206" fmla="*/ f166 1 889262"/>
                  <a:gd name="f207" fmla="*/ f167 1 602381"/>
                  <a:gd name="f208" fmla="*/ f168 1 889262"/>
                  <a:gd name="f209" fmla="*/ f169 1 602381"/>
                  <a:gd name="f210" fmla="*/ f170 1 889262"/>
                  <a:gd name="f211" fmla="*/ f171 1 889262"/>
                  <a:gd name="f212" fmla="*/ f124 1 f131"/>
                  <a:gd name="f213" fmla="*/ f125 1 f131"/>
                  <a:gd name="f214" fmla="*/ f124 1 f132"/>
                  <a:gd name="f215" fmla="*/ f126 1 f132"/>
                  <a:gd name="f216" fmla="*/ f173 1 f131"/>
                  <a:gd name="f217" fmla="*/ f174 1 f132"/>
                  <a:gd name="f218" fmla="*/ f175 1 f131"/>
                  <a:gd name="f219" fmla="*/ f176 1 f132"/>
                  <a:gd name="f220" fmla="*/ f177 1 f131"/>
                  <a:gd name="f221" fmla="*/ f178 1 f132"/>
                  <a:gd name="f222" fmla="*/ f179 1 f131"/>
                  <a:gd name="f223" fmla="*/ f180 1 f132"/>
                  <a:gd name="f224" fmla="*/ f181 1 f131"/>
                  <a:gd name="f225" fmla="*/ f182 1 f132"/>
                  <a:gd name="f226" fmla="*/ f183 1 f131"/>
                  <a:gd name="f227" fmla="*/ f184 1 f132"/>
                  <a:gd name="f228" fmla="*/ f185 1 f131"/>
                  <a:gd name="f229" fmla="*/ f186 1 f132"/>
                  <a:gd name="f230" fmla="*/ f187 1 f131"/>
                  <a:gd name="f231" fmla="*/ f188 1 f132"/>
                  <a:gd name="f232" fmla="*/ f189 1 f131"/>
                  <a:gd name="f233" fmla="*/ f190 1 f132"/>
                  <a:gd name="f234" fmla="*/ f191 1 f131"/>
                  <a:gd name="f235" fmla="*/ f192 1 f132"/>
                  <a:gd name="f236" fmla="*/ f193 1 f131"/>
                  <a:gd name="f237" fmla="*/ f194 1 f132"/>
                  <a:gd name="f238" fmla="*/ f195 1 f131"/>
                  <a:gd name="f239" fmla="*/ f196 1 f132"/>
                  <a:gd name="f240" fmla="*/ f197 1 f131"/>
                  <a:gd name="f241" fmla="*/ f198 1 f132"/>
                  <a:gd name="f242" fmla="*/ f199 1 f131"/>
                  <a:gd name="f243" fmla="*/ f200 1 f132"/>
                  <a:gd name="f244" fmla="*/ f201 1 f131"/>
                  <a:gd name="f245" fmla="*/ f202 1 f132"/>
                  <a:gd name="f246" fmla="*/ f203 1 f131"/>
                  <a:gd name="f247" fmla="*/ f204 1 f132"/>
                  <a:gd name="f248" fmla="*/ f205 1 f131"/>
                  <a:gd name="f249" fmla="*/ f206 1 f132"/>
                  <a:gd name="f250" fmla="*/ f207 1 f131"/>
                  <a:gd name="f251" fmla="*/ f208 1 f132"/>
                  <a:gd name="f252" fmla="*/ f209 1 f131"/>
                  <a:gd name="f253" fmla="*/ f210 1 f132"/>
                  <a:gd name="f254" fmla="*/ f211 1 f132"/>
                  <a:gd name="f255" fmla="*/ f212 f122 1"/>
                  <a:gd name="f256" fmla="*/ f213 f122 1"/>
                  <a:gd name="f257" fmla="*/ f215 f123 1"/>
                  <a:gd name="f258" fmla="*/ f214 f123 1"/>
                  <a:gd name="f259" fmla="*/ f216 f122 1"/>
                  <a:gd name="f260" fmla="*/ f217 f123 1"/>
                  <a:gd name="f261" fmla="*/ f218 f122 1"/>
                  <a:gd name="f262" fmla="*/ f219 f123 1"/>
                  <a:gd name="f263" fmla="*/ f220 f122 1"/>
                  <a:gd name="f264" fmla="*/ f221 f123 1"/>
                  <a:gd name="f265" fmla="*/ f222 f122 1"/>
                  <a:gd name="f266" fmla="*/ f223 f123 1"/>
                  <a:gd name="f267" fmla="*/ f224 f122 1"/>
                  <a:gd name="f268" fmla="*/ f225 f123 1"/>
                  <a:gd name="f269" fmla="*/ f226 f122 1"/>
                  <a:gd name="f270" fmla="*/ f227 f123 1"/>
                  <a:gd name="f271" fmla="*/ f228 f122 1"/>
                  <a:gd name="f272" fmla="*/ f229 f123 1"/>
                  <a:gd name="f273" fmla="*/ f230 f122 1"/>
                  <a:gd name="f274" fmla="*/ f231 f123 1"/>
                  <a:gd name="f275" fmla="*/ f232 f122 1"/>
                  <a:gd name="f276" fmla="*/ f233 f123 1"/>
                  <a:gd name="f277" fmla="*/ f234 f122 1"/>
                  <a:gd name="f278" fmla="*/ f235 f123 1"/>
                  <a:gd name="f279" fmla="*/ f236 f122 1"/>
                  <a:gd name="f280" fmla="*/ f237 f123 1"/>
                  <a:gd name="f281" fmla="*/ f238 f122 1"/>
                  <a:gd name="f282" fmla="*/ f239 f123 1"/>
                  <a:gd name="f283" fmla="*/ f240 f122 1"/>
                  <a:gd name="f284" fmla="*/ f241 f123 1"/>
                  <a:gd name="f285" fmla="*/ f242 f122 1"/>
                  <a:gd name="f286" fmla="*/ f243 f123 1"/>
                  <a:gd name="f287" fmla="*/ f244 f122 1"/>
                  <a:gd name="f288" fmla="*/ f245 f123 1"/>
                  <a:gd name="f289" fmla="*/ f246 f122 1"/>
                  <a:gd name="f290" fmla="*/ f247 f123 1"/>
                  <a:gd name="f291" fmla="*/ f248 f122 1"/>
                  <a:gd name="f292" fmla="*/ f249 f123 1"/>
                  <a:gd name="f293" fmla="*/ f250 f122 1"/>
                  <a:gd name="f294" fmla="*/ f251 f123 1"/>
                  <a:gd name="f295" fmla="*/ f252 f122 1"/>
                  <a:gd name="f296" fmla="*/ f253 f123 1"/>
                  <a:gd name="f297" fmla="*/ f254 f123 1"/>
                </a:gdLst>
                <a:ahLst/>
                <a:cxnLst>
                  <a:cxn ang="3cd4">
                    <a:pos x="hc" y="t"/>
                  </a:cxn>
                  <a:cxn ang="0">
                    <a:pos x="r" y="vc"/>
                  </a:cxn>
                  <a:cxn ang="cd4">
                    <a:pos x="hc" y="b"/>
                  </a:cxn>
                  <a:cxn ang="cd2">
                    <a:pos x="l" y="vc"/>
                  </a:cxn>
                  <a:cxn ang="f172">
                    <a:pos x="f259" y="f260"/>
                  </a:cxn>
                  <a:cxn ang="f172">
                    <a:pos x="f261" y="f262"/>
                  </a:cxn>
                  <a:cxn ang="f172">
                    <a:pos x="f263" y="f264"/>
                  </a:cxn>
                  <a:cxn ang="f172">
                    <a:pos x="f265" y="f266"/>
                  </a:cxn>
                  <a:cxn ang="f172">
                    <a:pos x="f267" y="f268"/>
                  </a:cxn>
                  <a:cxn ang="f172">
                    <a:pos x="f269" y="f270"/>
                  </a:cxn>
                  <a:cxn ang="f172">
                    <a:pos x="f271" y="f272"/>
                  </a:cxn>
                  <a:cxn ang="f172">
                    <a:pos x="f273" y="f274"/>
                  </a:cxn>
                  <a:cxn ang="f172">
                    <a:pos x="f275" y="f276"/>
                  </a:cxn>
                  <a:cxn ang="f172">
                    <a:pos x="f277" y="f278"/>
                  </a:cxn>
                  <a:cxn ang="f172">
                    <a:pos x="f279" y="f280"/>
                  </a:cxn>
                  <a:cxn ang="f172">
                    <a:pos x="f281" y="f282"/>
                  </a:cxn>
                  <a:cxn ang="f172">
                    <a:pos x="f283" y="f284"/>
                  </a:cxn>
                  <a:cxn ang="f172">
                    <a:pos x="f285" y="f286"/>
                  </a:cxn>
                  <a:cxn ang="f172">
                    <a:pos x="f287" y="f288"/>
                  </a:cxn>
                  <a:cxn ang="f172">
                    <a:pos x="f289" y="f290"/>
                  </a:cxn>
                  <a:cxn ang="f172">
                    <a:pos x="f291" y="f292"/>
                  </a:cxn>
                  <a:cxn ang="f172">
                    <a:pos x="f293" y="f294"/>
                  </a:cxn>
                  <a:cxn ang="f172">
                    <a:pos x="f295" y="f296"/>
                  </a:cxn>
                  <a:cxn ang="f172">
                    <a:pos x="f259" y="f297"/>
                  </a:cxn>
                  <a:cxn ang="f172">
                    <a:pos x="f259" y="f260"/>
                  </a:cxn>
                </a:cxnLst>
                <a:rect l="f255" t="f258" r="f256" b="f257"/>
                <a:pathLst>
                  <a:path w="602381" h="889262">
                    <a:moveTo>
                      <a:pt x="f8" y="f9"/>
                    </a:moveTo>
                    <a:cubicBezTo>
                      <a:pt x="f8"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7" y="f58"/>
                      <a:pt x="f59" y="f60"/>
                    </a:cubicBezTo>
                    <a:cubicBezTo>
                      <a:pt x="f61" y="f62"/>
                      <a:pt x="f63" y="f64"/>
                      <a:pt x="f5"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11"/>
                      <a:pt x="f27" y="f112"/>
                    </a:cubicBezTo>
                    <a:cubicBezTo>
                      <a:pt x="f113" y="f114"/>
                      <a:pt x="f115" y="f116"/>
                      <a:pt x="f8" y="f117"/>
                    </a:cubicBezTo>
                    <a:cubicBezTo>
                      <a:pt x="f118" y="f119"/>
                      <a:pt x="f118" y="f120"/>
                      <a:pt x="f8" y="f9"/>
                    </a:cubicBezTo>
                    <a:close/>
                  </a:path>
                </a:pathLst>
              </a:custGeom>
              <a:solidFill>
                <a:srgbClr val="E5AB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5" name="Freeform: Shape 385">
                <a:extLst>
                  <a:ext uri="{FF2B5EF4-FFF2-40B4-BE49-F238E27FC236}">
                    <a16:creationId xmlns:a16="http://schemas.microsoft.com/office/drawing/2014/main" id="{85108D5D-B514-4D8F-8415-4DE639B0B3C8}"/>
                  </a:ext>
                </a:extLst>
              </p:cNvPr>
              <p:cNvSpPr/>
              <p:nvPr/>
            </p:nvSpPr>
            <p:spPr>
              <a:xfrm>
                <a:off x="4446334" y="3689640"/>
                <a:ext cx="65717" cy="98956"/>
              </a:xfrm>
              <a:custGeom>
                <a:avLst/>
                <a:gdLst>
                  <a:gd name="f0" fmla="val 10800000"/>
                  <a:gd name="f1" fmla="val 5400000"/>
                  <a:gd name="f2" fmla="val 180"/>
                  <a:gd name="f3" fmla="val w"/>
                  <a:gd name="f4" fmla="val h"/>
                  <a:gd name="f5" fmla="val 0"/>
                  <a:gd name="f6" fmla="val 226575"/>
                  <a:gd name="f7" fmla="val 341167"/>
                  <a:gd name="f8" fmla="val 560"/>
                  <a:gd name="f9" fmla="val 143326"/>
                  <a:gd name="f10" fmla="val -2393"/>
                  <a:gd name="f11" fmla="val 127823"/>
                  <a:gd name="f12" fmla="val 6465"/>
                  <a:gd name="f13" fmla="val 110844"/>
                  <a:gd name="f14" fmla="val 24182"/>
                  <a:gd name="f15" fmla="val 95342"/>
                  <a:gd name="f16" fmla="val 55926"/>
                  <a:gd name="f17" fmla="val 68028"/>
                  <a:gd name="f18" fmla="val 86192"/>
                  <a:gd name="f19" fmla="val 39238"/>
                  <a:gd name="f20" fmla="val 115721"/>
                  <a:gd name="f21" fmla="val 9709"/>
                  <a:gd name="f22" fmla="val 128270"/>
                  <a:gd name="f23" fmla="val -2840"/>
                  <a:gd name="f24" fmla="val 138606"/>
                  <a:gd name="f25" fmla="val 151893"/>
                  <a:gd name="f26" fmla="val 7495"/>
                  <a:gd name="f27" fmla="val 163705"/>
                  <a:gd name="f28" fmla="val 17091"/>
                  <a:gd name="f29" fmla="val 176993"/>
                  <a:gd name="f30" fmla="val 25950"/>
                  <a:gd name="f31" fmla="val 190280"/>
                  <a:gd name="f32" fmla="val 31117"/>
                  <a:gd name="f33" fmla="val 219071"/>
                  <a:gd name="f34" fmla="val 41452"/>
                  <a:gd name="f35" fmla="val 224976"/>
                  <a:gd name="f36" fmla="val 64337"/>
                  <a:gd name="f37" fmla="val 226453"/>
                  <a:gd name="f38" fmla="val 90174"/>
                  <a:gd name="f39" fmla="val 228667"/>
                  <a:gd name="f40" fmla="val 149970"/>
                  <a:gd name="f41" fmla="val 200615"/>
                  <a:gd name="f42" fmla="val 197953"/>
                  <a:gd name="f43" fmla="val 165181"/>
                  <a:gd name="f44" fmla="val 242984"/>
                  <a:gd name="f45" fmla="val 137867"/>
                  <a:gd name="f46" fmla="val 277681"/>
                  <a:gd name="f47" fmla="val 101695"/>
                  <a:gd name="f48" fmla="val 302780"/>
                  <a:gd name="f49" fmla="val 72166"/>
                  <a:gd name="f50" fmla="val 334523"/>
                  <a:gd name="f51" fmla="val 64046"/>
                  <a:gd name="f52" fmla="val 343381"/>
                  <a:gd name="f53" fmla="val 48543"/>
                  <a:gd name="f54" fmla="val 345596"/>
                  <a:gd name="f55" fmla="val 42638"/>
                  <a:gd name="f56" fmla="val 327141"/>
                  <a:gd name="f57" fmla="val 24921"/>
                  <a:gd name="f58" fmla="val 269560"/>
                  <a:gd name="f59" fmla="val 4989"/>
                  <a:gd name="f60" fmla="val 212718"/>
                  <a:gd name="f61" fmla="+- 0 0 -90"/>
                  <a:gd name="f62" fmla="*/ f3 1 226575"/>
                  <a:gd name="f63" fmla="*/ f4 1 341167"/>
                  <a:gd name="f64" fmla="val f5"/>
                  <a:gd name="f65" fmla="val f6"/>
                  <a:gd name="f66" fmla="val f7"/>
                  <a:gd name="f67" fmla="*/ f61 f0 1"/>
                  <a:gd name="f68" fmla="+- f66 0 f64"/>
                  <a:gd name="f69" fmla="+- f65 0 f64"/>
                  <a:gd name="f70" fmla="*/ f67 1 f2"/>
                  <a:gd name="f71" fmla="*/ f69 1 226575"/>
                  <a:gd name="f72" fmla="*/ f68 1 341167"/>
                  <a:gd name="f73" fmla="*/ 560 f69 1"/>
                  <a:gd name="f74" fmla="*/ 143326 f68 1"/>
                  <a:gd name="f75" fmla="*/ 24182 f69 1"/>
                  <a:gd name="f76" fmla="*/ 95342 f68 1"/>
                  <a:gd name="f77" fmla="*/ 115721 f69 1"/>
                  <a:gd name="f78" fmla="*/ 9709 f68 1"/>
                  <a:gd name="f79" fmla="*/ 151893 f69 1"/>
                  <a:gd name="f80" fmla="*/ 7495 f68 1"/>
                  <a:gd name="f81" fmla="*/ 190280 f69 1"/>
                  <a:gd name="f82" fmla="*/ 31117 f68 1"/>
                  <a:gd name="f83" fmla="*/ 226453 f69 1"/>
                  <a:gd name="f84" fmla="*/ 90174 f68 1"/>
                  <a:gd name="f85" fmla="*/ 165181 f69 1"/>
                  <a:gd name="f86" fmla="*/ 242984 f68 1"/>
                  <a:gd name="f87" fmla="*/ 72166 f69 1"/>
                  <a:gd name="f88" fmla="*/ 334523 f68 1"/>
                  <a:gd name="f89" fmla="*/ 42638 f69 1"/>
                  <a:gd name="f90" fmla="*/ 327141 f68 1"/>
                  <a:gd name="f91" fmla="+- f70 0 f1"/>
                  <a:gd name="f92" fmla="*/ f73 1 226575"/>
                  <a:gd name="f93" fmla="*/ f74 1 341167"/>
                  <a:gd name="f94" fmla="*/ f75 1 226575"/>
                  <a:gd name="f95" fmla="*/ f76 1 341167"/>
                  <a:gd name="f96" fmla="*/ f77 1 226575"/>
                  <a:gd name="f97" fmla="*/ f78 1 341167"/>
                  <a:gd name="f98" fmla="*/ f79 1 226575"/>
                  <a:gd name="f99" fmla="*/ f80 1 341167"/>
                  <a:gd name="f100" fmla="*/ f81 1 226575"/>
                  <a:gd name="f101" fmla="*/ f82 1 341167"/>
                  <a:gd name="f102" fmla="*/ f83 1 226575"/>
                  <a:gd name="f103" fmla="*/ f84 1 341167"/>
                  <a:gd name="f104" fmla="*/ f85 1 226575"/>
                  <a:gd name="f105" fmla="*/ f86 1 341167"/>
                  <a:gd name="f106" fmla="*/ f87 1 226575"/>
                  <a:gd name="f107" fmla="*/ f88 1 341167"/>
                  <a:gd name="f108" fmla="*/ f89 1 226575"/>
                  <a:gd name="f109" fmla="*/ f90 1 341167"/>
                  <a:gd name="f110" fmla="*/ f64 1 f71"/>
                  <a:gd name="f111" fmla="*/ f65 1 f71"/>
                  <a:gd name="f112" fmla="*/ f64 1 f72"/>
                  <a:gd name="f113" fmla="*/ f66 1 f72"/>
                  <a:gd name="f114" fmla="*/ f92 1 f71"/>
                  <a:gd name="f115" fmla="*/ f93 1 f72"/>
                  <a:gd name="f116" fmla="*/ f94 1 f71"/>
                  <a:gd name="f117" fmla="*/ f95 1 f72"/>
                  <a:gd name="f118" fmla="*/ f96 1 f71"/>
                  <a:gd name="f119" fmla="*/ f97 1 f72"/>
                  <a:gd name="f120" fmla="*/ f98 1 f71"/>
                  <a:gd name="f121" fmla="*/ f99 1 f72"/>
                  <a:gd name="f122" fmla="*/ f100 1 f71"/>
                  <a:gd name="f123" fmla="*/ f101 1 f72"/>
                  <a:gd name="f124" fmla="*/ f102 1 f71"/>
                  <a:gd name="f125" fmla="*/ f103 1 f72"/>
                  <a:gd name="f126" fmla="*/ f104 1 f71"/>
                  <a:gd name="f127" fmla="*/ f105 1 f72"/>
                  <a:gd name="f128" fmla="*/ f106 1 f71"/>
                  <a:gd name="f129" fmla="*/ f107 1 f72"/>
                  <a:gd name="f130" fmla="*/ f108 1 f71"/>
                  <a:gd name="f131" fmla="*/ f109 1 f72"/>
                  <a:gd name="f132" fmla="*/ f110 f62 1"/>
                  <a:gd name="f133" fmla="*/ f111 f62 1"/>
                  <a:gd name="f134" fmla="*/ f113 f63 1"/>
                  <a:gd name="f135" fmla="*/ f112 f63 1"/>
                  <a:gd name="f136" fmla="*/ f114 f62 1"/>
                  <a:gd name="f137" fmla="*/ f115 f63 1"/>
                  <a:gd name="f138" fmla="*/ f116 f62 1"/>
                  <a:gd name="f139" fmla="*/ f117 f63 1"/>
                  <a:gd name="f140" fmla="*/ f118 f62 1"/>
                  <a:gd name="f141" fmla="*/ f119 f63 1"/>
                  <a:gd name="f142" fmla="*/ f120 f62 1"/>
                  <a:gd name="f143" fmla="*/ f121 f63 1"/>
                  <a:gd name="f144" fmla="*/ f122 f62 1"/>
                  <a:gd name="f145" fmla="*/ f123 f63 1"/>
                  <a:gd name="f146" fmla="*/ f124 f62 1"/>
                  <a:gd name="f147" fmla="*/ f125 f63 1"/>
                  <a:gd name="f148" fmla="*/ f126 f62 1"/>
                  <a:gd name="f149" fmla="*/ f127 f63 1"/>
                  <a:gd name="f150" fmla="*/ f128 f62 1"/>
                  <a:gd name="f151" fmla="*/ f129 f63 1"/>
                  <a:gd name="f152" fmla="*/ f130 f62 1"/>
                  <a:gd name="f153" fmla="*/ f131 f63 1"/>
                </a:gdLst>
                <a:ahLst/>
                <a:cxnLst>
                  <a:cxn ang="3cd4">
                    <a:pos x="hc" y="t"/>
                  </a:cxn>
                  <a:cxn ang="0">
                    <a:pos x="r" y="vc"/>
                  </a:cxn>
                  <a:cxn ang="cd4">
                    <a:pos x="hc" y="b"/>
                  </a:cxn>
                  <a:cxn ang="cd2">
                    <a:pos x="l" y="vc"/>
                  </a:cxn>
                  <a:cxn ang="f91">
                    <a:pos x="f136" y="f137"/>
                  </a:cxn>
                  <a:cxn ang="f91">
                    <a:pos x="f138" y="f139"/>
                  </a:cxn>
                  <a:cxn ang="f91">
                    <a:pos x="f140" y="f141"/>
                  </a:cxn>
                  <a:cxn ang="f91">
                    <a:pos x="f142" y="f143"/>
                  </a:cxn>
                  <a:cxn ang="f91">
                    <a:pos x="f144" y="f145"/>
                  </a:cxn>
                  <a:cxn ang="f91">
                    <a:pos x="f146" y="f147"/>
                  </a:cxn>
                  <a:cxn ang="f91">
                    <a:pos x="f148" y="f149"/>
                  </a:cxn>
                  <a:cxn ang="f91">
                    <a:pos x="f150" y="f151"/>
                  </a:cxn>
                  <a:cxn ang="f91">
                    <a:pos x="f152" y="f153"/>
                  </a:cxn>
                  <a:cxn ang="f91">
                    <a:pos x="f136" y="f137"/>
                  </a:cxn>
                </a:cxnLst>
                <a:rect l="f132" t="f135" r="f133" b="f134"/>
                <a:pathLst>
                  <a:path w="226575" h="341167">
                    <a:moveTo>
                      <a:pt x="f8" y="f9"/>
                    </a:moveTo>
                    <a:cubicBezTo>
                      <a:pt x="f10" y="f11"/>
                      <a:pt x="f12" y="f13"/>
                      <a:pt x="f14" y="f15"/>
                    </a:cubicBezTo>
                    <a:cubicBezTo>
                      <a:pt x="f16" y="f17"/>
                      <a:pt x="f18" y="f19"/>
                      <a:pt x="f20" y="f21"/>
                    </a:cubicBezTo>
                    <a:cubicBezTo>
                      <a:pt x="f22" y="f23"/>
                      <a:pt x="f24" y="f23"/>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8" y="f9"/>
                    </a:cubicBezTo>
                    <a:close/>
                  </a:path>
                </a:pathLst>
              </a:custGeom>
              <a:solidFill>
                <a:srgbClr val="E5AB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6" name="Freeform: Shape 386">
                <a:extLst>
                  <a:ext uri="{FF2B5EF4-FFF2-40B4-BE49-F238E27FC236}">
                    <a16:creationId xmlns:a16="http://schemas.microsoft.com/office/drawing/2014/main" id="{21B7209E-1CBD-463E-AF23-46A542703774}"/>
                  </a:ext>
                </a:extLst>
              </p:cNvPr>
              <p:cNvSpPr/>
              <p:nvPr/>
            </p:nvSpPr>
            <p:spPr>
              <a:xfrm>
                <a:off x="4502807" y="2795558"/>
                <a:ext cx="959982" cy="1922599"/>
              </a:xfrm>
              <a:custGeom>
                <a:avLst/>
                <a:gdLst>
                  <a:gd name="f0" fmla="val 10800000"/>
                  <a:gd name="f1" fmla="val 5400000"/>
                  <a:gd name="f2" fmla="val 180"/>
                  <a:gd name="f3" fmla="val w"/>
                  <a:gd name="f4" fmla="val h"/>
                  <a:gd name="f5" fmla="val 0"/>
                  <a:gd name="f6" fmla="val 1735316"/>
                  <a:gd name="f7" fmla="val 3475373"/>
                  <a:gd name="f8" fmla="val 773720"/>
                  <a:gd name="f9" fmla="val 3059469"/>
                  <a:gd name="f10" fmla="val 776042"/>
                  <a:gd name="f11" fmla="val 3059953"/>
                  <a:gd name="f12" fmla="val 777591"/>
                  <a:gd name="f13" fmla="val 3062662"/>
                  <a:gd name="f14" fmla="val 778752"/>
                  <a:gd name="f15" fmla="val 3069243"/>
                  <a:gd name="f16" fmla="val 788041"/>
                  <a:gd name="f17" fmla="val 3125365"/>
                  <a:gd name="f18" fmla="val 791525"/>
                  <a:gd name="f19" fmla="val 3182262"/>
                  <a:gd name="f20" fmla="val 794622"/>
                  <a:gd name="f21" fmla="val 3239159"/>
                  <a:gd name="f22" fmla="val 3254641"/>
                  <a:gd name="f23" fmla="val 794234"/>
                  <a:gd name="f24" fmla="val 3270123"/>
                  <a:gd name="f25" fmla="val 3285605"/>
                  <a:gd name="f26" fmla="val 3292185"/>
                  <a:gd name="f27" fmla="val 792686"/>
                  <a:gd name="f28" fmla="val 3294508"/>
                  <a:gd name="f29" fmla="val 786106"/>
                  <a:gd name="f30" fmla="val 704825"/>
                  <a:gd name="f31" fmla="val 3297217"/>
                  <a:gd name="f32" fmla="val 625092"/>
                  <a:gd name="f33" fmla="val 3313473"/>
                  <a:gd name="f34" fmla="val 544198"/>
                  <a:gd name="f35" fmla="val 3323924"/>
                  <a:gd name="f36" fmla="val 484978"/>
                  <a:gd name="f37" fmla="val 3331278"/>
                  <a:gd name="f38" fmla="val 426146"/>
                  <a:gd name="f39" fmla="val 3334374"/>
                  <a:gd name="f40" fmla="val 366927"/>
                  <a:gd name="f41" fmla="val 3322762"/>
                  <a:gd name="f42" fmla="val 354928"/>
                  <a:gd name="f43" fmla="val 3320440"/>
                  <a:gd name="f44" fmla="val 343317"/>
                  <a:gd name="f45" fmla="val 3316570"/>
                  <a:gd name="f46" fmla="val 332479"/>
                  <a:gd name="f47" fmla="val 3310764"/>
                  <a:gd name="f48" fmla="val 323964"/>
                  <a:gd name="f49" fmla="val 3306119"/>
                  <a:gd name="f50" fmla="val 316997"/>
                  <a:gd name="f51" fmla="val 3300313"/>
                  <a:gd name="f52" fmla="val 312352"/>
                  <a:gd name="f53" fmla="val 3291798"/>
                  <a:gd name="f54" fmla="val 307708"/>
                  <a:gd name="f55" fmla="val 3282509"/>
                  <a:gd name="f56" fmla="val 307321"/>
                  <a:gd name="f57" fmla="val 3276703"/>
                  <a:gd name="f58" fmla="val 319706"/>
                  <a:gd name="f59" fmla="val 3271671"/>
                  <a:gd name="f60" fmla="val 390537"/>
                  <a:gd name="f61" fmla="val 3242642"/>
                  <a:gd name="f62" fmla="val 460594"/>
                  <a:gd name="f63" fmla="val 3212065"/>
                  <a:gd name="f64" fmla="val 529877"/>
                  <a:gd name="f65" fmla="val 3179940"/>
                  <a:gd name="f66" fmla="val 609222"/>
                  <a:gd name="f67" fmla="val 3143556"/>
                  <a:gd name="f68" fmla="val 687795"/>
                  <a:gd name="f69" fmla="val 3105626"/>
                  <a:gd name="f70" fmla="val 764044"/>
                  <a:gd name="f71" fmla="val 3063050"/>
                  <a:gd name="f72" fmla="val 768302"/>
                  <a:gd name="f73" fmla="val 3060728"/>
                  <a:gd name="f74" fmla="val 771398"/>
                  <a:gd name="f75" fmla="val 3058986"/>
                  <a:gd name="f76" fmla="val 739175"/>
                  <a:gd name="f77" fmla="val 2129863"/>
                  <a:gd name="f78" fmla="val 740723"/>
                  <a:gd name="f79" fmla="val 2131121"/>
                  <a:gd name="f80" fmla="val 741207"/>
                  <a:gd name="f81" fmla="val 2134121"/>
                  <a:gd name="f82" fmla="val 741594"/>
                  <a:gd name="f83" fmla="val 2138379"/>
                  <a:gd name="f84" fmla="val 752432"/>
                  <a:gd name="f85" fmla="val 2252172"/>
                  <a:gd name="f86" fmla="val 761334"/>
                  <a:gd name="f87" fmla="val 2366353"/>
                  <a:gd name="f88" fmla="val 767527"/>
                  <a:gd name="f89" fmla="val 2480921"/>
                  <a:gd name="f90" fmla="val 776429"/>
                  <a:gd name="f91" fmla="val 2646967"/>
                  <a:gd name="f92" fmla="val 779139"/>
                  <a:gd name="f93" fmla="val 2812626"/>
                  <a:gd name="f94" fmla="val 780687"/>
                  <a:gd name="f95" fmla="val 2978672"/>
                  <a:gd name="f96" fmla="val 781074"/>
                  <a:gd name="f97" fmla="val 2980607"/>
                  <a:gd name="f98" fmla="val 2982543"/>
                  <a:gd name="f99" fmla="val 2984865"/>
                  <a:gd name="f100" fmla="val 747787"/>
                  <a:gd name="f101" fmla="val 2898552"/>
                  <a:gd name="f102" fmla="val 730757"/>
                  <a:gd name="f103" fmla="val 2809142"/>
                  <a:gd name="f104" fmla="val 711017"/>
                  <a:gd name="f105" fmla="val 2720894"/>
                  <a:gd name="f106" fmla="val 691664"/>
                  <a:gd name="f107" fmla="val 2633807"/>
                  <a:gd name="f108" fmla="val 673860"/>
                  <a:gd name="f109" fmla="val 2546720"/>
                  <a:gd name="f110" fmla="val 658765"/>
                  <a:gd name="f111" fmla="val 2458859"/>
                  <a:gd name="f112" fmla="val 644057"/>
                  <a:gd name="f113" fmla="val 2372933"/>
                  <a:gd name="f114" fmla="val 630510"/>
                  <a:gd name="f115" fmla="val 2286620"/>
                  <a:gd name="f116" fmla="val 627801"/>
                  <a:gd name="f117" fmla="val 2199146"/>
                  <a:gd name="f118" fmla="val 627414"/>
                  <a:gd name="f119" fmla="val 2189083"/>
                  <a:gd name="f120" fmla="val 629736"/>
                  <a:gd name="f121" fmla="val 2183277"/>
                  <a:gd name="f122" fmla="val 639413"/>
                  <a:gd name="f123" fmla="val 2178632"/>
                  <a:gd name="f124" fmla="val 670377"/>
                  <a:gd name="f125" fmla="val 2164698"/>
                  <a:gd name="f126" fmla="val 700954"/>
                  <a:gd name="f127" fmla="val 2149603"/>
                  <a:gd name="f128" fmla="val 730370"/>
                  <a:gd name="f129" fmla="val 2131799"/>
                  <a:gd name="f130" fmla="val 735015"/>
                  <a:gd name="f131" fmla="val 2129089"/>
                  <a:gd name="f132" fmla="val 737627"/>
                  <a:gd name="f133" fmla="val 2128605"/>
                  <a:gd name="f134" fmla="val 65364"/>
                  <a:gd name="f135" fmla="val 1524365"/>
                  <a:gd name="f136" fmla="val 75766"/>
                  <a:gd name="f137" fmla="val 1523059"/>
                  <a:gd name="f138" fmla="val 86701"/>
                  <a:gd name="f139" fmla="val 1524317"/>
                  <a:gd name="f140" fmla="val 97538"/>
                  <a:gd name="f141" fmla="val 1526833"/>
                  <a:gd name="f142" fmla="val 116503"/>
                  <a:gd name="f143" fmla="val 1531090"/>
                  <a:gd name="f144" fmla="val 131211"/>
                  <a:gd name="f145" fmla="val 1542702"/>
                  <a:gd name="f146" fmla="val 144758"/>
                  <a:gd name="f147" fmla="val 1555862"/>
                  <a:gd name="f148" fmla="val 183076"/>
                  <a:gd name="f149" fmla="val 1593793"/>
                  <a:gd name="f150" fmla="val 207847"/>
                  <a:gd name="f151" fmla="val 1640626"/>
                  <a:gd name="f152" fmla="val 232619"/>
                  <a:gd name="f153" fmla="val 1689395"/>
                  <a:gd name="f154" fmla="val 209783"/>
                  <a:gd name="f155" fmla="val 1691330"/>
                  <a:gd name="f156" fmla="val 189656"/>
                  <a:gd name="f157" fmla="val 1692104"/>
                  <a:gd name="f158" fmla="val 171464"/>
                  <a:gd name="f159" fmla="val 1676235"/>
                  <a:gd name="f160" fmla="val 152886"/>
                  <a:gd name="f161" fmla="val 1659979"/>
                  <a:gd name="f162" fmla="val 132372"/>
                  <a:gd name="f163" fmla="val 1645658"/>
                  <a:gd name="f164" fmla="val 122309"/>
                  <a:gd name="f165" fmla="val 1622048"/>
                  <a:gd name="f166" fmla="val 120373"/>
                  <a:gd name="f167" fmla="val 1617016"/>
                  <a:gd name="f168" fmla="val 115729"/>
                  <a:gd name="f169" fmla="val 1615855"/>
                  <a:gd name="f170" fmla="val 111859"/>
                  <a:gd name="f171" fmla="val 1613532"/>
                  <a:gd name="f172" fmla="val 76636"/>
                  <a:gd name="f173" fmla="val 1593019"/>
                  <a:gd name="f174" fmla="val 41415"/>
                  <a:gd name="f175" fmla="val 1573279"/>
                  <a:gd name="f176" fmla="val 4645"/>
                  <a:gd name="f177" fmla="val 2322"/>
                  <a:gd name="f178" fmla="val 1554701"/>
                  <a:gd name="f179" fmla="val 387"/>
                  <a:gd name="f180" fmla="val 1550056"/>
                  <a:gd name="f181" fmla="val 15482"/>
                  <a:gd name="f182" fmla="val 1554314"/>
                  <a:gd name="f183" fmla="val 25545"/>
                  <a:gd name="f184" fmla="val 1546960"/>
                  <a:gd name="f185" fmla="val 36383"/>
                  <a:gd name="f186" fmla="val 1537283"/>
                  <a:gd name="f187" fmla="val 45092"/>
                  <a:gd name="f188" fmla="val 1529542"/>
                  <a:gd name="f189" fmla="val 54962"/>
                  <a:gd name="f190" fmla="val 1525672"/>
                  <a:gd name="f191" fmla="val 208235"/>
                  <a:gd name="f192" fmla="val 1519091"/>
                  <a:gd name="f193" fmla="val 301902"/>
                  <a:gd name="f194" fmla="val 1540766"/>
                  <a:gd name="f195" fmla="val 337124"/>
                  <a:gd name="f196" fmla="val 372734"/>
                  <a:gd name="f197" fmla="val 1694427"/>
                  <a:gd name="f198" fmla="val 344091"/>
                  <a:gd name="f199" fmla="val 1692878"/>
                  <a:gd name="f200" fmla="val 318546"/>
                  <a:gd name="f201" fmla="val 1691717"/>
                  <a:gd name="f202" fmla="val 293000"/>
                  <a:gd name="f203" fmla="val 1690556"/>
                  <a:gd name="f204" fmla="val 287968"/>
                  <a:gd name="f205" fmla="val 1690169"/>
                  <a:gd name="f206" fmla="val 285646"/>
                  <a:gd name="f207" fmla="val 1688234"/>
                  <a:gd name="f208" fmla="val 283711"/>
                  <a:gd name="f209" fmla="val 1683976"/>
                  <a:gd name="f210" fmla="val 258939"/>
                  <a:gd name="f211" fmla="val 1630950"/>
                  <a:gd name="f212" fmla="val 233394"/>
                  <a:gd name="f213" fmla="val 1577923"/>
                  <a:gd name="f214" fmla="val 208622"/>
                  <a:gd name="f215" fmla="val 1524897"/>
                  <a:gd name="f216" fmla="val 1523736"/>
                  <a:gd name="f217" fmla="val 1522188"/>
                  <a:gd name="f218" fmla="val 1335335"/>
                  <a:gd name="f219" fmla="val 881615"/>
                  <a:gd name="f220" fmla="val 1324110"/>
                  <a:gd name="f221" fmla="val 1328755"/>
                  <a:gd name="f222" fmla="val 890130"/>
                  <a:gd name="f223" fmla="val 894775"/>
                  <a:gd name="f224" fmla="val 1329529"/>
                  <a:gd name="f225" fmla="val 926900"/>
                  <a:gd name="f226" fmla="val 1329916"/>
                  <a:gd name="f227" fmla="val 959412"/>
                  <a:gd name="f228" fmla="val 1331465"/>
                  <a:gd name="f229" fmla="val 991538"/>
                  <a:gd name="f230" fmla="val 1334947"/>
                  <a:gd name="f231" fmla="val 1061208"/>
                  <a:gd name="f232" fmla="val 1338431"/>
                  <a:gd name="f233" fmla="val 1130877"/>
                  <a:gd name="f234" fmla="val 1343463"/>
                  <a:gd name="f235" fmla="val 1200160"/>
                  <a:gd name="f236" fmla="val 1348108"/>
                  <a:gd name="f237" fmla="val 1262089"/>
                  <a:gd name="f238" fmla="val 1354300"/>
                  <a:gd name="f239" fmla="val 1324017"/>
                  <a:gd name="f240" fmla="val 1357010"/>
                  <a:gd name="f241" fmla="val 1385946"/>
                  <a:gd name="f242" fmla="val 1358558"/>
                  <a:gd name="f243" fmla="val 1416136"/>
                  <a:gd name="f244" fmla="val 1360493"/>
                  <a:gd name="f245" fmla="val 1446326"/>
                  <a:gd name="f246" fmla="val 1359719"/>
                  <a:gd name="f247" fmla="val 1479226"/>
                  <a:gd name="f248" fmla="val 1374427"/>
                  <a:gd name="f249" fmla="val 1468775"/>
                  <a:gd name="f250" fmla="val 1382168"/>
                  <a:gd name="f251" fmla="val 1457551"/>
                  <a:gd name="f252" fmla="val 1384878"/>
                  <a:gd name="f253" fmla="val 1443230"/>
                  <a:gd name="f254" fmla="val 1388361"/>
                  <a:gd name="f255" fmla="val 1424651"/>
                  <a:gd name="f256" fmla="val 1390296"/>
                  <a:gd name="f257" fmla="val 1406072"/>
                  <a:gd name="f258" fmla="val 1390683"/>
                  <a:gd name="f259" fmla="val 1387494"/>
                  <a:gd name="f260" fmla="val 1393005"/>
                  <a:gd name="f261" fmla="val 1265572"/>
                  <a:gd name="f262" fmla="val 1387974"/>
                  <a:gd name="f263" fmla="val 1143650"/>
                  <a:gd name="f264" fmla="val 1373266"/>
                  <a:gd name="f265" fmla="val 1022502"/>
                  <a:gd name="f266" fmla="val 1367847"/>
                  <a:gd name="f267" fmla="val 978765"/>
                  <a:gd name="f268" fmla="val 935802"/>
                  <a:gd name="f269" fmla="val 1353526"/>
                  <a:gd name="f270" fmla="val 892452"/>
                  <a:gd name="f271" fmla="val 1351204"/>
                  <a:gd name="f272" fmla="val 879292"/>
                  <a:gd name="f273" fmla="val 870919"/>
                  <a:gd name="f274" fmla="val 493787"/>
                  <a:gd name="f275" fmla="val 841358"/>
                  <a:gd name="f276" fmla="val 499690"/>
                  <a:gd name="f277" fmla="val 814748"/>
                  <a:gd name="f278" fmla="val 520107"/>
                  <a:gd name="f279" fmla="val 801201"/>
                  <a:gd name="f280" fmla="val 553007"/>
                  <a:gd name="f281" fmla="val 798491"/>
                  <a:gd name="f282" fmla="val 559199"/>
                  <a:gd name="f283" fmla="val 796556"/>
                  <a:gd name="f284" fmla="val 565392"/>
                  <a:gd name="f285" fmla="val 794621"/>
                  <a:gd name="f286" fmla="val 571585"/>
                  <a:gd name="f287" fmla="val 779526"/>
                  <a:gd name="f288" fmla="val 620354"/>
                  <a:gd name="f289" fmla="val 776816"/>
                  <a:gd name="f290" fmla="val 671058"/>
                  <a:gd name="f291" fmla="val 721375"/>
                  <a:gd name="f292" fmla="val 774494"/>
                  <a:gd name="f293" fmla="val 827040"/>
                  <a:gd name="f294" fmla="val 790363"/>
                  <a:gd name="f295" fmla="val 930770"/>
                  <a:gd name="f296" fmla="val 819005"/>
                  <a:gd name="f297" fmla="val 1032566"/>
                  <a:gd name="f298" fmla="val 829456"/>
                  <a:gd name="f299" fmla="val 1069336"/>
                  <a:gd name="f300" fmla="val 842228"/>
                  <a:gd name="f301" fmla="val 1104945"/>
                  <a:gd name="f302" fmla="val 868161"/>
                  <a:gd name="f303" fmla="val 1133974"/>
                  <a:gd name="f304" fmla="val 899126"/>
                  <a:gd name="f305" fmla="val 1168809"/>
                  <a:gd name="f306" fmla="val 942476"/>
                  <a:gd name="f307" fmla="val 1167647"/>
                  <a:gd name="f308" fmla="val 971892"/>
                  <a:gd name="f309" fmla="val 1131264"/>
                  <a:gd name="f310" fmla="val 990083"/>
                  <a:gd name="f311" fmla="val 1108816"/>
                  <a:gd name="f312" fmla="val 998985"/>
                  <a:gd name="f313" fmla="val 1082109"/>
                  <a:gd name="f314" fmla="val 1005952"/>
                  <a:gd name="f315" fmla="val 1055015"/>
                  <a:gd name="f316" fmla="val 1024918"/>
                  <a:gd name="f317" fmla="val 980701"/>
                  <a:gd name="f318" fmla="val 1026079"/>
                  <a:gd name="f319" fmla="val 904451"/>
                  <a:gd name="f320" fmla="val 1028014"/>
                  <a:gd name="f321" fmla="val 828201"/>
                  <a:gd name="f322" fmla="val 1026853"/>
                  <a:gd name="f323" fmla="val 755822"/>
                  <a:gd name="f324" fmla="val 683056"/>
                  <a:gd name="f325" fmla="val 1005565"/>
                  <a:gd name="f326" fmla="val 612612"/>
                  <a:gd name="f327" fmla="val 996276"/>
                  <a:gd name="f328" fmla="val 578939"/>
                  <a:gd name="f329" fmla="val 983890"/>
                  <a:gd name="f330" fmla="val 546813"/>
                  <a:gd name="f331" fmla="val 958344"/>
                  <a:gd name="f332" fmla="val 521655"/>
                  <a:gd name="f333" fmla="val 932992"/>
                  <a:gd name="f334" fmla="val 496496"/>
                  <a:gd name="f335" fmla="val 900480"/>
                  <a:gd name="f336" fmla="val 487884"/>
                  <a:gd name="f337" fmla="val 608448"/>
                  <a:gd name="f338" fmla="val 489142"/>
                  <a:gd name="f339" fmla="val 574387"/>
                  <a:gd name="f340" fmla="val 477918"/>
                  <a:gd name="f341" fmla="val 544971"/>
                  <a:gd name="f342" fmla="val 491078"/>
                  <a:gd name="f343" fmla="val 526005"/>
                  <a:gd name="f344" fmla="val 526300"/>
                  <a:gd name="f345" fmla="val 503170"/>
                  <a:gd name="f346" fmla="val 568488"/>
                  <a:gd name="f347" fmla="val 493880"/>
                  <a:gd name="f348" fmla="val 614935"/>
                  <a:gd name="f349" fmla="val 486526"/>
                  <a:gd name="f350" fmla="val 661381"/>
                  <a:gd name="f351" fmla="val 471818"/>
                  <a:gd name="f352" fmla="val 756209"/>
                  <a:gd name="f353" fmla="val 468721"/>
                  <a:gd name="f354" fmla="val 851812"/>
                  <a:gd name="f355" fmla="val 466786"/>
                  <a:gd name="f356" fmla="val 931545"/>
                  <a:gd name="f357" fmla="val 985345"/>
                  <a:gd name="f358" fmla="val 466399"/>
                  <a:gd name="f359" fmla="val 467174"/>
                  <a:gd name="f360" fmla="val 1060047"/>
                  <a:gd name="f361" fmla="val 467560"/>
                  <a:gd name="f362" fmla="val 1080173"/>
                  <a:gd name="f363" fmla="val 468334"/>
                  <a:gd name="f364" fmla="val 1101074"/>
                  <a:gd name="f365" fmla="val 480333"/>
                  <a:gd name="f366" fmla="val 1119266"/>
                  <a:gd name="f367" fmla="val 490009"/>
                  <a:gd name="f368" fmla="val 1134361"/>
                  <a:gd name="f369" fmla="val 502782"/>
                  <a:gd name="f370" fmla="val 1139392"/>
                  <a:gd name="f371" fmla="val 519813"/>
                  <a:gd name="f372" fmla="val 1132813"/>
                  <a:gd name="f373" fmla="val 541488"/>
                  <a:gd name="f374" fmla="val 1124297"/>
                  <a:gd name="f375" fmla="val 557357"/>
                  <a:gd name="f376" fmla="val 568969"/>
                  <a:gd name="f377" fmla="val 1088689"/>
                  <a:gd name="f378" fmla="val 581354"/>
                  <a:gd name="f379" fmla="val 1067014"/>
                  <a:gd name="f380" fmla="val 590644"/>
                  <a:gd name="f381" fmla="val 1044177"/>
                  <a:gd name="f382" fmla="val 598772"/>
                  <a:gd name="f383" fmla="val 1020954"/>
                  <a:gd name="f384" fmla="val 621995"/>
                  <a:gd name="f385" fmla="val 953220"/>
                  <a:gd name="f386" fmla="val 635542"/>
                  <a:gd name="f387" fmla="val 883163"/>
                  <a:gd name="f388" fmla="val 649089"/>
                  <a:gd name="f389" fmla="val 813106"/>
                  <a:gd name="f390" fmla="val 660700"/>
                  <a:gd name="f391" fmla="val 753113"/>
                  <a:gd name="f392" fmla="val 669602"/>
                  <a:gd name="f393" fmla="val 692345"/>
                  <a:gd name="f394" fmla="val 668054"/>
                  <a:gd name="f395" fmla="val 631578"/>
                  <a:gd name="f396" fmla="val 667280"/>
                  <a:gd name="f397" fmla="val 598291"/>
                  <a:gd name="f398" fmla="val 664958"/>
                  <a:gd name="f399" fmla="val 651798"/>
                  <a:gd name="f400" fmla="val 534041"/>
                  <a:gd name="f401" fmla="val 643283"/>
                  <a:gd name="f402" fmla="val 513527"/>
                  <a:gd name="f403" fmla="val 1019838"/>
                  <a:gd name="f404" fmla="val 2858"/>
                  <a:gd name="f405" fmla="val 1064107"/>
                  <a:gd name="f406" fmla="val 7261"/>
                  <a:gd name="f407" fmla="val 1107941"/>
                  <a:gd name="f408" fmla="val 16550"/>
                  <a:gd name="f409" fmla="val 1151485"/>
                  <a:gd name="f410" fmla="val 29323"/>
                  <a:gd name="f411" fmla="val 1202188"/>
                  <a:gd name="f412" fmla="val 44418"/>
                  <a:gd name="f413" fmla="val 1251731"/>
                  <a:gd name="f414" fmla="val 62222"/>
                  <a:gd name="f415" fmla="val 1291985"/>
                  <a:gd name="f416" fmla="val 98605"/>
                  <a:gd name="f417" fmla="val 150084"/>
                  <a:gd name="f418" fmla="val 1466933"/>
                  <a:gd name="f419" fmla="val 242589"/>
                  <a:gd name="f420" fmla="val 1500994"/>
                  <a:gd name="f421" fmla="val 419086"/>
                  <a:gd name="f422" fmla="val 1516476"/>
                  <a:gd name="f423" fmla="val 465145"/>
                  <a:gd name="f424" fmla="val 1522282"/>
                  <a:gd name="f425" fmla="val 552232"/>
                  <a:gd name="f426" fmla="val 1529636"/>
                  <a:gd name="f427" fmla="val 600227"/>
                  <a:gd name="f428" fmla="val 1535829"/>
                  <a:gd name="f429" fmla="val 638932"/>
                  <a:gd name="f430" fmla="val 1538151"/>
                  <a:gd name="f431" fmla="val 678412"/>
                  <a:gd name="f432" fmla="val 1536215"/>
                  <a:gd name="f433" fmla="val 717891"/>
                  <a:gd name="f434" fmla="val 1533893"/>
                  <a:gd name="f435" fmla="val 767821"/>
                  <a:gd name="f436" fmla="val 1543957"/>
                  <a:gd name="f437" fmla="val 816590"/>
                  <a:gd name="f438" fmla="val 1548989"/>
                  <a:gd name="f439" fmla="val 865746"/>
                  <a:gd name="f440" fmla="val 1554407"/>
                  <a:gd name="f441" fmla="val 917998"/>
                  <a:gd name="f442" fmla="val 1561761"/>
                  <a:gd name="f443" fmla="val 970250"/>
                  <a:gd name="f444" fmla="val 1567180"/>
                  <a:gd name="f445" fmla="val 1022889"/>
                  <a:gd name="f446" fmla="val 1574534"/>
                  <a:gd name="f447" fmla="val 1094494"/>
                  <a:gd name="f448" fmla="val 1582275"/>
                  <a:gd name="f449" fmla="val 1166099"/>
                  <a:gd name="f450" fmla="val 1588468"/>
                  <a:gd name="f451" fmla="val 1237704"/>
                  <a:gd name="f452" fmla="val 1593887"/>
                  <a:gd name="f453" fmla="val 1297698"/>
                  <a:gd name="f454" fmla="val 1599692"/>
                  <a:gd name="f455" fmla="val 1358078"/>
                  <a:gd name="f456" fmla="val 1598144"/>
                  <a:gd name="f457" fmla="val 1418458"/>
                  <a:gd name="f458" fmla="val 1596983"/>
                  <a:gd name="f459" fmla="val 1467614"/>
                  <a:gd name="f460" fmla="val 1605499"/>
                  <a:gd name="f461" fmla="val 1515996"/>
                  <a:gd name="f462" fmla="val 1610917"/>
                  <a:gd name="f463" fmla="val 1564765"/>
                  <a:gd name="f464" fmla="val 1617884"/>
                  <a:gd name="f465" fmla="val 1631725"/>
                  <a:gd name="f466" fmla="val 1626786"/>
                  <a:gd name="f467" fmla="val 1698298"/>
                  <a:gd name="f468" fmla="val 1634528"/>
                  <a:gd name="f469" fmla="val 1765258"/>
                  <a:gd name="f470" fmla="val 1642655"/>
                  <a:gd name="f471" fmla="val 1833767"/>
                  <a:gd name="f472" fmla="val 1650396"/>
                  <a:gd name="f473" fmla="val 1902662"/>
                  <a:gd name="f474" fmla="val 1658137"/>
                  <a:gd name="f475" fmla="val 1971171"/>
                  <a:gd name="f476" fmla="val 1665105"/>
                  <a:gd name="f477" fmla="val 2035422"/>
                  <a:gd name="f478" fmla="val 1672458"/>
                  <a:gd name="f479" fmla="val 2099285"/>
                  <a:gd name="f480" fmla="val 1679425"/>
                  <a:gd name="f481" fmla="val 2163537"/>
                  <a:gd name="f482" fmla="val 1687166"/>
                  <a:gd name="f483" fmla="val 2231658"/>
                  <a:gd name="f484" fmla="val 1693747"/>
                  <a:gd name="f485" fmla="val 2300166"/>
                  <a:gd name="f486" fmla="val 1701487"/>
                  <a:gd name="f487" fmla="val 2368287"/>
                  <a:gd name="f488" fmla="val 1709616"/>
                  <a:gd name="f489" fmla="val 2442989"/>
                  <a:gd name="f490" fmla="val 1711938"/>
                  <a:gd name="f491" fmla="val 2517303"/>
                  <a:gd name="f492" fmla="val 1708455"/>
                  <a:gd name="f493" fmla="val 2592392"/>
                  <a:gd name="f494" fmla="val 1704971"/>
                  <a:gd name="f495" fmla="val 2671350"/>
                  <a:gd name="f496" fmla="val 1698391"/>
                  <a:gd name="f497" fmla="val 2749923"/>
                  <a:gd name="f498" fmla="val 1704584"/>
                  <a:gd name="f499" fmla="val 2829268"/>
                  <a:gd name="f500" fmla="val 1707681"/>
                  <a:gd name="f501" fmla="val 2867974"/>
                  <a:gd name="f502" fmla="val 1715035"/>
                  <a:gd name="f503" fmla="val 2905905"/>
                  <a:gd name="f504" fmla="val 1719292"/>
                  <a:gd name="f505" fmla="val 2944611"/>
                  <a:gd name="f506" fmla="val 1728969"/>
                  <a:gd name="f507" fmla="val 3028214"/>
                  <a:gd name="f508" fmla="val 1732839"/>
                  <a:gd name="f509" fmla="val 3112205"/>
                  <a:gd name="f510" fmla="val 3196582"/>
                  <a:gd name="f511" fmla="val 3208581"/>
                  <a:gd name="f512" fmla="val 1736710"/>
                  <a:gd name="f513" fmla="val 3220580"/>
                  <a:gd name="f514" fmla="val 1734774"/>
                  <a:gd name="f515" fmla="val 3234513"/>
                  <a:gd name="f516" fmla="val 1733613"/>
                  <a:gd name="f517" fmla="val 3243416"/>
                  <a:gd name="f518" fmla="val 1730129"/>
                  <a:gd name="f519" fmla="val 3249609"/>
                  <a:gd name="f520" fmla="val 1722389"/>
                  <a:gd name="f521" fmla="val 3254640"/>
                  <a:gd name="f522" fmla="val 1690650"/>
                  <a:gd name="f523" fmla="val 3275928"/>
                  <a:gd name="f524" fmla="val 1654654"/>
                  <a:gd name="f525" fmla="val 3285992"/>
                  <a:gd name="f526" fmla="val 3292571"/>
                  <a:gd name="f527" fmla="val 1569503"/>
                  <a:gd name="f528" fmla="val 3301474"/>
                  <a:gd name="f529" fmla="val 1520347"/>
                  <a:gd name="f530" fmla="val 3303796"/>
                  <a:gd name="f531" fmla="val 1471191"/>
                  <a:gd name="f532" fmla="val 3304570"/>
                  <a:gd name="f533" fmla="val 1459966"/>
                  <a:gd name="f534" fmla="val 1458031"/>
                  <a:gd name="f535" fmla="val 3301087"/>
                  <a:gd name="f536" fmla="val 3291023"/>
                  <a:gd name="f537" fmla="val 3198517"/>
                  <a:gd name="f538" fmla="val 1458418"/>
                  <a:gd name="f539" fmla="val 3105624"/>
                  <a:gd name="f540" fmla="val 1456870"/>
                  <a:gd name="f541" fmla="val 3013119"/>
                  <a:gd name="f542" fmla="val 1455321"/>
                  <a:gd name="f543" fmla="val 2908227"/>
                  <a:gd name="f544" fmla="val 1453386"/>
                  <a:gd name="f545" fmla="val 2803336"/>
                  <a:gd name="f546" fmla="val 1445645"/>
                  <a:gd name="f547" fmla="val 2698831"/>
                  <a:gd name="f548" fmla="val 1441775"/>
                  <a:gd name="f549" fmla="val 2646192"/>
                  <a:gd name="f550" fmla="val 1434420"/>
                  <a:gd name="f551" fmla="val 2593940"/>
                  <a:gd name="f552" fmla="val 1429002"/>
                  <a:gd name="f553" fmla="val 2541301"/>
                  <a:gd name="f554" fmla="val 1423196"/>
                  <a:gd name="f555" fmla="val 2482856"/>
                  <a:gd name="f556" fmla="val 1422035"/>
                  <a:gd name="f557" fmla="val 2424410"/>
                  <a:gd name="f558" fmla="val 1422422"/>
                  <a:gd name="f559" fmla="val 2365965"/>
                  <a:gd name="f560" fmla="val 1422809"/>
                  <a:gd name="f561" fmla="val 2279265"/>
                  <a:gd name="f562" fmla="val 1425518"/>
                  <a:gd name="f563" fmla="val 2192952"/>
                  <a:gd name="f564" fmla="val 1426679"/>
                  <a:gd name="f565" fmla="val 2106252"/>
                  <a:gd name="f566" fmla="val 1427841"/>
                  <a:gd name="f567" fmla="val 2022262"/>
                  <a:gd name="f568" fmla="val 1417390"/>
                  <a:gd name="f569" fmla="val 1939045"/>
                  <a:gd name="f570" fmla="val 1406553"/>
                  <a:gd name="f571" fmla="val 1856216"/>
                  <a:gd name="f572" fmla="val 1397263"/>
                  <a:gd name="f573" fmla="val 1786546"/>
                  <a:gd name="f574" fmla="val 1389135"/>
                  <a:gd name="f575" fmla="val 1716876"/>
                  <a:gd name="f576" fmla="val 1646820"/>
                  <a:gd name="f577" fmla="val 1633273"/>
                  <a:gd name="f578" fmla="val 1384104"/>
                  <a:gd name="f579" fmla="val 1633660"/>
                  <a:gd name="f580" fmla="val 1374040"/>
                  <a:gd name="f581" fmla="val 1638304"/>
                  <a:gd name="f582" fmla="val 1358171"/>
                  <a:gd name="f583" fmla="val 1350043"/>
                  <a:gd name="f584" fmla="val 1655722"/>
                  <a:gd name="f585" fmla="val 1350817"/>
                  <a:gd name="f586" fmla="val 1675075"/>
                  <a:gd name="f587" fmla="val 1352365"/>
                  <a:gd name="f588" fmla="val 1718038"/>
                  <a:gd name="f589" fmla="val 1351978"/>
                  <a:gd name="f590" fmla="val 1761388"/>
                  <a:gd name="f591" fmla="val 1804351"/>
                  <a:gd name="f592" fmla="val 1831831"/>
                  <a:gd name="f593" fmla="val 1352752"/>
                  <a:gd name="f594" fmla="val 1858538"/>
                  <a:gd name="f595" fmla="val 1363590"/>
                  <a:gd name="f596" fmla="val 1883696"/>
                  <a:gd name="f597" fmla="val 1385265"/>
                  <a:gd name="f598" fmla="val 1934013"/>
                  <a:gd name="f599" fmla="val 1389523"/>
                  <a:gd name="f600" fmla="val 1987427"/>
                  <a:gd name="f601" fmla="val 1391070"/>
                  <a:gd name="f602" fmla="val 2041227"/>
                  <a:gd name="f603" fmla="val 1394167"/>
                  <a:gd name="f604" fmla="val 2161601"/>
                  <a:gd name="f605" fmla="val 1386039"/>
                  <a:gd name="f606" fmla="val 2281975"/>
                  <a:gd name="f607" fmla="val 1382555"/>
                  <a:gd name="f608" fmla="val 2401961"/>
                  <a:gd name="f609" fmla="val 1381007"/>
                  <a:gd name="f610" fmla="val 2456149"/>
                  <a:gd name="f611" fmla="val 1383716"/>
                  <a:gd name="f612" fmla="val 2510723"/>
                  <a:gd name="f613" fmla="val 2564911"/>
                  <a:gd name="f614" fmla="val 1385652"/>
                  <a:gd name="f615" fmla="val 2736762"/>
                  <a:gd name="f616" fmla="val 3080079"/>
                  <a:gd name="f617" fmla="val 3183035"/>
                  <a:gd name="f618" fmla="val 1386426"/>
                  <a:gd name="f619" fmla="val 3285604"/>
                  <a:gd name="f620" fmla="val 1376750"/>
                  <a:gd name="f621" fmla="val 3388174"/>
                  <a:gd name="f622" fmla="val 1376362"/>
                  <a:gd name="f623" fmla="val 3394753"/>
                  <a:gd name="f624" fmla="val 1375589"/>
                  <a:gd name="f625" fmla="val 3401333"/>
                  <a:gd name="f626" fmla="val 1375975"/>
                  <a:gd name="f627" fmla="val 3407914"/>
                  <a:gd name="f628" fmla="val 1377137"/>
                  <a:gd name="f629" fmla="val 3428040"/>
                  <a:gd name="f630" fmla="val 1365525"/>
                  <a:gd name="f631" fmla="val 3438878"/>
                  <a:gd name="f632" fmla="val 1349269"/>
                  <a:gd name="f633" fmla="val 3447393"/>
                  <a:gd name="f634" fmla="val 1290050"/>
                  <a:gd name="f635" fmla="val 3479518"/>
                  <a:gd name="f636" fmla="val 1228121"/>
                  <a:gd name="f637" fmla="val 3481840"/>
                  <a:gd name="f638" fmla="val 1164257"/>
                  <a:gd name="f639" fmla="val 3465197"/>
                  <a:gd name="f640" fmla="val 1133680"/>
                  <a:gd name="f641" fmla="val 3457069"/>
                  <a:gd name="f642" fmla="val 1104651"/>
                  <a:gd name="f643" fmla="val 3447006"/>
                  <a:gd name="f644" fmla="val 1077557"/>
                  <a:gd name="f645" fmla="val 3430363"/>
                  <a:gd name="f646" fmla="val 1028401"/>
                  <a:gd name="f647" fmla="val 3400560"/>
                  <a:gd name="f648" fmla="val 973440"/>
                  <a:gd name="f649" fmla="val 3387399"/>
                  <a:gd name="f650" fmla="val 916156"/>
                  <a:gd name="f651" fmla="val 3385852"/>
                  <a:gd name="f652" fmla="val 904544"/>
                  <a:gd name="f653" fmla="val 3385464"/>
                  <a:gd name="f654" fmla="val 901835"/>
                  <a:gd name="f655" fmla="val 3381981"/>
                  <a:gd name="f656" fmla="val 3370756"/>
                  <a:gd name="f657" fmla="val 902609"/>
                  <a:gd name="f658" fmla="val 3264704"/>
                  <a:gd name="f659" fmla="val 894868"/>
                  <a:gd name="f660" fmla="val 3158651"/>
                  <a:gd name="f661" fmla="val 884805"/>
                  <a:gd name="f662" fmla="val 3052985"/>
                  <a:gd name="f663" fmla="val 876676"/>
                  <a:gd name="f664" fmla="val 2968995"/>
                  <a:gd name="f665" fmla="val 863903"/>
                  <a:gd name="f666" fmla="val 2885391"/>
                  <a:gd name="f667" fmla="val 853066"/>
                  <a:gd name="f668" fmla="val 2801401"/>
                  <a:gd name="f669" fmla="val 844938"/>
                  <a:gd name="f670" fmla="val 2738311"/>
                  <a:gd name="f671" fmla="val 843390"/>
                  <a:gd name="f672" fmla="val 2674834"/>
                  <a:gd name="f673" fmla="val 844550"/>
                  <a:gd name="f674" fmla="val 2610970"/>
                  <a:gd name="f675" fmla="val 847260"/>
                  <a:gd name="f676" fmla="val 2484791"/>
                  <a:gd name="f677" fmla="val 858485"/>
                  <a:gd name="f678" fmla="val 2358998"/>
                  <a:gd name="f679" fmla="val 865452"/>
                  <a:gd name="f680" fmla="val 2232819"/>
                  <a:gd name="f681" fmla="val 870097"/>
                  <a:gd name="f682" fmla="val 2144958"/>
                  <a:gd name="f683" fmla="val 875128"/>
                  <a:gd name="f684" fmla="val 2057097"/>
                  <a:gd name="f685" fmla="val 1969235"/>
                  <a:gd name="f686" fmla="val 862355"/>
                  <a:gd name="f687" fmla="val 1899179"/>
                  <a:gd name="f688" fmla="val 853840"/>
                  <a:gd name="f689" fmla="val 1829896"/>
                  <a:gd name="f690" fmla="val 823650"/>
                  <a:gd name="f691" fmla="val 816683"/>
                  <a:gd name="f692" fmla="val 1749776"/>
                  <a:gd name="f693" fmla="val 807781"/>
                  <a:gd name="f694" fmla="val 1735455"/>
                  <a:gd name="f695" fmla="val 797330"/>
                  <a:gd name="f696" fmla="val 1721521"/>
                  <a:gd name="f697" fmla="val 871644"/>
                  <a:gd name="f698" fmla="val 1774160"/>
                  <a:gd name="f699" fmla="val 896803"/>
                  <a:gd name="f700" fmla="val 924284"/>
                  <a:gd name="f701" fmla="val 1937884"/>
                  <a:gd name="f702" fmla="val 949442"/>
                  <a:gd name="f703" fmla="val 1908855"/>
                  <a:gd name="f704" fmla="val 950217"/>
                  <a:gd name="f705" fmla="val 1877504"/>
                  <a:gd name="f706" fmla="val 942863"/>
                  <a:gd name="f707" fmla="val 1844217"/>
                  <a:gd name="f708" fmla="val 930090"/>
                  <a:gd name="f709" fmla="val 1785772"/>
                  <a:gd name="f710" fmla="val 895255"/>
                  <a:gd name="f711" fmla="val 1741648"/>
                  <a:gd name="f712" fmla="val 851517"/>
                  <a:gd name="f713" fmla="val 1703330"/>
                  <a:gd name="f714" fmla="val 834487"/>
                  <a:gd name="f715" fmla="val 1688235"/>
                  <a:gd name="f716" fmla="val 815909"/>
                  <a:gd name="f717" fmla="val 1675462"/>
                  <a:gd name="f718" fmla="val 795008"/>
                  <a:gd name="f719" fmla="val 1660754"/>
                  <a:gd name="f720" fmla="val 837196"/>
                  <a:gd name="f721" fmla="val 1650303"/>
                  <a:gd name="f722" fmla="val 875902"/>
                  <a:gd name="f723" fmla="val 1641401"/>
                  <a:gd name="f724" fmla="val 1653012"/>
                  <a:gd name="f725" fmla="val 936282"/>
                  <a:gd name="f726" fmla="val 1658818"/>
                  <a:gd name="f727" fmla="val 952926"/>
                  <a:gd name="f728" fmla="val 1669656"/>
                  <a:gd name="f729" fmla="val 961441"/>
                  <a:gd name="f730" fmla="val 966085"/>
                  <a:gd name="f731" fmla="val 1700620"/>
                  <a:gd name="f732" fmla="val 976536"/>
                  <a:gd name="f733" fmla="val 1701007"/>
                  <a:gd name="f734" fmla="val 985438"/>
                  <a:gd name="f735" fmla="val 993954"/>
                  <a:gd name="f736" fmla="val 1705652"/>
                  <a:gd name="f737" fmla="val 999372"/>
                  <a:gd name="f738" fmla="val 1709522"/>
                  <a:gd name="f739" fmla="val 1003243"/>
                  <a:gd name="f740" fmla="val 1717264"/>
                  <a:gd name="f741" fmla="val 1012919"/>
                  <a:gd name="f742" fmla="val 1736229"/>
                  <a:gd name="f743" fmla="val 1024143"/>
                  <a:gd name="f744" fmla="val 1754808"/>
                  <a:gd name="f745" fmla="val 1033433"/>
                  <a:gd name="f746" fmla="val 1036917"/>
                  <a:gd name="f747" fmla="val 1781127"/>
                  <a:gd name="f748" fmla="val 1040013"/>
                  <a:gd name="f749" fmla="val 1781514"/>
                  <a:gd name="f750" fmla="val 1045819"/>
                  <a:gd name="f751" fmla="val 1778418"/>
                  <a:gd name="f752" fmla="val 1050076"/>
                  <a:gd name="f753" fmla="val 1776096"/>
                  <a:gd name="f754" fmla="val 1054334"/>
                  <a:gd name="f755" fmla="val 1058204"/>
                  <a:gd name="f756" fmla="val 1771838"/>
                  <a:gd name="f757" fmla="val 1070203"/>
                  <a:gd name="f758" fmla="val 1764097"/>
                  <a:gd name="f759" fmla="val 1071364"/>
                  <a:gd name="f760" fmla="val 1758678"/>
                  <a:gd name="f761" fmla="val 1062462"/>
                  <a:gd name="f762" fmla="val 1747067"/>
                  <a:gd name="f763" fmla="val 1032659"/>
                  <a:gd name="f764" fmla="val 1707587"/>
                  <a:gd name="f765" fmla="val 1002469"/>
                  <a:gd name="f766" fmla="val 1668495"/>
                  <a:gd name="f767" fmla="val 972279"/>
                  <a:gd name="f768" fmla="val 1629015"/>
                  <a:gd name="f769" fmla="val 970343"/>
                  <a:gd name="f770" fmla="val 1626693"/>
                  <a:gd name="f771" fmla="val 967247"/>
                  <a:gd name="f772" fmla="val 1624758"/>
                  <a:gd name="f773" fmla="val 1620113"/>
                  <a:gd name="f774" fmla="val 1001695"/>
                  <a:gd name="f775" fmla="val 1609662"/>
                  <a:gd name="f776" fmla="val 1036529"/>
                  <a:gd name="f777" fmla="val 1599599"/>
                  <a:gd name="f778" fmla="val 1585665"/>
                  <a:gd name="f779" fmla="val 1084524"/>
                  <a:gd name="f780" fmla="val 1579473"/>
                  <a:gd name="f781" fmla="val 1099232"/>
                  <a:gd name="f782" fmla="val 1572892"/>
                  <a:gd name="f783" fmla="val 1113166"/>
                  <a:gd name="f784" fmla="val 1565538"/>
                  <a:gd name="f785" fmla="val 1122068"/>
                  <a:gd name="f786" fmla="val 1560507"/>
                  <a:gd name="f787" fmla="val 1130197"/>
                  <a:gd name="f788" fmla="val 1556249"/>
                  <a:gd name="f789" fmla="val 1140647"/>
                  <a:gd name="f790" fmla="val 1557411"/>
                  <a:gd name="f791" fmla="val 1154581"/>
                  <a:gd name="f792" fmla="val 1558959"/>
                  <a:gd name="f793" fmla="val 1148388"/>
                  <a:gd name="f794" fmla="val 1547734"/>
                  <a:gd name="f795" fmla="val 1149162"/>
                  <a:gd name="f796" fmla="val 1541928"/>
                  <a:gd name="f797" fmla="val 1150323"/>
                  <a:gd name="f798" fmla="val 1532252"/>
                  <a:gd name="f799" fmla="val 1143743"/>
                  <a:gd name="f800" fmla="val 1536122"/>
                  <a:gd name="f801" fmla="val 1139099"/>
                  <a:gd name="f802" fmla="val 1536896"/>
                  <a:gd name="f803" fmla="val 1106586"/>
                  <a:gd name="f804" fmla="val 1542315"/>
                  <a:gd name="f805" fmla="val 1072912"/>
                  <a:gd name="f806" fmla="val 1541154"/>
                  <a:gd name="f807" fmla="val 1040400"/>
                  <a:gd name="f808" fmla="val 1551217"/>
                  <a:gd name="f809" fmla="val 1064397"/>
                  <a:gd name="f810" fmla="val 1514061"/>
                  <a:gd name="f811" fmla="val 1091491"/>
                  <a:gd name="f812" fmla="val 1480000"/>
                  <a:gd name="f813" fmla="val 1125939"/>
                  <a:gd name="f814" fmla="val 1449809"/>
                  <a:gd name="f815" fmla="val 1112005"/>
                  <a:gd name="f816" fmla="val 1100393"/>
                  <a:gd name="f817" fmla="val 1450584"/>
                  <a:gd name="f818" fmla="val 1089556"/>
                  <a:gd name="f819" fmla="val 1454841"/>
                  <a:gd name="f820" fmla="val 1461421"/>
                  <a:gd name="f821" fmla="val 1057430"/>
                  <a:gd name="f822" fmla="val 1470324"/>
                  <a:gd name="f823" fmla="val 1043109"/>
                  <a:gd name="f824" fmla="val 1480774"/>
                  <a:gd name="f825" fmla="val 1001308"/>
                  <a:gd name="f826" fmla="val 1511351"/>
                  <a:gd name="f827" fmla="val 959506"/>
                  <a:gd name="f828" fmla="val 921961"/>
                  <a:gd name="f829" fmla="val 1578311"/>
                  <a:gd name="f830" fmla="val 1583730"/>
                  <a:gd name="f831" fmla="val 910737"/>
                  <a:gd name="f832" fmla="val 1582956"/>
                  <a:gd name="f833" fmla="val 904157"/>
                  <a:gd name="f834" fmla="val 1581408"/>
                  <a:gd name="f835" fmla="val 878224"/>
                  <a:gd name="f836" fmla="val 1574828"/>
                  <a:gd name="f837" fmla="val 851905"/>
                  <a:gd name="f838" fmla="val 1570183"/>
                  <a:gd name="f839" fmla="val 825198"/>
                  <a:gd name="f840" fmla="val 1570957"/>
                  <a:gd name="f841" fmla="val 1571344"/>
                  <a:gd name="f842" fmla="val 780300"/>
                  <a:gd name="f843" fmla="val 769075"/>
                  <a:gd name="f844" fmla="val 1602308"/>
                  <a:gd name="f845" fmla="val 766753"/>
                  <a:gd name="f846" fmla="val 1607340"/>
                  <a:gd name="f847" fmla="val 763270"/>
                  <a:gd name="f848" fmla="val 1611985"/>
                  <a:gd name="f849" fmla="val 760173"/>
                  <a:gd name="f850" fmla="val 1616629"/>
                  <a:gd name="f851" fmla="val 1635982"/>
                  <a:gd name="f852" fmla="val 744304"/>
                  <a:gd name="f853" fmla="val 1639466"/>
                  <a:gd name="f854" fmla="val 723016"/>
                  <a:gd name="f855" fmla="val 1632499"/>
                  <a:gd name="f856" fmla="val 702889"/>
                  <a:gd name="f857" fmla="val 1625919"/>
                  <a:gd name="f858" fmla="val 688568"/>
                  <a:gd name="f859" fmla="val 673473"/>
                  <a:gd name="f860" fmla="val 1642562"/>
                  <a:gd name="f861" fmla="val 655281"/>
                  <a:gd name="f862" fmla="val 1654561"/>
                  <a:gd name="f863" fmla="val 1654174"/>
                  <a:gd name="f864" fmla="val 640573"/>
                  <a:gd name="f865" fmla="val 1637143"/>
                  <a:gd name="f866" fmla="val 618511"/>
                  <a:gd name="f867" fmla="val 1611598"/>
                  <a:gd name="f868" fmla="val 594127"/>
                  <a:gd name="f869" fmla="val 1589149"/>
                  <a:gd name="f870" fmla="val 560840"/>
                  <a:gd name="f871" fmla="val 510136"/>
                  <a:gd name="f872" fmla="val 458271"/>
                  <a:gd name="f873" fmla="val 1584504"/>
                  <a:gd name="f874" fmla="val 423823"/>
                  <a:gd name="f875" fmla="val 1630177"/>
                  <a:gd name="f876" fmla="val 415308"/>
                  <a:gd name="f877" fmla="val 407180"/>
                  <a:gd name="f878" fmla="val 1653787"/>
                  <a:gd name="f879" fmla="val 400600"/>
                  <a:gd name="f880" fmla="val 1666172"/>
                  <a:gd name="f881" fmla="val 395181"/>
                  <a:gd name="f882" fmla="val 395955"/>
                  <a:gd name="f883" fmla="val 1661915"/>
                  <a:gd name="f884" fmla="val 394794"/>
                  <a:gd name="f885" fmla="val 1659206"/>
                  <a:gd name="f886" fmla="val 374668"/>
                  <a:gd name="f887" fmla="val 1613146"/>
                  <a:gd name="f888" fmla="val 354541"/>
                  <a:gd name="f889" fmla="val 1566700"/>
                  <a:gd name="f890" fmla="val 325899"/>
                  <a:gd name="f891" fmla="val 1524898"/>
                  <a:gd name="f892" fmla="val 1516383"/>
                  <a:gd name="f893" fmla="val 321641"/>
                  <a:gd name="f894" fmla="val 1505932"/>
                  <a:gd name="f895" fmla="val 322028"/>
                  <a:gd name="f896" fmla="val 1496256"/>
                  <a:gd name="f897" fmla="val 323577"/>
                  <a:gd name="f898" fmla="val 329382"/>
                  <a:gd name="f899" fmla="val 1427360"/>
                  <a:gd name="f900" fmla="val 340220"/>
                  <a:gd name="f901" fmla="val 1394461"/>
                  <a:gd name="f902" fmla="val 357637"/>
                  <a:gd name="f903" fmla="val 1341047"/>
                  <a:gd name="f904" fmla="val 360347"/>
                  <a:gd name="f905" fmla="val 1285312"/>
                  <a:gd name="f906" fmla="val 367701"/>
                  <a:gd name="f907" fmla="val 1230350"/>
                  <a:gd name="f908" fmla="val 381247"/>
                  <a:gd name="f909" fmla="val 1128555"/>
                  <a:gd name="f910" fmla="val 394020"/>
                  <a:gd name="f911" fmla="val 1026373"/>
                  <a:gd name="f912" fmla="val 412212"/>
                  <a:gd name="f913" fmla="val 925352"/>
                  <a:gd name="f914" fmla="val 428081"/>
                  <a:gd name="f915" fmla="val 839039"/>
                  <a:gd name="f916" fmla="val 438918"/>
                  <a:gd name="f917" fmla="val 751952"/>
                  <a:gd name="f918" fmla="val 447434"/>
                  <a:gd name="f919" fmla="val 664478"/>
                  <a:gd name="f920" fmla="val 455562"/>
                  <a:gd name="f921" fmla="val 583583"/>
                  <a:gd name="f922" fmla="val 476076"/>
                  <a:gd name="f923" fmla="val 400894"/>
                  <a:gd name="f924" fmla="val 480720"/>
                  <a:gd name="f925" fmla="val 391218"/>
                  <a:gd name="f926" fmla="val 518265"/>
                  <a:gd name="f927" fmla="val 309162"/>
                  <a:gd name="f928" fmla="val 556196"/>
                  <a:gd name="f929" fmla="val 227494"/>
                  <a:gd name="f930" fmla="val 614254"/>
                  <a:gd name="f931" fmla="val 157050"/>
                  <a:gd name="f932" fmla="val 684698"/>
                  <a:gd name="f933" fmla="val 71125"/>
                  <a:gd name="f934" fmla="val 21969"/>
                  <a:gd name="f935" fmla="val 885578"/>
                  <a:gd name="f936" fmla="val 5712"/>
                  <a:gd name="f937" fmla="val 930864"/>
                  <a:gd name="f938" fmla="val -1061"/>
                  <a:gd name="f939" fmla="val 975568"/>
                  <a:gd name="f940" fmla="val -1545"/>
                  <a:gd name="f941" fmla="+- 0 0 -90"/>
                  <a:gd name="f942" fmla="*/ f3 1 1735316"/>
                  <a:gd name="f943" fmla="*/ f4 1 3475373"/>
                  <a:gd name="f944" fmla="val f5"/>
                  <a:gd name="f945" fmla="val f6"/>
                  <a:gd name="f946" fmla="val f7"/>
                  <a:gd name="f947" fmla="*/ f941 f0 1"/>
                  <a:gd name="f948" fmla="+- f946 0 f944"/>
                  <a:gd name="f949" fmla="+- f945 0 f944"/>
                  <a:gd name="f950" fmla="*/ f947 1 f2"/>
                  <a:gd name="f951" fmla="*/ f949 1 1735316"/>
                  <a:gd name="f952" fmla="*/ f948 1 3475373"/>
                  <a:gd name="f953" fmla="*/ 773720 f949 1"/>
                  <a:gd name="f954" fmla="*/ 3059469 f948 1"/>
                  <a:gd name="f955" fmla="*/ 778752 f949 1"/>
                  <a:gd name="f956" fmla="*/ 3069243 f948 1"/>
                  <a:gd name="f957" fmla="*/ 794622 f949 1"/>
                  <a:gd name="f958" fmla="*/ 3239159 f948 1"/>
                  <a:gd name="f959" fmla="*/ 3285605 f948 1"/>
                  <a:gd name="f960" fmla="*/ 786106 f949 1"/>
                  <a:gd name="f961" fmla="*/ 3294508 f948 1"/>
                  <a:gd name="f962" fmla="*/ 544198 f949 1"/>
                  <a:gd name="f963" fmla="*/ 3323924 f948 1"/>
                  <a:gd name="f964" fmla="*/ 366927 f949 1"/>
                  <a:gd name="f965" fmla="*/ 3322762 f948 1"/>
                  <a:gd name="f966" fmla="*/ 332479 f949 1"/>
                  <a:gd name="f967" fmla="*/ 3310764 f948 1"/>
                  <a:gd name="f968" fmla="*/ 312352 f949 1"/>
                  <a:gd name="f969" fmla="*/ 3291798 f948 1"/>
                  <a:gd name="f970" fmla="*/ 319706 f949 1"/>
                  <a:gd name="f971" fmla="*/ 3271671 f948 1"/>
                  <a:gd name="f972" fmla="*/ 529877 f949 1"/>
                  <a:gd name="f973" fmla="*/ 3179940 f948 1"/>
                  <a:gd name="f974" fmla="*/ 764044 f949 1"/>
                  <a:gd name="f975" fmla="*/ 3063050 f948 1"/>
                  <a:gd name="f976" fmla="*/ 739175 f949 1"/>
                  <a:gd name="f977" fmla="*/ 2129863 f948 1"/>
                  <a:gd name="f978" fmla="*/ 741594 f949 1"/>
                  <a:gd name="f979" fmla="*/ 2138379 f948 1"/>
                  <a:gd name="f980" fmla="*/ 767527 f949 1"/>
                  <a:gd name="f981" fmla="*/ 2480921 f948 1"/>
                  <a:gd name="f982" fmla="*/ 780687 f949 1"/>
                  <a:gd name="f983" fmla="*/ 2978672 f948 1"/>
                  <a:gd name="f984" fmla="*/ 2984865 f948 1"/>
                  <a:gd name="f985" fmla="*/ 711017 f949 1"/>
                  <a:gd name="f986" fmla="*/ 2720894 f948 1"/>
                  <a:gd name="f987" fmla="*/ 658765 f949 1"/>
                  <a:gd name="f988" fmla="*/ 2458859 f948 1"/>
                  <a:gd name="f989" fmla="*/ 627801 f949 1"/>
                  <a:gd name="f990" fmla="*/ 2199146 f948 1"/>
                  <a:gd name="f991" fmla="*/ 639413 f949 1"/>
                  <a:gd name="f992" fmla="*/ 2178632 f948 1"/>
                  <a:gd name="f993" fmla="*/ 730370 f949 1"/>
                  <a:gd name="f994" fmla="*/ 2131799 f948 1"/>
                  <a:gd name="f995" fmla="*/ 65364 f949 1"/>
                  <a:gd name="f996" fmla="*/ 1524365 f948 1"/>
                  <a:gd name="f997" fmla="*/ 97538 f949 1"/>
                  <a:gd name="f998" fmla="*/ 1526833 f948 1"/>
                  <a:gd name="f999" fmla="*/ 144758 f949 1"/>
                  <a:gd name="f1000" fmla="*/ 1555862 f948 1"/>
                  <a:gd name="f1001" fmla="*/ 232619 f949 1"/>
                  <a:gd name="f1002" fmla="*/ 1689395 f948 1"/>
                  <a:gd name="f1003" fmla="*/ 171464 f949 1"/>
                  <a:gd name="f1004" fmla="*/ 1676235 f948 1"/>
                  <a:gd name="f1005" fmla="*/ 122309 f949 1"/>
                  <a:gd name="f1006" fmla="*/ 1622048 f948 1"/>
                  <a:gd name="f1007" fmla="*/ 111859 f949 1"/>
                  <a:gd name="f1008" fmla="*/ 1613532 f948 1"/>
                  <a:gd name="f1009" fmla="*/ 4645 f949 1"/>
                  <a:gd name="f1010" fmla="*/ 0 f949 1"/>
                  <a:gd name="f1011" fmla="*/ 1550056 f948 1"/>
                  <a:gd name="f1012" fmla="*/ 36383 f949 1"/>
                  <a:gd name="f1013" fmla="*/ 1537283 f948 1"/>
                  <a:gd name="f1014" fmla="*/ 208235 f949 1"/>
                  <a:gd name="f1015" fmla="*/ 1519091 f948 1"/>
                  <a:gd name="f1016" fmla="*/ 372734 f949 1"/>
                  <a:gd name="f1017" fmla="*/ 1694427 f948 1"/>
                  <a:gd name="f1018" fmla="*/ 293000 f949 1"/>
                  <a:gd name="f1019" fmla="*/ 1690556 f948 1"/>
                  <a:gd name="f1020" fmla="*/ 283711 f949 1"/>
                  <a:gd name="f1021" fmla="*/ 1683976 f948 1"/>
                  <a:gd name="f1022" fmla="*/ 208622 f949 1"/>
                  <a:gd name="f1023" fmla="*/ 1524897 f948 1"/>
                  <a:gd name="f1024" fmla="*/ 1335335 f949 1"/>
                  <a:gd name="f1025" fmla="*/ 881615 f948 1"/>
                  <a:gd name="f1026" fmla="*/ 1328755 f949 1"/>
                  <a:gd name="f1027" fmla="*/ 894775 f948 1"/>
                  <a:gd name="f1028" fmla="*/ 1331465 f949 1"/>
                  <a:gd name="f1029" fmla="*/ 991538 f948 1"/>
                  <a:gd name="f1030" fmla="*/ 1343463 f949 1"/>
                  <a:gd name="f1031" fmla="*/ 1200160 f948 1"/>
                  <a:gd name="f1032" fmla="*/ 1357010 f949 1"/>
                  <a:gd name="f1033" fmla="*/ 1385946 f948 1"/>
                  <a:gd name="f1034" fmla="*/ 1359719 f949 1"/>
                  <a:gd name="f1035" fmla="*/ 1479226 f948 1"/>
                  <a:gd name="f1036" fmla="*/ 1384878 f949 1"/>
                  <a:gd name="f1037" fmla="*/ 1443230 f948 1"/>
                  <a:gd name="f1038" fmla="*/ 1390683 f949 1"/>
                  <a:gd name="f1039" fmla="*/ 1387494 f948 1"/>
                  <a:gd name="f1040" fmla="*/ 1373266 f949 1"/>
                  <a:gd name="f1041" fmla="*/ 1022502 f948 1"/>
                  <a:gd name="f1042" fmla="*/ 1353526 f949 1"/>
                  <a:gd name="f1043" fmla="*/ 892452 f948 1"/>
                  <a:gd name="f1044" fmla="*/ 870919 f949 1"/>
                  <a:gd name="f1045" fmla="*/ 493787 f948 1"/>
                  <a:gd name="f1046" fmla="*/ 801201 f949 1"/>
                  <a:gd name="f1047" fmla="*/ 553007 f948 1"/>
                  <a:gd name="f1048" fmla="*/ 794621 f949 1"/>
                  <a:gd name="f1049" fmla="*/ 571585 f948 1"/>
                  <a:gd name="f1050" fmla="*/ 776042 f949 1"/>
                  <a:gd name="f1051" fmla="*/ 721375 f948 1"/>
                  <a:gd name="f1052" fmla="*/ 819005 f949 1"/>
                  <a:gd name="f1053" fmla="*/ 1032566 f948 1"/>
                  <a:gd name="f1054" fmla="*/ 868161 f949 1"/>
                  <a:gd name="f1055" fmla="*/ 1133974 f948 1"/>
                  <a:gd name="f1056" fmla="*/ 971892 f949 1"/>
                  <a:gd name="f1057" fmla="*/ 1131264 f948 1"/>
                  <a:gd name="f1058" fmla="*/ 1005952 f949 1"/>
                  <a:gd name="f1059" fmla="*/ 1055015 f948 1"/>
                  <a:gd name="f1060" fmla="*/ 1028014 f949 1"/>
                  <a:gd name="f1061" fmla="*/ 828201 f948 1"/>
                  <a:gd name="f1062" fmla="*/ 1005565 f949 1"/>
                  <a:gd name="f1063" fmla="*/ 612612 f948 1"/>
                  <a:gd name="f1064" fmla="*/ 958344 f949 1"/>
                  <a:gd name="f1065" fmla="*/ 521655 f948 1"/>
                  <a:gd name="f1066" fmla="*/ 608448 f949 1"/>
                  <a:gd name="f1067" fmla="*/ 489142 f948 1"/>
                  <a:gd name="f1068" fmla="*/ 526005 f949 1"/>
                  <a:gd name="f1069" fmla="*/ 526300 f948 1"/>
                  <a:gd name="f1070" fmla="*/ 486526 f949 1"/>
                  <a:gd name="f1071" fmla="*/ 661381 f948 1"/>
                  <a:gd name="f1072" fmla="*/ 466786 f949 1"/>
                  <a:gd name="f1073" fmla="*/ 931545 f948 1"/>
                  <a:gd name="f1074" fmla="*/ 467174 f949 1"/>
                  <a:gd name="f1075" fmla="*/ 1060047 f948 1"/>
                  <a:gd name="f1076" fmla="*/ 480333 f949 1"/>
                  <a:gd name="f1077" fmla="*/ 1119266 f948 1"/>
                  <a:gd name="f1078" fmla="*/ 519813 f949 1"/>
                  <a:gd name="f1079" fmla="*/ 1132813 f948 1"/>
                  <a:gd name="f1080" fmla="*/ 568969 f949 1"/>
                  <a:gd name="f1081" fmla="*/ 1088689 f948 1"/>
                  <a:gd name="f1082" fmla="*/ 598772 f949 1"/>
                  <a:gd name="f1083" fmla="*/ 1020954 f948 1"/>
                  <a:gd name="f1084" fmla="*/ 649089 f949 1"/>
                  <a:gd name="f1085" fmla="*/ 813106 f948 1"/>
                  <a:gd name="f1086" fmla="*/ 668054 f949 1"/>
                  <a:gd name="f1087" fmla="*/ 631578 f948 1"/>
                  <a:gd name="f1088" fmla="*/ 651798 f949 1"/>
                  <a:gd name="f1089" fmla="*/ 534041 f948 1"/>
                  <a:gd name="f1090" fmla="*/ 1019838 f949 1"/>
                  <a:gd name="f1091" fmla="*/ 2858 f948 1"/>
                  <a:gd name="f1092" fmla="*/ 1151485 f949 1"/>
                  <a:gd name="f1093" fmla="*/ 29323 f948 1"/>
                  <a:gd name="f1094" fmla="*/ 1291985 f949 1"/>
                  <a:gd name="f1095" fmla="*/ 98605 f948 1"/>
                  <a:gd name="f1096" fmla="*/ 1500994 f949 1"/>
                  <a:gd name="f1097" fmla="*/ 419086 f948 1"/>
                  <a:gd name="f1098" fmla="*/ 1529636 f949 1"/>
                  <a:gd name="f1099" fmla="*/ 600227 f948 1"/>
                  <a:gd name="f1100" fmla="*/ 1536215 f949 1"/>
                  <a:gd name="f1101" fmla="*/ 717891 f948 1"/>
                  <a:gd name="f1102" fmla="*/ 1548989 f949 1"/>
                  <a:gd name="f1103" fmla="*/ 865746 f948 1"/>
                  <a:gd name="f1104" fmla="*/ 1567180 f949 1"/>
                  <a:gd name="f1105" fmla="*/ 1022889 f948 1"/>
                  <a:gd name="f1106" fmla="*/ 1588468 f949 1"/>
                  <a:gd name="f1107" fmla="*/ 1237704 f948 1"/>
                  <a:gd name="f1108" fmla="*/ 1598144 f949 1"/>
                  <a:gd name="f1109" fmla="*/ 1418458 f948 1"/>
                  <a:gd name="f1110" fmla="*/ 1610917 f949 1"/>
                  <a:gd name="f1111" fmla="*/ 1564765 f948 1"/>
                  <a:gd name="f1112" fmla="*/ 1634528 f949 1"/>
                  <a:gd name="f1113" fmla="*/ 1765258 f948 1"/>
                  <a:gd name="f1114" fmla="*/ 1658137 f949 1"/>
                  <a:gd name="f1115" fmla="*/ 1971171 f948 1"/>
                  <a:gd name="f1116" fmla="*/ 1679425 f949 1"/>
                  <a:gd name="f1117" fmla="*/ 2163537 f948 1"/>
                  <a:gd name="f1118" fmla="*/ 1701487 f949 1"/>
                  <a:gd name="f1119" fmla="*/ 2368287 f948 1"/>
                  <a:gd name="f1120" fmla="*/ 1708455 f949 1"/>
                  <a:gd name="f1121" fmla="*/ 2592392 f948 1"/>
                  <a:gd name="f1122" fmla="*/ 1704584 f949 1"/>
                  <a:gd name="f1123" fmla="*/ 2829268 f948 1"/>
                  <a:gd name="f1124" fmla="*/ 1719292 f949 1"/>
                  <a:gd name="f1125" fmla="*/ 2944611 f948 1"/>
                  <a:gd name="f1126" fmla="*/ 1732839 f949 1"/>
                  <a:gd name="f1127" fmla="*/ 3196582 f948 1"/>
                  <a:gd name="f1128" fmla="*/ 1734774 f949 1"/>
                  <a:gd name="f1129" fmla="*/ 3234513 f948 1"/>
                  <a:gd name="f1130" fmla="*/ 1722389 f949 1"/>
                  <a:gd name="f1131" fmla="*/ 3254640 f948 1"/>
                  <a:gd name="f1132" fmla="*/ 1617884 f949 1"/>
                  <a:gd name="f1133" fmla="*/ 3292571 f948 1"/>
                  <a:gd name="f1134" fmla="*/ 1471191 f949 1"/>
                  <a:gd name="f1135" fmla="*/ 3304570 f948 1"/>
                  <a:gd name="f1136" fmla="*/ 1458031 f949 1"/>
                  <a:gd name="f1137" fmla="*/ 3291023 f948 1"/>
                  <a:gd name="f1138" fmla="*/ 1456870 f949 1"/>
                  <a:gd name="f1139" fmla="*/ 3013119 f948 1"/>
                  <a:gd name="f1140" fmla="*/ 1445645 f949 1"/>
                  <a:gd name="f1141" fmla="*/ 2698831 f948 1"/>
                  <a:gd name="f1142" fmla="*/ 1429002 f949 1"/>
                  <a:gd name="f1143" fmla="*/ 2541301 f948 1"/>
                  <a:gd name="f1144" fmla="*/ 1422422 f949 1"/>
                  <a:gd name="f1145" fmla="*/ 2365965 f948 1"/>
                  <a:gd name="f1146" fmla="*/ 1426679 f949 1"/>
                  <a:gd name="f1147" fmla="*/ 2106252 f948 1"/>
                  <a:gd name="f1148" fmla="*/ 1406553 f949 1"/>
                  <a:gd name="f1149" fmla="*/ 1856216 f948 1"/>
                  <a:gd name="f1150" fmla="*/ 1387974 f949 1"/>
                  <a:gd name="f1151" fmla="*/ 1646820 f948 1"/>
                  <a:gd name="f1152" fmla="*/ 1374040 f949 1"/>
                  <a:gd name="f1153" fmla="*/ 1638304 f948 1"/>
                  <a:gd name="f1154" fmla="*/ 1350817 f949 1"/>
                  <a:gd name="f1155" fmla="*/ 1675075 f948 1"/>
                  <a:gd name="f1156" fmla="*/ 1804351 f948 1"/>
                  <a:gd name="f1157" fmla="*/ 1363590 f949 1"/>
                  <a:gd name="f1158" fmla="*/ 1883696 f948 1"/>
                  <a:gd name="f1159" fmla="*/ 1391070 f949 1"/>
                  <a:gd name="f1160" fmla="*/ 2041227 f948 1"/>
                  <a:gd name="f1161" fmla="*/ 1382555 f949 1"/>
                  <a:gd name="f1162" fmla="*/ 2401961 f948 1"/>
                  <a:gd name="f1163" fmla="*/ 1384104 f949 1"/>
                  <a:gd name="f1164" fmla="*/ 2564911 f948 1"/>
                  <a:gd name="f1165" fmla="*/ 3080079 f948 1"/>
                  <a:gd name="f1166" fmla="*/ 1376750 f949 1"/>
                  <a:gd name="f1167" fmla="*/ 3388174 f948 1"/>
                  <a:gd name="f1168" fmla="*/ 1375975 f949 1"/>
                  <a:gd name="f1169" fmla="*/ 3407914 f948 1"/>
                  <a:gd name="f1170" fmla="*/ 1349269 f949 1"/>
                  <a:gd name="f1171" fmla="*/ 3447393 f948 1"/>
                  <a:gd name="f1172" fmla="*/ 1164257 f949 1"/>
                  <a:gd name="f1173" fmla="*/ 3465197 f948 1"/>
                  <a:gd name="f1174" fmla="*/ 1077557 f949 1"/>
                  <a:gd name="f1175" fmla="*/ 3430363 f948 1"/>
                  <a:gd name="f1176" fmla="*/ 916156 f949 1"/>
                  <a:gd name="f1177" fmla="*/ 3385852 f948 1"/>
                  <a:gd name="f1178" fmla="*/ 901835 f949 1"/>
                  <a:gd name="f1179" fmla="*/ 3370756 f948 1"/>
                  <a:gd name="f1180" fmla="*/ 884805 f949 1"/>
                  <a:gd name="f1181" fmla="*/ 3052985 f948 1"/>
                  <a:gd name="f1182" fmla="*/ 853066 f949 1"/>
                  <a:gd name="f1183" fmla="*/ 2801401 f948 1"/>
                  <a:gd name="f1184" fmla="*/ 844550 f949 1"/>
                  <a:gd name="f1185" fmla="*/ 2610970 f948 1"/>
                  <a:gd name="f1186" fmla="*/ 865452 f949 1"/>
                  <a:gd name="f1187" fmla="*/ 2232819 f948 1"/>
                  <a:gd name="f1188" fmla="*/ 1969235 f948 1"/>
                  <a:gd name="f1189" fmla="*/ 823650 f949 1"/>
                  <a:gd name="f1190" fmla="*/ 797330 f949 1"/>
                  <a:gd name="f1191" fmla="*/ 1721521 f948 1"/>
                  <a:gd name="f1192" fmla="*/ 924284 f949 1"/>
                  <a:gd name="f1193" fmla="*/ 1937884 f948 1"/>
                  <a:gd name="f1194" fmla="*/ 942863 f949 1"/>
                  <a:gd name="f1195" fmla="*/ 1844217 f948 1"/>
                  <a:gd name="f1196" fmla="*/ 851517 f949 1"/>
                  <a:gd name="f1197" fmla="*/ 1703330 f948 1"/>
                  <a:gd name="f1198" fmla="*/ 795008 f949 1"/>
                  <a:gd name="f1199" fmla="*/ 1660754 f948 1"/>
                  <a:gd name="f1200" fmla="*/ 1653012 f948 1"/>
                  <a:gd name="f1201" fmla="*/ 961441 f949 1"/>
                  <a:gd name="f1202" fmla="*/ 985438 f949 1"/>
                  <a:gd name="f1203" fmla="*/ 1003243 f949 1"/>
                  <a:gd name="f1204" fmla="*/ 1717264 f948 1"/>
                  <a:gd name="f1205" fmla="*/ 1033433 f949 1"/>
                  <a:gd name="f1206" fmla="*/ 1774160 f948 1"/>
                  <a:gd name="f1207" fmla="*/ 1045819 f949 1"/>
                  <a:gd name="f1208" fmla="*/ 1778418 f948 1"/>
                  <a:gd name="f1209" fmla="*/ 1058204 f949 1"/>
                  <a:gd name="f1210" fmla="*/ 1771838 f948 1"/>
                  <a:gd name="f1211" fmla="*/ 1062462 f949 1"/>
                  <a:gd name="f1212" fmla="*/ 1747067 f948 1"/>
                  <a:gd name="f1213" fmla="*/ 972279 f949 1"/>
                  <a:gd name="f1214" fmla="*/ 1629015 f948 1"/>
                  <a:gd name="f1215" fmla="*/ 967247 f949 1"/>
                  <a:gd name="f1216" fmla="*/ 1620113 f948 1"/>
                  <a:gd name="f1217" fmla="*/ 1070203 f949 1"/>
                  <a:gd name="f1218" fmla="*/ 1585665 f948 1"/>
                  <a:gd name="f1219" fmla="*/ 1113166 f949 1"/>
                  <a:gd name="f1220" fmla="*/ 1565538 f948 1"/>
                  <a:gd name="f1221" fmla="*/ 1140647 f949 1"/>
                  <a:gd name="f1222" fmla="*/ 1557411 f948 1"/>
                  <a:gd name="f1223" fmla="*/ 1149162 f949 1"/>
                  <a:gd name="f1224" fmla="*/ 1541928 f948 1"/>
                  <a:gd name="f1225" fmla="*/ 1139099 f949 1"/>
                  <a:gd name="f1226" fmla="*/ 1536896 f948 1"/>
                  <a:gd name="f1227" fmla="*/ 1040400 f949 1"/>
                  <a:gd name="f1228" fmla="*/ 1551217 f948 1"/>
                  <a:gd name="f1229" fmla="*/ 1125939 f949 1"/>
                  <a:gd name="f1230" fmla="*/ 1449809 f948 1"/>
                  <a:gd name="f1231" fmla="*/ 1089556 f949 1"/>
                  <a:gd name="f1232" fmla="*/ 1454841 f948 1"/>
                  <a:gd name="f1233" fmla="*/ 1043109 f949 1"/>
                  <a:gd name="f1234" fmla="*/ 1480774 f948 1"/>
                  <a:gd name="f1235" fmla="*/ 921961 f949 1"/>
                  <a:gd name="f1236" fmla="*/ 1578311 f948 1"/>
                  <a:gd name="f1237" fmla="*/ 904157 f949 1"/>
                  <a:gd name="f1238" fmla="*/ 1581408 f948 1"/>
                  <a:gd name="f1239" fmla="*/ 825198 f949 1"/>
                  <a:gd name="f1240" fmla="*/ 1570957 f948 1"/>
                  <a:gd name="f1241" fmla="*/ 769075 f949 1"/>
                  <a:gd name="f1242" fmla="*/ 1602308 f948 1"/>
                  <a:gd name="f1243" fmla="*/ 760173 f949 1"/>
                  <a:gd name="f1244" fmla="*/ 1616629 f948 1"/>
                  <a:gd name="f1245" fmla="*/ 723016 f949 1"/>
                  <a:gd name="f1246" fmla="*/ 1632499 f948 1"/>
                  <a:gd name="f1247" fmla="*/ 673473 f949 1"/>
                  <a:gd name="f1248" fmla="*/ 1642562 f948 1"/>
                  <a:gd name="f1249" fmla="*/ 640573 f949 1"/>
                  <a:gd name="f1250" fmla="*/ 1637143 f948 1"/>
                  <a:gd name="f1251" fmla="*/ 560840 f949 1"/>
                  <a:gd name="f1252" fmla="*/ 1579473 f948 1"/>
                  <a:gd name="f1253" fmla="*/ 423823 f949 1"/>
                  <a:gd name="f1254" fmla="*/ 1630177 f948 1"/>
                  <a:gd name="f1255" fmla="*/ 400600 f949 1"/>
                  <a:gd name="f1256" fmla="*/ 1666172 f948 1"/>
                  <a:gd name="f1257" fmla="*/ 394794 f949 1"/>
                  <a:gd name="f1258" fmla="*/ 1659206 f948 1"/>
                  <a:gd name="f1259" fmla="*/ 325899 f949 1"/>
                  <a:gd name="f1260" fmla="*/ 1524898 f948 1"/>
                  <a:gd name="f1261" fmla="*/ 322028 f949 1"/>
                  <a:gd name="f1262" fmla="*/ 1496256 f948 1"/>
                  <a:gd name="f1263" fmla="*/ 340220 f949 1"/>
                  <a:gd name="f1264" fmla="*/ 1394461 f948 1"/>
                  <a:gd name="f1265" fmla="*/ 367701 f949 1"/>
                  <a:gd name="f1266" fmla="*/ 1230350 f948 1"/>
                  <a:gd name="f1267" fmla="*/ 412212 f949 1"/>
                  <a:gd name="f1268" fmla="*/ 925352 f948 1"/>
                  <a:gd name="f1269" fmla="*/ 447434 f949 1"/>
                  <a:gd name="f1270" fmla="*/ 664478 f948 1"/>
                  <a:gd name="f1271" fmla="*/ 480720 f949 1"/>
                  <a:gd name="f1272" fmla="*/ 391218 f948 1"/>
                  <a:gd name="f1273" fmla="*/ 614254 f949 1"/>
                  <a:gd name="f1274" fmla="*/ 157050 f948 1"/>
                  <a:gd name="f1275" fmla="*/ 885578 f949 1"/>
                  <a:gd name="f1276" fmla="*/ 5712 f948 1"/>
                  <a:gd name="f1277" fmla="+- f950 0 f1"/>
                  <a:gd name="f1278" fmla="*/ f953 1 1735316"/>
                  <a:gd name="f1279" fmla="*/ f954 1 3475373"/>
                  <a:gd name="f1280" fmla="*/ f955 1 1735316"/>
                  <a:gd name="f1281" fmla="*/ f956 1 3475373"/>
                  <a:gd name="f1282" fmla="*/ f957 1 1735316"/>
                  <a:gd name="f1283" fmla="*/ f958 1 3475373"/>
                  <a:gd name="f1284" fmla="*/ f959 1 3475373"/>
                  <a:gd name="f1285" fmla="*/ f960 1 1735316"/>
                  <a:gd name="f1286" fmla="*/ f961 1 3475373"/>
                  <a:gd name="f1287" fmla="*/ f962 1 1735316"/>
                  <a:gd name="f1288" fmla="*/ f963 1 3475373"/>
                  <a:gd name="f1289" fmla="*/ f964 1 1735316"/>
                  <a:gd name="f1290" fmla="*/ f965 1 3475373"/>
                  <a:gd name="f1291" fmla="*/ f966 1 1735316"/>
                  <a:gd name="f1292" fmla="*/ f967 1 3475373"/>
                  <a:gd name="f1293" fmla="*/ f968 1 1735316"/>
                  <a:gd name="f1294" fmla="*/ f969 1 3475373"/>
                  <a:gd name="f1295" fmla="*/ f970 1 1735316"/>
                  <a:gd name="f1296" fmla="*/ f971 1 3475373"/>
                  <a:gd name="f1297" fmla="*/ f972 1 1735316"/>
                  <a:gd name="f1298" fmla="*/ f973 1 3475373"/>
                  <a:gd name="f1299" fmla="*/ f974 1 1735316"/>
                  <a:gd name="f1300" fmla="*/ f975 1 3475373"/>
                  <a:gd name="f1301" fmla="*/ f976 1 1735316"/>
                  <a:gd name="f1302" fmla="*/ f977 1 3475373"/>
                  <a:gd name="f1303" fmla="*/ f978 1 1735316"/>
                  <a:gd name="f1304" fmla="*/ f979 1 3475373"/>
                  <a:gd name="f1305" fmla="*/ f980 1 1735316"/>
                  <a:gd name="f1306" fmla="*/ f981 1 3475373"/>
                  <a:gd name="f1307" fmla="*/ f982 1 1735316"/>
                  <a:gd name="f1308" fmla="*/ f983 1 3475373"/>
                  <a:gd name="f1309" fmla="*/ f984 1 3475373"/>
                  <a:gd name="f1310" fmla="*/ f985 1 1735316"/>
                  <a:gd name="f1311" fmla="*/ f986 1 3475373"/>
                  <a:gd name="f1312" fmla="*/ f987 1 1735316"/>
                  <a:gd name="f1313" fmla="*/ f988 1 3475373"/>
                  <a:gd name="f1314" fmla="*/ f989 1 1735316"/>
                  <a:gd name="f1315" fmla="*/ f990 1 3475373"/>
                  <a:gd name="f1316" fmla="*/ f991 1 1735316"/>
                  <a:gd name="f1317" fmla="*/ f992 1 3475373"/>
                  <a:gd name="f1318" fmla="*/ f993 1 1735316"/>
                  <a:gd name="f1319" fmla="*/ f994 1 3475373"/>
                  <a:gd name="f1320" fmla="*/ f995 1 1735316"/>
                  <a:gd name="f1321" fmla="*/ f996 1 3475373"/>
                  <a:gd name="f1322" fmla="*/ f997 1 1735316"/>
                  <a:gd name="f1323" fmla="*/ f998 1 3475373"/>
                  <a:gd name="f1324" fmla="*/ f999 1 1735316"/>
                  <a:gd name="f1325" fmla="*/ f1000 1 3475373"/>
                  <a:gd name="f1326" fmla="*/ f1001 1 1735316"/>
                  <a:gd name="f1327" fmla="*/ f1002 1 3475373"/>
                  <a:gd name="f1328" fmla="*/ f1003 1 1735316"/>
                  <a:gd name="f1329" fmla="*/ f1004 1 3475373"/>
                  <a:gd name="f1330" fmla="*/ f1005 1 1735316"/>
                  <a:gd name="f1331" fmla="*/ f1006 1 3475373"/>
                  <a:gd name="f1332" fmla="*/ f1007 1 1735316"/>
                  <a:gd name="f1333" fmla="*/ f1008 1 3475373"/>
                  <a:gd name="f1334" fmla="*/ f1009 1 1735316"/>
                  <a:gd name="f1335" fmla="*/ f1010 1 1735316"/>
                  <a:gd name="f1336" fmla="*/ f1011 1 3475373"/>
                  <a:gd name="f1337" fmla="*/ f1012 1 1735316"/>
                  <a:gd name="f1338" fmla="*/ f1013 1 3475373"/>
                  <a:gd name="f1339" fmla="*/ f1014 1 1735316"/>
                  <a:gd name="f1340" fmla="*/ f1015 1 3475373"/>
                  <a:gd name="f1341" fmla="*/ f1016 1 1735316"/>
                  <a:gd name="f1342" fmla="*/ f1017 1 3475373"/>
                  <a:gd name="f1343" fmla="*/ f1018 1 1735316"/>
                  <a:gd name="f1344" fmla="*/ f1019 1 3475373"/>
                  <a:gd name="f1345" fmla="*/ f1020 1 1735316"/>
                  <a:gd name="f1346" fmla="*/ f1021 1 3475373"/>
                  <a:gd name="f1347" fmla="*/ f1022 1 1735316"/>
                  <a:gd name="f1348" fmla="*/ f1023 1 3475373"/>
                  <a:gd name="f1349" fmla="*/ f1024 1 1735316"/>
                  <a:gd name="f1350" fmla="*/ f1025 1 3475373"/>
                  <a:gd name="f1351" fmla="*/ f1026 1 1735316"/>
                  <a:gd name="f1352" fmla="*/ f1027 1 3475373"/>
                  <a:gd name="f1353" fmla="*/ f1028 1 1735316"/>
                  <a:gd name="f1354" fmla="*/ f1029 1 3475373"/>
                  <a:gd name="f1355" fmla="*/ f1030 1 1735316"/>
                  <a:gd name="f1356" fmla="*/ f1031 1 3475373"/>
                  <a:gd name="f1357" fmla="*/ f1032 1 1735316"/>
                  <a:gd name="f1358" fmla="*/ f1033 1 3475373"/>
                  <a:gd name="f1359" fmla="*/ f1034 1 1735316"/>
                  <a:gd name="f1360" fmla="*/ f1035 1 3475373"/>
                  <a:gd name="f1361" fmla="*/ f1036 1 1735316"/>
                  <a:gd name="f1362" fmla="*/ f1037 1 3475373"/>
                  <a:gd name="f1363" fmla="*/ f1038 1 1735316"/>
                  <a:gd name="f1364" fmla="*/ f1039 1 3475373"/>
                  <a:gd name="f1365" fmla="*/ f1040 1 1735316"/>
                  <a:gd name="f1366" fmla="*/ f1041 1 3475373"/>
                  <a:gd name="f1367" fmla="*/ f1042 1 1735316"/>
                  <a:gd name="f1368" fmla="*/ f1043 1 3475373"/>
                  <a:gd name="f1369" fmla="*/ f1044 1 1735316"/>
                  <a:gd name="f1370" fmla="*/ f1045 1 3475373"/>
                  <a:gd name="f1371" fmla="*/ f1046 1 1735316"/>
                  <a:gd name="f1372" fmla="*/ f1047 1 3475373"/>
                  <a:gd name="f1373" fmla="*/ f1048 1 1735316"/>
                  <a:gd name="f1374" fmla="*/ f1049 1 3475373"/>
                  <a:gd name="f1375" fmla="*/ f1050 1 1735316"/>
                  <a:gd name="f1376" fmla="*/ f1051 1 3475373"/>
                  <a:gd name="f1377" fmla="*/ f1052 1 1735316"/>
                  <a:gd name="f1378" fmla="*/ f1053 1 3475373"/>
                  <a:gd name="f1379" fmla="*/ f1054 1 1735316"/>
                  <a:gd name="f1380" fmla="*/ f1055 1 3475373"/>
                  <a:gd name="f1381" fmla="*/ f1056 1 1735316"/>
                  <a:gd name="f1382" fmla="*/ f1057 1 3475373"/>
                  <a:gd name="f1383" fmla="*/ f1058 1 1735316"/>
                  <a:gd name="f1384" fmla="*/ f1059 1 3475373"/>
                  <a:gd name="f1385" fmla="*/ f1060 1 1735316"/>
                  <a:gd name="f1386" fmla="*/ f1061 1 3475373"/>
                  <a:gd name="f1387" fmla="*/ f1062 1 1735316"/>
                  <a:gd name="f1388" fmla="*/ f1063 1 3475373"/>
                  <a:gd name="f1389" fmla="*/ f1064 1 1735316"/>
                  <a:gd name="f1390" fmla="*/ f1065 1 3475373"/>
                  <a:gd name="f1391" fmla="*/ f1066 1 1735316"/>
                  <a:gd name="f1392" fmla="*/ f1067 1 3475373"/>
                  <a:gd name="f1393" fmla="*/ f1068 1 1735316"/>
                  <a:gd name="f1394" fmla="*/ f1069 1 3475373"/>
                  <a:gd name="f1395" fmla="*/ f1070 1 1735316"/>
                  <a:gd name="f1396" fmla="*/ f1071 1 3475373"/>
                  <a:gd name="f1397" fmla="*/ f1072 1 1735316"/>
                  <a:gd name="f1398" fmla="*/ f1073 1 3475373"/>
                  <a:gd name="f1399" fmla="*/ f1074 1 1735316"/>
                  <a:gd name="f1400" fmla="*/ f1075 1 3475373"/>
                  <a:gd name="f1401" fmla="*/ f1076 1 1735316"/>
                  <a:gd name="f1402" fmla="*/ f1077 1 3475373"/>
                  <a:gd name="f1403" fmla="*/ f1078 1 1735316"/>
                  <a:gd name="f1404" fmla="*/ f1079 1 3475373"/>
                  <a:gd name="f1405" fmla="*/ f1080 1 1735316"/>
                  <a:gd name="f1406" fmla="*/ f1081 1 3475373"/>
                  <a:gd name="f1407" fmla="*/ f1082 1 1735316"/>
                  <a:gd name="f1408" fmla="*/ f1083 1 3475373"/>
                  <a:gd name="f1409" fmla="*/ f1084 1 1735316"/>
                  <a:gd name="f1410" fmla="*/ f1085 1 3475373"/>
                  <a:gd name="f1411" fmla="*/ f1086 1 1735316"/>
                  <a:gd name="f1412" fmla="*/ f1087 1 3475373"/>
                  <a:gd name="f1413" fmla="*/ f1088 1 1735316"/>
                  <a:gd name="f1414" fmla="*/ f1089 1 3475373"/>
                  <a:gd name="f1415" fmla="*/ f1090 1 1735316"/>
                  <a:gd name="f1416" fmla="*/ f1091 1 3475373"/>
                  <a:gd name="f1417" fmla="*/ f1092 1 1735316"/>
                  <a:gd name="f1418" fmla="*/ f1093 1 3475373"/>
                  <a:gd name="f1419" fmla="*/ f1094 1 1735316"/>
                  <a:gd name="f1420" fmla="*/ f1095 1 3475373"/>
                  <a:gd name="f1421" fmla="*/ f1096 1 1735316"/>
                  <a:gd name="f1422" fmla="*/ f1097 1 3475373"/>
                  <a:gd name="f1423" fmla="*/ f1098 1 1735316"/>
                  <a:gd name="f1424" fmla="*/ f1099 1 3475373"/>
                  <a:gd name="f1425" fmla="*/ f1100 1 1735316"/>
                  <a:gd name="f1426" fmla="*/ f1101 1 3475373"/>
                  <a:gd name="f1427" fmla="*/ f1102 1 1735316"/>
                  <a:gd name="f1428" fmla="*/ f1103 1 3475373"/>
                  <a:gd name="f1429" fmla="*/ f1104 1 1735316"/>
                  <a:gd name="f1430" fmla="*/ f1105 1 3475373"/>
                  <a:gd name="f1431" fmla="*/ f1106 1 1735316"/>
                  <a:gd name="f1432" fmla="*/ f1107 1 3475373"/>
                  <a:gd name="f1433" fmla="*/ f1108 1 1735316"/>
                  <a:gd name="f1434" fmla="*/ f1109 1 3475373"/>
                  <a:gd name="f1435" fmla="*/ f1110 1 1735316"/>
                  <a:gd name="f1436" fmla="*/ f1111 1 3475373"/>
                  <a:gd name="f1437" fmla="*/ f1112 1 1735316"/>
                  <a:gd name="f1438" fmla="*/ f1113 1 3475373"/>
                  <a:gd name="f1439" fmla="*/ f1114 1 1735316"/>
                  <a:gd name="f1440" fmla="*/ f1115 1 3475373"/>
                  <a:gd name="f1441" fmla="*/ f1116 1 1735316"/>
                  <a:gd name="f1442" fmla="*/ f1117 1 3475373"/>
                  <a:gd name="f1443" fmla="*/ f1118 1 1735316"/>
                  <a:gd name="f1444" fmla="*/ f1119 1 3475373"/>
                  <a:gd name="f1445" fmla="*/ f1120 1 1735316"/>
                  <a:gd name="f1446" fmla="*/ f1121 1 3475373"/>
                  <a:gd name="f1447" fmla="*/ f1122 1 1735316"/>
                  <a:gd name="f1448" fmla="*/ f1123 1 3475373"/>
                  <a:gd name="f1449" fmla="*/ f1124 1 1735316"/>
                  <a:gd name="f1450" fmla="*/ f1125 1 3475373"/>
                  <a:gd name="f1451" fmla="*/ f1126 1 1735316"/>
                  <a:gd name="f1452" fmla="*/ f1127 1 3475373"/>
                  <a:gd name="f1453" fmla="*/ f1128 1 1735316"/>
                  <a:gd name="f1454" fmla="*/ f1129 1 3475373"/>
                  <a:gd name="f1455" fmla="*/ f1130 1 1735316"/>
                  <a:gd name="f1456" fmla="*/ f1131 1 3475373"/>
                  <a:gd name="f1457" fmla="*/ f1132 1 1735316"/>
                  <a:gd name="f1458" fmla="*/ f1133 1 3475373"/>
                  <a:gd name="f1459" fmla="*/ f1134 1 1735316"/>
                  <a:gd name="f1460" fmla="*/ f1135 1 3475373"/>
                  <a:gd name="f1461" fmla="*/ f1136 1 1735316"/>
                  <a:gd name="f1462" fmla="*/ f1137 1 3475373"/>
                  <a:gd name="f1463" fmla="*/ f1138 1 1735316"/>
                  <a:gd name="f1464" fmla="*/ f1139 1 3475373"/>
                  <a:gd name="f1465" fmla="*/ f1140 1 1735316"/>
                  <a:gd name="f1466" fmla="*/ f1141 1 3475373"/>
                  <a:gd name="f1467" fmla="*/ f1142 1 1735316"/>
                  <a:gd name="f1468" fmla="*/ f1143 1 3475373"/>
                  <a:gd name="f1469" fmla="*/ f1144 1 1735316"/>
                  <a:gd name="f1470" fmla="*/ f1145 1 3475373"/>
                  <a:gd name="f1471" fmla="*/ f1146 1 1735316"/>
                  <a:gd name="f1472" fmla="*/ f1147 1 3475373"/>
                  <a:gd name="f1473" fmla="*/ f1148 1 1735316"/>
                  <a:gd name="f1474" fmla="*/ f1149 1 3475373"/>
                  <a:gd name="f1475" fmla="*/ f1150 1 1735316"/>
                  <a:gd name="f1476" fmla="*/ f1151 1 3475373"/>
                  <a:gd name="f1477" fmla="*/ f1152 1 1735316"/>
                  <a:gd name="f1478" fmla="*/ f1153 1 3475373"/>
                  <a:gd name="f1479" fmla="*/ f1154 1 1735316"/>
                  <a:gd name="f1480" fmla="*/ f1155 1 3475373"/>
                  <a:gd name="f1481" fmla="*/ f1156 1 3475373"/>
                  <a:gd name="f1482" fmla="*/ f1157 1 1735316"/>
                  <a:gd name="f1483" fmla="*/ f1158 1 3475373"/>
                  <a:gd name="f1484" fmla="*/ f1159 1 1735316"/>
                  <a:gd name="f1485" fmla="*/ f1160 1 3475373"/>
                  <a:gd name="f1486" fmla="*/ f1161 1 1735316"/>
                  <a:gd name="f1487" fmla="*/ f1162 1 3475373"/>
                  <a:gd name="f1488" fmla="*/ f1163 1 1735316"/>
                  <a:gd name="f1489" fmla="*/ f1164 1 3475373"/>
                  <a:gd name="f1490" fmla="*/ f1165 1 3475373"/>
                  <a:gd name="f1491" fmla="*/ f1166 1 1735316"/>
                  <a:gd name="f1492" fmla="*/ f1167 1 3475373"/>
                  <a:gd name="f1493" fmla="*/ f1168 1 1735316"/>
                  <a:gd name="f1494" fmla="*/ f1169 1 3475373"/>
                  <a:gd name="f1495" fmla="*/ f1170 1 1735316"/>
                  <a:gd name="f1496" fmla="*/ f1171 1 3475373"/>
                  <a:gd name="f1497" fmla="*/ f1172 1 1735316"/>
                  <a:gd name="f1498" fmla="*/ f1173 1 3475373"/>
                  <a:gd name="f1499" fmla="*/ f1174 1 1735316"/>
                  <a:gd name="f1500" fmla="*/ f1175 1 3475373"/>
                  <a:gd name="f1501" fmla="*/ f1176 1 1735316"/>
                  <a:gd name="f1502" fmla="*/ f1177 1 3475373"/>
                  <a:gd name="f1503" fmla="*/ f1178 1 1735316"/>
                  <a:gd name="f1504" fmla="*/ f1179 1 3475373"/>
                  <a:gd name="f1505" fmla="*/ f1180 1 1735316"/>
                  <a:gd name="f1506" fmla="*/ f1181 1 3475373"/>
                  <a:gd name="f1507" fmla="*/ f1182 1 1735316"/>
                  <a:gd name="f1508" fmla="*/ f1183 1 3475373"/>
                  <a:gd name="f1509" fmla="*/ f1184 1 1735316"/>
                  <a:gd name="f1510" fmla="*/ f1185 1 3475373"/>
                  <a:gd name="f1511" fmla="*/ f1186 1 1735316"/>
                  <a:gd name="f1512" fmla="*/ f1187 1 3475373"/>
                  <a:gd name="f1513" fmla="*/ f1188 1 3475373"/>
                  <a:gd name="f1514" fmla="*/ f1189 1 1735316"/>
                  <a:gd name="f1515" fmla="*/ f1190 1 1735316"/>
                  <a:gd name="f1516" fmla="*/ f1191 1 3475373"/>
                  <a:gd name="f1517" fmla="*/ f1192 1 1735316"/>
                  <a:gd name="f1518" fmla="*/ f1193 1 3475373"/>
                  <a:gd name="f1519" fmla="*/ f1194 1 1735316"/>
                  <a:gd name="f1520" fmla="*/ f1195 1 3475373"/>
                  <a:gd name="f1521" fmla="*/ f1196 1 1735316"/>
                  <a:gd name="f1522" fmla="*/ f1197 1 3475373"/>
                  <a:gd name="f1523" fmla="*/ f1198 1 1735316"/>
                  <a:gd name="f1524" fmla="*/ f1199 1 3475373"/>
                  <a:gd name="f1525" fmla="*/ f1200 1 3475373"/>
                  <a:gd name="f1526" fmla="*/ f1201 1 1735316"/>
                  <a:gd name="f1527" fmla="*/ f1202 1 1735316"/>
                  <a:gd name="f1528" fmla="*/ f1203 1 1735316"/>
                  <a:gd name="f1529" fmla="*/ f1204 1 3475373"/>
                  <a:gd name="f1530" fmla="*/ f1205 1 1735316"/>
                  <a:gd name="f1531" fmla="*/ f1206 1 3475373"/>
                  <a:gd name="f1532" fmla="*/ f1207 1 1735316"/>
                  <a:gd name="f1533" fmla="*/ f1208 1 3475373"/>
                  <a:gd name="f1534" fmla="*/ f1209 1 1735316"/>
                  <a:gd name="f1535" fmla="*/ f1210 1 3475373"/>
                  <a:gd name="f1536" fmla="*/ f1211 1 1735316"/>
                  <a:gd name="f1537" fmla="*/ f1212 1 3475373"/>
                  <a:gd name="f1538" fmla="*/ f1213 1 1735316"/>
                  <a:gd name="f1539" fmla="*/ f1214 1 3475373"/>
                  <a:gd name="f1540" fmla="*/ f1215 1 1735316"/>
                  <a:gd name="f1541" fmla="*/ f1216 1 3475373"/>
                  <a:gd name="f1542" fmla="*/ f1217 1 1735316"/>
                  <a:gd name="f1543" fmla="*/ f1218 1 3475373"/>
                  <a:gd name="f1544" fmla="*/ f1219 1 1735316"/>
                  <a:gd name="f1545" fmla="*/ f1220 1 3475373"/>
                  <a:gd name="f1546" fmla="*/ f1221 1 1735316"/>
                  <a:gd name="f1547" fmla="*/ f1222 1 3475373"/>
                  <a:gd name="f1548" fmla="*/ f1223 1 1735316"/>
                  <a:gd name="f1549" fmla="*/ f1224 1 3475373"/>
                  <a:gd name="f1550" fmla="*/ f1225 1 1735316"/>
                  <a:gd name="f1551" fmla="*/ f1226 1 3475373"/>
                  <a:gd name="f1552" fmla="*/ f1227 1 1735316"/>
                  <a:gd name="f1553" fmla="*/ f1228 1 3475373"/>
                  <a:gd name="f1554" fmla="*/ f1229 1 1735316"/>
                  <a:gd name="f1555" fmla="*/ f1230 1 3475373"/>
                  <a:gd name="f1556" fmla="*/ f1231 1 1735316"/>
                  <a:gd name="f1557" fmla="*/ f1232 1 3475373"/>
                  <a:gd name="f1558" fmla="*/ f1233 1 1735316"/>
                  <a:gd name="f1559" fmla="*/ f1234 1 3475373"/>
                  <a:gd name="f1560" fmla="*/ f1235 1 1735316"/>
                  <a:gd name="f1561" fmla="*/ f1236 1 3475373"/>
                  <a:gd name="f1562" fmla="*/ f1237 1 1735316"/>
                  <a:gd name="f1563" fmla="*/ f1238 1 3475373"/>
                  <a:gd name="f1564" fmla="*/ f1239 1 1735316"/>
                  <a:gd name="f1565" fmla="*/ f1240 1 3475373"/>
                  <a:gd name="f1566" fmla="*/ f1241 1 1735316"/>
                  <a:gd name="f1567" fmla="*/ f1242 1 3475373"/>
                  <a:gd name="f1568" fmla="*/ f1243 1 1735316"/>
                  <a:gd name="f1569" fmla="*/ f1244 1 3475373"/>
                  <a:gd name="f1570" fmla="*/ f1245 1 1735316"/>
                  <a:gd name="f1571" fmla="*/ f1246 1 3475373"/>
                  <a:gd name="f1572" fmla="*/ f1247 1 1735316"/>
                  <a:gd name="f1573" fmla="*/ f1248 1 3475373"/>
                  <a:gd name="f1574" fmla="*/ f1249 1 1735316"/>
                  <a:gd name="f1575" fmla="*/ f1250 1 3475373"/>
                  <a:gd name="f1576" fmla="*/ f1251 1 1735316"/>
                  <a:gd name="f1577" fmla="*/ f1252 1 3475373"/>
                  <a:gd name="f1578" fmla="*/ f1253 1 1735316"/>
                  <a:gd name="f1579" fmla="*/ f1254 1 3475373"/>
                  <a:gd name="f1580" fmla="*/ f1255 1 1735316"/>
                  <a:gd name="f1581" fmla="*/ f1256 1 3475373"/>
                  <a:gd name="f1582" fmla="*/ f1257 1 1735316"/>
                  <a:gd name="f1583" fmla="*/ f1258 1 3475373"/>
                  <a:gd name="f1584" fmla="*/ f1259 1 1735316"/>
                  <a:gd name="f1585" fmla="*/ f1260 1 3475373"/>
                  <a:gd name="f1586" fmla="*/ f1261 1 1735316"/>
                  <a:gd name="f1587" fmla="*/ f1262 1 3475373"/>
                  <a:gd name="f1588" fmla="*/ f1263 1 1735316"/>
                  <a:gd name="f1589" fmla="*/ f1264 1 3475373"/>
                  <a:gd name="f1590" fmla="*/ f1265 1 1735316"/>
                  <a:gd name="f1591" fmla="*/ f1266 1 3475373"/>
                  <a:gd name="f1592" fmla="*/ f1267 1 1735316"/>
                  <a:gd name="f1593" fmla="*/ f1268 1 3475373"/>
                  <a:gd name="f1594" fmla="*/ f1269 1 1735316"/>
                  <a:gd name="f1595" fmla="*/ f1270 1 3475373"/>
                  <a:gd name="f1596" fmla="*/ f1271 1 1735316"/>
                  <a:gd name="f1597" fmla="*/ f1272 1 3475373"/>
                  <a:gd name="f1598" fmla="*/ f1273 1 1735316"/>
                  <a:gd name="f1599" fmla="*/ f1274 1 3475373"/>
                  <a:gd name="f1600" fmla="*/ f1275 1 1735316"/>
                  <a:gd name="f1601" fmla="*/ f1276 1 3475373"/>
                  <a:gd name="f1602" fmla="*/ f944 1 f951"/>
                  <a:gd name="f1603" fmla="*/ f945 1 f951"/>
                  <a:gd name="f1604" fmla="*/ f944 1 f952"/>
                  <a:gd name="f1605" fmla="*/ f946 1 f952"/>
                  <a:gd name="f1606" fmla="*/ f1278 1 f951"/>
                  <a:gd name="f1607" fmla="*/ f1279 1 f952"/>
                  <a:gd name="f1608" fmla="*/ f1280 1 f951"/>
                  <a:gd name="f1609" fmla="*/ f1281 1 f952"/>
                  <a:gd name="f1610" fmla="*/ f1282 1 f951"/>
                  <a:gd name="f1611" fmla="*/ f1283 1 f952"/>
                  <a:gd name="f1612" fmla="*/ f1284 1 f952"/>
                  <a:gd name="f1613" fmla="*/ f1285 1 f951"/>
                  <a:gd name="f1614" fmla="*/ f1286 1 f952"/>
                  <a:gd name="f1615" fmla="*/ f1287 1 f951"/>
                  <a:gd name="f1616" fmla="*/ f1288 1 f952"/>
                  <a:gd name="f1617" fmla="*/ f1289 1 f951"/>
                  <a:gd name="f1618" fmla="*/ f1290 1 f952"/>
                  <a:gd name="f1619" fmla="*/ f1291 1 f951"/>
                  <a:gd name="f1620" fmla="*/ f1292 1 f952"/>
                  <a:gd name="f1621" fmla="*/ f1293 1 f951"/>
                  <a:gd name="f1622" fmla="*/ f1294 1 f952"/>
                  <a:gd name="f1623" fmla="*/ f1295 1 f951"/>
                  <a:gd name="f1624" fmla="*/ f1296 1 f952"/>
                  <a:gd name="f1625" fmla="*/ f1297 1 f951"/>
                  <a:gd name="f1626" fmla="*/ f1298 1 f952"/>
                  <a:gd name="f1627" fmla="*/ f1299 1 f951"/>
                  <a:gd name="f1628" fmla="*/ f1300 1 f952"/>
                  <a:gd name="f1629" fmla="*/ f1301 1 f951"/>
                  <a:gd name="f1630" fmla="*/ f1302 1 f952"/>
                  <a:gd name="f1631" fmla="*/ f1303 1 f951"/>
                  <a:gd name="f1632" fmla="*/ f1304 1 f952"/>
                  <a:gd name="f1633" fmla="*/ f1305 1 f951"/>
                  <a:gd name="f1634" fmla="*/ f1306 1 f952"/>
                  <a:gd name="f1635" fmla="*/ f1307 1 f951"/>
                  <a:gd name="f1636" fmla="*/ f1308 1 f952"/>
                  <a:gd name="f1637" fmla="*/ f1309 1 f952"/>
                  <a:gd name="f1638" fmla="*/ f1310 1 f951"/>
                  <a:gd name="f1639" fmla="*/ f1311 1 f952"/>
                  <a:gd name="f1640" fmla="*/ f1312 1 f951"/>
                  <a:gd name="f1641" fmla="*/ f1313 1 f952"/>
                  <a:gd name="f1642" fmla="*/ f1314 1 f951"/>
                  <a:gd name="f1643" fmla="*/ f1315 1 f952"/>
                  <a:gd name="f1644" fmla="*/ f1316 1 f951"/>
                  <a:gd name="f1645" fmla="*/ f1317 1 f952"/>
                  <a:gd name="f1646" fmla="*/ f1318 1 f951"/>
                  <a:gd name="f1647" fmla="*/ f1319 1 f952"/>
                  <a:gd name="f1648" fmla="*/ f1320 1 f951"/>
                  <a:gd name="f1649" fmla="*/ f1321 1 f952"/>
                  <a:gd name="f1650" fmla="*/ f1322 1 f951"/>
                  <a:gd name="f1651" fmla="*/ f1323 1 f952"/>
                  <a:gd name="f1652" fmla="*/ f1324 1 f951"/>
                  <a:gd name="f1653" fmla="*/ f1325 1 f952"/>
                  <a:gd name="f1654" fmla="*/ f1326 1 f951"/>
                  <a:gd name="f1655" fmla="*/ f1327 1 f952"/>
                  <a:gd name="f1656" fmla="*/ f1328 1 f951"/>
                  <a:gd name="f1657" fmla="*/ f1329 1 f952"/>
                  <a:gd name="f1658" fmla="*/ f1330 1 f951"/>
                  <a:gd name="f1659" fmla="*/ f1331 1 f952"/>
                  <a:gd name="f1660" fmla="*/ f1332 1 f951"/>
                  <a:gd name="f1661" fmla="*/ f1333 1 f952"/>
                  <a:gd name="f1662" fmla="*/ f1334 1 f951"/>
                  <a:gd name="f1663" fmla="*/ f1335 1 f951"/>
                  <a:gd name="f1664" fmla="*/ f1336 1 f952"/>
                  <a:gd name="f1665" fmla="*/ f1337 1 f951"/>
                  <a:gd name="f1666" fmla="*/ f1338 1 f952"/>
                  <a:gd name="f1667" fmla="*/ f1339 1 f951"/>
                  <a:gd name="f1668" fmla="*/ f1340 1 f952"/>
                  <a:gd name="f1669" fmla="*/ f1341 1 f951"/>
                  <a:gd name="f1670" fmla="*/ f1342 1 f952"/>
                  <a:gd name="f1671" fmla="*/ f1343 1 f951"/>
                  <a:gd name="f1672" fmla="*/ f1344 1 f952"/>
                  <a:gd name="f1673" fmla="*/ f1345 1 f951"/>
                  <a:gd name="f1674" fmla="*/ f1346 1 f952"/>
                  <a:gd name="f1675" fmla="*/ f1347 1 f951"/>
                  <a:gd name="f1676" fmla="*/ f1348 1 f952"/>
                  <a:gd name="f1677" fmla="*/ f1349 1 f951"/>
                  <a:gd name="f1678" fmla="*/ f1350 1 f952"/>
                  <a:gd name="f1679" fmla="*/ f1351 1 f951"/>
                  <a:gd name="f1680" fmla="*/ f1352 1 f952"/>
                  <a:gd name="f1681" fmla="*/ f1353 1 f951"/>
                  <a:gd name="f1682" fmla="*/ f1354 1 f952"/>
                  <a:gd name="f1683" fmla="*/ f1355 1 f951"/>
                  <a:gd name="f1684" fmla="*/ f1356 1 f952"/>
                  <a:gd name="f1685" fmla="*/ f1357 1 f951"/>
                  <a:gd name="f1686" fmla="*/ f1358 1 f952"/>
                  <a:gd name="f1687" fmla="*/ f1359 1 f951"/>
                  <a:gd name="f1688" fmla="*/ f1360 1 f952"/>
                  <a:gd name="f1689" fmla="*/ f1361 1 f951"/>
                  <a:gd name="f1690" fmla="*/ f1362 1 f952"/>
                  <a:gd name="f1691" fmla="*/ f1363 1 f951"/>
                  <a:gd name="f1692" fmla="*/ f1364 1 f952"/>
                  <a:gd name="f1693" fmla="*/ f1365 1 f951"/>
                  <a:gd name="f1694" fmla="*/ f1366 1 f952"/>
                  <a:gd name="f1695" fmla="*/ f1367 1 f951"/>
                  <a:gd name="f1696" fmla="*/ f1368 1 f952"/>
                  <a:gd name="f1697" fmla="*/ f1369 1 f951"/>
                  <a:gd name="f1698" fmla="*/ f1370 1 f952"/>
                  <a:gd name="f1699" fmla="*/ f1371 1 f951"/>
                  <a:gd name="f1700" fmla="*/ f1372 1 f952"/>
                  <a:gd name="f1701" fmla="*/ f1373 1 f951"/>
                  <a:gd name="f1702" fmla="*/ f1374 1 f952"/>
                  <a:gd name="f1703" fmla="*/ f1375 1 f951"/>
                  <a:gd name="f1704" fmla="*/ f1376 1 f952"/>
                  <a:gd name="f1705" fmla="*/ f1377 1 f951"/>
                  <a:gd name="f1706" fmla="*/ f1378 1 f952"/>
                  <a:gd name="f1707" fmla="*/ f1379 1 f951"/>
                  <a:gd name="f1708" fmla="*/ f1380 1 f952"/>
                  <a:gd name="f1709" fmla="*/ f1381 1 f951"/>
                  <a:gd name="f1710" fmla="*/ f1382 1 f952"/>
                  <a:gd name="f1711" fmla="*/ f1383 1 f951"/>
                  <a:gd name="f1712" fmla="*/ f1384 1 f952"/>
                  <a:gd name="f1713" fmla="*/ f1385 1 f951"/>
                  <a:gd name="f1714" fmla="*/ f1386 1 f952"/>
                  <a:gd name="f1715" fmla="*/ f1387 1 f951"/>
                  <a:gd name="f1716" fmla="*/ f1388 1 f952"/>
                  <a:gd name="f1717" fmla="*/ f1389 1 f951"/>
                  <a:gd name="f1718" fmla="*/ f1390 1 f952"/>
                  <a:gd name="f1719" fmla="*/ f1391 1 f951"/>
                  <a:gd name="f1720" fmla="*/ f1392 1 f952"/>
                  <a:gd name="f1721" fmla="*/ f1393 1 f951"/>
                  <a:gd name="f1722" fmla="*/ f1394 1 f952"/>
                  <a:gd name="f1723" fmla="*/ f1395 1 f951"/>
                  <a:gd name="f1724" fmla="*/ f1396 1 f952"/>
                  <a:gd name="f1725" fmla="*/ f1397 1 f951"/>
                  <a:gd name="f1726" fmla="*/ f1398 1 f952"/>
                  <a:gd name="f1727" fmla="*/ f1399 1 f951"/>
                  <a:gd name="f1728" fmla="*/ f1400 1 f952"/>
                  <a:gd name="f1729" fmla="*/ f1401 1 f951"/>
                  <a:gd name="f1730" fmla="*/ f1402 1 f952"/>
                  <a:gd name="f1731" fmla="*/ f1403 1 f951"/>
                  <a:gd name="f1732" fmla="*/ f1404 1 f952"/>
                  <a:gd name="f1733" fmla="*/ f1405 1 f951"/>
                  <a:gd name="f1734" fmla="*/ f1406 1 f952"/>
                  <a:gd name="f1735" fmla="*/ f1407 1 f951"/>
                  <a:gd name="f1736" fmla="*/ f1408 1 f952"/>
                  <a:gd name="f1737" fmla="*/ f1409 1 f951"/>
                  <a:gd name="f1738" fmla="*/ f1410 1 f952"/>
                  <a:gd name="f1739" fmla="*/ f1411 1 f951"/>
                  <a:gd name="f1740" fmla="*/ f1412 1 f952"/>
                  <a:gd name="f1741" fmla="*/ f1413 1 f951"/>
                  <a:gd name="f1742" fmla="*/ f1414 1 f952"/>
                  <a:gd name="f1743" fmla="*/ f1415 1 f951"/>
                  <a:gd name="f1744" fmla="*/ f1416 1 f952"/>
                  <a:gd name="f1745" fmla="*/ f1417 1 f951"/>
                  <a:gd name="f1746" fmla="*/ f1418 1 f952"/>
                  <a:gd name="f1747" fmla="*/ f1419 1 f951"/>
                  <a:gd name="f1748" fmla="*/ f1420 1 f952"/>
                  <a:gd name="f1749" fmla="*/ f1421 1 f951"/>
                  <a:gd name="f1750" fmla="*/ f1422 1 f952"/>
                  <a:gd name="f1751" fmla="*/ f1423 1 f951"/>
                  <a:gd name="f1752" fmla="*/ f1424 1 f952"/>
                  <a:gd name="f1753" fmla="*/ f1425 1 f951"/>
                  <a:gd name="f1754" fmla="*/ f1426 1 f952"/>
                  <a:gd name="f1755" fmla="*/ f1427 1 f951"/>
                  <a:gd name="f1756" fmla="*/ f1428 1 f952"/>
                  <a:gd name="f1757" fmla="*/ f1429 1 f951"/>
                  <a:gd name="f1758" fmla="*/ f1430 1 f952"/>
                  <a:gd name="f1759" fmla="*/ f1431 1 f951"/>
                  <a:gd name="f1760" fmla="*/ f1432 1 f952"/>
                  <a:gd name="f1761" fmla="*/ f1433 1 f951"/>
                  <a:gd name="f1762" fmla="*/ f1434 1 f952"/>
                  <a:gd name="f1763" fmla="*/ f1435 1 f951"/>
                  <a:gd name="f1764" fmla="*/ f1436 1 f952"/>
                  <a:gd name="f1765" fmla="*/ f1437 1 f951"/>
                  <a:gd name="f1766" fmla="*/ f1438 1 f952"/>
                  <a:gd name="f1767" fmla="*/ f1439 1 f951"/>
                  <a:gd name="f1768" fmla="*/ f1440 1 f952"/>
                  <a:gd name="f1769" fmla="*/ f1441 1 f951"/>
                  <a:gd name="f1770" fmla="*/ f1442 1 f952"/>
                  <a:gd name="f1771" fmla="*/ f1443 1 f951"/>
                  <a:gd name="f1772" fmla="*/ f1444 1 f952"/>
                  <a:gd name="f1773" fmla="*/ f1445 1 f951"/>
                  <a:gd name="f1774" fmla="*/ f1446 1 f952"/>
                  <a:gd name="f1775" fmla="*/ f1447 1 f951"/>
                  <a:gd name="f1776" fmla="*/ f1448 1 f952"/>
                  <a:gd name="f1777" fmla="*/ f1449 1 f951"/>
                  <a:gd name="f1778" fmla="*/ f1450 1 f952"/>
                  <a:gd name="f1779" fmla="*/ f1451 1 f951"/>
                  <a:gd name="f1780" fmla="*/ f1452 1 f952"/>
                  <a:gd name="f1781" fmla="*/ f1453 1 f951"/>
                  <a:gd name="f1782" fmla="*/ f1454 1 f952"/>
                  <a:gd name="f1783" fmla="*/ f1455 1 f951"/>
                  <a:gd name="f1784" fmla="*/ f1456 1 f952"/>
                  <a:gd name="f1785" fmla="*/ f1457 1 f951"/>
                  <a:gd name="f1786" fmla="*/ f1458 1 f952"/>
                  <a:gd name="f1787" fmla="*/ f1459 1 f951"/>
                  <a:gd name="f1788" fmla="*/ f1460 1 f952"/>
                  <a:gd name="f1789" fmla="*/ f1461 1 f951"/>
                  <a:gd name="f1790" fmla="*/ f1462 1 f952"/>
                  <a:gd name="f1791" fmla="*/ f1463 1 f951"/>
                  <a:gd name="f1792" fmla="*/ f1464 1 f952"/>
                  <a:gd name="f1793" fmla="*/ f1465 1 f951"/>
                  <a:gd name="f1794" fmla="*/ f1466 1 f952"/>
                  <a:gd name="f1795" fmla="*/ f1467 1 f951"/>
                  <a:gd name="f1796" fmla="*/ f1468 1 f952"/>
                  <a:gd name="f1797" fmla="*/ f1469 1 f951"/>
                  <a:gd name="f1798" fmla="*/ f1470 1 f952"/>
                  <a:gd name="f1799" fmla="*/ f1471 1 f951"/>
                  <a:gd name="f1800" fmla="*/ f1472 1 f952"/>
                  <a:gd name="f1801" fmla="*/ f1473 1 f951"/>
                  <a:gd name="f1802" fmla="*/ f1474 1 f952"/>
                  <a:gd name="f1803" fmla="*/ f1475 1 f951"/>
                  <a:gd name="f1804" fmla="*/ f1476 1 f952"/>
                  <a:gd name="f1805" fmla="*/ f1477 1 f951"/>
                  <a:gd name="f1806" fmla="*/ f1478 1 f952"/>
                  <a:gd name="f1807" fmla="*/ f1479 1 f951"/>
                  <a:gd name="f1808" fmla="*/ f1480 1 f952"/>
                  <a:gd name="f1809" fmla="*/ f1481 1 f952"/>
                  <a:gd name="f1810" fmla="*/ f1482 1 f951"/>
                  <a:gd name="f1811" fmla="*/ f1483 1 f952"/>
                  <a:gd name="f1812" fmla="*/ f1484 1 f951"/>
                  <a:gd name="f1813" fmla="*/ f1485 1 f952"/>
                  <a:gd name="f1814" fmla="*/ f1486 1 f951"/>
                  <a:gd name="f1815" fmla="*/ f1487 1 f952"/>
                  <a:gd name="f1816" fmla="*/ f1488 1 f951"/>
                  <a:gd name="f1817" fmla="*/ f1489 1 f952"/>
                  <a:gd name="f1818" fmla="*/ f1490 1 f952"/>
                  <a:gd name="f1819" fmla="*/ f1491 1 f951"/>
                  <a:gd name="f1820" fmla="*/ f1492 1 f952"/>
                  <a:gd name="f1821" fmla="*/ f1493 1 f951"/>
                  <a:gd name="f1822" fmla="*/ f1494 1 f952"/>
                  <a:gd name="f1823" fmla="*/ f1495 1 f951"/>
                  <a:gd name="f1824" fmla="*/ f1496 1 f952"/>
                  <a:gd name="f1825" fmla="*/ f1497 1 f951"/>
                  <a:gd name="f1826" fmla="*/ f1498 1 f952"/>
                  <a:gd name="f1827" fmla="*/ f1499 1 f951"/>
                  <a:gd name="f1828" fmla="*/ f1500 1 f952"/>
                  <a:gd name="f1829" fmla="*/ f1501 1 f951"/>
                  <a:gd name="f1830" fmla="*/ f1502 1 f952"/>
                  <a:gd name="f1831" fmla="*/ f1503 1 f951"/>
                  <a:gd name="f1832" fmla="*/ f1504 1 f952"/>
                  <a:gd name="f1833" fmla="*/ f1505 1 f951"/>
                  <a:gd name="f1834" fmla="*/ f1506 1 f952"/>
                  <a:gd name="f1835" fmla="*/ f1507 1 f951"/>
                  <a:gd name="f1836" fmla="*/ f1508 1 f952"/>
                  <a:gd name="f1837" fmla="*/ f1509 1 f951"/>
                  <a:gd name="f1838" fmla="*/ f1510 1 f952"/>
                  <a:gd name="f1839" fmla="*/ f1511 1 f951"/>
                  <a:gd name="f1840" fmla="*/ f1512 1 f952"/>
                  <a:gd name="f1841" fmla="*/ f1513 1 f952"/>
                  <a:gd name="f1842" fmla="*/ f1514 1 f951"/>
                  <a:gd name="f1843" fmla="*/ f1515 1 f951"/>
                  <a:gd name="f1844" fmla="*/ f1516 1 f952"/>
                  <a:gd name="f1845" fmla="*/ f1517 1 f951"/>
                  <a:gd name="f1846" fmla="*/ f1518 1 f952"/>
                  <a:gd name="f1847" fmla="*/ f1519 1 f951"/>
                  <a:gd name="f1848" fmla="*/ f1520 1 f952"/>
                  <a:gd name="f1849" fmla="*/ f1521 1 f951"/>
                  <a:gd name="f1850" fmla="*/ f1522 1 f952"/>
                  <a:gd name="f1851" fmla="*/ f1523 1 f951"/>
                  <a:gd name="f1852" fmla="*/ f1524 1 f952"/>
                  <a:gd name="f1853" fmla="*/ f1525 1 f952"/>
                  <a:gd name="f1854" fmla="*/ f1526 1 f951"/>
                  <a:gd name="f1855" fmla="*/ f1527 1 f951"/>
                  <a:gd name="f1856" fmla="*/ f1528 1 f951"/>
                  <a:gd name="f1857" fmla="*/ f1529 1 f952"/>
                  <a:gd name="f1858" fmla="*/ f1530 1 f951"/>
                  <a:gd name="f1859" fmla="*/ f1531 1 f952"/>
                  <a:gd name="f1860" fmla="*/ f1532 1 f951"/>
                  <a:gd name="f1861" fmla="*/ f1533 1 f952"/>
                  <a:gd name="f1862" fmla="*/ f1534 1 f951"/>
                  <a:gd name="f1863" fmla="*/ f1535 1 f952"/>
                  <a:gd name="f1864" fmla="*/ f1536 1 f951"/>
                  <a:gd name="f1865" fmla="*/ f1537 1 f952"/>
                  <a:gd name="f1866" fmla="*/ f1538 1 f951"/>
                  <a:gd name="f1867" fmla="*/ f1539 1 f952"/>
                  <a:gd name="f1868" fmla="*/ f1540 1 f951"/>
                  <a:gd name="f1869" fmla="*/ f1541 1 f952"/>
                  <a:gd name="f1870" fmla="*/ f1542 1 f951"/>
                  <a:gd name="f1871" fmla="*/ f1543 1 f952"/>
                  <a:gd name="f1872" fmla="*/ f1544 1 f951"/>
                  <a:gd name="f1873" fmla="*/ f1545 1 f952"/>
                  <a:gd name="f1874" fmla="*/ f1546 1 f951"/>
                  <a:gd name="f1875" fmla="*/ f1547 1 f952"/>
                  <a:gd name="f1876" fmla="*/ f1548 1 f951"/>
                  <a:gd name="f1877" fmla="*/ f1549 1 f952"/>
                  <a:gd name="f1878" fmla="*/ f1550 1 f951"/>
                  <a:gd name="f1879" fmla="*/ f1551 1 f952"/>
                  <a:gd name="f1880" fmla="*/ f1552 1 f951"/>
                  <a:gd name="f1881" fmla="*/ f1553 1 f952"/>
                  <a:gd name="f1882" fmla="*/ f1554 1 f951"/>
                  <a:gd name="f1883" fmla="*/ f1555 1 f952"/>
                  <a:gd name="f1884" fmla="*/ f1556 1 f951"/>
                  <a:gd name="f1885" fmla="*/ f1557 1 f952"/>
                  <a:gd name="f1886" fmla="*/ f1558 1 f951"/>
                  <a:gd name="f1887" fmla="*/ f1559 1 f952"/>
                  <a:gd name="f1888" fmla="*/ f1560 1 f951"/>
                  <a:gd name="f1889" fmla="*/ f1561 1 f952"/>
                  <a:gd name="f1890" fmla="*/ f1562 1 f951"/>
                  <a:gd name="f1891" fmla="*/ f1563 1 f952"/>
                  <a:gd name="f1892" fmla="*/ f1564 1 f951"/>
                  <a:gd name="f1893" fmla="*/ f1565 1 f952"/>
                  <a:gd name="f1894" fmla="*/ f1566 1 f951"/>
                  <a:gd name="f1895" fmla="*/ f1567 1 f952"/>
                  <a:gd name="f1896" fmla="*/ f1568 1 f951"/>
                  <a:gd name="f1897" fmla="*/ f1569 1 f952"/>
                  <a:gd name="f1898" fmla="*/ f1570 1 f951"/>
                  <a:gd name="f1899" fmla="*/ f1571 1 f952"/>
                  <a:gd name="f1900" fmla="*/ f1572 1 f951"/>
                  <a:gd name="f1901" fmla="*/ f1573 1 f952"/>
                  <a:gd name="f1902" fmla="*/ f1574 1 f951"/>
                  <a:gd name="f1903" fmla="*/ f1575 1 f952"/>
                  <a:gd name="f1904" fmla="*/ f1576 1 f951"/>
                  <a:gd name="f1905" fmla="*/ f1577 1 f952"/>
                  <a:gd name="f1906" fmla="*/ f1578 1 f951"/>
                  <a:gd name="f1907" fmla="*/ f1579 1 f952"/>
                  <a:gd name="f1908" fmla="*/ f1580 1 f951"/>
                  <a:gd name="f1909" fmla="*/ f1581 1 f952"/>
                  <a:gd name="f1910" fmla="*/ f1582 1 f951"/>
                  <a:gd name="f1911" fmla="*/ f1583 1 f952"/>
                  <a:gd name="f1912" fmla="*/ f1584 1 f951"/>
                  <a:gd name="f1913" fmla="*/ f1585 1 f952"/>
                  <a:gd name="f1914" fmla="*/ f1586 1 f951"/>
                  <a:gd name="f1915" fmla="*/ f1587 1 f952"/>
                  <a:gd name="f1916" fmla="*/ f1588 1 f951"/>
                  <a:gd name="f1917" fmla="*/ f1589 1 f952"/>
                  <a:gd name="f1918" fmla="*/ f1590 1 f951"/>
                  <a:gd name="f1919" fmla="*/ f1591 1 f952"/>
                  <a:gd name="f1920" fmla="*/ f1592 1 f951"/>
                  <a:gd name="f1921" fmla="*/ f1593 1 f952"/>
                  <a:gd name="f1922" fmla="*/ f1594 1 f951"/>
                  <a:gd name="f1923" fmla="*/ f1595 1 f952"/>
                  <a:gd name="f1924" fmla="*/ f1596 1 f951"/>
                  <a:gd name="f1925" fmla="*/ f1597 1 f952"/>
                  <a:gd name="f1926" fmla="*/ f1598 1 f951"/>
                  <a:gd name="f1927" fmla="*/ f1599 1 f952"/>
                  <a:gd name="f1928" fmla="*/ f1600 1 f951"/>
                  <a:gd name="f1929" fmla="*/ f1601 1 f952"/>
                  <a:gd name="f1930" fmla="*/ f1602 f942 1"/>
                  <a:gd name="f1931" fmla="*/ f1603 f942 1"/>
                  <a:gd name="f1932" fmla="*/ f1605 f943 1"/>
                  <a:gd name="f1933" fmla="*/ f1604 f943 1"/>
                  <a:gd name="f1934" fmla="*/ f1606 f942 1"/>
                  <a:gd name="f1935" fmla="*/ f1607 f943 1"/>
                  <a:gd name="f1936" fmla="*/ f1608 f942 1"/>
                  <a:gd name="f1937" fmla="*/ f1609 f943 1"/>
                  <a:gd name="f1938" fmla="*/ f1610 f942 1"/>
                  <a:gd name="f1939" fmla="*/ f1611 f943 1"/>
                  <a:gd name="f1940" fmla="*/ f1612 f943 1"/>
                  <a:gd name="f1941" fmla="*/ f1613 f942 1"/>
                  <a:gd name="f1942" fmla="*/ f1614 f943 1"/>
                  <a:gd name="f1943" fmla="*/ f1615 f942 1"/>
                  <a:gd name="f1944" fmla="*/ f1616 f943 1"/>
                  <a:gd name="f1945" fmla="*/ f1617 f942 1"/>
                  <a:gd name="f1946" fmla="*/ f1618 f943 1"/>
                  <a:gd name="f1947" fmla="*/ f1619 f942 1"/>
                  <a:gd name="f1948" fmla="*/ f1620 f943 1"/>
                  <a:gd name="f1949" fmla="*/ f1621 f942 1"/>
                  <a:gd name="f1950" fmla="*/ f1622 f943 1"/>
                  <a:gd name="f1951" fmla="*/ f1623 f942 1"/>
                  <a:gd name="f1952" fmla="*/ f1624 f943 1"/>
                  <a:gd name="f1953" fmla="*/ f1625 f942 1"/>
                  <a:gd name="f1954" fmla="*/ f1626 f943 1"/>
                  <a:gd name="f1955" fmla="*/ f1627 f942 1"/>
                  <a:gd name="f1956" fmla="*/ f1628 f943 1"/>
                  <a:gd name="f1957" fmla="*/ f1629 f942 1"/>
                  <a:gd name="f1958" fmla="*/ f1630 f943 1"/>
                  <a:gd name="f1959" fmla="*/ f1631 f942 1"/>
                  <a:gd name="f1960" fmla="*/ f1632 f943 1"/>
                  <a:gd name="f1961" fmla="*/ f1633 f942 1"/>
                  <a:gd name="f1962" fmla="*/ f1634 f943 1"/>
                  <a:gd name="f1963" fmla="*/ f1635 f942 1"/>
                  <a:gd name="f1964" fmla="*/ f1636 f943 1"/>
                  <a:gd name="f1965" fmla="*/ f1637 f943 1"/>
                  <a:gd name="f1966" fmla="*/ f1638 f942 1"/>
                  <a:gd name="f1967" fmla="*/ f1639 f943 1"/>
                  <a:gd name="f1968" fmla="*/ f1640 f942 1"/>
                  <a:gd name="f1969" fmla="*/ f1641 f943 1"/>
                  <a:gd name="f1970" fmla="*/ f1642 f942 1"/>
                  <a:gd name="f1971" fmla="*/ f1643 f943 1"/>
                  <a:gd name="f1972" fmla="*/ f1644 f942 1"/>
                  <a:gd name="f1973" fmla="*/ f1645 f943 1"/>
                  <a:gd name="f1974" fmla="*/ f1646 f942 1"/>
                  <a:gd name="f1975" fmla="*/ f1647 f943 1"/>
                  <a:gd name="f1976" fmla="*/ f1648 f942 1"/>
                  <a:gd name="f1977" fmla="*/ f1649 f943 1"/>
                  <a:gd name="f1978" fmla="*/ f1650 f942 1"/>
                  <a:gd name="f1979" fmla="*/ f1651 f943 1"/>
                  <a:gd name="f1980" fmla="*/ f1652 f942 1"/>
                  <a:gd name="f1981" fmla="*/ f1653 f943 1"/>
                  <a:gd name="f1982" fmla="*/ f1654 f942 1"/>
                  <a:gd name="f1983" fmla="*/ f1655 f943 1"/>
                  <a:gd name="f1984" fmla="*/ f1656 f942 1"/>
                  <a:gd name="f1985" fmla="*/ f1657 f943 1"/>
                  <a:gd name="f1986" fmla="*/ f1658 f942 1"/>
                  <a:gd name="f1987" fmla="*/ f1659 f943 1"/>
                  <a:gd name="f1988" fmla="*/ f1660 f942 1"/>
                  <a:gd name="f1989" fmla="*/ f1661 f943 1"/>
                  <a:gd name="f1990" fmla="*/ f1662 f942 1"/>
                  <a:gd name="f1991" fmla="*/ f1663 f942 1"/>
                  <a:gd name="f1992" fmla="*/ f1664 f943 1"/>
                  <a:gd name="f1993" fmla="*/ f1665 f942 1"/>
                  <a:gd name="f1994" fmla="*/ f1666 f943 1"/>
                  <a:gd name="f1995" fmla="*/ f1667 f942 1"/>
                  <a:gd name="f1996" fmla="*/ f1668 f943 1"/>
                  <a:gd name="f1997" fmla="*/ f1669 f942 1"/>
                  <a:gd name="f1998" fmla="*/ f1670 f943 1"/>
                  <a:gd name="f1999" fmla="*/ f1671 f942 1"/>
                  <a:gd name="f2000" fmla="*/ f1672 f943 1"/>
                  <a:gd name="f2001" fmla="*/ f1673 f942 1"/>
                  <a:gd name="f2002" fmla="*/ f1674 f943 1"/>
                  <a:gd name="f2003" fmla="*/ f1675 f942 1"/>
                  <a:gd name="f2004" fmla="*/ f1676 f943 1"/>
                  <a:gd name="f2005" fmla="*/ f1677 f942 1"/>
                  <a:gd name="f2006" fmla="*/ f1678 f943 1"/>
                  <a:gd name="f2007" fmla="*/ f1679 f942 1"/>
                  <a:gd name="f2008" fmla="*/ f1680 f943 1"/>
                  <a:gd name="f2009" fmla="*/ f1681 f942 1"/>
                  <a:gd name="f2010" fmla="*/ f1682 f943 1"/>
                  <a:gd name="f2011" fmla="*/ f1683 f942 1"/>
                  <a:gd name="f2012" fmla="*/ f1684 f943 1"/>
                  <a:gd name="f2013" fmla="*/ f1685 f942 1"/>
                  <a:gd name="f2014" fmla="*/ f1686 f943 1"/>
                  <a:gd name="f2015" fmla="*/ f1687 f942 1"/>
                  <a:gd name="f2016" fmla="*/ f1688 f943 1"/>
                  <a:gd name="f2017" fmla="*/ f1689 f942 1"/>
                  <a:gd name="f2018" fmla="*/ f1690 f943 1"/>
                  <a:gd name="f2019" fmla="*/ f1691 f942 1"/>
                  <a:gd name="f2020" fmla="*/ f1692 f943 1"/>
                  <a:gd name="f2021" fmla="*/ f1693 f942 1"/>
                  <a:gd name="f2022" fmla="*/ f1694 f943 1"/>
                  <a:gd name="f2023" fmla="*/ f1695 f942 1"/>
                  <a:gd name="f2024" fmla="*/ f1696 f943 1"/>
                  <a:gd name="f2025" fmla="*/ f1697 f942 1"/>
                  <a:gd name="f2026" fmla="*/ f1698 f943 1"/>
                  <a:gd name="f2027" fmla="*/ f1699 f942 1"/>
                  <a:gd name="f2028" fmla="*/ f1700 f943 1"/>
                  <a:gd name="f2029" fmla="*/ f1701 f942 1"/>
                  <a:gd name="f2030" fmla="*/ f1702 f943 1"/>
                  <a:gd name="f2031" fmla="*/ f1703 f942 1"/>
                  <a:gd name="f2032" fmla="*/ f1704 f943 1"/>
                  <a:gd name="f2033" fmla="*/ f1705 f942 1"/>
                  <a:gd name="f2034" fmla="*/ f1706 f943 1"/>
                  <a:gd name="f2035" fmla="*/ f1707 f942 1"/>
                  <a:gd name="f2036" fmla="*/ f1708 f943 1"/>
                  <a:gd name="f2037" fmla="*/ f1709 f942 1"/>
                  <a:gd name="f2038" fmla="*/ f1710 f943 1"/>
                  <a:gd name="f2039" fmla="*/ f1711 f942 1"/>
                  <a:gd name="f2040" fmla="*/ f1712 f943 1"/>
                  <a:gd name="f2041" fmla="*/ f1713 f942 1"/>
                  <a:gd name="f2042" fmla="*/ f1714 f943 1"/>
                  <a:gd name="f2043" fmla="*/ f1715 f942 1"/>
                  <a:gd name="f2044" fmla="*/ f1716 f943 1"/>
                  <a:gd name="f2045" fmla="*/ f1717 f942 1"/>
                  <a:gd name="f2046" fmla="*/ f1718 f943 1"/>
                  <a:gd name="f2047" fmla="*/ f1719 f942 1"/>
                  <a:gd name="f2048" fmla="*/ f1720 f943 1"/>
                  <a:gd name="f2049" fmla="*/ f1721 f942 1"/>
                  <a:gd name="f2050" fmla="*/ f1722 f943 1"/>
                  <a:gd name="f2051" fmla="*/ f1723 f942 1"/>
                  <a:gd name="f2052" fmla="*/ f1724 f943 1"/>
                  <a:gd name="f2053" fmla="*/ f1725 f942 1"/>
                  <a:gd name="f2054" fmla="*/ f1726 f943 1"/>
                  <a:gd name="f2055" fmla="*/ f1727 f942 1"/>
                  <a:gd name="f2056" fmla="*/ f1728 f943 1"/>
                  <a:gd name="f2057" fmla="*/ f1729 f942 1"/>
                  <a:gd name="f2058" fmla="*/ f1730 f943 1"/>
                  <a:gd name="f2059" fmla="*/ f1731 f942 1"/>
                  <a:gd name="f2060" fmla="*/ f1732 f943 1"/>
                  <a:gd name="f2061" fmla="*/ f1733 f942 1"/>
                  <a:gd name="f2062" fmla="*/ f1734 f943 1"/>
                  <a:gd name="f2063" fmla="*/ f1735 f942 1"/>
                  <a:gd name="f2064" fmla="*/ f1736 f943 1"/>
                  <a:gd name="f2065" fmla="*/ f1737 f942 1"/>
                  <a:gd name="f2066" fmla="*/ f1738 f943 1"/>
                  <a:gd name="f2067" fmla="*/ f1739 f942 1"/>
                  <a:gd name="f2068" fmla="*/ f1740 f943 1"/>
                  <a:gd name="f2069" fmla="*/ f1741 f942 1"/>
                  <a:gd name="f2070" fmla="*/ f1742 f943 1"/>
                  <a:gd name="f2071" fmla="*/ f1743 f942 1"/>
                  <a:gd name="f2072" fmla="*/ f1744 f943 1"/>
                  <a:gd name="f2073" fmla="*/ f1745 f942 1"/>
                  <a:gd name="f2074" fmla="*/ f1746 f943 1"/>
                  <a:gd name="f2075" fmla="*/ f1747 f942 1"/>
                  <a:gd name="f2076" fmla="*/ f1748 f943 1"/>
                  <a:gd name="f2077" fmla="*/ f1749 f942 1"/>
                  <a:gd name="f2078" fmla="*/ f1750 f943 1"/>
                  <a:gd name="f2079" fmla="*/ f1751 f942 1"/>
                  <a:gd name="f2080" fmla="*/ f1752 f943 1"/>
                  <a:gd name="f2081" fmla="*/ f1753 f942 1"/>
                  <a:gd name="f2082" fmla="*/ f1754 f943 1"/>
                  <a:gd name="f2083" fmla="*/ f1755 f942 1"/>
                  <a:gd name="f2084" fmla="*/ f1756 f943 1"/>
                  <a:gd name="f2085" fmla="*/ f1757 f942 1"/>
                  <a:gd name="f2086" fmla="*/ f1758 f943 1"/>
                  <a:gd name="f2087" fmla="*/ f1759 f942 1"/>
                  <a:gd name="f2088" fmla="*/ f1760 f943 1"/>
                  <a:gd name="f2089" fmla="*/ f1761 f942 1"/>
                  <a:gd name="f2090" fmla="*/ f1762 f943 1"/>
                  <a:gd name="f2091" fmla="*/ f1763 f942 1"/>
                  <a:gd name="f2092" fmla="*/ f1764 f943 1"/>
                  <a:gd name="f2093" fmla="*/ f1765 f942 1"/>
                  <a:gd name="f2094" fmla="*/ f1766 f943 1"/>
                  <a:gd name="f2095" fmla="*/ f1767 f942 1"/>
                  <a:gd name="f2096" fmla="*/ f1768 f943 1"/>
                  <a:gd name="f2097" fmla="*/ f1769 f942 1"/>
                  <a:gd name="f2098" fmla="*/ f1770 f943 1"/>
                  <a:gd name="f2099" fmla="*/ f1771 f942 1"/>
                  <a:gd name="f2100" fmla="*/ f1772 f943 1"/>
                  <a:gd name="f2101" fmla="*/ f1773 f942 1"/>
                  <a:gd name="f2102" fmla="*/ f1774 f943 1"/>
                  <a:gd name="f2103" fmla="*/ f1775 f942 1"/>
                  <a:gd name="f2104" fmla="*/ f1776 f943 1"/>
                  <a:gd name="f2105" fmla="*/ f1777 f942 1"/>
                  <a:gd name="f2106" fmla="*/ f1778 f943 1"/>
                  <a:gd name="f2107" fmla="*/ f1779 f942 1"/>
                  <a:gd name="f2108" fmla="*/ f1780 f943 1"/>
                  <a:gd name="f2109" fmla="*/ f1781 f942 1"/>
                  <a:gd name="f2110" fmla="*/ f1782 f943 1"/>
                  <a:gd name="f2111" fmla="*/ f1783 f942 1"/>
                  <a:gd name="f2112" fmla="*/ f1784 f943 1"/>
                  <a:gd name="f2113" fmla="*/ f1785 f942 1"/>
                  <a:gd name="f2114" fmla="*/ f1786 f943 1"/>
                  <a:gd name="f2115" fmla="*/ f1787 f942 1"/>
                  <a:gd name="f2116" fmla="*/ f1788 f943 1"/>
                  <a:gd name="f2117" fmla="*/ f1789 f942 1"/>
                  <a:gd name="f2118" fmla="*/ f1790 f943 1"/>
                  <a:gd name="f2119" fmla="*/ f1791 f942 1"/>
                  <a:gd name="f2120" fmla="*/ f1792 f943 1"/>
                  <a:gd name="f2121" fmla="*/ f1793 f942 1"/>
                  <a:gd name="f2122" fmla="*/ f1794 f943 1"/>
                  <a:gd name="f2123" fmla="*/ f1795 f942 1"/>
                  <a:gd name="f2124" fmla="*/ f1796 f943 1"/>
                  <a:gd name="f2125" fmla="*/ f1797 f942 1"/>
                  <a:gd name="f2126" fmla="*/ f1798 f943 1"/>
                  <a:gd name="f2127" fmla="*/ f1799 f942 1"/>
                  <a:gd name="f2128" fmla="*/ f1800 f943 1"/>
                  <a:gd name="f2129" fmla="*/ f1801 f942 1"/>
                  <a:gd name="f2130" fmla="*/ f1802 f943 1"/>
                  <a:gd name="f2131" fmla="*/ f1803 f942 1"/>
                  <a:gd name="f2132" fmla="*/ f1804 f943 1"/>
                  <a:gd name="f2133" fmla="*/ f1805 f942 1"/>
                  <a:gd name="f2134" fmla="*/ f1806 f943 1"/>
                  <a:gd name="f2135" fmla="*/ f1807 f942 1"/>
                  <a:gd name="f2136" fmla="*/ f1808 f943 1"/>
                  <a:gd name="f2137" fmla="*/ f1809 f943 1"/>
                  <a:gd name="f2138" fmla="*/ f1810 f942 1"/>
                  <a:gd name="f2139" fmla="*/ f1811 f943 1"/>
                  <a:gd name="f2140" fmla="*/ f1812 f942 1"/>
                  <a:gd name="f2141" fmla="*/ f1813 f943 1"/>
                  <a:gd name="f2142" fmla="*/ f1814 f942 1"/>
                  <a:gd name="f2143" fmla="*/ f1815 f943 1"/>
                  <a:gd name="f2144" fmla="*/ f1816 f942 1"/>
                  <a:gd name="f2145" fmla="*/ f1817 f943 1"/>
                  <a:gd name="f2146" fmla="*/ f1818 f943 1"/>
                  <a:gd name="f2147" fmla="*/ f1819 f942 1"/>
                  <a:gd name="f2148" fmla="*/ f1820 f943 1"/>
                  <a:gd name="f2149" fmla="*/ f1821 f942 1"/>
                  <a:gd name="f2150" fmla="*/ f1822 f943 1"/>
                  <a:gd name="f2151" fmla="*/ f1823 f942 1"/>
                  <a:gd name="f2152" fmla="*/ f1824 f943 1"/>
                  <a:gd name="f2153" fmla="*/ f1825 f942 1"/>
                  <a:gd name="f2154" fmla="*/ f1826 f943 1"/>
                  <a:gd name="f2155" fmla="*/ f1827 f942 1"/>
                  <a:gd name="f2156" fmla="*/ f1828 f943 1"/>
                  <a:gd name="f2157" fmla="*/ f1829 f942 1"/>
                  <a:gd name="f2158" fmla="*/ f1830 f943 1"/>
                  <a:gd name="f2159" fmla="*/ f1831 f942 1"/>
                  <a:gd name="f2160" fmla="*/ f1832 f943 1"/>
                  <a:gd name="f2161" fmla="*/ f1833 f942 1"/>
                  <a:gd name="f2162" fmla="*/ f1834 f943 1"/>
                  <a:gd name="f2163" fmla="*/ f1835 f942 1"/>
                  <a:gd name="f2164" fmla="*/ f1836 f943 1"/>
                  <a:gd name="f2165" fmla="*/ f1837 f942 1"/>
                  <a:gd name="f2166" fmla="*/ f1838 f943 1"/>
                  <a:gd name="f2167" fmla="*/ f1839 f942 1"/>
                  <a:gd name="f2168" fmla="*/ f1840 f943 1"/>
                  <a:gd name="f2169" fmla="*/ f1841 f943 1"/>
                  <a:gd name="f2170" fmla="*/ f1842 f942 1"/>
                  <a:gd name="f2171" fmla="*/ f1843 f942 1"/>
                  <a:gd name="f2172" fmla="*/ f1844 f943 1"/>
                  <a:gd name="f2173" fmla="*/ f1845 f942 1"/>
                  <a:gd name="f2174" fmla="*/ f1846 f943 1"/>
                  <a:gd name="f2175" fmla="*/ f1847 f942 1"/>
                  <a:gd name="f2176" fmla="*/ f1848 f943 1"/>
                  <a:gd name="f2177" fmla="*/ f1849 f942 1"/>
                  <a:gd name="f2178" fmla="*/ f1850 f943 1"/>
                  <a:gd name="f2179" fmla="*/ f1851 f942 1"/>
                  <a:gd name="f2180" fmla="*/ f1852 f943 1"/>
                  <a:gd name="f2181" fmla="*/ f1853 f943 1"/>
                  <a:gd name="f2182" fmla="*/ f1854 f942 1"/>
                  <a:gd name="f2183" fmla="*/ f1855 f942 1"/>
                  <a:gd name="f2184" fmla="*/ f1856 f942 1"/>
                  <a:gd name="f2185" fmla="*/ f1857 f943 1"/>
                  <a:gd name="f2186" fmla="*/ f1858 f942 1"/>
                  <a:gd name="f2187" fmla="*/ f1859 f943 1"/>
                  <a:gd name="f2188" fmla="*/ f1860 f942 1"/>
                  <a:gd name="f2189" fmla="*/ f1861 f943 1"/>
                  <a:gd name="f2190" fmla="*/ f1862 f942 1"/>
                  <a:gd name="f2191" fmla="*/ f1863 f943 1"/>
                  <a:gd name="f2192" fmla="*/ f1864 f942 1"/>
                  <a:gd name="f2193" fmla="*/ f1865 f943 1"/>
                  <a:gd name="f2194" fmla="*/ f1866 f942 1"/>
                  <a:gd name="f2195" fmla="*/ f1867 f943 1"/>
                  <a:gd name="f2196" fmla="*/ f1868 f942 1"/>
                  <a:gd name="f2197" fmla="*/ f1869 f943 1"/>
                  <a:gd name="f2198" fmla="*/ f1870 f942 1"/>
                  <a:gd name="f2199" fmla="*/ f1871 f943 1"/>
                  <a:gd name="f2200" fmla="*/ f1872 f942 1"/>
                  <a:gd name="f2201" fmla="*/ f1873 f943 1"/>
                  <a:gd name="f2202" fmla="*/ f1874 f942 1"/>
                  <a:gd name="f2203" fmla="*/ f1875 f943 1"/>
                  <a:gd name="f2204" fmla="*/ f1876 f942 1"/>
                  <a:gd name="f2205" fmla="*/ f1877 f943 1"/>
                  <a:gd name="f2206" fmla="*/ f1878 f942 1"/>
                  <a:gd name="f2207" fmla="*/ f1879 f943 1"/>
                  <a:gd name="f2208" fmla="*/ f1880 f942 1"/>
                  <a:gd name="f2209" fmla="*/ f1881 f943 1"/>
                  <a:gd name="f2210" fmla="*/ f1882 f942 1"/>
                  <a:gd name="f2211" fmla="*/ f1883 f943 1"/>
                  <a:gd name="f2212" fmla="*/ f1884 f942 1"/>
                  <a:gd name="f2213" fmla="*/ f1885 f943 1"/>
                  <a:gd name="f2214" fmla="*/ f1886 f942 1"/>
                  <a:gd name="f2215" fmla="*/ f1887 f943 1"/>
                  <a:gd name="f2216" fmla="*/ f1888 f942 1"/>
                  <a:gd name="f2217" fmla="*/ f1889 f943 1"/>
                  <a:gd name="f2218" fmla="*/ f1890 f942 1"/>
                  <a:gd name="f2219" fmla="*/ f1891 f943 1"/>
                  <a:gd name="f2220" fmla="*/ f1892 f942 1"/>
                  <a:gd name="f2221" fmla="*/ f1893 f943 1"/>
                  <a:gd name="f2222" fmla="*/ f1894 f942 1"/>
                  <a:gd name="f2223" fmla="*/ f1895 f943 1"/>
                  <a:gd name="f2224" fmla="*/ f1896 f942 1"/>
                  <a:gd name="f2225" fmla="*/ f1897 f943 1"/>
                  <a:gd name="f2226" fmla="*/ f1898 f942 1"/>
                  <a:gd name="f2227" fmla="*/ f1899 f943 1"/>
                  <a:gd name="f2228" fmla="*/ f1900 f942 1"/>
                  <a:gd name="f2229" fmla="*/ f1901 f943 1"/>
                  <a:gd name="f2230" fmla="*/ f1902 f942 1"/>
                  <a:gd name="f2231" fmla="*/ f1903 f943 1"/>
                  <a:gd name="f2232" fmla="*/ f1904 f942 1"/>
                  <a:gd name="f2233" fmla="*/ f1905 f943 1"/>
                  <a:gd name="f2234" fmla="*/ f1906 f942 1"/>
                  <a:gd name="f2235" fmla="*/ f1907 f943 1"/>
                  <a:gd name="f2236" fmla="*/ f1908 f942 1"/>
                  <a:gd name="f2237" fmla="*/ f1909 f943 1"/>
                  <a:gd name="f2238" fmla="*/ f1910 f942 1"/>
                  <a:gd name="f2239" fmla="*/ f1911 f943 1"/>
                  <a:gd name="f2240" fmla="*/ f1912 f942 1"/>
                  <a:gd name="f2241" fmla="*/ f1913 f943 1"/>
                  <a:gd name="f2242" fmla="*/ f1914 f942 1"/>
                  <a:gd name="f2243" fmla="*/ f1915 f943 1"/>
                  <a:gd name="f2244" fmla="*/ f1916 f942 1"/>
                  <a:gd name="f2245" fmla="*/ f1917 f943 1"/>
                  <a:gd name="f2246" fmla="*/ f1918 f942 1"/>
                  <a:gd name="f2247" fmla="*/ f1919 f943 1"/>
                  <a:gd name="f2248" fmla="*/ f1920 f942 1"/>
                  <a:gd name="f2249" fmla="*/ f1921 f943 1"/>
                  <a:gd name="f2250" fmla="*/ f1922 f942 1"/>
                  <a:gd name="f2251" fmla="*/ f1923 f943 1"/>
                  <a:gd name="f2252" fmla="*/ f1924 f942 1"/>
                  <a:gd name="f2253" fmla="*/ f1925 f943 1"/>
                  <a:gd name="f2254" fmla="*/ f1926 f942 1"/>
                  <a:gd name="f2255" fmla="*/ f1927 f943 1"/>
                  <a:gd name="f2256" fmla="*/ f1928 f942 1"/>
                  <a:gd name="f2257" fmla="*/ f1929 f943 1"/>
                </a:gdLst>
                <a:ahLst/>
                <a:cxnLst>
                  <a:cxn ang="3cd4">
                    <a:pos x="hc" y="t"/>
                  </a:cxn>
                  <a:cxn ang="0">
                    <a:pos x="r" y="vc"/>
                  </a:cxn>
                  <a:cxn ang="cd4">
                    <a:pos x="hc" y="b"/>
                  </a:cxn>
                  <a:cxn ang="cd2">
                    <a:pos x="l" y="vc"/>
                  </a:cxn>
                  <a:cxn ang="f1277">
                    <a:pos x="f1934" y="f1935"/>
                  </a:cxn>
                  <a:cxn ang="f1277">
                    <a:pos x="f1936" y="f1937"/>
                  </a:cxn>
                  <a:cxn ang="f1277">
                    <a:pos x="f1938" y="f1939"/>
                  </a:cxn>
                  <a:cxn ang="f1277">
                    <a:pos x="f1938" y="f1940"/>
                  </a:cxn>
                  <a:cxn ang="f1277">
                    <a:pos x="f1941" y="f1942"/>
                  </a:cxn>
                  <a:cxn ang="f1277">
                    <a:pos x="f1943" y="f1944"/>
                  </a:cxn>
                  <a:cxn ang="f1277">
                    <a:pos x="f1945" y="f1946"/>
                  </a:cxn>
                  <a:cxn ang="f1277">
                    <a:pos x="f1947" y="f1948"/>
                  </a:cxn>
                  <a:cxn ang="f1277">
                    <a:pos x="f1949" y="f1950"/>
                  </a:cxn>
                  <a:cxn ang="f1277">
                    <a:pos x="f1951" y="f1952"/>
                  </a:cxn>
                  <a:cxn ang="f1277">
                    <a:pos x="f1953" y="f1954"/>
                  </a:cxn>
                  <a:cxn ang="f1277">
                    <a:pos x="f1955" y="f1956"/>
                  </a:cxn>
                  <a:cxn ang="f1277">
                    <a:pos x="f1934" y="f1935"/>
                  </a:cxn>
                  <a:cxn ang="f1277">
                    <a:pos x="f1957" y="f1958"/>
                  </a:cxn>
                  <a:cxn ang="f1277">
                    <a:pos x="f1959" y="f1960"/>
                  </a:cxn>
                  <a:cxn ang="f1277">
                    <a:pos x="f1961" y="f1962"/>
                  </a:cxn>
                  <a:cxn ang="f1277">
                    <a:pos x="f1963" y="f1964"/>
                  </a:cxn>
                  <a:cxn ang="f1277">
                    <a:pos x="f1963" y="f1965"/>
                  </a:cxn>
                  <a:cxn ang="f1277">
                    <a:pos x="f1966" y="f1967"/>
                  </a:cxn>
                  <a:cxn ang="f1277">
                    <a:pos x="f1968" y="f1969"/>
                  </a:cxn>
                  <a:cxn ang="f1277">
                    <a:pos x="f1970" y="f1971"/>
                  </a:cxn>
                  <a:cxn ang="f1277">
                    <a:pos x="f1972" y="f1973"/>
                  </a:cxn>
                  <a:cxn ang="f1277">
                    <a:pos x="f1974" y="f1975"/>
                  </a:cxn>
                  <a:cxn ang="f1277">
                    <a:pos x="f1957" y="f1958"/>
                  </a:cxn>
                  <a:cxn ang="f1277">
                    <a:pos x="f1976" y="f1977"/>
                  </a:cxn>
                  <a:cxn ang="f1277">
                    <a:pos x="f1978" y="f1979"/>
                  </a:cxn>
                  <a:cxn ang="f1277">
                    <a:pos x="f1980" y="f1981"/>
                  </a:cxn>
                  <a:cxn ang="f1277">
                    <a:pos x="f1982" y="f1983"/>
                  </a:cxn>
                  <a:cxn ang="f1277">
                    <a:pos x="f1984" y="f1985"/>
                  </a:cxn>
                  <a:cxn ang="f1277">
                    <a:pos x="f1986" y="f1987"/>
                  </a:cxn>
                  <a:cxn ang="f1277">
                    <a:pos x="f1988" y="f1989"/>
                  </a:cxn>
                  <a:cxn ang="f1277">
                    <a:pos x="f1990" y="f1981"/>
                  </a:cxn>
                  <a:cxn ang="f1277">
                    <a:pos x="f1991" y="f1992"/>
                  </a:cxn>
                  <a:cxn ang="f1277">
                    <a:pos x="f1993" y="f1994"/>
                  </a:cxn>
                  <a:cxn ang="f1277">
                    <a:pos x="f1976" y="f1977"/>
                  </a:cxn>
                  <a:cxn ang="f1277">
                    <a:pos x="f1995" y="f1996"/>
                  </a:cxn>
                  <a:cxn ang="f1277">
                    <a:pos x="f1997" y="f1998"/>
                  </a:cxn>
                  <a:cxn ang="f1277">
                    <a:pos x="f1999" y="f2000"/>
                  </a:cxn>
                  <a:cxn ang="f1277">
                    <a:pos x="f2001" y="f2002"/>
                  </a:cxn>
                  <a:cxn ang="f1277">
                    <a:pos x="f2003" y="f2004"/>
                  </a:cxn>
                  <a:cxn ang="f1277">
                    <a:pos x="f1995" y="f1996"/>
                  </a:cxn>
                  <a:cxn ang="f1277">
                    <a:pos x="f2005" y="f2006"/>
                  </a:cxn>
                  <a:cxn ang="f1277">
                    <a:pos x="f2007" y="f2008"/>
                  </a:cxn>
                  <a:cxn ang="f1277">
                    <a:pos x="f2009" y="f2010"/>
                  </a:cxn>
                  <a:cxn ang="f1277">
                    <a:pos x="f2011" y="f2012"/>
                  </a:cxn>
                  <a:cxn ang="f1277">
                    <a:pos x="f2013" y="f2014"/>
                  </a:cxn>
                  <a:cxn ang="f1277">
                    <a:pos x="f2015" y="f2016"/>
                  </a:cxn>
                  <a:cxn ang="f1277">
                    <a:pos x="f2017" y="f2018"/>
                  </a:cxn>
                  <a:cxn ang="f1277">
                    <a:pos x="f2019" y="f2020"/>
                  </a:cxn>
                  <a:cxn ang="f1277">
                    <a:pos x="f2021" y="f2022"/>
                  </a:cxn>
                  <a:cxn ang="f1277">
                    <a:pos x="f2023" y="f2024"/>
                  </a:cxn>
                  <a:cxn ang="f1277">
                    <a:pos x="f2005" y="f2006"/>
                  </a:cxn>
                  <a:cxn ang="f1277">
                    <a:pos x="f2025" y="f2026"/>
                  </a:cxn>
                  <a:cxn ang="f1277">
                    <a:pos x="f2027" y="f2028"/>
                  </a:cxn>
                  <a:cxn ang="f1277">
                    <a:pos x="f2029" y="f2030"/>
                  </a:cxn>
                  <a:cxn ang="f1277">
                    <a:pos x="f2031" y="f2032"/>
                  </a:cxn>
                  <a:cxn ang="f1277">
                    <a:pos x="f2033" y="f2034"/>
                  </a:cxn>
                  <a:cxn ang="f1277">
                    <a:pos x="f2035" y="f2036"/>
                  </a:cxn>
                  <a:cxn ang="f1277">
                    <a:pos x="f2037" y="f2038"/>
                  </a:cxn>
                  <a:cxn ang="f1277">
                    <a:pos x="f2039" y="f2040"/>
                  </a:cxn>
                  <a:cxn ang="f1277">
                    <a:pos x="f2041" y="f2042"/>
                  </a:cxn>
                  <a:cxn ang="f1277">
                    <a:pos x="f2043" y="f2044"/>
                  </a:cxn>
                  <a:cxn ang="f1277">
                    <a:pos x="f2045" y="f2046"/>
                  </a:cxn>
                  <a:cxn ang="f1277">
                    <a:pos x="f2025" y="f2026"/>
                  </a:cxn>
                  <a:cxn ang="f1277">
                    <a:pos x="f2047" y="f2048"/>
                  </a:cxn>
                  <a:cxn ang="f1277">
                    <a:pos x="f2049" y="f2050"/>
                  </a:cxn>
                  <a:cxn ang="f1277">
                    <a:pos x="f2051" y="f2052"/>
                  </a:cxn>
                  <a:cxn ang="f1277">
                    <a:pos x="f2053" y="f2054"/>
                  </a:cxn>
                  <a:cxn ang="f1277">
                    <a:pos x="f2055" y="f2056"/>
                  </a:cxn>
                  <a:cxn ang="f1277">
                    <a:pos x="f2057" y="f2058"/>
                  </a:cxn>
                  <a:cxn ang="f1277">
                    <a:pos x="f2059" y="f2060"/>
                  </a:cxn>
                  <a:cxn ang="f1277">
                    <a:pos x="f2061" y="f2062"/>
                  </a:cxn>
                  <a:cxn ang="f1277">
                    <a:pos x="f2063" y="f2064"/>
                  </a:cxn>
                  <a:cxn ang="f1277">
                    <a:pos x="f2065" y="f2066"/>
                  </a:cxn>
                  <a:cxn ang="f1277">
                    <a:pos x="f2067" y="f2068"/>
                  </a:cxn>
                  <a:cxn ang="f1277">
                    <a:pos x="f2069" y="f2070"/>
                  </a:cxn>
                  <a:cxn ang="f1277">
                    <a:pos x="f2047" y="f2048"/>
                  </a:cxn>
                  <a:cxn ang="f1277">
                    <a:pos x="f2071" y="f2072"/>
                  </a:cxn>
                  <a:cxn ang="f1277">
                    <a:pos x="f2073" y="f2074"/>
                  </a:cxn>
                  <a:cxn ang="f1277">
                    <a:pos x="f2075" y="f2076"/>
                  </a:cxn>
                  <a:cxn ang="f1277">
                    <a:pos x="f2077" y="f2078"/>
                  </a:cxn>
                  <a:cxn ang="f1277">
                    <a:pos x="f2079" y="f2080"/>
                  </a:cxn>
                  <a:cxn ang="f1277">
                    <a:pos x="f2081" y="f2082"/>
                  </a:cxn>
                  <a:cxn ang="f1277">
                    <a:pos x="f2083" y="f2084"/>
                  </a:cxn>
                  <a:cxn ang="f1277">
                    <a:pos x="f2085" y="f2086"/>
                  </a:cxn>
                  <a:cxn ang="f1277">
                    <a:pos x="f2087" y="f2088"/>
                  </a:cxn>
                  <a:cxn ang="f1277">
                    <a:pos x="f2089" y="f2090"/>
                  </a:cxn>
                  <a:cxn ang="f1277">
                    <a:pos x="f2091" y="f2092"/>
                  </a:cxn>
                  <a:cxn ang="f1277">
                    <a:pos x="f2093" y="f2094"/>
                  </a:cxn>
                  <a:cxn ang="f1277">
                    <a:pos x="f2095" y="f2096"/>
                  </a:cxn>
                  <a:cxn ang="f1277">
                    <a:pos x="f2097" y="f2098"/>
                  </a:cxn>
                  <a:cxn ang="f1277">
                    <a:pos x="f2099" y="f2100"/>
                  </a:cxn>
                  <a:cxn ang="f1277">
                    <a:pos x="f2101" y="f2102"/>
                  </a:cxn>
                  <a:cxn ang="f1277">
                    <a:pos x="f2103" y="f2104"/>
                  </a:cxn>
                  <a:cxn ang="f1277">
                    <a:pos x="f2105" y="f2106"/>
                  </a:cxn>
                  <a:cxn ang="f1277">
                    <a:pos x="f2107" y="f2108"/>
                  </a:cxn>
                  <a:cxn ang="f1277">
                    <a:pos x="f2109" y="f2110"/>
                  </a:cxn>
                  <a:cxn ang="f1277">
                    <a:pos x="f2111" y="f2112"/>
                  </a:cxn>
                  <a:cxn ang="f1277">
                    <a:pos x="f2113" y="f2114"/>
                  </a:cxn>
                  <a:cxn ang="f1277">
                    <a:pos x="f2115" y="f2116"/>
                  </a:cxn>
                  <a:cxn ang="f1277">
                    <a:pos x="f2117" y="f2118"/>
                  </a:cxn>
                  <a:cxn ang="f1277">
                    <a:pos x="f2119" y="f2120"/>
                  </a:cxn>
                  <a:cxn ang="f1277">
                    <a:pos x="f2121" y="f2122"/>
                  </a:cxn>
                  <a:cxn ang="f1277">
                    <a:pos x="f2123" y="f2124"/>
                  </a:cxn>
                  <a:cxn ang="f1277">
                    <a:pos x="f2125" y="f2126"/>
                  </a:cxn>
                  <a:cxn ang="f1277">
                    <a:pos x="f2127" y="f2128"/>
                  </a:cxn>
                  <a:cxn ang="f1277">
                    <a:pos x="f2129" y="f2130"/>
                  </a:cxn>
                  <a:cxn ang="f1277">
                    <a:pos x="f2131" y="f2132"/>
                  </a:cxn>
                  <a:cxn ang="f1277">
                    <a:pos x="f2133" y="f2134"/>
                  </a:cxn>
                  <a:cxn ang="f1277">
                    <a:pos x="f2135" y="f2136"/>
                  </a:cxn>
                  <a:cxn ang="f1277">
                    <a:pos x="f2135" y="f2137"/>
                  </a:cxn>
                  <a:cxn ang="f1277">
                    <a:pos x="f2138" y="f2139"/>
                  </a:cxn>
                  <a:cxn ang="f1277">
                    <a:pos x="f2140" y="f2141"/>
                  </a:cxn>
                  <a:cxn ang="f1277">
                    <a:pos x="f2142" y="f2143"/>
                  </a:cxn>
                  <a:cxn ang="f1277">
                    <a:pos x="f2144" y="f2145"/>
                  </a:cxn>
                  <a:cxn ang="f1277">
                    <a:pos x="f2140" y="f2146"/>
                  </a:cxn>
                  <a:cxn ang="f1277">
                    <a:pos x="f2147" y="f2148"/>
                  </a:cxn>
                  <a:cxn ang="f1277">
                    <a:pos x="f2149" y="f2150"/>
                  </a:cxn>
                  <a:cxn ang="f1277">
                    <a:pos x="f2151" y="f2152"/>
                  </a:cxn>
                  <a:cxn ang="f1277">
                    <a:pos x="f2153" y="f2154"/>
                  </a:cxn>
                  <a:cxn ang="f1277">
                    <a:pos x="f2155" y="f2156"/>
                  </a:cxn>
                  <a:cxn ang="f1277">
                    <a:pos x="f2157" y="f2158"/>
                  </a:cxn>
                  <a:cxn ang="f1277">
                    <a:pos x="f2159" y="f2160"/>
                  </a:cxn>
                  <a:cxn ang="f1277">
                    <a:pos x="f2161" y="f2162"/>
                  </a:cxn>
                  <a:cxn ang="f1277">
                    <a:pos x="f2163" y="f2164"/>
                  </a:cxn>
                  <a:cxn ang="f1277">
                    <a:pos x="f2165" y="f2166"/>
                  </a:cxn>
                  <a:cxn ang="f1277">
                    <a:pos x="f2167" y="f2168"/>
                  </a:cxn>
                  <a:cxn ang="f1277">
                    <a:pos x="f2035" y="f2169"/>
                  </a:cxn>
                  <a:cxn ang="f1277">
                    <a:pos x="f2170" y="f2094"/>
                  </a:cxn>
                  <a:cxn ang="f1277">
                    <a:pos x="f2171" y="f2172"/>
                  </a:cxn>
                  <a:cxn ang="f1277">
                    <a:pos x="f2173" y="f2174"/>
                  </a:cxn>
                  <a:cxn ang="f1277">
                    <a:pos x="f2175" y="f2176"/>
                  </a:cxn>
                  <a:cxn ang="f1277">
                    <a:pos x="f2177" y="f2178"/>
                  </a:cxn>
                  <a:cxn ang="f1277">
                    <a:pos x="f2179" y="f2180"/>
                  </a:cxn>
                  <a:cxn ang="f1277">
                    <a:pos x="f2157" y="f2181"/>
                  </a:cxn>
                  <a:cxn ang="f1277">
                    <a:pos x="f2182" y="f1983"/>
                  </a:cxn>
                  <a:cxn ang="f1277">
                    <a:pos x="f2183" y="f2178"/>
                  </a:cxn>
                  <a:cxn ang="f1277">
                    <a:pos x="f2184" y="f2185"/>
                  </a:cxn>
                  <a:cxn ang="f1277">
                    <a:pos x="f2186" y="f2187"/>
                  </a:cxn>
                  <a:cxn ang="f1277">
                    <a:pos x="f2188" y="f2189"/>
                  </a:cxn>
                  <a:cxn ang="f1277">
                    <a:pos x="f2190" y="f2191"/>
                  </a:cxn>
                  <a:cxn ang="f1277">
                    <a:pos x="f2192" y="f2193"/>
                  </a:cxn>
                  <a:cxn ang="f1277">
                    <a:pos x="f2194" y="f2195"/>
                  </a:cxn>
                  <a:cxn ang="f1277">
                    <a:pos x="f2196" y="f2197"/>
                  </a:cxn>
                  <a:cxn ang="f1277">
                    <a:pos x="f2198" y="f2199"/>
                  </a:cxn>
                  <a:cxn ang="f1277">
                    <a:pos x="f2200" y="f2201"/>
                  </a:cxn>
                  <a:cxn ang="f1277">
                    <a:pos x="f2202" y="f2203"/>
                  </a:cxn>
                  <a:cxn ang="f1277">
                    <a:pos x="f2204" y="f2205"/>
                  </a:cxn>
                  <a:cxn ang="f1277">
                    <a:pos x="f2206" y="f2207"/>
                  </a:cxn>
                  <a:cxn ang="f1277">
                    <a:pos x="f2208" y="f2209"/>
                  </a:cxn>
                  <a:cxn ang="f1277">
                    <a:pos x="f2210" y="f2211"/>
                  </a:cxn>
                  <a:cxn ang="f1277">
                    <a:pos x="f2212" y="f2213"/>
                  </a:cxn>
                  <a:cxn ang="f1277">
                    <a:pos x="f2214" y="f2215"/>
                  </a:cxn>
                  <a:cxn ang="f1277">
                    <a:pos x="f2216" y="f2217"/>
                  </a:cxn>
                  <a:cxn ang="f1277">
                    <a:pos x="f2218" y="f2219"/>
                  </a:cxn>
                  <a:cxn ang="f1277">
                    <a:pos x="f2220" y="f2221"/>
                  </a:cxn>
                  <a:cxn ang="f1277">
                    <a:pos x="f2222" y="f2223"/>
                  </a:cxn>
                  <a:cxn ang="f1277">
                    <a:pos x="f2224" y="f2225"/>
                  </a:cxn>
                  <a:cxn ang="f1277">
                    <a:pos x="f2226" y="f2227"/>
                  </a:cxn>
                  <a:cxn ang="f1277">
                    <a:pos x="f2228" y="f2229"/>
                  </a:cxn>
                  <a:cxn ang="f1277">
                    <a:pos x="f2230" y="f2231"/>
                  </a:cxn>
                  <a:cxn ang="f1277">
                    <a:pos x="f2232" y="f2233"/>
                  </a:cxn>
                  <a:cxn ang="f1277">
                    <a:pos x="f2234" y="f2235"/>
                  </a:cxn>
                  <a:cxn ang="f1277">
                    <a:pos x="f2236" y="f2237"/>
                  </a:cxn>
                  <a:cxn ang="f1277">
                    <a:pos x="f2238" y="f2239"/>
                  </a:cxn>
                  <a:cxn ang="f1277">
                    <a:pos x="f2240" y="f2241"/>
                  </a:cxn>
                  <a:cxn ang="f1277">
                    <a:pos x="f2242" y="f2243"/>
                  </a:cxn>
                  <a:cxn ang="f1277">
                    <a:pos x="f2244" y="f2245"/>
                  </a:cxn>
                  <a:cxn ang="f1277">
                    <a:pos x="f2246" y="f2247"/>
                  </a:cxn>
                  <a:cxn ang="f1277">
                    <a:pos x="f2248" y="f2249"/>
                  </a:cxn>
                  <a:cxn ang="f1277">
                    <a:pos x="f2250" y="f2251"/>
                  </a:cxn>
                  <a:cxn ang="f1277">
                    <a:pos x="f2252" y="f2253"/>
                  </a:cxn>
                  <a:cxn ang="f1277">
                    <a:pos x="f2254" y="f2255"/>
                  </a:cxn>
                  <a:cxn ang="f1277">
                    <a:pos x="f2256" y="f2257"/>
                  </a:cxn>
                  <a:cxn ang="f1277">
                    <a:pos x="f2071" y="f2072"/>
                  </a:cxn>
                </a:cxnLst>
                <a:rect l="f1930" t="f1933" r="f1931" b="f1932"/>
                <a:pathLst>
                  <a:path w="1735316" h="3475372">
                    <a:moveTo>
                      <a:pt x="f8" y="f9"/>
                    </a:moveTo>
                    <a:cubicBezTo>
                      <a:pt x="f10" y="f11"/>
                      <a:pt x="f12" y="f13"/>
                      <a:pt x="f14" y="f15"/>
                    </a:cubicBezTo>
                    <a:cubicBezTo>
                      <a:pt x="f16" y="f17"/>
                      <a:pt x="f18" y="f19"/>
                      <a:pt x="f20" y="f21"/>
                    </a:cubicBezTo>
                    <a:cubicBezTo>
                      <a:pt x="f20" y="f22"/>
                      <a:pt x="f23" y="f24"/>
                      <a:pt x="f20" y="f25"/>
                    </a:cubicBezTo>
                    <a:cubicBezTo>
                      <a:pt x="f20" y="f26"/>
                      <a:pt x="f27" y="f28"/>
                      <a:pt x="f29" y="f28"/>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8" y="f9"/>
                    </a:cubicBezTo>
                    <a:close/>
                    <a:moveTo>
                      <a:pt x="f76" y="f77"/>
                    </a:moveTo>
                    <a:cubicBezTo>
                      <a:pt x="f78" y="f79"/>
                      <a:pt x="f80" y="f81"/>
                      <a:pt x="f82" y="f83"/>
                    </a:cubicBezTo>
                    <a:cubicBezTo>
                      <a:pt x="f84" y="f85"/>
                      <a:pt x="f86" y="f87"/>
                      <a:pt x="f88" y="f89"/>
                    </a:cubicBezTo>
                    <a:cubicBezTo>
                      <a:pt x="f90" y="f91"/>
                      <a:pt x="f92" y="f93"/>
                      <a:pt x="f94" y="f95"/>
                    </a:cubicBezTo>
                    <a:cubicBezTo>
                      <a:pt x="f96" y="f97"/>
                      <a:pt x="f96" y="f98"/>
                      <a:pt x="f94"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76" y="f77"/>
                    </a:cubicBezTo>
                    <a:close/>
                    <a:moveTo>
                      <a:pt x="f134" y="f135"/>
                    </a:move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47"/>
                    </a:cubicBezTo>
                    <a:cubicBezTo>
                      <a:pt x="f177" y="f178"/>
                      <a:pt x="f179" y="f178"/>
                      <a:pt x="f5" y="f180"/>
                    </a:cubicBezTo>
                    <a:cubicBezTo>
                      <a:pt x="f181" y="f182"/>
                      <a:pt x="f183" y="f184"/>
                      <a:pt x="f185" y="f186"/>
                    </a:cubicBezTo>
                    <a:cubicBezTo>
                      <a:pt x="f187" y="f188"/>
                      <a:pt x="f189" y="f190"/>
                      <a:pt x="f134" y="f135"/>
                    </a:cubicBezTo>
                    <a:close/>
                    <a:moveTo>
                      <a:pt x="f191" y="f192"/>
                    </a:moveTo>
                    <a:cubicBezTo>
                      <a:pt x="f193" y="f194"/>
                      <a:pt x="f195" y="f169"/>
                      <a:pt x="f196" y="f197"/>
                    </a:cubicBezTo>
                    <a:cubicBezTo>
                      <a:pt x="f198" y="f199"/>
                      <a:pt x="f200" y="f201"/>
                      <a:pt x="f202" y="f203"/>
                    </a:cubicBezTo>
                    <a:cubicBezTo>
                      <a:pt x="f204" y="f205"/>
                      <a:pt x="f206" y="f207"/>
                      <a:pt x="f208" y="f209"/>
                    </a:cubicBezTo>
                    <a:cubicBezTo>
                      <a:pt x="f210" y="f211"/>
                      <a:pt x="f212" y="f213"/>
                      <a:pt x="f214" y="f215"/>
                    </a:cubicBezTo>
                    <a:cubicBezTo>
                      <a:pt x="f191" y="f216"/>
                      <a:pt x="f191" y="f217"/>
                      <a:pt x="f191" y="f192"/>
                    </a:cubicBezTo>
                    <a:close/>
                    <a:moveTo>
                      <a:pt x="f218" y="f219"/>
                    </a:moveTo>
                    <a:cubicBezTo>
                      <a:pt x="f220" y="f219"/>
                      <a:pt x="f221" y="f222"/>
                      <a:pt x="f221" y="f223"/>
                    </a:cubicBezTo>
                    <a:cubicBezTo>
                      <a:pt x="f224" y="f225"/>
                      <a:pt x="f226" y="f227"/>
                      <a:pt x="f228" y="f229"/>
                    </a:cubicBezTo>
                    <a:cubicBezTo>
                      <a:pt x="f230" y="f231"/>
                      <a:pt x="f232" y="f233"/>
                      <a:pt x="f234" y="f235"/>
                    </a:cubicBezTo>
                    <a:cubicBezTo>
                      <a:pt x="f236" y="f237"/>
                      <a:pt x="f238" y="f239"/>
                      <a:pt x="f240" y="f241"/>
                    </a:cubicBezTo>
                    <a:cubicBezTo>
                      <a:pt x="f242" y="f243"/>
                      <a:pt x="f244" y="f245"/>
                      <a:pt x="f246" y="f247"/>
                    </a:cubicBezTo>
                    <a:cubicBezTo>
                      <a:pt x="f248" y="f249"/>
                      <a:pt x="f250" y="f251"/>
                      <a:pt x="f252" y="f253"/>
                    </a:cubicBezTo>
                    <a:cubicBezTo>
                      <a:pt x="f254" y="f255"/>
                      <a:pt x="f256" y="f257"/>
                      <a:pt x="f258" y="f259"/>
                    </a:cubicBezTo>
                    <a:cubicBezTo>
                      <a:pt x="f260" y="f261"/>
                      <a:pt x="f262" y="f263"/>
                      <a:pt x="f264" y="f265"/>
                    </a:cubicBezTo>
                    <a:cubicBezTo>
                      <a:pt x="f266" y="f267"/>
                      <a:pt x="f244" y="f268"/>
                      <a:pt x="f269" y="f270"/>
                    </a:cubicBezTo>
                    <a:cubicBezTo>
                      <a:pt x="f271" y="f272"/>
                      <a:pt x="f234" y="f219"/>
                      <a:pt x="f218" y="f219"/>
                    </a:cubicBezTo>
                    <a:close/>
                    <a:moveTo>
                      <a:pt x="f273" y="f274"/>
                    </a:moveTo>
                    <a:cubicBezTo>
                      <a:pt x="f275" y="f276"/>
                      <a:pt x="f277" y="f278"/>
                      <a:pt x="f279" y="f280"/>
                    </a:cubicBezTo>
                    <a:cubicBezTo>
                      <a:pt x="f281" y="f282"/>
                      <a:pt x="f283" y="f284"/>
                      <a:pt x="f285" y="f286"/>
                    </a:cubicBezTo>
                    <a:cubicBezTo>
                      <a:pt x="f287" y="f288"/>
                      <a:pt x="f289" y="f290"/>
                      <a:pt x="f10" y="f291"/>
                    </a:cubicBezTo>
                    <a:cubicBezTo>
                      <a:pt x="f292" y="f293"/>
                      <a:pt x="f294" y="f295"/>
                      <a:pt x="f296" y="f297"/>
                    </a:cubicBezTo>
                    <a:cubicBezTo>
                      <a:pt x="f298" y="f299"/>
                      <a:pt x="f300" y="f301"/>
                      <a:pt x="f302" y="f303"/>
                    </a:cubicBezTo>
                    <a:cubicBezTo>
                      <a:pt x="f304" y="f305"/>
                      <a:pt x="f306" y="f307"/>
                      <a:pt x="f308" y="f309"/>
                    </a:cubicBezTo>
                    <a:cubicBezTo>
                      <a:pt x="f310" y="f311"/>
                      <a:pt x="f312" y="f313"/>
                      <a:pt x="f314" y="f315"/>
                    </a:cubicBezTo>
                    <a:cubicBezTo>
                      <a:pt x="f316" y="f317"/>
                      <a:pt x="f318" y="f319"/>
                      <a:pt x="f320" y="f321"/>
                    </a:cubicBezTo>
                    <a:cubicBezTo>
                      <a:pt x="f322" y="f323"/>
                      <a:pt x="f316" y="f324"/>
                      <a:pt x="f325" y="f326"/>
                    </a:cubicBezTo>
                    <a:cubicBezTo>
                      <a:pt x="f327" y="f328"/>
                      <a:pt x="f329" y="f330"/>
                      <a:pt x="f331" y="f332"/>
                    </a:cubicBezTo>
                    <a:cubicBezTo>
                      <a:pt x="f333" y="f334"/>
                      <a:pt x="f335" y="f336"/>
                      <a:pt x="f273" y="f274"/>
                    </a:cubicBezTo>
                    <a:close/>
                    <a:moveTo>
                      <a:pt x="f337" y="f338"/>
                    </a:moveTo>
                    <a:cubicBezTo>
                      <a:pt x="f339" y="f340"/>
                      <a:pt x="f341" y="f342"/>
                      <a:pt x="f343" y="f344"/>
                    </a:cubicBezTo>
                    <a:cubicBezTo>
                      <a:pt x="f345" y="f346"/>
                      <a:pt x="f347" y="f348"/>
                      <a:pt x="f349" y="f350"/>
                    </a:cubicBezTo>
                    <a:cubicBezTo>
                      <a:pt x="f351" y="f352"/>
                      <a:pt x="f353" y="f354"/>
                      <a:pt x="f355" y="f356"/>
                    </a:cubicBezTo>
                    <a:cubicBezTo>
                      <a:pt x="f355" y="f357"/>
                      <a:pt x="f358" y="f265"/>
                      <a:pt x="f359" y="f360"/>
                    </a:cubicBezTo>
                    <a:cubicBezTo>
                      <a:pt x="f361" y="f362"/>
                      <a:pt x="f363" y="f364"/>
                      <a:pt x="f365" y="f366"/>
                    </a:cubicBezTo>
                    <a:cubicBezTo>
                      <a:pt x="f367" y="f368"/>
                      <a:pt x="f369" y="f370"/>
                      <a:pt x="f371" y="f372"/>
                    </a:cubicBezTo>
                    <a:cubicBezTo>
                      <a:pt x="f373" y="f374"/>
                      <a:pt x="f375" y="f311"/>
                      <a:pt x="f376" y="f377"/>
                    </a:cubicBezTo>
                    <a:cubicBezTo>
                      <a:pt x="f378" y="f379"/>
                      <a:pt x="f380" y="f381"/>
                      <a:pt x="f382" y="f383"/>
                    </a:cubicBezTo>
                    <a:cubicBezTo>
                      <a:pt x="f384" y="f385"/>
                      <a:pt x="f386" y="f387"/>
                      <a:pt x="f388" y="f389"/>
                    </a:cubicBezTo>
                    <a:cubicBezTo>
                      <a:pt x="f390" y="f391"/>
                      <a:pt x="f392" y="f393"/>
                      <a:pt x="f394" y="f395"/>
                    </a:cubicBezTo>
                    <a:cubicBezTo>
                      <a:pt x="f396" y="f397"/>
                      <a:pt x="f398" y="f284"/>
                      <a:pt x="f399" y="f400"/>
                    </a:cubicBezTo>
                    <a:cubicBezTo>
                      <a:pt x="f401" y="f402"/>
                      <a:pt x="f114" y="f334"/>
                      <a:pt x="f337" y="f338"/>
                    </a:cubicBezTo>
                    <a:close/>
                    <a:moveTo>
                      <a:pt x="f403" y="f404"/>
                    </a:moveTo>
                    <a:cubicBezTo>
                      <a:pt x="f405" y="f406"/>
                      <a:pt x="f407" y="f408"/>
                      <a:pt x="f409" y="f410"/>
                    </a:cubicBezTo>
                    <a:cubicBezTo>
                      <a:pt x="f411" y="f412"/>
                      <a:pt x="f413" y="f414"/>
                      <a:pt x="f415" y="f416"/>
                    </a:cubicBezTo>
                    <a:cubicBezTo>
                      <a:pt x="f246" y="f417"/>
                      <a:pt x="f418" y="f419"/>
                      <a:pt x="f420" y="f421"/>
                    </a:cubicBezTo>
                    <a:cubicBezTo>
                      <a:pt x="f422" y="f423"/>
                      <a:pt x="f424" y="f425"/>
                      <a:pt x="f426" y="f427"/>
                    </a:cubicBezTo>
                    <a:cubicBezTo>
                      <a:pt x="f428" y="f429"/>
                      <a:pt x="f430" y="f431"/>
                      <a:pt x="f432" y="f433"/>
                    </a:cubicBezTo>
                    <a:cubicBezTo>
                      <a:pt x="f434" y="f435"/>
                      <a:pt x="f436" y="f437"/>
                      <a:pt x="f438" y="f439"/>
                    </a:cubicBezTo>
                    <a:cubicBezTo>
                      <a:pt x="f440" y="f441"/>
                      <a:pt x="f442" y="f443"/>
                      <a:pt x="f444" y="f445"/>
                    </a:cubicBezTo>
                    <a:cubicBezTo>
                      <a:pt x="f446" y="f447"/>
                      <a:pt x="f448" y="f449"/>
                      <a:pt x="f450" y="f451"/>
                    </a:cubicBezTo>
                    <a:cubicBezTo>
                      <a:pt x="f452" y="f453"/>
                      <a:pt x="f454" y="f455"/>
                      <a:pt x="f456" y="f457"/>
                    </a:cubicBezTo>
                    <a:cubicBezTo>
                      <a:pt x="f458" y="f459"/>
                      <a:pt x="f460" y="f461"/>
                      <a:pt x="f462" y="f463"/>
                    </a:cubicBezTo>
                    <a:cubicBezTo>
                      <a:pt x="f464" y="f465"/>
                      <a:pt x="f466" y="f467"/>
                      <a:pt x="f468" y="f469"/>
                    </a:cubicBezTo>
                    <a:cubicBezTo>
                      <a:pt x="f470" y="f471"/>
                      <a:pt x="f472" y="f473"/>
                      <a:pt x="f474" y="f475"/>
                    </a:cubicBezTo>
                    <a:cubicBezTo>
                      <a:pt x="f476" y="f477"/>
                      <a:pt x="f478" y="f479"/>
                      <a:pt x="f480" y="f481"/>
                    </a:cubicBezTo>
                    <a:cubicBezTo>
                      <a:pt x="f482" y="f483"/>
                      <a:pt x="f484" y="f485"/>
                      <a:pt x="f486" y="f487"/>
                    </a:cubicBezTo>
                    <a:cubicBezTo>
                      <a:pt x="f488" y="f489"/>
                      <a:pt x="f490" y="f491"/>
                      <a:pt x="f492" y="f493"/>
                    </a:cubicBezTo>
                    <a:cubicBezTo>
                      <a:pt x="f494" y="f495"/>
                      <a:pt x="f496" y="f497"/>
                      <a:pt x="f498" y="f499"/>
                    </a:cubicBezTo>
                    <a:cubicBezTo>
                      <a:pt x="f500" y="f501"/>
                      <a:pt x="f502" y="f503"/>
                      <a:pt x="f504" y="f505"/>
                    </a:cubicBezTo>
                    <a:cubicBezTo>
                      <a:pt x="f506" y="f507"/>
                      <a:pt x="f508" y="f509"/>
                      <a:pt x="f508" y="f510"/>
                    </a:cubicBezTo>
                    <a:cubicBezTo>
                      <a:pt x="f508" y="f511"/>
                      <a:pt x="f512" y="f513"/>
                      <a:pt x="f514" y="f515"/>
                    </a:cubicBezTo>
                    <a:cubicBezTo>
                      <a:pt x="f516" y="f517"/>
                      <a:pt x="f518" y="f519"/>
                      <a:pt x="f520" y="f521"/>
                    </a:cubicBezTo>
                    <a:cubicBezTo>
                      <a:pt x="f522" y="f523"/>
                      <a:pt x="f524" y="f525"/>
                      <a:pt x="f464" y="f526"/>
                    </a:cubicBezTo>
                    <a:cubicBezTo>
                      <a:pt x="f527" y="f528"/>
                      <a:pt x="f529" y="f530"/>
                      <a:pt x="f531" y="f532"/>
                    </a:cubicBezTo>
                    <a:cubicBezTo>
                      <a:pt x="f533" y="f532"/>
                      <a:pt x="f534" y="f535"/>
                      <a:pt x="f534" y="f536"/>
                    </a:cubicBezTo>
                    <a:cubicBezTo>
                      <a:pt x="f534" y="f537"/>
                      <a:pt x="f538" y="f539"/>
                      <a:pt x="f540" y="f541"/>
                    </a:cubicBezTo>
                    <a:cubicBezTo>
                      <a:pt x="f542" y="f543"/>
                      <a:pt x="f544" y="f545"/>
                      <a:pt x="f546" y="f547"/>
                    </a:cubicBezTo>
                    <a:cubicBezTo>
                      <a:pt x="f548" y="f549"/>
                      <a:pt x="f550" y="f551"/>
                      <a:pt x="f552" y="f553"/>
                    </a:cubicBezTo>
                    <a:cubicBezTo>
                      <a:pt x="f554" y="f555"/>
                      <a:pt x="f556" y="f557"/>
                      <a:pt x="f558" y="f559"/>
                    </a:cubicBezTo>
                    <a:cubicBezTo>
                      <a:pt x="f560" y="f561"/>
                      <a:pt x="f562" y="f563"/>
                      <a:pt x="f564" y="f565"/>
                    </a:cubicBezTo>
                    <a:cubicBezTo>
                      <a:pt x="f566" y="f567"/>
                      <a:pt x="f568" y="f569"/>
                      <a:pt x="f570" y="f571"/>
                    </a:cubicBezTo>
                    <a:cubicBezTo>
                      <a:pt x="f572" y="f573"/>
                      <a:pt x="f574" y="f575"/>
                      <a:pt x="f262" y="f576"/>
                    </a:cubicBezTo>
                    <a:cubicBezTo>
                      <a:pt x="f262" y="f577"/>
                      <a:pt x="f578" y="f579"/>
                      <a:pt x="f580" y="f581"/>
                    </a:cubicBezTo>
                    <a:cubicBezTo>
                      <a:pt x="f582" y="f163"/>
                      <a:pt x="f583" y="f584"/>
                      <a:pt x="f585" y="f586"/>
                    </a:cubicBezTo>
                    <a:cubicBezTo>
                      <a:pt x="f587" y="f588"/>
                      <a:pt x="f589" y="f590"/>
                      <a:pt x="f585" y="f591"/>
                    </a:cubicBezTo>
                    <a:cubicBezTo>
                      <a:pt x="f583" y="f592"/>
                      <a:pt x="f593" y="f594"/>
                      <a:pt x="f595" y="f596"/>
                    </a:cubicBezTo>
                    <a:cubicBezTo>
                      <a:pt x="f597" y="f598"/>
                      <a:pt x="f599" y="f600"/>
                      <a:pt x="f601" y="f602"/>
                    </a:cubicBezTo>
                    <a:cubicBezTo>
                      <a:pt x="f603" y="f604"/>
                      <a:pt x="f605" y="f606"/>
                      <a:pt x="f607" y="f608"/>
                    </a:cubicBezTo>
                    <a:cubicBezTo>
                      <a:pt x="f609" y="f610"/>
                      <a:pt x="f611" y="f612"/>
                      <a:pt x="f578" y="f613"/>
                    </a:cubicBezTo>
                    <a:cubicBezTo>
                      <a:pt x="f614" y="f615"/>
                      <a:pt x="f601" y="f543"/>
                      <a:pt x="f601" y="f616"/>
                    </a:cubicBezTo>
                    <a:cubicBezTo>
                      <a:pt x="f601" y="f617"/>
                      <a:pt x="f618" y="f619"/>
                      <a:pt x="f620" y="f621"/>
                    </a:cubicBezTo>
                    <a:cubicBezTo>
                      <a:pt x="f622" y="f623"/>
                      <a:pt x="f624" y="f625"/>
                      <a:pt x="f626" y="f627"/>
                    </a:cubicBezTo>
                    <a:cubicBezTo>
                      <a:pt x="f628" y="f629"/>
                      <a:pt x="f630" y="f631"/>
                      <a:pt x="f632" y="f633"/>
                    </a:cubicBezTo>
                    <a:cubicBezTo>
                      <a:pt x="f634" y="f635"/>
                      <a:pt x="f636" y="f637"/>
                      <a:pt x="f638" y="f639"/>
                    </a:cubicBezTo>
                    <a:cubicBezTo>
                      <a:pt x="f640" y="f641"/>
                      <a:pt x="f642" y="f643"/>
                      <a:pt x="f644" y="f645"/>
                    </a:cubicBezTo>
                    <a:cubicBezTo>
                      <a:pt x="f646" y="f647"/>
                      <a:pt x="f648" y="f649"/>
                      <a:pt x="f650" y="f651"/>
                    </a:cubicBezTo>
                    <a:cubicBezTo>
                      <a:pt x="f652" y="f653"/>
                      <a:pt x="f654" y="f655"/>
                      <a:pt x="f654" y="f656"/>
                    </a:cubicBezTo>
                    <a:cubicBezTo>
                      <a:pt x="f657" y="f658"/>
                      <a:pt x="f659" y="f660"/>
                      <a:pt x="f661" y="f662"/>
                    </a:cubicBezTo>
                    <a:cubicBezTo>
                      <a:pt x="f663" y="f664"/>
                      <a:pt x="f665" y="f666"/>
                      <a:pt x="f667" y="f668"/>
                    </a:cubicBezTo>
                    <a:cubicBezTo>
                      <a:pt x="f669" y="f670"/>
                      <a:pt x="f671" y="f672"/>
                      <a:pt x="f673" y="f674"/>
                    </a:cubicBezTo>
                    <a:cubicBezTo>
                      <a:pt x="f675" y="f676"/>
                      <a:pt x="f677" y="f678"/>
                      <a:pt x="f679" y="f680"/>
                    </a:cubicBezTo>
                    <a:cubicBezTo>
                      <a:pt x="f681" y="f682"/>
                      <a:pt x="f683" y="f684"/>
                      <a:pt x="f302" y="f685"/>
                    </a:cubicBezTo>
                    <a:cubicBezTo>
                      <a:pt x="f686" y="f687"/>
                      <a:pt x="f688" y="f689"/>
                      <a:pt x="f690" y="f469"/>
                    </a:cubicBezTo>
                    <a:cubicBezTo>
                      <a:pt x="f691" y="f692"/>
                      <a:pt x="f693" y="f694"/>
                      <a:pt x="f695" y="f696"/>
                    </a:cubicBezTo>
                    <a:cubicBezTo>
                      <a:pt x="f697" y="f698"/>
                      <a:pt x="f699" y="f571"/>
                      <a:pt x="f700" y="f701"/>
                    </a:cubicBezTo>
                    <a:cubicBezTo>
                      <a:pt x="f702" y="f703"/>
                      <a:pt x="f704" y="f705"/>
                      <a:pt x="f706" y="f707"/>
                    </a:cubicBezTo>
                    <a:cubicBezTo>
                      <a:pt x="f708" y="f709"/>
                      <a:pt x="f710" y="f711"/>
                      <a:pt x="f712" y="f713"/>
                    </a:cubicBezTo>
                    <a:cubicBezTo>
                      <a:pt x="f714" y="f715"/>
                      <a:pt x="f716" y="f717"/>
                      <a:pt x="f718" y="f719"/>
                    </a:cubicBezTo>
                    <a:cubicBezTo>
                      <a:pt x="f720" y="f721"/>
                      <a:pt x="f722" y="f723"/>
                      <a:pt x="f650" y="f724"/>
                    </a:cubicBezTo>
                    <a:cubicBezTo>
                      <a:pt x="f725" y="f726"/>
                      <a:pt x="f727" y="f728"/>
                      <a:pt x="f729" y="f153"/>
                    </a:cubicBezTo>
                    <a:cubicBezTo>
                      <a:pt x="f730" y="f731"/>
                      <a:pt x="f732" y="f733"/>
                      <a:pt x="f734" y="f713"/>
                    </a:cubicBezTo>
                    <a:cubicBezTo>
                      <a:pt x="f735" y="f736"/>
                      <a:pt x="f737" y="f738"/>
                      <a:pt x="f739" y="f740"/>
                    </a:cubicBezTo>
                    <a:cubicBezTo>
                      <a:pt x="f741" y="f742"/>
                      <a:pt x="f743" y="f744"/>
                      <a:pt x="f745" y="f698"/>
                    </a:cubicBezTo>
                    <a:cubicBezTo>
                      <a:pt x="f746" y="f747"/>
                      <a:pt x="f748" y="f749"/>
                      <a:pt x="f750" y="f751"/>
                    </a:cubicBezTo>
                    <a:cubicBezTo>
                      <a:pt x="f752" y="f753"/>
                      <a:pt x="f754" y="f698"/>
                      <a:pt x="f755" y="f756"/>
                    </a:cubicBezTo>
                    <a:cubicBezTo>
                      <a:pt x="f757" y="f758"/>
                      <a:pt x="f759" y="f760"/>
                      <a:pt x="f761" y="f762"/>
                    </a:cubicBezTo>
                    <a:cubicBezTo>
                      <a:pt x="f763" y="f764"/>
                      <a:pt x="f765" y="f766"/>
                      <a:pt x="f767" y="f768"/>
                    </a:cubicBezTo>
                    <a:cubicBezTo>
                      <a:pt x="f769" y="f770"/>
                      <a:pt x="f771" y="f772"/>
                      <a:pt x="f771" y="f773"/>
                    </a:cubicBezTo>
                    <a:cubicBezTo>
                      <a:pt x="f774" y="f775"/>
                      <a:pt x="f776" y="f777"/>
                      <a:pt x="f757" y="f778"/>
                    </a:cubicBezTo>
                    <a:cubicBezTo>
                      <a:pt x="f779" y="f780"/>
                      <a:pt x="f781" y="f782"/>
                      <a:pt x="f783" y="f784"/>
                    </a:cubicBezTo>
                    <a:cubicBezTo>
                      <a:pt x="f785" y="f786"/>
                      <a:pt x="f787" y="f788"/>
                      <a:pt x="f789" y="f790"/>
                    </a:cubicBezTo>
                    <a:cubicBezTo>
                      <a:pt x="f791" y="f792"/>
                      <a:pt x="f793" y="f794"/>
                      <a:pt x="f795" y="f796"/>
                    </a:cubicBezTo>
                    <a:cubicBezTo>
                      <a:pt x="f797" y="f798"/>
                      <a:pt x="f799" y="f800"/>
                      <a:pt x="f801" y="f802"/>
                    </a:cubicBezTo>
                    <a:cubicBezTo>
                      <a:pt x="f803" y="f804"/>
                      <a:pt x="f805" y="f806"/>
                      <a:pt x="f807" y="f808"/>
                    </a:cubicBezTo>
                    <a:cubicBezTo>
                      <a:pt x="f809" y="f810"/>
                      <a:pt x="f811" y="f812"/>
                      <a:pt x="f813" y="f814"/>
                    </a:cubicBezTo>
                    <a:cubicBezTo>
                      <a:pt x="f815" y="f245"/>
                      <a:pt x="f816" y="f817"/>
                      <a:pt x="f818" y="f819"/>
                    </a:cubicBezTo>
                    <a:cubicBezTo>
                      <a:pt x="f805" y="f820"/>
                      <a:pt x="f821" y="f822"/>
                      <a:pt x="f823" y="f824"/>
                    </a:cubicBezTo>
                    <a:cubicBezTo>
                      <a:pt x="f825" y="f826"/>
                      <a:pt x="f827" y="f796"/>
                      <a:pt x="f828" y="f829"/>
                    </a:cubicBezTo>
                    <a:cubicBezTo>
                      <a:pt x="f650" y="f830"/>
                      <a:pt x="f831" y="f832"/>
                      <a:pt x="f833" y="f834"/>
                    </a:cubicBezTo>
                    <a:cubicBezTo>
                      <a:pt x="f835" y="f836"/>
                      <a:pt x="f837" y="f838"/>
                      <a:pt x="f839" y="f840"/>
                    </a:cubicBezTo>
                    <a:cubicBezTo>
                      <a:pt x="f279" y="f841"/>
                      <a:pt x="f842" y="f829"/>
                      <a:pt x="f843" y="f844"/>
                    </a:cubicBezTo>
                    <a:cubicBezTo>
                      <a:pt x="f845" y="f846"/>
                      <a:pt x="f847" y="f848"/>
                      <a:pt x="f849" y="f850"/>
                    </a:cubicBezTo>
                    <a:cubicBezTo>
                      <a:pt x="f100" y="f851"/>
                      <a:pt x="f852" y="f853"/>
                      <a:pt x="f854" y="f855"/>
                    </a:cubicBezTo>
                    <a:cubicBezTo>
                      <a:pt x="f856" y="f857"/>
                      <a:pt x="f858" y="f855"/>
                      <a:pt x="f859" y="f860"/>
                    </a:cubicBezTo>
                    <a:cubicBezTo>
                      <a:pt x="f861" y="f862"/>
                      <a:pt x="f861" y="f863"/>
                      <a:pt x="f864" y="f865"/>
                    </a:cubicBezTo>
                    <a:cubicBezTo>
                      <a:pt x="f866" y="f867"/>
                      <a:pt x="f868" y="f869"/>
                      <a:pt x="f870" y="f780"/>
                    </a:cubicBezTo>
                    <a:cubicBezTo>
                      <a:pt x="f871" y="f463"/>
                      <a:pt x="f872" y="f873"/>
                      <a:pt x="f874" y="f875"/>
                    </a:cubicBezTo>
                    <a:cubicBezTo>
                      <a:pt x="f876" y="f723"/>
                      <a:pt x="f877" y="f878"/>
                      <a:pt x="f879" y="f880"/>
                    </a:cubicBezTo>
                    <a:cubicBezTo>
                      <a:pt x="f881" y="f880"/>
                      <a:pt x="f882" y="f883"/>
                      <a:pt x="f884" y="f885"/>
                    </a:cubicBezTo>
                    <a:cubicBezTo>
                      <a:pt x="f886" y="f887"/>
                      <a:pt x="f888" y="f889"/>
                      <a:pt x="f890" y="f891"/>
                    </a:cubicBezTo>
                    <a:cubicBezTo>
                      <a:pt x="f58" y="f892"/>
                      <a:pt x="f893" y="f894"/>
                      <a:pt x="f895" y="f896"/>
                    </a:cubicBezTo>
                    <a:cubicBezTo>
                      <a:pt x="f897" y="f820"/>
                      <a:pt x="f898" y="f899"/>
                      <a:pt x="f900" y="f901"/>
                    </a:cubicBezTo>
                    <a:cubicBezTo>
                      <a:pt x="f902" y="f903"/>
                      <a:pt x="f904" y="f905"/>
                      <a:pt x="f906" y="f907"/>
                    </a:cubicBezTo>
                    <a:cubicBezTo>
                      <a:pt x="f908" y="f909"/>
                      <a:pt x="f910" y="f911"/>
                      <a:pt x="f912" y="f913"/>
                    </a:cubicBezTo>
                    <a:cubicBezTo>
                      <a:pt x="f914" y="f915"/>
                      <a:pt x="f916" y="f917"/>
                      <a:pt x="f918" y="f919"/>
                    </a:cubicBezTo>
                    <a:cubicBezTo>
                      <a:pt x="f920" y="f921"/>
                      <a:pt x="f922" y="f923"/>
                      <a:pt x="f924" y="f925"/>
                    </a:cubicBezTo>
                    <a:cubicBezTo>
                      <a:pt x="f926" y="f927"/>
                      <a:pt x="f928" y="f929"/>
                      <a:pt x="f930" y="f931"/>
                    </a:cubicBezTo>
                    <a:cubicBezTo>
                      <a:pt x="f932" y="f933"/>
                      <a:pt x="f10" y="f934"/>
                      <a:pt x="f935" y="f936"/>
                    </a:cubicBezTo>
                    <a:cubicBezTo>
                      <a:pt x="f937" y="f938"/>
                      <a:pt x="f939" y="f940"/>
                      <a:pt x="f403" y="f404"/>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7" name="Freeform: Shape 387">
                <a:extLst>
                  <a:ext uri="{FF2B5EF4-FFF2-40B4-BE49-F238E27FC236}">
                    <a16:creationId xmlns:a16="http://schemas.microsoft.com/office/drawing/2014/main" id="{55FFB2F4-2637-46F8-9252-20C4607B053D}"/>
                  </a:ext>
                </a:extLst>
              </p:cNvPr>
              <p:cNvSpPr/>
              <p:nvPr/>
            </p:nvSpPr>
            <p:spPr>
              <a:xfrm>
                <a:off x="4811143" y="3947254"/>
                <a:ext cx="1289" cy="89071"/>
              </a:xfrm>
              <a:custGeom>
                <a:avLst/>
                <a:gdLst>
                  <a:gd name="f0" fmla="val 10800000"/>
                  <a:gd name="f1" fmla="val 5400000"/>
                  <a:gd name="f2" fmla="val 180"/>
                  <a:gd name="f3" fmla="val w"/>
                  <a:gd name="f4" fmla="val h"/>
                  <a:gd name="f5" fmla="val 0"/>
                  <a:gd name="f6" fmla="val 4429"/>
                  <a:gd name="f7" fmla="val 307096"/>
                  <a:gd name="f8" fmla="val 275353"/>
                  <a:gd name="f9" fmla="val 280521"/>
                  <a:gd name="f10" fmla="val 3691"/>
                  <a:gd name="f11" fmla="val 285689"/>
                  <a:gd name="f12" fmla="val 291594"/>
                  <a:gd name="f13" fmla="val 296762"/>
                  <a:gd name="f14" fmla="val 301929"/>
                  <a:gd name="f15" fmla="val 307097"/>
                  <a:gd name="f16" fmla="val 205223"/>
                  <a:gd name="f17" fmla="val 102612"/>
                  <a:gd name="f18" fmla="val 738"/>
                  <a:gd name="f19" fmla="val 1476"/>
                  <a:gd name="f20" fmla="val 2215"/>
                  <a:gd name="f21" fmla="val 2953"/>
                  <a:gd name="f22" fmla="val 10335"/>
                  <a:gd name="f23" fmla="val 20670"/>
                  <a:gd name="f24" fmla="val 31005"/>
                  <a:gd name="f25" fmla="val 112208"/>
                  <a:gd name="f26" fmla="val 194150"/>
                  <a:gd name="f27" fmla="+- 0 0 -90"/>
                  <a:gd name="f28" fmla="*/ f3 1 4429"/>
                  <a:gd name="f29" fmla="*/ f4 1 307096"/>
                  <a:gd name="f30" fmla="val f5"/>
                  <a:gd name="f31" fmla="val f6"/>
                  <a:gd name="f32" fmla="val f7"/>
                  <a:gd name="f33" fmla="*/ f27 f0 1"/>
                  <a:gd name="f34" fmla="+- f32 0 f30"/>
                  <a:gd name="f35" fmla="+- f31 0 f30"/>
                  <a:gd name="f36" fmla="*/ f33 1 f2"/>
                  <a:gd name="f37" fmla="*/ f35 1 4429"/>
                  <a:gd name="f38" fmla="*/ f34 1 307096"/>
                  <a:gd name="f39" fmla="*/ 4429 f35 1"/>
                  <a:gd name="f40" fmla="*/ 275353 f34 1"/>
                  <a:gd name="f41" fmla="*/ 3691 f35 1"/>
                  <a:gd name="f42" fmla="*/ 291594 f34 1"/>
                  <a:gd name="f43" fmla="*/ 0 f35 1"/>
                  <a:gd name="f44" fmla="*/ 307097 f34 1"/>
                  <a:gd name="f45" fmla="*/ 738 f34 1"/>
                  <a:gd name="f46" fmla="*/ 2215 f35 1"/>
                  <a:gd name="f47" fmla="*/ 0 f34 1"/>
                  <a:gd name="f48" fmla="*/ 31005 f34 1"/>
                  <a:gd name="f49" fmla="+- f36 0 f1"/>
                  <a:gd name="f50" fmla="*/ f39 1 4429"/>
                  <a:gd name="f51" fmla="*/ f40 1 307096"/>
                  <a:gd name="f52" fmla="*/ f41 1 4429"/>
                  <a:gd name="f53" fmla="*/ f42 1 307096"/>
                  <a:gd name="f54" fmla="*/ f43 1 4429"/>
                  <a:gd name="f55" fmla="*/ f44 1 307096"/>
                  <a:gd name="f56" fmla="*/ f45 1 307096"/>
                  <a:gd name="f57" fmla="*/ f46 1 4429"/>
                  <a:gd name="f58" fmla="*/ f47 1 307096"/>
                  <a:gd name="f59" fmla="*/ f48 1 307096"/>
                  <a:gd name="f60" fmla="*/ f30 1 f37"/>
                  <a:gd name="f61" fmla="*/ f31 1 f37"/>
                  <a:gd name="f62" fmla="*/ f30 1 f38"/>
                  <a:gd name="f63" fmla="*/ f32 1 f38"/>
                  <a:gd name="f64" fmla="*/ f50 1 f37"/>
                  <a:gd name="f65" fmla="*/ f51 1 f38"/>
                  <a:gd name="f66" fmla="*/ f52 1 f37"/>
                  <a:gd name="f67" fmla="*/ f53 1 f38"/>
                  <a:gd name="f68" fmla="*/ f54 1 f37"/>
                  <a:gd name="f69" fmla="*/ f55 1 f38"/>
                  <a:gd name="f70" fmla="*/ f56 1 f38"/>
                  <a:gd name="f71" fmla="*/ f57 1 f37"/>
                  <a:gd name="f72" fmla="*/ f58 1 f38"/>
                  <a:gd name="f73" fmla="*/ f59 1 f38"/>
                  <a:gd name="f74" fmla="*/ f60 f28 1"/>
                  <a:gd name="f75" fmla="*/ f61 f28 1"/>
                  <a:gd name="f76" fmla="*/ f63 f29 1"/>
                  <a:gd name="f77" fmla="*/ f62 f29 1"/>
                  <a:gd name="f78" fmla="*/ f64 f28 1"/>
                  <a:gd name="f79" fmla="*/ f65 f29 1"/>
                  <a:gd name="f80" fmla="*/ f66 f28 1"/>
                  <a:gd name="f81" fmla="*/ f67 f29 1"/>
                  <a:gd name="f82" fmla="*/ f68 f28 1"/>
                  <a:gd name="f83" fmla="*/ f69 f29 1"/>
                  <a:gd name="f84" fmla="*/ f70 f29 1"/>
                  <a:gd name="f85" fmla="*/ f71 f28 1"/>
                  <a:gd name="f86" fmla="*/ f72 f29 1"/>
                  <a:gd name="f87" fmla="*/ f73 f29 1"/>
                </a:gdLst>
                <a:ahLst/>
                <a:cxnLst>
                  <a:cxn ang="3cd4">
                    <a:pos x="hc" y="t"/>
                  </a:cxn>
                  <a:cxn ang="0">
                    <a:pos x="r" y="vc"/>
                  </a:cxn>
                  <a:cxn ang="cd4">
                    <a:pos x="hc" y="b"/>
                  </a:cxn>
                  <a:cxn ang="cd2">
                    <a:pos x="l" y="vc"/>
                  </a:cxn>
                  <a:cxn ang="f49">
                    <a:pos x="f78" y="f79"/>
                  </a:cxn>
                  <a:cxn ang="f49">
                    <a:pos x="f80" y="f81"/>
                  </a:cxn>
                  <a:cxn ang="f49">
                    <a:pos x="f82" y="f83"/>
                  </a:cxn>
                  <a:cxn ang="f49">
                    <a:pos x="f82" y="f84"/>
                  </a:cxn>
                  <a:cxn ang="f49">
                    <a:pos x="f85" y="f86"/>
                  </a:cxn>
                  <a:cxn ang="f49">
                    <a:pos x="f78" y="f87"/>
                  </a:cxn>
                  <a:cxn ang="f49">
                    <a:pos x="f78" y="f79"/>
                  </a:cxn>
                </a:cxnLst>
                <a:rect l="f74" t="f77" r="f75" b="f76"/>
                <a:pathLst>
                  <a:path w="4429" h="307096">
                    <a:moveTo>
                      <a:pt x="f6" y="f8"/>
                    </a:moveTo>
                    <a:cubicBezTo>
                      <a:pt x="f6" y="f9"/>
                      <a:pt x="f10" y="f11"/>
                      <a:pt x="f10" y="f12"/>
                    </a:cubicBezTo>
                    <a:cubicBezTo>
                      <a:pt x="f10" y="f13"/>
                      <a:pt x="f10" y="f14"/>
                      <a:pt x="f5" y="f15"/>
                    </a:cubicBezTo>
                    <a:cubicBezTo>
                      <a:pt x="f5" y="f16"/>
                      <a:pt x="f5" y="f17"/>
                      <a:pt x="f5" y="f18"/>
                    </a:cubicBezTo>
                    <a:cubicBezTo>
                      <a:pt x="f18" y="f18"/>
                      <a:pt x="f19" y="f18"/>
                      <a:pt x="f20" y="f5"/>
                    </a:cubicBezTo>
                    <a:cubicBezTo>
                      <a:pt x="f21" y="f22"/>
                      <a:pt x="f10" y="f23"/>
                      <a:pt x="f6" y="f24"/>
                    </a:cubicBezTo>
                    <a:cubicBezTo>
                      <a:pt x="f6" y="f25"/>
                      <a:pt x="f6" y="f26"/>
                      <a:pt x="f6" y="f8"/>
                    </a:cubicBezTo>
                    <a:close/>
                  </a:path>
                </a:pathLst>
              </a:custGeom>
              <a:solidFill>
                <a:srgbClr val="81818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148" name="Group 369">
              <a:extLst>
                <a:ext uri="{FF2B5EF4-FFF2-40B4-BE49-F238E27FC236}">
                  <a16:creationId xmlns:a16="http://schemas.microsoft.com/office/drawing/2014/main" id="{80D26406-5B83-4E9F-8745-8BE5E882BEF1}"/>
                </a:ext>
              </a:extLst>
            </p:cNvPr>
            <p:cNvGrpSpPr/>
            <p:nvPr/>
          </p:nvGrpSpPr>
          <p:grpSpPr>
            <a:xfrm>
              <a:off x="3946404" y="3152037"/>
              <a:ext cx="195800" cy="148900"/>
              <a:chOff x="3946404" y="3152037"/>
              <a:chExt cx="195800" cy="148900"/>
            </a:xfrm>
          </p:grpSpPr>
          <p:sp>
            <p:nvSpPr>
              <p:cNvPr id="149" name="Freeform: Shape 380">
                <a:extLst>
                  <a:ext uri="{FF2B5EF4-FFF2-40B4-BE49-F238E27FC236}">
                    <a16:creationId xmlns:a16="http://schemas.microsoft.com/office/drawing/2014/main" id="{4B7842D7-3114-49B7-84E9-58CB33AD710A}"/>
                  </a:ext>
                </a:extLst>
              </p:cNvPr>
              <p:cNvSpPr/>
              <p:nvPr/>
            </p:nvSpPr>
            <p:spPr>
              <a:xfrm>
                <a:off x="4025774" y="3152037"/>
                <a:ext cx="116430" cy="148900"/>
              </a:xfrm>
              <a:custGeom>
                <a:avLst/>
                <a:gdLst>
                  <a:gd name="f0" fmla="val 10800000"/>
                  <a:gd name="f1" fmla="val 5400000"/>
                  <a:gd name="f2" fmla="val 180"/>
                  <a:gd name="f3" fmla="val w"/>
                  <a:gd name="f4" fmla="val h"/>
                  <a:gd name="f5" fmla="val 0"/>
                  <a:gd name="f6" fmla="val 990600"/>
                  <a:gd name="f7" fmla="val 1266825"/>
                  <a:gd name="f8" fmla="val 1000125"/>
                  <a:gd name="f9" fmla="val 1223963"/>
                  <a:gd name="f10" fmla="val 1240155"/>
                  <a:gd name="f11" fmla="val 1253490"/>
                  <a:gd name="f12" fmla="val 1274445"/>
                  <a:gd name="f13" fmla="val 863917"/>
                  <a:gd name="f14" fmla="val 1249680"/>
                  <a:gd name="f15" fmla="val 724853"/>
                  <a:gd name="f16" fmla="val 1250633"/>
                  <a:gd name="f17" fmla="val 622935"/>
                  <a:gd name="f18" fmla="val 1138238"/>
                  <a:gd name="f19" fmla="val 608647"/>
                  <a:gd name="f20" fmla="val 1122998"/>
                  <a:gd name="f21" fmla="val 577215"/>
                  <a:gd name="f22" fmla="val 552450"/>
                  <a:gd name="f23" fmla="val 1119188"/>
                  <a:gd name="f24" fmla="val 534353"/>
                  <a:gd name="f25" fmla="val 1116330"/>
                  <a:gd name="f26" fmla="val 514350"/>
                  <a:gd name="f27" fmla="val 1118235"/>
                  <a:gd name="f28" fmla="val 484822"/>
                  <a:gd name="f29" fmla="val 491490"/>
                  <a:gd name="f30" fmla="val 1100138"/>
                  <a:gd name="f31" fmla="val 494347"/>
                  <a:gd name="f32" fmla="val 1075373"/>
                  <a:gd name="f33" fmla="val 503872"/>
                  <a:gd name="f34" fmla="val 1071563"/>
                  <a:gd name="f35" fmla="val 535305"/>
                  <a:gd name="f36" fmla="val 1060133"/>
                  <a:gd name="f37" fmla="val 531495"/>
                  <a:gd name="f38" fmla="val 1041083"/>
                  <a:gd name="f39" fmla="val 529590"/>
                  <a:gd name="f40" fmla="val 1015365"/>
                  <a:gd name="f41" fmla="val 522922"/>
                  <a:gd name="f42" fmla="val 916305"/>
                  <a:gd name="f43" fmla="val 472440"/>
                  <a:gd name="f44" fmla="val 835343"/>
                  <a:gd name="f45" fmla="val 430530"/>
                  <a:gd name="f46" fmla="val 749618"/>
                  <a:gd name="f47" fmla="val 395287"/>
                  <a:gd name="f48" fmla="val 677228"/>
                  <a:gd name="f49" fmla="val 353378"/>
                  <a:gd name="f50" fmla="val 607695"/>
                  <a:gd name="f51" fmla="val 314325"/>
                  <a:gd name="f52" fmla="val 269558"/>
                  <a:gd name="f53" fmla="val 550545"/>
                  <a:gd name="f54" fmla="val 244792"/>
                  <a:gd name="f55" fmla="val 574358"/>
                  <a:gd name="f56" fmla="val 250508"/>
                  <a:gd name="f57" fmla="val 260033"/>
                  <a:gd name="f58" fmla="val 707708"/>
                  <a:gd name="f59" fmla="val 266700"/>
                  <a:gd name="f60" fmla="val 793433"/>
                  <a:gd name="f61" fmla="val 277178"/>
                  <a:gd name="f62" fmla="val 878205"/>
                  <a:gd name="f63" fmla="val 283845"/>
                  <a:gd name="f64" fmla="val 928688"/>
                  <a:gd name="f65" fmla="val 313372"/>
                  <a:gd name="f66" fmla="val 967740"/>
                  <a:gd name="f67" fmla="val 359092"/>
                  <a:gd name="f68" fmla="val 986790"/>
                  <a:gd name="f69" fmla="val 397192"/>
                  <a:gd name="f70" fmla="val 1002030"/>
                  <a:gd name="f71" fmla="val 396240"/>
                  <a:gd name="f72" fmla="val 1026795"/>
                  <a:gd name="f73" fmla="val 392430"/>
                  <a:gd name="f74" fmla="val 1051560"/>
                  <a:gd name="f75" fmla="val 263842"/>
                  <a:gd name="f76" fmla="val 1040130"/>
                  <a:gd name="f77" fmla="val 139065"/>
                  <a:gd name="f78" fmla="val 1027748"/>
                  <a:gd name="f79" fmla="val 17145"/>
                  <a:gd name="f80" fmla="val 26670"/>
                  <a:gd name="f81" fmla="val 992505"/>
                  <a:gd name="f82" fmla="val 38100"/>
                  <a:gd name="f83" fmla="val 987743"/>
                  <a:gd name="f84" fmla="val 55245"/>
                  <a:gd name="f85" fmla="val 980123"/>
                  <a:gd name="f86" fmla="val 79057"/>
                  <a:gd name="f87" fmla="val 981075"/>
                  <a:gd name="f88" fmla="val 91440"/>
                  <a:gd name="f89" fmla="val 969645"/>
                  <a:gd name="f90" fmla="val 112395"/>
                  <a:gd name="f91" fmla="val 950595"/>
                  <a:gd name="f92" fmla="val 140970"/>
                  <a:gd name="f93" fmla="val 924878"/>
                  <a:gd name="f94" fmla="val 902018"/>
                  <a:gd name="f95" fmla="val 142875"/>
                  <a:gd name="f96" fmla="val 687705"/>
                  <a:gd name="f97" fmla="val 140017"/>
                  <a:gd name="f98" fmla="val 474345"/>
                  <a:gd name="f99" fmla="val 138113"/>
                  <a:gd name="f100" fmla="val 240983"/>
                  <a:gd name="f101" fmla="val 136207"/>
                  <a:gd name="f102" fmla="val 221933"/>
                  <a:gd name="f103" fmla="val 202883"/>
                  <a:gd name="f104" fmla="val 128588"/>
                  <a:gd name="f105" fmla="val 114300"/>
                  <a:gd name="f106" fmla="val 70485"/>
                  <a:gd name="f107" fmla="val 37147"/>
                  <a:gd name="f108" fmla="val 44768"/>
                  <a:gd name="f109" fmla="val 24765"/>
                  <a:gd name="f110" fmla="val 40958"/>
                  <a:gd name="f111" fmla="val 16192"/>
                  <a:gd name="f112" fmla="val 25718"/>
                  <a:gd name="f113" fmla="val 5715"/>
                  <a:gd name="f114" fmla="val 16193"/>
                  <a:gd name="f115" fmla="val 8572"/>
                  <a:gd name="f116" fmla="val 10478"/>
                  <a:gd name="f117" fmla="val 11430"/>
                  <a:gd name="f118" fmla="val 15240"/>
                  <a:gd name="f119" fmla="val 43815"/>
                  <a:gd name="f120" fmla="val 7620"/>
                  <a:gd name="f121" fmla="val 72390"/>
                  <a:gd name="f122" fmla="val 101917"/>
                  <a:gd name="f123" fmla="val 22860"/>
                  <a:gd name="f124" fmla="val 124778"/>
                  <a:gd name="f125" fmla="val 27623"/>
                  <a:gd name="f126" fmla="val 148590"/>
                  <a:gd name="f127" fmla="val 33338"/>
                  <a:gd name="f128" fmla="val 172403"/>
                  <a:gd name="f129" fmla="val 31433"/>
                  <a:gd name="f130" fmla="val 261937"/>
                  <a:gd name="f131" fmla="val 352425"/>
                  <a:gd name="f132" fmla="val 19050"/>
                  <a:gd name="f133" fmla="val 441960"/>
                  <a:gd name="f134" fmla="val 566737"/>
                  <a:gd name="f135" fmla="val 953"/>
                  <a:gd name="f136" fmla="val 663892"/>
                  <a:gd name="f137" fmla="val 117158"/>
                  <a:gd name="f138" fmla="val 636270"/>
                  <a:gd name="f139" fmla="val 247650"/>
                  <a:gd name="f140" fmla="val 615315"/>
                  <a:gd name="f141" fmla="val 349567"/>
                  <a:gd name="f142" fmla="val 551497"/>
                  <a:gd name="f143" fmla="val 422910"/>
                  <a:gd name="f144" fmla="val 470535"/>
                  <a:gd name="f145" fmla="val 483870"/>
                  <a:gd name="f146" fmla="val 459105"/>
                  <a:gd name="f147" fmla="val 492442"/>
                  <a:gd name="f148" fmla="val 446722"/>
                  <a:gd name="f149" fmla="val 499110"/>
                  <a:gd name="f150" fmla="val 426720"/>
                  <a:gd name="f151" fmla="val 512445"/>
                  <a:gd name="f152" fmla="val 473392"/>
                  <a:gd name="f153" fmla="val 639128"/>
                  <a:gd name="f154" fmla="val 519112"/>
                  <a:gd name="f155" fmla="val 766763"/>
                  <a:gd name="f156" fmla="val 569595"/>
                  <a:gd name="f157" fmla="val 892493"/>
                  <a:gd name="f158" fmla="val 582930"/>
                  <a:gd name="f159" fmla="val 610553"/>
                  <a:gd name="f160" fmla="val 951548"/>
                  <a:gd name="f161" fmla="val 633412"/>
                  <a:gd name="f162" fmla="val 661035"/>
                  <a:gd name="f163" fmla="val 1014413"/>
                  <a:gd name="f164" fmla="val 695325"/>
                  <a:gd name="f165" fmla="val 1044893"/>
                  <a:gd name="f166" fmla="val 718185"/>
                  <a:gd name="f167" fmla="val 1082040"/>
                  <a:gd name="f168" fmla="val 775335"/>
                  <a:gd name="f169" fmla="val 1175385"/>
                  <a:gd name="f170" fmla="val 862012"/>
                  <a:gd name="f171" fmla="val 1211580"/>
                  <a:gd name="f172" fmla="val 964883"/>
                  <a:gd name="f173" fmla="val 1221105"/>
                  <a:gd name="f174" fmla="val 977265"/>
                  <a:gd name="f175" fmla="val 1222058"/>
                  <a:gd name="f176" fmla="val 987742"/>
                  <a:gd name="f177" fmla="val 1223010"/>
                  <a:gd name="f178" fmla="val 239078"/>
                  <a:gd name="f179" fmla="val 280988"/>
                  <a:gd name="f180" fmla="val 311467"/>
                  <a:gd name="f181" fmla="val 242887"/>
                  <a:gd name="f182" fmla="val 341948"/>
                  <a:gd name="f183" fmla="val 238125"/>
                  <a:gd name="f184" fmla="val 371475"/>
                  <a:gd name="f185" fmla="val 230505"/>
                  <a:gd name="f186" fmla="val 418148"/>
                  <a:gd name="f187" fmla="val 260985"/>
                  <a:gd name="f188" fmla="val 447675"/>
                  <a:gd name="f189" fmla="val 291465"/>
                  <a:gd name="f190" fmla="val 467678"/>
                  <a:gd name="f191" fmla="val 450533"/>
                  <a:gd name="f192" fmla="val 376237"/>
                  <a:gd name="f193" fmla="val 433388"/>
                  <a:gd name="f194" fmla="val 461010"/>
                  <a:gd name="f195" fmla="val 376238"/>
                  <a:gd name="f196" fmla="val 482917"/>
                  <a:gd name="f197" fmla="val 292417"/>
                  <a:gd name="f198" fmla="val 471487"/>
                  <a:gd name="f199" fmla="val 193358"/>
                  <a:gd name="f200" fmla="val 462915"/>
                  <a:gd name="f201" fmla="val 120968"/>
                  <a:gd name="f202" fmla="val 429578"/>
                  <a:gd name="f203" fmla="val 81915"/>
                  <a:gd name="f204" fmla="val 361950"/>
                  <a:gd name="f205" fmla="val 82868"/>
                  <a:gd name="f206" fmla="val 83820"/>
                  <a:gd name="f207" fmla="val 129540"/>
                  <a:gd name="f208" fmla="val 195263"/>
                  <a:gd name="f209" fmla="val 223838"/>
                  <a:gd name="f210" fmla="val 252413"/>
                  <a:gd name="f211" fmla="+- 0 0 -90"/>
                  <a:gd name="f212" fmla="*/ f3 1 990600"/>
                  <a:gd name="f213" fmla="*/ f4 1 1266825"/>
                  <a:gd name="f214" fmla="val f5"/>
                  <a:gd name="f215" fmla="val f6"/>
                  <a:gd name="f216" fmla="val f7"/>
                  <a:gd name="f217" fmla="*/ f211 f0 1"/>
                  <a:gd name="f218" fmla="+- f216 0 f214"/>
                  <a:gd name="f219" fmla="+- f215 0 f214"/>
                  <a:gd name="f220" fmla="*/ f217 1 f2"/>
                  <a:gd name="f221" fmla="*/ f219 1 990600"/>
                  <a:gd name="f222" fmla="*/ f218 1 1266825"/>
                  <a:gd name="f223" fmla="*/ 1000125 f219 1"/>
                  <a:gd name="f224" fmla="*/ 1223963 f218 1"/>
                  <a:gd name="f225" fmla="*/ 1274445 f218 1"/>
                  <a:gd name="f226" fmla="*/ 622935 f219 1"/>
                  <a:gd name="f227" fmla="*/ 1138238 f218 1"/>
                  <a:gd name="f228" fmla="*/ 552450 f219 1"/>
                  <a:gd name="f229" fmla="*/ 1119188 f218 1"/>
                  <a:gd name="f230" fmla="*/ 484822 f219 1"/>
                  <a:gd name="f231" fmla="*/ 1118235 f218 1"/>
                  <a:gd name="f232" fmla="*/ 503872 f219 1"/>
                  <a:gd name="f233" fmla="*/ 1071563 f218 1"/>
                  <a:gd name="f234" fmla="*/ 529590 f219 1"/>
                  <a:gd name="f235" fmla="*/ 1015365 f218 1"/>
                  <a:gd name="f236" fmla="*/ 430530 f219 1"/>
                  <a:gd name="f237" fmla="*/ 749618 f218 1"/>
                  <a:gd name="f238" fmla="*/ 314325 f219 1"/>
                  <a:gd name="f239" fmla="*/ 535305 f218 1"/>
                  <a:gd name="f240" fmla="*/ 250508 f219 1"/>
                  <a:gd name="f241" fmla="*/ 622935 f218 1"/>
                  <a:gd name="f242" fmla="*/ 277178 f219 1"/>
                  <a:gd name="f243" fmla="*/ 878205 f218 1"/>
                  <a:gd name="f244" fmla="*/ 359092 f219 1"/>
                  <a:gd name="f245" fmla="*/ 986790 f218 1"/>
                  <a:gd name="f246" fmla="*/ 392430 f219 1"/>
                  <a:gd name="f247" fmla="*/ 1051560 f218 1"/>
                  <a:gd name="f248" fmla="*/ 0 f219 1"/>
                  <a:gd name="f249" fmla="*/ 38100 f219 1"/>
                  <a:gd name="f250" fmla="*/ 987743 f218 1"/>
                  <a:gd name="f251" fmla="*/ 91440 f219 1"/>
                  <a:gd name="f252" fmla="*/ 969645 f218 1"/>
                  <a:gd name="f253" fmla="*/ 140970 f219 1"/>
                  <a:gd name="f254" fmla="*/ 902018 f218 1"/>
                  <a:gd name="f255" fmla="*/ 138113 f219 1"/>
                  <a:gd name="f256" fmla="*/ 260033 f218 1"/>
                  <a:gd name="f257" fmla="*/ 136207 f219 1"/>
                  <a:gd name="f258" fmla="*/ 202883 f218 1"/>
                  <a:gd name="f259" fmla="*/ 37147 f219 1"/>
                  <a:gd name="f260" fmla="*/ 44768 f218 1"/>
                  <a:gd name="f261" fmla="*/ 5715 f219 1"/>
                  <a:gd name="f262" fmla="*/ 16193 f218 1"/>
                  <a:gd name="f263" fmla="*/ 15240 f219 1"/>
                  <a:gd name="f264" fmla="*/ 0 f218 1"/>
                  <a:gd name="f265" fmla="*/ 101917 f219 1"/>
                  <a:gd name="f266" fmla="*/ 22860 f218 1"/>
                  <a:gd name="f267" fmla="*/ 172403 f219 1"/>
                  <a:gd name="f268" fmla="*/ 31433 f218 1"/>
                  <a:gd name="f269" fmla="*/ 441960 f219 1"/>
                  <a:gd name="f270" fmla="*/ 11430 f218 1"/>
                  <a:gd name="f271" fmla="*/ 636270 f219 1"/>
                  <a:gd name="f272" fmla="*/ 247650 f218 1"/>
                  <a:gd name="f273" fmla="*/ 470535 f219 1"/>
                  <a:gd name="f274" fmla="*/ 483870 f218 1"/>
                  <a:gd name="f275" fmla="*/ 426720 f219 1"/>
                  <a:gd name="f276" fmla="*/ 512445 f218 1"/>
                  <a:gd name="f277" fmla="*/ 569595 f219 1"/>
                  <a:gd name="f278" fmla="*/ 892493 f218 1"/>
                  <a:gd name="f279" fmla="*/ 633412 f219 1"/>
                  <a:gd name="f280" fmla="*/ 980123 f218 1"/>
                  <a:gd name="f281" fmla="*/ 718185 f219 1"/>
                  <a:gd name="f282" fmla="*/ 1082040 f218 1"/>
                  <a:gd name="f283" fmla="*/ 964883 f219 1"/>
                  <a:gd name="f284" fmla="*/ 1221105 f218 1"/>
                  <a:gd name="f285" fmla="*/ 239078 f219 1"/>
                  <a:gd name="f286" fmla="*/ 280988 f218 1"/>
                  <a:gd name="f287" fmla="*/ 238125 f219 1"/>
                  <a:gd name="f288" fmla="*/ 371475 f218 1"/>
                  <a:gd name="f289" fmla="*/ 291465 f219 1"/>
                  <a:gd name="f290" fmla="*/ 459105 f218 1"/>
                  <a:gd name="f291" fmla="*/ 376237 f219 1"/>
                  <a:gd name="f292" fmla="*/ 433388 f218 1"/>
                  <a:gd name="f293" fmla="*/ 471487 f219 1"/>
                  <a:gd name="f294" fmla="*/ 193358 f218 1"/>
                  <a:gd name="f295" fmla="*/ 361950 f219 1"/>
                  <a:gd name="f296" fmla="*/ 82868 f218 1"/>
                  <a:gd name="f297" fmla="*/ 195263 f218 1"/>
                  <a:gd name="f298" fmla="+- f220 0 f1"/>
                  <a:gd name="f299" fmla="*/ f223 1 990600"/>
                  <a:gd name="f300" fmla="*/ f224 1 1266825"/>
                  <a:gd name="f301" fmla="*/ f225 1 1266825"/>
                  <a:gd name="f302" fmla="*/ f226 1 990600"/>
                  <a:gd name="f303" fmla="*/ f227 1 1266825"/>
                  <a:gd name="f304" fmla="*/ f228 1 990600"/>
                  <a:gd name="f305" fmla="*/ f229 1 1266825"/>
                  <a:gd name="f306" fmla="*/ f230 1 990600"/>
                  <a:gd name="f307" fmla="*/ f231 1 1266825"/>
                  <a:gd name="f308" fmla="*/ f232 1 990600"/>
                  <a:gd name="f309" fmla="*/ f233 1 1266825"/>
                  <a:gd name="f310" fmla="*/ f234 1 990600"/>
                  <a:gd name="f311" fmla="*/ f235 1 1266825"/>
                  <a:gd name="f312" fmla="*/ f236 1 990600"/>
                  <a:gd name="f313" fmla="*/ f237 1 1266825"/>
                  <a:gd name="f314" fmla="*/ f238 1 990600"/>
                  <a:gd name="f315" fmla="*/ f239 1 1266825"/>
                  <a:gd name="f316" fmla="*/ f240 1 990600"/>
                  <a:gd name="f317" fmla="*/ f241 1 1266825"/>
                  <a:gd name="f318" fmla="*/ f242 1 990600"/>
                  <a:gd name="f319" fmla="*/ f243 1 1266825"/>
                  <a:gd name="f320" fmla="*/ f244 1 990600"/>
                  <a:gd name="f321" fmla="*/ f245 1 1266825"/>
                  <a:gd name="f322" fmla="*/ f246 1 990600"/>
                  <a:gd name="f323" fmla="*/ f247 1 1266825"/>
                  <a:gd name="f324" fmla="*/ f248 1 990600"/>
                  <a:gd name="f325" fmla="*/ f249 1 990600"/>
                  <a:gd name="f326" fmla="*/ f250 1 1266825"/>
                  <a:gd name="f327" fmla="*/ f251 1 990600"/>
                  <a:gd name="f328" fmla="*/ f252 1 1266825"/>
                  <a:gd name="f329" fmla="*/ f253 1 990600"/>
                  <a:gd name="f330" fmla="*/ f254 1 1266825"/>
                  <a:gd name="f331" fmla="*/ f255 1 990600"/>
                  <a:gd name="f332" fmla="*/ f256 1 1266825"/>
                  <a:gd name="f333" fmla="*/ f257 1 990600"/>
                  <a:gd name="f334" fmla="*/ f258 1 1266825"/>
                  <a:gd name="f335" fmla="*/ f259 1 990600"/>
                  <a:gd name="f336" fmla="*/ f260 1 1266825"/>
                  <a:gd name="f337" fmla="*/ f261 1 990600"/>
                  <a:gd name="f338" fmla="*/ f262 1 1266825"/>
                  <a:gd name="f339" fmla="*/ f263 1 990600"/>
                  <a:gd name="f340" fmla="*/ f264 1 1266825"/>
                  <a:gd name="f341" fmla="*/ f265 1 990600"/>
                  <a:gd name="f342" fmla="*/ f266 1 1266825"/>
                  <a:gd name="f343" fmla="*/ f267 1 990600"/>
                  <a:gd name="f344" fmla="*/ f268 1 1266825"/>
                  <a:gd name="f345" fmla="*/ f269 1 990600"/>
                  <a:gd name="f346" fmla="*/ f270 1 1266825"/>
                  <a:gd name="f347" fmla="*/ f271 1 990600"/>
                  <a:gd name="f348" fmla="*/ f272 1 1266825"/>
                  <a:gd name="f349" fmla="*/ f273 1 990600"/>
                  <a:gd name="f350" fmla="*/ f274 1 1266825"/>
                  <a:gd name="f351" fmla="*/ f275 1 990600"/>
                  <a:gd name="f352" fmla="*/ f276 1 1266825"/>
                  <a:gd name="f353" fmla="*/ f277 1 990600"/>
                  <a:gd name="f354" fmla="*/ f278 1 1266825"/>
                  <a:gd name="f355" fmla="*/ f279 1 990600"/>
                  <a:gd name="f356" fmla="*/ f280 1 1266825"/>
                  <a:gd name="f357" fmla="*/ f281 1 990600"/>
                  <a:gd name="f358" fmla="*/ f282 1 1266825"/>
                  <a:gd name="f359" fmla="*/ f283 1 990600"/>
                  <a:gd name="f360" fmla="*/ f284 1 1266825"/>
                  <a:gd name="f361" fmla="*/ f285 1 990600"/>
                  <a:gd name="f362" fmla="*/ f286 1 1266825"/>
                  <a:gd name="f363" fmla="*/ f287 1 990600"/>
                  <a:gd name="f364" fmla="*/ f288 1 1266825"/>
                  <a:gd name="f365" fmla="*/ f289 1 990600"/>
                  <a:gd name="f366" fmla="*/ f290 1 1266825"/>
                  <a:gd name="f367" fmla="*/ f291 1 990600"/>
                  <a:gd name="f368" fmla="*/ f292 1 1266825"/>
                  <a:gd name="f369" fmla="*/ f293 1 990600"/>
                  <a:gd name="f370" fmla="*/ f294 1 1266825"/>
                  <a:gd name="f371" fmla="*/ f295 1 990600"/>
                  <a:gd name="f372" fmla="*/ f296 1 1266825"/>
                  <a:gd name="f373" fmla="*/ f297 1 1266825"/>
                  <a:gd name="f374" fmla="*/ f214 1 f221"/>
                  <a:gd name="f375" fmla="*/ f215 1 f221"/>
                  <a:gd name="f376" fmla="*/ f214 1 f222"/>
                  <a:gd name="f377" fmla="*/ f216 1 f222"/>
                  <a:gd name="f378" fmla="*/ f299 1 f221"/>
                  <a:gd name="f379" fmla="*/ f300 1 f222"/>
                  <a:gd name="f380" fmla="*/ f301 1 f222"/>
                  <a:gd name="f381" fmla="*/ f302 1 f221"/>
                  <a:gd name="f382" fmla="*/ f303 1 f222"/>
                  <a:gd name="f383" fmla="*/ f304 1 f221"/>
                  <a:gd name="f384" fmla="*/ f305 1 f222"/>
                  <a:gd name="f385" fmla="*/ f306 1 f221"/>
                  <a:gd name="f386" fmla="*/ f307 1 f222"/>
                  <a:gd name="f387" fmla="*/ f308 1 f221"/>
                  <a:gd name="f388" fmla="*/ f309 1 f222"/>
                  <a:gd name="f389" fmla="*/ f310 1 f221"/>
                  <a:gd name="f390" fmla="*/ f311 1 f222"/>
                  <a:gd name="f391" fmla="*/ f312 1 f221"/>
                  <a:gd name="f392" fmla="*/ f313 1 f222"/>
                  <a:gd name="f393" fmla="*/ f314 1 f221"/>
                  <a:gd name="f394" fmla="*/ f315 1 f222"/>
                  <a:gd name="f395" fmla="*/ f316 1 f221"/>
                  <a:gd name="f396" fmla="*/ f317 1 f222"/>
                  <a:gd name="f397" fmla="*/ f318 1 f221"/>
                  <a:gd name="f398" fmla="*/ f319 1 f222"/>
                  <a:gd name="f399" fmla="*/ f320 1 f221"/>
                  <a:gd name="f400" fmla="*/ f321 1 f222"/>
                  <a:gd name="f401" fmla="*/ f322 1 f221"/>
                  <a:gd name="f402" fmla="*/ f323 1 f222"/>
                  <a:gd name="f403" fmla="*/ f324 1 f221"/>
                  <a:gd name="f404" fmla="*/ f325 1 f221"/>
                  <a:gd name="f405" fmla="*/ f326 1 f222"/>
                  <a:gd name="f406" fmla="*/ f327 1 f221"/>
                  <a:gd name="f407" fmla="*/ f328 1 f222"/>
                  <a:gd name="f408" fmla="*/ f329 1 f221"/>
                  <a:gd name="f409" fmla="*/ f330 1 f222"/>
                  <a:gd name="f410" fmla="*/ f331 1 f221"/>
                  <a:gd name="f411" fmla="*/ f332 1 f222"/>
                  <a:gd name="f412" fmla="*/ f333 1 f221"/>
                  <a:gd name="f413" fmla="*/ f334 1 f222"/>
                  <a:gd name="f414" fmla="*/ f335 1 f221"/>
                  <a:gd name="f415" fmla="*/ f336 1 f222"/>
                  <a:gd name="f416" fmla="*/ f337 1 f221"/>
                  <a:gd name="f417" fmla="*/ f338 1 f222"/>
                  <a:gd name="f418" fmla="*/ f339 1 f221"/>
                  <a:gd name="f419" fmla="*/ f340 1 f222"/>
                  <a:gd name="f420" fmla="*/ f341 1 f221"/>
                  <a:gd name="f421" fmla="*/ f342 1 f222"/>
                  <a:gd name="f422" fmla="*/ f343 1 f221"/>
                  <a:gd name="f423" fmla="*/ f344 1 f222"/>
                  <a:gd name="f424" fmla="*/ f345 1 f221"/>
                  <a:gd name="f425" fmla="*/ f346 1 f222"/>
                  <a:gd name="f426" fmla="*/ f347 1 f221"/>
                  <a:gd name="f427" fmla="*/ f348 1 f222"/>
                  <a:gd name="f428" fmla="*/ f349 1 f221"/>
                  <a:gd name="f429" fmla="*/ f350 1 f222"/>
                  <a:gd name="f430" fmla="*/ f351 1 f221"/>
                  <a:gd name="f431" fmla="*/ f352 1 f222"/>
                  <a:gd name="f432" fmla="*/ f353 1 f221"/>
                  <a:gd name="f433" fmla="*/ f354 1 f222"/>
                  <a:gd name="f434" fmla="*/ f355 1 f221"/>
                  <a:gd name="f435" fmla="*/ f356 1 f222"/>
                  <a:gd name="f436" fmla="*/ f357 1 f221"/>
                  <a:gd name="f437" fmla="*/ f358 1 f222"/>
                  <a:gd name="f438" fmla="*/ f359 1 f221"/>
                  <a:gd name="f439" fmla="*/ f360 1 f222"/>
                  <a:gd name="f440" fmla="*/ f361 1 f221"/>
                  <a:gd name="f441" fmla="*/ f362 1 f222"/>
                  <a:gd name="f442" fmla="*/ f363 1 f221"/>
                  <a:gd name="f443" fmla="*/ f364 1 f222"/>
                  <a:gd name="f444" fmla="*/ f365 1 f221"/>
                  <a:gd name="f445" fmla="*/ f366 1 f222"/>
                  <a:gd name="f446" fmla="*/ f367 1 f221"/>
                  <a:gd name="f447" fmla="*/ f368 1 f222"/>
                  <a:gd name="f448" fmla="*/ f369 1 f221"/>
                  <a:gd name="f449" fmla="*/ f370 1 f222"/>
                  <a:gd name="f450" fmla="*/ f371 1 f221"/>
                  <a:gd name="f451" fmla="*/ f372 1 f222"/>
                  <a:gd name="f452" fmla="*/ f373 1 f222"/>
                  <a:gd name="f453" fmla="*/ f374 f212 1"/>
                  <a:gd name="f454" fmla="*/ f375 f212 1"/>
                  <a:gd name="f455" fmla="*/ f377 f213 1"/>
                  <a:gd name="f456" fmla="*/ f376 f213 1"/>
                  <a:gd name="f457" fmla="*/ f378 f212 1"/>
                  <a:gd name="f458" fmla="*/ f379 f213 1"/>
                  <a:gd name="f459" fmla="*/ f380 f213 1"/>
                  <a:gd name="f460" fmla="*/ f381 f212 1"/>
                  <a:gd name="f461" fmla="*/ f382 f213 1"/>
                  <a:gd name="f462" fmla="*/ f383 f212 1"/>
                  <a:gd name="f463" fmla="*/ f384 f213 1"/>
                  <a:gd name="f464" fmla="*/ f385 f212 1"/>
                  <a:gd name="f465" fmla="*/ f386 f213 1"/>
                  <a:gd name="f466" fmla="*/ f387 f212 1"/>
                  <a:gd name="f467" fmla="*/ f388 f213 1"/>
                  <a:gd name="f468" fmla="*/ f389 f212 1"/>
                  <a:gd name="f469" fmla="*/ f390 f213 1"/>
                  <a:gd name="f470" fmla="*/ f391 f212 1"/>
                  <a:gd name="f471" fmla="*/ f392 f213 1"/>
                  <a:gd name="f472" fmla="*/ f393 f212 1"/>
                  <a:gd name="f473" fmla="*/ f394 f213 1"/>
                  <a:gd name="f474" fmla="*/ f395 f212 1"/>
                  <a:gd name="f475" fmla="*/ f396 f213 1"/>
                  <a:gd name="f476" fmla="*/ f397 f212 1"/>
                  <a:gd name="f477" fmla="*/ f398 f213 1"/>
                  <a:gd name="f478" fmla="*/ f399 f212 1"/>
                  <a:gd name="f479" fmla="*/ f400 f213 1"/>
                  <a:gd name="f480" fmla="*/ f401 f212 1"/>
                  <a:gd name="f481" fmla="*/ f402 f213 1"/>
                  <a:gd name="f482" fmla="*/ f403 f212 1"/>
                  <a:gd name="f483" fmla="*/ f404 f212 1"/>
                  <a:gd name="f484" fmla="*/ f405 f213 1"/>
                  <a:gd name="f485" fmla="*/ f406 f212 1"/>
                  <a:gd name="f486" fmla="*/ f407 f213 1"/>
                  <a:gd name="f487" fmla="*/ f408 f212 1"/>
                  <a:gd name="f488" fmla="*/ f409 f213 1"/>
                  <a:gd name="f489" fmla="*/ f410 f212 1"/>
                  <a:gd name="f490" fmla="*/ f411 f213 1"/>
                  <a:gd name="f491" fmla="*/ f412 f212 1"/>
                  <a:gd name="f492" fmla="*/ f413 f213 1"/>
                  <a:gd name="f493" fmla="*/ f414 f212 1"/>
                  <a:gd name="f494" fmla="*/ f415 f213 1"/>
                  <a:gd name="f495" fmla="*/ f416 f212 1"/>
                  <a:gd name="f496" fmla="*/ f417 f213 1"/>
                  <a:gd name="f497" fmla="*/ f418 f212 1"/>
                  <a:gd name="f498" fmla="*/ f419 f213 1"/>
                  <a:gd name="f499" fmla="*/ f420 f212 1"/>
                  <a:gd name="f500" fmla="*/ f421 f213 1"/>
                  <a:gd name="f501" fmla="*/ f422 f212 1"/>
                  <a:gd name="f502" fmla="*/ f423 f213 1"/>
                  <a:gd name="f503" fmla="*/ f424 f212 1"/>
                  <a:gd name="f504" fmla="*/ f425 f213 1"/>
                  <a:gd name="f505" fmla="*/ f426 f212 1"/>
                  <a:gd name="f506" fmla="*/ f427 f213 1"/>
                  <a:gd name="f507" fmla="*/ f428 f212 1"/>
                  <a:gd name="f508" fmla="*/ f429 f213 1"/>
                  <a:gd name="f509" fmla="*/ f430 f212 1"/>
                  <a:gd name="f510" fmla="*/ f431 f213 1"/>
                  <a:gd name="f511" fmla="*/ f432 f212 1"/>
                  <a:gd name="f512" fmla="*/ f433 f213 1"/>
                  <a:gd name="f513" fmla="*/ f434 f212 1"/>
                  <a:gd name="f514" fmla="*/ f435 f213 1"/>
                  <a:gd name="f515" fmla="*/ f436 f212 1"/>
                  <a:gd name="f516" fmla="*/ f437 f213 1"/>
                  <a:gd name="f517" fmla="*/ f438 f212 1"/>
                  <a:gd name="f518" fmla="*/ f439 f213 1"/>
                  <a:gd name="f519" fmla="*/ f440 f212 1"/>
                  <a:gd name="f520" fmla="*/ f441 f213 1"/>
                  <a:gd name="f521" fmla="*/ f442 f212 1"/>
                  <a:gd name="f522" fmla="*/ f443 f213 1"/>
                  <a:gd name="f523" fmla="*/ f444 f212 1"/>
                  <a:gd name="f524" fmla="*/ f445 f213 1"/>
                  <a:gd name="f525" fmla="*/ f446 f212 1"/>
                  <a:gd name="f526" fmla="*/ f447 f213 1"/>
                  <a:gd name="f527" fmla="*/ f448 f212 1"/>
                  <a:gd name="f528" fmla="*/ f449 f213 1"/>
                  <a:gd name="f529" fmla="*/ f450 f212 1"/>
                  <a:gd name="f530" fmla="*/ f451 f213 1"/>
                  <a:gd name="f531" fmla="*/ f452 f213 1"/>
                </a:gdLst>
                <a:ahLst/>
                <a:cxnLst>
                  <a:cxn ang="3cd4">
                    <a:pos x="hc" y="t"/>
                  </a:cxn>
                  <a:cxn ang="0">
                    <a:pos x="r" y="vc"/>
                  </a:cxn>
                  <a:cxn ang="cd4">
                    <a:pos x="hc" y="b"/>
                  </a:cxn>
                  <a:cxn ang="cd2">
                    <a:pos x="l" y="vc"/>
                  </a:cxn>
                  <a:cxn ang="f298">
                    <a:pos x="f457" y="f458"/>
                  </a:cxn>
                  <a:cxn ang="f298">
                    <a:pos x="f457" y="f459"/>
                  </a:cxn>
                  <a:cxn ang="f298">
                    <a:pos x="f460" y="f461"/>
                  </a:cxn>
                  <a:cxn ang="f298">
                    <a:pos x="f462" y="f463"/>
                  </a:cxn>
                  <a:cxn ang="f298">
                    <a:pos x="f464" y="f465"/>
                  </a:cxn>
                  <a:cxn ang="f298">
                    <a:pos x="f466" y="f467"/>
                  </a:cxn>
                  <a:cxn ang="f298">
                    <a:pos x="f468" y="f469"/>
                  </a:cxn>
                  <a:cxn ang="f298">
                    <a:pos x="f470" y="f471"/>
                  </a:cxn>
                  <a:cxn ang="f298">
                    <a:pos x="f472" y="f473"/>
                  </a:cxn>
                  <a:cxn ang="f298">
                    <a:pos x="f474" y="f475"/>
                  </a:cxn>
                  <a:cxn ang="f298">
                    <a:pos x="f476" y="f477"/>
                  </a:cxn>
                  <a:cxn ang="f298">
                    <a:pos x="f478" y="f479"/>
                  </a:cxn>
                  <a:cxn ang="f298">
                    <a:pos x="f480" y="f481"/>
                  </a:cxn>
                  <a:cxn ang="f298">
                    <a:pos x="f482" y="f469"/>
                  </a:cxn>
                  <a:cxn ang="f298">
                    <a:pos x="f483" y="f484"/>
                  </a:cxn>
                  <a:cxn ang="f298">
                    <a:pos x="f485" y="f486"/>
                  </a:cxn>
                  <a:cxn ang="f298">
                    <a:pos x="f487" y="f488"/>
                  </a:cxn>
                  <a:cxn ang="f298">
                    <a:pos x="f489" y="f490"/>
                  </a:cxn>
                  <a:cxn ang="f298">
                    <a:pos x="f491" y="f492"/>
                  </a:cxn>
                  <a:cxn ang="f298">
                    <a:pos x="f493" y="f494"/>
                  </a:cxn>
                  <a:cxn ang="f298">
                    <a:pos x="f495" y="f496"/>
                  </a:cxn>
                  <a:cxn ang="f298">
                    <a:pos x="f497" y="f498"/>
                  </a:cxn>
                  <a:cxn ang="f298">
                    <a:pos x="f499" y="f500"/>
                  </a:cxn>
                  <a:cxn ang="f298">
                    <a:pos x="f501" y="f502"/>
                  </a:cxn>
                  <a:cxn ang="f298">
                    <a:pos x="f503" y="f504"/>
                  </a:cxn>
                  <a:cxn ang="f298">
                    <a:pos x="f505" y="f506"/>
                  </a:cxn>
                  <a:cxn ang="f298">
                    <a:pos x="f507" y="f508"/>
                  </a:cxn>
                  <a:cxn ang="f298">
                    <a:pos x="f509" y="f510"/>
                  </a:cxn>
                  <a:cxn ang="f298">
                    <a:pos x="f511" y="f512"/>
                  </a:cxn>
                  <a:cxn ang="f298">
                    <a:pos x="f513" y="f514"/>
                  </a:cxn>
                  <a:cxn ang="f298">
                    <a:pos x="f515" y="f516"/>
                  </a:cxn>
                  <a:cxn ang="f298">
                    <a:pos x="f517" y="f518"/>
                  </a:cxn>
                  <a:cxn ang="f298">
                    <a:pos x="f457" y="f458"/>
                  </a:cxn>
                  <a:cxn ang="f298">
                    <a:pos x="f519" y="f520"/>
                  </a:cxn>
                  <a:cxn ang="f298">
                    <a:pos x="f519" y="f520"/>
                  </a:cxn>
                  <a:cxn ang="f298">
                    <a:pos x="f521" y="f522"/>
                  </a:cxn>
                  <a:cxn ang="f298">
                    <a:pos x="f523" y="f524"/>
                  </a:cxn>
                  <a:cxn ang="f298">
                    <a:pos x="f525" y="f526"/>
                  </a:cxn>
                  <a:cxn ang="f298">
                    <a:pos x="f527" y="f528"/>
                  </a:cxn>
                  <a:cxn ang="f298">
                    <a:pos x="f529" y="f530"/>
                  </a:cxn>
                  <a:cxn ang="f298">
                    <a:pos x="f519" y="f531"/>
                  </a:cxn>
                  <a:cxn ang="f298">
                    <a:pos x="f519" y="f520"/>
                  </a:cxn>
                </a:cxnLst>
                <a:rect l="f453" t="f456" r="f454" b="f455"/>
                <a:pathLst>
                  <a:path w="990600" h="1266825">
                    <a:moveTo>
                      <a:pt x="f8" y="f9"/>
                    </a:moveTo>
                    <a:cubicBezTo>
                      <a:pt x="f8" y="f10"/>
                      <a:pt x="f8" y="f11"/>
                      <a:pt x="f8" y="f12"/>
                    </a:cubicBezTo>
                    <a:cubicBezTo>
                      <a:pt x="f13" y="f14"/>
                      <a:pt x="f15" y="f16"/>
                      <a:pt x="f17" y="f18"/>
                    </a:cubicBezTo>
                    <a:cubicBezTo>
                      <a:pt x="f19" y="f20"/>
                      <a:pt x="f21" y="f20"/>
                      <a:pt x="f22" y="f23"/>
                    </a:cubicBezTo>
                    <a:cubicBezTo>
                      <a:pt x="f24" y="f25"/>
                      <a:pt x="f26" y="f27"/>
                      <a:pt x="f28" y="f27"/>
                    </a:cubicBezTo>
                    <a:cubicBezTo>
                      <a:pt x="f29" y="f30"/>
                      <a:pt x="f31" y="f32"/>
                      <a:pt x="f33" y="f34"/>
                    </a:cubicBezTo>
                    <a:cubicBezTo>
                      <a:pt x="f35" y="f36"/>
                      <a:pt x="f37" y="f38"/>
                      <a:pt x="f39" y="f40"/>
                    </a:cubicBezTo>
                    <a:cubicBezTo>
                      <a:pt x="f41" y="f42"/>
                      <a:pt x="f43" y="f44"/>
                      <a:pt x="f45" y="f46"/>
                    </a:cubicBezTo>
                    <a:cubicBezTo>
                      <a:pt x="f47" y="f48"/>
                      <a:pt x="f49" y="f50"/>
                      <a:pt x="f51" y="f35"/>
                    </a:cubicBezTo>
                    <a:cubicBezTo>
                      <a:pt x="f52" y="f53"/>
                      <a:pt x="f54" y="f55"/>
                      <a:pt x="f56" y="f17"/>
                    </a:cubicBezTo>
                    <a:cubicBezTo>
                      <a:pt x="f57" y="f58"/>
                      <a:pt x="f59" y="f60"/>
                      <a:pt x="f61" y="f62"/>
                    </a:cubicBezTo>
                    <a:cubicBezTo>
                      <a:pt x="f63" y="f64"/>
                      <a:pt x="f65" y="f66"/>
                      <a:pt x="f67" y="f68"/>
                    </a:cubicBezTo>
                    <a:cubicBezTo>
                      <a:pt x="f69" y="f70"/>
                      <a:pt x="f71" y="f72"/>
                      <a:pt x="f73" y="f74"/>
                    </a:cubicBezTo>
                    <a:cubicBezTo>
                      <a:pt x="f75" y="f76"/>
                      <a:pt x="f77" y="f78"/>
                      <a:pt x="f5" y="f40"/>
                    </a:cubicBezTo>
                    <a:cubicBezTo>
                      <a:pt x="f79" y="f70"/>
                      <a:pt x="f80" y="f81"/>
                      <a:pt x="f82" y="f83"/>
                    </a:cubicBezTo>
                    <a:cubicBezTo>
                      <a:pt x="f84" y="f85"/>
                      <a:pt x="f86" y="f87"/>
                      <a:pt x="f88" y="f89"/>
                    </a:cubicBezTo>
                    <a:cubicBezTo>
                      <a:pt x="f90" y="f91"/>
                      <a:pt x="f92" y="f93"/>
                      <a:pt x="f92" y="f94"/>
                    </a:cubicBezTo>
                    <a:cubicBezTo>
                      <a:pt x="f95" y="f96"/>
                      <a:pt x="f97" y="f98"/>
                      <a:pt x="f99" y="f57"/>
                    </a:cubicBezTo>
                    <a:cubicBezTo>
                      <a:pt x="f99" y="f100"/>
                      <a:pt x="f101" y="f102"/>
                      <a:pt x="f101" y="f103"/>
                    </a:cubicBezTo>
                    <a:cubicBezTo>
                      <a:pt x="f99" y="f104"/>
                      <a:pt x="f105" y="f106"/>
                      <a:pt x="f107" y="f108"/>
                    </a:cubicBezTo>
                    <a:cubicBezTo>
                      <a:pt x="f109" y="f110"/>
                      <a:pt x="f111" y="f112"/>
                      <a:pt x="f113" y="f114"/>
                    </a:cubicBezTo>
                    <a:cubicBezTo>
                      <a:pt x="f115" y="f116"/>
                      <a:pt x="f117" y="f113"/>
                      <a:pt x="f118" y="f5"/>
                    </a:cubicBezTo>
                    <a:cubicBezTo>
                      <a:pt x="f119" y="f120"/>
                      <a:pt x="f121" y="f79"/>
                      <a:pt x="f122" y="f123"/>
                    </a:cubicBezTo>
                    <a:cubicBezTo>
                      <a:pt x="f124" y="f125"/>
                      <a:pt x="f126" y="f127"/>
                      <a:pt x="f128" y="f129"/>
                    </a:cubicBezTo>
                    <a:cubicBezTo>
                      <a:pt x="f130" y="f80"/>
                      <a:pt x="f131" y="f132"/>
                      <a:pt x="f133" y="f117"/>
                    </a:cubicBezTo>
                    <a:cubicBezTo>
                      <a:pt x="f134" y="f135"/>
                      <a:pt x="f136" y="f137"/>
                      <a:pt x="f138" y="f139"/>
                    </a:cubicBezTo>
                    <a:cubicBezTo>
                      <a:pt x="f140" y="f141"/>
                      <a:pt x="f142" y="f143"/>
                      <a:pt x="f144" y="f145"/>
                    </a:cubicBezTo>
                    <a:cubicBezTo>
                      <a:pt x="f146" y="f147"/>
                      <a:pt x="f148" y="f149"/>
                      <a:pt x="f150" y="f151"/>
                    </a:cubicBezTo>
                    <a:cubicBezTo>
                      <a:pt x="f152" y="f153"/>
                      <a:pt x="f154" y="f155"/>
                      <a:pt x="f156" y="f157"/>
                    </a:cubicBezTo>
                    <a:cubicBezTo>
                      <a:pt x="f158" y="f93"/>
                      <a:pt x="f159" y="f160"/>
                      <a:pt x="f161" y="f85"/>
                    </a:cubicBezTo>
                    <a:cubicBezTo>
                      <a:pt x="f162" y="f163"/>
                      <a:pt x="f164" y="f165"/>
                      <a:pt x="f166" y="f167"/>
                    </a:cubicBezTo>
                    <a:cubicBezTo>
                      <a:pt x="f168" y="f169"/>
                      <a:pt x="f170" y="f171"/>
                      <a:pt x="f172" y="f173"/>
                    </a:cubicBezTo>
                    <a:cubicBezTo>
                      <a:pt x="f174" y="f175"/>
                      <a:pt x="f176" y="f177"/>
                      <a:pt x="f8" y="f9"/>
                    </a:cubicBezTo>
                    <a:close/>
                    <a:moveTo>
                      <a:pt x="f178" y="f179"/>
                    </a:moveTo>
                    <a:cubicBezTo>
                      <a:pt x="f178" y="f179"/>
                      <a:pt x="f178" y="f179"/>
                      <a:pt x="f178" y="f179"/>
                    </a:cubicBezTo>
                    <a:cubicBezTo>
                      <a:pt x="f178" y="f180"/>
                      <a:pt x="f181" y="f182"/>
                      <a:pt x="f183" y="f184"/>
                    </a:cubicBezTo>
                    <a:cubicBezTo>
                      <a:pt x="f185" y="f186"/>
                      <a:pt x="f187" y="f188"/>
                      <a:pt x="f189" y="f146"/>
                    </a:cubicBezTo>
                    <a:cubicBezTo>
                      <a:pt x="f65" y="f190"/>
                      <a:pt x="f131" y="f191"/>
                      <a:pt x="f192" y="f193"/>
                    </a:cubicBezTo>
                    <a:cubicBezTo>
                      <a:pt x="f194" y="f195"/>
                      <a:pt x="f196" y="f197"/>
                      <a:pt x="f198" y="f199"/>
                    </a:cubicBezTo>
                    <a:cubicBezTo>
                      <a:pt x="f200" y="f201"/>
                      <a:pt x="f202" y="f203"/>
                      <a:pt x="f204" y="f205"/>
                    </a:cubicBezTo>
                    <a:cubicBezTo>
                      <a:pt x="f197" y="f206"/>
                      <a:pt x="f100" y="f207"/>
                      <a:pt x="f178" y="f208"/>
                    </a:cubicBezTo>
                    <a:cubicBezTo>
                      <a:pt x="f183" y="f209"/>
                      <a:pt x="f178" y="f210"/>
                      <a:pt x="f178" y="f179"/>
                    </a:cubicBezTo>
                    <a:close/>
                  </a:path>
                </a:pathLst>
              </a:custGeom>
              <a:solidFill>
                <a:srgbClr val="FF8E7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0" name="Freeform: Shape 381">
                <a:extLst>
                  <a:ext uri="{FF2B5EF4-FFF2-40B4-BE49-F238E27FC236}">
                    <a16:creationId xmlns:a16="http://schemas.microsoft.com/office/drawing/2014/main" id="{741248C5-2EEF-49D5-BDC4-10B1CC73D1B1}"/>
                  </a:ext>
                </a:extLst>
              </p:cNvPr>
              <p:cNvSpPr/>
              <p:nvPr/>
            </p:nvSpPr>
            <p:spPr>
              <a:xfrm>
                <a:off x="3946404" y="3153601"/>
                <a:ext cx="72767" cy="126507"/>
              </a:xfrm>
              <a:custGeom>
                <a:avLst/>
                <a:gdLst>
                  <a:gd name="f0" fmla="val 10800000"/>
                  <a:gd name="f1" fmla="val 5400000"/>
                  <a:gd name="f2" fmla="val 180"/>
                  <a:gd name="f3" fmla="val w"/>
                  <a:gd name="f4" fmla="val h"/>
                  <a:gd name="f5" fmla="val 0"/>
                  <a:gd name="f6" fmla="val 619125"/>
                  <a:gd name="f7" fmla="val 1076325"/>
                  <a:gd name="f8" fmla="val 339056"/>
                  <a:gd name="f9" fmla="val 383824"/>
                  <a:gd name="f10" fmla="val 28575"/>
                  <a:gd name="f11" fmla="val 430496"/>
                  <a:gd name="f12" fmla="val 48577"/>
                  <a:gd name="f13" fmla="val 465739"/>
                  <a:gd name="f14" fmla="val 81915"/>
                  <a:gd name="f15" fmla="val 504791"/>
                  <a:gd name="f16" fmla="val 119063"/>
                  <a:gd name="f17" fmla="val 547654"/>
                  <a:gd name="f18" fmla="val 162877"/>
                  <a:gd name="f19" fmla="val 562894"/>
                  <a:gd name="f20" fmla="val 211455"/>
                  <a:gd name="f21" fmla="val 609566"/>
                  <a:gd name="f22" fmla="val 362903"/>
                  <a:gd name="f23" fmla="val 641951"/>
                  <a:gd name="f24" fmla="val 519113"/>
                  <a:gd name="f25" fmla="val 620044"/>
                  <a:gd name="f26" fmla="val 679132"/>
                  <a:gd name="f27" fmla="val 601946"/>
                  <a:gd name="f28" fmla="val 811530"/>
                  <a:gd name="f29" fmla="val 539081"/>
                  <a:gd name="f30" fmla="val 926782"/>
                  <a:gd name="f31" fmla="val 444784"/>
                  <a:gd name="f32" fmla="val 1020128"/>
                  <a:gd name="f33" fmla="val 358106"/>
                  <a:gd name="f34" fmla="val 1105853"/>
                  <a:gd name="f35" fmla="val 253331"/>
                  <a:gd name="f36" fmla="val 1102043"/>
                  <a:gd name="f37" fmla="val 168559"/>
                  <a:gd name="f38" fmla="val 1008698"/>
                  <a:gd name="f39" fmla="val 42829"/>
                  <a:gd name="f40" fmla="val 870585"/>
                  <a:gd name="f41" fmla="val -20036"/>
                  <a:gd name="f42" fmla="val 706755"/>
                  <a:gd name="f43" fmla="val 5681"/>
                  <a:gd name="f44" fmla="val 516255"/>
                  <a:gd name="f45" fmla="val 11396"/>
                  <a:gd name="f46" fmla="val 474345"/>
                  <a:gd name="f47" fmla="val 19968"/>
                  <a:gd name="f48" fmla="val 431482"/>
                  <a:gd name="f49" fmla="val 23779"/>
                  <a:gd name="f50" fmla="val 389573"/>
                  <a:gd name="f51" fmla="val 37114"/>
                  <a:gd name="f52" fmla="val 220980"/>
                  <a:gd name="f53" fmla="val 141889"/>
                  <a:gd name="f54" fmla="val 121920"/>
                  <a:gd name="f55" fmla="val 280954"/>
                  <a:gd name="f56" fmla="val 47625"/>
                  <a:gd name="f57" fmla="val 292384"/>
                  <a:gd name="f58" fmla="val 41910"/>
                  <a:gd name="f59" fmla="val 304766"/>
                  <a:gd name="f60" fmla="val 37148"/>
                  <a:gd name="f61" fmla="val 314291"/>
                  <a:gd name="f62" fmla="val 29527"/>
                  <a:gd name="f63" fmla="val 322864"/>
                  <a:gd name="f64" fmla="val 21908"/>
                  <a:gd name="f65" fmla="val 328579"/>
                  <a:gd name="f66" fmla="val 12383"/>
                  <a:gd name="f67" fmla="val 326674"/>
                  <a:gd name="f68" fmla="val 97155"/>
                  <a:gd name="f69" fmla="val 319054"/>
                  <a:gd name="f70" fmla="val 311434"/>
                  <a:gd name="f71" fmla="val 302861"/>
                  <a:gd name="f72" fmla="val 276191"/>
                  <a:gd name="f73" fmla="val 148590"/>
                  <a:gd name="f74" fmla="val 240949"/>
                  <a:gd name="f75" fmla="val 197168"/>
                  <a:gd name="f76" fmla="val 222851"/>
                  <a:gd name="f77" fmla="val 251460"/>
                  <a:gd name="f78" fmla="val 157129"/>
                  <a:gd name="f79" fmla="val 458153"/>
                  <a:gd name="f80" fmla="val 145699"/>
                  <a:gd name="f81" fmla="val 667703"/>
                  <a:gd name="f82" fmla="val 220946"/>
                  <a:gd name="f83" fmla="val 875348"/>
                  <a:gd name="f84" fmla="val 232376"/>
                  <a:gd name="f85" fmla="val 907732"/>
                  <a:gd name="f86" fmla="val 256189"/>
                  <a:gd name="f87" fmla="val 937260"/>
                  <a:gd name="f88" fmla="val 966788"/>
                  <a:gd name="f89" fmla="val 297146"/>
                  <a:gd name="f90" fmla="val 999173"/>
                  <a:gd name="f91" fmla="val 332389"/>
                  <a:gd name="f92" fmla="val 1012507"/>
                  <a:gd name="f93" fmla="val 361916"/>
                  <a:gd name="f94" fmla="val 990600"/>
                  <a:gd name="f95" fmla="val 387634"/>
                  <a:gd name="f96" fmla="val 970598"/>
                  <a:gd name="f97" fmla="val 405731"/>
                  <a:gd name="f98" fmla="val 936307"/>
                  <a:gd name="f99" fmla="val 418114"/>
                  <a:gd name="f100" fmla="val 904875"/>
                  <a:gd name="f101" fmla="val 428591"/>
                  <a:gd name="f102" fmla="val 878205"/>
                  <a:gd name="f103" fmla="val 426686"/>
                  <a:gd name="f104" fmla="val 846773"/>
                  <a:gd name="f105" fmla="val 429543"/>
                  <a:gd name="f106" fmla="val 817245"/>
                  <a:gd name="f107" fmla="val 440021"/>
                  <a:gd name="f108" fmla="val 713423"/>
                  <a:gd name="f109" fmla="val 459071"/>
                  <a:gd name="f110" fmla="val 610553"/>
                  <a:gd name="f111" fmla="val 456214"/>
                  <a:gd name="f112" fmla="val 506730"/>
                  <a:gd name="f113" fmla="val 454309"/>
                  <a:gd name="f114" fmla="val 423863"/>
                  <a:gd name="f115" fmla="val 431449"/>
                  <a:gd name="f116" fmla="val 340043"/>
                  <a:gd name="f117" fmla="val 406684"/>
                  <a:gd name="f118" fmla="val 260985"/>
                  <a:gd name="f119" fmla="val 390491"/>
                  <a:gd name="f120" fmla="val 202882"/>
                  <a:gd name="f121" fmla="val 354296"/>
                  <a:gd name="f122" fmla="val 151448"/>
                  <a:gd name="f123" fmla="+- 0 0 -90"/>
                  <a:gd name="f124" fmla="*/ f3 1 619125"/>
                  <a:gd name="f125" fmla="*/ f4 1 1076325"/>
                  <a:gd name="f126" fmla="val f5"/>
                  <a:gd name="f127" fmla="val f6"/>
                  <a:gd name="f128" fmla="val f7"/>
                  <a:gd name="f129" fmla="*/ f123 f0 1"/>
                  <a:gd name="f130" fmla="+- f128 0 f126"/>
                  <a:gd name="f131" fmla="+- f127 0 f126"/>
                  <a:gd name="f132" fmla="*/ f129 1 f2"/>
                  <a:gd name="f133" fmla="*/ f131 1 619125"/>
                  <a:gd name="f134" fmla="*/ f130 1 1076325"/>
                  <a:gd name="f135" fmla="*/ 339056 f131 1"/>
                  <a:gd name="f136" fmla="*/ 0 f130 1"/>
                  <a:gd name="f137" fmla="*/ 465739 f131 1"/>
                  <a:gd name="f138" fmla="*/ 81915 f130 1"/>
                  <a:gd name="f139" fmla="*/ 562894 f131 1"/>
                  <a:gd name="f140" fmla="*/ 211455 f130 1"/>
                  <a:gd name="f141" fmla="*/ 620044 f131 1"/>
                  <a:gd name="f142" fmla="*/ 679132 f130 1"/>
                  <a:gd name="f143" fmla="*/ 444784 f131 1"/>
                  <a:gd name="f144" fmla="*/ 1020128 f130 1"/>
                  <a:gd name="f145" fmla="*/ 168559 f131 1"/>
                  <a:gd name="f146" fmla="*/ 1008698 f130 1"/>
                  <a:gd name="f147" fmla="*/ 5681 f131 1"/>
                  <a:gd name="f148" fmla="*/ 516255 f130 1"/>
                  <a:gd name="f149" fmla="*/ 23779 f131 1"/>
                  <a:gd name="f150" fmla="*/ 389573 f130 1"/>
                  <a:gd name="f151" fmla="*/ 280954 f131 1"/>
                  <a:gd name="f152" fmla="*/ 47625 f130 1"/>
                  <a:gd name="f153" fmla="*/ 314291 f131 1"/>
                  <a:gd name="f154" fmla="*/ 29527 f130 1"/>
                  <a:gd name="f155" fmla="*/ 326674 f131 1"/>
                  <a:gd name="f156" fmla="*/ 97155 f130 1"/>
                  <a:gd name="f157" fmla="*/ 302861 f131 1"/>
                  <a:gd name="f158" fmla="*/ 222851 f131 1"/>
                  <a:gd name="f159" fmla="*/ 251460 f130 1"/>
                  <a:gd name="f160" fmla="*/ 220946 f131 1"/>
                  <a:gd name="f161" fmla="*/ 875348 f130 1"/>
                  <a:gd name="f162" fmla="*/ 276191 f131 1"/>
                  <a:gd name="f163" fmla="*/ 966788 f130 1"/>
                  <a:gd name="f164" fmla="*/ 361916 f131 1"/>
                  <a:gd name="f165" fmla="*/ 990600 f130 1"/>
                  <a:gd name="f166" fmla="*/ 418114 f131 1"/>
                  <a:gd name="f167" fmla="*/ 904875 f130 1"/>
                  <a:gd name="f168" fmla="*/ 429543 f131 1"/>
                  <a:gd name="f169" fmla="*/ 817245 f130 1"/>
                  <a:gd name="f170" fmla="*/ 456214 f131 1"/>
                  <a:gd name="f171" fmla="*/ 506730 f130 1"/>
                  <a:gd name="f172" fmla="*/ 406684 f131 1"/>
                  <a:gd name="f173" fmla="*/ 260985 f130 1"/>
                  <a:gd name="f174" fmla="+- f132 0 f1"/>
                  <a:gd name="f175" fmla="*/ f135 1 619125"/>
                  <a:gd name="f176" fmla="*/ f136 1 1076325"/>
                  <a:gd name="f177" fmla="*/ f137 1 619125"/>
                  <a:gd name="f178" fmla="*/ f138 1 1076325"/>
                  <a:gd name="f179" fmla="*/ f139 1 619125"/>
                  <a:gd name="f180" fmla="*/ f140 1 1076325"/>
                  <a:gd name="f181" fmla="*/ f141 1 619125"/>
                  <a:gd name="f182" fmla="*/ f142 1 1076325"/>
                  <a:gd name="f183" fmla="*/ f143 1 619125"/>
                  <a:gd name="f184" fmla="*/ f144 1 1076325"/>
                  <a:gd name="f185" fmla="*/ f145 1 619125"/>
                  <a:gd name="f186" fmla="*/ f146 1 1076325"/>
                  <a:gd name="f187" fmla="*/ f147 1 619125"/>
                  <a:gd name="f188" fmla="*/ f148 1 1076325"/>
                  <a:gd name="f189" fmla="*/ f149 1 619125"/>
                  <a:gd name="f190" fmla="*/ f150 1 1076325"/>
                  <a:gd name="f191" fmla="*/ f151 1 619125"/>
                  <a:gd name="f192" fmla="*/ f152 1 1076325"/>
                  <a:gd name="f193" fmla="*/ f153 1 619125"/>
                  <a:gd name="f194" fmla="*/ f154 1 1076325"/>
                  <a:gd name="f195" fmla="*/ f155 1 619125"/>
                  <a:gd name="f196" fmla="*/ f156 1 1076325"/>
                  <a:gd name="f197" fmla="*/ f157 1 619125"/>
                  <a:gd name="f198" fmla="*/ f158 1 619125"/>
                  <a:gd name="f199" fmla="*/ f159 1 1076325"/>
                  <a:gd name="f200" fmla="*/ f160 1 619125"/>
                  <a:gd name="f201" fmla="*/ f161 1 1076325"/>
                  <a:gd name="f202" fmla="*/ f162 1 619125"/>
                  <a:gd name="f203" fmla="*/ f163 1 1076325"/>
                  <a:gd name="f204" fmla="*/ f164 1 619125"/>
                  <a:gd name="f205" fmla="*/ f165 1 1076325"/>
                  <a:gd name="f206" fmla="*/ f166 1 619125"/>
                  <a:gd name="f207" fmla="*/ f167 1 1076325"/>
                  <a:gd name="f208" fmla="*/ f168 1 619125"/>
                  <a:gd name="f209" fmla="*/ f169 1 1076325"/>
                  <a:gd name="f210" fmla="*/ f170 1 619125"/>
                  <a:gd name="f211" fmla="*/ f171 1 1076325"/>
                  <a:gd name="f212" fmla="*/ f172 1 619125"/>
                  <a:gd name="f213" fmla="*/ f173 1 1076325"/>
                  <a:gd name="f214" fmla="*/ f126 1 f133"/>
                  <a:gd name="f215" fmla="*/ f127 1 f133"/>
                  <a:gd name="f216" fmla="*/ f126 1 f134"/>
                  <a:gd name="f217" fmla="*/ f128 1 f134"/>
                  <a:gd name="f218" fmla="*/ f175 1 f133"/>
                  <a:gd name="f219" fmla="*/ f176 1 f134"/>
                  <a:gd name="f220" fmla="*/ f177 1 f133"/>
                  <a:gd name="f221" fmla="*/ f178 1 f134"/>
                  <a:gd name="f222" fmla="*/ f179 1 f133"/>
                  <a:gd name="f223" fmla="*/ f180 1 f134"/>
                  <a:gd name="f224" fmla="*/ f181 1 f133"/>
                  <a:gd name="f225" fmla="*/ f182 1 f134"/>
                  <a:gd name="f226" fmla="*/ f183 1 f133"/>
                  <a:gd name="f227" fmla="*/ f184 1 f134"/>
                  <a:gd name="f228" fmla="*/ f185 1 f133"/>
                  <a:gd name="f229" fmla="*/ f186 1 f134"/>
                  <a:gd name="f230" fmla="*/ f187 1 f133"/>
                  <a:gd name="f231" fmla="*/ f188 1 f134"/>
                  <a:gd name="f232" fmla="*/ f189 1 f133"/>
                  <a:gd name="f233" fmla="*/ f190 1 f134"/>
                  <a:gd name="f234" fmla="*/ f191 1 f133"/>
                  <a:gd name="f235" fmla="*/ f192 1 f134"/>
                  <a:gd name="f236" fmla="*/ f193 1 f133"/>
                  <a:gd name="f237" fmla="*/ f194 1 f134"/>
                  <a:gd name="f238" fmla="*/ f195 1 f133"/>
                  <a:gd name="f239" fmla="*/ f196 1 f134"/>
                  <a:gd name="f240" fmla="*/ f197 1 f133"/>
                  <a:gd name="f241" fmla="*/ f198 1 f133"/>
                  <a:gd name="f242" fmla="*/ f199 1 f134"/>
                  <a:gd name="f243" fmla="*/ f200 1 f133"/>
                  <a:gd name="f244" fmla="*/ f201 1 f134"/>
                  <a:gd name="f245" fmla="*/ f202 1 f133"/>
                  <a:gd name="f246" fmla="*/ f203 1 f134"/>
                  <a:gd name="f247" fmla="*/ f204 1 f133"/>
                  <a:gd name="f248" fmla="*/ f205 1 f134"/>
                  <a:gd name="f249" fmla="*/ f206 1 f133"/>
                  <a:gd name="f250" fmla="*/ f207 1 f134"/>
                  <a:gd name="f251" fmla="*/ f208 1 f133"/>
                  <a:gd name="f252" fmla="*/ f209 1 f134"/>
                  <a:gd name="f253" fmla="*/ f210 1 f133"/>
                  <a:gd name="f254" fmla="*/ f211 1 f134"/>
                  <a:gd name="f255" fmla="*/ f212 1 f133"/>
                  <a:gd name="f256" fmla="*/ f213 1 f134"/>
                  <a:gd name="f257" fmla="*/ f214 f124 1"/>
                  <a:gd name="f258" fmla="*/ f215 f124 1"/>
                  <a:gd name="f259" fmla="*/ f217 f125 1"/>
                  <a:gd name="f260" fmla="*/ f216 f125 1"/>
                  <a:gd name="f261" fmla="*/ f218 f124 1"/>
                  <a:gd name="f262" fmla="*/ f219 f125 1"/>
                  <a:gd name="f263" fmla="*/ f220 f124 1"/>
                  <a:gd name="f264" fmla="*/ f221 f125 1"/>
                  <a:gd name="f265" fmla="*/ f222 f124 1"/>
                  <a:gd name="f266" fmla="*/ f223 f125 1"/>
                  <a:gd name="f267" fmla="*/ f224 f124 1"/>
                  <a:gd name="f268" fmla="*/ f225 f125 1"/>
                  <a:gd name="f269" fmla="*/ f226 f124 1"/>
                  <a:gd name="f270" fmla="*/ f227 f125 1"/>
                  <a:gd name="f271" fmla="*/ f228 f124 1"/>
                  <a:gd name="f272" fmla="*/ f229 f125 1"/>
                  <a:gd name="f273" fmla="*/ f230 f124 1"/>
                  <a:gd name="f274" fmla="*/ f231 f125 1"/>
                  <a:gd name="f275" fmla="*/ f232 f124 1"/>
                  <a:gd name="f276" fmla="*/ f233 f125 1"/>
                  <a:gd name="f277" fmla="*/ f234 f124 1"/>
                  <a:gd name="f278" fmla="*/ f235 f125 1"/>
                  <a:gd name="f279" fmla="*/ f236 f124 1"/>
                  <a:gd name="f280" fmla="*/ f237 f125 1"/>
                  <a:gd name="f281" fmla="*/ f238 f124 1"/>
                  <a:gd name="f282" fmla="*/ f239 f125 1"/>
                  <a:gd name="f283" fmla="*/ f240 f124 1"/>
                  <a:gd name="f284" fmla="*/ f241 f124 1"/>
                  <a:gd name="f285" fmla="*/ f242 f125 1"/>
                  <a:gd name="f286" fmla="*/ f243 f124 1"/>
                  <a:gd name="f287" fmla="*/ f244 f125 1"/>
                  <a:gd name="f288" fmla="*/ f245 f124 1"/>
                  <a:gd name="f289" fmla="*/ f246 f125 1"/>
                  <a:gd name="f290" fmla="*/ f247 f124 1"/>
                  <a:gd name="f291" fmla="*/ f248 f125 1"/>
                  <a:gd name="f292" fmla="*/ f249 f124 1"/>
                  <a:gd name="f293" fmla="*/ f250 f125 1"/>
                  <a:gd name="f294" fmla="*/ f251 f124 1"/>
                  <a:gd name="f295" fmla="*/ f252 f125 1"/>
                  <a:gd name="f296" fmla="*/ f253 f124 1"/>
                  <a:gd name="f297" fmla="*/ f254 f125 1"/>
                  <a:gd name="f298" fmla="*/ f255 f124 1"/>
                  <a:gd name="f299" fmla="*/ f256 f125 1"/>
                </a:gdLst>
                <a:ahLst/>
                <a:cxnLst>
                  <a:cxn ang="3cd4">
                    <a:pos x="hc" y="t"/>
                  </a:cxn>
                  <a:cxn ang="0">
                    <a:pos x="r" y="vc"/>
                  </a:cxn>
                  <a:cxn ang="cd4">
                    <a:pos x="hc" y="b"/>
                  </a:cxn>
                  <a:cxn ang="cd2">
                    <a:pos x="l" y="vc"/>
                  </a:cxn>
                  <a:cxn ang="f174">
                    <a:pos x="f261" y="f262"/>
                  </a:cxn>
                  <a:cxn ang="f174">
                    <a:pos x="f263" y="f264"/>
                  </a:cxn>
                  <a:cxn ang="f174">
                    <a:pos x="f265" y="f266"/>
                  </a:cxn>
                  <a:cxn ang="f174">
                    <a:pos x="f267" y="f268"/>
                  </a:cxn>
                  <a:cxn ang="f174">
                    <a:pos x="f269" y="f270"/>
                  </a:cxn>
                  <a:cxn ang="f174">
                    <a:pos x="f271" y="f272"/>
                  </a:cxn>
                  <a:cxn ang="f174">
                    <a:pos x="f273" y="f274"/>
                  </a:cxn>
                  <a:cxn ang="f174">
                    <a:pos x="f275" y="f276"/>
                  </a:cxn>
                  <a:cxn ang="f174">
                    <a:pos x="f277" y="f278"/>
                  </a:cxn>
                  <a:cxn ang="f174">
                    <a:pos x="f279" y="f280"/>
                  </a:cxn>
                  <a:cxn ang="f174">
                    <a:pos x="f261" y="f262"/>
                  </a:cxn>
                  <a:cxn ang="f174">
                    <a:pos x="f281" y="f282"/>
                  </a:cxn>
                  <a:cxn ang="f174">
                    <a:pos x="f283" y="f282"/>
                  </a:cxn>
                  <a:cxn ang="f174">
                    <a:pos x="f284" y="f285"/>
                  </a:cxn>
                  <a:cxn ang="f174">
                    <a:pos x="f286" y="f287"/>
                  </a:cxn>
                  <a:cxn ang="f174">
                    <a:pos x="f288" y="f289"/>
                  </a:cxn>
                  <a:cxn ang="f174">
                    <a:pos x="f290" y="f291"/>
                  </a:cxn>
                  <a:cxn ang="f174">
                    <a:pos x="f292" y="f293"/>
                  </a:cxn>
                  <a:cxn ang="f174">
                    <a:pos x="f294" y="f295"/>
                  </a:cxn>
                  <a:cxn ang="f174">
                    <a:pos x="f296" y="f297"/>
                  </a:cxn>
                  <a:cxn ang="f174">
                    <a:pos x="f298" y="f299"/>
                  </a:cxn>
                  <a:cxn ang="f174">
                    <a:pos x="f281" y="f282"/>
                  </a:cxn>
                </a:cxnLst>
                <a:rect l="f257" t="f260" r="f258" b="f259"/>
                <a:pathLst>
                  <a:path w="619125" h="1076325">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8" y="f5"/>
                    </a:cubicBezTo>
                    <a:close/>
                    <a:moveTo>
                      <a:pt x="f67" y="f68"/>
                    </a:moveTo>
                    <a:cubicBezTo>
                      <a:pt x="f69" y="f68"/>
                      <a:pt x="f70" y="f68"/>
                      <a:pt x="f71" y="f68"/>
                    </a:cubicBezTo>
                    <a:cubicBezTo>
                      <a:pt x="f72" y="f73"/>
                      <a:pt x="f74" y="f75"/>
                      <a:pt x="f76" y="f77"/>
                    </a:cubicBezTo>
                    <a:cubicBezTo>
                      <a:pt x="f78" y="f79"/>
                      <a:pt x="f80" y="f81"/>
                      <a:pt x="f82" y="f83"/>
                    </a:cubicBezTo>
                    <a:cubicBezTo>
                      <a:pt x="f84" y="f85"/>
                      <a:pt x="f86" y="f87"/>
                      <a:pt x="f72" y="f88"/>
                    </a:cubicBezTo>
                    <a:cubicBezTo>
                      <a:pt x="f89" y="f90"/>
                      <a:pt x="f91" y="f92"/>
                      <a:pt x="f93" y="f94"/>
                    </a:cubicBezTo>
                    <a:cubicBezTo>
                      <a:pt x="f95" y="f96"/>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67" y="f68"/>
                    </a:cubicBezTo>
                    <a:close/>
                  </a:path>
                </a:pathLst>
              </a:custGeom>
              <a:solidFill>
                <a:srgbClr val="FF8E7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151" name="Group 370">
              <a:extLst>
                <a:ext uri="{FF2B5EF4-FFF2-40B4-BE49-F238E27FC236}">
                  <a16:creationId xmlns:a16="http://schemas.microsoft.com/office/drawing/2014/main" id="{6136D59C-8D47-4A47-98D4-BBB76DD2B533}"/>
                </a:ext>
              </a:extLst>
            </p:cNvPr>
            <p:cNvGrpSpPr/>
            <p:nvPr/>
          </p:nvGrpSpPr>
          <p:grpSpPr>
            <a:xfrm>
              <a:off x="3796159" y="3323807"/>
              <a:ext cx="706647" cy="319509"/>
              <a:chOff x="3796159" y="3323807"/>
              <a:chExt cx="706647" cy="319509"/>
            </a:xfrm>
          </p:grpSpPr>
          <p:sp>
            <p:nvSpPr>
              <p:cNvPr id="152" name="Freeform: Shape 376">
                <a:extLst>
                  <a:ext uri="{FF2B5EF4-FFF2-40B4-BE49-F238E27FC236}">
                    <a16:creationId xmlns:a16="http://schemas.microsoft.com/office/drawing/2014/main" id="{ABAA39C5-4B99-4C25-B64D-52231513B42E}"/>
                  </a:ext>
                </a:extLst>
              </p:cNvPr>
              <p:cNvSpPr/>
              <p:nvPr/>
            </p:nvSpPr>
            <p:spPr>
              <a:xfrm>
                <a:off x="4070250" y="3378205"/>
                <a:ext cx="308152" cy="217325"/>
              </a:xfrm>
              <a:custGeom>
                <a:avLst/>
                <a:gdLst>
                  <a:gd name="f0" fmla="val 10800000"/>
                  <a:gd name="f1" fmla="val 5400000"/>
                  <a:gd name="f2" fmla="val 180"/>
                  <a:gd name="f3" fmla="val w"/>
                  <a:gd name="f4" fmla="val h"/>
                  <a:gd name="f5" fmla="val 0"/>
                  <a:gd name="f6" fmla="val 1809750"/>
                  <a:gd name="f7" fmla="val 1276350"/>
                  <a:gd name="f8" fmla="val 1115378"/>
                  <a:gd name="f9" fmla="val 1156335"/>
                  <a:gd name="f10" fmla="val 1019175"/>
                  <a:gd name="f11" fmla="val 1134428"/>
                  <a:gd name="f12" fmla="val 937260"/>
                  <a:gd name="f13" fmla="val 857250"/>
                  <a:gd name="f14" fmla="val 1097280"/>
                  <a:gd name="f15" fmla="val 816293"/>
                  <a:gd name="f16" fmla="val 1228725"/>
                  <a:gd name="f17" fmla="val 691515"/>
                  <a:gd name="f18" fmla="val 1300163"/>
                  <a:gd name="f19" fmla="val 565785"/>
                  <a:gd name="f20" fmla="val 1260158"/>
                  <a:gd name="f21" fmla="val 485775"/>
                  <a:gd name="f22" fmla="val 1234440"/>
                  <a:gd name="f23" fmla="val 410528"/>
                  <a:gd name="f24" fmla="val 1196340"/>
                  <a:gd name="f25" fmla="val 330518"/>
                  <a:gd name="f26" fmla="val 1170623"/>
                  <a:gd name="f27" fmla="val 249555"/>
                  <a:gd name="f28" fmla="val 1144905"/>
                  <a:gd name="f29" fmla="val 164783"/>
                  <a:gd name="f30" fmla="val 1128713"/>
                  <a:gd name="f31" fmla="val 82868"/>
                  <a:gd name="f32" fmla="val 1105853"/>
                  <a:gd name="f33" fmla="val 64770"/>
                  <a:gd name="f34" fmla="val 1101090"/>
                  <a:gd name="f35" fmla="val 48578"/>
                  <a:gd name="f36" fmla="val 1085850"/>
                  <a:gd name="f37" fmla="val 32385"/>
                  <a:gd name="f38" fmla="val 1076325"/>
                  <a:gd name="f39" fmla="val 34290"/>
                  <a:gd name="f40" fmla="val 1071563"/>
                  <a:gd name="f41" fmla="val 35243"/>
                  <a:gd name="f42" fmla="val 1067753"/>
                  <a:gd name="f43" fmla="val 37148"/>
                  <a:gd name="f44" fmla="val 1062990"/>
                  <a:gd name="f45" fmla="val 50483"/>
                  <a:gd name="f46" fmla="val 1060133"/>
                  <a:gd name="f47" fmla="val 67628"/>
                  <a:gd name="f48" fmla="val 1061085"/>
                  <a:gd name="f49" fmla="val 75248"/>
                  <a:gd name="f50" fmla="val 1052513"/>
                  <a:gd name="f51" fmla="val 90488"/>
                  <a:gd name="f52" fmla="val 1037272"/>
                  <a:gd name="f53" fmla="val 109538"/>
                  <a:gd name="f54" fmla="val 1018222"/>
                  <a:gd name="f55" fmla="val 111443"/>
                  <a:gd name="f56" fmla="val 999172"/>
                  <a:gd name="f57" fmla="val 115253"/>
                  <a:gd name="f58" fmla="val 957263"/>
                  <a:gd name="f59" fmla="val 105728"/>
                  <a:gd name="f60" fmla="val 914400"/>
                  <a:gd name="f61" fmla="val 106680"/>
                  <a:gd name="f62" fmla="val 872490"/>
                  <a:gd name="f63" fmla="val 107633"/>
                  <a:gd name="f64" fmla="val 656273"/>
                  <a:gd name="f65" fmla="val 441008"/>
                  <a:gd name="f66" fmla="val 113348"/>
                  <a:gd name="f67" fmla="val 224790"/>
                  <a:gd name="f68" fmla="val 114300"/>
                  <a:gd name="f69" fmla="val 167640"/>
                  <a:gd name="f70" fmla="val 98108"/>
                  <a:gd name="f71" fmla="val 127635"/>
                  <a:gd name="f72" fmla="val 43815"/>
                  <a:gd name="f73" fmla="val 102870"/>
                  <a:gd name="f74" fmla="val 26670"/>
                  <a:gd name="f75" fmla="val 95250"/>
                  <a:gd name="f76" fmla="val 14288"/>
                  <a:gd name="f77" fmla="val 78105"/>
                  <a:gd name="f78" fmla="val 66675"/>
                  <a:gd name="f79" fmla="val 210503"/>
                  <a:gd name="f80" fmla="val 73343"/>
                  <a:gd name="f81" fmla="val 416243"/>
                  <a:gd name="f82" fmla="val 72390"/>
                  <a:gd name="f83" fmla="val 621030"/>
                  <a:gd name="f84" fmla="val 19050"/>
                  <a:gd name="f85" fmla="val 626745"/>
                  <a:gd name="f86" fmla="val 85725"/>
                  <a:gd name="f87" fmla="val 627698"/>
                  <a:gd name="f88" fmla="val 158115"/>
                  <a:gd name="f89" fmla="val 598170"/>
                  <a:gd name="f90" fmla="val 231458"/>
                  <a:gd name="f91" fmla="val 566738"/>
                  <a:gd name="f92" fmla="val 132398"/>
                  <a:gd name="f93" fmla="val 492443"/>
                  <a:gd name="f94" fmla="val 128588"/>
                  <a:gd name="f95" fmla="val 414338"/>
                  <a:gd name="f96" fmla="val 129540"/>
                  <a:gd name="f97" fmla="val 365760"/>
                  <a:gd name="f98" fmla="val 130493"/>
                  <a:gd name="f99" fmla="val 317183"/>
                  <a:gd name="f100" fmla="val 273368"/>
                  <a:gd name="f101" fmla="val 211455"/>
                  <a:gd name="f102" fmla="val 267653"/>
                  <a:gd name="f103" fmla="val 284798"/>
                  <a:gd name="f104" fmla="val 277178"/>
                  <a:gd name="f105" fmla="val 356235"/>
                  <a:gd name="f106" fmla="val 280035"/>
                  <a:gd name="f107" fmla="val 379095"/>
                  <a:gd name="f108" fmla="val 321945"/>
                  <a:gd name="f109" fmla="val 408623"/>
                  <a:gd name="f110" fmla="val 348615"/>
                  <a:gd name="f111" fmla="val 413385"/>
                  <a:gd name="f112" fmla="val 396240"/>
                  <a:gd name="f113" fmla="val 421005"/>
                  <a:gd name="f114" fmla="val 449580"/>
                  <a:gd name="f115" fmla="val 434340"/>
                  <a:gd name="f116" fmla="val 493395"/>
                  <a:gd name="f117" fmla="val 395288"/>
                  <a:gd name="f118" fmla="val 499110"/>
                  <a:gd name="f119" fmla="val 390525"/>
                  <a:gd name="f120" fmla="val 511493"/>
                  <a:gd name="f121" fmla="val 393383"/>
                  <a:gd name="f122" fmla="val 523875"/>
                  <a:gd name="f123" fmla="val 392430"/>
                  <a:gd name="f124" fmla="val 455295"/>
                  <a:gd name="f125" fmla="val 516255"/>
                  <a:gd name="f126" fmla="val 579120"/>
                  <a:gd name="f127" fmla="val 488633"/>
                  <a:gd name="f128" fmla="val 584835"/>
                  <a:gd name="f129" fmla="val 470535"/>
                  <a:gd name="f130" fmla="val 572453"/>
                  <a:gd name="f131" fmla="val 456248"/>
                  <a:gd name="f132" fmla="val 538163"/>
                  <a:gd name="f133" fmla="val 448628"/>
                  <a:gd name="f134" fmla="val 520065"/>
                  <a:gd name="f135" fmla="val 401955"/>
                  <a:gd name="f136" fmla="val 498158"/>
                  <a:gd name="f137" fmla="val 357188"/>
                  <a:gd name="f138" fmla="val 495300"/>
                  <a:gd name="f139" fmla="val 311468"/>
                  <a:gd name="f140" fmla="val 504825"/>
                  <a:gd name="f141" fmla="val 264795"/>
                  <a:gd name="f142" fmla="val 508635"/>
                  <a:gd name="f143" fmla="val 621983"/>
                  <a:gd name="f144" fmla="val 732473"/>
                  <a:gd name="f145" fmla="val 842963"/>
                  <a:gd name="f146" fmla="val 895350"/>
                  <a:gd name="f147" fmla="val 269558"/>
                  <a:gd name="f148" fmla="val 947738"/>
                  <a:gd name="f149" fmla="val 1000125"/>
                  <a:gd name="f150" fmla="val 266700"/>
                  <a:gd name="f151" fmla="val 1030605"/>
                  <a:gd name="f152" fmla="val 1045845"/>
                  <a:gd name="f153" fmla="val 305753"/>
                  <a:gd name="f154" fmla="val 1056323"/>
                  <a:gd name="f155" fmla="val 382905"/>
                  <a:gd name="f156" fmla="val 1084898"/>
                  <a:gd name="f157" fmla="val 460058"/>
                  <a:gd name="f158" fmla="val 1114425"/>
                  <a:gd name="f159" fmla="val 536258"/>
                  <a:gd name="f160" fmla="val 559118"/>
                  <a:gd name="f161" fmla="val 1154430"/>
                  <a:gd name="f162" fmla="val 581978"/>
                  <a:gd name="f163" fmla="val 1165860"/>
                  <a:gd name="f164" fmla="val 602933"/>
                  <a:gd name="f165" fmla="val 1178243"/>
                  <a:gd name="f166" fmla="val 676275"/>
                  <a:gd name="f167" fmla="val 1223010"/>
                  <a:gd name="f168" fmla="val 775335"/>
                  <a:gd name="f169" fmla="val 1184910"/>
                  <a:gd name="f170" fmla="val 812483"/>
                  <a:gd name="f171" fmla="val 1093470"/>
                  <a:gd name="f172" fmla="val 786765"/>
                  <a:gd name="f173" fmla="val 1087755"/>
                  <a:gd name="f174" fmla="val 761048"/>
                  <a:gd name="f175" fmla="val 1082040"/>
                  <a:gd name="f176" fmla="val 720090"/>
                  <a:gd name="f177" fmla="val 1072515"/>
                  <a:gd name="f178" fmla="val 742950"/>
                  <a:gd name="f179" fmla="val 1058228"/>
                  <a:gd name="f180" fmla="val 753428"/>
                  <a:gd name="f181" fmla="val 1047750"/>
                  <a:gd name="f182" fmla="val 764858"/>
                  <a:gd name="f183" fmla="val 1044893"/>
                  <a:gd name="f184" fmla="val 882015"/>
                  <a:gd name="f185" fmla="val 1024890"/>
                  <a:gd name="f186" fmla="val 890588"/>
                  <a:gd name="f187" fmla="val 1011555"/>
                  <a:gd name="f188" fmla="val 904875"/>
                  <a:gd name="f189" fmla="val 913448"/>
                  <a:gd name="f190" fmla="val 826770"/>
                  <a:gd name="f191" fmla="val 936308"/>
                  <a:gd name="f192" fmla="val 760095"/>
                  <a:gd name="f193" fmla="val 954405"/>
                  <a:gd name="f194" fmla="val 692468"/>
                  <a:gd name="f195" fmla="val 1006793"/>
                  <a:gd name="f196" fmla="val 496253"/>
                  <a:gd name="f197" fmla="val 997268"/>
                  <a:gd name="f198" fmla="val 297180"/>
                  <a:gd name="f199" fmla="val 993458"/>
                  <a:gd name="f200" fmla="val 96203"/>
                  <a:gd name="f201" fmla="val 929640"/>
                  <a:gd name="f202" fmla="val 80963"/>
                  <a:gd name="f203" fmla="val 887730"/>
                  <a:gd name="f204" fmla="val 157163"/>
                  <a:gd name="f205" fmla="val 837248"/>
                  <a:gd name="f206" fmla="val 832485"/>
                  <a:gd name="f207" fmla="val 827723"/>
                  <a:gd name="f208" fmla="val 87630"/>
                  <a:gd name="f209" fmla="val 893445"/>
                  <a:gd name="f210" fmla="val 57150"/>
                  <a:gd name="f211" fmla="val 953453"/>
                  <a:gd name="f212" fmla="val 29528"/>
                  <a:gd name="f213" fmla="val 1018223"/>
                  <a:gd name="f214" fmla="val 1082993"/>
                  <a:gd name="f215" fmla="val 80010"/>
                  <a:gd name="f216" fmla="val 118110"/>
                  <a:gd name="f217" fmla="val 134303"/>
                  <a:gd name="f218" fmla="val 1297305"/>
                  <a:gd name="f219" fmla="val 144780"/>
                  <a:gd name="f220" fmla="val 1331596"/>
                  <a:gd name="f221" fmla="val 1339215"/>
                  <a:gd name="f222" fmla="val 108585"/>
                  <a:gd name="f223" fmla="val 1350646"/>
                  <a:gd name="f224" fmla="val 1364933"/>
                  <a:gd name="f225" fmla="val 100965"/>
                  <a:gd name="f226" fmla="val 1373505"/>
                  <a:gd name="f227" fmla="val 1381125"/>
                  <a:gd name="f228" fmla="val 1389698"/>
                  <a:gd name="f229" fmla="val 189548"/>
                  <a:gd name="f230" fmla="val 1363980"/>
                  <a:gd name="f231" fmla="val 188595"/>
                  <a:gd name="f232" fmla="val 1343978"/>
                  <a:gd name="f233" fmla="val 186690"/>
                  <a:gd name="f234" fmla="val 1319213"/>
                  <a:gd name="f235" fmla="val 185738"/>
                  <a:gd name="f236" fmla="val 1329690"/>
                  <a:gd name="f237" fmla="val 300038"/>
                  <a:gd name="f238" fmla="val 1340168"/>
                  <a:gd name="f239" fmla="val 525780"/>
                  <a:gd name="f240" fmla="val 1351598"/>
                  <a:gd name="f241" fmla="val 533400"/>
                  <a:gd name="f242" fmla="val 541973"/>
                  <a:gd name="f243" fmla="val 1354455"/>
                  <a:gd name="f244" fmla="val 549593"/>
                  <a:gd name="f245" fmla="val 1360171"/>
                  <a:gd name="f246" fmla="val 1367790"/>
                  <a:gd name="f247" fmla="val 581025"/>
                  <a:gd name="f248" fmla="val 1374458"/>
                  <a:gd name="f249" fmla="val 596265"/>
                  <a:gd name="f250" fmla="val 1392555"/>
                  <a:gd name="f251" fmla="val 585788"/>
                  <a:gd name="f252" fmla="val 1417321"/>
                  <a:gd name="f253" fmla="val 1425893"/>
                  <a:gd name="f254" fmla="val 562928"/>
                  <a:gd name="f255" fmla="val 1441133"/>
                  <a:gd name="f256" fmla="val 534353"/>
                  <a:gd name="f257" fmla="val 1446848"/>
                  <a:gd name="f258" fmla="val 501015"/>
                  <a:gd name="f259" fmla="val 1456373"/>
                  <a:gd name="f260" fmla="val 468630"/>
                  <a:gd name="f261" fmla="val 1464946"/>
                  <a:gd name="f262" fmla="val 440055"/>
                  <a:gd name="f263" fmla="val 1474471"/>
                  <a:gd name="f264" fmla="val 411480"/>
                  <a:gd name="f265" fmla="val 1483043"/>
                  <a:gd name="f266" fmla="val 381953"/>
                  <a:gd name="f267" fmla="val 1490663"/>
                  <a:gd name="f268" fmla="val 383858"/>
                  <a:gd name="f269" fmla="val 1498283"/>
                  <a:gd name="f270" fmla="val 384810"/>
                  <a:gd name="f271" fmla="val 1505903"/>
                  <a:gd name="f272" fmla="val 386715"/>
                  <a:gd name="f273" fmla="val 1497330"/>
                  <a:gd name="f274" fmla="val 454343"/>
                  <a:gd name="f275" fmla="val 1496378"/>
                  <a:gd name="f276" fmla="val 1476375"/>
                  <a:gd name="f277" fmla="val 587693"/>
                  <a:gd name="f278" fmla="val 1467803"/>
                  <a:gd name="f279" fmla="val 617220"/>
                  <a:gd name="f280" fmla="val 1419225"/>
                  <a:gd name="f281" fmla="val 632460"/>
                  <a:gd name="f282" fmla="val 1391603"/>
                  <a:gd name="f283" fmla="val 657225"/>
                  <a:gd name="f284" fmla="val 1380173"/>
                  <a:gd name="f285" fmla="val 667703"/>
                  <a:gd name="f286" fmla="val 1366838"/>
                  <a:gd name="f287" fmla="val 685800"/>
                  <a:gd name="f288" fmla="val 699135"/>
                  <a:gd name="f289" fmla="val 1377315"/>
                  <a:gd name="f290" fmla="val 788670"/>
                  <a:gd name="f291" fmla="val 1386840"/>
                  <a:gd name="f292" fmla="val 879158"/>
                  <a:gd name="f293" fmla="val 1403033"/>
                  <a:gd name="f294" fmla="val 967740"/>
                  <a:gd name="f295" fmla="val 1426846"/>
                  <a:gd name="f296" fmla="val 1516380"/>
                  <a:gd name="f297" fmla="val 1179195"/>
                  <a:gd name="f298" fmla="val 1635443"/>
                  <a:gd name="f299" fmla="val 1229678"/>
                  <a:gd name="f300" fmla="val 1676400"/>
                  <a:gd name="f301" fmla="val 1246823"/>
                  <a:gd name="f302" fmla="val 1716405"/>
                  <a:gd name="f303" fmla="val 1237298"/>
                  <a:gd name="f304" fmla="val 1750696"/>
                  <a:gd name="f305" fmla="val 1207770"/>
                  <a:gd name="f306" fmla="val 1768793"/>
                  <a:gd name="f307" fmla="val 1192530"/>
                  <a:gd name="f308" fmla="val 1788796"/>
                  <a:gd name="f309" fmla="val 1180148"/>
                  <a:gd name="f310" fmla="val 1811655"/>
                  <a:gd name="f311" fmla="val 1163955"/>
                  <a:gd name="f312" fmla="val 1810703"/>
                  <a:gd name="f313" fmla="val 1172528"/>
                  <a:gd name="f314" fmla="val 1815465"/>
                  <a:gd name="f315" fmla="val 1807846"/>
                  <a:gd name="f316" fmla="val 1199198"/>
                  <a:gd name="f317" fmla="val 1778318"/>
                  <a:gd name="f318" fmla="val 1223963"/>
                  <a:gd name="f319" fmla="val 1747838"/>
                  <a:gd name="f320" fmla="val 1254443"/>
                  <a:gd name="f321" fmla="val 1712596"/>
                  <a:gd name="f322" fmla="val 1264920"/>
                  <a:gd name="f323" fmla="val 1611630"/>
                  <a:gd name="f324" fmla="val 1292543"/>
                  <a:gd name="f325" fmla="val 1511618"/>
                  <a:gd name="f326" fmla="val 1295400"/>
                  <a:gd name="f327" fmla="val 1423988"/>
                  <a:gd name="f328" fmla="val 1378268"/>
                  <a:gd name="f329" fmla="val 1323975"/>
                  <a:gd name="f330" fmla="val 1177290"/>
                  <a:gd name="f331" fmla="val 1267778"/>
                  <a:gd name="f332" fmla="val 1241108"/>
                  <a:gd name="f333" fmla="val 1214438"/>
                  <a:gd name="f334" fmla="val 1187768"/>
                  <a:gd name="f335" fmla="val 1183005"/>
                  <a:gd name="f336" fmla="val 1166813"/>
                  <a:gd name="f337" fmla="val 1162050"/>
                  <a:gd name="f338" fmla="val 1190625"/>
                  <a:gd name="f339" fmla="val 1142048"/>
                  <a:gd name="f340" fmla="val 1211580"/>
                  <a:gd name="f341" fmla="val 1139190"/>
                  <a:gd name="f342" fmla="val 1255396"/>
                  <a:gd name="f343" fmla="val 1127760"/>
                  <a:gd name="f344" fmla="val 1271588"/>
                  <a:gd name="f345" fmla="val 1108710"/>
                  <a:gd name="f346" fmla="val 1263968"/>
                  <a:gd name="f347" fmla="val 1252538"/>
                  <a:gd name="f348" fmla="val 975360"/>
                  <a:gd name="f349" fmla="val 1250633"/>
                  <a:gd name="f350" fmla="val 806768"/>
                  <a:gd name="f351" fmla="val 1248728"/>
                  <a:gd name="f352" fmla="val 779145"/>
                  <a:gd name="f353" fmla="val 1243965"/>
                  <a:gd name="f354" fmla="val 751523"/>
                  <a:gd name="f355" fmla="val 1239203"/>
                  <a:gd name="f356" fmla="val 717233"/>
                  <a:gd name="f357" fmla="val 1198246"/>
                  <a:gd name="f358" fmla="val 736283"/>
                  <a:gd name="f359" fmla="val 1161098"/>
                  <a:gd name="f360" fmla="val 1126808"/>
                  <a:gd name="f361" fmla="val 770573"/>
                  <a:gd name="f362" fmla="val 1080135"/>
                  <a:gd name="f363" fmla="val 797243"/>
                  <a:gd name="f364" fmla="val 1043940"/>
                  <a:gd name="f365" fmla="val 831533"/>
                  <a:gd name="f366" fmla="val 1046798"/>
                  <a:gd name="f367" fmla="val 894397"/>
                  <a:gd name="f368" fmla="val 1048703"/>
                  <a:gd name="f369" fmla="val 940118"/>
                  <a:gd name="f370" fmla="val 1035368"/>
                  <a:gd name="f371" fmla="val 986790"/>
                  <a:gd name="f372" fmla="val 1040130"/>
                  <a:gd name="f373" fmla="val 1031558"/>
                  <a:gd name="f374" fmla="val 1042988"/>
                  <a:gd name="f375" fmla="val 1059180"/>
                  <a:gd name="f376" fmla="val 1083945"/>
                  <a:gd name="f377" fmla="val 1109663"/>
                  <a:gd name="f378" fmla="val 1092518"/>
                  <a:gd name="f379" fmla="val 1122998"/>
                  <a:gd name="f380" fmla="val 1102043"/>
                  <a:gd name="f381" fmla="val 1136333"/>
                  <a:gd name="f382" fmla="val 1074421"/>
                  <a:gd name="f383" fmla="val 652463"/>
                  <a:gd name="f384" fmla="val 1073468"/>
                  <a:gd name="f385" fmla="val 690563"/>
                  <a:gd name="f386" fmla="val 706755"/>
                  <a:gd name="f387" fmla="val 1124903"/>
                  <a:gd name="f388" fmla="val 701993"/>
                  <a:gd name="f389" fmla="val 696278"/>
                  <a:gd name="f390" fmla="val 1201103"/>
                  <a:gd name="f391" fmla="val 1230630"/>
                  <a:gd name="f392" fmla="val 664845"/>
                  <a:gd name="f393" fmla="val 1225868"/>
                  <a:gd name="f394" fmla="val 614363"/>
                  <a:gd name="f395" fmla="val 1222058"/>
                  <a:gd name="f396" fmla="val 582930"/>
                  <a:gd name="f397" fmla="val 578168"/>
                  <a:gd name="f398" fmla="val 1221105"/>
                  <a:gd name="f399" fmla="val 573405"/>
                  <a:gd name="f400" fmla="val 1207771"/>
                  <a:gd name="f401" fmla="val 1195388"/>
                  <a:gd name="f402" fmla="val 1181100"/>
                  <a:gd name="f403" fmla="val 334328"/>
                  <a:gd name="f404" fmla="val 1179196"/>
                  <a:gd name="f405" fmla="val 322898"/>
                  <a:gd name="f406" fmla="val 313373"/>
                  <a:gd name="f407" fmla="val 1160146"/>
                  <a:gd name="f408" fmla="val 302895"/>
                  <a:gd name="f409" fmla="val 1155383"/>
                  <a:gd name="f410" fmla="val 309563"/>
                  <a:gd name="f411" fmla="val 1147763"/>
                  <a:gd name="f412" fmla="val 316230"/>
                  <a:gd name="f413" fmla="val 1145858"/>
                  <a:gd name="f414" fmla="val 1121093"/>
                  <a:gd name="f415" fmla="val 433388"/>
                  <a:gd name="f416" fmla="val 1098233"/>
                  <a:gd name="f417" fmla="val 542925"/>
                  <a:gd name="f418" fmla="+- 0 0 -90"/>
                  <a:gd name="f419" fmla="*/ f3 1 1809750"/>
                  <a:gd name="f420" fmla="*/ f4 1 1276350"/>
                  <a:gd name="f421" fmla="val f5"/>
                  <a:gd name="f422" fmla="val f6"/>
                  <a:gd name="f423" fmla="val f7"/>
                  <a:gd name="f424" fmla="*/ f418 f0 1"/>
                  <a:gd name="f425" fmla="+- f423 0 f421"/>
                  <a:gd name="f426" fmla="+- f422 0 f421"/>
                  <a:gd name="f427" fmla="*/ f424 1 f2"/>
                  <a:gd name="f428" fmla="*/ f426 1 1809750"/>
                  <a:gd name="f429" fmla="*/ f425 1 1276350"/>
                  <a:gd name="f430" fmla="*/ 1115378 f426 1"/>
                  <a:gd name="f431" fmla="*/ 1156335 f425 1"/>
                  <a:gd name="f432" fmla="*/ 857250 f426 1"/>
                  <a:gd name="f433" fmla="*/ 1097280 f425 1"/>
                  <a:gd name="f434" fmla="*/ 565785 f426 1"/>
                  <a:gd name="f435" fmla="*/ 1260158 f425 1"/>
                  <a:gd name="f436" fmla="*/ 330518 f426 1"/>
                  <a:gd name="f437" fmla="*/ 1170623 f425 1"/>
                  <a:gd name="f438" fmla="*/ 82868 f426 1"/>
                  <a:gd name="f439" fmla="*/ 1105853 f425 1"/>
                  <a:gd name="f440" fmla="*/ 32385 f426 1"/>
                  <a:gd name="f441" fmla="*/ 1076325 f425 1"/>
                  <a:gd name="f442" fmla="*/ 37148 f426 1"/>
                  <a:gd name="f443" fmla="*/ 1062990 f425 1"/>
                  <a:gd name="f444" fmla="*/ 75248 f426 1"/>
                  <a:gd name="f445" fmla="*/ 1052513 f425 1"/>
                  <a:gd name="f446" fmla="*/ 111443 f426 1"/>
                  <a:gd name="f447" fmla="*/ 999172 f425 1"/>
                  <a:gd name="f448" fmla="*/ 106680 f426 1"/>
                  <a:gd name="f449" fmla="*/ 872490 f425 1"/>
                  <a:gd name="f450" fmla="*/ 113348 f426 1"/>
                  <a:gd name="f451" fmla="*/ 224790 f425 1"/>
                  <a:gd name="f452" fmla="*/ 43815 f426 1"/>
                  <a:gd name="f453" fmla="*/ 102870 f425 1"/>
                  <a:gd name="f454" fmla="*/ 0 f426 1"/>
                  <a:gd name="f455" fmla="*/ 66675 f425 1"/>
                  <a:gd name="f456" fmla="*/ 621030 f426 1"/>
                  <a:gd name="f457" fmla="*/ 19050 f425 1"/>
                  <a:gd name="f458" fmla="*/ 598170 f426 1"/>
                  <a:gd name="f459" fmla="*/ 231458 f425 1"/>
                  <a:gd name="f460" fmla="*/ 414338 f426 1"/>
                  <a:gd name="f461" fmla="*/ 129540 f425 1"/>
                  <a:gd name="f462" fmla="*/ 273368 f426 1"/>
                  <a:gd name="f463" fmla="*/ 277178 f426 1"/>
                  <a:gd name="f464" fmla="*/ 356235 f425 1"/>
                  <a:gd name="f465" fmla="*/ 348615 f426 1"/>
                  <a:gd name="f466" fmla="*/ 413385 f425 1"/>
                  <a:gd name="f467" fmla="*/ 493395 f426 1"/>
                  <a:gd name="f468" fmla="*/ 395288 f425 1"/>
                  <a:gd name="f469" fmla="*/ 523875 f426 1"/>
                  <a:gd name="f470" fmla="*/ 392430 f425 1"/>
                  <a:gd name="f471" fmla="*/ 579120 f425 1"/>
                  <a:gd name="f472" fmla="*/ 456248 f426 1"/>
                  <a:gd name="f473" fmla="*/ 538163 f425 1"/>
                  <a:gd name="f474" fmla="*/ 401955 f426 1"/>
                  <a:gd name="f475" fmla="*/ 498158 f425 1"/>
                  <a:gd name="f476" fmla="*/ 264795 f426 1"/>
                  <a:gd name="f477" fmla="*/ 508635 f425 1"/>
                  <a:gd name="f478" fmla="*/ 842963 f425 1"/>
                  <a:gd name="f479" fmla="*/ 267653 f426 1"/>
                  <a:gd name="f480" fmla="*/ 1000125 f425 1"/>
                  <a:gd name="f481" fmla="*/ 305753 f426 1"/>
                  <a:gd name="f482" fmla="*/ 1056323 f425 1"/>
                  <a:gd name="f483" fmla="*/ 536258 f426 1"/>
                  <a:gd name="f484" fmla="*/ 1144905 f425 1"/>
                  <a:gd name="f485" fmla="*/ 602933 f426 1"/>
                  <a:gd name="f486" fmla="*/ 1178243 f425 1"/>
                  <a:gd name="f487" fmla="*/ 812483 f426 1"/>
                  <a:gd name="f488" fmla="*/ 1093470 f425 1"/>
                  <a:gd name="f489" fmla="*/ 720090 f426 1"/>
                  <a:gd name="f490" fmla="*/ 1072515 f425 1"/>
                  <a:gd name="f491" fmla="*/ 764858 f426 1"/>
                  <a:gd name="f492" fmla="*/ 1044893 f425 1"/>
                  <a:gd name="f493" fmla="*/ 904875 f426 1"/>
                  <a:gd name="f494" fmla="*/ 895350 f425 1"/>
                  <a:gd name="f495" fmla="*/ 954405 f426 1"/>
                  <a:gd name="f496" fmla="*/ 692468 f425 1"/>
                  <a:gd name="f497" fmla="*/ 993458 f426 1"/>
                  <a:gd name="f498" fmla="*/ 96203 f425 1"/>
                  <a:gd name="f499" fmla="*/ 842963 f426 1"/>
                  <a:gd name="f500" fmla="*/ 157163 f425 1"/>
                  <a:gd name="f501" fmla="*/ 827723 f426 1"/>
                  <a:gd name="f502" fmla="*/ 87630 f425 1"/>
                  <a:gd name="f503" fmla="*/ 1018223 f426 1"/>
                  <a:gd name="f504" fmla="*/ 0 f425 1"/>
                  <a:gd name="f505" fmla="*/ 1228725 f426 1"/>
                  <a:gd name="f506" fmla="*/ 118110 f425 1"/>
                  <a:gd name="f507" fmla="*/ 1331596 f426 1"/>
                  <a:gd name="f508" fmla="*/ 115253 f425 1"/>
                  <a:gd name="f509" fmla="*/ 1364933 f426 1"/>
                  <a:gd name="f510" fmla="*/ 100965 f425 1"/>
                  <a:gd name="f511" fmla="*/ 1389698 f426 1"/>
                  <a:gd name="f512" fmla="*/ 189548 f425 1"/>
                  <a:gd name="f513" fmla="*/ 1319213 f426 1"/>
                  <a:gd name="f514" fmla="*/ 185738 f425 1"/>
                  <a:gd name="f515" fmla="*/ 1350646 f426 1"/>
                  <a:gd name="f516" fmla="*/ 525780 f425 1"/>
                  <a:gd name="f517" fmla="*/ 1354455 f426 1"/>
                  <a:gd name="f518" fmla="*/ 549593 f425 1"/>
                  <a:gd name="f519" fmla="*/ 1374458 f426 1"/>
                  <a:gd name="f520" fmla="*/ 596265 f425 1"/>
                  <a:gd name="f521" fmla="*/ 1425893 f426 1"/>
                  <a:gd name="f522" fmla="*/ 562928 f425 1"/>
                  <a:gd name="f523" fmla="*/ 1456373 f426 1"/>
                  <a:gd name="f524" fmla="*/ 468630 f425 1"/>
                  <a:gd name="f525" fmla="*/ 1483043 f426 1"/>
                  <a:gd name="f526" fmla="*/ 381953 f425 1"/>
                  <a:gd name="f527" fmla="*/ 1505903 f426 1"/>
                  <a:gd name="f528" fmla="*/ 386715 f425 1"/>
                  <a:gd name="f529" fmla="*/ 1476375 f426 1"/>
                  <a:gd name="f530" fmla="*/ 587693 f425 1"/>
                  <a:gd name="f531" fmla="*/ 1391603 f426 1"/>
                  <a:gd name="f532" fmla="*/ 657225 f425 1"/>
                  <a:gd name="f533" fmla="*/ 1367790 f426 1"/>
                  <a:gd name="f534" fmla="*/ 699135 f425 1"/>
                  <a:gd name="f535" fmla="*/ 1403033 f426 1"/>
                  <a:gd name="f536" fmla="*/ 967740 f425 1"/>
                  <a:gd name="f537" fmla="*/ 1635443 f426 1"/>
                  <a:gd name="f538" fmla="*/ 1229678 f425 1"/>
                  <a:gd name="f539" fmla="*/ 1750696 f426 1"/>
                  <a:gd name="f540" fmla="*/ 1207770 f425 1"/>
                  <a:gd name="f541" fmla="*/ 1811655 f426 1"/>
                  <a:gd name="f542" fmla="*/ 1163955 f425 1"/>
                  <a:gd name="f543" fmla="*/ 1807846 f426 1"/>
                  <a:gd name="f544" fmla="*/ 1199198 f425 1"/>
                  <a:gd name="f545" fmla="*/ 1712596 f426 1"/>
                  <a:gd name="f546" fmla="*/ 1264920 f425 1"/>
                  <a:gd name="f547" fmla="*/ 1423988 f426 1"/>
                  <a:gd name="f548" fmla="*/ 1223010 f425 1"/>
                  <a:gd name="f549" fmla="*/ 1267778 f426 1"/>
                  <a:gd name="f550" fmla="*/ 1177290 f425 1"/>
                  <a:gd name="f551" fmla="*/ 1187768 f426 1"/>
                  <a:gd name="f552" fmla="*/ 1180148 f426 1"/>
                  <a:gd name="f553" fmla="*/ 1162050 f425 1"/>
                  <a:gd name="f554" fmla="*/ 1211580 f426 1"/>
                  <a:gd name="f555" fmla="*/ 1139190 f425 1"/>
                  <a:gd name="f556" fmla="*/ 1263968 f426 1"/>
                  <a:gd name="f557" fmla="*/ 1058228 f425 1"/>
                  <a:gd name="f558" fmla="*/ 1250633 f426 1"/>
                  <a:gd name="f559" fmla="*/ 806768 f425 1"/>
                  <a:gd name="f560" fmla="*/ 1239203 f426 1"/>
                  <a:gd name="f561" fmla="*/ 717233 f425 1"/>
                  <a:gd name="f562" fmla="*/ 1126808 f426 1"/>
                  <a:gd name="f563" fmla="*/ 770573 f425 1"/>
                  <a:gd name="f564" fmla="*/ 1046798 f426 1"/>
                  <a:gd name="f565" fmla="*/ 894397 f425 1"/>
                  <a:gd name="f566" fmla="*/ 1040130 f426 1"/>
                  <a:gd name="f567" fmla="*/ 1031558 f425 1"/>
                  <a:gd name="f568" fmla="*/ 1082993 f426 1"/>
                  <a:gd name="f569" fmla="*/ 1109663 f425 1"/>
                  <a:gd name="f570" fmla="*/ 1074421 f426 1"/>
                  <a:gd name="f571" fmla="*/ 652463 f425 1"/>
                  <a:gd name="f572" fmla="*/ 1124903 f426 1"/>
                  <a:gd name="f573" fmla="*/ 701993 f425 1"/>
                  <a:gd name="f574" fmla="*/ 1230630 f426 1"/>
                  <a:gd name="f575" fmla="*/ 664845 f425 1"/>
                  <a:gd name="f576" fmla="*/ 1223010 f426 1"/>
                  <a:gd name="f577" fmla="*/ 1221105 f426 1"/>
                  <a:gd name="f578" fmla="*/ 573405 f425 1"/>
                  <a:gd name="f579" fmla="*/ 1181100 f426 1"/>
                  <a:gd name="f580" fmla="*/ 334328 f425 1"/>
                  <a:gd name="f581" fmla="*/ 1160146 f426 1"/>
                  <a:gd name="f582" fmla="*/ 302895 f425 1"/>
                  <a:gd name="f583" fmla="*/ 1145858 f426 1"/>
                  <a:gd name="f584" fmla="*/ 322898 f425 1"/>
                  <a:gd name="f585" fmla="+- f427 0 f1"/>
                  <a:gd name="f586" fmla="*/ f430 1 1809750"/>
                  <a:gd name="f587" fmla="*/ f431 1 1276350"/>
                  <a:gd name="f588" fmla="*/ f432 1 1809750"/>
                  <a:gd name="f589" fmla="*/ f433 1 1276350"/>
                  <a:gd name="f590" fmla="*/ f434 1 1809750"/>
                  <a:gd name="f591" fmla="*/ f435 1 1276350"/>
                  <a:gd name="f592" fmla="*/ f436 1 1809750"/>
                  <a:gd name="f593" fmla="*/ f437 1 1276350"/>
                  <a:gd name="f594" fmla="*/ f438 1 1809750"/>
                  <a:gd name="f595" fmla="*/ f439 1 1276350"/>
                  <a:gd name="f596" fmla="*/ f440 1 1809750"/>
                  <a:gd name="f597" fmla="*/ f441 1 1276350"/>
                  <a:gd name="f598" fmla="*/ f442 1 1809750"/>
                  <a:gd name="f599" fmla="*/ f443 1 1276350"/>
                  <a:gd name="f600" fmla="*/ f444 1 1809750"/>
                  <a:gd name="f601" fmla="*/ f445 1 1276350"/>
                  <a:gd name="f602" fmla="*/ f446 1 1809750"/>
                  <a:gd name="f603" fmla="*/ f447 1 1276350"/>
                  <a:gd name="f604" fmla="*/ f448 1 1809750"/>
                  <a:gd name="f605" fmla="*/ f449 1 1276350"/>
                  <a:gd name="f606" fmla="*/ f450 1 1809750"/>
                  <a:gd name="f607" fmla="*/ f451 1 1276350"/>
                  <a:gd name="f608" fmla="*/ f452 1 1809750"/>
                  <a:gd name="f609" fmla="*/ f453 1 1276350"/>
                  <a:gd name="f610" fmla="*/ f454 1 1809750"/>
                  <a:gd name="f611" fmla="*/ f455 1 1276350"/>
                  <a:gd name="f612" fmla="*/ f456 1 1809750"/>
                  <a:gd name="f613" fmla="*/ f457 1 1276350"/>
                  <a:gd name="f614" fmla="*/ f458 1 1809750"/>
                  <a:gd name="f615" fmla="*/ f459 1 1276350"/>
                  <a:gd name="f616" fmla="*/ f460 1 1809750"/>
                  <a:gd name="f617" fmla="*/ f461 1 1276350"/>
                  <a:gd name="f618" fmla="*/ f462 1 1809750"/>
                  <a:gd name="f619" fmla="*/ f463 1 1809750"/>
                  <a:gd name="f620" fmla="*/ f464 1 1276350"/>
                  <a:gd name="f621" fmla="*/ f465 1 1809750"/>
                  <a:gd name="f622" fmla="*/ f466 1 1276350"/>
                  <a:gd name="f623" fmla="*/ f467 1 1809750"/>
                  <a:gd name="f624" fmla="*/ f468 1 1276350"/>
                  <a:gd name="f625" fmla="*/ f469 1 1809750"/>
                  <a:gd name="f626" fmla="*/ f470 1 1276350"/>
                  <a:gd name="f627" fmla="*/ f471 1 1276350"/>
                  <a:gd name="f628" fmla="*/ f472 1 1809750"/>
                  <a:gd name="f629" fmla="*/ f473 1 1276350"/>
                  <a:gd name="f630" fmla="*/ f474 1 1809750"/>
                  <a:gd name="f631" fmla="*/ f475 1 1276350"/>
                  <a:gd name="f632" fmla="*/ f476 1 1809750"/>
                  <a:gd name="f633" fmla="*/ f477 1 1276350"/>
                  <a:gd name="f634" fmla="*/ f478 1 1276350"/>
                  <a:gd name="f635" fmla="*/ f479 1 1809750"/>
                  <a:gd name="f636" fmla="*/ f480 1 1276350"/>
                  <a:gd name="f637" fmla="*/ f481 1 1809750"/>
                  <a:gd name="f638" fmla="*/ f482 1 1276350"/>
                  <a:gd name="f639" fmla="*/ f483 1 1809750"/>
                  <a:gd name="f640" fmla="*/ f484 1 1276350"/>
                  <a:gd name="f641" fmla="*/ f485 1 1809750"/>
                  <a:gd name="f642" fmla="*/ f486 1 1276350"/>
                  <a:gd name="f643" fmla="*/ f487 1 1809750"/>
                  <a:gd name="f644" fmla="*/ f488 1 1276350"/>
                  <a:gd name="f645" fmla="*/ f489 1 1809750"/>
                  <a:gd name="f646" fmla="*/ f490 1 1276350"/>
                  <a:gd name="f647" fmla="*/ f491 1 1809750"/>
                  <a:gd name="f648" fmla="*/ f492 1 1276350"/>
                  <a:gd name="f649" fmla="*/ f493 1 1809750"/>
                  <a:gd name="f650" fmla="*/ f494 1 1276350"/>
                  <a:gd name="f651" fmla="*/ f495 1 1809750"/>
                  <a:gd name="f652" fmla="*/ f496 1 1276350"/>
                  <a:gd name="f653" fmla="*/ f497 1 1809750"/>
                  <a:gd name="f654" fmla="*/ f498 1 1276350"/>
                  <a:gd name="f655" fmla="*/ f499 1 1809750"/>
                  <a:gd name="f656" fmla="*/ f500 1 1276350"/>
                  <a:gd name="f657" fmla="*/ f501 1 1809750"/>
                  <a:gd name="f658" fmla="*/ f502 1 1276350"/>
                  <a:gd name="f659" fmla="*/ f503 1 1809750"/>
                  <a:gd name="f660" fmla="*/ f504 1 1276350"/>
                  <a:gd name="f661" fmla="*/ f505 1 1809750"/>
                  <a:gd name="f662" fmla="*/ f506 1 1276350"/>
                  <a:gd name="f663" fmla="*/ f507 1 1809750"/>
                  <a:gd name="f664" fmla="*/ f508 1 1276350"/>
                  <a:gd name="f665" fmla="*/ f509 1 1809750"/>
                  <a:gd name="f666" fmla="*/ f510 1 1276350"/>
                  <a:gd name="f667" fmla="*/ f511 1 1809750"/>
                  <a:gd name="f668" fmla="*/ f512 1 1276350"/>
                  <a:gd name="f669" fmla="*/ f513 1 1809750"/>
                  <a:gd name="f670" fmla="*/ f514 1 1276350"/>
                  <a:gd name="f671" fmla="*/ f515 1 1809750"/>
                  <a:gd name="f672" fmla="*/ f516 1 1276350"/>
                  <a:gd name="f673" fmla="*/ f517 1 1809750"/>
                  <a:gd name="f674" fmla="*/ f518 1 1276350"/>
                  <a:gd name="f675" fmla="*/ f519 1 1809750"/>
                  <a:gd name="f676" fmla="*/ f520 1 1276350"/>
                  <a:gd name="f677" fmla="*/ f521 1 1809750"/>
                  <a:gd name="f678" fmla="*/ f522 1 1276350"/>
                  <a:gd name="f679" fmla="*/ f523 1 1809750"/>
                  <a:gd name="f680" fmla="*/ f524 1 1276350"/>
                  <a:gd name="f681" fmla="*/ f525 1 1809750"/>
                  <a:gd name="f682" fmla="*/ f526 1 1276350"/>
                  <a:gd name="f683" fmla="*/ f527 1 1809750"/>
                  <a:gd name="f684" fmla="*/ f528 1 1276350"/>
                  <a:gd name="f685" fmla="*/ f529 1 1809750"/>
                  <a:gd name="f686" fmla="*/ f530 1 1276350"/>
                  <a:gd name="f687" fmla="*/ f531 1 1809750"/>
                  <a:gd name="f688" fmla="*/ f532 1 1276350"/>
                  <a:gd name="f689" fmla="*/ f533 1 1809750"/>
                  <a:gd name="f690" fmla="*/ f534 1 1276350"/>
                  <a:gd name="f691" fmla="*/ f535 1 1809750"/>
                  <a:gd name="f692" fmla="*/ f536 1 1276350"/>
                  <a:gd name="f693" fmla="*/ f537 1 1809750"/>
                  <a:gd name="f694" fmla="*/ f538 1 1276350"/>
                  <a:gd name="f695" fmla="*/ f539 1 1809750"/>
                  <a:gd name="f696" fmla="*/ f540 1 1276350"/>
                  <a:gd name="f697" fmla="*/ f541 1 1809750"/>
                  <a:gd name="f698" fmla="*/ f542 1 1276350"/>
                  <a:gd name="f699" fmla="*/ f543 1 1809750"/>
                  <a:gd name="f700" fmla="*/ f544 1 1276350"/>
                  <a:gd name="f701" fmla="*/ f545 1 1809750"/>
                  <a:gd name="f702" fmla="*/ f546 1 1276350"/>
                  <a:gd name="f703" fmla="*/ f547 1 1809750"/>
                  <a:gd name="f704" fmla="*/ f548 1 1276350"/>
                  <a:gd name="f705" fmla="*/ f549 1 1809750"/>
                  <a:gd name="f706" fmla="*/ f550 1 1276350"/>
                  <a:gd name="f707" fmla="*/ f551 1 1809750"/>
                  <a:gd name="f708" fmla="*/ f552 1 1809750"/>
                  <a:gd name="f709" fmla="*/ f553 1 1276350"/>
                  <a:gd name="f710" fmla="*/ f554 1 1809750"/>
                  <a:gd name="f711" fmla="*/ f555 1 1276350"/>
                  <a:gd name="f712" fmla="*/ f556 1 1809750"/>
                  <a:gd name="f713" fmla="*/ f557 1 1276350"/>
                  <a:gd name="f714" fmla="*/ f558 1 1809750"/>
                  <a:gd name="f715" fmla="*/ f559 1 1276350"/>
                  <a:gd name="f716" fmla="*/ f560 1 1809750"/>
                  <a:gd name="f717" fmla="*/ f561 1 1276350"/>
                  <a:gd name="f718" fmla="*/ f562 1 1809750"/>
                  <a:gd name="f719" fmla="*/ f563 1 1276350"/>
                  <a:gd name="f720" fmla="*/ f564 1 1809750"/>
                  <a:gd name="f721" fmla="*/ f565 1 1276350"/>
                  <a:gd name="f722" fmla="*/ f566 1 1809750"/>
                  <a:gd name="f723" fmla="*/ f567 1 1276350"/>
                  <a:gd name="f724" fmla="*/ f568 1 1809750"/>
                  <a:gd name="f725" fmla="*/ f569 1 1276350"/>
                  <a:gd name="f726" fmla="*/ f570 1 1809750"/>
                  <a:gd name="f727" fmla="*/ f571 1 1276350"/>
                  <a:gd name="f728" fmla="*/ f572 1 1809750"/>
                  <a:gd name="f729" fmla="*/ f573 1 1276350"/>
                  <a:gd name="f730" fmla="*/ f574 1 1809750"/>
                  <a:gd name="f731" fmla="*/ f575 1 1276350"/>
                  <a:gd name="f732" fmla="*/ f576 1 1809750"/>
                  <a:gd name="f733" fmla="*/ f577 1 1809750"/>
                  <a:gd name="f734" fmla="*/ f578 1 1276350"/>
                  <a:gd name="f735" fmla="*/ f579 1 1809750"/>
                  <a:gd name="f736" fmla="*/ f580 1 1276350"/>
                  <a:gd name="f737" fmla="*/ f581 1 1809750"/>
                  <a:gd name="f738" fmla="*/ f582 1 1276350"/>
                  <a:gd name="f739" fmla="*/ f583 1 1809750"/>
                  <a:gd name="f740" fmla="*/ f584 1 1276350"/>
                  <a:gd name="f741" fmla="*/ f421 1 f428"/>
                  <a:gd name="f742" fmla="*/ f422 1 f428"/>
                  <a:gd name="f743" fmla="*/ f421 1 f429"/>
                  <a:gd name="f744" fmla="*/ f423 1 f429"/>
                  <a:gd name="f745" fmla="*/ f586 1 f428"/>
                  <a:gd name="f746" fmla="*/ f587 1 f429"/>
                  <a:gd name="f747" fmla="*/ f588 1 f428"/>
                  <a:gd name="f748" fmla="*/ f589 1 f429"/>
                  <a:gd name="f749" fmla="*/ f590 1 f428"/>
                  <a:gd name="f750" fmla="*/ f591 1 f429"/>
                  <a:gd name="f751" fmla="*/ f592 1 f428"/>
                  <a:gd name="f752" fmla="*/ f593 1 f429"/>
                  <a:gd name="f753" fmla="*/ f594 1 f428"/>
                  <a:gd name="f754" fmla="*/ f595 1 f429"/>
                  <a:gd name="f755" fmla="*/ f596 1 f428"/>
                  <a:gd name="f756" fmla="*/ f597 1 f429"/>
                  <a:gd name="f757" fmla="*/ f598 1 f428"/>
                  <a:gd name="f758" fmla="*/ f599 1 f429"/>
                  <a:gd name="f759" fmla="*/ f600 1 f428"/>
                  <a:gd name="f760" fmla="*/ f601 1 f429"/>
                  <a:gd name="f761" fmla="*/ f602 1 f428"/>
                  <a:gd name="f762" fmla="*/ f603 1 f429"/>
                  <a:gd name="f763" fmla="*/ f604 1 f428"/>
                  <a:gd name="f764" fmla="*/ f605 1 f429"/>
                  <a:gd name="f765" fmla="*/ f606 1 f428"/>
                  <a:gd name="f766" fmla="*/ f607 1 f429"/>
                  <a:gd name="f767" fmla="*/ f608 1 f428"/>
                  <a:gd name="f768" fmla="*/ f609 1 f429"/>
                  <a:gd name="f769" fmla="*/ f610 1 f428"/>
                  <a:gd name="f770" fmla="*/ f611 1 f429"/>
                  <a:gd name="f771" fmla="*/ f612 1 f428"/>
                  <a:gd name="f772" fmla="*/ f613 1 f429"/>
                  <a:gd name="f773" fmla="*/ f614 1 f428"/>
                  <a:gd name="f774" fmla="*/ f615 1 f429"/>
                  <a:gd name="f775" fmla="*/ f616 1 f428"/>
                  <a:gd name="f776" fmla="*/ f617 1 f429"/>
                  <a:gd name="f777" fmla="*/ f618 1 f428"/>
                  <a:gd name="f778" fmla="*/ f619 1 f428"/>
                  <a:gd name="f779" fmla="*/ f620 1 f429"/>
                  <a:gd name="f780" fmla="*/ f621 1 f428"/>
                  <a:gd name="f781" fmla="*/ f622 1 f429"/>
                  <a:gd name="f782" fmla="*/ f623 1 f428"/>
                  <a:gd name="f783" fmla="*/ f624 1 f429"/>
                  <a:gd name="f784" fmla="*/ f625 1 f428"/>
                  <a:gd name="f785" fmla="*/ f626 1 f429"/>
                  <a:gd name="f786" fmla="*/ f627 1 f429"/>
                  <a:gd name="f787" fmla="*/ f628 1 f428"/>
                  <a:gd name="f788" fmla="*/ f629 1 f429"/>
                  <a:gd name="f789" fmla="*/ f630 1 f428"/>
                  <a:gd name="f790" fmla="*/ f631 1 f429"/>
                  <a:gd name="f791" fmla="*/ f632 1 f428"/>
                  <a:gd name="f792" fmla="*/ f633 1 f429"/>
                  <a:gd name="f793" fmla="*/ f634 1 f429"/>
                  <a:gd name="f794" fmla="*/ f635 1 f428"/>
                  <a:gd name="f795" fmla="*/ f636 1 f429"/>
                  <a:gd name="f796" fmla="*/ f637 1 f428"/>
                  <a:gd name="f797" fmla="*/ f638 1 f429"/>
                  <a:gd name="f798" fmla="*/ f639 1 f428"/>
                  <a:gd name="f799" fmla="*/ f640 1 f429"/>
                  <a:gd name="f800" fmla="*/ f641 1 f428"/>
                  <a:gd name="f801" fmla="*/ f642 1 f429"/>
                  <a:gd name="f802" fmla="*/ f643 1 f428"/>
                  <a:gd name="f803" fmla="*/ f644 1 f429"/>
                  <a:gd name="f804" fmla="*/ f645 1 f428"/>
                  <a:gd name="f805" fmla="*/ f646 1 f429"/>
                  <a:gd name="f806" fmla="*/ f647 1 f428"/>
                  <a:gd name="f807" fmla="*/ f648 1 f429"/>
                  <a:gd name="f808" fmla="*/ f649 1 f428"/>
                  <a:gd name="f809" fmla="*/ f650 1 f429"/>
                  <a:gd name="f810" fmla="*/ f651 1 f428"/>
                  <a:gd name="f811" fmla="*/ f652 1 f429"/>
                  <a:gd name="f812" fmla="*/ f653 1 f428"/>
                  <a:gd name="f813" fmla="*/ f654 1 f429"/>
                  <a:gd name="f814" fmla="*/ f655 1 f428"/>
                  <a:gd name="f815" fmla="*/ f656 1 f429"/>
                  <a:gd name="f816" fmla="*/ f657 1 f428"/>
                  <a:gd name="f817" fmla="*/ f658 1 f429"/>
                  <a:gd name="f818" fmla="*/ f659 1 f428"/>
                  <a:gd name="f819" fmla="*/ f660 1 f429"/>
                  <a:gd name="f820" fmla="*/ f661 1 f428"/>
                  <a:gd name="f821" fmla="*/ f662 1 f429"/>
                  <a:gd name="f822" fmla="*/ f663 1 f428"/>
                  <a:gd name="f823" fmla="*/ f664 1 f429"/>
                  <a:gd name="f824" fmla="*/ f665 1 f428"/>
                  <a:gd name="f825" fmla="*/ f666 1 f429"/>
                  <a:gd name="f826" fmla="*/ f667 1 f428"/>
                  <a:gd name="f827" fmla="*/ f668 1 f429"/>
                  <a:gd name="f828" fmla="*/ f669 1 f428"/>
                  <a:gd name="f829" fmla="*/ f670 1 f429"/>
                  <a:gd name="f830" fmla="*/ f671 1 f428"/>
                  <a:gd name="f831" fmla="*/ f672 1 f429"/>
                  <a:gd name="f832" fmla="*/ f673 1 f428"/>
                  <a:gd name="f833" fmla="*/ f674 1 f429"/>
                  <a:gd name="f834" fmla="*/ f675 1 f428"/>
                  <a:gd name="f835" fmla="*/ f676 1 f429"/>
                  <a:gd name="f836" fmla="*/ f677 1 f428"/>
                  <a:gd name="f837" fmla="*/ f678 1 f429"/>
                  <a:gd name="f838" fmla="*/ f679 1 f428"/>
                  <a:gd name="f839" fmla="*/ f680 1 f429"/>
                  <a:gd name="f840" fmla="*/ f681 1 f428"/>
                  <a:gd name="f841" fmla="*/ f682 1 f429"/>
                  <a:gd name="f842" fmla="*/ f683 1 f428"/>
                  <a:gd name="f843" fmla="*/ f684 1 f429"/>
                  <a:gd name="f844" fmla="*/ f685 1 f428"/>
                  <a:gd name="f845" fmla="*/ f686 1 f429"/>
                  <a:gd name="f846" fmla="*/ f687 1 f428"/>
                  <a:gd name="f847" fmla="*/ f688 1 f429"/>
                  <a:gd name="f848" fmla="*/ f689 1 f428"/>
                  <a:gd name="f849" fmla="*/ f690 1 f429"/>
                  <a:gd name="f850" fmla="*/ f691 1 f428"/>
                  <a:gd name="f851" fmla="*/ f692 1 f429"/>
                  <a:gd name="f852" fmla="*/ f693 1 f428"/>
                  <a:gd name="f853" fmla="*/ f694 1 f429"/>
                  <a:gd name="f854" fmla="*/ f695 1 f428"/>
                  <a:gd name="f855" fmla="*/ f696 1 f429"/>
                  <a:gd name="f856" fmla="*/ f697 1 f428"/>
                  <a:gd name="f857" fmla="*/ f698 1 f429"/>
                  <a:gd name="f858" fmla="*/ f699 1 f428"/>
                  <a:gd name="f859" fmla="*/ f700 1 f429"/>
                  <a:gd name="f860" fmla="*/ f701 1 f428"/>
                  <a:gd name="f861" fmla="*/ f702 1 f429"/>
                  <a:gd name="f862" fmla="*/ f703 1 f428"/>
                  <a:gd name="f863" fmla="*/ f704 1 f429"/>
                  <a:gd name="f864" fmla="*/ f705 1 f428"/>
                  <a:gd name="f865" fmla="*/ f706 1 f429"/>
                  <a:gd name="f866" fmla="*/ f707 1 f428"/>
                  <a:gd name="f867" fmla="*/ f708 1 f428"/>
                  <a:gd name="f868" fmla="*/ f709 1 f429"/>
                  <a:gd name="f869" fmla="*/ f710 1 f428"/>
                  <a:gd name="f870" fmla="*/ f711 1 f429"/>
                  <a:gd name="f871" fmla="*/ f712 1 f428"/>
                  <a:gd name="f872" fmla="*/ f713 1 f429"/>
                  <a:gd name="f873" fmla="*/ f714 1 f428"/>
                  <a:gd name="f874" fmla="*/ f715 1 f429"/>
                  <a:gd name="f875" fmla="*/ f716 1 f428"/>
                  <a:gd name="f876" fmla="*/ f717 1 f429"/>
                  <a:gd name="f877" fmla="*/ f718 1 f428"/>
                  <a:gd name="f878" fmla="*/ f719 1 f429"/>
                  <a:gd name="f879" fmla="*/ f720 1 f428"/>
                  <a:gd name="f880" fmla="*/ f721 1 f429"/>
                  <a:gd name="f881" fmla="*/ f722 1 f428"/>
                  <a:gd name="f882" fmla="*/ f723 1 f429"/>
                  <a:gd name="f883" fmla="*/ f724 1 f428"/>
                  <a:gd name="f884" fmla="*/ f725 1 f429"/>
                  <a:gd name="f885" fmla="*/ f726 1 f428"/>
                  <a:gd name="f886" fmla="*/ f727 1 f429"/>
                  <a:gd name="f887" fmla="*/ f728 1 f428"/>
                  <a:gd name="f888" fmla="*/ f729 1 f429"/>
                  <a:gd name="f889" fmla="*/ f730 1 f428"/>
                  <a:gd name="f890" fmla="*/ f731 1 f429"/>
                  <a:gd name="f891" fmla="*/ f732 1 f428"/>
                  <a:gd name="f892" fmla="*/ f733 1 f428"/>
                  <a:gd name="f893" fmla="*/ f734 1 f429"/>
                  <a:gd name="f894" fmla="*/ f735 1 f428"/>
                  <a:gd name="f895" fmla="*/ f736 1 f429"/>
                  <a:gd name="f896" fmla="*/ f737 1 f428"/>
                  <a:gd name="f897" fmla="*/ f738 1 f429"/>
                  <a:gd name="f898" fmla="*/ f739 1 f428"/>
                  <a:gd name="f899" fmla="*/ f740 1 f429"/>
                  <a:gd name="f900" fmla="*/ f741 f419 1"/>
                  <a:gd name="f901" fmla="*/ f742 f419 1"/>
                  <a:gd name="f902" fmla="*/ f744 f420 1"/>
                  <a:gd name="f903" fmla="*/ f743 f420 1"/>
                  <a:gd name="f904" fmla="*/ f745 f419 1"/>
                  <a:gd name="f905" fmla="*/ f746 f420 1"/>
                  <a:gd name="f906" fmla="*/ f747 f419 1"/>
                  <a:gd name="f907" fmla="*/ f748 f420 1"/>
                  <a:gd name="f908" fmla="*/ f749 f419 1"/>
                  <a:gd name="f909" fmla="*/ f750 f420 1"/>
                  <a:gd name="f910" fmla="*/ f751 f419 1"/>
                  <a:gd name="f911" fmla="*/ f752 f420 1"/>
                  <a:gd name="f912" fmla="*/ f753 f419 1"/>
                  <a:gd name="f913" fmla="*/ f754 f420 1"/>
                  <a:gd name="f914" fmla="*/ f755 f419 1"/>
                  <a:gd name="f915" fmla="*/ f756 f420 1"/>
                  <a:gd name="f916" fmla="*/ f757 f419 1"/>
                  <a:gd name="f917" fmla="*/ f758 f420 1"/>
                  <a:gd name="f918" fmla="*/ f759 f419 1"/>
                  <a:gd name="f919" fmla="*/ f760 f420 1"/>
                  <a:gd name="f920" fmla="*/ f761 f419 1"/>
                  <a:gd name="f921" fmla="*/ f762 f420 1"/>
                  <a:gd name="f922" fmla="*/ f763 f419 1"/>
                  <a:gd name="f923" fmla="*/ f764 f420 1"/>
                  <a:gd name="f924" fmla="*/ f765 f419 1"/>
                  <a:gd name="f925" fmla="*/ f766 f420 1"/>
                  <a:gd name="f926" fmla="*/ f767 f419 1"/>
                  <a:gd name="f927" fmla="*/ f768 f420 1"/>
                  <a:gd name="f928" fmla="*/ f769 f419 1"/>
                  <a:gd name="f929" fmla="*/ f770 f420 1"/>
                  <a:gd name="f930" fmla="*/ f771 f419 1"/>
                  <a:gd name="f931" fmla="*/ f772 f420 1"/>
                  <a:gd name="f932" fmla="*/ f773 f419 1"/>
                  <a:gd name="f933" fmla="*/ f774 f420 1"/>
                  <a:gd name="f934" fmla="*/ f775 f419 1"/>
                  <a:gd name="f935" fmla="*/ f776 f420 1"/>
                  <a:gd name="f936" fmla="*/ f777 f419 1"/>
                  <a:gd name="f937" fmla="*/ f778 f419 1"/>
                  <a:gd name="f938" fmla="*/ f779 f420 1"/>
                  <a:gd name="f939" fmla="*/ f780 f419 1"/>
                  <a:gd name="f940" fmla="*/ f781 f420 1"/>
                  <a:gd name="f941" fmla="*/ f782 f419 1"/>
                  <a:gd name="f942" fmla="*/ f783 f420 1"/>
                  <a:gd name="f943" fmla="*/ f784 f419 1"/>
                  <a:gd name="f944" fmla="*/ f785 f420 1"/>
                  <a:gd name="f945" fmla="*/ f786 f420 1"/>
                  <a:gd name="f946" fmla="*/ f787 f419 1"/>
                  <a:gd name="f947" fmla="*/ f788 f420 1"/>
                  <a:gd name="f948" fmla="*/ f789 f419 1"/>
                  <a:gd name="f949" fmla="*/ f790 f420 1"/>
                  <a:gd name="f950" fmla="*/ f791 f419 1"/>
                  <a:gd name="f951" fmla="*/ f792 f420 1"/>
                  <a:gd name="f952" fmla="*/ f793 f420 1"/>
                  <a:gd name="f953" fmla="*/ f794 f419 1"/>
                  <a:gd name="f954" fmla="*/ f795 f420 1"/>
                  <a:gd name="f955" fmla="*/ f796 f419 1"/>
                  <a:gd name="f956" fmla="*/ f797 f420 1"/>
                  <a:gd name="f957" fmla="*/ f798 f419 1"/>
                  <a:gd name="f958" fmla="*/ f799 f420 1"/>
                  <a:gd name="f959" fmla="*/ f800 f419 1"/>
                  <a:gd name="f960" fmla="*/ f801 f420 1"/>
                  <a:gd name="f961" fmla="*/ f802 f419 1"/>
                  <a:gd name="f962" fmla="*/ f803 f420 1"/>
                  <a:gd name="f963" fmla="*/ f804 f419 1"/>
                  <a:gd name="f964" fmla="*/ f805 f420 1"/>
                  <a:gd name="f965" fmla="*/ f806 f419 1"/>
                  <a:gd name="f966" fmla="*/ f807 f420 1"/>
                  <a:gd name="f967" fmla="*/ f808 f419 1"/>
                  <a:gd name="f968" fmla="*/ f809 f420 1"/>
                  <a:gd name="f969" fmla="*/ f810 f419 1"/>
                  <a:gd name="f970" fmla="*/ f811 f420 1"/>
                  <a:gd name="f971" fmla="*/ f812 f419 1"/>
                  <a:gd name="f972" fmla="*/ f813 f420 1"/>
                  <a:gd name="f973" fmla="*/ f814 f419 1"/>
                  <a:gd name="f974" fmla="*/ f815 f420 1"/>
                  <a:gd name="f975" fmla="*/ f816 f419 1"/>
                  <a:gd name="f976" fmla="*/ f817 f420 1"/>
                  <a:gd name="f977" fmla="*/ f818 f419 1"/>
                  <a:gd name="f978" fmla="*/ f819 f420 1"/>
                  <a:gd name="f979" fmla="*/ f820 f419 1"/>
                  <a:gd name="f980" fmla="*/ f821 f420 1"/>
                  <a:gd name="f981" fmla="*/ f822 f419 1"/>
                  <a:gd name="f982" fmla="*/ f823 f420 1"/>
                  <a:gd name="f983" fmla="*/ f824 f419 1"/>
                  <a:gd name="f984" fmla="*/ f825 f420 1"/>
                  <a:gd name="f985" fmla="*/ f826 f419 1"/>
                  <a:gd name="f986" fmla="*/ f827 f420 1"/>
                  <a:gd name="f987" fmla="*/ f828 f419 1"/>
                  <a:gd name="f988" fmla="*/ f829 f420 1"/>
                  <a:gd name="f989" fmla="*/ f830 f419 1"/>
                  <a:gd name="f990" fmla="*/ f831 f420 1"/>
                  <a:gd name="f991" fmla="*/ f832 f419 1"/>
                  <a:gd name="f992" fmla="*/ f833 f420 1"/>
                  <a:gd name="f993" fmla="*/ f834 f419 1"/>
                  <a:gd name="f994" fmla="*/ f835 f420 1"/>
                  <a:gd name="f995" fmla="*/ f836 f419 1"/>
                  <a:gd name="f996" fmla="*/ f837 f420 1"/>
                  <a:gd name="f997" fmla="*/ f838 f419 1"/>
                  <a:gd name="f998" fmla="*/ f839 f420 1"/>
                  <a:gd name="f999" fmla="*/ f840 f419 1"/>
                  <a:gd name="f1000" fmla="*/ f841 f420 1"/>
                  <a:gd name="f1001" fmla="*/ f842 f419 1"/>
                  <a:gd name="f1002" fmla="*/ f843 f420 1"/>
                  <a:gd name="f1003" fmla="*/ f844 f419 1"/>
                  <a:gd name="f1004" fmla="*/ f845 f420 1"/>
                  <a:gd name="f1005" fmla="*/ f846 f419 1"/>
                  <a:gd name="f1006" fmla="*/ f847 f420 1"/>
                  <a:gd name="f1007" fmla="*/ f848 f419 1"/>
                  <a:gd name="f1008" fmla="*/ f849 f420 1"/>
                  <a:gd name="f1009" fmla="*/ f850 f419 1"/>
                  <a:gd name="f1010" fmla="*/ f851 f420 1"/>
                  <a:gd name="f1011" fmla="*/ f852 f419 1"/>
                  <a:gd name="f1012" fmla="*/ f853 f420 1"/>
                  <a:gd name="f1013" fmla="*/ f854 f419 1"/>
                  <a:gd name="f1014" fmla="*/ f855 f420 1"/>
                  <a:gd name="f1015" fmla="*/ f856 f419 1"/>
                  <a:gd name="f1016" fmla="*/ f857 f420 1"/>
                  <a:gd name="f1017" fmla="*/ f858 f419 1"/>
                  <a:gd name="f1018" fmla="*/ f859 f420 1"/>
                  <a:gd name="f1019" fmla="*/ f860 f419 1"/>
                  <a:gd name="f1020" fmla="*/ f861 f420 1"/>
                  <a:gd name="f1021" fmla="*/ f862 f419 1"/>
                  <a:gd name="f1022" fmla="*/ f863 f420 1"/>
                  <a:gd name="f1023" fmla="*/ f864 f419 1"/>
                  <a:gd name="f1024" fmla="*/ f865 f420 1"/>
                  <a:gd name="f1025" fmla="*/ f866 f419 1"/>
                  <a:gd name="f1026" fmla="*/ f867 f419 1"/>
                  <a:gd name="f1027" fmla="*/ f868 f420 1"/>
                  <a:gd name="f1028" fmla="*/ f869 f419 1"/>
                  <a:gd name="f1029" fmla="*/ f870 f420 1"/>
                  <a:gd name="f1030" fmla="*/ f871 f419 1"/>
                  <a:gd name="f1031" fmla="*/ f872 f420 1"/>
                  <a:gd name="f1032" fmla="*/ f873 f419 1"/>
                  <a:gd name="f1033" fmla="*/ f874 f420 1"/>
                  <a:gd name="f1034" fmla="*/ f875 f419 1"/>
                  <a:gd name="f1035" fmla="*/ f876 f420 1"/>
                  <a:gd name="f1036" fmla="*/ f877 f419 1"/>
                  <a:gd name="f1037" fmla="*/ f878 f420 1"/>
                  <a:gd name="f1038" fmla="*/ f879 f419 1"/>
                  <a:gd name="f1039" fmla="*/ f880 f420 1"/>
                  <a:gd name="f1040" fmla="*/ f881 f419 1"/>
                  <a:gd name="f1041" fmla="*/ f882 f420 1"/>
                  <a:gd name="f1042" fmla="*/ f883 f419 1"/>
                  <a:gd name="f1043" fmla="*/ f884 f420 1"/>
                  <a:gd name="f1044" fmla="*/ f885 f419 1"/>
                  <a:gd name="f1045" fmla="*/ f886 f420 1"/>
                  <a:gd name="f1046" fmla="*/ f887 f419 1"/>
                  <a:gd name="f1047" fmla="*/ f888 f420 1"/>
                  <a:gd name="f1048" fmla="*/ f889 f419 1"/>
                  <a:gd name="f1049" fmla="*/ f890 f420 1"/>
                  <a:gd name="f1050" fmla="*/ f891 f419 1"/>
                  <a:gd name="f1051" fmla="*/ f892 f419 1"/>
                  <a:gd name="f1052" fmla="*/ f893 f420 1"/>
                  <a:gd name="f1053" fmla="*/ f894 f419 1"/>
                  <a:gd name="f1054" fmla="*/ f895 f420 1"/>
                  <a:gd name="f1055" fmla="*/ f896 f419 1"/>
                  <a:gd name="f1056" fmla="*/ f897 f420 1"/>
                  <a:gd name="f1057" fmla="*/ f898 f419 1"/>
                  <a:gd name="f1058" fmla="*/ f899 f420 1"/>
                </a:gdLst>
                <a:ahLst/>
                <a:cxnLst>
                  <a:cxn ang="3cd4">
                    <a:pos x="hc" y="t"/>
                  </a:cxn>
                  <a:cxn ang="0">
                    <a:pos x="r" y="vc"/>
                  </a:cxn>
                  <a:cxn ang="cd4">
                    <a:pos x="hc" y="b"/>
                  </a:cxn>
                  <a:cxn ang="cd2">
                    <a:pos x="l" y="vc"/>
                  </a:cxn>
                  <a:cxn ang="f585">
                    <a:pos x="f904" y="f905"/>
                  </a:cxn>
                  <a:cxn ang="f585">
                    <a:pos x="f906" y="f907"/>
                  </a:cxn>
                  <a:cxn ang="f585">
                    <a:pos x="f908" y="f909"/>
                  </a:cxn>
                  <a:cxn ang="f585">
                    <a:pos x="f910" y="f911"/>
                  </a:cxn>
                  <a:cxn ang="f585">
                    <a:pos x="f912" y="f913"/>
                  </a:cxn>
                  <a:cxn ang="f585">
                    <a:pos x="f914" y="f915"/>
                  </a:cxn>
                  <a:cxn ang="f585">
                    <a:pos x="f916" y="f917"/>
                  </a:cxn>
                  <a:cxn ang="f585">
                    <a:pos x="f918" y="f919"/>
                  </a:cxn>
                  <a:cxn ang="f585">
                    <a:pos x="f920" y="f921"/>
                  </a:cxn>
                  <a:cxn ang="f585">
                    <a:pos x="f922" y="f923"/>
                  </a:cxn>
                  <a:cxn ang="f585">
                    <a:pos x="f924" y="f925"/>
                  </a:cxn>
                  <a:cxn ang="f585">
                    <a:pos x="f926" y="f927"/>
                  </a:cxn>
                  <a:cxn ang="f585">
                    <a:pos x="f928" y="f929"/>
                  </a:cxn>
                  <a:cxn ang="f585">
                    <a:pos x="f930" y="f931"/>
                  </a:cxn>
                  <a:cxn ang="f585">
                    <a:pos x="f932" y="f933"/>
                  </a:cxn>
                  <a:cxn ang="f585">
                    <a:pos x="f934" y="f935"/>
                  </a:cxn>
                  <a:cxn ang="f585">
                    <a:pos x="f936" y="f935"/>
                  </a:cxn>
                  <a:cxn ang="f585">
                    <a:pos x="f937" y="f938"/>
                  </a:cxn>
                  <a:cxn ang="f585">
                    <a:pos x="f939" y="f940"/>
                  </a:cxn>
                  <a:cxn ang="f585">
                    <a:pos x="f941" y="f942"/>
                  </a:cxn>
                  <a:cxn ang="f585">
                    <a:pos x="f943" y="f944"/>
                  </a:cxn>
                  <a:cxn ang="f585">
                    <a:pos x="f943" y="f945"/>
                  </a:cxn>
                  <a:cxn ang="f585">
                    <a:pos x="f946" y="f947"/>
                  </a:cxn>
                  <a:cxn ang="f585">
                    <a:pos x="f948" y="f949"/>
                  </a:cxn>
                  <a:cxn ang="f585">
                    <a:pos x="f950" y="f951"/>
                  </a:cxn>
                  <a:cxn ang="f585">
                    <a:pos x="f950" y="f952"/>
                  </a:cxn>
                  <a:cxn ang="f585">
                    <a:pos x="f953" y="f954"/>
                  </a:cxn>
                  <a:cxn ang="f585">
                    <a:pos x="f955" y="f956"/>
                  </a:cxn>
                  <a:cxn ang="f585">
                    <a:pos x="f957" y="f958"/>
                  </a:cxn>
                  <a:cxn ang="f585">
                    <a:pos x="f959" y="f960"/>
                  </a:cxn>
                  <a:cxn ang="f585">
                    <a:pos x="f961" y="f962"/>
                  </a:cxn>
                  <a:cxn ang="f585">
                    <a:pos x="f963" y="f964"/>
                  </a:cxn>
                  <a:cxn ang="f585">
                    <a:pos x="f965" y="f966"/>
                  </a:cxn>
                  <a:cxn ang="f585">
                    <a:pos x="f967" y="f968"/>
                  </a:cxn>
                  <a:cxn ang="f585">
                    <a:pos x="f969" y="f970"/>
                  </a:cxn>
                  <a:cxn ang="f585">
                    <a:pos x="f971" y="f972"/>
                  </a:cxn>
                  <a:cxn ang="f585">
                    <a:pos x="f973" y="f974"/>
                  </a:cxn>
                  <a:cxn ang="f585">
                    <a:pos x="f975" y="f976"/>
                  </a:cxn>
                  <a:cxn ang="f585">
                    <a:pos x="f977" y="f978"/>
                  </a:cxn>
                  <a:cxn ang="f585">
                    <a:pos x="f979" y="f980"/>
                  </a:cxn>
                  <a:cxn ang="f585">
                    <a:pos x="f981" y="f982"/>
                  </a:cxn>
                  <a:cxn ang="f585">
                    <a:pos x="f983" y="f984"/>
                  </a:cxn>
                  <a:cxn ang="f585">
                    <a:pos x="f985" y="f986"/>
                  </a:cxn>
                  <a:cxn ang="f585">
                    <a:pos x="f987" y="f988"/>
                  </a:cxn>
                  <a:cxn ang="f585">
                    <a:pos x="f989" y="f990"/>
                  </a:cxn>
                  <a:cxn ang="f585">
                    <a:pos x="f991" y="f992"/>
                  </a:cxn>
                  <a:cxn ang="f585">
                    <a:pos x="f993" y="f994"/>
                  </a:cxn>
                  <a:cxn ang="f585">
                    <a:pos x="f995" y="f996"/>
                  </a:cxn>
                  <a:cxn ang="f585">
                    <a:pos x="f997" y="f998"/>
                  </a:cxn>
                  <a:cxn ang="f585">
                    <a:pos x="f999" y="f1000"/>
                  </a:cxn>
                  <a:cxn ang="f585">
                    <a:pos x="f1001" y="f1002"/>
                  </a:cxn>
                  <a:cxn ang="f585">
                    <a:pos x="f1003" y="f1004"/>
                  </a:cxn>
                  <a:cxn ang="f585">
                    <a:pos x="f1005" y="f1006"/>
                  </a:cxn>
                  <a:cxn ang="f585">
                    <a:pos x="f1007" y="f1008"/>
                  </a:cxn>
                  <a:cxn ang="f585">
                    <a:pos x="f1009" y="f1010"/>
                  </a:cxn>
                  <a:cxn ang="f585">
                    <a:pos x="f1011" y="f1012"/>
                  </a:cxn>
                  <a:cxn ang="f585">
                    <a:pos x="f1013" y="f1014"/>
                  </a:cxn>
                  <a:cxn ang="f585">
                    <a:pos x="f1015" y="f1016"/>
                  </a:cxn>
                  <a:cxn ang="f585">
                    <a:pos x="f1017" y="f1018"/>
                  </a:cxn>
                  <a:cxn ang="f585">
                    <a:pos x="f1019" y="f1020"/>
                  </a:cxn>
                  <a:cxn ang="f585">
                    <a:pos x="f1021" y="f1022"/>
                  </a:cxn>
                  <a:cxn ang="f585">
                    <a:pos x="f1023" y="f1024"/>
                  </a:cxn>
                  <a:cxn ang="f585">
                    <a:pos x="f1025" y="f1024"/>
                  </a:cxn>
                  <a:cxn ang="f585">
                    <a:pos x="f1026" y="f1027"/>
                  </a:cxn>
                  <a:cxn ang="f585">
                    <a:pos x="f1028" y="f1029"/>
                  </a:cxn>
                  <a:cxn ang="f585">
                    <a:pos x="f1030" y="f1031"/>
                  </a:cxn>
                  <a:cxn ang="f585">
                    <a:pos x="f1032" y="f1033"/>
                  </a:cxn>
                  <a:cxn ang="f585">
                    <a:pos x="f1034" y="f1035"/>
                  </a:cxn>
                  <a:cxn ang="f585">
                    <a:pos x="f1036" y="f1037"/>
                  </a:cxn>
                  <a:cxn ang="f585">
                    <a:pos x="f1038" y="f1039"/>
                  </a:cxn>
                  <a:cxn ang="f585">
                    <a:pos x="f1040" y="f1041"/>
                  </a:cxn>
                  <a:cxn ang="f585">
                    <a:pos x="f1042" y="f1043"/>
                  </a:cxn>
                  <a:cxn ang="f585">
                    <a:pos x="f904" y="f905"/>
                  </a:cxn>
                  <a:cxn ang="f585">
                    <a:pos x="f1044" y="f1045"/>
                  </a:cxn>
                  <a:cxn ang="f585">
                    <a:pos x="f1046" y="f1047"/>
                  </a:cxn>
                  <a:cxn ang="f585">
                    <a:pos x="f1048" y="f1049"/>
                  </a:cxn>
                  <a:cxn ang="f585">
                    <a:pos x="f1050" y="f1004"/>
                  </a:cxn>
                  <a:cxn ang="f585">
                    <a:pos x="f1051" y="f1052"/>
                  </a:cxn>
                  <a:cxn ang="f585">
                    <a:pos x="f1053" y="f1054"/>
                  </a:cxn>
                  <a:cxn ang="f585">
                    <a:pos x="f1055" y="f1056"/>
                  </a:cxn>
                  <a:cxn ang="f585">
                    <a:pos x="f1057" y="f1058"/>
                  </a:cxn>
                  <a:cxn ang="f585">
                    <a:pos x="f1044" y="f1045"/>
                  </a:cxn>
                </a:cxnLst>
                <a:rect l="f900" t="f903" r="f901" b="f902"/>
                <a:pathLst>
                  <a:path w="1809750" h="1276350">
                    <a:moveTo>
                      <a:pt x="f8" y="f9"/>
                    </a:moveTo>
                    <a:cubicBezTo>
                      <a:pt x="f10" y="f11"/>
                      <a:pt x="f12" y="f8"/>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53" y="f65"/>
                      <a:pt x="f66" y="f67"/>
                    </a:cubicBezTo>
                    <a:cubicBezTo>
                      <a:pt x="f68" y="f69"/>
                      <a:pt x="f70" y="f71"/>
                      <a:pt x="f72" y="f73"/>
                    </a:cubicBezTo>
                    <a:cubicBezTo>
                      <a:pt x="f74" y="f75"/>
                      <a:pt x="f76" y="f77"/>
                      <a:pt x="f5" y="f78"/>
                    </a:cubicBezTo>
                    <a:cubicBezTo>
                      <a:pt x="f79" y="f80"/>
                      <a:pt x="f81" y="f82"/>
                      <a:pt x="f83" y="f84"/>
                    </a:cubicBezTo>
                    <a:cubicBezTo>
                      <a:pt x="f85" y="f86"/>
                      <a:pt x="f87" y="f88"/>
                      <a:pt x="f89" y="f90"/>
                    </a:cubicBezTo>
                    <a:cubicBezTo>
                      <a:pt x="f91" y="f92"/>
                      <a:pt x="f93" y="f94"/>
                      <a:pt x="f95" y="f96"/>
                    </a:cubicBezTo>
                    <a:cubicBezTo>
                      <a:pt x="f97" y="f98"/>
                      <a:pt x="f99" y="f96"/>
                      <a:pt x="f100" y="f96"/>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2" y="f124"/>
                      <a:pt x="f122" y="f125"/>
                      <a:pt x="f122" y="f126"/>
                    </a:cubicBezTo>
                    <a:cubicBezTo>
                      <a:pt x="f127" y="f128"/>
                      <a:pt x="f129" y="f130"/>
                      <a:pt x="f131" y="f132"/>
                    </a:cubicBezTo>
                    <a:cubicBezTo>
                      <a:pt x="f133" y="f134"/>
                      <a:pt x="f113" y="f118"/>
                      <a:pt x="f135" y="f136"/>
                    </a:cubicBezTo>
                    <a:cubicBezTo>
                      <a:pt x="f137" y="f138"/>
                      <a:pt x="f139" y="f140"/>
                      <a:pt x="f141" y="f142"/>
                    </a:cubicBezTo>
                    <a:cubicBezTo>
                      <a:pt x="f141" y="f143"/>
                      <a:pt x="f141" y="f144"/>
                      <a:pt x="f141" y="f145"/>
                    </a:cubicBezTo>
                    <a:cubicBezTo>
                      <a:pt x="f141" y="f146"/>
                      <a:pt x="f147" y="f148"/>
                      <a:pt x="f102" y="f149"/>
                    </a:cubicBezTo>
                    <a:cubicBezTo>
                      <a:pt x="f150" y="f151"/>
                      <a:pt x="f104" y="f152"/>
                      <a:pt x="f153" y="f154"/>
                    </a:cubicBezTo>
                    <a:cubicBezTo>
                      <a:pt x="f155" y="f156"/>
                      <a:pt x="f157" y="f158"/>
                      <a:pt x="f159" y="f28"/>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46"/>
                    </a:cubicBezTo>
                    <a:cubicBezTo>
                      <a:pt x="f189" y="f190"/>
                      <a:pt x="f191" y="f192"/>
                      <a:pt x="f193" y="f194"/>
                    </a:cubicBezTo>
                    <a:cubicBezTo>
                      <a:pt x="f195" y="f196"/>
                      <a:pt x="f197" y="f198"/>
                      <a:pt x="f199" y="f200"/>
                    </a:cubicBezTo>
                    <a:cubicBezTo>
                      <a:pt x="f201" y="f202"/>
                      <a:pt x="f203" y="f66"/>
                      <a:pt x="f145" y="f204"/>
                    </a:cubicBezTo>
                    <a:cubicBezTo>
                      <a:pt x="f205" y="f94"/>
                      <a:pt x="f206" y="f61"/>
                      <a:pt x="f207" y="f208"/>
                    </a:cubicBezTo>
                    <a:cubicBezTo>
                      <a:pt x="f209" y="f210"/>
                      <a:pt x="f211" y="f212"/>
                      <a:pt x="f213" y="f5"/>
                    </a:cubicBezTo>
                    <a:cubicBezTo>
                      <a:pt x="f214" y="f43"/>
                      <a:pt x="f161" y="f215"/>
                      <a:pt x="f16" y="f216"/>
                    </a:cubicBezTo>
                    <a:cubicBezTo>
                      <a:pt x="f20" y="f217"/>
                      <a:pt x="f218" y="f219"/>
                      <a:pt x="f220" y="f57"/>
                    </a:cubicBezTo>
                    <a:cubicBezTo>
                      <a:pt x="f221" y="f222"/>
                      <a:pt x="f223" y="f61"/>
                      <a:pt x="f224" y="f225"/>
                    </a:cubicBezTo>
                    <a:cubicBezTo>
                      <a:pt x="f226" y="f98"/>
                      <a:pt x="f227" y="f204"/>
                      <a:pt x="f228" y="f229"/>
                    </a:cubicBezTo>
                    <a:cubicBezTo>
                      <a:pt x="f230" y="f231"/>
                      <a:pt x="f232" y="f233"/>
                      <a:pt x="f234" y="f235"/>
                    </a:cubicBezTo>
                    <a:cubicBezTo>
                      <a:pt x="f236" y="f237"/>
                      <a:pt x="f238" y="f111"/>
                      <a:pt x="f223" y="f239"/>
                    </a:cubicBezTo>
                    <a:cubicBezTo>
                      <a:pt x="f240" y="f241"/>
                      <a:pt x="f240" y="f242"/>
                      <a:pt x="f243" y="f244"/>
                    </a:cubicBezTo>
                    <a:cubicBezTo>
                      <a:pt x="f245" y="f19"/>
                      <a:pt x="f246" y="f247"/>
                      <a:pt x="f248" y="f249"/>
                    </a:cubicBezTo>
                    <a:cubicBezTo>
                      <a:pt x="f250" y="f251"/>
                      <a:pt x="f252" y="f126"/>
                      <a:pt x="f253" y="f254"/>
                    </a:cubicBezTo>
                    <a:cubicBezTo>
                      <a:pt x="f255" y="f256"/>
                      <a:pt x="f257" y="f258"/>
                      <a:pt x="f259" y="f260"/>
                    </a:cubicBezTo>
                    <a:cubicBezTo>
                      <a:pt x="f261" y="f262"/>
                      <a:pt x="f263" y="f264"/>
                      <a:pt x="f265" y="f266"/>
                    </a:cubicBezTo>
                    <a:cubicBezTo>
                      <a:pt x="f267" y="f268"/>
                      <a:pt x="f269" y="f270"/>
                      <a:pt x="f271" y="f272"/>
                    </a:cubicBezTo>
                    <a:cubicBezTo>
                      <a:pt x="f273" y="f274"/>
                      <a:pt x="f275" y="f122"/>
                      <a:pt x="f276" y="f277"/>
                    </a:cubicBezTo>
                    <a:cubicBezTo>
                      <a:pt x="f278" y="f279"/>
                      <a:pt x="f280" y="f281"/>
                      <a:pt x="f282" y="f283"/>
                    </a:cubicBezTo>
                    <a:cubicBezTo>
                      <a:pt x="f284" y="f285"/>
                      <a:pt x="f286" y="f287"/>
                      <a:pt x="f246" y="f288"/>
                    </a:cubicBezTo>
                    <a:cubicBezTo>
                      <a:pt x="f289" y="f290"/>
                      <a:pt x="f291" y="f292"/>
                      <a:pt x="f293" y="f294"/>
                    </a:cubicBezTo>
                    <a:cubicBezTo>
                      <a:pt x="f295" y="f34"/>
                      <a:pt x="f296" y="f297"/>
                      <a:pt x="f298" y="f299"/>
                    </a:cubicBezTo>
                    <a:cubicBezTo>
                      <a:pt x="f300" y="f301"/>
                      <a:pt x="f302" y="f303"/>
                      <a:pt x="f304" y="f305"/>
                    </a:cubicBezTo>
                    <a:cubicBezTo>
                      <a:pt x="f306" y="f307"/>
                      <a:pt x="f308" y="f309"/>
                      <a:pt x="f310" y="f311"/>
                    </a:cubicBezTo>
                    <a:cubicBezTo>
                      <a:pt x="f312" y="f313"/>
                      <a:pt x="f314" y="f307"/>
                      <a:pt x="f315" y="f316"/>
                    </a:cubicBezTo>
                    <a:cubicBezTo>
                      <a:pt x="f317" y="f318"/>
                      <a:pt x="f319" y="f320"/>
                      <a:pt x="f321" y="f322"/>
                    </a:cubicBezTo>
                    <a:cubicBezTo>
                      <a:pt x="f323" y="f324"/>
                      <a:pt x="f325" y="f326"/>
                      <a:pt x="f327" y="f167"/>
                    </a:cubicBezTo>
                    <a:cubicBezTo>
                      <a:pt x="f328" y="f169"/>
                      <a:pt x="f329" y="f330"/>
                      <a:pt x="f331" y="f330"/>
                    </a:cubicBezTo>
                    <a:cubicBezTo>
                      <a:pt x="f332" y="f330"/>
                      <a:pt x="f333" y="f330"/>
                      <a:pt x="f334" y="f330"/>
                    </a:cubicBezTo>
                    <a:cubicBezTo>
                      <a:pt x="f169" y="f313"/>
                      <a:pt x="f335" y="f336"/>
                      <a:pt x="f309" y="f337"/>
                    </a:cubicBezTo>
                    <a:cubicBezTo>
                      <a:pt x="f338" y="f161"/>
                      <a:pt x="f316" y="f339"/>
                      <a:pt x="f340" y="f341"/>
                    </a:cubicBezTo>
                    <a:cubicBezTo>
                      <a:pt x="f342" y="f343"/>
                      <a:pt x="f344" y="f345"/>
                      <a:pt x="f346" y="f179"/>
                    </a:cubicBezTo>
                    <a:cubicBezTo>
                      <a:pt x="f347" y="f348"/>
                      <a:pt x="f342" y="f186"/>
                      <a:pt x="f349" y="f350"/>
                    </a:cubicBezTo>
                    <a:cubicBezTo>
                      <a:pt x="f351" y="f352"/>
                      <a:pt x="f353" y="f354"/>
                      <a:pt x="f355" y="f356"/>
                    </a:cubicBezTo>
                    <a:cubicBezTo>
                      <a:pt x="f357" y="f358"/>
                      <a:pt x="f359" y="f354"/>
                      <a:pt x="f360" y="f361"/>
                    </a:cubicBezTo>
                    <a:cubicBezTo>
                      <a:pt x="f362" y="f363"/>
                      <a:pt x="f364" y="f365"/>
                      <a:pt x="f366" y="f367"/>
                    </a:cubicBezTo>
                    <a:cubicBezTo>
                      <a:pt x="f368" y="f369"/>
                      <a:pt x="f370" y="f371"/>
                      <a:pt x="f372" y="f373"/>
                    </a:cubicBezTo>
                    <a:cubicBezTo>
                      <a:pt x="f374" y="f375"/>
                      <a:pt x="f42" y="f376"/>
                      <a:pt x="f214" y="f377"/>
                    </a:cubicBezTo>
                    <a:cubicBezTo>
                      <a:pt x="f378" y="f379"/>
                      <a:pt x="f380" y="f381"/>
                      <a:pt x="f8" y="f9"/>
                    </a:cubicBezTo>
                    <a:close/>
                    <a:moveTo>
                      <a:pt x="f382" y="f383"/>
                    </a:moveTo>
                    <a:cubicBezTo>
                      <a:pt x="f384" y="f385"/>
                      <a:pt x="f14" y="f386"/>
                      <a:pt x="f387" y="f388"/>
                    </a:cubicBezTo>
                    <a:cubicBezTo>
                      <a:pt x="f337" y="f389"/>
                      <a:pt x="f390" y="f287"/>
                      <a:pt x="f391" y="f392"/>
                    </a:cubicBezTo>
                    <a:cubicBezTo>
                      <a:pt x="f332" y="f283"/>
                      <a:pt x="f393" y="f394"/>
                      <a:pt x="f167" y="f277"/>
                    </a:cubicBezTo>
                    <a:cubicBezTo>
                      <a:pt x="f395" y="f396"/>
                      <a:pt x="f395" y="f397"/>
                      <a:pt x="f398" y="f399"/>
                    </a:cubicBezTo>
                    <a:cubicBezTo>
                      <a:pt x="f400" y="f116"/>
                      <a:pt x="f401" y="f95"/>
                      <a:pt x="f402" y="f403"/>
                    </a:cubicBezTo>
                    <a:cubicBezTo>
                      <a:pt x="f404" y="f405"/>
                      <a:pt x="f336" y="f406"/>
                      <a:pt x="f407" y="f408"/>
                    </a:cubicBezTo>
                    <a:cubicBezTo>
                      <a:pt x="f409" y="f410"/>
                      <a:pt x="f411" y="f412"/>
                      <a:pt x="f413" y="f405"/>
                    </a:cubicBezTo>
                    <a:cubicBezTo>
                      <a:pt x="f414" y="f415"/>
                      <a:pt x="f416" y="f417"/>
                      <a:pt x="f382" y="f383"/>
                    </a:cubicBezTo>
                    <a:close/>
                  </a:path>
                </a:pathLst>
              </a:custGeom>
              <a:solidFill>
                <a:srgbClr val="FF8E7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3" name="Freeform: Shape 377">
                <a:extLst>
                  <a:ext uri="{FF2B5EF4-FFF2-40B4-BE49-F238E27FC236}">
                    <a16:creationId xmlns:a16="http://schemas.microsoft.com/office/drawing/2014/main" id="{6A29A568-BDEB-47C6-9DA1-CE57F6F50C1B}"/>
                  </a:ext>
                </a:extLst>
              </p:cNvPr>
              <p:cNvSpPr/>
              <p:nvPr/>
            </p:nvSpPr>
            <p:spPr>
              <a:xfrm>
                <a:off x="3796159" y="3323807"/>
                <a:ext cx="277337" cy="319509"/>
              </a:xfrm>
              <a:custGeom>
                <a:avLst/>
                <a:gdLst>
                  <a:gd name="f0" fmla="val 10800000"/>
                  <a:gd name="f1" fmla="val 5400000"/>
                  <a:gd name="f2" fmla="val 180"/>
                  <a:gd name="f3" fmla="val w"/>
                  <a:gd name="f4" fmla="val h"/>
                  <a:gd name="f5" fmla="val 0"/>
                  <a:gd name="f6" fmla="val 1628775"/>
                  <a:gd name="f7" fmla="val 1876425"/>
                  <a:gd name="f8" fmla="val 838200"/>
                  <a:gd name="f9" fmla="val 244264"/>
                  <a:gd name="f10" fmla="val 836295"/>
                  <a:gd name="f11" fmla="val 271886"/>
                  <a:gd name="f12" fmla="val 832485"/>
                  <a:gd name="f13" fmla="val 294747"/>
                  <a:gd name="f14" fmla="val 318559"/>
                  <a:gd name="f15" fmla="val 839153"/>
                  <a:gd name="f16" fmla="val 748136"/>
                  <a:gd name="f17" fmla="val 845820"/>
                  <a:gd name="f18" fmla="val 1178667"/>
                  <a:gd name="f19" fmla="val 853440"/>
                  <a:gd name="f20" fmla="val 1608244"/>
                  <a:gd name="f21" fmla="val 854393"/>
                  <a:gd name="f22" fmla="val 1655869"/>
                  <a:gd name="f23" fmla="val 869633"/>
                  <a:gd name="f24" fmla="val 1693017"/>
                  <a:gd name="f25" fmla="val 916305"/>
                  <a:gd name="f26" fmla="val 1716829"/>
                  <a:gd name="f27" fmla="val 941070"/>
                  <a:gd name="f28" fmla="val 1729212"/>
                  <a:gd name="f29" fmla="val 963930"/>
                  <a:gd name="f30" fmla="val 1749214"/>
                  <a:gd name="f31" fmla="val 982028"/>
                  <a:gd name="f32" fmla="val 1770169"/>
                  <a:gd name="f33" fmla="val 1013460"/>
                  <a:gd name="f34" fmla="val 1806364"/>
                  <a:gd name="f35" fmla="val 1047750"/>
                  <a:gd name="f36" fmla="val 1833034"/>
                  <a:gd name="f37" fmla="val 1098233"/>
                  <a:gd name="f38" fmla="val 1834939"/>
                  <a:gd name="f39" fmla="val 1109663"/>
                  <a:gd name="f40" fmla="val 1121093"/>
                  <a:gd name="f41" fmla="val 1851132"/>
                  <a:gd name="f42" fmla="val 1132523"/>
                  <a:gd name="f43" fmla="val 1859704"/>
                  <a:gd name="f44" fmla="val 1130618"/>
                  <a:gd name="f45" fmla="val 1865419"/>
                  <a:gd name="f46" fmla="val 1128713"/>
                  <a:gd name="f47" fmla="val 1872087"/>
                  <a:gd name="f48" fmla="val 1126808"/>
                  <a:gd name="f49" fmla="val 1877802"/>
                  <a:gd name="f50" fmla="val 1068705"/>
                  <a:gd name="f51" fmla="val 1879707"/>
                  <a:gd name="f52" fmla="val 1009650"/>
                  <a:gd name="f53" fmla="val 1889232"/>
                  <a:gd name="f54" fmla="val 953453"/>
                  <a:gd name="f55" fmla="val 1880659"/>
                  <a:gd name="f56" fmla="val 920115"/>
                  <a:gd name="f57" fmla="val 1875896"/>
                  <a:gd name="f58" fmla="val 882968"/>
                  <a:gd name="f59" fmla="val 860108"/>
                  <a:gd name="f60" fmla="val 1824462"/>
                  <a:gd name="f61" fmla="val 802005"/>
                  <a:gd name="f62" fmla="val 1757787"/>
                  <a:gd name="f63" fmla="val 733425"/>
                  <a:gd name="f64" fmla="val 1727307"/>
                  <a:gd name="f65" fmla="val 645795"/>
                  <a:gd name="f66" fmla="val 1734927"/>
                  <a:gd name="f67" fmla="val 622935"/>
                  <a:gd name="f68" fmla="val 1736832"/>
                  <a:gd name="f69" fmla="val 599123"/>
                  <a:gd name="f70" fmla="val 1730164"/>
                  <a:gd name="f71" fmla="val 576263"/>
                  <a:gd name="f72" fmla="val 1721592"/>
                  <a:gd name="f73" fmla="val 575310"/>
                  <a:gd name="f74" fmla="val 1711114"/>
                  <a:gd name="f75" fmla="val 595313"/>
                  <a:gd name="f76" fmla="val 1702542"/>
                  <a:gd name="f77" fmla="val 615315"/>
                  <a:gd name="f78" fmla="val 1695874"/>
                  <a:gd name="f79" fmla="val 634365"/>
                  <a:gd name="f80" fmla="val 1686349"/>
                  <a:gd name="f81" fmla="val 665798"/>
                  <a:gd name="f82" fmla="val 1671109"/>
                  <a:gd name="f83" fmla="val 683895"/>
                  <a:gd name="f84" fmla="val 1651107"/>
                  <a:gd name="f85" fmla="val 670560"/>
                  <a:gd name="f86" fmla="val 1611102"/>
                  <a:gd name="f87" fmla="val 662940"/>
                  <a:gd name="f88" fmla="val 1588242"/>
                  <a:gd name="f89" fmla="val 664845"/>
                  <a:gd name="f90" fmla="val 1560619"/>
                  <a:gd name="f91" fmla="val 1535854"/>
                  <a:gd name="f92" fmla="val 672465"/>
                  <a:gd name="f93" fmla="val 1107229"/>
                  <a:gd name="f94" fmla="val 681038"/>
                  <a:gd name="f95" fmla="val 679557"/>
                  <a:gd name="f96" fmla="val 688658"/>
                  <a:gd name="f97" fmla="val 250931"/>
                  <a:gd name="f98" fmla="val 231881"/>
                  <a:gd name="f99" fmla="val 212831"/>
                  <a:gd name="f100" fmla="val 189972"/>
                  <a:gd name="f101" fmla="val 578168"/>
                  <a:gd name="f102" fmla="val 157586"/>
                  <a:gd name="f103" fmla="val 465773"/>
                  <a:gd name="f104" fmla="val 129011"/>
                  <a:gd name="f105" fmla="val 349568"/>
                  <a:gd name="f106" fmla="val 140442"/>
                  <a:gd name="f107" fmla="val 284798"/>
                  <a:gd name="f108" fmla="val 147109"/>
                  <a:gd name="f109" fmla="val 244793"/>
                  <a:gd name="f110" fmla="val 189019"/>
                  <a:gd name="f111" fmla="val 220028"/>
                  <a:gd name="f112" fmla="val 246169"/>
                  <a:gd name="f113" fmla="val 211455"/>
                  <a:gd name="f114" fmla="val 266172"/>
                  <a:gd name="f115" fmla="val 204788"/>
                  <a:gd name="f116" fmla="val 287127"/>
                  <a:gd name="f117" fmla="val 195263"/>
                  <a:gd name="f118" fmla="val 313797"/>
                  <a:gd name="f119" fmla="val 126683"/>
                  <a:gd name="f120" fmla="val 229024"/>
                  <a:gd name="f121" fmla="val 61913"/>
                  <a:gd name="f122" fmla="val 149014"/>
                  <a:gd name="f123" fmla="val 72814"/>
                  <a:gd name="f124" fmla="val 56198"/>
                  <a:gd name="f125" fmla="val 60431"/>
                  <a:gd name="f126" fmla="val 109538"/>
                  <a:gd name="f127" fmla="val 46144"/>
                  <a:gd name="f128" fmla="val 164783"/>
                  <a:gd name="f129" fmla="val 36619"/>
                  <a:gd name="f130" fmla="val 235268"/>
                  <a:gd name="f131" fmla="val 24236"/>
                  <a:gd name="f132" fmla="val 305753"/>
                  <a:gd name="f133" fmla="val 16617"/>
                  <a:gd name="f134" fmla="val 376238"/>
                  <a:gd name="f135" fmla="val 5186"/>
                  <a:gd name="f136" fmla="val 516255"/>
                  <a:gd name="f137" fmla="val -18626"/>
                  <a:gd name="f138" fmla="val 638175"/>
                  <a:gd name="f139" fmla="val 45192"/>
                  <a:gd name="f140" fmla="val 765810"/>
                  <a:gd name="f141" fmla="val 82339"/>
                  <a:gd name="f142" fmla="val 965835"/>
                  <a:gd name="f143" fmla="val 141394"/>
                  <a:gd name="f144" fmla="val 1163955"/>
                  <a:gd name="f145" fmla="val 207117"/>
                  <a:gd name="f146" fmla="val 1363980"/>
                  <a:gd name="f147" fmla="val 268077"/>
                  <a:gd name="f148" fmla="val 1451610"/>
                  <a:gd name="f149" fmla="val 1512571"/>
                  <a:gd name="f150" fmla="val 1550671"/>
                  <a:gd name="f151" fmla="val 182352"/>
                  <a:gd name="f152" fmla="val 1568768"/>
                  <a:gd name="f153" fmla="val 142347"/>
                  <a:gd name="f154" fmla="val 1585913"/>
                  <a:gd name="f155" fmla="val 101389"/>
                  <a:gd name="f156" fmla="val 1604010"/>
                  <a:gd name="f157" fmla="val 61384"/>
                  <a:gd name="f158" fmla="val 1608773"/>
                  <a:gd name="f159" fmla="val 50906"/>
                  <a:gd name="f160" fmla="val 1619250"/>
                  <a:gd name="f161" fmla="val 44239"/>
                  <a:gd name="f162" fmla="val 1630680"/>
                  <a:gd name="f163" fmla="val 37572"/>
                  <a:gd name="f164" fmla="val 1618298"/>
                  <a:gd name="f165" fmla="val 122344"/>
                  <a:gd name="f166" fmla="val 1602105"/>
                  <a:gd name="f167" fmla="val 206164"/>
                  <a:gd name="f168" fmla="val 1544003"/>
                  <a:gd name="f169" fmla="val 269029"/>
                  <a:gd name="f170" fmla="val 1518285"/>
                  <a:gd name="f171" fmla="val 296652"/>
                  <a:gd name="f172" fmla="val 1470660"/>
                  <a:gd name="f173" fmla="val 1431608"/>
                  <a:gd name="f174" fmla="val 1264921"/>
                  <a:gd name="f175" fmla="val 338561"/>
                  <a:gd name="f176" fmla="val 1103948"/>
                  <a:gd name="f177" fmla="val 301414"/>
                  <a:gd name="f178" fmla="val 942023"/>
                  <a:gd name="f179" fmla="val 267124"/>
                  <a:gd name="f180" fmla="val 907733"/>
                  <a:gd name="f181" fmla="val 261409"/>
                  <a:gd name="f182" fmla="val 877253"/>
                  <a:gd name="f183" fmla="val 253789"/>
                  <a:gd name="f184" fmla="+- 0 0 -90"/>
                  <a:gd name="f185" fmla="*/ f3 1 1628775"/>
                  <a:gd name="f186" fmla="*/ f4 1 1876425"/>
                  <a:gd name="f187" fmla="val f5"/>
                  <a:gd name="f188" fmla="val f6"/>
                  <a:gd name="f189" fmla="val f7"/>
                  <a:gd name="f190" fmla="*/ f184 f0 1"/>
                  <a:gd name="f191" fmla="+- f189 0 f187"/>
                  <a:gd name="f192" fmla="+- f188 0 f187"/>
                  <a:gd name="f193" fmla="*/ f190 1 f2"/>
                  <a:gd name="f194" fmla="*/ f192 1 1628775"/>
                  <a:gd name="f195" fmla="*/ f191 1 1876425"/>
                  <a:gd name="f196" fmla="*/ 838200 f192 1"/>
                  <a:gd name="f197" fmla="*/ 244264 f191 1"/>
                  <a:gd name="f198" fmla="*/ 832485 f192 1"/>
                  <a:gd name="f199" fmla="*/ 318559 f191 1"/>
                  <a:gd name="f200" fmla="*/ 853440 f192 1"/>
                  <a:gd name="f201" fmla="*/ 1608244 f191 1"/>
                  <a:gd name="f202" fmla="*/ 916305 f192 1"/>
                  <a:gd name="f203" fmla="*/ 1716829 f191 1"/>
                  <a:gd name="f204" fmla="*/ 982028 f192 1"/>
                  <a:gd name="f205" fmla="*/ 1770169 f191 1"/>
                  <a:gd name="f206" fmla="*/ 1098233 f192 1"/>
                  <a:gd name="f207" fmla="*/ 1834939 f191 1"/>
                  <a:gd name="f208" fmla="*/ 1132523 f192 1"/>
                  <a:gd name="f209" fmla="*/ 1859704 f191 1"/>
                  <a:gd name="f210" fmla="*/ 1126808 f192 1"/>
                  <a:gd name="f211" fmla="*/ 1877802 f191 1"/>
                  <a:gd name="f212" fmla="*/ 953453 f192 1"/>
                  <a:gd name="f213" fmla="*/ 1880659 f191 1"/>
                  <a:gd name="f214" fmla="*/ 860108 f192 1"/>
                  <a:gd name="f215" fmla="*/ 1824462 f191 1"/>
                  <a:gd name="f216" fmla="*/ 645795 f192 1"/>
                  <a:gd name="f217" fmla="*/ 1734927 f191 1"/>
                  <a:gd name="f218" fmla="*/ 576263 f192 1"/>
                  <a:gd name="f219" fmla="*/ 1727307 f191 1"/>
                  <a:gd name="f220" fmla="*/ 575310 f192 1"/>
                  <a:gd name="f221" fmla="*/ 1711114 f191 1"/>
                  <a:gd name="f222" fmla="*/ 634365 f192 1"/>
                  <a:gd name="f223" fmla="*/ 1686349 f191 1"/>
                  <a:gd name="f224" fmla="*/ 670560 f192 1"/>
                  <a:gd name="f225" fmla="*/ 1611102 f191 1"/>
                  <a:gd name="f226" fmla="*/ 664845 f192 1"/>
                  <a:gd name="f227" fmla="*/ 1535854 f191 1"/>
                  <a:gd name="f228" fmla="*/ 688658 f192 1"/>
                  <a:gd name="f229" fmla="*/ 250931 f191 1"/>
                  <a:gd name="f230" fmla="*/ 189972 f191 1"/>
                  <a:gd name="f231" fmla="*/ 349568 f192 1"/>
                  <a:gd name="f232" fmla="*/ 140442 f191 1"/>
                  <a:gd name="f233" fmla="*/ 220028 f192 1"/>
                  <a:gd name="f234" fmla="*/ 246169 f191 1"/>
                  <a:gd name="f235" fmla="*/ 195263 f192 1"/>
                  <a:gd name="f236" fmla="*/ 313797 f191 1"/>
                  <a:gd name="f237" fmla="*/ 0 f192 1"/>
                  <a:gd name="f238" fmla="*/ 72814 f191 1"/>
                  <a:gd name="f239" fmla="*/ 164783 f192 1"/>
                  <a:gd name="f240" fmla="*/ 36619 f191 1"/>
                  <a:gd name="f241" fmla="*/ 376238 f192 1"/>
                  <a:gd name="f242" fmla="*/ 5186 f191 1"/>
                  <a:gd name="f243" fmla="*/ 765810 f192 1"/>
                  <a:gd name="f244" fmla="*/ 82339 f191 1"/>
                  <a:gd name="f245" fmla="*/ 1363980 f192 1"/>
                  <a:gd name="f246" fmla="*/ 268077 f191 1"/>
                  <a:gd name="f247" fmla="*/ 1550671 f192 1"/>
                  <a:gd name="f248" fmla="*/ 182352 f191 1"/>
                  <a:gd name="f249" fmla="*/ 1604010 f192 1"/>
                  <a:gd name="f250" fmla="*/ 61384 f191 1"/>
                  <a:gd name="f251" fmla="*/ 1630680 f192 1"/>
                  <a:gd name="f252" fmla="*/ 37572 f191 1"/>
                  <a:gd name="f253" fmla="*/ 1544003 f192 1"/>
                  <a:gd name="f254" fmla="*/ 269029 f191 1"/>
                  <a:gd name="f255" fmla="*/ 1431608 f192 1"/>
                  <a:gd name="f256" fmla="*/ 942023 f192 1"/>
                  <a:gd name="f257" fmla="*/ 267124 f191 1"/>
                  <a:gd name="f258" fmla="+- f193 0 f1"/>
                  <a:gd name="f259" fmla="*/ f196 1 1628775"/>
                  <a:gd name="f260" fmla="*/ f197 1 1876425"/>
                  <a:gd name="f261" fmla="*/ f198 1 1628775"/>
                  <a:gd name="f262" fmla="*/ f199 1 1876425"/>
                  <a:gd name="f263" fmla="*/ f200 1 1628775"/>
                  <a:gd name="f264" fmla="*/ f201 1 1876425"/>
                  <a:gd name="f265" fmla="*/ f202 1 1628775"/>
                  <a:gd name="f266" fmla="*/ f203 1 1876425"/>
                  <a:gd name="f267" fmla="*/ f204 1 1628775"/>
                  <a:gd name="f268" fmla="*/ f205 1 1876425"/>
                  <a:gd name="f269" fmla="*/ f206 1 1628775"/>
                  <a:gd name="f270" fmla="*/ f207 1 1876425"/>
                  <a:gd name="f271" fmla="*/ f208 1 1628775"/>
                  <a:gd name="f272" fmla="*/ f209 1 1876425"/>
                  <a:gd name="f273" fmla="*/ f210 1 1628775"/>
                  <a:gd name="f274" fmla="*/ f211 1 1876425"/>
                  <a:gd name="f275" fmla="*/ f212 1 1628775"/>
                  <a:gd name="f276" fmla="*/ f213 1 1876425"/>
                  <a:gd name="f277" fmla="*/ f214 1 1628775"/>
                  <a:gd name="f278" fmla="*/ f215 1 1876425"/>
                  <a:gd name="f279" fmla="*/ f216 1 1628775"/>
                  <a:gd name="f280" fmla="*/ f217 1 1876425"/>
                  <a:gd name="f281" fmla="*/ f218 1 1628775"/>
                  <a:gd name="f282" fmla="*/ f219 1 1876425"/>
                  <a:gd name="f283" fmla="*/ f220 1 1628775"/>
                  <a:gd name="f284" fmla="*/ f221 1 1876425"/>
                  <a:gd name="f285" fmla="*/ f222 1 1628775"/>
                  <a:gd name="f286" fmla="*/ f223 1 1876425"/>
                  <a:gd name="f287" fmla="*/ f224 1 1628775"/>
                  <a:gd name="f288" fmla="*/ f225 1 1876425"/>
                  <a:gd name="f289" fmla="*/ f226 1 1628775"/>
                  <a:gd name="f290" fmla="*/ f227 1 1876425"/>
                  <a:gd name="f291" fmla="*/ f228 1 1628775"/>
                  <a:gd name="f292" fmla="*/ f229 1 1876425"/>
                  <a:gd name="f293" fmla="*/ f230 1 1876425"/>
                  <a:gd name="f294" fmla="*/ f231 1 1628775"/>
                  <a:gd name="f295" fmla="*/ f232 1 1876425"/>
                  <a:gd name="f296" fmla="*/ f233 1 1628775"/>
                  <a:gd name="f297" fmla="*/ f234 1 1876425"/>
                  <a:gd name="f298" fmla="*/ f235 1 1628775"/>
                  <a:gd name="f299" fmla="*/ f236 1 1876425"/>
                  <a:gd name="f300" fmla="*/ f237 1 1628775"/>
                  <a:gd name="f301" fmla="*/ f238 1 1876425"/>
                  <a:gd name="f302" fmla="*/ f239 1 1628775"/>
                  <a:gd name="f303" fmla="*/ f240 1 1876425"/>
                  <a:gd name="f304" fmla="*/ f241 1 1628775"/>
                  <a:gd name="f305" fmla="*/ f242 1 1876425"/>
                  <a:gd name="f306" fmla="*/ f243 1 1628775"/>
                  <a:gd name="f307" fmla="*/ f244 1 1876425"/>
                  <a:gd name="f308" fmla="*/ f245 1 1628775"/>
                  <a:gd name="f309" fmla="*/ f246 1 1876425"/>
                  <a:gd name="f310" fmla="*/ f247 1 1628775"/>
                  <a:gd name="f311" fmla="*/ f248 1 1876425"/>
                  <a:gd name="f312" fmla="*/ f249 1 1628775"/>
                  <a:gd name="f313" fmla="*/ f250 1 1876425"/>
                  <a:gd name="f314" fmla="*/ f251 1 1628775"/>
                  <a:gd name="f315" fmla="*/ f252 1 1876425"/>
                  <a:gd name="f316" fmla="*/ f253 1 1628775"/>
                  <a:gd name="f317" fmla="*/ f254 1 1876425"/>
                  <a:gd name="f318" fmla="*/ f255 1 1628775"/>
                  <a:gd name="f319" fmla="*/ f256 1 1628775"/>
                  <a:gd name="f320" fmla="*/ f257 1 1876425"/>
                  <a:gd name="f321" fmla="*/ f187 1 f194"/>
                  <a:gd name="f322" fmla="*/ f188 1 f194"/>
                  <a:gd name="f323" fmla="*/ f187 1 f195"/>
                  <a:gd name="f324" fmla="*/ f189 1 f195"/>
                  <a:gd name="f325" fmla="*/ f259 1 f194"/>
                  <a:gd name="f326" fmla="*/ f260 1 f195"/>
                  <a:gd name="f327" fmla="*/ f261 1 f194"/>
                  <a:gd name="f328" fmla="*/ f262 1 f195"/>
                  <a:gd name="f329" fmla="*/ f263 1 f194"/>
                  <a:gd name="f330" fmla="*/ f264 1 f195"/>
                  <a:gd name="f331" fmla="*/ f265 1 f194"/>
                  <a:gd name="f332" fmla="*/ f266 1 f195"/>
                  <a:gd name="f333" fmla="*/ f267 1 f194"/>
                  <a:gd name="f334" fmla="*/ f268 1 f195"/>
                  <a:gd name="f335" fmla="*/ f269 1 f194"/>
                  <a:gd name="f336" fmla="*/ f270 1 f195"/>
                  <a:gd name="f337" fmla="*/ f271 1 f194"/>
                  <a:gd name="f338" fmla="*/ f272 1 f195"/>
                  <a:gd name="f339" fmla="*/ f273 1 f194"/>
                  <a:gd name="f340" fmla="*/ f274 1 f195"/>
                  <a:gd name="f341" fmla="*/ f275 1 f194"/>
                  <a:gd name="f342" fmla="*/ f276 1 f195"/>
                  <a:gd name="f343" fmla="*/ f277 1 f194"/>
                  <a:gd name="f344" fmla="*/ f278 1 f195"/>
                  <a:gd name="f345" fmla="*/ f279 1 f194"/>
                  <a:gd name="f346" fmla="*/ f280 1 f195"/>
                  <a:gd name="f347" fmla="*/ f281 1 f194"/>
                  <a:gd name="f348" fmla="*/ f282 1 f195"/>
                  <a:gd name="f349" fmla="*/ f283 1 f194"/>
                  <a:gd name="f350" fmla="*/ f284 1 f195"/>
                  <a:gd name="f351" fmla="*/ f285 1 f194"/>
                  <a:gd name="f352" fmla="*/ f286 1 f195"/>
                  <a:gd name="f353" fmla="*/ f287 1 f194"/>
                  <a:gd name="f354" fmla="*/ f288 1 f195"/>
                  <a:gd name="f355" fmla="*/ f289 1 f194"/>
                  <a:gd name="f356" fmla="*/ f290 1 f195"/>
                  <a:gd name="f357" fmla="*/ f291 1 f194"/>
                  <a:gd name="f358" fmla="*/ f292 1 f195"/>
                  <a:gd name="f359" fmla="*/ f293 1 f195"/>
                  <a:gd name="f360" fmla="*/ f294 1 f194"/>
                  <a:gd name="f361" fmla="*/ f295 1 f195"/>
                  <a:gd name="f362" fmla="*/ f296 1 f194"/>
                  <a:gd name="f363" fmla="*/ f297 1 f195"/>
                  <a:gd name="f364" fmla="*/ f298 1 f194"/>
                  <a:gd name="f365" fmla="*/ f299 1 f195"/>
                  <a:gd name="f366" fmla="*/ f300 1 f194"/>
                  <a:gd name="f367" fmla="*/ f301 1 f195"/>
                  <a:gd name="f368" fmla="*/ f302 1 f194"/>
                  <a:gd name="f369" fmla="*/ f303 1 f195"/>
                  <a:gd name="f370" fmla="*/ f304 1 f194"/>
                  <a:gd name="f371" fmla="*/ f305 1 f195"/>
                  <a:gd name="f372" fmla="*/ f306 1 f194"/>
                  <a:gd name="f373" fmla="*/ f307 1 f195"/>
                  <a:gd name="f374" fmla="*/ f308 1 f194"/>
                  <a:gd name="f375" fmla="*/ f309 1 f195"/>
                  <a:gd name="f376" fmla="*/ f310 1 f194"/>
                  <a:gd name="f377" fmla="*/ f311 1 f195"/>
                  <a:gd name="f378" fmla="*/ f312 1 f194"/>
                  <a:gd name="f379" fmla="*/ f313 1 f195"/>
                  <a:gd name="f380" fmla="*/ f314 1 f194"/>
                  <a:gd name="f381" fmla="*/ f315 1 f195"/>
                  <a:gd name="f382" fmla="*/ f316 1 f194"/>
                  <a:gd name="f383" fmla="*/ f317 1 f195"/>
                  <a:gd name="f384" fmla="*/ f318 1 f194"/>
                  <a:gd name="f385" fmla="*/ f319 1 f194"/>
                  <a:gd name="f386" fmla="*/ f320 1 f195"/>
                  <a:gd name="f387" fmla="*/ f321 f185 1"/>
                  <a:gd name="f388" fmla="*/ f322 f185 1"/>
                  <a:gd name="f389" fmla="*/ f324 f186 1"/>
                  <a:gd name="f390" fmla="*/ f323 f186 1"/>
                  <a:gd name="f391" fmla="*/ f325 f185 1"/>
                  <a:gd name="f392" fmla="*/ f326 f186 1"/>
                  <a:gd name="f393" fmla="*/ f327 f185 1"/>
                  <a:gd name="f394" fmla="*/ f328 f186 1"/>
                  <a:gd name="f395" fmla="*/ f329 f185 1"/>
                  <a:gd name="f396" fmla="*/ f330 f186 1"/>
                  <a:gd name="f397" fmla="*/ f331 f185 1"/>
                  <a:gd name="f398" fmla="*/ f332 f186 1"/>
                  <a:gd name="f399" fmla="*/ f333 f185 1"/>
                  <a:gd name="f400" fmla="*/ f334 f186 1"/>
                  <a:gd name="f401" fmla="*/ f335 f185 1"/>
                  <a:gd name="f402" fmla="*/ f336 f186 1"/>
                  <a:gd name="f403" fmla="*/ f337 f185 1"/>
                  <a:gd name="f404" fmla="*/ f338 f186 1"/>
                  <a:gd name="f405" fmla="*/ f339 f185 1"/>
                  <a:gd name="f406" fmla="*/ f340 f186 1"/>
                  <a:gd name="f407" fmla="*/ f341 f185 1"/>
                  <a:gd name="f408" fmla="*/ f342 f186 1"/>
                  <a:gd name="f409" fmla="*/ f343 f185 1"/>
                  <a:gd name="f410" fmla="*/ f344 f186 1"/>
                  <a:gd name="f411" fmla="*/ f345 f185 1"/>
                  <a:gd name="f412" fmla="*/ f346 f186 1"/>
                  <a:gd name="f413" fmla="*/ f347 f185 1"/>
                  <a:gd name="f414" fmla="*/ f348 f186 1"/>
                  <a:gd name="f415" fmla="*/ f349 f185 1"/>
                  <a:gd name="f416" fmla="*/ f350 f186 1"/>
                  <a:gd name="f417" fmla="*/ f351 f185 1"/>
                  <a:gd name="f418" fmla="*/ f352 f186 1"/>
                  <a:gd name="f419" fmla="*/ f353 f185 1"/>
                  <a:gd name="f420" fmla="*/ f354 f186 1"/>
                  <a:gd name="f421" fmla="*/ f355 f185 1"/>
                  <a:gd name="f422" fmla="*/ f356 f186 1"/>
                  <a:gd name="f423" fmla="*/ f357 f185 1"/>
                  <a:gd name="f424" fmla="*/ f358 f186 1"/>
                  <a:gd name="f425" fmla="*/ f359 f186 1"/>
                  <a:gd name="f426" fmla="*/ f360 f185 1"/>
                  <a:gd name="f427" fmla="*/ f361 f186 1"/>
                  <a:gd name="f428" fmla="*/ f362 f185 1"/>
                  <a:gd name="f429" fmla="*/ f363 f186 1"/>
                  <a:gd name="f430" fmla="*/ f364 f185 1"/>
                  <a:gd name="f431" fmla="*/ f365 f186 1"/>
                  <a:gd name="f432" fmla="*/ f366 f185 1"/>
                  <a:gd name="f433" fmla="*/ f367 f186 1"/>
                  <a:gd name="f434" fmla="*/ f368 f185 1"/>
                  <a:gd name="f435" fmla="*/ f369 f186 1"/>
                  <a:gd name="f436" fmla="*/ f370 f185 1"/>
                  <a:gd name="f437" fmla="*/ f371 f186 1"/>
                  <a:gd name="f438" fmla="*/ f372 f185 1"/>
                  <a:gd name="f439" fmla="*/ f373 f186 1"/>
                  <a:gd name="f440" fmla="*/ f374 f185 1"/>
                  <a:gd name="f441" fmla="*/ f375 f186 1"/>
                  <a:gd name="f442" fmla="*/ f376 f185 1"/>
                  <a:gd name="f443" fmla="*/ f377 f186 1"/>
                  <a:gd name="f444" fmla="*/ f378 f185 1"/>
                  <a:gd name="f445" fmla="*/ f379 f186 1"/>
                  <a:gd name="f446" fmla="*/ f380 f185 1"/>
                  <a:gd name="f447" fmla="*/ f381 f186 1"/>
                  <a:gd name="f448" fmla="*/ f382 f185 1"/>
                  <a:gd name="f449" fmla="*/ f383 f186 1"/>
                  <a:gd name="f450" fmla="*/ f384 f185 1"/>
                  <a:gd name="f451" fmla="*/ f385 f185 1"/>
                  <a:gd name="f452" fmla="*/ f386 f186 1"/>
                </a:gdLst>
                <a:ahLst/>
                <a:cxnLst>
                  <a:cxn ang="3cd4">
                    <a:pos x="hc" y="t"/>
                  </a:cxn>
                  <a:cxn ang="0">
                    <a:pos x="r" y="vc"/>
                  </a:cxn>
                  <a:cxn ang="cd4">
                    <a:pos x="hc" y="b"/>
                  </a:cxn>
                  <a:cxn ang="cd2">
                    <a:pos x="l" y="vc"/>
                  </a:cxn>
                  <a:cxn ang="f258">
                    <a:pos x="f391" y="f392"/>
                  </a:cxn>
                  <a:cxn ang="f258">
                    <a:pos x="f393" y="f394"/>
                  </a:cxn>
                  <a:cxn ang="f258">
                    <a:pos x="f395" y="f396"/>
                  </a:cxn>
                  <a:cxn ang="f258">
                    <a:pos x="f397" y="f398"/>
                  </a:cxn>
                  <a:cxn ang="f258">
                    <a:pos x="f399" y="f400"/>
                  </a:cxn>
                  <a:cxn ang="f258">
                    <a:pos x="f401" y="f402"/>
                  </a:cxn>
                  <a:cxn ang="f258">
                    <a:pos x="f403" y="f404"/>
                  </a:cxn>
                  <a:cxn ang="f258">
                    <a:pos x="f405" y="f406"/>
                  </a:cxn>
                  <a:cxn ang="f258">
                    <a:pos x="f407" y="f408"/>
                  </a:cxn>
                  <a:cxn ang="f258">
                    <a:pos x="f409" y="f410"/>
                  </a:cxn>
                  <a:cxn ang="f258">
                    <a:pos x="f411" y="f412"/>
                  </a:cxn>
                  <a:cxn ang="f258">
                    <a:pos x="f413" y="f414"/>
                  </a:cxn>
                  <a:cxn ang="f258">
                    <a:pos x="f415" y="f416"/>
                  </a:cxn>
                  <a:cxn ang="f258">
                    <a:pos x="f417" y="f418"/>
                  </a:cxn>
                  <a:cxn ang="f258">
                    <a:pos x="f419" y="f420"/>
                  </a:cxn>
                  <a:cxn ang="f258">
                    <a:pos x="f421" y="f422"/>
                  </a:cxn>
                  <a:cxn ang="f258">
                    <a:pos x="f423" y="f424"/>
                  </a:cxn>
                  <a:cxn ang="f258">
                    <a:pos x="f423" y="f425"/>
                  </a:cxn>
                  <a:cxn ang="f258">
                    <a:pos x="f426" y="f427"/>
                  </a:cxn>
                  <a:cxn ang="f258">
                    <a:pos x="f428" y="f429"/>
                  </a:cxn>
                  <a:cxn ang="f258">
                    <a:pos x="f430" y="f431"/>
                  </a:cxn>
                  <a:cxn ang="f258">
                    <a:pos x="f432" y="f433"/>
                  </a:cxn>
                  <a:cxn ang="f258">
                    <a:pos x="f434" y="f435"/>
                  </a:cxn>
                  <a:cxn ang="f258">
                    <a:pos x="f436" y="f437"/>
                  </a:cxn>
                  <a:cxn ang="f258">
                    <a:pos x="f438" y="f439"/>
                  </a:cxn>
                  <a:cxn ang="f258">
                    <a:pos x="f440" y="f441"/>
                  </a:cxn>
                  <a:cxn ang="f258">
                    <a:pos x="f442" y="f443"/>
                  </a:cxn>
                  <a:cxn ang="f258">
                    <a:pos x="f444" y="f445"/>
                  </a:cxn>
                  <a:cxn ang="f258">
                    <a:pos x="f446" y="f447"/>
                  </a:cxn>
                  <a:cxn ang="f258">
                    <a:pos x="f448" y="f449"/>
                  </a:cxn>
                  <a:cxn ang="f258">
                    <a:pos x="f450" y="f394"/>
                  </a:cxn>
                  <a:cxn ang="f258">
                    <a:pos x="f451" y="f452"/>
                  </a:cxn>
                  <a:cxn ang="f258">
                    <a:pos x="f391" y="f392"/>
                  </a:cxn>
                </a:cxnLst>
                <a:rect l="f387" t="f390" r="f388" b="f389"/>
                <a:pathLst>
                  <a:path w="1628775" h="1876425">
                    <a:moveTo>
                      <a:pt x="f8" y="f9"/>
                    </a:moveTo>
                    <a:cubicBezTo>
                      <a:pt x="f10" y="f11"/>
                      <a:pt x="f12" y="f13"/>
                      <a:pt x="f12"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38"/>
                      <a:pt x="f40" y="f41"/>
                      <a:pt x="f42" y="f43"/>
                    </a:cubicBezTo>
                    <a:cubicBezTo>
                      <a:pt x="f44" y="f45"/>
                      <a:pt x="f46" y="f47"/>
                      <a:pt x="f48" y="f49"/>
                    </a:cubicBezTo>
                    <a:cubicBezTo>
                      <a:pt x="f50" y="f51"/>
                      <a:pt x="f52" y="f53"/>
                      <a:pt x="f54" y="f55"/>
                    </a:cubicBezTo>
                    <a:cubicBezTo>
                      <a:pt x="f56" y="f57"/>
                      <a:pt x="f58" y="f41"/>
                      <a:pt x="f59" y="f60"/>
                    </a:cubicBezTo>
                    <a:cubicBezTo>
                      <a:pt x="f61" y="f62"/>
                      <a:pt x="f63" y="f64"/>
                      <a:pt x="f65" y="f66"/>
                    </a:cubicBezTo>
                    <a:cubicBezTo>
                      <a:pt x="f67" y="f68"/>
                      <a:pt x="f69" y="f70"/>
                      <a:pt x="f71" y="f64"/>
                    </a:cubicBezTo>
                    <a:cubicBezTo>
                      <a:pt x="f71" y="f72"/>
                      <a:pt x="f73" y="f26"/>
                      <a:pt x="f73" y="f74"/>
                    </a:cubicBezTo>
                    <a:cubicBezTo>
                      <a:pt x="f75" y="f76"/>
                      <a:pt x="f77" y="f78"/>
                      <a:pt x="f79" y="f80"/>
                    </a:cubicBezTo>
                    <a:cubicBezTo>
                      <a:pt x="f81" y="f82"/>
                      <a:pt x="f83" y="f84"/>
                      <a:pt x="f85" y="f86"/>
                    </a:cubicBezTo>
                    <a:cubicBezTo>
                      <a:pt x="f87" y="f88"/>
                      <a:pt x="f89" y="f90"/>
                      <a:pt x="f89" y="f91"/>
                    </a:cubicBezTo>
                    <a:cubicBezTo>
                      <a:pt x="f92" y="f93"/>
                      <a:pt x="f94" y="f95"/>
                      <a:pt x="f96" y="f97"/>
                    </a:cubicBezTo>
                    <a:cubicBezTo>
                      <a:pt x="f96" y="f98"/>
                      <a:pt x="f96" y="f99"/>
                      <a:pt x="f96"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5"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3"/>
                      <a:pt x="f149" y="f114"/>
                      <a:pt x="f150" y="f151"/>
                    </a:cubicBezTo>
                    <a:cubicBezTo>
                      <a:pt x="f152" y="f153"/>
                      <a:pt x="f154" y="f155"/>
                      <a:pt x="f156" y="f157"/>
                    </a:cubicBezTo>
                    <a:cubicBezTo>
                      <a:pt x="f158" y="f159"/>
                      <a:pt x="f160" y="f161"/>
                      <a:pt x="f162" y="f163"/>
                    </a:cubicBezTo>
                    <a:cubicBezTo>
                      <a:pt x="f164" y="f165"/>
                      <a:pt x="f166" y="f167"/>
                      <a:pt x="f168" y="f169"/>
                    </a:cubicBezTo>
                    <a:cubicBezTo>
                      <a:pt x="f170" y="f171"/>
                      <a:pt x="f172" y="f118"/>
                      <a:pt x="f173" y="f14"/>
                    </a:cubicBezTo>
                    <a:cubicBezTo>
                      <a:pt x="f174" y="f175"/>
                      <a:pt x="f176" y="f177"/>
                      <a:pt x="f178" y="f179"/>
                    </a:cubicBezTo>
                    <a:cubicBezTo>
                      <a:pt x="f180" y="f181"/>
                      <a:pt x="f182" y="f183"/>
                      <a:pt x="f8" y="f9"/>
                    </a:cubicBezTo>
                    <a:close/>
                  </a:path>
                </a:pathLst>
              </a:custGeom>
              <a:solidFill>
                <a:srgbClr val="FF8E7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4" name="Freeform: Shape 378">
                <a:extLst>
                  <a:ext uri="{FF2B5EF4-FFF2-40B4-BE49-F238E27FC236}">
                    <a16:creationId xmlns:a16="http://schemas.microsoft.com/office/drawing/2014/main" id="{4454F57E-6BF7-4FFE-A7D2-5889D24EC201}"/>
                  </a:ext>
                </a:extLst>
              </p:cNvPr>
              <p:cNvSpPr/>
              <p:nvPr/>
            </p:nvSpPr>
            <p:spPr>
              <a:xfrm>
                <a:off x="3945041" y="3390375"/>
                <a:ext cx="170297" cy="215706"/>
              </a:xfrm>
              <a:custGeom>
                <a:avLst/>
                <a:gdLst>
                  <a:gd name="f0" fmla="val 10800000"/>
                  <a:gd name="f1" fmla="val 5400000"/>
                  <a:gd name="f2" fmla="val 180"/>
                  <a:gd name="f3" fmla="val w"/>
                  <a:gd name="f4" fmla="val h"/>
                  <a:gd name="f5" fmla="val 0"/>
                  <a:gd name="f6" fmla="val 1000125"/>
                  <a:gd name="f7" fmla="val 1266825"/>
                  <a:gd name="f8" fmla="val 393382"/>
                  <a:gd name="f9" fmla="val 1051560"/>
                  <a:gd name="f10" fmla="val 262890"/>
                  <a:gd name="f11" fmla="val 1039178"/>
                  <a:gd name="f12" fmla="val 135255"/>
                  <a:gd name="f13" fmla="val 1027747"/>
                  <a:gd name="f14" fmla="val 7620"/>
                  <a:gd name="f15" fmla="val 1015365"/>
                  <a:gd name="f16" fmla="val 6667"/>
                  <a:gd name="f17" fmla="val 1010603"/>
                  <a:gd name="f18" fmla="val 5715"/>
                  <a:gd name="f19" fmla="val 1006793"/>
                  <a:gd name="f20" fmla="val 4763"/>
                  <a:gd name="f21" fmla="val 1002030"/>
                  <a:gd name="f22" fmla="val 20002"/>
                  <a:gd name="f23" fmla="val 995363"/>
                  <a:gd name="f24" fmla="val 35242"/>
                  <a:gd name="f25" fmla="val 987743"/>
                  <a:gd name="f26" fmla="val 50482"/>
                  <a:gd name="f27" fmla="val 983933"/>
                  <a:gd name="f28" fmla="val 90488"/>
                  <a:gd name="f29" fmla="val 973455"/>
                  <a:gd name="f30" fmla="val 129540"/>
                  <a:gd name="f31" fmla="val 960120"/>
                  <a:gd name="f32" fmla="val 140017"/>
                  <a:gd name="f33" fmla="val 915353"/>
                  <a:gd name="f34" fmla="val 145732"/>
                  <a:gd name="f35" fmla="val 892493"/>
                  <a:gd name="f36" fmla="val 138113"/>
                  <a:gd name="f37" fmla="val 866775"/>
                  <a:gd name="f38" fmla="val 137160"/>
                  <a:gd name="f39" fmla="val 842010"/>
                  <a:gd name="f40" fmla="val 617220"/>
                  <a:gd name="f41" fmla="val 132397"/>
                  <a:gd name="f42" fmla="val 391478"/>
                  <a:gd name="f43" fmla="val 131445"/>
                  <a:gd name="f44" fmla="val 166688"/>
                  <a:gd name="f45" fmla="val 109538"/>
                  <a:gd name="f46" fmla="val 104775"/>
                  <a:gd name="f47" fmla="val 75248"/>
                  <a:gd name="f48" fmla="val 54292"/>
                  <a:gd name="f49" fmla="val 54293"/>
                  <a:gd name="f50" fmla="val 46673"/>
                  <a:gd name="f51" fmla="val 18097"/>
                  <a:gd name="f52" fmla="val 32385"/>
                  <a:gd name="f53" fmla="val 21908"/>
                  <a:gd name="f54" fmla="val 2857"/>
                  <a:gd name="f55" fmla="val 14288"/>
                  <a:gd name="f56" fmla="val 8572"/>
                  <a:gd name="f57" fmla="val 36195"/>
                  <a:gd name="f58" fmla="val 6668"/>
                  <a:gd name="f59" fmla="val 64770"/>
                  <a:gd name="f60" fmla="val 13335"/>
                  <a:gd name="f61" fmla="val 92392"/>
                  <a:gd name="f62" fmla="val 20003"/>
                  <a:gd name="f63" fmla="val 113347"/>
                  <a:gd name="f64" fmla="val 24765"/>
                  <a:gd name="f65" fmla="val 33338"/>
                  <a:gd name="f66" fmla="val 157163"/>
                  <a:gd name="f67" fmla="val 253365"/>
                  <a:gd name="f68" fmla="val 27623"/>
                  <a:gd name="f69" fmla="val 349567"/>
                  <a:gd name="f70" fmla="val 445770"/>
                  <a:gd name="f71" fmla="val 12383"/>
                  <a:gd name="f72" fmla="val 534352"/>
                  <a:gd name="f73" fmla="val 3810"/>
                  <a:gd name="f74" fmla="val 615315"/>
                  <a:gd name="f75" fmla="val 67628"/>
                  <a:gd name="f76" fmla="val 632460"/>
                  <a:gd name="f77" fmla="val 164783"/>
                  <a:gd name="f78" fmla="val 642938"/>
                  <a:gd name="f79" fmla="val 226695"/>
                  <a:gd name="f80" fmla="val 636270"/>
                  <a:gd name="f81" fmla="val 287655"/>
                  <a:gd name="f82" fmla="val 599122"/>
                  <a:gd name="f83" fmla="val 337185"/>
                  <a:gd name="f84" fmla="val 552450"/>
                  <a:gd name="f85" fmla="val 399098"/>
                  <a:gd name="f86" fmla="val 497205"/>
                  <a:gd name="f87" fmla="val 456248"/>
                  <a:gd name="f88" fmla="val 436245"/>
                  <a:gd name="f89" fmla="val 526733"/>
                  <a:gd name="f90" fmla="val 479107"/>
                  <a:gd name="f91" fmla="val 650558"/>
                  <a:gd name="f92" fmla="val 506730"/>
                  <a:gd name="f93" fmla="val 802005"/>
                  <a:gd name="f94" fmla="val 591502"/>
                  <a:gd name="f95" fmla="val 930593"/>
                  <a:gd name="f96" fmla="val 641985"/>
                  <a:gd name="f97" fmla="val 705802"/>
                  <a:gd name="f98" fmla="val 1074420"/>
                  <a:gd name="f99" fmla="val 766763"/>
                  <a:gd name="f100" fmla="val 1142048"/>
                  <a:gd name="f101" fmla="val 815340"/>
                  <a:gd name="f102" fmla="val 1195388"/>
                  <a:gd name="f103" fmla="val 882967"/>
                  <a:gd name="f104" fmla="val 1209675"/>
                  <a:gd name="f105" fmla="val 951547"/>
                  <a:gd name="f106" fmla="val 1219200"/>
                  <a:gd name="f107" fmla="val 966788"/>
                  <a:gd name="f108" fmla="val 1221105"/>
                  <a:gd name="f109" fmla="val 982027"/>
                  <a:gd name="f110" fmla="val 1222058"/>
                  <a:gd name="f111" fmla="val 1001077"/>
                  <a:gd name="f112" fmla="val 1223963"/>
                  <a:gd name="f113" fmla="val 999172"/>
                  <a:gd name="f114" fmla="val 1242060"/>
                  <a:gd name="f115" fmla="val 998220"/>
                  <a:gd name="f116" fmla="val 1255395"/>
                  <a:gd name="f117" fmla="val 996315"/>
                  <a:gd name="f118" fmla="val 1274445"/>
                  <a:gd name="f119" fmla="val 883920"/>
                  <a:gd name="f120" fmla="val 1254443"/>
                  <a:gd name="f121" fmla="val 674370"/>
                  <a:gd name="f122" fmla="val 1182053"/>
                  <a:gd name="f123" fmla="val 618172"/>
                  <a:gd name="f124" fmla="val 1137285"/>
                  <a:gd name="f125" fmla="val 565785"/>
                  <a:gd name="f126" fmla="val 1103948"/>
                  <a:gd name="f127" fmla="val 490538"/>
                  <a:gd name="f128" fmla="val 1123950"/>
                  <a:gd name="f129" fmla="val 487680"/>
                  <a:gd name="f130" fmla="val 1119188"/>
                  <a:gd name="f131" fmla="val 484822"/>
                  <a:gd name="f132" fmla="val 1114425"/>
                  <a:gd name="f133" fmla="val 481965"/>
                  <a:gd name="f134" fmla="val 1109663"/>
                  <a:gd name="f135" fmla="val 495300"/>
                  <a:gd name="f136" fmla="val 1089660"/>
                  <a:gd name="f137" fmla="val 509588"/>
                  <a:gd name="f138" fmla="val 1069658"/>
                  <a:gd name="f139" fmla="val 522922"/>
                  <a:gd name="f140" fmla="val 1049655"/>
                  <a:gd name="f141" fmla="val 518160"/>
                  <a:gd name="f142" fmla="val 856297"/>
                  <a:gd name="f143" fmla="val 398145"/>
                  <a:gd name="f144" fmla="val 703898"/>
                  <a:gd name="f145" fmla="val 313372"/>
                  <a:gd name="f146" fmla="val 534353"/>
                  <a:gd name="f147" fmla="val 267652"/>
                  <a:gd name="f148" fmla="val 553403"/>
                  <a:gd name="f149" fmla="val 243840"/>
                  <a:gd name="f150" fmla="val 576263"/>
                  <a:gd name="f151" fmla="val 249555"/>
                  <a:gd name="f152" fmla="val 625793"/>
                  <a:gd name="f153" fmla="val 259080"/>
                  <a:gd name="f154" fmla="val 263842"/>
                  <a:gd name="f155" fmla="val 783908"/>
                  <a:gd name="f156" fmla="val 272415"/>
                  <a:gd name="f157" fmla="val 862013"/>
                  <a:gd name="f158" fmla="val 278130"/>
                  <a:gd name="f159" fmla="val 917258"/>
                  <a:gd name="f160" fmla="val 304800"/>
                  <a:gd name="f161" fmla="val 962978"/>
                  <a:gd name="f162" fmla="val 356235"/>
                  <a:gd name="f163" fmla="val 985838"/>
                  <a:gd name="f164" fmla="val 394335"/>
                  <a:gd name="f165" fmla="val 1026795"/>
                  <a:gd name="f166" fmla="val 471488"/>
                  <a:gd name="f167" fmla="val 208598"/>
                  <a:gd name="f168" fmla="val 470535"/>
                  <a:gd name="f169" fmla="val 199073"/>
                  <a:gd name="f170" fmla="val 189548"/>
                  <a:gd name="f171" fmla="val 469582"/>
                  <a:gd name="f172" fmla="val 180023"/>
                  <a:gd name="f173" fmla="val 460057"/>
                  <a:gd name="f174" fmla="val 113348"/>
                  <a:gd name="f175" fmla="val 421005"/>
                  <a:gd name="f176" fmla="val 80010"/>
                  <a:gd name="f177" fmla="val 358140"/>
                  <a:gd name="f178" fmla="val 81915"/>
                  <a:gd name="f179" fmla="val 291465"/>
                  <a:gd name="f180" fmla="val 84773"/>
                  <a:gd name="f181" fmla="val 239077"/>
                  <a:gd name="f182" fmla="val 127635"/>
                  <a:gd name="f183" fmla="val 237172"/>
                  <a:gd name="f184" fmla="val 187643"/>
                  <a:gd name="f185" fmla="val 234315"/>
                  <a:gd name="f186" fmla="val 240982"/>
                  <a:gd name="f187" fmla="val 311468"/>
                  <a:gd name="f188" fmla="val 372428"/>
                  <a:gd name="f189" fmla="val 229552"/>
                  <a:gd name="f190" fmla="val 419100"/>
                  <a:gd name="f191" fmla="val 261938"/>
                  <a:gd name="f192" fmla="val 441960"/>
                  <a:gd name="f193" fmla="val 288607"/>
                  <a:gd name="f194" fmla="val 455295"/>
                  <a:gd name="f195" fmla="val 307657"/>
                  <a:gd name="f196" fmla="val 464820"/>
                  <a:gd name="f197" fmla="val 347663"/>
                  <a:gd name="f198" fmla="val 450533"/>
                  <a:gd name="f199" fmla="val 369570"/>
                  <a:gd name="f200" fmla="val 435293"/>
                  <a:gd name="f201" fmla="val 447675"/>
                  <a:gd name="f202" fmla="val 381953"/>
                  <a:gd name="f203" fmla="val 307658"/>
                  <a:gd name="f204" fmla="+- 0 0 -90"/>
                  <a:gd name="f205" fmla="*/ f3 1 1000125"/>
                  <a:gd name="f206" fmla="*/ f4 1 1266825"/>
                  <a:gd name="f207" fmla="val f5"/>
                  <a:gd name="f208" fmla="val f6"/>
                  <a:gd name="f209" fmla="val f7"/>
                  <a:gd name="f210" fmla="*/ f204 f0 1"/>
                  <a:gd name="f211" fmla="+- f209 0 f207"/>
                  <a:gd name="f212" fmla="+- f208 0 f207"/>
                  <a:gd name="f213" fmla="*/ f210 1 f2"/>
                  <a:gd name="f214" fmla="*/ f212 1 1000125"/>
                  <a:gd name="f215" fmla="*/ f211 1 1266825"/>
                  <a:gd name="f216" fmla="*/ 393382 f212 1"/>
                  <a:gd name="f217" fmla="*/ 1051560 f211 1"/>
                  <a:gd name="f218" fmla="*/ 7620 f212 1"/>
                  <a:gd name="f219" fmla="*/ 1015365 f211 1"/>
                  <a:gd name="f220" fmla="*/ 4763 f212 1"/>
                  <a:gd name="f221" fmla="*/ 1002030 f211 1"/>
                  <a:gd name="f222" fmla="*/ 50482 f212 1"/>
                  <a:gd name="f223" fmla="*/ 983933 f211 1"/>
                  <a:gd name="f224" fmla="*/ 140017 f212 1"/>
                  <a:gd name="f225" fmla="*/ 915353 f211 1"/>
                  <a:gd name="f226" fmla="*/ 137160 f212 1"/>
                  <a:gd name="f227" fmla="*/ 842010 f211 1"/>
                  <a:gd name="f228" fmla="*/ 131445 f212 1"/>
                  <a:gd name="f229" fmla="*/ 166688 f211 1"/>
                  <a:gd name="f230" fmla="*/ 54292 f212 1"/>
                  <a:gd name="f231" fmla="*/ 54293 f211 1"/>
                  <a:gd name="f232" fmla="*/ 0 f212 1"/>
                  <a:gd name="f233" fmla="*/ 21908 f211 1"/>
                  <a:gd name="f234" fmla="*/ 8572 f212 1"/>
                  <a:gd name="f235" fmla="*/ 0 f211 1"/>
                  <a:gd name="f236" fmla="*/ 92392 f212 1"/>
                  <a:gd name="f237" fmla="*/ 20003 f211 1"/>
                  <a:gd name="f238" fmla="*/ 157163 f212 1"/>
                  <a:gd name="f239" fmla="*/ 32385 f211 1"/>
                  <a:gd name="f240" fmla="*/ 445770 f212 1"/>
                  <a:gd name="f241" fmla="*/ 12383 f211 1"/>
                  <a:gd name="f242" fmla="*/ 632460 f212 1"/>
                  <a:gd name="f243" fmla="*/ 164783 f211 1"/>
                  <a:gd name="f244" fmla="*/ 599122 f212 1"/>
                  <a:gd name="f245" fmla="*/ 337185 f211 1"/>
                  <a:gd name="f246" fmla="*/ 436245 f212 1"/>
                  <a:gd name="f247" fmla="*/ 526733 f211 1"/>
                  <a:gd name="f248" fmla="*/ 591502 f212 1"/>
                  <a:gd name="f249" fmla="*/ 930593 f211 1"/>
                  <a:gd name="f250" fmla="*/ 766763 f212 1"/>
                  <a:gd name="f251" fmla="*/ 1142048 f211 1"/>
                  <a:gd name="f252" fmla="*/ 951547 f212 1"/>
                  <a:gd name="f253" fmla="*/ 1219200 f211 1"/>
                  <a:gd name="f254" fmla="*/ 1001077 f212 1"/>
                  <a:gd name="f255" fmla="*/ 1223963 f211 1"/>
                  <a:gd name="f256" fmla="*/ 996315 f212 1"/>
                  <a:gd name="f257" fmla="*/ 1274445 f211 1"/>
                  <a:gd name="f258" fmla="*/ 674370 f212 1"/>
                  <a:gd name="f259" fmla="*/ 1182053 f211 1"/>
                  <a:gd name="f260" fmla="*/ 490538 f212 1"/>
                  <a:gd name="f261" fmla="*/ 1123950 f211 1"/>
                  <a:gd name="f262" fmla="*/ 481965 f212 1"/>
                  <a:gd name="f263" fmla="*/ 1109663 f211 1"/>
                  <a:gd name="f264" fmla="*/ 522922 f212 1"/>
                  <a:gd name="f265" fmla="*/ 1049655 f211 1"/>
                  <a:gd name="f266" fmla="*/ 313372 f212 1"/>
                  <a:gd name="f267" fmla="*/ 534353 f211 1"/>
                  <a:gd name="f268" fmla="*/ 249555 f212 1"/>
                  <a:gd name="f269" fmla="*/ 625793 f211 1"/>
                  <a:gd name="f270" fmla="*/ 272415 f212 1"/>
                  <a:gd name="f271" fmla="*/ 862013 f211 1"/>
                  <a:gd name="f272" fmla="*/ 356235 f212 1"/>
                  <a:gd name="f273" fmla="*/ 985838 f211 1"/>
                  <a:gd name="f274" fmla="*/ 471488 f212 1"/>
                  <a:gd name="f275" fmla="*/ 208598 f211 1"/>
                  <a:gd name="f276" fmla="*/ 469582 f212 1"/>
                  <a:gd name="f277" fmla="*/ 180023 f211 1"/>
                  <a:gd name="f278" fmla="*/ 358140 f212 1"/>
                  <a:gd name="f279" fmla="*/ 81915 f211 1"/>
                  <a:gd name="f280" fmla="*/ 237172 f212 1"/>
                  <a:gd name="f281" fmla="*/ 187643 f211 1"/>
                  <a:gd name="f282" fmla="*/ 234315 f212 1"/>
                  <a:gd name="f283" fmla="*/ 372428 f211 1"/>
                  <a:gd name="f284" fmla="*/ 288607 f212 1"/>
                  <a:gd name="f285" fmla="*/ 455295 f211 1"/>
                  <a:gd name="f286" fmla="*/ 369570 f212 1"/>
                  <a:gd name="f287" fmla="*/ 435293 f211 1"/>
                  <a:gd name="f288" fmla="+- f213 0 f1"/>
                  <a:gd name="f289" fmla="*/ f216 1 1000125"/>
                  <a:gd name="f290" fmla="*/ f217 1 1266825"/>
                  <a:gd name="f291" fmla="*/ f218 1 1000125"/>
                  <a:gd name="f292" fmla="*/ f219 1 1266825"/>
                  <a:gd name="f293" fmla="*/ f220 1 1000125"/>
                  <a:gd name="f294" fmla="*/ f221 1 1266825"/>
                  <a:gd name="f295" fmla="*/ f222 1 1000125"/>
                  <a:gd name="f296" fmla="*/ f223 1 1266825"/>
                  <a:gd name="f297" fmla="*/ f224 1 1000125"/>
                  <a:gd name="f298" fmla="*/ f225 1 1266825"/>
                  <a:gd name="f299" fmla="*/ f226 1 1000125"/>
                  <a:gd name="f300" fmla="*/ f227 1 1266825"/>
                  <a:gd name="f301" fmla="*/ f228 1 1000125"/>
                  <a:gd name="f302" fmla="*/ f229 1 1266825"/>
                  <a:gd name="f303" fmla="*/ f230 1 1000125"/>
                  <a:gd name="f304" fmla="*/ f231 1 1266825"/>
                  <a:gd name="f305" fmla="*/ f232 1 1000125"/>
                  <a:gd name="f306" fmla="*/ f233 1 1266825"/>
                  <a:gd name="f307" fmla="*/ f234 1 1000125"/>
                  <a:gd name="f308" fmla="*/ f235 1 1266825"/>
                  <a:gd name="f309" fmla="*/ f236 1 1000125"/>
                  <a:gd name="f310" fmla="*/ f237 1 1266825"/>
                  <a:gd name="f311" fmla="*/ f238 1 1000125"/>
                  <a:gd name="f312" fmla="*/ f239 1 1266825"/>
                  <a:gd name="f313" fmla="*/ f240 1 1000125"/>
                  <a:gd name="f314" fmla="*/ f241 1 1266825"/>
                  <a:gd name="f315" fmla="*/ f242 1 1000125"/>
                  <a:gd name="f316" fmla="*/ f243 1 1266825"/>
                  <a:gd name="f317" fmla="*/ f244 1 1000125"/>
                  <a:gd name="f318" fmla="*/ f245 1 1266825"/>
                  <a:gd name="f319" fmla="*/ f246 1 1000125"/>
                  <a:gd name="f320" fmla="*/ f247 1 1266825"/>
                  <a:gd name="f321" fmla="*/ f248 1 1000125"/>
                  <a:gd name="f322" fmla="*/ f249 1 1266825"/>
                  <a:gd name="f323" fmla="*/ f250 1 1000125"/>
                  <a:gd name="f324" fmla="*/ f251 1 1266825"/>
                  <a:gd name="f325" fmla="*/ f252 1 1000125"/>
                  <a:gd name="f326" fmla="*/ f253 1 1266825"/>
                  <a:gd name="f327" fmla="*/ f254 1 1000125"/>
                  <a:gd name="f328" fmla="*/ f255 1 1266825"/>
                  <a:gd name="f329" fmla="*/ f256 1 1000125"/>
                  <a:gd name="f330" fmla="*/ f257 1 1266825"/>
                  <a:gd name="f331" fmla="*/ f258 1 1000125"/>
                  <a:gd name="f332" fmla="*/ f259 1 1266825"/>
                  <a:gd name="f333" fmla="*/ f260 1 1000125"/>
                  <a:gd name="f334" fmla="*/ f261 1 1266825"/>
                  <a:gd name="f335" fmla="*/ f262 1 1000125"/>
                  <a:gd name="f336" fmla="*/ f263 1 1266825"/>
                  <a:gd name="f337" fmla="*/ f264 1 1000125"/>
                  <a:gd name="f338" fmla="*/ f265 1 1266825"/>
                  <a:gd name="f339" fmla="*/ f266 1 1000125"/>
                  <a:gd name="f340" fmla="*/ f267 1 1266825"/>
                  <a:gd name="f341" fmla="*/ f268 1 1000125"/>
                  <a:gd name="f342" fmla="*/ f269 1 1266825"/>
                  <a:gd name="f343" fmla="*/ f270 1 1000125"/>
                  <a:gd name="f344" fmla="*/ f271 1 1266825"/>
                  <a:gd name="f345" fmla="*/ f272 1 1000125"/>
                  <a:gd name="f346" fmla="*/ f273 1 1266825"/>
                  <a:gd name="f347" fmla="*/ f274 1 1000125"/>
                  <a:gd name="f348" fmla="*/ f275 1 1266825"/>
                  <a:gd name="f349" fmla="*/ f276 1 1000125"/>
                  <a:gd name="f350" fmla="*/ f277 1 1266825"/>
                  <a:gd name="f351" fmla="*/ f278 1 1000125"/>
                  <a:gd name="f352" fmla="*/ f279 1 1266825"/>
                  <a:gd name="f353" fmla="*/ f280 1 1000125"/>
                  <a:gd name="f354" fmla="*/ f281 1 1266825"/>
                  <a:gd name="f355" fmla="*/ f282 1 1000125"/>
                  <a:gd name="f356" fmla="*/ f283 1 1266825"/>
                  <a:gd name="f357" fmla="*/ f284 1 1000125"/>
                  <a:gd name="f358" fmla="*/ f285 1 1266825"/>
                  <a:gd name="f359" fmla="*/ f286 1 1000125"/>
                  <a:gd name="f360" fmla="*/ f287 1 1266825"/>
                  <a:gd name="f361" fmla="*/ f207 1 f214"/>
                  <a:gd name="f362" fmla="*/ f208 1 f214"/>
                  <a:gd name="f363" fmla="*/ f207 1 f215"/>
                  <a:gd name="f364" fmla="*/ f209 1 f215"/>
                  <a:gd name="f365" fmla="*/ f289 1 f214"/>
                  <a:gd name="f366" fmla="*/ f290 1 f215"/>
                  <a:gd name="f367" fmla="*/ f291 1 f214"/>
                  <a:gd name="f368" fmla="*/ f292 1 f215"/>
                  <a:gd name="f369" fmla="*/ f293 1 f214"/>
                  <a:gd name="f370" fmla="*/ f294 1 f215"/>
                  <a:gd name="f371" fmla="*/ f295 1 f214"/>
                  <a:gd name="f372" fmla="*/ f296 1 f215"/>
                  <a:gd name="f373" fmla="*/ f297 1 f214"/>
                  <a:gd name="f374" fmla="*/ f298 1 f215"/>
                  <a:gd name="f375" fmla="*/ f299 1 f214"/>
                  <a:gd name="f376" fmla="*/ f300 1 f215"/>
                  <a:gd name="f377" fmla="*/ f301 1 f214"/>
                  <a:gd name="f378" fmla="*/ f302 1 f215"/>
                  <a:gd name="f379" fmla="*/ f303 1 f214"/>
                  <a:gd name="f380" fmla="*/ f304 1 f215"/>
                  <a:gd name="f381" fmla="*/ f305 1 f214"/>
                  <a:gd name="f382" fmla="*/ f306 1 f215"/>
                  <a:gd name="f383" fmla="*/ f307 1 f214"/>
                  <a:gd name="f384" fmla="*/ f308 1 f215"/>
                  <a:gd name="f385" fmla="*/ f309 1 f214"/>
                  <a:gd name="f386" fmla="*/ f310 1 f215"/>
                  <a:gd name="f387" fmla="*/ f311 1 f214"/>
                  <a:gd name="f388" fmla="*/ f312 1 f215"/>
                  <a:gd name="f389" fmla="*/ f313 1 f214"/>
                  <a:gd name="f390" fmla="*/ f314 1 f215"/>
                  <a:gd name="f391" fmla="*/ f315 1 f214"/>
                  <a:gd name="f392" fmla="*/ f316 1 f215"/>
                  <a:gd name="f393" fmla="*/ f317 1 f214"/>
                  <a:gd name="f394" fmla="*/ f318 1 f215"/>
                  <a:gd name="f395" fmla="*/ f319 1 f214"/>
                  <a:gd name="f396" fmla="*/ f320 1 f215"/>
                  <a:gd name="f397" fmla="*/ f321 1 f214"/>
                  <a:gd name="f398" fmla="*/ f322 1 f215"/>
                  <a:gd name="f399" fmla="*/ f323 1 f214"/>
                  <a:gd name="f400" fmla="*/ f324 1 f215"/>
                  <a:gd name="f401" fmla="*/ f325 1 f214"/>
                  <a:gd name="f402" fmla="*/ f326 1 f215"/>
                  <a:gd name="f403" fmla="*/ f327 1 f214"/>
                  <a:gd name="f404" fmla="*/ f328 1 f215"/>
                  <a:gd name="f405" fmla="*/ f329 1 f214"/>
                  <a:gd name="f406" fmla="*/ f330 1 f215"/>
                  <a:gd name="f407" fmla="*/ f331 1 f214"/>
                  <a:gd name="f408" fmla="*/ f332 1 f215"/>
                  <a:gd name="f409" fmla="*/ f333 1 f214"/>
                  <a:gd name="f410" fmla="*/ f334 1 f215"/>
                  <a:gd name="f411" fmla="*/ f335 1 f214"/>
                  <a:gd name="f412" fmla="*/ f336 1 f215"/>
                  <a:gd name="f413" fmla="*/ f337 1 f214"/>
                  <a:gd name="f414" fmla="*/ f338 1 f215"/>
                  <a:gd name="f415" fmla="*/ f339 1 f214"/>
                  <a:gd name="f416" fmla="*/ f340 1 f215"/>
                  <a:gd name="f417" fmla="*/ f341 1 f214"/>
                  <a:gd name="f418" fmla="*/ f342 1 f215"/>
                  <a:gd name="f419" fmla="*/ f343 1 f214"/>
                  <a:gd name="f420" fmla="*/ f344 1 f215"/>
                  <a:gd name="f421" fmla="*/ f345 1 f214"/>
                  <a:gd name="f422" fmla="*/ f346 1 f215"/>
                  <a:gd name="f423" fmla="*/ f347 1 f214"/>
                  <a:gd name="f424" fmla="*/ f348 1 f215"/>
                  <a:gd name="f425" fmla="*/ f349 1 f214"/>
                  <a:gd name="f426" fmla="*/ f350 1 f215"/>
                  <a:gd name="f427" fmla="*/ f351 1 f214"/>
                  <a:gd name="f428" fmla="*/ f352 1 f215"/>
                  <a:gd name="f429" fmla="*/ f353 1 f214"/>
                  <a:gd name="f430" fmla="*/ f354 1 f215"/>
                  <a:gd name="f431" fmla="*/ f355 1 f214"/>
                  <a:gd name="f432" fmla="*/ f356 1 f215"/>
                  <a:gd name="f433" fmla="*/ f357 1 f214"/>
                  <a:gd name="f434" fmla="*/ f358 1 f215"/>
                  <a:gd name="f435" fmla="*/ f359 1 f214"/>
                  <a:gd name="f436" fmla="*/ f360 1 f215"/>
                  <a:gd name="f437" fmla="*/ f361 f205 1"/>
                  <a:gd name="f438" fmla="*/ f362 f205 1"/>
                  <a:gd name="f439" fmla="*/ f364 f206 1"/>
                  <a:gd name="f440" fmla="*/ f363 f206 1"/>
                  <a:gd name="f441" fmla="*/ f365 f205 1"/>
                  <a:gd name="f442" fmla="*/ f366 f206 1"/>
                  <a:gd name="f443" fmla="*/ f367 f205 1"/>
                  <a:gd name="f444" fmla="*/ f368 f206 1"/>
                  <a:gd name="f445" fmla="*/ f369 f205 1"/>
                  <a:gd name="f446" fmla="*/ f370 f206 1"/>
                  <a:gd name="f447" fmla="*/ f371 f205 1"/>
                  <a:gd name="f448" fmla="*/ f372 f206 1"/>
                  <a:gd name="f449" fmla="*/ f373 f205 1"/>
                  <a:gd name="f450" fmla="*/ f374 f206 1"/>
                  <a:gd name="f451" fmla="*/ f375 f205 1"/>
                  <a:gd name="f452" fmla="*/ f376 f206 1"/>
                  <a:gd name="f453" fmla="*/ f377 f205 1"/>
                  <a:gd name="f454" fmla="*/ f378 f206 1"/>
                  <a:gd name="f455" fmla="*/ f379 f205 1"/>
                  <a:gd name="f456" fmla="*/ f380 f206 1"/>
                  <a:gd name="f457" fmla="*/ f381 f205 1"/>
                  <a:gd name="f458" fmla="*/ f382 f206 1"/>
                  <a:gd name="f459" fmla="*/ f383 f205 1"/>
                  <a:gd name="f460" fmla="*/ f384 f206 1"/>
                  <a:gd name="f461" fmla="*/ f385 f205 1"/>
                  <a:gd name="f462" fmla="*/ f386 f206 1"/>
                  <a:gd name="f463" fmla="*/ f387 f205 1"/>
                  <a:gd name="f464" fmla="*/ f388 f206 1"/>
                  <a:gd name="f465" fmla="*/ f389 f205 1"/>
                  <a:gd name="f466" fmla="*/ f390 f206 1"/>
                  <a:gd name="f467" fmla="*/ f391 f205 1"/>
                  <a:gd name="f468" fmla="*/ f392 f206 1"/>
                  <a:gd name="f469" fmla="*/ f393 f205 1"/>
                  <a:gd name="f470" fmla="*/ f394 f206 1"/>
                  <a:gd name="f471" fmla="*/ f395 f205 1"/>
                  <a:gd name="f472" fmla="*/ f396 f206 1"/>
                  <a:gd name="f473" fmla="*/ f397 f205 1"/>
                  <a:gd name="f474" fmla="*/ f398 f206 1"/>
                  <a:gd name="f475" fmla="*/ f399 f205 1"/>
                  <a:gd name="f476" fmla="*/ f400 f206 1"/>
                  <a:gd name="f477" fmla="*/ f401 f205 1"/>
                  <a:gd name="f478" fmla="*/ f402 f206 1"/>
                  <a:gd name="f479" fmla="*/ f403 f205 1"/>
                  <a:gd name="f480" fmla="*/ f404 f206 1"/>
                  <a:gd name="f481" fmla="*/ f405 f205 1"/>
                  <a:gd name="f482" fmla="*/ f406 f206 1"/>
                  <a:gd name="f483" fmla="*/ f407 f205 1"/>
                  <a:gd name="f484" fmla="*/ f408 f206 1"/>
                  <a:gd name="f485" fmla="*/ f409 f205 1"/>
                  <a:gd name="f486" fmla="*/ f410 f206 1"/>
                  <a:gd name="f487" fmla="*/ f411 f205 1"/>
                  <a:gd name="f488" fmla="*/ f412 f206 1"/>
                  <a:gd name="f489" fmla="*/ f413 f205 1"/>
                  <a:gd name="f490" fmla="*/ f414 f206 1"/>
                  <a:gd name="f491" fmla="*/ f415 f205 1"/>
                  <a:gd name="f492" fmla="*/ f416 f206 1"/>
                  <a:gd name="f493" fmla="*/ f417 f205 1"/>
                  <a:gd name="f494" fmla="*/ f418 f206 1"/>
                  <a:gd name="f495" fmla="*/ f419 f205 1"/>
                  <a:gd name="f496" fmla="*/ f420 f206 1"/>
                  <a:gd name="f497" fmla="*/ f421 f205 1"/>
                  <a:gd name="f498" fmla="*/ f422 f206 1"/>
                  <a:gd name="f499" fmla="*/ f423 f205 1"/>
                  <a:gd name="f500" fmla="*/ f424 f206 1"/>
                  <a:gd name="f501" fmla="*/ f425 f205 1"/>
                  <a:gd name="f502" fmla="*/ f426 f206 1"/>
                  <a:gd name="f503" fmla="*/ f427 f205 1"/>
                  <a:gd name="f504" fmla="*/ f428 f206 1"/>
                  <a:gd name="f505" fmla="*/ f429 f205 1"/>
                  <a:gd name="f506" fmla="*/ f430 f206 1"/>
                  <a:gd name="f507" fmla="*/ f431 f205 1"/>
                  <a:gd name="f508" fmla="*/ f432 f206 1"/>
                  <a:gd name="f509" fmla="*/ f433 f205 1"/>
                  <a:gd name="f510" fmla="*/ f434 f206 1"/>
                  <a:gd name="f511" fmla="*/ f435 f205 1"/>
                  <a:gd name="f512" fmla="*/ f436 f206 1"/>
                </a:gdLst>
                <a:ahLst/>
                <a:cxnLst>
                  <a:cxn ang="3cd4">
                    <a:pos x="hc" y="t"/>
                  </a:cxn>
                  <a:cxn ang="0">
                    <a:pos x="r" y="vc"/>
                  </a:cxn>
                  <a:cxn ang="cd4">
                    <a:pos x="hc" y="b"/>
                  </a:cxn>
                  <a:cxn ang="cd2">
                    <a:pos x="l" y="vc"/>
                  </a:cxn>
                  <a:cxn ang="f288">
                    <a:pos x="f441" y="f442"/>
                  </a:cxn>
                  <a:cxn ang="f288">
                    <a:pos x="f443" y="f444"/>
                  </a:cxn>
                  <a:cxn ang="f288">
                    <a:pos x="f445" y="f446"/>
                  </a:cxn>
                  <a:cxn ang="f288">
                    <a:pos x="f447" y="f448"/>
                  </a:cxn>
                  <a:cxn ang="f288">
                    <a:pos x="f449" y="f450"/>
                  </a:cxn>
                  <a:cxn ang="f288">
                    <a:pos x="f451" y="f452"/>
                  </a:cxn>
                  <a:cxn ang="f288">
                    <a:pos x="f453" y="f454"/>
                  </a:cxn>
                  <a:cxn ang="f288">
                    <a:pos x="f455" y="f456"/>
                  </a:cxn>
                  <a:cxn ang="f288">
                    <a:pos x="f457" y="f458"/>
                  </a:cxn>
                  <a:cxn ang="f288">
                    <a:pos x="f459" y="f460"/>
                  </a:cxn>
                  <a:cxn ang="f288">
                    <a:pos x="f461" y="f462"/>
                  </a:cxn>
                  <a:cxn ang="f288">
                    <a:pos x="f463" y="f464"/>
                  </a:cxn>
                  <a:cxn ang="f288">
                    <a:pos x="f465" y="f466"/>
                  </a:cxn>
                  <a:cxn ang="f288">
                    <a:pos x="f467" y="f468"/>
                  </a:cxn>
                  <a:cxn ang="f288">
                    <a:pos x="f469" y="f470"/>
                  </a:cxn>
                  <a:cxn ang="f288">
                    <a:pos x="f471" y="f472"/>
                  </a:cxn>
                  <a:cxn ang="f288">
                    <a:pos x="f473" y="f474"/>
                  </a:cxn>
                  <a:cxn ang="f288">
                    <a:pos x="f475" y="f476"/>
                  </a:cxn>
                  <a:cxn ang="f288">
                    <a:pos x="f477" y="f478"/>
                  </a:cxn>
                  <a:cxn ang="f288">
                    <a:pos x="f479" y="f480"/>
                  </a:cxn>
                  <a:cxn ang="f288">
                    <a:pos x="f481" y="f482"/>
                  </a:cxn>
                  <a:cxn ang="f288">
                    <a:pos x="f483" y="f484"/>
                  </a:cxn>
                  <a:cxn ang="f288">
                    <a:pos x="f485" y="f486"/>
                  </a:cxn>
                  <a:cxn ang="f288">
                    <a:pos x="f487" y="f488"/>
                  </a:cxn>
                  <a:cxn ang="f288">
                    <a:pos x="f489" y="f490"/>
                  </a:cxn>
                  <a:cxn ang="f288">
                    <a:pos x="f491" y="f492"/>
                  </a:cxn>
                  <a:cxn ang="f288">
                    <a:pos x="f493" y="f494"/>
                  </a:cxn>
                  <a:cxn ang="f288">
                    <a:pos x="f495" y="f496"/>
                  </a:cxn>
                  <a:cxn ang="f288">
                    <a:pos x="f497" y="f498"/>
                  </a:cxn>
                  <a:cxn ang="f288">
                    <a:pos x="f441" y="f442"/>
                  </a:cxn>
                  <a:cxn ang="f288">
                    <a:pos x="f499" y="f500"/>
                  </a:cxn>
                  <a:cxn ang="f288">
                    <a:pos x="f501" y="f502"/>
                  </a:cxn>
                  <a:cxn ang="f288">
                    <a:pos x="f503" y="f504"/>
                  </a:cxn>
                  <a:cxn ang="f288">
                    <a:pos x="f505" y="f506"/>
                  </a:cxn>
                  <a:cxn ang="f288">
                    <a:pos x="f507" y="f508"/>
                  </a:cxn>
                  <a:cxn ang="f288">
                    <a:pos x="f509" y="f510"/>
                  </a:cxn>
                  <a:cxn ang="f288">
                    <a:pos x="f511" y="f512"/>
                  </a:cxn>
                  <a:cxn ang="f288">
                    <a:pos x="f499" y="f500"/>
                  </a:cxn>
                </a:cxnLst>
                <a:rect l="f437" t="f440" r="f438" b="f439"/>
                <a:pathLst>
                  <a:path w="1000125" h="126682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12" y="f40"/>
                      <a:pt x="f41" y="f42"/>
                      <a:pt x="f43" y="f44"/>
                    </a:cubicBezTo>
                    <a:cubicBezTo>
                      <a:pt x="f43" y="f45"/>
                      <a:pt x="f46" y="f47"/>
                      <a:pt x="f48" y="f49"/>
                    </a:cubicBezTo>
                    <a:cubicBezTo>
                      <a:pt x="f24" y="f50"/>
                      <a:pt x="f51" y="f52"/>
                      <a:pt x="f5" y="f53"/>
                    </a:cubicBezTo>
                    <a:cubicBezTo>
                      <a:pt x="f54" y="f55"/>
                      <a:pt x="f18" y="f14"/>
                      <a:pt x="f56" y="f5"/>
                    </a:cubicBezTo>
                    <a:cubicBezTo>
                      <a:pt x="f57" y="f58"/>
                      <a:pt x="f59" y="f60"/>
                      <a:pt x="f61" y="f62"/>
                    </a:cubicBezTo>
                    <a:cubicBezTo>
                      <a:pt x="f63" y="f64"/>
                      <a:pt x="f12" y="f65"/>
                      <a:pt x="f66" y="f52"/>
                    </a:cubicBezTo>
                    <a:cubicBezTo>
                      <a:pt x="f67" y="f68"/>
                      <a:pt x="f69" y="f53"/>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19"/>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99" y="f116"/>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44"/>
                      <a:pt x="f154" y="f155"/>
                      <a:pt x="f156" y="f157"/>
                    </a:cubicBezTo>
                    <a:cubicBezTo>
                      <a:pt x="f158" y="f159"/>
                      <a:pt x="f160" y="f161"/>
                      <a:pt x="f162" y="f163"/>
                    </a:cubicBezTo>
                    <a:cubicBezTo>
                      <a:pt x="f164" y="f21"/>
                      <a:pt x="f143" y="f165"/>
                      <a:pt x="f8" y="f9"/>
                    </a:cubicBezTo>
                    <a:close/>
                    <a:moveTo>
                      <a:pt x="f166" y="f167"/>
                    </a:moveTo>
                    <a:cubicBezTo>
                      <a:pt x="f168" y="f169"/>
                      <a:pt x="f168" y="f170"/>
                      <a:pt x="f171" y="f172"/>
                    </a:cubicBezTo>
                    <a:cubicBezTo>
                      <a:pt x="f173" y="f174"/>
                      <a:pt x="f175" y="f176"/>
                      <a:pt x="f177" y="f178"/>
                    </a:cubicBezTo>
                    <a:cubicBezTo>
                      <a:pt x="f179" y="f180"/>
                      <a:pt x="f181" y="f182"/>
                      <a:pt x="f183" y="f184"/>
                    </a:cubicBezTo>
                    <a:cubicBezTo>
                      <a:pt x="f185" y="f151"/>
                      <a:pt x="f186" y="f187"/>
                      <a:pt x="f185" y="f188"/>
                    </a:cubicBezTo>
                    <a:cubicBezTo>
                      <a:pt x="f189" y="f190"/>
                      <a:pt x="f191" y="f192"/>
                      <a:pt x="f193" y="f194"/>
                    </a:cubicBezTo>
                    <a:cubicBezTo>
                      <a:pt x="f195" y="f196"/>
                      <a:pt x="f197" y="f198"/>
                      <a:pt x="f199" y="f200"/>
                    </a:cubicBezTo>
                    <a:cubicBezTo>
                      <a:pt x="f201" y="f202"/>
                      <a:pt x="f127" y="f203"/>
                      <a:pt x="f166" y="f167"/>
                    </a:cubicBezTo>
                    <a:close/>
                  </a:path>
                </a:pathLst>
              </a:custGeom>
              <a:solidFill>
                <a:srgbClr val="FF8E7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5" name="Freeform: Shape 379">
                <a:extLst>
                  <a:ext uri="{FF2B5EF4-FFF2-40B4-BE49-F238E27FC236}">
                    <a16:creationId xmlns:a16="http://schemas.microsoft.com/office/drawing/2014/main" id="{A97E00CC-EE65-42A3-A186-A360BBD7CD92}"/>
                  </a:ext>
                </a:extLst>
              </p:cNvPr>
              <p:cNvSpPr/>
              <p:nvPr/>
            </p:nvSpPr>
            <p:spPr>
              <a:xfrm>
                <a:off x="4327644" y="3387120"/>
                <a:ext cx="175162" cy="196248"/>
              </a:xfrm>
              <a:custGeom>
                <a:avLst/>
                <a:gdLst>
                  <a:gd name="f0" fmla="val 10800000"/>
                  <a:gd name="f1" fmla="val 5400000"/>
                  <a:gd name="f2" fmla="val 180"/>
                  <a:gd name="f3" fmla="val w"/>
                  <a:gd name="f4" fmla="val h"/>
                  <a:gd name="f5" fmla="val 0"/>
                  <a:gd name="f6" fmla="val 1028700"/>
                  <a:gd name="f7" fmla="val 1152525"/>
                  <a:gd name="f8" fmla="val 709613"/>
                  <a:gd name="f9" fmla="val 1136403"/>
                  <a:gd name="f10" fmla="val 645795"/>
                  <a:gd name="f11" fmla="val 1180218"/>
                  <a:gd name="f12" fmla="val 569595"/>
                  <a:gd name="f13" fmla="val 1164978"/>
                  <a:gd name="f14" fmla="val 542925"/>
                  <a:gd name="f15" fmla="val 1109733"/>
                  <a:gd name="f16" fmla="val 519113"/>
                  <a:gd name="f17" fmla="val 1060203"/>
                  <a:gd name="f18" fmla="val 477203"/>
                  <a:gd name="f19" fmla="val 1044963"/>
                  <a:gd name="f20" fmla="val 425768"/>
                  <a:gd name="f21" fmla="val 410528"/>
                  <a:gd name="f22" fmla="val 394335"/>
                  <a:gd name="f23" fmla="val 1043058"/>
                  <a:gd name="f24" fmla="val 377190"/>
                  <a:gd name="f25" fmla="val 1031628"/>
                  <a:gd name="f26" fmla="val 389573"/>
                  <a:gd name="f27" fmla="val 1023055"/>
                  <a:gd name="f28" fmla="val 403860"/>
                  <a:gd name="f29" fmla="val 1016388"/>
                  <a:gd name="f30" fmla="val 414338"/>
                  <a:gd name="f31" fmla="val 1005911"/>
                  <a:gd name="f32" fmla="val 423863"/>
                  <a:gd name="f33" fmla="val 996386"/>
                  <a:gd name="f34" fmla="val 434340"/>
                  <a:gd name="f35" fmla="val 984003"/>
                  <a:gd name="f36" fmla="val 972573"/>
                  <a:gd name="f37" fmla="val 437198"/>
                  <a:gd name="f38" fmla="val 741116"/>
                  <a:gd name="f39" fmla="val 438150"/>
                  <a:gd name="f40" fmla="val 509658"/>
                  <a:gd name="f41" fmla="val 440055"/>
                  <a:gd name="f42" fmla="val 278201"/>
                  <a:gd name="f43" fmla="val 225813"/>
                  <a:gd name="f44" fmla="val 173426"/>
                  <a:gd name="f45" fmla="val 120086"/>
                  <a:gd name="f46" fmla="val 300038"/>
                  <a:gd name="f47" fmla="val 50553"/>
                  <a:gd name="f48" fmla="val 194310"/>
                  <a:gd name="f49" fmla="val 72461"/>
                  <a:gd name="f50" fmla="val 143828"/>
                  <a:gd name="f51" fmla="val 188666"/>
                  <a:gd name="f52" fmla="val 118110"/>
                  <a:gd name="f53" fmla="val 159138"/>
                  <a:gd name="f54" fmla="val 93345"/>
                  <a:gd name="f55" fmla="val 131516"/>
                  <a:gd name="f56" fmla="val 69532"/>
                  <a:gd name="f57" fmla="val 103893"/>
                  <a:gd name="f58" fmla="val 44768"/>
                  <a:gd name="f59" fmla="val 75318"/>
                  <a:gd name="f60" fmla="val 20003"/>
                  <a:gd name="f61" fmla="val 46743"/>
                  <a:gd name="f62" fmla="val 22931"/>
                  <a:gd name="f63" fmla="val 88582"/>
                  <a:gd name="f64" fmla="val 17216"/>
                  <a:gd name="f65" fmla="val 180023"/>
                  <a:gd name="f66" fmla="val 18168"/>
                  <a:gd name="f67" fmla="val 267653"/>
                  <a:gd name="f68" fmla="val 3881"/>
                  <a:gd name="f69" fmla="val 368618"/>
                  <a:gd name="f70" fmla="val -12312"/>
                  <a:gd name="f71" fmla="val 456248"/>
                  <a:gd name="f72" fmla="val 25788"/>
                  <a:gd name="f73" fmla="val 546735"/>
                  <a:gd name="f74" fmla="val 51506"/>
                  <a:gd name="f75" fmla="val 650557"/>
                  <a:gd name="f76" fmla="val 80081"/>
                  <a:gd name="f77" fmla="val 751523"/>
                  <a:gd name="f78" fmla="val 116276"/>
                  <a:gd name="f79" fmla="val 855345"/>
                  <a:gd name="f80" fmla="val 145803"/>
                  <a:gd name="f81" fmla="val 942023"/>
                  <a:gd name="f82" fmla="val 170568"/>
                  <a:gd name="f83" fmla="val 962026"/>
                  <a:gd name="f84" fmla="val 158186"/>
                  <a:gd name="f85" fmla="val 1001078"/>
                  <a:gd name="f86" fmla="val 78176"/>
                  <a:gd name="f87" fmla="val 1009651"/>
                  <a:gd name="f88" fmla="val 61031"/>
                  <a:gd name="f89" fmla="val 1018222"/>
                  <a:gd name="f90" fmla="val 43886"/>
                  <a:gd name="f91" fmla="val 1029653"/>
                  <a:gd name="f92" fmla="val 27693"/>
                  <a:gd name="f93" fmla="val 1035368"/>
                  <a:gd name="f94" fmla="val 141993"/>
                  <a:gd name="f95" fmla="val 982980"/>
                  <a:gd name="f96" fmla="val 203906"/>
                  <a:gd name="f97" fmla="val 875348"/>
                  <a:gd name="f98" fmla="val 197238"/>
                  <a:gd name="f99" fmla="val 773430"/>
                  <a:gd name="f100" fmla="val 191523"/>
                  <a:gd name="f101" fmla="val 671513"/>
                  <a:gd name="f102" fmla="val 174378"/>
                  <a:gd name="f103" fmla="val 563880"/>
                  <a:gd name="f104" fmla="val 161043"/>
                  <a:gd name="f105" fmla="val 562928"/>
                  <a:gd name="f106" fmla="val 171521"/>
                  <a:gd name="f107" fmla="val 559118"/>
                  <a:gd name="f108" fmla="val 189618"/>
                  <a:gd name="f109" fmla="val 207716"/>
                  <a:gd name="f110" fmla="val 460128"/>
                  <a:gd name="f111" fmla="val 566738"/>
                  <a:gd name="f112" fmla="val 711588"/>
                  <a:gd name="f113" fmla="val 573405"/>
                  <a:gd name="f114" fmla="val 964001"/>
                  <a:gd name="f115" fmla="val 575310"/>
                  <a:gd name="f116" fmla="val 1047821"/>
                  <a:gd name="f117" fmla="val 603885"/>
                  <a:gd name="f118" fmla="val 1119258"/>
                  <a:gd name="f119" fmla="+- 0 0 -90"/>
                  <a:gd name="f120" fmla="*/ f3 1 1028700"/>
                  <a:gd name="f121" fmla="*/ f4 1 1152525"/>
                  <a:gd name="f122" fmla="val f5"/>
                  <a:gd name="f123" fmla="val f6"/>
                  <a:gd name="f124" fmla="val f7"/>
                  <a:gd name="f125" fmla="*/ f119 f0 1"/>
                  <a:gd name="f126" fmla="+- f124 0 f122"/>
                  <a:gd name="f127" fmla="+- f123 0 f122"/>
                  <a:gd name="f128" fmla="*/ f125 1 f2"/>
                  <a:gd name="f129" fmla="*/ f127 1 1028700"/>
                  <a:gd name="f130" fmla="*/ f126 1 1152525"/>
                  <a:gd name="f131" fmla="*/ 709613 f127 1"/>
                  <a:gd name="f132" fmla="*/ 1136403 f126 1"/>
                  <a:gd name="f133" fmla="*/ 542925 f127 1"/>
                  <a:gd name="f134" fmla="*/ 1109733 f126 1"/>
                  <a:gd name="f135" fmla="*/ 425768 f127 1"/>
                  <a:gd name="f136" fmla="*/ 1044963 f126 1"/>
                  <a:gd name="f137" fmla="*/ 377190 f127 1"/>
                  <a:gd name="f138" fmla="*/ 1031628 f126 1"/>
                  <a:gd name="f139" fmla="*/ 414338 f127 1"/>
                  <a:gd name="f140" fmla="*/ 1005911 f126 1"/>
                  <a:gd name="f141" fmla="*/ 434340 f127 1"/>
                  <a:gd name="f142" fmla="*/ 972573 f126 1"/>
                  <a:gd name="f143" fmla="*/ 440055 f127 1"/>
                  <a:gd name="f144" fmla="*/ 278201 f126 1"/>
                  <a:gd name="f145" fmla="*/ 120086 f126 1"/>
                  <a:gd name="f146" fmla="*/ 143828 f127 1"/>
                  <a:gd name="f147" fmla="*/ 188666 f126 1"/>
                  <a:gd name="f148" fmla="*/ 69532 f127 1"/>
                  <a:gd name="f149" fmla="*/ 103893 f126 1"/>
                  <a:gd name="f150" fmla="*/ 0 f127 1"/>
                  <a:gd name="f151" fmla="*/ 22931 f126 1"/>
                  <a:gd name="f152" fmla="*/ 267653 f127 1"/>
                  <a:gd name="f153" fmla="*/ 3881 f126 1"/>
                  <a:gd name="f154" fmla="*/ 546735 f127 1"/>
                  <a:gd name="f155" fmla="*/ 51506 f126 1"/>
                  <a:gd name="f156" fmla="*/ 855345 f127 1"/>
                  <a:gd name="f157" fmla="*/ 145803 f126 1"/>
                  <a:gd name="f158" fmla="*/ 1001078 f127 1"/>
                  <a:gd name="f159" fmla="*/ 78176 f126 1"/>
                  <a:gd name="f160" fmla="*/ 1029653 f127 1"/>
                  <a:gd name="f161" fmla="*/ 27693 f126 1"/>
                  <a:gd name="f162" fmla="*/ 875348 f127 1"/>
                  <a:gd name="f163" fmla="*/ 197238 f126 1"/>
                  <a:gd name="f164" fmla="*/ 563880 f127 1"/>
                  <a:gd name="f165" fmla="*/ 161043 f126 1"/>
                  <a:gd name="f166" fmla="*/ 559118 f127 1"/>
                  <a:gd name="f167" fmla="*/ 207716 f126 1"/>
                  <a:gd name="f168" fmla="*/ 573405 f127 1"/>
                  <a:gd name="f169" fmla="*/ 964001 f126 1"/>
                  <a:gd name="f170" fmla="+- f128 0 f1"/>
                  <a:gd name="f171" fmla="*/ f131 1 1028700"/>
                  <a:gd name="f172" fmla="*/ f132 1 1152525"/>
                  <a:gd name="f173" fmla="*/ f133 1 1028700"/>
                  <a:gd name="f174" fmla="*/ f134 1 1152525"/>
                  <a:gd name="f175" fmla="*/ f135 1 1028700"/>
                  <a:gd name="f176" fmla="*/ f136 1 1152525"/>
                  <a:gd name="f177" fmla="*/ f137 1 1028700"/>
                  <a:gd name="f178" fmla="*/ f138 1 1152525"/>
                  <a:gd name="f179" fmla="*/ f139 1 1028700"/>
                  <a:gd name="f180" fmla="*/ f140 1 1152525"/>
                  <a:gd name="f181" fmla="*/ f141 1 1028700"/>
                  <a:gd name="f182" fmla="*/ f142 1 1152525"/>
                  <a:gd name="f183" fmla="*/ f143 1 1028700"/>
                  <a:gd name="f184" fmla="*/ f144 1 1152525"/>
                  <a:gd name="f185" fmla="*/ f145 1 1152525"/>
                  <a:gd name="f186" fmla="*/ f146 1 1028700"/>
                  <a:gd name="f187" fmla="*/ f147 1 1152525"/>
                  <a:gd name="f188" fmla="*/ f148 1 1028700"/>
                  <a:gd name="f189" fmla="*/ f149 1 1152525"/>
                  <a:gd name="f190" fmla="*/ f150 1 1028700"/>
                  <a:gd name="f191" fmla="*/ f151 1 1152525"/>
                  <a:gd name="f192" fmla="*/ f152 1 1028700"/>
                  <a:gd name="f193" fmla="*/ f153 1 1152525"/>
                  <a:gd name="f194" fmla="*/ f154 1 1028700"/>
                  <a:gd name="f195" fmla="*/ f155 1 1152525"/>
                  <a:gd name="f196" fmla="*/ f156 1 1028700"/>
                  <a:gd name="f197" fmla="*/ f157 1 1152525"/>
                  <a:gd name="f198" fmla="*/ f158 1 1028700"/>
                  <a:gd name="f199" fmla="*/ f159 1 1152525"/>
                  <a:gd name="f200" fmla="*/ f160 1 1028700"/>
                  <a:gd name="f201" fmla="*/ f161 1 1152525"/>
                  <a:gd name="f202" fmla="*/ f162 1 1028700"/>
                  <a:gd name="f203" fmla="*/ f163 1 1152525"/>
                  <a:gd name="f204" fmla="*/ f164 1 1028700"/>
                  <a:gd name="f205" fmla="*/ f165 1 1152525"/>
                  <a:gd name="f206" fmla="*/ f166 1 1028700"/>
                  <a:gd name="f207" fmla="*/ f167 1 1152525"/>
                  <a:gd name="f208" fmla="*/ f168 1 1028700"/>
                  <a:gd name="f209" fmla="*/ f169 1 1152525"/>
                  <a:gd name="f210" fmla="*/ f122 1 f129"/>
                  <a:gd name="f211" fmla="*/ f123 1 f129"/>
                  <a:gd name="f212" fmla="*/ f122 1 f130"/>
                  <a:gd name="f213" fmla="*/ f124 1 f130"/>
                  <a:gd name="f214" fmla="*/ f171 1 f129"/>
                  <a:gd name="f215" fmla="*/ f172 1 f130"/>
                  <a:gd name="f216" fmla="*/ f173 1 f129"/>
                  <a:gd name="f217" fmla="*/ f174 1 f130"/>
                  <a:gd name="f218" fmla="*/ f175 1 f129"/>
                  <a:gd name="f219" fmla="*/ f176 1 f130"/>
                  <a:gd name="f220" fmla="*/ f177 1 f129"/>
                  <a:gd name="f221" fmla="*/ f178 1 f130"/>
                  <a:gd name="f222" fmla="*/ f179 1 f129"/>
                  <a:gd name="f223" fmla="*/ f180 1 f130"/>
                  <a:gd name="f224" fmla="*/ f181 1 f129"/>
                  <a:gd name="f225" fmla="*/ f182 1 f130"/>
                  <a:gd name="f226" fmla="*/ f183 1 f129"/>
                  <a:gd name="f227" fmla="*/ f184 1 f130"/>
                  <a:gd name="f228" fmla="*/ f185 1 f130"/>
                  <a:gd name="f229" fmla="*/ f186 1 f129"/>
                  <a:gd name="f230" fmla="*/ f187 1 f130"/>
                  <a:gd name="f231" fmla="*/ f188 1 f129"/>
                  <a:gd name="f232" fmla="*/ f189 1 f130"/>
                  <a:gd name="f233" fmla="*/ f190 1 f129"/>
                  <a:gd name="f234" fmla="*/ f191 1 f130"/>
                  <a:gd name="f235" fmla="*/ f192 1 f129"/>
                  <a:gd name="f236" fmla="*/ f193 1 f130"/>
                  <a:gd name="f237" fmla="*/ f194 1 f129"/>
                  <a:gd name="f238" fmla="*/ f195 1 f130"/>
                  <a:gd name="f239" fmla="*/ f196 1 f129"/>
                  <a:gd name="f240" fmla="*/ f197 1 f130"/>
                  <a:gd name="f241" fmla="*/ f198 1 f129"/>
                  <a:gd name="f242" fmla="*/ f199 1 f130"/>
                  <a:gd name="f243" fmla="*/ f200 1 f129"/>
                  <a:gd name="f244" fmla="*/ f201 1 f130"/>
                  <a:gd name="f245" fmla="*/ f202 1 f129"/>
                  <a:gd name="f246" fmla="*/ f203 1 f130"/>
                  <a:gd name="f247" fmla="*/ f204 1 f129"/>
                  <a:gd name="f248" fmla="*/ f205 1 f130"/>
                  <a:gd name="f249" fmla="*/ f206 1 f129"/>
                  <a:gd name="f250" fmla="*/ f207 1 f130"/>
                  <a:gd name="f251" fmla="*/ f208 1 f129"/>
                  <a:gd name="f252" fmla="*/ f209 1 f130"/>
                  <a:gd name="f253" fmla="*/ f210 f120 1"/>
                  <a:gd name="f254" fmla="*/ f211 f120 1"/>
                  <a:gd name="f255" fmla="*/ f213 f121 1"/>
                  <a:gd name="f256" fmla="*/ f212 f121 1"/>
                  <a:gd name="f257" fmla="*/ f214 f120 1"/>
                  <a:gd name="f258" fmla="*/ f215 f121 1"/>
                  <a:gd name="f259" fmla="*/ f216 f120 1"/>
                  <a:gd name="f260" fmla="*/ f217 f121 1"/>
                  <a:gd name="f261" fmla="*/ f218 f120 1"/>
                  <a:gd name="f262" fmla="*/ f219 f121 1"/>
                  <a:gd name="f263" fmla="*/ f220 f120 1"/>
                  <a:gd name="f264" fmla="*/ f221 f121 1"/>
                  <a:gd name="f265" fmla="*/ f222 f120 1"/>
                  <a:gd name="f266" fmla="*/ f223 f121 1"/>
                  <a:gd name="f267" fmla="*/ f224 f120 1"/>
                  <a:gd name="f268" fmla="*/ f225 f121 1"/>
                  <a:gd name="f269" fmla="*/ f226 f120 1"/>
                  <a:gd name="f270" fmla="*/ f227 f121 1"/>
                  <a:gd name="f271" fmla="*/ f228 f121 1"/>
                  <a:gd name="f272" fmla="*/ f229 f120 1"/>
                  <a:gd name="f273" fmla="*/ f230 f121 1"/>
                  <a:gd name="f274" fmla="*/ f231 f120 1"/>
                  <a:gd name="f275" fmla="*/ f232 f121 1"/>
                  <a:gd name="f276" fmla="*/ f233 f120 1"/>
                  <a:gd name="f277" fmla="*/ f234 f121 1"/>
                  <a:gd name="f278" fmla="*/ f235 f120 1"/>
                  <a:gd name="f279" fmla="*/ f236 f121 1"/>
                  <a:gd name="f280" fmla="*/ f237 f120 1"/>
                  <a:gd name="f281" fmla="*/ f238 f121 1"/>
                  <a:gd name="f282" fmla="*/ f239 f120 1"/>
                  <a:gd name="f283" fmla="*/ f240 f121 1"/>
                  <a:gd name="f284" fmla="*/ f241 f120 1"/>
                  <a:gd name="f285" fmla="*/ f242 f121 1"/>
                  <a:gd name="f286" fmla="*/ f243 f120 1"/>
                  <a:gd name="f287" fmla="*/ f244 f121 1"/>
                  <a:gd name="f288" fmla="*/ f245 f120 1"/>
                  <a:gd name="f289" fmla="*/ f246 f121 1"/>
                  <a:gd name="f290" fmla="*/ f247 f120 1"/>
                  <a:gd name="f291" fmla="*/ f248 f121 1"/>
                  <a:gd name="f292" fmla="*/ f249 f120 1"/>
                  <a:gd name="f293" fmla="*/ f250 f121 1"/>
                  <a:gd name="f294" fmla="*/ f251 f120 1"/>
                  <a:gd name="f295" fmla="*/ f252 f121 1"/>
                </a:gdLst>
                <a:ahLst/>
                <a:cxnLst>
                  <a:cxn ang="3cd4">
                    <a:pos x="hc" y="t"/>
                  </a:cxn>
                  <a:cxn ang="0">
                    <a:pos x="r" y="vc"/>
                  </a:cxn>
                  <a:cxn ang="cd4">
                    <a:pos x="hc" y="b"/>
                  </a:cxn>
                  <a:cxn ang="cd2">
                    <a:pos x="l" y="vc"/>
                  </a:cxn>
                  <a:cxn ang="f170">
                    <a:pos x="f257" y="f258"/>
                  </a:cxn>
                  <a:cxn ang="f170">
                    <a:pos x="f259" y="f260"/>
                  </a:cxn>
                  <a:cxn ang="f170">
                    <a:pos x="f261" y="f262"/>
                  </a:cxn>
                  <a:cxn ang="f170">
                    <a:pos x="f263" y="f264"/>
                  </a:cxn>
                  <a:cxn ang="f170">
                    <a:pos x="f265" y="f266"/>
                  </a:cxn>
                  <a:cxn ang="f170">
                    <a:pos x="f267" y="f268"/>
                  </a:cxn>
                  <a:cxn ang="f170">
                    <a:pos x="f269" y="f270"/>
                  </a:cxn>
                  <a:cxn ang="f170">
                    <a:pos x="f269" y="f271"/>
                  </a:cxn>
                  <a:cxn ang="f170">
                    <a:pos x="f272" y="f273"/>
                  </a:cxn>
                  <a:cxn ang="f170">
                    <a:pos x="f274" y="f275"/>
                  </a:cxn>
                  <a:cxn ang="f170">
                    <a:pos x="f276" y="f277"/>
                  </a:cxn>
                  <a:cxn ang="f170">
                    <a:pos x="f278" y="f279"/>
                  </a:cxn>
                  <a:cxn ang="f170">
                    <a:pos x="f280" y="f281"/>
                  </a:cxn>
                  <a:cxn ang="f170">
                    <a:pos x="f282" y="f283"/>
                  </a:cxn>
                  <a:cxn ang="f170">
                    <a:pos x="f284" y="f285"/>
                  </a:cxn>
                  <a:cxn ang="f170">
                    <a:pos x="f286" y="f287"/>
                  </a:cxn>
                  <a:cxn ang="f170">
                    <a:pos x="f288" y="f289"/>
                  </a:cxn>
                  <a:cxn ang="f170">
                    <a:pos x="f290" y="f291"/>
                  </a:cxn>
                  <a:cxn ang="f170">
                    <a:pos x="f292" y="f293"/>
                  </a:cxn>
                  <a:cxn ang="f170">
                    <a:pos x="f294" y="f295"/>
                  </a:cxn>
                  <a:cxn ang="f170">
                    <a:pos x="f257" y="f258"/>
                  </a:cxn>
                </a:cxnLst>
                <a:rect l="f253" t="f256" r="f254" b="f255"/>
                <a:pathLst>
                  <a:path w="1028700" h="1152525">
                    <a:moveTo>
                      <a:pt x="f8" y="f9"/>
                    </a:moveTo>
                    <a:cubicBezTo>
                      <a:pt x="f10" y="f11"/>
                      <a:pt x="f12" y="f13"/>
                      <a:pt x="f14" y="f15"/>
                    </a:cubicBezTo>
                    <a:cubicBezTo>
                      <a:pt x="f16" y="f17"/>
                      <a:pt x="f18" y="f19"/>
                      <a:pt x="f20" y="f19"/>
                    </a:cubicBezTo>
                    <a:cubicBezTo>
                      <a:pt x="f21" y="f19"/>
                      <a:pt x="f22" y="f23"/>
                      <a:pt x="f24" y="f25"/>
                    </a:cubicBezTo>
                    <a:cubicBezTo>
                      <a:pt x="f26" y="f27"/>
                      <a:pt x="f28" y="f29"/>
                      <a:pt x="f30" y="f31"/>
                    </a:cubicBezTo>
                    <a:cubicBezTo>
                      <a:pt x="f32" y="f33"/>
                      <a:pt x="f34" y="f35"/>
                      <a:pt x="f34" y="f36"/>
                    </a:cubicBezTo>
                    <a:cubicBezTo>
                      <a:pt x="f37" y="f38"/>
                      <a:pt x="f39" y="f40"/>
                      <a:pt x="f41" y="f42"/>
                    </a:cubicBezTo>
                    <a:cubicBezTo>
                      <a:pt x="f41" y="f43"/>
                      <a:pt x="f41" y="f44"/>
                      <a:pt x="f41" y="f45"/>
                    </a:cubicBezTo>
                    <a:cubicBezTo>
                      <a:pt x="f46" y="f47"/>
                      <a:pt x="f48" y="f49"/>
                      <a:pt x="f50" y="f51"/>
                    </a:cubicBezTo>
                    <a:cubicBezTo>
                      <a:pt x="f52" y="f53"/>
                      <a:pt x="f54" y="f55"/>
                      <a:pt x="f56" y="f57"/>
                    </a:cubicBezTo>
                    <a:cubicBezTo>
                      <a:pt x="f58" y="f59"/>
                      <a:pt x="f60" y="f61"/>
                      <a:pt x="f5"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7" y="f109"/>
                    </a:cubicBezTo>
                    <a:cubicBezTo>
                      <a:pt x="f105" y="f110"/>
                      <a:pt x="f111" y="f112"/>
                      <a:pt x="f113" y="f114"/>
                    </a:cubicBezTo>
                    <a:cubicBezTo>
                      <a:pt x="f115" y="f116"/>
                      <a:pt x="f117" y="f118"/>
                      <a:pt x="f8" y="f9"/>
                    </a:cubicBezTo>
                    <a:close/>
                  </a:path>
                </a:pathLst>
              </a:custGeom>
              <a:solidFill>
                <a:srgbClr val="FF8E7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156" name="Group 371">
              <a:extLst>
                <a:ext uri="{FF2B5EF4-FFF2-40B4-BE49-F238E27FC236}">
                  <a16:creationId xmlns:a16="http://schemas.microsoft.com/office/drawing/2014/main" id="{376FF069-41A5-4F92-B73D-C2D9FA0D7BC8}"/>
                </a:ext>
              </a:extLst>
            </p:cNvPr>
            <p:cNvGrpSpPr/>
            <p:nvPr/>
          </p:nvGrpSpPr>
          <p:grpSpPr>
            <a:xfrm>
              <a:off x="3378342" y="2773457"/>
              <a:ext cx="612373" cy="321128"/>
              <a:chOff x="3378342" y="2773457"/>
              <a:chExt cx="612373" cy="321128"/>
            </a:xfrm>
          </p:grpSpPr>
          <p:sp>
            <p:nvSpPr>
              <p:cNvPr id="157" name="Freeform: Shape 372">
                <a:extLst>
                  <a:ext uri="{FF2B5EF4-FFF2-40B4-BE49-F238E27FC236}">
                    <a16:creationId xmlns:a16="http://schemas.microsoft.com/office/drawing/2014/main" id="{CD2BAF50-A21F-4D75-A910-CA63A67E8193}"/>
                  </a:ext>
                </a:extLst>
              </p:cNvPr>
              <p:cNvSpPr/>
              <p:nvPr/>
            </p:nvSpPr>
            <p:spPr>
              <a:xfrm>
                <a:off x="3723107" y="2833533"/>
                <a:ext cx="267608" cy="248149"/>
              </a:xfrm>
              <a:custGeom>
                <a:avLst/>
                <a:gdLst>
                  <a:gd name="f0" fmla="val 10800000"/>
                  <a:gd name="f1" fmla="val 5400000"/>
                  <a:gd name="f2" fmla="val 180"/>
                  <a:gd name="f3" fmla="val w"/>
                  <a:gd name="f4" fmla="val h"/>
                  <a:gd name="f5" fmla="val 0"/>
                  <a:gd name="f6" fmla="val 1571625"/>
                  <a:gd name="f7" fmla="val 1457325"/>
                  <a:gd name="f8" fmla="val 623196"/>
                  <a:gd name="f9" fmla="val 1360170"/>
                  <a:gd name="f10" fmla="val 643199"/>
                  <a:gd name="f11" fmla="val 1337310"/>
                  <a:gd name="f12" fmla="val 659391"/>
                  <a:gd name="f13" fmla="val 1323023"/>
                  <a:gd name="f14" fmla="val 670821"/>
                  <a:gd name="f15" fmla="val 1305878"/>
                  <a:gd name="f16" fmla="val 687014"/>
                  <a:gd name="f17" fmla="val 1282065"/>
                  <a:gd name="f18" fmla="val 709874"/>
                  <a:gd name="f19" fmla="val 1256348"/>
                  <a:gd name="f20" fmla="val 711779"/>
                  <a:gd name="f21" fmla="val 1229678"/>
                  <a:gd name="f22" fmla="val 717494"/>
                  <a:gd name="f23" fmla="val 1161098"/>
                  <a:gd name="f24" fmla="val 713684"/>
                  <a:gd name="f25" fmla="val 1090612"/>
                  <a:gd name="f26" fmla="val 1021080"/>
                  <a:gd name="f27" fmla="val 520326"/>
                  <a:gd name="f28" fmla="val 1118235"/>
                  <a:gd name="f29" fmla="val 361259"/>
                  <a:gd name="f30" fmla="val 1039178"/>
                  <a:gd name="f31" fmla="val 220289"/>
                  <a:gd name="f32" fmla="val 933450"/>
                  <a:gd name="f33" fmla="val 32646"/>
                  <a:gd name="f34" fmla="val 791528"/>
                  <a:gd name="f35" fmla="val -37839"/>
                  <a:gd name="f36" fmla="val 590550"/>
                  <a:gd name="f37" fmla="val 19311"/>
                  <a:gd name="f38" fmla="val 362903"/>
                  <a:gd name="f39" fmla="val 44076"/>
                  <a:gd name="f40" fmla="val 263842"/>
                  <a:gd name="f41" fmla="val 122181"/>
                  <a:gd name="f42" fmla="val 181927"/>
                  <a:gd name="f43" fmla="val 216479"/>
                  <a:gd name="f44" fmla="val 134302"/>
                  <a:gd name="f45" fmla="val 280296"/>
                  <a:gd name="f46" fmla="val 101917"/>
                  <a:gd name="f47" fmla="val 352686"/>
                  <a:gd name="f48" fmla="val 83820"/>
                  <a:gd name="f49" fmla="val 423171"/>
                  <a:gd name="f50" fmla="val 66675"/>
                  <a:gd name="f51" fmla="val 467939"/>
                  <a:gd name="f52" fmla="val 56197"/>
                  <a:gd name="f53" fmla="val 510801"/>
                  <a:gd name="f54" fmla="val 49530"/>
                  <a:gd name="f55" fmla="val 528899"/>
                  <a:gd name="f56" fmla="val 567951"/>
                  <a:gd name="f57" fmla="val 14288"/>
                  <a:gd name="f58" fmla="val 571761"/>
                  <a:gd name="f59" fmla="val 33338"/>
                  <a:gd name="f60" fmla="val 548901"/>
                  <a:gd name="f61" fmla="val 64770"/>
                  <a:gd name="f62" fmla="val 507944"/>
                  <a:gd name="f63" fmla="val 120967"/>
                  <a:gd name="f64" fmla="val 470796"/>
                  <a:gd name="f65" fmla="val 180022"/>
                  <a:gd name="f66" fmla="val 432696"/>
                  <a:gd name="f67" fmla="val 237172"/>
                  <a:gd name="f68" fmla="val 378404"/>
                  <a:gd name="f69" fmla="val 214313"/>
                  <a:gd name="f70" fmla="val 391739"/>
                  <a:gd name="f71" fmla="val 158115"/>
                  <a:gd name="f72" fmla="val 296489"/>
                  <a:gd name="f73" fmla="val 142875"/>
                  <a:gd name="f74" fmla="val 173616"/>
                  <a:gd name="f75" fmla="val 231458"/>
                  <a:gd name="f76" fmla="val 160281"/>
                  <a:gd name="f77" fmla="val 337185"/>
                  <a:gd name="f78" fmla="val 144089"/>
                  <a:gd name="f79" fmla="val 458153"/>
                  <a:gd name="f80" fmla="val 145041"/>
                  <a:gd name="f81" fmla="val 581025"/>
                  <a:gd name="f82" fmla="val 182189"/>
                  <a:gd name="f83" fmla="val 700088"/>
                  <a:gd name="f84" fmla="val 207906"/>
                  <a:gd name="f85" fmla="val 783907"/>
                  <a:gd name="f86" fmla="val 256484"/>
                  <a:gd name="f87" fmla="val 850582"/>
                  <a:gd name="f88" fmla="val 333636"/>
                  <a:gd name="f89" fmla="val 893445"/>
                  <a:gd name="f90" fmla="val 398406"/>
                  <a:gd name="f91" fmla="val 929640"/>
                  <a:gd name="f92" fmla="val 463176"/>
                  <a:gd name="f93" fmla="val 965835"/>
                  <a:gd name="f94" fmla="val 529851"/>
                  <a:gd name="f95" fmla="val 998220"/>
                  <a:gd name="f96" fmla="val 549854"/>
                  <a:gd name="f97" fmla="val 1007745"/>
                  <a:gd name="f98" fmla="val 576524"/>
                  <a:gd name="f99" fmla="val 1006793"/>
                  <a:gd name="f100" fmla="val 599384"/>
                  <a:gd name="f101" fmla="val 1002982"/>
                  <a:gd name="f102" fmla="val 631769"/>
                  <a:gd name="f103" fmla="val 997268"/>
                  <a:gd name="f104" fmla="val 664154"/>
                  <a:gd name="f105" fmla="val 986790"/>
                  <a:gd name="f106" fmla="val 694634"/>
                  <a:gd name="f107" fmla="val 973455"/>
                  <a:gd name="f108" fmla="val 705111"/>
                  <a:gd name="f109" fmla="val 968693"/>
                  <a:gd name="f110" fmla="val 715589"/>
                  <a:gd name="f111" fmla="val 950595"/>
                  <a:gd name="f112" fmla="val 938212"/>
                  <a:gd name="f113" fmla="val 708921"/>
                  <a:gd name="f114" fmla="val 790575"/>
                  <a:gd name="f115" fmla="val 699396"/>
                  <a:gd name="f116" fmla="val 643890"/>
                  <a:gd name="f117" fmla="val 691776"/>
                  <a:gd name="f118" fmla="val 497205"/>
                  <a:gd name="f119" fmla="val 687966"/>
                  <a:gd name="f120" fmla="val 419100"/>
                  <a:gd name="f121" fmla="val 683204"/>
                  <a:gd name="f122" fmla="val 341948"/>
                  <a:gd name="f123" fmla="val 682251"/>
                  <a:gd name="f124" fmla="val 681299"/>
                  <a:gd name="f125" fmla="val 208597"/>
                  <a:gd name="f126" fmla="val 667011"/>
                  <a:gd name="f127" fmla="val 161925"/>
                  <a:gd name="f128" fmla="val 124777"/>
                  <a:gd name="f129" fmla="val 605099"/>
                  <a:gd name="f130" fmla="val 109538"/>
                  <a:gd name="f131" fmla="val 592716"/>
                  <a:gd name="f132" fmla="val 89535"/>
                  <a:gd name="f133" fmla="val 575571"/>
                  <a:gd name="f134" fmla="val 69532"/>
                  <a:gd name="f135" fmla="val 645104"/>
                  <a:gd name="f136" fmla="val 704159"/>
                  <a:gd name="f137" fmla="val 762261"/>
                  <a:gd name="f138" fmla="val 70485"/>
                  <a:gd name="f139" fmla="val 822269"/>
                  <a:gd name="f140" fmla="val 77152"/>
                  <a:gd name="f141" fmla="val 864179"/>
                  <a:gd name="f142" fmla="val 7620"/>
                  <a:gd name="f143" fmla="val 937521"/>
                  <a:gd name="f144" fmla="val 34290"/>
                  <a:gd name="f145" fmla="val 917519"/>
                  <a:gd name="f146" fmla="val 903231"/>
                  <a:gd name="f147" fmla="val 59055"/>
                  <a:gd name="f148" fmla="val 890849"/>
                  <a:gd name="f149" fmla="val 833699"/>
                  <a:gd name="f150" fmla="val 122872"/>
                  <a:gd name="f151" fmla="val 791789"/>
                  <a:gd name="f152" fmla="val 183833"/>
                  <a:gd name="f153" fmla="val 796551"/>
                  <a:gd name="f154" fmla="val 264795"/>
                  <a:gd name="f155" fmla="val 812744"/>
                  <a:gd name="f156" fmla="val 518160"/>
                  <a:gd name="f157" fmla="val 831794"/>
                  <a:gd name="f158" fmla="val 770573"/>
                  <a:gd name="f159" fmla="val 849891"/>
                  <a:gd name="f160" fmla="val 1022985"/>
                  <a:gd name="f161" fmla="val 855606"/>
                  <a:gd name="f162" fmla="val 1025843"/>
                  <a:gd name="f163" fmla="val 860369"/>
                  <a:gd name="f164" fmla="val 1029653"/>
                  <a:gd name="f165" fmla="val 866084"/>
                  <a:gd name="f166" fmla="val 1032510"/>
                  <a:gd name="f167" fmla="val 880371"/>
                  <a:gd name="f168" fmla="val 1018223"/>
                  <a:gd name="f169" fmla="val 901326"/>
                  <a:gd name="f170" fmla="val 908946"/>
                  <a:gd name="f171" fmla="val 990600"/>
                  <a:gd name="f172" fmla="val 992766"/>
                  <a:gd name="f173" fmla="val 795338"/>
                  <a:gd name="f174" fmla="val 1080396"/>
                  <a:gd name="f175" fmla="val 601028"/>
                  <a:gd name="f176" fmla="val 1153739"/>
                  <a:gd name="f177" fmla="val 401955"/>
                  <a:gd name="f178" fmla="val 1185171"/>
                  <a:gd name="f179" fmla="val 317182"/>
                  <a:gd name="f180" fmla="val 1197554"/>
                  <a:gd name="f181" fmla="val 217170"/>
                  <a:gd name="f182" fmla="val 1111829"/>
                  <a:gd name="f183" fmla="val 1107066"/>
                  <a:gd name="f184" fmla="val 139065"/>
                  <a:gd name="f185" fmla="val 1103256"/>
                  <a:gd name="f186" fmla="val 133350"/>
                  <a:gd name="f187" fmla="val 1100399"/>
                  <a:gd name="f188" fmla="val 127635"/>
                  <a:gd name="f189" fmla="val 1099446"/>
                  <a:gd name="f190" fmla="val 125730"/>
                  <a:gd name="f191" fmla="val 121920"/>
                  <a:gd name="f192" fmla="val 1101352"/>
                  <a:gd name="f193" fmla="val 114300"/>
                  <a:gd name="f194" fmla="val 1240416"/>
                  <a:gd name="f195" fmla="val 120015"/>
                  <a:gd name="f196" fmla="val 1379481"/>
                  <a:gd name="f197" fmla="val 1513784"/>
                  <a:gd name="f198" fmla="val 1515689"/>
                  <a:gd name="f199" fmla="val 75247"/>
                  <a:gd name="f200" fmla="val 1517594"/>
                  <a:gd name="f201" fmla="val 80963"/>
                  <a:gd name="f202" fmla="val 1520452"/>
                  <a:gd name="f203" fmla="val 85725"/>
                  <a:gd name="f204" fmla="val 1509021"/>
                  <a:gd name="f205" fmla="val 96202"/>
                  <a:gd name="f206" fmla="val 1499496"/>
                  <a:gd name="f207" fmla="val 1486161"/>
                  <a:gd name="f208" fmla="val 117157"/>
                  <a:gd name="f209" fmla="val 1391864"/>
                  <a:gd name="f210" fmla="val 168592"/>
                  <a:gd name="f211" fmla="val 1328046"/>
                  <a:gd name="f212" fmla="val 244792"/>
                  <a:gd name="f213" fmla="val 1288994"/>
                  <a:gd name="f214" fmla="val 345757"/>
                  <a:gd name="f215" fmla="val 1229939"/>
                  <a:gd name="f216" fmla="val 496253"/>
                  <a:gd name="f217" fmla="val 1164216"/>
                  <a:gd name="f218" fmla="val 793432"/>
                  <a:gd name="f219" fmla="val 1097541"/>
                  <a:gd name="f220" fmla="val 806768"/>
                  <a:gd name="f221" fmla="val 1102304"/>
                  <a:gd name="f222" fmla="val 829628"/>
                  <a:gd name="f223" fmla="val 1110877"/>
                  <a:gd name="f224" fmla="val 842963"/>
                  <a:gd name="f225" fmla="val 913448"/>
                  <a:gd name="f226" fmla="val 982980"/>
                  <a:gd name="f227" fmla="val 1243274"/>
                  <a:gd name="f228" fmla="val 1050608"/>
                  <a:gd name="f229" fmla="val 1277564"/>
                  <a:gd name="f230" fmla="val 1101090"/>
                  <a:gd name="f231" fmla="val 1316616"/>
                  <a:gd name="f232" fmla="val 1149668"/>
                  <a:gd name="f233" fmla="val 1353764"/>
                  <a:gd name="f234" fmla="val 1198245"/>
                  <a:gd name="f235" fmla="val 1368052"/>
                  <a:gd name="f236" fmla="val 1217295"/>
                  <a:gd name="f237" fmla="val 1388054"/>
                  <a:gd name="f238" fmla="val 1232535"/>
                  <a:gd name="f239" fmla="val 1399484"/>
                  <a:gd name="f240" fmla="val 1252537"/>
                  <a:gd name="f241" fmla="val 1437584"/>
                  <a:gd name="f242" fmla="val 1319212"/>
                  <a:gd name="f243" fmla="val 1487114"/>
                  <a:gd name="f244" fmla="val 1369695"/>
                  <a:gd name="f245" fmla="val 1575696"/>
                  <a:gd name="f246" fmla="val 1365885"/>
                  <a:gd name="f247" fmla="val 1568077"/>
                  <a:gd name="f248" fmla="val 1396365"/>
                  <a:gd name="f249" fmla="val 1561409"/>
                  <a:gd name="f250" fmla="val 1422083"/>
                  <a:gd name="f251" fmla="val 1551884"/>
                  <a:gd name="f252" fmla="val 1459230"/>
                  <a:gd name="f253" fmla="val 1491877"/>
                  <a:gd name="f254" fmla="val 1446848"/>
                  <a:gd name="f255" fmla="val 1428059"/>
                  <a:gd name="f256" fmla="val 1444943"/>
                  <a:gd name="f257" fmla="val 1377577"/>
                  <a:gd name="f258" fmla="val 1419225"/>
                  <a:gd name="f259" fmla="val 1387793"/>
                  <a:gd name="f260" fmla="val 1258514"/>
                  <a:gd name="f261" fmla="val 1373505"/>
                  <a:gd name="f262" fmla="val 1191839"/>
                  <a:gd name="f263" fmla="val 1188981"/>
                  <a:gd name="f264" fmla="val 1384935"/>
                  <a:gd name="f265" fmla="val 1381125"/>
                  <a:gd name="f266" fmla="val 1182314"/>
                  <a:gd name="f267" fmla="val 1378268"/>
                  <a:gd name="f268" fmla="val 1193744"/>
                  <a:gd name="f269" fmla="val 1358265"/>
                  <a:gd name="f270" fmla="val 1205174"/>
                  <a:gd name="f271" fmla="val 1338262"/>
                  <a:gd name="f272" fmla="val 1215652"/>
                  <a:gd name="f273" fmla="val 1318260"/>
                  <a:gd name="f274" fmla="val 1220414"/>
                  <a:gd name="f275" fmla="val 1172528"/>
                  <a:gd name="f276" fmla="val 1106114"/>
                  <a:gd name="f277" fmla="val 1080135"/>
                  <a:gd name="f278" fmla="val 1040391"/>
                  <a:gd name="f279" fmla="val 949643"/>
                  <a:gd name="f280" fmla="val 1004196"/>
                  <a:gd name="f281" fmla="val 1044893"/>
                  <a:gd name="f282" fmla="val 969906"/>
                  <a:gd name="f283" fmla="val 1127760"/>
                  <a:gd name="f284" fmla="val 941331"/>
                  <a:gd name="f285" fmla="val 1212533"/>
                  <a:gd name="f286" fmla="val 929901"/>
                  <a:gd name="f287" fmla="val 1246823"/>
                  <a:gd name="f288" fmla="val 928949"/>
                  <a:gd name="f289" fmla="val 1283970"/>
                  <a:gd name="f290" fmla="val 967049"/>
                  <a:gd name="f291" fmla="val 1310640"/>
                  <a:gd name="f292" fmla="val 977526"/>
                  <a:gd name="f293" fmla="val 975621"/>
                  <a:gd name="f294" fmla="val 1343025"/>
                  <a:gd name="f295" fmla="val 980384"/>
                  <a:gd name="f296" fmla="val 1361123"/>
                  <a:gd name="f297" fmla="val 859416"/>
                  <a:gd name="f298" fmla="val 747974"/>
                  <a:gd name="f299" fmla="+- 0 0 -90"/>
                  <a:gd name="f300" fmla="*/ f3 1 1571625"/>
                  <a:gd name="f301" fmla="*/ f4 1 1457325"/>
                  <a:gd name="f302" fmla="val f5"/>
                  <a:gd name="f303" fmla="val f6"/>
                  <a:gd name="f304" fmla="val f7"/>
                  <a:gd name="f305" fmla="*/ f299 f0 1"/>
                  <a:gd name="f306" fmla="+- f304 0 f302"/>
                  <a:gd name="f307" fmla="+- f303 0 f302"/>
                  <a:gd name="f308" fmla="*/ f305 1 f2"/>
                  <a:gd name="f309" fmla="*/ f307 1 1571625"/>
                  <a:gd name="f310" fmla="*/ f306 1 1457325"/>
                  <a:gd name="f311" fmla="*/ 623196 f307 1"/>
                  <a:gd name="f312" fmla="*/ 1360170 f306 1"/>
                  <a:gd name="f313" fmla="*/ 670821 f307 1"/>
                  <a:gd name="f314" fmla="*/ 1305878 f306 1"/>
                  <a:gd name="f315" fmla="*/ 711779 f307 1"/>
                  <a:gd name="f316" fmla="*/ 1229678 f306 1"/>
                  <a:gd name="f317" fmla="*/ 713684 f307 1"/>
                  <a:gd name="f318" fmla="*/ 1021080 f306 1"/>
                  <a:gd name="f319" fmla="*/ 220289 f307 1"/>
                  <a:gd name="f320" fmla="*/ 933450 f306 1"/>
                  <a:gd name="f321" fmla="*/ 19311 f307 1"/>
                  <a:gd name="f322" fmla="*/ 362903 f306 1"/>
                  <a:gd name="f323" fmla="*/ 216479 f307 1"/>
                  <a:gd name="f324" fmla="*/ 134302 f306 1"/>
                  <a:gd name="f325" fmla="*/ 423171 f307 1"/>
                  <a:gd name="f326" fmla="*/ 66675 f306 1"/>
                  <a:gd name="f327" fmla="*/ 528899 f307 1"/>
                  <a:gd name="f328" fmla="*/ 0 f306 1"/>
                  <a:gd name="f329" fmla="*/ 548901 f307 1"/>
                  <a:gd name="f330" fmla="*/ 64770 f306 1"/>
                  <a:gd name="f331" fmla="*/ 432696 f307 1"/>
                  <a:gd name="f332" fmla="*/ 237172 f306 1"/>
                  <a:gd name="f333" fmla="*/ 391739 f307 1"/>
                  <a:gd name="f334" fmla="*/ 158115 f306 1"/>
                  <a:gd name="f335" fmla="*/ 160281 f307 1"/>
                  <a:gd name="f336" fmla="*/ 337185 f306 1"/>
                  <a:gd name="f337" fmla="*/ 182189 f307 1"/>
                  <a:gd name="f338" fmla="*/ 700088 f306 1"/>
                  <a:gd name="f339" fmla="*/ 333636 f307 1"/>
                  <a:gd name="f340" fmla="*/ 893445 f306 1"/>
                  <a:gd name="f341" fmla="*/ 529851 f307 1"/>
                  <a:gd name="f342" fmla="*/ 998220 f306 1"/>
                  <a:gd name="f343" fmla="*/ 599384 f307 1"/>
                  <a:gd name="f344" fmla="*/ 1002982 f306 1"/>
                  <a:gd name="f345" fmla="*/ 694634 f307 1"/>
                  <a:gd name="f346" fmla="*/ 973455 f306 1"/>
                  <a:gd name="f347" fmla="*/ 715589 f307 1"/>
                  <a:gd name="f348" fmla="*/ 938212 f306 1"/>
                  <a:gd name="f349" fmla="*/ 691776 f307 1"/>
                  <a:gd name="f350" fmla="*/ 497205 f306 1"/>
                  <a:gd name="f351" fmla="*/ 682251 f307 1"/>
                  <a:gd name="f352" fmla="*/ 263842 f306 1"/>
                  <a:gd name="f353" fmla="*/ 124777 f306 1"/>
                  <a:gd name="f354" fmla="*/ 575571 f307 1"/>
                  <a:gd name="f355" fmla="*/ 69532 f306 1"/>
                  <a:gd name="f356" fmla="*/ 762261 f307 1"/>
                  <a:gd name="f357" fmla="*/ 70485 f306 1"/>
                  <a:gd name="f358" fmla="*/ 937521 f307 1"/>
                  <a:gd name="f359" fmla="*/ 34290 f306 1"/>
                  <a:gd name="f360" fmla="*/ 890849 f307 1"/>
                  <a:gd name="f361" fmla="*/ 796551 f307 1"/>
                  <a:gd name="f362" fmla="*/ 264795 f306 1"/>
                  <a:gd name="f363" fmla="*/ 849891 f307 1"/>
                  <a:gd name="f364" fmla="*/ 1022985 f306 1"/>
                  <a:gd name="f365" fmla="*/ 866084 f307 1"/>
                  <a:gd name="f366" fmla="*/ 1032510 f306 1"/>
                  <a:gd name="f367" fmla="*/ 908946 f307 1"/>
                  <a:gd name="f368" fmla="*/ 990600 f306 1"/>
                  <a:gd name="f369" fmla="*/ 1153739 f307 1"/>
                  <a:gd name="f370" fmla="*/ 401955 f306 1"/>
                  <a:gd name="f371" fmla="*/ 1111829 f307 1"/>
                  <a:gd name="f372" fmla="*/ 142875 f306 1"/>
                  <a:gd name="f373" fmla="*/ 1100399 f307 1"/>
                  <a:gd name="f374" fmla="*/ 127635 f306 1"/>
                  <a:gd name="f375" fmla="*/ 1101352 f307 1"/>
                  <a:gd name="f376" fmla="*/ 114300 f306 1"/>
                  <a:gd name="f377" fmla="*/ 1513784 f307 1"/>
                  <a:gd name="f378" fmla="*/ 1520452 f307 1"/>
                  <a:gd name="f379" fmla="*/ 85725 f306 1"/>
                  <a:gd name="f380" fmla="*/ 1486161 f307 1"/>
                  <a:gd name="f381" fmla="*/ 117157 f306 1"/>
                  <a:gd name="f382" fmla="*/ 1288994 f307 1"/>
                  <a:gd name="f383" fmla="*/ 345757 f306 1"/>
                  <a:gd name="f384" fmla="*/ 1103256 f307 1"/>
                  <a:gd name="f385" fmla="*/ 793432 f306 1"/>
                  <a:gd name="f386" fmla="*/ 1110877 f307 1"/>
                  <a:gd name="f387" fmla="*/ 842963 f306 1"/>
                  <a:gd name="f388" fmla="*/ 1243274 f307 1"/>
                  <a:gd name="f389" fmla="*/ 1050608 f306 1"/>
                  <a:gd name="f390" fmla="*/ 1353764 f307 1"/>
                  <a:gd name="f391" fmla="*/ 1198245 f306 1"/>
                  <a:gd name="f392" fmla="*/ 1399484 f307 1"/>
                  <a:gd name="f393" fmla="*/ 1252537 f306 1"/>
                  <a:gd name="f394" fmla="*/ 1575696 f307 1"/>
                  <a:gd name="f395" fmla="*/ 1365885 f306 1"/>
                  <a:gd name="f396" fmla="*/ 1551884 f307 1"/>
                  <a:gd name="f397" fmla="*/ 1459230 f306 1"/>
                  <a:gd name="f398" fmla="*/ 1377577 f307 1"/>
                  <a:gd name="f399" fmla="*/ 1419225 f306 1"/>
                  <a:gd name="f400" fmla="*/ 1191839 f307 1"/>
                  <a:gd name="f401" fmla="*/ 1387793 f306 1"/>
                  <a:gd name="f402" fmla="*/ 1182314 f307 1"/>
                  <a:gd name="f403" fmla="*/ 1378268 f306 1"/>
                  <a:gd name="f404" fmla="*/ 1215652 f307 1"/>
                  <a:gd name="f405" fmla="*/ 1318260 f306 1"/>
                  <a:gd name="f406" fmla="*/ 1040391 f307 1"/>
                  <a:gd name="f407" fmla="*/ 949643 f306 1"/>
                  <a:gd name="f408" fmla="*/ 941331 f307 1"/>
                  <a:gd name="f409" fmla="*/ 1212533 f306 1"/>
                  <a:gd name="f410" fmla="*/ 967049 f307 1"/>
                  <a:gd name="f411" fmla="*/ 1310640 f306 1"/>
                  <a:gd name="f412" fmla="*/ 980384 f307 1"/>
                  <a:gd name="f413" fmla="*/ 1361123 f306 1"/>
                  <a:gd name="f414" fmla="+- f308 0 f1"/>
                  <a:gd name="f415" fmla="*/ f311 1 1571625"/>
                  <a:gd name="f416" fmla="*/ f312 1 1457325"/>
                  <a:gd name="f417" fmla="*/ f313 1 1571625"/>
                  <a:gd name="f418" fmla="*/ f314 1 1457325"/>
                  <a:gd name="f419" fmla="*/ f315 1 1571625"/>
                  <a:gd name="f420" fmla="*/ f316 1 1457325"/>
                  <a:gd name="f421" fmla="*/ f317 1 1571625"/>
                  <a:gd name="f422" fmla="*/ f318 1 1457325"/>
                  <a:gd name="f423" fmla="*/ f319 1 1571625"/>
                  <a:gd name="f424" fmla="*/ f320 1 1457325"/>
                  <a:gd name="f425" fmla="*/ f321 1 1571625"/>
                  <a:gd name="f426" fmla="*/ f322 1 1457325"/>
                  <a:gd name="f427" fmla="*/ f323 1 1571625"/>
                  <a:gd name="f428" fmla="*/ f324 1 1457325"/>
                  <a:gd name="f429" fmla="*/ f325 1 1571625"/>
                  <a:gd name="f430" fmla="*/ f326 1 1457325"/>
                  <a:gd name="f431" fmla="*/ f327 1 1571625"/>
                  <a:gd name="f432" fmla="*/ f328 1 1457325"/>
                  <a:gd name="f433" fmla="*/ f329 1 1571625"/>
                  <a:gd name="f434" fmla="*/ f330 1 1457325"/>
                  <a:gd name="f435" fmla="*/ f331 1 1571625"/>
                  <a:gd name="f436" fmla="*/ f332 1 1457325"/>
                  <a:gd name="f437" fmla="*/ f333 1 1571625"/>
                  <a:gd name="f438" fmla="*/ f334 1 1457325"/>
                  <a:gd name="f439" fmla="*/ f335 1 1571625"/>
                  <a:gd name="f440" fmla="*/ f336 1 1457325"/>
                  <a:gd name="f441" fmla="*/ f337 1 1571625"/>
                  <a:gd name="f442" fmla="*/ f338 1 1457325"/>
                  <a:gd name="f443" fmla="*/ f339 1 1571625"/>
                  <a:gd name="f444" fmla="*/ f340 1 1457325"/>
                  <a:gd name="f445" fmla="*/ f341 1 1571625"/>
                  <a:gd name="f446" fmla="*/ f342 1 1457325"/>
                  <a:gd name="f447" fmla="*/ f343 1 1571625"/>
                  <a:gd name="f448" fmla="*/ f344 1 1457325"/>
                  <a:gd name="f449" fmla="*/ f345 1 1571625"/>
                  <a:gd name="f450" fmla="*/ f346 1 1457325"/>
                  <a:gd name="f451" fmla="*/ f347 1 1571625"/>
                  <a:gd name="f452" fmla="*/ f348 1 1457325"/>
                  <a:gd name="f453" fmla="*/ f349 1 1571625"/>
                  <a:gd name="f454" fmla="*/ f350 1 1457325"/>
                  <a:gd name="f455" fmla="*/ f351 1 1571625"/>
                  <a:gd name="f456" fmla="*/ f352 1 1457325"/>
                  <a:gd name="f457" fmla="*/ f353 1 1457325"/>
                  <a:gd name="f458" fmla="*/ f354 1 1571625"/>
                  <a:gd name="f459" fmla="*/ f355 1 1457325"/>
                  <a:gd name="f460" fmla="*/ f356 1 1571625"/>
                  <a:gd name="f461" fmla="*/ f357 1 1457325"/>
                  <a:gd name="f462" fmla="*/ f358 1 1571625"/>
                  <a:gd name="f463" fmla="*/ f359 1 1457325"/>
                  <a:gd name="f464" fmla="*/ f360 1 1571625"/>
                  <a:gd name="f465" fmla="*/ f361 1 1571625"/>
                  <a:gd name="f466" fmla="*/ f362 1 1457325"/>
                  <a:gd name="f467" fmla="*/ f363 1 1571625"/>
                  <a:gd name="f468" fmla="*/ f364 1 1457325"/>
                  <a:gd name="f469" fmla="*/ f365 1 1571625"/>
                  <a:gd name="f470" fmla="*/ f366 1 1457325"/>
                  <a:gd name="f471" fmla="*/ f367 1 1571625"/>
                  <a:gd name="f472" fmla="*/ f368 1 1457325"/>
                  <a:gd name="f473" fmla="*/ f369 1 1571625"/>
                  <a:gd name="f474" fmla="*/ f370 1 1457325"/>
                  <a:gd name="f475" fmla="*/ f371 1 1571625"/>
                  <a:gd name="f476" fmla="*/ f372 1 1457325"/>
                  <a:gd name="f477" fmla="*/ f373 1 1571625"/>
                  <a:gd name="f478" fmla="*/ f374 1 1457325"/>
                  <a:gd name="f479" fmla="*/ f375 1 1571625"/>
                  <a:gd name="f480" fmla="*/ f376 1 1457325"/>
                  <a:gd name="f481" fmla="*/ f377 1 1571625"/>
                  <a:gd name="f482" fmla="*/ f378 1 1571625"/>
                  <a:gd name="f483" fmla="*/ f379 1 1457325"/>
                  <a:gd name="f484" fmla="*/ f380 1 1571625"/>
                  <a:gd name="f485" fmla="*/ f381 1 1457325"/>
                  <a:gd name="f486" fmla="*/ f382 1 1571625"/>
                  <a:gd name="f487" fmla="*/ f383 1 1457325"/>
                  <a:gd name="f488" fmla="*/ f384 1 1571625"/>
                  <a:gd name="f489" fmla="*/ f385 1 1457325"/>
                  <a:gd name="f490" fmla="*/ f386 1 1571625"/>
                  <a:gd name="f491" fmla="*/ f387 1 1457325"/>
                  <a:gd name="f492" fmla="*/ f388 1 1571625"/>
                  <a:gd name="f493" fmla="*/ f389 1 1457325"/>
                  <a:gd name="f494" fmla="*/ f390 1 1571625"/>
                  <a:gd name="f495" fmla="*/ f391 1 1457325"/>
                  <a:gd name="f496" fmla="*/ f392 1 1571625"/>
                  <a:gd name="f497" fmla="*/ f393 1 1457325"/>
                  <a:gd name="f498" fmla="*/ f394 1 1571625"/>
                  <a:gd name="f499" fmla="*/ f395 1 1457325"/>
                  <a:gd name="f500" fmla="*/ f396 1 1571625"/>
                  <a:gd name="f501" fmla="*/ f397 1 1457325"/>
                  <a:gd name="f502" fmla="*/ f398 1 1571625"/>
                  <a:gd name="f503" fmla="*/ f399 1 1457325"/>
                  <a:gd name="f504" fmla="*/ f400 1 1571625"/>
                  <a:gd name="f505" fmla="*/ f401 1 1457325"/>
                  <a:gd name="f506" fmla="*/ f402 1 1571625"/>
                  <a:gd name="f507" fmla="*/ f403 1 1457325"/>
                  <a:gd name="f508" fmla="*/ f404 1 1571625"/>
                  <a:gd name="f509" fmla="*/ f405 1 1457325"/>
                  <a:gd name="f510" fmla="*/ f406 1 1571625"/>
                  <a:gd name="f511" fmla="*/ f407 1 1457325"/>
                  <a:gd name="f512" fmla="*/ f408 1 1571625"/>
                  <a:gd name="f513" fmla="*/ f409 1 1457325"/>
                  <a:gd name="f514" fmla="*/ f410 1 1571625"/>
                  <a:gd name="f515" fmla="*/ f411 1 1457325"/>
                  <a:gd name="f516" fmla="*/ f412 1 1571625"/>
                  <a:gd name="f517" fmla="*/ f413 1 1457325"/>
                  <a:gd name="f518" fmla="*/ f302 1 f309"/>
                  <a:gd name="f519" fmla="*/ f303 1 f309"/>
                  <a:gd name="f520" fmla="*/ f302 1 f310"/>
                  <a:gd name="f521" fmla="*/ f304 1 f310"/>
                  <a:gd name="f522" fmla="*/ f415 1 f309"/>
                  <a:gd name="f523" fmla="*/ f416 1 f310"/>
                  <a:gd name="f524" fmla="*/ f417 1 f309"/>
                  <a:gd name="f525" fmla="*/ f418 1 f310"/>
                  <a:gd name="f526" fmla="*/ f419 1 f309"/>
                  <a:gd name="f527" fmla="*/ f420 1 f310"/>
                  <a:gd name="f528" fmla="*/ f421 1 f309"/>
                  <a:gd name="f529" fmla="*/ f422 1 f310"/>
                  <a:gd name="f530" fmla="*/ f423 1 f309"/>
                  <a:gd name="f531" fmla="*/ f424 1 f310"/>
                  <a:gd name="f532" fmla="*/ f425 1 f309"/>
                  <a:gd name="f533" fmla="*/ f426 1 f310"/>
                  <a:gd name="f534" fmla="*/ f427 1 f309"/>
                  <a:gd name="f535" fmla="*/ f428 1 f310"/>
                  <a:gd name="f536" fmla="*/ f429 1 f309"/>
                  <a:gd name="f537" fmla="*/ f430 1 f310"/>
                  <a:gd name="f538" fmla="*/ f431 1 f309"/>
                  <a:gd name="f539" fmla="*/ f432 1 f310"/>
                  <a:gd name="f540" fmla="*/ f433 1 f309"/>
                  <a:gd name="f541" fmla="*/ f434 1 f310"/>
                  <a:gd name="f542" fmla="*/ f435 1 f309"/>
                  <a:gd name="f543" fmla="*/ f436 1 f310"/>
                  <a:gd name="f544" fmla="*/ f437 1 f309"/>
                  <a:gd name="f545" fmla="*/ f438 1 f310"/>
                  <a:gd name="f546" fmla="*/ f439 1 f309"/>
                  <a:gd name="f547" fmla="*/ f440 1 f310"/>
                  <a:gd name="f548" fmla="*/ f441 1 f309"/>
                  <a:gd name="f549" fmla="*/ f442 1 f310"/>
                  <a:gd name="f550" fmla="*/ f443 1 f309"/>
                  <a:gd name="f551" fmla="*/ f444 1 f310"/>
                  <a:gd name="f552" fmla="*/ f445 1 f309"/>
                  <a:gd name="f553" fmla="*/ f446 1 f310"/>
                  <a:gd name="f554" fmla="*/ f447 1 f309"/>
                  <a:gd name="f555" fmla="*/ f448 1 f310"/>
                  <a:gd name="f556" fmla="*/ f449 1 f309"/>
                  <a:gd name="f557" fmla="*/ f450 1 f310"/>
                  <a:gd name="f558" fmla="*/ f451 1 f309"/>
                  <a:gd name="f559" fmla="*/ f452 1 f310"/>
                  <a:gd name="f560" fmla="*/ f453 1 f309"/>
                  <a:gd name="f561" fmla="*/ f454 1 f310"/>
                  <a:gd name="f562" fmla="*/ f455 1 f309"/>
                  <a:gd name="f563" fmla="*/ f456 1 f310"/>
                  <a:gd name="f564" fmla="*/ f457 1 f310"/>
                  <a:gd name="f565" fmla="*/ f458 1 f309"/>
                  <a:gd name="f566" fmla="*/ f459 1 f310"/>
                  <a:gd name="f567" fmla="*/ f460 1 f309"/>
                  <a:gd name="f568" fmla="*/ f461 1 f310"/>
                  <a:gd name="f569" fmla="*/ f462 1 f309"/>
                  <a:gd name="f570" fmla="*/ f463 1 f310"/>
                  <a:gd name="f571" fmla="*/ f464 1 f309"/>
                  <a:gd name="f572" fmla="*/ f465 1 f309"/>
                  <a:gd name="f573" fmla="*/ f466 1 f310"/>
                  <a:gd name="f574" fmla="*/ f467 1 f309"/>
                  <a:gd name="f575" fmla="*/ f468 1 f310"/>
                  <a:gd name="f576" fmla="*/ f469 1 f309"/>
                  <a:gd name="f577" fmla="*/ f470 1 f310"/>
                  <a:gd name="f578" fmla="*/ f471 1 f309"/>
                  <a:gd name="f579" fmla="*/ f472 1 f310"/>
                  <a:gd name="f580" fmla="*/ f473 1 f309"/>
                  <a:gd name="f581" fmla="*/ f474 1 f310"/>
                  <a:gd name="f582" fmla="*/ f475 1 f309"/>
                  <a:gd name="f583" fmla="*/ f476 1 f310"/>
                  <a:gd name="f584" fmla="*/ f477 1 f309"/>
                  <a:gd name="f585" fmla="*/ f478 1 f310"/>
                  <a:gd name="f586" fmla="*/ f479 1 f309"/>
                  <a:gd name="f587" fmla="*/ f480 1 f310"/>
                  <a:gd name="f588" fmla="*/ f481 1 f309"/>
                  <a:gd name="f589" fmla="*/ f482 1 f309"/>
                  <a:gd name="f590" fmla="*/ f483 1 f310"/>
                  <a:gd name="f591" fmla="*/ f484 1 f309"/>
                  <a:gd name="f592" fmla="*/ f485 1 f310"/>
                  <a:gd name="f593" fmla="*/ f486 1 f309"/>
                  <a:gd name="f594" fmla="*/ f487 1 f310"/>
                  <a:gd name="f595" fmla="*/ f488 1 f309"/>
                  <a:gd name="f596" fmla="*/ f489 1 f310"/>
                  <a:gd name="f597" fmla="*/ f490 1 f309"/>
                  <a:gd name="f598" fmla="*/ f491 1 f310"/>
                  <a:gd name="f599" fmla="*/ f492 1 f309"/>
                  <a:gd name="f600" fmla="*/ f493 1 f310"/>
                  <a:gd name="f601" fmla="*/ f494 1 f309"/>
                  <a:gd name="f602" fmla="*/ f495 1 f310"/>
                  <a:gd name="f603" fmla="*/ f496 1 f309"/>
                  <a:gd name="f604" fmla="*/ f497 1 f310"/>
                  <a:gd name="f605" fmla="*/ f498 1 f309"/>
                  <a:gd name="f606" fmla="*/ f499 1 f310"/>
                  <a:gd name="f607" fmla="*/ f500 1 f309"/>
                  <a:gd name="f608" fmla="*/ f501 1 f310"/>
                  <a:gd name="f609" fmla="*/ f502 1 f309"/>
                  <a:gd name="f610" fmla="*/ f503 1 f310"/>
                  <a:gd name="f611" fmla="*/ f504 1 f309"/>
                  <a:gd name="f612" fmla="*/ f505 1 f310"/>
                  <a:gd name="f613" fmla="*/ f506 1 f309"/>
                  <a:gd name="f614" fmla="*/ f507 1 f310"/>
                  <a:gd name="f615" fmla="*/ f508 1 f309"/>
                  <a:gd name="f616" fmla="*/ f509 1 f310"/>
                  <a:gd name="f617" fmla="*/ f510 1 f309"/>
                  <a:gd name="f618" fmla="*/ f511 1 f310"/>
                  <a:gd name="f619" fmla="*/ f512 1 f309"/>
                  <a:gd name="f620" fmla="*/ f513 1 f310"/>
                  <a:gd name="f621" fmla="*/ f514 1 f309"/>
                  <a:gd name="f622" fmla="*/ f515 1 f310"/>
                  <a:gd name="f623" fmla="*/ f516 1 f309"/>
                  <a:gd name="f624" fmla="*/ f517 1 f310"/>
                  <a:gd name="f625" fmla="*/ f518 f300 1"/>
                  <a:gd name="f626" fmla="*/ f519 f300 1"/>
                  <a:gd name="f627" fmla="*/ f521 f301 1"/>
                  <a:gd name="f628" fmla="*/ f520 f301 1"/>
                  <a:gd name="f629" fmla="*/ f522 f300 1"/>
                  <a:gd name="f630" fmla="*/ f523 f301 1"/>
                  <a:gd name="f631" fmla="*/ f524 f300 1"/>
                  <a:gd name="f632" fmla="*/ f525 f301 1"/>
                  <a:gd name="f633" fmla="*/ f526 f300 1"/>
                  <a:gd name="f634" fmla="*/ f527 f301 1"/>
                  <a:gd name="f635" fmla="*/ f528 f300 1"/>
                  <a:gd name="f636" fmla="*/ f529 f301 1"/>
                  <a:gd name="f637" fmla="*/ f530 f300 1"/>
                  <a:gd name="f638" fmla="*/ f531 f301 1"/>
                  <a:gd name="f639" fmla="*/ f532 f300 1"/>
                  <a:gd name="f640" fmla="*/ f533 f301 1"/>
                  <a:gd name="f641" fmla="*/ f534 f300 1"/>
                  <a:gd name="f642" fmla="*/ f535 f301 1"/>
                  <a:gd name="f643" fmla="*/ f536 f300 1"/>
                  <a:gd name="f644" fmla="*/ f537 f301 1"/>
                  <a:gd name="f645" fmla="*/ f538 f300 1"/>
                  <a:gd name="f646" fmla="*/ f539 f301 1"/>
                  <a:gd name="f647" fmla="*/ f540 f300 1"/>
                  <a:gd name="f648" fmla="*/ f541 f301 1"/>
                  <a:gd name="f649" fmla="*/ f542 f300 1"/>
                  <a:gd name="f650" fmla="*/ f543 f301 1"/>
                  <a:gd name="f651" fmla="*/ f544 f300 1"/>
                  <a:gd name="f652" fmla="*/ f545 f301 1"/>
                  <a:gd name="f653" fmla="*/ f546 f300 1"/>
                  <a:gd name="f654" fmla="*/ f547 f301 1"/>
                  <a:gd name="f655" fmla="*/ f548 f300 1"/>
                  <a:gd name="f656" fmla="*/ f549 f301 1"/>
                  <a:gd name="f657" fmla="*/ f550 f300 1"/>
                  <a:gd name="f658" fmla="*/ f551 f301 1"/>
                  <a:gd name="f659" fmla="*/ f552 f300 1"/>
                  <a:gd name="f660" fmla="*/ f553 f301 1"/>
                  <a:gd name="f661" fmla="*/ f554 f300 1"/>
                  <a:gd name="f662" fmla="*/ f555 f301 1"/>
                  <a:gd name="f663" fmla="*/ f556 f300 1"/>
                  <a:gd name="f664" fmla="*/ f557 f301 1"/>
                  <a:gd name="f665" fmla="*/ f558 f300 1"/>
                  <a:gd name="f666" fmla="*/ f559 f301 1"/>
                  <a:gd name="f667" fmla="*/ f560 f300 1"/>
                  <a:gd name="f668" fmla="*/ f561 f301 1"/>
                  <a:gd name="f669" fmla="*/ f562 f300 1"/>
                  <a:gd name="f670" fmla="*/ f563 f301 1"/>
                  <a:gd name="f671" fmla="*/ f564 f301 1"/>
                  <a:gd name="f672" fmla="*/ f565 f300 1"/>
                  <a:gd name="f673" fmla="*/ f566 f301 1"/>
                  <a:gd name="f674" fmla="*/ f567 f300 1"/>
                  <a:gd name="f675" fmla="*/ f568 f301 1"/>
                  <a:gd name="f676" fmla="*/ f569 f300 1"/>
                  <a:gd name="f677" fmla="*/ f570 f301 1"/>
                  <a:gd name="f678" fmla="*/ f571 f300 1"/>
                  <a:gd name="f679" fmla="*/ f572 f300 1"/>
                  <a:gd name="f680" fmla="*/ f573 f301 1"/>
                  <a:gd name="f681" fmla="*/ f574 f300 1"/>
                  <a:gd name="f682" fmla="*/ f575 f301 1"/>
                  <a:gd name="f683" fmla="*/ f576 f300 1"/>
                  <a:gd name="f684" fmla="*/ f577 f301 1"/>
                  <a:gd name="f685" fmla="*/ f578 f300 1"/>
                  <a:gd name="f686" fmla="*/ f579 f301 1"/>
                  <a:gd name="f687" fmla="*/ f580 f300 1"/>
                  <a:gd name="f688" fmla="*/ f581 f301 1"/>
                  <a:gd name="f689" fmla="*/ f582 f300 1"/>
                  <a:gd name="f690" fmla="*/ f583 f301 1"/>
                  <a:gd name="f691" fmla="*/ f584 f300 1"/>
                  <a:gd name="f692" fmla="*/ f585 f301 1"/>
                  <a:gd name="f693" fmla="*/ f586 f300 1"/>
                  <a:gd name="f694" fmla="*/ f587 f301 1"/>
                  <a:gd name="f695" fmla="*/ f588 f300 1"/>
                  <a:gd name="f696" fmla="*/ f589 f300 1"/>
                  <a:gd name="f697" fmla="*/ f590 f301 1"/>
                  <a:gd name="f698" fmla="*/ f591 f300 1"/>
                  <a:gd name="f699" fmla="*/ f592 f301 1"/>
                  <a:gd name="f700" fmla="*/ f593 f300 1"/>
                  <a:gd name="f701" fmla="*/ f594 f301 1"/>
                  <a:gd name="f702" fmla="*/ f595 f300 1"/>
                  <a:gd name="f703" fmla="*/ f596 f301 1"/>
                  <a:gd name="f704" fmla="*/ f597 f300 1"/>
                  <a:gd name="f705" fmla="*/ f598 f301 1"/>
                  <a:gd name="f706" fmla="*/ f599 f300 1"/>
                  <a:gd name="f707" fmla="*/ f600 f301 1"/>
                  <a:gd name="f708" fmla="*/ f601 f300 1"/>
                  <a:gd name="f709" fmla="*/ f602 f301 1"/>
                  <a:gd name="f710" fmla="*/ f603 f300 1"/>
                  <a:gd name="f711" fmla="*/ f604 f301 1"/>
                  <a:gd name="f712" fmla="*/ f605 f300 1"/>
                  <a:gd name="f713" fmla="*/ f606 f301 1"/>
                  <a:gd name="f714" fmla="*/ f607 f300 1"/>
                  <a:gd name="f715" fmla="*/ f608 f301 1"/>
                  <a:gd name="f716" fmla="*/ f609 f300 1"/>
                  <a:gd name="f717" fmla="*/ f610 f301 1"/>
                  <a:gd name="f718" fmla="*/ f611 f300 1"/>
                  <a:gd name="f719" fmla="*/ f612 f301 1"/>
                  <a:gd name="f720" fmla="*/ f613 f300 1"/>
                  <a:gd name="f721" fmla="*/ f614 f301 1"/>
                  <a:gd name="f722" fmla="*/ f615 f300 1"/>
                  <a:gd name="f723" fmla="*/ f616 f301 1"/>
                  <a:gd name="f724" fmla="*/ f617 f300 1"/>
                  <a:gd name="f725" fmla="*/ f618 f301 1"/>
                  <a:gd name="f726" fmla="*/ f619 f300 1"/>
                  <a:gd name="f727" fmla="*/ f620 f301 1"/>
                  <a:gd name="f728" fmla="*/ f621 f300 1"/>
                  <a:gd name="f729" fmla="*/ f622 f301 1"/>
                  <a:gd name="f730" fmla="*/ f623 f300 1"/>
                  <a:gd name="f731" fmla="*/ f624 f301 1"/>
                </a:gdLst>
                <a:ahLst/>
                <a:cxnLst>
                  <a:cxn ang="3cd4">
                    <a:pos x="hc" y="t"/>
                  </a:cxn>
                  <a:cxn ang="0">
                    <a:pos x="r" y="vc"/>
                  </a:cxn>
                  <a:cxn ang="cd4">
                    <a:pos x="hc" y="b"/>
                  </a:cxn>
                  <a:cxn ang="cd2">
                    <a:pos x="l" y="vc"/>
                  </a:cxn>
                  <a:cxn ang="f414">
                    <a:pos x="f629" y="f630"/>
                  </a:cxn>
                  <a:cxn ang="f414">
                    <a:pos x="f631" y="f632"/>
                  </a:cxn>
                  <a:cxn ang="f414">
                    <a:pos x="f633" y="f634"/>
                  </a:cxn>
                  <a:cxn ang="f414">
                    <a:pos x="f635" y="f636"/>
                  </a:cxn>
                  <a:cxn ang="f414">
                    <a:pos x="f637" y="f638"/>
                  </a:cxn>
                  <a:cxn ang="f414">
                    <a:pos x="f639" y="f640"/>
                  </a:cxn>
                  <a:cxn ang="f414">
                    <a:pos x="f641" y="f642"/>
                  </a:cxn>
                  <a:cxn ang="f414">
                    <a:pos x="f643" y="f644"/>
                  </a:cxn>
                  <a:cxn ang="f414">
                    <a:pos x="f645" y="f646"/>
                  </a:cxn>
                  <a:cxn ang="f414">
                    <a:pos x="f647" y="f648"/>
                  </a:cxn>
                  <a:cxn ang="f414">
                    <a:pos x="f649" y="f650"/>
                  </a:cxn>
                  <a:cxn ang="f414">
                    <a:pos x="f651" y="f652"/>
                  </a:cxn>
                  <a:cxn ang="f414">
                    <a:pos x="f653" y="f654"/>
                  </a:cxn>
                  <a:cxn ang="f414">
                    <a:pos x="f655" y="f656"/>
                  </a:cxn>
                  <a:cxn ang="f414">
                    <a:pos x="f657" y="f658"/>
                  </a:cxn>
                  <a:cxn ang="f414">
                    <a:pos x="f659" y="f660"/>
                  </a:cxn>
                  <a:cxn ang="f414">
                    <a:pos x="f661" y="f662"/>
                  </a:cxn>
                  <a:cxn ang="f414">
                    <a:pos x="f663" y="f664"/>
                  </a:cxn>
                  <a:cxn ang="f414">
                    <a:pos x="f665" y="f666"/>
                  </a:cxn>
                  <a:cxn ang="f414">
                    <a:pos x="f667" y="f668"/>
                  </a:cxn>
                  <a:cxn ang="f414">
                    <a:pos x="f669" y="f670"/>
                  </a:cxn>
                  <a:cxn ang="f414">
                    <a:pos x="f629" y="f671"/>
                  </a:cxn>
                  <a:cxn ang="f414">
                    <a:pos x="f672" y="f673"/>
                  </a:cxn>
                  <a:cxn ang="f414">
                    <a:pos x="f674" y="f675"/>
                  </a:cxn>
                  <a:cxn ang="f414">
                    <a:pos x="f676" y="f677"/>
                  </a:cxn>
                  <a:cxn ang="f414">
                    <a:pos x="f678" y="f675"/>
                  </a:cxn>
                  <a:cxn ang="f414">
                    <a:pos x="f679" y="f680"/>
                  </a:cxn>
                  <a:cxn ang="f414">
                    <a:pos x="f681" y="f682"/>
                  </a:cxn>
                  <a:cxn ang="f414">
                    <a:pos x="f683" y="f684"/>
                  </a:cxn>
                  <a:cxn ang="f414">
                    <a:pos x="f685" y="f686"/>
                  </a:cxn>
                  <a:cxn ang="f414">
                    <a:pos x="f687" y="f688"/>
                  </a:cxn>
                  <a:cxn ang="f414">
                    <a:pos x="f689" y="f690"/>
                  </a:cxn>
                  <a:cxn ang="f414">
                    <a:pos x="f691" y="f692"/>
                  </a:cxn>
                  <a:cxn ang="f414">
                    <a:pos x="f693" y="f694"/>
                  </a:cxn>
                  <a:cxn ang="f414">
                    <a:pos x="f695" y="f673"/>
                  </a:cxn>
                  <a:cxn ang="f414">
                    <a:pos x="f696" y="f697"/>
                  </a:cxn>
                  <a:cxn ang="f414">
                    <a:pos x="f698" y="f699"/>
                  </a:cxn>
                  <a:cxn ang="f414">
                    <a:pos x="f700" y="f701"/>
                  </a:cxn>
                  <a:cxn ang="f414">
                    <a:pos x="f702" y="f703"/>
                  </a:cxn>
                  <a:cxn ang="f414">
                    <a:pos x="f704" y="f705"/>
                  </a:cxn>
                  <a:cxn ang="f414">
                    <a:pos x="f706" y="f707"/>
                  </a:cxn>
                  <a:cxn ang="f414">
                    <a:pos x="f708" y="f709"/>
                  </a:cxn>
                  <a:cxn ang="f414">
                    <a:pos x="f710" y="f711"/>
                  </a:cxn>
                  <a:cxn ang="f414">
                    <a:pos x="f712" y="f713"/>
                  </a:cxn>
                  <a:cxn ang="f414">
                    <a:pos x="f714" y="f715"/>
                  </a:cxn>
                  <a:cxn ang="f414">
                    <a:pos x="f716" y="f717"/>
                  </a:cxn>
                  <a:cxn ang="f414">
                    <a:pos x="f718" y="f719"/>
                  </a:cxn>
                  <a:cxn ang="f414">
                    <a:pos x="f720" y="f721"/>
                  </a:cxn>
                  <a:cxn ang="f414">
                    <a:pos x="f722" y="f723"/>
                  </a:cxn>
                  <a:cxn ang="f414">
                    <a:pos x="f724" y="f725"/>
                  </a:cxn>
                  <a:cxn ang="f414">
                    <a:pos x="f726" y="f727"/>
                  </a:cxn>
                  <a:cxn ang="f414">
                    <a:pos x="f728" y="f729"/>
                  </a:cxn>
                  <a:cxn ang="f414">
                    <a:pos x="f730" y="f731"/>
                  </a:cxn>
                  <a:cxn ang="f414">
                    <a:pos x="f629" y="f630"/>
                  </a:cxn>
                </a:cxnLst>
                <a:rect l="f625" t="f628" r="f626" b="f627"/>
                <a:pathLst>
                  <a:path w="1571625" h="1457325">
                    <a:moveTo>
                      <a:pt x="f8" y="f9"/>
                    </a:moveTo>
                    <a:cubicBezTo>
                      <a:pt x="f10" y="f11"/>
                      <a:pt x="f12" y="f13"/>
                      <a:pt x="f14" y="f15"/>
                    </a:cubicBezTo>
                    <a:cubicBezTo>
                      <a:pt x="f16" y="f17"/>
                      <a:pt x="f18" y="f19"/>
                      <a:pt x="f20" y="f21"/>
                    </a:cubicBezTo>
                    <a:cubicBezTo>
                      <a:pt x="f22" y="f23"/>
                      <a:pt x="f24" y="f25"/>
                      <a:pt x="f24"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
                    </a:cubicBezTo>
                    <a:cubicBezTo>
                      <a:pt x="f56" y="f57"/>
                      <a:pt x="f58" y="f59"/>
                      <a:pt x="f60" y="f61"/>
                    </a:cubicBezTo>
                    <a:cubicBezTo>
                      <a:pt x="f62" y="f63"/>
                      <a:pt x="f64" y="f65"/>
                      <a:pt x="f66" y="f67"/>
                    </a:cubicBezTo>
                    <a:cubicBezTo>
                      <a:pt x="f68" y="f69"/>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11"/>
                      <a:pt x="f110" y="f112"/>
                    </a:cubicBezTo>
                    <a:cubicBezTo>
                      <a:pt x="f113" y="f114"/>
                      <a:pt x="f115" y="f116"/>
                      <a:pt x="f117" y="f118"/>
                    </a:cubicBezTo>
                    <a:cubicBezTo>
                      <a:pt x="f119" y="f120"/>
                      <a:pt x="f121" y="f122"/>
                      <a:pt x="f123" y="f40"/>
                    </a:cubicBezTo>
                    <a:cubicBezTo>
                      <a:pt x="f124" y="f125"/>
                      <a:pt x="f126" y="f127"/>
                      <a:pt x="f8" y="f128"/>
                    </a:cubicBezTo>
                    <a:cubicBezTo>
                      <a:pt x="f129" y="f130"/>
                      <a:pt x="f131" y="f132"/>
                      <a:pt x="f133" y="f134"/>
                    </a:cubicBezTo>
                    <a:cubicBezTo>
                      <a:pt x="f135" y="f134"/>
                      <a:pt x="f136" y="f61"/>
                      <a:pt x="f137" y="f138"/>
                    </a:cubicBezTo>
                    <a:cubicBezTo>
                      <a:pt x="f139" y="f140"/>
                      <a:pt x="f141" y="f142"/>
                      <a:pt x="f143" y="f144"/>
                    </a:cubicBezTo>
                    <a:cubicBezTo>
                      <a:pt x="f145" y="f54"/>
                      <a:pt x="f146" y="f147"/>
                      <a:pt x="f148" y="f138"/>
                    </a:cubicBezTo>
                    <a:cubicBezTo>
                      <a:pt x="f149" y="f150"/>
                      <a:pt x="f151" y="f152"/>
                      <a:pt x="f153" y="f154"/>
                    </a:cubicBezTo>
                    <a:cubicBezTo>
                      <a:pt x="f155" y="f156"/>
                      <a:pt x="f157" y="f158"/>
                      <a:pt x="f159" y="f160"/>
                    </a:cubicBezTo>
                    <a:cubicBezTo>
                      <a:pt x="f161" y="f162"/>
                      <a:pt x="f163" y="f164"/>
                      <a:pt x="f165" y="f166"/>
                    </a:cubicBezTo>
                    <a:cubicBezTo>
                      <a:pt x="f167" y="f168"/>
                      <a:pt x="f169" y="f97"/>
                      <a:pt x="f170" y="f171"/>
                    </a:cubicBezTo>
                    <a:cubicBezTo>
                      <a:pt x="f172" y="f173"/>
                      <a:pt x="f174" y="f175"/>
                      <a:pt x="f176" y="f177"/>
                    </a:cubicBezTo>
                    <a:cubicBezTo>
                      <a:pt x="f178" y="f179"/>
                      <a:pt x="f180" y="f181"/>
                      <a:pt x="f182" y="f73"/>
                    </a:cubicBezTo>
                    <a:cubicBezTo>
                      <a:pt x="f183" y="f184"/>
                      <a:pt x="f185" y="f186"/>
                      <a:pt x="f187" y="f188"/>
                    </a:cubicBezTo>
                    <a:cubicBezTo>
                      <a:pt x="f189" y="f190"/>
                      <a:pt x="f187" y="f191"/>
                      <a:pt x="f192" y="f193"/>
                    </a:cubicBezTo>
                    <a:cubicBezTo>
                      <a:pt x="f194" y="f195"/>
                      <a:pt x="f196" y="f190"/>
                      <a:pt x="f197" y="f134"/>
                    </a:cubicBezTo>
                    <a:cubicBezTo>
                      <a:pt x="f198" y="f199"/>
                      <a:pt x="f200" y="f201"/>
                      <a:pt x="f202" y="f203"/>
                    </a:cubicBezTo>
                    <a:cubicBezTo>
                      <a:pt x="f204" y="f205"/>
                      <a:pt x="f206" y="f130"/>
                      <a:pt x="f207" y="f208"/>
                    </a:cubicBezTo>
                    <a:cubicBezTo>
                      <a:pt x="f209" y="f210"/>
                      <a:pt x="f211" y="f212"/>
                      <a:pt x="f213" y="f214"/>
                    </a:cubicBezTo>
                    <a:cubicBezTo>
                      <a:pt x="f215" y="f216"/>
                      <a:pt x="f217" y="f116"/>
                      <a:pt x="f185" y="f218"/>
                    </a:cubicBezTo>
                    <a:cubicBezTo>
                      <a:pt x="f219" y="f220"/>
                      <a:pt x="f221" y="f222"/>
                      <a:pt x="f223" y="f224"/>
                    </a:cubicBezTo>
                    <a:cubicBezTo>
                      <a:pt x="f176" y="f225"/>
                      <a:pt x="f180" y="f226"/>
                      <a:pt x="f227" y="f228"/>
                    </a:cubicBezTo>
                    <a:cubicBezTo>
                      <a:pt x="f229" y="f230"/>
                      <a:pt x="f231" y="f232"/>
                      <a:pt x="f233" y="f234"/>
                    </a:cubicBezTo>
                    <a:cubicBezTo>
                      <a:pt x="f235" y="f236"/>
                      <a:pt x="f237" y="f238"/>
                      <a:pt x="f239" y="f240"/>
                    </a:cubicBezTo>
                    <a:cubicBezTo>
                      <a:pt x="f241" y="f242"/>
                      <a:pt x="f243" y="f244"/>
                      <a:pt x="f245" y="f246"/>
                    </a:cubicBezTo>
                    <a:cubicBezTo>
                      <a:pt x="f247" y="f248"/>
                      <a:pt x="f249" y="f250"/>
                      <a:pt x="f251" y="f252"/>
                    </a:cubicBezTo>
                    <a:cubicBezTo>
                      <a:pt x="f253" y="f254"/>
                      <a:pt x="f255" y="f256"/>
                      <a:pt x="f257" y="f258"/>
                    </a:cubicBezTo>
                    <a:cubicBezTo>
                      <a:pt x="f231" y="f259"/>
                      <a:pt x="f260" y="f261"/>
                      <a:pt x="f262" y="f259"/>
                    </a:cubicBezTo>
                    <a:cubicBezTo>
                      <a:pt x="f263" y="f264"/>
                      <a:pt x="f178" y="f265"/>
                      <a:pt x="f266" y="f267"/>
                    </a:cubicBezTo>
                    <a:cubicBezTo>
                      <a:pt x="f268" y="f269"/>
                      <a:pt x="f270" y="f271"/>
                      <a:pt x="f272" y="f273"/>
                    </a:cubicBezTo>
                    <a:cubicBezTo>
                      <a:pt x="f274" y="f275"/>
                      <a:pt x="f276" y="f277"/>
                      <a:pt x="f278" y="f279"/>
                    </a:cubicBezTo>
                    <a:cubicBezTo>
                      <a:pt x="f280" y="f281"/>
                      <a:pt x="f282" y="f283"/>
                      <a:pt x="f284" y="f285"/>
                    </a:cubicBezTo>
                    <a:cubicBezTo>
                      <a:pt x="f286" y="f287"/>
                      <a:pt x="f288" y="f289"/>
                      <a:pt x="f290" y="f291"/>
                    </a:cubicBezTo>
                    <a:cubicBezTo>
                      <a:pt x="f292" y="f273"/>
                      <a:pt x="f293" y="f294"/>
                      <a:pt x="f295" y="f296"/>
                    </a:cubicBezTo>
                    <a:cubicBezTo>
                      <a:pt x="f297" y="f9"/>
                      <a:pt x="f298" y="f9"/>
                      <a:pt x="f8" y="f9"/>
                    </a:cubicBezTo>
                    <a:close/>
                  </a:path>
                </a:pathLst>
              </a:custGeom>
              <a:solidFill>
                <a:srgbClr val="FF8E7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8" name="Freeform: Shape 373">
                <a:extLst>
                  <a:ext uri="{FF2B5EF4-FFF2-40B4-BE49-F238E27FC236}">
                    <a16:creationId xmlns:a16="http://schemas.microsoft.com/office/drawing/2014/main" id="{D6D1DF38-4C9B-48C0-A9CF-5B9AA615DFAC}"/>
                  </a:ext>
                </a:extLst>
              </p:cNvPr>
              <p:cNvSpPr/>
              <p:nvPr/>
            </p:nvSpPr>
            <p:spPr>
              <a:xfrm>
                <a:off x="3378342" y="2773457"/>
                <a:ext cx="277337" cy="321128"/>
              </a:xfrm>
              <a:custGeom>
                <a:avLst/>
                <a:gdLst>
                  <a:gd name="f0" fmla="val 10800000"/>
                  <a:gd name="f1" fmla="val 5400000"/>
                  <a:gd name="f2" fmla="val 180"/>
                  <a:gd name="f3" fmla="val w"/>
                  <a:gd name="f4" fmla="val h"/>
                  <a:gd name="f5" fmla="val 0"/>
                  <a:gd name="f6" fmla="val 1628775"/>
                  <a:gd name="f7" fmla="val 1885950"/>
                  <a:gd name="f8" fmla="val 1634490"/>
                  <a:gd name="f9" fmla="val 43290"/>
                  <a:gd name="f10" fmla="val 1616393"/>
                  <a:gd name="f11" fmla="val 124253"/>
                  <a:gd name="f12" fmla="val 1598295"/>
                  <a:gd name="f13" fmla="val 205215"/>
                  <a:gd name="f14" fmla="val 1544955"/>
                  <a:gd name="f15" fmla="val 271890"/>
                  <a:gd name="f16" fmla="val 1507808"/>
                  <a:gd name="f17" fmla="val 318563"/>
                  <a:gd name="f18" fmla="val 1451610"/>
                  <a:gd name="f19" fmla="val 322373"/>
                  <a:gd name="f20" fmla="val 1397318"/>
                  <a:gd name="f21" fmla="val 325230"/>
                  <a:gd name="f22" fmla="val 1223010"/>
                  <a:gd name="f23" fmla="val 331898"/>
                  <a:gd name="f24" fmla="val 1053465"/>
                  <a:gd name="f25" fmla="val 294750"/>
                  <a:gd name="f26" fmla="val 884873"/>
                  <a:gd name="f27" fmla="val 255698"/>
                  <a:gd name="f28" fmla="val 871538"/>
                  <a:gd name="f29" fmla="val 252840"/>
                  <a:gd name="f30" fmla="val 857250"/>
                  <a:gd name="f31" fmla="val 249983"/>
                  <a:gd name="f32" fmla="val 839153"/>
                  <a:gd name="f33" fmla="val 246173"/>
                  <a:gd name="f34" fmla="val 837248"/>
                  <a:gd name="f35" fmla="val 274748"/>
                  <a:gd name="f36" fmla="val 835343"/>
                  <a:gd name="f37" fmla="val 299513"/>
                  <a:gd name="f38" fmla="val 842010"/>
                  <a:gd name="f39" fmla="val 754808"/>
                  <a:gd name="f40" fmla="val 849630"/>
                  <a:gd name="f41" fmla="val 1185338"/>
                  <a:gd name="f42" fmla="val 855345"/>
                  <a:gd name="f43" fmla="val 1614915"/>
                  <a:gd name="f44" fmla="val 856298"/>
                  <a:gd name="f45" fmla="val 1660635"/>
                  <a:gd name="f46" fmla="val 872490"/>
                  <a:gd name="f47" fmla="val 1693021"/>
                  <a:gd name="f48" fmla="val 913448"/>
                  <a:gd name="f49" fmla="val 1715880"/>
                  <a:gd name="f50" fmla="val 939165"/>
                  <a:gd name="f51" fmla="val 1730168"/>
                  <a:gd name="f52" fmla="val 962978"/>
                  <a:gd name="f53" fmla="val 1750171"/>
                  <a:gd name="f54" fmla="val 982980"/>
                  <a:gd name="f55" fmla="val 1772078"/>
                  <a:gd name="f56" fmla="val 1015365"/>
                  <a:gd name="f57" fmla="val 1807321"/>
                  <a:gd name="f58" fmla="val 1047750"/>
                  <a:gd name="f59" fmla="val 1835896"/>
                  <a:gd name="f60" fmla="val 1100138"/>
                  <a:gd name="f61" fmla="val 1834943"/>
                  <a:gd name="f62" fmla="val 1110615"/>
                  <a:gd name="f63" fmla="val 1121093"/>
                  <a:gd name="f64" fmla="val 1852088"/>
                  <a:gd name="f65" fmla="val 1142048"/>
                  <a:gd name="f66" fmla="val 1870185"/>
                  <a:gd name="f67" fmla="val 1061085"/>
                  <a:gd name="f68" fmla="val 1885425"/>
                  <a:gd name="f69" fmla="val 996315"/>
                  <a:gd name="f70" fmla="val 1901618"/>
                  <a:gd name="f71" fmla="val 930593"/>
                  <a:gd name="f72" fmla="val 1878758"/>
                  <a:gd name="f73" fmla="val 906780"/>
                  <a:gd name="f74" fmla="val 880110"/>
                  <a:gd name="f75" fmla="val 1854946"/>
                  <a:gd name="f76" fmla="val 864870"/>
                  <a:gd name="f77" fmla="val 807720"/>
                  <a:gd name="f78" fmla="val 1758743"/>
                  <a:gd name="f79" fmla="val 734378"/>
                  <a:gd name="f80" fmla="val 1729215"/>
                  <a:gd name="f81" fmla="val 641033"/>
                  <a:gd name="f82" fmla="val 1736835"/>
                  <a:gd name="f83" fmla="val 620078"/>
                  <a:gd name="f84" fmla="val 1738740"/>
                  <a:gd name="f85" fmla="val 598170"/>
                  <a:gd name="f86" fmla="val 1731121"/>
                  <a:gd name="f87" fmla="val 574358"/>
                  <a:gd name="f88" fmla="val 1728263"/>
                  <a:gd name="f89" fmla="val 580073"/>
                  <a:gd name="f90" fmla="val 581025"/>
                  <a:gd name="f91" fmla="val 1711118"/>
                  <a:gd name="f92" fmla="val 582930"/>
                  <a:gd name="f93" fmla="val 1710165"/>
                  <a:gd name="f94" fmla="val 677228"/>
                  <a:gd name="f95" fmla="val 667703"/>
                  <a:gd name="f96" fmla="val 1628250"/>
                  <a:gd name="f97" fmla="val 1553955"/>
                  <a:gd name="f98" fmla="val 670560"/>
                  <a:gd name="f99" fmla="val 1110090"/>
                  <a:gd name="f100" fmla="val 680085"/>
                  <a:gd name="f101" fmla="val 665273"/>
                  <a:gd name="f102" fmla="val 686753"/>
                  <a:gd name="f103" fmla="val 221408"/>
                  <a:gd name="f104" fmla="val 211883"/>
                  <a:gd name="f105" fmla="val 203310"/>
                  <a:gd name="f106" fmla="val 184260"/>
                  <a:gd name="f107" fmla="val 595313"/>
                  <a:gd name="f108" fmla="val 169020"/>
                  <a:gd name="f109" fmla="val 505778"/>
                  <a:gd name="f110" fmla="val 149018"/>
                  <a:gd name="f111" fmla="val 415290"/>
                  <a:gd name="f112" fmla="val 140445"/>
                  <a:gd name="f113" fmla="val 300990"/>
                  <a:gd name="f114" fmla="val 129968"/>
                  <a:gd name="f115" fmla="val 241935"/>
                  <a:gd name="f116" fmla="val 174735"/>
                  <a:gd name="f117" fmla="val 205740"/>
                  <a:gd name="f118" fmla="val 284273"/>
                  <a:gd name="f119" fmla="val 202883"/>
                  <a:gd name="f120" fmla="val 292845"/>
                  <a:gd name="f121" fmla="val 199073"/>
                  <a:gd name="f122" fmla="val 302370"/>
                  <a:gd name="f123" fmla="val 193358"/>
                  <a:gd name="f124" fmla="val 316658"/>
                  <a:gd name="f125" fmla="val 126683"/>
                  <a:gd name="f126" fmla="val 229980"/>
                  <a:gd name="f127" fmla="val 61913"/>
                  <a:gd name="f128" fmla="val 72818"/>
                  <a:gd name="f129" fmla="val 54293"/>
                  <a:gd name="f130" fmla="val 60435"/>
                  <a:gd name="f131" fmla="val 105728"/>
                  <a:gd name="f132" fmla="val 47100"/>
                  <a:gd name="f133" fmla="val 159068"/>
                  <a:gd name="f134" fmla="val 37575"/>
                  <a:gd name="f135" fmla="val 237173"/>
                  <a:gd name="f136" fmla="val 24240"/>
                  <a:gd name="f137" fmla="val 315278"/>
                  <a:gd name="f138" fmla="val 14715"/>
                  <a:gd name="f139" fmla="val 393383"/>
                  <a:gd name="f140" fmla="val 3285"/>
                  <a:gd name="f141" fmla="val 525780"/>
                  <a:gd name="f142" fmla="val -14812"/>
                  <a:gd name="f143" fmla="val 642938"/>
                  <a:gd name="f144" fmla="val 46148"/>
                  <a:gd name="f145" fmla="val 764858"/>
                  <a:gd name="f146" fmla="val 81390"/>
                  <a:gd name="f147" fmla="val 962025"/>
                  <a:gd name="f148" fmla="val 139493"/>
                  <a:gd name="f149" fmla="val 1157288"/>
                  <a:gd name="f150" fmla="val 1353503"/>
                  <a:gd name="f151" fmla="val 267128"/>
                  <a:gd name="f152" fmla="val 1445895"/>
                  <a:gd name="f153" fmla="val 296655"/>
                  <a:gd name="f154" fmla="val 1512570"/>
                  <a:gd name="f155" fmla="val 266175"/>
                  <a:gd name="f156" fmla="val 1551623"/>
                  <a:gd name="f157" fmla="val 178545"/>
                  <a:gd name="f158" fmla="val 1569720"/>
                  <a:gd name="f159" fmla="val 138540"/>
                  <a:gd name="f160" fmla="val 1587818"/>
                  <a:gd name="f161" fmla="val 97583"/>
                  <a:gd name="f162" fmla="val 1604963"/>
                  <a:gd name="f163" fmla="val 56625"/>
                  <a:gd name="f164" fmla="val 1609725"/>
                  <a:gd name="f165" fmla="val 1611630"/>
                  <a:gd name="f166" fmla="val 35670"/>
                  <a:gd name="f167" fmla="val 1615440"/>
                  <a:gd name="f168" fmla="val 25193"/>
                  <a:gd name="f169" fmla="val 1621155"/>
                  <a:gd name="f170" fmla="val 32813"/>
                  <a:gd name="f171" fmla="val 1627823"/>
                  <a:gd name="f172" fmla="+- 0 0 -90"/>
                  <a:gd name="f173" fmla="*/ f3 1 1628775"/>
                  <a:gd name="f174" fmla="*/ f4 1 1885950"/>
                  <a:gd name="f175" fmla="val f5"/>
                  <a:gd name="f176" fmla="val f6"/>
                  <a:gd name="f177" fmla="val f7"/>
                  <a:gd name="f178" fmla="*/ f172 f0 1"/>
                  <a:gd name="f179" fmla="+- f177 0 f175"/>
                  <a:gd name="f180" fmla="+- f176 0 f175"/>
                  <a:gd name="f181" fmla="*/ f178 1 f2"/>
                  <a:gd name="f182" fmla="*/ f180 1 1628775"/>
                  <a:gd name="f183" fmla="*/ f179 1 1885950"/>
                  <a:gd name="f184" fmla="*/ 1634490 f180 1"/>
                  <a:gd name="f185" fmla="*/ 43290 f179 1"/>
                  <a:gd name="f186" fmla="*/ 1544955 f180 1"/>
                  <a:gd name="f187" fmla="*/ 271890 f179 1"/>
                  <a:gd name="f188" fmla="*/ 1397318 f180 1"/>
                  <a:gd name="f189" fmla="*/ 325230 f179 1"/>
                  <a:gd name="f190" fmla="*/ 884873 f180 1"/>
                  <a:gd name="f191" fmla="*/ 255698 f179 1"/>
                  <a:gd name="f192" fmla="*/ 839153 f180 1"/>
                  <a:gd name="f193" fmla="*/ 246173 f179 1"/>
                  <a:gd name="f194" fmla="*/ 835343 f180 1"/>
                  <a:gd name="f195" fmla="*/ 855345 f180 1"/>
                  <a:gd name="f196" fmla="*/ 1614915 f179 1"/>
                  <a:gd name="f197" fmla="*/ 913448 f180 1"/>
                  <a:gd name="f198" fmla="*/ 1715880 f179 1"/>
                  <a:gd name="f199" fmla="*/ 982980 f180 1"/>
                  <a:gd name="f200" fmla="*/ 1772078 f179 1"/>
                  <a:gd name="f201" fmla="*/ 1100138 f180 1"/>
                  <a:gd name="f202" fmla="*/ 1834943 f179 1"/>
                  <a:gd name="f203" fmla="*/ 1142048 f180 1"/>
                  <a:gd name="f204" fmla="*/ 1870185 f179 1"/>
                  <a:gd name="f205" fmla="*/ 930593 f180 1"/>
                  <a:gd name="f206" fmla="*/ 1878758 f179 1"/>
                  <a:gd name="f207" fmla="*/ 864870 f180 1"/>
                  <a:gd name="f208" fmla="*/ 641033 f180 1"/>
                  <a:gd name="f209" fmla="*/ 1736835 f179 1"/>
                  <a:gd name="f210" fmla="*/ 574358 f180 1"/>
                  <a:gd name="f211" fmla="*/ 1728263 f179 1"/>
                  <a:gd name="f212" fmla="*/ 582930 f180 1"/>
                  <a:gd name="f213" fmla="*/ 1710165 f179 1"/>
                  <a:gd name="f214" fmla="*/ 667703 f180 1"/>
                  <a:gd name="f215" fmla="*/ 1553955 f179 1"/>
                  <a:gd name="f216" fmla="*/ 686753 f180 1"/>
                  <a:gd name="f217" fmla="*/ 221408 f179 1"/>
                  <a:gd name="f218" fmla="*/ 184260 f179 1"/>
                  <a:gd name="f219" fmla="*/ 415290 f180 1"/>
                  <a:gd name="f220" fmla="*/ 140445 f179 1"/>
                  <a:gd name="f221" fmla="*/ 205740 f180 1"/>
                  <a:gd name="f222" fmla="*/ 284273 f179 1"/>
                  <a:gd name="f223" fmla="*/ 193358 f180 1"/>
                  <a:gd name="f224" fmla="*/ 316658 f179 1"/>
                  <a:gd name="f225" fmla="*/ 0 f180 1"/>
                  <a:gd name="f226" fmla="*/ 72818 f179 1"/>
                  <a:gd name="f227" fmla="*/ 159068 f180 1"/>
                  <a:gd name="f228" fmla="*/ 37575 f179 1"/>
                  <a:gd name="f229" fmla="*/ 393383 f180 1"/>
                  <a:gd name="f230" fmla="*/ 3285 f179 1"/>
                  <a:gd name="f231" fmla="*/ 764858 f180 1"/>
                  <a:gd name="f232" fmla="*/ 81390 f179 1"/>
                  <a:gd name="f233" fmla="*/ 1353503 f180 1"/>
                  <a:gd name="f234" fmla="*/ 267128 f179 1"/>
                  <a:gd name="f235" fmla="*/ 1551623 f180 1"/>
                  <a:gd name="f236" fmla="*/ 178545 f179 1"/>
                  <a:gd name="f237" fmla="*/ 1604963 f180 1"/>
                  <a:gd name="f238" fmla="*/ 56625 f179 1"/>
                  <a:gd name="f239" fmla="*/ 1615440 f180 1"/>
                  <a:gd name="f240" fmla="*/ 25193 f179 1"/>
                  <a:gd name="f241" fmla="+- f181 0 f1"/>
                  <a:gd name="f242" fmla="*/ f184 1 1628775"/>
                  <a:gd name="f243" fmla="*/ f185 1 1885950"/>
                  <a:gd name="f244" fmla="*/ f186 1 1628775"/>
                  <a:gd name="f245" fmla="*/ f187 1 1885950"/>
                  <a:gd name="f246" fmla="*/ f188 1 1628775"/>
                  <a:gd name="f247" fmla="*/ f189 1 1885950"/>
                  <a:gd name="f248" fmla="*/ f190 1 1628775"/>
                  <a:gd name="f249" fmla="*/ f191 1 1885950"/>
                  <a:gd name="f250" fmla="*/ f192 1 1628775"/>
                  <a:gd name="f251" fmla="*/ f193 1 1885950"/>
                  <a:gd name="f252" fmla="*/ f194 1 1628775"/>
                  <a:gd name="f253" fmla="*/ f195 1 1628775"/>
                  <a:gd name="f254" fmla="*/ f196 1 1885950"/>
                  <a:gd name="f255" fmla="*/ f197 1 1628775"/>
                  <a:gd name="f256" fmla="*/ f198 1 1885950"/>
                  <a:gd name="f257" fmla="*/ f199 1 1628775"/>
                  <a:gd name="f258" fmla="*/ f200 1 1885950"/>
                  <a:gd name="f259" fmla="*/ f201 1 1628775"/>
                  <a:gd name="f260" fmla="*/ f202 1 1885950"/>
                  <a:gd name="f261" fmla="*/ f203 1 1628775"/>
                  <a:gd name="f262" fmla="*/ f204 1 1885950"/>
                  <a:gd name="f263" fmla="*/ f205 1 1628775"/>
                  <a:gd name="f264" fmla="*/ f206 1 1885950"/>
                  <a:gd name="f265" fmla="*/ f207 1 1628775"/>
                  <a:gd name="f266" fmla="*/ f208 1 1628775"/>
                  <a:gd name="f267" fmla="*/ f209 1 1885950"/>
                  <a:gd name="f268" fmla="*/ f210 1 1628775"/>
                  <a:gd name="f269" fmla="*/ f211 1 1885950"/>
                  <a:gd name="f270" fmla="*/ f212 1 1628775"/>
                  <a:gd name="f271" fmla="*/ f213 1 1885950"/>
                  <a:gd name="f272" fmla="*/ f214 1 1628775"/>
                  <a:gd name="f273" fmla="*/ f215 1 1885950"/>
                  <a:gd name="f274" fmla="*/ f216 1 1628775"/>
                  <a:gd name="f275" fmla="*/ f217 1 1885950"/>
                  <a:gd name="f276" fmla="*/ f218 1 1885950"/>
                  <a:gd name="f277" fmla="*/ f219 1 1628775"/>
                  <a:gd name="f278" fmla="*/ f220 1 1885950"/>
                  <a:gd name="f279" fmla="*/ f221 1 1628775"/>
                  <a:gd name="f280" fmla="*/ f222 1 1885950"/>
                  <a:gd name="f281" fmla="*/ f223 1 1628775"/>
                  <a:gd name="f282" fmla="*/ f224 1 1885950"/>
                  <a:gd name="f283" fmla="*/ f225 1 1628775"/>
                  <a:gd name="f284" fmla="*/ f226 1 1885950"/>
                  <a:gd name="f285" fmla="*/ f227 1 1628775"/>
                  <a:gd name="f286" fmla="*/ f228 1 1885950"/>
                  <a:gd name="f287" fmla="*/ f229 1 1628775"/>
                  <a:gd name="f288" fmla="*/ f230 1 1885950"/>
                  <a:gd name="f289" fmla="*/ f231 1 1628775"/>
                  <a:gd name="f290" fmla="*/ f232 1 1885950"/>
                  <a:gd name="f291" fmla="*/ f233 1 1628775"/>
                  <a:gd name="f292" fmla="*/ f234 1 1885950"/>
                  <a:gd name="f293" fmla="*/ f235 1 1628775"/>
                  <a:gd name="f294" fmla="*/ f236 1 1885950"/>
                  <a:gd name="f295" fmla="*/ f237 1 1628775"/>
                  <a:gd name="f296" fmla="*/ f238 1 1885950"/>
                  <a:gd name="f297" fmla="*/ f239 1 1628775"/>
                  <a:gd name="f298" fmla="*/ f240 1 1885950"/>
                  <a:gd name="f299" fmla="*/ f175 1 f182"/>
                  <a:gd name="f300" fmla="*/ f176 1 f182"/>
                  <a:gd name="f301" fmla="*/ f175 1 f183"/>
                  <a:gd name="f302" fmla="*/ f177 1 f183"/>
                  <a:gd name="f303" fmla="*/ f242 1 f182"/>
                  <a:gd name="f304" fmla="*/ f243 1 f183"/>
                  <a:gd name="f305" fmla="*/ f244 1 f182"/>
                  <a:gd name="f306" fmla="*/ f245 1 f183"/>
                  <a:gd name="f307" fmla="*/ f246 1 f182"/>
                  <a:gd name="f308" fmla="*/ f247 1 f183"/>
                  <a:gd name="f309" fmla="*/ f248 1 f182"/>
                  <a:gd name="f310" fmla="*/ f249 1 f183"/>
                  <a:gd name="f311" fmla="*/ f250 1 f182"/>
                  <a:gd name="f312" fmla="*/ f251 1 f183"/>
                  <a:gd name="f313" fmla="*/ f252 1 f182"/>
                  <a:gd name="f314" fmla="*/ f253 1 f182"/>
                  <a:gd name="f315" fmla="*/ f254 1 f183"/>
                  <a:gd name="f316" fmla="*/ f255 1 f182"/>
                  <a:gd name="f317" fmla="*/ f256 1 f183"/>
                  <a:gd name="f318" fmla="*/ f257 1 f182"/>
                  <a:gd name="f319" fmla="*/ f258 1 f183"/>
                  <a:gd name="f320" fmla="*/ f259 1 f182"/>
                  <a:gd name="f321" fmla="*/ f260 1 f183"/>
                  <a:gd name="f322" fmla="*/ f261 1 f182"/>
                  <a:gd name="f323" fmla="*/ f262 1 f183"/>
                  <a:gd name="f324" fmla="*/ f263 1 f182"/>
                  <a:gd name="f325" fmla="*/ f264 1 f183"/>
                  <a:gd name="f326" fmla="*/ f265 1 f182"/>
                  <a:gd name="f327" fmla="*/ f266 1 f182"/>
                  <a:gd name="f328" fmla="*/ f267 1 f183"/>
                  <a:gd name="f329" fmla="*/ f268 1 f182"/>
                  <a:gd name="f330" fmla="*/ f269 1 f183"/>
                  <a:gd name="f331" fmla="*/ f270 1 f182"/>
                  <a:gd name="f332" fmla="*/ f271 1 f183"/>
                  <a:gd name="f333" fmla="*/ f272 1 f182"/>
                  <a:gd name="f334" fmla="*/ f273 1 f183"/>
                  <a:gd name="f335" fmla="*/ f274 1 f182"/>
                  <a:gd name="f336" fmla="*/ f275 1 f183"/>
                  <a:gd name="f337" fmla="*/ f276 1 f183"/>
                  <a:gd name="f338" fmla="*/ f277 1 f182"/>
                  <a:gd name="f339" fmla="*/ f278 1 f183"/>
                  <a:gd name="f340" fmla="*/ f279 1 f182"/>
                  <a:gd name="f341" fmla="*/ f280 1 f183"/>
                  <a:gd name="f342" fmla="*/ f281 1 f182"/>
                  <a:gd name="f343" fmla="*/ f282 1 f183"/>
                  <a:gd name="f344" fmla="*/ f283 1 f182"/>
                  <a:gd name="f345" fmla="*/ f284 1 f183"/>
                  <a:gd name="f346" fmla="*/ f285 1 f182"/>
                  <a:gd name="f347" fmla="*/ f286 1 f183"/>
                  <a:gd name="f348" fmla="*/ f287 1 f182"/>
                  <a:gd name="f349" fmla="*/ f288 1 f183"/>
                  <a:gd name="f350" fmla="*/ f289 1 f182"/>
                  <a:gd name="f351" fmla="*/ f290 1 f183"/>
                  <a:gd name="f352" fmla="*/ f291 1 f182"/>
                  <a:gd name="f353" fmla="*/ f292 1 f183"/>
                  <a:gd name="f354" fmla="*/ f293 1 f182"/>
                  <a:gd name="f355" fmla="*/ f294 1 f183"/>
                  <a:gd name="f356" fmla="*/ f295 1 f182"/>
                  <a:gd name="f357" fmla="*/ f296 1 f183"/>
                  <a:gd name="f358" fmla="*/ f297 1 f182"/>
                  <a:gd name="f359" fmla="*/ f298 1 f183"/>
                  <a:gd name="f360" fmla="*/ f299 f173 1"/>
                  <a:gd name="f361" fmla="*/ f300 f173 1"/>
                  <a:gd name="f362" fmla="*/ f302 f174 1"/>
                  <a:gd name="f363" fmla="*/ f301 f174 1"/>
                  <a:gd name="f364" fmla="*/ f303 f173 1"/>
                  <a:gd name="f365" fmla="*/ f304 f174 1"/>
                  <a:gd name="f366" fmla="*/ f305 f173 1"/>
                  <a:gd name="f367" fmla="*/ f306 f174 1"/>
                  <a:gd name="f368" fmla="*/ f307 f173 1"/>
                  <a:gd name="f369" fmla="*/ f308 f174 1"/>
                  <a:gd name="f370" fmla="*/ f309 f173 1"/>
                  <a:gd name="f371" fmla="*/ f310 f174 1"/>
                  <a:gd name="f372" fmla="*/ f311 f173 1"/>
                  <a:gd name="f373" fmla="*/ f312 f174 1"/>
                  <a:gd name="f374" fmla="*/ f313 f173 1"/>
                  <a:gd name="f375" fmla="*/ f314 f173 1"/>
                  <a:gd name="f376" fmla="*/ f315 f174 1"/>
                  <a:gd name="f377" fmla="*/ f316 f173 1"/>
                  <a:gd name="f378" fmla="*/ f317 f174 1"/>
                  <a:gd name="f379" fmla="*/ f318 f173 1"/>
                  <a:gd name="f380" fmla="*/ f319 f174 1"/>
                  <a:gd name="f381" fmla="*/ f320 f173 1"/>
                  <a:gd name="f382" fmla="*/ f321 f174 1"/>
                  <a:gd name="f383" fmla="*/ f322 f173 1"/>
                  <a:gd name="f384" fmla="*/ f323 f174 1"/>
                  <a:gd name="f385" fmla="*/ f324 f173 1"/>
                  <a:gd name="f386" fmla="*/ f325 f174 1"/>
                  <a:gd name="f387" fmla="*/ f326 f173 1"/>
                  <a:gd name="f388" fmla="*/ f327 f173 1"/>
                  <a:gd name="f389" fmla="*/ f328 f174 1"/>
                  <a:gd name="f390" fmla="*/ f329 f173 1"/>
                  <a:gd name="f391" fmla="*/ f330 f174 1"/>
                  <a:gd name="f392" fmla="*/ f331 f173 1"/>
                  <a:gd name="f393" fmla="*/ f332 f174 1"/>
                  <a:gd name="f394" fmla="*/ f333 f173 1"/>
                  <a:gd name="f395" fmla="*/ f334 f174 1"/>
                  <a:gd name="f396" fmla="*/ f335 f173 1"/>
                  <a:gd name="f397" fmla="*/ f336 f174 1"/>
                  <a:gd name="f398" fmla="*/ f337 f174 1"/>
                  <a:gd name="f399" fmla="*/ f338 f173 1"/>
                  <a:gd name="f400" fmla="*/ f339 f174 1"/>
                  <a:gd name="f401" fmla="*/ f340 f173 1"/>
                  <a:gd name="f402" fmla="*/ f341 f174 1"/>
                  <a:gd name="f403" fmla="*/ f342 f173 1"/>
                  <a:gd name="f404" fmla="*/ f343 f174 1"/>
                  <a:gd name="f405" fmla="*/ f344 f173 1"/>
                  <a:gd name="f406" fmla="*/ f345 f174 1"/>
                  <a:gd name="f407" fmla="*/ f346 f173 1"/>
                  <a:gd name="f408" fmla="*/ f347 f174 1"/>
                  <a:gd name="f409" fmla="*/ f348 f173 1"/>
                  <a:gd name="f410" fmla="*/ f349 f174 1"/>
                  <a:gd name="f411" fmla="*/ f350 f173 1"/>
                  <a:gd name="f412" fmla="*/ f351 f174 1"/>
                  <a:gd name="f413" fmla="*/ f352 f173 1"/>
                  <a:gd name="f414" fmla="*/ f353 f174 1"/>
                  <a:gd name="f415" fmla="*/ f354 f173 1"/>
                  <a:gd name="f416" fmla="*/ f355 f174 1"/>
                  <a:gd name="f417" fmla="*/ f356 f173 1"/>
                  <a:gd name="f418" fmla="*/ f357 f174 1"/>
                  <a:gd name="f419" fmla="*/ f358 f173 1"/>
                  <a:gd name="f420" fmla="*/ f359 f174 1"/>
                </a:gdLst>
                <a:ahLst/>
                <a:cxnLst>
                  <a:cxn ang="3cd4">
                    <a:pos x="hc" y="t"/>
                  </a:cxn>
                  <a:cxn ang="0">
                    <a:pos x="r" y="vc"/>
                  </a:cxn>
                  <a:cxn ang="cd4">
                    <a:pos x="hc" y="b"/>
                  </a:cxn>
                  <a:cxn ang="cd2">
                    <a:pos x="l" y="vc"/>
                  </a:cxn>
                  <a:cxn ang="f241">
                    <a:pos x="f364" y="f365"/>
                  </a:cxn>
                  <a:cxn ang="f241">
                    <a:pos x="f366" y="f367"/>
                  </a:cxn>
                  <a:cxn ang="f241">
                    <a:pos x="f368" y="f369"/>
                  </a:cxn>
                  <a:cxn ang="f241">
                    <a:pos x="f370" y="f371"/>
                  </a:cxn>
                  <a:cxn ang="f241">
                    <a:pos x="f372" y="f373"/>
                  </a:cxn>
                  <a:cxn ang="f241">
                    <a:pos x="f374" y="f369"/>
                  </a:cxn>
                  <a:cxn ang="f241">
                    <a:pos x="f375" y="f376"/>
                  </a:cxn>
                  <a:cxn ang="f241">
                    <a:pos x="f377" y="f378"/>
                  </a:cxn>
                  <a:cxn ang="f241">
                    <a:pos x="f379" y="f380"/>
                  </a:cxn>
                  <a:cxn ang="f241">
                    <a:pos x="f381" y="f382"/>
                  </a:cxn>
                  <a:cxn ang="f241">
                    <a:pos x="f383" y="f384"/>
                  </a:cxn>
                  <a:cxn ang="f241">
                    <a:pos x="f385" y="f386"/>
                  </a:cxn>
                  <a:cxn ang="f241">
                    <a:pos x="f387" y="f382"/>
                  </a:cxn>
                  <a:cxn ang="f241">
                    <a:pos x="f388" y="f389"/>
                  </a:cxn>
                  <a:cxn ang="f241">
                    <a:pos x="f390" y="f391"/>
                  </a:cxn>
                  <a:cxn ang="f241">
                    <a:pos x="f392" y="f393"/>
                  </a:cxn>
                  <a:cxn ang="f241">
                    <a:pos x="f394" y="f395"/>
                  </a:cxn>
                  <a:cxn ang="f241">
                    <a:pos x="f396" y="f397"/>
                  </a:cxn>
                  <a:cxn ang="f241">
                    <a:pos x="f396" y="f398"/>
                  </a:cxn>
                  <a:cxn ang="f241">
                    <a:pos x="f399" y="f400"/>
                  </a:cxn>
                  <a:cxn ang="f241">
                    <a:pos x="f401" y="f402"/>
                  </a:cxn>
                  <a:cxn ang="f241">
                    <a:pos x="f403" y="f404"/>
                  </a:cxn>
                  <a:cxn ang="f241">
                    <a:pos x="f405" y="f406"/>
                  </a:cxn>
                  <a:cxn ang="f241">
                    <a:pos x="f407" y="f408"/>
                  </a:cxn>
                  <a:cxn ang="f241">
                    <a:pos x="f409" y="f410"/>
                  </a:cxn>
                  <a:cxn ang="f241">
                    <a:pos x="f411" y="f412"/>
                  </a:cxn>
                  <a:cxn ang="f241">
                    <a:pos x="f413" y="f414"/>
                  </a:cxn>
                  <a:cxn ang="f241">
                    <a:pos x="f415" y="f416"/>
                  </a:cxn>
                  <a:cxn ang="f241">
                    <a:pos x="f417" y="f418"/>
                  </a:cxn>
                  <a:cxn ang="f241">
                    <a:pos x="f419" y="f420"/>
                  </a:cxn>
                  <a:cxn ang="f241">
                    <a:pos x="f364" y="f365"/>
                  </a:cxn>
                </a:cxnLst>
                <a:rect l="f360" t="f363" r="f361" b="f362"/>
                <a:pathLst>
                  <a:path w="1628775" h="188595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6" y="f21"/>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1"/>
                      <a:pt x="f63" y="f64"/>
                      <a:pt x="f65" y="f66"/>
                    </a:cubicBezTo>
                    <a:cubicBezTo>
                      <a:pt x="f67" y="f68"/>
                      <a:pt x="f69" y="f70"/>
                      <a:pt x="f71" y="f72"/>
                    </a:cubicBezTo>
                    <a:cubicBezTo>
                      <a:pt x="f73" y="f66"/>
                      <a:pt x="f74" y="f75"/>
                      <a:pt x="f76" y="f61"/>
                    </a:cubicBezTo>
                    <a:cubicBezTo>
                      <a:pt x="f77" y="f78"/>
                      <a:pt x="f79" y="f80"/>
                      <a:pt x="f81" y="f82"/>
                    </a:cubicBezTo>
                    <a:cubicBezTo>
                      <a:pt x="f83" y="f84"/>
                      <a:pt x="f85" y="f86"/>
                      <a:pt x="f87" y="f88"/>
                    </a:cubicBezTo>
                    <a:cubicBezTo>
                      <a:pt x="f89" y="f49"/>
                      <a:pt x="f90" y="f91"/>
                      <a:pt x="f92" y="f93"/>
                    </a:cubicBezTo>
                    <a:cubicBezTo>
                      <a:pt x="f94" y="f47"/>
                      <a:pt x="f95" y="f96"/>
                      <a:pt x="f95" y="f97"/>
                    </a:cubicBezTo>
                    <a:cubicBezTo>
                      <a:pt x="f98" y="f99"/>
                      <a:pt x="f100" y="f101"/>
                      <a:pt x="f102" y="f103"/>
                    </a:cubicBezTo>
                    <a:cubicBezTo>
                      <a:pt x="f102" y="f104"/>
                      <a:pt x="f102" y="f105"/>
                      <a:pt x="f102" y="f106"/>
                    </a:cubicBezTo>
                    <a:cubicBezTo>
                      <a:pt x="f107" y="f108"/>
                      <a:pt x="f109" y="f110"/>
                      <a:pt x="f111" y="f112"/>
                    </a:cubicBezTo>
                    <a:cubicBezTo>
                      <a:pt x="f113" y="f114"/>
                      <a:pt x="f115" y="f116"/>
                      <a:pt x="f117" y="f118"/>
                    </a:cubicBezTo>
                    <a:cubicBezTo>
                      <a:pt x="f119" y="f120"/>
                      <a:pt x="f121" y="f122"/>
                      <a:pt x="f123" y="f124"/>
                    </a:cubicBezTo>
                    <a:cubicBezTo>
                      <a:pt x="f125" y="f126"/>
                      <a:pt x="f127" y="f110"/>
                      <a:pt x="f5" y="f128"/>
                    </a:cubicBezTo>
                    <a:cubicBezTo>
                      <a:pt x="f129" y="f130"/>
                      <a:pt x="f131" y="f132"/>
                      <a:pt x="f133" y="f134"/>
                    </a:cubicBezTo>
                    <a:cubicBezTo>
                      <a:pt x="f135" y="f136"/>
                      <a:pt x="f137" y="f138"/>
                      <a:pt x="f139" y="f140"/>
                    </a:cubicBezTo>
                    <a:cubicBezTo>
                      <a:pt x="f141" y="f142"/>
                      <a:pt x="f143" y="f144"/>
                      <a:pt x="f145" y="f146"/>
                    </a:cubicBezTo>
                    <a:cubicBezTo>
                      <a:pt x="f147" y="f148"/>
                      <a:pt x="f149" y="f13"/>
                      <a:pt x="f150" y="f151"/>
                    </a:cubicBezTo>
                    <a:cubicBezTo>
                      <a:pt x="f152" y="f153"/>
                      <a:pt x="f154" y="f155"/>
                      <a:pt x="f156" y="f157"/>
                    </a:cubicBezTo>
                    <a:cubicBezTo>
                      <a:pt x="f158" y="f159"/>
                      <a:pt x="f160" y="f161"/>
                      <a:pt x="f162" y="f163"/>
                    </a:cubicBezTo>
                    <a:cubicBezTo>
                      <a:pt x="f164" y="f144"/>
                      <a:pt x="f165" y="f166"/>
                      <a:pt x="f167" y="f168"/>
                    </a:cubicBezTo>
                    <a:cubicBezTo>
                      <a:pt x="f169" y="f170"/>
                      <a:pt x="f171" y="f134"/>
                      <a:pt x="f8" y="f9"/>
                    </a:cubicBezTo>
                    <a:close/>
                  </a:path>
                </a:pathLst>
              </a:custGeom>
              <a:solidFill>
                <a:srgbClr val="FF8E7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9" name="Freeform: Shape 374">
                <a:extLst>
                  <a:ext uri="{FF2B5EF4-FFF2-40B4-BE49-F238E27FC236}">
                    <a16:creationId xmlns:a16="http://schemas.microsoft.com/office/drawing/2014/main" id="{1DF53A95-D665-4F05-8E0F-91A192C66719}"/>
                  </a:ext>
                </a:extLst>
              </p:cNvPr>
              <p:cNvSpPr/>
              <p:nvPr/>
            </p:nvSpPr>
            <p:spPr>
              <a:xfrm>
                <a:off x="3527389" y="2840025"/>
                <a:ext cx="168679" cy="215706"/>
              </a:xfrm>
              <a:custGeom>
                <a:avLst/>
                <a:gdLst>
                  <a:gd name="f0" fmla="val 10800000"/>
                  <a:gd name="f1" fmla="val 5400000"/>
                  <a:gd name="f2" fmla="val 180"/>
                  <a:gd name="f3" fmla="val w"/>
                  <a:gd name="f4" fmla="val h"/>
                  <a:gd name="f5" fmla="val 0"/>
                  <a:gd name="f6" fmla="val 990600"/>
                  <a:gd name="f7" fmla="val 1266825"/>
                  <a:gd name="f8" fmla="val 313373"/>
                  <a:gd name="f9" fmla="val 534353"/>
                  <a:gd name="f10" fmla="val 262890"/>
                  <a:gd name="f11" fmla="val 554355"/>
                  <a:gd name="f12" fmla="val 243840"/>
                  <a:gd name="f13" fmla="val 584835"/>
                  <a:gd name="f14" fmla="val 250507"/>
                  <a:gd name="f15" fmla="val 636270"/>
                  <a:gd name="f16" fmla="val 261938"/>
                  <a:gd name="f17" fmla="val 714375"/>
                  <a:gd name="f18" fmla="val 265748"/>
                  <a:gd name="f19" fmla="val 794385"/>
                  <a:gd name="f20" fmla="val 276225"/>
                  <a:gd name="f21" fmla="val 872490"/>
                  <a:gd name="f22" fmla="val 282892"/>
                  <a:gd name="f23" fmla="val 922973"/>
                  <a:gd name="f24" fmla="val 309563"/>
                  <a:gd name="f25" fmla="val 963930"/>
                  <a:gd name="f26" fmla="val 355282"/>
                  <a:gd name="f27" fmla="val 983932"/>
                  <a:gd name="f28" fmla="val 389573"/>
                  <a:gd name="f29" fmla="val 999173"/>
                  <a:gd name="f30" fmla="val 396240"/>
                  <a:gd name="f31" fmla="val 1022032"/>
                  <a:gd name="f32" fmla="val 1051560"/>
                  <a:gd name="f33" fmla="val 267653"/>
                  <a:gd name="f34" fmla="val 1040130"/>
                  <a:gd name="f35" fmla="val 140017"/>
                  <a:gd name="f36" fmla="val 1027748"/>
                  <a:gd name="f37" fmla="val 1015365"/>
                  <a:gd name="f38" fmla="val 15240"/>
                  <a:gd name="f39" fmla="val 1002982"/>
                  <a:gd name="f40" fmla="val 22860"/>
                  <a:gd name="f41" fmla="val 992505"/>
                  <a:gd name="f42" fmla="val 33338"/>
                  <a:gd name="f43" fmla="val 988695"/>
                  <a:gd name="f44" fmla="val 52388"/>
                  <a:gd name="f45" fmla="val 981075"/>
                  <a:gd name="f46" fmla="val 76200"/>
                  <a:gd name="f47" fmla="val 91440"/>
                  <a:gd name="f48" fmla="val 969645"/>
                  <a:gd name="f49" fmla="val 112395"/>
                  <a:gd name="f50" fmla="val 952500"/>
                  <a:gd name="f51" fmla="val 927735"/>
                  <a:gd name="f52" fmla="val 906780"/>
                  <a:gd name="f53" fmla="val 142875"/>
                  <a:gd name="f54" fmla="val 684848"/>
                  <a:gd name="f55" fmla="val 140970"/>
                  <a:gd name="f56" fmla="val 462915"/>
                  <a:gd name="f57" fmla="val 241935"/>
                  <a:gd name="f58" fmla="val 232410"/>
                  <a:gd name="f59" fmla="val 138113"/>
                  <a:gd name="f60" fmla="val 222885"/>
                  <a:gd name="f61" fmla="val 213360"/>
                  <a:gd name="f62" fmla="val 131445"/>
                  <a:gd name="f63" fmla="val 116205"/>
                  <a:gd name="f64" fmla="val 67627"/>
                  <a:gd name="f65" fmla="val 29527"/>
                  <a:gd name="f66" fmla="val 40957"/>
                  <a:gd name="f67" fmla="val 20002"/>
                  <a:gd name="f68" fmla="val 38100"/>
                  <a:gd name="f69" fmla="val 13335"/>
                  <a:gd name="f70" fmla="val 23813"/>
                  <a:gd name="f71" fmla="val 4763"/>
                  <a:gd name="f72" fmla="val 7620"/>
                  <a:gd name="f73" fmla="val 10477"/>
                  <a:gd name="f74" fmla="val 42863"/>
                  <a:gd name="f75" fmla="val 8572"/>
                  <a:gd name="f76" fmla="val 72390"/>
                  <a:gd name="f77" fmla="val 17145"/>
                  <a:gd name="f78" fmla="val 102870"/>
                  <a:gd name="f79" fmla="val 123825"/>
                  <a:gd name="f80" fmla="val 28575"/>
                  <a:gd name="f81" fmla="val 146685"/>
                  <a:gd name="f82" fmla="val 168592"/>
                  <a:gd name="f83" fmla="val 32385"/>
                  <a:gd name="f84" fmla="val 258127"/>
                  <a:gd name="f85" fmla="val 26670"/>
                  <a:gd name="f86" fmla="val 348615"/>
                  <a:gd name="f87" fmla="val 438150"/>
                  <a:gd name="f88" fmla="val 11430"/>
                  <a:gd name="f89" fmla="val 572453"/>
                  <a:gd name="f90" fmla="val 671512"/>
                  <a:gd name="f91" fmla="val 128588"/>
                  <a:gd name="f92" fmla="val 631507"/>
                  <a:gd name="f93" fmla="val 268605"/>
                  <a:gd name="f94" fmla="val 604837"/>
                  <a:gd name="f95" fmla="val 362903"/>
                  <a:gd name="f96" fmla="val 544830"/>
                  <a:gd name="f97" fmla="val 433388"/>
                  <a:gd name="f98" fmla="val 464820"/>
                  <a:gd name="f99" fmla="val 487680"/>
                  <a:gd name="f100" fmla="val 505778"/>
                  <a:gd name="f101" fmla="val 433387"/>
                  <a:gd name="f102" fmla="val 520065"/>
                  <a:gd name="f103" fmla="val 443865"/>
                  <a:gd name="f104" fmla="val 548640"/>
                  <a:gd name="f105" fmla="val 472440"/>
                  <a:gd name="f106" fmla="val 629603"/>
                  <a:gd name="f107" fmla="val 496253"/>
                  <a:gd name="f108" fmla="val 711518"/>
                  <a:gd name="f109" fmla="val 524828"/>
                  <a:gd name="f110" fmla="val 792480"/>
                  <a:gd name="f111" fmla="val 552450"/>
                  <a:gd name="f112" fmla="val 589598"/>
                  <a:gd name="f113" fmla="val 947737"/>
                  <a:gd name="f114" fmla="val 655320"/>
                  <a:gd name="f115" fmla="val 1003935"/>
                  <a:gd name="f116" fmla="val 672465"/>
                  <a:gd name="f117" fmla="val 1018223"/>
                  <a:gd name="f118" fmla="val 685800"/>
                  <a:gd name="f119" fmla="val 1036320"/>
                  <a:gd name="f120" fmla="val 699135"/>
                  <a:gd name="f121" fmla="val 1054418"/>
                  <a:gd name="f122" fmla="val 808673"/>
                  <a:gd name="f123" fmla="val 1196340"/>
                  <a:gd name="f124" fmla="val 820103"/>
                  <a:gd name="f125" fmla="val 1203008"/>
                  <a:gd name="f126" fmla="val 997268"/>
                  <a:gd name="f127" fmla="val 1226820"/>
                  <a:gd name="f128" fmla="val 1241108"/>
                  <a:gd name="f129" fmla="val 1256348"/>
                  <a:gd name="f130" fmla="val 1275398"/>
                  <a:gd name="f131" fmla="val 880110"/>
                  <a:gd name="f132" fmla="val 762953"/>
                  <a:gd name="f133" fmla="val 1251585"/>
                  <a:gd name="f134" fmla="val 664845"/>
                  <a:gd name="f135" fmla="val 1180148"/>
                  <a:gd name="f136" fmla="val 1122045"/>
                  <a:gd name="f137" fmla="val 478155"/>
                  <a:gd name="f138" fmla="val 1120140"/>
                  <a:gd name="f139" fmla="val 493395"/>
                  <a:gd name="f140" fmla="val 1099185"/>
                  <a:gd name="f141" fmla="val 504825"/>
                  <a:gd name="f142" fmla="val 1083945"/>
                  <a:gd name="f143" fmla="val 514350"/>
                  <a:gd name="f144" fmla="val 1067753"/>
                  <a:gd name="f145" fmla="val 521018"/>
                  <a:gd name="f146" fmla="val 1055370"/>
                  <a:gd name="f147" fmla="val 528637"/>
                  <a:gd name="f148" fmla="val 1026795"/>
                  <a:gd name="f149" fmla="val 525780"/>
                  <a:gd name="f150" fmla="val 911543"/>
                  <a:gd name="f151" fmla="val 461962"/>
                  <a:gd name="f152" fmla="val 817245"/>
                  <a:gd name="f153" fmla="val 413385"/>
                  <a:gd name="f154" fmla="val 718185"/>
                  <a:gd name="f155" fmla="val 384810"/>
                  <a:gd name="f156" fmla="val 654368"/>
                  <a:gd name="f157" fmla="val 596265"/>
                  <a:gd name="f158" fmla="val 238125"/>
                  <a:gd name="f159" fmla="val 343853"/>
                  <a:gd name="f160" fmla="val 237173"/>
                  <a:gd name="f161" fmla="val 373380"/>
                  <a:gd name="f162" fmla="val 229552"/>
                  <a:gd name="f163" fmla="val 419100"/>
                  <a:gd name="f164" fmla="val 442913"/>
                  <a:gd name="f165" fmla="val 289560"/>
                  <a:gd name="f166" fmla="val 457200"/>
                  <a:gd name="f167" fmla="val 307657"/>
                  <a:gd name="f168" fmla="val 466725"/>
                  <a:gd name="f169" fmla="val 344805"/>
                  <a:gd name="f170" fmla="val 453390"/>
                  <a:gd name="f171" fmla="val 366712"/>
                  <a:gd name="f172" fmla="val 439103"/>
                  <a:gd name="f173" fmla="val 459105"/>
                  <a:gd name="f174" fmla="val 381000"/>
                  <a:gd name="f175" fmla="val 483870"/>
                  <a:gd name="f176" fmla="val 293370"/>
                  <a:gd name="f177" fmla="val 471487"/>
                  <a:gd name="f178" fmla="val 189547"/>
                  <a:gd name="f179" fmla="val 117157"/>
                  <a:gd name="f180" fmla="val 427673"/>
                  <a:gd name="f181" fmla="val 80010"/>
                  <a:gd name="f182" fmla="val 360045"/>
                  <a:gd name="f183" fmla="val 82867"/>
                  <a:gd name="f184" fmla="val 288607"/>
                  <a:gd name="f185" fmla="val 85725"/>
                  <a:gd name="f186" fmla="val 240030"/>
                  <a:gd name="f187" fmla="val 130492"/>
                  <a:gd name="f188" fmla="val 197167"/>
                  <a:gd name="f189" fmla="val 226695"/>
                  <a:gd name="f190" fmla="val 255270"/>
                  <a:gd name="f191" fmla="+- 0 0 -90"/>
                  <a:gd name="f192" fmla="*/ f3 1 990600"/>
                  <a:gd name="f193" fmla="*/ f4 1 1266825"/>
                  <a:gd name="f194" fmla="val f5"/>
                  <a:gd name="f195" fmla="val f6"/>
                  <a:gd name="f196" fmla="val f7"/>
                  <a:gd name="f197" fmla="*/ f191 f0 1"/>
                  <a:gd name="f198" fmla="+- f196 0 f194"/>
                  <a:gd name="f199" fmla="+- f195 0 f194"/>
                  <a:gd name="f200" fmla="*/ f197 1 f2"/>
                  <a:gd name="f201" fmla="*/ f199 1 990600"/>
                  <a:gd name="f202" fmla="*/ f198 1 1266825"/>
                  <a:gd name="f203" fmla="*/ 313373 f199 1"/>
                  <a:gd name="f204" fmla="*/ 534353 f198 1"/>
                  <a:gd name="f205" fmla="*/ 250507 f199 1"/>
                  <a:gd name="f206" fmla="*/ 636270 f198 1"/>
                  <a:gd name="f207" fmla="*/ 276225 f199 1"/>
                  <a:gd name="f208" fmla="*/ 872490 f198 1"/>
                  <a:gd name="f209" fmla="*/ 355282 f199 1"/>
                  <a:gd name="f210" fmla="*/ 983932 f198 1"/>
                  <a:gd name="f211" fmla="*/ 396240 f199 1"/>
                  <a:gd name="f212" fmla="*/ 1051560 f198 1"/>
                  <a:gd name="f213" fmla="*/ 0 f199 1"/>
                  <a:gd name="f214" fmla="*/ 1015365 f198 1"/>
                  <a:gd name="f215" fmla="*/ 33338 f199 1"/>
                  <a:gd name="f216" fmla="*/ 988695 f198 1"/>
                  <a:gd name="f217" fmla="*/ 91440 f199 1"/>
                  <a:gd name="f218" fmla="*/ 969645 f198 1"/>
                  <a:gd name="f219" fmla="*/ 140017 f199 1"/>
                  <a:gd name="f220" fmla="*/ 906780 f198 1"/>
                  <a:gd name="f221" fmla="*/ 241935 f198 1"/>
                  <a:gd name="f222" fmla="*/ 138113 f199 1"/>
                  <a:gd name="f223" fmla="*/ 213360 f198 1"/>
                  <a:gd name="f224" fmla="*/ 29527 f199 1"/>
                  <a:gd name="f225" fmla="*/ 40957 f198 1"/>
                  <a:gd name="f226" fmla="*/ 4763 f199 1"/>
                  <a:gd name="f227" fmla="*/ 15240 f198 1"/>
                  <a:gd name="f228" fmla="*/ 13335 f199 1"/>
                  <a:gd name="f229" fmla="*/ 0 f198 1"/>
                  <a:gd name="f230" fmla="*/ 102870 f199 1"/>
                  <a:gd name="f231" fmla="*/ 23813 f198 1"/>
                  <a:gd name="f232" fmla="*/ 168592 f199 1"/>
                  <a:gd name="f233" fmla="*/ 32385 f198 1"/>
                  <a:gd name="f234" fmla="*/ 438150 f199 1"/>
                  <a:gd name="f235" fmla="*/ 11430 f198 1"/>
                  <a:gd name="f236" fmla="*/ 631507 f199 1"/>
                  <a:gd name="f237" fmla="*/ 268605 f198 1"/>
                  <a:gd name="f238" fmla="*/ 464820 f199 1"/>
                  <a:gd name="f239" fmla="*/ 487680 f198 1"/>
                  <a:gd name="f240" fmla="*/ 443865 f199 1"/>
                  <a:gd name="f241" fmla="*/ 548640 f198 1"/>
                  <a:gd name="f242" fmla="*/ 524828 f199 1"/>
                  <a:gd name="f243" fmla="*/ 792480 f198 1"/>
                  <a:gd name="f244" fmla="*/ 655320 f199 1"/>
                  <a:gd name="f245" fmla="*/ 1003935 f198 1"/>
                  <a:gd name="f246" fmla="*/ 699135 f199 1"/>
                  <a:gd name="f247" fmla="*/ 1054418 f198 1"/>
                  <a:gd name="f248" fmla="*/ 997268 f199 1"/>
                  <a:gd name="f249" fmla="*/ 1226820 f198 1"/>
                  <a:gd name="f250" fmla="*/ 1275398 f198 1"/>
                  <a:gd name="f251" fmla="*/ 664845 f199 1"/>
                  <a:gd name="f252" fmla="*/ 1180148 f198 1"/>
                  <a:gd name="f253" fmla="*/ 478155 f199 1"/>
                  <a:gd name="f254" fmla="*/ 1120140 f198 1"/>
                  <a:gd name="f255" fmla="*/ 514350 f199 1"/>
                  <a:gd name="f256" fmla="*/ 1067753 f198 1"/>
                  <a:gd name="f257" fmla="*/ 528637 f199 1"/>
                  <a:gd name="f258" fmla="*/ 1026795 f198 1"/>
                  <a:gd name="f259" fmla="*/ 413385 f199 1"/>
                  <a:gd name="f260" fmla="*/ 718185 f198 1"/>
                  <a:gd name="f261" fmla="*/ 238125 f199 1"/>
                  <a:gd name="f262" fmla="*/ 282892 f198 1"/>
                  <a:gd name="f263" fmla="*/ 237173 f199 1"/>
                  <a:gd name="f264" fmla="*/ 373380 f198 1"/>
                  <a:gd name="f265" fmla="*/ 289560 f199 1"/>
                  <a:gd name="f266" fmla="*/ 457200 f198 1"/>
                  <a:gd name="f267" fmla="*/ 366712 f199 1"/>
                  <a:gd name="f268" fmla="*/ 439103 f198 1"/>
                  <a:gd name="f269" fmla="*/ 471487 f199 1"/>
                  <a:gd name="f270" fmla="*/ 189547 f198 1"/>
                  <a:gd name="f271" fmla="*/ 360045 f199 1"/>
                  <a:gd name="f272" fmla="*/ 82867 f198 1"/>
                  <a:gd name="f273" fmla="*/ 197167 f198 1"/>
                  <a:gd name="f274" fmla="+- f200 0 f1"/>
                  <a:gd name="f275" fmla="*/ f203 1 990600"/>
                  <a:gd name="f276" fmla="*/ f204 1 1266825"/>
                  <a:gd name="f277" fmla="*/ f205 1 990600"/>
                  <a:gd name="f278" fmla="*/ f206 1 1266825"/>
                  <a:gd name="f279" fmla="*/ f207 1 990600"/>
                  <a:gd name="f280" fmla="*/ f208 1 1266825"/>
                  <a:gd name="f281" fmla="*/ f209 1 990600"/>
                  <a:gd name="f282" fmla="*/ f210 1 1266825"/>
                  <a:gd name="f283" fmla="*/ f211 1 990600"/>
                  <a:gd name="f284" fmla="*/ f212 1 1266825"/>
                  <a:gd name="f285" fmla="*/ f213 1 990600"/>
                  <a:gd name="f286" fmla="*/ f214 1 1266825"/>
                  <a:gd name="f287" fmla="*/ f215 1 990600"/>
                  <a:gd name="f288" fmla="*/ f216 1 1266825"/>
                  <a:gd name="f289" fmla="*/ f217 1 990600"/>
                  <a:gd name="f290" fmla="*/ f218 1 1266825"/>
                  <a:gd name="f291" fmla="*/ f219 1 990600"/>
                  <a:gd name="f292" fmla="*/ f220 1 1266825"/>
                  <a:gd name="f293" fmla="*/ f221 1 1266825"/>
                  <a:gd name="f294" fmla="*/ f222 1 990600"/>
                  <a:gd name="f295" fmla="*/ f223 1 1266825"/>
                  <a:gd name="f296" fmla="*/ f224 1 990600"/>
                  <a:gd name="f297" fmla="*/ f225 1 1266825"/>
                  <a:gd name="f298" fmla="*/ f226 1 990600"/>
                  <a:gd name="f299" fmla="*/ f227 1 1266825"/>
                  <a:gd name="f300" fmla="*/ f228 1 990600"/>
                  <a:gd name="f301" fmla="*/ f229 1 1266825"/>
                  <a:gd name="f302" fmla="*/ f230 1 990600"/>
                  <a:gd name="f303" fmla="*/ f231 1 1266825"/>
                  <a:gd name="f304" fmla="*/ f232 1 990600"/>
                  <a:gd name="f305" fmla="*/ f233 1 1266825"/>
                  <a:gd name="f306" fmla="*/ f234 1 990600"/>
                  <a:gd name="f307" fmla="*/ f235 1 1266825"/>
                  <a:gd name="f308" fmla="*/ f236 1 990600"/>
                  <a:gd name="f309" fmla="*/ f237 1 1266825"/>
                  <a:gd name="f310" fmla="*/ f238 1 990600"/>
                  <a:gd name="f311" fmla="*/ f239 1 1266825"/>
                  <a:gd name="f312" fmla="*/ f240 1 990600"/>
                  <a:gd name="f313" fmla="*/ f241 1 1266825"/>
                  <a:gd name="f314" fmla="*/ f242 1 990600"/>
                  <a:gd name="f315" fmla="*/ f243 1 1266825"/>
                  <a:gd name="f316" fmla="*/ f244 1 990600"/>
                  <a:gd name="f317" fmla="*/ f245 1 1266825"/>
                  <a:gd name="f318" fmla="*/ f246 1 990600"/>
                  <a:gd name="f319" fmla="*/ f247 1 1266825"/>
                  <a:gd name="f320" fmla="*/ f248 1 990600"/>
                  <a:gd name="f321" fmla="*/ f249 1 1266825"/>
                  <a:gd name="f322" fmla="*/ f250 1 1266825"/>
                  <a:gd name="f323" fmla="*/ f251 1 990600"/>
                  <a:gd name="f324" fmla="*/ f252 1 1266825"/>
                  <a:gd name="f325" fmla="*/ f253 1 990600"/>
                  <a:gd name="f326" fmla="*/ f254 1 1266825"/>
                  <a:gd name="f327" fmla="*/ f255 1 990600"/>
                  <a:gd name="f328" fmla="*/ f256 1 1266825"/>
                  <a:gd name="f329" fmla="*/ f257 1 990600"/>
                  <a:gd name="f330" fmla="*/ f258 1 1266825"/>
                  <a:gd name="f331" fmla="*/ f259 1 990600"/>
                  <a:gd name="f332" fmla="*/ f260 1 1266825"/>
                  <a:gd name="f333" fmla="*/ f261 1 990600"/>
                  <a:gd name="f334" fmla="*/ f262 1 1266825"/>
                  <a:gd name="f335" fmla="*/ f263 1 990600"/>
                  <a:gd name="f336" fmla="*/ f264 1 1266825"/>
                  <a:gd name="f337" fmla="*/ f265 1 990600"/>
                  <a:gd name="f338" fmla="*/ f266 1 1266825"/>
                  <a:gd name="f339" fmla="*/ f267 1 990600"/>
                  <a:gd name="f340" fmla="*/ f268 1 1266825"/>
                  <a:gd name="f341" fmla="*/ f269 1 990600"/>
                  <a:gd name="f342" fmla="*/ f270 1 1266825"/>
                  <a:gd name="f343" fmla="*/ f271 1 990600"/>
                  <a:gd name="f344" fmla="*/ f272 1 1266825"/>
                  <a:gd name="f345" fmla="*/ f273 1 1266825"/>
                  <a:gd name="f346" fmla="*/ f194 1 f201"/>
                  <a:gd name="f347" fmla="*/ f195 1 f201"/>
                  <a:gd name="f348" fmla="*/ f194 1 f202"/>
                  <a:gd name="f349" fmla="*/ f196 1 f202"/>
                  <a:gd name="f350" fmla="*/ f275 1 f201"/>
                  <a:gd name="f351" fmla="*/ f276 1 f202"/>
                  <a:gd name="f352" fmla="*/ f277 1 f201"/>
                  <a:gd name="f353" fmla="*/ f278 1 f202"/>
                  <a:gd name="f354" fmla="*/ f279 1 f201"/>
                  <a:gd name="f355" fmla="*/ f280 1 f202"/>
                  <a:gd name="f356" fmla="*/ f281 1 f201"/>
                  <a:gd name="f357" fmla="*/ f282 1 f202"/>
                  <a:gd name="f358" fmla="*/ f283 1 f201"/>
                  <a:gd name="f359" fmla="*/ f284 1 f202"/>
                  <a:gd name="f360" fmla="*/ f285 1 f201"/>
                  <a:gd name="f361" fmla="*/ f286 1 f202"/>
                  <a:gd name="f362" fmla="*/ f287 1 f201"/>
                  <a:gd name="f363" fmla="*/ f288 1 f202"/>
                  <a:gd name="f364" fmla="*/ f289 1 f201"/>
                  <a:gd name="f365" fmla="*/ f290 1 f202"/>
                  <a:gd name="f366" fmla="*/ f291 1 f201"/>
                  <a:gd name="f367" fmla="*/ f292 1 f202"/>
                  <a:gd name="f368" fmla="*/ f293 1 f202"/>
                  <a:gd name="f369" fmla="*/ f294 1 f201"/>
                  <a:gd name="f370" fmla="*/ f295 1 f202"/>
                  <a:gd name="f371" fmla="*/ f296 1 f201"/>
                  <a:gd name="f372" fmla="*/ f297 1 f202"/>
                  <a:gd name="f373" fmla="*/ f298 1 f201"/>
                  <a:gd name="f374" fmla="*/ f299 1 f202"/>
                  <a:gd name="f375" fmla="*/ f300 1 f201"/>
                  <a:gd name="f376" fmla="*/ f301 1 f202"/>
                  <a:gd name="f377" fmla="*/ f302 1 f201"/>
                  <a:gd name="f378" fmla="*/ f303 1 f202"/>
                  <a:gd name="f379" fmla="*/ f304 1 f201"/>
                  <a:gd name="f380" fmla="*/ f305 1 f202"/>
                  <a:gd name="f381" fmla="*/ f306 1 f201"/>
                  <a:gd name="f382" fmla="*/ f307 1 f202"/>
                  <a:gd name="f383" fmla="*/ f308 1 f201"/>
                  <a:gd name="f384" fmla="*/ f309 1 f202"/>
                  <a:gd name="f385" fmla="*/ f310 1 f201"/>
                  <a:gd name="f386" fmla="*/ f311 1 f202"/>
                  <a:gd name="f387" fmla="*/ f312 1 f201"/>
                  <a:gd name="f388" fmla="*/ f313 1 f202"/>
                  <a:gd name="f389" fmla="*/ f314 1 f201"/>
                  <a:gd name="f390" fmla="*/ f315 1 f202"/>
                  <a:gd name="f391" fmla="*/ f316 1 f201"/>
                  <a:gd name="f392" fmla="*/ f317 1 f202"/>
                  <a:gd name="f393" fmla="*/ f318 1 f201"/>
                  <a:gd name="f394" fmla="*/ f319 1 f202"/>
                  <a:gd name="f395" fmla="*/ f320 1 f201"/>
                  <a:gd name="f396" fmla="*/ f321 1 f202"/>
                  <a:gd name="f397" fmla="*/ f322 1 f202"/>
                  <a:gd name="f398" fmla="*/ f323 1 f201"/>
                  <a:gd name="f399" fmla="*/ f324 1 f202"/>
                  <a:gd name="f400" fmla="*/ f325 1 f201"/>
                  <a:gd name="f401" fmla="*/ f326 1 f202"/>
                  <a:gd name="f402" fmla="*/ f327 1 f201"/>
                  <a:gd name="f403" fmla="*/ f328 1 f202"/>
                  <a:gd name="f404" fmla="*/ f329 1 f201"/>
                  <a:gd name="f405" fmla="*/ f330 1 f202"/>
                  <a:gd name="f406" fmla="*/ f331 1 f201"/>
                  <a:gd name="f407" fmla="*/ f332 1 f202"/>
                  <a:gd name="f408" fmla="*/ f333 1 f201"/>
                  <a:gd name="f409" fmla="*/ f334 1 f202"/>
                  <a:gd name="f410" fmla="*/ f335 1 f201"/>
                  <a:gd name="f411" fmla="*/ f336 1 f202"/>
                  <a:gd name="f412" fmla="*/ f337 1 f201"/>
                  <a:gd name="f413" fmla="*/ f338 1 f202"/>
                  <a:gd name="f414" fmla="*/ f339 1 f201"/>
                  <a:gd name="f415" fmla="*/ f340 1 f202"/>
                  <a:gd name="f416" fmla="*/ f341 1 f201"/>
                  <a:gd name="f417" fmla="*/ f342 1 f202"/>
                  <a:gd name="f418" fmla="*/ f343 1 f201"/>
                  <a:gd name="f419" fmla="*/ f344 1 f202"/>
                  <a:gd name="f420" fmla="*/ f345 1 f202"/>
                  <a:gd name="f421" fmla="*/ f346 f192 1"/>
                  <a:gd name="f422" fmla="*/ f347 f192 1"/>
                  <a:gd name="f423" fmla="*/ f349 f193 1"/>
                  <a:gd name="f424" fmla="*/ f348 f193 1"/>
                  <a:gd name="f425" fmla="*/ f350 f192 1"/>
                  <a:gd name="f426" fmla="*/ f351 f193 1"/>
                  <a:gd name="f427" fmla="*/ f352 f192 1"/>
                  <a:gd name="f428" fmla="*/ f353 f193 1"/>
                  <a:gd name="f429" fmla="*/ f354 f192 1"/>
                  <a:gd name="f430" fmla="*/ f355 f193 1"/>
                  <a:gd name="f431" fmla="*/ f356 f192 1"/>
                  <a:gd name="f432" fmla="*/ f357 f193 1"/>
                  <a:gd name="f433" fmla="*/ f358 f192 1"/>
                  <a:gd name="f434" fmla="*/ f359 f193 1"/>
                  <a:gd name="f435" fmla="*/ f360 f192 1"/>
                  <a:gd name="f436" fmla="*/ f361 f193 1"/>
                  <a:gd name="f437" fmla="*/ f362 f192 1"/>
                  <a:gd name="f438" fmla="*/ f363 f193 1"/>
                  <a:gd name="f439" fmla="*/ f364 f192 1"/>
                  <a:gd name="f440" fmla="*/ f365 f193 1"/>
                  <a:gd name="f441" fmla="*/ f366 f192 1"/>
                  <a:gd name="f442" fmla="*/ f367 f193 1"/>
                  <a:gd name="f443" fmla="*/ f368 f193 1"/>
                  <a:gd name="f444" fmla="*/ f369 f192 1"/>
                  <a:gd name="f445" fmla="*/ f370 f193 1"/>
                  <a:gd name="f446" fmla="*/ f371 f192 1"/>
                  <a:gd name="f447" fmla="*/ f372 f193 1"/>
                  <a:gd name="f448" fmla="*/ f373 f192 1"/>
                  <a:gd name="f449" fmla="*/ f374 f193 1"/>
                  <a:gd name="f450" fmla="*/ f375 f192 1"/>
                  <a:gd name="f451" fmla="*/ f376 f193 1"/>
                  <a:gd name="f452" fmla="*/ f377 f192 1"/>
                  <a:gd name="f453" fmla="*/ f378 f193 1"/>
                  <a:gd name="f454" fmla="*/ f379 f192 1"/>
                  <a:gd name="f455" fmla="*/ f380 f193 1"/>
                  <a:gd name="f456" fmla="*/ f381 f192 1"/>
                  <a:gd name="f457" fmla="*/ f382 f193 1"/>
                  <a:gd name="f458" fmla="*/ f383 f192 1"/>
                  <a:gd name="f459" fmla="*/ f384 f193 1"/>
                  <a:gd name="f460" fmla="*/ f385 f192 1"/>
                  <a:gd name="f461" fmla="*/ f386 f193 1"/>
                  <a:gd name="f462" fmla="*/ f387 f192 1"/>
                  <a:gd name="f463" fmla="*/ f388 f193 1"/>
                  <a:gd name="f464" fmla="*/ f389 f192 1"/>
                  <a:gd name="f465" fmla="*/ f390 f193 1"/>
                  <a:gd name="f466" fmla="*/ f391 f192 1"/>
                  <a:gd name="f467" fmla="*/ f392 f193 1"/>
                  <a:gd name="f468" fmla="*/ f393 f192 1"/>
                  <a:gd name="f469" fmla="*/ f394 f193 1"/>
                  <a:gd name="f470" fmla="*/ f395 f192 1"/>
                  <a:gd name="f471" fmla="*/ f396 f193 1"/>
                  <a:gd name="f472" fmla="*/ f397 f193 1"/>
                  <a:gd name="f473" fmla="*/ f398 f192 1"/>
                  <a:gd name="f474" fmla="*/ f399 f193 1"/>
                  <a:gd name="f475" fmla="*/ f400 f192 1"/>
                  <a:gd name="f476" fmla="*/ f401 f193 1"/>
                  <a:gd name="f477" fmla="*/ f402 f192 1"/>
                  <a:gd name="f478" fmla="*/ f403 f193 1"/>
                  <a:gd name="f479" fmla="*/ f404 f192 1"/>
                  <a:gd name="f480" fmla="*/ f405 f193 1"/>
                  <a:gd name="f481" fmla="*/ f406 f192 1"/>
                  <a:gd name="f482" fmla="*/ f407 f193 1"/>
                  <a:gd name="f483" fmla="*/ f408 f192 1"/>
                  <a:gd name="f484" fmla="*/ f409 f193 1"/>
                  <a:gd name="f485" fmla="*/ f410 f192 1"/>
                  <a:gd name="f486" fmla="*/ f411 f193 1"/>
                  <a:gd name="f487" fmla="*/ f412 f192 1"/>
                  <a:gd name="f488" fmla="*/ f413 f193 1"/>
                  <a:gd name="f489" fmla="*/ f414 f192 1"/>
                  <a:gd name="f490" fmla="*/ f415 f193 1"/>
                  <a:gd name="f491" fmla="*/ f416 f192 1"/>
                  <a:gd name="f492" fmla="*/ f417 f193 1"/>
                  <a:gd name="f493" fmla="*/ f418 f192 1"/>
                  <a:gd name="f494" fmla="*/ f419 f193 1"/>
                  <a:gd name="f495" fmla="*/ f420 f193 1"/>
                </a:gdLst>
                <a:ahLst/>
                <a:cxnLst>
                  <a:cxn ang="3cd4">
                    <a:pos x="hc" y="t"/>
                  </a:cxn>
                  <a:cxn ang="0">
                    <a:pos x="r" y="vc"/>
                  </a:cxn>
                  <a:cxn ang="cd4">
                    <a:pos x="hc" y="b"/>
                  </a:cxn>
                  <a:cxn ang="cd2">
                    <a:pos x="l" y="vc"/>
                  </a:cxn>
                  <a:cxn ang="f274">
                    <a:pos x="f425" y="f426"/>
                  </a:cxn>
                  <a:cxn ang="f274">
                    <a:pos x="f427" y="f428"/>
                  </a:cxn>
                  <a:cxn ang="f274">
                    <a:pos x="f429" y="f430"/>
                  </a:cxn>
                  <a:cxn ang="f274">
                    <a:pos x="f431" y="f432"/>
                  </a:cxn>
                  <a:cxn ang="f274">
                    <a:pos x="f433" y="f434"/>
                  </a:cxn>
                  <a:cxn ang="f274">
                    <a:pos x="f435" y="f436"/>
                  </a:cxn>
                  <a:cxn ang="f274">
                    <a:pos x="f437" y="f438"/>
                  </a:cxn>
                  <a:cxn ang="f274">
                    <a:pos x="f439" y="f440"/>
                  </a:cxn>
                  <a:cxn ang="f274">
                    <a:pos x="f441" y="f442"/>
                  </a:cxn>
                  <a:cxn ang="f274">
                    <a:pos x="f441" y="f443"/>
                  </a:cxn>
                  <a:cxn ang="f274">
                    <a:pos x="f444" y="f445"/>
                  </a:cxn>
                  <a:cxn ang="f274">
                    <a:pos x="f446" y="f447"/>
                  </a:cxn>
                  <a:cxn ang="f274">
                    <a:pos x="f448" y="f449"/>
                  </a:cxn>
                  <a:cxn ang="f274">
                    <a:pos x="f450" y="f451"/>
                  </a:cxn>
                  <a:cxn ang="f274">
                    <a:pos x="f452" y="f453"/>
                  </a:cxn>
                  <a:cxn ang="f274">
                    <a:pos x="f454" y="f455"/>
                  </a:cxn>
                  <a:cxn ang="f274">
                    <a:pos x="f456" y="f457"/>
                  </a:cxn>
                  <a:cxn ang="f274">
                    <a:pos x="f458" y="f459"/>
                  </a:cxn>
                  <a:cxn ang="f274">
                    <a:pos x="f460" y="f461"/>
                  </a:cxn>
                  <a:cxn ang="f274">
                    <a:pos x="f462" y="f463"/>
                  </a:cxn>
                  <a:cxn ang="f274">
                    <a:pos x="f464" y="f465"/>
                  </a:cxn>
                  <a:cxn ang="f274">
                    <a:pos x="f466" y="f467"/>
                  </a:cxn>
                  <a:cxn ang="f274">
                    <a:pos x="f468" y="f469"/>
                  </a:cxn>
                  <a:cxn ang="f274">
                    <a:pos x="f470" y="f471"/>
                  </a:cxn>
                  <a:cxn ang="f274">
                    <a:pos x="f470" y="f472"/>
                  </a:cxn>
                  <a:cxn ang="f274">
                    <a:pos x="f473" y="f474"/>
                  </a:cxn>
                  <a:cxn ang="f274">
                    <a:pos x="f475" y="f476"/>
                  </a:cxn>
                  <a:cxn ang="f274">
                    <a:pos x="f477" y="f478"/>
                  </a:cxn>
                  <a:cxn ang="f274">
                    <a:pos x="f479" y="f480"/>
                  </a:cxn>
                  <a:cxn ang="f274">
                    <a:pos x="f481" y="f482"/>
                  </a:cxn>
                  <a:cxn ang="f274">
                    <a:pos x="f425" y="f426"/>
                  </a:cxn>
                  <a:cxn ang="f274">
                    <a:pos x="f483" y="f484"/>
                  </a:cxn>
                  <a:cxn ang="f274">
                    <a:pos x="f485" y="f486"/>
                  </a:cxn>
                  <a:cxn ang="f274">
                    <a:pos x="f487" y="f488"/>
                  </a:cxn>
                  <a:cxn ang="f274">
                    <a:pos x="f489" y="f490"/>
                  </a:cxn>
                  <a:cxn ang="f274">
                    <a:pos x="f491" y="f492"/>
                  </a:cxn>
                  <a:cxn ang="f274">
                    <a:pos x="f493" y="f494"/>
                  </a:cxn>
                  <a:cxn ang="f274">
                    <a:pos x="f483" y="f495"/>
                  </a:cxn>
                  <a:cxn ang="f274">
                    <a:pos x="f483" y="f484"/>
                  </a:cxn>
                </a:cxnLst>
                <a:rect l="f421" t="f424" r="f422" b="f423"/>
                <a:pathLst>
                  <a:path w="990600" h="1266825">
                    <a:moveTo>
                      <a:pt x="f8" y="f9"/>
                    </a:moveTo>
                    <a:cubicBezTo>
                      <a:pt x="f10" y="f11"/>
                      <a:pt x="f12" y="f13"/>
                      <a:pt x="f14" y="f15"/>
                    </a:cubicBezTo>
                    <a:cubicBezTo>
                      <a:pt x="f16" y="f17"/>
                      <a:pt x="f18" y="f19"/>
                      <a:pt x="f20" y="f21"/>
                    </a:cubicBezTo>
                    <a:cubicBezTo>
                      <a:pt x="f22" y="f23"/>
                      <a:pt x="f24" y="f25"/>
                      <a:pt x="f26" y="f27"/>
                    </a:cubicBezTo>
                    <a:cubicBezTo>
                      <a:pt x="f28" y="f29"/>
                      <a:pt x="f30" y="f31"/>
                      <a:pt x="f30" y="f32"/>
                    </a:cubicBezTo>
                    <a:cubicBezTo>
                      <a:pt x="f33" y="f34"/>
                      <a:pt x="f35" y="f36"/>
                      <a:pt x="f5" y="f37"/>
                    </a:cubicBezTo>
                    <a:cubicBezTo>
                      <a:pt x="f38" y="f39"/>
                      <a:pt x="f40" y="f41"/>
                      <a:pt x="f42" y="f43"/>
                    </a:cubicBezTo>
                    <a:cubicBezTo>
                      <a:pt x="f44" y="f45"/>
                      <a:pt x="f46" y="f45"/>
                      <a:pt x="f47" y="f48"/>
                    </a:cubicBezTo>
                    <a:cubicBezTo>
                      <a:pt x="f49" y="f50"/>
                      <a:pt x="f35" y="f51"/>
                      <a:pt x="f35" y="f52"/>
                    </a:cubicBezTo>
                    <a:cubicBezTo>
                      <a:pt x="f53" y="f54"/>
                      <a:pt x="f55" y="f56"/>
                      <a:pt x="f35" y="f57"/>
                    </a:cubicBezTo>
                    <a:cubicBezTo>
                      <a:pt x="f35" y="f58"/>
                      <a:pt x="f59" y="f60"/>
                      <a:pt x="f59" y="f61"/>
                    </a:cubicBezTo>
                    <a:cubicBezTo>
                      <a:pt x="f55" y="f62"/>
                      <a:pt x="f63" y="f64"/>
                      <a:pt x="f65" y="f66"/>
                    </a:cubicBezTo>
                    <a:cubicBezTo>
                      <a:pt x="f67" y="f68"/>
                      <a:pt x="f69" y="f70"/>
                      <a:pt x="f71" y="f38"/>
                    </a:cubicBezTo>
                    <a:cubicBezTo>
                      <a:pt x="f72" y="f73"/>
                      <a:pt x="f73" y="f71"/>
                      <a:pt x="f69" y="f5"/>
                    </a:cubicBezTo>
                    <a:cubicBezTo>
                      <a:pt x="f74" y="f75"/>
                      <a:pt x="f76" y="f77"/>
                      <a:pt x="f78" y="f70"/>
                    </a:cubicBezTo>
                    <a:cubicBezTo>
                      <a:pt x="f79" y="f80"/>
                      <a:pt x="f81" y="f42"/>
                      <a:pt x="f82" y="f83"/>
                    </a:cubicBezTo>
                    <a:cubicBezTo>
                      <a:pt x="f84" y="f85"/>
                      <a:pt x="f86" y="f67"/>
                      <a:pt x="f87" y="f88"/>
                    </a:cubicBezTo>
                    <a:cubicBezTo>
                      <a:pt x="f89" y="f5"/>
                      <a:pt x="f90" y="f91"/>
                      <a:pt x="f92" y="f93"/>
                    </a:cubicBezTo>
                    <a:cubicBezTo>
                      <a:pt x="f94" y="f95"/>
                      <a:pt x="f96" y="f97"/>
                      <a:pt x="f98" y="f99"/>
                    </a:cubicBezTo>
                    <a:cubicBezTo>
                      <a:pt x="f87" y="f100"/>
                      <a:pt x="f101" y="f102"/>
                      <a:pt x="f103" y="f104"/>
                    </a:cubicBezTo>
                    <a:cubicBezTo>
                      <a:pt x="f105" y="f106"/>
                      <a:pt x="f107" y="f108"/>
                      <a:pt x="f109" y="f110"/>
                    </a:cubicBezTo>
                    <a:cubicBezTo>
                      <a:pt x="f111" y="f21"/>
                      <a:pt x="f112" y="f113"/>
                      <a:pt x="f114" y="f115"/>
                    </a:cubicBezTo>
                    <a:cubicBezTo>
                      <a:pt x="f116" y="f117"/>
                      <a:pt x="f118" y="f119"/>
                      <a:pt x="f120" y="f121"/>
                    </a:cubicBezTo>
                    <a:cubicBezTo>
                      <a:pt x="f122" y="f123"/>
                      <a:pt x="f124" y="f125"/>
                      <a:pt x="f126" y="f127"/>
                    </a:cubicBezTo>
                    <a:cubicBezTo>
                      <a:pt x="f126" y="f128"/>
                      <a:pt x="f126" y="f129"/>
                      <a:pt x="f126" y="f130"/>
                    </a:cubicBezTo>
                    <a:cubicBezTo>
                      <a:pt x="f131" y="f129"/>
                      <a:pt x="f132" y="f133"/>
                      <a:pt x="f134" y="f135"/>
                    </a:cubicBezTo>
                    <a:cubicBezTo>
                      <a:pt x="f13" y="f136"/>
                      <a:pt x="f13" y="f136"/>
                      <a:pt x="f137" y="f138"/>
                    </a:cubicBezTo>
                    <a:cubicBezTo>
                      <a:pt x="f139" y="f140"/>
                      <a:pt x="f141" y="f142"/>
                      <a:pt x="f143" y="f144"/>
                    </a:cubicBezTo>
                    <a:cubicBezTo>
                      <a:pt x="f145" y="f146"/>
                      <a:pt x="f147" y="f34"/>
                      <a:pt x="f147" y="f148"/>
                    </a:cubicBezTo>
                    <a:cubicBezTo>
                      <a:pt x="f149" y="f150"/>
                      <a:pt x="f151" y="f152"/>
                      <a:pt x="f153" y="f154"/>
                    </a:cubicBezTo>
                    <a:cubicBezTo>
                      <a:pt x="f155" y="f156"/>
                      <a:pt x="f86" y="f157"/>
                      <a:pt x="f8" y="f9"/>
                    </a:cubicBezTo>
                    <a:close/>
                    <a:moveTo>
                      <a:pt x="f158" y="f22"/>
                    </a:moveTo>
                    <a:cubicBezTo>
                      <a:pt x="f158" y="f8"/>
                      <a:pt x="f57" y="f159"/>
                      <a:pt x="f160" y="f161"/>
                    </a:cubicBezTo>
                    <a:cubicBezTo>
                      <a:pt x="f162" y="f163"/>
                      <a:pt x="f16" y="f164"/>
                      <a:pt x="f165" y="f166"/>
                    </a:cubicBezTo>
                    <a:cubicBezTo>
                      <a:pt x="f167" y="f168"/>
                      <a:pt x="f169" y="f170"/>
                      <a:pt x="f171" y="f172"/>
                    </a:cubicBezTo>
                    <a:cubicBezTo>
                      <a:pt x="f173" y="f174"/>
                      <a:pt x="f175" y="f176"/>
                      <a:pt x="f177" y="f178"/>
                    </a:cubicBezTo>
                    <a:cubicBezTo>
                      <a:pt x="f56" y="f179"/>
                      <a:pt x="f180" y="f181"/>
                      <a:pt x="f182" y="f183"/>
                    </a:cubicBezTo>
                    <a:cubicBezTo>
                      <a:pt x="f184" y="f185"/>
                      <a:pt x="f186" y="f187"/>
                      <a:pt x="f158" y="f188"/>
                    </a:cubicBezTo>
                    <a:cubicBezTo>
                      <a:pt x="f158" y="f189"/>
                      <a:pt x="f158" y="f190"/>
                      <a:pt x="f158" y="f22"/>
                    </a:cubicBezTo>
                    <a:close/>
                  </a:path>
                </a:pathLst>
              </a:custGeom>
              <a:solidFill>
                <a:srgbClr val="FF8E7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60" name="Freeform: Shape 375">
                <a:extLst>
                  <a:ext uri="{FF2B5EF4-FFF2-40B4-BE49-F238E27FC236}">
                    <a16:creationId xmlns:a16="http://schemas.microsoft.com/office/drawing/2014/main" id="{B1F3CCD8-979A-4EF3-A2A6-7CB01B298F60}"/>
                  </a:ext>
                </a:extLst>
              </p:cNvPr>
              <p:cNvSpPr/>
              <p:nvPr/>
            </p:nvSpPr>
            <p:spPr>
              <a:xfrm>
                <a:off x="3649845" y="2837593"/>
                <a:ext cx="85962" cy="202731"/>
              </a:xfrm>
              <a:custGeom>
                <a:avLst/>
                <a:gdLst>
                  <a:gd name="f0" fmla="val 10800000"/>
                  <a:gd name="f1" fmla="val 5400000"/>
                  <a:gd name="f2" fmla="val 180"/>
                  <a:gd name="f3" fmla="val w"/>
                  <a:gd name="f4" fmla="val h"/>
                  <a:gd name="f5" fmla="val 0"/>
                  <a:gd name="f6" fmla="val 504825"/>
                  <a:gd name="f7" fmla="val 1190625"/>
                  <a:gd name="f8" fmla="val 493395"/>
                  <a:gd name="f9" fmla="val 1191578"/>
                  <a:gd name="f10" fmla="val 423863"/>
                  <a:gd name="f11" fmla="val 1167765"/>
                  <a:gd name="f12" fmla="val 355283"/>
                  <a:gd name="f13" fmla="val 1134428"/>
                  <a:gd name="f14" fmla="val 283845"/>
                  <a:gd name="f15" fmla="val 1122998"/>
                  <a:gd name="f16" fmla="val 213360"/>
                  <a:gd name="f17" fmla="val 1111568"/>
                  <a:gd name="f18" fmla="val 139065"/>
                  <a:gd name="f19" fmla="val 1120140"/>
                  <a:gd name="f20" fmla="val 67628"/>
                  <a:gd name="f21" fmla="val 66675"/>
                  <a:gd name="f22" fmla="val 1116330"/>
                  <a:gd name="f23" fmla="val 69533"/>
                  <a:gd name="f24" fmla="val 1115378"/>
                  <a:gd name="f25" fmla="val 153353"/>
                  <a:gd name="f26" fmla="val 1083945"/>
                  <a:gd name="f27" fmla="val 146685"/>
                  <a:gd name="f28" fmla="val 1007745"/>
                  <a:gd name="f29" fmla="val 942023"/>
                  <a:gd name="f30" fmla="val 144780"/>
                  <a:gd name="f31" fmla="val 724853"/>
                  <a:gd name="f32" fmla="val 138113"/>
                  <a:gd name="f33" fmla="val 507682"/>
                  <a:gd name="f34" fmla="val 130493"/>
                  <a:gd name="f35" fmla="val 290513"/>
                  <a:gd name="f36" fmla="val 127635"/>
                  <a:gd name="f37" fmla="val 211455"/>
                  <a:gd name="f38" fmla="val 110490"/>
                  <a:gd name="f39" fmla="val 193358"/>
                  <a:gd name="f40" fmla="val 36195"/>
                  <a:gd name="f41" fmla="val 167640"/>
                  <a:gd name="f42" fmla="val 24765"/>
                  <a:gd name="f43" fmla="val 163830"/>
                  <a:gd name="f44" fmla="val 17145"/>
                  <a:gd name="f45" fmla="val 152400"/>
                  <a:gd name="f46" fmla="val 53340"/>
                  <a:gd name="f47" fmla="val 133350"/>
                  <a:gd name="f48" fmla="val 95250"/>
                  <a:gd name="f49" fmla="val 134303"/>
                  <a:gd name="f50" fmla="val 125730"/>
                  <a:gd name="f51" fmla="val 212408"/>
                  <a:gd name="f52" fmla="val 109538"/>
                  <a:gd name="f53" fmla="val 278130"/>
                  <a:gd name="f54" fmla="val 68580"/>
                  <a:gd name="f55" fmla="val 335280"/>
                  <a:gd name="f56" fmla="val 14288"/>
                  <a:gd name="f57" fmla="val 344805"/>
                  <a:gd name="f58" fmla="val 5715"/>
                  <a:gd name="f59" fmla="val 360998"/>
                  <a:gd name="f60" fmla="val 4763"/>
                  <a:gd name="f61" fmla="val 374333"/>
                  <a:gd name="f62" fmla="val 376238"/>
                  <a:gd name="f63" fmla="val 378143"/>
                  <a:gd name="f64" fmla="val 9525"/>
                  <a:gd name="f65" fmla="val 380048"/>
                  <a:gd name="f66" fmla="val 375285"/>
                  <a:gd name="f67" fmla="val 20002"/>
                  <a:gd name="f68" fmla="val 371475"/>
                  <a:gd name="f69" fmla="val 27622"/>
                  <a:gd name="f70" fmla="val 365760"/>
                  <a:gd name="f71" fmla="val 32385"/>
                  <a:gd name="f72" fmla="val 274320"/>
                  <a:gd name="f73" fmla="val 113347"/>
                  <a:gd name="f74" fmla="val 247650"/>
                  <a:gd name="f75" fmla="val 217170"/>
                  <a:gd name="f76" fmla="val 254318"/>
                  <a:gd name="f77" fmla="val 336232"/>
                  <a:gd name="f78" fmla="val 265748"/>
                  <a:gd name="f79" fmla="val 540068"/>
                  <a:gd name="f80" fmla="val 270510"/>
                  <a:gd name="f81" fmla="val 744855"/>
                  <a:gd name="f82" fmla="val 279083"/>
                  <a:gd name="f83" fmla="val 948690"/>
                  <a:gd name="f84" fmla="val 280035"/>
                  <a:gd name="f85" fmla="val 966787"/>
                  <a:gd name="f86" fmla="val 289560"/>
                  <a:gd name="f87" fmla="val 989648"/>
                  <a:gd name="f88" fmla="val 302895"/>
                  <a:gd name="f89" fmla="val 1002030"/>
                  <a:gd name="f90" fmla="val 348615"/>
                  <a:gd name="f91" fmla="val 1042987"/>
                  <a:gd name="f92" fmla="val 399098"/>
                  <a:gd name="f93" fmla="val 1079183"/>
                  <a:gd name="f94" fmla="val 446723"/>
                  <a:gd name="f95" fmla="val 1118235"/>
                  <a:gd name="f96" fmla="val 467678"/>
                  <a:gd name="f97" fmla="val 1136333"/>
                  <a:gd name="f98" fmla="val 485775"/>
                  <a:gd name="f99" fmla="val 1158240"/>
                  <a:gd name="f100" fmla="val 505778"/>
                  <a:gd name="f101" fmla="val 1179195"/>
                  <a:gd name="f102" fmla="val 501968"/>
                  <a:gd name="f103" fmla="val 1183005"/>
                  <a:gd name="f104" fmla="val 498158"/>
                  <a:gd name="f105" fmla="val 1186815"/>
                  <a:gd name="f106" fmla="+- 0 0 -90"/>
                  <a:gd name="f107" fmla="*/ f3 1 504825"/>
                  <a:gd name="f108" fmla="*/ f4 1 1190625"/>
                  <a:gd name="f109" fmla="val f5"/>
                  <a:gd name="f110" fmla="val f6"/>
                  <a:gd name="f111" fmla="val f7"/>
                  <a:gd name="f112" fmla="*/ f106 f0 1"/>
                  <a:gd name="f113" fmla="+- f111 0 f109"/>
                  <a:gd name="f114" fmla="+- f110 0 f109"/>
                  <a:gd name="f115" fmla="*/ f112 1 f2"/>
                  <a:gd name="f116" fmla="*/ f114 1 504825"/>
                  <a:gd name="f117" fmla="*/ f113 1 1190625"/>
                  <a:gd name="f118" fmla="*/ 493395 f114 1"/>
                  <a:gd name="f119" fmla="*/ 1191578 f113 1"/>
                  <a:gd name="f120" fmla="*/ 283845 f114 1"/>
                  <a:gd name="f121" fmla="*/ 1122998 f113 1"/>
                  <a:gd name="f122" fmla="*/ 67628 f114 1"/>
                  <a:gd name="f123" fmla="*/ 1120140 f113 1"/>
                  <a:gd name="f124" fmla="*/ 69533 f114 1"/>
                  <a:gd name="f125" fmla="*/ 1115378 f113 1"/>
                  <a:gd name="f126" fmla="*/ 146685 f114 1"/>
                  <a:gd name="f127" fmla="*/ 942023 f113 1"/>
                  <a:gd name="f128" fmla="*/ 130493 f114 1"/>
                  <a:gd name="f129" fmla="*/ 290513 f113 1"/>
                  <a:gd name="f130" fmla="*/ 36195 f114 1"/>
                  <a:gd name="f131" fmla="*/ 167640 f113 1"/>
                  <a:gd name="f132" fmla="*/ 0 f114 1"/>
                  <a:gd name="f133" fmla="*/ 138113 f113 1"/>
                  <a:gd name="f134" fmla="*/ 134303 f114 1"/>
                  <a:gd name="f135" fmla="*/ 125730 f113 1"/>
                  <a:gd name="f136" fmla="*/ 335280 f114 1"/>
                  <a:gd name="f137" fmla="*/ 14288 f113 1"/>
                  <a:gd name="f138" fmla="*/ 374333 f114 1"/>
                  <a:gd name="f139" fmla="*/ 0 f113 1"/>
                  <a:gd name="f140" fmla="*/ 380048 f114 1"/>
                  <a:gd name="f141" fmla="*/ 365760 f114 1"/>
                  <a:gd name="f142" fmla="*/ 32385 f113 1"/>
                  <a:gd name="f143" fmla="*/ 254318 f114 1"/>
                  <a:gd name="f144" fmla="*/ 336232 f113 1"/>
                  <a:gd name="f145" fmla="*/ 279083 f114 1"/>
                  <a:gd name="f146" fmla="*/ 948690 f113 1"/>
                  <a:gd name="f147" fmla="*/ 302895 f114 1"/>
                  <a:gd name="f148" fmla="*/ 1002030 f113 1"/>
                  <a:gd name="f149" fmla="*/ 446723 f114 1"/>
                  <a:gd name="f150" fmla="*/ 1118235 f113 1"/>
                  <a:gd name="f151" fmla="*/ 505778 f114 1"/>
                  <a:gd name="f152" fmla="*/ 1179195 f113 1"/>
                  <a:gd name="f153" fmla="+- f115 0 f1"/>
                  <a:gd name="f154" fmla="*/ f118 1 504825"/>
                  <a:gd name="f155" fmla="*/ f119 1 1190625"/>
                  <a:gd name="f156" fmla="*/ f120 1 504825"/>
                  <a:gd name="f157" fmla="*/ f121 1 1190625"/>
                  <a:gd name="f158" fmla="*/ f122 1 504825"/>
                  <a:gd name="f159" fmla="*/ f123 1 1190625"/>
                  <a:gd name="f160" fmla="*/ f124 1 504825"/>
                  <a:gd name="f161" fmla="*/ f125 1 1190625"/>
                  <a:gd name="f162" fmla="*/ f126 1 504825"/>
                  <a:gd name="f163" fmla="*/ f127 1 1190625"/>
                  <a:gd name="f164" fmla="*/ f128 1 504825"/>
                  <a:gd name="f165" fmla="*/ f129 1 1190625"/>
                  <a:gd name="f166" fmla="*/ f130 1 504825"/>
                  <a:gd name="f167" fmla="*/ f131 1 1190625"/>
                  <a:gd name="f168" fmla="*/ f132 1 504825"/>
                  <a:gd name="f169" fmla="*/ f133 1 1190625"/>
                  <a:gd name="f170" fmla="*/ f134 1 504825"/>
                  <a:gd name="f171" fmla="*/ f135 1 1190625"/>
                  <a:gd name="f172" fmla="*/ f136 1 504825"/>
                  <a:gd name="f173" fmla="*/ f137 1 1190625"/>
                  <a:gd name="f174" fmla="*/ f138 1 504825"/>
                  <a:gd name="f175" fmla="*/ f139 1 1190625"/>
                  <a:gd name="f176" fmla="*/ f140 1 504825"/>
                  <a:gd name="f177" fmla="*/ f141 1 504825"/>
                  <a:gd name="f178" fmla="*/ f142 1 1190625"/>
                  <a:gd name="f179" fmla="*/ f143 1 504825"/>
                  <a:gd name="f180" fmla="*/ f144 1 1190625"/>
                  <a:gd name="f181" fmla="*/ f145 1 504825"/>
                  <a:gd name="f182" fmla="*/ f146 1 1190625"/>
                  <a:gd name="f183" fmla="*/ f147 1 504825"/>
                  <a:gd name="f184" fmla="*/ f148 1 1190625"/>
                  <a:gd name="f185" fmla="*/ f149 1 504825"/>
                  <a:gd name="f186" fmla="*/ f150 1 1190625"/>
                  <a:gd name="f187" fmla="*/ f151 1 504825"/>
                  <a:gd name="f188" fmla="*/ f152 1 1190625"/>
                  <a:gd name="f189" fmla="*/ f109 1 f116"/>
                  <a:gd name="f190" fmla="*/ f110 1 f116"/>
                  <a:gd name="f191" fmla="*/ f109 1 f117"/>
                  <a:gd name="f192" fmla="*/ f111 1 f117"/>
                  <a:gd name="f193" fmla="*/ f154 1 f116"/>
                  <a:gd name="f194" fmla="*/ f155 1 f117"/>
                  <a:gd name="f195" fmla="*/ f156 1 f116"/>
                  <a:gd name="f196" fmla="*/ f157 1 f117"/>
                  <a:gd name="f197" fmla="*/ f158 1 f116"/>
                  <a:gd name="f198" fmla="*/ f159 1 f117"/>
                  <a:gd name="f199" fmla="*/ f160 1 f116"/>
                  <a:gd name="f200" fmla="*/ f161 1 f117"/>
                  <a:gd name="f201" fmla="*/ f162 1 f116"/>
                  <a:gd name="f202" fmla="*/ f163 1 f117"/>
                  <a:gd name="f203" fmla="*/ f164 1 f116"/>
                  <a:gd name="f204" fmla="*/ f165 1 f117"/>
                  <a:gd name="f205" fmla="*/ f166 1 f116"/>
                  <a:gd name="f206" fmla="*/ f167 1 f117"/>
                  <a:gd name="f207" fmla="*/ f168 1 f116"/>
                  <a:gd name="f208" fmla="*/ f169 1 f117"/>
                  <a:gd name="f209" fmla="*/ f170 1 f116"/>
                  <a:gd name="f210" fmla="*/ f171 1 f117"/>
                  <a:gd name="f211" fmla="*/ f172 1 f116"/>
                  <a:gd name="f212" fmla="*/ f173 1 f117"/>
                  <a:gd name="f213" fmla="*/ f174 1 f116"/>
                  <a:gd name="f214" fmla="*/ f175 1 f117"/>
                  <a:gd name="f215" fmla="*/ f176 1 f116"/>
                  <a:gd name="f216" fmla="*/ f177 1 f116"/>
                  <a:gd name="f217" fmla="*/ f178 1 f117"/>
                  <a:gd name="f218" fmla="*/ f179 1 f116"/>
                  <a:gd name="f219" fmla="*/ f180 1 f117"/>
                  <a:gd name="f220" fmla="*/ f181 1 f116"/>
                  <a:gd name="f221" fmla="*/ f182 1 f117"/>
                  <a:gd name="f222" fmla="*/ f183 1 f116"/>
                  <a:gd name="f223" fmla="*/ f184 1 f117"/>
                  <a:gd name="f224" fmla="*/ f185 1 f116"/>
                  <a:gd name="f225" fmla="*/ f186 1 f117"/>
                  <a:gd name="f226" fmla="*/ f187 1 f116"/>
                  <a:gd name="f227" fmla="*/ f188 1 f117"/>
                  <a:gd name="f228" fmla="*/ f189 f107 1"/>
                  <a:gd name="f229" fmla="*/ f190 f107 1"/>
                  <a:gd name="f230" fmla="*/ f192 f108 1"/>
                  <a:gd name="f231" fmla="*/ f191 f108 1"/>
                  <a:gd name="f232" fmla="*/ f193 f107 1"/>
                  <a:gd name="f233" fmla="*/ f194 f108 1"/>
                  <a:gd name="f234" fmla="*/ f195 f107 1"/>
                  <a:gd name="f235" fmla="*/ f196 f108 1"/>
                  <a:gd name="f236" fmla="*/ f197 f107 1"/>
                  <a:gd name="f237" fmla="*/ f198 f108 1"/>
                  <a:gd name="f238" fmla="*/ f199 f107 1"/>
                  <a:gd name="f239" fmla="*/ f200 f108 1"/>
                  <a:gd name="f240" fmla="*/ f201 f107 1"/>
                  <a:gd name="f241" fmla="*/ f202 f108 1"/>
                  <a:gd name="f242" fmla="*/ f203 f107 1"/>
                  <a:gd name="f243" fmla="*/ f204 f108 1"/>
                  <a:gd name="f244" fmla="*/ f205 f107 1"/>
                  <a:gd name="f245" fmla="*/ f206 f108 1"/>
                  <a:gd name="f246" fmla="*/ f207 f107 1"/>
                  <a:gd name="f247" fmla="*/ f208 f108 1"/>
                  <a:gd name="f248" fmla="*/ f209 f107 1"/>
                  <a:gd name="f249" fmla="*/ f210 f108 1"/>
                  <a:gd name="f250" fmla="*/ f211 f107 1"/>
                  <a:gd name="f251" fmla="*/ f212 f108 1"/>
                  <a:gd name="f252" fmla="*/ f213 f107 1"/>
                  <a:gd name="f253" fmla="*/ f214 f108 1"/>
                  <a:gd name="f254" fmla="*/ f215 f107 1"/>
                  <a:gd name="f255" fmla="*/ f216 f107 1"/>
                  <a:gd name="f256" fmla="*/ f217 f108 1"/>
                  <a:gd name="f257" fmla="*/ f218 f107 1"/>
                  <a:gd name="f258" fmla="*/ f219 f108 1"/>
                  <a:gd name="f259" fmla="*/ f220 f107 1"/>
                  <a:gd name="f260" fmla="*/ f221 f108 1"/>
                  <a:gd name="f261" fmla="*/ f222 f107 1"/>
                  <a:gd name="f262" fmla="*/ f223 f108 1"/>
                  <a:gd name="f263" fmla="*/ f224 f107 1"/>
                  <a:gd name="f264" fmla="*/ f225 f108 1"/>
                  <a:gd name="f265" fmla="*/ f226 f107 1"/>
                  <a:gd name="f266" fmla="*/ f227 f108 1"/>
                </a:gdLst>
                <a:ahLst/>
                <a:cxnLst>
                  <a:cxn ang="3cd4">
                    <a:pos x="hc" y="t"/>
                  </a:cxn>
                  <a:cxn ang="0">
                    <a:pos x="r" y="vc"/>
                  </a:cxn>
                  <a:cxn ang="cd4">
                    <a:pos x="hc" y="b"/>
                  </a:cxn>
                  <a:cxn ang="cd2">
                    <a:pos x="l" y="vc"/>
                  </a:cxn>
                  <a:cxn ang="f153">
                    <a:pos x="f232" y="f233"/>
                  </a:cxn>
                  <a:cxn ang="f153">
                    <a:pos x="f234" y="f235"/>
                  </a:cxn>
                  <a:cxn ang="f153">
                    <a:pos x="f236" y="f237"/>
                  </a:cxn>
                  <a:cxn ang="f153">
                    <a:pos x="f238" y="f239"/>
                  </a:cxn>
                  <a:cxn ang="f153">
                    <a:pos x="f240" y="f241"/>
                  </a:cxn>
                  <a:cxn ang="f153">
                    <a:pos x="f242" y="f243"/>
                  </a:cxn>
                  <a:cxn ang="f153">
                    <a:pos x="f244" y="f245"/>
                  </a:cxn>
                  <a:cxn ang="f153">
                    <a:pos x="f246" y="f247"/>
                  </a:cxn>
                  <a:cxn ang="f153">
                    <a:pos x="f248" y="f249"/>
                  </a:cxn>
                  <a:cxn ang="f153">
                    <a:pos x="f250" y="f251"/>
                  </a:cxn>
                  <a:cxn ang="f153">
                    <a:pos x="f252" y="f253"/>
                  </a:cxn>
                  <a:cxn ang="f153">
                    <a:pos x="f254" y="f251"/>
                  </a:cxn>
                  <a:cxn ang="f153">
                    <a:pos x="f255" y="f256"/>
                  </a:cxn>
                  <a:cxn ang="f153">
                    <a:pos x="f257" y="f258"/>
                  </a:cxn>
                  <a:cxn ang="f153">
                    <a:pos x="f259" y="f260"/>
                  </a:cxn>
                  <a:cxn ang="f153">
                    <a:pos x="f261" y="f262"/>
                  </a:cxn>
                  <a:cxn ang="f153">
                    <a:pos x="f263" y="f264"/>
                  </a:cxn>
                  <a:cxn ang="f153">
                    <a:pos x="f265" y="f266"/>
                  </a:cxn>
                  <a:cxn ang="f153">
                    <a:pos x="f232" y="f233"/>
                  </a:cxn>
                </a:cxnLst>
                <a:rect l="f228" t="f231" r="f229" b="f230"/>
                <a:pathLst>
                  <a:path w="504825" h="1190625">
                    <a:moveTo>
                      <a:pt x="f8" y="f9"/>
                    </a:moveTo>
                    <a:cubicBezTo>
                      <a:pt x="f10" y="f11"/>
                      <a:pt x="f12" y="f13"/>
                      <a:pt x="f14" y="f15"/>
                    </a:cubicBezTo>
                    <a:cubicBezTo>
                      <a:pt x="f16" y="f17"/>
                      <a:pt x="f18" y="f19"/>
                      <a:pt x="f20" y="f19"/>
                    </a:cubicBezTo>
                    <a:cubicBezTo>
                      <a:pt x="f21" y="f15"/>
                      <a:pt x="f21" y="f22"/>
                      <a:pt x="f23" y="f24"/>
                    </a:cubicBezTo>
                    <a:cubicBezTo>
                      <a:pt x="f25" y="f26"/>
                      <a:pt x="f27" y="f28"/>
                      <a:pt x="f27" y="f29"/>
                    </a:cubicBezTo>
                    <a:cubicBezTo>
                      <a:pt x="f30" y="f31"/>
                      <a:pt x="f32" y="f33"/>
                      <a:pt x="f34" y="f35"/>
                    </a:cubicBezTo>
                    <a:cubicBezTo>
                      <a:pt x="f36" y="f37"/>
                      <a:pt x="f38" y="f39"/>
                      <a:pt x="f40" y="f41"/>
                    </a:cubicBezTo>
                    <a:cubicBezTo>
                      <a:pt x="f42" y="f43"/>
                      <a:pt x="f44" y="f45"/>
                      <a:pt x="f5" y="f32"/>
                    </a:cubicBezTo>
                    <a:cubicBezTo>
                      <a:pt x="f46" y="f47"/>
                      <a:pt x="f48" y="f47"/>
                      <a:pt x="f49" y="f50"/>
                    </a:cubicBezTo>
                    <a:cubicBezTo>
                      <a:pt x="f51" y="f52"/>
                      <a:pt x="f53" y="f54"/>
                      <a:pt x="f55" y="f56"/>
                    </a:cubicBezTo>
                    <a:cubicBezTo>
                      <a:pt x="f57" y="f58"/>
                      <a:pt x="f59" y="f60"/>
                      <a:pt x="f61" y="f5"/>
                    </a:cubicBezTo>
                    <a:cubicBezTo>
                      <a:pt x="f62" y="f60"/>
                      <a:pt x="f63" y="f64"/>
                      <a:pt x="f65" y="f56"/>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8" y="f9"/>
                    </a:cubicBezTo>
                    <a:close/>
                  </a:path>
                </a:pathLst>
              </a:custGeom>
              <a:solidFill>
                <a:srgbClr val="FF8E7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grpSp>
        <p:nvGrpSpPr>
          <p:cNvPr id="161" name="Group 388">
            <a:extLst>
              <a:ext uri="{FF2B5EF4-FFF2-40B4-BE49-F238E27FC236}">
                <a16:creationId xmlns:a16="http://schemas.microsoft.com/office/drawing/2014/main" id="{24FEC988-1403-43CD-9522-C7A9296E1B61}"/>
              </a:ext>
            </a:extLst>
          </p:cNvPr>
          <p:cNvGrpSpPr/>
          <p:nvPr/>
        </p:nvGrpSpPr>
        <p:grpSpPr>
          <a:xfrm>
            <a:off x="1971666" y="1007487"/>
            <a:ext cx="2435897" cy="1323309"/>
            <a:chOff x="1971666" y="1007487"/>
            <a:chExt cx="2435897" cy="1323309"/>
          </a:xfrm>
        </p:grpSpPr>
        <p:grpSp>
          <p:nvGrpSpPr>
            <p:cNvPr id="162" name="Group 389">
              <a:extLst>
                <a:ext uri="{FF2B5EF4-FFF2-40B4-BE49-F238E27FC236}">
                  <a16:creationId xmlns:a16="http://schemas.microsoft.com/office/drawing/2014/main" id="{D9C29A2E-51DF-40BA-B5EF-D3F40D06E098}"/>
                </a:ext>
              </a:extLst>
            </p:cNvPr>
            <p:cNvGrpSpPr/>
            <p:nvPr/>
          </p:nvGrpSpPr>
          <p:grpSpPr>
            <a:xfrm>
              <a:off x="1971666" y="1007487"/>
              <a:ext cx="2435897" cy="948543"/>
              <a:chOff x="1971666" y="1007487"/>
              <a:chExt cx="2435897" cy="948543"/>
            </a:xfrm>
          </p:grpSpPr>
          <p:sp>
            <p:nvSpPr>
              <p:cNvPr id="163" name="Graphic 90">
                <a:extLst>
                  <a:ext uri="{FF2B5EF4-FFF2-40B4-BE49-F238E27FC236}">
                    <a16:creationId xmlns:a16="http://schemas.microsoft.com/office/drawing/2014/main" id="{BE52972E-79DC-46C0-AC14-1B087E2952D3}"/>
                  </a:ext>
                </a:extLst>
              </p:cNvPr>
              <p:cNvSpPr/>
              <p:nvPr/>
            </p:nvSpPr>
            <p:spPr>
              <a:xfrm rot="20411656">
                <a:off x="3014283" y="1007487"/>
                <a:ext cx="1393280" cy="948543"/>
              </a:xfrm>
              <a:custGeom>
                <a:avLst/>
                <a:gdLst>
                  <a:gd name="f0" fmla="val 10800000"/>
                  <a:gd name="f1" fmla="val 5400000"/>
                  <a:gd name="f2" fmla="val 180"/>
                  <a:gd name="f3" fmla="val w"/>
                  <a:gd name="f4" fmla="val h"/>
                  <a:gd name="f5" fmla="val 0"/>
                  <a:gd name="f6" fmla="val 3819525"/>
                  <a:gd name="f7" fmla="val 2600325"/>
                  <a:gd name="f8" fmla="val 2554515"/>
                  <a:gd name="f9" fmla="val 1311354"/>
                  <a:gd name="f10" fmla="val 2534512"/>
                  <a:gd name="f11" fmla="val 1310402"/>
                  <a:gd name="f12" fmla="val 2515462"/>
                  <a:gd name="f13" fmla="val 1316117"/>
                  <a:gd name="f14" fmla="val 2497365"/>
                  <a:gd name="f15" fmla="val 1328499"/>
                  <a:gd name="f16" fmla="val 2478315"/>
                  <a:gd name="f17" fmla="val 1341834"/>
                  <a:gd name="f18" fmla="val 2464027"/>
                  <a:gd name="f19" fmla="val 1359932"/>
                  <a:gd name="f20" fmla="val 2462122"/>
                  <a:gd name="f21" fmla="val 1384697"/>
                  <a:gd name="f22" fmla="val 2463074"/>
                  <a:gd name="f23" fmla="val 1398032"/>
                  <a:gd name="f24" fmla="val 2467837"/>
                  <a:gd name="f25" fmla="val 1408509"/>
                  <a:gd name="f26" fmla="val 2479267"/>
                  <a:gd name="f27" fmla="val 1415177"/>
                  <a:gd name="f28" fmla="val 2495459"/>
                  <a:gd name="f29" fmla="val 1423749"/>
                  <a:gd name="f30" fmla="val 2512604"/>
                  <a:gd name="f31" fmla="val 2530702"/>
                  <a:gd name="f32" fmla="val 1419939"/>
                  <a:gd name="f33" fmla="val 2585947"/>
                  <a:gd name="f34" fmla="val 1407557"/>
                  <a:gd name="f35" fmla="val 2635477"/>
                  <a:gd name="f36" fmla="val 1416129"/>
                  <a:gd name="f37" fmla="val 2676434"/>
                  <a:gd name="f38" fmla="val 1458039"/>
                  <a:gd name="f39" fmla="val 2712629"/>
                  <a:gd name="f40" fmla="val 1493282"/>
                  <a:gd name="f41" fmla="val 2734537"/>
                  <a:gd name="f42" fmla="val 1537097"/>
                  <a:gd name="f43" fmla="val 2747872"/>
                  <a:gd name="f44" fmla="val 1583769"/>
                  <a:gd name="f45" fmla="val 2758349"/>
                  <a:gd name="f46" fmla="val 1619964"/>
                  <a:gd name="f47" fmla="val 2769779"/>
                  <a:gd name="f48" fmla="val 1625679"/>
                  <a:gd name="f49" fmla="val 2802165"/>
                  <a:gd name="f50" fmla="val 1607582"/>
                  <a:gd name="f51" fmla="val 2815499"/>
                  <a:gd name="f52" fmla="val 1599962"/>
                  <a:gd name="f53" fmla="val 2820262"/>
                  <a:gd name="f54" fmla="val 1588532"/>
                  <a:gd name="f55" fmla="val 2818357"/>
                  <a:gd name="f56" fmla="val 1574244"/>
                  <a:gd name="f57" fmla="val 2812642"/>
                  <a:gd name="f58" fmla="val 1543764"/>
                  <a:gd name="f59" fmla="val 2794544"/>
                  <a:gd name="f60" fmla="val 1519952"/>
                  <a:gd name="f61" fmla="val 2775494"/>
                  <a:gd name="f62" fmla="val 1497092"/>
                  <a:gd name="f63" fmla="val 2726917"/>
                  <a:gd name="f64" fmla="val 1436132"/>
                  <a:gd name="f65" fmla="val 2667862"/>
                  <a:gd name="f66" fmla="val 1383744"/>
                  <a:gd name="f67" fmla="val 2608807"/>
                  <a:gd name="f68" fmla="val 1334214"/>
                  <a:gd name="f69" fmla="val 2593567"/>
                  <a:gd name="f70" fmla="val 1319927"/>
                  <a:gd name="f71" fmla="val 2573565"/>
                  <a:gd name="f72" fmla="val 1312307"/>
                  <a:gd name="f73" fmla="val 2628809"/>
                  <a:gd name="f74" fmla="val 1667"/>
                  <a:gd name="f75" fmla="val 2632619"/>
                  <a:gd name="f76" fmla="val 3572"/>
                  <a:gd name="f77" fmla="val 2637382"/>
                  <a:gd name="f78" fmla="val 6429"/>
                  <a:gd name="f79" fmla="val 2641192"/>
                  <a:gd name="f80" fmla="val 8334"/>
                  <a:gd name="f81" fmla="val 2875507"/>
                  <a:gd name="f82" fmla="val 119777"/>
                  <a:gd name="f83" fmla="val 2954565"/>
                  <a:gd name="f84" fmla="val 384572"/>
                  <a:gd name="f85" fmla="val 2967899"/>
                  <a:gd name="f86" fmla="val 431244"/>
                  <a:gd name="f87" fmla="val 2971709"/>
                  <a:gd name="f88" fmla="val 441722"/>
                  <a:gd name="f89" fmla="val 2976472"/>
                  <a:gd name="f90" fmla="val 445532"/>
                  <a:gd name="f91" fmla="val 2986949"/>
                  <a:gd name="f92" fmla="val 3033622"/>
                  <a:gd name="f93" fmla="val 444579"/>
                  <a:gd name="f94" fmla="val 3157447"/>
                  <a:gd name="f95" fmla="val 412194"/>
                  <a:gd name="f96" fmla="val 3174592"/>
                  <a:gd name="f97" fmla="val 413147"/>
                  <a:gd name="f98" fmla="val 3186974"/>
                  <a:gd name="f99" fmla="val 3188879"/>
                  <a:gd name="f100" fmla="val 417909"/>
                  <a:gd name="f101" fmla="val 3183165"/>
                  <a:gd name="f102" fmla="val 428387"/>
                  <a:gd name="f103" fmla="val 3141254"/>
                  <a:gd name="f104" fmla="val 475059"/>
                  <a:gd name="f105" fmla="val 3083152"/>
                  <a:gd name="f106" fmla="val 509349"/>
                  <a:gd name="f107" fmla="val 3004094"/>
                  <a:gd name="f108" fmla="val 532209"/>
                  <a:gd name="f109" fmla="val 2990759"/>
                  <a:gd name="f110" fmla="val 536019"/>
                  <a:gd name="f111" fmla="val 542687"/>
                  <a:gd name="f112" fmla="val 3001237"/>
                  <a:gd name="f113" fmla="val 551259"/>
                  <a:gd name="f114" fmla="val 3009809"/>
                  <a:gd name="f115" fmla="val 559832"/>
                  <a:gd name="f116" fmla="val 3020287"/>
                  <a:gd name="f117" fmla="val 564594"/>
                  <a:gd name="f118" fmla="val 3027907"/>
                  <a:gd name="f119" fmla="val 575072"/>
                  <a:gd name="f120" fmla="val 3041242"/>
                  <a:gd name="f121" fmla="val 596027"/>
                  <a:gd name="f122" fmla="val 3036479"/>
                  <a:gd name="f123" fmla="val 612219"/>
                  <a:gd name="f124" fmla="val 3013619"/>
                  <a:gd name="f125" fmla="val 621744"/>
                  <a:gd name="f126" fmla="val 2999332"/>
                  <a:gd name="f127" fmla="val 628412"/>
                  <a:gd name="f128" fmla="val 2997427"/>
                  <a:gd name="f129" fmla="val 631269"/>
                  <a:gd name="f130" fmla="val 3007904"/>
                  <a:gd name="f131" fmla="val 643652"/>
                  <a:gd name="f132" fmla="val 3031717"/>
                  <a:gd name="f133" fmla="val 670322"/>
                  <a:gd name="f134" fmla="val 3050767"/>
                  <a:gd name="f135" fmla="val 698897"/>
                  <a:gd name="f136" fmla="val 3060292"/>
                  <a:gd name="f137" fmla="val 733187"/>
                  <a:gd name="f138" fmla="val 3063149"/>
                  <a:gd name="f139" fmla="val 742712"/>
                  <a:gd name="f140" fmla="val 3065054"/>
                  <a:gd name="f141" fmla="val 753189"/>
                  <a:gd name="f142" fmla="val 3066007"/>
                  <a:gd name="f143" fmla="val 763667"/>
                  <a:gd name="f144" fmla="val 3066959"/>
                  <a:gd name="f145" fmla="val 774144"/>
                  <a:gd name="f146" fmla="val 780812"/>
                  <a:gd name="f147" fmla="val 3052672"/>
                  <a:gd name="f148" fmla="val 784622"/>
                  <a:gd name="f149" fmla="val 3042194"/>
                  <a:gd name="f150" fmla="val 787479"/>
                  <a:gd name="f151" fmla="val 3037432"/>
                  <a:gd name="f152" fmla="val 781764"/>
                  <a:gd name="f153" fmla="val 3026954"/>
                  <a:gd name="f154" fmla="val 761762"/>
                  <a:gd name="f155" fmla="val 3021240"/>
                  <a:gd name="f156" fmla="val 747474"/>
                  <a:gd name="f157" fmla="val 3014572"/>
                  <a:gd name="f158" fmla="val 735092"/>
                  <a:gd name="f159" fmla="val 720804"/>
                  <a:gd name="f160" fmla="val 2991712"/>
                  <a:gd name="f161" fmla="val 2985044"/>
                  <a:gd name="f162" fmla="val 744617"/>
                  <a:gd name="f163" fmla="val 2977424"/>
                  <a:gd name="f164" fmla="val 755094"/>
                  <a:gd name="f165" fmla="val 2974567"/>
                  <a:gd name="f166" fmla="val 768429"/>
                  <a:gd name="f167" fmla="val 2972662"/>
                  <a:gd name="f168" fmla="val 777002"/>
                  <a:gd name="f169" fmla="val 778907"/>
                  <a:gd name="f170" fmla="val 2962184"/>
                  <a:gd name="f171" fmla="val 772239"/>
                  <a:gd name="f172" fmla="val 2957422"/>
                  <a:gd name="f173" fmla="val 766524"/>
                  <a:gd name="f174" fmla="val 2950754"/>
                  <a:gd name="f175" fmla="val 2943134"/>
                  <a:gd name="f176" fmla="val 2925037"/>
                  <a:gd name="f177" fmla="val 756047"/>
                  <a:gd name="f178" fmla="val 2910749"/>
                  <a:gd name="f179" fmla="val 2914559"/>
                  <a:gd name="f180" fmla="val 2916465"/>
                  <a:gd name="f181" fmla="val 798909"/>
                  <a:gd name="f182" fmla="val 2922179"/>
                  <a:gd name="f183" fmla="val 808434"/>
                  <a:gd name="f184" fmla="val 2931704"/>
                  <a:gd name="f185" fmla="val 817007"/>
                  <a:gd name="f186" fmla="val 2939324"/>
                  <a:gd name="f187" fmla="val 823674"/>
                  <a:gd name="f188" fmla="val 2946944"/>
                  <a:gd name="f189" fmla="val 828437"/>
                  <a:gd name="f190" fmla="val 2955517"/>
                  <a:gd name="f191" fmla="val 817959"/>
                  <a:gd name="f192" fmla="val 816054"/>
                  <a:gd name="f193" fmla="val 811292"/>
                  <a:gd name="f194" fmla="val 2970757"/>
                  <a:gd name="f195" fmla="val 813197"/>
                  <a:gd name="f196" fmla="val 2969804"/>
                  <a:gd name="f197" fmla="val 832247"/>
                  <a:gd name="f198" fmla="val 2966947"/>
                  <a:gd name="f199" fmla="val 836057"/>
                  <a:gd name="f200" fmla="val 2959327"/>
                  <a:gd name="f201" fmla="val 845582"/>
                  <a:gd name="f202" fmla="val 2961232"/>
                  <a:gd name="f203" fmla="val 855107"/>
                  <a:gd name="f204" fmla="val 2965994"/>
                  <a:gd name="f205" fmla="val 865584"/>
                  <a:gd name="f206" fmla="val 2968852"/>
                  <a:gd name="f207" fmla="val 872252"/>
                  <a:gd name="f208" fmla="val 877014"/>
                  <a:gd name="f209" fmla="val 2975519"/>
                  <a:gd name="f210" fmla="val 882729"/>
                  <a:gd name="f211" fmla="val 2987902"/>
                  <a:gd name="f212" fmla="val 904637"/>
                  <a:gd name="f213" fmla="val 2984092"/>
                  <a:gd name="f214" fmla="val 927497"/>
                  <a:gd name="f215" fmla="val 2964090"/>
                  <a:gd name="f216" fmla="val 943689"/>
                  <a:gd name="f217" fmla="val 2953612"/>
                  <a:gd name="f218" fmla="val 952262"/>
                  <a:gd name="f219" fmla="val 2935515"/>
                  <a:gd name="f220" fmla="val 951309"/>
                  <a:gd name="f221" fmla="val 2923132"/>
                  <a:gd name="f222" fmla="val 940832"/>
                  <a:gd name="f223" fmla="val 2912654"/>
                  <a:gd name="f224" fmla="val 931307"/>
                  <a:gd name="f225" fmla="val 2881222"/>
                  <a:gd name="f226" fmla="val 878919"/>
                  <a:gd name="f227" fmla="val 2873602"/>
                  <a:gd name="f228" fmla="val 864632"/>
                  <a:gd name="f229" fmla="val 2861219"/>
                  <a:gd name="f230" fmla="val 841772"/>
                  <a:gd name="f231" fmla="val 2839312"/>
                  <a:gd name="f232" fmla="val 829389"/>
                  <a:gd name="f233" fmla="val 2817404"/>
                  <a:gd name="f234" fmla="val 818912"/>
                  <a:gd name="f235" fmla="val 2800259"/>
                  <a:gd name="f236" fmla="val 810339"/>
                  <a:gd name="f237" fmla="val 2783115"/>
                  <a:gd name="f238" fmla="val 815102"/>
                  <a:gd name="f239" fmla="val 2768827"/>
                  <a:gd name="f240" fmla="val 827484"/>
                  <a:gd name="f241" fmla="val 2741204"/>
                  <a:gd name="f242" fmla="val 849392"/>
                  <a:gd name="f243" fmla="val 2721202"/>
                  <a:gd name="f244" fmla="val 2709772"/>
                  <a:gd name="f245" fmla="val 911304"/>
                  <a:gd name="f246" fmla="val 2705009"/>
                  <a:gd name="f247" fmla="val 924639"/>
                  <a:gd name="f248" fmla="val 2707867"/>
                  <a:gd name="f249" fmla="val 935117"/>
                  <a:gd name="f250" fmla="val 2718344"/>
                  <a:gd name="f251" fmla="val 944642"/>
                  <a:gd name="f252" fmla="val 2752634"/>
                  <a:gd name="f253" fmla="val 974169"/>
                  <a:gd name="f254" fmla="val 2753587"/>
                  <a:gd name="f255" fmla="val 1011317"/>
                  <a:gd name="f256" fmla="val 2745967"/>
                  <a:gd name="f257" fmla="val 1051322"/>
                  <a:gd name="f258" fmla="val 2744062"/>
                  <a:gd name="f259" fmla="val 1061799"/>
                  <a:gd name="f260" fmla="val 2742157"/>
                  <a:gd name="f261" fmla="val 1072277"/>
                  <a:gd name="f262" fmla="val 2745015"/>
                  <a:gd name="f263" fmla="val 1082754"/>
                  <a:gd name="f264" fmla="val 2755492"/>
                  <a:gd name="f265" fmla="val 1115139"/>
                  <a:gd name="f266" fmla="val 1145619"/>
                  <a:gd name="f267" fmla="val 2788829"/>
                  <a:gd name="f268" fmla="val 1174194"/>
                  <a:gd name="f269" fmla="val 2878365"/>
                  <a:gd name="f270" fmla="val 3068865"/>
                  <a:gd name="f271" fmla="val 1288494"/>
                  <a:gd name="f272" fmla="val 1304687"/>
                  <a:gd name="f273" fmla="val 3172687"/>
                  <a:gd name="f274" fmla="val 1307544"/>
                  <a:gd name="f275" fmla="val 3184117"/>
                  <a:gd name="f276" fmla="val 1315164"/>
                  <a:gd name="f277" fmla="val 3189832"/>
                  <a:gd name="f278" fmla="val 1329452"/>
                  <a:gd name="f279" fmla="val 3193642"/>
                  <a:gd name="f280" fmla="val 1338977"/>
                  <a:gd name="f281" fmla="val 3198404"/>
                  <a:gd name="f282" fmla="val 1347549"/>
                  <a:gd name="f283" fmla="val 3202215"/>
                  <a:gd name="f284" fmla="val 1357074"/>
                  <a:gd name="f285" fmla="val 3210787"/>
                  <a:gd name="f286" fmla="val 1376124"/>
                  <a:gd name="f287" fmla="val 3220312"/>
                  <a:gd name="f288" fmla="val 1380887"/>
                  <a:gd name="f289" fmla="val 3240315"/>
                  <a:gd name="f290" fmla="val 1375172"/>
                  <a:gd name="f291" fmla="val 3273652"/>
                  <a:gd name="f292" fmla="val 1365647"/>
                  <a:gd name="f293" fmla="val 3307942"/>
                  <a:gd name="f294" fmla="val 3342232"/>
                  <a:gd name="f295" fmla="val 1351359"/>
                  <a:gd name="f296" fmla="val 3380332"/>
                  <a:gd name="f297" fmla="val 1345644"/>
                  <a:gd name="f298" fmla="val 3415574"/>
                  <a:gd name="f299" fmla="val 1346597"/>
                  <a:gd name="f300" fmla="val 3449865"/>
                  <a:gd name="f301" fmla="val 1367552"/>
                  <a:gd name="f302" fmla="val 3469867"/>
                  <a:gd name="f303" fmla="val 1379934"/>
                  <a:gd name="f304" fmla="val 3490822"/>
                  <a:gd name="f305" fmla="val 3512729"/>
                  <a:gd name="f306" fmla="val 1374219"/>
                  <a:gd name="f307" fmla="val 3755617"/>
                  <a:gd name="f308" fmla="val 1296114"/>
                  <a:gd name="f309" fmla="val 3848962"/>
                  <a:gd name="f310" fmla="val 1265634"/>
                  <a:gd name="f311" fmla="val 1327547"/>
                  <a:gd name="f312" fmla="val 3767999"/>
                  <a:gd name="f313" fmla="val 1353264"/>
                  <a:gd name="f314" fmla="val 3719422"/>
                  <a:gd name="f315" fmla="val 1371362"/>
                  <a:gd name="f316" fmla="val 3669892"/>
                  <a:gd name="f317" fmla="val 1386602"/>
                  <a:gd name="f318" fmla="val 3620362"/>
                  <a:gd name="f319" fmla="val 1402794"/>
                  <a:gd name="f320" fmla="val 3596549"/>
                  <a:gd name="f321" fmla="val 1410414"/>
                  <a:gd name="f322" fmla="val 3572737"/>
                  <a:gd name="f323" fmla="val 1418034"/>
                  <a:gd name="f324" fmla="val 3548924"/>
                  <a:gd name="f325" fmla="val 1427559"/>
                  <a:gd name="f326" fmla="val 3528922"/>
                  <a:gd name="f327" fmla="val 3526065"/>
                  <a:gd name="f328" fmla="val 1442799"/>
                  <a:gd name="f329" fmla="val 3534637"/>
                  <a:gd name="f330" fmla="val 1462802"/>
                  <a:gd name="f331" fmla="val 3537494"/>
                  <a:gd name="f332" fmla="val 1468517"/>
                  <a:gd name="f333" fmla="val 3540352"/>
                  <a:gd name="f334" fmla="val 1474232"/>
                  <a:gd name="f335" fmla="val 3543209"/>
                  <a:gd name="f336" fmla="val 1480899"/>
                  <a:gd name="f337" fmla="val 3547972"/>
                  <a:gd name="f338" fmla="val 1491377"/>
                  <a:gd name="f339" fmla="val 3545115"/>
                  <a:gd name="f340" fmla="val 1500902"/>
                  <a:gd name="f341" fmla="val 1504712"/>
                  <a:gd name="f342" fmla="val 3520349"/>
                  <a:gd name="f343" fmla="val 1511379"/>
                  <a:gd name="f344" fmla="val 1523762"/>
                  <a:gd name="f345" fmla="val 3501299"/>
                  <a:gd name="f346" fmla="val 1535192"/>
                  <a:gd name="f347" fmla="val 3489869"/>
                  <a:gd name="f348" fmla="val 1545669"/>
                  <a:gd name="f349" fmla="val 3478440"/>
                  <a:gd name="f350" fmla="val 1553289"/>
                  <a:gd name="f351" fmla="val 3462247"/>
                  <a:gd name="f352" fmla="val 1551384"/>
                  <a:gd name="f353" fmla="val 3455579"/>
                  <a:gd name="f354" fmla="val 1550432"/>
                  <a:gd name="f355" fmla="val 3445102"/>
                  <a:gd name="f356" fmla="val 1555194"/>
                  <a:gd name="f357" fmla="val 3436529"/>
                  <a:gd name="f358" fmla="val 1561862"/>
                  <a:gd name="f359" fmla="val 3429862"/>
                  <a:gd name="f360" fmla="val 1560909"/>
                  <a:gd name="f361" fmla="val 3423194"/>
                  <a:gd name="f362" fmla="val 3418432"/>
                  <a:gd name="f363" fmla="val 3416527"/>
                  <a:gd name="f364" fmla="val 1539002"/>
                  <a:gd name="f365" fmla="val 3412717"/>
                  <a:gd name="f366" fmla="val 1533287"/>
                  <a:gd name="f367" fmla="val 3403192"/>
                  <a:gd name="f368" fmla="val 1517094"/>
                  <a:gd name="f369" fmla="val 3395572"/>
                  <a:gd name="f370" fmla="val 1513284"/>
                  <a:gd name="f371" fmla="val 3377474"/>
                  <a:gd name="f372" fmla="val 1518999"/>
                  <a:gd name="f373" fmla="val 3327944"/>
                  <a:gd name="f374" fmla="val 3181259"/>
                  <a:gd name="f375" fmla="val 1589484"/>
                  <a:gd name="f376" fmla="val 3156494"/>
                  <a:gd name="f377" fmla="val 3134587"/>
                  <a:gd name="f378" fmla="val 1609487"/>
                  <a:gd name="f379" fmla="val 3123157"/>
                  <a:gd name="f380" fmla="val 1624727"/>
                  <a:gd name="f381" fmla="val 3120299"/>
                  <a:gd name="f382" fmla="val 1648539"/>
                  <a:gd name="f383" fmla="val 3116490"/>
                  <a:gd name="f384" fmla="val 1679972"/>
                  <a:gd name="f385" fmla="val 3118394"/>
                  <a:gd name="f386" fmla="val 1711404"/>
                  <a:gd name="f387" fmla="val 3112679"/>
                  <a:gd name="f388" fmla="val 1741884"/>
                  <a:gd name="f389" fmla="val 3106012"/>
                  <a:gd name="f390" fmla="val 1780937"/>
                  <a:gd name="f391" fmla="val 3095534"/>
                  <a:gd name="f392" fmla="val 1819037"/>
                  <a:gd name="f393" fmla="val 3070769"/>
                  <a:gd name="f394" fmla="val 1851422"/>
                  <a:gd name="f395" fmla="val 3056482"/>
                  <a:gd name="f396" fmla="val 1869519"/>
                  <a:gd name="f397" fmla="val 3039337"/>
                  <a:gd name="f398" fmla="val 1875234"/>
                  <a:gd name="f399" fmla="val 3017429"/>
                  <a:gd name="f400" fmla="val 1868567"/>
                  <a:gd name="f401" fmla="val 1859042"/>
                  <a:gd name="f402" fmla="val 2925990"/>
                  <a:gd name="f403" fmla="val 1806654"/>
                  <a:gd name="f404" fmla="val 2884079"/>
                  <a:gd name="f405" fmla="val 1730454"/>
                  <a:gd name="f406" fmla="val 2877412"/>
                  <a:gd name="f407" fmla="val 1720929"/>
                  <a:gd name="f408" fmla="val 2870744"/>
                  <a:gd name="f409" fmla="val 1712357"/>
                  <a:gd name="f410" fmla="val 2860267"/>
                  <a:gd name="f411" fmla="val 1705689"/>
                  <a:gd name="f412" fmla="val 2845027"/>
                  <a:gd name="f413" fmla="val 1696164"/>
                  <a:gd name="f414" fmla="val 2833597"/>
                  <a:gd name="f415" fmla="val 1698069"/>
                  <a:gd name="f416" fmla="val 2823119"/>
                  <a:gd name="f417" fmla="val 1745694"/>
                  <a:gd name="f418" fmla="val 2808832"/>
                  <a:gd name="f419" fmla="val 2816452"/>
                  <a:gd name="f420" fmla="val 1846659"/>
                  <a:gd name="f421" fmla="val 2829787"/>
                  <a:gd name="f422" fmla="val 1888569"/>
                  <a:gd name="f423" fmla="val 2847884"/>
                  <a:gd name="f424" fmla="val 1928574"/>
                  <a:gd name="f425" fmla="val 2867887"/>
                  <a:gd name="f426" fmla="val 1966674"/>
                  <a:gd name="f427" fmla="val 2888842"/>
                  <a:gd name="f428" fmla="val 2005727"/>
                  <a:gd name="f429" fmla="val 2869792"/>
                  <a:gd name="f430" fmla="val 2016204"/>
                  <a:gd name="f431" fmla="val 2836454"/>
                  <a:gd name="f432" fmla="val 2017157"/>
                  <a:gd name="f433" fmla="val 2770732"/>
                  <a:gd name="f434" fmla="val 2014299"/>
                  <a:gd name="f435" fmla="val 2722154"/>
                  <a:gd name="f436" fmla="val 2009537"/>
                  <a:gd name="f437" fmla="val 2705962"/>
                  <a:gd name="f438" fmla="val 2012394"/>
                  <a:gd name="f439" fmla="val 2694532"/>
                  <a:gd name="f440" fmla="val 2015252"/>
                  <a:gd name="f441" fmla="val 2687865"/>
                  <a:gd name="f442" fmla="val 2020967"/>
                  <a:gd name="f443" fmla="val 2685959"/>
                  <a:gd name="f444" fmla="val 2032397"/>
                  <a:gd name="f445" fmla="val 2682149"/>
                  <a:gd name="f446" fmla="val 2049542"/>
                  <a:gd name="f447" fmla="val 2681197"/>
                  <a:gd name="f448" fmla="val 2067639"/>
                  <a:gd name="f449" fmla="val 2679292"/>
                  <a:gd name="f450" fmla="val 2085737"/>
                  <a:gd name="f451" fmla="val 2677387"/>
                  <a:gd name="f452" fmla="val 2095262"/>
                  <a:gd name="f453" fmla="val 2101929"/>
                  <a:gd name="f454" fmla="val 2692627"/>
                  <a:gd name="f455" fmla="val 2104787"/>
                  <a:gd name="f456" fmla="val 2708819"/>
                  <a:gd name="f457" fmla="val 2108597"/>
                  <a:gd name="f458" fmla="val 2713582"/>
                  <a:gd name="f459" fmla="val 2118122"/>
                  <a:gd name="f460" fmla="val 2134315"/>
                  <a:gd name="f461" fmla="val 2178129"/>
                  <a:gd name="f462" fmla="val 2695484"/>
                  <a:gd name="f463" fmla="val 2198132"/>
                  <a:gd name="f464" fmla="val 2704057"/>
                  <a:gd name="f465" fmla="val 2226707"/>
                  <a:gd name="f466" fmla="val 2260045"/>
                  <a:gd name="f467" fmla="val 2287667"/>
                  <a:gd name="f468" fmla="val 2787877"/>
                  <a:gd name="f469" fmla="val 2289572"/>
                  <a:gd name="f470" fmla="val 2801212"/>
                  <a:gd name="f471" fmla="val 2290524"/>
                  <a:gd name="f472" fmla="val 2291477"/>
                  <a:gd name="f473" fmla="val 2827882"/>
                  <a:gd name="f474" fmla="val 2295287"/>
                  <a:gd name="f475" fmla="val 2843122"/>
                  <a:gd name="f476" fmla="val 2299097"/>
                  <a:gd name="f477" fmla="val 2850742"/>
                  <a:gd name="f478" fmla="val 2308622"/>
                  <a:gd name="f479" fmla="val 2851694"/>
                  <a:gd name="f480" fmla="val 2323862"/>
                  <a:gd name="f481" fmla="val 2852647"/>
                  <a:gd name="f482" fmla="val 2332434"/>
                  <a:gd name="f483" fmla="val 2340054"/>
                  <a:gd name="f484" fmla="val 2348627"/>
                  <a:gd name="f485" fmla="val 2361962"/>
                  <a:gd name="f486" fmla="val 2845979"/>
                  <a:gd name="f487" fmla="val 2367677"/>
                  <a:gd name="f488" fmla="val 2831692"/>
                  <a:gd name="f489" fmla="val 2368629"/>
                  <a:gd name="f490" fmla="val 2369582"/>
                  <a:gd name="f491" fmla="val 2366724"/>
                  <a:gd name="f492" fmla="val 2717392"/>
                  <a:gd name="f493" fmla="val 2668815"/>
                  <a:gd name="f494" fmla="val 2352437"/>
                  <a:gd name="f495" fmla="val 2636429"/>
                  <a:gd name="f496" fmla="val 2321957"/>
                  <a:gd name="f497" fmla="val 2615474"/>
                  <a:gd name="f498" fmla="val 2278142"/>
                  <a:gd name="f499" fmla="val 2612617"/>
                  <a:gd name="f500" fmla="val 2271474"/>
                  <a:gd name="f501" fmla="val 2610712"/>
                  <a:gd name="f502" fmla="val 2260997"/>
                  <a:gd name="f503" fmla="val 2601187"/>
                  <a:gd name="f504" fmla="val 2261949"/>
                  <a:gd name="f505" fmla="val 2591662"/>
                  <a:gd name="f506" fmla="val 2262902"/>
                  <a:gd name="f507" fmla="val 2589757"/>
                  <a:gd name="f508" fmla="val 2273379"/>
                  <a:gd name="f509" fmla="val 2586899"/>
                  <a:gd name="f510" fmla="val 2280047"/>
                  <a:gd name="f511" fmla="val 2584994"/>
                  <a:gd name="f512" fmla="val 2284809"/>
                  <a:gd name="f513" fmla="val 2583090"/>
                  <a:gd name="f514" fmla="val 2310527"/>
                  <a:gd name="f515" fmla="val 2579279"/>
                  <a:gd name="f516" fmla="val 2317195"/>
                  <a:gd name="f517" fmla="val 2574517"/>
                  <a:gd name="f518" fmla="val 2325767"/>
                  <a:gd name="f519" fmla="val 2541179"/>
                  <a:gd name="f520" fmla="val 2320052"/>
                  <a:gd name="f521" fmla="val 2309574"/>
                  <a:gd name="f522" fmla="val 2544037"/>
                  <a:gd name="f523" fmla="val 2249567"/>
                  <a:gd name="f524" fmla="val 2548799"/>
                  <a:gd name="f525" fmla="val 2227659"/>
                  <a:gd name="f526" fmla="val 2539274"/>
                  <a:gd name="f527" fmla="val 2149554"/>
                  <a:gd name="f528" fmla="val 2538322"/>
                  <a:gd name="f529" fmla="val 2132409"/>
                  <a:gd name="f530" fmla="val 2559277"/>
                  <a:gd name="f531" fmla="val 2105740"/>
                  <a:gd name="f532" fmla="val 2568802"/>
                  <a:gd name="f533" fmla="val 2094309"/>
                  <a:gd name="f534" fmla="val 2578327"/>
                  <a:gd name="f535" fmla="val 2083832"/>
                  <a:gd name="f536" fmla="val 2594519"/>
                  <a:gd name="f537" fmla="val 2599282"/>
                  <a:gd name="f538" fmla="val 2603092"/>
                  <a:gd name="f539" fmla="val 2080022"/>
                  <a:gd name="f540" fmla="val 2604044"/>
                  <a:gd name="f541" fmla="val 2075259"/>
                  <a:gd name="f542" fmla="val 2605949"/>
                  <a:gd name="f543" fmla="val 2062877"/>
                  <a:gd name="f544" fmla="val 2051447"/>
                  <a:gd name="f545" fmla="val 2598329"/>
                  <a:gd name="f546" fmla="val 2040017"/>
                  <a:gd name="f547" fmla="val 2030492"/>
                  <a:gd name="f548" fmla="val 2577374"/>
                  <a:gd name="f549" fmla="val 2031444"/>
                  <a:gd name="f550" fmla="val 2029539"/>
                  <a:gd name="f551" fmla="val 2400209"/>
                  <a:gd name="f552" fmla="val 2060972"/>
                  <a:gd name="f553" fmla="val 2394494"/>
                  <a:gd name="f554" fmla="val 2220040"/>
                  <a:gd name="f555" fmla="val 2393542"/>
                  <a:gd name="f556" fmla="val 2242899"/>
                  <a:gd name="f557" fmla="val 2265759"/>
                  <a:gd name="f558" fmla="val 2395447"/>
                  <a:gd name="f559" fmla="val 2398304"/>
                  <a:gd name="f560" fmla="val 2282904"/>
                  <a:gd name="f561" fmla="val 2412592"/>
                  <a:gd name="f562" fmla="val 2283857"/>
                  <a:gd name="f563" fmla="val 2419259"/>
                  <a:gd name="f564" fmla="val 2436404"/>
                  <a:gd name="f565" fmla="val 2445929"/>
                  <a:gd name="f566" fmla="val 2292429"/>
                  <a:gd name="f567" fmla="val 2446882"/>
                  <a:gd name="f568" fmla="val 2448787"/>
                  <a:gd name="f569" fmla="val 2326720"/>
                  <a:gd name="f570" fmla="val 2342912"/>
                  <a:gd name="f571" fmla="val 2442119"/>
                  <a:gd name="f572" fmla="val 2359104"/>
                  <a:gd name="f573" fmla="val 2437357"/>
                  <a:gd name="f574" fmla="val 2383870"/>
                  <a:gd name="f575" fmla="val 2430689"/>
                  <a:gd name="f576" fmla="val 2465784"/>
                  <a:gd name="f577" fmla="val 2481024"/>
                  <a:gd name="f578" fmla="val 2431642"/>
                  <a:gd name="f579" fmla="val 2495312"/>
                  <a:gd name="f580" fmla="val 2480219"/>
                  <a:gd name="f581" fmla="val 2530555"/>
                  <a:gd name="f582" fmla="val 2492602"/>
                  <a:gd name="f583" fmla="val 2541032"/>
                  <a:gd name="f584" fmla="val 2517367"/>
                  <a:gd name="f585" fmla="val 2561987"/>
                  <a:gd name="f586" fmla="val 2505937"/>
                  <a:gd name="f587" fmla="val 2597230"/>
                  <a:gd name="f588" fmla="val 2482124"/>
                  <a:gd name="f589" fmla="val 2605802"/>
                  <a:gd name="f590" fmla="val 2365919"/>
                  <a:gd name="f591" fmla="val 2549605"/>
                  <a:gd name="f592" fmla="val 2347822"/>
                  <a:gd name="f593" fmla="val 2538174"/>
                  <a:gd name="f594" fmla="val 2330677"/>
                  <a:gd name="f595" fmla="val 2526744"/>
                  <a:gd name="f596" fmla="val 2337344"/>
                  <a:gd name="f597" fmla="val 2458165"/>
                  <a:gd name="f598" fmla="val 2340202"/>
                  <a:gd name="f599" fmla="val 2441019"/>
                  <a:gd name="f600" fmla="val 2342107"/>
                  <a:gd name="f601" fmla="val 2431495"/>
                  <a:gd name="f602" fmla="val 2344012"/>
                  <a:gd name="f603" fmla="val 2421970"/>
                  <a:gd name="f604" fmla="val 2336392"/>
                  <a:gd name="f605" fmla="val 2413397"/>
                  <a:gd name="f606" fmla="val 2327819"/>
                  <a:gd name="f607" fmla="val 2403872"/>
                  <a:gd name="f608" fmla="val 2319247"/>
                  <a:gd name="f609" fmla="val 2311627"/>
                  <a:gd name="f610" fmla="val 2414349"/>
                  <a:gd name="f611" fmla="val 2304007"/>
                  <a:gd name="f612" fmla="val 2424827"/>
                  <a:gd name="f613" fmla="val 2284957"/>
                  <a:gd name="f614" fmla="val 2479119"/>
                  <a:gd name="f615" fmla="val 2280194"/>
                  <a:gd name="f616" fmla="val 2494359"/>
                  <a:gd name="f617" fmla="val 2279242"/>
                  <a:gd name="f618" fmla="val 2498169"/>
                  <a:gd name="f619" fmla="val 2260192"/>
                  <a:gd name="f620" fmla="val 2501980"/>
                  <a:gd name="f621" fmla="val 2259239"/>
                  <a:gd name="f622" fmla="val 2492455"/>
                  <a:gd name="f623" fmla="val 2257334"/>
                  <a:gd name="f624" fmla="val 2474357"/>
                  <a:gd name="f625" fmla="val 2258287"/>
                  <a:gd name="f626" fmla="val 2456259"/>
                  <a:gd name="f627" fmla="val 2263049"/>
                  <a:gd name="f628" fmla="val 2439115"/>
                  <a:gd name="f629" fmla="val 2270669"/>
                  <a:gd name="f630" fmla="val 2411492"/>
                  <a:gd name="f631" fmla="val 2384822"/>
                  <a:gd name="f632" fmla="val 2266859"/>
                  <a:gd name="f633" fmla="val 2357199"/>
                  <a:gd name="f634" fmla="val 2333387"/>
                  <a:gd name="f635" fmla="val 2273527"/>
                  <a:gd name="f636" fmla="val 2313384"/>
                  <a:gd name="f637" fmla="val 2288767"/>
                  <a:gd name="f638" fmla="val 2296387"/>
                  <a:gd name="f639" fmla="val 2285762"/>
                  <a:gd name="f640" fmla="val 2306864"/>
                  <a:gd name="f641" fmla="val 2318294"/>
                  <a:gd name="f642" fmla="val 2326867"/>
                  <a:gd name="f643" fmla="val 2286715"/>
                  <a:gd name="f644" fmla="val 2329724"/>
                  <a:gd name="f645" fmla="val 2328772"/>
                  <a:gd name="f646" fmla="val 2275284"/>
                  <a:gd name="f647" fmla="val 2247662"/>
                  <a:gd name="f648" fmla="val 2325914"/>
                  <a:gd name="f649" fmla="val 2234327"/>
                  <a:gd name="f650" fmla="val 2321152"/>
                  <a:gd name="f651" fmla="val 2316389"/>
                  <a:gd name="f652" fmla="val 2228612"/>
                  <a:gd name="f653" fmla="val 2230517"/>
                  <a:gd name="f654" fmla="val 2277337"/>
                  <a:gd name="f655" fmla="val 2232422"/>
                  <a:gd name="f656" fmla="val 2231470"/>
                  <a:gd name="f657" fmla="val 2223044"/>
                  <a:gd name="f658" fmla="val 2229565"/>
                  <a:gd name="f659" fmla="val 2194469"/>
                  <a:gd name="f660" fmla="val 2217182"/>
                  <a:gd name="f661" fmla="val 2170657"/>
                  <a:gd name="f662" fmla="val 2192417"/>
                  <a:gd name="f663" fmla="val 2108744"/>
                  <a:gd name="f664" fmla="val 2125742"/>
                  <a:gd name="f665" fmla="val 2055404"/>
                  <a:gd name="f666" fmla="val 2053352"/>
                  <a:gd name="f667" fmla="val 2002064"/>
                  <a:gd name="f668" fmla="val 1980009"/>
                  <a:gd name="f669" fmla="val 1968727"/>
                  <a:gd name="f670" fmla="val 1934289"/>
                  <a:gd name="f671" fmla="val 1969679"/>
                  <a:gd name="f672" fmla="val 1940957"/>
                  <a:gd name="f673" fmla="val 1923959"/>
                  <a:gd name="f674" fmla="val 1952387"/>
                  <a:gd name="f675" fmla="val 1019084"/>
                  <a:gd name="f676" fmla="val 974317"/>
                  <a:gd name="f677" fmla="val 2190512"/>
                  <a:gd name="f678" fmla="val 937169"/>
                  <a:gd name="f679" fmla="val 899069"/>
                  <a:gd name="f680" fmla="val 2245757"/>
                  <a:gd name="f681" fmla="val 856207"/>
                  <a:gd name="f682" fmla="val 813344"/>
                  <a:gd name="f683" fmla="val 2305765"/>
                  <a:gd name="f684" fmla="val 772387"/>
                  <a:gd name="f685" fmla="val 2338149"/>
                  <a:gd name="f686" fmla="val 644752"/>
                  <a:gd name="f687" fmla="val 2435304"/>
                  <a:gd name="f688" fmla="val 434249"/>
                  <a:gd name="f689" fmla="val 2489597"/>
                  <a:gd name="f690" fmla="val 315187"/>
                  <a:gd name="f691" fmla="val 2483882"/>
                  <a:gd name="f692" fmla="val 282802"/>
                  <a:gd name="f693" fmla="val 250417"/>
                  <a:gd name="f694" fmla="val 2447687"/>
                  <a:gd name="f695" fmla="val 253274"/>
                  <a:gd name="f696" fmla="val 2416254"/>
                  <a:gd name="f697" fmla="val 2334340"/>
                  <a:gd name="f698" fmla="val 148499"/>
                  <a:gd name="f699" fmla="val 121829"/>
                  <a:gd name="f700" fmla="val 2170509"/>
                  <a:gd name="f701" fmla="val 119924"/>
                  <a:gd name="f702" fmla="val 2161937"/>
                  <a:gd name="f703" fmla="val 138974"/>
                  <a:gd name="f704" fmla="val 2164795"/>
                  <a:gd name="f705" fmla="val 146594"/>
                  <a:gd name="f706" fmla="val 2160984"/>
                  <a:gd name="f707" fmla="val 154214"/>
                  <a:gd name="f708" fmla="val 2156222"/>
                  <a:gd name="f709" fmla="val 155167"/>
                  <a:gd name="f710" fmla="val 2152412"/>
                  <a:gd name="f711" fmla="val 149452"/>
                  <a:gd name="f712" fmla="val 2146697"/>
                  <a:gd name="f713" fmla="val 99922"/>
                  <a:gd name="f714" fmla="val 2088594"/>
                  <a:gd name="f715" fmla="val 98017"/>
                  <a:gd name="f716" fmla="val 42772"/>
                  <a:gd name="f717" fmla="val 1976199"/>
                  <a:gd name="f718" fmla="val 38009"/>
                  <a:gd name="f719" fmla="val 1961912"/>
                  <a:gd name="f720" fmla="val 57059"/>
                  <a:gd name="f721" fmla="val 1946672"/>
                  <a:gd name="f722" fmla="val 76109"/>
                  <a:gd name="f723" fmla="val 1942862"/>
                  <a:gd name="f724" fmla="val 38962"/>
                  <a:gd name="f725" fmla="val 1920002"/>
                  <a:gd name="f726" fmla="val -23903"/>
                  <a:gd name="f727" fmla="val 1850469"/>
                  <a:gd name="f728" fmla="val 9434"/>
                  <a:gd name="f729" fmla="val 1852374"/>
                  <a:gd name="f730" fmla="val 221842"/>
                  <a:gd name="f731" fmla="val 1982867"/>
                  <a:gd name="f732" fmla="val 600937"/>
                  <a:gd name="f733" fmla="val 2115265"/>
                  <a:gd name="f734" fmla="val 860017"/>
                  <a:gd name="f735" fmla="val 2102882"/>
                  <a:gd name="f736" fmla="val 903832"/>
                  <a:gd name="f737" fmla="val 2097167"/>
                  <a:gd name="f738" fmla="val 946694"/>
                  <a:gd name="f739" fmla="val 989557"/>
                  <a:gd name="f740" fmla="val 2073354"/>
                  <a:gd name="f741" fmla="val 1080044"/>
                  <a:gd name="f742" fmla="val 2046684"/>
                  <a:gd name="f743" fmla="val 1790609"/>
                  <a:gd name="f744" fmla="val 1880144"/>
                  <a:gd name="f745" fmla="val 1911577"/>
                  <a:gd name="f746" fmla="val 1836182"/>
                  <a:gd name="f747" fmla="val 1888717"/>
                  <a:gd name="f748" fmla="val 1814274"/>
                  <a:gd name="f749" fmla="val 1833472"/>
                  <a:gd name="f750" fmla="val 1759029"/>
                  <a:gd name="f751" fmla="val 1715362"/>
                  <a:gd name="f752" fmla="val 1572339"/>
                  <a:gd name="f753" fmla="val 1707742"/>
                  <a:gd name="f754" fmla="val 1689644"/>
                  <a:gd name="f755" fmla="val 1400889"/>
                  <a:gd name="f756" fmla="val 1728697"/>
                  <a:gd name="f757" fmla="val 1782989"/>
                  <a:gd name="f758" fmla="val 1309449"/>
                  <a:gd name="f759" fmla="val 1962059"/>
                  <a:gd name="f760" fmla="val 1178004"/>
                  <a:gd name="f761" fmla="val 2092552"/>
                  <a:gd name="f762" fmla="val 1098947"/>
                  <a:gd name="f763" fmla="val 2153512"/>
                  <a:gd name="f764" fmla="val 1006554"/>
                  <a:gd name="f765" fmla="val 915114"/>
                  <a:gd name="f766" fmla="val 2404972"/>
                  <a:gd name="f767" fmla="val 758904"/>
                  <a:gd name="f768" fmla="val 2472599"/>
                  <a:gd name="f769" fmla="val 706517"/>
                  <a:gd name="f770" fmla="val 696992"/>
                  <a:gd name="f771" fmla="val 2557372"/>
                  <a:gd name="f772" fmla="val 693182"/>
                  <a:gd name="f773" fmla="val 2564040"/>
                  <a:gd name="f774" fmla="val 692229"/>
                  <a:gd name="f775" fmla="val 691277"/>
                  <a:gd name="f776" fmla="val 683657"/>
                  <a:gd name="f777" fmla="val 2572612"/>
                  <a:gd name="f778" fmla="val 676037"/>
                  <a:gd name="f779" fmla="val 2563087"/>
                  <a:gd name="f780" fmla="val 676989"/>
                  <a:gd name="f781" fmla="val 2510699"/>
                  <a:gd name="f782" fmla="val 669369"/>
                  <a:gd name="f783" fmla="val 2493554"/>
                  <a:gd name="f784" fmla="val 632222"/>
                  <a:gd name="f785" fmla="val 2474504"/>
                  <a:gd name="f786" fmla="val 596979"/>
                  <a:gd name="f787" fmla="val 2469742"/>
                  <a:gd name="f788" fmla="val 588407"/>
                  <a:gd name="f789" fmla="val 614124"/>
                  <a:gd name="f790" fmla="val 589359"/>
                  <a:gd name="f791" fmla="val 2618332"/>
                  <a:gd name="f792" fmla="val 582692"/>
                  <a:gd name="f793" fmla="val 2660242"/>
                  <a:gd name="f794" fmla="val 556974"/>
                  <a:gd name="f795" fmla="val 2659290"/>
                  <a:gd name="f796" fmla="val 553164"/>
                  <a:gd name="f797" fmla="val 2657384"/>
                  <a:gd name="f798" fmla="val 548402"/>
                  <a:gd name="f799" fmla="val 2561182"/>
                  <a:gd name="f800" fmla="val 2529749"/>
                  <a:gd name="f801" fmla="val 2501174"/>
                  <a:gd name="f802" fmla="val 523637"/>
                  <a:gd name="f803" fmla="val 498872"/>
                  <a:gd name="f804" fmla="val 2464979"/>
                  <a:gd name="f805" fmla="val 483632"/>
                  <a:gd name="f806" fmla="val 2466884"/>
                  <a:gd name="f807" fmla="val 477917"/>
                  <a:gd name="f808" fmla="val 2486887"/>
                  <a:gd name="f809" fmla="val 472202"/>
                  <a:gd name="f810" fmla="val 2508794"/>
                  <a:gd name="f811" fmla="val 466487"/>
                  <a:gd name="f812" fmla="val 2631667"/>
                  <a:gd name="f813" fmla="val 467439"/>
                  <a:gd name="f814" fmla="val 2669767"/>
                  <a:gd name="f815" fmla="val 462677"/>
                  <a:gd name="f816" fmla="val 461724"/>
                  <a:gd name="f817" fmla="val 456962"/>
                  <a:gd name="f818" fmla="val 2691674"/>
                  <a:gd name="f819" fmla="val 2716440"/>
                  <a:gd name="f820" fmla="val 371237"/>
                  <a:gd name="f821" fmla="val 2754540"/>
                  <a:gd name="f822" fmla="val 220742"/>
                  <a:gd name="f823" fmla="val 2629762"/>
                  <a:gd name="f824" fmla="val 24527"/>
                  <a:gd name="f825" fmla="val 2624047"/>
                  <a:gd name="f826" fmla="val 17859"/>
                  <a:gd name="f827" fmla="val 2613569"/>
                  <a:gd name="f828" fmla="val 9287"/>
                  <a:gd name="f829" fmla="val 2619"/>
                  <a:gd name="f830" fmla="val 2621190"/>
                  <a:gd name="f831" fmla="val -1191"/>
                  <a:gd name="f832" fmla="val 2624999"/>
                  <a:gd name="f833" fmla="val -238"/>
                  <a:gd name="f834" fmla="+- 0 0 -90"/>
                  <a:gd name="f835" fmla="*/ f3 1 3819525"/>
                  <a:gd name="f836" fmla="*/ f4 1 2600325"/>
                  <a:gd name="f837" fmla="val f5"/>
                  <a:gd name="f838" fmla="val f6"/>
                  <a:gd name="f839" fmla="val f7"/>
                  <a:gd name="f840" fmla="*/ f834 f0 1"/>
                  <a:gd name="f841" fmla="+- f839 0 f837"/>
                  <a:gd name="f842" fmla="+- f838 0 f837"/>
                  <a:gd name="f843" fmla="*/ f840 1 f2"/>
                  <a:gd name="f844" fmla="*/ f842 1 3819525"/>
                  <a:gd name="f845" fmla="*/ f841 1 2600325"/>
                  <a:gd name="f846" fmla="*/ 2554515 f842 1"/>
                  <a:gd name="f847" fmla="*/ 1311354 f841 1"/>
                  <a:gd name="f848" fmla="*/ 2497365 f842 1"/>
                  <a:gd name="f849" fmla="*/ 1328499 f841 1"/>
                  <a:gd name="f850" fmla="*/ 2462122 f842 1"/>
                  <a:gd name="f851" fmla="*/ 1384697 f841 1"/>
                  <a:gd name="f852" fmla="*/ 2479267 f842 1"/>
                  <a:gd name="f853" fmla="*/ 1415177 f841 1"/>
                  <a:gd name="f854" fmla="*/ 2530702 f842 1"/>
                  <a:gd name="f855" fmla="*/ 1419939 f841 1"/>
                  <a:gd name="f856" fmla="*/ 2676434 f842 1"/>
                  <a:gd name="f857" fmla="*/ 1458039 f841 1"/>
                  <a:gd name="f858" fmla="*/ 2747872 f842 1"/>
                  <a:gd name="f859" fmla="*/ 1583769 f841 1"/>
                  <a:gd name="f860" fmla="*/ 2802165 f842 1"/>
                  <a:gd name="f861" fmla="*/ 1607582 f841 1"/>
                  <a:gd name="f862" fmla="*/ 2818357 f842 1"/>
                  <a:gd name="f863" fmla="*/ 1574244 f841 1"/>
                  <a:gd name="f864" fmla="*/ 2775494 f842 1"/>
                  <a:gd name="f865" fmla="*/ 1497092 f841 1"/>
                  <a:gd name="f866" fmla="*/ 2608807 f842 1"/>
                  <a:gd name="f867" fmla="*/ 1334214 f841 1"/>
                  <a:gd name="f868" fmla="*/ 2628809 f842 1"/>
                  <a:gd name="f869" fmla="*/ 1667 f841 1"/>
                  <a:gd name="f870" fmla="*/ 2641192 f842 1"/>
                  <a:gd name="f871" fmla="*/ 8334 f841 1"/>
                  <a:gd name="f872" fmla="*/ 2967899 f842 1"/>
                  <a:gd name="f873" fmla="*/ 431244 f841 1"/>
                  <a:gd name="f874" fmla="*/ 2986949 f842 1"/>
                  <a:gd name="f875" fmla="*/ 445532 f841 1"/>
                  <a:gd name="f876" fmla="*/ 3174592 f842 1"/>
                  <a:gd name="f877" fmla="*/ 413147 f841 1"/>
                  <a:gd name="f878" fmla="*/ 3183165 f842 1"/>
                  <a:gd name="f879" fmla="*/ 428387 f841 1"/>
                  <a:gd name="f880" fmla="*/ 3004094 f842 1"/>
                  <a:gd name="f881" fmla="*/ 532209 f841 1"/>
                  <a:gd name="f882" fmla="*/ 3001237 f842 1"/>
                  <a:gd name="f883" fmla="*/ 551259 f841 1"/>
                  <a:gd name="f884" fmla="*/ 3027907 f842 1"/>
                  <a:gd name="f885" fmla="*/ 575072 f841 1"/>
                  <a:gd name="f886" fmla="*/ 3013619 f842 1"/>
                  <a:gd name="f887" fmla="*/ 621744 f841 1"/>
                  <a:gd name="f888" fmla="*/ 3007904 f842 1"/>
                  <a:gd name="f889" fmla="*/ 643652 f841 1"/>
                  <a:gd name="f890" fmla="*/ 3060292 f842 1"/>
                  <a:gd name="f891" fmla="*/ 733187 f841 1"/>
                  <a:gd name="f892" fmla="*/ 3066007 f842 1"/>
                  <a:gd name="f893" fmla="*/ 763667 f841 1"/>
                  <a:gd name="f894" fmla="*/ 3052672 f842 1"/>
                  <a:gd name="f895" fmla="*/ 784622 f841 1"/>
                  <a:gd name="f896" fmla="*/ 3033622 f842 1"/>
                  <a:gd name="f897" fmla="*/ 774144 f841 1"/>
                  <a:gd name="f898" fmla="*/ 3014572 f842 1"/>
                  <a:gd name="f899" fmla="*/ 735092 f841 1"/>
                  <a:gd name="f900" fmla="*/ 2991712 f842 1"/>
                  <a:gd name="f901" fmla="*/ 2974567 f842 1"/>
                  <a:gd name="f902" fmla="*/ 768429 f841 1"/>
                  <a:gd name="f903" fmla="*/ 2962184 f842 1"/>
                  <a:gd name="f904" fmla="*/ 772239 f841 1"/>
                  <a:gd name="f905" fmla="*/ 2943134 f842 1"/>
                  <a:gd name="f906" fmla="*/ 761762 f841 1"/>
                  <a:gd name="f907" fmla="*/ 2914559 f842 1"/>
                  <a:gd name="f908" fmla="*/ 787479 f841 1"/>
                  <a:gd name="f909" fmla="*/ 2931704 f842 1"/>
                  <a:gd name="f910" fmla="*/ 817007 f841 1"/>
                  <a:gd name="f911" fmla="*/ 2955517 f842 1"/>
                  <a:gd name="f912" fmla="*/ 817959 f841 1"/>
                  <a:gd name="f913" fmla="*/ 2970757 f842 1"/>
                  <a:gd name="f914" fmla="*/ 813197 f841 1"/>
                  <a:gd name="f915" fmla="*/ 2966947 f842 1"/>
                  <a:gd name="f916" fmla="*/ 836057 f841 1"/>
                  <a:gd name="f917" fmla="*/ 2965994 f842 1"/>
                  <a:gd name="f918" fmla="*/ 865584 f841 1"/>
                  <a:gd name="f919" fmla="*/ 2975519 f842 1"/>
                  <a:gd name="f920" fmla="*/ 882729 f841 1"/>
                  <a:gd name="f921" fmla="*/ 2964090 f842 1"/>
                  <a:gd name="f922" fmla="*/ 943689 f841 1"/>
                  <a:gd name="f923" fmla="*/ 2923132 f842 1"/>
                  <a:gd name="f924" fmla="*/ 940832 f841 1"/>
                  <a:gd name="f925" fmla="*/ 2873602 f842 1"/>
                  <a:gd name="f926" fmla="*/ 864632 f841 1"/>
                  <a:gd name="f927" fmla="*/ 2817404 f842 1"/>
                  <a:gd name="f928" fmla="*/ 818912 f841 1"/>
                  <a:gd name="f929" fmla="*/ 2768827 f842 1"/>
                  <a:gd name="f930" fmla="*/ 827484 f841 1"/>
                  <a:gd name="f931" fmla="*/ 2709772 f842 1"/>
                  <a:gd name="f932" fmla="*/ 911304 f841 1"/>
                  <a:gd name="f933" fmla="*/ 2718344 f842 1"/>
                  <a:gd name="f934" fmla="*/ 944642 f841 1"/>
                  <a:gd name="f935" fmla="*/ 2745967 f842 1"/>
                  <a:gd name="f936" fmla="*/ 1051322 f841 1"/>
                  <a:gd name="f937" fmla="*/ 2745015 f842 1"/>
                  <a:gd name="f938" fmla="*/ 1082754 f841 1"/>
                  <a:gd name="f939" fmla="*/ 2788829 f842 1"/>
                  <a:gd name="f940" fmla="*/ 1174194 f841 1"/>
                  <a:gd name="f941" fmla="*/ 3157447 f842 1"/>
                  <a:gd name="f942" fmla="*/ 1304687 f841 1"/>
                  <a:gd name="f943" fmla="*/ 3189832 f842 1"/>
                  <a:gd name="f944" fmla="*/ 1329452 f841 1"/>
                  <a:gd name="f945" fmla="*/ 3202215 f842 1"/>
                  <a:gd name="f946" fmla="*/ 1357074 f841 1"/>
                  <a:gd name="f947" fmla="*/ 3240315 f842 1"/>
                  <a:gd name="f948" fmla="*/ 1375172 f841 1"/>
                  <a:gd name="f949" fmla="*/ 3342232 f842 1"/>
                  <a:gd name="f950" fmla="*/ 1351359 f841 1"/>
                  <a:gd name="f951" fmla="*/ 3449865 f842 1"/>
                  <a:gd name="f952" fmla="*/ 1367552 f841 1"/>
                  <a:gd name="f953" fmla="*/ 3512729 f842 1"/>
                  <a:gd name="f954" fmla="*/ 1374219 f841 1"/>
                  <a:gd name="f955" fmla="*/ 3755617 f842 1"/>
                  <a:gd name="f956" fmla="*/ 1296114 f841 1"/>
                  <a:gd name="f957" fmla="*/ 3767999 f842 1"/>
                  <a:gd name="f958" fmla="*/ 1353264 f841 1"/>
                  <a:gd name="f959" fmla="*/ 3620362 f842 1"/>
                  <a:gd name="f960" fmla="*/ 1402794 f841 1"/>
                  <a:gd name="f961" fmla="*/ 3548924 f842 1"/>
                  <a:gd name="f962" fmla="*/ 1427559 f841 1"/>
                  <a:gd name="f963" fmla="*/ 3534637 f842 1"/>
                  <a:gd name="f964" fmla="*/ 1462802 f841 1"/>
                  <a:gd name="f965" fmla="*/ 3543209 f842 1"/>
                  <a:gd name="f966" fmla="*/ 1480899 f841 1"/>
                  <a:gd name="f967" fmla="*/ 1504712 f841 1"/>
                  <a:gd name="f968" fmla="*/ 3501299 f842 1"/>
                  <a:gd name="f969" fmla="*/ 1535192 f841 1"/>
                  <a:gd name="f970" fmla="*/ 3462247 f842 1"/>
                  <a:gd name="f971" fmla="*/ 1551384 f841 1"/>
                  <a:gd name="f972" fmla="*/ 3445102 f842 1"/>
                  <a:gd name="f973" fmla="*/ 1555194 f841 1"/>
                  <a:gd name="f974" fmla="*/ 3423194 f842 1"/>
                  <a:gd name="f975" fmla="*/ 3412717 f842 1"/>
                  <a:gd name="f976" fmla="*/ 1533287 f841 1"/>
                  <a:gd name="f977" fmla="*/ 3377474 f842 1"/>
                  <a:gd name="f978" fmla="*/ 1518999 f841 1"/>
                  <a:gd name="f979" fmla="*/ 3156494 f842 1"/>
                  <a:gd name="f980" fmla="*/ 1599962 f841 1"/>
                  <a:gd name="f981" fmla="*/ 3120299 f842 1"/>
                  <a:gd name="f982" fmla="*/ 1648539 f841 1"/>
                  <a:gd name="f983" fmla="*/ 3112679 f842 1"/>
                  <a:gd name="f984" fmla="*/ 1741884 f841 1"/>
                  <a:gd name="f985" fmla="*/ 3070769 f842 1"/>
                  <a:gd name="f986" fmla="*/ 1851422 f841 1"/>
                  <a:gd name="f987" fmla="*/ 3017429 f842 1"/>
                  <a:gd name="f988" fmla="*/ 1868567 f841 1"/>
                  <a:gd name="f989" fmla="*/ 2884079 f842 1"/>
                  <a:gd name="f990" fmla="*/ 1730454 f841 1"/>
                  <a:gd name="f991" fmla="*/ 2860267 f842 1"/>
                  <a:gd name="f992" fmla="*/ 1705689 f841 1"/>
                  <a:gd name="f993" fmla="*/ 2823119 f842 1"/>
                  <a:gd name="f994" fmla="*/ 1712357 f841 1"/>
                  <a:gd name="f995" fmla="*/ 2816452 f842 1"/>
                  <a:gd name="f996" fmla="*/ 1846659 f841 1"/>
                  <a:gd name="f997" fmla="*/ 2867887 f842 1"/>
                  <a:gd name="f998" fmla="*/ 1966674 f841 1"/>
                  <a:gd name="f999" fmla="*/ 2836454 f842 1"/>
                  <a:gd name="f1000" fmla="*/ 2017157 f841 1"/>
                  <a:gd name="f1001" fmla="*/ 2705962 f842 1"/>
                  <a:gd name="f1002" fmla="*/ 2012394 f841 1"/>
                  <a:gd name="f1003" fmla="*/ 2685959 f842 1"/>
                  <a:gd name="f1004" fmla="*/ 2032397 f841 1"/>
                  <a:gd name="f1005" fmla="*/ 2679292 f842 1"/>
                  <a:gd name="f1006" fmla="*/ 2085737 f841 1"/>
                  <a:gd name="f1007" fmla="*/ 2692627 f842 1"/>
                  <a:gd name="f1008" fmla="*/ 2104787 f841 1"/>
                  <a:gd name="f1009" fmla="*/ 2708819 f842 1"/>
                  <a:gd name="f1010" fmla="*/ 2134315 f841 1"/>
                  <a:gd name="f1011" fmla="*/ 2704057 f842 1"/>
                  <a:gd name="f1012" fmla="*/ 2226707 f841 1"/>
                  <a:gd name="f1013" fmla="*/ 2787877 f842 1"/>
                  <a:gd name="f1014" fmla="*/ 2289572 f841 1"/>
                  <a:gd name="f1015" fmla="*/ 2827882 f842 1"/>
                  <a:gd name="f1016" fmla="*/ 2295287 f841 1"/>
                  <a:gd name="f1017" fmla="*/ 2851694 f842 1"/>
                  <a:gd name="f1018" fmla="*/ 2323862 f841 1"/>
                  <a:gd name="f1019" fmla="*/ 2348627 f841 1"/>
                  <a:gd name="f1020" fmla="*/ 2831692 f842 1"/>
                  <a:gd name="f1021" fmla="*/ 2368629 f841 1"/>
                  <a:gd name="f1022" fmla="*/ 2717392 f842 1"/>
                  <a:gd name="f1023" fmla="*/ 2361962 f841 1"/>
                  <a:gd name="f1024" fmla="*/ 2615474 f842 1"/>
                  <a:gd name="f1025" fmla="*/ 2278142 f841 1"/>
                  <a:gd name="f1026" fmla="*/ 2601187 f842 1"/>
                  <a:gd name="f1027" fmla="*/ 2261949 f841 1"/>
                  <a:gd name="f1028" fmla="*/ 2586899 f842 1"/>
                  <a:gd name="f1029" fmla="*/ 2280047 f841 1"/>
                  <a:gd name="f1030" fmla="*/ 2579279 f842 1"/>
                  <a:gd name="f1031" fmla="*/ 2317195 f841 1"/>
                  <a:gd name="f1032" fmla="*/ 2541179 f842 1"/>
                  <a:gd name="f1033" fmla="*/ 2309574 f841 1"/>
                  <a:gd name="f1034" fmla="*/ 2539274 f842 1"/>
                  <a:gd name="f1035" fmla="*/ 2149554 f841 1"/>
                  <a:gd name="f1036" fmla="*/ 2559277 f842 1"/>
                  <a:gd name="f1037" fmla="*/ 2105740 f841 1"/>
                  <a:gd name="f1038" fmla="*/ 2594519 f842 1"/>
                  <a:gd name="f1039" fmla="*/ 2083832 f841 1"/>
                  <a:gd name="f1040" fmla="*/ 2604044 f842 1"/>
                  <a:gd name="f1041" fmla="*/ 2075259 f841 1"/>
                  <a:gd name="f1042" fmla="*/ 2598329 f842 1"/>
                  <a:gd name="f1043" fmla="*/ 2040017 f841 1"/>
                  <a:gd name="f1044" fmla="*/ 2577374 f842 1"/>
                  <a:gd name="f1045" fmla="*/ 2031444 f841 1"/>
                  <a:gd name="f1046" fmla="*/ 2394494 f842 1"/>
                  <a:gd name="f1047" fmla="*/ 2198132 f841 1"/>
                  <a:gd name="f1048" fmla="*/ 2265759 f841 1"/>
                  <a:gd name="f1049" fmla="*/ 2412592 f842 1"/>
                  <a:gd name="f1050" fmla="*/ 2283857 f841 1"/>
                  <a:gd name="f1051" fmla="*/ 2419259 f842 1"/>
                  <a:gd name="f1052" fmla="*/ 2446882 f842 1"/>
                  <a:gd name="f1053" fmla="*/ 2310527 f841 1"/>
                  <a:gd name="f1054" fmla="*/ 2442119 f842 1"/>
                  <a:gd name="f1055" fmla="*/ 2359104 f841 1"/>
                  <a:gd name="f1056" fmla="*/ 2430689 f842 1"/>
                  <a:gd name="f1057" fmla="*/ 2481024 f841 1"/>
                  <a:gd name="f1058" fmla="*/ 2492602 f842 1"/>
                  <a:gd name="f1059" fmla="*/ 2541032 f841 1"/>
                  <a:gd name="f1060" fmla="*/ 2482124 f842 1"/>
                  <a:gd name="f1061" fmla="*/ 2605802 f841 1"/>
                  <a:gd name="f1062" fmla="*/ 2347822 f842 1"/>
                  <a:gd name="f1063" fmla="*/ 2538174 f841 1"/>
                  <a:gd name="f1064" fmla="*/ 2340202 f842 1"/>
                  <a:gd name="f1065" fmla="*/ 2441019 f841 1"/>
                  <a:gd name="f1066" fmla="*/ 2336392 f842 1"/>
                  <a:gd name="f1067" fmla="*/ 2413397 f841 1"/>
                  <a:gd name="f1068" fmla="*/ 2311627 f842 1"/>
                  <a:gd name="f1069" fmla="*/ 2414349 f841 1"/>
                  <a:gd name="f1070" fmla="*/ 2280194 f842 1"/>
                  <a:gd name="f1071" fmla="*/ 2494359 f841 1"/>
                  <a:gd name="f1072" fmla="*/ 2259239 f842 1"/>
                  <a:gd name="f1073" fmla="*/ 2492455 f841 1"/>
                  <a:gd name="f1074" fmla="*/ 2263049 f842 1"/>
                  <a:gd name="f1075" fmla="*/ 2439115 f841 1"/>
                  <a:gd name="f1076" fmla="*/ 2266859 f842 1"/>
                  <a:gd name="f1077" fmla="*/ 2357199 f841 1"/>
                  <a:gd name="f1078" fmla="*/ 2288767 f842 1"/>
                  <a:gd name="f1079" fmla="*/ 2318294 f842 1"/>
                  <a:gd name="f1080" fmla="*/ 2285762 f841 1"/>
                  <a:gd name="f1081" fmla="*/ 2328772 f842 1"/>
                  <a:gd name="f1082" fmla="*/ 2275284 f841 1"/>
                  <a:gd name="f1083" fmla="*/ 2325914 f842 1"/>
                  <a:gd name="f1084" fmla="*/ 2234327 f841 1"/>
                  <a:gd name="f1085" fmla="*/ 2316389 f842 1"/>
                  <a:gd name="f1086" fmla="*/ 2228612 f841 1"/>
                  <a:gd name="f1087" fmla="*/ 2257334 f842 1"/>
                  <a:gd name="f1088" fmla="*/ 2231470 f841 1"/>
                  <a:gd name="f1089" fmla="*/ 2170657 f842 1"/>
                  <a:gd name="f1090" fmla="*/ 2192417 f841 1"/>
                  <a:gd name="f1091" fmla="*/ 2002064 f842 1"/>
                  <a:gd name="f1092" fmla="*/ 1980009 f841 1"/>
                  <a:gd name="f1093" fmla="*/ 1923959 f842 1"/>
                  <a:gd name="f1094" fmla="*/ 1952387 f841 1"/>
                  <a:gd name="f1095" fmla="*/ 1019084 f842 1"/>
                  <a:gd name="f1096" fmla="*/ 2178129 f841 1"/>
                  <a:gd name="f1097" fmla="*/ 899069 f842 1"/>
                  <a:gd name="f1098" fmla="*/ 2245757 f841 1"/>
                  <a:gd name="f1099" fmla="*/ 772387 f842 1"/>
                  <a:gd name="f1100" fmla="*/ 2338149 f841 1"/>
                  <a:gd name="f1101" fmla="*/ 315187 f842 1"/>
                  <a:gd name="f1102" fmla="*/ 2483882 f841 1"/>
                  <a:gd name="f1103" fmla="*/ 253274 f842 1"/>
                  <a:gd name="f1104" fmla="*/ 2416254 f841 1"/>
                  <a:gd name="f1105" fmla="*/ 121829 f842 1"/>
                  <a:gd name="f1106" fmla="*/ 2170509 f841 1"/>
                  <a:gd name="f1107" fmla="*/ 146594 f842 1"/>
                  <a:gd name="f1108" fmla="*/ 2160984 f841 1"/>
                  <a:gd name="f1109" fmla="*/ 149452 f842 1"/>
                  <a:gd name="f1110" fmla="*/ 2146697 f841 1"/>
                  <a:gd name="f1111" fmla="*/ 42772 f842 1"/>
                  <a:gd name="f1112" fmla="*/ 1976199 f841 1"/>
                  <a:gd name="f1113" fmla="*/ 76109 f842 1"/>
                  <a:gd name="f1114" fmla="*/ 1942862 f841 1"/>
                  <a:gd name="f1115" fmla="*/ 9434 f842 1"/>
                  <a:gd name="f1116" fmla="*/ 1852374 f841 1"/>
                  <a:gd name="f1117" fmla="*/ 860017 f842 1"/>
                  <a:gd name="f1118" fmla="*/ 2102882 f841 1"/>
                  <a:gd name="f1119" fmla="*/ 989557 f842 1"/>
                  <a:gd name="f1120" fmla="*/ 2073354 f841 1"/>
                  <a:gd name="f1121" fmla="*/ 1880144 f842 1"/>
                  <a:gd name="f1122" fmla="*/ 1888717 f842 1"/>
                  <a:gd name="f1123" fmla="*/ 1814274 f841 1"/>
                  <a:gd name="f1124" fmla="*/ 1707742 f842 1"/>
                  <a:gd name="f1125" fmla="*/ 1782989 f842 1"/>
                  <a:gd name="f1126" fmla="*/ 1309449 f841 1"/>
                  <a:gd name="f1127" fmla="*/ 2153512 f842 1"/>
                  <a:gd name="f1128" fmla="*/ 1006554 f841 1"/>
                  <a:gd name="f1129" fmla="*/ 2404972 f842 1"/>
                  <a:gd name="f1130" fmla="*/ 758904 f841 1"/>
                  <a:gd name="f1131" fmla="*/ 2557372 f842 1"/>
                  <a:gd name="f1132" fmla="*/ 693182 f841 1"/>
                  <a:gd name="f1133" fmla="*/ 2573565 f842 1"/>
                  <a:gd name="f1134" fmla="*/ 683657 f841 1"/>
                  <a:gd name="f1135" fmla="*/ 676037 f841 1"/>
                  <a:gd name="f1136" fmla="*/ 2474504 f842 1"/>
                  <a:gd name="f1137" fmla="*/ 596979 f841 1"/>
                  <a:gd name="f1138" fmla="*/ 589359 f841 1"/>
                  <a:gd name="f1139" fmla="*/ 2659290 f842 1"/>
                  <a:gd name="f1140" fmla="*/ 553164 f841 1"/>
                  <a:gd name="f1141" fmla="*/ 2561182 f842 1"/>
                  <a:gd name="f1142" fmla="*/ 542687 f841 1"/>
                  <a:gd name="f1143" fmla="*/ 2478315 f842 1"/>
                  <a:gd name="f1144" fmla="*/ 498872 f841 1"/>
                  <a:gd name="f1145" fmla="*/ 2486887 f842 1"/>
                  <a:gd name="f1146" fmla="*/ 472202 f841 1"/>
                  <a:gd name="f1147" fmla="*/ 2669767 f842 1"/>
                  <a:gd name="f1148" fmla="*/ 462677 f841 1"/>
                  <a:gd name="f1149" fmla="*/ 2691674 f842 1"/>
                  <a:gd name="f1150" fmla="*/ 2629762 f842 1"/>
                  <a:gd name="f1151" fmla="*/ 24527 f841 1"/>
                  <a:gd name="f1152" fmla="*/ 2618332 f842 1"/>
                  <a:gd name="f1153" fmla="*/ 2619 f841 1"/>
                  <a:gd name="f1154" fmla="+- f843 0 f1"/>
                  <a:gd name="f1155" fmla="*/ f846 1 3819525"/>
                  <a:gd name="f1156" fmla="*/ f847 1 2600325"/>
                  <a:gd name="f1157" fmla="*/ f848 1 3819525"/>
                  <a:gd name="f1158" fmla="*/ f849 1 2600325"/>
                  <a:gd name="f1159" fmla="*/ f850 1 3819525"/>
                  <a:gd name="f1160" fmla="*/ f851 1 2600325"/>
                  <a:gd name="f1161" fmla="*/ f852 1 3819525"/>
                  <a:gd name="f1162" fmla="*/ f853 1 2600325"/>
                  <a:gd name="f1163" fmla="*/ f854 1 3819525"/>
                  <a:gd name="f1164" fmla="*/ f855 1 2600325"/>
                  <a:gd name="f1165" fmla="*/ f856 1 3819525"/>
                  <a:gd name="f1166" fmla="*/ f857 1 2600325"/>
                  <a:gd name="f1167" fmla="*/ f858 1 3819525"/>
                  <a:gd name="f1168" fmla="*/ f859 1 2600325"/>
                  <a:gd name="f1169" fmla="*/ f860 1 3819525"/>
                  <a:gd name="f1170" fmla="*/ f861 1 2600325"/>
                  <a:gd name="f1171" fmla="*/ f862 1 3819525"/>
                  <a:gd name="f1172" fmla="*/ f863 1 2600325"/>
                  <a:gd name="f1173" fmla="*/ f864 1 3819525"/>
                  <a:gd name="f1174" fmla="*/ f865 1 2600325"/>
                  <a:gd name="f1175" fmla="*/ f866 1 3819525"/>
                  <a:gd name="f1176" fmla="*/ f867 1 2600325"/>
                  <a:gd name="f1177" fmla="*/ f868 1 3819525"/>
                  <a:gd name="f1178" fmla="*/ f869 1 2600325"/>
                  <a:gd name="f1179" fmla="*/ f870 1 3819525"/>
                  <a:gd name="f1180" fmla="*/ f871 1 2600325"/>
                  <a:gd name="f1181" fmla="*/ f872 1 3819525"/>
                  <a:gd name="f1182" fmla="*/ f873 1 2600325"/>
                  <a:gd name="f1183" fmla="*/ f874 1 3819525"/>
                  <a:gd name="f1184" fmla="*/ f875 1 2600325"/>
                  <a:gd name="f1185" fmla="*/ f876 1 3819525"/>
                  <a:gd name="f1186" fmla="*/ f877 1 2600325"/>
                  <a:gd name="f1187" fmla="*/ f878 1 3819525"/>
                  <a:gd name="f1188" fmla="*/ f879 1 2600325"/>
                  <a:gd name="f1189" fmla="*/ f880 1 3819525"/>
                  <a:gd name="f1190" fmla="*/ f881 1 2600325"/>
                  <a:gd name="f1191" fmla="*/ f882 1 3819525"/>
                  <a:gd name="f1192" fmla="*/ f883 1 2600325"/>
                  <a:gd name="f1193" fmla="*/ f884 1 3819525"/>
                  <a:gd name="f1194" fmla="*/ f885 1 2600325"/>
                  <a:gd name="f1195" fmla="*/ f886 1 3819525"/>
                  <a:gd name="f1196" fmla="*/ f887 1 2600325"/>
                  <a:gd name="f1197" fmla="*/ f888 1 3819525"/>
                  <a:gd name="f1198" fmla="*/ f889 1 2600325"/>
                  <a:gd name="f1199" fmla="*/ f890 1 3819525"/>
                  <a:gd name="f1200" fmla="*/ f891 1 2600325"/>
                  <a:gd name="f1201" fmla="*/ f892 1 3819525"/>
                  <a:gd name="f1202" fmla="*/ f893 1 2600325"/>
                  <a:gd name="f1203" fmla="*/ f894 1 3819525"/>
                  <a:gd name="f1204" fmla="*/ f895 1 2600325"/>
                  <a:gd name="f1205" fmla="*/ f896 1 3819525"/>
                  <a:gd name="f1206" fmla="*/ f897 1 2600325"/>
                  <a:gd name="f1207" fmla="*/ f898 1 3819525"/>
                  <a:gd name="f1208" fmla="*/ f899 1 2600325"/>
                  <a:gd name="f1209" fmla="*/ f900 1 3819525"/>
                  <a:gd name="f1210" fmla="*/ f901 1 3819525"/>
                  <a:gd name="f1211" fmla="*/ f902 1 2600325"/>
                  <a:gd name="f1212" fmla="*/ f903 1 3819525"/>
                  <a:gd name="f1213" fmla="*/ f904 1 2600325"/>
                  <a:gd name="f1214" fmla="*/ f905 1 3819525"/>
                  <a:gd name="f1215" fmla="*/ f906 1 2600325"/>
                  <a:gd name="f1216" fmla="*/ f907 1 3819525"/>
                  <a:gd name="f1217" fmla="*/ f908 1 2600325"/>
                  <a:gd name="f1218" fmla="*/ f909 1 3819525"/>
                  <a:gd name="f1219" fmla="*/ f910 1 2600325"/>
                  <a:gd name="f1220" fmla="*/ f911 1 3819525"/>
                  <a:gd name="f1221" fmla="*/ f912 1 2600325"/>
                  <a:gd name="f1222" fmla="*/ f913 1 3819525"/>
                  <a:gd name="f1223" fmla="*/ f914 1 2600325"/>
                  <a:gd name="f1224" fmla="*/ f915 1 3819525"/>
                  <a:gd name="f1225" fmla="*/ f916 1 2600325"/>
                  <a:gd name="f1226" fmla="*/ f917 1 3819525"/>
                  <a:gd name="f1227" fmla="*/ f918 1 2600325"/>
                  <a:gd name="f1228" fmla="*/ f919 1 3819525"/>
                  <a:gd name="f1229" fmla="*/ f920 1 2600325"/>
                  <a:gd name="f1230" fmla="*/ f921 1 3819525"/>
                  <a:gd name="f1231" fmla="*/ f922 1 2600325"/>
                  <a:gd name="f1232" fmla="*/ f923 1 3819525"/>
                  <a:gd name="f1233" fmla="*/ f924 1 2600325"/>
                  <a:gd name="f1234" fmla="*/ f925 1 3819525"/>
                  <a:gd name="f1235" fmla="*/ f926 1 2600325"/>
                  <a:gd name="f1236" fmla="*/ f927 1 3819525"/>
                  <a:gd name="f1237" fmla="*/ f928 1 2600325"/>
                  <a:gd name="f1238" fmla="*/ f929 1 3819525"/>
                  <a:gd name="f1239" fmla="*/ f930 1 2600325"/>
                  <a:gd name="f1240" fmla="*/ f931 1 3819525"/>
                  <a:gd name="f1241" fmla="*/ f932 1 2600325"/>
                  <a:gd name="f1242" fmla="*/ f933 1 3819525"/>
                  <a:gd name="f1243" fmla="*/ f934 1 2600325"/>
                  <a:gd name="f1244" fmla="*/ f935 1 3819525"/>
                  <a:gd name="f1245" fmla="*/ f936 1 2600325"/>
                  <a:gd name="f1246" fmla="*/ f937 1 3819525"/>
                  <a:gd name="f1247" fmla="*/ f938 1 2600325"/>
                  <a:gd name="f1248" fmla="*/ f939 1 3819525"/>
                  <a:gd name="f1249" fmla="*/ f940 1 2600325"/>
                  <a:gd name="f1250" fmla="*/ f941 1 3819525"/>
                  <a:gd name="f1251" fmla="*/ f942 1 2600325"/>
                  <a:gd name="f1252" fmla="*/ f943 1 3819525"/>
                  <a:gd name="f1253" fmla="*/ f944 1 2600325"/>
                  <a:gd name="f1254" fmla="*/ f945 1 3819525"/>
                  <a:gd name="f1255" fmla="*/ f946 1 2600325"/>
                  <a:gd name="f1256" fmla="*/ f947 1 3819525"/>
                  <a:gd name="f1257" fmla="*/ f948 1 2600325"/>
                  <a:gd name="f1258" fmla="*/ f949 1 3819525"/>
                  <a:gd name="f1259" fmla="*/ f950 1 2600325"/>
                  <a:gd name="f1260" fmla="*/ f951 1 3819525"/>
                  <a:gd name="f1261" fmla="*/ f952 1 2600325"/>
                  <a:gd name="f1262" fmla="*/ f953 1 3819525"/>
                  <a:gd name="f1263" fmla="*/ f954 1 2600325"/>
                  <a:gd name="f1264" fmla="*/ f955 1 3819525"/>
                  <a:gd name="f1265" fmla="*/ f956 1 2600325"/>
                  <a:gd name="f1266" fmla="*/ f957 1 3819525"/>
                  <a:gd name="f1267" fmla="*/ f958 1 2600325"/>
                  <a:gd name="f1268" fmla="*/ f959 1 3819525"/>
                  <a:gd name="f1269" fmla="*/ f960 1 2600325"/>
                  <a:gd name="f1270" fmla="*/ f961 1 3819525"/>
                  <a:gd name="f1271" fmla="*/ f962 1 2600325"/>
                  <a:gd name="f1272" fmla="*/ f963 1 3819525"/>
                  <a:gd name="f1273" fmla="*/ f964 1 2600325"/>
                  <a:gd name="f1274" fmla="*/ f965 1 3819525"/>
                  <a:gd name="f1275" fmla="*/ f966 1 2600325"/>
                  <a:gd name="f1276" fmla="*/ f967 1 2600325"/>
                  <a:gd name="f1277" fmla="*/ f968 1 3819525"/>
                  <a:gd name="f1278" fmla="*/ f969 1 2600325"/>
                  <a:gd name="f1279" fmla="*/ f970 1 3819525"/>
                  <a:gd name="f1280" fmla="*/ f971 1 2600325"/>
                  <a:gd name="f1281" fmla="*/ f972 1 3819525"/>
                  <a:gd name="f1282" fmla="*/ f973 1 2600325"/>
                  <a:gd name="f1283" fmla="*/ f974 1 3819525"/>
                  <a:gd name="f1284" fmla="*/ f975 1 3819525"/>
                  <a:gd name="f1285" fmla="*/ f976 1 2600325"/>
                  <a:gd name="f1286" fmla="*/ f977 1 3819525"/>
                  <a:gd name="f1287" fmla="*/ f978 1 2600325"/>
                  <a:gd name="f1288" fmla="*/ f979 1 3819525"/>
                  <a:gd name="f1289" fmla="*/ f980 1 2600325"/>
                  <a:gd name="f1290" fmla="*/ f981 1 3819525"/>
                  <a:gd name="f1291" fmla="*/ f982 1 2600325"/>
                  <a:gd name="f1292" fmla="*/ f983 1 3819525"/>
                  <a:gd name="f1293" fmla="*/ f984 1 2600325"/>
                  <a:gd name="f1294" fmla="*/ f985 1 3819525"/>
                  <a:gd name="f1295" fmla="*/ f986 1 2600325"/>
                  <a:gd name="f1296" fmla="*/ f987 1 3819525"/>
                  <a:gd name="f1297" fmla="*/ f988 1 2600325"/>
                  <a:gd name="f1298" fmla="*/ f989 1 3819525"/>
                  <a:gd name="f1299" fmla="*/ f990 1 2600325"/>
                  <a:gd name="f1300" fmla="*/ f991 1 3819525"/>
                  <a:gd name="f1301" fmla="*/ f992 1 2600325"/>
                  <a:gd name="f1302" fmla="*/ f993 1 3819525"/>
                  <a:gd name="f1303" fmla="*/ f994 1 2600325"/>
                  <a:gd name="f1304" fmla="*/ f995 1 3819525"/>
                  <a:gd name="f1305" fmla="*/ f996 1 2600325"/>
                  <a:gd name="f1306" fmla="*/ f997 1 3819525"/>
                  <a:gd name="f1307" fmla="*/ f998 1 2600325"/>
                  <a:gd name="f1308" fmla="*/ f999 1 3819525"/>
                  <a:gd name="f1309" fmla="*/ f1000 1 2600325"/>
                  <a:gd name="f1310" fmla="*/ f1001 1 3819525"/>
                  <a:gd name="f1311" fmla="*/ f1002 1 2600325"/>
                  <a:gd name="f1312" fmla="*/ f1003 1 3819525"/>
                  <a:gd name="f1313" fmla="*/ f1004 1 2600325"/>
                  <a:gd name="f1314" fmla="*/ f1005 1 3819525"/>
                  <a:gd name="f1315" fmla="*/ f1006 1 2600325"/>
                  <a:gd name="f1316" fmla="*/ f1007 1 3819525"/>
                  <a:gd name="f1317" fmla="*/ f1008 1 2600325"/>
                  <a:gd name="f1318" fmla="*/ f1009 1 3819525"/>
                  <a:gd name="f1319" fmla="*/ f1010 1 2600325"/>
                  <a:gd name="f1320" fmla="*/ f1011 1 3819525"/>
                  <a:gd name="f1321" fmla="*/ f1012 1 2600325"/>
                  <a:gd name="f1322" fmla="*/ f1013 1 3819525"/>
                  <a:gd name="f1323" fmla="*/ f1014 1 2600325"/>
                  <a:gd name="f1324" fmla="*/ f1015 1 3819525"/>
                  <a:gd name="f1325" fmla="*/ f1016 1 2600325"/>
                  <a:gd name="f1326" fmla="*/ f1017 1 3819525"/>
                  <a:gd name="f1327" fmla="*/ f1018 1 2600325"/>
                  <a:gd name="f1328" fmla="*/ f1019 1 2600325"/>
                  <a:gd name="f1329" fmla="*/ f1020 1 3819525"/>
                  <a:gd name="f1330" fmla="*/ f1021 1 2600325"/>
                  <a:gd name="f1331" fmla="*/ f1022 1 3819525"/>
                  <a:gd name="f1332" fmla="*/ f1023 1 2600325"/>
                  <a:gd name="f1333" fmla="*/ f1024 1 3819525"/>
                  <a:gd name="f1334" fmla="*/ f1025 1 2600325"/>
                  <a:gd name="f1335" fmla="*/ f1026 1 3819525"/>
                  <a:gd name="f1336" fmla="*/ f1027 1 2600325"/>
                  <a:gd name="f1337" fmla="*/ f1028 1 3819525"/>
                  <a:gd name="f1338" fmla="*/ f1029 1 2600325"/>
                  <a:gd name="f1339" fmla="*/ f1030 1 3819525"/>
                  <a:gd name="f1340" fmla="*/ f1031 1 2600325"/>
                  <a:gd name="f1341" fmla="*/ f1032 1 3819525"/>
                  <a:gd name="f1342" fmla="*/ f1033 1 2600325"/>
                  <a:gd name="f1343" fmla="*/ f1034 1 3819525"/>
                  <a:gd name="f1344" fmla="*/ f1035 1 2600325"/>
                  <a:gd name="f1345" fmla="*/ f1036 1 3819525"/>
                  <a:gd name="f1346" fmla="*/ f1037 1 2600325"/>
                  <a:gd name="f1347" fmla="*/ f1038 1 3819525"/>
                  <a:gd name="f1348" fmla="*/ f1039 1 2600325"/>
                  <a:gd name="f1349" fmla="*/ f1040 1 3819525"/>
                  <a:gd name="f1350" fmla="*/ f1041 1 2600325"/>
                  <a:gd name="f1351" fmla="*/ f1042 1 3819525"/>
                  <a:gd name="f1352" fmla="*/ f1043 1 2600325"/>
                  <a:gd name="f1353" fmla="*/ f1044 1 3819525"/>
                  <a:gd name="f1354" fmla="*/ f1045 1 2600325"/>
                  <a:gd name="f1355" fmla="*/ f1046 1 3819525"/>
                  <a:gd name="f1356" fmla="*/ f1047 1 2600325"/>
                  <a:gd name="f1357" fmla="*/ f1048 1 2600325"/>
                  <a:gd name="f1358" fmla="*/ f1049 1 3819525"/>
                  <a:gd name="f1359" fmla="*/ f1050 1 2600325"/>
                  <a:gd name="f1360" fmla="*/ f1051 1 3819525"/>
                  <a:gd name="f1361" fmla="*/ f1052 1 3819525"/>
                  <a:gd name="f1362" fmla="*/ f1053 1 2600325"/>
                  <a:gd name="f1363" fmla="*/ f1054 1 3819525"/>
                  <a:gd name="f1364" fmla="*/ f1055 1 2600325"/>
                  <a:gd name="f1365" fmla="*/ f1056 1 3819525"/>
                  <a:gd name="f1366" fmla="*/ f1057 1 2600325"/>
                  <a:gd name="f1367" fmla="*/ f1058 1 3819525"/>
                  <a:gd name="f1368" fmla="*/ f1059 1 2600325"/>
                  <a:gd name="f1369" fmla="*/ f1060 1 3819525"/>
                  <a:gd name="f1370" fmla="*/ f1061 1 2600325"/>
                  <a:gd name="f1371" fmla="*/ f1062 1 3819525"/>
                  <a:gd name="f1372" fmla="*/ f1063 1 2600325"/>
                  <a:gd name="f1373" fmla="*/ f1064 1 3819525"/>
                  <a:gd name="f1374" fmla="*/ f1065 1 2600325"/>
                  <a:gd name="f1375" fmla="*/ f1066 1 3819525"/>
                  <a:gd name="f1376" fmla="*/ f1067 1 2600325"/>
                  <a:gd name="f1377" fmla="*/ f1068 1 3819525"/>
                  <a:gd name="f1378" fmla="*/ f1069 1 2600325"/>
                  <a:gd name="f1379" fmla="*/ f1070 1 3819525"/>
                  <a:gd name="f1380" fmla="*/ f1071 1 2600325"/>
                  <a:gd name="f1381" fmla="*/ f1072 1 3819525"/>
                  <a:gd name="f1382" fmla="*/ f1073 1 2600325"/>
                  <a:gd name="f1383" fmla="*/ f1074 1 3819525"/>
                  <a:gd name="f1384" fmla="*/ f1075 1 2600325"/>
                  <a:gd name="f1385" fmla="*/ f1076 1 3819525"/>
                  <a:gd name="f1386" fmla="*/ f1077 1 2600325"/>
                  <a:gd name="f1387" fmla="*/ f1078 1 3819525"/>
                  <a:gd name="f1388" fmla="*/ f1079 1 3819525"/>
                  <a:gd name="f1389" fmla="*/ f1080 1 2600325"/>
                  <a:gd name="f1390" fmla="*/ f1081 1 3819525"/>
                  <a:gd name="f1391" fmla="*/ f1082 1 2600325"/>
                  <a:gd name="f1392" fmla="*/ f1083 1 3819525"/>
                  <a:gd name="f1393" fmla="*/ f1084 1 2600325"/>
                  <a:gd name="f1394" fmla="*/ f1085 1 3819525"/>
                  <a:gd name="f1395" fmla="*/ f1086 1 2600325"/>
                  <a:gd name="f1396" fmla="*/ f1087 1 3819525"/>
                  <a:gd name="f1397" fmla="*/ f1088 1 2600325"/>
                  <a:gd name="f1398" fmla="*/ f1089 1 3819525"/>
                  <a:gd name="f1399" fmla="*/ f1090 1 2600325"/>
                  <a:gd name="f1400" fmla="*/ f1091 1 3819525"/>
                  <a:gd name="f1401" fmla="*/ f1092 1 2600325"/>
                  <a:gd name="f1402" fmla="*/ f1093 1 3819525"/>
                  <a:gd name="f1403" fmla="*/ f1094 1 2600325"/>
                  <a:gd name="f1404" fmla="*/ f1095 1 3819525"/>
                  <a:gd name="f1405" fmla="*/ f1096 1 2600325"/>
                  <a:gd name="f1406" fmla="*/ f1097 1 3819525"/>
                  <a:gd name="f1407" fmla="*/ f1098 1 2600325"/>
                  <a:gd name="f1408" fmla="*/ f1099 1 3819525"/>
                  <a:gd name="f1409" fmla="*/ f1100 1 2600325"/>
                  <a:gd name="f1410" fmla="*/ f1101 1 3819525"/>
                  <a:gd name="f1411" fmla="*/ f1102 1 2600325"/>
                  <a:gd name="f1412" fmla="*/ f1103 1 3819525"/>
                  <a:gd name="f1413" fmla="*/ f1104 1 2600325"/>
                  <a:gd name="f1414" fmla="*/ f1105 1 3819525"/>
                  <a:gd name="f1415" fmla="*/ f1106 1 2600325"/>
                  <a:gd name="f1416" fmla="*/ f1107 1 3819525"/>
                  <a:gd name="f1417" fmla="*/ f1108 1 2600325"/>
                  <a:gd name="f1418" fmla="*/ f1109 1 3819525"/>
                  <a:gd name="f1419" fmla="*/ f1110 1 2600325"/>
                  <a:gd name="f1420" fmla="*/ f1111 1 3819525"/>
                  <a:gd name="f1421" fmla="*/ f1112 1 2600325"/>
                  <a:gd name="f1422" fmla="*/ f1113 1 3819525"/>
                  <a:gd name="f1423" fmla="*/ f1114 1 2600325"/>
                  <a:gd name="f1424" fmla="*/ f1115 1 3819525"/>
                  <a:gd name="f1425" fmla="*/ f1116 1 2600325"/>
                  <a:gd name="f1426" fmla="*/ f1117 1 3819525"/>
                  <a:gd name="f1427" fmla="*/ f1118 1 2600325"/>
                  <a:gd name="f1428" fmla="*/ f1119 1 3819525"/>
                  <a:gd name="f1429" fmla="*/ f1120 1 2600325"/>
                  <a:gd name="f1430" fmla="*/ f1121 1 3819525"/>
                  <a:gd name="f1431" fmla="*/ f1122 1 3819525"/>
                  <a:gd name="f1432" fmla="*/ f1123 1 2600325"/>
                  <a:gd name="f1433" fmla="*/ f1124 1 3819525"/>
                  <a:gd name="f1434" fmla="*/ f1125 1 3819525"/>
                  <a:gd name="f1435" fmla="*/ f1126 1 2600325"/>
                  <a:gd name="f1436" fmla="*/ f1127 1 3819525"/>
                  <a:gd name="f1437" fmla="*/ f1128 1 2600325"/>
                  <a:gd name="f1438" fmla="*/ f1129 1 3819525"/>
                  <a:gd name="f1439" fmla="*/ f1130 1 2600325"/>
                  <a:gd name="f1440" fmla="*/ f1131 1 3819525"/>
                  <a:gd name="f1441" fmla="*/ f1132 1 2600325"/>
                  <a:gd name="f1442" fmla="*/ f1133 1 3819525"/>
                  <a:gd name="f1443" fmla="*/ f1134 1 2600325"/>
                  <a:gd name="f1444" fmla="*/ f1135 1 2600325"/>
                  <a:gd name="f1445" fmla="*/ f1136 1 3819525"/>
                  <a:gd name="f1446" fmla="*/ f1137 1 2600325"/>
                  <a:gd name="f1447" fmla="*/ f1138 1 2600325"/>
                  <a:gd name="f1448" fmla="*/ f1139 1 3819525"/>
                  <a:gd name="f1449" fmla="*/ f1140 1 2600325"/>
                  <a:gd name="f1450" fmla="*/ f1141 1 3819525"/>
                  <a:gd name="f1451" fmla="*/ f1142 1 2600325"/>
                  <a:gd name="f1452" fmla="*/ f1143 1 3819525"/>
                  <a:gd name="f1453" fmla="*/ f1144 1 2600325"/>
                  <a:gd name="f1454" fmla="*/ f1145 1 3819525"/>
                  <a:gd name="f1455" fmla="*/ f1146 1 2600325"/>
                  <a:gd name="f1456" fmla="*/ f1147 1 3819525"/>
                  <a:gd name="f1457" fmla="*/ f1148 1 2600325"/>
                  <a:gd name="f1458" fmla="*/ f1149 1 3819525"/>
                  <a:gd name="f1459" fmla="*/ f1150 1 3819525"/>
                  <a:gd name="f1460" fmla="*/ f1151 1 2600325"/>
                  <a:gd name="f1461" fmla="*/ f1152 1 3819525"/>
                  <a:gd name="f1462" fmla="*/ f1153 1 2600325"/>
                  <a:gd name="f1463" fmla="*/ f837 1 f844"/>
                  <a:gd name="f1464" fmla="*/ f838 1 f844"/>
                  <a:gd name="f1465" fmla="*/ f837 1 f845"/>
                  <a:gd name="f1466" fmla="*/ f839 1 f845"/>
                  <a:gd name="f1467" fmla="*/ f1155 1 f844"/>
                  <a:gd name="f1468" fmla="*/ f1156 1 f845"/>
                  <a:gd name="f1469" fmla="*/ f1157 1 f844"/>
                  <a:gd name="f1470" fmla="*/ f1158 1 f845"/>
                  <a:gd name="f1471" fmla="*/ f1159 1 f844"/>
                  <a:gd name="f1472" fmla="*/ f1160 1 f845"/>
                  <a:gd name="f1473" fmla="*/ f1161 1 f844"/>
                  <a:gd name="f1474" fmla="*/ f1162 1 f845"/>
                  <a:gd name="f1475" fmla="*/ f1163 1 f844"/>
                  <a:gd name="f1476" fmla="*/ f1164 1 f845"/>
                  <a:gd name="f1477" fmla="*/ f1165 1 f844"/>
                  <a:gd name="f1478" fmla="*/ f1166 1 f845"/>
                  <a:gd name="f1479" fmla="*/ f1167 1 f844"/>
                  <a:gd name="f1480" fmla="*/ f1168 1 f845"/>
                  <a:gd name="f1481" fmla="*/ f1169 1 f844"/>
                  <a:gd name="f1482" fmla="*/ f1170 1 f845"/>
                  <a:gd name="f1483" fmla="*/ f1171 1 f844"/>
                  <a:gd name="f1484" fmla="*/ f1172 1 f845"/>
                  <a:gd name="f1485" fmla="*/ f1173 1 f844"/>
                  <a:gd name="f1486" fmla="*/ f1174 1 f845"/>
                  <a:gd name="f1487" fmla="*/ f1175 1 f844"/>
                  <a:gd name="f1488" fmla="*/ f1176 1 f845"/>
                  <a:gd name="f1489" fmla="*/ f1177 1 f844"/>
                  <a:gd name="f1490" fmla="*/ f1178 1 f845"/>
                  <a:gd name="f1491" fmla="*/ f1179 1 f844"/>
                  <a:gd name="f1492" fmla="*/ f1180 1 f845"/>
                  <a:gd name="f1493" fmla="*/ f1181 1 f844"/>
                  <a:gd name="f1494" fmla="*/ f1182 1 f845"/>
                  <a:gd name="f1495" fmla="*/ f1183 1 f844"/>
                  <a:gd name="f1496" fmla="*/ f1184 1 f845"/>
                  <a:gd name="f1497" fmla="*/ f1185 1 f844"/>
                  <a:gd name="f1498" fmla="*/ f1186 1 f845"/>
                  <a:gd name="f1499" fmla="*/ f1187 1 f844"/>
                  <a:gd name="f1500" fmla="*/ f1188 1 f845"/>
                  <a:gd name="f1501" fmla="*/ f1189 1 f844"/>
                  <a:gd name="f1502" fmla="*/ f1190 1 f845"/>
                  <a:gd name="f1503" fmla="*/ f1191 1 f844"/>
                  <a:gd name="f1504" fmla="*/ f1192 1 f845"/>
                  <a:gd name="f1505" fmla="*/ f1193 1 f844"/>
                  <a:gd name="f1506" fmla="*/ f1194 1 f845"/>
                  <a:gd name="f1507" fmla="*/ f1195 1 f844"/>
                  <a:gd name="f1508" fmla="*/ f1196 1 f845"/>
                  <a:gd name="f1509" fmla="*/ f1197 1 f844"/>
                  <a:gd name="f1510" fmla="*/ f1198 1 f845"/>
                  <a:gd name="f1511" fmla="*/ f1199 1 f844"/>
                  <a:gd name="f1512" fmla="*/ f1200 1 f845"/>
                  <a:gd name="f1513" fmla="*/ f1201 1 f844"/>
                  <a:gd name="f1514" fmla="*/ f1202 1 f845"/>
                  <a:gd name="f1515" fmla="*/ f1203 1 f844"/>
                  <a:gd name="f1516" fmla="*/ f1204 1 f845"/>
                  <a:gd name="f1517" fmla="*/ f1205 1 f844"/>
                  <a:gd name="f1518" fmla="*/ f1206 1 f845"/>
                  <a:gd name="f1519" fmla="*/ f1207 1 f844"/>
                  <a:gd name="f1520" fmla="*/ f1208 1 f845"/>
                  <a:gd name="f1521" fmla="*/ f1209 1 f844"/>
                  <a:gd name="f1522" fmla="*/ f1210 1 f844"/>
                  <a:gd name="f1523" fmla="*/ f1211 1 f845"/>
                  <a:gd name="f1524" fmla="*/ f1212 1 f844"/>
                  <a:gd name="f1525" fmla="*/ f1213 1 f845"/>
                  <a:gd name="f1526" fmla="*/ f1214 1 f844"/>
                  <a:gd name="f1527" fmla="*/ f1215 1 f845"/>
                  <a:gd name="f1528" fmla="*/ f1216 1 f844"/>
                  <a:gd name="f1529" fmla="*/ f1217 1 f845"/>
                  <a:gd name="f1530" fmla="*/ f1218 1 f844"/>
                  <a:gd name="f1531" fmla="*/ f1219 1 f845"/>
                  <a:gd name="f1532" fmla="*/ f1220 1 f844"/>
                  <a:gd name="f1533" fmla="*/ f1221 1 f845"/>
                  <a:gd name="f1534" fmla="*/ f1222 1 f844"/>
                  <a:gd name="f1535" fmla="*/ f1223 1 f845"/>
                  <a:gd name="f1536" fmla="*/ f1224 1 f844"/>
                  <a:gd name="f1537" fmla="*/ f1225 1 f845"/>
                  <a:gd name="f1538" fmla="*/ f1226 1 f844"/>
                  <a:gd name="f1539" fmla="*/ f1227 1 f845"/>
                  <a:gd name="f1540" fmla="*/ f1228 1 f844"/>
                  <a:gd name="f1541" fmla="*/ f1229 1 f845"/>
                  <a:gd name="f1542" fmla="*/ f1230 1 f844"/>
                  <a:gd name="f1543" fmla="*/ f1231 1 f845"/>
                  <a:gd name="f1544" fmla="*/ f1232 1 f844"/>
                  <a:gd name="f1545" fmla="*/ f1233 1 f845"/>
                  <a:gd name="f1546" fmla="*/ f1234 1 f844"/>
                  <a:gd name="f1547" fmla="*/ f1235 1 f845"/>
                  <a:gd name="f1548" fmla="*/ f1236 1 f844"/>
                  <a:gd name="f1549" fmla="*/ f1237 1 f845"/>
                  <a:gd name="f1550" fmla="*/ f1238 1 f844"/>
                  <a:gd name="f1551" fmla="*/ f1239 1 f845"/>
                  <a:gd name="f1552" fmla="*/ f1240 1 f844"/>
                  <a:gd name="f1553" fmla="*/ f1241 1 f845"/>
                  <a:gd name="f1554" fmla="*/ f1242 1 f844"/>
                  <a:gd name="f1555" fmla="*/ f1243 1 f845"/>
                  <a:gd name="f1556" fmla="*/ f1244 1 f844"/>
                  <a:gd name="f1557" fmla="*/ f1245 1 f845"/>
                  <a:gd name="f1558" fmla="*/ f1246 1 f844"/>
                  <a:gd name="f1559" fmla="*/ f1247 1 f845"/>
                  <a:gd name="f1560" fmla="*/ f1248 1 f844"/>
                  <a:gd name="f1561" fmla="*/ f1249 1 f845"/>
                  <a:gd name="f1562" fmla="*/ f1250 1 f844"/>
                  <a:gd name="f1563" fmla="*/ f1251 1 f845"/>
                  <a:gd name="f1564" fmla="*/ f1252 1 f844"/>
                  <a:gd name="f1565" fmla="*/ f1253 1 f845"/>
                  <a:gd name="f1566" fmla="*/ f1254 1 f844"/>
                  <a:gd name="f1567" fmla="*/ f1255 1 f845"/>
                  <a:gd name="f1568" fmla="*/ f1256 1 f844"/>
                  <a:gd name="f1569" fmla="*/ f1257 1 f845"/>
                  <a:gd name="f1570" fmla="*/ f1258 1 f844"/>
                  <a:gd name="f1571" fmla="*/ f1259 1 f845"/>
                  <a:gd name="f1572" fmla="*/ f1260 1 f844"/>
                  <a:gd name="f1573" fmla="*/ f1261 1 f845"/>
                  <a:gd name="f1574" fmla="*/ f1262 1 f844"/>
                  <a:gd name="f1575" fmla="*/ f1263 1 f845"/>
                  <a:gd name="f1576" fmla="*/ f1264 1 f844"/>
                  <a:gd name="f1577" fmla="*/ f1265 1 f845"/>
                  <a:gd name="f1578" fmla="*/ f1266 1 f844"/>
                  <a:gd name="f1579" fmla="*/ f1267 1 f845"/>
                  <a:gd name="f1580" fmla="*/ f1268 1 f844"/>
                  <a:gd name="f1581" fmla="*/ f1269 1 f845"/>
                  <a:gd name="f1582" fmla="*/ f1270 1 f844"/>
                  <a:gd name="f1583" fmla="*/ f1271 1 f845"/>
                  <a:gd name="f1584" fmla="*/ f1272 1 f844"/>
                  <a:gd name="f1585" fmla="*/ f1273 1 f845"/>
                  <a:gd name="f1586" fmla="*/ f1274 1 f844"/>
                  <a:gd name="f1587" fmla="*/ f1275 1 f845"/>
                  <a:gd name="f1588" fmla="*/ f1276 1 f845"/>
                  <a:gd name="f1589" fmla="*/ f1277 1 f844"/>
                  <a:gd name="f1590" fmla="*/ f1278 1 f845"/>
                  <a:gd name="f1591" fmla="*/ f1279 1 f844"/>
                  <a:gd name="f1592" fmla="*/ f1280 1 f845"/>
                  <a:gd name="f1593" fmla="*/ f1281 1 f844"/>
                  <a:gd name="f1594" fmla="*/ f1282 1 f845"/>
                  <a:gd name="f1595" fmla="*/ f1283 1 f844"/>
                  <a:gd name="f1596" fmla="*/ f1284 1 f844"/>
                  <a:gd name="f1597" fmla="*/ f1285 1 f845"/>
                  <a:gd name="f1598" fmla="*/ f1286 1 f844"/>
                  <a:gd name="f1599" fmla="*/ f1287 1 f845"/>
                  <a:gd name="f1600" fmla="*/ f1288 1 f844"/>
                  <a:gd name="f1601" fmla="*/ f1289 1 f845"/>
                  <a:gd name="f1602" fmla="*/ f1290 1 f844"/>
                  <a:gd name="f1603" fmla="*/ f1291 1 f845"/>
                  <a:gd name="f1604" fmla="*/ f1292 1 f844"/>
                  <a:gd name="f1605" fmla="*/ f1293 1 f845"/>
                  <a:gd name="f1606" fmla="*/ f1294 1 f844"/>
                  <a:gd name="f1607" fmla="*/ f1295 1 f845"/>
                  <a:gd name="f1608" fmla="*/ f1296 1 f844"/>
                  <a:gd name="f1609" fmla="*/ f1297 1 f845"/>
                  <a:gd name="f1610" fmla="*/ f1298 1 f844"/>
                  <a:gd name="f1611" fmla="*/ f1299 1 f845"/>
                  <a:gd name="f1612" fmla="*/ f1300 1 f844"/>
                  <a:gd name="f1613" fmla="*/ f1301 1 f845"/>
                  <a:gd name="f1614" fmla="*/ f1302 1 f844"/>
                  <a:gd name="f1615" fmla="*/ f1303 1 f845"/>
                  <a:gd name="f1616" fmla="*/ f1304 1 f844"/>
                  <a:gd name="f1617" fmla="*/ f1305 1 f845"/>
                  <a:gd name="f1618" fmla="*/ f1306 1 f844"/>
                  <a:gd name="f1619" fmla="*/ f1307 1 f845"/>
                  <a:gd name="f1620" fmla="*/ f1308 1 f844"/>
                  <a:gd name="f1621" fmla="*/ f1309 1 f845"/>
                  <a:gd name="f1622" fmla="*/ f1310 1 f844"/>
                  <a:gd name="f1623" fmla="*/ f1311 1 f845"/>
                  <a:gd name="f1624" fmla="*/ f1312 1 f844"/>
                  <a:gd name="f1625" fmla="*/ f1313 1 f845"/>
                  <a:gd name="f1626" fmla="*/ f1314 1 f844"/>
                  <a:gd name="f1627" fmla="*/ f1315 1 f845"/>
                  <a:gd name="f1628" fmla="*/ f1316 1 f844"/>
                  <a:gd name="f1629" fmla="*/ f1317 1 f845"/>
                  <a:gd name="f1630" fmla="*/ f1318 1 f844"/>
                  <a:gd name="f1631" fmla="*/ f1319 1 f845"/>
                  <a:gd name="f1632" fmla="*/ f1320 1 f844"/>
                  <a:gd name="f1633" fmla="*/ f1321 1 f845"/>
                  <a:gd name="f1634" fmla="*/ f1322 1 f844"/>
                  <a:gd name="f1635" fmla="*/ f1323 1 f845"/>
                  <a:gd name="f1636" fmla="*/ f1324 1 f844"/>
                  <a:gd name="f1637" fmla="*/ f1325 1 f845"/>
                  <a:gd name="f1638" fmla="*/ f1326 1 f844"/>
                  <a:gd name="f1639" fmla="*/ f1327 1 f845"/>
                  <a:gd name="f1640" fmla="*/ f1328 1 f845"/>
                  <a:gd name="f1641" fmla="*/ f1329 1 f844"/>
                  <a:gd name="f1642" fmla="*/ f1330 1 f845"/>
                  <a:gd name="f1643" fmla="*/ f1331 1 f844"/>
                  <a:gd name="f1644" fmla="*/ f1332 1 f845"/>
                  <a:gd name="f1645" fmla="*/ f1333 1 f844"/>
                  <a:gd name="f1646" fmla="*/ f1334 1 f845"/>
                  <a:gd name="f1647" fmla="*/ f1335 1 f844"/>
                  <a:gd name="f1648" fmla="*/ f1336 1 f845"/>
                  <a:gd name="f1649" fmla="*/ f1337 1 f844"/>
                  <a:gd name="f1650" fmla="*/ f1338 1 f845"/>
                  <a:gd name="f1651" fmla="*/ f1339 1 f844"/>
                  <a:gd name="f1652" fmla="*/ f1340 1 f845"/>
                  <a:gd name="f1653" fmla="*/ f1341 1 f844"/>
                  <a:gd name="f1654" fmla="*/ f1342 1 f845"/>
                  <a:gd name="f1655" fmla="*/ f1343 1 f844"/>
                  <a:gd name="f1656" fmla="*/ f1344 1 f845"/>
                  <a:gd name="f1657" fmla="*/ f1345 1 f844"/>
                  <a:gd name="f1658" fmla="*/ f1346 1 f845"/>
                  <a:gd name="f1659" fmla="*/ f1347 1 f844"/>
                  <a:gd name="f1660" fmla="*/ f1348 1 f845"/>
                  <a:gd name="f1661" fmla="*/ f1349 1 f844"/>
                  <a:gd name="f1662" fmla="*/ f1350 1 f845"/>
                  <a:gd name="f1663" fmla="*/ f1351 1 f844"/>
                  <a:gd name="f1664" fmla="*/ f1352 1 f845"/>
                  <a:gd name="f1665" fmla="*/ f1353 1 f844"/>
                  <a:gd name="f1666" fmla="*/ f1354 1 f845"/>
                  <a:gd name="f1667" fmla="*/ f1355 1 f844"/>
                  <a:gd name="f1668" fmla="*/ f1356 1 f845"/>
                  <a:gd name="f1669" fmla="*/ f1357 1 f845"/>
                  <a:gd name="f1670" fmla="*/ f1358 1 f844"/>
                  <a:gd name="f1671" fmla="*/ f1359 1 f845"/>
                  <a:gd name="f1672" fmla="*/ f1360 1 f844"/>
                  <a:gd name="f1673" fmla="*/ f1361 1 f844"/>
                  <a:gd name="f1674" fmla="*/ f1362 1 f845"/>
                  <a:gd name="f1675" fmla="*/ f1363 1 f844"/>
                  <a:gd name="f1676" fmla="*/ f1364 1 f845"/>
                  <a:gd name="f1677" fmla="*/ f1365 1 f844"/>
                  <a:gd name="f1678" fmla="*/ f1366 1 f845"/>
                  <a:gd name="f1679" fmla="*/ f1367 1 f844"/>
                  <a:gd name="f1680" fmla="*/ f1368 1 f845"/>
                  <a:gd name="f1681" fmla="*/ f1369 1 f844"/>
                  <a:gd name="f1682" fmla="*/ f1370 1 f845"/>
                  <a:gd name="f1683" fmla="*/ f1371 1 f844"/>
                  <a:gd name="f1684" fmla="*/ f1372 1 f845"/>
                  <a:gd name="f1685" fmla="*/ f1373 1 f844"/>
                  <a:gd name="f1686" fmla="*/ f1374 1 f845"/>
                  <a:gd name="f1687" fmla="*/ f1375 1 f844"/>
                  <a:gd name="f1688" fmla="*/ f1376 1 f845"/>
                  <a:gd name="f1689" fmla="*/ f1377 1 f844"/>
                  <a:gd name="f1690" fmla="*/ f1378 1 f845"/>
                  <a:gd name="f1691" fmla="*/ f1379 1 f844"/>
                  <a:gd name="f1692" fmla="*/ f1380 1 f845"/>
                  <a:gd name="f1693" fmla="*/ f1381 1 f844"/>
                  <a:gd name="f1694" fmla="*/ f1382 1 f845"/>
                  <a:gd name="f1695" fmla="*/ f1383 1 f844"/>
                  <a:gd name="f1696" fmla="*/ f1384 1 f845"/>
                  <a:gd name="f1697" fmla="*/ f1385 1 f844"/>
                  <a:gd name="f1698" fmla="*/ f1386 1 f845"/>
                  <a:gd name="f1699" fmla="*/ f1387 1 f844"/>
                  <a:gd name="f1700" fmla="*/ f1388 1 f844"/>
                  <a:gd name="f1701" fmla="*/ f1389 1 f845"/>
                  <a:gd name="f1702" fmla="*/ f1390 1 f844"/>
                  <a:gd name="f1703" fmla="*/ f1391 1 f845"/>
                  <a:gd name="f1704" fmla="*/ f1392 1 f844"/>
                  <a:gd name="f1705" fmla="*/ f1393 1 f845"/>
                  <a:gd name="f1706" fmla="*/ f1394 1 f844"/>
                  <a:gd name="f1707" fmla="*/ f1395 1 f845"/>
                  <a:gd name="f1708" fmla="*/ f1396 1 f844"/>
                  <a:gd name="f1709" fmla="*/ f1397 1 f845"/>
                  <a:gd name="f1710" fmla="*/ f1398 1 f844"/>
                  <a:gd name="f1711" fmla="*/ f1399 1 f845"/>
                  <a:gd name="f1712" fmla="*/ f1400 1 f844"/>
                  <a:gd name="f1713" fmla="*/ f1401 1 f845"/>
                  <a:gd name="f1714" fmla="*/ f1402 1 f844"/>
                  <a:gd name="f1715" fmla="*/ f1403 1 f845"/>
                  <a:gd name="f1716" fmla="*/ f1404 1 f844"/>
                  <a:gd name="f1717" fmla="*/ f1405 1 f845"/>
                  <a:gd name="f1718" fmla="*/ f1406 1 f844"/>
                  <a:gd name="f1719" fmla="*/ f1407 1 f845"/>
                  <a:gd name="f1720" fmla="*/ f1408 1 f844"/>
                  <a:gd name="f1721" fmla="*/ f1409 1 f845"/>
                  <a:gd name="f1722" fmla="*/ f1410 1 f844"/>
                  <a:gd name="f1723" fmla="*/ f1411 1 f845"/>
                  <a:gd name="f1724" fmla="*/ f1412 1 f844"/>
                  <a:gd name="f1725" fmla="*/ f1413 1 f845"/>
                  <a:gd name="f1726" fmla="*/ f1414 1 f844"/>
                  <a:gd name="f1727" fmla="*/ f1415 1 f845"/>
                  <a:gd name="f1728" fmla="*/ f1416 1 f844"/>
                  <a:gd name="f1729" fmla="*/ f1417 1 f845"/>
                  <a:gd name="f1730" fmla="*/ f1418 1 f844"/>
                  <a:gd name="f1731" fmla="*/ f1419 1 f845"/>
                  <a:gd name="f1732" fmla="*/ f1420 1 f844"/>
                  <a:gd name="f1733" fmla="*/ f1421 1 f845"/>
                  <a:gd name="f1734" fmla="*/ f1422 1 f844"/>
                  <a:gd name="f1735" fmla="*/ f1423 1 f845"/>
                  <a:gd name="f1736" fmla="*/ f1424 1 f844"/>
                  <a:gd name="f1737" fmla="*/ f1425 1 f845"/>
                  <a:gd name="f1738" fmla="*/ f1426 1 f844"/>
                  <a:gd name="f1739" fmla="*/ f1427 1 f845"/>
                  <a:gd name="f1740" fmla="*/ f1428 1 f844"/>
                  <a:gd name="f1741" fmla="*/ f1429 1 f845"/>
                  <a:gd name="f1742" fmla="*/ f1430 1 f844"/>
                  <a:gd name="f1743" fmla="*/ f1431 1 f844"/>
                  <a:gd name="f1744" fmla="*/ f1432 1 f845"/>
                  <a:gd name="f1745" fmla="*/ f1433 1 f844"/>
                  <a:gd name="f1746" fmla="*/ f1434 1 f844"/>
                  <a:gd name="f1747" fmla="*/ f1435 1 f845"/>
                  <a:gd name="f1748" fmla="*/ f1436 1 f844"/>
                  <a:gd name="f1749" fmla="*/ f1437 1 f845"/>
                  <a:gd name="f1750" fmla="*/ f1438 1 f844"/>
                  <a:gd name="f1751" fmla="*/ f1439 1 f845"/>
                  <a:gd name="f1752" fmla="*/ f1440 1 f844"/>
                  <a:gd name="f1753" fmla="*/ f1441 1 f845"/>
                  <a:gd name="f1754" fmla="*/ f1442 1 f844"/>
                  <a:gd name="f1755" fmla="*/ f1443 1 f845"/>
                  <a:gd name="f1756" fmla="*/ f1444 1 f845"/>
                  <a:gd name="f1757" fmla="*/ f1445 1 f844"/>
                  <a:gd name="f1758" fmla="*/ f1446 1 f845"/>
                  <a:gd name="f1759" fmla="*/ f1447 1 f845"/>
                  <a:gd name="f1760" fmla="*/ f1448 1 f844"/>
                  <a:gd name="f1761" fmla="*/ f1449 1 f845"/>
                  <a:gd name="f1762" fmla="*/ f1450 1 f844"/>
                  <a:gd name="f1763" fmla="*/ f1451 1 f845"/>
                  <a:gd name="f1764" fmla="*/ f1452 1 f844"/>
                  <a:gd name="f1765" fmla="*/ f1453 1 f845"/>
                  <a:gd name="f1766" fmla="*/ f1454 1 f844"/>
                  <a:gd name="f1767" fmla="*/ f1455 1 f845"/>
                  <a:gd name="f1768" fmla="*/ f1456 1 f844"/>
                  <a:gd name="f1769" fmla="*/ f1457 1 f845"/>
                  <a:gd name="f1770" fmla="*/ f1458 1 f844"/>
                  <a:gd name="f1771" fmla="*/ f1459 1 f844"/>
                  <a:gd name="f1772" fmla="*/ f1460 1 f845"/>
                  <a:gd name="f1773" fmla="*/ f1461 1 f844"/>
                  <a:gd name="f1774" fmla="*/ f1462 1 f845"/>
                  <a:gd name="f1775" fmla="*/ f1463 f835 1"/>
                  <a:gd name="f1776" fmla="*/ f1464 f835 1"/>
                  <a:gd name="f1777" fmla="*/ f1466 f836 1"/>
                  <a:gd name="f1778" fmla="*/ f1465 f836 1"/>
                  <a:gd name="f1779" fmla="*/ f1467 f835 1"/>
                  <a:gd name="f1780" fmla="*/ f1468 f836 1"/>
                  <a:gd name="f1781" fmla="*/ f1469 f835 1"/>
                  <a:gd name="f1782" fmla="*/ f1470 f836 1"/>
                  <a:gd name="f1783" fmla="*/ f1471 f835 1"/>
                  <a:gd name="f1784" fmla="*/ f1472 f836 1"/>
                  <a:gd name="f1785" fmla="*/ f1473 f835 1"/>
                  <a:gd name="f1786" fmla="*/ f1474 f836 1"/>
                  <a:gd name="f1787" fmla="*/ f1475 f835 1"/>
                  <a:gd name="f1788" fmla="*/ f1476 f836 1"/>
                  <a:gd name="f1789" fmla="*/ f1477 f835 1"/>
                  <a:gd name="f1790" fmla="*/ f1478 f836 1"/>
                  <a:gd name="f1791" fmla="*/ f1479 f835 1"/>
                  <a:gd name="f1792" fmla="*/ f1480 f836 1"/>
                  <a:gd name="f1793" fmla="*/ f1481 f835 1"/>
                  <a:gd name="f1794" fmla="*/ f1482 f836 1"/>
                  <a:gd name="f1795" fmla="*/ f1483 f835 1"/>
                  <a:gd name="f1796" fmla="*/ f1484 f836 1"/>
                  <a:gd name="f1797" fmla="*/ f1485 f835 1"/>
                  <a:gd name="f1798" fmla="*/ f1486 f836 1"/>
                  <a:gd name="f1799" fmla="*/ f1487 f835 1"/>
                  <a:gd name="f1800" fmla="*/ f1488 f836 1"/>
                  <a:gd name="f1801" fmla="*/ f1489 f835 1"/>
                  <a:gd name="f1802" fmla="*/ f1490 f836 1"/>
                  <a:gd name="f1803" fmla="*/ f1491 f835 1"/>
                  <a:gd name="f1804" fmla="*/ f1492 f836 1"/>
                  <a:gd name="f1805" fmla="*/ f1493 f835 1"/>
                  <a:gd name="f1806" fmla="*/ f1494 f836 1"/>
                  <a:gd name="f1807" fmla="*/ f1495 f835 1"/>
                  <a:gd name="f1808" fmla="*/ f1496 f836 1"/>
                  <a:gd name="f1809" fmla="*/ f1497 f835 1"/>
                  <a:gd name="f1810" fmla="*/ f1498 f836 1"/>
                  <a:gd name="f1811" fmla="*/ f1499 f835 1"/>
                  <a:gd name="f1812" fmla="*/ f1500 f836 1"/>
                  <a:gd name="f1813" fmla="*/ f1501 f835 1"/>
                  <a:gd name="f1814" fmla="*/ f1502 f836 1"/>
                  <a:gd name="f1815" fmla="*/ f1503 f835 1"/>
                  <a:gd name="f1816" fmla="*/ f1504 f836 1"/>
                  <a:gd name="f1817" fmla="*/ f1505 f835 1"/>
                  <a:gd name="f1818" fmla="*/ f1506 f836 1"/>
                  <a:gd name="f1819" fmla="*/ f1507 f835 1"/>
                  <a:gd name="f1820" fmla="*/ f1508 f836 1"/>
                  <a:gd name="f1821" fmla="*/ f1509 f835 1"/>
                  <a:gd name="f1822" fmla="*/ f1510 f836 1"/>
                  <a:gd name="f1823" fmla="*/ f1511 f835 1"/>
                  <a:gd name="f1824" fmla="*/ f1512 f836 1"/>
                  <a:gd name="f1825" fmla="*/ f1513 f835 1"/>
                  <a:gd name="f1826" fmla="*/ f1514 f836 1"/>
                  <a:gd name="f1827" fmla="*/ f1515 f835 1"/>
                  <a:gd name="f1828" fmla="*/ f1516 f836 1"/>
                  <a:gd name="f1829" fmla="*/ f1517 f835 1"/>
                  <a:gd name="f1830" fmla="*/ f1518 f836 1"/>
                  <a:gd name="f1831" fmla="*/ f1519 f835 1"/>
                  <a:gd name="f1832" fmla="*/ f1520 f836 1"/>
                  <a:gd name="f1833" fmla="*/ f1521 f835 1"/>
                  <a:gd name="f1834" fmla="*/ f1522 f835 1"/>
                  <a:gd name="f1835" fmla="*/ f1523 f836 1"/>
                  <a:gd name="f1836" fmla="*/ f1524 f835 1"/>
                  <a:gd name="f1837" fmla="*/ f1525 f836 1"/>
                  <a:gd name="f1838" fmla="*/ f1526 f835 1"/>
                  <a:gd name="f1839" fmla="*/ f1527 f836 1"/>
                  <a:gd name="f1840" fmla="*/ f1528 f835 1"/>
                  <a:gd name="f1841" fmla="*/ f1529 f836 1"/>
                  <a:gd name="f1842" fmla="*/ f1530 f835 1"/>
                  <a:gd name="f1843" fmla="*/ f1531 f836 1"/>
                  <a:gd name="f1844" fmla="*/ f1532 f835 1"/>
                  <a:gd name="f1845" fmla="*/ f1533 f836 1"/>
                  <a:gd name="f1846" fmla="*/ f1534 f835 1"/>
                  <a:gd name="f1847" fmla="*/ f1535 f836 1"/>
                  <a:gd name="f1848" fmla="*/ f1536 f835 1"/>
                  <a:gd name="f1849" fmla="*/ f1537 f836 1"/>
                  <a:gd name="f1850" fmla="*/ f1538 f835 1"/>
                  <a:gd name="f1851" fmla="*/ f1539 f836 1"/>
                  <a:gd name="f1852" fmla="*/ f1540 f835 1"/>
                  <a:gd name="f1853" fmla="*/ f1541 f836 1"/>
                  <a:gd name="f1854" fmla="*/ f1542 f835 1"/>
                  <a:gd name="f1855" fmla="*/ f1543 f836 1"/>
                  <a:gd name="f1856" fmla="*/ f1544 f835 1"/>
                  <a:gd name="f1857" fmla="*/ f1545 f836 1"/>
                  <a:gd name="f1858" fmla="*/ f1546 f835 1"/>
                  <a:gd name="f1859" fmla="*/ f1547 f836 1"/>
                  <a:gd name="f1860" fmla="*/ f1548 f835 1"/>
                  <a:gd name="f1861" fmla="*/ f1549 f836 1"/>
                  <a:gd name="f1862" fmla="*/ f1550 f835 1"/>
                  <a:gd name="f1863" fmla="*/ f1551 f836 1"/>
                  <a:gd name="f1864" fmla="*/ f1552 f835 1"/>
                  <a:gd name="f1865" fmla="*/ f1553 f836 1"/>
                  <a:gd name="f1866" fmla="*/ f1554 f835 1"/>
                  <a:gd name="f1867" fmla="*/ f1555 f836 1"/>
                  <a:gd name="f1868" fmla="*/ f1556 f835 1"/>
                  <a:gd name="f1869" fmla="*/ f1557 f836 1"/>
                  <a:gd name="f1870" fmla="*/ f1558 f835 1"/>
                  <a:gd name="f1871" fmla="*/ f1559 f836 1"/>
                  <a:gd name="f1872" fmla="*/ f1560 f835 1"/>
                  <a:gd name="f1873" fmla="*/ f1561 f836 1"/>
                  <a:gd name="f1874" fmla="*/ f1562 f835 1"/>
                  <a:gd name="f1875" fmla="*/ f1563 f836 1"/>
                  <a:gd name="f1876" fmla="*/ f1564 f835 1"/>
                  <a:gd name="f1877" fmla="*/ f1565 f836 1"/>
                  <a:gd name="f1878" fmla="*/ f1566 f835 1"/>
                  <a:gd name="f1879" fmla="*/ f1567 f836 1"/>
                  <a:gd name="f1880" fmla="*/ f1568 f835 1"/>
                  <a:gd name="f1881" fmla="*/ f1569 f836 1"/>
                  <a:gd name="f1882" fmla="*/ f1570 f835 1"/>
                  <a:gd name="f1883" fmla="*/ f1571 f836 1"/>
                  <a:gd name="f1884" fmla="*/ f1572 f835 1"/>
                  <a:gd name="f1885" fmla="*/ f1573 f836 1"/>
                  <a:gd name="f1886" fmla="*/ f1574 f835 1"/>
                  <a:gd name="f1887" fmla="*/ f1575 f836 1"/>
                  <a:gd name="f1888" fmla="*/ f1576 f835 1"/>
                  <a:gd name="f1889" fmla="*/ f1577 f836 1"/>
                  <a:gd name="f1890" fmla="*/ f1578 f835 1"/>
                  <a:gd name="f1891" fmla="*/ f1579 f836 1"/>
                  <a:gd name="f1892" fmla="*/ f1580 f835 1"/>
                  <a:gd name="f1893" fmla="*/ f1581 f836 1"/>
                  <a:gd name="f1894" fmla="*/ f1582 f835 1"/>
                  <a:gd name="f1895" fmla="*/ f1583 f836 1"/>
                  <a:gd name="f1896" fmla="*/ f1584 f835 1"/>
                  <a:gd name="f1897" fmla="*/ f1585 f836 1"/>
                  <a:gd name="f1898" fmla="*/ f1586 f835 1"/>
                  <a:gd name="f1899" fmla="*/ f1587 f836 1"/>
                  <a:gd name="f1900" fmla="*/ f1588 f836 1"/>
                  <a:gd name="f1901" fmla="*/ f1589 f835 1"/>
                  <a:gd name="f1902" fmla="*/ f1590 f836 1"/>
                  <a:gd name="f1903" fmla="*/ f1591 f835 1"/>
                  <a:gd name="f1904" fmla="*/ f1592 f836 1"/>
                  <a:gd name="f1905" fmla="*/ f1593 f835 1"/>
                  <a:gd name="f1906" fmla="*/ f1594 f836 1"/>
                  <a:gd name="f1907" fmla="*/ f1595 f835 1"/>
                  <a:gd name="f1908" fmla="*/ f1596 f835 1"/>
                  <a:gd name="f1909" fmla="*/ f1597 f836 1"/>
                  <a:gd name="f1910" fmla="*/ f1598 f835 1"/>
                  <a:gd name="f1911" fmla="*/ f1599 f836 1"/>
                  <a:gd name="f1912" fmla="*/ f1600 f835 1"/>
                  <a:gd name="f1913" fmla="*/ f1601 f836 1"/>
                  <a:gd name="f1914" fmla="*/ f1602 f835 1"/>
                  <a:gd name="f1915" fmla="*/ f1603 f836 1"/>
                  <a:gd name="f1916" fmla="*/ f1604 f835 1"/>
                  <a:gd name="f1917" fmla="*/ f1605 f836 1"/>
                  <a:gd name="f1918" fmla="*/ f1606 f835 1"/>
                  <a:gd name="f1919" fmla="*/ f1607 f836 1"/>
                  <a:gd name="f1920" fmla="*/ f1608 f835 1"/>
                  <a:gd name="f1921" fmla="*/ f1609 f836 1"/>
                  <a:gd name="f1922" fmla="*/ f1610 f835 1"/>
                  <a:gd name="f1923" fmla="*/ f1611 f836 1"/>
                  <a:gd name="f1924" fmla="*/ f1612 f835 1"/>
                  <a:gd name="f1925" fmla="*/ f1613 f836 1"/>
                  <a:gd name="f1926" fmla="*/ f1614 f835 1"/>
                  <a:gd name="f1927" fmla="*/ f1615 f836 1"/>
                  <a:gd name="f1928" fmla="*/ f1616 f835 1"/>
                  <a:gd name="f1929" fmla="*/ f1617 f836 1"/>
                  <a:gd name="f1930" fmla="*/ f1618 f835 1"/>
                  <a:gd name="f1931" fmla="*/ f1619 f836 1"/>
                  <a:gd name="f1932" fmla="*/ f1620 f835 1"/>
                  <a:gd name="f1933" fmla="*/ f1621 f836 1"/>
                  <a:gd name="f1934" fmla="*/ f1622 f835 1"/>
                  <a:gd name="f1935" fmla="*/ f1623 f836 1"/>
                  <a:gd name="f1936" fmla="*/ f1624 f835 1"/>
                  <a:gd name="f1937" fmla="*/ f1625 f836 1"/>
                  <a:gd name="f1938" fmla="*/ f1626 f835 1"/>
                  <a:gd name="f1939" fmla="*/ f1627 f836 1"/>
                  <a:gd name="f1940" fmla="*/ f1628 f835 1"/>
                  <a:gd name="f1941" fmla="*/ f1629 f836 1"/>
                  <a:gd name="f1942" fmla="*/ f1630 f835 1"/>
                  <a:gd name="f1943" fmla="*/ f1631 f836 1"/>
                  <a:gd name="f1944" fmla="*/ f1632 f835 1"/>
                  <a:gd name="f1945" fmla="*/ f1633 f836 1"/>
                  <a:gd name="f1946" fmla="*/ f1634 f835 1"/>
                  <a:gd name="f1947" fmla="*/ f1635 f836 1"/>
                  <a:gd name="f1948" fmla="*/ f1636 f835 1"/>
                  <a:gd name="f1949" fmla="*/ f1637 f836 1"/>
                  <a:gd name="f1950" fmla="*/ f1638 f835 1"/>
                  <a:gd name="f1951" fmla="*/ f1639 f836 1"/>
                  <a:gd name="f1952" fmla="*/ f1640 f836 1"/>
                  <a:gd name="f1953" fmla="*/ f1641 f835 1"/>
                  <a:gd name="f1954" fmla="*/ f1642 f836 1"/>
                  <a:gd name="f1955" fmla="*/ f1643 f835 1"/>
                  <a:gd name="f1956" fmla="*/ f1644 f836 1"/>
                  <a:gd name="f1957" fmla="*/ f1645 f835 1"/>
                  <a:gd name="f1958" fmla="*/ f1646 f836 1"/>
                  <a:gd name="f1959" fmla="*/ f1647 f835 1"/>
                  <a:gd name="f1960" fmla="*/ f1648 f836 1"/>
                  <a:gd name="f1961" fmla="*/ f1649 f835 1"/>
                  <a:gd name="f1962" fmla="*/ f1650 f836 1"/>
                  <a:gd name="f1963" fmla="*/ f1651 f835 1"/>
                  <a:gd name="f1964" fmla="*/ f1652 f836 1"/>
                  <a:gd name="f1965" fmla="*/ f1653 f835 1"/>
                  <a:gd name="f1966" fmla="*/ f1654 f836 1"/>
                  <a:gd name="f1967" fmla="*/ f1655 f835 1"/>
                  <a:gd name="f1968" fmla="*/ f1656 f836 1"/>
                  <a:gd name="f1969" fmla="*/ f1657 f835 1"/>
                  <a:gd name="f1970" fmla="*/ f1658 f836 1"/>
                  <a:gd name="f1971" fmla="*/ f1659 f835 1"/>
                  <a:gd name="f1972" fmla="*/ f1660 f836 1"/>
                  <a:gd name="f1973" fmla="*/ f1661 f835 1"/>
                  <a:gd name="f1974" fmla="*/ f1662 f836 1"/>
                  <a:gd name="f1975" fmla="*/ f1663 f835 1"/>
                  <a:gd name="f1976" fmla="*/ f1664 f836 1"/>
                  <a:gd name="f1977" fmla="*/ f1665 f835 1"/>
                  <a:gd name="f1978" fmla="*/ f1666 f836 1"/>
                  <a:gd name="f1979" fmla="*/ f1667 f835 1"/>
                  <a:gd name="f1980" fmla="*/ f1668 f836 1"/>
                  <a:gd name="f1981" fmla="*/ f1669 f836 1"/>
                  <a:gd name="f1982" fmla="*/ f1670 f835 1"/>
                  <a:gd name="f1983" fmla="*/ f1671 f836 1"/>
                  <a:gd name="f1984" fmla="*/ f1672 f835 1"/>
                  <a:gd name="f1985" fmla="*/ f1673 f835 1"/>
                  <a:gd name="f1986" fmla="*/ f1674 f836 1"/>
                  <a:gd name="f1987" fmla="*/ f1675 f835 1"/>
                  <a:gd name="f1988" fmla="*/ f1676 f836 1"/>
                  <a:gd name="f1989" fmla="*/ f1677 f835 1"/>
                  <a:gd name="f1990" fmla="*/ f1678 f836 1"/>
                  <a:gd name="f1991" fmla="*/ f1679 f835 1"/>
                  <a:gd name="f1992" fmla="*/ f1680 f836 1"/>
                  <a:gd name="f1993" fmla="*/ f1681 f835 1"/>
                  <a:gd name="f1994" fmla="*/ f1682 f836 1"/>
                  <a:gd name="f1995" fmla="*/ f1683 f835 1"/>
                  <a:gd name="f1996" fmla="*/ f1684 f836 1"/>
                  <a:gd name="f1997" fmla="*/ f1685 f835 1"/>
                  <a:gd name="f1998" fmla="*/ f1686 f836 1"/>
                  <a:gd name="f1999" fmla="*/ f1687 f835 1"/>
                  <a:gd name="f2000" fmla="*/ f1688 f836 1"/>
                  <a:gd name="f2001" fmla="*/ f1689 f835 1"/>
                  <a:gd name="f2002" fmla="*/ f1690 f836 1"/>
                  <a:gd name="f2003" fmla="*/ f1691 f835 1"/>
                  <a:gd name="f2004" fmla="*/ f1692 f836 1"/>
                  <a:gd name="f2005" fmla="*/ f1693 f835 1"/>
                  <a:gd name="f2006" fmla="*/ f1694 f836 1"/>
                  <a:gd name="f2007" fmla="*/ f1695 f835 1"/>
                  <a:gd name="f2008" fmla="*/ f1696 f836 1"/>
                  <a:gd name="f2009" fmla="*/ f1697 f835 1"/>
                  <a:gd name="f2010" fmla="*/ f1698 f836 1"/>
                  <a:gd name="f2011" fmla="*/ f1699 f835 1"/>
                  <a:gd name="f2012" fmla="*/ f1700 f835 1"/>
                  <a:gd name="f2013" fmla="*/ f1701 f836 1"/>
                  <a:gd name="f2014" fmla="*/ f1702 f835 1"/>
                  <a:gd name="f2015" fmla="*/ f1703 f836 1"/>
                  <a:gd name="f2016" fmla="*/ f1704 f835 1"/>
                  <a:gd name="f2017" fmla="*/ f1705 f836 1"/>
                  <a:gd name="f2018" fmla="*/ f1706 f835 1"/>
                  <a:gd name="f2019" fmla="*/ f1707 f836 1"/>
                  <a:gd name="f2020" fmla="*/ f1708 f835 1"/>
                  <a:gd name="f2021" fmla="*/ f1709 f836 1"/>
                  <a:gd name="f2022" fmla="*/ f1710 f835 1"/>
                  <a:gd name="f2023" fmla="*/ f1711 f836 1"/>
                  <a:gd name="f2024" fmla="*/ f1712 f835 1"/>
                  <a:gd name="f2025" fmla="*/ f1713 f836 1"/>
                  <a:gd name="f2026" fmla="*/ f1714 f835 1"/>
                  <a:gd name="f2027" fmla="*/ f1715 f836 1"/>
                  <a:gd name="f2028" fmla="*/ f1716 f835 1"/>
                  <a:gd name="f2029" fmla="*/ f1717 f836 1"/>
                  <a:gd name="f2030" fmla="*/ f1718 f835 1"/>
                  <a:gd name="f2031" fmla="*/ f1719 f836 1"/>
                  <a:gd name="f2032" fmla="*/ f1720 f835 1"/>
                  <a:gd name="f2033" fmla="*/ f1721 f836 1"/>
                  <a:gd name="f2034" fmla="*/ f1722 f835 1"/>
                  <a:gd name="f2035" fmla="*/ f1723 f836 1"/>
                  <a:gd name="f2036" fmla="*/ f1724 f835 1"/>
                  <a:gd name="f2037" fmla="*/ f1725 f836 1"/>
                  <a:gd name="f2038" fmla="*/ f1726 f835 1"/>
                  <a:gd name="f2039" fmla="*/ f1727 f836 1"/>
                  <a:gd name="f2040" fmla="*/ f1728 f835 1"/>
                  <a:gd name="f2041" fmla="*/ f1729 f836 1"/>
                  <a:gd name="f2042" fmla="*/ f1730 f835 1"/>
                  <a:gd name="f2043" fmla="*/ f1731 f836 1"/>
                  <a:gd name="f2044" fmla="*/ f1732 f835 1"/>
                  <a:gd name="f2045" fmla="*/ f1733 f836 1"/>
                  <a:gd name="f2046" fmla="*/ f1734 f835 1"/>
                  <a:gd name="f2047" fmla="*/ f1735 f836 1"/>
                  <a:gd name="f2048" fmla="*/ f1736 f835 1"/>
                  <a:gd name="f2049" fmla="*/ f1737 f836 1"/>
                  <a:gd name="f2050" fmla="*/ f1738 f835 1"/>
                  <a:gd name="f2051" fmla="*/ f1739 f836 1"/>
                  <a:gd name="f2052" fmla="*/ f1740 f835 1"/>
                  <a:gd name="f2053" fmla="*/ f1741 f836 1"/>
                  <a:gd name="f2054" fmla="*/ f1742 f835 1"/>
                  <a:gd name="f2055" fmla="*/ f1743 f835 1"/>
                  <a:gd name="f2056" fmla="*/ f1744 f836 1"/>
                  <a:gd name="f2057" fmla="*/ f1745 f835 1"/>
                  <a:gd name="f2058" fmla="*/ f1746 f835 1"/>
                  <a:gd name="f2059" fmla="*/ f1747 f836 1"/>
                  <a:gd name="f2060" fmla="*/ f1748 f835 1"/>
                  <a:gd name="f2061" fmla="*/ f1749 f836 1"/>
                  <a:gd name="f2062" fmla="*/ f1750 f835 1"/>
                  <a:gd name="f2063" fmla="*/ f1751 f836 1"/>
                  <a:gd name="f2064" fmla="*/ f1752 f835 1"/>
                  <a:gd name="f2065" fmla="*/ f1753 f836 1"/>
                  <a:gd name="f2066" fmla="*/ f1754 f835 1"/>
                  <a:gd name="f2067" fmla="*/ f1755 f836 1"/>
                  <a:gd name="f2068" fmla="*/ f1756 f836 1"/>
                  <a:gd name="f2069" fmla="*/ f1757 f835 1"/>
                  <a:gd name="f2070" fmla="*/ f1758 f836 1"/>
                  <a:gd name="f2071" fmla="*/ f1759 f836 1"/>
                  <a:gd name="f2072" fmla="*/ f1760 f835 1"/>
                  <a:gd name="f2073" fmla="*/ f1761 f836 1"/>
                  <a:gd name="f2074" fmla="*/ f1762 f835 1"/>
                  <a:gd name="f2075" fmla="*/ f1763 f836 1"/>
                  <a:gd name="f2076" fmla="*/ f1764 f835 1"/>
                  <a:gd name="f2077" fmla="*/ f1765 f836 1"/>
                  <a:gd name="f2078" fmla="*/ f1766 f835 1"/>
                  <a:gd name="f2079" fmla="*/ f1767 f836 1"/>
                  <a:gd name="f2080" fmla="*/ f1768 f835 1"/>
                  <a:gd name="f2081" fmla="*/ f1769 f836 1"/>
                  <a:gd name="f2082" fmla="*/ f1770 f835 1"/>
                  <a:gd name="f2083" fmla="*/ f1771 f835 1"/>
                  <a:gd name="f2084" fmla="*/ f1772 f836 1"/>
                  <a:gd name="f2085" fmla="*/ f1773 f835 1"/>
                  <a:gd name="f2086" fmla="*/ f1774 f836 1"/>
                </a:gdLst>
                <a:ahLst/>
                <a:cxnLst>
                  <a:cxn ang="3cd4">
                    <a:pos x="hc" y="t"/>
                  </a:cxn>
                  <a:cxn ang="0">
                    <a:pos x="r" y="vc"/>
                  </a:cxn>
                  <a:cxn ang="cd4">
                    <a:pos x="hc" y="b"/>
                  </a:cxn>
                  <a:cxn ang="cd2">
                    <a:pos x="l" y="vc"/>
                  </a:cxn>
                  <a:cxn ang="f1154">
                    <a:pos x="f1779" y="f1780"/>
                  </a:cxn>
                  <a:cxn ang="f1154">
                    <a:pos x="f1781" y="f1782"/>
                  </a:cxn>
                  <a:cxn ang="f1154">
                    <a:pos x="f1783" y="f1784"/>
                  </a:cxn>
                  <a:cxn ang="f1154">
                    <a:pos x="f1785" y="f1786"/>
                  </a:cxn>
                  <a:cxn ang="f1154">
                    <a:pos x="f1787" y="f1788"/>
                  </a:cxn>
                  <a:cxn ang="f1154">
                    <a:pos x="f1789" y="f1790"/>
                  </a:cxn>
                  <a:cxn ang="f1154">
                    <a:pos x="f1791" y="f1792"/>
                  </a:cxn>
                  <a:cxn ang="f1154">
                    <a:pos x="f1793" y="f1794"/>
                  </a:cxn>
                  <a:cxn ang="f1154">
                    <a:pos x="f1795" y="f1796"/>
                  </a:cxn>
                  <a:cxn ang="f1154">
                    <a:pos x="f1797" y="f1798"/>
                  </a:cxn>
                  <a:cxn ang="f1154">
                    <a:pos x="f1799" y="f1800"/>
                  </a:cxn>
                  <a:cxn ang="f1154">
                    <a:pos x="f1779" y="f1780"/>
                  </a:cxn>
                  <a:cxn ang="f1154">
                    <a:pos x="f1779" y="f1780"/>
                  </a:cxn>
                  <a:cxn ang="f1154">
                    <a:pos x="f1801" y="f1802"/>
                  </a:cxn>
                  <a:cxn ang="f1154">
                    <a:pos x="f1803" y="f1804"/>
                  </a:cxn>
                  <a:cxn ang="f1154">
                    <a:pos x="f1805" y="f1806"/>
                  </a:cxn>
                  <a:cxn ang="f1154">
                    <a:pos x="f1807" y="f1808"/>
                  </a:cxn>
                  <a:cxn ang="f1154">
                    <a:pos x="f1809" y="f1810"/>
                  </a:cxn>
                  <a:cxn ang="f1154">
                    <a:pos x="f1811" y="f1812"/>
                  </a:cxn>
                  <a:cxn ang="f1154">
                    <a:pos x="f1813" y="f1814"/>
                  </a:cxn>
                  <a:cxn ang="f1154">
                    <a:pos x="f1815" y="f1816"/>
                  </a:cxn>
                  <a:cxn ang="f1154">
                    <a:pos x="f1817" y="f1818"/>
                  </a:cxn>
                  <a:cxn ang="f1154">
                    <a:pos x="f1819" y="f1820"/>
                  </a:cxn>
                  <a:cxn ang="f1154">
                    <a:pos x="f1821" y="f1822"/>
                  </a:cxn>
                  <a:cxn ang="f1154">
                    <a:pos x="f1823" y="f1824"/>
                  </a:cxn>
                  <a:cxn ang="f1154">
                    <a:pos x="f1825" y="f1826"/>
                  </a:cxn>
                  <a:cxn ang="f1154">
                    <a:pos x="f1827" y="f1828"/>
                  </a:cxn>
                  <a:cxn ang="f1154">
                    <a:pos x="f1829" y="f1830"/>
                  </a:cxn>
                  <a:cxn ang="f1154">
                    <a:pos x="f1831" y="f1832"/>
                  </a:cxn>
                  <a:cxn ang="f1154">
                    <a:pos x="f1833" y="f1824"/>
                  </a:cxn>
                  <a:cxn ang="f1154">
                    <a:pos x="f1834" y="f1835"/>
                  </a:cxn>
                  <a:cxn ang="f1154">
                    <a:pos x="f1836" y="f1837"/>
                  </a:cxn>
                  <a:cxn ang="f1154">
                    <a:pos x="f1838" y="f1839"/>
                  </a:cxn>
                  <a:cxn ang="f1154">
                    <a:pos x="f1840" y="f1841"/>
                  </a:cxn>
                  <a:cxn ang="f1154">
                    <a:pos x="f1842" y="f1843"/>
                  </a:cxn>
                  <a:cxn ang="f1154">
                    <a:pos x="f1844" y="f1845"/>
                  </a:cxn>
                  <a:cxn ang="f1154">
                    <a:pos x="f1846" y="f1847"/>
                  </a:cxn>
                  <a:cxn ang="f1154">
                    <a:pos x="f1848" y="f1849"/>
                  </a:cxn>
                  <a:cxn ang="f1154">
                    <a:pos x="f1850" y="f1851"/>
                  </a:cxn>
                  <a:cxn ang="f1154">
                    <a:pos x="f1852" y="f1853"/>
                  </a:cxn>
                  <a:cxn ang="f1154">
                    <a:pos x="f1854" y="f1855"/>
                  </a:cxn>
                  <a:cxn ang="f1154">
                    <a:pos x="f1856" y="f1857"/>
                  </a:cxn>
                  <a:cxn ang="f1154">
                    <a:pos x="f1858" y="f1859"/>
                  </a:cxn>
                  <a:cxn ang="f1154">
                    <a:pos x="f1860" y="f1861"/>
                  </a:cxn>
                  <a:cxn ang="f1154">
                    <a:pos x="f1862" y="f1863"/>
                  </a:cxn>
                  <a:cxn ang="f1154">
                    <a:pos x="f1864" y="f1865"/>
                  </a:cxn>
                  <a:cxn ang="f1154">
                    <a:pos x="f1866" y="f1867"/>
                  </a:cxn>
                  <a:cxn ang="f1154">
                    <a:pos x="f1868" y="f1869"/>
                  </a:cxn>
                  <a:cxn ang="f1154">
                    <a:pos x="f1870" y="f1871"/>
                  </a:cxn>
                  <a:cxn ang="f1154">
                    <a:pos x="f1872" y="f1873"/>
                  </a:cxn>
                  <a:cxn ang="f1154">
                    <a:pos x="f1874" y="f1875"/>
                  </a:cxn>
                  <a:cxn ang="f1154">
                    <a:pos x="f1876" y="f1877"/>
                  </a:cxn>
                  <a:cxn ang="f1154">
                    <a:pos x="f1878" y="f1879"/>
                  </a:cxn>
                  <a:cxn ang="f1154">
                    <a:pos x="f1880" y="f1881"/>
                  </a:cxn>
                  <a:cxn ang="f1154">
                    <a:pos x="f1882" y="f1883"/>
                  </a:cxn>
                  <a:cxn ang="f1154">
                    <a:pos x="f1884" y="f1885"/>
                  </a:cxn>
                  <a:cxn ang="f1154">
                    <a:pos x="f1886" y="f1887"/>
                  </a:cxn>
                  <a:cxn ang="f1154">
                    <a:pos x="f1888" y="f1889"/>
                  </a:cxn>
                  <a:cxn ang="f1154">
                    <a:pos x="f1890" y="f1891"/>
                  </a:cxn>
                  <a:cxn ang="f1154">
                    <a:pos x="f1892" y="f1893"/>
                  </a:cxn>
                  <a:cxn ang="f1154">
                    <a:pos x="f1894" y="f1895"/>
                  </a:cxn>
                  <a:cxn ang="f1154">
                    <a:pos x="f1896" y="f1897"/>
                  </a:cxn>
                  <a:cxn ang="f1154">
                    <a:pos x="f1898" y="f1899"/>
                  </a:cxn>
                  <a:cxn ang="f1154">
                    <a:pos x="f1896" y="f1900"/>
                  </a:cxn>
                  <a:cxn ang="f1154">
                    <a:pos x="f1901" y="f1902"/>
                  </a:cxn>
                  <a:cxn ang="f1154">
                    <a:pos x="f1903" y="f1904"/>
                  </a:cxn>
                  <a:cxn ang="f1154">
                    <a:pos x="f1905" y="f1906"/>
                  </a:cxn>
                  <a:cxn ang="f1154">
                    <a:pos x="f1907" y="f1904"/>
                  </a:cxn>
                  <a:cxn ang="f1154">
                    <a:pos x="f1908" y="f1909"/>
                  </a:cxn>
                  <a:cxn ang="f1154">
                    <a:pos x="f1910" y="f1911"/>
                  </a:cxn>
                  <a:cxn ang="f1154">
                    <a:pos x="f1912" y="f1913"/>
                  </a:cxn>
                  <a:cxn ang="f1154">
                    <a:pos x="f1914" y="f1915"/>
                  </a:cxn>
                  <a:cxn ang="f1154">
                    <a:pos x="f1916" y="f1917"/>
                  </a:cxn>
                  <a:cxn ang="f1154">
                    <a:pos x="f1918" y="f1919"/>
                  </a:cxn>
                  <a:cxn ang="f1154">
                    <a:pos x="f1920" y="f1921"/>
                  </a:cxn>
                  <a:cxn ang="f1154">
                    <a:pos x="f1922" y="f1923"/>
                  </a:cxn>
                  <a:cxn ang="f1154">
                    <a:pos x="f1924" y="f1925"/>
                  </a:cxn>
                  <a:cxn ang="f1154">
                    <a:pos x="f1926" y="f1927"/>
                  </a:cxn>
                  <a:cxn ang="f1154">
                    <a:pos x="f1928" y="f1929"/>
                  </a:cxn>
                  <a:cxn ang="f1154">
                    <a:pos x="f1930" y="f1931"/>
                  </a:cxn>
                  <a:cxn ang="f1154">
                    <a:pos x="f1932" y="f1933"/>
                  </a:cxn>
                  <a:cxn ang="f1154">
                    <a:pos x="f1934" y="f1935"/>
                  </a:cxn>
                  <a:cxn ang="f1154">
                    <a:pos x="f1936" y="f1937"/>
                  </a:cxn>
                  <a:cxn ang="f1154">
                    <a:pos x="f1938" y="f1939"/>
                  </a:cxn>
                  <a:cxn ang="f1154">
                    <a:pos x="f1940" y="f1941"/>
                  </a:cxn>
                  <a:cxn ang="f1154">
                    <a:pos x="f1942" y="f1943"/>
                  </a:cxn>
                  <a:cxn ang="f1154">
                    <a:pos x="f1944" y="f1945"/>
                  </a:cxn>
                  <a:cxn ang="f1154">
                    <a:pos x="f1946" y="f1947"/>
                  </a:cxn>
                  <a:cxn ang="f1154">
                    <a:pos x="f1948" y="f1949"/>
                  </a:cxn>
                  <a:cxn ang="f1154">
                    <a:pos x="f1950" y="f1951"/>
                  </a:cxn>
                  <a:cxn ang="f1154">
                    <a:pos x="f1950" y="f1952"/>
                  </a:cxn>
                  <a:cxn ang="f1154">
                    <a:pos x="f1953" y="f1954"/>
                  </a:cxn>
                  <a:cxn ang="f1154">
                    <a:pos x="f1955" y="f1956"/>
                  </a:cxn>
                  <a:cxn ang="f1154">
                    <a:pos x="f1957" y="f1958"/>
                  </a:cxn>
                  <a:cxn ang="f1154">
                    <a:pos x="f1959" y="f1960"/>
                  </a:cxn>
                  <a:cxn ang="f1154">
                    <a:pos x="f1961" y="f1962"/>
                  </a:cxn>
                  <a:cxn ang="f1154">
                    <a:pos x="f1963" y="f1964"/>
                  </a:cxn>
                  <a:cxn ang="f1154">
                    <a:pos x="f1965" y="f1966"/>
                  </a:cxn>
                  <a:cxn ang="f1154">
                    <a:pos x="f1967" y="f1968"/>
                  </a:cxn>
                  <a:cxn ang="f1154">
                    <a:pos x="f1969" y="f1970"/>
                  </a:cxn>
                  <a:cxn ang="f1154">
                    <a:pos x="f1971" y="f1972"/>
                  </a:cxn>
                  <a:cxn ang="f1154">
                    <a:pos x="f1973" y="f1974"/>
                  </a:cxn>
                  <a:cxn ang="f1154">
                    <a:pos x="f1975" y="f1976"/>
                  </a:cxn>
                  <a:cxn ang="f1154">
                    <a:pos x="f1977" y="f1978"/>
                  </a:cxn>
                  <a:cxn ang="f1154">
                    <a:pos x="f1979" y="f1980"/>
                  </a:cxn>
                  <a:cxn ang="f1154">
                    <a:pos x="f1979" y="f1981"/>
                  </a:cxn>
                  <a:cxn ang="f1154">
                    <a:pos x="f1982" y="f1983"/>
                  </a:cxn>
                  <a:cxn ang="f1154">
                    <a:pos x="f1984" y="f1983"/>
                  </a:cxn>
                  <a:cxn ang="f1154">
                    <a:pos x="f1985" y="f1986"/>
                  </a:cxn>
                  <a:cxn ang="f1154">
                    <a:pos x="f1987" y="f1988"/>
                  </a:cxn>
                  <a:cxn ang="f1154">
                    <a:pos x="f1989" y="f1990"/>
                  </a:cxn>
                  <a:cxn ang="f1154">
                    <a:pos x="f1991" y="f1992"/>
                  </a:cxn>
                  <a:cxn ang="f1154">
                    <a:pos x="f1993" y="f1994"/>
                  </a:cxn>
                  <a:cxn ang="f1154">
                    <a:pos x="f1995" y="f1996"/>
                  </a:cxn>
                  <a:cxn ang="f1154">
                    <a:pos x="f1997" y="f1998"/>
                  </a:cxn>
                  <a:cxn ang="f1154">
                    <a:pos x="f1999" y="f2000"/>
                  </a:cxn>
                  <a:cxn ang="f1154">
                    <a:pos x="f2001" y="f2002"/>
                  </a:cxn>
                  <a:cxn ang="f1154">
                    <a:pos x="f2003" y="f2004"/>
                  </a:cxn>
                  <a:cxn ang="f1154">
                    <a:pos x="f2005" y="f2006"/>
                  </a:cxn>
                  <a:cxn ang="f1154">
                    <a:pos x="f2007" y="f2008"/>
                  </a:cxn>
                  <a:cxn ang="f1154">
                    <a:pos x="f2009" y="f2010"/>
                  </a:cxn>
                  <a:cxn ang="f1154">
                    <a:pos x="f2011" y="f1949"/>
                  </a:cxn>
                  <a:cxn ang="f1154">
                    <a:pos x="f2012" y="f2013"/>
                  </a:cxn>
                  <a:cxn ang="f1154">
                    <a:pos x="f2014" y="f2015"/>
                  </a:cxn>
                  <a:cxn ang="f1154">
                    <a:pos x="f2016" y="f2017"/>
                  </a:cxn>
                  <a:cxn ang="f1154">
                    <a:pos x="f2018" y="f2019"/>
                  </a:cxn>
                  <a:cxn ang="f1154">
                    <a:pos x="f2020" y="f2021"/>
                  </a:cxn>
                  <a:cxn ang="f1154">
                    <a:pos x="f2022" y="f2023"/>
                  </a:cxn>
                  <a:cxn ang="f1154">
                    <a:pos x="f2024" y="f2025"/>
                  </a:cxn>
                  <a:cxn ang="f1154">
                    <a:pos x="f2026" y="f2027"/>
                  </a:cxn>
                  <a:cxn ang="f1154">
                    <a:pos x="f2028" y="f2029"/>
                  </a:cxn>
                  <a:cxn ang="f1154">
                    <a:pos x="f2030" y="f2031"/>
                  </a:cxn>
                  <a:cxn ang="f1154">
                    <a:pos x="f2032" y="f2033"/>
                  </a:cxn>
                  <a:cxn ang="f1154">
                    <a:pos x="f2034" y="f2035"/>
                  </a:cxn>
                  <a:cxn ang="f1154">
                    <a:pos x="f2036" y="f2037"/>
                  </a:cxn>
                  <a:cxn ang="f1154">
                    <a:pos x="f2038" y="f2039"/>
                  </a:cxn>
                  <a:cxn ang="f1154">
                    <a:pos x="f2040" y="f2041"/>
                  </a:cxn>
                  <a:cxn ang="f1154">
                    <a:pos x="f2042" y="f2043"/>
                  </a:cxn>
                  <a:cxn ang="f1154">
                    <a:pos x="f2044" y="f2045"/>
                  </a:cxn>
                  <a:cxn ang="f1154">
                    <a:pos x="f2046" y="f2047"/>
                  </a:cxn>
                  <a:cxn ang="f1154">
                    <a:pos x="f2048" y="f2049"/>
                  </a:cxn>
                  <a:cxn ang="f1154">
                    <a:pos x="f2050" y="f2051"/>
                  </a:cxn>
                  <a:cxn ang="f1154">
                    <a:pos x="f2052" y="f2053"/>
                  </a:cxn>
                  <a:cxn ang="f1154">
                    <a:pos x="f2054" y="f1929"/>
                  </a:cxn>
                  <a:cxn ang="f1154">
                    <a:pos x="f2055" y="f2056"/>
                  </a:cxn>
                  <a:cxn ang="f1154">
                    <a:pos x="f2057" y="f1798"/>
                  </a:cxn>
                  <a:cxn ang="f1154">
                    <a:pos x="f2058" y="f2059"/>
                  </a:cxn>
                  <a:cxn ang="f1154">
                    <a:pos x="f2060" y="f2061"/>
                  </a:cxn>
                  <a:cxn ang="f1154">
                    <a:pos x="f2062" y="f2063"/>
                  </a:cxn>
                  <a:cxn ang="f1154">
                    <a:pos x="f2064" y="f2065"/>
                  </a:cxn>
                  <a:cxn ang="f1154">
                    <a:pos x="f2066" y="f2067"/>
                  </a:cxn>
                  <a:cxn ang="f1154">
                    <a:pos x="f2064" y="f2068"/>
                  </a:cxn>
                  <a:cxn ang="f1154">
                    <a:pos x="f2069" y="f2070"/>
                  </a:cxn>
                  <a:cxn ang="f1154">
                    <a:pos x="f1975" y="f2071"/>
                  </a:cxn>
                  <a:cxn ang="f1154">
                    <a:pos x="f2072" y="f2073"/>
                  </a:cxn>
                  <a:cxn ang="f1154">
                    <a:pos x="f2074" y="f2075"/>
                  </a:cxn>
                  <a:cxn ang="f1154">
                    <a:pos x="f2076" y="f2077"/>
                  </a:cxn>
                  <a:cxn ang="f1154">
                    <a:pos x="f2078" y="f2079"/>
                  </a:cxn>
                  <a:cxn ang="f1154">
                    <a:pos x="f2080" y="f2081"/>
                  </a:cxn>
                  <a:cxn ang="f1154">
                    <a:pos x="f2082" y="f1808"/>
                  </a:cxn>
                  <a:cxn ang="f1154">
                    <a:pos x="f2083" y="f2084"/>
                  </a:cxn>
                  <a:cxn ang="f1154">
                    <a:pos x="f2085" y="f2086"/>
                  </a:cxn>
                  <a:cxn ang="f1154">
                    <a:pos x="f1801" y="f1802"/>
                  </a:cxn>
                  <a:cxn ang="f1154">
                    <a:pos x="f1801" y="f1802"/>
                  </a:cxn>
                </a:cxnLst>
                <a:rect l="f1775" t="f1778" r="f1776" b="f1777"/>
                <a:pathLst>
                  <a:path w="3819525" h="2600325">
                    <a:moveTo>
                      <a:pt x="f8" y="f9"/>
                    </a:moveTo>
                    <a:cubicBezTo>
                      <a:pt x="f10" y="f11"/>
                      <a:pt x="f12" y="f13"/>
                      <a:pt x="f14" y="f15"/>
                    </a:cubicBezTo>
                    <a:cubicBezTo>
                      <a:pt x="f16" y="f17"/>
                      <a:pt x="f18" y="f19"/>
                      <a:pt x="f20" y="f21"/>
                    </a:cubicBezTo>
                    <a:cubicBezTo>
                      <a:pt x="f22" y="f23"/>
                      <a:pt x="f24" y="f25"/>
                      <a:pt x="f26" y="f27"/>
                    </a:cubicBezTo>
                    <a:cubicBezTo>
                      <a:pt x="f28" y="f29"/>
                      <a:pt x="f30" y="f29"/>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8" y="f9"/>
                    </a:cubicBezTo>
                    <a:lnTo>
                      <a:pt x="f8" y="f9"/>
                    </a:lnTo>
                    <a:close/>
                    <a:moveTo>
                      <a:pt x="f73" y="f74"/>
                    </a:moveTo>
                    <a:cubicBezTo>
                      <a:pt x="f75" y="f76"/>
                      <a:pt x="f77" y="f78"/>
                      <a:pt x="f79" y="f80"/>
                    </a:cubicBezTo>
                    <a:cubicBezTo>
                      <a:pt x="f81" y="f82"/>
                      <a:pt x="f83" y="f84"/>
                      <a:pt x="f85" y="f86"/>
                    </a:cubicBezTo>
                    <a:cubicBezTo>
                      <a:pt x="f87" y="f88"/>
                      <a:pt x="f89" y="f90"/>
                      <a:pt x="f91" y="f90"/>
                    </a:cubicBezTo>
                    <a:cubicBezTo>
                      <a:pt x="f92" y="f93"/>
                      <a:pt x="f94" y="f95"/>
                      <a:pt x="f96" y="f97"/>
                    </a:cubicBezTo>
                    <a:cubicBezTo>
                      <a:pt x="f98" y="f97"/>
                      <a:pt x="f99" y="f100"/>
                      <a:pt x="f101" y="f102"/>
                    </a:cubicBezTo>
                    <a:cubicBezTo>
                      <a:pt x="f103" y="f104"/>
                      <a:pt x="f105" y="f106"/>
                      <a:pt x="f107" y="f108"/>
                    </a:cubicBezTo>
                    <a:cubicBezTo>
                      <a:pt x="f109" y="f110"/>
                      <a:pt x="f109" y="f111"/>
                      <a:pt x="f112" y="f113"/>
                    </a:cubicBezTo>
                    <a:cubicBezTo>
                      <a:pt x="f114" y="f115"/>
                      <a:pt x="f116" y="f117"/>
                      <a:pt x="f118" y="f119"/>
                    </a:cubicBezTo>
                    <a:cubicBezTo>
                      <a:pt x="f120" y="f121"/>
                      <a:pt x="f122" y="f123"/>
                      <a:pt x="f124" y="f125"/>
                    </a:cubicBezTo>
                    <a:cubicBezTo>
                      <a:pt x="f126" y="f127"/>
                      <a:pt x="f128" y="f129"/>
                      <a:pt x="f130" y="f131"/>
                    </a:cubicBezTo>
                    <a:cubicBezTo>
                      <a:pt x="f132" y="f133"/>
                      <a:pt x="f134" y="f135"/>
                      <a:pt x="f136" y="f137"/>
                    </a:cubicBezTo>
                    <a:cubicBezTo>
                      <a:pt x="f138" y="f139"/>
                      <a:pt x="f140" y="f141"/>
                      <a:pt x="f142" y="f143"/>
                    </a:cubicBezTo>
                    <a:cubicBezTo>
                      <a:pt x="f144" y="f145"/>
                      <a:pt x="f138" y="f146"/>
                      <a:pt x="f147" y="f148"/>
                    </a:cubicBezTo>
                    <a:cubicBezTo>
                      <a:pt x="f149" y="f150"/>
                      <a:pt x="f151" y="f152"/>
                      <a:pt x="f92" y="f145"/>
                    </a:cubicBezTo>
                    <a:cubicBezTo>
                      <a:pt x="f153" y="f154"/>
                      <a:pt x="f155" y="f156"/>
                      <a:pt x="f157" y="f158"/>
                    </a:cubicBezTo>
                    <a:cubicBezTo>
                      <a:pt x="f130" y="f159"/>
                      <a:pt x="f126" y="f159"/>
                      <a:pt x="f160" y="f137"/>
                    </a:cubicBezTo>
                    <a:cubicBezTo>
                      <a:pt x="f161" y="f162"/>
                      <a:pt x="f163" y="f164"/>
                      <a:pt x="f165" y="f166"/>
                    </a:cubicBezTo>
                    <a:cubicBezTo>
                      <a:pt x="f167" y="f168"/>
                      <a:pt x="f85" y="f169"/>
                      <a:pt x="f170" y="f171"/>
                    </a:cubicBezTo>
                    <a:cubicBezTo>
                      <a:pt x="f172" y="f173"/>
                      <a:pt x="f174" y="f143"/>
                      <a:pt x="f175" y="f154"/>
                    </a:cubicBezTo>
                    <a:cubicBezTo>
                      <a:pt x="f176" y="f177"/>
                      <a:pt x="f178" y="f166"/>
                      <a:pt x="f179" y="f150"/>
                    </a:cubicBezTo>
                    <a:cubicBezTo>
                      <a:pt x="f180" y="f181"/>
                      <a:pt x="f182" y="f183"/>
                      <a:pt x="f184" y="f185"/>
                    </a:cubicBezTo>
                    <a:cubicBezTo>
                      <a:pt x="f186" y="f187"/>
                      <a:pt x="f188" y="f189"/>
                      <a:pt x="f190" y="f191"/>
                    </a:cubicBezTo>
                    <a:cubicBezTo>
                      <a:pt x="f172" y="f192"/>
                      <a:pt x="f85" y="f193"/>
                      <a:pt x="f194" y="f195"/>
                    </a:cubicBezTo>
                    <a:cubicBezTo>
                      <a:pt x="f165" y="f192"/>
                      <a:pt x="f196" y="f197"/>
                      <a:pt x="f198" y="f199"/>
                    </a:cubicBezTo>
                    <a:cubicBezTo>
                      <a:pt x="f200" y="f201"/>
                      <a:pt x="f202" y="f203"/>
                      <a:pt x="f204" y="f205"/>
                    </a:cubicBezTo>
                    <a:cubicBezTo>
                      <a:pt x="f206" y="f207"/>
                      <a:pt x="f167" y="f208"/>
                      <a:pt x="f209" y="f210"/>
                    </a:cubicBezTo>
                    <a:cubicBezTo>
                      <a:pt x="f211" y="f212"/>
                      <a:pt x="f213" y="f214"/>
                      <a:pt x="f215" y="f216"/>
                    </a:cubicBezTo>
                    <a:cubicBezTo>
                      <a:pt x="f217" y="f218"/>
                      <a:pt x="f219" y="f220"/>
                      <a:pt x="f221" y="f222"/>
                    </a:cubicBezTo>
                    <a:cubicBezTo>
                      <a:pt x="f223" y="f224"/>
                      <a:pt x="f225" y="f226"/>
                      <a:pt x="f227" y="f228"/>
                    </a:cubicBezTo>
                    <a:cubicBezTo>
                      <a:pt x="f229" y="f230"/>
                      <a:pt x="f231" y="f232"/>
                      <a:pt x="f233" y="f234"/>
                    </a:cubicBezTo>
                    <a:cubicBezTo>
                      <a:pt x="f235" y="f236"/>
                      <a:pt x="f237" y="f238"/>
                      <a:pt x="f239" y="f240"/>
                    </a:cubicBezTo>
                    <a:cubicBezTo>
                      <a:pt x="f241" y="f242"/>
                      <a:pt x="f243" y="f208"/>
                      <a:pt x="f244" y="f245"/>
                    </a:cubicBezTo>
                    <a:cubicBezTo>
                      <a:pt x="f246" y="f247"/>
                      <a:pt x="f248" y="f249"/>
                      <a:pt x="f250" y="f251"/>
                    </a:cubicBezTo>
                    <a:cubicBezTo>
                      <a:pt x="f252" y="f253"/>
                      <a:pt x="f254" y="f255"/>
                      <a:pt x="f256" y="f257"/>
                    </a:cubicBezTo>
                    <a:cubicBezTo>
                      <a:pt x="f258" y="f259"/>
                      <a:pt x="f260" y="f261"/>
                      <a:pt x="f262" y="f263"/>
                    </a:cubicBezTo>
                    <a:cubicBezTo>
                      <a:pt x="f264" y="f265"/>
                      <a:pt x="f47" y="f266"/>
                      <a:pt x="f267" y="f268"/>
                    </a:cubicBezTo>
                    <a:cubicBezTo>
                      <a:pt x="f269" y="f11"/>
                      <a:pt x="f270" y="f271"/>
                      <a:pt x="f94" y="f272"/>
                    </a:cubicBezTo>
                    <a:cubicBezTo>
                      <a:pt x="f273" y="f274"/>
                      <a:pt x="f275" y="f276"/>
                      <a:pt x="f277" y="f278"/>
                    </a:cubicBezTo>
                    <a:cubicBezTo>
                      <a:pt x="f279" y="f280"/>
                      <a:pt x="f281" y="f282"/>
                      <a:pt x="f283" y="f284"/>
                    </a:cubicBezTo>
                    <a:cubicBezTo>
                      <a:pt x="f285" y="f286"/>
                      <a:pt x="f287" y="f288"/>
                      <a:pt x="f289" y="f290"/>
                    </a:cubicBezTo>
                    <a:cubicBezTo>
                      <a:pt x="f291" y="f292"/>
                      <a:pt x="f293" y="f284"/>
                      <a:pt x="f294" y="f295"/>
                    </a:cubicBezTo>
                    <a:cubicBezTo>
                      <a:pt x="f296" y="f297"/>
                      <a:pt x="f298" y="f299"/>
                      <a:pt x="f300" y="f301"/>
                    </a:cubicBezTo>
                    <a:cubicBezTo>
                      <a:pt x="f302" y="f303"/>
                      <a:pt x="f304" y="f288"/>
                      <a:pt x="f305" y="f306"/>
                    </a:cubicBezTo>
                    <a:lnTo>
                      <a:pt x="f307" y="f308"/>
                    </a:lnTo>
                    <a:cubicBezTo>
                      <a:pt x="f309" y="f310"/>
                      <a:pt x="f309" y="f311"/>
                      <a:pt x="f312" y="f313"/>
                    </a:cubicBezTo>
                    <a:cubicBezTo>
                      <a:pt x="f314" y="f315"/>
                      <a:pt x="f316" y="f317"/>
                      <a:pt x="f318" y="f319"/>
                    </a:cubicBezTo>
                    <a:cubicBezTo>
                      <a:pt x="f320" y="f321"/>
                      <a:pt x="f322" y="f323"/>
                      <a:pt x="f324" y="f325"/>
                    </a:cubicBezTo>
                    <a:cubicBezTo>
                      <a:pt x="f326" y="f64"/>
                      <a:pt x="f327" y="f328"/>
                      <a:pt x="f329" y="f330"/>
                    </a:cubicBezTo>
                    <a:cubicBezTo>
                      <a:pt x="f331" y="f332"/>
                      <a:pt x="f333" y="f334"/>
                      <a:pt x="f335" y="f336"/>
                    </a:cubicBezTo>
                    <a:cubicBezTo>
                      <a:pt x="f337" y="f338"/>
                      <a:pt x="f339" y="f340"/>
                      <a:pt x="f329" y="f341"/>
                    </a:cubicBezTo>
                    <a:cubicBezTo>
                      <a:pt x="f342" y="f343"/>
                      <a:pt x="f305" y="f344"/>
                      <a:pt x="f345" y="f346"/>
                    </a:cubicBezTo>
                    <a:cubicBezTo>
                      <a:pt x="f347" y="f348"/>
                      <a:pt x="f349" y="f350"/>
                      <a:pt x="f351" y="f352"/>
                    </a:cubicBezTo>
                    <a:cubicBezTo>
                      <a:pt x="f353" y="f354"/>
                      <a:pt x="f300" y="f352"/>
                      <a:pt x="f355" y="f356"/>
                    </a:cubicBezTo>
                    <a:cubicBezTo>
                      <a:pt x="f357" y="f358"/>
                      <a:pt x="f359" y="f360"/>
                      <a:pt x="f361" y="f352"/>
                    </a:cubicBezTo>
                    <a:cubicBezTo>
                      <a:pt x="f362" y="f348"/>
                      <a:pt x="f363" y="f364"/>
                      <a:pt x="f365" y="f366"/>
                    </a:cubicBezTo>
                    <a:cubicBezTo>
                      <a:pt x="f367" y="f368"/>
                      <a:pt x="f369" y="f370"/>
                      <a:pt x="f371" y="f372"/>
                    </a:cubicBezTo>
                    <a:cubicBezTo>
                      <a:pt x="f373" y="f366"/>
                      <a:pt x="f374" y="f375"/>
                      <a:pt x="f376" y="f52"/>
                    </a:cubicBezTo>
                    <a:cubicBezTo>
                      <a:pt x="f377" y="f378"/>
                      <a:pt x="f379" y="f380"/>
                      <a:pt x="f381" y="f382"/>
                    </a:cubicBezTo>
                    <a:cubicBezTo>
                      <a:pt x="f383" y="f384"/>
                      <a:pt x="f385" y="f386"/>
                      <a:pt x="f387" y="f388"/>
                    </a:cubicBezTo>
                    <a:cubicBezTo>
                      <a:pt x="f389" y="f390"/>
                      <a:pt x="f391" y="f392"/>
                      <a:pt x="f393" y="f394"/>
                    </a:cubicBezTo>
                    <a:cubicBezTo>
                      <a:pt x="f395" y="f396"/>
                      <a:pt x="f397" y="f398"/>
                      <a:pt x="f399" y="f400"/>
                    </a:cubicBezTo>
                    <a:cubicBezTo>
                      <a:pt x="f91" y="f401"/>
                      <a:pt x="f402" y="f403"/>
                      <a:pt x="f404" y="f405"/>
                    </a:cubicBezTo>
                    <a:cubicBezTo>
                      <a:pt x="f406" y="f407"/>
                      <a:pt x="f408" y="f409"/>
                      <a:pt x="f410" y="f411"/>
                    </a:cubicBezTo>
                    <a:cubicBezTo>
                      <a:pt x="f412" y="f413"/>
                      <a:pt x="f414" y="f415"/>
                      <a:pt x="f416" y="f409"/>
                    </a:cubicBezTo>
                    <a:cubicBezTo>
                      <a:pt x="f59" y="f417"/>
                      <a:pt x="f418" y="f392"/>
                      <a:pt x="f419" y="f420"/>
                    </a:cubicBezTo>
                    <a:cubicBezTo>
                      <a:pt x="f421" y="f422"/>
                      <a:pt x="f423" y="f424"/>
                      <a:pt x="f425" y="f426"/>
                    </a:cubicBezTo>
                    <a:cubicBezTo>
                      <a:pt x="f427" y="f428"/>
                      <a:pt x="f429" y="f430"/>
                      <a:pt x="f431" y="f432"/>
                    </a:cubicBezTo>
                    <a:cubicBezTo>
                      <a:pt x="f433" y="f434"/>
                      <a:pt x="f435" y="f436"/>
                      <a:pt x="f437" y="f438"/>
                    </a:cubicBezTo>
                    <a:cubicBezTo>
                      <a:pt x="f439" y="f440"/>
                      <a:pt x="f441" y="f442"/>
                      <a:pt x="f443" y="f444"/>
                    </a:cubicBezTo>
                    <a:cubicBezTo>
                      <a:pt x="f445" y="f446"/>
                      <a:pt x="f447" y="f448"/>
                      <a:pt x="f449" y="f450"/>
                    </a:cubicBezTo>
                    <a:cubicBezTo>
                      <a:pt x="f451" y="f452"/>
                      <a:pt x="f445" y="f453"/>
                      <a:pt x="f454" y="f455"/>
                    </a:cubicBezTo>
                    <a:cubicBezTo>
                      <a:pt x="f456" y="f457"/>
                      <a:pt x="f458" y="f459"/>
                      <a:pt x="f456" y="f460"/>
                    </a:cubicBezTo>
                    <a:cubicBezTo>
                      <a:pt x="f441" y="f461"/>
                      <a:pt x="f462" y="f463"/>
                      <a:pt x="f464" y="f465"/>
                    </a:cubicBezTo>
                    <a:cubicBezTo>
                      <a:pt x="f458" y="f466"/>
                      <a:pt x="f262" y="f467"/>
                      <a:pt x="f468" y="f469"/>
                    </a:cubicBezTo>
                    <a:cubicBezTo>
                      <a:pt x="f470" y="f471"/>
                      <a:pt x="f51" y="f472"/>
                      <a:pt x="f473" y="f474"/>
                    </a:cubicBezTo>
                    <a:cubicBezTo>
                      <a:pt x="f475" y="f476"/>
                      <a:pt x="f477" y="f478"/>
                      <a:pt x="f479" y="f480"/>
                    </a:cubicBezTo>
                    <a:cubicBezTo>
                      <a:pt x="f481" y="f482"/>
                      <a:pt x="f481" y="f483"/>
                      <a:pt x="f479" y="f484"/>
                    </a:cubicBezTo>
                    <a:cubicBezTo>
                      <a:pt x="f477" y="f485"/>
                      <a:pt x="f486" y="f487"/>
                      <a:pt x="f488" y="f489"/>
                    </a:cubicBezTo>
                    <a:cubicBezTo>
                      <a:pt x="f233" y="f490"/>
                      <a:pt x="f241" y="f491"/>
                      <a:pt x="f492" y="f485"/>
                    </a:cubicBezTo>
                    <a:cubicBezTo>
                      <a:pt x="f493" y="f494"/>
                      <a:pt x="f495" y="f496"/>
                      <a:pt x="f497" y="f498"/>
                    </a:cubicBezTo>
                    <a:cubicBezTo>
                      <a:pt x="f499" y="f500"/>
                      <a:pt x="f501" y="f502"/>
                      <a:pt x="f503" y="f504"/>
                    </a:cubicBezTo>
                    <a:cubicBezTo>
                      <a:pt x="f505" y="f506"/>
                      <a:pt x="f507" y="f508"/>
                      <a:pt x="f509" y="f510"/>
                    </a:cubicBezTo>
                    <a:cubicBezTo>
                      <a:pt x="f511" y="f512"/>
                      <a:pt x="f513" y="f514"/>
                      <a:pt x="f515" y="f516"/>
                    </a:cubicBezTo>
                    <a:cubicBezTo>
                      <a:pt x="f517" y="f518"/>
                      <a:pt x="f519" y="f520"/>
                      <a:pt x="f519" y="f521"/>
                    </a:cubicBezTo>
                    <a:cubicBezTo>
                      <a:pt x="f522" y="f523"/>
                      <a:pt x="f524" y="f525"/>
                      <a:pt x="f526" y="f527"/>
                    </a:cubicBezTo>
                    <a:cubicBezTo>
                      <a:pt x="f528" y="f529"/>
                      <a:pt x="f524" y="f459"/>
                      <a:pt x="f530" y="f531"/>
                    </a:cubicBezTo>
                    <a:cubicBezTo>
                      <a:pt x="f532" y="f533"/>
                      <a:pt x="f534" y="f535"/>
                      <a:pt x="f536" y="f535"/>
                    </a:cubicBezTo>
                    <a:cubicBezTo>
                      <a:pt x="f537" y="f535"/>
                      <a:pt x="f538" y="f539"/>
                      <a:pt x="f540" y="f541"/>
                    </a:cubicBezTo>
                    <a:cubicBezTo>
                      <a:pt x="f542" y="f543"/>
                      <a:pt x="f540" y="f544"/>
                      <a:pt x="f545" y="f546"/>
                    </a:cubicBezTo>
                    <a:cubicBezTo>
                      <a:pt x="f69" y="f444"/>
                      <a:pt x="f33" y="f547"/>
                      <a:pt x="f548" y="f549"/>
                    </a:cubicBezTo>
                    <a:cubicBezTo>
                      <a:pt x="f30" y="f550"/>
                      <a:pt x="f551" y="f552"/>
                      <a:pt x="f553" y="f463"/>
                    </a:cubicBezTo>
                    <a:cubicBezTo>
                      <a:pt x="f553" y="f554"/>
                      <a:pt x="f555" y="f556"/>
                      <a:pt x="f553" y="f557"/>
                    </a:cubicBezTo>
                    <a:cubicBezTo>
                      <a:pt x="f558" y="f510"/>
                      <a:pt x="f559" y="f560"/>
                      <a:pt x="f561" y="f562"/>
                    </a:cubicBezTo>
                    <a:lnTo>
                      <a:pt x="f563" y="f562"/>
                    </a:lnTo>
                    <a:cubicBezTo>
                      <a:pt x="f564" y="f512"/>
                      <a:pt x="f565" y="f566"/>
                      <a:pt x="f567" y="f514"/>
                    </a:cubicBezTo>
                    <a:cubicBezTo>
                      <a:pt x="f568" y="f569"/>
                      <a:pt x="f565" y="f570"/>
                      <a:pt x="f571" y="f572"/>
                    </a:cubicBezTo>
                    <a:cubicBezTo>
                      <a:pt x="f573" y="f574"/>
                      <a:pt x="f575" y="f576"/>
                      <a:pt x="f575" y="f577"/>
                    </a:cubicBezTo>
                    <a:cubicBezTo>
                      <a:pt x="f578" y="f579"/>
                      <a:pt x="f580" y="f581"/>
                      <a:pt x="f582" y="f583"/>
                    </a:cubicBezTo>
                    <a:cubicBezTo>
                      <a:pt x="f584" y="f585"/>
                      <a:pt x="f586" y="f587"/>
                      <a:pt x="f588" y="f589"/>
                    </a:cubicBezTo>
                    <a:cubicBezTo>
                      <a:pt x="f26" y="f589"/>
                      <a:pt x="f590" y="f591"/>
                      <a:pt x="f592" y="f593"/>
                    </a:cubicBezTo>
                    <a:cubicBezTo>
                      <a:pt x="f594" y="f595"/>
                      <a:pt x="f596" y="f597"/>
                      <a:pt x="f598" y="f599"/>
                    </a:cubicBezTo>
                    <a:cubicBezTo>
                      <a:pt x="f600" y="f601"/>
                      <a:pt x="f602" y="f603"/>
                      <a:pt x="f604" y="f605"/>
                    </a:cubicBezTo>
                    <a:cubicBezTo>
                      <a:pt x="f606" y="f607"/>
                      <a:pt x="f608" y="f607"/>
                      <a:pt x="f609" y="f610"/>
                    </a:cubicBezTo>
                    <a:cubicBezTo>
                      <a:pt x="f611" y="f612"/>
                      <a:pt x="f613" y="f614"/>
                      <a:pt x="f615" y="f616"/>
                    </a:cubicBezTo>
                    <a:cubicBezTo>
                      <a:pt x="f617" y="f618"/>
                      <a:pt x="f619" y="f620"/>
                      <a:pt x="f621" y="f622"/>
                    </a:cubicBezTo>
                    <a:cubicBezTo>
                      <a:pt x="f623" y="f624"/>
                      <a:pt x="f625" y="f626"/>
                      <a:pt x="f627" y="f628"/>
                    </a:cubicBezTo>
                    <a:cubicBezTo>
                      <a:pt x="f629" y="f630"/>
                      <a:pt x="f629" y="f631"/>
                      <a:pt x="f632" y="f633"/>
                    </a:cubicBezTo>
                    <a:cubicBezTo>
                      <a:pt x="f627" y="f634"/>
                      <a:pt x="f635" y="f636"/>
                      <a:pt x="f637" y="f474"/>
                    </a:cubicBezTo>
                    <a:cubicBezTo>
                      <a:pt x="f638" y="f639"/>
                      <a:pt x="f640" y="f562"/>
                      <a:pt x="f641" y="f639"/>
                    </a:cubicBezTo>
                    <a:cubicBezTo>
                      <a:pt x="f642" y="f643"/>
                      <a:pt x="f644" y="f562"/>
                      <a:pt x="f645" y="f646"/>
                    </a:cubicBezTo>
                    <a:cubicBezTo>
                      <a:pt x="f606" y="f504"/>
                      <a:pt x="f642" y="f647"/>
                      <a:pt x="f648" y="f649"/>
                    </a:cubicBezTo>
                    <a:cubicBezTo>
                      <a:pt x="f648" y="f465"/>
                      <a:pt x="f650" y="f525"/>
                      <a:pt x="f651" y="f652"/>
                    </a:cubicBezTo>
                    <a:cubicBezTo>
                      <a:pt x="f638" y="f653"/>
                      <a:pt x="f654" y="f655"/>
                      <a:pt x="f623" y="f656"/>
                    </a:cubicBezTo>
                    <a:cubicBezTo>
                      <a:pt x="f657" y="f658"/>
                      <a:pt x="f659" y="f660"/>
                      <a:pt x="f661" y="f662"/>
                    </a:cubicBezTo>
                    <a:cubicBezTo>
                      <a:pt x="f663" y="f664"/>
                      <a:pt x="f665" y="f666"/>
                      <a:pt x="f667" y="f668"/>
                    </a:cubicBezTo>
                    <a:cubicBezTo>
                      <a:pt x="f669" y="f670"/>
                      <a:pt x="f671" y="f672"/>
                      <a:pt x="f673" y="f674"/>
                    </a:cubicBezTo>
                    <a:lnTo>
                      <a:pt x="f675" y="f461"/>
                    </a:lnTo>
                    <a:cubicBezTo>
                      <a:pt x="f676" y="f677"/>
                      <a:pt x="f678" y="f554"/>
                      <a:pt x="f679" y="f680"/>
                    </a:cubicBezTo>
                    <a:cubicBezTo>
                      <a:pt x="f681" y="f646"/>
                      <a:pt x="f682" y="f683"/>
                      <a:pt x="f684" y="f685"/>
                    </a:cubicBezTo>
                    <a:cubicBezTo>
                      <a:pt x="f686" y="f687"/>
                      <a:pt x="f688" y="f689"/>
                      <a:pt x="f690" y="f691"/>
                    </a:cubicBezTo>
                    <a:cubicBezTo>
                      <a:pt x="f692" y="f577"/>
                      <a:pt x="f693" y="f694"/>
                      <a:pt x="f695" y="f696"/>
                    </a:cubicBezTo>
                    <a:cubicBezTo>
                      <a:pt x="f693" y="f697"/>
                      <a:pt x="f698" y="f498"/>
                      <a:pt x="f699" y="f700"/>
                    </a:cubicBezTo>
                    <a:cubicBezTo>
                      <a:pt x="f701" y="f702"/>
                      <a:pt x="f703" y="f704"/>
                      <a:pt x="f705" y="f706"/>
                    </a:cubicBezTo>
                    <a:cubicBezTo>
                      <a:pt x="f707" y="f708"/>
                      <a:pt x="f709" y="f710"/>
                      <a:pt x="f711" y="f712"/>
                    </a:cubicBezTo>
                    <a:cubicBezTo>
                      <a:pt x="f713" y="f714"/>
                      <a:pt x="f715" y="f444"/>
                      <a:pt x="f716" y="f717"/>
                    </a:cubicBezTo>
                    <a:cubicBezTo>
                      <a:pt x="f718" y="f719"/>
                      <a:pt x="f720" y="f721"/>
                      <a:pt x="f722" y="f723"/>
                    </a:cubicBezTo>
                    <a:cubicBezTo>
                      <a:pt x="f724" y="f725"/>
                      <a:pt x="f726" y="f727"/>
                      <a:pt x="f728" y="f729"/>
                    </a:cubicBezTo>
                    <a:cubicBezTo>
                      <a:pt x="f730" y="f731"/>
                      <a:pt x="f732" y="f733"/>
                      <a:pt x="f734" y="f735"/>
                    </a:cubicBezTo>
                    <a:cubicBezTo>
                      <a:pt x="f736" y="f737"/>
                      <a:pt x="f738" y="f450"/>
                      <a:pt x="f739" y="f740"/>
                    </a:cubicBezTo>
                    <a:cubicBezTo>
                      <a:pt x="f741" y="f742"/>
                      <a:pt x="f743" y="f398"/>
                      <a:pt x="f744" y="f420"/>
                    </a:cubicBezTo>
                    <a:cubicBezTo>
                      <a:pt x="f745" y="f746"/>
                      <a:pt x="f745" y="f746"/>
                      <a:pt x="f747" y="f748"/>
                    </a:cubicBezTo>
                    <a:cubicBezTo>
                      <a:pt x="f749" y="f750"/>
                      <a:pt x="f751" y="f752"/>
                      <a:pt x="f753" y="f62"/>
                    </a:cubicBezTo>
                    <a:cubicBezTo>
                      <a:pt x="f754" y="f755"/>
                      <a:pt x="f756" y="f19"/>
                      <a:pt x="f757" y="f758"/>
                    </a:cubicBezTo>
                    <a:cubicBezTo>
                      <a:pt x="f759" y="f760"/>
                      <a:pt x="f761" y="f762"/>
                      <a:pt x="f763" y="f764"/>
                    </a:cubicBezTo>
                    <a:cubicBezTo>
                      <a:pt x="f623" y="f765"/>
                      <a:pt x="f596" y="f193"/>
                      <a:pt x="f766" y="f767"/>
                    </a:cubicBezTo>
                    <a:cubicBezTo>
                      <a:pt x="f768" y="f769"/>
                      <a:pt x="f20" y="f770"/>
                      <a:pt x="f771" y="f772"/>
                    </a:cubicBezTo>
                    <a:cubicBezTo>
                      <a:pt x="f773" y="f774"/>
                      <a:pt x="f71" y="f775"/>
                      <a:pt x="f71" y="f776"/>
                    </a:cubicBezTo>
                    <a:cubicBezTo>
                      <a:pt x="f777" y="f778"/>
                      <a:pt x="f779" y="f780"/>
                      <a:pt x="f771" y="f778"/>
                    </a:cubicBezTo>
                    <a:cubicBezTo>
                      <a:pt x="f781" y="f782"/>
                      <a:pt x="f783" y="f784"/>
                      <a:pt x="f785" y="f786"/>
                    </a:cubicBezTo>
                    <a:cubicBezTo>
                      <a:pt x="f787" y="f788"/>
                      <a:pt x="f524" y="f789"/>
                      <a:pt x="f545" y="f790"/>
                    </a:cubicBezTo>
                    <a:cubicBezTo>
                      <a:pt x="f791" y="f792"/>
                      <a:pt x="f793" y="f794"/>
                      <a:pt x="f795" y="f796"/>
                    </a:cubicBezTo>
                    <a:cubicBezTo>
                      <a:pt x="f797" y="f798"/>
                      <a:pt x="f507" y="f798"/>
                      <a:pt x="f799" y="f111"/>
                    </a:cubicBezTo>
                    <a:cubicBezTo>
                      <a:pt x="f800" y="f110"/>
                      <a:pt x="f801" y="f802"/>
                      <a:pt x="f16" y="f803"/>
                    </a:cubicBezTo>
                    <a:cubicBezTo>
                      <a:pt x="f804" y="f805"/>
                      <a:pt x="f806" y="f807"/>
                      <a:pt x="f808" y="f809"/>
                    </a:cubicBezTo>
                    <a:cubicBezTo>
                      <a:pt x="f810" y="f811"/>
                      <a:pt x="f812" y="f813"/>
                      <a:pt x="f814" y="f815"/>
                    </a:cubicBezTo>
                    <a:cubicBezTo>
                      <a:pt x="f447" y="f816"/>
                      <a:pt x="f441" y="f817"/>
                      <a:pt x="f818" y="f90"/>
                    </a:cubicBezTo>
                    <a:cubicBezTo>
                      <a:pt x="f819" y="f820"/>
                      <a:pt x="f821" y="f822"/>
                      <a:pt x="f823" y="f824"/>
                    </a:cubicBezTo>
                    <a:cubicBezTo>
                      <a:pt x="f825" y="f826"/>
                      <a:pt x="f827" y="f828"/>
                      <a:pt x="f791" y="f829"/>
                    </a:cubicBezTo>
                    <a:cubicBezTo>
                      <a:pt x="f830" y="f831"/>
                      <a:pt x="f832" y="f833"/>
                      <a:pt x="f73" y="f74"/>
                    </a:cubicBezTo>
                    <a:lnTo>
                      <a:pt x="f73" y="f74"/>
                    </a:lnTo>
                    <a:close/>
                  </a:path>
                </a:pathLst>
              </a:custGeom>
              <a:solidFill>
                <a:srgbClr val="E5711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64" name="Freeform: Shape 421">
                <a:extLst>
                  <a:ext uri="{FF2B5EF4-FFF2-40B4-BE49-F238E27FC236}">
                    <a16:creationId xmlns:a16="http://schemas.microsoft.com/office/drawing/2014/main" id="{F4A69305-E876-418A-B2D4-87BA891F05B7}"/>
                  </a:ext>
                </a:extLst>
              </p:cNvPr>
              <p:cNvSpPr/>
              <p:nvPr/>
            </p:nvSpPr>
            <p:spPr>
              <a:xfrm rot="21004770">
                <a:off x="1971666" y="1224701"/>
                <a:ext cx="1859185" cy="464551"/>
              </a:xfrm>
              <a:custGeom>
                <a:avLst/>
                <a:gdLst>
                  <a:gd name="f0" fmla="val 10800000"/>
                  <a:gd name="f1" fmla="val 5400000"/>
                  <a:gd name="f2" fmla="val 180"/>
                  <a:gd name="f3" fmla="val w"/>
                  <a:gd name="f4" fmla="val h"/>
                  <a:gd name="f5" fmla="val 0"/>
                  <a:gd name="f6" fmla="val 5717828"/>
                  <a:gd name="f7" fmla="val 699020"/>
                  <a:gd name="f8" fmla="val 4526353"/>
                  <a:gd name="f9" fmla="val 396922"/>
                  <a:gd name="f10" fmla="val 4649663"/>
                  <a:gd name="f11" fmla="val 356080"/>
                  <a:gd name="f12" fmla="val 4807532"/>
                  <a:gd name="f13" fmla="val 350582"/>
                  <a:gd name="f14" fmla="val 4920632"/>
                  <a:gd name="f15" fmla="val 411059"/>
                  <a:gd name="f16" fmla="val 4974825"/>
                  <a:gd name="f17" fmla="val 440120"/>
                  <a:gd name="f18" fmla="val 5003886"/>
                  <a:gd name="f19" fmla="val 495099"/>
                  <a:gd name="f20" fmla="val 5063578"/>
                  <a:gd name="f21" fmla="val 510022"/>
                  <a:gd name="f22" fmla="val 5159398"/>
                  <a:gd name="f23" fmla="val 534370"/>
                  <a:gd name="f24" fmla="val 5252863"/>
                  <a:gd name="f25" fmla="val 518661"/>
                  <a:gd name="f26" fmla="val 5344757"/>
                  <a:gd name="f27" fmla="val 489601"/>
                  <a:gd name="f28" fmla="val 5408375"/>
                  <a:gd name="f29" fmla="val 469966"/>
                  <a:gd name="f30" fmla="val 5468067"/>
                  <a:gd name="f31" fmla="val 440905"/>
                  <a:gd name="f32" fmla="val 5528544"/>
                  <a:gd name="f33" fmla="val 413416"/>
                  <a:gd name="f34" fmla="val 5548179"/>
                  <a:gd name="f35" fmla="val 404776"/>
                  <a:gd name="f36" fmla="val 5570171"/>
                  <a:gd name="f37" fmla="val 406347"/>
                  <a:gd name="f38" fmla="val 5590592"/>
                  <a:gd name="f39" fmla="val 417343"/>
                  <a:gd name="f40" fmla="val 5724112"/>
                  <a:gd name="f41" fmla="val 297959"/>
                  <a:gd name="f42" fmla="val 5592948"/>
                  <a:gd name="f43" fmla="val 219418"/>
                  <a:gd name="f44" fmla="val 5518333"/>
                  <a:gd name="f45" fmla="val 37987"/>
                  <a:gd name="f46" fmla="val 5484561"/>
                  <a:gd name="f47" fmla="val 15210"/>
                  <a:gd name="f48" fmla="val 5450002"/>
                  <a:gd name="f49" fmla="val -8353"/>
                  <a:gd name="f50" fmla="val 5416229"/>
                  <a:gd name="f51" fmla="val -4426"/>
                  <a:gd name="f52" fmla="val 5387954"/>
                  <a:gd name="f53" fmla="val 26206"/>
                  <a:gd name="f54" fmla="val 5374602"/>
                  <a:gd name="f55" fmla="val 40343"/>
                  <a:gd name="f56" fmla="val 5306271"/>
                  <a:gd name="f57" fmla="val 167580"/>
                  <a:gd name="f58" fmla="val 5271713"/>
                  <a:gd name="f59" fmla="val 207637"/>
                  <a:gd name="f60" fmla="val 5255219"/>
                  <a:gd name="f61" fmla="val 227272"/>
                  <a:gd name="f62" fmla="val 5192386"/>
                  <a:gd name="f63" fmla="val 233555"/>
                  <a:gd name="f64" fmla="val 5175106"/>
                  <a:gd name="f65" fmla="val 215491"/>
                  <a:gd name="f66" fmla="val 5147617"/>
                  <a:gd name="f67" fmla="val 185645"/>
                  <a:gd name="f68" fmla="val 5120913"/>
                  <a:gd name="f69" fmla="val 179362"/>
                  <a:gd name="f70" fmla="val 5077715"/>
                  <a:gd name="f71" fmla="val 188001"/>
                  <a:gd name="f72" fmla="val 4992890"/>
                  <a:gd name="f73" fmla="val 205280"/>
                  <a:gd name="f74" fmla="val 4904138"/>
                  <a:gd name="f75" fmla="val 206066"/>
                  <a:gd name="f76" fmla="val 4820099"/>
                  <a:gd name="f77" fmla="val 175435"/>
                  <a:gd name="f78" fmla="val 4733703"/>
                  <a:gd name="f79" fmla="val 144018"/>
                  <a:gd name="f80" fmla="val 4645736"/>
                  <a:gd name="f81" fmla="val 140091"/>
                  <a:gd name="f82" fmla="val 4558555"/>
                  <a:gd name="f83" fmla="val 168366"/>
                  <a:gd name="f84" fmla="val 4435245"/>
                  <a:gd name="f85" fmla="val 4310364"/>
                  <a:gd name="f86" fmla="val 222560"/>
                  <a:gd name="f87" fmla="val 4181555"/>
                  <a:gd name="f88" fmla="val 4132860"/>
                  <a:gd name="f89" fmla="val 202139"/>
                  <a:gd name="f90" fmla="val 4084164"/>
                  <a:gd name="f91" fmla="val 199782"/>
                  <a:gd name="f92" fmla="val 4034683"/>
                  <a:gd name="f93" fmla="val 4016618"/>
                  <a:gd name="f94" fmla="val 202924"/>
                  <a:gd name="f95" fmla="val 4000910"/>
                  <a:gd name="f96" fmla="val 208422"/>
                  <a:gd name="f97" fmla="val 3985987"/>
                  <a:gd name="f98" fmla="val 218632"/>
                  <a:gd name="f99" fmla="val 3940432"/>
                  <a:gd name="f100" fmla="val 250834"/>
                  <a:gd name="f101" fmla="val 3828118"/>
                  <a:gd name="f102" fmla="val 371003"/>
                  <a:gd name="f103" fmla="val 3802985"/>
                  <a:gd name="f104" fmla="val 383570"/>
                  <a:gd name="f105" fmla="val 3779422"/>
                  <a:gd name="f106" fmla="val 394566"/>
                  <a:gd name="f107" fmla="val 3762928"/>
                  <a:gd name="f108" fmla="val 386711"/>
                  <a:gd name="f109" fmla="val 3757431"/>
                  <a:gd name="f110" fmla="val 361578"/>
                  <a:gd name="f111" fmla="val 3750362"/>
                  <a:gd name="f112" fmla="val 330947"/>
                  <a:gd name="f113" fmla="val 3765285"/>
                  <a:gd name="f114" fmla="val 178576"/>
                  <a:gd name="f115" fmla="val 3770782"/>
                  <a:gd name="f116" fmla="val 134593"/>
                  <a:gd name="f117" fmla="val 3760572"/>
                  <a:gd name="f118" fmla="val 145589"/>
                  <a:gd name="f119" fmla="val 3687529"/>
                  <a:gd name="f120" fmla="val 306599"/>
                  <a:gd name="f121" fmla="val 3656897"/>
                  <a:gd name="f122" fmla="val 374930"/>
                  <a:gd name="f123" fmla="val 3646687"/>
                  <a:gd name="f124" fmla="val 397707"/>
                  <a:gd name="f125" fmla="val 3628622"/>
                  <a:gd name="f126" fmla="val 3604274"/>
                  <a:gd name="f127" fmla="val 400849"/>
                  <a:gd name="f128" fmla="val 3579926"/>
                  <a:gd name="f129" fmla="val 395351"/>
                  <a:gd name="f130" fmla="val 3566574"/>
                  <a:gd name="f131" fmla="val 378072"/>
                  <a:gd name="f132" fmla="val 3557935"/>
                  <a:gd name="f133" fmla="val 356866"/>
                  <a:gd name="f134" fmla="val 3546154"/>
                  <a:gd name="f135" fmla="val 329376"/>
                  <a:gd name="f136" fmla="val 3545368"/>
                  <a:gd name="f137" fmla="val 136164"/>
                  <a:gd name="f138" fmla="val 3555579"/>
                  <a:gd name="f139" fmla="val 69403"/>
                  <a:gd name="f140" fmla="val 3460543"/>
                  <a:gd name="f141" fmla="val 200568"/>
                  <a:gd name="f142" fmla="val 3323095"/>
                  <a:gd name="f143" fmla="val 294818"/>
                  <a:gd name="f144" fmla="val 3244554"/>
                  <a:gd name="f145" fmla="val 315239"/>
                  <a:gd name="f146" fmla="val 3166012"/>
                  <a:gd name="f147" fmla="val 335659"/>
                  <a:gd name="f148" fmla="val 3114175"/>
                  <a:gd name="f149" fmla="val 309741"/>
                  <a:gd name="f150" fmla="val 3086685"/>
                  <a:gd name="f151" fmla="val 234341"/>
                  <a:gd name="f152" fmla="val 3076475"/>
                  <a:gd name="f153" fmla="val 3069406"/>
                  <a:gd name="f154" fmla="val 176220"/>
                  <a:gd name="f155" fmla="val 3060766"/>
                  <a:gd name="f156" fmla="val 147160"/>
                  <a:gd name="f157" fmla="val 3055269"/>
                  <a:gd name="f158" fmla="val 128310"/>
                  <a:gd name="f159" fmla="val 3045058"/>
                  <a:gd name="f160" fmla="val 118099"/>
                  <a:gd name="f161" fmla="val 3023067"/>
                  <a:gd name="f162" fmla="val 119670"/>
                  <a:gd name="f163" fmla="val 2934314"/>
                  <a:gd name="f164" fmla="val 124383"/>
                  <a:gd name="f165" fmla="val 2845562"/>
                  <a:gd name="f166" fmla="val 126739"/>
                  <a:gd name="f167" fmla="val 2756811"/>
                  <a:gd name="f168" fmla="val 132237"/>
                  <a:gd name="f169" fmla="val 2710471"/>
                  <a:gd name="f170" fmla="val 2671985"/>
                  <a:gd name="f171" fmla="val 151087"/>
                  <a:gd name="f172" fmla="val 2659419"/>
                  <a:gd name="f173" fmla="val 2653136"/>
                  <a:gd name="f174" fmla="val 228843"/>
                  <a:gd name="f175" fmla="val 2631929"/>
                  <a:gd name="f176" fmla="val 240624"/>
                  <a:gd name="f177" fmla="val 2607582"/>
                  <a:gd name="f178" fmla="val 242195"/>
                  <a:gd name="f179" fmla="val 2499194"/>
                  <a:gd name="f180" fmla="val 248478"/>
                  <a:gd name="f181" fmla="val 2391592"/>
                  <a:gd name="f182" fmla="val 259474"/>
                  <a:gd name="f183" fmla="val 2283205"/>
                  <a:gd name="f184" fmla="val 253191"/>
                  <a:gd name="f185" fmla="val 2257286"/>
                  <a:gd name="f186" fmla="val 251620"/>
                  <a:gd name="f187" fmla="val 2225084"/>
                  <a:gd name="f188" fmla="val 2211732"/>
                  <a:gd name="f189" fmla="val 224916"/>
                  <a:gd name="f190" fmla="val 2198380"/>
                  <a:gd name="f191" fmla="val 198212"/>
                  <a:gd name="f192" fmla="val 2156753"/>
                  <a:gd name="f193" fmla="val 2131619"/>
                  <a:gd name="f194" fmla="val 2089992"/>
                  <a:gd name="f195" fmla="val 2072713"/>
                  <a:gd name="f196" fmla="val 203710"/>
                  <a:gd name="f197" fmla="val 2035798"/>
                  <a:gd name="f198" fmla="val 221774"/>
                  <a:gd name="f199" fmla="val 2025588"/>
                  <a:gd name="f200" fmla="val 226487"/>
                  <a:gd name="f201" fmla="val 2014592"/>
                  <a:gd name="f202" fmla="val 232770"/>
                  <a:gd name="f203" fmla="val 2010665"/>
                  <a:gd name="f204" fmla="val 242980"/>
                  <a:gd name="f205" fmla="val 2003596"/>
                  <a:gd name="f206" fmla="val 1988673"/>
                  <a:gd name="f207" fmla="val 262616"/>
                  <a:gd name="f208" fmla="val 1974536"/>
                  <a:gd name="f209" fmla="val 264187"/>
                  <a:gd name="f210" fmla="val 1950974"/>
                  <a:gd name="f211" fmla="val 267328"/>
                  <a:gd name="f212" fmla="val 1814311"/>
                  <a:gd name="f213" fmla="val 269684"/>
                  <a:gd name="f214" fmla="val 1776611"/>
                  <a:gd name="f215" fmla="val 295603"/>
                  <a:gd name="f216" fmla="val 1695713"/>
                  <a:gd name="f217" fmla="val 351368"/>
                  <a:gd name="f218" fmla="val 1577901"/>
                  <a:gd name="f219" fmla="val 320736"/>
                  <a:gd name="f220" fmla="val 1533918"/>
                  <a:gd name="f221" fmla="val 318380"/>
                  <a:gd name="f222" fmla="val 1518209"/>
                  <a:gd name="f223" fmla="val 317595"/>
                  <a:gd name="f224" fmla="val 1499359"/>
                  <a:gd name="f225" fmla="val 316024"/>
                  <a:gd name="f226" fmla="val 1491505"/>
                  <a:gd name="f227" fmla="val 332518"/>
                  <a:gd name="f228" fmla="val 1475011"/>
                  <a:gd name="f229" fmla="val 368647"/>
                  <a:gd name="f230" fmla="val 1444380"/>
                  <a:gd name="f231" fmla="val 370218"/>
                  <a:gd name="f232" fmla="val 1412178"/>
                  <a:gd name="f233" fmla="val 1325782"/>
                  <a:gd name="f234" fmla="val 1240957"/>
                  <a:gd name="f235" fmla="val 382784"/>
                  <a:gd name="f236" fmla="val 1155347"/>
                  <a:gd name="f237" fmla="val 390639"/>
                  <a:gd name="f238" fmla="val 1086230"/>
                  <a:gd name="f239" fmla="val 1016328"/>
                  <a:gd name="f240" fmla="val 949568"/>
                  <a:gd name="f241" fmla="val 381214"/>
                  <a:gd name="f242" fmla="val 841966"/>
                  <a:gd name="f243" fmla="val 340372"/>
                  <a:gd name="f244" fmla="val 732793"/>
                  <a:gd name="f245" fmla="val 337230"/>
                  <a:gd name="f246" fmla="val 622050"/>
                  <a:gd name="f247" fmla="val 359222"/>
                  <a:gd name="f248" fmla="val 391923"/>
                  <a:gd name="f249" fmla="val 186144"/>
                  <a:gd name="f250" fmla="val 506095"/>
                  <a:gd name="f251" fmla="val 648255"/>
                  <a:gd name="f252" fmla="val 649826"/>
                  <a:gd name="f253" fmla="val 652182"/>
                  <a:gd name="f254" fmla="val 653753"/>
                  <a:gd name="f255" fmla="val 26704"/>
                  <a:gd name="f256" fmla="val 650611"/>
                  <a:gd name="f257" fmla="val 47910"/>
                  <a:gd name="f258" fmla="val 635688"/>
                  <a:gd name="f259" fmla="val 70687"/>
                  <a:gd name="f260" fmla="val 623907"/>
                  <a:gd name="f261" fmla="val 217560"/>
                  <a:gd name="f262" fmla="val 550863"/>
                  <a:gd name="f263" fmla="val 365218"/>
                  <a:gd name="f264" fmla="val 482532"/>
                  <a:gd name="f265" fmla="val 527014"/>
                  <a:gd name="f266" fmla="val 449545"/>
                  <a:gd name="f267" fmla="val 636187"/>
                  <a:gd name="f268" fmla="val 427553"/>
                  <a:gd name="f269" fmla="val 741433"/>
                  <a:gd name="f270" fmla="val 484103"/>
                  <a:gd name="f271" fmla="val 877310"/>
                  <a:gd name="f272" fmla="val 503738"/>
                  <a:gd name="f273" fmla="val 915010"/>
                  <a:gd name="f274" fmla="val 519447"/>
                  <a:gd name="f275" fmla="val 953495"/>
                  <a:gd name="f276" fmla="val 532013"/>
                  <a:gd name="f277" fmla="val 1005333"/>
                  <a:gd name="f278" fmla="val 549293"/>
                  <a:gd name="f279" fmla="val 1054814"/>
                  <a:gd name="f280" fmla="val 1101939"/>
                  <a:gd name="f281" fmla="val 517876"/>
                  <a:gd name="f282" fmla="val 1117647"/>
                  <a:gd name="f283" fmla="val 507665"/>
                  <a:gd name="f284" fmla="val 1134141"/>
                  <a:gd name="f285" fmla="val 499026"/>
                  <a:gd name="f286" fmla="val 1150635"/>
                  <a:gd name="f287" fmla="val 491957"/>
                  <a:gd name="f288" fmla="val 452686"/>
                  <a:gd name="f289" fmla="val 1307718"/>
                  <a:gd name="f290" fmla="val 1357199"/>
                  <a:gd name="f291" fmla="val 566572"/>
                  <a:gd name="f292" fmla="val 1405895"/>
                  <a:gd name="f293" fmla="val 638045"/>
                  <a:gd name="f294" fmla="val 1434955"/>
                  <a:gd name="f295" fmla="val 1497003"/>
                  <a:gd name="f296" fmla="val 590920"/>
                  <a:gd name="f297" fmla="val 1583399"/>
                  <a:gd name="f298" fmla="val 1807242"/>
                  <a:gd name="f299" fmla="val 1882642"/>
                  <a:gd name="f300" fmla="val 1947832"/>
                  <a:gd name="f301" fmla="val 376501"/>
                  <a:gd name="f302" fmla="val 2012236"/>
                  <a:gd name="f303" fmla="val 409488"/>
                  <a:gd name="f304" fmla="val 2000455"/>
                  <a:gd name="f305" fmla="val 490386"/>
                  <a:gd name="f306" fmla="val 1997313"/>
                  <a:gd name="f307" fmla="val 513163"/>
                  <a:gd name="f308" fmla="val 2009094"/>
                  <a:gd name="f309" fmla="val 521018"/>
                  <a:gd name="f310" fmla="val 2029515"/>
                  <a:gd name="f311" fmla="val 2193667"/>
                  <a:gd name="f312" fmla="val 502168"/>
                  <a:gd name="f313" fmla="val 2453640"/>
                  <a:gd name="f314" fmla="val 2612294"/>
                  <a:gd name="f315" fmla="val 326234"/>
                  <a:gd name="f316" fmla="val 2678269"/>
                  <a:gd name="f317" fmla="val 308170"/>
                  <a:gd name="f318" fmla="val 2745029"/>
                  <a:gd name="f319" fmla="val 293247"/>
                  <a:gd name="f320" fmla="val 2814146"/>
                  <a:gd name="f321" fmla="val 297174"/>
                  <a:gd name="f322" fmla="val 2890331"/>
                  <a:gd name="f323" fmla="val 301101"/>
                  <a:gd name="f324" fmla="val 2935885"/>
                  <a:gd name="f325" fmla="val 2944525"/>
                  <a:gd name="f326" fmla="val 403991"/>
                  <a:gd name="f327" fmla="val 2947667"/>
                  <a:gd name="f328" fmla="val 430695"/>
                  <a:gd name="f329" fmla="val 2942169"/>
                  <a:gd name="f330" fmla="val 530443"/>
                  <a:gd name="f331" fmla="val 2945310"/>
                  <a:gd name="f332" fmla="val 553220"/>
                  <a:gd name="f333" fmla="val 2948452"/>
                  <a:gd name="f334" fmla="val 576782"/>
                  <a:gd name="f335" fmla="val 2957092"/>
                  <a:gd name="f336" fmla="val 577568"/>
                  <a:gd name="f337" fmla="val 2979083"/>
                  <a:gd name="f338" fmla="val 568928"/>
                  <a:gd name="f339" fmla="val 3063123"/>
                  <a:gd name="f340" fmla="val 535941"/>
                  <a:gd name="f341" fmla="val 3246125"/>
                  <a:gd name="f342" fmla="val 458184"/>
                  <a:gd name="f343" fmla="val 3366293"/>
                  <a:gd name="f344" fmla="val 3473895"/>
                  <a:gd name="f345" fmla="val 561859"/>
                  <a:gd name="f346" fmla="val 3610558"/>
                  <a:gd name="f347" fmla="val 706376"/>
                  <a:gd name="f348" fmla="val 3693812"/>
                  <a:gd name="f349" fmla="val 698522"/>
                  <a:gd name="f350" fmla="val 3821835"/>
                  <a:gd name="f351" fmla="val 685170"/>
                  <a:gd name="f352" fmla="val 3939647"/>
                  <a:gd name="f353" fmla="val 4047249"/>
                  <a:gd name="f354" fmla="val 501382"/>
                  <a:gd name="f355" fmla="val 4136001"/>
                  <a:gd name="f356" fmla="val 499811"/>
                  <a:gd name="f357" fmla="val 4115580"/>
                  <a:gd name="f358" fmla="val 591705"/>
                  <a:gd name="f359" fmla="val 4128147"/>
                  <a:gd name="f360" fmla="val 630190"/>
                  <a:gd name="f361" fmla="val 4147782"/>
                  <a:gd name="f362" fmla="val 688311"/>
                  <a:gd name="f363" fmla="val 4185482"/>
                  <a:gd name="f364" fmla="val 713444"/>
                  <a:gd name="f365" fmla="val 4242818"/>
                  <a:gd name="f366" fmla="val 697736"/>
                  <a:gd name="f367" fmla="val 4346492"/>
                  <a:gd name="f368" fmla="val 670247"/>
                  <a:gd name="f369" fmla="val 4421893"/>
                  <a:gd name="f370" fmla="val 431480"/>
                  <a:gd name="f371" fmla="+- 0 0 -90"/>
                  <a:gd name="f372" fmla="*/ f3 1 5717828"/>
                  <a:gd name="f373" fmla="*/ f4 1 699020"/>
                  <a:gd name="f374" fmla="val f5"/>
                  <a:gd name="f375" fmla="val f6"/>
                  <a:gd name="f376" fmla="val f7"/>
                  <a:gd name="f377" fmla="*/ f371 f0 1"/>
                  <a:gd name="f378" fmla="+- f376 0 f374"/>
                  <a:gd name="f379" fmla="+- f375 0 f374"/>
                  <a:gd name="f380" fmla="*/ f377 1 f2"/>
                  <a:gd name="f381" fmla="*/ f379 1 5717828"/>
                  <a:gd name="f382" fmla="*/ f378 1 699020"/>
                  <a:gd name="f383" fmla="*/ 4526353 f379 1"/>
                  <a:gd name="f384" fmla="*/ 396922 f378 1"/>
                  <a:gd name="f385" fmla="*/ 4920632 f379 1"/>
                  <a:gd name="f386" fmla="*/ 411059 f378 1"/>
                  <a:gd name="f387" fmla="*/ 5063578 f379 1"/>
                  <a:gd name="f388" fmla="*/ 510022 f378 1"/>
                  <a:gd name="f389" fmla="*/ 5344757 f379 1"/>
                  <a:gd name="f390" fmla="*/ 489601 f378 1"/>
                  <a:gd name="f391" fmla="*/ 5528544 f379 1"/>
                  <a:gd name="f392" fmla="*/ 413416 f378 1"/>
                  <a:gd name="f393" fmla="*/ 5590592 f379 1"/>
                  <a:gd name="f394" fmla="*/ 417343 f378 1"/>
                  <a:gd name="f395" fmla="*/ 5724112 f379 1"/>
                  <a:gd name="f396" fmla="*/ 297959 f378 1"/>
                  <a:gd name="f397" fmla="*/ 5484561 f379 1"/>
                  <a:gd name="f398" fmla="*/ 15210 f378 1"/>
                  <a:gd name="f399" fmla="*/ 5387954 f379 1"/>
                  <a:gd name="f400" fmla="*/ 26206 f378 1"/>
                  <a:gd name="f401" fmla="*/ 5271713 f379 1"/>
                  <a:gd name="f402" fmla="*/ 207637 f378 1"/>
                  <a:gd name="f403" fmla="*/ 5175106 f379 1"/>
                  <a:gd name="f404" fmla="*/ 215491 f378 1"/>
                  <a:gd name="f405" fmla="*/ 5077715 f379 1"/>
                  <a:gd name="f406" fmla="*/ 188001 f378 1"/>
                  <a:gd name="f407" fmla="*/ 4820099 f379 1"/>
                  <a:gd name="f408" fmla="*/ 175435 f378 1"/>
                  <a:gd name="f409" fmla="*/ 4558555 f379 1"/>
                  <a:gd name="f410" fmla="*/ 168366 f378 1"/>
                  <a:gd name="f411" fmla="*/ 4181555 f379 1"/>
                  <a:gd name="f412" fmla="*/ 4034683 f379 1"/>
                  <a:gd name="f413" fmla="*/ 202139 f378 1"/>
                  <a:gd name="f414" fmla="*/ 3985987 f379 1"/>
                  <a:gd name="f415" fmla="*/ 218632 f378 1"/>
                  <a:gd name="f416" fmla="*/ 3802985 f379 1"/>
                  <a:gd name="f417" fmla="*/ 383570 f378 1"/>
                  <a:gd name="f418" fmla="*/ 3757431 f379 1"/>
                  <a:gd name="f419" fmla="*/ 361578 f378 1"/>
                  <a:gd name="f420" fmla="*/ 3770782 f379 1"/>
                  <a:gd name="f421" fmla="*/ 134593 f378 1"/>
                  <a:gd name="f422" fmla="*/ 3656897 f379 1"/>
                  <a:gd name="f423" fmla="*/ 374930 f378 1"/>
                  <a:gd name="f424" fmla="*/ 3604274 f379 1"/>
                  <a:gd name="f425" fmla="*/ 400849 f378 1"/>
                  <a:gd name="f426" fmla="*/ 3557935 f379 1"/>
                  <a:gd name="f427" fmla="*/ 356866 f378 1"/>
                  <a:gd name="f428" fmla="*/ 3555579 f379 1"/>
                  <a:gd name="f429" fmla="*/ 69403 f378 1"/>
                  <a:gd name="f430" fmla="*/ 3244554 f379 1"/>
                  <a:gd name="f431" fmla="*/ 315239 f378 1"/>
                  <a:gd name="f432" fmla="*/ 3086685 f379 1"/>
                  <a:gd name="f433" fmla="*/ 234341 f378 1"/>
                  <a:gd name="f434" fmla="*/ 3060766 f379 1"/>
                  <a:gd name="f435" fmla="*/ 147160 f378 1"/>
                  <a:gd name="f436" fmla="*/ 3023067 f379 1"/>
                  <a:gd name="f437" fmla="*/ 119670 f378 1"/>
                  <a:gd name="f438" fmla="*/ 2756811 f379 1"/>
                  <a:gd name="f439" fmla="*/ 132237 f378 1"/>
                  <a:gd name="f440" fmla="*/ 2659419 f379 1"/>
                  <a:gd name="f441" fmla="*/ 202924 f378 1"/>
                  <a:gd name="f442" fmla="*/ 2607582 f379 1"/>
                  <a:gd name="f443" fmla="*/ 242195 f378 1"/>
                  <a:gd name="f444" fmla="*/ 2283205 f379 1"/>
                  <a:gd name="f445" fmla="*/ 253191 f378 1"/>
                  <a:gd name="f446" fmla="*/ 2211732 f379 1"/>
                  <a:gd name="f447" fmla="*/ 224916 f378 1"/>
                  <a:gd name="f448" fmla="*/ 2131619 f379 1"/>
                  <a:gd name="f449" fmla="*/ 2035798 f379 1"/>
                  <a:gd name="f450" fmla="*/ 221774 f378 1"/>
                  <a:gd name="f451" fmla="*/ 2010665 f379 1"/>
                  <a:gd name="f452" fmla="*/ 242980 f378 1"/>
                  <a:gd name="f453" fmla="*/ 1974536 f379 1"/>
                  <a:gd name="f454" fmla="*/ 264187 f378 1"/>
                  <a:gd name="f455" fmla="*/ 1776611 f379 1"/>
                  <a:gd name="f456" fmla="*/ 295603 f378 1"/>
                  <a:gd name="f457" fmla="*/ 1533918 f379 1"/>
                  <a:gd name="f458" fmla="*/ 318380 f378 1"/>
                  <a:gd name="f459" fmla="*/ 1491505 f379 1"/>
                  <a:gd name="f460" fmla="*/ 332518 f378 1"/>
                  <a:gd name="f461" fmla="*/ 1412178 f379 1"/>
                  <a:gd name="f462" fmla="*/ 370218 f378 1"/>
                  <a:gd name="f463" fmla="*/ 1155347 f379 1"/>
                  <a:gd name="f464" fmla="*/ 390639 f378 1"/>
                  <a:gd name="f465" fmla="*/ 949568 f379 1"/>
                  <a:gd name="f466" fmla="*/ 381214 f378 1"/>
                  <a:gd name="f467" fmla="*/ 622050 f379 1"/>
                  <a:gd name="f468" fmla="*/ 359222 f378 1"/>
                  <a:gd name="f469" fmla="*/ 0 f379 1"/>
                  <a:gd name="f470" fmla="*/ 648255 f378 1"/>
                  <a:gd name="f471" fmla="*/ 653753 f378 1"/>
                  <a:gd name="f472" fmla="*/ 70687 f379 1"/>
                  <a:gd name="f473" fmla="*/ 623907 f378 1"/>
                  <a:gd name="f474" fmla="*/ 527014 f379 1"/>
                  <a:gd name="f475" fmla="*/ 449545 f378 1"/>
                  <a:gd name="f476" fmla="*/ 841966 f379 1"/>
                  <a:gd name="f477" fmla="*/ 484103 f378 1"/>
                  <a:gd name="f478" fmla="*/ 953495 f379 1"/>
                  <a:gd name="f479" fmla="*/ 532013 f378 1"/>
                  <a:gd name="f480" fmla="*/ 1101939 f379 1"/>
                  <a:gd name="f481" fmla="*/ 517876 f378 1"/>
                  <a:gd name="f482" fmla="*/ 1150635 f379 1"/>
                  <a:gd name="f483" fmla="*/ 491957 f378 1"/>
                  <a:gd name="f484" fmla="*/ 1357199 f379 1"/>
                  <a:gd name="f485" fmla="*/ 566572 f378 1"/>
                  <a:gd name="f486" fmla="*/ 1497003 f379 1"/>
                  <a:gd name="f487" fmla="*/ 590920 f378 1"/>
                  <a:gd name="f488" fmla="*/ 1882642 f379 1"/>
                  <a:gd name="f489" fmla="*/ 382784 f378 1"/>
                  <a:gd name="f490" fmla="*/ 2000455 f379 1"/>
                  <a:gd name="f491" fmla="*/ 490386 f378 1"/>
                  <a:gd name="f492" fmla="*/ 2029515 f379 1"/>
                  <a:gd name="f493" fmla="*/ 518661 f378 1"/>
                  <a:gd name="f494" fmla="*/ 2612294 f379 1"/>
                  <a:gd name="f495" fmla="*/ 326234 f378 1"/>
                  <a:gd name="f496" fmla="*/ 2814146 f379 1"/>
                  <a:gd name="f497" fmla="*/ 297174 f378 1"/>
                  <a:gd name="f498" fmla="*/ 2944525 f379 1"/>
                  <a:gd name="f499" fmla="*/ 403991 f378 1"/>
                  <a:gd name="f500" fmla="*/ 2945310 f379 1"/>
                  <a:gd name="f501" fmla="*/ 553220 f378 1"/>
                  <a:gd name="f502" fmla="*/ 2979083 f379 1"/>
                  <a:gd name="f503" fmla="*/ 568928 f378 1"/>
                  <a:gd name="f504" fmla="*/ 3366293 f379 1"/>
                  <a:gd name="f505" fmla="*/ 513163 f378 1"/>
                  <a:gd name="f506" fmla="*/ 3693812 f379 1"/>
                  <a:gd name="f507" fmla="*/ 698522 f378 1"/>
                  <a:gd name="f508" fmla="*/ 4047249 f379 1"/>
                  <a:gd name="f509" fmla="*/ 501382 f378 1"/>
                  <a:gd name="f510" fmla="*/ 4128147 f379 1"/>
                  <a:gd name="f511" fmla="*/ 630190 f378 1"/>
                  <a:gd name="f512" fmla="*/ 4242818 f379 1"/>
                  <a:gd name="f513" fmla="*/ 697736 f378 1"/>
                  <a:gd name="f514" fmla="+- f380 0 f1"/>
                  <a:gd name="f515" fmla="*/ f383 1 5717828"/>
                  <a:gd name="f516" fmla="*/ f384 1 699020"/>
                  <a:gd name="f517" fmla="*/ f385 1 5717828"/>
                  <a:gd name="f518" fmla="*/ f386 1 699020"/>
                  <a:gd name="f519" fmla="*/ f387 1 5717828"/>
                  <a:gd name="f520" fmla="*/ f388 1 699020"/>
                  <a:gd name="f521" fmla="*/ f389 1 5717828"/>
                  <a:gd name="f522" fmla="*/ f390 1 699020"/>
                  <a:gd name="f523" fmla="*/ f391 1 5717828"/>
                  <a:gd name="f524" fmla="*/ f392 1 699020"/>
                  <a:gd name="f525" fmla="*/ f393 1 5717828"/>
                  <a:gd name="f526" fmla="*/ f394 1 699020"/>
                  <a:gd name="f527" fmla="*/ f395 1 5717828"/>
                  <a:gd name="f528" fmla="*/ f396 1 699020"/>
                  <a:gd name="f529" fmla="*/ f397 1 5717828"/>
                  <a:gd name="f530" fmla="*/ f398 1 699020"/>
                  <a:gd name="f531" fmla="*/ f399 1 5717828"/>
                  <a:gd name="f532" fmla="*/ f400 1 699020"/>
                  <a:gd name="f533" fmla="*/ f401 1 5717828"/>
                  <a:gd name="f534" fmla="*/ f402 1 699020"/>
                  <a:gd name="f535" fmla="*/ f403 1 5717828"/>
                  <a:gd name="f536" fmla="*/ f404 1 699020"/>
                  <a:gd name="f537" fmla="*/ f405 1 5717828"/>
                  <a:gd name="f538" fmla="*/ f406 1 699020"/>
                  <a:gd name="f539" fmla="*/ f407 1 5717828"/>
                  <a:gd name="f540" fmla="*/ f408 1 699020"/>
                  <a:gd name="f541" fmla="*/ f409 1 5717828"/>
                  <a:gd name="f542" fmla="*/ f410 1 699020"/>
                  <a:gd name="f543" fmla="*/ f411 1 5717828"/>
                  <a:gd name="f544" fmla="*/ f412 1 5717828"/>
                  <a:gd name="f545" fmla="*/ f413 1 699020"/>
                  <a:gd name="f546" fmla="*/ f414 1 5717828"/>
                  <a:gd name="f547" fmla="*/ f415 1 699020"/>
                  <a:gd name="f548" fmla="*/ f416 1 5717828"/>
                  <a:gd name="f549" fmla="*/ f417 1 699020"/>
                  <a:gd name="f550" fmla="*/ f418 1 5717828"/>
                  <a:gd name="f551" fmla="*/ f419 1 699020"/>
                  <a:gd name="f552" fmla="*/ f420 1 5717828"/>
                  <a:gd name="f553" fmla="*/ f421 1 699020"/>
                  <a:gd name="f554" fmla="*/ f422 1 5717828"/>
                  <a:gd name="f555" fmla="*/ f423 1 699020"/>
                  <a:gd name="f556" fmla="*/ f424 1 5717828"/>
                  <a:gd name="f557" fmla="*/ f425 1 699020"/>
                  <a:gd name="f558" fmla="*/ f426 1 5717828"/>
                  <a:gd name="f559" fmla="*/ f427 1 699020"/>
                  <a:gd name="f560" fmla="*/ f428 1 5717828"/>
                  <a:gd name="f561" fmla="*/ f429 1 699020"/>
                  <a:gd name="f562" fmla="*/ f430 1 5717828"/>
                  <a:gd name="f563" fmla="*/ f431 1 699020"/>
                  <a:gd name="f564" fmla="*/ f432 1 5717828"/>
                  <a:gd name="f565" fmla="*/ f433 1 699020"/>
                  <a:gd name="f566" fmla="*/ f434 1 5717828"/>
                  <a:gd name="f567" fmla="*/ f435 1 699020"/>
                  <a:gd name="f568" fmla="*/ f436 1 5717828"/>
                  <a:gd name="f569" fmla="*/ f437 1 699020"/>
                  <a:gd name="f570" fmla="*/ f438 1 5717828"/>
                  <a:gd name="f571" fmla="*/ f439 1 699020"/>
                  <a:gd name="f572" fmla="*/ f440 1 5717828"/>
                  <a:gd name="f573" fmla="*/ f441 1 699020"/>
                  <a:gd name="f574" fmla="*/ f442 1 5717828"/>
                  <a:gd name="f575" fmla="*/ f443 1 699020"/>
                  <a:gd name="f576" fmla="*/ f444 1 5717828"/>
                  <a:gd name="f577" fmla="*/ f445 1 699020"/>
                  <a:gd name="f578" fmla="*/ f446 1 5717828"/>
                  <a:gd name="f579" fmla="*/ f447 1 699020"/>
                  <a:gd name="f580" fmla="*/ f448 1 5717828"/>
                  <a:gd name="f581" fmla="*/ f449 1 5717828"/>
                  <a:gd name="f582" fmla="*/ f450 1 699020"/>
                  <a:gd name="f583" fmla="*/ f451 1 5717828"/>
                  <a:gd name="f584" fmla="*/ f452 1 699020"/>
                  <a:gd name="f585" fmla="*/ f453 1 5717828"/>
                  <a:gd name="f586" fmla="*/ f454 1 699020"/>
                  <a:gd name="f587" fmla="*/ f455 1 5717828"/>
                  <a:gd name="f588" fmla="*/ f456 1 699020"/>
                  <a:gd name="f589" fmla="*/ f457 1 5717828"/>
                  <a:gd name="f590" fmla="*/ f458 1 699020"/>
                  <a:gd name="f591" fmla="*/ f459 1 5717828"/>
                  <a:gd name="f592" fmla="*/ f460 1 699020"/>
                  <a:gd name="f593" fmla="*/ f461 1 5717828"/>
                  <a:gd name="f594" fmla="*/ f462 1 699020"/>
                  <a:gd name="f595" fmla="*/ f463 1 5717828"/>
                  <a:gd name="f596" fmla="*/ f464 1 699020"/>
                  <a:gd name="f597" fmla="*/ f465 1 5717828"/>
                  <a:gd name="f598" fmla="*/ f466 1 699020"/>
                  <a:gd name="f599" fmla="*/ f467 1 5717828"/>
                  <a:gd name="f600" fmla="*/ f468 1 699020"/>
                  <a:gd name="f601" fmla="*/ f469 1 5717828"/>
                  <a:gd name="f602" fmla="*/ f470 1 699020"/>
                  <a:gd name="f603" fmla="*/ f471 1 699020"/>
                  <a:gd name="f604" fmla="*/ f472 1 5717828"/>
                  <a:gd name="f605" fmla="*/ f473 1 699020"/>
                  <a:gd name="f606" fmla="*/ f474 1 5717828"/>
                  <a:gd name="f607" fmla="*/ f475 1 699020"/>
                  <a:gd name="f608" fmla="*/ f476 1 5717828"/>
                  <a:gd name="f609" fmla="*/ f477 1 699020"/>
                  <a:gd name="f610" fmla="*/ f478 1 5717828"/>
                  <a:gd name="f611" fmla="*/ f479 1 699020"/>
                  <a:gd name="f612" fmla="*/ f480 1 5717828"/>
                  <a:gd name="f613" fmla="*/ f481 1 699020"/>
                  <a:gd name="f614" fmla="*/ f482 1 5717828"/>
                  <a:gd name="f615" fmla="*/ f483 1 699020"/>
                  <a:gd name="f616" fmla="*/ f484 1 5717828"/>
                  <a:gd name="f617" fmla="*/ f485 1 699020"/>
                  <a:gd name="f618" fmla="*/ f486 1 5717828"/>
                  <a:gd name="f619" fmla="*/ f487 1 699020"/>
                  <a:gd name="f620" fmla="*/ f488 1 5717828"/>
                  <a:gd name="f621" fmla="*/ f489 1 699020"/>
                  <a:gd name="f622" fmla="*/ f490 1 5717828"/>
                  <a:gd name="f623" fmla="*/ f491 1 699020"/>
                  <a:gd name="f624" fmla="*/ f492 1 5717828"/>
                  <a:gd name="f625" fmla="*/ f493 1 699020"/>
                  <a:gd name="f626" fmla="*/ f494 1 5717828"/>
                  <a:gd name="f627" fmla="*/ f495 1 699020"/>
                  <a:gd name="f628" fmla="*/ f496 1 5717828"/>
                  <a:gd name="f629" fmla="*/ f497 1 699020"/>
                  <a:gd name="f630" fmla="*/ f498 1 5717828"/>
                  <a:gd name="f631" fmla="*/ f499 1 699020"/>
                  <a:gd name="f632" fmla="*/ f500 1 5717828"/>
                  <a:gd name="f633" fmla="*/ f501 1 699020"/>
                  <a:gd name="f634" fmla="*/ f502 1 5717828"/>
                  <a:gd name="f635" fmla="*/ f503 1 699020"/>
                  <a:gd name="f636" fmla="*/ f504 1 5717828"/>
                  <a:gd name="f637" fmla="*/ f505 1 699020"/>
                  <a:gd name="f638" fmla="*/ f506 1 5717828"/>
                  <a:gd name="f639" fmla="*/ f507 1 699020"/>
                  <a:gd name="f640" fmla="*/ f508 1 5717828"/>
                  <a:gd name="f641" fmla="*/ f509 1 699020"/>
                  <a:gd name="f642" fmla="*/ f510 1 5717828"/>
                  <a:gd name="f643" fmla="*/ f511 1 699020"/>
                  <a:gd name="f644" fmla="*/ f512 1 5717828"/>
                  <a:gd name="f645" fmla="*/ f513 1 699020"/>
                  <a:gd name="f646" fmla="*/ f374 1 f381"/>
                  <a:gd name="f647" fmla="*/ f375 1 f381"/>
                  <a:gd name="f648" fmla="*/ f374 1 f382"/>
                  <a:gd name="f649" fmla="*/ f376 1 f382"/>
                  <a:gd name="f650" fmla="*/ f515 1 f381"/>
                  <a:gd name="f651" fmla="*/ f516 1 f382"/>
                  <a:gd name="f652" fmla="*/ f517 1 f381"/>
                  <a:gd name="f653" fmla="*/ f518 1 f382"/>
                  <a:gd name="f654" fmla="*/ f519 1 f381"/>
                  <a:gd name="f655" fmla="*/ f520 1 f382"/>
                  <a:gd name="f656" fmla="*/ f521 1 f381"/>
                  <a:gd name="f657" fmla="*/ f522 1 f382"/>
                  <a:gd name="f658" fmla="*/ f523 1 f381"/>
                  <a:gd name="f659" fmla="*/ f524 1 f382"/>
                  <a:gd name="f660" fmla="*/ f525 1 f381"/>
                  <a:gd name="f661" fmla="*/ f526 1 f382"/>
                  <a:gd name="f662" fmla="*/ f527 1 f381"/>
                  <a:gd name="f663" fmla="*/ f528 1 f382"/>
                  <a:gd name="f664" fmla="*/ f529 1 f381"/>
                  <a:gd name="f665" fmla="*/ f530 1 f382"/>
                  <a:gd name="f666" fmla="*/ f531 1 f381"/>
                  <a:gd name="f667" fmla="*/ f532 1 f382"/>
                  <a:gd name="f668" fmla="*/ f533 1 f381"/>
                  <a:gd name="f669" fmla="*/ f534 1 f382"/>
                  <a:gd name="f670" fmla="*/ f535 1 f381"/>
                  <a:gd name="f671" fmla="*/ f536 1 f382"/>
                  <a:gd name="f672" fmla="*/ f537 1 f381"/>
                  <a:gd name="f673" fmla="*/ f538 1 f382"/>
                  <a:gd name="f674" fmla="*/ f539 1 f381"/>
                  <a:gd name="f675" fmla="*/ f540 1 f382"/>
                  <a:gd name="f676" fmla="*/ f541 1 f381"/>
                  <a:gd name="f677" fmla="*/ f542 1 f382"/>
                  <a:gd name="f678" fmla="*/ f543 1 f381"/>
                  <a:gd name="f679" fmla="*/ f544 1 f381"/>
                  <a:gd name="f680" fmla="*/ f545 1 f382"/>
                  <a:gd name="f681" fmla="*/ f546 1 f381"/>
                  <a:gd name="f682" fmla="*/ f547 1 f382"/>
                  <a:gd name="f683" fmla="*/ f548 1 f381"/>
                  <a:gd name="f684" fmla="*/ f549 1 f382"/>
                  <a:gd name="f685" fmla="*/ f550 1 f381"/>
                  <a:gd name="f686" fmla="*/ f551 1 f382"/>
                  <a:gd name="f687" fmla="*/ f552 1 f381"/>
                  <a:gd name="f688" fmla="*/ f553 1 f382"/>
                  <a:gd name="f689" fmla="*/ f554 1 f381"/>
                  <a:gd name="f690" fmla="*/ f555 1 f382"/>
                  <a:gd name="f691" fmla="*/ f556 1 f381"/>
                  <a:gd name="f692" fmla="*/ f557 1 f382"/>
                  <a:gd name="f693" fmla="*/ f558 1 f381"/>
                  <a:gd name="f694" fmla="*/ f559 1 f382"/>
                  <a:gd name="f695" fmla="*/ f560 1 f381"/>
                  <a:gd name="f696" fmla="*/ f561 1 f382"/>
                  <a:gd name="f697" fmla="*/ f562 1 f381"/>
                  <a:gd name="f698" fmla="*/ f563 1 f382"/>
                  <a:gd name="f699" fmla="*/ f564 1 f381"/>
                  <a:gd name="f700" fmla="*/ f565 1 f382"/>
                  <a:gd name="f701" fmla="*/ f566 1 f381"/>
                  <a:gd name="f702" fmla="*/ f567 1 f382"/>
                  <a:gd name="f703" fmla="*/ f568 1 f381"/>
                  <a:gd name="f704" fmla="*/ f569 1 f382"/>
                  <a:gd name="f705" fmla="*/ f570 1 f381"/>
                  <a:gd name="f706" fmla="*/ f571 1 f382"/>
                  <a:gd name="f707" fmla="*/ f572 1 f381"/>
                  <a:gd name="f708" fmla="*/ f573 1 f382"/>
                  <a:gd name="f709" fmla="*/ f574 1 f381"/>
                  <a:gd name="f710" fmla="*/ f575 1 f382"/>
                  <a:gd name="f711" fmla="*/ f576 1 f381"/>
                  <a:gd name="f712" fmla="*/ f577 1 f382"/>
                  <a:gd name="f713" fmla="*/ f578 1 f381"/>
                  <a:gd name="f714" fmla="*/ f579 1 f382"/>
                  <a:gd name="f715" fmla="*/ f580 1 f381"/>
                  <a:gd name="f716" fmla="*/ f581 1 f381"/>
                  <a:gd name="f717" fmla="*/ f582 1 f382"/>
                  <a:gd name="f718" fmla="*/ f583 1 f381"/>
                  <a:gd name="f719" fmla="*/ f584 1 f382"/>
                  <a:gd name="f720" fmla="*/ f585 1 f381"/>
                  <a:gd name="f721" fmla="*/ f586 1 f382"/>
                  <a:gd name="f722" fmla="*/ f587 1 f381"/>
                  <a:gd name="f723" fmla="*/ f588 1 f382"/>
                  <a:gd name="f724" fmla="*/ f589 1 f381"/>
                  <a:gd name="f725" fmla="*/ f590 1 f382"/>
                  <a:gd name="f726" fmla="*/ f591 1 f381"/>
                  <a:gd name="f727" fmla="*/ f592 1 f382"/>
                  <a:gd name="f728" fmla="*/ f593 1 f381"/>
                  <a:gd name="f729" fmla="*/ f594 1 f382"/>
                  <a:gd name="f730" fmla="*/ f595 1 f381"/>
                  <a:gd name="f731" fmla="*/ f596 1 f382"/>
                  <a:gd name="f732" fmla="*/ f597 1 f381"/>
                  <a:gd name="f733" fmla="*/ f598 1 f382"/>
                  <a:gd name="f734" fmla="*/ f599 1 f381"/>
                  <a:gd name="f735" fmla="*/ f600 1 f382"/>
                  <a:gd name="f736" fmla="*/ f601 1 f381"/>
                  <a:gd name="f737" fmla="*/ f602 1 f382"/>
                  <a:gd name="f738" fmla="*/ f603 1 f382"/>
                  <a:gd name="f739" fmla="*/ f604 1 f381"/>
                  <a:gd name="f740" fmla="*/ f605 1 f382"/>
                  <a:gd name="f741" fmla="*/ f606 1 f381"/>
                  <a:gd name="f742" fmla="*/ f607 1 f382"/>
                  <a:gd name="f743" fmla="*/ f608 1 f381"/>
                  <a:gd name="f744" fmla="*/ f609 1 f382"/>
                  <a:gd name="f745" fmla="*/ f610 1 f381"/>
                  <a:gd name="f746" fmla="*/ f611 1 f382"/>
                  <a:gd name="f747" fmla="*/ f612 1 f381"/>
                  <a:gd name="f748" fmla="*/ f613 1 f382"/>
                  <a:gd name="f749" fmla="*/ f614 1 f381"/>
                  <a:gd name="f750" fmla="*/ f615 1 f382"/>
                  <a:gd name="f751" fmla="*/ f616 1 f381"/>
                  <a:gd name="f752" fmla="*/ f617 1 f382"/>
                  <a:gd name="f753" fmla="*/ f618 1 f381"/>
                  <a:gd name="f754" fmla="*/ f619 1 f382"/>
                  <a:gd name="f755" fmla="*/ f620 1 f381"/>
                  <a:gd name="f756" fmla="*/ f621 1 f382"/>
                  <a:gd name="f757" fmla="*/ f622 1 f381"/>
                  <a:gd name="f758" fmla="*/ f623 1 f382"/>
                  <a:gd name="f759" fmla="*/ f624 1 f381"/>
                  <a:gd name="f760" fmla="*/ f625 1 f382"/>
                  <a:gd name="f761" fmla="*/ f626 1 f381"/>
                  <a:gd name="f762" fmla="*/ f627 1 f382"/>
                  <a:gd name="f763" fmla="*/ f628 1 f381"/>
                  <a:gd name="f764" fmla="*/ f629 1 f382"/>
                  <a:gd name="f765" fmla="*/ f630 1 f381"/>
                  <a:gd name="f766" fmla="*/ f631 1 f382"/>
                  <a:gd name="f767" fmla="*/ f632 1 f381"/>
                  <a:gd name="f768" fmla="*/ f633 1 f382"/>
                  <a:gd name="f769" fmla="*/ f634 1 f381"/>
                  <a:gd name="f770" fmla="*/ f635 1 f382"/>
                  <a:gd name="f771" fmla="*/ f636 1 f381"/>
                  <a:gd name="f772" fmla="*/ f637 1 f382"/>
                  <a:gd name="f773" fmla="*/ f638 1 f381"/>
                  <a:gd name="f774" fmla="*/ f639 1 f382"/>
                  <a:gd name="f775" fmla="*/ f640 1 f381"/>
                  <a:gd name="f776" fmla="*/ f641 1 f382"/>
                  <a:gd name="f777" fmla="*/ f642 1 f381"/>
                  <a:gd name="f778" fmla="*/ f643 1 f382"/>
                  <a:gd name="f779" fmla="*/ f644 1 f381"/>
                  <a:gd name="f780" fmla="*/ f645 1 f382"/>
                  <a:gd name="f781" fmla="*/ f646 f372 1"/>
                  <a:gd name="f782" fmla="*/ f647 f372 1"/>
                  <a:gd name="f783" fmla="*/ f649 f373 1"/>
                  <a:gd name="f784" fmla="*/ f648 f373 1"/>
                  <a:gd name="f785" fmla="*/ f650 f372 1"/>
                  <a:gd name="f786" fmla="*/ f651 f373 1"/>
                  <a:gd name="f787" fmla="*/ f652 f372 1"/>
                  <a:gd name="f788" fmla="*/ f653 f373 1"/>
                  <a:gd name="f789" fmla="*/ f654 f372 1"/>
                  <a:gd name="f790" fmla="*/ f655 f373 1"/>
                  <a:gd name="f791" fmla="*/ f656 f372 1"/>
                  <a:gd name="f792" fmla="*/ f657 f373 1"/>
                  <a:gd name="f793" fmla="*/ f658 f372 1"/>
                  <a:gd name="f794" fmla="*/ f659 f373 1"/>
                  <a:gd name="f795" fmla="*/ f660 f372 1"/>
                  <a:gd name="f796" fmla="*/ f661 f373 1"/>
                  <a:gd name="f797" fmla="*/ f662 f372 1"/>
                  <a:gd name="f798" fmla="*/ f663 f373 1"/>
                  <a:gd name="f799" fmla="*/ f664 f372 1"/>
                  <a:gd name="f800" fmla="*/ f665 f373 1"/>
                  <a:gd name="f801" fmla="*/ f666 f372 1"/>
                  <a:gd name="f802" fmla="*/ f667 f373 1"/>
                  <a:gd name="f803" fmla="*/ f668 f372 1"/>
                  <a:gd name="f804" fmla="*/ f669 f373 1"/>
                  <a:gd name="f805" fmla="*/ f670 f372 1"/>
                  <a:gd name="f806" fmla="*/ f671 f373 1"/>
                  <a:gd name="f807" fmla="*/ f672 f372 1"/>
                  <a:gd name="f808" fmla="*/ f673 f373 1"/>
                  <a:gd name="f809" fmla="*/ f674 f372 1"/>
                  <a:gd name="f810" fmla="*/ f675 f373 1"/>
                  <a:gd name="f811" fmla="*/ f676 f372 1"/>
                  <a:gd name="f812" fmla="*/ f677 f373 1"/>
                  <a:gd name="f813" fmla="*/ f678 f372 1"/>
                  <a:gd name="f814" fmla="*/ f679 f372 1"/>
                  <a:gd name="f815" fmla="*/ f680 f373 1"/>
                  <a:gd name="f816" fmla="*/ f681 f372 1"/>
                  <a:gd name="f817" fmla="*/ f682 f373 1"/>
                  <a:gd name="f818" fmla="*/ f683 f372 1"/>
                  <a:gd name="f819" fmla="*/ f684 f373 1"/>
                  <a:gd name="f820" fmla="*/ f685 f372 1"/>
                  <a:gd name="f821" fmla="*/ f686 f373 1"/>
                  <a:gd name="f822" fmla="*/ f687 f372 1"/>
                  <a:gd name="f823" fmla="*/ f688 f373 1"/>
                  <a:gd name="f824" fmla="*/ f689 f372 1"/>
                  <a:gd name="f825" fmla="*/ f690 f373 1"/>
                  <a:gd name="f826" fmla="*/ f691 f372 1"/>
                  <a:gd name="f827" fmla="*/ f692 f373 1"/>
                  <a:gd name="f828" fmla="*/ f693 f372 1"/>
                  <a:gd name="f829" fmla="*/ f694 f373 1"/>
                  <a:gd name="f830" fmla="*/ f695 f372 1"/>
                  <a:gd name="f831" fmla="*/ f696 f373 1"/>
                  <a:gd name="f832" fmla="*/ f697 f372 1"/>
                  <a:gd name="f833" fmla="*/ f698 f373 1"/>
                  <a:gd name="f834" fmla="*/ f699 f372 1"/>
                  <a:gd name="f835" fmla="*/ f700 f373 1"/>
                  <a:gd name="f836" fmla="*/ f701 f372 1"/>
                  <a:gd name="f837" fmla="*/ f702 f373 1"/>
                  <a:gd name="f838" fmla="*/ f703 f372 1"/>
                  <a:gd name="f839" fmla="*/ f704 f373 1"/>
                  <a:gd name="f840" fmla="*/ f705 f372 1"/>
                  <a:gd name="f841" fmla="*/ f706 f373 1"/>
                  <a:gd name="f842" fmla="*/ f707 f372 1"/>
                  <a:gd name="f843" fmla="*/ f708 f373 1"/>
                  <a:gd name="f844" fmla="*/ f709 f372 1"/>
                  <a:gd name="f845" fmla="*/ f710 f373 1"/>
                  <a:gd name="f846" fmla="*/ f711 f372 1"/>
                  <a:gd name="f847" fmla="*/ f712 f373 1"/>
                  <a:gd name="f848" fmla="*/ f713 f372 1"/>
                  <a:gd name="f849" fmla="*/ f714 f373 1"/>
                  <a:gd name="f850" fmla="*/ f715 f372 1"/>
                  <a:gd name="f851" fmla="*/ f716 f372 1"/>
                  <a:gd name="f852" fmla="*/ f717 f373 1"/>
                  <a:gd name="f853" fmla="*/ f718 f372 1"/>
                  <a:gd name="f854" fmla="*/ f719 f373 1"/>
                  <a:gd name="f855" fmla="*/ f720 f372 1"/>
                  <a:gd name="f856" fmla="*/ f721 f373 1"/>
                  <a:gd name="f857" fmla="*/ f722 f372 1"/>
                  <a:gd name="f858" fmla="*/ f723 f373 1"/>
                  <a:gd name="f859" fmla="*/ f724 f372 1"/>
                  <a:gd name="f860" fmla="*/ f725 f373 1"/>
                  <a:gd name="f861" fmla="*/ f726 f372 1"/>
                  <a:gd name="f862" fmla="*/ f727 f373 1"/>
                  <a:gd name="f863" fmla="*/ f728 f372 1"/>
                  <a:gd name="f864" fmla="*/ f729 f373 1"/>
                  <a:gd name="f865" fmla="*/ f730 f372 1"/>
                  <a:gd name="f866" fmla="*/ f731 f373 1"/>
                  <a:gd name="f867" fmla="*/ f732 f372 1"/>
                  <a:gd name="f868" fmla="*/ f733 f373 1"/>
                  <a:gd name="f869" fmla="*/ f734 f372 1"/>
                  <a:gd name="f870" fmla="*/ f735 f373 1"/>
                  <a:gd name="f871" fmla="*/ f736 f372 1"/>
                  <a:gd name="f872" fmla="*/ f737 f373 1"/>
                  <a:gd name="f873" fmla="*/ f738 f373 1"/>
                  <a:gd name="f874" fmla="*/ f739 f372 1"/>
                  <a:gd name="f875" fmla="*/ f740 f373 1"/>
                  <a:gd name="f876" fmla="*/ f741 f372 1"/>
                  <a:gd name="f877" fmla="*/ f742 f373 1"/>
                  <a:gd name="f878" fmla="*/ f743 f372 1"/>
                  <a:gd name="f879" fmla="*/ f744 f373 1"/>
                  <a:gd name="f880" fmla="*/ f745 f372 1"/>
                  <a:gd name="f881" fmla="*/ f746 f373 1"/>
                  <a:gd name="f882" fmla="*/ f747 f372 1"/>
                  <a:gd name="f883" fmla="*/ f748 f373 1"/>
                  <a:gd name="f884" fmla="*/ f749 f372 1"/>
                  <a:gd name="f885" fmla="*/ f750 f373 1"/>
                  <a:gd name="f886" fmla="*/ f751 f372 1"/>
                  <a:gd name="f887" fmla="*/ f752 f373 1"/>
                  <a:gd name="f888" fmla="*/ f753 f372 1"/>
                  <a:gd name="f889" fmla="*/ f754 f373 1"/>
                  <a:gd name="f890" fmla="*/ f755 f372 1"/>
                  <a:gd name="f891" fmla="*/ f756 f373 1"/>
                  <a:gd name="f892" fmla="*/ f757 f372 1"/>
                  <a:gd name="f893" fmla="*/ f758 f373 1"/>
                  <a:gd name="f894" fmla="*/ f759 f372 1"/>
                  <a:gd name="f895" fmla="*/ f760 f373 1"/>
                  <a:gd name="f896" fmla="*/ f761 f372 1"/>
                  <a:gd name="f897" fmla="*/ f762 f373 1"/>
                  <a:gd name="f898" fmla="*/ f763 f372 1"/>
                  <a:gd name="f899" fmla="*/ f764 f373 1"/>
                  <a:gd name="f900" fmla="*/ f765 f372 1"/>
                  <a:gd name="f901" fmla="*/ f766 f373 1"/>
                  <a:gd name="f902" fmla="*/ f767 f372 1"/>
                  <a:gd name="f903" fmla="*/ f768 f373 1"/>
                  <a:gd name="f904" fmla="*/ f769 f372 1"/>
                  <a:gd name="f905" fmla="*/ f770 f373 1"/>
                  <a:gd name="f906" fmla="*/ f771 f372 1"/>
                  <a:gd name="f907" fmla="*/ f772 f373 1"/>
                  <a:gd name="f908" fmla="*/ f773 f372 1"/>
                  <a:gd name="f909" fmla="*/ f774 f373 1"/>
                  <a:gd name="f910" fmla="*/ f775 f372 1"/>
                  <a:gd name="f911" fmla="*/ f776 f373 1"/>
                  <a:gd name="f912" fmla="*/ f777 f372 1"/>
                  <a:gd name="f913" fmla="*/ f778 f373 1"/>
                  <a:gd name="f914" fmla="*/ f779 f372 1"/>
                  <a:gd name="f915" fmla="*/ f780 f373 1"/>
                </a:gdLst>
                <a:ahLst/>
                <a:cxnLst>
                  <a:cxn ang="3cd4">
                    <a:pos x="hc" y="t"/>
                  </a:cxn>
                  <a:cxn ang="0">
                    <a:pos x="r" y="vc"/>
                  </a:cxn>
                  <a:cxn ang="cd4">
                    <a:pos x="hc" y="b"/>
                  </a:cxn>
                  <a:cxn ang="cd2">
                    <a:pos x="l" y="vc"/>
                  </a:cxn>
                  <a:cxn ang="f514">
                    <a:pos x="f785" y="f786"/>
                  </a:cxn>
                  <a:cxn ang="f514">
                    <a:pos x="f787" y="f788"/>
                  </a:cxn>
                  <a:cxn ang="f514">
                    <a:pos x="f789" y="f790"/>
                  </a:cxn>
                  <a:cxn ang="f514">
                    <a:pos x="f791" y="f792"/>
                  </a:cxn>
                  <a:cxn ang="f514">
                    <a:pos x="f793" y="f794"/>
                  </a:cxn>
                  <a:cxn ang="f514">
                    <a:pos x="f795" y="f796"/>
                  </a:cxn>
                  <a:cxn ang="f514">
                    <a:pos x="f797" y="f798"/>
                  </a:cxn>
                  <a:cxn ang="f514">
                    <a:pos x="f799" y="f800"/>
                  </a:cxn>
                  <a:cxn ang="f514">
                    <a:pos x="f801" y="f802"/>
                  </a:cxn>
                  <a:cxn ang="f514">
                    <a:pos x="f803" y="f804"/>
                  </a:cxn>
                  <a:cxn ang="f514">
                    <a:pos x="f805" y="f806"/>
                  </a:cxn>
                  <a:cxn ang="f514">
                    <a:pos x="f807" y="f808"/>
                  </a:cxn>
                  <a:cxn ang="f514">
                    <a:pos x="f809" y="f810"/>
                  </a:cxn>
                  <a:cxn ang="f514">
                    <a:pos x="f811" y="f812"/>
                  </a:cxn>
                  <a:cxn ang="f514">
                    <a:pos x="f813" y="f804"/>
                  </a:cxn>
                  <a:cxn ang="f514">
                    <a:pos x="f814" y="f815"/>
                  </a:cxn>
                  <a:cxn ang="f514">
                    <a:pos x="f816" y="f817"/>
                  </a:cxn>
                  <a:cxn ang="f514">
                    <a:pos x="f818" y="f819"/>
                  </a:cxn>
                  <a:cxn ang="f514">
                    <a:pos x="f820" y="f821"/>
                  </a:cxn>
                  <a:cxn ang="f514">
                    <a:pos x="f822" y="f823"/>
                  </a:cxn>
                  <a:cxn ang="f514">
                    <a:pos x="f824" y="f825"/>
                  </a:cxn>
                  <a:cxn ang="f514">
                    <a:pos x="f826" y="f827"/>
                  </a:cxn>
                  <a:cxn ang="f514">
                    <a:pos x="f828" y="f829"/>
                  </a:cxn>
                  <a:cxn ang="f514">
                    <a:pos x="f830" y="f831"/>
                  </a:cxn>
                  <a:cxn ang="f514">
                    <a:pos x="f832" y="f833"/>
                  </a:cxn>
                  <a:cxn ang="f514">
                    <a:pos x="f834" y="f835"/>
                  </a:cxn>
                  <a:cxn ang="f514">
                    <a:pos x="f836" y="f837"/>
                  </a:cxn>
                  <a:cxn ang="f514">
                    <a:pos x="f838" y="f839"/>
                  </a:cxn>
                  <a:cxn ang="f514">
                    <a:pos x="f840" y="f841"/>
                  </a:cxn>
                  <a:cxn ang="f514">
                    <a:pos x="f842" y="f843"/>
                  </a:cxn>
                  <a:cxn ang="f514">
                    <a:pos x="f844" y="f845"/>
                  </a:cxn>
                  <a:cxn ang="f514">
                    <a:pos x="f846" y="f847"/>
                  </a:cxn>
                  <a:cxn ang="f514">
                    <a:pos x="f848" y="f849"/>
                  </a:cxn>
                  <a:cxn ang="f514">
                    <a:pos x="f850" y="f815"/>
                  </a:cxn>
                  <a:cxn ang="f514">
                    <a:pos x="f851" y="f852"/>
                  </a:cxn>
                  <a:cxn ang="f514">
                    <a:pos x="f853" y="f854"/>
                  </a:cxn>
                  <a:cxn ang="f514">
                    <a:pos x="f855" y="f856"/>
                  </a:cxn>
                  <a:cxn ang="f514">
                    <a:pos x="f857" y="f858"/>
                  </a:cxn>
                  <a:cxn ang="f514">
                    <a:pos x="f859" y="f860"/>
                  </a:cxn>
                  <a:cxn ang="f514">
                    <a:pos x="f861" y="f862"/>
                  </a:cxn>
                  <a:cxn ang="f514">
                    <a:pos x="f863" y="f864"/>
                  </a:cxn>
                  <a:cxn ang="f514">
                    <a:pos x="f865" y="f866"/>
                  </a:cxn>
                  <a:cxn ang="f514">
                    <a:pos x="f867" y="f868"/>
                  </a:cxn>
                  <a:cxn ang="f514">
                    <a:pos x="f869" y="f870"/>
                  </a:cxn>
                  <a:cxn ang="f514">
                    <a:pos x="f871" y="f872"/>
                  </a:cxn>
                  <a:cxn ang="f514">
                    <a:pos x="f871" y="f873"/>
                  </a:cxn>
                  <a:cxn ang="f514">
                    <a:pos x="f874" y="f875"/>
                  </a:cxn>
                  <a:cxn ang="f514">
                    <a:pos x="f876" y="f877"/>
                  </a:cxn>
                  <a:cxn ang="f514">
                    <a:pos x="f878" y="f879"/>
                  </a:cxn>
                  <a:cxn ang="f514">
                    <a:pos x="f880" y="f881"/>
                  </a:cxn>
                  <a:cxn ang="f514">
                    <a:pos x="f882" y="f883"/>
                  </a:cxn>
                  <a:cxn ang="f514">
                    <a:pos x="f884" y="f885"/>
                  </a:cxn>
                  <a:cxn ang="f514">
                    <a:pos x="f886" y="f887"/>
                  </a:cxn>
                  <a:cxn ang="f514">
                    <a:pos x="f888" y="f889"/>
                  </a:cxn>
                  <a:cxn ang="f514">
                    <a:pos x="f890" y="f891"/>
                  </a:cxn>
                  <a:cxn ang="f514">
                    <a:pos x="f892" y="f893"/>
                  </a:cxn>
                  <a:cxn ang="f514">
                    <a:pos x="f894" y="f895"/>
                  </a:cxn>
                  <a:cxn ang="f514">
                    <a:pos x="f896" y="f897"/>
                  </a:cxn>
                  <a:cxn ang="f514">
                    <a:pos x="f898" y="f899"/>
                  </a:cxn>
                  <a:cxn ang="f514">
                    <a:pos x="f900" y="f901"/>
                  </a:cxn>
                  <a:cxn ang="f514">
                    <a:pos x="f902" y="f903"/>
                  </a:cxn>
                  <a:cxn ang="f514">
                    <a:pos x="f904" y="f905"/>
                  </a:cxn>
                  <a:cxn ang="f514">
                    <a:pos x="f906" y="f907"/>
                  </a:cxn>
                  <a:cxn ang="f514">
                    <a:pos x="f908" y="f909"/>
                  </a:cxn>
                  <a:cxn ang="f514">
                    <a:pos x="f910" y="f911"/>
                  </a:cxn>
                  <a:cxn ang="f514">
                    <a:pos x="f912" y="f913"/>
                  </a:cxn>
                  <a:cxn ang="f514">
                    <a:pos x="f914" y="f915"/>
                  </a:cxn>
                  <a:cxn ang="f514">
                    <a:pos x="f785" y="f786"/>
                  </a:cxn>
                </a:cxnLst>
                <a:rect l="f781" t="f784" r="f782" b="f783"/>
                <a:pathLst>
                  <a:path w="5717828" h="69902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59"/>
                      <a:pt x="f85" y="f86"/>
                      <a:pt x="f87" y="f59"/>
                    </a:cubicBezTo>
                    <a:cubicBezTo>
                      <a:pt x="f88" y="f89"/>
                      <a:pt x="f90" y="f91"/>
                      <a:pt x="f92" y="f89"/>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37"/>
                      <a:pt x="f126" y="f127"/>
                    </a:cubicBezTo>
                    <a:cubicBezTo>
                      <a:pt x="f128" y="f129"/>
                      <a:pt x="f130" y="f131"/>
                      <a:pt x="f132" y="f133"/>
                    </a:cubicBezTo>
                    <a:cubicBezTo>
                      <a:pt x="f134" y="f135"/>
                      <a:pt x="f136" y="f137"/>
                      <a:pt x="f138" y="f139"/>
                    </a:cubicBezTo>
                    <a:cubicBezTo>
                      <a:pt x="f140" y="f141"/>
                      <a:pt x="f142" y="f143"/>
                      <a:pt x="f144" y="f145"/>
                    </a:cubicBezTo>
                    <a:cubicBezTo>
                      <a:pt x="f146" y="f147"/>
                      <a:pt x="f148" y="f149"/>
                      <a:pt x="f150" y="f151"/>
                    </a:cubicBezTo>
                    <a:cubicBezTo>
                      <a:pt x="f152" y="f75"/>
                      <a:pt x="f153" y="f154"/>
                      <a:pt x="f155" y="f156"/>
                    </a:cubicBezTo>
                    <a:cubicBezTo>
                      <a:pt x="f157" y="f158"/>
                      <a:pt x="f159" y="f160"/>
                      <a:pt x="f161" y="f162"/>
                    </a:cubicBezTo>
                    <a:cubicBezTo>
                      <a:pt x="f163" y="f164"/>
                      <a:pt x="f165" y="f166"/>
                      <a:pt x="f167" y="f168"/>
                    </a:cubicBezTo>
                    <a:cubicBezTo>
                      <a:pt x="f169" y="f116"/>
                      <a:pt x="f170" y="f171"/>
                      <a:pt x="f172" y="f94"/>
                    </a:cubicBezTo>
                    <a:cubicBezTo>
                      <a:pt x="f173" y="f174"/>
                      <a:pt x="f175" y="f176"/>
                      <a:pt x="f177" y="f178"/>
                    </a:cubicBezTo>
                    <a:cubicBezTo>
                      <a:pt x="f179" y="f180"/>
                      <a:pt x="f181" y="f182"/>
                      <a:pt x="f183" y="f184"/>
                    </a:cubicBezTo>
                    <a:cubicBezTo>
                      <a:pt x="f185" y="f186"/>
                      <a:pt x="f187" y="f186"/>
                      <a:pt x="f188" y="f189"/>
                    </a:cubicBezTo>
                    <a:cubicBezTo>
                      <a:pt x="f190" y="f191"/>
                      <a:pt x="f192" y="f89"/>
                      <a:pt x="f193" y="f89"/>
                    </a:cubicBezTo>
                    <a:cubicBezTo>
                      <a:pt x="f194" y="f89"/>
                      <a:pt x="f195" y="f196"/>
                      <a:pt x="f197" y="f198"/>
                    </a:cubicBezTo>
                    <a:cubicBezTo>
                      <a:pt x="f199" y="f200"/>
                      <a:pt x="f201" y="f202"/>
                      <a:pt x="f203" y="f204"/>
                    </a:cubicBezTo>
                    <a:cubicBezTo>
                      <a:pt x="f205" y="f182"/>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8" y="f229"/>
                      <a:pt x="f230" y="f231"/>
                      <a:pt x="f232" y="f231"/>
                    </a:cubicBezTo>
                    <a:cubicBezTo>
                      <a:pt x="f233" y="f231"/>
                      <a:pt x="f234" y="f235"/>
                      <a:pt x="f236" y="f237"/>
                    </a:cubicBezTo>
                    <a:cubicBezTo>
                      <a:pt x="f238" y="f9"/>
                      <a:pt x="f239" y="f37"/>
                      <a:pt x="f240" y="f241"/>
                    </a:cubicBezTo>
                    <a:cubicBezTo>
                      <a:pt x="f242" y="f243"/>
                      <a:pt x="f244" y="f245"/>
                      <a:pt x="f246" y="f247"/>
                    </a:cubicBezTo>
                    <a:cubicBezTo>
                      <a:pt x="f248" y="f37"/>
                      <a:pt x="f249" y="f250"/>
                      <a:pt x="f5" y="f251"/>
                    </a:cubicBezTo>
                    <a:cubicBezTo>
                      <a:pt x="f5" y="f252"/>
                      <a:pt x="f5" y="f253"/>
                      <a:pt x="f5" y="f254"/>
                    </a:cubicBezTo>
                    <a:cubicBezTo>
                      <a:pt x="f255" y="f256"/>
                      <a:pt x="f257" y="f258"/>
                      <a:pt x="f259" y="f260"/>
                    </a:cubicBezTo>
                    <a:cubicBezTo>
                      <a:pt x="f261" y="f262"/>
                      <a:pt x="f263" y="f264"/>
                      <a:pt x="f265" y="f266"/>
                    </a:cubicBezTo>
                    <a:cubicBezTo>
                      <a:pt x="f267" y="f268"/>
                      <a:pt x="f269" y="f268"/>
                      <a:pt x="f242" y="f270"/>
                    </a:cubicBezTo>
                    <a:cubicBezTo>
                      <a:pt x="f271" y="f272"/>
                      <a:pt x="f273" y="f274"/>
                      <a:pt x="f275" y="f276"/>
                    </a:cubicBezTo>
                    <a:cubicBezTo>
                      <a:pt x="f277" y="f278"/>
                      <a:pt x="f279" y="f278"/>
                      <a:pt x="f280" y="f281"/>
                    </a:cubicBezTo>
                    <a:cubicBezTo>
                      <a:pt x="f282" y="f283"/>
                      <a:pt x="f284" y="f285"/>
                      <a:pt x="f286" y="f287"/>
                    </a:cubicBezTo>
                    <a:cubicBezTo>
                      <a:pt x="f234" y="f288"/>
                      <a:pt x="f289" y="f19"/>
                      <a:pt x="f290" y="f291"/>
                    </a:cubicBezTo>
                    <a:cubicBezTo>
                      <a:pt x="f292" y="f293"/>
                      <a:pt x="f294" y="f256"/>
                      <a:pt x="f295" y="f296"/>
                    </a:cubicBezTo>
                    <a:cubicBezTo>
                      <a:pt x="f297" y="f283"/>
                      <a:pt x="f298" y="f237"/>
                      <a:pt x="f299" y="f235"/>
                    </a:cubicBezTo>
                    <a:cubicBezTo>
                      <a:pt x="f300" y="f301"/>
                      <a:pt x="f302" y="f303"/>
                      <a:pt x="f304" y="f305"/>
                    </a:cubicBezTo>
                    <a:cubicBezTo>
                      <a:pt x="f306" y="f307"/>
                      <a:pt x="f308" y="f309"/>
                      <a:pt x="f310" y="f25"/>
                    </a:cubicBezTo>
                    <a:cubicBezTo>
                      <a:pt x="f311" y="f312"/>
                      <a:pt x="f313" y="f229"/>
                      <a:pt x="f314" y="f315"/>
                    </a:cubicBezTo>
                    <a:cubicBezTo>
                      <a:pt x="f316" y="f317"/>
                      <a:pt x="f318" y="f319"/>
                      <a:pt x="f320" y="f321"/>
                    </a:cubicBezTo>
                    <a:cubicBezTo>
                      <a:pt x="f322" y="f323"/>
                      <a:pt x="f324" y="f245"/>
                      <a:pt x="f325" y="f326"/>
                    </a:cubicBezTo>
                    <a:cubicBezTo>
                      <a:pt x="f327" y="f328"/>
                      <a:pt x="f329" y="f330"/>
                      <a:pt x="f331" y="f332"/>
                    </a:cubicBezTo>
                    <a:cubicBezTo>
                      <a:pt x="f333" y="f334"/>
                      <a:pt x="f335" y="f336"/>
                      <a:pt x="f337" y="f338"/>
                    </a:cubicBezTo>
                    <a:cubicBezTo>
                      <a:pt x="f339" y="f340"/>
                      <a:pt x="f341" y="f342"/>
                      <a:pt x="f343" y="f307"/>
                    </a:cubicBezTo>
                    <a:cubicBezTo>
                      <a:pt x="f344" y="f345"/>
                      <a:pt x="f346" y="f347"/>
                      <a:pt x="f348" y="f349"/>
                    </a:cubicBezTo>
                    <a:cubicBezTo>
                      <a:pt x="f350" y="f351"/>
                      <a:pt x="f352" y="f272"/>
                      <a:pt x="f353" y="f354"/>
                    </a:cubicBezTo>
                    <a:cubicBezTo>
                      <a:pt x="f355" y="f356"/>
                      <a:pt x="f357" y="f358"/>
                      <a:pt x="f359" y="f360"/>
                    </a:cubicBezTo>
                    <a:cubicBezTo>
                      <a:pt x="f361" y="f362"/>
                      <a:pt x="f363" y="f364"/>
                      <a:pt x="f365" y="f366"/>
                    </a:cubicBezTo>
                    <a:cubicBezTo>
                      <a:pt x="f367" y="f368"/>
                      <a:pt x="f369" y="f370"/>
                      <a:pt x="f8" y="f9"/>
                    </a:cubicBezTo>
                    <a:close/>
                  </a:path>
                </a:pathLst>
              </a:custGeom>
              <a:solidFill>
                <a:srgbClr val="E5711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65" name="Freeform: Shape 422">
                <a:extLst>
                  <a:ext uri="{FF2B5EF4-FFF2-40B4-BE49-F238E27FC236}">
                    <a16:creationId xmlns:a16="http://schemas.microsoft.com/office/drawing/2014/main" id="{DFC215BA-608A-474C-BA05-6AA15A3CC728}"/>
                  </a:ext>
                </a:extLst>
              </p:cNvPr>
              <p:cNvSpPr/>
              <p:nvPr/>
            </p:nvSpPr>
            <p:spPr>
              <a:xfrm rot="20411656">
                <a:off x="3861431" y="1031570"/>
                <a:ext cx="106801" cy="52916"/>
              </a:xfrm>
              <a:custGeom>
                <a:avLst/>
                <a:gdLst>
                  <a:gd name="f0" fmla="val 10800000"/>
                  <a:gd name="f1" fmla="val 5400000"/>
                  <a:gd name="f2" fmla="val 180"/>
                  <a:gd name="f3" fmla="val w"/>
                  <a:gd name="f4" fmla="val h"/>
                  <a:gd name="f5" fmla="val 0"/>
                  <a:gd name="f6" fmla="val 292792"/>
                  <a:gd name="f7" fmla="val 145051"/>
                  <a:gd name="f8" fmla="val 244461"/>
                  <a:gd name="f9" fmla="val 264703"/>
                  <a:gd name="f10" fmla="val 46784"/>
                  <a:gd name="f11" fmla="val 277651"/>
                  <a:gd name="f12" fmla="val 79913"/>
                  <a:gd name="f13" fmla="val 285092"/>
                  <a:gd name="f14" fmla="val 105214"/>
                  <a:gd name="f15" fmla="val 288425"/>
                  <a:gd name="f16" fmla="val 116882"/>
                  <a:gd name="f17" fmla="val 123766"/>
                  <a:gd name="f18" fmla="val 4104"/>
                  <a:gd name="f19" fmla="val 143671"/>
                  <a:gd name="f20" fmla="val 7676"/>
                  <a:gd name="f21" fmla="val 140933"/>
                  <a:gd name="f22" fmla="val 10295"/>
                  <a:gd name="f23" fmla="val 136885"/>
                  <a:gd name="f24" fmla="val 12200"/>
                  <a:gd name="f25" fmla="val 131170"/>
                  <a:gd name="f26" fmla="val 18392"/>
                  <a:gd name="f27" fmla="val 112596"/>
                  <a:gd name="f28" fmla="val 25416"/>
                  <a:gd name="f29" fmla="val 89260"/>
                  <a:gd name="f30" fmla="val 30521"/>
                  <a:gd name="f31" fmla="val 61638"/>
                  <a:gd name="f32" fmla="val 33830"/>
                  <a:gd name="f33" fmla="val 15312"/>
                  <a:gd name="f34" fmla="+- 0 0 -90"/>
                  <a:gd name="f35" fmla="*/ f3 1 292792"/>
                  <a:gd name="f36" fmla="*/ f4 1 145051"/>
                  <a:gd name="f37" fmla="val f5"/>
                  <a:gd name="f38" fmla="val f6"/>
                  <a:gd name="f39" fmla="val f7"/>
                  <a:gd name="f40" fmla="*/ f34 f0 1"/>
                  <a:gd name="f41" fmla="+- f39 0 f37"/>
                  <a:gd name="f42" fmla="+- f38 0 f37"/>
                  <a:gd name="f43" fmla="*/ f40 1 f2"/>
                  <a:gd name="f44" fmla="*/ f42 1 292792"/>
                  <a:gd name="f45" fmla="*/ f41 1 145051"/>
                  <a:gd name="f46" fmla="*/ 244461 f42 1"/>
                  <a:gd name="f47" fmla="*/ 0 f41 1"/>
                  <a:gd name="f48" fmla="*/ 264703 f42 1"/>
                  <a:gd name="f49" fmla="*/ 46784 f41 1"/>
                  <a:gd name="f50" fmla="*/ 288425 f42 1"/>
                  <a:gd name="f51" fmla="*/ 116882 f41 1"/>
                  <a:gd name="f52" fmla="*/ 292792 f42 1"/>
                  <a:gd name="f53" fmla="*/ 123766 f41 1"/>
                  <a:gd name="f54" fmla="*/ 0 f42 1"/>
                  <a:gd name="f55" fmla="*/ 145051 f41 1"/>
                  <a:gd name="f56" fmla="*/ 4104 f42 1"/>
                  <a:gd name="f57" fmla="*/ 143671 f41 1"/>
                  <a:gd name="f58" fmla="*/ 12200 f42 1"/>
                  <a:gd name="f59" fmla="*/ 131170 f41 1"/>
                  <a:gd name="f60" fmla="*/ 30521 f42 1"/>
                  <a:gd name="f61" fmla="*/ 61638 f41 1"/>
                  <a:gd name="f62" fmla="*/ 33830 f42 1"/>
                  <a:gd name="f63" fmla="*/ 15312 f41 1"/>
                  <a:gd name="f64" fmla="+- f43 0 f1"/>
                  <a:gd name="f65" fmla="*/ f46 1 292792"/>
                  <a:gd name="f66" fmla="*/ f47 1 145051"/>
                  <a:gd name="f67" fmla="*/ f48 1 292792"/>
                  <a:gd name="f68" fmla="*/ f49 1 145051"/>
                  <a:gd name="f69" fmla="*/ f50 1 292792"/>
                  <a:gd name="f70" fmla="*/ f51 1 145051"/>
                  <a:gd name="f71" fmla="*/ f52 1 292792"/>
                  <a:gd name="f72" fmla="*/ f53 1 145051"/>
                  <a:gd name="f73" fmla="*/ f54 1 292792"/>
                  <a:gd name="f74" fmla="*/ f55 1 145051"/>
                  <a:gd name="f75" fmla="*/ f56 1 292792"/>
                  <a:gd name="f76" fmla="*/ f57 1 145051"/>
                  <a:gd name="f77" fmla="*/ f58 1 292792"/>
                  <a:gd name="f78" fmla="*/ f59 1 145051"/>
                  <a:gd name="f79" fmla="*/ f60 1 292792"/>
                  <a:gd name="f80" fmla="*/ f61 1 145051"/>
                  <a:gd name="f81" fmla="*/ f62 1 292792"/>
                  <a:gd name="f82" fmla="*/ f63 1 145051"/>
                  <a:gd name="f83" fmla="*/ f37 1 f44"/>
                  <a:gd name="f84" fmla="*/ f38 1 f44"/>
                  <a:gd name="f85" fmla="*/ f37 1 f45"/>
                  <a:gd name="f86" fmla="*/ f39 1 f45"/>
                  <a:gd name="f87" fmla="*/ f65 1 f44"/>
                  <a:gd name="f88" fmla="*/ f66 1 f45"/>
                  <a:gd name="f89" fmla="*/ f67 1 f44"/>
                  <a:gd name="f90" fmla="*/ f68 1 f45"/>
                  <a:gd name="f91" fmla="*/ f69 1 f44"/>
                  <a:gd name="f92" fmla="*/ f70 1 f45"/>
                  <a:gd name="f93" fmla="*/ f71 1 f44"/>
                  <a:gd name="f94" fmla="*/ f72 1 f45"/>
                  <a:gd name="f95" fmla="*/ f73 1 f44"/>
                  <a:gd name="f96" fmla="*/ f74 1 f45"/>
                  <a:gd name="f97" fmla="*/ f75 1 f44"/>
                  <a:gd name="f98" fmla="*/ f76 1 f45"/>
                  <a:gd name="f99" fmla="*/ f77 1 f44"/>
                  <a:gd name="f100" fmla="*/ f78 1 f45"/>
                  <a:gd name="f101" fmla="*/ f79 1 f44"/>
                  <a:gd name="f102" fmla="*/ f80 1 f45"/>
                  <a:gd name="f103" fmla="*/ f81 1 f44"/>
                  <a:gd name="f104" fmla="*/ f82 1 f45"/>
                  <a:gd name="f105" fmla="*/ f83 f35 1"/>
                  <a:gd name="f106" fmla="*/ f84 f35 1"/>
                  <a:gd name="f107" fmla="*/ f86 f36 1"/>
                  <a:gd name="f108" fmla="*/ f85 f36 1"/>
                  <a:gd name="f109" fmla="*/ f87 f35 1"/>
                  <a:gd name="f110" fmla="*/ f88 f36 1"/>
                  <a:gd name="f111" fmla="*/ f89 f35 1"/>
                  <a:gd name="f112" fmla="*/ f90 f36 1"/>
                  <a:gd name="f113" fmla="*/ f91 f35 1"/>
                  <a:gd name="f114" fmla="*/ f92 f36 1"/>
                  <a:gd name="f115" fmla="*/ f93 f35 1"/>
                  <a:gd name="f116" fmla="*/ f94 f36 1"/>
                  <a:gd name="f117" fmla="*/ f95 f35 1"/>
                  <a:gd name="f118" fmla="*/ f96 f36 1"/>
                  <a:gd name="f119" fmla="*/ f97 f35 1"/>
                  <a:gd name="f120" fmla="*/ f98 f36 1"/>
                  <a:gd name="f121" fmla="*/ f99 f35 1"/>
                  <a:gd name="f122" fmla="*/ f100 f36 1"/>
                  <a:gd name="f123" fmla="*/ f101 f35 1"/>
                  <a:gd name="f124" fmla="*/ f102 f36 1"/>
                  <a:gd name="f125" fmla="*/ f103 f35 1"/>
                  <a:gd name="f126" fmla="*/ f104 f36 1"/>
                </a:gdLst>
                <a:ahLst/>
                <a:cxnLst>
                  <a:cxn ang="3cd4">
                    <a:pos x="hc" y="t"/>
                  </a:cxn>
                  <a:cxn ang="0">
                    <a:pos x="r" y="vc"/>
                  </a:cxn>
                  <a:cxn ang="cd4">
                    <a:pos x="hc" y="b"/>
                  </a:cxn>
                  <a:cxn ang="cd2">
                    <a:pos x="l" y="vc"/>
                  </a:cxn>
                  <a:cxn ang="f64">
                    <a:pos x="f109" y="f110"/>
                  </a:cxn>
                  <a:cxn ang="f64">
                    <a:pos x="f111" y="f112"/>
                  </a:cxn>
                  <a:cxn ang="f64">
                    <a:pos x="f113" y="f114"/>
                  </a:cxn>
                  <a:cxn ang="f64">
                    <a:pos x="f115" y="f116"/>
                  </a:cxn>
                  <a:cxn ang="f64">
                    <a:pos x="f117" y="f118"/>
                  </a:cxn>
                  <a:cxn ang="f64">
                    <a:pos x="f119" y="f120"/>
                  </a:cxn>
                  <a:cxn ang="f64">
                    <a:pos x="f121" y="f122"/>
                  </a:cxn>
                  <a:cxn ang="f64">
                    <a:pos x="f123" y="f124"/>
                  </a:cxn>
                  <a:cxn ang="f64">
                    <a:pos x="f125" y="f126"/>
                  </a:cxn>
                </a:cxnLst>
                <a:rect l="f105" t="f108" r="f106" b="f107"/>
                <a:pathLst>
                  <a:path w="292792" h="145051">
                    <a:moveTo>
                      <a:pt x="f8" y="f5"/>
                    </a:moveTo>
                    <a:lnTo>
                      <a:pt x="f9" y="f10"/>
                    </a:lnTo>
                    <a:cubicBezTo>
                      <a:pt x="f11" y="f12"/>
                      <a:pt x="f13" y="f14"/>
                      <a:pt x="f15" y="f16"/>
                    </a:cubicBezTo>
                    <a:lnTo>
                      <a:pt x="f6" y="f17"/>
                    </a:lnTo>
                    <a:lnTo>
                      <a:pt x="f5" y="f7"/>
                    </a:lnTo>
                    <a:lnTo>
                      <a:pt x="f18" y="f19"/>
                    </a:lnTo>
                    <a:cubicBezTo>
                      <a:pt x="f20" y="f21"/>
                      <a:pt x="f22" y="f23"/>
                      <a:pt x="f24" y="f25"/>
                    </a:cubicBezTo>
                    <a:cubicBezTo>
                      <a:pt x="f26" y="f27"/>
                      <a:pt x="f28" y="f29"/>
                      <a:pt x="f30" y="f31"/>
                    </a:cubicBezTo>
                    <a:lnTo>
                      <a:pt x="f32" y="f33"/>
                    </a:lnTo>
                    <a:close/>
                  </a:path>
                </a:pathLst>
              </a:custGeom>
              <a:solidFill>
                <a:srgbClr val="E5711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66" name="Freeform: Shape 423">
                <a:extLst>
                  <a:ext uri="{FF2B5EF4-FFF2-40B4-BE49-F238E27FC236}">
                    <a16:creationId xmlns:a16="http://schemas.microsoft.com/office/drawing/2014/main" id="{5DA70EF1-6756-4BF7-9034-C450A45C314C}"/>
                  </a:ext>
                </a:extLst>
              </p:cNvPr>
              <p:cNvSpPr/>
              <p:nvPr/>
            </p:nvSpPr>
            <p:spPr>
              <a:xfrm rot="20411656">
                <a:off x="3955804" y="1671431"/>
                <a:ext cx="216712" cy="184471"/>
              </a:xfrm>
              <a:custGeom>
                <a:avLst/>
                <a:gdLst>
                  <a:gd name="f0" fmla="val 10800000"/>
                  <a:gd name="f1" fmla="val 5400000"/>
                  <a:gd name="f2" fmla="val 180"/>
                  <a:gd name="f3" fmla="val w"/>
                  <a:gd name="f4" fmla="val h"/>
                  <a:gd name="f5" fmla="val 0"/>
                  <a:gd name="f6" fmla="val 594090"/>
                  <a:gd name="f7" fmla="val 505700"/>
                  <a:gd name="f8" fmla="val 160940"/>
                  <a:gd name="f9" fmla="val 183755"/>
                  <a:gd name="f10" fmla="val 178085"/>
                  <a:gd name="f11" fmla="val 184707"/>
                  <a:gd name="f12" fmla="val 187610"/>
                  <a:gd name="f13" fmla="val 192327"/>
                  <a:gd name="f14" fmla="val 188563"/>
                  <a:gd name="f15" fmla="val 210425"/>
                  <a:gd name="f16" fmla="val 190468"/>
                  <a:gd name="f17" fmla="val 226618"/>
                  <a:gd name="f18" fmla="val 242810"/>
                  <a:gd name="f19" fmla="val 183800"/>
                  <a:gd name="f20" fmla="val 259002"/>
                  <a:gd name="f21" fmla="val 179038"/>
                  <a:gd name="f22" fmla="val 283768"/>
                  <a:gd name="f23" fmla="val 172370"/>
                  <a:gd name="f24" fmla="val 365682"/>
                  <a:gd name="f25" fmla="val 380922"/>
                  <a:gd name="f26" fmla="val 173323"/>
                  <a:gd name="f27" fmla="val 395210"/>
                  <a:gd name="f28" fmla="val 221900"/>
                  <a:gd name="f29" fmla="val 430453"/>
                  <a:gd name="f30" fmla="val 234283"/>
                  <a:gd name="f31" fmla="val 440930"/>
                  <a:gd name="f32" fmla="val 259048"/>
                  <a:gd name="f33" fmla="val 461885"/>
                  <a:gd name="f34" fmla="val 247618"/>
                  <a:gd name="f35" fmla="val 497128"/>
                  <a:gd name="f36" fmla="val 223805"/>
                  <a:gd name="f37" fmla="val 220948"/>
                  <a:gd name="f38" fmla="val 107600"/>
                  <a:gd name="f39" fmla="val 449503"/>
                  <a:gd name="f40" fmla="val 89503"/>
                  <a:gd name="f41" fmla="val 438072"/>
                  <a:gd name="f42" fmla="val 72358"/>
                  <a:gd name="f43" fmla="val 426642"/>
                  <a:gd name="f44" fmla="val 79025"/>
                  <a:gd name="f45" fmla="val 358063"/>
                  <a:gd name="f46" fmla="val 81883"/>
                  <a:gd name="f47" fmla="val 340917"/>
                  <a:gd name="f48" fmla="val 83788"/>
                  <a:gd name="f49" fmla="val 331393"/>
                  <a:gd name="f50" fmla="val 85693"/>
                  <a:gd name="f51" fmla="val 321868"/>
                  <a:gd name="f52" fmla="val 78073"/>
                  <a:gd name="f53" fmla="val 313295"/>
                  <a:gd name="f54" fmla="val 69500"/>
                  <a:gd name="f55" fmla="val 303770"/>
                  <a:gd name="f56" fmla="val 60928"/>
                  <a:gd name="f57" fmla="val 53308"/>
                  <a:gd name="f58" fmla="val 314247"/>
                  <a:gd name="f59" fmla="val 45688"/>
                  <a:gd name="f60" fmla="val 324725"/>
                  <a:gd name="f61" fmla="val 26638"/>
                  <a:gd name="f62" fmla="val 379017"/>
                  <a:gd name="f63" fmla="val 21875"/>
                  <a:gd name="f64" fmla="val 394257"/>
                  <a:gd name="f65" fmla="val 20923"/>
                  <a:gd name="f66" fmla="val 398067"/>
                  <a:gd name="f67" fmla="val 1873"/>
                  <a:gd name="f68" fmla="val 401878"/>
                  <a:gd name="f69" fmla="val 920"/>
                  <a:gd name="f70" fmla="val 392353"/>
                  <a:gd name="f71" fmla="val -985"/>
                  <a:gd name="f72" fmla="val 374255"/>
                  <a:gd name="f73" fmla="val -32"/>
                  <a:gd name="f74" fmla="val 356157"/>
                  <a:gd name="f75" fmla="val 4730"/>
                  <a:gd name="f76" fmla="val 339013"/>
                  <a:gd name="f77" fmla="val 12350"/>
                  <a:gd name="f78" fmla="val 311390"/>
                  <a:gd name="f79" fmla="val 284720"/>
                  <a:gd name="f80" fmla="val 8540"/>
                  <a:gd name="f81" fmla="val 257097"/>
                  <a:gd name="f82" fmla="val 233285"/>
                  <a:gd name="f83" fmla="val 15208"/>
                  <a:gd name="f84" fmla="val 213282"/>
                  <a:gd name="f85" fmla="val 30448"/>
                  <a:gd name="f86" fmla="val 195185"/>
                  <a:gd name="f87" fmla="val 41758"/>
                  <a:gd name="f88" fmla="val 187511"/>
                  <a:gd name="f89" fmla="val 156144"/>
                  <a:gd name="f90" fmla="val 431029"/>
                  <a:gd name="f91" fmla="val 434308"/>
                  <a:gd name="f92" fmla="val 4685"/>
                  <a:gd name="f93" fmla="val 450500"/>
                  <a:gd name="f94" fmla="val 8495"/>
                  <a:gd name="f95" fmla="val 455263"/>
                  <a:gd name="f96" fmla="val 18020"/>
                  <a:gd name="f97" fmla="val 34213"/>
                  <a:gd name="f98" fmla="val 429546"/>
                  <a:gd name="f99" fmla="val 78027"/>
                  <a:gd name="f100" fmla="val 437165"/>
                  <a:gd name="f101" fmla="val 98030"/>
                  <a:gd name="f102" fmla="val 445738"/>
                  <a:gd name="f103" fmla="val 126605"/>
                  <a:gd name="f104" fmla="val 159943"/>
                  <a:gd name="f105" fmla="val 486696"/>
                  <a:gd name="f106" fmla="val 187565"/>
                  <a:gd name="f107" fmla="val 529558"/>
                  <a:gd name="f108" fmla="val 189470"/>
                  <a:gd name="f109" fmla="val 542893"/>
                  <a:gd name="f110" fmla="val 190422"/>
                  <a:gd name="f111" fmla="val 557180"/>
                  <a:gd name="f112" fmla="val 191375"/>
                  <a:gd name="f113" fmla="val 569563"/>
                  <a:gd name="f114" fmla="val 584803"/>
                  <a:gd name="f115" fmla="val 198995"/>
                  <a:gd name="f116" fmla="val 592423"/>
                  <a:gd name="f117" fmla="val 208520"/>
                  <a:gd name="f118" fmla="val 593375"/>
                  <a:gd name="f119" fmla="val 223760"/>
                  <a:gd name="f120" fmla="val 594329"/>
                  <a:gd name="f121" fmla="val 232332"/>
                  <a:gd name="f122" fmla="val 594328"/>
                  <a:gd name="f123" fmla="val 239952"/>
                  <a:gd name="f124" fmla="val 248525"/>
                  <a:gd name="f125" fmla="val 261860"/>
                  <a:gd name="f126" fmla="val 587660"/>
                  <a:gd name="f127" fmla="val 267575"/>
                  <a:gd name="f128" fmla="val 573373"/>
                  <a:gd name="f129" fmla="val 268527"/>
                  <a:gd name="f130" fmla="val 559085"/>
                  <a:gd name="f131" fmla="val 269480"/>
                  <a:gd name="f132" fmla="val 482885"/>
                  <a:gd name="f133" fmla="val 266622"/>
                  <a:gd name="f134" fmla="val 459073"/>
                  <a:gd name="f135" fmla="val 410496"/>
                  <a:gd name="f136" fmla="val 252335"/>
                  <a:gd name="f137" fmla="val 378110"/>
                  <a:gd name="f138" fmla="val 221855"/>
                  <a:gd name="f139" fmla="val 357155"/>
                  <a:gd name="f140" fmla="val 178040"/>
                  <a:gd name="f141" fmla="val 354298"/>
                  <a:gd name="f142" fmla="val 171372"/>
                  <a:gd name="f143" fmla="val 352393"/>
                  <a:gd name="f144" fmla="val 160895"/>
                  <a:gd name="f145" fmla="val 342868"/>
                  <a:gd name="f146" fmla="val 161847"/>
                  <a:gd name="f147" fmla="val 333343"/>
                  <a:gd name="f148" fmla="val 162800"/>
                  <a:gd name="f149" fmla="val 331438"/>
                  <a:gd name="f150" fmla="val 173277"/>
                  <a:gd name="f151" fmla="val 328580"/>
                  <a:gd name="f152" fmla="val 179945"/>
                  <a:gd name="f153" fmla="val 326675"/>
                  <a:gd name="f154" fmla="val 324771"/>
                  <a:gd name="f155" fmla="val 320960"/>
                  <a:gd name="f156" fmla="val 217093"/>
                  <a:gd name="f157" fmla="val 316198"/>
                  <a:gd name="f158" fmla="val 225665"/>
                  <a:gd name="f159" fmla="val 282860"/>
                  <a:gd name="f160" fmla="val 219950"/>
                  <a:gd name="f161" fmla="val 209472"/>
                  <a:gd name="f162" fmla="val 285718"/>
                  <a:gd name="f163" fmla="val 149465"/>
                  <a:gd name="f164" fmla="val 290480"/>
                  <a:gd name="f165" fmla="val 127557"/>
                  <a:gd name="f166" fmla="val 280955"/>
                  <a:gd name="f167" fmla="val 49452"/>
                  <a:gd name="f168" fmla="val 280003"/>
                  <a:gd name="f169" fmla="val 32307"/>
                  <a:gd name="f170" fmla="val 300958"/>
                  <a:gd name="f171" fmla="val 5638"/>
                  <a:gd name="f172" fmla="val 302361"/>
                  <a:gd name="f173" fmla="val 4225"/>
                  <a:gd name="f174" fmla="+- 0 0 -90"/>
                  <a:gd name="f175" fmla="*/ f3 1 594090"/>
                  <a:gd name="f176" fmla="*/ f4 1 505700"/>
                  <a:gd name="f177" fmla="val f5"/>
                  <a:gd name="f178" fmla="val f6"/>
                  <a:gd name="f179" fmla="val f7"/>
                  <a:gd name="f180" fmla="*/ f174 f0 1"/>
                  <a:gd name="f181" fmla="+- f179 0 f177"/>
                  <a:gd name="f182" fmla="+- f178 0 f177"/>
                  <a:gd name="f183" fmla="*/ f180 1 f2"/>
                  <a:gd name="f184" fmla="*/ f182 1 594090"/>
                  <a:gd name="f185" fmla="*/ f181 1 505700"/>
                  <a:gd name="f186" fmla="*/ 160940 f182 1"/>
                  <a:gd name="f187" fmla="*/ 183755 f181 1"/>
                  <a:gd name="f188" fmla="*/ 188563 f182 1"/>
                  <a:gd name="f189" fmla="*/ 210425 f181 1"/>
                  <a:gd name="f190" fmla="*/ 183800 f182 1"/>
                  <a:gd name="f191" fmla="*/ 259002 f181 1"/>
                  <a:gd name="f192" fmla="*/ 172370 f182 1"/>
                  <a:gd name="f193" fmla="*/ 380922 f181 1"/>
                  <a:gd name="f194" fmla="*/ 234283 f182 1"/>
                  <a:gd name="f195" fmla="*/ 440930 f181 1"/>
                  <a:gd name="f196" fmla="*/ 223805 f182 1"/>
                  <a:gd name="f197" fmla="*/ 505700 f181 1"/>
                  <a:gd name="f198" fmla="*/ 89503 f182 1"/>
                  <a:gd name="f199" fmla="*/ 438072 f181 1"/>
                  <a:gd name="f200" fmla="*/ 81883 f182 1"/>
                  <a:gd name="f201" fmla="*/ 340917 f181 1"/>
                  <a:gd name="f202" fmla="*/ 78073 f182 1"/>
                  <a:gd name="f203" fmla="*/ 313295 f181 1"/>
                  <a:gd name="f204" fmla="*/ 53308 f182 1"/>
                  <a:gd name="f205" fmla="*/ 314247 f181 1"/>
                  <a:gd name="f206" fmla="*/ 21875 f182 1"/>
                  <a:gd name="f207" fmla="*/ 394257 f181 1"/>
                  <a:gd name="f208" fmla="*/ 920 f182 1"/>
                  <a:gd name="f209" fmla="*/ 392353 f181 1"/>
                  <a:gd name="f210" fmla="*/ 4730 f182 1"/>
                  <a:gd name="f211" fmla="*/ 339013 f181 1"/>
                  <a:gd name="f212" fmla="*/ 8540 f182 1"/>
                  <a:gd name="f213" fmla="*/ 257097 f181 1"/>
                  <a:gd name="f214" fmla="*/ 30448 f182 1"/>
                  <a:gd name="f215" fmla="*/ 195185 f181 1"/>
                  <a:gd name="f216" fmla="*/ 41758 f182 1"/>
                  <a:gd name="f217" fmla="*/ 187511 f181 1"/>
                  <a:gd name="f218" fmla="*/ 156144 f182 1"/>
                  <a:gd name="f219" fmla="*/ 431029 f182 1"/>
                  <a:gd name="f220" fmla="*/ 0 f181 1"/>
                  <a:gd name="f221" fmla="*/ 434308 f182 1"/>
                  <a:gd name="f222" fmla="*/ 4685 f181 1"/>
                  <a:gd name="f223" fmla="*/ 450500 f182 1"/>
                  <a:gd name="f224" fmla="*/ 34213 f181 1"/>
                  <a:gd name="f225" fmla="*/ 445738 f182 1"/>
                  <a:gd name="f226" fmla="*/ 126605 f181 1"/>
                  <a:gd name="f227" fmla="*/ 529558 f182 1"/>
                  <a:gd name="f228" fmla="*/ 189470 f181 1"/>
                  <a:gd name="f229" fmla="*/ 569563 f182 1"/>
                  <a:gd name="f230" fmla="*/ 593375 f182 1"/>
                  <a:gd name="f231" fmla="*/ 223760 f181 1"/>
                  <a:gd name="f232" fmla="*/ 248525 f181 1"/>
                  <a:gd name="f233" fmla="*/ 573373 f182 1"/>
                  <a:gd name="f234" fmla="*/ 268527 f181 1"/>
                  <a:gd name="f235" fmla="*/ 459073 f182 1"/>
                  <a:gd name="f236" fmla="*/ 261860 f181 1"/>
                  <a:gd name="f237" fmla="*/ 357155 f182 1"/>
                  <a:gd name="f238" fmla="*/ 178040 f181 1"/>
                  <a:gd name="f239" fmla="*/ 342868 f182 1"/>
                  <a:gd name="f240" fmla="*/ 161847 f181 1"/>
                  <a:gd name="f241" fmla="*/ 328580 f182 1"/>
                  <a:gd name="f242" fmla="*/ 179945 f181 1"/>
                  <a:gd name="f243" fmla="*/ 320960 f182 1"/>
                  <a:gd name="f244" fmla="*/ 217093 f181 1"/>
                  <a:gd name="f245" fmla="*/ 282860 f182 1"/>
                  <a:gd name="f246" fmla="*/ 209472 f181 1"/>
                  <a:gd name="f247" fmla="*/ 280955 f182 1"/>
                  <a:gd name="f248" fmla="*/ 49452 f181 1"/>
                  <a:gd name="f249" fmla="*/ 300958 f182 1"/>
                  <a:gd name="f250" fmla="*/ 5638 f181 1"/>
                  <a:gd name="f251" fmla="*/ 302361 f182 1"/>
                  <a:gd name="f252" fmla="*/ 4225 f181 1"/>
                  <a:gd name="f253" fmla="+- f183 0 f1"/>
                  <a:gd name="f254" fmla="*/ f186 1 594090"/>
                  <a:gd name="f255" fmla="*/ f187 1 505700"/>
                  <a:gd name="f256" fmla="*/ f188 1 594090"/>
                  <a:gd name="f257" fmla="*/ f189 1 505700"/>
                  <a:gd name="f258" fmla="*/ f190 1 594090"/>
                  <a:gd name="f259" fmla="*/ f191 1 505700"/>
                  <a:gd name="f260" fmla="*/ f192 1 594090"/>
                  <a:gd name="f261" fmla="*/ f193 1 505700"/>
                  <a:gd name="f262" fmla="*/ f194 1 594090"/>
                  <a:gd name="f263" fmla="*/ f195 1 505700"/>
                  <a:gd name="f264" fmla="*/ f196 1 594090"/>
                  <a:gd name="f265" fmla="*/ f197 1 505700"/>
                  <a:gd name="f266" fmla="*/ f198 1 594090"/>
                  <a:gd name="f267" fmla="*/ f199 1 505700"/>
                  <a:gd name="f268" fmla="*/ f200 1 594090"/>
                  <a:gd name="f269" fmla="*/ f201 1 505700"/>
                  <a:gd name="f270" fmla="*/ f202 1 594090"/>
                  <a:gd name="f271" fmla="*/ f203 1 505700"/>
                  <a:gd name="f272" fmla="*/ f204 1 594090"/>
                  <a:gd name="f273" fmla="*/ f205 1 505700"/>
                  <a:gd name="f274" fmla="*/ f206 1 594090"/>
                  <a:gd name="f275" fmla="*/ f207 1 505700"/>
                  <a:gd name="f276" fmla="*/ f208 1 594090"/>
                  <a:gd name="f277" fmla="*/ f209 1 505700"/>
                  <a:gd name="f278" fmla="*/ f210 1 594090"/>
                  <a:gd name="f279" fmla="*/ f211 1 505700"/>
                  <a:gd name="f280" fmla="*/ f212 1 594090"/>
                  <a:gd name="f281" fmla="*/ f213 1 505700"/>
                  <a:gd name="f282" fmla="*/ f214 1 594090"/>
                  <a:gd name="f283" fmla="*/ f215 1 505700"/>
                  <a:gd name="f284" fmla="*/ f216 1 594090"/>
                  <a:gd name="f285" fmla="*/ f217 1 505700"/>
                  <a:gd name="f286" fmla="*/ f218 1 594090"/>
                  <a:gd name="f287" fmla="*/ f219 1 594090"/>
                  <a:gd name="f288" fmla="*/ f220 1 505700"/>
                  <a:gd name="f289" fmla="*/ f221 1 594090"/>
                  <a:gd name="f290" fmla="*/ f222 1 505700"/>
                  <a:gd name="f291" fmla="*/ f223 1 594090"/>
                  <a:gd name="f292" fmla="*/ f224 1 505700"/>
                  <a:gd name="f293" fmla="*/ f225 1 594090"/>
                  <a:gd name="f294" fmla="*/ f226 1 505700"/>
                  <a:gd name="f295" fmla="*/ f227 1 594090"/>
                  <a:gd name="f296" fmla="*/ f228 1 505700"/>
                  <a:gd name="f297" fmla="*/ f229 1 594090"/>
                  <a:gd name="f298" fmla="*/ f230 1 594090"/>
                  <a:gd name="f299" fmla="*/ f231 1 505700"/>
                  <a:gd name="f300" fmla="*/ f232 1 505700"/>
                  <a:gd name="f301" fmla="*/ f233 1 594090"/>
                  <a:gd name="f302" fmla="*/ f234 1 505700"/>
                  <a:gd name="f303" fmla="*/ f235 1 594090"/>
                  <a:gd name="f304" fmla="*/ f236 1 505700"/>
                  <a:gd name="f305" fmla="*/ f237 1 594090"/>
                  <a:gd name="f306" fmla="*/ f238 1 505700"/>
                  <a:gd name="f307" fmla="*/ f239 1 594090"/>
                  <a:gd name="f308" fmla="*/ f240 1 505700"/>
                  <a:gd name="f309" fmla="*/ f241 1 594090"/>
                  <a:gd name="f310" fmla="*/ f242 1 505700"/>
                  <a:gd name="f311" fmla="*/ f243 1 594090"/>
                  <a:gd name="f312" fmla="*/ f244 1 505700"/>
                  <a:gd name="f313" fmla="*/ f245 1 594090"/>
                  <a:gd name="f314" fmla="*/ f246 1 505700"/>
                  <a:gd name="f315" fmla="*/ f247 1 594090"/>
                  <a:gd name="f316" fmla="*/ f248 1 505700"/>
                  <a:gd name="f317" fmla="*/ f249 1 594090"/>
                  <a:gd name="f318" fmla="*/ f250 1 505700"/>
                  <a:gd name="f319" fmla="*/ f251 1 594090"/>
                  <a:gd name="f320" fmla="*/ f252 1 505700"/>
                  <a:gd name="f321" fmla="*/ f177 1 f184"/>
                  <a:gd name="f322" fmla="*/ f178 1 f184"/>
                  <a:gd name="f323" fmla="*/ f177 1 f185"/>
                  <a:gd name="f324" fmla="*/ f179 1 f185"/>
                  <a:gd name="f325" fmla="*/ f254 1 f184"/>
                  <a:gd name="f326" fmla="*/ f255 1 f185"/>
                  <a:gd name="f327" fmla="*/ f256 1 f184"/>
                  <a:gd name="f328" fmla="*/ f257 1 f185"/>
                  <a:gd name="f329" fmla="*/ f258 1 f184"/>
                  <a:gd name="f330" fmla="*/ f259 1 f185"/>
                  <a:gd name="f331" fmla="*/ f260 1 f184"/>
                  <a:gd name="f332" fmla="*/ f261 1 f185"/>
                  <a:gd name="f333" fmla="*/ f262 1 f184"/>
                  <a:gd name="f334" fmla="*/ f263 1 f185"/>
                  <a:gd name="f335" fmla="*/ f264 1 f184"/>
                  <a:gd name="f336" fmla="*/ f265 1 f185"/>
                  <a:gd name="f337" fmla="*/ f266 1 f184"/>
                  <a:gd name="f338" fmla="*/ f267 1 f185"/>
                  <a:gd name="f339" fmla="*/ f268 1 f184"/>
                  <a:gd name="f340" fmla="*/ f269 1 f185"/>
                  <a:gd name="f341" fmla="*/ f270 1 f184"/>
                  <a:gd name="f342" fmla="*/ f271 1 f185"/>
                  <a:gd name="f343" fmla="*/ f272 1 f184"/>
                  <a:gd name="f344" fmla="*/ f273 1 f185"/>
                  <a:gd name="f345" fmla="*/ f274 1 f184"/>
                  <a:gd name="f346" fmla="*/ f275 1 f185"/>
                  <a:gd name="f347" fmla="*/ f276 1 f184"/>
                  <a:gd name="f348" fmla="*/ f277 1 f185"/>
                  <a:gd name="f349" fmla="*/ f278 1 f184"/>
                  <a:gd name="f350" fmla="*/ f279 1 f185"/>
                  <a:gd name="f351" fmla="*/ f280 1 f184"/>
                  <a:gd name="f352" fmla="*/ f281 1 f185"/>
                  <a:gd name="f353" fmla="*/ f282 1 f184"/>
                  <a:gd name="f354" fmla="*/ f283 1 f185"/>
                  <a:gd name="f355" fmla="*/ f284 1 f184"/>
                  <a:gd name="f356" fmla="*/ f285 1 f185"/>
                  <a:gd name="f357" fmla="*/ f286 1 f184"/>
                  <a:gd name="f358" fmla="*/ f287 1 f184"/>
                  <a:gd name="f359" fmla="*/ f288 1 f185"/>
                  <a:gd name="f360" fmla="*/ f289 1 f184"/>
                  <a:gd name="f361" fmla="*/ f290 1 f185"/>
                  <a:gd name="f362" fmla="*/ f291 1 f184"/>
                  <a:gd name="f363" fmla="*/ f292 1 f185"/>
                  <a:gd name="f364" fmla="*/ f293 1 f184"/>
                  <a:gd name="f365" fmla="*/ f294 1 f185"/>
                  <a:gd name="f366" fmla="*/ f295 1 f184"/>
                  <a:gd name="f367" fmla="*/ f296 1 f185"/>
                  <a:gd name="f368" fmla="*/ f297 1 f184"/>
                  <a:gd name="f369" fmla="*/ f298 1 f184"/>
                  <a:gd name="f370" fmla="*/ f299 1 f185"/>
                  <a:gd name="f371" fmla="*/ f300 1 f185"/>
                  <a:gd name="f372" fmla="*/ f301 1 f184"/>
                  <a:gd name="f373" fmla="*/ f302 1 f185"/>
                  <a:gd name="f374" fmla="*/ f303 1 f184"/>
                  <a:gd name="f375" fmla="*/ f304 1 f185"/>
                  <a:gd name="f376" fmla="*/ f305 1 f184"/>
                  <a:gd name="f377" fmla="*/ f306 1 f185"/>
                  <a:gd name="f378" fmla="*/ f307 1 f184"/>
                  <a:gd name="f379" fmla="*/ f308 1 f185"/>
                  <a:gd name="f380" fmla="*/ f309 1 f184"/>
                  <a:gd name="f381" fmla="*/ f310 1 f185"/>
                  <a:gd name="f382" fmla="*/ f311 1 f184"/>
                  <a:gd name="f383" fmla="*/ f312 1 f185"/>
                  <a:gd name="f384" fmla="*/ f313 1 f184"/>
                  <a:gd name="f385" fmla="*/ f314 1 f185"/>
                  <a:gd name="f386" fmla="*/ f315 1 f184"/>
                  <a:gd name="f387" fmla="*/ f316 1 f185"/>
                  <a:gd name="f388" fmla="*/ f317 1 f184"/>
                  <a:gd name="f389" fmla="*/ f318 1 f185"/>
                  <a:gd name="f390" fmla="*/ f319 1 f184"/>
                  <a:gd name="f391" fmla="*/ f320 1 f185"/>
                  <a:gd name="f392" fmla="*/ f321 f175 1"/>
                  <a:gd name="f393" fmla="*/ f322 f175 1"/>
                  <a:gd name="f394" fmla="*/ f324 f176 1"/>
                  <a:gd name="f395" fmla="*/ f323 f176 1"/>
                  <a:gd name="f396" fmla="*/ f325 f175 1"/>
                  <a:gd name="f397" fmla="*/ f326 f176 1"/>
                  <a:gd name="f398" fmla="*/ f327 f175 1"/>
                  <a:gd name="f399" fmla="*/ f328 f176 1"/>
                  <a:gd name="f400" fmla="*/ f329 f175 1"/>
                  <a:gd name="f401" fmla="*/ f330 f176 1"/>
                  <a:gd name="f402" fmla="*/ f331 f175 1"/>
                  <a:gd name="f403" fmla="*/ f332 f176 1"/>
                  <a:gd name="f404" fmla="*/ f333 f175 1"/>
                  <a:gd name="f405" fmla="*/ f334 f176 1"/>
                  <a:gd name="f406" fmla="*/ f335 f175 1"/>
                  <a:gd name="f407" fmla="*/ f336 f176 1"/>
                  <a:gd name="f408" fmla="*/ f337 f175 1"/>
                  <a:gd name="f409" fmla="*/ f338 f176 1"/>
                  <a:gd name="f410" fmla="*/ f339 f175 1"/>
                  <a:gd name="f411" fmla="*/ f340 f176 1"/>
                  <a:gd name="f412" fmla="*/ f341 f175 1"/>
                  <a:gd name="f413" fmla="*/ f342 f176 1"/>
                  <a:gd name="f414" fmla="*/ f343 f175 1"/>
                  <a:gd name="f415" fmla="*/ f344 f176 1"/>
                  <a:gd name="f416" fmla="*/ f345 f175 1"/>
                  <a:gd name="f417" fmla="*/ f346 f176 1"/>
                  <a:gd name="f418" fmla="*/ f347 f175 1"/>
                  <a:gd name="f419" fmla="*/ f348 f176 1"/>
                  <a:gd name="f420" fmla="*/ f349 f175 1"/>
                  <a:gd name="f421" fmla="*/ f350 f176 1"/>
                  <a:gd name="f422" fmla="*/ f351 f175 1"/>
                  <a:gd name="f423" fmla="*/ f352 f176 1"/>
                  <a:gd name="f424" fmla="*/ f353 f175 1"/>
                  <a:gd name="f425" fmla="*/ f354 f176 1"/>
                  <a:gd name="f426" fmla="*/ f355 f175 1"/>
                  <a:gd name="f427" fmla="*/ f356 f176 1"/>
                  <a:gd name="f428" fmla="*/ f357 f175 1"/>
                  <a:gd name="f429" fmla="*/ f358 f175 1"/>
                  <a:gd name="f430" fmla="*/ f359 f176 1"/>
                  <a:gd name="f431" fmla="*/ f360 f175 1"/>
                  <a:gd name="f432" fmla="*/ f361 f176 1"/>
                  <a:gd name="f433" fmla="*/ f362 f175 1"/>
                  <a:gd name="f434" fmla="*/ f363 f176 1"/>
                  <a:gd name="f435" fmla="*/ f364 f175 1"/>
                  <a:gd name="f436" fmla="*/ f365 f176 1"/>
                  <a:gd name="f437" fmla="*/ f366 f175 1"/>
                  <a:gd name="f438" fmla="*/ f367 f176 1"/>
                  <a:gd name="f439" fmla="*/ f368 f175 1"/>
                  <a:gd name="f440" fmla="*/ f369 f175 1"/>
                  <a:gd name="f441" fmla="*/ f370 f176 1"/>
                  <a:gd name="f442" fmla="*/ f371 f176 1"/>
                  <a:gd name="f443" fmla="*/ f372 f175 1"/>
                  <a:gd name="f444" fmla="*/ f373 f176 1"/>
                  <a:gd name="f445" fmla="*/ f374 f175 1"/>
                  <a:gd name="f446" fmla="*/ f375 f176 1"/>
                  <a:gd name="f447" fmla="*/ f376 f175 1"/>
                  <a:gd name="f448" fmla="*/ f377 f176 1"/>
                  <a:gd name="f449" fmla="*/ f378 f175 1"/>
                  <a:gd name="f450" fmla="*/ f379 f176 1"/>
                  <a:gd name="f451" fmla="*/ f380 f175 1"/>
                  <a:gd name="f452" fmla="*/ f381 f176 1"/>
                  <a:gd name="f453" fmla="*/ f382 f175 1"/>
                  <a:gd name="f454" fmla="*/ f383 f176 1"/>
                  <a:gd name="f455" fmla="*/ f384 f175 1"/>
                  <a:gd name="f456" fmla="*/ f385 f176 1"/>
                  <a:gd name="f457" fmla="*/ f386 f175 1"/>
                  <a:gd name="f458" fmla="*/ f387 f176 1"/>
                  <a:gd name="f459" fmla="*/ f388 f175 1"/>
                  <a:gd name="f460" fmla="*/ f389 f176 1"/>
                  <a:gd name="f461" fmla="*/ f390 f175 1"/>
                  <a:gd name="f462" fmla="*/ f391 f176 1"/>
                </a:gdLst>
                <a:ahLst/>
                <a:cxnLst>
                  <a:cxn ang="3cd4">
                    <a:pos x="hc" y="t"/>
                  </a:cxn>
                  <a:cxn ang="0">
                    <a:pos x="r" y="vc"/>
                  </a:cxn>
                  <a:cxn ang="cd4">
                    <a:pos x="hc" y="b"/>
                  </a:cxn>
                  <a:cxn ang="cd2">
                    <a:pos x="l" y="vc"/>
                  </a:cxn>
                  <a:cxn ang="f253">
                    <a:pos x="f396" y="f397"/>
                  </a:cxn>
                  <a:cxn ang="f253">
                    <a:pos x="f398" y="f399"/>
                  </a:cxn>
                  <a:cxn ang="f253">
                    <a:pos x="f400" y="f401"/>
                  </a:cxn>
                  <a:cxn ang="f253">
                    <a:pos x="f402" y="f403"/>
                  </a:cxn>
                  <a:cxn ang="f253">
                    <a:pos x="f404" y="f405"/>
                  </a:cxn>
                  <a:cxn ang="f253">
                    <a:pos x="f406" y="f407"/>
                  </a:cxn>
                  <a:cxn ang="f253">
                    <a:pos x="f408" y="f409"/>
                  </a:cxn>
                  <a:cxn ang="f253">
                    <a:pos x="f410" y="f411"/>
                  </a:cxn>
                  <a:cxn ang="f253">
                    <a:pos x="f412" y="f413"/>
                  </a:cxn>
                  <a:cxn ang="f253">
                    <a:pos x="f414" y="f415"/>
                  </a:cxn>
                  <a:cxn ang="f253">
                    <a:pos x="f416" y="f417"/>
                  </a:cxn>
                  <a:cxn ang="f253">
                    <a:pos x="f418" y="f419"/>
                  </a:cxn>
                  <a:cxn ang="f253">
                    <a:pos x="f420" y="f421"/>
                  </a:cxn>
                  <a:cxn ang="f253">
                    <a:pos x="f422" y="f423"/>
                  </a:cxn>
                  <a:cxn ang="f253">
                    <a:pos x="f424" y="f425"/>
                  </a:cxn>
                  <a:cxn ang="f253">
                    <a:pos x="f426" y="f427"/>
                  </a:cxn>
                  <a:cxn ang="f253">
                    <a:pos x="f428" y="f397"/>
                  </a:cxn>
                  <a:cxn ang="f253">
                    <a:pos x="f429" y="f430"/>
                  </a:cxn>
                  <a:cxn ang="f253">
                    <a:pos x="f431" y="f432"/>
                  </a:cxn>
                  <a:cxn ang="f253">
                    <a:pos x="f433" y="f434"/>
                  </a:cxn>
                  <a:cxn ang="f253">
                    <a:pos x="f435" y="f436"/>
                  </a:cxn>
                  <a:cxn ang="f253">
                    <a:pos x="f437" y="f438"/>
                  </a:cxn>
                  <a:cxn ang="f253">
                    <a:pos x="f439" y="f425"/>
                  </a:cxn>
                  <a:cxn ang="f253">
                    <a:pos x="f440" y="f441"/>
                  </a:cxn>
                  <a:cxn ang="f253">
                    <a:pos x="f440" y="f442"/>
                  </a:cxn>
                  <a:cxn ang="f253">
                    <a:pos x="f443" y="f444"/>
                  </a:cxn>
                  <a:cxn ang="f253">
                    <a:pos x="f445" y="f446"/>
                  </a:cxn>
                  <a:cxn ang="f253">
                    <a:pos x="f447" y="f448"/>
                  </a:cxn>
                  <a:cxn ang="f253">
                    <a:pos x="f449" y="f450"/>
                  </a:cxn>
                  <a:cxn ang="f253">
                    <a:pos x="f451" y="f452"/>
                  </a:cxn>
                  <a:cxn ang="f253">
                    <a:pos x="f453" y="f454"/>
                  </a:cxn>
                  <a:cxn ang="f253">
                    <a:pos x="f455" y="f456"/>
                  </a:cxn>
                  <a:cxn ang="f253">
                    <a:pos x="f457" y="f458"/>
                  </a:cxn>
                  <a:cxn ang="f253">
                    <a:pos x="f459" y="f460"/>
                  </a:cxn>
                  <a:cxn ang="f253">
                    <a:pos x="f461" y="f462"/>
                  </a:cxn>
                </a:cxnLst>
                <a:rect l="f392" t="f395" r="f393" b="f394"/>
                <a:pathLst>
                  <a:path w="594090" h="505700">
                    <a:moveTo>
                      <a:pt x="f8" y="f9"/>
                    </a:moveTo>
                    <a:cubicBezTo>
                      <a:pt x="f10" y="f11"/>
                      <a:pt x="f12" y="f13"/>
                      <a:pt x="f14" y="f15"/>
                    </a:cubicBezTo>
                    <a:cubicBezTo>
                      <a:pt x="f16" y="f17"/>
                      <a:pt x="f12" y="f18"/>
                      <a:pt x="f19" y="f20"/>
                    </a:cubicBezTo>
                    <a:cubicBezTo>
                      <a:pt x="f21" y="f22"/>
                      <a:pt x="f23" y="f24"/>
                      <a:pt x="f23" y="f25"/>
                    </a:cubicBezTo>
                    <a:cubicBezTo>
                      <a:pt x="f26" y="f27"/>
                      <a:pt x="f28" y="f29"/>
                      <a:pt x="f30" y="f31"/>
                    </a:cubicBezTo>
                    <a:cubicBezTo>
                      <a:pt x="f32" y="f33"/>
                      <a:pt x="f34" y="f35"/>
                      <a:pt x="f36" y="f7"/>
                    </a:cubicBezTo>
                    <a:cubicBezTo>
                      <a:pt x="f37" y="f7"/>
                      <a:pt x="f38" y="f39"/>
                      <a:pt x="f40" y="f41"/>
                    </a:cubicBezTo>
                    <a:cubicBezTo>
                      <a:pt x="f42" y="f43"/>
                      <a:pt x="f44" y="f45"/>
                      <a:pt x="f46" y="f47"/>
                    </a:cubicBezTo>
                    <a:cubicBezTo>
                      <a:pt x="f48" y="f49"/>
                      <a:pt x="f50" y="f51"/>
                      <a:pt x="f52" y="f53"/>
                    </a:cubicBezTo>
                    <a:cubicBezTo>
                      <a:pt x="f54" y="f55"/>
                      <a:pt x="f56" y="f55"/>
                      <a:pt x="f57" y="f58"/>
                    </a:cubicBezTo>
                    <a:cubicBezTo>
                      <a:pt x="f59" y="f60"/>
                      <a:pt x="f61" y="f62"/>
                      <a:pt x="f63" y="f64"/>
                    </a:cubicBezTo>
                    <a:cubicBezTo>
                      <a:pt x="f65" y="f66"/>
                      <a:pt x="f67" y="f68"/>
                      <a:pt x="f69" y="f70"/>
                    </a:cubicBezTo>
                    <a:cubicBezTo>
                      <a:pt x="f71" y="f72"/>
                      <a:pt x="f73" y="f74"/>
                      <a:pt x="f75" y="f76"/>
                    </a:cubicBezTo>
                    <a:cubicBezTo>
                      <a:pt x="f77" y="f78"/>
                      <a:pt x="f77" y="f79"/>
                      <a:pt x="f80" y="f81"/>
                    </a:cubicBezTo>
                    <a:cubicBezTo>
                      <a:pt x="f75" y="f82"/>
                      <a:pt x="f83" y="f84"/>
                      <a:pt x="f85" y="f86"/>
                    </a:cubicBezTo>
                    <a:lnTo>
                      <a:pt x="f87" y="f88"/>
                    </a:lnTo>
                    <a:lnTo>
                      <a:pt x="f89" y="f9"/>
                    </a:lnTo>
                    <a:close/>
                    <a:moveTo>
                      <a:pt x="f90" y="f5"/>
                    </a:moveTo>
                    <a:lnTo>
                      <a:pt x="f91" y="f92"/>
                    </a:lnTo>
                    <a:cubicBezTo>
                      <a:pt x="f93" y="f94"/>
                      <a:pt x="f95" y="f96"/>
                      <a:pt x="f93" y="f97"/>
                    </a:cubicBezTo>
                    <a:cubicBezTo>
                      <a:pt x="f98" y="f99"/>
                      <a:pt x="f100" y="f101"/>
                      <a:pt x="f102" y="f103"/>
                    </a:cubicBezTo>
                    <a:cubicBezTo>
                      <a:pt x="f95" y="f104"/>
                      <a:pt x="f105" y="f106"/>
                      <a:pt x="f107" y="f108"/>
                    </a:cubicBezTo>
                    <a:cubicBezTo>
                      <a:pt x="f109" y="f110"/>
                      <a:pt x="f111" y="f112"/>
                      <a:pt x="f113" y="f86"/>
                    </a:cubicBezTo>
                    <a:cubicBezTo>
                      <a:pt x="f114" y="f115"/>
                      <a:pt x="f116" y="f117"/>
                      <a:pt x="f118" y="f119"/>
                    </a:cubicBezTo>
                    <a:cubicBezTo>
                      <a:pt x="f120" y="f121"/>
                      <a:pt x="f122" y="f123"/>
                      <a:pt x="f118" y="f124"/>
                    </a:cubicBezTo>
                    <a:cubicBezTo>
                      <a:pt x="f116" y="f125"/>
                      <a:pt x="f126" y="f127"/>
                      <a:pt x="f128" y="f129"/>
                    </a:cubicBezTo>
                    <a:cubicBezTo>
                      <a:pt x="f130" y="f131"/>
                      <a:pt x="f132" y="f133"/>
                      <a:pt x="f134" y="f125"/>
                    </a:cubicBezTo>
                    <a:cubicBezTo>
                      <a:pt x="f135" y="f136"/>
                      <a:pt x="f137" y="f138"/>
                      <a:pt x="f139" y="f140"/>
                    </a:cubicBezTo>
                    <a:cubicBezTo>
                      <a:pt x="f141" y="f142"/>
                      <a:pt x="f143" y="f144"/>
                      <a:pt x="f145" y="f146"/>
                    </a:cubicBezTo>
                    <a:cubicBezTo>
                      <a:pt x="f147" y="f148"/>
                      <a:pt x="f149" y="f150"/>
                      <a:pt x="f151" y="f152"/>
                    </a:cubicBezTo>
                    <a:cubicBezTo>
                      <a:pt x="f153" y="f11"/>
                      <a:pt x="f154" y="f15"/>
                      <a:pt x="f155" y="f156"/>
                    </a:cubicBezTo>
                    <a:cubicBezTo>
                      <a:pt x="f157" y="f158"/>
                      <a:pt x="f159" y="f160"/>
                      <a:pt x="f159" y="f161"/>
                    </a:cubicBezTo>
                    <a:cubicBezTo>
                      <a:pt x="f162" y="f163"/>
                      <a:pt x="f164" y="f165"/>
                      <a:pt x="f166" y="f167"/>
                    </a:cubicBezTo>
                    <a:cubicBezTo>
                      <a:pt x="f168" y="f169"/>
                      <a:pt x="f164" y="f96"/>
                      <a:pt x="f170" y="f171"/>
                    </a:cubicBezTo>
                    <a:lnTo>
                      <a:pt x="f172" y="f173"/>
                    </a:lnTo>
                    <a:close/>
                  </a:path>
                </a:pathLst>
              </a:custGeom>
              <a:solidFill>
                <a:srgbClr val="E5711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167" name="Group 390">
              <a:extLst>
                <a:ext uri="{FF2B5EF4-FFF2-40B4-BE49-F238E27FC236}">
                  <a16:creationId xmlns:a16="http://schemas.microsoft.com/office/drawing/2014/main" id="{4F215BAB-77D1-4FDB-9827-6FD21E4A7868}"/>
                </a:ext>
              </a:extLst>
            </p:cNvPr>
            <p:cNvGrpSpPr/>
            <p:nvPr/>
          </p:nvGrpSpPr>
          <p:grpSpPr>
            <a:xfrm>
              <a:off x="3587868" y="1867681"/>
              <a:ext cx="451164" cy="376613"/>
              <a:chOff x="3587868" y="1867681"/>
              <a:chExt cx="451164" cy="376613"/>
            </a:xfrm>
          </p:grpSpPr>
          <p:sp>
            <p:nvSpPr>
              <p:cNvPr id="168" name="Freeform 18">
                <a:extLst>
                  <a:ext uri="{FF2B5EF4-FFF2-40B4-BE49-F238E27FC236}">
                    <a16:creationId xmlns:a16="http://schemas.microsoft.com/office/drawing/2014/main" id="{74F46D0F-2C04-411F-8BE2-D6C3725EBF5B}"/>
                  </a:ext>
                </a:extLst>
              </p:cNvPr>
              <p:cNvSpPr/>
              <p:nvPr/>
            </p:nvSpPr>
            <p:spPr>
              <a:xfrm rot="18801948" flipH="1">
                <a:off x="3600990" y="1854559"/>
                <a:ext cx="322106" cy="348349"/>
              </a:xfrm>
              <a:custGeom>
                <a:avLst/>
                <a:gdLst>
                  <a:gd name="f0" fmla="val 10800000"/>
                  <a:gd name="f1" fmla="val 5400000"/>
                  <a:gd name="f2" fmla="val 180"/>
                  <a:gd name="f3" fmla="val w"/>
                  <a:gd name="f4" fmla="val h"/>
                  <a:gd name="f5" fmla="val 0"/>
                  <a:gd name="f6" fmla="val 2024063"/>
                  <a:gd name="f7" fmla="val 2363788"/>
                  <a:gd name="f8" fmla="val 614363"/>
                  <a:gd name="f9" fmla="val 354013"/>
                  <a:gd name="f10" fmla="val 1635125"/>
                  <a:gd name="f11" fmla="val 1601788"/>
                  <a:gd name="f12" fmla="+- 0 0 -90"/>
                  <a:gd name="f13" fmla="*/ f3 1 2024063"/>
                  <a:gd name="f14" fmla="*/ f4 1 2363788"/>
                  <a:gd name="f15" fmla="val f5"/>
                  <a:gd name="f16" fmla="val f6"/>
                  <a:gd name="f17" fmla="val f7"/>
                  <a:gd name="f18" fmla="*/ f12 f0 1"/>
                  <a:gd name="f19" fmla="+- f17 0 f15"/>
                  <a:gd name="f20" fmla="+- f16 0 f15"/>
                  <a:gd name="f21" fmla="*/ f18 1 f2"/>
                  <a:gd name="f22" fmla="*/ f20 1 2024063"/>
                  <a:gd name="f23" fmla="*/ f19 1 2363788"/>
                  <a:gd name="f24" fmla="*/ 0 f19 1"/>
                  <a:gd name="f25" fmla="*/ 2363788 f19 1"/>
                  <a:gd name="f26" fmla="*/ 1601788 f19 1"/>
                  <a:gd name="f27" fmla="*/ 614363 f20 1"/>
                  <a:gd name="f28" fmla="*/ 0 f20 1"/>
                  <a:gd name="f29" fmla="*/ 354013 f19 1"/>
                  <a:gd name="f30" fmla="*/ 1635125 f20 1"/>
                  <a:gd name="f31" fmla="*/ 2024063 f20 1"/>
                  <a:gd name="f32" fmla="+- f21 0 f1"/>
                  <a:gd name="f33" fmla="*/ f24 1 2363788"/>
                  <a:gd name="f34" fmla="*/ f25 1 2363788"/>
                  <a:gd name="f35" fmla="*/ f26 1 2363788"/>
                  <a:gd name="f36" fmla="*/ f27 1 2024063"/>
                  <a:gd name="f37" fmla="*/ f28 1 2024063"/>
                  <a:gd name="f38" fmla="*/ f29 1 2363788"/>
                  <a:gd name="f39" fmla="*/ f30 1 2024063"/>
                  <a:gd name="f40" fmla="*/ f31 1 2024063"/>
                  <a:gd name="f41" fmla="*/ f15 1 f22"/>
                  <a:gd name="f42" fmla="*/ f16 1 f22"/>
                  <a:gd name="f43" fmla="*/ f15 1 f23"/>
                  <a:gd name="f44" fmla="*/ f17 1 f23"/>
                  <a:gd name="f45" fmla="*/ f36 1 f22"/>
                  <a:gd name="f46" fmla="*/ f33 1 f23"/>
                  <a:gd name="f47" fmla="*/ f37 1 f22"/>
                  <a:gd name="f48" fmla="*/ f38 1 f23"/>
                  <a:gd name="f49" fmla="*/ f39 1 f22"/>
                  <a:gd name="f50" fmla="*/ f34 1 f23"/>
                  <a:gd name="f51" fmla="*/ f40 1 f22"/>
                  <a:gd name="f52" fmla="*/ f35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3 1"/>
                  <a:gd name="f64" fmla="*/ f52 f14 1"/>
                </a:gdLst>
                <a:ahLst/>
                <a:cxnLst>
                  <a:cxn ang="3cd4">
                    <a:pos x="hc" y="t"/>
                  </a:cxn>
                  <a:cxn ang="0">
                    <a:pos x="r" y="vc"/>
                  </a:cxn>
                  <a:cxn ang="cd4">
                    <a:pos x="hc" y="b"/>
                  </a:cxn>
                  <a:cxn ang="cd2">
                    <a:pos x="l" y="vc"/>
                  </a:cxn>
                  <a:cxn ang="f32">
                    <a:pos x="f57" y="f58"/>
                  </a:cxn>
                  <a:cxn ang="f32">
                    <a:pos x="f59" y="f60"/>
                  </a:cxn>
                  <a:cxn ang="f32">
                    <a:pos x="f61" y="f62"/>
                  </a:cxn>
                  <a:cxn ang="f32">
                    <a:pos x="f63" y="f64"/>
                  </a:cxn>
                  <a:cxn ang="f32">
                    <a:pos x="f57" y="f58"/>
                  </a:cxn>
                </a:cxnLst>
                <a:rect l="f53" t="f56" r="f54" b="f55"/>
                <a:pathLst>
                  <a:path w="2024063" h="2363788">
                    <a:moveTo>
                      <a:pt x="f8" y="f5"/>
                    </a:moveTo>
                    <a:lnTo>
                      <a:pt x="f5" y="f9"/>
                    </a:lnTo>
                    <a:lnTo>
                      <a:pt x="f10" y="f7"/>
                    </a:lnTo>
                    <a:lnTo>
                      <a:pt x="f6" y="f11"/>
                    </a:lnTo>
                    <a:lnTo>
                      <a:pt x="f8" y="f5"/>
                    </a:lnTo>
                    <a:close/>
                  </a:path>
                </a:pathLst>
              </a:custGeom>
              <a:solidFill>
                <a:srgbClr val="E571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FFFFFF"/>
                  </a:solidFill>
                  <a:uFillTx/>
                  <a:latin typeface="Arial"/>
                  <a:ea typeface="맑은 고딕" pitchFamily="34"/>
                </a:endParaRPr>
              </a:p>
            </p:txBody>
          </p:sp>
          <p:sp>
            <p:nvSpPr>
              <p:cNvPr id="169" name="Freeform 19">
                <a:extLst>
                  <a:ext uri="{FF2B5EF4-FFF2-40B4-BE49-F238E27FC236}">
                    <a16:creationId xmlns:a16="http://schemas.microsoft.com/office/drawing/2014/main" id="{739CEFA6-20A3-4F90-99A0-4C27E653F962}"/>
                  </a:ext>
                </a:extLst>
              </p:cNvPr>
              <p:cNvSpPr/>
              <p:nvPr/>
            </p:nvSpPr>
            <p:spPr>
              <a:xfrm rot="18801948" flipH="1">
                <a:off x="3767008" y="1823945"/>
                <a:ext cx="210696" cy="333353"/>
              </a:xfrm>
              <a:custGeom>
                <a:avLst/>
                <a:gdLst>
                  <a:gd name="f0" fmla="val 10800000"/>
                  <a:gd name="f1" fmla="val 5400000"/>
                  <a:gd name="f2" fmla="val 180"/>
                  <a:gd name="f3" fmla="val w"/>
                  <a:gd name="f4" fmla="val h"/>
                  <a:gd name="f5" fmla="val 0"/>
                  <a:gd name="f6" fmla="val 1323975"/>
                  <a:gd name="f7" fmla="val 2262036"/>
                  <a:gd name="f8" fmla="val 284163"/>
                  <a:gd name="f9" fmla="val 117475"/>
                  <a:gd name="f10" fmla="val 1157371"/>
                  <a:gd name="f11" fmla="val 1727199"/>
                  <a:gd name="f12" fmla="+- 0 0 -90"/>
                  <a:gd name="f13" fmla="*/ f3 1 1323975"/>
                  <a:gd name="f14" fmla="*/ f4 1 2262036"/>
                  <a:gd name="f15" fmla="val f5"/>
                  <a:gd name="f16" fmla="val f6"/>
                  <a:gd name="f17" fmla="val f7"/>
                  <a:gd name="f18" fmla="*/ f12 f0 1"/>
                  <a:gd name="f19" fmla="+- f17 0 f15"/>
                  <a:gd name="f20" fmla="+- f16 0 f15"/>
                  <a:gd name="f21" fmla="*/ f18 1 f2"/>
                  <a:gd name="f22" fmla="*/ f20 1 1323975"/>
                  <a:gd name="f23" fmla="*/ f19 1 2262036"/>
                  <a:gd name="f24" fmla="*/ 284163 f20 1"/>
                  <a:gd name="f25" fmla="*/ 0 f20 1"/>
                  <a:gd name="f26" fmla="*/ 1323975 f20 1"/>
                  <a:gd name="f27" fmla="*/ 0 f19 1"/>
                  <a:gd name="f28" fmla="*/ 117475 f19 1"/>
                  <a:gd name="f29" fmla="*/ 1157371 f20 1"/>
                  <a:gd name="f30" fmla="*/ 2262036 f19 1"/>
                  <a:gd name="f31" fmla="*/ 1727199 f19 1"/>
                  <a:gd name="f32" fmla="+- f21 0 f1"/>
                  <a:gd name="f33" fmla="*/ f24 1 1323975"/>
                  <a:gd name="f34" fmla="*/ f25 1 1323975"/>
                  <a:gd name="f35" fmla="*/ f26 1 1323975"/>
                  <a:gd name="f36" fmla="*/ f27 1 2262036"/>
                  <a:gd name="f37" fmla="*/ f28 1 2262036"/>
                  <a:gd name="f38" fmla="*/ f29 1 1323975"/>
                  <a:gd name="f39" fmla="*/ f30 1 2262036"/>
                  <a:gd name="f40" fmla="*/ f31 1 2262036"/>
                  <a:gd name="f41" fmla="*/ f15 1 f22"/>
                  <a:gd name="f42" fmla="*/ f16 1 f22"/>
                  <a:gd name="f43" fmla="*/ f15 1 f23"/>
                  <a:gd name="f44" fmla="*/ f17 1 f23"/>
                  <a:gd name="f45" fmla="*/ f33 1 f22"/>
                  <a:gd name="f46" fmla="*/ f36 1 f23"/>
                  <a:gd name="f47" fmla="*/ f34 1 f22"/>
                  <a:gd name="f48" fmla="*/ f37 1 f23"/>
                  <a:gd name="f49" fmla="*/ f38 1 f22"/>
                  <a:gd name="f50" fmla="*/ f39 1 f23"/>
                  <a:gd name="f51" fmla="*/ f35 1 f22"/>
                  <a:gd name="f52" fmla="*/ f40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3 1"/>
                  <a:gd name="f64" fmla="*/ f52 f14 1"/>
                </a:gdLst>
                <a:ahLst/>
                <a:cxnLst>
                  <a:cxn ang="3cd4">
                    <a:pos x="hc" y="t"/>
                  </a:cxn>
                  <a:cxn ang="0">
                    <a:pos x="r" y="vc"/>
                  </a:cxn>
                  <a:cxn ang="cd4">
                    <a:pos x="hc" y="b"/>
                  </a:cxn>
                  <a:cxn ang="cd2">
                    <a:pos x="l" y="vc"/>
                  </a:cxn>
                  <a:cxn ang="f32">
                    <a:pos x="f57" y="f58"/>
                  </a:cxn>
                  <a:cxn ang="f32">
                    <a:pos x="f59" y="f60"/>
                  </a:cxn>
                  <a:cxn ang="f32">
                    <a:pos x="f61" y="f62"/>
                  </a:cxn>
                  <a:cxn ang="f32">
                    <a:pos x="f63" y="f64"/>
                  </a:cxn>
                  <a:cxn ang="f32">
                    <a:pos x="f57" y="f58"/>
                  </a:cxn>
                </a:cxnLst>
                <a:rect l="f53" t="f56" r="f54" b="f55"/>
                <a:pathLst>
                  <a:path w="1323975" h="2262036">
                    <a:moveTo>
                      <a:pt x="f8" y="f5"/>
                    </a:moveTo>
                    <a:lnTo>
                      <a:pt x="f5" y="f9"/>
                    </a:lnTo>
                    <a:lnTo>
                      <a:pt x="f10" y="f7"/>
                    </a:lnTo>
                    <a:lnTo>
                      <a:pt x="f6" y="f11"/>
                    </a:lnTo>
                    <a:lnTo>
                      <a:pt x="f8" y="f5"/>
                    </a:lnTo>
                    <a:close/>
                  </a:path>
                </a:pathLst>
              </a:custGeom>
              <a:solidFill>
                <a:srgbClr val="E571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FFFFFF"/>
                  </a:solidFill>
                  <a:uFillTx/>
                  <a:latin typeface="Arial"/>
                  <a:ea typeface="맑은 고딕" pitchFamily="34"/>
                </a:endParaRPr>
              </a:p>
            </p:txBody>
          </p:sp>
          <p:sp>
            <p:nvSpPr>
              <p:cNvPr id="170" name="Freeform 20">
                <a:extLst>
                  <a:ext uri="{FF2B5EF4-FFF2-40B4-BE49-F238E27FC236}">
                    <a16:creationId xmlns:a16="http://schemas.microsoft.com/office/drawing/2014/main" id="{94E73A08-E069-488B-BEAA-1CB8FA385B1C}"/>
                  </a:ext>
                </a:extLst>
              </p:cNvPr>
              <p:cNvSpPr/>
              <p:nvPr/>
            </p:nvSpPr>
            <p:spPr>
              <a:xfrm rot="18801948" flipH="1">
                <a:off x="3671842" y="1875326"/>
                <a:ext cx="262204" cy="296183"/>
              </a:xfrm>
              <a:custGeom>
                <a:avLst/>
                <a:gdLst>
                  <a:gd name="f0" fmla="val 10800000"/>
                  <a:gd name="f1" fmla="val 5400000"/>
                  <a:gd name="f2" fmla="val 180"/>
                  <a:gd name="f3" fmla="val w"/>
                  <a:gd name="f4" fmla="val h"/>
                  <a:gd name="f5" fmla="val 0"/>
                  <a:gd name="f6" fmla="val 1647675"/>
                  <a:gd name="f7" fmla="val 2009776"/>
                  <a:gd name="f8" fmla="val 1019025"/>
                  <a:gd name="f9" fmla="val 1785937"/>
                  <a:gd name="f10" fmla="val 707925"/>
                  <a:gd name="f11" fmla="val 1234546"/>
                  <a:gd name="f12" fmla="val 330150"/>
                  <a:gd name="f13" fmla="val 621242"/>
                  <a:gd name="f14" fmla="val 74614"/>
                  <a:gd name="f15" fmla="val 22076"/>
                  <a:gd name="f16" fmla="+- 0 0 -90"/>
                  <a:gd name="f17" fmla="*/ f3 1 1647675"/>
                  <a:gd name="f18" fmla="*/ f4 1 2009776"/>
                  <a:gd name="f19" fmla="val f5"/>
                  <a:gd name="f20" fmla="val f6"/>
                  <a:gd name="f21" fmla="val f7"/>
                  <a:gd name="f22" fmla="*/ f16 f0 1"/>
                  <a:gd name="f23" fmla="+- f21 0 f19"/>
                  <a:gd name="f24" fmla="+- f20 0 f19"/>
                  <a:gd name="f25" fmla="*/ f22 1 f2"/>
                  <a:gd name="f26" fmla="*/ f24 1 1647675"/>
                  <a:gd name="f27" fmla="*/ f23 1 2009776"/>
                  <a:gd name="f28" fmla="*/ 2009776 f23 1"/>
                  <a:gd name="f29" fmla="*/ 1785937 f23 1"/>
                  <a:gd name="f30" fmla="*/ 0 f23 1"/>
                  <a:gd name="f31" fmla="*/ 1647675 f24 1"/>
                  <a:gd name="f32" fmla="*/ 1019025 f24 1"/>
                  <a:gd name="f33" fmla="*/ 0 f24 1"/>
                  <a:gd name="f34" fmla="*/ 74614 f23 1"/>
                  <a:gd name="f35" fmla="*/ 22076 f24 1"/>
                  <a:gd name="f36" fmla="+- f25 0 f1"/>
                  <a:gd name="f37" fmla="*/ f28 1 2009776"/>
                  <a:gd name="f38" fmla="*/ f29 1 2009776"/>
                  <a:gd name="f39" fmla="*/ f30 1 2009776"/>
                  <a:gd name="f40" fmla="*/ f31 1 1647675"/>
                  <a:gd name="f41" fmla="*/ f32 1 1647675"/>
                  <a:gd name="f42" fmla="*/ f33 1 1647675"/>
                  <a:gd name="f43" fmla="*/ f34 1 2009776"/>
                  <a:gd name="f44" fmla="*/ f35 1 1647675"/>
                  <a:gd name="f45" fmla="*/ f19 1 f26"/>
                  <a:gd name="f46" fmla="*/ f20 1 f26"/>
                  <a:gd name="f47" fmla="*/ f19 1 f27"/>
                  <a:gd name="f48" fmla="*/ f21 1 f27"/>
                  <a:gd name="f49" fmla="*/ f40 1 f26"/>
                  <a:gd name="f50" fmla="*/ f37 1 f27"/>
                  <a:gd name="f51" fmla="*/ f41 1 f26"/>
                  <a:gd name="f52" fmla="*/ f38 1 f27"/>
                  <a:gd name="f53" fmla="*/ f42 1 f26"/>
                  <a:gd name="f54" fmla="*/ f43 1 f27"/>
                  <a:gd name="f55" fmla="*/ f44 1 f26"/>
                  <a:gd name="f56" fmla="*/ f39 1 f27"/>
                  <a:gd name="f57" fmla="*/ f45 f17 1"/>
                  <a:gd name="f58" fmla="*/ f46 f17 1"/>
                  <a:gd name="f59" fmla="*/ f48 f18 1"/>
                  <a:gd name="f60" fmla="*/ f47 f18 1"/>
                  <a:gd name="f61" fmla="*/ f49 f17 1"/>
                  <a:gd name="f62" fmla="*/ f50 f18 1"/>
                  <a:gd name="f63" fmla="*/ f51 f17 1"/>
                  <a:gd name="f64" fmla="*/ f52 f18 1"/>
                  <a:gd name="f65" fmla="*/ f53 f17 1"/>
                  <a:gd name="f66" fmla="*/ f54 f18 1"/>
                  <a:gd name="f67" fmla="*/ f55 f17 1"/>
                  <a:gd name="f68" fmla="*/ f56 f18 1"/>
                </a:gdLst>
                <a:ahLst/>
                <a:cxnLst>
                  <a:cxn ang="3cd4">
                    <a:pos x="hc" y="t"/>
                  </a:cxn>
                  <a:cxn ang="0">
                    <a:pos x="r" y="vc"/>
                  </a:cxn>
                  <a:cxn ang="cd4">
                    <a:pos x="hc" y="b"/>
                  </a:cxn>
                  <a:cxn ang="cd2">
                    <a:pos x="l" y="vc"/>
                  </a:cxn>
                  <a:cxn ang="f36">
                    <a:pos x="f61" y="f62"/>
                  </a:cxn>
                  <a:cxn ang="f36">
                    <a:pos x="f63" y="f64"/>
                  </a:cxn>
                  <a:cxn ang="f36">
                    <a:pos x="f65" y="f66"/>
                  </a:cxn>
                  <a:cxn ang="f36">
                    <a:pos x="f67" y="f68"/>
                  </a:cxn>
                  <a:cxn ang="f36">
                    <a:pos x="f61" y="f62"/>
                  </a:cxn>
                </a:cxnLst>
                <a:rect l="f57" t="f60" r="f58" b="f59"/>
                <a:pathLst>
                  <a:path w="1647675" h="2009776">
                    <a:moveTo>
                      <a:pt x="f6" y="f7"/>
                    </a:moveTo>
                    <a:lnTo>
                      <a:pt x="f8" y="f9"/>
                    </a:lnTo>
                    <a:cubicBezTo>
                      <a:pt x="f10" y="f11"/>
                      <a:pt x="f12" y="f13"/>
                      <a:pt x="f5" y="f14"/>
                    </a:cubicBezTo>
                    <a:lnTo>
                      <a:pt x="f15" y="f5"/>
                    </a:lnTo>
                    <a:lnTo>
                      <a:pt x="f6" y="f7"/>
                    </a:lnTo>
                    <a:close/>
                  </a:path>
                </a:pathLst>
              </a:custGeom>
              <a:solidFill>
                <a:srgbClr val="E571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FFFFFF"/>
                  </a:solidFill>
                  <a:uFillTx/>
                  <a:latin typeface="Arial"/>
                  <a:ea typeface="맑은 고딕" pitchFamily="34"/>
                </a:endParaRPr>
              </a:p>
            </p:txBody>
          </p:sp>
          <p:sp>
            <p:nvSpPr>
              <p:cNvPr id="171" name="Freeform 21">
                <a:extLst>
                  <a:ext uri="{FF2B5EF4-FFF2-40B4-BE49-F238E27FC236}">
                    <a16:creationId xmlns:a16="http://schemas.microsoft.com/office/drawing/2014/main" id="{E99F01E2-7447-4097-A205-EA5D81008EBC}"/>
                  </a:ext>
                </a:extLst>
              </p:cNvPr>
              <p:cNvSpPr/>
              <p:nvPr/>
            </p:nvSpPr>
            <p:spPr>
              <a:xfrm rot="18801948" flipH="1">
                <a:off x="3804800" y="2139385"/>
                <a:ext cx="126552" cy="83265"/>
              </a:xfrm>
              <a:custGeom>
                <a:avLst/>
                <a:gdLst>
                  <a:gd name="f0" fmla="val 10800000"/>
                  <a:gd name="f1" fmla="val 5400000"/>
                  <a:gd name="f2" fmla="val 180"/>
                  <a:gd name="f3" fmla="val w"/>
                  <a:gd name="f4" fmla="val h"/>
                  <a:gd name="f5" fmla="val 0"/>
                  <a:gd name="f6" fmla="val 795241"/>
                  <a:gd name="f7" fmla="val 565027"/>
                  <a:gd name="f8" fmla="val 230187"/>
                  <a:gd name="f9" fmla="val 153890"/>
                  <a:gd name="f10" fmla="+- 0 0 -90"/>
                  <a:gd name="f11" fmla="*/ f3 1 795241"/>
                  <a:gd name="f12" fmla="*/ f4 1 565027"/>
                  <a:gd name="f13" fmla="val f5"/>
                  <a:gd name="f14" fmla="val f6"/>
                  <a:gd name="f15" fmla="val f7"/>
                  <a:gd name="f16" fmla="*/ f10 f0 1"/>
                  <a:gd name="f17" fmla="+- f15 0 f13"/>
                  <a:gd name="f18" fmla="+- f14 0 f13"/>
                  <a:gd name="f19" fmla="*/ f16 1 f2"/>
                  <a:gd name="f20" fmla="*/ f18 1 795241"/>
                  <a:gd name="f21" fmla="*/ f17 1 565027"/>
                  <a:gd name="f22" fmla="*/ 795241 f18 1"/>
                  <a:gd name="f23" fmla="*/ 230187 f17 1"/>
                  <a:gd name="f24" fmla="*/ 0 f18 1"/>
                  <a:gd name="f25" fmla="*/ 565027 f17 1"/>
                  <a:gd name="f26" fmla="*/ 153890 f18 1"/>
                  <a:gd name="f27" fmla="*/ 0 f17 1"/>
                  <a:gd name="f28" fmla="+- f19 0 f1"/>
                  <a:gd name="f29" fmla="*/ f22 1 795241"/>
                  <a:gd name="f30" fmla="*/ f23 1 565027"/>
                  <a:gd name="f31" fmla="*/ f24 1 795241"/>
                  <a:gd name="f32" fmla="*/ f25 1 565027"/>
                  <a:gd name="f33" fmla="*/ f26 1 795241"/>
                  <a:gd name="f34" fmla="*/ f27 1 565027"/>
                  <a:gd name="f35" fmla="*/ f13 1 f20"/>
                  <a:gd name="f36" fmla="*/ f14 1 f20"/>
                  <a:gd name="f37" fmla="*/ f13 1 f21"/>
                  <a:gd name="f38" fmla="*/ f15 1 f21"/>
                  <a:gd name="f39" fmla="*/ f29 1 f20"/>
                  <a:gd name="f40" fmla="*/ f30 1 f21"/>
                  <a:gd name="f41" fmla="*/ f31 1 f20"/>
                  <a:gd name="f42" fmla="*/ f32 1 f21"/>
                  <a:gd name="f43" fmla="*/ f33 1 f20"/>
                  <a:gd name="f44" fmla="*/ f34 1 f21"/>
                  <a:gd name="f45" fmla="*/ f35 f11 1"/>
                  <a:gd name="f46" fmla="*/ f36 f11 1"/>
                  <a:gd name="f47" fmla="*/ f38 f12 1"/>
                  <a:gd name="f48" fmla="*/ f37 f12 1"/>
                  <a:gd name="f49" fmla="*/ f39 f11 1"/>
                  <a:gd name="f50" fmla="*/ f40 f12 1"/>
                  <a:gd name="f51" fmla="*/ f41 f11 1"/>
                  <a:gd name="f52" fmla="*/ f42 f12 1"/>
                  <a:gd name="f53" fmla="*/ f43 f11 1"/>
                  <a:gd name="f54" fmla="*/ f44 f12 1"/>
                </a:gdLst>
                <a:ahLst/>
                <a:cxnLst>
                  <a:cxn ang="3cd4">
                    <a:pos x="hc" y="t"/>
                  </a:cxn>
                  <a:cxn ang="0">
                    <a:pos x="r" y="vc"/>
                  </a:cxn>
                  <a:cxn ang="cd4">
                    <a:pos x="hc" y="b"/>
                  </a:cxn>
                  <a:cxn ang="cd2">
                    <a:pos x="l" y="vc"/>
                  </a:cxn>
                  <a:cxn ang="f28">
                    <a:pos x="f49" y="f50"/>
                  </a:cxn>
                  <a:cxn ang="f28">
                    <a:pos x="f51" y="f52"/>
                  </a:cxn>
                  <a:cxn ang="f28">
                    <a:pos x="f53" y="f54"/>
                  </a:cxn>
                  <a:cxn ang="f28">
                    <a:pos x="f49" y="f50"/>
                  </a:cxn>
                </a:cxnLst>
                <a:rect l="f45" t="f48" r="f46" b="f47"/>
                <a:pathLst>
                  <a:path w="795241" h="565027">
                    <a:moveTo>
                      <a:pt x="f6" y="f8"/>
                    </a:moveTo>
                    <a:lnTo>
                      <a:pt x="f5" y="f7"/>
                    </a:lnTo>
                    <a:lnTo>
                      <a:pt x="f9" y="f5"/>
                    </a:lnTo>
                    <a:lnTo>
                      <a:pt x="f6" y="f8"/>
                    </a:lnTo>
                    <a:close/>
                  </a:path>
                </a:pathLst>
              </a:custGeom>
              <a:solidFill>
                <a:srgbClr val="E571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FFFFFF"/>
                  </a:solidFill>
                  <a:uFillTx/>
                  <a:latin typeface="Arial"/>
                  <a:ea typeface="맑은 고딕" pitchFamily="34"/>
                </a:endParaRPr>
              </a:p>
            </p:txBody>
          </p:sp>
        </p:grpSp>
        <p:grpSp>
          <p:nvGrpSpPr>
            <p:cNvPr id="172" name="Group 391">
              <a:extLst>
                <a:ext uri="{FF2B5EF4-FFF2-40B4-BE49-F238E27FC236}">
                  <a16:creationId xmlns:a16="http://schemas.microsoft.com/office/drawing/2014/main" id="{192A3F6B-AD4B-419F-A4F6-72A923FD7BFD}"/>
                </a:ext>
              </a:extLst>
            </p:cNvPr>
            <p:cNvGrpSpPr/>
            <p:nvPr/>
          </p:nvGrpSpPr>
          <p:grpSpPr>
            <a:xfrm>
              <a:off x="3682168" y="1678125"/>
              <a:ext cx="116695" cy="195096"/>
              <a:chOff x="3682168" y="1678125"/>
              <a:chExt cx="116695" cy="195096"/>
            </a:xfrm>
          </p:grpSpPr>
          <p:sp>
            <p:nvSpPr>
              <p:cNvPr id="173" name="Freeform: Shape 412">
                <a:extLst>
                  <a:ext uri="{FF2B5EF4-FFF2-40B4-BE49-F238E27FC236}">
                    <a16:creationId xmlns:a16="http://schemas.microsoft.com/office/drawing/2014/main" id="{A7E45809-A0D1-4E09-95DC-C06E39FA7F03}"/>
                  </a:ext>
                </a:extLst>
              </p:cNvPr>
              <p:cNvSpPr/>
              <p:nvPr/>
            </p:nvSpPr>
            <p:spPr>
              <a:xfrm rot="20104768">
                <a:off x="3704416" y="1751725"/>
                <a:ext cx="45189" cy="94302"/>
              </a:xfrm>
              <a:custGeom>
                <a:avLst/>
                <a:gdLst>
                  <a:gd name="f0" fmla="val 10800000"/>
                  <a:gd name="f1" fmla="val 5400000"/>
                  <a:gd name="f2" fmla="val 180"/>
                  <a:gd name="f3" fmla="val w"/>
                  <a:gd name="f4" fmla="val h"/>
                  <a:gd name="f5" fmla="val 0"/>
                  <a:gd name="f6" fmla="val 107438"/>
                  <a:gd name="f7" fmla="val 224209"/>
                  <a:gd name="f8" fmla="+- 0 0 -90"/>
                  <a:gd name="f9" fmla="*/ f3 1 107438"/>
                  <a:gd name="f10" fmla="*/ f4 1 224209"/>
                  <a:gd name="f11" fmla="val f5"/>
                  <a:gd name="f12" fmla="val f6"/>
                  <a:gd name="f13" fmla="val f7"/>
                  <a:gd name="f14" fmla="*/ f8 f0 1"/>
                  <a:gd name="f15" fmla="+- f13 0 f11"/>
                  <a:gd name="f16" fmla="+- f12 0 f11"/>
                  <a:gd name="f17" fmla="*/ f14 1 f2"/>
                  <a:gd name="f18" fmla="*/ f16 1 107438"/>
                  <a:gd name="f19" fmla="*/ f15 1 224209"/>
                  <a:gd name="f20" fmla="*/ 0 f16 1"/>
                  <a:gd name="f21" fmla="*/ 224209 f15 1"/>
                  <a:gd name="f22" fmla="*/ 107438 f16 1"/>
                  <a:gd name="f23" fmla="*/ 0 f15 1"/>
                  <a:gd name="f24" fmla="+- f17 0 f1"/>
                  <a:gd name="f25" fmla="*/ f20 1 107438"/>
                  <a:gd name="f26" fmla="*/ f21 1 224209"/>
                  <a:gd name="f27" fmla="*/ f22 1 107438"/>
                  <a:gd name="f28" fmla="*/ f23 1 224209"/>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Lst>
                <a:rect l="f37" t="f40" r="f38" b="f39"/>
                <a:pathLst>
                  <a:path w="107438" h="224209">
                    <a:moveTo>
                      <a:pt x="f5" y="f7"/>
                    </a:moveTo>
                    <a:lnTo>
                      <a:pt x="f6" y="f5"/>
                    </a:lnTo>
                  </a:path>
                </a:pathLst>
              </a:custGeom>
              <a:noFill/>
              <a:ln w="25402" cap="flat">
                <a:solidFill>
                  <a:srgbClr val="0E87DC"/>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174" name="Freeform 72">
                <a:extLst>
                  <a:ext uri="{FF2B5EF4-FFF2-40B4-BE49-F238E27FC236}">
                    <a16:creationId xmlns:a16="http://schemas.microsoft.com/office/drawing/2014/main" id="{6B3CDB27-F144-4F38-8C82-9B9B634EB425}"/>
                  </a:ext>
                </a:extLst>
              </p:cNvPr>
              <p:cNvSpPr/>
              <p:nvPr/>
            </p:nvSpPr>
            <p:spPr>
              <a:xfrm rot="20104786" flipH="1">
                <a:off x="3695118" y="1701719"/>
                <a:ext cx="82542" cy="167243"/>
              </a:xfrm>
              <a:custGeom>
                <a:avLst/>
                <a:gdLst>
                  <a:gd name="f0" fmla="val 10800000"/>
                  <a:gd name="f1" fmla="val 5400000"/>
                  <a:gd name="f2" fmla="val 180"/>
                  <a:gd name="f3" fmla="val w"/>
                  <a:gd name="f4" fmla="val h"/>
                  <a:gd name="f5" fmla="val 0"/>
                  <a:gd name="f6" fmla="val 430576"/>
                  <a:gd name="f7" fmla="val 959361"/>
                  <a:gd name="f8" fmla="val 196012"/>
                  <a:gd name="f9" fmla="val 520713"/>
                  <a:gd name="f10" fmla="val 61689"/>
                  <a:gd name="f11" fmla="val 231470"/>
                  <a:gd name="f12" fmla="val 17957"/>
                  <a:gd name="f13" fmla="val 97623"/>
                  <a:gd name="f14" fmla="val -25775"/>
                  <a:gd name="f15" fmla="val -36224"/>
                  <a:gd name="f16" fmla="val 21420"/>
                  <a:gd name="f17" fmla="val 21536"/>
                  <a:gd name="f18" fmla="val 42955"/>
                  <a:gd name="f19" fmla="val 1"/>
                  <a:gd name="f20" fmla="+- 0 0 -90"/>
                  <a:gd name="f21" fmla="*/ f3 1 430576"/>
                  <a:gd name="f22" fmla="*/ f4 1 959361"/>
                  <a:gd name="f23" fmla="val f5"/>
                  <a:gd name="f24" fmla="val f6"/>
                  <a:gd name="f25" fmla="val f7"/>
                  <a:gd name="f26" fmla="*/ f20 f0 1"/>
                  <a:gd name="f27" fmla="+- f25 0 f23"/>
                  <a:gd name="f28" fmla="+- f24 0 f23"/>
                  <a:gd name="f29" fmla="*/ f26 1 f2"/>
                  <a:gd name="f30" fmla="*/ f28 1 430576"/>
                  <a:gd name="f31" fmla="*/ f27 1 959361"/>
                  <a:gd name="f32" fmla="*/ 430576 f28 1"/>
                  <a:gd name="f33" fmla="*/ 959361 f27 1"/>
                  <a:gd name="f34" fmla="*/ 17957 f28 1"/>
                  <a:gd name="f35" fmla="*/ 97623 f27 1"/>
                  <a:gd name="f36" fmla="*/ 42955 f28 1"/>
                  <a:gd name="f37" fmla="*/ 1 f27 1"/>
                  <a:gd name="f38" fmla="+- f29 0 f1"/>
                  <a:gd name="f39" fmla="*/ f32 1 430576"/>
                  <a:gd name="f40" fmla="*/ f33 1 959361"/>
                  <a:gd name="f41" fmla="*/ f34 1 430576"/>
                  <a:gd name="f42" fmla="*/ f35 1 959361"/>
                  <a:gd name="f43" fmla="*/ f36 1 430576"/>
                  <a:gd name="f44" fmla="*/ f37 1 959361"/>
                  <a:gd name="f45" fmla="*/ f23 1 f30"/>
                  <a:gd name="f46" fmla="*/ f24 1 f30"/>
                  <a:gd name="f47" fmla="*/ f23 1 f31"/>
                  <a:gd name="f48" fmla="*/ f25 1 f31"/>
                  <a:gd name="f49" fmla="*/ f39 1 f30"/>
                  <a:gd name="f50" fmla="*/ f40 1 f31"/>
                  <a:gd name="f51" fmla="*/ f41 1 f30"/>
                  <a:gd name="f52" fmla="*/ f42 1 f31"/>
                  <a:gd name="f53" fmla="*/ f43 1 f30"/>
                  <a:gd name="f54" fmla="*/ f44 1 f31"/>
                  <a:gd name="f55" fmla="*/ f45 f21 1"/>
                  <a:gd name="f56" fmla="*/ f46 f21 1"/>
                  <a:gd name="f57" fmla="*/ f48 f22 1"/>
                  <a:gd name="f58" fmla="*/ f47 f22 1"/>
                  <a:gd name="f59" fmla="*/ f49 f21 1"/>
                  <a:gd name="f60" fmla="*/ f50 f22 1"/>
                  <a:gd name="f61" fmla="*/ f51 f21 1"/>
                  <a:gd name="f62" fmla="*/ f52 f22 1"/>
                  <a:gd name="f63" fmla="*/ f53 f21 1"/>
                  <a:gd name="f64" fmla="*/ f54 f22 1"/>
                </a:gdLst>
                <a:ahLst/>
                <a:cxnLst>
                  <a:cxn ang="3cd4">
                    <a:pos x="hc" y="t"/>
                  </a:cxn>
                  <a:cxn ang="0">
                    <a:pos x="r" y="vc"/>
                  </a:cxn>
                  <a:cxn ang="cd4">
                    <a:pos x="hc" y="b"/>
                  </a:cxn>
                  <a:cxn ang="cd2">
                    <a:pos x="l" y="vc"/>
                  </a:cxn>
                  <a:cxn ang="f38">
                    <a:pos x="f59" y="f60"/>
                  </a:cxn>
                  <a:cxn ang="f38">
                    <a:pos x="f61" y="f62"/>
                  </a:cxn>
                  <a:cxn ang="f38">
                    <a:pos x="f63" y="f64"/>
                  </a:cxn>
                </a:cxnLst>
                <a:rect l="f55" t="f58" r="f56" b="f57"/>
                <a:pathLst>
                  <a:path w="430575" h="959361">
                    <a:moveTo>
                      <a:pt x="f6" y="f7"/>
                    </a:moveTo>
                    <a:cubicBezTo>
                      <a:pt x="f8" y="f9"/>
                      <a:pt x="f10" y="f11"/>
                      <a:pt x="f12" y="f13"/>
                    </a:cubicBezTo>
                    <a:cubicBezTo>
                      <a:pt x="f14" y="f15"/>
                      <a:pt x="f16" y="f17"/>
                      <a:pt x="f18" y="f19"/>
                    </a:cubicBezTo>
                  </a:path>
                </a:pathLst>
              </a:custGeom>
              <a:noFill/>
              <a:ln w="12701" cap="flat">
                <a:solidFill>
                  <a:srgbClr val="0E87DC"/>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000000"/>
                  </a:solidFill>
                  <a:uFillTx/>
                  <a:latin typeface="Arial"/>
                  <a:ea typeface="맑은 고딕" pitchFamily="34"/>
                </a:endParaRPr>
              </a:p>
            </p:txBody>
          </p:sp>
          <p:sp>
            <p:nvSpPr>
              <p:cNvPr id="175" name="Freeform: Shape 414">
                <a:extLst>
                  <a:ext uri="{FF2B5EF4-FFF2-40B4-BE49-F238E27FC236}">
                    <a16:creationId xmlns:a16="http://schemas.microsoft.com/office/drawing/2014/main" id="{E24325A0-174A-430D-8818-FF10CA7C0DDF}"/>
                  </a:ext>
                </a:extLst>
              </p:cNvPr>
              <p:cNvSpPr/>
              <p:nvPr/>
            </p:nvSpPr>
            <p:spPr>
              <a:xfrm rot="20104768">
                <a:off x="3682168" y="1765606"/>
                <a:ext cx="62654" cy="107615"/>
              </a:xfrm>
              <a:custGeom>
                <a:avLst/>
                <a:gdLst>
                  <a:gd name="f0" fmla="val 10800000"/>
                  <a:gd name="f1" fmla="val 5400000"/>
                  <a:gd name="f2" fmla="val 180"/>
                  <a:gd name="f3" fmla="val w"/>
                  <a:gd name="f4" fmla="val h"/>
                  <a:gd name="f5" fmla="val 0"/>
                  <a:gd name="f6" fmla="val 148956"/>
                  <a:gd name="f7" fmla="val 255861"/>
                  <a:gd name="f8" fmla="+- 0 0 -90"/>
                  <a:gd name="f9" fmla="*/ f3 1 148956"/>
                  <a:gd name="f10" fmla="*/ f4 1 255861"/>
                  <a:gd name="f11" fmla="val f5"/>
                  <a:gd name="f12" fmla="val f6"/>
                  <a:gd name="f13" fmla="val f7"/>
                  <a:gd name="f14" fmla="*/ f8 f0 1"/>
                  <a:gd name="f15" fmla="+- f13 0 f11"/>
                  <a:gd name="f16" fmla="+- f12 0 f11"/>
                  <a:gd name="f17" fmla="*/ f14 1 f2"/>
                  <a:gd name="f18" fmla="*/ f16 1 148956"/>
                  <a:gd name="f19" fmla="*/ f15 1 255861"/>
                  <a:gd name="f20" fmla="*/ 0 f16 1"/>
                  <a:gd name="f21" fmla="*/ 255861 f15 1"/>
                  <a:gd name="f22" fmla="*/ 148956 f16 1"/>
                  <a:gd name="f23" fmla="*/ 0 f15 1"/>
                  <a:gd name="f24" fmla="+- f17 0 f1"/>
                  <a:gd name="f25" fmla="*/ f20 1 148956"/>
                  <a:gd name="f26" fmla="*/ f21 1 255861"/>
                  <a:gd name="f27" fmla="*/ f22 1 148956"/>
                  <a:gd name="f28" fmla="*/ f23 1 255861"/>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Lst>
                <a:rect l="f37" t="f40" r="f38" b="f39"/>
                <a:pathLst>
                  <a:path w="148956" h="255861">
                    <a:moveTo>
                      <a:pt x="f5" y="f7"/>
                    </a:moveTo>
                    <a:lnTo>
                      <a:pt x="f6" y="f5"/>
                    </a:lnTo>
                  </a:path>
                </a:pathLst>
              </a:custGeom>
              <a:noFill/>
              <a:ln w="25402" cap="flat">
                <a:solidFill>
                  <a:srgbClr val="0E87DC"/>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176" name="Freeform 72">
                <a:extLst>
                  <a:ext uri="{FF2B5EF4-FFF2-40B4-BE49-F238E27FC236}">
                    <a16:creationId xmlns:a16="http://schemas.microsoft.com/office/drawing/2014/main" id="{3B092510-0084-4E2B-86D0-C6B681FD2DD9}"/>
                  </a:ext>
                </a:extLst>
              </p:cNvPr>
              <p:cNvSpPr/>
              <p:nvPr/>
            </p:nvSpPr>
            <p:spPr>
              <a:xfrm rot="20104786" flipH="1">
                <a:off x="3746432" y="1678125"/>
                <a:ext cx="52431" cy="146605"/>
              </a:xfrm>
              <a:custGeom>
                <a:avLst/>
                <a:gdLst>
                  <a:gd name="f0" fmla="val 10800000"/>
                  <a:gd name="f1" fmla="val 5400000"/>
                  <a:gd name="f2" fmla="val 180"/>
                  <a:gd name="f3" fmla="val w"/>
                  <a:gd name="f4" fmla="val h"/>
                  <a:gd name="f5" fmla="val 0"/>
                  <a:gd name="f6" fmla="val 273483"/>
                  <a:gd name="f7" fmla="val 840954"/>
                  <a:gd name="f8" fmla="val 840955"/>
                  <a:gd name="f9" fmla="val 144022"/>
                  <a:gd name="f10" fmla="val 493989"/>
                  <a:gd name="f11" fmla="val 61688"/>
                  <a:gd name="f12" fmla="val 191254"/>
                  <a:gd name="f13" fmla="val 17957"/>
                  <a:gd name="f14" fmla="val 97623"/>
                  <a:gd name="f15" fmla="val -25775"/>
                  <a:gd name="f16" fmla="val -36224"/>
                  <a:gd name="f17" fmla="val 21420"/>
                  <a:gd name="f18" fmla="val 21536"/>
                  <a:gd name="f19" fmla="val 42955"/>
                  <a:gd name="f20" fmla="val 1"/>
                  <a:gd name="f21" fmla="+- 0 0 -90"/>
                  <a:gd name="f22" fmla="*/ f3 1 273483"/>
                  <a:gd name="f23" fmla="*/ f4 1 840954"/>
                  <a:gd name="f24" fmla="val f5"/>
                  <a:gd name="f25" fmla="val f6"/>
                  <a:gd name="f26" fmla="val f7"/>
                  <a:gd name="f27" fmla="*/ f21 f0 1"/>
                  <a:gd name="f28" fmla="+- f26 0 f24"/>
                  <a:gd name="f29" fmla="+- f25 0 f24"/>
                  <a:gd name="f30" fmla="*/ f27 1 f2"/>
                  <a:gd name="f31" fmla="*/ f29 1 273483"/>
                  <a:gd name="f32" fmla="*/ f28 1 840954"/>
                  <a:gd name="f33" fmla="*/ 273483 f29 1"/>
                  <a:gd name="f34" fmla="*/ 840955 f28 1"/>
                  <a:gd name="f35" fmla="*/ 17957 f29 1"/>
                  <a:gd name="f36" fmla="*/ 97623 f28 1"/>
                  <a:gd name="f37" fmla="*/ 42955 f29 1"/>
                  <a:gd name="f38" fmla="*/ 1 f28 1"/>
                  <a:gd name="f39" fmla="+- f30 0 f1"/>
                  <a:gd name="f40" fmla="*/ f33 1 273483"/>
                  <a:gd name="f41" fmla="*/ f34 1 840954"/>
                  <a:gd name="f42" fmla="*/ f35 1 273483"/>
                  <a:gd name="f43" fmla="*/ f36 1 840954"/>
                  <a:gd name="f44" fmla="*/ f37 1 273483"/>
                  <a:gd name="f45" fmla="*/ f38 1 840954"/>
                  <a:gd name="f46" fmla="*/ f24 1 f31"/>
                  <a:gd name="f47" fmla="*/ f25 1 f31"/>
                  <a:gd name="f48" fmla="*/ f24 1 f32"/>
                  <a:gd name="f49" fmla="*/ f26 1 f32"/>
                  <a:gd name="f50" fmla="*/ f40 1 f31"/>
                  <a:gd name="f51" fmla="*/ f41 1 f32"/>
                  <a:gd name="f52" fmla="*/ f42 1 f31"/>
                  <a:gd name="f53" fmla="*/ f43 1 f32"/>
                  <a:gd name="f54" fmla="*/ f44 1 f31"/>
                  <a:gd name="f55" fmla="*/ f45 1 f32"/>
                  <a:gd name="f56" fmla="*/ f46 f22 1"/>
                  <a:gd name="f57" fmla="*/ f47 f22 1"/>
                  <a:gd name="f58" fmla="*/ f49 f23 1"/>
                  <a:gd name="f59" fmla="*/ f48 f23 1"/>
                  <a:gd name="f60" fmla="*/ f50 f22 1"/>
                  <a:gd name="f61" fmla="*/ f51 f23 1"/>
                  <a:gd name="f62" fmla="*/ f52 f22 1"/>
                  <a:gd name="f63" fmla="*/ f53 f23 1"/>
                  <a:gd name="f64" fmla="*/ f54 f22 1"/>
                  <a:gd name="f65" fmla="*/ f55 f23 1"/>
                </a:gdLst>
                <a:ahLst/>
                <a:cxnLst>
                  <a:cxn ang="3cd4">
                    <a:pos x="hc" y="t"/>
                  </a:cxn>
                  <a:cxn ang="0">
                    <a:pos x="r" y="vc"/>
                  </a:cxn>
                  <a:cxn ang="cd4">
                    <a:pos x="hc" y="b"/>
                  </a:cxn>
                  <a:cxn ang="cd2">
                    <a:pos x="l" y="vc"/>
                  </a:cxn>
                  <a:cxn ang="f39">
                    <a:pos x="f60" y="f61"/>
                  </a:cxn>
                  <a:cxn ang="f39">
                    <a:pos x="f62" y="f63"/>
                  </a:cxn>
                  <a:cxn ang="f39">
                    <a:pos x="f64" y="f65"/>
                  </a:cxn>
                </a:cxnLst>
                <a:rect l="f56" t="f59" r="f57" b="f58"/>
                <a:pathLst>
                  <a:path w="273483" h="840953">
                    <a:moveTo>
                      <a:pt x="f6" y="f8"/>
                    </a:moveTo>
                    <a:cubicBezTo>
                      <a:pt x="f9" y="f10"/>
                      <a:pt x="f11" y="f12"/>
                      <a:pt x="f13" y="f14"/>
                    </a:cubicBezTo>
                    <a:cubicBezTo>
                      <a:pt x="f15" y="f16"/>
                      <a:pt x="f17" y="f18"/>
                      <a:pt x="f19" y="f20"/>
                    </a:cubicBezTo>
                  </a:path>
                </a:pathLst>
              </a:custGeom>
              <a:noFill/>
              <a:ln w="12701" cap="flat">
                <a:solidFill>
                  <a:srgbClr val="0E87DC"/>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000000"/>
                  </a:solidFill>
                  <a:uFillTx/>
                  <a:latin typeface="Arial"/>
                  <a:ea typeface="맑은 고딕" pitchFamily="34"/>
                </a:endParaRPr>
              </a:p>
            </p:txBody>
          </p:sp>
        </p:grpSp>
        <p:grpSp>
          <p:nvGrpSpPr>
            <p:cNvPr id="177" name="Group 392">
              <a:extLst>
                <a:ext uri="{FF2B5EF4-FFF2-40B4-BE49-F238E27FC236}">
                  <a16:creationId xmlns:a16="http://schemas.microsoft.com/office/drawing/2014/main" id="{33F18E27-DEB6-4A4F-B0E0-DB32B74652DD}"/>
                </a:ext>
              </a:extLst>
            </p:cNvPr>
            <p:cNvGrpSpPr/>
            <p:nvPr/>
          </p:nvGrpSpPr>
          <p:grpSpPr>
            <a:xfrm>
              <a:off x="3482489" y="1915064"/>
              <a:ext cx="399258" cy="415732"/>
              <a:chOff x="3482489" y="1915064"/>
              <a:chExt cx="399258" cy="415732"/>
            </a:xfrm>
          </p:grpSpPr>
          <p:sp>
            <p:nvSpPr>
              <p:cNvPr id="178" name="Freeform 23">
                <a:extLst>
                  <a:ext uri="{FF2B5EF4-FFF2-40B4-BE49-F238E27FC236}">
                    <a16:creationId xmlns:a16="http://schemas.microsoft.com/office/drawing/2014/main" id="{CA1FBA34-8AA9-4E81-A3CC-A8BC2A58BB3F}"/>
                  </a:ext>
                </a:extLst>
              </p:cNvPr>
              <p:cNvSpPr/>
              <p:nvPr/>
            </p:nvSpPr>
            <p:spPr>
              <a:xfrm rot="19256110" flipH="1">
                <a:off x="3482489" y="1931570"/>
                <a:ext cx="337742" cy="365257"/>
              </a:xfrm>
              <a:custGeom>
                <a:avLst/>
                <a:gdLst>
                  <a:gd name="f0" fmla="val 10800000"/>
                  <a:gd name="f1" fmla="val 5400000"/>
                  <a:gd name="f2" fmla="val 180"/>
                  <a:gd name="f3" fmla="val w"/>
                  <a:gd name="f4" fmla="val h"/>
                  <a:gd name="f5" fmla="val 0"/>
                  <a:gd name="f6" fmla="val 2024063"/>
                  <a:gd name="f7" fmla="val 2363788"/>
                  <a:gd name="f8" fmla="val 614363"/>
                  <a:gd name="f9" fmla="val 354013"/>
                  <a:gd name="f10" fmla="val 1635125"/>
                  <a:gd name="f11" fmla="val 1601788"/>
                  <a:gd name="f12" fmla="+- 0 0 -90"/>
                  <a:gd name="f13" fmla="*/ f3 1 2024063"/>
                  <a:gd name="f14" fmla="*/ f4 1 2363788"/>
                  <a:gd name="f15" fmla="val f5"/>
                  <a:gd name="f16" fmla="val f6"/>
                  <a:gd name="f17" fmla="val f7"/>
                  <a:gd name="f18" fmla="*/ f12 f0 1"/>
                  <a:gd name="f19" fmla="+- f17 0 f15"/>
                  <a:gd name="f20" fmla="+- f16 0 f15"/>
                  <a:gd name="f21" fmla="*/ f18 1 f2"/>
                  <a:gd name="f22" fmla="*/ f20 1 2024063"/>
                  <a:gd name="f23" fmla="*/ f19 1 2363788"/>
                  <a:gd name="f24" fmla="*/ 0 f19 1"/>
                  <a:gd name="f25" fmla="*/ 2363788 f19 1"/>
                  <a:gd name="f26" fmla="*/ 1601788 f19 1"/>
                  <a:gd name="f27" fmla="*/ 614363 f20 1"/>
                  <a:gd name="f28" fmla="*/ 0 f20 1"/>
                  <a:gd name="f29" fmla="*/ 354013 f19 1"/>
                  <a:gd name="f30" fmla="*/ 1635125 f20 1"/>
                  <a:gd name="f31" fmla="*/ 2024063 f20 1"/>
                  <a:gd name="f32" fmla="+- f21 0 f1"/>
                  <a:gd name="f33" fmla="*/ f24 1 2363788"/>
                  <a:gd name="f34" fmla="*/ f25 1 2363788"/>
                  <a:gd name="f35" fmla="*/ f26 1 2363788"/>
                  <a:gd name="f36" fmla="*/ f27 1 2024063"/>
                  <a:gd name="f37" fmla="*/ f28 1 2024063"/>
                  <a:gd name="f38" fmla="*/ f29 1 2363788"/>
                  <a:gd name="f39" fmla="*/ f30 1 2024063"/>
                  <a:gd name="f40" fmla="*/ f31 1 2024063"/>
                  <a:gd name="f41" fmla="*/ f15 1 f22"/>
                  <a:gd name="f42" fmla="*/ f16 1 f22"/>
                  <a:gd name="f43" fmla="*/ f15 1 f23"/>
                  <a:gd name="f44" fmla="*/ f17 1 f23"/>
                  <a:gd name="f45" fmla="*/ f36 1 f22"/>
                  <a:gd name="f46" fmla="*/ f33 1 f23"/>
                  <a:gd name="f47" fmla="*/ f37 1 f22"/>
                  <a:gd name="f48" fmla="*/ f38 1 f23"/>
                  <a:gd name="f49" fmla="*/ f39 1 f22"/>
                  <a:gd name="f50" fmla="*/ f34 1 f23"/>
                  <a:gd name="f51" fmla="*/ f40 1 f22"/>
                  <a:gd name="f52" fmla="*/ f35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3 1"/>
                  <a:gd name="f64" fmla="*/ f52 f14 1"/>
                </a:gdLst>
                <a:ahLst/>
                <a:cxnLst>
                  <a:cxn ang="3cd4">
                    <a:pos x="hc" y="t"/>
                  </a:cxn>
                  <a:cxn ang="0">
                    <a:pos x="r" y="vc"/>
                  </a:cxn>
                  <a:cxn ang="cd4">
                    <a:pos x="hc" y="b"/>
                  </a:cxn>
                  <a:cxn ang="cd2">
                    <a:pos x="l" y="vc"/>
                  </a:cxn>
                  <a:cxn ang="f32">
                    <a:pos x="f57" y="f58"/>
                  </a:cxn>
                  <a:cxn ang="f32">
                    <a:pos x="f59" y="f60"/>
                  </a:cxn>
                  <a:cxn ang="f32">
                    <a:pos x="f61" y="f62"/>
                  </a:cxn>
                  <a:cxn ang="f32">
                    <a:pos x="f63" y="f64"/>
                  </a:cxn>
                  <a:cxn ang="f32">
                    <a:pos x="f57" y="f58"/>
                  </a:cxn>
                </a:cxnLst>
                <a:rect l="f53" t="f56" r="f54" b="f55"/>
                <a:pathLst>
                  <a:path w="2024063" h="2363788">
                    <a:moveTo>
                      <a:pt x="f8" y="f5"/>
                    </a:moveTo>
                    <a:lnTo>
                      <a:pt x="f5" y="f9"/>
                    </a:lnTo>
                    <a:lnTo>
                      <a:pt x="f10" y="f7"/>
                    </a:lnTo>
                    <a:lnTo>
                      <a:pt x="f6" y="f11"/>
                    </a:lnTo>
                    <a:lnTo>
                      <a:pt x="f8" y="f5"/>
                    </a:lnTo>
                    <a:close/>
                  </a:path>
                </a:pathLst>
              </a:custGeom>
              <a:solidFill>
                <a:srgbClr val="E571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FFFFFF"/>
                  </a:solidFill>
                  <a:uFillTx/>
                  <a:latin typeface="Arial"/>
                  <a:ea typeface="맑은 고딕" pitchFamily="34"/>
                </a:endParaRPr>
              </a:p>
            </p:txBody>
          </p:sp>
          <p:sp>
            <p:nvSpPr>
              <p:cNvPr id="179" name="Freeform 24">
                <a:extLst>
                  <a:ext uri="{FF2B5EF4-FFF2-40B4-BE49-F238E27FC236}">
                    <a16:creationId xmlns:a16="http://schemas.microsoft.com/office/drawing/2014/main" id="{31E2D6F3-C051-4F86-8129-6A2771B0E50C}"/>
                  </a:ext>
                </a:extLst>
              </p:cNvPr>
              <p:cNvSpPr/>
              <p:nvPr/>
            </p:nvSpPr>
            <p:spPr>
              <a:xfrm rot="19256110" flipH="1">
                <a:off x="3660828" y="1915064"/>
                <a:ext cx="220919" cy="349538"/>
              </a:xfrm>
              <a:custGeom>
                <a:avLst/>
                <a:gdLst>
                  <a:gd name="f0" fmla="val 10800000"/>
                  <a:gd name="f1" fmla="val 5400000"/>
                  <a:gd name="f2" fmla="val 180"/>
                  <a:gd name="f3" fmla="val w"/>
                  <a:gd name="f4" fmla="val h"/>
                  <a:gd name="f5" fmla="val 0"/>
                  <a:gd name="f6" fmla="val 1323975"/>
                  <a:gd name="f7" fmla="val 2262036"/>
                  <a:gd name="f8" fmla="val 284163"/>
                  <a:gd name="f9" fmla="val 117475"/>
                  <a:gd name="f10" fmla="val 1157371"/>
                  <a:gd name="f11" fmla="val 1727199"/>
                  <a:gd name="f12" fmla="+- 0 0 -90"/>
                  <a:gd name="f13" fmla="*/ f3 1 1323975"/>
                  <a:gd name="f14" fmla="*/ f4 1 2262036"/>
                  <a:gd name="f15" fmla="val f5"/>
                  <a:gd name="f16" fmla="val f6"/>
                  <a:gd name="f17" fmla="val f7"/>
                  <a:gd name="f18" fmla="*/ f12 f0 1"/>
                  <a:gd name="f19" fmla="+- f17 0 f15"/>
                  <a:gd name="f20" fmla="+- f16 0 f15"/>
                  <a:gd name="f21" fmla="*/ f18 1 f2"/>
                  <a:gd name="f22" fmla="*/ f20 1 1323975"/>
                  <a:gd name="f23" fmla="*/ f19 1 2262036"/>
                  <a:gd name="f24" fmla="*/ 284163 f20 1"/>
                  <a:gd name="f25" fmla="*/ 0 f20 1"/>
                  <a:gd name="f26" fmla="*/ 1323975 f20 1"/>
                  <a:gd name="f27" fmla="*/ 0 f19 1"/>
                  <a:gd name="f28" fmla="*/ 117475 f19 1"/>
                  <a:gd name="f29" fmla="*/ 1157371 f20 1"/>
                  <a:gd name="f30" fmla="*/ 2262036 f19 1"/>
                  <a:gd name="f31" fmla="*/ 1727199 f19 1"/>
                  <a:gd name="f32" fmla="+- f21 0 f1"/>
                  <a:gd name="f33" fmla="*/ f24 1 1323975"/>
                  <a:gd name="f34" fmla="*/ f25 1 1323975"/>
                  <a:gd name="f35" fmla="*/ f26 1 1323975"/>
                  <a:gd name="f36" fmla="*/ f27 1 2262036"/>
                  <a:gd name="f37" fmla="*/ f28 1 2262036"/>
                  <a:gd name="f38" fmla="*/ f29 1 1323975"/>
                  <a:gd name="f39" fmla="*/ f30 1 2262036"/>
                  <a:gd name="f40" fmla="*/ f31 1 2262036"/>
                  <a:gd name="f41" fmla="*/ f15 1 f22"/>
                  <a:gd name="f42" fmla="*/ f16 1 f22"/>
                  <a:gd name="f43" fmla="*/ f15 1 f23"/>
                  <a:gd name="f44" fmla="*/ f17 1 f23"/>
                  <a:gd name="f45" fmla="*/ f33 1 f22"/>
                  <a:gd name="f46" fmla="*/ f36 1 f23"/>
                  <a:gd name="f47" fmla="*/ f34 1 f22"/>
                  <a:gd name="f48" fmla="*/ f37 1 f23"/>
                  <a:gd name="f49" fmla="*/ f38 1 f22"/>
                  <a:gd name="f50" fmla="*/ f39 1 f23"/>
                  <a:gd name="f51" fmla="*/ f35 1 f22"/>
                  <a:gd name="f52" fmla="*/ f40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3 1"/>
                  <a:gd name="f64" fmla="*/ f52 f14 1"/>
                </a:gdLst>
                <a:ahLst/>
                <a:cxnLst>
                  <a:cxn ang="3cd4">
                    <a:pos x="hc" y="t"/>
                  </a:cxn>
                  <a:cxn ang="0">
                    <a:pos x="r" y="vc"/>
                  </a:cxn>
                  <a:cxn ang="cd4">
                    <a:pos x="hc" y="b"/>
                  </a:cxn>
                  <a:cxn ang="cd2">
                    <a:pos x="l" y="vc"/>
                  </a:cxn>
                  <a:cxn ang="f32">
                    <a:pos x="f57" y="f58"/>
                  </a:cxn>
                  <a:cxn ang="f32">
                    <a:pos x="f59" y="f60"/>
                  </a:cxn>
                  <a:cxn ang="f32">
                    <a:pos x="f61" y="f62"/>
                  </a:cxn>
                  <a:cxn ang="f32">
                    <a:pos x="f63" y="f64"/>
                  </a:cxn>
                  <a:cxn ang="f32">
                    <a:pos x="f57" y="f58"/>
                  </a:cxn>
                </a:cxnLst>
                <a:rect l="f53" t="f56" r="f54" b="f55"/>
                <a:pathLst>
                  <a:path w="1323975" h="2262036">
                    <a:moveTo>
                      <a:pt x="f8" y="f5"/>
                    </a:moveTo>
                    <a:lnTo>
                      <a:pt x="f5" y="f9"/>
                    </a:lnTo>
                    <a:lnTo>
                      <a:pt x="f10" y="f7"/>
                    </a:lnTo>
                    <a:lnTo>
                      <a:pt x="f6" y="f11"/>
                    </a:lnTo>
                    <a:lnTo>
                      <a:pt x="f8" y="f5"/>
                    </a:lnTo>
                    <a:close/>
                  </a:path>
                </a:pathLst>
              </a:custGeom>
              <a:solidFill>
                <a:srgbClr val="E571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FFFFFF"/>
                  </a:solidFill>
                  <a:uFillTx/>
                  <a:latin typeface="Arial"/>
                  <a:ea typeface="맑은 고딕" pitchFamily="34"/>
                </a:endParaRPr>
              </a:p>
            </p:txBody>
          </p:sp>
          <p:sp>
            <p:nvSpPr>
              <p:cNvPr id="180" name="Freeform 25">
                <a:extLst>
                  <a:ext uri="{FF2B5EF4-FFF2-40B4-BE49-F238E27FC236}">
                    <a16:creationId xmlns:a16="http://schemas.microsoft.com/office/drawing/2014/main" id="{7A3CBBAE-91EA-4987-A846-9BD571E7D4A5}"/>
                  </a:ext>
                </a:extLst>
              </p:cNvPr>
              <p:cNvSpPr/>
              <p:nvPr/>
            </p:nvSpPr>
            <p:spPr>
              <a:xfrm rot="19256110" flipH="1">
                <a:off x="3557133" y="1959051"/>
                <a:ext cx="274932" cy="310557"/>
              </a:xfrm>
              <a:custGeom>
                <a:avLst/>
                <a:gdLst>
                  <a:gd name="f0" fmla="val 10800000"/>
                  <a:gd name="f1" fmla="val 5400000"/>
                  <a:gd name="f2" fmla="val 180"/>
                  <a:gd name="f3" fmla="val w"/>
                  <a:gd name="f4" fmla="val h"/>
                  <a:gd name="f5" fmla="val 0"/>
                  <a:gd name="f6" fmla="val 1647675"/>
                  <a:gd name="f7" fmla="val 2009776"/>
                  <a:gd name="f8" fmla="val 1019025"/>
                  <a:gd name="f9" fmla="val 1785937"/>
                  <a:gd name="f10" fmla="val 707925"/>
                  <a:gd name="f11" fmla="val 1234546"/>
                  <a:gd name="f12" fmla="val 330150"/>
                  <a:gd name="f13" fmla="val 621242"/>
                  <a:gd name="f14" fmla="val 74614"/>
                  <a:gd name="f15" fmla="val 22076"/>
                  <a:gd name="f16" fmla="+- 0 0 -90"/>
                  <a:gd name="f17" fmla="*/ f3 1 1647675"/>
                  <a:gd name="f18" fmla="*/ f4 1 2009776"/>
                  <a:gd name="f19" fmla="val f5"/>
                  <a:gd name="f20" fmla="val f6"/>
                  <a:gd name="f21" fmla="val f7"/>
                  <a:gd name="f22" fmla="*/ f16 f0 1"/>
                  <a:gd name="f23" fmla="+- f21 0 f19"/>
                  <a:gd name="f24" fmla="+- f20 0 f19"/>
                  <a:gd name="f25" fmla="*/ f22 1 f2"/>
                  <a:gd name="f26" fmla="*/ f24 1 1647675"/>
                  <a:gd name="f27" fmla="*/ f23 1 2009776"/>
                  <a:gd name="f28" fmla="*/ 2009776 f23 1"/>
                  <a:gd name="f29" fmla="*/ 1785937 f23 1"/>
                  <a:gd name="f30" fmla="*/ 0 f23 1"/>
                  <a:gd name="f31" fmla="*/ 1647675 f24 1"/>
                  <a:gd name="f32" fmla="*/ 1019025 f24 1"/>
                  <a:gd name="f33" fmla="*/ 0 f24 1"/>
                  <a:gd name="f34" fmla="*/ 74614 f23 1"/>
                  <a:gd name="f35" fmla="*/ 22076 f24 1"/>
                  <a:gd name="f36" fmla="+- f25 0 f1"/>
                  <a:gd name="f37" fmla="*/ f28 1 2009776"/>
                  <a:gd name="f38" fmla="*/ f29 1 2009776"/>
                  <a:gd name="f39" fmla="*/ f30 1 2009776"/>
                  <a:gd name="f40" fmla="*/ f31 1 1647675"/>
                  <a:gd name="f41" fmla="*/ f32 1 1647675"/>
                  <a:gd name="f42" fmla="*/ f33 1 1647675"/>
                  <a:gd name="f43" fmla="*/ f34 1 2009776"/>
                  <a:gd name="f44" fmla="*/ f35 1 1647675"/>
                  <a:gd name="f45" fmla="*/ f19 1 f26"/>
                  <a:gd name="f46" fmla="*/ f20 1 f26"/>
                  <a:gd name="f47" fmla="*/ f19 1 f27"/>
                  <a:gd name="f48" fmla="*/ f21 1 f27"/>
                  <a:gd name="f49" fmla="*/ f40 1 f26"/>
                  <a:gd name="f50" fmla="*/ f37 1 f27"/>
                  <a:gd name="f51" fmla="*/ f41 1 f26"/>
                  <a:gd name="f52" fmla="*/ f38 1 f27"/>
                  <a:gd name="f53" fmla="*/ f42 1 f26"/>
                  <a:gd name="f54" fmla="*/ f43 1 f27"/>
                  <a:gd name="f55" fmla="*/ f44 1 f26"/>
                  <a:gd name="f56" fmla="*/ f39 1 f27"/>
                  <a:gd name="f57" fmla="*/ f45 f17 1"/>
                  <a:gd name="f58" fmla="*/ f46 f17 1"/>
                  <a:gd name="f59" fmla="*/ f48 f18 1"/>
                  <a:gd name="f60" fmla="*/ f47 f18 1"/>
                  <a:gd name="f61" fmla="*/ f49 f17 1"/>
                  <a:gd name="f62" fmla="*/ f50 f18 1"/>
                  <a:gd name="f63" fmla="*/ f51 f17 1"/>
                  <a:gd name="f64" fmla="*/ f52 f18 1"/>
                  <a:gd name="f65" fmla="*/ f53 f17 1"/>
                  <a:gd name="f66" fmla="*/ f54 f18 1"/>
                  <a:gd name="f67" fmla="*/ f55 f17 1"/>
                  <a:gd name="f68" fmla="*/ f56 f18 1"/>
                </a:gdLst>
                <a:ahLst/>
                <a:cxnLst>
                  <a:cxn ang="3cd4">
                    <a:pos x="hc" y="t"/>
                  </a:cxn>
                  <a:cxn ang="0">
                    <a:pos x="r" y="vc"/>
                  </a:cxn>
                  <a:cxn ang="cd4">
                    <a:pos x="hc" y="b"/>
                  </a:cxn>
                  <a:cxn ang="cd2">
                    <a:pos x="l" y="vc"/>
                  </a:cxn>
                  <a:cxn ang="f36">
                    <a:pos x="f61" y="f62"/>
                  </a:cxn>
                  <a:cxn ang="f36">
                    <a:pos x="f63" y="f64"/>
                  </a:cxn>
                  <a:cxn ang="f36">
                    <a:pos x="f65" y="f66"/>
                  </a:cxn>
                  <a:cxn ang="f36">
                    <a:pos x="f67" y="f68"/>
                  </a:cxn>
                  <a:cxn ang="f36">
                    <a:pos x="f61" y="f62"/>
                  </a:cxn>
                </a:cxnLst>
                <a:rect l="f57" t="f60" r="f58" b="f59"/>
                <a:pathLst>
                  <a:path w="1647675" h="2009776">
                    <a:moveTo>
                      <a:pt x="f6" y="f7"/>
                    </a:moveTo>
                    <a:lnTo>
                      <a:pt x="f8" y="f9"/>
                    </a:lnTo>
                    <a:cubicBezTo>
                      <a:pt x="f10" y="f11"/>
                      <a:pt x="f12" y="f13"/>
                      <a:pt x="f5" y="f14"/>
                    </a:cubicBezTo>
                    <a:lnTo>
                      <a:pt x="f15" y="f5"/>
                    </a:lnTo>
                    <a:lnTo>
                      <a:pt x="f6" y="f7"/>
                    </a:lnTo>
                    <a:close/>
                  </a:path>
                </a:pathLst>
              </a:custGeom>
              <a:solidFill>
                <a:srgbClr val="E571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FFFFFF"/>
                  </a:solidFill>
                  <a:uFillTx/>
                  <a:latin typeface="Arial"/>
                  <a:ea typeface="맑은 고딕" pitchFamily="34"/>
                </a:endParaRPr>
              </a:p>
            </p:txBody>
          </p:sp>
          <p:sp>
            <p:nvSpPr>
              <p:cNvPr id="181" name="Freeform 26">
                <a:extLst>
                  <a:ext uri="{FF2B5EF4-FFF2-40B4-BE49-F238E27FC236}">
                    <a16:creationId xmlns:a16="http://schemas.microsoft.com/office/drawing/2014/main" id="{05F12DE5-B545-488D-9CC5-EA617EF563FA}"/>
                  </a:ext>
                </a:extLst>
              </p:cNvPr>
              <p:cNvSpPr/>
              <p:nvPr/>
            </p:nvSpPr>
            <p:spPr>
              <a:xfrm rot="19256110" flipH="1">
                <a:off x="3674197" y="2243490"/>
                <a:ext cx="132697" cy="87306"/>
              </a:xfrm>
              <a:custGeom>
                <a:avLst/>
                <a:gdLst>
                  <a:gd name="f0" fmla="val 10800000"/>
                  <a:gd name="f1" fmla="val 5400000"/>
                  <a:gd name="f2" fmla="val 180"/>
                  <a:gd name="f3" fmla="val w"/>
                  <a:gd name="f4" fmla="val h"/>
                  <a:gd name="f5" fmla="val 0"/>
                  <a:gd name="f6" fmla="val 795241"/>
                  <a:gd name="f7" fmla="val 565027"/>
                  <a:gd name="f8" fmla="val 230187"/>
                  <a:gd name="f9" fmla="val 153890"/>
                  <a:gd name="f10" fmla="+- 0 0 -90"/>
                  <a:gd name="f11" fmla="*/ f3 1 795241"/>
                  <a:gd name="f12" fmla="*/ f4 1 565027"/>
                  <a:gd name="f13" fmla="val f5"/>
                  <a:gd name="f14" fmla="val f6"/>
                  <a:gd name="f15" fmla="val f7"/>
                  <a:gd name="f16" fmla="*/ f10 f0 1"/>
                  <a:gd name="f17" fmla="+- f15 0 f13"/>
                  <a:gd name="f18" fmla="+- f14 0 f13"/>
                  <a:gd name="f19" fmla="*/ f16 1 f2"/>
                  <a:gd name="f20" fmla="*/ f18 1 795241"/>
                  <a:gd name="f21" fmla="*/ f17 1 565027"/>
                  <a:gd name="f22" fmla="*/ 795241 f18 1"/>
                  <a:gd name="f23" fmla="*/ 230187 f17 1"/>
                  <a:gd name="f24" fmla="*/ 0 f18 1"/>
                  <a:gd name="f25" fmla="*/ 565027 f17 1"/>
                  <a:gd name="f26" fmla="*/ 153890 f18 1"/>
                  <a:gd name="f27" fmla="*/ 0 f17 1"/>
                  <a:gd name="f28" fmla="+- f19 0 f1"/>
                  <a:gd name="f29" fmla="*/ f22 1 795241"/>
                  <a:gd name="f30" fmla="*/ f23 1 565027"/>
                  <a:gd name="f31" fmla="*/ f24 1 795241"/>
                  <a:gd name="f32" fmla="*/ f25 1 565027"/>
                  <a:gd name="f33" fmla="*/ f26 1 795241"/>
                  <a:gd name="f34" fmla="*/ f27 1 565027"/>
                  <a:gd name="f35" fmla="*/ f13 1 f20"/>
                  <a:gd name="f36" fmla="*/ f14 1 f20"/>
                  <a:gd name="f37" fmla="*/ f13 1 f21"/>
                  <a:gd name="f38" fmla="*/ f15 1 f21"/>
                  <a:gd name="f39" fmla="*/ f29 1 f20"/>
                  <a:gd name="f40" fmla="*/ f30 1 f21"/>
                  <a:gd name="f41" fmla="*/ f31 1 f20"/>
                  <a:gd name="f42" fmla="*/ f32 1 f21"/>
                  <a:gd name="f43" fmla="*/ f33 1 f20"/>
                  <a:gd name="f44" fmla="*/ f34 1 f21"/>
                  <a:gd name="f45" fmla="*/ f35 f11 1"/>
                  <a:gd name="f46" fmla="*/ f36 f11 1"/>
                  <a:gd name="f47" fmla="*/ f38 f12 1"/>
                  <a:gd name="f48" fmla="*/ f37 f12 1"/>
                  <a:gd name="f49" fmla="*/ f39 f11 1"/>
                  <a:gd name="f50" fmla="*/ f40 f12 1"/>
                  <a:gd name="f51" fmla="*/ f41 f11 1"/>
                  <a:gd name="f52" fmla="*/ f42 f12 1"/>
                  <a:gd name="f53" fmla="*/ f43 f11 1"/>
                  <a:gd name="f54" fmla="*/ f44 f12 1"/>
                </a:gdLst>
                <a:ahLst/>
                <a:cxnLst>
                  <a:cxn ang="3cd4">
                    <a:pos x="hc" y="t"/>
                  </a:cxn>
                  <a:cxn ang="0">
                    <a:pos x="r" y="vc"/>
                  </a:cxn>
                  <a:cxn ang="cd4">
                    <a:pos x="hc" y="b"/>
                  </a:cxn>
                  <a:cxn ang="cd2">
                    <a:pos x="l" y="vc"/>
                  </a:cxn>
                  <a:cxn ang="f28">
                    <a:pos x="f49" y="f50"/>
                  </a:cxn>
                  <a:cxn ang="f28">
                    <a:pos x="f51" y="f52"/>
                  </a:cxn>
                  <a:cxn ang="f28">
                    <a:pos x="f53" y="f54"/>
                  </a:cxn>
                  <a:cxn ang="f28">
                    <a:pos x="f49" y="f50"/>
                  </a:cxn>
                </a:cxnLst>
                <a:rect l="f45" t="f48" r="f46" b="f47"/>
                <a:pathLst>
                  <a:path w="795241" h="565027">
                    <a:moveTo>
                      <a:pt x="f6" y="f8"/>
                    </a:moveTo>
                    <a:lnTo>
                      <a:pt x="f5" y="f7"/>
                    </a:lnTo>
                    <a:lnTo>
                      <a:pt x="f9" y="f5"/>
                    </a:lnTo>
                    <a:lnTo>
                      <a:pt x="f6" y="f8"/>
                    </a:lnTo>
                    <a:close/>
                  </a:path>
                </a:pathLst>
              </a:custGeom>
              <a:solidFill>
                <a:srgbClr val="E571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FFFFFF"/>
                  </a:solidFill>
                  <a:uFillTx/>
                  <a:latin typeface="Arial"/>
                  <a:ea typeface="맑은 고딕" pitchFamily="34"/>
                </a:endParaRPr>
              </a:p>
            </p:txBody>
          </p:sp>
        </p:grpSp>
        <p:grpSp>
          <p:nvGrpSpPr>
            <p:cNvPr id="182" name="Group 393">
              <a:extLst>
                <a:ext uri="{FF2B5EF4-FFF2-40B4-BE49-F238E27FC236}">
                  <a16:creationId xmlns:a16="http://schemas.microsoft.com/office/drawing/2014/main" id="{B5E9D7ED-6F62-42A2-8576-F4DA4ED6C99C}"/>
                </a:ext>
              </a:extLst>
            </p:cNvPr>
            <p:cNvGrpSpPr/>
            <p:nvPr/>
          </p:nvGrpSpPr>
          <p:grpSpPr>
            <a:xfrm>
              <a:off x="3404953" y="1902098"/>
              <a:ext cx="358644" cy="371301"/>
              <a:chOff x="3404953" y="1902098"/>
              <a:chExt cx="358644" cy="371301"/>
            </a:xfrm>
          </p:grpSpPr>
          <p:sp>
            <p:nvSpPr>
              <p:cNvPr id="183" name="Freeform 3">
                <a:extLst>
                  <a:ext uri="{FF2B5EF4-FFF2-40B4-BE49-F238E27FC236}">
                    <a16:creationId xmlns:a16="http://schemas.microsoft.com/office/drawing/2014/main" id="{4F874444-4F21-440D-8C3E-7D74FCE9AB69}"/>
                  </a:ext>
                </a:extLst>
              </p:cNvPr>
              <p:cNvSpPr/>
              <p:nvPr/>
            </p:nvSpPr>
            <p:spPr>
              <a:xfrm rot="20104786" flipH="1">
                <a:off x="3404953" y="1902098"/>
                <a:ext cx="301623" cy="326203"/>
              </a:xfrm>
              <a:custGeom>
                <a:avLst/>
                <a:gdLst>
                  <a:gd name="f0" fmla="val 10800000"/>
                  <a:gd name="f1" fmla="val 5400000"/>
                  <a:gd name="f2" fmla="val 180"/>
                  <a:gd name="f3" fmla="val w"/>
                  <a:gd name="f4" fmla="val h"/>
                  <a:gd name="f5" fmla="val 0"/>
                  <a:gd name="f6" fmla="val 2024063"/>
                  <a:gd name="f7" fmla="val 2363788"/>
                  <a:gd name="f8" fmla="val 614363"/>
                  <a:gd name="f9" fmla="val 354013"/>
                  <a:gd name="f10" fmla="val 1635125"/>
                  <a:gd name="f11" fmla="val 1601788"/>
                  <a:gd name="f12" fmla="+- 0 0 -90"/>
                  <a:gd name="f13" fmla="*/ f3 1 2024063"/>
                  <a:gd name="f14" fmla="*/ f4 1 2363788"/>
                  <a:gd name="f15" fmla="val f5"/>
                  <a:gd name="f16" fmla="val f6"/>
                  <a:gd name="f17" fmla="val f7"/>
                  <a:gd name="f18" fmla="*/ f12 f0 1"/>
                  <a:gd name="f19" fmla="+- f17 0 f15"/>
                  <a:gd name="f20" fmla="+- f16 0 f15"/>
                  <a:gd name="f21" fmla="*/ f18 1 f2"/>
                  <a:gd name="f22" fmla="*/ f20 1 2024063"/>
                  <a:gd name="f23" fmla="*/ f19 1 2363788"/>
                  <a:gd name="f24" fmla="*/ 0 f19 1"/>
                  <a:gd name="f25" fmla="*/ 2363788 f19 1"/>
                  <a:gd name="f26" fmla="*/ 1601788 f19 1"/>
                  <a:gd name="f27" fmla="*/ 614363 f20 1"/>
                  <a:gd name="f28" fmla="*/ 0 f20 1"/>
                  <a:gd name="f29" fmla="*/ 354013 f19 1"/>
                  <a:gd name="f30" fmla="*/ 1635125 f20 1"/>
                  <a:gd name="f31" fmla="*/ 2024063 f20 1"/>
                  <a:gd name="f32" fmla="+- f21 0 f1"/>
                  <a:gd name="f33" fmla="*/ f24 1 2363788"/>
                  <a:gd name="f34" fmla="*/ f25 1 2363788"/>
                  <a:gd name="f35" fmla="*/ f26 1 2363788"/>
                  <a:gd name="f36" fmla="*/ f27 1 2024063"/>
                  <a:gd name="f37" fmla="*/ f28 1 2024063"/>
                  <a:gd name="f38" fmla="*/ f29 1 2363788"/>
                  <a:gd name="f39" fmla="*/ f30 1 2024063"/>
                  <a:gd name="f40" fmla="*/ f31 1 2024063"/>
                  <a:gd name="f41" fmla="*/ f15 1 f22"/>
                  <a:gd name="f42" fmla="*/ f16 1 f22"/>
                  <a:gd name="f43" fmla="*/ f15 1 f23"/>
                  <a:gd name="f44" fmla="*/ f17 1 f23"/>
                  <a:gd name="f45" fmla="*/ f36 1 f22"/>
                  <a:gd name="f46" fmla="*/ f33 1 f23"/>
                  <a:gd name="f47" fmla="*/ f37 1 f22"/>
                  <a:gd name="f48" fmla="*/ f38 1 f23"/>
                  <a:gd name="f49" fmla="*/ f39 1 f22"/>
                  <a:gd name="f50" fmla="*/ f34 1 f23"/>
                  <a:gd name="f51" fmla="*/ f40 1 f22"/>
                  <a:gd name="f52" fmla="*/ f35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3 1"/>
                  <a:gd name="f64" fmla="*/ f52 f14 1"/>
                </a:gdLst>
                <a:ahLst/>
                <a:cxnLst>
                  <a:cxn ang="3cd4">
                    <a:pos x="hc" y="t"/>
                  </a:cxn>
                  <a:cxn ang="0">
                    <a:pos x="r" y="vc"/>
                  </a:cxn>
                  <a:cxn ang="cd4">
                    <a:pos x="hc" y="b"/>
                  </a:cxn>
                  <a:cxn ang="cd2">
                    <a:pos x="l" y="vc"/>
                  </a:cxn>
                  <a:cxn ang="f32">
                    <a:pos x="f57" y="f58"/>
                  </a:cxn>
                  <a:cxn ang="f32">
                    <a:pos x="f59" y="f60"/>
                  </a:cxn>
                  <a:cxn ang="f32">
                    <a:pos x="f61" y="f62"/>
                  </a:cxn>
                  <a:cxn ang="f32">
                    <a:pos x="f63" y="f64"/>
                  </a:cxn>
                  <a:cxn ang="f32">
                    <a:pos x="f57" y="f58"/>
                  </a:cxn>
                </a:cxnLst>
                <a:rect l="f53" t="f56" r="f54" b="f55"/>
                <a:pathLst>
                  <a:path w="2024063" h="2363788">
                    <a:moveTo>
                      <a:pt x="f8" y="f5"/>
                    </a:moveTo>
                    <a:lnTo>
                      <a:pt x="f5" y="f9"/>
                    </a:lnTo>
                    <a:lnTo>
                      <a:pt x="f10" y="f7"/>
                    </a:lnTo>
                    <a:lnTo>
                      <a:pt x="f6" y="f11"/>
                    </a:lnTo>
                    <a:lnTo>
                      <a:pt x="f8" y="f5"/>
                    </a:lnTo>
                    <a:close/>
                  </a:path>
                </a:pathLst>
              </a:custGeom>
              <a:solidFill>
                <a:srgbClr val="E571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FFFFFF"/>
                  </a:solidFill>
                  <a:uFillTx/>
                  <a:latin typeface="Arial"/>
                  <a:ea typeface="맑은 고딕" pitchFamily="34"/>
                </a:endParaRPr>
              </a:p>
            </p:txBody>
          </p:sp>
          <p:sp>
            <p:nvSpPr>
              <p:cNvPr id="184" name="Freeform 4">
                <a:extLst>
                  <a:ext uri="{FF2B5EF4-FFF2-40B4-BE49-F238E27FC236}">
                    <a16:creationId xmlns:a16="http://schemas.microsoft.com/office/drawing/2014/main" id="{08245CC3-905F-4D88-A964-D38AB4FC931A}"/>
                  </a:ext>
                </a:extLst>
              </p:cNvPr>
              <p:cNvSpPr/>
              <p:nvPr/>
            </p:nvSpPr>
            <p:spPr>
              <a:xfrm rot="20104786" flipH="1">
                <a:off x="3566297" y="1914185"/>
                <a:ext cx="197300" cy="312157"/>
              </a:xfrm>
              <a:custGeom>
                <a:avLst/>
                <a:gdLst>
                  <a:gd name="f0" fmla="val 10800000"/>
                  <a:gd name="f1" fmla="val 5400000"/>
                  <a:gd name="f2" fmla="val 180"/>
                  <a:gd name="f3" fmla="val w"/>
                  <a:gd name="f4" fmla="val h"/>
                  <a:gd name="f5" fmla="val 0"/>
                  <a:gd name="f6" fmla="val 1323975"/>
                  <a:gd name="f7" fmla="val 2262036"/>
                  <a:gd name="f8" fmla="val 284163"/>
                  <a:gd name="f9" fmla="val 117475"/>
                  <a:gd name="f10" fmla="val 1157371"/>
                  <a:gd name="f11" fmla="val 1727199"/>
                  <a:gd name="f12" fmla="+- 0 0 -90"/>
                  <a:gd name="f13" fmla="*/ f3 1 1323975"/>
                  <a:gd name="f14" fmla="*/ f4 1 2262036"/>
                  <a:gd name="f15" fmla="val f5"/>
                  <a:gd name="f16" fmla="val f6"/>
                  <a:gd name="f17" fmla="val f7"/>
                  <a:gd name="f18" fmla="*/ f12 f0 1"/>
                  <a:gd name="f19" fmla="+- f17 0 f15"/>
                  <a:gd name="f20" fmla="+- f16 0 f15"/>
                  <a:gd name="f21" fmla="*/ f18 1 f2"/>
                  <a:gd name="f22" fmla="*/ f20 1 1323975"/>
                  <a:gd name="f23" fmla="*/ f19 1 2262036"/>
                  <a:gd name="f24" fmla="*/ 284163 f20 1"/>
                  <a:gd name="f25" fmla="*/ 0 f20 1"/>
                  <a:gd name="f26" fmla="*/ 1323975 f20 1"/>
                  <a:gd name="f27" fmla="*/ 0 f19 1"/>
                  <a:gd name="f28" fmla="*/ 117475 f19 1"/>
                  <a:gd name="f29" fmla="*/ 1157371 f20 1"/>
                  <a:gd name="f30" fmla="*/ 2262036 f19 1"/>
                  <a:gd name="f31" fmla="*/ 1727199 f19 1"/>
                  <a:gd name="f32" fmla="+- f21 0 f1"/>
                  <a:gd name="f33" fmla="*/ f24 1 1323975"/>
                  <a:gd name="f34" fmla="*/ f25 1 1323975"/>
                  <a:gd name="f35" fmla="*/ f26 1 1323975"/>
                  <a:gd name="f36" fmla="*/ f27 1 2262036"/>
                  <a:gd name="f37" fmla="*/ f28 1 2262036"/>
                  <a:gd name="f38" fmla="*/ f29 1 1323975"/>
                  <a:gd name="f39" fmla="*/ f30 1 2262036"/>
                  <a:gd name="f40" fmla="*/ f31 1 2262036"/>
                  <a:gd name="f41" fmla="*/ f15 1 f22"/>
                  <a:gd name="f42" fmla="*/ f16 1 f22"/>
                  <a:gd name="f43" fmla="*/ f15 1 f23"/>
                  <a:gd name="f44" fmla="*/ f17 1 f23"/>
                  <a:gd name="f45" fmla="*/ f33 1 f22"/>
                  <a:gd name="f46" fmla="*/ f36 1 f23"/>
                  <a:gd name="f47" fmla="*/ f34 1 f22"/>
                  <a:gd name="f48" fmla="*/ f37 1 f23"/>
                  <a:gd name="f49" fmla="*/ f38 1 f22"/>
                  <a:gd name="f50" fmla="*/ f39 1 f23"/>
                  <a:gd name="f51" fmla="*/ f35 1 f22"/>
                  <a:gd name="f52" fmla="*/ f40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3 1"/>
                  <a:gd name="f64" fmla="*/ f52 f14 1"/>
                </a:gdLst>
                <a:ahLst/>
                <a:cxnLst>
                  <a:cxn ang="3cd4">
                    <a:pos x="hc" y="t"/>
                  </a:cxn>
                  <a:cxn ang="0">
                    <a:pos x="r" y="vc"/>
                  </a:cxn>
                  <a:cxn ang="cd4">
                    <a:pos x="hc" y="b"/>
                  </a:cxn>
                  <a:cxn ang="cd2">
                    <a:pos x="l" y="vc"/>
                  </a:cxn>
                  <a:cxn ang="f32">
                    <a:pos x="f57" y="f58"/>
                  </a:cxn>
                  <a:cxn ang="f32">
                    <a:pos x="f59" y="f60"/>
                  </a:cxn>
                  <a:cxn ang="f32">
                    <a:pos x="f61" y="f62"/>
                  </a:cxn>
                  <a:cxn ang="f32">
                    <a:pos x="f63" y="f64"/>
                  </a:cxn>
                  <a:cxn ang="f32">
                    <a:pos x="f57" y="f58"/>
                  </a:cxn>
                </a:cxnLst>
                <a:rect l="f53" t="f56" r="f54" b="f55"/>
                <a:pathLst>
                  <a:path w="1323975" h="2262036">
                    <a:moveTo>
                      <a:pt x="f8" y="f5"/>
                    </a:moveTo>
                    <a:lnTo>
                      <a:pt x="f5" y="f9"/>
                    </a:lnTo>
                    <a:lnTo>
                      <a:pt x="f10" y="f7"/>
                    </a:lnTo>
                    <a:lnTo>
                      <a:pt x="f6" y="f11"/>
                    </a:lnTo>
                    <a:lnTo>
                      <a:pt x="f8" y="f5"/>
                    </a:lnTo>
                    <a:close/>
                  </a:path>
                </a:pathLst>
              </a:custGeom>
              <a:solidFill>
                <a:srgbClr val="E571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FFFFFF"/>
                  </a:solidFill>
                  <a:uFillTx/>
                  <a:latin typeface="Arial"/>
                  <a:ea typeface="맑은 고딕" pitchFamily="34"/>
                </a:endParaRPr>
              </a:p>
            </p:txBody>
          </p:sp>
          <p:sp>
            <p:nvSpPr>
              <p:cNvPr id="185" name="Freeform 7">
                <a:extLst>
                  <a:ext uri="{FF2B5EF4-FFF2-40B4-BE49-F238E27FC236}">
                    <a16:creationId xmlns:a16="http://schemas.microsoft.com/office/drawing/2014/main" id="{1885E3BF-7BAE-4274-A17C-E0417FAB54CF}"/>
                  </a:ext>
                </a:extLst>
              </p:cNvPr>
              <p:cNvSpPr/>
              <p:nvPr/>
            </p:nvSpPr>
            <p:spPr>
              <a:xfrm rot="20104786" flipH="1">
                <a:off x="3470369" y="1935837"/>
                <a:ext cx="246659" cy="277346"/>
              </a:xfrm>
              <a:custGeom>
                <a:avLst/>
                <a:gdLst>
                  <a:gd name="f0" fmla="val 10800000"/>
                  <a:gd name="f1" fmla="val 5400000"/>
                  <a:gd name="f2" fmla="val 180"/>
                  <a:gd name="f3" fmla="val w"/>
                  <a:gd name="f4" fmla="val h"/>
                  <a:gd name="f5" fmla="val 0"/>
                  <a:gd name="f6" fmla="val 1655200"/>
                  <a:gd name="f7" fmla="val 2009776"/>
                  <a:gd name="f8" fmla="val 1026550"/>
                  <a:gd name="f9" fmla="val 1785937"/>
                  <a:gd name="f10" fmla="val 715450"/>
                  <a:gd name="f11" fmla="val 1234546"/>
                  <a:gd name="f12" fmla="val 330150"/>
                  <a:gd name="f13" fmla="val 621241"/>
                  <a:gd name="f14" fmla="val 74613"/>
                  <a:gd name="f15" fmla="val 29601"/>
                  <a:gd name="f16" fmla="+- 0 0 -90"/>
                  <a:gd name="f17" fmla="*/ f3 1 1655200"/>
                  <a:gd name="f18" fmla="*/ f4 1 2009776"/>
                  <a:gd name="f19" fmla="val f5"/>
                  <a:gd name="f20" fmla="val f6"/>
                  <a:gd name="f21" fmla="val f7"/>
                  <a:gd name="f22" fmla="*/ f16 f0 1"/>
                  <a:gd name="f23" fmla="+- f21 0 f19"/>
                  <a:gd name="f24" fmla="+- f20 0 f19"/>
                  <a:gd name="f25" fmla="*/ f22 1 f2"/>
                  <a:gd name="f26" fmla="*/ f24 1 1655200"/>
                  <a:gd name="f27" fmla="*/ f23 1 2009776"/>
                  <a:gd name="f28" fmla="*/ 2009776 f23 1"/>
                  <a:gd name="f29" fmla="*/ 1785937 f23 1"/>
                  <a:gd name="f30" fmla="*/ 0 f23 1"/>
                  <a:gd name="f31" fmla="*/ 1655200 f24 1"/>
                  <a:gd name="f32" fmla="*/ 1026550 f24 1"/>
                  <a:gd name="f33" fmla="*/ 0 f24 1"/>
                  <a:gd name="f34" fmla="*/ 74613 f23 1"/>
                  <a:gd name="f35" fmla="*/ 29601 f24 1"/>
                  <a:gd name="f36" fmla="+- f25 0 f1"/>
                  <a:gd name="f37" fmla="*/ f28 1 2009776"/>
                  <a:gd name="f38" fmla="*/ f29 1 2009776"/>
                  <a:gd name="f39" fmla="*/ f30 1 2009776"/>
                  <a:gd name="f40" fmla="*/ f31 1 1655200"/>
                  <a:gd name="f41" fmla="*/ f32 1 1655200"/>
                  <a:gd name="f42" fmla="*/ f33 1 1655200"/>
                  <a:gd name="f43" fmla="*/ f34 1 2009776"/>
                  <a:gd name="f44" fmla="*/ f35 1 1655200"/>
                  <a:gd name="f45" fmla="*/ f19 1 f26"/>
                  <a:gd name="f46" fmla="*/ f20 1 f26"/>
                  <a:gd name="f47" fmla="*/ f19 1 f27"/>
                  <a:gd name="f48" fmla="*/ f21 1 f27"/>
                  <a:gd name="f49" fmla="*/ f40 1 f26"/>
                  <a:gd name="f50" fmla="*/ f37 1 f27"/>
                  <a:gd name="f51" fmla="*/ f41 1 f26"/>
                  <a:gd name="f52" fmla="*/ f38 1 f27"/>
                  <a:gd name="f53" fmla="*/ f42 1 f26"/>
                  <a:gd name="f54" fmla="*/ f43 1 f27"/>
                  <a:gd name="f55" fmla="*/ f44 1 f26"/>
                  <a:gd name="f56" fmla="*/ f39 1 f27"/>
                  <a:gd name="f57" fmla="*/ f45 f17 1"/>
                  <a:gd name="f58" fmla="*/ f46 f17 1"/>
                  <a:gd name="f59" fmla="*/ f48 f18 1"/>
                  <a:gd name="f60" fmla="*/ f47 f18 1"/>
                  <a:gd name="f61" fmla="*/ f49 f17 1"/>
                  <a:gd name="f62" fmla="*/ f50 f18 1"/>
                  <a:gd name="f63" fmla="*/ f51 f17 1"/>
                  <a:gd name="f64" fmla="*/ f52 f18 1"/>
                  <a:gd name="f65" fmla="*/ f53 f17 1"/>
                  <a:gd name="f66" fmla="*/ f54 f18 1"/>
                  <a:gd name="f67" fmla="*/ f55 f17 1"/>
                  <a:gd name="f68" fmla="*/ f56 f18 1"/>
                </a:gdLst>
                <a:ahLst/>
                <a:cxnLst>
                  <a:cxn ang="3cd4">
                    <a:pos x="hc" y="t"/>
                  </a:cxn>
                  <a:cxn ang="0">
                    <a:pos x="r" y="vc"/>
                  </a:cxn>
                  <a:cxn ang="cd4">
                    <a:pos x="hc" y="b"/>
                  </a:cxn>
                  <a:cxn ang="cd2">
                    <a:pos x="l" y="vc"/>
                  </a:cxn>
                  <a:cxn ang="f36">
                    <a:pos x="f61" y="f62"/>
                  </a:cxn>
                  <a:cxn ang="f36">
                    <a:pos x="f63" y="f64"/>
                  </a:cxn>
                  <a:cxn ang="f36">
                    <a:pos x="f65" y="f66"/>
                  </a:cxn>
                  <a:cxn ang="f36">
                    <a:pos x="f67" y="f68"/>
                  </a:cxn>
                  <a:cxn ang="f36">
                    <a:pos x="f61" y="f62"/>
                  </a:cxn>
                </a:cxnLst>
                <a:rect l="f57" t="f60" r="f58" b="f59"/>
                <a:pathLst>
                  <a:path w="1655200" h="2009776">
                    <a:moveTo>
                      <a:pt x="f6" y="f7"/>
                    </a:moveTo>
                    <a:lnTo>
                      <a:pt x="f8" y="f9"/>
                    </a:lnTo>
                    <a:cubicBezTo>
                      <a:pt x="f10" y="f11"/>
                      <a:pt x="f12" y="f13"/>
                      <a:pt x="f5" y="f14"/>
                    </a:cubicBezTo>
                    <a:lnTo>
                      <a:pt x="f15" y="f5"/>
                    </a:lnTo>
                    <a:lnTo>
                      <a:pt x="f6" y="f7"/>
                    </a:lnTo>
                    <a:close/>
                  </a:path>
                </a:pathLst>
              </a:custGeom>
              <a:solidFill>
                <a:srgbClr val="E571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FFFFFF"/>
                  </a:solidFill>
                  <a:uFillTx/>
                  <a:latin typeface="Arial"/>
                  <a:ea typeface="맑은 고딕" pitchFamily="34"/>
                </a:endParaRPr>
              </a:p>
            </p:txBody>
          </p:sp>
          <p:sp>
            <p:nvSpPr>
              <p:cNvPr id="186" name="Freeform 9">
                <a:extLst>
                  <a:ext uri="{FF2B5EF4-FFF2-40B4-BE49-F238E27FC236}">
                    <a16:creationId xmlns:a16="http://schemas.microsoft.com/office/drawing/2014/main" id="{7B9275D6-C6FA-448F-BF67-7D069563C283}"/>
                  </a:ext>
                </a:extLst>
              </p:cNvPr>
              <p:cNvSpPr/>
              <p:nvPr/>
            </p:nvSpPr>
            <p:spPr>
              <a:xfrm rot="20104786" flipH="1">
                <a:off x="3536001" y="2195429"/>
                <a:ext cx="118506" cy="77970"/>
              </a:xfrm>
              <a:custGeom>
                <a:avLst/>
                <a:gdLst>
                  <a:gd name="f0" fmla="val 10800000"/>
                  <a:gd name="f1" fmla="val 5400000"/>
                  <a:gd name="f2" fmla="val 180"/>
                  <a:gd name="f3" fmla="val w"/>
                  <a:gd name="f4" fmla="val h"/>
                  <a:gd name="f5" fmla="val 0"/>
                  <a:gd name="f6" fmla="val 795241"/>
                  <a:gd name="f7" fmla="val 565027"/>
                  <a:gd name="f8" fmla="val 230187"/>
                  <a:gd name="f9" fmla="val 153890"/>
                  <a:gd name="f10" fmla="+- 0 0 -90"/>
                  <a:gd name="f11" fmla="*/ f3 1 795241"/>
                  <a:gd name="f12" fmla="*/ f4 1 565027"/>
                  <a:gd name="f13" fmla="val f5"/>
                  <a:gd name="f14" fmla="val f6"/>
                  <a:gd name="f15" fmla="val f7"/>
                  <a:gd name="f16" fmla="*/ f10 f0 1"/>
                  <a:gd name="f17" fmla="+- f15 0 f13"/>
                  <a:gd name="f18" fmla="+- f14 0 f13"/>
                  <a:gd name="f19" fmla="*/ f16 1 f2"/>
                  <a:gd name="f20" fmla="*/ f18 1 795241"/>
                  <a:gd name="f21" fmla="*/ f17 1 565027"/>
                  <a:gd name="f22" fmla="*/ 795241 f18 1"/>
                  <a:gd name="f23" fmla="*/ 230187 f17 1"/>
                  <a:gd name="f24" fmla="*/ 0 f18 1"/>
                  <a:gd name="f25" fmla="*/ 565027 f17 1"/>
                  <a:gd name="f26" fmla="*/ 153890 f18 1"/>
                  <a:gd name="f27" fmla="*/ 0 f17 1"/>
                  <a:gd name="f28" fmla="+- f19 0 f1"/>
                  <a:gd name="f29" fmla="*/ f22 1 795241"/>
                  <a:gd name="f30" fmla="*/ f23 1 565027"/>
                  <a:gd name="f31" fmla="*/ f24 1 795241"/>
                  <a:gd name="f32" fmla="*/ f25 1 565027"/>
                  <a:gd name="f33" fmla="*/ f26 1 795241"/>
                  <a:gd name="f34" fmla="*/ f27 1 565027"/>
                  <a:gd name="f35" fmla="*/ f13 1 f20"/>
                  <a:gd name="f36" fmla="*/ f14 1 f20"/>
                  <a:gd name="f37" fmla="*/ f13 1 f21"/>
                  <a:gd name="f38" fmla="*/ f15 1 f21"/>
                  <a:gd name="f39" fmla="*/ f29 1 f20"/>
                  <a:gd name="f40" fmla="*/ f30 1 f21"/>
                  <a:gd name="f41" fmla="*/ f31 1 f20"/>
                  <a:gd name="f42" fmla="*/ f32 1 f21"/>
                  <a:gd name="f43" fmla="*/ f33 1 f20"/>
                  <a:gd name="f44" fmla="*/ f34 1 f21"/>
                  <a:gd name="f45" fmla="*/ f35 f11 1"/>
                  <a:gd name="f46" fmla="*/ f36 f11 1"/>
                  <a:gd name="f47" fmla="*/ f38 f12 1"/>
                  <a:gd name="f48" fmla="*/ f37 f12 1"/>
                  <a:gd name="f49" fmla="*/ f39 f11 1"/>
                  <a:gd name="f50" fmla="*/ f40 f12 1"/>
                  <a:gd name="f51" fmla="*/ f41 f11 1"/>
                  <a:gd name="f52" fmla="*/ f42 f12 1"/>
                  <a:gd name="f53" fmla="*/ f43 f11 1"/>
                  <a:gd name="f54" fmla="*/ f44 f12 1"/>
                </a:gdLst>
                <a:ahLst/>
                <a:cxnLst>
                  <a:cxn ang="3cd4">
                    <a:pos x="hc" y="t"/>
                  </a:cxn>
                  <a:cxn ang="0">
                    <a:pos x="r" y="vc"/>
                  </a:cxn>
                  <a:cxn ang="cd4">
                    <a:pos x="hc" y="b"/>
                  </a:cxn>
                  <a:cxn ang="cd2">
                    <a:pos x="l" y="vc"/>
                  </a:cxn>
                  <a:cxn ang="f28">
                    <a:pos x="f49" y="f50"/>
                  </a:cxn>
                  <a:cxn ang="f28">
                    <a:pos x="f51" y="f52"/>
                  </a:cxn>
                  <a:cxn ang="f28">
                    <a:pos x="f53" y="f54"/>
                  </a:cxn>
                  <a:cxn ang="f28">
                    <a:pos x="f49" y="f50"/>
                  </a:cxn>
                </a:cxnLst>
                <a:rect l="f45" t="f48" r="f46" b="f47"/>
                <a:pathLst>
                  <a:path w="795241" h="565027">
                    <a:moveTo>
                      <a:pt x="f6" y="f8"/>
                    </a:moveTo>
                    <a:lnTo>
                      <a:pt x="f5" y="f7"/>
                    </a:lnTo>
                    <a:lnTo>
                      <a:pt x="f9" y="f5"/>
                    </a:lnTo>
                    <a:lnTo>
                      <a:pt x="f6" y="f8"/>
                    </a:lnTo>
                    <a:close/>
                  </a:path>
                </a:pathLst>
              </a:custGeom>
              <a:solidFill>
                <a:srgbClr val="E5711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FFFFFF"/>
                  </a:solidFill>
                  <a:uFillTx/>
                  <a:latin typeface="Arial"/>
                  <a:ea typeface="맑은 고딕" pitchFamily="34"/>
                </a:endParaRPr>
              </a:p>
            </p:txBody>
          </p:sp>
        </p:grpSp>
        <p:grpSp>
          <p:nvGrpSpPr>
            <p:cNvPr id="187" name="Group 394">
              <a:extLst>
                <a:ext uri="{FF2B5EF4-FFF2-40B4-BE49-F238E27FC236}">
                  <a16:creationId xmlns:a16="http://schemas.microsoft.com/office/drawing/2014/main" id="{79ACC3F2-6646-4A95-A9D9-920CB5DF99D7}"/>
                </a:ext>
              </a:extLst>
            </p:cNvPr>
            <p:cNvGrpSpPr/>
            <p:nvPr/>
          </p:nvGrpSpPr>
          <p:grpSpPr>
            <a:xfrm>
              <a:off x="3547261" y="1766932"/>
              <a:ext cx="118082" cy="149376"/>
              <a:chOff x="3547261" y="1766932"/>
              <a:chExt cx="118082" cy="149376"/>
            </a:xfrm>
          </p:grpSpPr>
          <p:sp>
            <p:nvSpPr>
              <p:cNvPr id="188" name="Freeform 72">
                <a:extLst>
                  <a:ext uri="{FF2B5EF4-FFF2-40B4-BE49-F238E27FC236}">
                    <a16:creationId xmlns:a16="http://schemas.microsoft.com/office/drawing/2014/main" id="{0ADF6618-0D83-4322-8C13-BF98C94DC2DD}"/>
                  </a:ext>
                </a:extLst>
              </p:cNvPr>
              <p:cNvSpPr/>
              <p:nvPr/>
            </p:nvSpPr>
            <p:spPr>
              <a:xfrm rot="20104786" flipH="1">
                <a:off x="3564149" y="1790487"/>
                <a:ext cx="67391" cy="125821"/>
              </a:xfrm>
              <a:custGeom>
                <a:avLst/>
                <a:gdLst>
                  <a:gd name="f0" fmla="val 10800000"/>
                  <a:gd name="f1" fmla="val 5400000"/>
                  <a:gd name="f2" fmla="val 180"/>
                  <a:gd name="f3" fmla="val w"/>
                  <a:gd name="f4" fmla="val h"/>
                  <a:gd name="f5" fmla="val 0"/>
                  <a:gd name="f6" fmla="val 351536"/>
                  <a:gd name="f7" fmla="val 721729"/>
                  <a:gd name="f8" fmla="val 351535"/>
                  <a:gd name="f9" fmla="val 721730"/>
                  <a:gd name="f10" fmla="val 116971"/>
                  <a:gd name="f11" fmla="val 283082"/>
                  <a:gd name="f12" fmla="val 61689"/>
                  <a:gd name="f13" fmla="val 231470"/>
                  <a:gd name="f14" fmla="val 17957"/>
                  <a:gd name="f15" fmla="val 97623"/>
                  <a:gd name="f16" fmla="val -25775"/>
                  <a:gd name="f17" fmla="val -36224"/>
                  <a:gd name="f18" fmla="val 21420"/>
                  <a:gd name="f19" fmla="val 21536"/>
                  <a:gd name="f20" fmla="val 42955"/>
                  <a:gd name="f21" fmla="val 1"/>
                  <a:gd name="f22" fmla="+- 0 0 -90"/>
                  <a:gd name="f23" fmla="*/ f3 1 351536"/>
                  <a:gd name="f24" fmla="*/ f4 1 721729"/>
                  <a:gd name="f25" fmla="val f5"/>
                  <a:gd name="f26" fmla="val f6"/>
                  <a:gd name="f27" fmla="val f7"/>
                  <a:gd name="f28" fmla="*/ f22 f0 1"/>
                  <a:gd name="f29" fmla="+- f27 0 f25"/>
                  <a:gd name="f30" fmla="+- f26 0 f25"/>
                  <a:gd name="f31" fmla="*/ f28 1 f2"/>
                  <a:gd name="f32" fmla="*/ f30 1 351536"/>
                  <a:gd name="f33" fmla="*/ f29 1 721729"/>
                  <a:gd name="f34" fmla="*/ 351535 f30 1"/>
                  <a:gd name="f35" fmla="*/ 721730 f29 1"/>
                  <a:gd name="f36" fmla="*/ 17957 f30 1"/>
                  <a:gd name="f37" fmla="*/ 97623 f29 1"/>
                  <a:gd name="f38" fmla="*/ 42955 f30 1"/>
                  <a:gd name="f39" fmla="*/ 1 f29 1"/>
                  <a:gd name="f40" fmla="+- f31 0 f1"/>
                  <a:gd name="f41" fmla="*/ f34 1 351536"/>
                  <a:gd name="f42" fmla="*/ f35 1 721729"/>
                  <a:gd name="f43" fmla="*/ f36 1 351536"/>
                  <a:gd name="f44" fmla="*/ f37 1 721729"/>
                  <a:gd name="f45" fmla="*/ f38 1 351536"/>
                  <a:gd name="f46" fmla="*/ f39 1 721729"/>
                  <a:gd name="f47" fmla="*/ f25 1 f32"/>
                  <a:gd name="f48" fmla="*/ f26 1 f32"/>
                  <a:gd name="f49" fmla="*/ f25 1 f33"/>
                  <a:gd name="f50" fmla="*/ f27 1 f33"/>
                  <a:gd name="f51" fmla="*/ f41 1 f32"/>
                  <a:gd name="f52" fmla="*/ f42 1 f33"/>
                  <a:gd name="f53" fmla="*/ f43 1 f32"/>
                  <a:gd name="f54" fmla="*/ f44 1 f33"/>
                  <a:gd name="f55" fmla="*/ f45 1 f32"/>
                  <a:gd name="f56" fmla="*/ f46 1 f33"/>
                  <a:gd name="f57" fmla="*/ f47 f23 1"/>
                  <a:gd name="f58" fmla="*/ f48 f23 1"/>
                  <a:gd name="f59" fmla="*/ f50 f24 1"/>
                  <a:gd name="f60" fmla="*/ f49 f24 1"/>
                  <a:gd name="f61" fmla="*/ f51 f23 1"/>
                  <a:gd name="f62" fmla="*/ f52 f24 1"/>
                  <a:gd name="f63" fmla="*/ f53 f23 1"/>
                  <a:gd name="f64" fmla="*/ f54 f24 1"/>
                  <a:gd name="f65" fmla="*/ f55 f23 1"/>
                  <a:gd name="f66" fmla="*/ f56 f24 1"/>
                </a:gdLst>
                <a:ahLst/>
                <a:cxnLst>
                  <a:cxn ang="3cd4">
                    <a:pos x="hc" y="t"/>
                  </a:cxn>
                  <a:cxn ang="0">
                    <a:pos x="r" y="vc"/>
                  </a:cxn>
                  <a:cxn ang="cd4">
                    <a:pos x="hc" y="b"/>
                  </a:cxn>
                  <a:cxn ang="cd2">
                    <a:pos x="l" y="vc"/>
                  </a:cxn>
                  <a:cxn ang="f40">
                    <a:pos x="f61" y="f62"/>
                  </a:cxn>
                  <a:cxn ang="f40">
                    <a:pos x="f63" y="f64"/>
                  </a:cxn>
                  <a:cxn ang="f40">
                    <a:pos x="f65" y="f66"/>
                  </a:cxn>
                </a:cxnLst>
                <a:rect l="f57" t="f60" r="f58" b="f59"/>
                <a:pathLst>
                  <a:path w="351536" h="721729">
                    <a:moveTo>
                      <a:pt x="f8" y="f9"/>
                    </a:moveTo>
                    <a:cubicBezTo>
                      <a:pt x="f10" y="f11"/>
                      <a:pt x="f12" y="f13"/>
                      <a:pt x="f14" y="f15"/>
                    </a:cubicBezTo>
                    <a:cubicBezTo>
                      <a:pt x="f16" y="f17"/>
                      <a:pt x="f18" y="f19"/>
                      <a:pt x="f20" y="f21"/>
                    </a:cubicBezTo>
                  </a:path>
                </a:pathLst>
              </a:custGeom>
              <a:noFill/>
              <a:ln w="12701" cap="flat">
                <a:solidFill>
                  <a:srgbClr val="FF4514"/>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000000"/>
                  </a:solidFill>
                  <a:uFillTx/>
                  <a:latin typeface="Arial"/>
                  <a:ea typeface="맑은 고딕" pitchFamily="34"/>
                </a:endParaRPr>
              </a:p>
            </p:txBody>
          </p:sp>
          <p:sp>
            <p:nvSpPr>
              <p:cNvPr id="189" name="Freeform: Shape 401">
                <a:extLst>
                  <a:ext uri="{FF2B5EF4-FFF2-40B4-BE49-F238E27FC236}">
                    <a16:creationId xmlns:a16="http://schemas.microsoft.com/office/drawing/2014/main" id="{33840CA5-2599-4AEF-A7E6-06643C713CB7}"/>
                  </a:ext>
                </a:extLst>
              </p:cNvPr>
              <p:cNvSpPr/>
              <p:nvPr/>
            </p:nvSpPr>
            <p:spPr>
              <a:xfrm rot="20104768">
                <a:off x="3547261" y="1861159"/>
                <a:ext cx="36393" cy="53757"/>
              </a:xfrm>
              <a:custGeom>
                <a:avLst/>
                <a:gdLst>
                  <a:gd name="f0" fmla="val 10800000"/>
                  <a:gd name="f1" fmla="val 5400000"/>
                  <a:gd name="f2" fmla="val 180"/>
                  <a:gd name="f3" fmla="val w"/>
                  <a:gd name="f4" fmla="val h"/>
                  <a:gd name="f5" fmla="val 0"/>
                  <a:gd name="f6" fmla="val 86519"/>
                  <a:gd name="f7" fmla="val 127801"/>
                  <a:gd name="f8" fmla="+- 0 0 -90"/>
                  <a:gd name="f9" fmla="*/ f3 1 86519"/>
                  <a:gd name="f10" fmla="*/ f4 1 127801"/>
                  <a:gd name="f11" fmla="val f5"/>
                  <a:gd name="f12" fmla="val f6"/>
                  <a:gd name="f13" fmla="val f7"/>
                  <a:gd name="f14" fmla="*/ f8 f0 1"/>
                  <a:gd name="f15" fmla="+- f13 0 f11"/>
                  <a:gd name="f16" fmla="+- f12 0 f11"/>
                  <a:gd name="f17" fmla="*/ f14 1 f2"/>
                  <a:gd name="f18" fmla="*/ f16 1 86519"/>
                  <a:gd name="f19" fmla="*/ f15 1 127801"/>
                  <a:gd name="f20" fmla="*/ 0 f16 1"/>
                  <a:gd name="f21" fmla="*/ 127801 f15 1"/>
                  <a:gd name="f22" fmla="*/ 86519 f16 1"/>
                  <a:gd name="f23" fmla="*/ 0 f15 1"/>
                  <a:gd name="f24" fmla="+- f17 0 f1"/>
                  <a:gd name="f25" fmla="*/ f20 1 86519"/>
                  <a:gd name="f26" fmla="*/ f21 1 127801"/>
                  <a:gd name="f27" fmla="*/ f22 1 86519"/>
                  <a:gd name="f28" fmla="*/ f23 1 127801"/>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Lst>
                <a:rect l="f37" t="f40" r="f38" b="f39"/>
                <a:pathLst>
                  <a:path w="86519" h="127801">
                    <a:moveTo>
                      <a:pt x="f5" y="f7"/>
                    </a:moveTo>
                    <a:lnTo>
                      <a:pt x="f6" y="f5"/>
                    </a:lnTo>
                  </a:path>
                </a:pathLst>
              </a:custGeom>
              <a:noFill/>
              <a:ln w="25402" cap="flat">
                <a:solidFill>
                  <a:srgbClr val="FF4514"/>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190" name="Freeform 72">
                <a:extLst>
                  <a:ext uri="{FF2B5EF4-FFF2-40B4-BE49-F238E27FC236}">
                    <a16:creationId xmlns:a16="http://schemas.microsoft.com/office/drawing/2014/main" id="{012D4E7B-41EB-4651-83EC-5AC59FBB53B8}"/>
                  </a:ext>
                </a:extLst>
              </p:cNvPr>
              <p:cNvSpPr/>
              <p:nvPr/>
            </p:nvSpPr>
            <p:spPr>
              <a:xfrm rot="20104786" flipH="1">
                <a:off x="3602908" y="1766932"/>
                <a:ext cx="62435" cy="121240"/>
              </a:xfrm>
              <a:custGeom>
                <a:avLst/>
                <a:gdLst>
                  <a:gd name="f0" fmla="val 10800000"/>
                  <a:gd name="f1" fmla="val 5400000"/>
                  <a:gd name="f2" fmla="val 180"/>
                  <a:gd name="f3" fmla="val w"/>
                  <a:gd name="f4" fmla="val h"/>
                  <a:gd name="f5" fmla="val 0"/>
                  <a:gd name="f6" fmla="val 325699"/>
                  <a:gd name="f7" fmla="val 695475"/>
                  <a:gd name="f8" fmla="val 91135"/>
                  <a:gd name="f9" fmla="val 256827"/>
                  <a:gd name="f10" fmla="val 61689"/>
                  <a:gd name="f11" fmla="val 231470"/>
                  <a:gd name="f12" fmla="val 17957"/>
                  <a:gd name="f13" fmla="val 97623"/>
                  <a:gd name="f14" fmla="val -25775"/>
                  <a:gd name="f15" fmla="val -36224"/>
                  <a:gd name="f16" fmla="val 21420"/>
                  <a:gd name="f17" fmla="val 21536"/>
                  <a:gd name="f18" fmla="val 42955"/>
                  <a:gd name="f19" fmla="val 1"/>
                  <a:gd name="f20" fmla="+- 0 0 -90"/>
                  <a:gd name="f21" fmla="*/ f3 1 325699"/>
                  <a:gd name="f22" fmla="*/ f4 1 695475"/>
                  <a:gd name="f23" fmla="val f5"/>
                  <a:gd name="f24" fmla="val f6"/>
                  <a:gd name="f25" fmla="val f7"/>
                  <a:gd name="f26" fmla="*/ f20 f0 1"/>
                  <a:gd name="f27" fmla="+- f25 0 f23"/>
                  <a:gd name="f28" fmla="+- f24 0 f23"/>
                  <a:gd name="f29" fmla="*/ f26 1 f2"/>
                  <a:gd name="f30" fmla="*/ f28 1 325699"/>
                  <a:gd name="f31" fmla="*/ f27 1 695475"/>
                  <a:gd name="f32" fmla="*/ 325699 f28 1"/>
                  <a:gd name="f33" fmla="*/ 695475 f27 1"/>
                  <a:gd name="f34" fmla="*/ 17957 f28 1"/>
                  <a:gd name="f35" fmla="*/ 97623 f27 1"/>
                  <a:gd name="f36" fmla="*/ 42955 f28 1"/>
                  <a:gd name="f37" fmla="*/ 1 f27 1"/>
                  <a:gd name="f38" fmla="+- f29 0 f1"/>
                  <a:gd name="f39" fmla="*/ f32 1 325699"/>
                  <a:gd name="f40" fmla="*/ f33 1 695475"/>
                  <a:gd name="f41" fmla="*/ f34 1 325699"/>
                  <a:gd name="f42" fmla="*/ f35 1 695475"/>
                  <a:gd name="f43" fmla="*/ f36 1 325699"/>
                  <a:gd name="f44" fmla="*/ f37 1 695475"/>
                  <a:gd name="f45" fmla="*/ f23 1 f30"/>
                  <a:gd name="f46" fmla="*/ f24 1 f30"/>
                  <a:gd name="f47" fmla="*/ f23 1 f31"/>
                  <a:gd name="f48" fmla="*/ f25 1 f31"/>
                  <a:gd name="f49" fmla="*/ f39 1 f30"/>
                  <a:gd name="f50" fmla="*/ f40 1 f31"/>
                  <a:gd name="f51" fmla="*/ f41 1 f30"/>
                  <a:gd name="f52" fmla="*/ f42 1 f31"/>
                  <a:gd name="f53" fmla="*/ f43 1 f30"/>
                  <a:gd name="f54" fmla="*/ f44 1 f31"/>
                  <a:gd name="f55" fmla="*/ f45 f21 1"/>
                  <a:gd name="f56" fmla="*/ f46 f21 1"/>
                  <a:gd name="f57" fmla="*/ f48 f22 1"/>
                  <a:gd name="f58" fmla="*/ f47 f22 1"/>
                  <a:gd name="f59" fmla="*/ f49 f21 1"/>
                  <a:gd name="f60" fmla="*/ f50 f22 1"/>
                  <a:gd name="f61" fmla="*/ f51 f21 1"/>
                  <a:gd name="f62" fmla="*/ f52 f22 1"/>
                  <a:gd name="f63" fmla="*/ f53 f21 1"/>
                  <a:gd name="f64" fmla="*/ f54 f22 1"/>
                </a:gdLst>
                <a:ahLst/>
                <a:cxnLst>
                  <a:cxn ang="3cd4">
                    <a:pos x="hc" y="t"/>
                  </a:cxn>
                  <a:cxn ang="0">
                    <a:pos x="r" y="vc"/>
                  </a:cxn>
                  <a:cxn ang="cd4">
                    <a:pos x="hc" y="b"/>
                  </a:cxn>
                  <a:cxn ang="cd2">
                    <a:pos x="l" y="vc"/>
                  </a:cxn>
                  <a:cxn ang="f38">
                    <a:pos x="f59" y="f60"/>
                  </a:cxn>
                  <a:cxn ang="f38">
                    <a:pos x="f61" y="f62"/>
                  </a:cxn>
                  <a:cxn ang="f38">
                    <a:pos x="f63" y="f64"/>
                  </a:cxn>
                </a:cxnLst>
                <a:rect l="f55" t="f58" r="f56" b="f57"/>
                <a:pathLst>
                  <a:path w="325699" h="695475">
                    <a:moveTo>
                      <a:pt x="f6" y="f7"/>
                    </a:moveTo>
                    <a:cubicBezTo>
                      <a:pt x="f8" y="f9"/>
                      <a:pt x="f10" y="f11"/>
                      <a:pt x="f12" y="f13"/>
                    </a:cubicBezTo>
                    <a:cubicBezTo>
                      <a:pt x="f14" y="f15"/>
                      <a:pt x="f16" y="f17"/>
                      <a:pt x="f18" y="f19"/>
                    </a:cubicBezTo>
                  </a:path>
                </a:pathLst>
              </a:custGeom>
              <a:noFill/>
              <a:ln w="12701" cap="flat">
                <a:solidFill>
                  <a:srgbClr val="FF4514"/>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000000"/>
                  </a:solidFill>
                  <a:uFillTx/>
                  <a:latin typeface="Arial"/>
                  <a:ea typeface="맑은 고딕" pitchFamily="34"/>
                </a:endParaRPr>
              </a:p>
            </p:txBody>
          </p:sp>
          <p:sp>
            <p:nvSpPr>
              <p:cNvPr id="191" name="Freeform: Shape 403">
                <a:extLst>
                  <a:ext uri="{FF2B5EF4-FFF2-40B4-BE49-F238E27FC236}">
                    <a16:creationId xmlns:a16="http://schemas.microsoft.com/office/drawing/2014/main" id="{7CAD66EC-50CC-4BE6-B510-9E97E9A6154E}"/>
                  </a:ext>
                </a:extLst>
              </p:cNvPr>
              <p:cNvSpPr/>
              <p:nvPr/>
            </p:nvSpPr>
            <p:spPr>
              <a:xfrm rot="20104768">
                <a:off x="3592002" y="1829908"/>
                <a:ext cx="38139" cy="61283"/>
              </a:xfrm>
              <a:custGeom>
                <a:avLst/>
                <a:gdLst>
                  <a:gd name="f0" fmla="val 10800000"/>
                  <a:gd name="f1" fmla="val 5400000"/>
                  <a:gd name="f2" fmla="val 180"/>
                  <a:gd name="f3" fmla="val w"/>
                  <a:gd name="f4" fmla="val h"/>
                  <a:gd name="f5" fmla="val 0"/>
                  <a:gd name="f6" fmla="val 90687"/>
                  <a:gd name="f7" fmla="val 145709"/>
                  <a:gd name="f8" fmla="+- 0 0 -90"/>
                  <a:gd name="f9" fmla="*/ f3 1 90687"/>
                  <a:gd name="f10" fmla="*/ f4 1 145709"/>
                  <a:gd name="f11" fmla="val f5"/>
                  <a:gd name="f12" fmla="val f6"/>
                  <a:gd name="f13" fmla="val f7"/>
                  <a:gd name="f14" fmla="*/ f8 f0 1"/>
                  <a:gd name="f15" fmla="+- f13 0 f11"/>
                  <a:gd name="f16" fmla="+- f12 0 f11"/>
                  <a:gd name="f17" fmla="*/ f14 1 f2"/>
                  <a:gd name="f18" fmla="*/ f16 1 90687"/>
                  <a:gd name="f19" fmla="*/ f15 1 145709"/>
                  <a:gd name="f20" fmla="*/ 0 f16 1"/>
                  <a:gd name="f21" fmla="*/ 90687 f16 1"/>
                  <a:gd name="f22" fmla="*/ 145709 f15 1"/>
                  <a:gd name="f23" fmla="*/ 0 f15 1"/>
                  <a:gd name="f24" fmla="+- f17 0 f1"/>
                  <a:gd name="f25" fmla="*/ f20 1 90687"/>
                  <a:gd name="f26" fmla="*/ f21 1 90687"/>
                  <a:gd name="f27" fmla="*/ f22 1 145709"/>
                  <a:gd name="f28" fmla="*/ f23 1 145709"/>
                  <a:gd name="f29" fmla="*/ f11 1 f18"/>
                  <a:gd name="f30" fmla="*/ f12 1 f18"/>
                  <a:gd name="f31" fmla="*/ f11 1 f19"/>
                  <a:gd name="f32" fmla="*/ f13 1 f19"/>
                  <a:gd name="f33" fmla="*/ f25 1 f18"/>
                  <a:gd name="f34" fmla="*/ f27 1 f19"/>
                  <a:gd name="f35" fmla="*/ f26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Lst>
                <a:rect l="f37" t="f40" r="f38" b="f39"/>
                <a:pathLst>
                  <a:path w="90687" h="145709">
                    <a:moveTo>
                      <a:pt x="f5" y="f7"/>
                    </a:moveTo>
                    <a:lnTo>
                      <a:pt x="f6" y="f5"/>
                    </a:lnTo>
                  </a:path>
                </a:pathLst>
              </a:custGeom>
              <a:noFill/>
              <a:ln w="25402" cap="flat">
                <a:solidFill>
                  <a:srgbClr val="FF4514"/>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grpSp>
        <p:grpSp>
          <p:nvGrpSpPr>
            <p:cNvPr id="192" name="Group 395">
              <a:extLst>
                <a:ext uri="{FF2B5EF4-FFF2-40B4-BE49-F238E27FC236}">
                  <a16:creationId xmlns:a16="http://schemas.microsoft.com/office/drawing/2014/main" id="{C7265CA9-92F2-41F6-B592-73E0206768DC}"/>
                </a:ext>
              </a:extLst>
            </p:cNvPr>
            <p:cNvGrpSpPr/>
            <p:nvPr/>
          </p:nvGrpSpPr>
          <p:grpSpPr>
            <a:xfrm>
              <a:off x="3634374" y="1730905"/>
              <a:ext cx="118006" cy="232577"/>
              <a:chOff x="3634374" y="1730905"/>
              <a:chExt cx="118006" cy="232577"/>
            </a:xfrm>
          </p:grpSpPr>
          <p:sp>
            <p:nvSpPr>
              <p:cNvPr id="193" name="Freeform 72">
                <a:extLst>
                  <a:ext uri="{FF2B5EF4-FFF2-40B4-BE49-F238E27FC236}">
                    <a16:creationId xmlns:a16="http://schemas.microsoft.com/office/drawing/2014/main" id="{B6179C14-A36E-4D55-A618-C733E45B3344}"/>
                  </a:ext>
                </a:extLst>
              </p:cNvPr>
              <p:cNvSpPr/>
              <p:nvPr/>
            </p:nvSpPr>
            <p:spPr>
              <a:xfrm rot="20104786" flipH="1">
                <a:off x="3635556" y="1742680"/>
                <a:ext cx="74733" cy="150446"/>
              </a:xfrm>
              <a:custGeom>
                <a:avLst/>
                <a:gdLst>
                  <a:gd name="f0" fmla="val 10800000"/>
                  <a:gd name="f1" fmla="val 5400000"/>
                  <a:gd name="f2" fmla="val 180"/>
                  <a:gd name="f3" fmla="val w"/>
                  <a:gd name="f4" fmla="val h"/>
                  <a:gd name="f5" fmla="val 0"/>
                  <a:gd name="f6" fmla="val 389824"/>
                  <a:gd name="f7" fmla="val 862970"/>
                  <a:gd name="f8" fmla="val 862971"/>
                  <a:gd name="f9" fmla="val 155260"/>
                  <a:gd name="f10" fmla="val 424323"/>
                  <a:gd name="f11" fmla="val 61689"/>
                  <a:gd name="f12" fmla="val 231470"/>
                  <a:gd name="f13" fmla="val 17957"/>
                  <a:gd name="f14" fmla="val 97623"/>
                  <a:gd name="f15" fmla="val -25775"/>
                  <a:gd name="f16" fmla="val -36224"/>
                  <a:gd name="f17" fmla="val 21420"/>
                  <a:gd name="f18" fmla="val 21536"/>
                  <a:gd name="f19" fmla="val 42955"/>
                  <a:gd name="f20" fmla="val 1"/>
                  <a:gd name="f21" fmla="+- 0 0 -90"/>
                  <a:gd name="f22" fmla="*/ f3 1 389824"/>
                  <a:gd name="f23" fmla="*/ f4 1 862970"/>
                  <a:gd name="f24" fmla="val f5"/>
                  <a:gd name="f25" fmla="val f6"/>
                  <a:gd name="f26" fmla="val f7"/>
                  <a:gd name="f27" fmla="*/ f21 f0 1"/>
                  <a:gd name="f28" fmla="+- f26 0 f24"/>
                  <a:gd name="f29" fmla="+- f25 0 f24"/>
                  <a:gd name="f30" fmla="*/ f27 1 f2"/>
                  <a:gd name="f31" fmla="*/ f29 1 389824"/>
                  <a:gd name="f32" fmla="*/ f28 1 862970"/>
                  <a:gd name="f33" fmla="*/ 389824 f29 1"/>
                  <a:gd name="f34" fmla="*/ 862971 f28 1"/>
                  <a:gd name="f35" fmla="*/ 17957 f29 1"/>
                  <a:gd name="f36" fmla="*/ 97623 f28 1"/>
                  <a:gd name="f37" fmla="*/ 42955 f29 1"/>
                  <a:gd name="f38" fmla="*/ 1 f28 1"/>
                  <a:gd name="f39" fmla="+- f30 0 f1"/>
                  <a:gd name="f40" fmla="*/ f33 1 389824"/>
                  <a:gd name="f41" fmla="*/ f34 1 862970"/>
                  <a:gd name="f42" fmla="*/ f35 1 389824"/>
                  <a:gd name="f43" fmla="*/ f36 1 862970"/>
                  <a:gd name="f44" fmla="*/ f37 1 389824"/>
                  <a:gd name="f45" fmla="*/ f38 1 862970"/>
                  <a:gd name="f46" fmla="*/ f24 1 f31"/>
                  <a:gd name="f47" fmla="*/ f25 1 f31"/>
                  <a:gd name="f48" fmla="*/ f24 1 f32"/>
                  <a:gd name="f49" fmla="*/ f26 1 f32"/>
                  <a:gd name="f50" fmla="*/ f40 1 f31"/>
                  <a:gd name="f51" fmla="*/ f41 1 f32"/>
                  <a:gd name="f52" fmla="*/ f42 1 f31"/>
                  <a:gd name="f53" fmla="*/ f43 1 f32"/>
                  <a:gd name="f54" fmla="*/ f44 1 f31"/>
                  <a:gd name="f55" fmla="*/ f45 1 f32"/>
                  <a:gd name="f56" fmla="*/ f46 f22 1"/>
                  <a:gd name="f57" fmla="*/ f47 f22 1"/>
                  <a:gd name="f58" fmla="*/ f49 f23 1"/>
                  <a:gd name="f59" fmla="*/ f48 f23 1"/>
                  <a:gd name="f60" fmla="*/ f50 f22 1"/>
                  <a:gd name="f61" fmla="*/ f51 f23 1"/>
                  <a:gd name="f62" fmla="*/ f52 f22 1"/>
                  <a:gd name="f63" fmla="*/ f53 f23 1"/>
                  <a:gd name="f64" fmla="*/ f54 f22 1"/>
                  <a:gd name="f65" fmla="*/ f55 f23 1"/>
                </a:gdLst>
                <a:ahLst/>
                <a:cxnLst>
                  <a:cxn ang="3cd4">
                    <a:pos x="hc" y="t"/>
                  </a:cxn>
                  <a:cxn ang="0">
                    <a:pos x="r" y="vc"/>
                  </a:cxn>
                  <a:cxn ang="cd4">
                    <a:pos x="hc" y="b"/>
                  </a:cxn>
                  <a:cxn ang="cd2">
                    <a:pos x="l" y="vc"/>
                  </a:cxn>
                  <a:cxn ang="f39">
                    <a:pos x="f60" y="f61"/>
                  </a:cxn>
                  <a:cxn ang="f39">
                    <a:pos x="f62" y="f63"/>
                  </a:cxn>
                  <a:cxn ang="f39">
                    <a:pos x="f64" y="f65"/>
                  </a:cxn>
                </a:cxnLst>
                <a:rect l="f56" t="f59" r="f57" b="f58"/>
                <a:pathLst>
                  <a:path w="389824" h="862970">
                    <a:moveTo>
                      <a:pt x="f6" y="f8"/>
                    </a:moveTo>
                    <a:cubicBezTo>
                      <a:pt x="f9" y="f10"/>
                      <a:pt x="f11" y="f12"/>
                      <a:pt x="f13" y="f14"/>
                    </a:cubicBezTo>
                    <a:cubicBezTo>
                      <a:pt x="f15" y="f16"/>
                      <a:pt x="f17" y="f18"/>
                      <a:pt x="f19" y="f20"/>
                    </a:cubicBezTo>
                  </a:path>
                </a:pathLst>
              </a:custGeom>
              <a:noFill/>
              <a:ln w="12701" cap="flat">
                <a:solidFill>
                  <a:srgbClr val="BF27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000000"/>
                  </a:solidFill>
                  <a:uFillTx/>
                  <a:latin typeface="Arial"/>
                  <a:ea typeface="맑은 고딕" pitchFamily="34"/>
                </a:endParaRPr>
              </a:p>
            </p:txBody>
          </p:sp>
          <p:sp>
            <p:nvSpPr>
              <p:cNvPr id="194" name="Freeform: Shape 397">
                <a:extLst>
                  <a:ext uri="{FF2B5EF4-FFF2-40B4-BE49-F238E27FC236}">
                    <a16:creationId xmlns:a16="http://schemas.microsoft.com/office/drawing/2014/main" id="{2EC2FF19-8248-4EBF-BE52-CAB5E3314EC8}"/>
                  </a:ext>
                </a:extLst>
              </p:cNvPr>
              <p:cNvSpPr/>
              <p:nvPr/>
            </p:nvSpPr>
            <p:spPr>
              <a:xfrm rot="20104768">
                <a:off x="3634374" y="1796732"/>
                <a:ext cx="49158" cy="100401"/>
              </a:xfrm>
              <a:custGeom>
                <a:avLst/>
                <a:gdLst>
                  <a:gd name="f0" fmla="val 10800000"/>
                  <a:gd name="f1" fmla="val 5400000"/>
                  <a:gd name="f2" fmla="val 180"/>
                  <a:gd name="f3" fmla="val w"/>
                  <a:gd name="f4" fmla="val h"/>
                  <a:gd name="f5" fmla="val 0"/>
                  <a:gd name="f6" fmla="val 116878"/>
                  <a:gd name="f7" fmla="val 238693"/>
                  <a:gd name="f8" fmla="+- 0 0 -90"/>
                  <a:gd name="f9" fmla="*/ f3 1 116878"/>
                  <a:gd name="f10" fmla="*/ f4 1 238693"/>
                  <a:gd name="f11" fmla="val f5"/>
                  <a:gd name="f12" fmla="val f6"/>
                  <a:gd name="f13" fmla="val f7"/>
                  <a:gd name="f14" fmla="*/ f8 f0 1"/>
                  <a:gd name="f15" fmla="+- f13 0 f11"/>
                  <a:gd name="f16" fmla="+- f12 0 f11"/>
                  <a:gd name="f17" fmla="*/ f14 1 f2"/>
                  <a:gd name="f18" fmla="*/ f16 1 116878"/>
                  <a:gd name="f19" fmla="*/ f15 1 238693"/>
                  <a:gd name="f20" fmla="*/ 0 f16 1"/>
                  <a:gd name="f21" fmla="*/ 238693 f15 1"/>
                  <a:gd name="f22" fmla="*/ 116878 f16 1"/>
                  <a:gd name="f23" fmla="*/ 0 f15 1"/>
                  <a:gd name="f24" fmla="+- f17 0 f1"/>
                  <a:gd name="f25" fmla="*/ f20 1 116878"/>
                  <a:gd name="f26" fmla="*/ f21 1 238693"/>
                  <a:gd name="f27" fmla="*/ f22 1 116878"/>
                  <a:gd name="f28" fmla="*/ f23 1 23869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Lst>
                <a:rect l="f37" t="f40" r="f38" b="f39"/>
                <a:pathLst>
                  <a:path w="116878" h="238693">
                    <a:moveTo>
                      <a:pt x="f5" y="f7"/>
                    </a:moveTo>
                    <a:lnTo>
                      <a:pt x="f6" y="f5"/>
                    </a:lnTo>
                  </a:path>
                </a:pathLst>
              </a:custGeom>
              <a:noFill/>
              <a:ln w="25402" cap="flat">
                <a:solidFill>
                  <a:srgbClr val="BF27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195" name="Freeform 72">
                <a:extLst>
                  <a:ext uri="{FF2B5EF4-FFF2-40B4-BE49-F238E27FC236}">
                    <a16:creationId xmlns:a16="http://schemas.microsoft.com/office/drawing/2014/main" id="{127C3C27-4401-4366-8A65-BAAA9064A356}"/>
                  </a:ext>
                </a:extLst>
              </p:cNvPr>
              <p:cNvSpPr/>
              <p:nvPr/>
            </p:nvSpPr>
            <p:spPr>
              <a:xfrm rot="20104786" flipH="1">
                <a:off x="3652464" y="1730905"/>
                <a:ext cx="99916" cy="232577"/>
              </a:xfrm>
              <a:custGeom>
                <a:avLst/>
                <a:gdLst>
                  <a:gd name="f0" fmla="val 10800000"/>
                  <a:gd name="f1" fmla="val 5400000"/>
                  <a:gd name="f2" fmla="val 180"/>
                  <a:gd name="f3" fmla="val w"/>
                  <a:gd name="f4" fmla="val h"/>
                  <a:gd name="f5" fmla="val 0"/>
                  <a:gd name="f6" fmla="val 521217"/>
                  <a:gd name="f7" fmla="val 1334093"/>
                  <a:gd name="f8" fmla="val 521216"/>
                  <a:gd name="f9" fmla="val 1334092"/>
                  <a:gd name="f10" fmla="val 339171"/>
                  <a:gd name="f11" fmla="val 879969"/>
                  <a:gd name="f12" fmla="val 61689"/>
                  <a:gd name="f13" fmla="val 231470"/>
                  <a:gd name="f14" fmla="val 17957"/>
                  <a:gd name="f15" fmla="val 97623"/>
                  <a:gd name="f16" fmla="val -25775"/>
                  <a:gd name="f17" fmla="val -36224"/>
                  <a:gd name="f18" fmla="val 21420"/>
                  <a:gd name="f19" fmla="val 21536"/>
                  <a:gd name="f20" fmla="val 42955"/>
                  <a:gd name="f21" fmla="val 1"/>
                  <a:gd name="f22" fmla="+- 0 0 -90"/>
                  <a:gd name="f23" fmla="*/ f3 1 521217"/>
                  <a:gd name="f24" fmla="*/ f4 1 1334093"/>
                  <a:gd name="f25" fmla="val f5"/>
                  <a:gd name="f26" fmla="val f6"/>
                  <a:gd name="f27" fmla="val f7"/>
                  <a:gd name="f28" fmla="*/ f22 f0 1"/>
                  <a:gd name="f29" fmla="+- f27 0 f25"/>
                  <a:gd name="f30" fmla="+- f26 0 f25"/>
                  <a:gd name="f31" fmla="*/ f28 1 f2"/>
                  <a:gd name="f32" fmla="*/ f30 1 521217"/>
                  <a:gd name="f33" fmla="*/ f29 1 1334093"/>
                  <a:gd name="f34" fmla="*/ 1334092 f29 1"/>
                  <a:gd name="f35" fmla="*/ 97623 f29 1"/>
                  <a:gd name="f36" fmla="*/ 1 f29 1"/>
                  <a:gd name="f37" fmla="*/ 521216 f30 1"/>
                  <a:gd name="f38" fmla="*/ 17957 f30 1"/>
                  <a:gd name="f39" fmla="*/ 42955 f30 1"/>
                  <a:gd name="f40" fmla="+- f31 0 f1"/>
                  <a:gd name="f41" fmla="*/ f34 1 1334093"/>
                  <a:gd name="f42" fmla="*/ f35 1 1334093"/>
                  <a:gd name="f43" fmla="*/ f36 1 1334093"/>
                  <a:gd name="f44" fmla="*/ f37 1 521217"/>
                  <a:gd name="f45" fmla="*/ f38 1 521217"/>
                  <a:gd name="f46" fmla="*/ f39 1 521217"/>
                  <a:gd name="f47" fmla="*/ f25 1 f32"/>
                  <a:gd name="f48" fmla="*/ f26 1 f32"/>
                  <a:gd name="f49" fmla="*/ f25 1 f33"/>
                  <a:gd name="f50" fmla="*/ f27 1 f33"/>
                  <a:gd name="f51" fmla="*/ f44 1 f32"/>
                  <a:gd name="f52" fmla="*/ f41 1 f33"/>
                  <a:gd name="f53" fmla="*/ f45 1 f32"/>
                  <a:gd name="f54" fmla="*/ f42 1 f33"/>
                  <a:gd name="f55" fmla="*/ f46 1 f32"/>
                  <a:gd name="f56" fmla="*/ f43 1 f33"/>
                  <a:gd name="f57" fmla="*/ f47 f23 1"/>
                  <a:gd name="f58" fmla="*/ f48 f23 1"/>
                  <a:gd name="f59" fmla="*/ f50 f24 1"/>
                  <a:gd name="f60" fmla="*/ f49 f24 1"/>
                  <a:gd name="f61" fmla="*/ f51 f23 1"/>
                  <a:gd name="f62" fmla="*/ f52 f24 1"/>
                  <a:gd name="f63" fmla="*/ f53 f23 1"/>
                  <a:gd name="f64" fmla="*/ f54 f24 1"/>
                  <a:gd name="f65" fmla="*/ f55 f23 1"/>
                  <a:gd name="f66" fmla="*/ f56 f24 1"/>
                </a:gdLst>
                <a:ahLst/>
                <a:cxnLst>
                  <a:cxn ang="3cd4">
                    <a:pos x="hc" y="t"/>
                  </a:cxn>
                  <a:cxn ang="0">
                    <a:pos x="r" y="vc"/>
                  </a:cxn>
                  <a:cxn ang="cd4">
                    <a:pos x="hc" y="b"/>
                  </a:cxn>
                  <a:cxn ang="cd2">
                    <a:pos x="l" y="vc"/>
                  </a:cxn>
                  <a:cxn ang="f40">
                    <a:pos x="f61" y="f62"/>
                  </a:cxn>
                  <a:cxn ang="f40">
                    <a:pos x="f63" y="f64"/>
                  </a:cxn>
                  <a:cxn ang="f40">
                    <a:pos x="f65" y="f66"/>
                  </a:cxn>
                </a:cxnLst>
                <a:rect l="f57" t="f60" r="f58" b="f59"/>
                <a:pathLst>
                  <a:path w="521216" h="1334093">
                    <a:moveTo>
                      <a:pt x="f8" y="f9"/>
                    </a:moveTo>
                    <a:cubicBezTo>
                      <a:pt x="f10" y="f11"/>
                      <a:pt x="f12" y="f13"/>
                      <a:pt x="f14" y="f15"/>
                    </a:cubicBezTo>
                    <a:cubicBezTo>
                      <a:pt x="f16" y="f17"/>
                      <a:pt x="f18" y="f19"/>
                      <a:pt x="f20" y="f21"/>
                    </a:cubicBezTo>
                  </a:path>
                </a:pathLst>
              </a:custGeom>
              <a:noFill/>
              <a:ln w="12701" cap="flat">
                <a:solidFill>
                  <a:srgbClr val="BF27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000000"/>
                  </a:solidFill>
                  <a:uFillTx/>
                  <a:latin typeface="Arial"/>
                  <a:ea typeface="맑은 고딕" pitchFamily="34"/>
                </a:endParaRPr>
              </a:p>
            </p:txBody>
          </p:sp>
          <p:sp>
            <p:nvSpPr>
              <p:cNvPr id="196" name="Freeform: Shape 399">
                <a:extLst>
                  <a:ext uri="{FF2B5EF4-FFF2-40B4-BE49-F238E27FC236}">
                    <a16:creationId xmlns:a16="http://schemas.microsoft.com/office/drawing/2014/main" id="{D421768A-87D7-42D8-8BD2-0C3FE8925C7A}"/>
                  </a:ext>
                </a:extLst>
              </p:cNvPr>
              <p:cNvSpPr/>
              <p:nvPr/>
            </p:nvSpPr>
            <p:spPr>
              <a:xfrm rot="20104768">
                <a:off x="3657892" y="1780869"/>
                <a:ext cx="57031" cy="115854"/>
              </a:xfrm>
              <a:custGeom>
                <a:avLst/>
                <a:gdLst>
                  <a:gd name="f0" fmla="val 10800000"/>
                  <a:gd name="f1" fmla="val 5400000"/>
                  <a:gd name="f2" fmla="val 180"/>
                  <a:gd name="f3" fmla="val w"/>
                  <a:gd name="f4" fmla="val h"/>
                  <a:gd name="f5" fmla="val 0"/>
                  <a:gd name="f6" fmla="val 135599"/>
                  <a:gd name="f7" fmla="val 275445"/>
                  <a:gd name="f8" fmla="+- 0 0 -90"/>
                  <a:gd name="f9" fmla="*/ f3 1 135599"/>
                  <a:gd name="f10" fmla="*/ f4 1 275445"/>
                  <a:gd name="f11" fmla="val f5"/>
                  <a:gd name="f12" fmla="val f6"/>
                  <a:gd name="f13" fmla="val f7"/>
                  <a:gd name="f14" fmla="*/ f8 f0 1"/>
                  <a:gd name="f15" fmla="+- f13 0 f11"/>
                  <a:gd name="f16" fmla="+- f12 0 f11"/>
                  <a:gd name="f17" fmla="*/ f14 1 f2"/>
                  <a:gd name="f18" fmla="*/ f16 1 135599"/>
                  <a:gd name="f19" fmla="*/ f15 1 275445"/>
                  <a:gd name="f20" fmla="*/ 0 f16 1"/>
                  <a:gd name="f21" fmla="*/ 275445 f15 1"/>
                  <a:gd name="f22" fmla="*/ 135599 f16 1"/>
                  <a:gd name="f23" fmla="*/ 0 f15 1"/>
                  <a:gd name="f24" fmla="+- f17 0 f1"/>
                  <a:gd name="f25" fmla="*/ f20 1 135599"/>
                  <a:gd name="f26" fmla="*/ f21 1 275445"/>
                  <a:gd name="f27" fmla="*/ f22 1 135599"/>
                  <a:gd name="f28" fmla="*/ f23 1 275445"/>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4"/>
                  </a:cxn>
                </a:cxnLst>
                <a:rect l="f37" t="f40" r="f38" b="f39"/>
                <a:pathLst>
                  <a:path w="135599" h="275445">
                    <a:moveTo>
                      <a:pt x="f5" y="f7"/>
                    </a:moveTo>
                    <a:lnTo>
                      <a:pt x="f6" y="f5"/>
                    </a:lnTo>
                  </a:path>
                </a:pathLst>
              </a:custGeom>
              <a:noFill/>
              <a:ln w="25402" cap="flat">
                <a:solidFill>
                  <a:srgbClr val="BF27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grpSp>
      </p:grpSp>
      <p:sp>
        <p:nvSpPr>
          <p:cNvPr id="197" name="Text Placeholder 1">
            <a:extLst>
              <a:ext uri="{FF2B5EF4-FFF2-40B4-BE49-F238E27FC236}">
                <a16:creationId xmlns:a16="http://schemas.microsoft.com/office/drawing/2014/main" id="{885AD627-0271-4895-BD45-6BC09E678794}"/>
              </a:ext>
            </a:extLst>
          </p:cNvPr>
          <p:cNvSpPr txBox="1">
            <a:spLocks noGrp="1"/>
          </p:cNvSpPr>
          <p:nvPr>
            <p:ph type="body" idx="4294967295"/>
          </p:nvPr>
        </p:nvSpPr>
        <p:spPr>
          <a:xfrm>
            <a:off x="173324" y="75940"/>
            <a:ext cx="1987667" cy="543181"/>
          </a:xfrm>
        </p:spPr>
        <p:txBody>
          <a:bodyPr anchor="ctr" anchorCtr="1"/>
          <a:lstStyle/>
          <a:p>
            <a:pPr marL="0" lvl="0" indent="0" algn="ctr">
              <a:buNone/>
            </a:pPr>
            <a:r>
              <a:rPr lang="en-US" sz="2700" b="1">
                <a:solidFill>
                  <a:srgbClr val="E57111"/>
                </a:solidFill>
                <a:latin typeface="Arial"/>
                <a:cs typeface="Arial" panose="020B0604020202020204" pitchFamily="34" charset="0"/>
              </a:rPr>
              <a:t>Resources</a:t>
            </a:r>
          </a:p>
        </p:txBody>
      </p:sp>
      <p:sp>
        <p:nvSpPr>
          <p:cNvPr id="198" name="Freeform 5">
            <a:extLst>
              <a:ext uri="{FF2B5EF4-FFF2-40B4-BE49-F238E27FC236}">
                <a16:creationId xmlns:a16="http://schemas.microsoft.com/office/drawing/2014/main" id="{E9E88BD3-3753-4CC7-A166-C5003250F412}"/>
              </a:ext>
            </a:extLst>
          </p:cNvPr>
          <p:cNvSpPr/>
          <p:nvPr/>
        </p:nvSpPr>
        <p:spPr>
          <a:xfrm>
            <a:off x="1885950" y="2177652"/>
            <a:ext cx="1226347" cy="1398986"/>
          </a:xfrm>
          <a:custGeom>
            <a:avLst/>
            <a:gdLst>
              <a:gd name="f0" fmla="val 10800000"/>
              <a:gd name="f1" fmla="val 5400000"/>
              <a:gd name="f2" fmla="val 360"/>
              <a:gd name="f3" fmla="val 180"/>
              <a:gd name="f4" fmla="val w"/>
              <a:gd name="f5" fmla="val h"/>
              <a:gd name="f6" fmla="val 0"/>
              <a:gd name="f7" fmla="val 752"/>
              <a:gd name="f8" fmla="val 858"/>
              <a:gd name="f9" fmla="val 438"/>
              <a:gd name="f10" fmla="val 849"/>
              <a:gd name="f11" fmla="val 415"/>
              <a:gd name="f12" fmla="val 850"/>
              <a:gd name="f13" fmla="val 383"/>
              <a:gd name="f14" fmla="val 843"/>
              <a:gd name="f15" fmla="val 350"/>
              <a:gd name="f16" fmla="val 836"/>
              <a:gd name="f17" fmla="val 336"/>
              <a:gd name="f18" fmla="val 832"/>
              <a:gd name="f19" fmla="val 322"/>
              <a:gd name="f20" fmla="val 829"/>
              <a:gd name="f21" fmla="val 309"/>
              <a:gd name="f22" fmla="val 835"/>
              <a:gd name="f23" fmla="val 260"/>
              <a:gd name="f24" fmla="val 216"/>
              <a:gd name="f25" fmla="val 842"/>
              <a:gd name="f26" fmla="val 174"/>
              <a:gd name="f27" fmla="val 819"/>
              <a:gd name="f28" fmla="val 63"/>
              <a:gd name="f29" fmla="val 758"/>
              <a:gd name="f30" fmla="val 11"/>
              <a:gd name="f31" fmla="val 660"/>
              <a:gd name="f32" fmla="val 4"/>
              <a:gd name="f33" fmla="val 536"/>
              <a:gd name="f34" fmla="val 471"/>
              <a:gd name="f35" fmla="val 7"/>
              <a:gd name="f36" fmla="val 407"/>
              <a:gd name="f37" fmla="val 39"/>
              <a:gd name="f38" fmla="val 348"/>
              <a:gd name="f39" fmla="val 74"/>
              <a:gd name="f40" fmla="val 282"/>
              <a:gd name="f41" fmla="val 129"/>
              <a:gd name="f42" fmla="val 243"/>
              <a:gd name="f43" fmla="val 203"/>
              <a:gd name="f44" fmla="val 235"/>
              <a:gd name="f45" fmla="val 245"/>
              <a:gd name="f46" fmla="val 231"/>
              <a:gd name="f47" fmla="val 264"/>
              <a:gd name="f48" fmla="val 201"/>
              <a:gd name="f49" fmla="val 287"/>
              <a:gd name="f50" fmla="val 175"/>
              <a:gd name="f51" fmla="val 296"/>
              <a:gd name="f52" fmla="val 165"/>
              <a:gd name="f53" fmla="val 292"/>
              <a:gd name="f54" fmla="val 149"/>
              <a:gd name="f55" fmla="val 290"/>
              <a:gd name="f56" fmla="val 136"/>
              <a:gd name="f57" fmla="val 283"/>
              <a:gd name="f58" fmla="val 91"/>
              <a:gd name="f59" fmla="val 298"/>
              <a:gd name="f60" fmla="val 60"/>
              <a:gd name="f61" fmla="val 341"/>
              <a:gd name="f62" fmla="val 43"/>
              <a:gd name="f63" fmla="val 40"/>
              <a:gd name="f64" fmla="val 359"/>
              <a:gd name="f65" fmla="val 34"/>
              <a:gd name="f66" fmla="val 366"/>
              <a:gd name="f67" fmla="val 27"/>
              <a:gd name="f68" fmla="val 395"/>
              <a:gd name="f69" fmla="val 1"/>
              <a:gd name="f70" fmla="val 428"/>
              <a:gd name="f71" fmla="val 463"/>
              <a:gd name="f72" fmla="val 13"/>
              <a:gd name="f73" fmla="val 464"/>
              <a:gd name="f74" fmla="val 465"/>
              <a:gd name="f75" fmla="val 481"/>
              <a:gd name="f76" fmla="val 18"/>
              <a:gd name="f77" fmla="val 493"/>
              <a:gd name="f78" fmla="val 53"/>
              <a:gd name="f79" fmla="val 489"/>
              <a:gd name="f80" fmla="val 88"/>
              <a:gd name="f81" fmla="val 486"/>
              <a:gd name="f82" fmla="val 110"/>
              <a:gd name="f83" fmla="val 466"/>
              <a:gd name="f84" fmla="val 103"/>
              <a:gd name="f85" fmla="val 454"/>
              <a:gd name="f86" fmla="val 108"/>
              <a:gd name="f87" fmla="val 451"/>
              <a:gd name="f88" fmla="val 447"/>
              <a:gd name="f89" fmla="val 446"/>
              <a:gd name="f90" fmla="val 105"/>
              <a:gd name="f91" fmla="val 99"/>
              <a:gd name="f92" fmla="val 449"/>
              <a:gd name="f93" fmla="val 96"/>
              <a:gd name="f94" fmla="val 459"/>
              <a:gd name="f95" fmla="val 78"/>
              <a:gd name="f96" fmla="val 458"/>
              <a:gd name="f97" fmla="val 59"/>
              <a:gd name="f98" fmla="val 51"/>
              <a:gd name="f99" fmla="val 435"/>
              <a:gd name="f100" fmla="val 410"/>
              <a:gd name="f101" fmla="val 48"/>
              <a:gd name="f102" fmla="val 398"/>
              <a:gd name="f103" fmla="val 397"/>
              <a:gd name="f104" fmla="val 61"/>
              <a:gd name="f105" fmla="val 357"/>
              <a:gd name="f106" fmla="val 86"/>
              <a:gd name="f107" fmla="val 122"/>
              <a:gd name="f108" fmla="val 371"/>
              <a:gd name="f109" fmla="val 160"/>
              <a:gd name="f110" fmla="val 379"/>
              <a:gd name="f111" fmla="val 183"/>
              <a:gd name="f112" fmla="val 404"/>
              <a:gd name="f113" fmla="val 204"/>
              <a:gd name="f114" fmla="val 425"/>
              <a:gd name="f115" fmla="val 202"/>
              <a:gd name="f116" fmla="val 572"/>
              <a:gd name="f117" fmla="val 186"/>
              <a:gd name="f118" fmla="val 703"/>
              <a:gd name="f119" fmla="val 294"/>
              <a:gd name="f120" fmla="val 731"/>
              <a:gd name="f121" fmla="val 434"/>
              <a:gd name="f122" fmla="val 544"/>
              <a:gd name="f123" fmla="val 733"/>
              <a:gd name="f124" fmla="val 647"/>
              <a:gd name="f125" fmla="val 669"/>
              <a:gd name="f126" fmla="val 740"/>
              <a:gd name="f127" fmla="val 616"/>
              <a:gd name="f128" fmla="val 816"/>
              <a:gd name="f129" fmla="val 540"/>
              <a:gd name="f130" fmla="val 579"/>
              <a:gd name="f131" fmla="val 711"/>
              <a:gd name="f132" fmla="val 589"/>
              <a:gd name="f133" fmla="val 691"/>
              <a:gd name="f134" fmla="val 598"/>
              <a:gd name="f135" fmla="val 673"/>
              <a:gd name="f136" fmla="val 607"/>
              <a:gd name="f137" fmla="val 655"/>
              <a:gd name="f138" fmla="val 610"/>
              <a:gd name="f139" fmla="val 649"/>
              <a:gd name="f140" fmla="val 611"/>
              <a:gd name="f141" fmla="val 640"/>
              <a:gd name="f142" fmla="val 618"/>
              <a:gd name="f143" fmla="val 639"/>
              <a:gd name="f144" fmla="val 626"/>
              <a:gd name="f145" fmla="val 627"/>
              <a:gd name="f146" fmla="val 630"/>
              <a:gd name="f147" fmla="val 656"/>
              <a:gd name="f148" fmla="val 636"/>
              <a:gd name="f149" fmla="val 641"/>
              <a:gd name="f150" fmla="val 668"/>
              <a:gd name="f151" fmla="val 648"/>
              <a:gd name="f152" fmla="val 662"/>
              <a:gd name="f153" fmla="val 633"/>
              <a:gd name="f154" fmla="val 679"/>
              <a:gd name="f155" fmla="val 583"/>
              <a:gd name="f156" fmla="val 688"/>
              <a:gd name="f157" fmla="val 534"/>
              <a:gd name="f158" fmla="val 681"/>
              <a:gd name="f159" fmla="val 501"/>
              <a:gd name="f160" fmla="val 555"/>
              <a:gd name="f161" fmla="val 634"/>
              <a:gd name="f162" fmla="val 624"/>
              <a:gd name="f163" fmla="val 587"/>
              <a:gd name="f164" fmla="val 566"/>
              <a:gd name="f165" fmla="val 620"/>
              <a:gd name="f166" fmla="val 543"/>
              <a:gd name="f167" fmla="val 602"/>
              <a:gd name="f168" fmla="val 593"/>
              <a:gd name="f169" fmla="val 623"/>
              <a:gd name="f170" fmla="val 591"/>
              <a:gd name="f171" fmla="val 628"/>
              <a:gd name="f172" fmla="val 635"/>
              <a:gd name="f173" fmla="val 584"/>
              <a:gd name="f174" fmla="val 577"/>
              <a:gd name="f175" fmla="val 578"/>
              <a:gd name="f176" fmla="val 629"/>
              <a:gd name="f177" fmla="val 576"/>
              <a:gd name="f178" fmla="val 606"/>
              <a:gd name="f179" fmla="val 563"/>
              <a:gd name="f180" fmla="val 599"/>
              <a:gd name="f181" fmla="val 553"/>
              <a:gd name="f182" fmla="val 621"/>
              <a:gd name="f183" fmla="val 642"/>
              <a:gd name="f184" fmla="val 663"/>
              <a:gd name="f185" fmla="val 533"/>
              <a:gd name="f186" fmla="val 666"/>
              <a:gd name="f187" fmla="val 531"/>
              <a:gd name="f188" fmla="val 671"/>
              <a:gd name="f189" fmla="val 527"/>
              <a:gd name="f190" fmla="val 522"/>
              <a:gd name="f191" fmla="val 521"/>
              <a:gd name="f192" fmla="val 667"/>
              <a:gd name="f193" fmla="val 519"/>
              <a:gd name="f194" fmla="val 514"/>
              <a:gd name="f195" fmla="val 652"/>
              <a:gd name="f196" fmla="val 508"/>
              <a:gd name="f197" fmla="val 503"/>
              <a:gd name="f198" fmla="val 631"/>
              <a:gd name="f199" fmla="val 498"/>
              <a:gd name="f200" fmla="val 480"/>
              <a:gd name="f201" fmla="val 473"/>
              <a:gd name="f202" fmla="val 690"/>
              <a:gd name="f203" fmla="val 442"/>
              <a:gd name="f204" fmla="val 439"/>
              <a:gd name="f205" fmla="val 651"/>
              <a:gd name="f206" fmla="val 637"/>
              <a:gd name="f207" fmla="val 422"/>
              <a:gd name="f208" fmla="val 654"/>
              <a:gd name="f209" fmla="val 418"/>
              <a:gd name="f210" fmla="val 413"/>
              <a:gd name="f211" fmla="val 683"/>
              <a:gd name="f212" fmla="val 412"/>
              <a:gd name="f213" fmla="val 687"/>
              <a:gd name="f214" fmla="val 411"/>
              <a:gd name="f215" fmla="val 693"/>
              <a:gd name="f216" fmla="val 406"/>
              <a:gd name="f217" fmla="val 694"/>
              <a:gd name="f218" fmla="val 399"/>
              <a:gd name="f219" fmla="val 695"/>
              <a:gd name="f220" fmla="val 684"/>
              <a:gd name="f221" fmla="val 388"/>
              <a:gd name="f222" fmla="val 385"/>
              <a:gd name="f223" fmla="val 363"/>
              <a:gd name="f224" fmla="val 676"/>
              <a:gd name="f225" fmla="val 338"/>
              <a:gd name="f226" fmla="val 326"/>
              <a:gd name="f227" fmla="val 678"/>
              <a:gd name="f228" fmla="val 315"/>
              <a:gd name="f229" fmla="val 664"/>
              <a:gd name="f230" fmla="val 305"/>
              <a:gd name="f231" fmla="val 291"/>
              <a:gd name="f232" fmla="val 289"/>
              <a:gd name="f233" fmla="val 643"/>
              <a:gd name="f234" fmla="val 285"/>
              <a:gd name="f235" fmla="val 284"/>
              <a:gd name="f236" fmla="val 674"/>
              <a:gd name="f237" fmla="val 275"/>
              <a:gd name="f238" fmla="val 265"/>
              <a:gd name="f239" fmla="val 261"/>
              <a:gd name="f240" fmla="val 256"/>
              <a:gd name="f241" fmla="val 659"/>
              <a:gd name="f242" fmla="val 244"/>
              <a:gd name="f243" fmla="val 645"/>
              <a:gd name="f244" fmla="val 218"/>
              <a:gd name="f245" fmla="val 614"/>
              <a:gd name="f246" fmla="val 625"/>
              <a:gd name="f247" fmla="val 215"/>
              <a:gd name="f248" fmla="val 213"/>
              <a:gd name="f249" fmla="val 212"/>
              <a:gd name="f250" fmla="val 665"/>
              <a:gd name="f251" fmla="val 205"/>
              <a:gd name="f252" fmla="val 195"/>
              <a:gd name="f253" fmla="val 188"/>
              <a:gd name="f254" fmla="val 182"/>
              <a:gd name="f255" fmla="val 176"/>
              <a:gd name="f256" fmla="val 171"/>
              <a:gd name="f257" fmla="val 167"/>
              <a:gd name="f258" fmla="val 155"/>
              <a:gd name="f259" fmla="val 144"/>
              <a:gd name="f260" fmla="val 131"/>
              <a:gd name="f261" fmla="val 121"/>
              <a:gd name="f262" fmla="val 605"/>
              <a:gd name="f263" fmla="val 128"/>
              <a:gd name="f264" fmla="val 123"/>
              <a:gd name="f265" fmla="val 95"/>
              <a:gd name="f266" fmla="val 83"/>
              <a:gd name="f267" fmla="val 85"/>
              <a:gd name="f268" fmla="val 491"/>
              <a:gd name="f269" fmla="val 42"/>
              <a:gd name="f270" fmla="val 82"/>
              <a:gd name="f271" fmla="val 146"/>
              <a:gd name="f272" fmla="val 154"/>
              <a:gd name="f273" fmla="val 738"/>
              <a:gd name="f274" fmla="val 157"/>
              <a:gd name="f275" fmla="val 732"/>
              <a:gd name="f276" fmla="val 158"/>
              <a:gd name="f277" fmla="val 726"/>
              <a:gd name="f278" fmla="val 714"/>
              <a:gd name="f279" fmla="val 162"/>
              <a:gd name="f280" fmla="val 702"/>
              <a:gd name="f281" fmla="val 164"/>
              <a:gd name="f282" fmla="val 685"/>
              <a:gd name="f283" fmla="val 170"/>
              <a:gd name="f284" fmla="val 178"/>
              <a:gd name="f285" fmla="val 181"/>
              <a:gd name="f286" fmla="val 190"/>
              <a:gd name="f287" fmla="val 698"/>
              <a:gd name="f288" fmla="val 199"/>
              <a:gd name="f289" fmla="val 712"/>
              <a:gd name="f290" fmla="val 207"/>
              <a:gd name="f291" fmla="val 725"/>
              <a:gd name="f292" fmla="val 739"/>
              <a:gd name="f293" fmla="val 220"/>
              <a:gd name="f294" fmla="val 736"/>
              <a:gd name="f295" fmla="val 225"/>
              <a:gd name="f296" fmla="val 723"/>
              <a:gd name="f297" fmla="val 228"/>
              <a:gd name="f298" fmla="val 716"/>
              <a:gd name="f299" fmla="val 710"/>
              <a:gd name="f300" fmla="val 234"/>
              <a:gd name="f301" fmla="val 236"/>
              <a:gd name="f302" fmla="val 699"/>
              <a:gd name="f303" fmla="val 238"/>
              <a:gd name="f304" fmla="val 248"/>
              <a:gd name="f305" fmla="val 700"/>
              <a:gd name="f306" fmla="val 250"/>
              <a:gd name="f307" fmla="val 704"/>
              <a:gd name="f308" fmla="val 254"/>
              <a:gd name="f309" fmla="val 257"/>
              <a:gd name="f310" fmla="val 724"/>
              <a:gd name="f311" fmla="val 262"/>
              <a:gd name="f312" fmla="val 734"/>
              <a:gd name="f313" fmla="val 746"/>
              <a:gd name="f314" fmla="val 270"/>
              <a:gd name="f315" fmla="val 276"/>
              <a:gd name="f316" fmla="val 747"/>
              <a:gd name="f317" fmla="val 278"/>
              <a:gd name="f318" fmla="val 280"/>
              <a:gd name="f319" fmla="val 719"/>
              <a:gd name="f320" fmla="val 720"/>
              <a:gd name="f321" fmla="val 308"/>
              <a:gd name="f322" fmla="val 311"/>
              <a:gd name="f323" fmla="val 742"/>
              <a:gd name="f324" fmla="val 319"/>
              <a:gd name="f325" fmla="val 345"/>
              <a:gd name="f326" fmla="val 776"/>
              <a:gd name="f327" fmla="val 367"/>
              <a:gd name="f328" fmla="val 744"/>
              <a:gd name="f329" fmla="val 373"/>
              <a:gd name="f330" fmla="val 377"/>
              <a:gd name="f331" fmla="val 743"/>
              <a:gd name="f332" fmla="val 386"/>
              <a:gd name="f333" fmla="val 751"/>
              <a:gd name="f334" fmla="val 390"/>
              <a:gd name="f335" fmla="val 755"/>
              <a:gd name="f336" fmla="val 403"/>
              <a:gd name="f337" fmla="val 416"/>
              <a:gd name="f338" fmla="val 437"/>
              <a:gd name="f339" fmla="val 754"/>
              <a:gd name="f340" fmla="val 461"/>
              <a:gd name="f341" fmla="val 756"/>
              <a:gd name="f342" fmla="val 474"/>
              <a:gd name="f343" fmla="val 478"/>
              <a:gd name="f344" fmla="val 484"/>
              <a:gd name="f345" fmla="val 718"/>
              <a:gd name="f346" fmla="val 487"/>
              <a:gd name="f347" fmla="val 708"/>
              <a:gd name="f348" fmla="val 707"/>
              <a:gd name="f349" fmla="val 499"/>
              <a:gd name="f350" fmla="val 713"/>
              <a:gd name="f351" fmla="val 717"/>
              <a:gd name="f352" fmla="val 530"/>
              <a:gd name="f353" fmla="val 532"/>
              <a:gd name="f354" fmla="val 558"/>
              <a:gd name="f355" fmla="val 457"/>
              <a:gd name="f356" fmla="val 469"/>
              <a:gd name="f357" fmla="val 468"/>
              <a:gd name="f358" fmla="val 496"/>
              <a:gd name="f359" fmla="val 467"/>
              <a:gd name="f360" fmla="val 556"/>
              <a:gd name="f361" fmla="val 441"/>
              <a:gd name="f362" fmla="val 574"/>
              <a:gd name="f363" fmla="val 585"/>
              <a:gd name="f364" fmla="val 394"/>
              <a:gd name="f365" fmla="val 562"/>
              <a:gd name="f366" fmla="val 355"/>
              <a:gd name="f367" fmla="val 541"/>
              <a:gd name="f368" fmla="val 358"/>
              <a:gd name="f369" fmla="val 362"/>
              <a:gd name="f370" fmla="val 504"/>
              <a:gd name="f371" fmla="val 426"/>
              <a:gd name="f372" fmla="val 452"/>
              <a:gd name="f373" fmla="val 450"/>
              <a:gd name="f374" fmla="val 460"/>
              <a:gd name="f375" fmla="val 448"/>
              <a:gd name="f376" fmla="val 472"/>
              <a:gd name="f377" fmla="val 455"/>
              <a:gd name="f378" fmla="val 470"/>
              <a:gd name="f379" fmla="val 269"/>
              <a:gd name="f380" fmla="val 247"/>
              <a:gd name="f381" fmla="val 392"/>
              <a:gd name="f382" fmla="val 192"/>
              <a:gd name="f383" fmla="val 168"/>
              <a:gd name="f384" fmla="val 400"/>
              <a:gd name="f385" fmla="val 402"/>
              <a:gd name="f386" fmla="val 151"/>
              <a:gd name="f387" fmla="val 166"/>
              <a:gd name="f388" fmla="val 440"/>
              <a:gd name="f389" fmla="val 246"/>
              <a:gd name="f390" fmla="val 552"/>
              <a:gd name="f391" fmla="val 551"/>
              <a:gd name="f392" fmla="val 382"/>
              <a:gd name="f393" fmla="val 550"/>
              <a:gd name="f394" fmla="val 401"/>
              <a:gd name="f395" fmla="val 549"/>
              <a:gd name="f396" fmla="val 378"/>
              <a:gd name="f397" fmla="val 509"/>
              <a:gd name="f398" fmla="val 507"/>
              <a:gd name="f399" fmla="val 376"/>
              <a:gd name="f400" fmla="val 506"/>
              <a:gd name="f401" fmla="val 375"/>
              <a:gd name="f402" fmla="val 505"/>
              <a:gd name="f403" fmla="val 372"/>
              <a:gd name="f404" fmla="val 500"/>
              <a:gd name="f405" fmla="val 369"/>
              <a:gd name="f406" fmla="val 365"/>
              <a:gd name="f407" fmla="val 520"/>
              <a:gd name="f408" fmla="+- 0 0 -90"/>
              <a:gd name="f409" fmla="*/ f4 1 752"/>
              <a:gd name="f410" fmla="*/ f5 1 858"/>
              <a:gd name="f411" fmla="val f6"/>
              <a:gd name="f412" fmla="val f7"/>
              <a:gd name="f413" fmla="val f8"/>
              <a:gd name="f414" fmla="*/ f408 f0 1"/>
              <a:gd name="f415" fmla="+- f413 0 f411"/>
              <a:gd name="f416" fmla="+- f412 0 f411"/>
              <a:gd name="f417" fmla="*/ f414 1 f3"/>
              <a:gd name="f418" fmla="*/ f416 1 752"/>
              <a:gd name="f419" fmla="*/ f415 1 858"/>
              <a:gd name="f420" fmla="*/ 350 f416 1"/>
              <a:gd name="f421" fmla="*/ 836 f415 1"/>
              <a:gd name="f422" fmla="*/ 174 f416 1"/>
              <a:gd name="f423" fmla="*/ 819 f415 1"/>
              <a:gd name="f424" fmla="*/ 39 f416 1"/>
              <a:gd name="f425" fmla="*/ 348 f415 1"/>
              <a:gd name="f426" fmla="*/ 287 f416 1"/>
              <a:gd name="f427" fmla="*/ 175 f415 1"/>
              <a:gd name="f428" fmla="*/ 341 f416 1"/>
              <a:gd name="f429" fmla="*/ 43 f415 1"/>
              <a:gd name="f430" fmla="*/ 463 f416 1"/>
              <a:gd name="f431" fmla="*/ 13 f415 1"/>
              <a:gd name="f432" fmla="*/ 489 f416 1"/>
              <a:gd name="f433" fmla="*/ 88 f415 1"/>
              <a:gd name="f434" fmla="*/ 446 f416 1"/>
              <a:gd name="f435" fmla="*/ 105 f415 1"/>
              <a:gd name="f436" fmla="*/ 51 f415 1"/>
              <a:gd name="f437" fmla="*/ 397 f416 1"/>
              <a:gd name="f438" fmla="*/ 61 f415 1"/>
              <a:gd name="f439" fmla="*/ 425 f416 1"/>
              <a:gd name="f440" fmla="*/ 202 f415 1"/>
              <a:gd name="f441" fmla="*/ 669 f416 1"/>
              <a:gd name="f442" fmla="*/ 740 f415 1"/>
              <a:gd name="f443" fmla="*/ 579 f416 1"/>
              <a:gd name="f444" fmla="*/ 711 f415 1"/>
              <a:gd name="f445" fmla="*/ 618 f416 1"/>
              <a:gd name="f446" fmla="*/ 639 f415 1"/>
              <a:gd name="f447" fmla="*/ 648 f416 1"/>
              <a:gd name="f448" fmla="*/ 656 f415 1"/>
              <a:gd name="f449" fmla="*/ 655 f416 1"/>
              <a:gd name="f450" fmla="*/ 446 f415 1"/>
              <a:gd name="f451" fmla="*/ 620 f416 1"/>
              <a:gd name="f452" fmla="*/ 543 f415 1"/>
              <a:gd name="f453" fmla="*/ 584 f416 1"/>
              <a:gd name="f454" fmla="*/ 636 f415 1"/>
              <a:gd name="f455" fmla="*/ 563 f416 1"/>
              <a:gd name="f456" fmla="*/ 599 f415 1"/>
              <a:gd name="f457" fmla="*/ 527 f416 1"/>
              <a:gd name="f458" fmla="*/ 671 f415 1"/>
              <a:gd name="f459" fmla="*/ 503 f416 1"/>
              <a:gd name="f460" fmla="*/ 631 f415 1"/>
              <a:gd name="f461" fmla="*/ 465 f416 1"/>
              <a:gd name="f462" fmla="*/ 679 f415 1"/>
              <a:gd name="f463" fmla="*/ 428 f416 1"/>
              <a:gd name="f464" fmla="*/ 637 f415 1"/>
              <a:gd name="f465" fmla="*/ 406 f416 1"/>
              <a:gd name="f466" fmla="*/ 694 f415 1"/>
              <a:gd name="f467" fmla="*/ 371 f416 1"/>
              <a:gd name="f468" fmla="*/ 633 f415 1"/>
              <a:gd name="f469" fmla="*/ 326 f416 1"/>
              <a:gd name="f470" fmla="*/ 678 f415 1"/>
              <a:gd name="f471" fmla="*/ 285 f416 1"/>
              <a:gd name="f472" fmla="*/ 654 f415 1"/>
              <a:gd name="f473" fmla="*/ 256 f416 1"/>
              <a:gd name="f474" fmla="*/ 659 f415 1"/>
              <a:gd name="f475" fmla="*/ 213 f416 1"/>
              <a:gd name="f476" fmla="*/ 643 f415 1"/>
              <a:gd name="f477" fmla="*/ 182 f416 1"/>
              <a:gd name="f478" fmla="*/ 652 f415 1"/>
              <a:gd name="f479" fmla="*/ 131 f416 1"/>
              <a:gd name="f480" fmla="*/ 579 f415 1"/>
              <a:gd name="f481" fmla="*/ 85 f416 1"/>
              <a:gd name="f482" fmla="*/ 491 f415 1"/>
              <a:gd name="f483" fmla="*/ 158 f416 1"/>
              <a:gd name="f484" fmla="*/ 726 f415 1"/>
              <a:gd name="f485" fmla="*/ 170 f416 1"/>
              <a:gd name="f486" fmla="*/ 676 f415 1"/>
              <a:gd name="f487" fmla="*/ 207 f416 1"/>
              <a:gd name="f488" fmla="*/ 725 f415 1"/>
              <a:gd name="f489" fmla="*/ 234 f416 1"/>
              <a:gd name="f490" fmla="*/ 703 f415 1"/>
              <a:gd name="f491" fmla="*/ 250 f416 1"/>
              <a:gd name="f492" fmla="*/ 704 f415 1"/>
              <a:gd name="f493" fmla="*/ 270 f416 1"/>
              <a:gd name="f494" fmla="*/ 746 f415 1"/>
              <a:gd name="f495" fmla="*/ 308 f416 1"/>
              <a:gd name="f496" fmla="*/ 734 f415 1"/>
              <a:gd name="f497" fmla="*/ 367 f416 1"/>
              <a:gd name="f498" fmla="*/ 744 f415 1"/>
              <a:gd name="f499" fmla="*/ 390 f416 1"/>
              <a:gd name="f500" fmla="*/ 755 f415 1"/>
              <a:gd name="f501" fmla="*/ 458 f416 1"/>
              <a:gd name="f502" fmla="*/ 754 f415 1"/>
              <a:gd name="f503" fmla="*/ 484 f416 1"/>
              <a:gd name="f504" fmla="*/ 718 f415 1"/>
              <a:gd name="f505" fmla="*/ 501 f416 1"/>
              <a:gd name="f506" fmla="*/ 717 f415 1"/>
              <a:gd name="f507" fmla="*/ 536 f416 1"/>
              <a:gd name="f508" fmla="*/ 708 f415 1"/>
              <a:gd name="f509" fmla="*/ 457 f416 1"/>
              <a:gd name="f510" fmla="*/ 469 f415 1"/>
              <a:gd name="f511" fmla="*/ 574 f416 1"/>
              <a:gd name="f512" fmla="*/ 412 f415 1"/>
              <a:gd name="f513" fmla="*/ 530 f416 1"/>
              <a:gd name="f514" fmla="*/ 362 f415 1"/>
              <a:gd name="f515" fmla="*/ 448 f416 1"/>
              <a:gd name="f516" fmla="*/ 466 f415 1"/>
              <a:gd name="f517" fmla="*/ 296 f416 1"/>
              <a:gd name="f518" fmla="*/ 470 f415 1"/>
              <a:gd name="f519" fmla="*/ 168 f416 1"/>
              <a:gd name="f520" fmla="*/ 395 f415 1"/>
              <a:gd name="f521" fmla="*/ 166 f416 1"/>
              <a:gd name="f522" fmla="*/ 440 f415 1"/>
              <a:gd name="f523" fmla="*/ 552 f415 1"/>
              <a:gd name="f524" fmla="*/ 378 f416 1"/>
              <a:gd name="f525" fmla="*/ 509 f415 1"/>
              <a:gd name="f526" fmla="*/ 365 f416 1"/>
              <a:gd name="f527" fmla="*/ 505 f415 1"/>
              <a:gd name="f528" fmla="+- f417 0 f1"/>
              <a:gd name="f529" fmla="*/ f420 1 752"/>
              <a:gd name="f530" fmla="*/ f421 1 858"/>
              <a:gd name="f531" fmla="*/ f422 1 752"/>
              <a:gd name="f532" fmla="*/ f423 1 858"/>
              <a:gd name="f533" fmla="*/ f424 1 752"/>
              <a:gd name="f534" fmla="*/ f425 1 858"/>
              <a:gd name="f535" fmla="*/ f426 1 752"/>
              <a:gd name="f536" fmla="*/ f427 1 858"/>
              <a:gd name="f537" fmla="*/ f428 1 752"/>
              <a:gd name="f538" fmla="*/ f429 1 858"/>
              <a:gd name="f539" fmla="*/ f430 1 752"/>
              <a:gd name="f540" fmla="*/ f431 1 858"/>
              <a:gd name="f541" fmla="*/ f432 1 752"/>
              <a:gd name="f542" fmla="*/ f433 1 858"/>
              <a:gd name="f543" fmla="*/ f434 1 752"/>
              <a:gd name="f544" fmla="*/ f435 1 858"/>
              <a:gd name="f545" fmla="*/ f436 1 858"/>
              <a:gd name="f546" fmla="*/ f437 1 752"/>
              <a:gd name="f547" fmla="*/ f438 1 858"/>
              <a:gd name="f548" fmla="*/ f439 1 752"/>
              <a:gd name="f549" fmla="*/ f440 1 858"/>
              <a:gd name="f550" fmla="*/ f441 1 752"/>
              <a:gd name="f551" fmla="*/ f442 1 858"/>
              <a:gd name="f552" fmla="*/ f443 1 752"/>
              <a:gd name="f553" fmla="*/ f444 1 858"/>
              <a:gd name="f554" fmla="*/ f445 1 752"/>
              <a:gd name="f555" fmla="*/ f446 1 858"/>
              <a:gd name="f556" fmla="*/ f447 1 752"/>
              <a:gd name="f557" fmla="*/ f448 1 858"/>
              <a:gd name="f558" fmla="*/ f449 1 752"/>
              <a:gd name="f559" fmla="*/ f450 1 858"/>
              <a:gd name="f560" fmla="*/ f451 1 752"/>
              <a:gd name="f561" fmla="*/ f452 1 858"/>
              <a:gd name="f562" fmla="*/ f453 1 752"/>
              <a:gd name="f563" fmla="*/ f454 1 858"/>
              <a:gd name="f564" fmla="*/ f455 1 752"/>
              <a:gd name="f565" fmla="*/ f456 1 858"/>
              <a:gd name="f566" fmla="*/ f457 1 752"/>
              <a:gd name="f567" fmla="*/ f458 1 858"/>
              <a:gd name="f568" fmla="*/ f459 1 752"/>
              <a:gd name="f569" fmla="*/ f460 1 858"/>
              <a:gd name="f570" fmla="*/ f461 1 752"/>
              <a:gd name="f571" fmla="*/ f462 1 858"/>
              <a:gd name="f572" fmla="*/ f463 1 752"/>
              <a:gd name="f573" fmla="*/ f464 1 858"/>
              <a:gd name="f574" fmla="*/ f465 1 752"/>
              <a:gd name="f575" fmla="*/ f466 1 858"/>
              <a:gd name="f576" fmla="*/ f467 1 752"/>
              <a:gd name="f577" fmla="*/ f468 1 858"/>
              <a:gd name="f578" fmla="*/ f469 1 752"/>
              <a:gd name="f579" fmla="*/ f470 1 858"/>
              <a:gd name="f580" fmla="*/ f471 1 752"/>
              <a:gd name="f581" fmla="*/ f472 1 858"/>
              <a:gd name="f582" fmla="*/ f473 1 752"/>
              <a:gd name="f583" fmla="*/ f474 1 858"/>
              <a:gd name="f584" fmla="*/ f475 1 752"/>
              <a:gd name="f585" fmla="*/ f476 1 858"/>
              <a:gd name="f586" fmla="*/ f477 1 752"/>
              <a:gd name="f587" fmla="*/ f478 1 858"/>
              <a:gd name="f588" fmla="*/ f479 1 752"/>
              <a:gd name="f589" fmla="*/ f480 1 858"/>
              <a:gd name="f590" fmla="*/ f481 1 752"/>
              <a:gd name="f591" fmla="*/ f482 1 858"/>
              <a:gd name="f592" fmla="*/ f483 1 752"/>
              <a:gd name="f593" fmla="*/ f484 1 858"/>
              <a:gd name="f594" fmla="*/ f485 1 752"/>
              <a:gd name="f595" fmla="*/ f486 1 858"/>
              <a:gd name="f596" fmla="*/ f487 1 752"/>
              <a:gd name="f597" fmla="*/ f488 1 858"/>
              <a:gd name="f598" fmla="*/ f489 1 752"/>
              <a:gd name="f599" fmla="*/ f490 1 858"/>
              <a:gd name="f600" fmla="*/ f491 1 752"/>
              <a:gd name="f601" fmla="*/ f492 1 858"/>
              <a:gd name="f602" fmla="*/ f493 1 752"/>
              <a:gd name="f603" fmla="*/ f494 1 858"/>
              <a:gd name="f604" fmla="*/ f495 1 752"/>
              <a:gd name="f605" fmla="*/ f496 1 858"/>
              <a:gd name="f606" fmla="*/ f497 1 752"/>
              <a:gd name="f607" fmla="*/ f498 1 858"/>
              <a:gd name="f608" fmla="*/ f499 1 752"/>
              <a:gd name="f609" fmla="*/ f500 1 858"/>
              <a:gd name="f610" fmla="*/ f501 1 752"/>
              <a:gd name="f611" fmla="*/ f502 1 858"/>
              <a:gd name="f612" fmla="*/ f503 1 752"/>
              <a:gd name="f613" fmla="*/ f504 1 858"/>
              <a:gd name="f614" fmla="*/ f505 1 752"/>
              <a:gd name="f615" fmla="*/ f506 1 858"/>
              <a:gd name="f616" fmla="*/ f507 1 752"/>
              <a:gd name="f617" fmla="*/ f508 1 858"/>
              <a:gd name="f618" fmla="*/ f509 1 752"/>
              <a:gd name="f619" fmla="*/ f510 1 858"/>
              <a:gd name="f620" fmla="*/ f511 1 752"/>
              <a:gd name="f621" fmla="*/ f512 1 858"/>
              <a:gd name="f622" fmla="*/ f513 1 752"/>
              <a:gd name="f623" fmla="*/ f514 1 858"/>
              <a:gd name="f624" fmla="*/ f515 1 752"/>
              <a:gd name="f625" fmla="*/ f516 1 858"/>
              <a:gd name="f626" fmla="*/ f517 1 752"/>
              <a:gd name="f627" fmla="*/ f518 1 858"/>
              <a:gd name="f628" fmla="*/ f519 1 752"/>
              <a:gd name="f629" fmla="*/ f520 1 858"/>
              <a:gd name="f630" fmla="*/ f521 1 752"/>
              <a:gd name="f631" fmla="*/ f522 1 858"/>
              <a:gd name="f632" fmla="*/ f523 1 858"/>
              <a:gd name="f633" fmla="*/ f524 1 752"/>
              <a:gd name="f634" fmla="*/ f525 1 858"/>
              <a:gd name="f635" fmla="*/ f526 1 752"/>
              <a:gd name="f636" fmla="*/ f527 1 858"/>
              <a:gd name="f637" fmla="*/ 0 1 f418"/>
              <a:gd name="f638" fmla="*/ f412 1 f418"/>
              <a:gd name="f639" fmla="*/ 0 1 f419"/>
              <a:gd name="f640" fmla="*/ f413 1 f419"/>
              <a:gd name="f641" fmla="*/ f529 1 f418"/>
              <a:gd name="f642" fmla="*/ f530 1 f419"/>
              <a:gd name="f643" fmla="*/ f531 1 f418"/>
              <a:gd name="f644" fmla="*/ f532 1 f419"/>
              <a:gd name="f645" fmla="*/ f533 1 f418"/>
              <a:gd name="f646" fmla="*/ f534 1 f419"/>
              <a:gd name="f647" fmla="*/ f535 1 f418"/>
              <a:gd name="f648" fmla="*/ f536 1 f419"/>
              <a:gd name="f649" fmla="*/ f537 1 f418"/>
              <a:gd name="f650" fmla="*/ f538 1 f419"/>
              <a:gd name="f651" fmla="*/ f539 1 f418"/>
              <a:gd name="f652" fmla="*/ f540 1 f419"/>
              <a:gd name="f653" fmla="*/ f541 1 f418"/>
              <a:gd name="f654" fmla="*/ f542 1 f419"/>
              <a:gd name="f655" fmla="*/ f543 1 f418"/>
              <a:gd name="f656" fmla="*/ f544 1 f419"/>
              <a:gd name="f657" fmla="*/ f545 1 f419"/>
              <a:gd name="f658" fmla="*/ f546 1 f418"/>
              <a:gd name="f659" fmla="*/ f547 1 f419"/>
              <a:gd name="f660" fmla="*/ f548 1 f418"/>
              <a:gd name="f661" fmla="*/ f549 1 f419"/>
              <a:gd name="f662" fmla="*/ f550 1 f418"/>
              <a:gd name="f663" fmla="*/ f551 1 f419"/>
              <a:gd name="f664" fmla="*/ f552 1 f418"/>
              <a:gd name="f665" fmla="*/ f553 1 f419"/>
              <a:gd name="f666" fmla="*/ f554 1 f418"/>
              <a:gd name="f667" fmla="*/ f555 1 f419"/>
              <a:gd name="f668" fmla="*/ f556 1 f418"/>
              <a:gd name="f669" fmla="*/ f557 1 f419"/>
              <a:gd name="f670" fmla="*/ f558 1 f418"/>
              <a:gd name="f671" fmla="*/ f559 1 f419"/>
              <a:gd name="f672" fmla="*/ f560 1 f418"/>
              <a:gd name="f673" fmla="*/ f561 1 f419"/>
              <a:gd name="f674" fmla="*/ f562 1 f418"/>
              <a:gd name="f675" fmla="*/ f563 1 f419"/>
              <a:gd name="f676" fmla="*/ f564 1 f418"/>
              <a:gd name="f677" fmla="*/ f565 1 f419"/>
              <a:gd name="f678" fmla="*/ f566 1 f418"/>
              <a:gd name="f679" fmla="*/ f567 1 f419"/>
              <a:gd name="f680" fmla="*/ f568 1 f418"/>
              <a:gd name="f681" fmla="*/ f569 1 f419"/>
              <a:gd name="f682" fmla="*/ f570 1 f418"/>
              <a:gd name="f683" fmla="*/ f571 1 f419"/>
              <a:gd name="f684" fmla="*/ f572 1 f418"/>
              <a:gd name="f685" fmla="*/ f573 1 f419"/>
              <a:gd name="f686" fmla="*/ f574 1 f418"/>
              <a:gd name="f687" fmla="*/ f575 1 f419"/>
              <a:gd name="f688" fmla="*/ f576 1 f418"/>
              <a:gd name="f689" fmla="*/ f577 1 f419"/>
              <a:gd name="f690" fmla="*/ f578 1 f418"/>
              <a:gd name="f691" fmla="*/ f579 1 f419"/>
              <a:gd name="f692" fmla="*/ f580 1 f418"/>
              <a:gd name="f693" fmla="*/ f581 1 f419"/>
              <a:gd name="f694" fmla="*/ f582 1 f418"/>
              <a:gd name="f695" fmla="*/ f583 1 f419"/>
              <a:gd name="f696" fmla="*/ f584 1 f418"/>
              <a:gd name="f697" fmla="*/ f585 1 f419"/>
              <a:gd name="f698" fmla="*/ f586 1 f418"/>
              <a:gd name="f699" fmla="*/ f587 1 f419"/>
              <a:gd name="f700" fmla="*/ f588 1 f418"/>
              <a:gd name="f701" fmla="*/ f589 1 f419"/>
              <a:gd name="f702" fmla="*/ f590 1 f418"/>
              <a:gd name="f703" fmla="*/ f591 1 f419"/>
              <a:gd name="f704" fmla="*/ f592 1 f418"/>
              <a:gd name="f705" fmla="*/ f593 1 f419"/>
              <a:gd name="f706" fmla="*/ f594 1 f418"/>
              <a:gd name="f707" fmla="*/ f595 1 f419"/>
              <a:gd name="f708" fmla="*/ f596 1 f418"/>
              <a:gd name="f709" fmla="*/ f597 1 f419"/>
              <a:gd name="f710" fmla="*/ f598 1 f418"/>
              <a:gd name="f711" fmla="*/ f599 1 f419"/>
              <a:gd name="f712" fmla="*/ f600 1 f418"/>
              <a:gd name="f713" fmla="*/ f601 1 f419"/>
              <a:gd name="f714" fmla="*/ f602 1 f418"/>
              <a:gd name="f715" fmla="*/ f603 1 f419"/>
              <a:gd name="f716" fmla="*/ f604 1 f418"/>
              <a:gd name="f717" fmla="*/ f605 1 f419"/>
              <a:gd name="f718" fmla="*/ f606 1 f418"/>
              <a:gd name="f719" fmla="*/ f607 1 f419"/>
              <a:gd name="f720" fmla="*/ f608 1 f418"/>
              <a:gd name="f721" fmla="*/ f609 1 f419"/>
              <a:gd name="f722" fmla="*/ f610 1 f418"/>
              <a:gd name="f723" fmla="*/ f611 1 f419"/>
              <a:gd name="f724" fmla="*/ f612 1 f418"/>
              <a:gd name="f725" fmla="*/ f613 1 f419"/>
              <a:gd name="f726" fmla="*/ f614 1 f418"/>
              <a:gd name="f727" fmla="*/ f615 1 f419"/>
              <a:gd name="f728" fmla="*/ f616 1 f418"/>
              <a:gd name="f729" fmla="*/ f617 1 f419"/>
              <a:gd name="f730" fmla="*/ f618 1 f418"/>
              <a:gd name="f731" fmla="*/ f619 1 f419"/>
              <a:gd name="f732" fmla="*/ f620 1 f418"/>
              <a:gd name="f733" fmla="*/ f621 1 f419"/>
              <a:gd name="f734" fmla="*/ f622 1 f418"/>
              <a:gd name="f735" fmla="*/ f623 1 f419"/>
              <a:gd name="f736" fmla="*/ f624 1 f418"/>
              <a:gd name="f737" fmla="*/ f625 1 f419"/>
              <a:gd name="f738" fmla="*/ f626 1 f418"/>
              <a:gd name="f739" fmla="*/ f627 1 f419"/>
              <a:gd name="f740" fmla="*/ f628 1 f418"/>
              <a:gd name="f741" fmla="*/ f629 1 f419"/>
              <a:gd name="f742" fmla="*/ f630 1 f418"/>
              <a:gd name="f743" fmla="*/ f631 1 f419"/>
              <a:gd name="f744" fmla="*/ f632 1 f419"/>
              <a:gd name="f745" fmla="*/ f633 1 f418"/>
              <a:gd name="f746" fmla="*/ f634 1 f419"/>
              <a:gd name="f747" fmla="*/ f635 1 f418"/>
              <a:gd name="f748" fmla="*/ f636 1 f419"/>
              <a:gd name="f749" fmla="*/ f637 f409 1"/>
              <a:gd name="f750" fmla="*/ f638 f409 1"/>
              <a:gd name="f751" fmla="*/ f640 f410 1"/>
              <a:gd name="f752" fmla="*/ f639 f410 1"/>
              <a:gd name="f753" fmla="*/ f641 f409 1"/>
              <a:gd name="f754" fmla="*/ f642 f410 1"/>
              <a:gd name="f755" fmla="*/ f643 f409 1"/>
              <a:gd name="f756" fmla="*/ f644 f410 1"/>
              <a:gd name="f757" fmla="*/ f645 f409 1"/>
              <a:gd name="f758" fmla="*/ f646 f410 1"/>
              <a:gd name="f759" fmla="*/ f647 f409 1"/>
              <a:gd name="f760" fmla="*/ f648 f410 1"/>
              <a:gd name="f761" fmla="*/ f649 f409 1"/>
              <a:gd name="f762" fmla="*/ f650 f410 1"/>
              <a:gd name="f763" fmla="*/ f651 f409 1"/>
              <a:gd name="f764" fmla="*/ f652 f410 1"/>
              <a:gd name="f765" fmla="*/ f653 f409 1"/>
              <a:gd name="f766" fmla="*/ f654 f410 1"/>
              <a:gd name="f767" fmla="*/ f655 f409 1"/>
              <a:gd name="f768" fmla="*/ f656 f410 1"/>
              <a:gd name="f769" fmla="*/ f657 f410 1"/>
              <a:gd name="f770" fmla="*/ f658 f409 1"/>
              <a:gd name="f771" fmla="*/ f659 f410 1"/>
              <a:gd name="f772" fmla="*/ f660 f409 1"/>
              <a:gd name="f773" fmla="*/ f661 f410 1"/>
              <a:gd name="f774" fmla="*/ f662 f409 1"/>
              <a:gd name="f775" fmla="*/ f663 f410 1"/>
              <a:gd name="f776" fmla="*/ f664 f409 1"/>
              <a:gd name="f777" fmla="*/ f665 f410 1"/>
              <a:gd name="f778" fmla="*/ f666 f409 1"/>
              <a:gd name="f779" fmla="*/ f667 f410 1"/>
              <a:gd name="f780" fmla="*/ f668 f409 1"/>
              <a:gd name="f781" fmla="*/ f669 f410 1"/>
              <a:gd name="f782" fmla="*/ f670 f409 1"/>
              <a:gd name="f783" fmla="*/ f671 f410 1"/>
              <a:gd name="f784" fmla="*/ f672 f409 1"/>
              <a:gd name="f785" fmla="*/ f673 f410 1"/>
              <a:gd name="f786" fmla="*/ f674 f409 1"/>
              <a:gd name="f787" fmla="*/ f675 f410 1"/>
              <a:gd name="f788" fmla="*/ f676 f409 1"/>
              <a:gd name="f789" fmla="*/ f677 f410 1"/>
              <a:gd name="f790" fmla="*/ f678 f409 1"/>
              <a:gd name="f791" fmla="*/ f679 f410 1"/>
              <a:gd name="f792" fmla="*/ f680 f409 1"/>
              <a:gd name="f793" fmla="*/ f681 f410 1"/>
              <a:gd name="f794" fmla="*/ f682 f409 1"/>
              <a:gd name="f795" fmla="*/ f683 f410 1"/>
              <a:gd name="f796" fmla="*/ f684 f409 1"/>
              <a:gd name="f797" fmla="*/ f685 f410 1"/>
              <a:gd name="f798" fmla="*/ f686 f409 1"/>
              <a:gd name="f799" fmla="*/ f687 f410 1"/>
              <a:gd name="f800" fmla="*/ f688 f409 1"/>
              <a:gd name="f801" fmla="*/ f689 f410 1"/>
              <a:gd name="f802" fmla="*/ f690 f409 1"/>
              <a:gd name="f803" fmla="*/ f691 f410 1"/>
              <a:gd name="f804" fmla="*/ f692 f409 1"/>
              <a:gd name="f805" fmla="*/ f693 f410 1"/>
              <a:gd name="f806" fmla="*/ f694 f409 1"/>
              <a:gd name="f807" fmla="*/ f695 f410 1"/>
              <a:gd name="f808" fmla="*/ f696 f409 1"/>
              <a:gd name="f809" fmla="*/ f697 f410 1"/>
              <a:gd name="f810" fmla="*/ f698 f409 1"/>
              <a:gd name="f811" fmla="*/ f699 f410 1"/>
              <a:gd name="f812" fmla="*/ f700 f409 1"/>
              <a:gd name="f813" fmla="*/ f701 f410 1"/>
              <a:gd name="f814" fmla="*/ f702 f409 1"/>
              <a:gd name="f815" fmla="*/ f703 f410 1"/>
              <a:gd name="f816" fmla="*/ f704 f409 1"/>
              <a:gd name="f817" fmla="*/ f705 f410 1"/>
              <a:gd name="f818" fmla="*/ f706 f409 1"/>
              <a:gd name="f819" fmla="*/ f707 f410 1"/>
              <a:gd name="f820" fmla="*/ f708 f409 1"/>
              <a:gd name="f821" fmla="*/ f709 f410 1"/>
              <a:gd name="f822" fmla="*/ f710 f409 1"/>
              <a:gd name="f823" fmla="*/ f711 f410 1"/>
              <a:gd name="f824" fmla="*/ f712 f409 1"/>
              <a:gd name="f825" fmla="*/ f713 f410 1"/>
              <a:gd name="f826" fmla="*/ f714 f409 1"/>
              <a:gd name="f827" fmla="*/ f715 f410 1"/>
              <a:gd name="f828" fmla="*/ f716 f409 1"/>
              <a:gd name="f829" fmla="*/ f717 f410 1"/>
              <a:gd name="f830" fmla="*/ f718 f409 1"/>
              <a:gd name="f831" fmla="*/ f719 f410 1"/>
              <a:gd name="f832" fmla="*/ f720 f409 1"/>
              <a:gd name="f833" fmla="*/ f721 f410 1"/>
              <a:gd name="f834" fmla="*/ f722 f409 1"/>
              <a:gd name="f835" fmla="*/ f723 f410 1"/>
              <a:gd name="f836" fmla="*/ f724 f409 1"/>
              <a:gd name="f837" fmla="*/ f725 f410 1"/>
              <a:gd name="f838" fmla="*/ f726 f409 1"/>
              <a:gd name="f839" fmla="*/ f727 f410 1"/>
              <a:gd name="f840" fmla="*/ f728 f409 1"/>
              <a:gd name="f841" fmla="*/ f729 f410 1"/>
              <a:gd name="f842" fmla="*/ f730 f409 1"/>
              <a:gd name="f843" fmla="*/ f731 f410 1"/>
              <a:gd name="f844" fmla="*/ f732 f409 1"/>
              <a:gd name="f845" fmla="*/ f733 f410 1"/>
              <a:gd name="f846" fmla="*/ f734 f409 1"/>
              <a:gd name="f847" fmla="*/ f735 f410 1"/>
              <a:gd name="f848" fmla="*/ f736 f409 1"/>
              <a:gd name="f849" fmla="*/ f737 f410 1"/>
              <a:gd name="f850" fmla="*/ f738 f409 1"/>
              <a:gd name="f851" fmla="*/ f739 f410 1"/>
              <a:gd name="f852" fmla="*/ f740 f409 1"/>
              <a:gd name="f853" fmla="*/ f741 f410 1"/>
              <a:gd name="f854" fmla="*/ f742 f409 1"/>
              <a:gd name="f855" fmla="*/ f743 f410 1"/>
              <a:gd name="f856" fmla="*/ f744 f410 1"/>
              <a:gd name="f857" fmla="*/ f745 f409 1"/>
              <a:gd name="f858" fmla="*/ f746 f410 1"/>
              <a:gd name="f859" fmla="*/ f747 f409 1"/>
              <a:gd name="f860" fmla="*/ f748 f410 1"/>
            </a:gdLst>
            <a:ahLst/>
            <a:cxnLst>
              <a:cxn ang="3cd4">
                <a:pos x="hc" y="t"/>
              </a:cxn>
              <a:cxn ang="0">
                <a:pos x="r" y="vc"/>
              </a:cxn>
              <a:cxn ang="cd4">
                <a:pos x="hc" y="b"/>
              </a:cxn>
              <a:cxn ang="cd2">
                <a:pos x="l" y="vc"/>
              </a:cxn>
              <a:cxn ang="f528">
                <a:pos x="f753" y="f754"/>
              </a:cxn>
              <a:cxn ang="f528">
                <a:pos x="f755" y="f756"/>
              </a:cxn>
              <a:cxn ang="f528">
                <a:pos x="f757" y="f758"/>
              </a:cxn>
              <a:cxn ang="f528">
                <a:pos x="f759" y="f760"/>
              </a:cxn>
              <a:cxn ang="f528">
                <a:pos x="f761" y="f762"/>
              </a:cxn>
              <a:cxn ang="f528">
                <a:pos x="f763" y="f764"/>
              </a:cxn>
              <a:cxn ang="f528">
                <a:pos x="f765" y="f766"/>
              </a:cxn>
              <a:cxn ang="f528">
                <a:pos x="f767" y="f768"/>
              </a:cxn>
              <a:cxn ang="f528">
                <a:pos x="f767" y="f769"/>
              </a:cxn>
              <a:cxn ang="f528">
                <a:pos x="f770" y="f771"/>
              </a:cxn>
              <a:cxn ang="f528">
                <a:pos x="f772" y="f773"/>
              </a:cxn>
              <a:cxn ang="f528">
                <a:pos x="f774" y="f775"/>
              </a:cxn>
              <a:cxn ang="f528">
                <a:pos x="f776" y="f777"/>
              </a:cxn>
              <a:cxn ang="f528">
                <a:pos x="f778" y="f779"/>
              </a:cxn>
              <a:cxn ang="f528">
                <a:pos x="f780" y="f781"/>
              </a:cxn>
              <a:cxn ang="f528">
                <a:pos x="f782" y="f783"/>
              </a:cxn>
              <a:cxn ang="f528">
                <a:pos x="f784" y="f785"/>
              </a:cxn>
              <a:cxn ang="f528">
                <a:pos x="f786" y="f787"/>
              </a:cxn>
              <a:cxn ang="f528">
                <a:pos x="f788" y="f789"/>
              </a:cxn>
              <a:cxn ang="f528">
                <a:pos x="f790" y="f791"/>
              </a:cxn>
              <a:cxn ang="f528">
                <a:pos x="f792" y="f793"/>
              </a:cxn>
              <a:cxn ang="f528">
                <a:pos x="f794" y="f795"/>
              </a:cxn>
              <a:cxn ang="f528">
                <a:pos x="f796" y="f797"/>
              </a:cxn>
              <a:cxn ang="f528">
                <a:pos x="f798" y="f799"/>
              </a:cxn>
              <a:cxn ang="f528">
                <a:pos x="f800" y="f801"/>
              </a:cxn>
              <a:cxn ang="f528">
                <a:pos x="f802" y="f803"/>
              </a:cxn>
              <a:cxn ang="f528">
                <a:pos x="f804" y="f805"/>
              </a:cxn>
              <a:cxn ang="f528">
                <a:pos x="f806" y="f807"/>
              </a:cxn>
              <a:cxn ang="f528">
                <a:pos x="f808" y="f809"/>
              </a:cxn>
              <a:cxn ang="f528">
                <a:pos x="f810" y="f811"/>
              </a:cxn>
              <a:cxn ang="f528">
                <a:pos x="f812" y="f813"/>
              </a:cxn>
              <a:cxn ang="f528">
                <a:pos x="f814" y="f815"/>
              </a:cxn>
              <a:cxn ang="f528">
                <a:pos x="f816" y="f817"/>
              </a:cxn>
              <a:cxn ang="f528">
                <a:pos x="f818" y="f819"/>
              </a:cxn>
              <a:cxn ang="f528">
                <a:pos x="f820" y="f821"/>
              </a:cxn>
              <a:cxn ang="f528">
                <a:pos x="f822" y="f823"/>
              </a:cxn>
              <a:cxn ang="f528">
                <a:pos x="f824" y="f825"/>
              </a:cxn>
              <a:cxn ang="f528">
                <a:pos x="f826" y="f827"/>
              </a:cxn>
              <a:cxn ang="f528">
                <a:pos x="f828" y="f829"/>
              </a:cxn>
              <a:cxn ang="f528">
                <a:pos x="f830" y="f831"/>
              </a:cxn>
              <a:cxn ang="f528">
                <a:pos x="f832" y="f833"/>
              </a:cxn>
              <a:cxn ang="f528">
                <a:pos x="f834" y="f835"/>
              </a:cxn>
              <a:cxn ang="f528">
                <a:pos x="f836" y="f837"/>
              </a:cxn>
              <a:cxn ang="f528">
                <a:pos x="f838" y="f839"/>
              </a:cxn>
              <a:cxn ang="f528">
                <a:pos x="f840" y="f841"/>
              </a:cxn>
              <a:cxn ang="f528">
                <a:pos x="f842" y="f843"/>
              </a:cxn>
              <a:cxn ang="f528">
                <a:pos x="f844" y="f845"/>
              </a:cxn>
              <a:cxn ang="f528">
                <a:pos x="f846" y="f847"/>
              </a:cxn>
              <a:cxn ang="f528">
                <a:pos x="f848" y="f849"/>
              </a:cxn>
              <a:cxn ang="f528">
                <a:pos x="f850" y="f851"/>
              </a:cxn>
              <a:cxn ang="f528">
                <a:pos x="f852" y="f853"/>
              </a:cxn>
              <a:cxn ang="f528">
                <a:pos x="f854" y="f855"/>
              </a:cxn>
              <a:cxn ang="f528">
                <a:pos x="f761" y="f856"/>
              </a:cxn>
              <a:cxn ang="f528">
                <a:pos x="f857" y="f858"/>
              </a:cxn>
              <a:cxn ang="f528">
                <a:pos x="f859" y="f860"/>
              </a:cxn>
            </a:cxnLst>
            <a:rect l="f749" t="f752" r="f750" b="f751"/>
            <a:pathLst>
              <a:path w="752" h="858">
                <a:moveTo>
                  <a:pt x="f9" y="f10"/>
                </a:moveTo>
                <a:cubicBezTo>
                  <a:pt x="f11" y="f12"/>
                  <a:pt x="f13" y="f14"/>
                  <a:pt x="f15" y="f16"/>
                </a:cubicBezTo>
                <a:cubicBezTo>
                  <a:pt x="f17" y="f18"/>
                  <a:pt x="f19" y="f20"/>
                  <a:pt x="f21" y="f22"/>
                </a:cubicBezTo>
                <a:cubicBezTo>
                  <a:pt x="f23" y="f8"/>
                  <a:pt x="f24" y="f25"/>
                  <a:pt x="f26" y="f27"/>
                </a:cubicBezTo>
                <a:cubicBezTo>
                  <a:pt x="f28" y="f29"/>
                  <a:pt x="f30" y="f31"/>
                  <a:pt x="f32" y="f33"/>
                </a:cubicBezTo>
                <a:cubicBezTo>
                  <a:pt x="f6"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15" y="f63"/>
                  <a:pt x="f64" y="f65"/>
                  <a:pt x="f66" y="f67"/>
                </a:cubicBezTo>
                <a:cubicBezTo>
                  <a:pt x="f68" y="f69"/>
                  <a:pt x="f70" y="f6"/>
                  <a:pt x="f71" y="f72"/>
                </a:cubicBezTo>
                <a:cubicBezTo>
                  <a:pt x="f71" y="f72"/>
                  <a:pt x="f73" y="f72"/>
                  <a:pt x="f74" y="f72"/>
                </a:cubicBezTo>
                <a:cubicBezTo>
                  <a:pt x="f75" y="f76"/>
                  <a:pt x="f77" y="f78"/>
                  <a:pt x="f79" y="f80"/>
                </a:cubicBezTo>
                <a:cubicBezTo>
                  <a:pt x="f81" y="f82"/>
                  <a:pt x="f83" y="f84"/>
                  <a:pt x="f85" y="f86"/>
                </a:cubicBezTo>
                <a:cubicBezTo>
                  <a:pt x="f87" y="f82"/>
                  <a:pt x="f88" y="f82"/>
                  <a:pt x="f89" y="f90"/>
                </a:cubicBezTo>
                <a:cubicBezTo>
                  <a:pt x="f89" y="f84"/>
                  <a:pt x="f88" y="f91"/>
                  <a:pt x="f92" y="f93"/>
                </a:cubicBezTo>
                <a:cubicBezTo>
                  <a:pt x="f94" y="f95"/>
                  <a:pt x="f96" y="f97"/>
                  <a:pt x="f89" y="f98"/>
                </a:cubicBezTo>
                <a:cubicBezTo>
                  <a:pt x="f99" y="f62"/>
                  <a:pt x="f100" y="f101"/>
                  <a:pt x="f102" y="f97"/>
                </a:cubicBezTo>
                <a:cubicBezTo>
                  <a:pt x="f102" y="f60"/>
                  <a:pt x="f103" y="f60"/>
                  <a:pt x="f103" y="f104"/>
                </a:cubicBezTo>
                <a:cubicBezTo>
                  <a:pt x="f105" y="f106"/>
                  <a:pt x="f2" y="f107"/>
                  <a:pt x="f108" y="f109"/>
                </a:cubicBezTo>
                <a:cubicBezTo>
                  <a:pt x="f110" y="f111"/>
                  <a:pt x="f112" y="f113"/>
                  <a:pt x="f114" y="f115"/>
                </a:cubicBezTo>
                <a:cubicBezTo>
                  <a:pt x="f116" y="f117"/>
                  <a:pt x="f118" y="f119"/>
                  <a:pt x="f120" y="f121"/>
                </a:cubicBezTo>
                <a:cubicBezTo>
                  <a:pt x="f7" y="f122"/>
                  <a:pt x="f123" y="f124"/>
                  <a:pt x="f125" y="f126"/>
                </a:cubicBezTo>
                <a:cubicBezTo>
                  <a:pt x="f127" y="f128"/>
                  <a:pt x="f129" y="f10"/>
                  <a:pt x="f9" y="f10"/>
                </a:cubicBezTo>
                <a:close/>
                <a:moveTo>
                  <a:pt x="f130" y="f131"/>
                </a:moveTo>
                <a:cubicBezTo>
                  <a:pt x="f132" y="f133"/>
                  <a:pt x="f134" y="f135"/>
                  <a:pt x="f136" y="f137"/>
                </a:cubicBezTo>
                <a:cubicBezTo>
                  <a:pt x="f138" y="f139"/>
                  <a:pt x="f140" y="f141"/>
                  <a:pt x="f142" y="f143"/>
                </a:cubicBezTo>
                <a:cubicBezTo>
                  <a:pt x="f144" y="f143"/>
                  <a:pt x="f145" y="f139"/>
                  <a:pt x="f146" y="f147"/>
                </a:cubicBezTo>
                <a:cubicBezTo>
                  <a:pt x="f148" y="f125"/>
                  <a:pt x="f149" y="f150"/>
                  <a:pt x="f151" y="f147"/>
                </a:cubicBezTo>
                <a:cubicBezTo>
                  <a:pt x="f152" y="f153"/>
                  <a:pt x="f135" y="f138"/>
                  <a:pt x="f154" y="f155"/>
                </a:cubicBezTo>
                <a:cubicBezTo>
                  <a:pt x="f156" y="f157"/>
                  <a:pt x="f158" y="f79"/>
                  <a:pt x="f137" y="f89"/>
                </a:cubicBezTo>
                <a:cubicBezTo>
                  <a:pt x="f137" y="f159"/>
                  <a:pt x="f137" y="f160"/>
                  <a:pt x="f161" y="f138"/>
                </a:cubicBezTo>
                <a:cubicBezTo>
                  <a:pt x="f162" y="f163"/>
                  <a:pt x="f145" y="f164"/>
                  <a:pt x="f165" y="f166"/>
                </a:cubicBezTo>
                <a:cubicBezTo>
                  <a:pt x="f138" y="f116"/>
                  <a:pt x="f167" y="f134"/>
                  <a:pt x="f168" y="f169"/>
                </a:cubicBezTo>
                <a:cubicBezTo>
                  <a:pt x="f170" y="f171"/>
                  <a:pt x="f170" y="f172"/>
                  <a:pt x="f173" y="f148"/>
                </a:cubicBezTo>
                <a:cubicBezTo>
                  <a:pt x="f174" y="f148"/>
                  <a:pt x="f175" y="f176"/>
                  <a:pt x="f177" y="f162"/>
                </a:cubicBezTo>
                <a:cubicBezTo>
                  <a:pt x="f116" y="f127"/>
                  <a:pt x="f116" y="f178"/>
                  <a:pt x="f179" y="f180"/>
                </a:cubicBezTo>
                <a:cubicBezTo>
                  <a:pt x="f181" y="f182"/>
                  <a:pt x="f122" y="f183"/>
                  <a:pt x="f157" y="f184"/>
                </a:cubicBezTo>
                <a:cubicBezTo>
                  <a:pt x="f185" y="f186"/>
                  <a:pt x="f187" y="f188"/>
                  <a:pt x="f189" y="f188"/>
                </a:cubicBezTo>
                <a:cubicBezTo>
                  <a:pt x="f190" y="f188"/>
                  <a:pt x="f191" y="f192"/>
                  <a:pt x="f193" y="f184"/>
                </a:cubicBezTo>
                <a:cubicBezTo>
                  <a:pt x="f194" y="f195"/>
                  <a:pt x="f196" y="f183"/>
                  <a:pt x="f197" y="f198"/>
                </a:cubicBezTo>
                <a:cubicBezTo>
                  <a:pt x="f199" y="f165"/>
                  <a:pt x="f77" y="f182"/>
                  <a:pt x="f79" y="f146"/>
                </a:cubicBezTo>
                <a:cubicBezTo>
                  <a:pt x="f200" y="f124"/>
                  <a:pt x="f201" y="f184"/>
                  <a:pt x="f74" y="f154"/>
                </a:cubicBezTo>
                <a:cubicBezTo>
                  <a:pt x="f94" y="f202"/>
                  <a:pt x="f85" y="f202"/>
                  <a:pt x="f92" y="f154"/>
                </a:cubicBezTo>
                <a:cubicBezTo>
                  <a:pt x="f203" y="f186"/>
                  <a:pt x="f204" y="f205"/>
                  <a:pt x="f70" y="f206"/>
                </a:cubicBezTo>
                <a:cubicBezTo>
                  <a:pt x="f207" y="f208"/>
                  <a:pt x="f209" y="f125"/>
                  <a:pt x="f210" y="f211"/>
                </a:cubicBezTo>
                <a:cubicBezTo>
                  <a:pt x="f212" y="f213"/>
                  <a:pt x="f214" y="f215"/>
                  <a:pt x="f216" y="f217"/>
                </a:cubicBezTo>
                <a:cubicBezTo>
                  <a:pt x="f218" y="f219"/>
                  <a:pt x="f218" y="f156"/>
                  <a:pt x="f103" y="f220"/>
                </a:cubicBezTo>
                <a:cubicBezTo>
                  <a:pt x="f221" y="f150"/>
                  <a:pt x="f222" y="f139"/>
                  <a:pt x="f108" y="f153"/>
                </a:cubicBezTo>
                <a:cubicBezTo>
                  <a:pt x="f223" y="f139"/>
                  <a:pt x="f105" y="f152"/>
                  <a:pt x="f15" y="f224"/>
                </a:cubicBezTo>
                <a:cubicBezTo>
                  <a:pt x="f61" y="f217"/>
                  <a:pt x="f225" y="f217"/>
                  <a:pt x="f226" y="f227"/>
                </a:cubicBezTo>
                <a:cubicBezTo>
                  <a:pt x="f228" y="f229"/>
                  <a:pt x="f230" y="f139"/>
                  <a:pt x="f231" y="f148"/>
                </a:cubicBezTo>
                <a:cubicBezTo>
                  <a:pt x="f232" y="f233"/>
                  <a:pt x="f49" y="f151"/>
                  <a:pt x="f234" y="f208"/>
                </a:cubicBezTo>
                <a:cubicBezTo>
                  <a:pt x="f57" y="f152"/>
                  <a:pt x="f235" y="f236"/>
                  <a:pt x="f237" y="f224"/>
                </a:cubicBezTo>
                <a:cubicBezTo>
                  <a:pt x="f238" y="f227"/>
                  <a:pt x="f239" y="f186"/>
                  <a:pt x="f240" y="f241"/>
                </a:cubicBezTo>
                <a:cubicBezTo>
                  <a:pt x="f242" y="f243"/>
                  <a:pt x="f44" y="f171"/>
                  <a:pt x="f244" y="f245"/>
                </a:cubicBezTo>
                <a:cubicBezTo>
                  <a:pt x="f24" y="f246"/>
                  <a:pt x="f247" y="f161"/>
                  <a:pt x="f248" y="f233"/>
                </a:cubicBezTo>
                <a:cubicBezTo>
                  <a:pt x="f249" y="f195"/>
                  <a:pt x="f24" y="f250"/>
                  <a:pt x="f251" y="f150"/>
                </a:cubicBezTo>
                <a:cubicBezTo>
                  <a:pt x="f252" y="f188"/>
                  <a:pt x="f253" y="f241"/>
                  <a:pt x="f254" y="f195"/>
                </a:cubicBezTo>
                <a:cubicBezTo>
                  <a:pt x="f255" y="f124"/>
                  <a:pt x="f256" y="f183"/>
                  <a:pt x="f257" y="f148"/>
                </a:cubicBezTo>
                <a:cubicBezTo>
                  <a:pt x="f258" y="f142"/>
                  <a:pt x="f259" y="f180"/>
                  <a:pt x="f260" y="f130"/>
                </a:cubicBezTo>
                <a:cubicBezTo>
                  <a:pt x="f261" y="f262"/>
                  <a:pt x="f263" y="f146"/>
                  <a:pt x="f264" y="f137"/>
                </a:cubicBezTo>
                <a:cubicBezTo>
                  <a:pt x="f265" y="f153"/>
                  <a:pt x="f266" y="f130"/>
                  <a:pt x="f267" y="f268"/>
                </a:cubicBezTo>
                <a:cubicBezTo>
                  <a:pt x="f269" y="f173"/>
                  <a:pt x="f270" y="f227"/>
                  <a:pt x="f271" y="f120"/>
                </a:cubicBezTo>
                <a:cubicBezTo>
                  <a:pt x="f272" y="f273"/>
                  <a:pt x="f274" y="f275"/>
                  <a:pt x="f276" y="f277"/>
                </a:cubicBezTo>
                <a:cubicBezTo>
                  <a:pt x="f109" y="f278"/>
                  <a:pt x="f279" y="f280"/>
                  <a:pt x="f281" y="f202"/>
                </a:cubicBezTo>
                <a:cubicBezTo>
                  <a:pt x="f52" y="f282"/>
                  <a:pt x="f281" y="f227"/>
                  <a:pt x="f283" y="f224"/>
                </a:cubicBezTo>
                <a:cubicBezTo>
                  <a:pt x="f255" y="f236"/>
                  <a:pt x="f284" y="f158"/>
                  <a:pt x="f285" y="f282"/>
                </a:cubicBezTo>
                <a:cubicBezTo>
                  <a:pt x="f286" y="f287"/>
                  <a:pt x="f288" y="f289"/>
                  <a:pt x="f290" y="f291"/>
                </a:cubicBezTo>
                <a:cubicBezTo>
                  <a:pt x="f247" y="f292"/>
                  <a:pt x="f293" y="f294"/>
                  <a:pt x="f295" y="f296"/>
                </a:cubicBezTo>
                <a:cubicBezTo>
                  <a:pt x="f297" y="f298"/>
                  <a:pt x="f46" y="f299"/>
                  <a:pt x="f300" y="f118"/>
                </a:cubicBezTo>
                <a:cubicBezTo>
                  <a:pt x="f301" y="f302"/>
                  <a:pt x="f303" y="f217"/>
                  <a:pt x="f42" y="f219"/>
                </a:cubicBezTo>
                <a:cubicBezTo>
                  <a:pt x="f304" y="f219"/>
                  <a:pt x="f304" y="f305"/>
                  <a:pt x="f306" y="f307"/>
                </a:cubicBezTo>
                <a:cubicBezTo>
                  <a:pt x="f308" y="f278"/>
                  <a:pt x="f309" y="f310"/>
                  <a:pt x="f311" y="f312"/>
                </a:cubicBezTo>
                <a:cubicBezTo>
                  <a:pt x="f47" y="f273"/>
                  <a:pt x="f47" y="f313"/>
                  <a:pt x="f314" y="f313"/>
                </a:cubicBezTo>
                <a:cubicBezTo>
                  <a:pt x="f315" y="f316"/>
                  <a:pt x="f317" y="f126"/>
                  <a:pt x="f318" y="f294"/>
                </a:cubicBezTo>
                <a:cubicBezTo>
                  <a:pt x="f232" y="f319"/>
                  <a:pt x="f59" y="f320"/>
                  <a:pt x="f321" y="f312"/>
                </a:cubicBezTo>
                <a:cubicBezTo>
                  <a:pt x="f322" y="f273"/>
                  <a:pt x="f228" y="f323"/>
                  <a:pt x="f324" y="f313"/>
                </a:cubicBezTo>
                <a:cubicBezTo>
                  <a:pt x="f325" y="f326"/>
                  <a:pt x="f325" y="f326"/>
                  <a:pt x="f327" y="f328"/>
                </a:cubicBezTo>
                <a:cubicBezTo>
                  <a:pt x="f329" y="f294"/>
                  <a:pt x="f330" y="f312"/>
                  <a:pt x="f13" y="f331"/>
                </a:cubicBezTo>
                <a:cubicBezTo>
                  <a:pt x="f332" y="f316"/>
                  <a:pt x="f221" y="f333"/>
                  <a:pt x="f334" y="f335"/>
                </a:cubicBezTo>
                <a:cubicBezTo>
                  <a:pt x="f336" y="f326"/>
                  <a:pt x="f336" y="f326"/>
                  <a:pt x="f337" y="f335"/>
                </a:cubicBezTo>
                <a:cubicBezTo>
                  <a:pt x="f338" y="f320"/>
                  <a:pt x="f338" y="f320"/>
                  <a:pt x="f96" y="f339"/>
                </a:cubicBezTo>
                <a:cubicBezTo>
                  <a:pt x="f94" y="f335"/>
                  <a:pt x="f340" y="f341"/>
                  <a:pt x="f71" y="f29"/>
                </a:cubicBezTo>
                <a:cubicBezTo>
                  <a:pt x="f342" y="f313"/>
                  <a:pt x="f343" y="f275"/>
                  <a:pt x="f344" y="f345"/>
                </a:cubicBezTo>
                <a:cubicBezTo>
                  <a:pt x="f81" y="f278"/>
                  <a:pt x="f346" y="f347"/>
                  <a:pt x="f77" y="f347"/>
                </a:cubicBezTo>
                <a:cubicBezTo>
                  <a:pt x="f199" y="f348"/>
                  <a:pt x="f349" y="f350"/>
                  <a:pt x="f159" y="f351"/>
                </a:cubicBezTo>
                <a:cubicBezTo>
                  <a:pt x="f194" y="f126"/>
                  <a:pt x="f194" y="f126"/>
                  <a:pt x="f352" y="f345"/>
                </a:cubicBezTo>
                <a:cubicBezTo>
                  <a:pt x="f353" y="f278"/>
                  <a:pt x="f157" y="f131"/>
                  <a:pt x="f33" y="f347"/>
                </a:cubicBezTo>
                <a:cubicBezTo>
                  <a:pt x="f354" y="f224"/>
                  <a:pt x="f354" y="f224"/>
                  <a:pt x="f130" y="f131"/>
                </a:cubicBezTo>
                <a:close/>
                <a:moveTo>
                  <a:pt x="f355" y="f356"/>
                </a:moveTo>
                <a:cubicBezTo>
                  <a:pt x="f34" y="f357"/>
                  <a:pt x="f344" y="f74"/>
                  <a:pt x="f358" y="f83"/>
                </a:cubicBezTo>
                <a:cubicBezTo>
                  <a:pt x="f33" y="f359"/>
                  <a:pt x="f360" y="f361"/>
                  <a:pt x="f362" y="f212"/>
                </a:cubicBezTo>
                <a:cubicBezTo>
                  <a:pt x="f363" y="f364"/>
                  <a:pt x="f365" y="f366"/>
                  <a:pt x="f367" y="f366"/>
                </a:cubicBezTo>
                <a:cubicBezTo>
                  <a:pt x="f33" y="f366"/>
                  <a:pt x="f185" y="f368"/>
                  <a:pt x="f352" y="f369"/>
                </a:cubicBezTo>
                <a:cubicBezTo>
                  <a:pt x="f370" y="f364"/>
                  <a:pt x="f343" y="f371"/>
                  <a:pt x="f372" y="f96"/>
                </a:cubicBezTo>
                <a:cubicBezTo>
                  <a:pt x="f373" y="f374"/>
                  <a:pt x="f375" y="f73"/>
                  <a:pt x="f375" y="f83"/>
                </a:cubicBezTo>
                <a:cubicBezTo>
                  <a:pt x="f373" y="f376"/>
                  <a:pt x="f377" y="f356"/>
                  <a:pt x="f355" y="f356"/>
                </a:cubicBezTo>
                <a:close/>
                <a:moveTo>
                  <a:pt x="f51" y="f378"/>
                </a:moveTo>
                <a:cubicBezTo>
                  <a:pt x="f379" y="f361"/>
                  <a:pt x="f380" y="f337"/>
                  <a:pt x="f295" y="f381"/>
                </a:cubicBezTo>
                <a:cubicBezTo>
                  <a:pt x="f288" y="f223"/>
                  <a:pt x="f382" y="f223"/>
                  <a:pt x="f383" y="f68"/>
                </a:cubicBezTo>
                <a:cubicBezTo>
                  <a:pt x="f257" y="f103"/>
                  <a:pt x="f52" y="f384"/>
                  <a:pt x="f281" y="f385"/>
                </a:cubicBezTo>
                <a:cubicBezTo>
                  <a:pt x="f386" y="f337"/>
                  <a:pt x="f258" y="f371"/>
                  <a:pt x="f387" y="f388"/>
                </a:cubicBezTo>
                <a:cubicBezTo>
                  <a:pt x="f48" y="f75"/>
                  <a:pt x="f389" y="f378"/>
                  <a:pt x="f51" y="f378"/>
                </a:cubicBezTo>
                <a:close/>
                <a:moveTo>
                  <a:pt x="f61" y="f390"/>
                </a:moveTo>
                <a:cubicBezTo>
                  <a:pt x="f223" y="f391"/>
                  <a:pt x="f392" y="f393"/>
                  <a:pt x="f394" y="f395"/>
                </a:cubicBezTo>
                <a:cubicBezTo>
                  <a:pt x="f218" y="f353"/>
                  <a:pt x="f222" y="f190"/>
                  <a:pt x="f396" y="f397"/>
                </a:cubicBezTo>
                <a:cubicBezTo>
                  <a:pt x="f330" y="f398"/>
                  <a:pt x="f399" y="f400"/>
                  <a:pt x="f401" y="f402"/>
                </a:cubicBezTo>
                <a:cubicBezTo>
                  <a:pt x="f403" y="f404"/>
                  <a:pt x="f405" y="f349"/>
                  <a:pt x="f406" y="f402"/>
                </a:cubicBezTo>
                <a:cubicBezTo>
                  <a:pt x="f368" y="f407"/>
                  <a:pt x="f15" y="f157"/>
                  <a:pt x="f61" y="f390"/>
                </a:cubicBezTo>
                <a:close/>
              </a:path>
            </a:pathLst>
          </a:custGeom>
          <a:solidFill>
            <a:srgbClr val="E57111"/>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05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name="Slide18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C883E3-7C90-4680-B3B1-3523D2402782}"/>
              </a:ext>
            </a:extLst>
          </p:cNvPr>
          <p:cNvSpPr txBox="1">
            <a:spLocks noGrp="1"/>
          </p:cNvSpPr>
          <p:nvPr>
            <p:ph type="body" idx="4294967295"/>
          </p:nvPr>
        </p:nvSpPr>
        <p:spPr>
          <a:xfrm>
            <a:off x="242645" y="92610"/>
            <a:ext cx="8679896" cy="543181"/>
          </a:xfrm>
        </p:spPr>
        <p:txBody>
          <a:bodyPr anchor="ctr" anchorCtr="1"/>
          <a:lstStyle/>
          <a:p>
            <a:pPr marL="0" lvl="0" indent="0" algn="ctr">
              <a:buNone/>
            </a:pPr>
            <a:r>
              <a:rPr lang="en-US" sz="3600">
                <a:solidFill>
                  <a:srgbClr val="000000"/>
                </a:solidFill>
                <a:latin typeface="Arial"/>
                <a:cs typeface="Arial" panose="020B0604020202020204" pitchFamily="34" charset="0"/>
              </a:rPr>
              <a:t>Fully Editable Icon Sets: A</a:t>
            </a:r>
          </a:p>
        </p:txBody>
      </p:sp>
      <p:sp>
        <p:nvSpPr>
          <p:cNvPr id="3" name="Diamond 5">
            <a:extLst>
              <a:ext uri="{FF2B5EF4-FFF2-40B4-BE49-F238E27FC236}">
                <a16:creationId xmlns:a16="http://schemas.microsoft.com/office/drawing/2014/main" id="{87ADB9BB-FA69-4D70-9AC4-FACFE7EED7AB}"/>
              </a:ext>
            </a:extLst>
          </p:cNvPr>
          <p:cNvSpPr/>
          <p:nvPr/>
        </p:nvSpPr>
        <p:spPr>
          <a:xfrm>
            <a:off x="4584051" y="1119115"/>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4" name="Isosceles Triangle 51">
            <a:extLst>
              <a:ext uri="{FF2B5EF4-FFF2-40B4-BE49-F238E27FC236}">
                <a16:creationId xmlns:a16="http://schemas.microsoft.com/office/drawing/2014/main" id="{E4C439F8-3AD3-4743-828C-39811413EB21}"/>
              </a:ext>
            </a:extLst>
          </p:cNvPr>
          <p:cNvSpPr/>
          <p:nvPr/>
        </p:nvSpPr>
        <p:spPr>
          <a:xfrm>
            <a:off x="3954990" y="1172013"/>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5" name="Isosceles Triangle 57">
            <a:extLst>
              <a:ext uri="{FF2B5EF4-FFF2-40B4-BE49-F238E27FC236}">
                <a16:creationId xmlns:a16="http://schemas.microsoft.com/office/drawing/2014/main" id="{32E6ABC0-9486-438F-9A34-D6C7AB69B3B1}"/>
              </a:ext>
            </a:extLst>
          </p:cNvPr>
          <p:cNvSpPr/>
          <p:nvPr/>
        </p:nvSpPr>
        <p:spPr>
          <a:xfrm>
            <a:off x="4585615" y="3390156"/>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6" name="Rectangle 7">
            <a:extLst>
              <a:ext uri="{FF2B5EF4-FFF2-40B4-BE49-F238E27FC236}">
                <a16:creationId xmlns:a16="http://schemas.microsoft.com/office/drawing/2014/main" id="{A186A7DC-A871-41D8-8D53-32458D6028BF}"/>
              </a:ext>
            </a:extLst>
          </p:cNvPr>
          <p:cNvSpPr/>
          <p:nvPr/>
        </p:nvSpPr>
        <p:spPr>
          <a:xfrm rot="18900010">
            <a:off x="7189300" y="2740924"/>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7" name="Parallelogram 15">
            <a:extLst>
              <a:ext uri="{FF2B5EF4-FFF2-40B4-BE49-F238E27FC236}">
                <a16:creationId xmlns:a16="http://schemas.microsoft.com/office/drawing/2014/main" id="{41DD9E6F-8E5F-4EEB-83DC-E8A08B89CE3A}"/>
              </a:ext>
            </a:extLst>
          </p:cNvPr>
          <p:cNvSpPr/>
          <p:nvPr/>
        </p:nvSpPr>
        <p:spPr>
          <a:xfrm flipH="1">
            <a:off x="3950272" y="3481431"/>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8" name="Freeform 19">
            <a:extLst>
              <a:ext uri="{FF2B5EF4-FFF2-40B4-BE49-F238E27FC236}">
                <a16:creationId xmlns:a16="http://schemas.microsoft.com/office/drawing/2014/main" id="{9219CD9F-0BC1-4DE1-BD0B-864AA31D3457}"/>
              </a:ext>
            </a:extLst>
          </p:cNvPr>
          <p:cNvSpPr/>
          <p:nvPr/>
        </p:nvSpPr>
        <p:spPr>
          <a:xfrm>
            <a:off x="5809055" y="2731879"/>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9" name="Rectangle 30">
            <a:extLst>
              <a:ext uri="{FF2B5EF4-FFF2-40B4-BE49-F238E27FC236}">
                <a16:creationId xmlns:a16="http://schemas.microsoft.com/office/drawing/2014/main" id="{43591B81-88DB-4CF8-BCD7-E4BA5A9161E3}"/>
              </a:ext>
            </a:extLst>
          </p:cNvPr>
          <p:cNvSpPr/>
          <p:nvPr/>
        </p:nvSpPr>
        <p:spPr>
          <a:xfrm>
            <a:off x="8297777" y="2700424"/>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0" name="Rectangle 7">
            <a:extLst>
              <a:ext uri="{FF2B5EF4-FFF2-40B4-BE49-F238E27FC236}">
                <a16:creationId xmlns:a16="http://schemas.microsoft.com/office/drawing/2014/main" id="{32FFFF95-9BA8-4DDB-B5D6-ABA60E31CF00}"/>
              </a:ext>
            </a:extLst>
          </p:cNvPr>
          <p:cNvSpPr/>
          <p:nvPr/>
        </p:nvSpPr>
        <p:spPr>
          <a:xfrm>
            <a:off x="5213122" y="1139040"/>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1" name="Rectangle 15">
            <a:extLst>
              <a:ext uri="{FF2B5EF4-FFF2-40B4-BE49-F238E27FC236}">
                <a16:creationId xmlns:a16="http://schemas.microsoft.com/office/drawing/2014/main" id="{E4356F79-0B4F-458A-A213-A215D5D810BF}"/>
              </a:ext>
            </a:extLst>
          </p:cNvPr>
          <p:cNvSpPr/>
          <p:nvPr/>
        </p:nvSpPr>
        <p:spPr>
          <a:xfrm rot="5400013">
            <a:off x="5803266" y="1139041"/>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2" name="Pie 24">
            <a:extLst>
              <a:ext uri="{FF2B5EF4-FFF2-40B4-BE49-F238E27FC236}">
                <a16:creationId xmlns:a16="http://schemas.microsoft.com/office/drawing/2014/main" id="{28385948-B3E5-4E2F-A357-A7E1B825EBC9}"/>
              </a:ext>
            </a:extLst>
          </p:cNvPr>
          <p:cNvSpPr/>
          <p:nvPr/>
        </p:nvSpPr>
        <p:spPr>
          <a:xfrm>
            <a:off x="5107445" y="3464240"/>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3" name="Block Arc 14">
            <a:extLst>
              <a:ext uri="{FF2B5EF4-FFF2-40B4-BE49-F238E27FC236}">
                <a16:creationId xmlns:a16="http://schemas.microsoft.com/office/drawing/2014/main" id="{0DA11F17-CA78-43DE-872F-BB427052097C}"/>
              </a:ext>
            </a:extLst>
          </p:cNvPr>
          <p:cNvSpPr/>
          <p:nvPr/>
        </p:nvSpPr>
        <p:spPr>
          <a:xfrm rot="16200004">
            <a:off x="6394015" y="1102958"/>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4" name="Block Arc 41">
            <a:extLst>
              <a:ext uri="{FF2B5EF4-FFF2-40B4-BE49-F238E27FC236}">
                <a16:creationId xmlns:a16="http://schemas.microsoft.com/office/drawing/2014/main" id="{BF6D5AC8-916A-4008-8F32-715F042A1539}"/>
              </a:ext>
            </a:extLst>
          </p:cNvPr>
          <p:cNvSpPr/>
          <p:nvPr/>
        </p:nvSpPr>
        <p:spPr>
          <a:xfrm>
            <a:off x="7056415" y="1068229"/>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5" name="Right Triangle 17">
            <a:extLst>
              <a:ext uri="{FF2B5EF4-FFF2-40B4-BE49-F238E27FC236}">
                <a16:creationId xmlns:a16="http://schemas.microsoft.com/office/drawing/2014/main" id="{5E830354-54CA-48A8-9A58-E7DEE42949F8}"/>
              </a:ext>
            </a:extLst>
          </p:cNvPr>
          <p:cNvSpPr/>
          <p:nvPr/>
        </p:nvSpPr>
        <p:spPr>
          <a:xfrm>
            <a:off x="5779309" y="3450717"/>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6" name="Oval 66">
            <a:extLst>
              <a:ext uri="{FF2B5EF4-FFF2-40B4-BE49-F238E27FC236}">
                <a16:creationId xmlns:a16="http://schemas.microsoft.com/office/drawing/2014/main" id="{59150BE6-462C-4C6E-8060-B0CE1E977DF9}"/>
              </a:ext>
            </a:extLst>
          </p:cNvPr>
          <p:cNvSpPr/>
          <p:nvPr/>
        </p:nvSpPr>
        <p:spPr>
          <a:xfrm rot="20700014">
            <a:off x="4603145" y="2725663"/>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7" name="Rectangle 9">
            <a:extLst>
              <a:ext uri="{FF2B5EF4-FFF2-40B4-BE49-F238E27FC236}">
                <a16:creationId xmlns:a16="http://schemas.microsoft.com/office/drawing/2014/main" id="{AF29BF95-3269-4EAB-AC0A-F941BC0BE13A}"/>
              </a:ext>
            </a:extLst>
          </p:cNvPr>
          <p:cNvSpPr/>
          <p:nvPr/>
        </p:nvSpPr>
        <p:spPr>
          <a:xfrm>
            <a:off x="3300883" y="2658938"/>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8" name="Frame 17">
            <a:extLst>
              <a:ext uri="{FF2B5EF4-FFF2-40B4-BE49-F238E27FC236}">
                <a16:creationId xmlns:a16="http://schemas.microsoft.com/office/drawing/2014/main" id="{C3AAF192-C6DF-43B1-920B-F7A3FDE4F175}"/>
              </a:ext>
            </a:extLst>
          </p:cNvPr>
          <p:cNvSpPr/>
          <p:nvPr/>
        </p:nvSpPr>
        <p:spPr>
          <a:xfrm>
            <a:off x="3282174" y="3460062"/>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9" name="Teardrop 1">
            <a:extLst>
              <a:ext uri="{FF2B5EF4-FFF2-40B4-BE49-F238E27FC236}">
                <a16:creationId xmlns:a16="http://schemas.microsoft.com/office/drawing/2014/main" id="{CF18E8BA-B29D-4D55-BB90-A19FE5C53198}"/>
              </a:ext>
            </a:extLst>
          </p:cNvPr>
          <p:cNvSpPr/>
          <p:nvPr/>
        </p:nvSpPr>
        <p:spPr>
          <a:xfrm rot="18805988">
            <a:off x="7595027" y="1154508"/>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0" name="Rectangle 130">
            <a:extLst>
              <a:ext uri="{FF2B5EF4-FFF2-40B4-BE49-F238E27FC236}">
                <a16:creationId xmlns:a16="http://schemas.microsoft.com/office/drawing/2014/main" id="{41AA95EF-B8C4-44A8-843A-EE66B00B0214}"/>
              </a:ext>
            </a:extLst>
          </p:cNvPr>
          <p:cNvSpPr/>
          <p:nvPr/>
        </p:nvSpPr>
        <p:spPr>
          <a:xfrm>
            <a:off x="8199616" y="1154567"/>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1" name="Right Triangle 17">
            <a:extLst>
              <a:ext uri="{FF2B5EF4-FFF2-40B4-BE49-F238E27FC236}">
                <a16:creationId xmlns:a16="http://schemas.microsoft.com/office/drawing/2014/main" id="{5BFC95B9-B806-4FFF-94B8-D4F36374E49C}"/>
              </a:ext>
            </a:extLst>
          </p:cNvPr>
          <p:cNvSpPr/>
          <p:nvPr/>
        </p:nvSpPr>
        <p:spPr>
          <a:xfrm>
            <a:off x="7022610" y="3433517"/>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2" name="Right Triangle 17">
            <a:extLst>
              <a:ext uri="{FF2B5EF4-FFF2-40B4-BE49-F238E27FC236}">
                <a16:creationId xmlns:a16="http://schemas.microsoft.com/office/drawing/2014/main" id="{FD174303-1BAE-49B9-BC0A-B5C6934E301D}"/>
              </a:ext>
            </a:extLst>
          </p:cNvPr>
          <p:cNvSpPr/>
          <p:nvPr/>
        </p:nvSpPr>
        <p:spPr>
          <a:xfrm>
            <a:off x="6366327" y="3433517"/>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3" name="Right Triangle 17">
            <a:extLst>
              <a:ext uri="{FF2B5EF4-FFF2-40B4-BE49-F238E27FC236}">
                <a16:creationId xmlns:a16="http://schemas.microsoft.com/office/drawing/2014/main" id="{5BF197A8-C2DC-4165-A099-9B554B260953}"/>
              </a:ext>
            </a:extLst>
          </p:cNvPr>
          <p:cNvSpPr/>
          <p:nvPr/>
        </p:nvSpPr>
        <p:spPr>
          <a:xfrm>
            <a:off x="7678884" y="3433517"/>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4" name="Oval 44">
            <a:extLst>
              <a:ext uri="{FF2B5EF4-FFF2-40B4-BE49-F238E27FC236}">
                <a16:creationId xmlns:a16="http://schemas.microsoft.com/office/drawing/2014/main" id="{46439070-26D1-4B80-9990-4BBB0AE4B3A9}"/>
              </a:ext>
            </a:extLst>
          </p:cNvPr>
          <p:cNvSpPr/>
          <p:nvPr/>
        </p:nvSpPr>
        <p:spPr>
          <a:xfrm>
            <a:off x="8335167" y="3433517"/>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5" name="Google Shape;6000;p67">
            <a:extLst>
              <a:ext uri="{FF2B5EF4-FFF2-40B4-BE49-F238E27FC236}">
                <a16:creationId xmlns:a16="http://schemas.microsoft.com/office/drawing/2014/main" id="{2C73529D-B519-4AF6-8BE3-3D256C6EB23B}"/>
              </a:ext>
            </a:extLst>
          </p:cNvPr>
          <p:cNvSpPr/>
          <p:nvPr/>
        </p:nvSpPr>
        <p:spPr>
          <a:xfrm>
            <a:off x="3263393" y="1109075"/>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26" name="Google Shape;6029;p67">
            <a:extLst>
              <a:ext uri="{FF2B5EF4-FFF2-40B4-BE49-F238E27FC236}">
                <a16:creationId xmlns:a16="http://schemas.microsoft.com/office/drawing/2014/main" id="{AA0ECFC1-B576-4663-9F91-5E24A115ADA1}"/>
              </a:ext>
            </a:extLst>
          </p:cNvPr>
          <p:cNvGrpSpPr/>
          <p:nvPr/>
        </p:nvGrpSpPr>
        <p:grpSpPr>
          <a:xfrm>
            <a:off x="7025856" y="4064928"/>
            <a:ext cx="303114" cy="420175"/>
            <a:chOff x="7025856" y="4064928"/>
            <a:chExt cx="303114" cy="420175"/>
          </a:xfrm>
        </p:grpSpPr>
        <p:sp>
          <p:nvSpPr>
            <p:cNvPr id="27" name="Google Shape;6030;p67">
              <a:extLst>
                <a:ext uri="{FF2B5EF4-FFF2-40B4-BE49-F238E27FC236}">
                  <a16:creationId xmlns:a16="http://schemas.microsoft.com/office/drawing/2014/main" id="{7788D327-F38B-40F0-99A5-91A8AB7A090F}"/>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8" name="Google Shape;6031;p67">
              <a:extLst>
                <a:ext uri="{FF2B5EF4-FFF2-40B4-BE49-F238E27FC236}">
                  <a16:creationId xmlns:a16="http://schemas.microsoft.com/office/drawing/2014/main" id="{7D4CDA6B-79A5-4072-85CC-9855CB95D25C}"/>
                </a:ext>
              </a:extLst>
            </p:cNvPr>
            <p:cNvSpPr/>
            <p:nvPr/>
          </p:nvSpPr>
          <p:spPr>
            <a:xfrm>
              <a:off x="7163793" y="4172571"/>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9" name="Google Shape;6032;p67">
              <a:extLst>
                <a:ext uri="{FF2B5EF4-FFF2-40B4-BE49-F238E27FC236}">
                  <a16:creationId xmlns:a16="http://schemas.microsoft.com/office/drawing/2014/main" id="{2138B486-7950-465A-9760-5F4351D044DB}"/>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0" name="Google Shape;6033;p67">
              <a:extLst>
                <a:ext uri="{FF2B5EF4-FFF2-40B4-BE49-F238E27FC236}">
                  <a16:creationId xmlns:a16="http://schemas.microsoft.com/office/drawing/2014/main" id="{894A51B4-2C7F-4737-8156-7A33F0C869F0}"/>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1" name="Google Shape;6066;p67">
            <a:extLst>
              <a:ext uri="{FF2B5EF4-FFF2-40B4-BE49-F238E27FC236}">
                <a16:creationId xmlns:a16="http://schemas.microsoft.com/office/drawing/2014/main" id="{A03ED6AC-78C8-4C5B-A97E-1C99FA1D6333}"/>
              </a:ext>
            </a:extLst>
          </p:cNvPr>
          <p:cNvGrpSpPr/>
          <p:nvPr/>
        </p:nvGrpSpPr>
        <p:grpSpPr>
          <a:xfrm>
            <a:off x="3235348" y="1800673"/>
            <a:ext cx="483150" cy="480763"/>
            <a:chOff x="3235348" y="1800673"/>
            <a:chExt cx="483150" cy="480763"/>
          </a:xfrm>
        </p:grpSpPr>
        <p:sp>
          <p:nvSpPr>
            <p:cNvPr id="32" name="Google Shape;6067;p67">
              <a:extLst>
                <a:ext uri="{FF2B5EF4-FFF2-40B4-BE49-F238E27FC236}">
                  <a16:creationId xmlns:a16="http://schemas.microsoft.com/office/drawing/2014/main" id="{C74EB532-2588-4EDE-A1C6-C1DC02446203}"/>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3" name="Google Shape;6068;p67">
              <a:extLst>
                <a:ext uri="{FF2B5EF4-FFF2-40B4-BE49-F238E27FC236}">
                  <a16:creationId xmlns:a16="http://schemas.microsoft.com/office/drawing/2014/main" id="{C5B9E273-5D01-494D-8EFA-3D493D3DB908}"/>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4" name="Google Shape;5976;p67">
            <a:extLst>
              <a:ext uri="{FF2B5EF4-FFF2-40B4-BE49-F238E27FC236}">
                <a16:creationId xmlns:a16="http://schemas.microsoft.com/office/drawing/2014/main" id="{B65215F9-1C0F-464F-BF10-480463D5A178}"/>
              </a:ext>
            </a:extLst>
          </p:cNvPr>
          <p:cNvGrpSpPr/>
          <p:nvPr/>
        </p:nvGrpSpPr>
        <p:grpSpPr>
          <a:xfrm>
            <a:off x="3299914" y="4214195"/>
            <a:ext cx="371547" cy="331551"/>
            <a:chOff x="3299914" y="4214195"/>
            <a:chExt cx="371547" cy="331551"/>
          </a:xfrm>
        </p:grpSpPr>
        <p:sp>
          <p:nvSpPr>
            <p:cNvPr id="35" name="Google Shape;5977;p67">
              <a:extLst>
                <a:ext uri="{FF2B5EF4-FFF2-40B4-BE49-F238E27FC236}">
                  <a16:creationId xmlns:a16="http://schemas.microsoft.com/office/drawing/2014/main" id="{866F6312-425A-4CED-B44A-CDD4CB0E30DD}"/>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6" name="Google Shape;5978;p67">
              <a:extLst>
                <a:ext uri="{FF2B5EF4-FFF2-40B4-BE49-F238E27FC236}">
                  <a16:creationId xmlns:a16="http://schemas.microsoft.com/office/drawing/2014/main" id="{0C3F434B-B125-4CED-A866-4D4A60237C92}"/>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7" name="Google Shape;5979;p67">
              <a:extLst>
                <a:ext uri="{FF2B5EF4-FFF2-40B4-BE49-F238E27FC236}">
                  <a16:creationId xmlns:a16="http://schemas.microsoft.com/office/drawing/2014/main" id="{71F4E7A6-AF2C-43AB-84D9-AD71E482CEF4}"/>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8" name="Google Shape;5989;p67">
            <a:extLst>
              <a:ext uri="{FF2B5EF4-FFF2-40B4-BE49-F238E27FC236}">
                <a16:creationId xmlns:a16="http://schemas.microsoft.com/office/drawing/2014/main" id="{B65019E6-B200-40BB-99DD-B34DD8BA7AC1}"/>
              </a:ext>
            </a:extLst>
          </p:cNvPr>
          <p:cNvGrpSpPr/>
          <p:nvPr/>
        </p:nvGrpSpPr>
        <p:grpSpPr>
          <a:xfrm>
            <a:off x="6324529" y="4126467"/>
            <a:ext cx="372408" cy="364370"/>
            <a:chOff x="6324529" y="4126467"/>
            <a:chExt cx="372408" cy="364370"/>
          </a:xfrm>
        </p:grpSpPr>
        <p:sp>
          <p:nvSpPr>
            <p:cNvPr id="39" name="Google Shape;5990;p67">
              <a:extLst>
                <a:ext uri="{FF2B5EF4-FFF2-40B4-BE49-F238E27FC236}">
                  <a16:creationId xmlns:a16="http://schemas.microsoft.com/office/drawing/2014/main" id="{27709895-B920-4F13-AB12-8AD590CED1DA}"/>
                </a:ext>
              </a:extLst>
            </p:cNvPr>
            <p:cNvSpPr/>
            <p:nvPr/>
          </p:nvSpPr>
          <p:spPr>
            <a:xfrm>
              <a:off x="6440210" y="4126467"/>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0" name="Google Shape;5991;p67">
              <a:extLst>
                <a:ext uri="{FF2B5EF4-FFF2-40B4-BE49-F238E27FC236}">
                  <a16:creationId xmlns:a16="http://schemas.microsoft.com/office/drawing/2014/main" id="{600EC6BC-14CA-4FC9-BA32-42A5F5C1496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1" name="Google Shape;5992;p67">
              <a:extLst>
                <a:ext uri="{FF2B5EF4-FFF2-40B4-BE49-F238E27FC236}">
                  <a16:creationId xmlns:a16="http://schemas.microsoft.com/office/drawing/2014/main" id="{0637EE84-F00A-425C-9CD5-C9F612FC522C}"/>
                </a:ext>
              </a:extLst>
            </p:cNvPr>
            <p:cNvSpPr/>
            <p:nvPr/>
          </p:nvSpPr>
          <p:spPr>
            <a:xfrm>
              <a:off x="6324529" y="4198568"/>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2" name="Google Shape;6007;p67">
            <a:extLst>
              <a:ext uri="{FF2B5EF4-FFF2-40B4-BE49-F238E27FC236}">
                <a16:creationId xmlns:a16="http://schemas.microsoft.com/office/drawing/2014/main" id="{1C130403-7390-40A6-AB30-ABE5B6CF1E06}"/>
              </a:ext>
            </a:extLst>
          </p:cNvPr>
          <p:cNvGrpSpPr/>
          <p:nvPr/>
        </p:nvGrpSpPr>
        <p:grpSpPr>
          <a:xfrm>
            <a:off x="3964161" y="4157045"/>
            <a:ext cx="352263" cy="356771"/>
            <a:chOff x="3964161" y="4157045"/>
            <a:chExt cx="352263" cy="356771"/>
          </a:xfrm>
        </p:grpSpPr>
        <p:sp>
          <p:nvSpPr>
            <p:cNvPr id="43" name="Google Shape;6008;p67">
              <a:extLst>
                <a:ext uri="{FF2B5EF4-FFF2-40B4-BE49-F238E27FC236}">
                  <a16:creationId xmlns:a16="http://schemas.microsoft.com/office/drawing/2014/main" id="{47D7E322-9049-4166-BE4B-3CA7551F0AD5}"/>
                </a:ext>
              </a:extLst>
            </p:cNvPr>
            <p:cNvSpPr/>
            <p:nvPr/>
          </p:nvSpPr>
          <p:spPr>
            <a:xfrm>
              <a:off x="3964161"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4" name="Google Shape;6009;p67">
              <a:extLst>
                <a:ext uri="{FF2B5EF4-FFF2-40B4-BE49-F238E27FC236}">
                  <a16:creationId xmlns:a16="http://schemas.microsoft.com/office/drawing/2014/main" id="{735DBCB7-E42F-4B12-9402-AA38BB2C5C9A}"/>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5" name="Google Shape;6018;p67">
            <a:extLst>
              <a:ext uri="{FF2B5EF4-FFF2-40B4-BE49-F238E27FC236}">
                <a16:creationId xmlns:a16="http://schemas.microsoft.com/office/drawing/2014/main" id="{23ACDACB-682F-461E-8835-77E5FEC02C0B}"/>
              </a:ext>
            </a:extLst>
          </p:cNvPr>
          <p:cNvGrpSpPr/>
          <p:nvPr/>
        </p:nvGrpSpPr>
        <p:grpSpPr>
          <a:xfrm>
            <a:off x="7665927" y="4173513"/>
            <a:ext cx="365202" cy="332668"/>
            <a:chOff x="7665927" y="4173513"/>
            <a:chExt cx="365202" cy="332668"/>
          </a:xfrm>
        </p:grpSpPr>
        <p:sp>
          <p:nvSpPr>
            <p:cNvPr id="46" name="Google Shape;6019;p67">
              <a:extLst>
                <a:ext uri="{FF2B5EF4-FFF2-40B4-BE49-F238E27FC236}">
                  <a16:creationId xmlns:a16="http://schemas.microsoft.com/office/drawing/2014/main" id="{F5DD54CC-C640-4DC2-A4A5-0190DF3E90BF}"/>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7" name="Google Shape;6020;p67">
              <a:extLst>
                <a:ext uri="{FF2B5EF4-FFF2-40B4-BE49-F238E27FC236}">
                  <a16:creationId xmlns:a16="http://schemas.microsoft.com/office/drawing/2014/main" id="{72C409FF-22A2-4014-B0B8-90952CAC21BF}"/>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8" name="Google Shape;6021;p67">
              <a:extLst>
                <a:ext uri="{FF2B5EF4-FFF2-40B4-BE49-F238E27FC236}">
                  <a16:creationId xmlns:a16="http://schemas.microsoft.com/office/drawing/2014/main" id="{B593FA3D-63D2-4FEF-BD5D-E83CE6DD09D5}"/>
                </a:ext>
              </a:extLst>
            </p:cNvPr>
            <p:cNvSpPr/>
            <p:nvPr/>
          </p:nvSpPr>
          <p:spPr>
            <a:xfrm>
              <a:off x="7985912" y="4292833"/>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9" name="Google Shape;6022;p67">
              <a:extLst>
                <a:ext uri="{FF2B5EF4-FFF2-40B4-BE49-F238E27FC236}">
                  <a16:creationId xmlns:a16="http://schemas.microsoft.com/office/drawing/2014/main" id="{B67F44EB-E80A-479E-B518-C15AD18B798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0" name="Google Shape;6023;p67">
              <a:extLst>
                <a:ext uri="{FF2B5EF4-FFF2-40B4-BE49-F238E27FC236}">
                  <a16:creationId xmlns:a16="http://schemas.microsoft.com/office/drawing/2014/main" id="{59207BC7-F981-43AA-9DB2-C0B24C531E23}"/>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1" name="Google Shape;6024;p67">
              <a:extLst>
                <a:ext uri="{FF2B5EF4-FFF2-40B4-BE49-F238E27FC236}">
                  <a16:creationId xmlns:a16="http://schemas.microsoft.com/office/drawing/2014/main" id="{F4F87BDE-4138-46AE-82E9-E39DF4B754AF}"/>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2" name="Google Shape;6025;p67">
              <a:extLst>
                <a:ext uri="{FF2B5EF4-FFF2-40B4-BE49-F238E27FC236}">
                  <a16:creationId xmlns:a16="http://schemas.microsoft.com/office/drawing/2014/main" id="{FB4A8A36-709C-4952-87BA-92D60E02D6D6}"/>
                </a:ext>
              </a:extLst>
            </p:cNvPr>
            <p:cNvSpPr/>
            <p:nvPr/>
          </p:nvSpPr>
          <p:spPr>
            <a:xfrm>
              <a:off x="7665927" y="4411239"/>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3" h="3309">
                  <a:moveTo>
                    <a:pt x="f5" y="f2"/>
                  </a:moveTo>
                  <a:cubicBezTo>
                    <a:pt x="f6" y="f2"/>
                    <a:pt x="f7" y="f8"/>
                    <a:pt x="f7" y="f9"/>
                  </a:cubicBezTo>
                  <a:lnTo>
                    <a:pt x="f7" y="f10"/>
                  </a:lnTo>
                  <a:cubicBezTo>
                    <a:pt x="f7" y="f11"/>
                    <a:pt x="f6" y="f12"/>
                    <a:pt x="f5" y="f12"/>
                  </a:cubicBezTo>
                  <a:lnTo>
                    <a:pt x="f3" y="f12"/>
                  </a:ln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53" name="Google Shape;6043;p67">
            <a:extLst>
              <a:ext uri="{FF2B5EF4-FFF2-40B4-BE49-F238E27FC236}">
                <a16:creationId xmlns:a16="http://schemas.microsoft.com/office/drawing/2014/main" id="{E0EC55D4-B949-4B54-9D91-E4FD8AB2269D}"/>
              </a:ext>
            </a:extLst>
          </p:cNvPr>
          <p:cNvSpPr/>
          <p:nvPr/>
        </p:nvSpPr>
        <p:spPr>
          <a:xfrm>
            <a:off x="4558101" y="4157703"/>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54" name="Google Shape;6052;p67">
            <a:extLst>
              <a:ext uri="{FF2B5EF4-FFF2-40B4-BE49-F238E27FC236}">
                <a16:creationId xmlns:a16="http://schemas.microsoft.com/office/drawing/2014/main" id="{59A6B9C3-927B-4EED-AD2F-52C280E5CC34}"/>
              </a:ext>
            </a:extLst>
          </p:cNvPr>
          <p:cNvGrpSpPr/>
          <p:nvPr/>
        </p:nvGrpSpPr>
        <p:grpSpPr>
          <a:xfrm>
            <a:off x="8328949" y="4140814"/>
            <a:ext cx="357082" cy="363401"/>
            <a:chOff x="8328949" y="4140814"/>
            <a:chExt cx="357082" cy="363401"/>
          </a:xfrm>
        </p:grpSpPr>
        <p:sp>
          <p:nvSpPr>
            <p:cNvPr id="55" name="Google Shape;6053;p67">
              <a:extLst>
                <a:ext uri="{FF2B5EF4-FFF2-40B4-BE49-F238E27FC236}">
                  <a16:creationId xmlns:a16="http://schemas.microsoft.com/office/drawing/2014/main" id="{7831DEAF-7C83-4904-9169-3164DA79F42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6" name="Google Shape;6054;p67">
              <a:extLst>
                <a:ext uri="{FF2B5EF4-FFF2-40B4-BE49-F238E27FC236}">
                  <a16:creationId xmlns:a16="http://schemas.microsoft.com/office/drawing/2014/main" id="{87FAAC7D-855F-47BB-BB9C-53782DC41432}"/>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7" name="Google Shape;6055;p67">
              <a:extLst>
                <a:ext uri="{FF2B5EF4-FFF2-40B4-BE49-F238E27FC236}">
                  <a16:creationId xmlns:a16="http://schemas.microsoft.com/office/drawing/2014/main" id="{1AFA34AE-0AC8-4CEE-8100-076BE1CE8D27}"/>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58" name="Google Shape;6078;p67">
            <a:extLst>
              <a:ext uri="{FF2B5EF4-FFF2-40B4-BE49-F238E27FC236}">
                <a16:creationId xmlns:a16="http://schemas.microsoft.com/office/drawing/2014/main" id="{541C83AB-A05B-4D99-A177-D497A0DBB921}"/>
              </a:ext>
            </a:extLst>
          </p:cNvPr>
          <p:cNvGrpSpPr/>
          <p:nvPr/>
        </p:nvGrpSpPr>
        <p:grpSpPr>
          <a:xfrm>
            <a:off x="5126254" y="4158599"/>
            <a:ext cx="365202" cy="363400"/>
            <a:chOff x="5126254" y="4158599"/>
            <a:chExt cx="365202" cy="363400"/>
          </a:xfrm>
        </p:grpSpPr>
        <p:sp>
          <p:nvSpPr>
            <p:cNvPr id="59" name="Google Shape;6079;p67">
              <a:extLst>
                <a:ext uri="{FF2B5EF4-FFF2-40B4-BE49-F238E27FC236}">
                  <a16:creationId xmlns:a16="http://schemas.microsoft.com/office/drawing/2014/main" id="{6C746595-B463-4C0B-98AE-16C15CF8EC9F}"/>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6"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0" name="Google Shape;6080;p67">
              <a:extLst>
                <a:ext uri="{FF2B5EF4-FFF2-40B4-BE49-F238E27FC236}">
                  <a16:creationId xmlns:a16="http://schemas.microsoft.com/office/drawing/2014/main" id="{6235CEC4-B816-4770-9128-D75B138B3DB3}"/>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1" name="Google Shape;6081;p67">
              <a:extLst>
                <a:ext uri="{FF2B5EF4-FFF2-40B4-BE49-F238E27FC236}">
                  <a16:creationId xmlns:a16="http://schemas.microsoft.com/office/drawing/2014/main" id="{77ECA730-2122-414E-BAC4-D2190D974166}"/>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2" name="Google Shape;6082;p67">
              <a:extLst>
                <a:ext uri="{FF2B5EF4-FFF2-40B4-BE49-F238E27FC236}">
                  <a16:creationId xmlns:a16="http://schemas.microsoft.com/office/drawing/2014/main" id="{72073C45-702F-4A97-AB0E-5EFF0F9B2BAF}"/>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3" name="Google Shape;6110;p67">
            <a:extLst>
              <a:ext uri="{FF2B5EF4-FFF2-40B4-BE49-F238E27FC236}">
                <a16:creationId xmlns:a16="http://schemas.microsoft.com/office/drawing/2014/main" id="{1EF6A614-1275-4EDC-AEB1-EF351E8D4219}"/>
              </a:ext>
            </a:extLst>
          </p:cNvPr>
          <p:cNvGrpSpPr/>
          <p:nvPr/>
        </p:nvGrpSpPr>
        <p:grpSpPr>
          <a:xfrm>
            <a:off x="5733041" y="4193493"/>
            <a:ext cx="362504" cy="283866"/>
            <a:chOff x="5733041" y="4193493"/>
            <a:chExt cx="362504" cy="283866"/>
          </a:xfrm>
        </p:grpSpPr>
        <p:sp>
          <p:nvSpPr>
            <p:cNvPr id="64" name="Google Shape;6111;p67">
              <a:extLst>
                <a:ext uri="{FF2B5EF4-FFF2-40B4-BE49-F238E27FC236}">
                  <a16:creationId xmlns:a16="http://schemas.microsoft.com/office/drawing/2014/main" id="{3D3C87AF-B0BC-406D-8A36-AAE8FBE66684}"/>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5" name="Google Shape;6112;p67">
              <a:extLst>
                <a:ext uri="{FF2B5EF4-FFF2-40B4-BE49-F238E27FC236}">
                  <a16:creationId xmlns:a16="http://schemas.microsoft.com/office/drawing/2014/main" id="{A9578D02-819A-4B84-AC92-7DEBBFF48DFD}"/>
                </a:ext>
              </a:extLst>
            </p:cNvPr>
            <p:cNvSpPr/>
            <p:nvPr/>
          </p:nvSpPr>
          <p:spPr>
            <a:xfrm>
              <a:off x="5755645"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6" name="Google Shape;5972;p67">
            <a:extLst>
              <a:ext uri="{FF2B5EF4-FFF2-40B4-BE49-F238E27FC236}">
                <a16:creationId xmlns:a16="http://schemas.microsoft.com/office/drawing/2014/main" id="{7DF83076-6A38-4D6B-88A0-6CC3D31EAB68}"/>
              </a:ext>
            </a:extLst>
          </p:cNvPr>
          <p:cNvGrpSpPr/>
          <p:nvPr/>
        </p:nvGrpSpPr>
        <p:grpSpPr>
          <a:xfrm>
            <a:off x="3923617" y="1891747"/>
            <a:ext cx="360502" cy="414707"/>
            <a:chOff x="3923617" y="1891747"/>
            <a:chExt cx="360502" cy="414707"/>
          </a:xfrm>
        </p:grpSpPr>
        <p:sp>
          <p:nvSpPr>
            <p:cNvPr id="67" name="Google Shape;5973;p67">
              <a:extLst>
                <a:ext uri="{FF2B5EF4-FFF2-40B4-BE49-F238E27FC236}">
                  <a16:creationId xmlns:a16="http://schemas.microsoft.com/office/drawing/2014/main" id="{83A65E5A-7579-4C36-8CCB-A57102C4FB99}"/>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8" name="Google Shape;5974;p67">
              <a:extLst>
                <a:ext uri="{FF2B5EF4-FFF2-40B4-BE49-F238E27FC236}">
                  <a16:creationId xmlns:a16="http://schemas.microsoft.com/office/drawing/2014/main" id="{331284DF-BF6D-4361-B20A-697DC7906E4D}"/>
                </a:ext>
              </a:extLst>
            </p:cNvPr>
            <p:cNvSpPr/>
            <p:nvPr/>
          </p:nvSpPr>
          <p:spPr>
            <a:xfrm>
              <a:off x="3923617" y="2197650"/>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9" name="Google Shape;5975;p67">
              <a:extLst>
                <a:ext uri="{FF2B5EF4-FFF2-40B4-BE49-F238E27FC236}">
                  <a16:creationId xmlns:a16="http://schemas.microsoft.com/office/drawing/2014/main" id="{C16C88D8-4409-464B-8F69-D6A7306F5FE9}"/>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0" name="Google Shape;5984;p67">
            <a:extLst>
              <a:ext uri="{FF2B5EF4-FFF2-40B4-BE49-F238E27FC236}">
                <a16:creationId xmlns:a16="http://schemas.microsoft.com/office/drawing/2014/main" id="{E53B55EE-F55B-4711-A936-85D9CBE8AF1E}"/>
              </a:ext>
            </a:extLst>
          </p:cNvPr>
          <p:cNvGrpSpPr/>
          <p:nvPr/>
        </p:nvGrpSpPr>
        <p:grpSpPr>
          <a:xfrm>
            <a:off x="6993477" y="1888684"/>
            <a:ext cx="416125" cy="415100"/>
            <a:chOff x="6993477" y="1888684"/>
            <a:chExt cx="416125" cy="415100"/>
          </a:xfrm>
        </p:grpSpPr>
        <p:sp>
          <p:nvSpPr>
            <p:cNvPr id="71" name="Google Shape;5985;p67">
              <a:extLst>
                <a:ext uri="{FF2B5EF4-FFF2-40B4-BE49-F238E27FC236}">
                  <a16:creationId xmlns:a16="http://schemas.microsoft.com/office/drawing/2014/main" id="{7CA2EA15-0DFD-49B9-906B-E8340DED6663}"/>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2" name="Google Shape;5986;p67">
              <a:extLst>
                <a:ext uri="{FF2B5EF4-FFF2-40B4-BE49-F238E27FC236}">
                  <a16:creationId xmlns:a16="http://schemas.microsoft.com/office/drawing/2014/main" id="{78865494-314B-4779-9AC2-C85004444338}"/>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3" name="Google Shape;5987;p67">
              <a:extLst>
                <a:ext uri="{FF2B5EF4-FFF2-40B4-BE49-F238E27FC236}">
                  <a16:creationId xmlns:a16="http://schemas.microsoft.com/office/drawing/2014/main" id="{CBDFE540-5F1D-4CCD-A8ED-372126314D9E}"/>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4" name="Google Shape;5988;p67">
              <a:extLst>
                <a:ext uri="{FF2B5EF4-FFF2-40B4-BE49-F238E27FC236}">
                  <a16:creationId xmlns:a16="http://schemas.microsoft.com/office/drawing/2014/main" id="{1A43926C-8E67-475B-B1E2-30888C32DA45}"/>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5" name="Google Shape;6002;p67">
            <a:extLst>
              <a:ext uri="{FF2B5EF4-FFF2-40B4-BE49-F238E27FC236}">
                <a16:creationId xmlns:a16="http://schemas.microsoft.com/office/drawing/2014/main" id="{C020E5EC-8C2D-4226-B105-B6B70BF14585}"/>
              </a:ext>
            </a:extLst>
          </p:cNvPr>
          <p:cNvGrpSpPr/>
          <p:nvPr/>
        </p:nvGrpSpPr>
        <p:grpSpPr>
          <a:xfrm>
            <a:off x="4569814" y="1891747"/>
            <a:ext cx="480718" cy="415100"/>
            <a:chOff x="4569814" y="1891747"/>
            <a:chExt cx="480718" cy="415100"/>
          </a:xfrm>
        </p:grpSpPr>
        <p:sp>
          <p:nvSpPr>
            <p:cNvPr id="76" name="Google Shape;6003;p67">
              <a:extLst>
                <a:ext uri="{FF2B5EF4-FFF2-40B4-BE49-F238E27FC236}">
                  <a16:creationId xmlns:a16="http://schemas.microsoft.com/office/drawing/2014/main" id="{8DC514A0-0FCD-41A4-A727-3D0DF5E8C6DD}"/>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7" name="Google Shape;6004;p67">
              <a:extLst>
                <a:ext uri="{FF2B5EF4-FFF2-40B4-BE49-F238E27FC236}">
                  <a16:creationId xmlns:a16="http://schemas.microsoft.com/office/drawing/2014/main" id="{BD17DAA8-5DC8-4CC0-9102-F5A2B6B241BF}"/>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8" name="Google Shape;6005;p67">
              <a:extLst>
                <a:ext uri="{FF2B5EF4-FFF2-40B4-BE49-F238E27FC236}">
                  <a16:creationId xmlns:a16="http://schemas.microsoft.com/office/drawing/2014/main" id="{058530C6-FFDA-4067-8902-3F32E4458640}"/>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9" name="Google Shape;6006;p67">
              <a:extLst>
                <a:ext uri="{FF2B5EF4-FFF2-40B4-BE49-F238E27FC236}">
                  <a16:creationId xmlns:a16="http://schemas.microsoft.com/office/drawing/2014/main" id="{31E6B2FE-6817-4E0F-A266-28C1E29C2E69}"/>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80" name="Google Shape;6011;p67">
            <a:extLst>
              <a:ext uri="{FF2B5EF4-FFF2-40B4-BE49-F238E27FC236}">
                <a16:creationId xmlns:a16="http://schemas.microsoft.com/office/drawing/2014/main" id="{E4F44258-77CD-4A77-B85E-2E060BCD0CA8}"/>
              </a:ext>
            </a:extLst>
          </p:cNvPr>
          <p:cNvGrpSpPr/>
          <p:nvPr/>
        </p:nvGrpSpPr>
        <p:grpSpPr>
          <a:xfrm>
            <a:off x="7585149" y="1867515"/>
            <a:ext cx="421867" cy="414479"/>
            <a:chOff x="7585149" y="1867515"/>
            <a:chExt cx="421867" cy="414479"/>
          </a:xfrm>
        </p:grpSpPr>
        <p:sp>
          <p:nvSpPr>
            <p:cNvPr id="81" name="Google Shape;6012;p67">
              <a:extLst>
                <a:ext uri="{FF2B5EF4-FFF2-40B4-BE49-F238E27FC236}">
                  <a16:creationId xmlns:a16="http://schemas.microsoft.com/office/drawing/2014/main" id="{34DE5565-DDF3-4BC3-8B43-1D1571259515}"/>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2" name="Google Shape;6013;p67">
              <a:extLst>
                <a:ext uri="{FF2B5EF4-FFF2-40B4-BE49-F238E27FC236}">
                  <a16:creationId xmlns:a16="http://schemas.microsoft.com/office/drawing/2014/main" id="{E9B74572-018E-4EF2-A3F9-8E721A30C541}"/>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3" name="Google Shape;6014;p67">
              <a:extLst>
                <a:ext uri="{FF2B5EF4-FFF2-40B4-BE49-F238E27FC236}">
                  <a16:creationId xmlns:a16="http://schemas.microsoft.com/office/drawing/2014/main" id="{7C5B932C-850E-4960-A3F6-57D46DE9C5E4}"/>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4" name="Google Shape;6015;p67">
              <a:extLst>
                <a:ext uri="{FF2B5EF4-FFF2-40B4-BE49-F238E27FC236}">
                  <a16:creationId xmlns:a16="http://schemas.microsoft.com/office/drawing/2014/main" id="{CC5E56F0-4DFB-4477-9E87-13090EAA4A48}"/>
                </a:ext>
              </a:extLst>
            </p:cNvPr>
            <p:cNvSpPr/>
            <p:nvPr/>
          </p:nvSpPr>
          <p:spPr>
            <a:xfrm>
              <a:off x="7892104" y="216978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5" name="Google Shape;6016;p67">
              <a:extLst>
                <a:ext uri="{FF2B5EF4-FFF2-40B4-BE49-F238E27FC236}">
                  <a16:creationId xmlns:a16="http://schemas.microsoft.com/office/drawing/2014/main" id="{668DD172-1ABC-421A-BD90-E6A3A8F6FC41}"/>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6" name="Google Shape;6017;p67">
              <a:extLst>
                <a:ext uri="{FF2B5EF4-FFF2-40B4-BE49-F238E27FC236}">
                  <a16:creationId xmlns:a16="http://schemas.microsoft.com/office/drawing/2014/main" id="{C0114032-B84E-494F-9E33-539D9BB25914}"/>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6" h="3513">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87" name="Google Shape;6042;p67">
            <a:extLst>
              <a:ext uri="{FF2B5EF4-FFF2-40B4-BE49-F238E27FC236}">
                <a16:creationId xmlns:a16="http://schemas.microsoft.com/office/drawing/2014/main" id="{53BC12E2-3F97-4C08-9FE6-413F0F7B65D0}"/>
              </a:ext>
            </a:extLst>
          </p:cNvPr>
          <p:cNvSpPr/>
          <p:nvPr/>
        </p:nvSpPr>
        <p:spPr>
          <a:xfrm>
            <a:off x="5201838" y="1892561"/>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88" name="Google Shape;6047;p67">
            <a:extLst>
              <a:ext uri="{FF2B5EF4-FFF2-40B4-BE49-F238E27FC236}">
                <a16:creationId xmlns:a16="http://schemas.microsoft.com/office/drawing/2014/main" id="{34C1B226-52A7-4566-A4B3-D53EE30BA309}"/>
              </a:ext>
            </a:extLst>
          </p:cNvPr>
          <p:cNvGrpSpPr/>
          <p:nvPr/>
        </p:nvGrpSpPr>
        <p:grpSpPr>
          <a:xfrm>
            <a:off x="8230413" y="1867735"/>
            <a:ext cx="415101" cy="378030"/>
            <a:chOff x="8230413" y="1867735"/>
            <a:chExt cx="415101" cy="378030"/>
          </a:xfrm>
        </p:grpSpPr>
        <p:sp>
          <p:nvSpPr>
            <p:cNvPr id="89" name="Google Shape;6048;p67">
              <a:extLst>
                <a:ext uri="{FF2B5EF4-FFF2-40B4-BE49-F238E27FC236}">
                  <a16:creationId xmlns:a16="http://schemas.microsoft.com/office/drawing/2014/main" id="{A2F2365E-D962-4D26-BA79-CBC5EE633CBF}"/>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0" name="Google Shape;6049;p67">
              <a:extLst>
                <a:ext uri="{FF2B5EF4-FFF2-40B4-BE49-F238E27FC236}">
                  <a16:creationId xmlns:a16="http://schemas.microsoft.com/office/drawing/2014/main" id="{301C5E31-EAF6-4913-BA76-9247F093C0D9}"/>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1" name="Google Shape;6050;p67">
              <a:extLst>
                <a:ext uri="{FF2B5EF4-FFF2-40B4-BE49-F238E27FC236}">
                  <a16:creationId xmlns:a16="http://schemas.microsoft.com/office/drawing/2014/main" id="{5330F555-08EE-4F5D-A388-20117691EC91}"/>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2" name="Google Shape;6051;p67">
              <a:extLst>
                <a:ext uri="{FF2B5EF4-FFF2-40B4-BE49-F238E27FC236}">
                  <a16:creationId xmlns:a16="http://schemas.microsoft.com/office/drawing/2014/main" id="{27F5FE81-580B-4FA2-B06E-66864CD7A2BF}"/>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3" name="Google Shape;6072;p67">
            <a:extLst>
              <a:ext uri="{FF2B5EF4-FFF2-40B4-BE49-F238E27FC236}">
                <a16:creationId xmlns:a16="http://schemas.microsoft.com/office/drawing/2014/main" id="{F6FB28DD-1E75-4C02-870B-B08C7B57EA1E}"/>
              </a:ext>
            </a:extLst>
          </p:cNvPr>
          <p:cNvGrpSpPr/>
          <p:nvPr/>
        </p:nvGrpSpPr>
        <p:grpSpPr>
          <a:xfrm>
            <a:off x="5776493" y="1872352"/>
            <a:ext cx="415128" cy="414872"/>
            <a:chOff x="5776493" y="1872352"/>
            <a:chExt cx="415128" cy="414872"/>
          </a:xfrm>
        </p:grpSpPr>
        <p:sp>
          <p:nvSpPr>
            <p:cNvPr id="94" name="Google Shape;6073;p67">
              <a:extLst>
                <a:ext uri="{FF2B5EF4-FFF2-40B4-BE49-F238E27FC236}">
                  <a16:creationId xmlns:a16="http://schemas.microsoft.com/office/drawing/2014/main" id="{2E747562-1BF9-4F53-A0DD-974F46993DC2}"/>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0" h="9830">
                  <a:moveTo>
                    <a:pt x="f5" y="f2"/>
                  </a:moveTo>
                  <a:lnTo>
                    <a:pt x="f5" y="f4"/>
                  </a:lnTo>
                  <a:lnTo>
                    <a:pt x="f6" y="f7"/>
                  </a:lnTo>
                  <a:lnTo>
                    <a:pt x="f6" y="f8"/>
                  </a:lnTo>
                  <a:lnTo>
                    <a:pt x="f5"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5" name="Google Shape;6074;p67">
              <a:extLst>
                <a:ext uri="{FF2B5EF4-FFF2-40B4-BE49-F238E27FC236}">
                  <a16:creationId xmlns:a16="http://schemas.microsoft.com/office/drawing/2014/main" id="{04B2FCF8-10FA-4811-A3BC-73443FC2E3A5}"/>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0" h="9830">
                  <a:moveTo>
                    <a:pt x="f5" y="f2"/>
                  </a:moveTo>
                  <a:lnTo>
                    <a:pt x="f2" y="f6"/>
                  </a:lnTo>
                  <a:lnTo>
                    <a:pt x="f2" y="f7"/>
                  </a:lnTo>
                  <a:lnTo>
                    <a:pt x="f5" y="f4"/>
                  </a:lnTo>
                  <a:lnTo>
                    <a:pt x="f5"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6" name="Google Shape;6075;p67">
              <a:extLst>
                <a:ext uri="{FF2B5EF4-FFF2-40B4-BE49-F238E27FC236}">
                  <a16:creationId xmlns:a16="http://schemas.microsoft.com/office/drawing/2014/main" id="{D98A3226-B030-47FC-B63D-FB97228E26C9}"/>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19"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7" name="Google Shape;6076;p67">
              <a:extLst>
                <a:ext uri="{FF2B5EF4-FFF2-40B4-BE49-F238E27FC236}">
                  <a16:creationId xmlns:a16="http://schemas.microsoft.com/office/drawing/2014/main" id="{159617B9-1BF6-4059-91A6-E92DE56EF069}"/>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8" name="Google Shape;6077;p67">
              <a:extLst>
                <a:ext uri="{FF2B5EF4-FFF2-40B4-BE49-F238E27FC236}">
                  <a16:creationId xmlns:a16="http://schemas.microsoft.com/office/drawing/2014/main" id="{EA2F5B5C-2DFE-4419-AB18-5A5E61B70A31}"/>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9" name="Google Shape;6107;p67">
            <a:extLst>
              <a:ext uri="{FF2B5EF4-FFF2-40B4-BE49-F238E27FC236}">
                <a16:creationId xmlns:a16="http://schemas.microsoft.com/office/drawing/2014/main" id="{6C786AD6-BDC7-4213-9EEA-D51266A3720D}"/>
              </a:ext>
            </a:extLst>
          </p:cNvPr>
          <p:cNvGrpSpPr/>
          <p:nvPr/>
        </p:nvGrpSpPr>
        <p:grpSpPr>
          <a:xfrm>
            <a:off x="6397014" y="1856360"/>
            <a:ext cx="418200" cy="413070"/>
            <a:chOff x="6397014" y="1856360"/>
            <a:chExt cx="418200" cy="413070"/>
          </a:xfrm>
        </p:grpSpPr>
        <p:sp>
          <p:nvSpPr>
            <p:cNvPr id="100" name="Google Shape;6108;p67">
              <a:extLst>
                <a:ext uri="{FF2B5EF4-FFF2-40B4-BE49-F238E27FC236}">
                  <a16:creationId xmlns:a16="http://schemas.microsoft.com/office/drawing/2014/main" id="{88483557-D8AF-4EC0-A88F-08EB5DECFD73}"/>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1" name="Google Shape;6109;p67">
              <a:extLst>
                <a:ext uri="{FF2B5EF4-FFF2-40B4-BE49-F238E27FC236}">
                  <a16:creationId xmlns:a16="http://schemas.microsoft.com/office/drawing/2014/main" id="{D332DA26-B2FD-473A-AAC5-7A36551A9A32}"/>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2" name="Google Shape;5593;p66">
            <a:extLst>
              <a:ext uri="{FF2B5EF4-FFF2-40B4-BE49-F238E27FC236}">
                <a16:creationId xmlns:a16="http://schemas.microsoft.com/office/drawing/2014/main" id="{D5E4404C-E32D-40A4-A84C-082C9A1D1D6D}"/>
              </a:ext>
            </a:extLst>
          </p:cNvPr>
          <p:cNvGrpSpPr/>
          <p:nvPr/>
        </p:nvGrpSpPr>
        <p:grpSpPr>
          <a:xfrm>
            <a:off x="3885541" y="2599748"/>
            <a:ext cx="501822" cy="501823"/>
            <a:chOff x="3885541" y="2599748"/>
            <a:chExt cx="501822" cy="501823"/>
          </a:xfrm>
        </p:grpSpPr>
        <p:sp>
          <p:nvSpPr>
            <p:cNvPr id="103" name="Google Shape;5594;p66">
              <a:extLst>
                <a:ext uri="{FF2B5EF4-FFF2-40B4-BE49-F238E27FC236}">
                  <a16:creationId xmlns:a16="http://schemas.microsoft.com/office/drawing/2014/main" id="{844E28D1-58BA-4BC8-86BC-43DE10AD3140}"/>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4"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4" name="Google Shape;5595;p66">
              <a:extLst>
                <a:ext uri="{FF2B5EF4-FFF2-40B4-BE49-F238E27FC236}">
                  <a16:creationId xmlns:a16="http://schemas.microsoft.com/office/drawing/2014/main" id="{6B42C60E-E29D-4AC1-98B1-F04858978AEC}"/>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5" name="Google Shape;5596;p66">
            <a:extLst>
              <a:ext uri="{FF2B5EF4-FFF2-40B4-BE49-F238E27FC236}">
                <a16:creationId xmlns:a16="http://schemas.microsoft.com/office/drawing/2014/main" id="{B2B0068E-2A84-4EDF-BA23-985487D74B20}"/>
              </a:ext>
            </a:extLst>
          </p:cNvPr>
          <p:cNvGrpSpPr/>
          <p:nvPr/>
        </p:nvGrpSpPr>
        <p:grpSpPr>
          <a:xfrm>
            <a:off x="5180761" y="2670651"/>
            <a:ext cx="395020" cy="395021"/>
            <a:chOff x="5180761" y="2670651"/>
            <a:chExt cx="395020" cy="395021"/>
          </a:xfrm>
        </p:grpSpPr>
        <p:sp>
          <p:nvSpPr>
            <p:cNvPr id="106" name="Google Shape;5597;p66">
              <a:extLst>
                <a:ext uri="{FF2B5EF4-FFF2-40B4-BE49-F238E27FC236}">
                  <a16:creationId xmlns:a16="http://schemas.microsoft.com/office/drawing/2014/main" id="{D38957C2-08F3-44CD-A4CF-825460254437}"/>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7" name="Google Shape;5598;p66">
              <a:extLst>
                <a:ext uri="{FF2B5EF4-FFF2-40B4-BE49-F238E27FC236}">
                  <a16:creationId xmlns:a16="http://schemas.microsoft.com/office/drawing/2014/main" id="{CE5FD433-281B-4A5E-9119-649310E019CC}"/>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8" name="Google Shape;5651;p66">
            <a:extLst>
              <a:ext uri="{FF2B5EF4-FFF2-40B4-BE49-F238E27FC236}">
                <a16:creationId xmlns:a16="http://schemas.microsoft.com/office/drawing/2014/main" id="{BEC3DD18-A1FD-4268-AEF6-DB669010C1CB}"/>
              </a:ext>
            </a:extLst>
          </p:cNvPr>
          <p:cNvGrpSpPr/>
          <p:nvPr/>
        </p:nvGrpSpPr>
        <p:grpSpPr>
          <a:xfrm>
            <a:off x="7593278" y="2726923"/>
            <a:ext cx="441298" cy="284452"/>
            <a:chOff x="7593278" y="2726923"/>
            <a:chExt cx="441298" cy="284452"/>
          </a:xfrm>
        </p:grpSpPr>
        <p:sp>
          <p:nvSpPr>
            <p:cNvPr id="109" name="Google Shape;5652;p66">
              <a:extLst>
                <a:ext uri="{FF2B5EF4-FFF2-40B4-BE49-F238E27FC236}">
                  <a16:creationId xmlns:a16="http://schemas.microsoft.com/office/drawing/2014/main" id="{86BDAB2C-6ACB-4147-A547-8780C8A72462}"/>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0" name="Google Shape;5653;p66">
              <a:extLst>
                <a:ext uri="{FF2B5EF4-FFF2-40B4-BE49-F238E27FC236}">
                  <a16:creationId xmlns:a16="http://schemas.microsoft.com/office/drawing/2014/main" id="{1DBF55EE-6B9D-4205-BFCF-64DE20D4397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11" name="Google Shape;5775;p66">
            <a:extLst>
              <a:ext uri="{FF2B5EF4-FFF2-40B4-BE49-F238E27FC236}">
                <a16:creationId xmlns:a16="http://schemas.microsoft.com/office/drawing/2014/main" id="{07D2EB3F-9AF1-40FF-9BB7-DA52B9871EB6}"/>
              </a:ext>
            </a:extLst>
          </p:cNvPr>
          <p:cNvGrpSpPr/>
          <p:nvPr/>
        </p:nvGrpSpPr>
        <p:grpSpPr>
          <a:xfrm>
            <a:off x="6432410" y="2748311"/>
            <a:ext cx="338931" cy="317744"/>
            <a:chOff x="6432410" y="2748311"/>
            <a:chExt cx="338931" cy="317744"/>
          </a:xfrm>
        </p:grpSpPr>
        <p:sp>
          <p:nvSpPr>
            <p:cNvPr id="112" name="Google Shape;5776;p66">
              <a:extLst>
                <a:ext uri="{FF2B5EF4-FFF2-40B4-BE49-F238E27FC236}">
                  <a16:creationId xmlns:a16="http://schemas.microsoft.com/office/drawing/2014/main" id="{770718E9-CE09-454B-8189-264C5382E729}"/>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3" name="Google Shape;5777;p66">
              <a:extLst>
                <a:ext uri="{FF2B5EF4-FFF2-40B4-BE49-F238E27FC236}">
                  <a16:creationId xmlns:a16="http://schemas.microsoft.com/office/drawing/2014/main" id="{044182CB-1B40-451D-AAD5-E121B9DC00B5}"/>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4" name="Google Shape;5778;p66">
              <a:extLst>
                <a:ext uri="{FF2B5EF4-FFF2-40B4-BE49-F238E27FC236}">
                  <a16:creationId xmlns:a16="http://schemas.microsoft.com/office/drawing/2014/main" id="{A9D6DB84-4ADC-4BB0-AE15-D81AF5C050C9}"/>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5" h="5647">
                  <a:moveTo>
                    <a:pt x="f2" y="f2"/>
                  </a:moveTo>
                  <a:lnTo>
                    <a:pt x="f2" y="f5"/>
                  </a:lnTo>
                  <a:lnTo>
                    <a:pt x="f6" y="f5"/>
                  </a:lnTo>
                  <a:lnTo>
                    <a:pt x="f6"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5" name="Google Shape;5779;p66">
              <a:extLst>
                <a:ext uri="{FF2B5EF4-FFF2-40B4-BE49-F238E27FC236}">
                  <a16:creationId xmlns:a16="http://schemas.microsoft.com/office/drawing/2014/main" id="{7376DC3F-DA87-4EB8-BD02-E0C28B37943D}"/>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5" h="1695">
                  <a:moveTo>
                    <a:pt x="f2" y="f2"/>
                  </a:moveTo>
                  <a:lnTo>
                    <a:pt x="f2" y="f5"/>
                  </a:lnTo>
                  <a:cubicBezTo>
                    <a:pt x="f2" y="f6"/>
                    <a:pt x="f7" y="f4"/>
                    <a:pt x="f8" y="f4"/>
                  </a:cubicBezTo>
                  <a:lnTo>
                    <a:pt x="f9" y="f4"/>
                  </a:lnTo>
                  <a:cubicBezTo>
                    <a:pt x="f10" y="f4"/>
                    <a:pt x="f11" y="f6"/>
                    <a:pt x="f11" y="f5"/>
                  </a:cubicBezTo>
                  <a:lnTo>
                    <a:pt x="f11"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6" name="Google Shape;5780;p66">
              <a:extLst>
                <a:ext uri="{FF2B5EF4-FFF2-40B4-BE49-F238E27FC236}">
                  <a16:creationId xmlns:a16="http://schemas.microsoft.com/office/drawing/2014/main" id="{154D8F54-4D2B-4CD9-87D2-04ECCDB7618B}"/>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7" name="Google Shape;5781;p66">
              <a:extLst>
                <a:ext uri="{FF2B5EF4-FFF2-40B4-BE49-F238E27FC236}">
                  <a16:creationId xmlns:a16="http://schemas.microsoft.com/office/drawing/2014/main" id="{2D77266C-9188-43EB-82FA-EECF17F0DC16}"/>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5" h="1693">
                  <a:moveTo>
                    <a:pt x="f5" y="f6"/>
                  </a:moveTo>
                  <a:cubicBezTo>
                    <a:pt x="f7" y="f6"/>
                    <a:pt x="f2" y="f8"/>
                    <a:pt x="f2" y="f9"/>
                  </a:cubicBezTo>
                  <a:lnTo>
                    <a:pt x="f2" y="f4"/>
                  </a:lnTo>
                  <a:lnTo>
                    <a:pt x="f10" y="f4"/>
                  </a:lnTo>
                  <a:lnTo>
                    <a:pt x="f10" y="f9"/>
                  </a:lnTo>
                  <a:cubicBezTo>
                    <a:pt x="f10" y="f8"/>
                    <a:pt x="f11" y="f6"/>
                    <a:pt x="f12"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name="Slide18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1DFEB0-B33E-4A3C-915C-4A7378ABB7E7}"/>
              </a:ext>
            </a:extLst>
          </p:cNvPr>
          <p:cNvSpPr txBox="1">
            <a:spLocks noGrp="1"/>
          </p:cNvSpPr>
          <p:nvPr>
            <p:ph type="body" idx="4294967295"/>
          </p:nvPr>
        </p:nvSpPr>
        <p:spPr>
          <a:xfrm>
            <a:off x="242645" y="92610"/>
            <a:ext cx="8679896" cy="543181"/>
          </a:xfrm>
        </p:spPr>
        <p:txBody>
          <a:bodyPr anchor="ctr" anchorCtr="1"/>
          <a:lstStyle/>
          <a:p>
            <a:pPr marL="0" lvl="0" indent="0" algn="ctr">
              <a:buNone/>
            </a:pPr>
            <a:r>
              <a:rPr lang="en-US" sz="3600">
                <a:solidFill>
                  <a:srgbClr val="000000"/>
                </a:solidFill>
                <a:latin typeface="Arial"/>
                <a:cs typeface="Arial" panose="020B0604020202020204" pitchFamily="34" charset="0"/>
              </a:rPr>
              <a:t>Fully Editable Icon Sets: B</a:t>
            </a:r>
          </a:p>
        </p:txBody>
      </p:sp>
      <p:sp>
        <p:nvSpPr>
          <p:cNvPr id="3" name="Freeform 108">
            <a:extLst>
              <a:ext uri="{FF2B5EF4-FFF2-40B4-BE49-F238E27FC236}">
                <a16:creationId xmlns:a16="http://schemas.microsoft.com/office/drawing/2014/main" id="{16CFA81B-096E-447B-9AA5-1C6A9F478F3F}"/>
              </a:ext>
            </a:extLst>
          </p:cNvPr>
          <p:cNvSpPr/>
          <p:nvPr/>
        </p:nvSpPr>
        <p:spPr>
          <a:xfrm>
            <a:off x="4530806" y="1242450"/>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4" name="Oval 8">
            <a:extLst>
              <a:ext uri="{FF2B5EF4-FFF2-40B4-BE49-F238E27FC236}">
                <a16:creationId xmlns:a16="http://schemas.microsoft.com/office/drawing/2014/main" id="{37DCCE52-48CC-43C9-917E-B0EF379BF372}"/>
              </a:ext>
            </a:extLst>
          </p:cNvPr>
          <p:cNvSpPr/>
          <p:nvPr/>
        </p:nvSpPr>
        <p:spPr>
          <a:xfrm>
            <a:off x="5223903" y="125333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grpSp>
        <p:nvGrpSpPr>
          <p:cNvPr id="5" name="Group 110">
            <a:extLst>
              <a:ext uri="{FF2B5EF4-FFF2-40B4-BE49-F238E27FC236}">
                <a16:creationId xmlns:a16="http://schemas.microsoft.com/office/drawing/2014/main" id="{1B8EE552-A38D-4CA0-B8E2-EC477B353192}"/>
              </a:ext>
            </a:extLst>
          </p:cNvPr>
          <p:cNvGrpSpPr/>
          <p:nvPr/>
        </p:nvGrpSpPr>
        <p:grpSpPr>
          <a:xfrm>
            <a:off x="3837179" y="1242450"/>
            <a:ext cx="415402" cy="489222"/>
            <a:chOff x="3837179" y="1242450"/>
            <a:chExt cx="415402" cy="489222"/>
          </a:xfrm>
        </p:grpSpPr>
        <p:sp>
          <p:nvSpPr>
            <p:cNvPr id="6" name="Freeform 111">
              <a:extLst>
                <a:ext uri="{FF2B5EF4-FFF2-40B4-BE49-F238E27FC236}">
                  <a16:creationId xmlns:a16="http://schemas.microsoft.com/office/drawing/2014/main" id="{871200E0-4600-4217-9DA3-C3EEA8F06E8D}"/>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7" name="Oval 37">
              <a:extLst>
                <a:ext uri="{FF2B5EF4-FFF2-40B4-BE49-F238E27FC236}">
                  <a16:creationId xmlns:a16="http://schemas.microsoft.com/office/drawing/2014/main" id="{641E623B-5905-4007-99EE-95A1D1A1181F}"/>
                </a:ext>
              </a:extLst>
            </p:cNvPr>
            <p:cNvSpPr/>
            <p:nvPr/>
          </p:nvSpPr>
          <p:spPr>
            <a:xfrm rot="18100528">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grpSp>
      <p:sp>
        <p:nvSpPr>
          <p:cNvPr id="8" name="Rectangle 19">
            <a:extLst>
              <a:ext uri="{FF2B5EF4-FFF2-40B4-BE49-F238E27FC236}">
                <a16:creationId xmlns:a16="http://schemas.microsoft.com/office/drawing/2014/main" id="{CDF81BC2-0F1C-404A-B221-E3C1D72884C5}"/>
              </a:ext>
            </a:extLst>
          </p:cNvPr>
          <p:cNvSpPr/>
          <p:nvPr/>
        </p:nvSpPr>
        <p:spPr>
          <a:xfrm>
            <a:off x="3157670" y="126899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9" name="Oval 47">
            <a:extLst>
              <a:ext uri="{FF2B5EF4-FFF2-40B4-BE49-F238E27FC236}">
                <a16:creationId xmlns:a16="http://schemas.microsoft.com/office/drawing/2014/main" id="{E920E2C9-9330-4410-BEA8-818C1026EF53}"/>
              </a:ext>
            </a:extLst>
          </p:cNvPr>
          <p:cNvSpPr/>
          <p:nvPr/>
        </p:nvSpPr>
        <p:spPr>
          <a:xfrm>
            <a:off x="8484004" y="125335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0" name="Rounded Rectangle 2">
            <a:extLst>
              <a:ext uri="{FF2B5EF4-FFF2-40B4-BE49-F238E27FC236}">
                <a16:creationId xmlns:a16="http://schemas.microsoft.com/office/drawing/2014/main" id="{07AC08C8-79E5-4DA2-A721-0B70F207AD39}"/>
              </a:ext>
            </a:extLst>
          </p:cNvPr>
          <p:cNvSpPr/>
          <p:nvPr/>
        </p:nvSpPr>
        <p:spPr>
          <a:xfrm>
            <a:off x="3829973" y="408135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1" name="Rounded Rectangle 8">
            <a:extLst>
              <a:ext uri="{FF2B5EF4-FFF2-40B4-BE49-F238E27FC236}">
                <a16:creationId xmlns:a16="http://schemas.microsoft.com/office/drawing/2014/main" id="{357CE484-468B-4B56-9A3C-9D068C00A09F}"/>
              </a:ext>
            </a:extLst>
          </p:cNvPr>
          <p:cNvSpPr/>
          <p:nvPr/>
        </p:nvSpPr>
        <p:spPr>
          <a:xfrm>
            <a:off x="3128866" y="408135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2" name="Rounded Rectangle 2">
            <a:extLst>
              <a:ext uri="{FF2B5EF4-FFF2-40B4-BE49-F238E27FC236}">
                <a16:creationId xmlns:a16="http://schemas.microsoft.com/office/drawing/2014/main" id="{6FE5A508-7346-4ABE-91D5-6DD50D93538F}"/>
              </a:ext>
            </a:extLst>
          </p:cNvPr>
          <p:cNvSpPr/>
          <p:nvPr/>
        </p:nvSpPr>
        <p:spPr>
          <a:xfrm>
            <a:off x="5227167" y="408135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3" name="Rounded Rectangle 3">
            <a:extLst>
              <a:ext uri="{FF2B5EF4-FFF2-40B4-BE49-F238E27FC236}">
                <a16:creationId xmlns:a16="http://schemas.microsoft.com/office/drawing/2014/main" id="{8CD24BFD-9383-4FBA-B1EB-1DDC342CD264}"/>
              </a:ext>
            </a:extLst>
          </p:cNvPr>
          <p:cNvSpPr/>
          <p:nvPr/>
        </p:nvSpPr>
        <p:spPr>
          <a:xfrm>
            <a:off x="4523600" y="408135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4" name="Rounded Rectangle 10">
            <a:extLst>
              <a:ext uri="{FF2B5EF4-FFF2-40B4-BE49-F238E27FC236}">
                <a16:creationId xmlns:a16="http://schemas.microsoft.com/office/drawing/2014/main" id="{EA719B8D-F16B-4BF6-A2CC-09AE67EBAD68}"/>
              </a:ext>
            </a:extLst>
          </p:cNvPr>
          <p:cNvSpPr/>
          <p:nvPr/>
        </p:nvSpPr>
        <p:spPr>
          <a:xfrm>
            <a:off x="5943481" y="407204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5" name="Block Arc 6">
            <a:extLst>
              <a:ext uri="{FF2B5EF4-FFF2-40B4-BE49-F238E27FC236}">
                <a16:creationId xmlns:a16="http://schemas.microsoft.com/office/drawing/2014/main" id="{42C01C7E-C5C4-427C-85FB-21A10A591497}"/>
              </a:ext>
            </a:extLst>
          </p:cNvPr>
          <p:cNvSpPr/>
          <p:nvPr/>
        </p:nvSpPr>
        <p:spPr>
          <a:xfrm>
            <a:off x="6610938" y="410423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grpSp>
        <p:nvGrpSpPr>
          <p:cNvPr id="16" name="Google Shape;10001;p74">
            <a:extLst>
              <a:ext uri="{FF2B5EF4-FFF2-40B4-BE49-F238E27FC236}">
                <a16:creationId xmlns:a16="http://schemas.microsoft.com/office/drawing/2014/main" id="{19C95C0F-EE87-46FB-A128-1B4ADD819010}"/>
              </a:ext>
            </a:extLst>
          </p:cNvPr>
          <p:cNvGrpSpPr/>
          <p:nvPr/>
        </p:nvGrpSpPr>
        <p:grpSpPr>
          <a:xfrm>
            <a:off x="7851523" y="4063209"/>
            <a:ext cx="410848" cy="437879"/>
            <a:chOff x="7851523" y="4063209"/>
            <a:chExt cx="410848" cy="437879"/>
          </a:xfrm>
        </p:grpSpPr>
        <p:sp>
          <p:nvSpPr>
            <p:cNvPr id="17" name="Google Shape;10002;p74">
              <a:extLst>
                <a:ext uri="{FF2B5EF4-FFF2-40B4-BE49-F238E27FC236}">
                  <a16:creationId xmlns:a16="http://schemas.microsoft.com/office/drawing/2014/main" id="{169CF37F-2557-4B8B-89FE-43494EECC035}"/>
                </a:ext>
              </a:extLst>
            </p:cNvPr>
            <p:cNvSpPr/>
            <p:nvPr/>
          </p:nvSpPr>
          <p:spPr>
            <a:xfrm>
              <a:off x="7851523"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 name="Google Shape;10003;p74">
              <a:extLst>
                <a:ext uri="{FF2B5EF4-FFF2-40B4-BE49-F238E27FC236}">
                  <a16:creationId xmlns:a16="http://schemas.microsoft.com/office/drawing/2014/main" id="{45FC5262-BC36-49EA-9D56-847FA4A53CDC}"/>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 name="Google Shape;10027;p74">
            <a:extLst>
              <a:ext uri="{FF2B5EF4-FFF2-40B4-BE49-F238E27FC236}">
                <a16:creationId xmlns:a16="http://schemas.microsoft.com/office/drawing/2014/main" id="{EEEA2496-32A0-4442-A666-99A99BB93739}"/>
              </a:ext>
            </a:extLst>
          </p:cNvPr>
          <p:cNvGrpSpPr/>
          <p:nvPr/>
        </p:nvGrpSpPr>
        <p:grpSpPr>
          <a:xfrm>
            <a:off x="3983592" y="2777115"/>
            <a:ext cx="392753" cy="381085"/>
            <a:chOff x="3983592" y="2777115"/>
            <a:chExt cx="392753" cy="381085"/>
          </a:xfrm>
        </p:grpSpPr>
        <p:sp>
          <p:nvSpPr>
            <p:cNvPr id="20" name="Google Shape;10028;p74">
              <a:extLst>
                <a:ext uri="{FF2B5EF4-FFF2-40B4-BE49-F238E27FC236}">
                  <a16:creationId xmlns:a16="http://schemas.microsoft.com/office/drawing/2014/main" id="{D67F03E2-E5AC-450B-B893-2002903960A5}"/>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0"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10029;p74">
              <a:extLst>
                <a:ext uri="{FF2B5EF4-FFF2-40B4-BE49-F238E27FC236}">
                  <a16:creationId xmlns:a16="http://schemas.microsoft.com/office/drawing/2014/main" id="{D0C6BB49-E808-4936-95BF-21E57098325B}"/>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10030;p74">
              <a:extLst>
                <a:ext uri="{FF2B5EF4-FFF2-40B4-BE49-F238E27FC236}">
                  <a16:creationId xmlns:a16="http://schemas.microsoft.com/office/drawing/2014/main" id="{0A0FCA94-1CE5-4A9E-8124-24B98CD70FD9}"/>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3" name="Google Shape;10074;p74">
            <a:extLst>
              <a:ext uri="{FF2B5EF4-FFF2-40B4-BE49-F238E27FC236}">
                <a16:creationId xmlns:a16="http://schemas.microsoft.com/office/drawing/2014/main" id="{4D3A492B-1BFD-43E0-A261-2B1E06D7BCB8}"/>
              </a:ext>
            </a:extLst>
          </p:cNvPr>
          <p:cNvGrpSpPr/>
          <p:nvPr/>
        </p:nvGrpSpPr>
        <p:grpSpPr>
          <a:xfrm>
            <a:off x="4578208" y="2751804"/>
            <a:ext cx="392753" cy="410263"/>
            <a:chOff x="4578208" y="2751804"/>
            <a:chExt cx="392753" cy="410263"/>
          </a:xfrm>
        </p:grpSpPr>
        <p:sp>
          <p:nvSpPr>
            <p:cNvPr id="24" name="Google Shape;10075;p74">
              <a:extLst>
                <a:ext uri="{FF2B5EF4-FFF2-40B4-BE49-F238E27FC236}">
                  <a16:creationId xmlns:a16="http://schemas.microsoft.com/office/drawing/2014/main" id="{AA2EDC34-071F-40C4-81E6-6A1E753FAC64}"/>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5" name="Google Shape;10076;p74">
              <a:extLst>
                <a:ext uri="{FF2B5EF4-FFF2-40B4-BE49-F238E27FC236}">
                  <a16:creationId xmlns:a16="http://schemas.microsoft.com/office/drawing/2014/main" id="{3F007E52-188D-46BF-9AFF-D435DAD53493}"/>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10077;p74">
              <a:extLst>
                <a:ext uri="{FF2B5EF4-FFF2-40B4-BE49-F238E27FC236}">
                  <a16:creationId xmlns:a16="http://schemas.microsoft.com/office/drawing/2014/main" id="{AF525A63-ACA1-4A27-8B1E-3FEE2CB5B196}"/>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7" name="Google Shape;10084;p74">
            <a:extLst>
              <a:ext uri="{FF2B5EF4-FFF2-40B4-BE49-F238E27FC236}">
                <a16:creationId xmlns:a16="http://schemas.microsoft.com/office/drawing/2014/main" id="{924E4BCB-1130-4A6F-814F-FDAA60892428}"/>
              </a:ext>
            </a:extLst>
          </p:cNvPr>
          <p:cNvGrpSpPr/>
          <p:nvPr/>
        </p:nvGrpSpPr>
        <p:grpSpPr>
          <a:xfrm>
            <a:off x="7130125" y="2760820"/>
            <a:ext cx="359660" cy="371036"/>
            <a:chOff x="7130125" y="2760820"/>
            <a:chExt cx="359660" cy="371036"/>
          </a:xfrm>
        </p:grpSpPr>
        <p:sp>
          <p:nvSpPr>
            <p:cNvPr id="28" name="Google Shape;10085;p74">
              <a:extLst>
                <a:ext uri="{FF2B5EF4-FFF2-40B4-BE49-F238E27FC236}">
                  <a16:creationId xmlns:a16="http://schemas.microsoft.com/office/drawing/2014/main" id="{6635AA6F-C090-4DDB-BA57-01CA003FD56B}"/>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10086;p74">
              <a:extLst>
                <a:ext uri="{FF2B5EF4-FFF2-40B4-BE49-F238E27FC236}">
                  <a16:creationId xmlns:a16="http://schemas.microsoft.com/office/drawing/2014/main" id="{46994698-F26A-4612-A43F-027852387880}"/>
                </a:ext>
              </a:extLst>
            </p:cNvPr>
            <p:cNvSpPr/>
            <p:nvPr/>
          </p:nvSpPr>
          <p:spPr>
            <a:xfrm>
              <a:off x="7223366"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0" name="Google Shape;10087;p74">
              <a:extLst>
                <a:ext uri="{FF2B5EF4-FFF2-40B4-BE49-F238E27FC236}">
                  <a16:creationId xmlns:a16="http://schemas.microsoft.com/office/drawing/2014/main" id="{66CE902B-041E-42A3-9214-53EE72ECF9C7}"/>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1" name="Google Shape;10088;p74">
              <a:extLst>
                <a:ext uri="{FF2B5EF4-FFF2-40B4-BE49-F238E27FC236}">
                  <a16:creationId xmlns:a16="http://schemas.microsoft.com/office/drawing/2014/main" id="{E78505CE-2515-4BED-AE2B-3BA31C0653B7}"/>
                </a:ext>
              </a:extLst>
            </p:cNvPr>
            <p:cNvSpPr/>
            <p:nvPr/>
          </p:nvSpPr>
          <p:spPr>
            <a:xfrm>
              <a:off x="7303303"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2" name="Google Shape;10089;p74">
            <a:extLst>
              <a:ext uri="{FF2B5EF4-FFF2-40B4-BE49-F238E27FC236}">
                <a16:creationId xmlns:a16="http://schemas.microsoft.com/office/drawing/2014/main" id="{74C94BDC-A0C2-4203-822F-C122B86A6D50}"/>
              </a:ext>
            </a:extLst>
          </p:cNvPr>
          <p:cNvGrpSpPr/>
          <p:nvPr/>
        </p:nvGrpSpPr>
        <p:grpSpPr>
          <a:xfrm>
            <a:off x="6403515" y="1179621"/>
            <a:ext cx="515511" cy="543501"/>
            <a:chOff x="6403515" y="1179621"/>
            <a:chExt cx="515511" cy="543501"/>
          </a:xfrm>
        </p:grpSpPr>
        <p:sp>
          <p:nvSpPr>
            <p:cNvPr id="33" name="Google Shape;10090;p74">
              <a:extLst>
                <a:ext uri="{FF2B5EF4-FFF2-40B4-BE49-F238E27FC236}">
                  <a16:creationId xmlns:a16="http://schemas.microsoft.com/office/drawing/2014/main" id="{1A6596BC-05C6-45B3-AE81-C29E470CD7A4}"/>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10091;p74">
              <a:extLst>
                <a:ext uri="{FF2B5EF4-FFF2-40B4-BE49-F238E27FC236}">
                  <a16:creationId xmlns:a16="http://schemas.microsoft.com/office/drawing/2014/main" id="{BE65F449-821B-4725-97E1-72FA03981619}"/>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35" name="Google Shape;10113;p74">
            <a:extLst>
              <a:ext uri="{FF2B5EF4-FFF2-40B4-BE49-F238E27FC236}">
                <a16:creationId xmlns:a16="http://schemas.microsoft.com/office/drawing/2014/main" id="{7488B19C-DC83-4820-AC8F-128083D1354C}"/>
              </a:ext>
            </a:extLst>
          </p:cNvPr>
          <p:cNvSpPr/>
          <p:nvPr/>
        </p:nvSpPr>
        <p:spPr>
          <a:xfrm>
            <a:off x="5229481" y="273066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36" name="Google Shape;10118;p74">
            <a:extLst>
              <a:ext uri="{FF2B5EF4-FFF2-40B4-BE49-F238E27FC236}">
                <a16:creationId xmlns:a16="http://schemas.microsoft.com/office/drawing/2014/main" id="{B3F24483-60B0-4899-B9F6-1C0811304BDB}"/>
              </a:ext>
            </a:extLst>
          </p:cNvPr>
          <p:cNvGrpSpPr/>
          <p:nvPr/>
        </p:nvGrpSpPr>
        <p:grpSpPr>
          <a:xfrm>
            <a:off x="8474320" y="2073136"/>
            <a:ext cx="350645" cy="379421"/>
            <a:chOff x="8474320" y="2073136"/>
            <a:chExt cx="350645" cy="379421"/>
          </a:xfrm>
        </p:grpSpPr>
        <p:sp>
          <p:nvSpPr>
            <p:cNvPr id="37" name="Google Shape;10119;p74">
              <a:extLst>
                <a:ext uri="{FF2B5EF4-FFF2-40B4-BE49-F238E27FC236}">
                  <a16:creationId xmlns:a16="http://schemas.microsoft.com/office/drawing/2014/main" id="{14437BAA-F294-4FB3-A002-E89104E70378}"/>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8" name="Google Shape;10120;p74">
              <a:extLst>
                <a:ext uri="{FF2B5EF4-FFF2-40B4-BE49-F238E27FC236}">
                  <a16:creationId xmlns:a16="http://schemas.microsoft.com/office/drawing/2014/main" id="{B8161B5E-C3AB-48D7-B497-A17F651E0016}"/>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10121;p74">
              <a:extLst>
                <a:ext uri="{FF2B5EF4-FFF2-40B4-BE49-F238E27FC236}">
                  <a16:creationId xmlns:a16="http://schemas.microsoft.com/office/drawing/2014/main" id="{44CAF5C9-EC44-406C-87F4-C95612A343FD}"/>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10122;p74">
              <a:extLst>
                <a:ext uri="{FF2B5EF4-FFF2-40B4-BE49-F238E27FC236}">
                  <a16:creationId xmlns:a16="http://schemas.microsoft.com/office/drawing/2014/main" id="{1E0B01D7-05AC-4FA2-8D26-3BB3D0F509D6}"/>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10123;p74">
              <a:extLst>
                <a:ext uri="{FF2B5EF4-FFF2-40B4-BE49-F238E27FC236}">
                  <a16:creationId xmlns:a16="http://schemas.microsoft.com/office/drawing/2014/main" id="{37898A74-5D48-421C-ADE3-2DC97B9EE419}"/>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10124;p74">
              <a:extLst>
                <a:ext uri="{FF2B5EF4-FFF2-40B4-BE49-F238E27FC236}">
                  <a16:creationId xmlns:a16="http://schemas.microsoft.com/office/drawing/2014/main" id="{13C493F9-B6BB-4659-A255-211DCECA51B2}"/>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3" name="Google Shape;10129;p74">
            <a:extLst>
              <a:ext uri="{FF2B5EF4-FFF2-40B4-BE49-F238E27FC236}">
                <a16:creationId xmlns:a16="http://schemas.microsoft.com/office/drawing/2014/main" id="{E9FE16D9-31AE-4276-9FBC-707E9FF9D101}"/>
              </a:ext>
            </a:extLst>
          </p:cNvPr>
          <p:cNvGrpSpPr/>
          <p:nvPr/>
        </p:nvGrpSpPr>
        <p:grpSpPr>
          <a:xfrm>
            <a:off x="5866287" y="1210345"/>
            <a:ext cx="427692" cy="535545"/>
            <a:chOff x="5866287" y="1210345"/>
            <a:chExt cx="427692" cy="535545"/>
          </a:xfrm>
        </p:grpSpPr>
        <p:sp>
          <p:nvSpPr>
            <p:cNvPr id="44" name="Google Shape;10130;p74">
              <a:extLst>
                <a:ext uri="{FF2B5EF4-FFF2-40B4-BE49-F238E27FC236}">
                  <a16:creationId xmlns:a16="http://schemas.microsoft.com/office/drawing/2014/main" id="{9662CA44-6347-43A0-BD2B-A4EFB53336DD}"/>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3">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10131;p74">
              <a:extLst>
                <a:ext uri="{FF2B5EF4-FFF2-40B4-BE49-F238E27FC236}">
                  <a16:creationId xmlns:a16="http://schemas.microsoft.com/office/drawing/2014/main" id="{FC9BACCC-6968-4A9A-8BD2-41082B3852F8}"/>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6" name="Google Shape;10132;p74">
              <a:extLst>
                <a:ext uri="{FF2B5EF4-FFF2-40B4-BE49-F238E27FC236}">
                  <a16:creationId xmlns:a16="http://schemas.microsoft.com/office/drawing/2014/main" id="{D6F6A279-1CB2-4CBA-85A1-B987E7C9DA0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7" name="Google Shape;10154;p74">
            <a:extLst>
              <a:ext uri="{FF2B5EF4-FFF2-40B4-BE49-F238E27FC236}">
                <a16:creationId xmlns:a16="http://schemas.microsoft.com/office/drawing/2014/main" id="{C0FF7D8A-C244-47F4-B6D2-971E2F46F74A}"/>
              </a:ext>
            </a:extLst>
          </p:cNvPr>
          <p:cNvGrpSpPr/>
          <p:nvPr/>
        </p:nvGrpSpPr>
        <p:grpSpPr>
          <a:xfrm>
            <a:off x="5943481" y="2730343"/>
            <a:ext cx="392752" cy="418456"/>
            <a:chOff x="5943481" y="2730343"/>
            <a:chExt cx="392752" cy="418456"/>
          </a:xfrm>
        </p:grpSpPr>
        <p:sp>
          <p:nvSpPr>
            <p:cNvPr id="48" name="Google Shape;10155;p74">
              <a:extLst>
                <a:ext uri="{FF2B5EF4-FFF2-40B4-BE49-F238E27FC236}">
                  <a16:creationId xmlns:a16="http://schemas.microsoft.com/office/drawing/2014/main" id="{C5F9D697-29A8-41E7-80DE-37CB410585FE}"/>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10156;p74">
              <a:extLst>
                <a:ext uri="{FF2B5EF4-FFF2-40B4-BE49-F238E27FC236}">
                  <a16:creationId xmlns:a16="http://schemas.microsoft.com/office/drawing/2014/main" id="{DB48D50E-A37B-44E4-BA23-A1780918F628}"/>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10157;p74">
              <a:extLst>
                <a:ext uri="{FF2B5EF4-FFF2-40B4-BE49-F238E27FC236}">
                  <a16:creationId xmlns:a16="http://schemas.microsoft.com/office/drawing/2014/main" id="{DF28AA9F-269B-423D-8617-F61C154A938E}"/>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1" name="Google Shape;10158;p74">
              <a:extLst>
                <a:ext uri="{FF2B5EF4-FFF2-40B4-BE49-F238E27FC236}">
                  <a16:creationId xmlns:a16="http://schemas.microsoft.com/office/drawing/2014/main" id="{7B14506F-E180-4806-BD44-5163B7245F1E}"/>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2" name="Google Shape;10159;p74">
              <a:extLst>
                <a:ext uri="{FF2B5EF4-FFF2-40B4-BE49-F238E27FC236}">
                  <a16:creationId xmlns:a16="http://schemas.microsoft.com/office/drawing/2014/main" id="{7EA0A1B4-7617-4C61-BFF3-C95FDEA219D8}"/>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10160;p74">
              <a:extLst>
                <a:ext uri="{FF2B5EF4-FFF2-40B4-BE49-F238E27FC236}">
                  <a16:creationId xmlns:a16="http://schemas.microsoft.com/office/drawing/2014/main" id="{174E3913-C5CE-4DBC-A290-A140B387A1FF}"/>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10161;p74">
              <a:extLst>
                <a:ext uri="{FF2B5EF4-FFF2-40B4-BE49-F238E27FC236}">
                  <a16:creationId xmlns:a16="http://schemas.microsoft.com/office/drawing/2014/main" id="{FF1AB6A9-17ED-4E57-B935-FA0D18A72A11}"/>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5" name="Google Shape;10172;p74">
            <a:extLst>
              <a:ext uri="{FF2B5EF4-FFF2-40B4-BE49-F238E27FC236}">
                <a16:creationId xmlns:a16="http://schemas.microsoft.com/office/drawing/2014/main" id="{27495995-7EDD-47E5-85F8-8122D8D8BAFC}"/>
              </a:ext>
            </a:extLst>
          </p:cNvPr>
          <p:cNvGrpSpPr/>
          <p:nvPr/>
        </p:nvGrpSpPr>
        <p:grpSpPr>
          <a:xfrm>
            <a:off x="7068723" y="1223851"/>
            <a:ext cx="512996" cy="541708"/>
            <a:chOff x="7068723" y="1223851"/>
            <a:chExt cx="512996" cy="541708"/>
          </a:xfrm>
        </p:grpSpPr>
        <p:sp>
          <p:nvSpPr>
            <p:cNvPr id="56" name="Google Shape;10173;p74">
              <a:extLst>
                <a:ext uri="{FF2B5EF4-FFF2-40B4-BE49-F238E27FC236}">
                  <a16:creationId xmlns:a16="http://schemas.microsoft.com/office/drawing/2014/main" id="{9A9F8F63-5163-49D4-839E-F82A60FCF72D}"/>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10174;p74">
              <a:extLst>
                <a:ext uri="{FF2B5EF4-FFF2-40B4-BE49-F238E27FC236}">
                  <a16:creationId xmlns:a16="http://schemas.microsoft.com/office/drawing/2014/main" id="{8586513C-60B4-4C73-9C26-8C1E8C76D2EE}"/>
                </a:ext>
              </a:extLst>
            </p:cNvPr>
            <p:cNvSpPr/>
            <p:nvPr/>
          </p:nvSpPr>
          <p:spPr>
            <a:xfrm>
              <a:off x="7068723"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10175;p74">
              <a:extLst>
                <a:ext uri="{FF2B5EF4-FFF2-40B4-BE49-F238E27FC236}">
                  <a16:creationId xmlns:a16="http://schemas.microsoft.com/office/drawing/2014/main" id="{77C9166B-70FC-413D-AF6B-BAAD996761F0}"/>
                </a:ext>
              </a:extLst>
            </p:cNvPr>
            <p:cNvSpPr/>
            <p:nvPr/>
          </p:nvSpPr>
          <p:spPr>
            <a:xfrm>
              <a:off x="7279218"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10184;p74">
            <a:extLst>
              <a:ext uri="{FF2B5EF4-FFF2-40B4-BE49-F238E27FC236}">
                <a16:creationId xmlns:a16="http://schemas.microsoft.com/office/drawing/2014/main" id="{AF57A042-6288-4D3D-B705-3BE3A54EA4BB}"/>
              </a:ext>
            </a:extLst>
          </p:cNvPr>
          <p:cNvGrpSpPr/>
          <p:nvPr/>
        </p:nvGrpSpPr>
        <p:grpSpPr>
          <a:xfrm>
            <a:off x="3206883" y="2729063"/>
            <a:ext cx="392753" cy="419645"/>
            <a:chOff x="3206883" y="2729063"/>
            <a:chExt cx="392753" cy="419645"/>
          </a:xfrm>
        </p:grpSpPr>
        <p:sp>
          <p:nvSpPr>
            <p:cNvPr id="60" name="Google Shape;10185;p74">
              <a:extLst>
                <a:ext uri="{FF2B5EF4-FFF2-40B4-BE49-F238E27FC236}">
                  <a16:creationId xmlns:a16="http://schemas.microsoft.com/office/drawing/2014/main" id="{E51D2A67-D0D9-44AC-BCBD-C94C0CABEEC2}"/>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10186;p74">
              <a:extLst>
                <a:ext uri="{FF2B5EF4-FFF2-40B4-BE49-F238E27FC236}">
                  <a16:creationId xmlns:a16="http://schemas.microsoft.com/office/drawing/2014/main" id="{599C1E46-8C70-408C-854D-B35A05C97FE4}"/>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62" name="Google Shape;10189;p74">
            <a:extLst>
              <a:ext uri="{FF2B5EF4-FFF2-40B4-BE49-F238E27FC236}">
                <a16:creationId xmlns:a16="http://schemas.microsoft.com/office/drawing/2014/main" id="{99C92CD4-355B-4B64-AE4D-1F03C99F3E6E}"/>
              </a:ext>
            </a:extLst>
          </p:cNvPr>
          <p:cNvSpPr/>
          <p:nvPr/>
        </p:nvSpPr>
        <p:spPr>
          <a:xfrm>
            <a:off x="6560966" y="2788206"/>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63" name="Google Shape;10190;p74">
            <a:extLst>
              <a:ext uri="{FF2B5EF4-FFF2-40B4-BE49-F238E27FC236}">
                <a16:creationId xmlns:a16="http://schemas.microsoft.com/office/drawing/2014/main" id="{C27D2A8E-E2A3-4CFB-A619-525E9ED8FA6C}"/>
              </a:ext>
            </a:extLst>
          </p:cNvPr>
          <p:cNvGrpSpPr/>
          <p:nvPr/>
        </p:nvGrpSpPr>
        <p:grpSpPr>
          <a:xfrm>
            <a:off x="7862157" y="2742733"/>
            <a:ext cx="359688" cy="378735"/>
            <a:chOff x="7862157" y="2742733"/>
            <a:chExt cx="359688" cy="378735"/>
          </a:xfrm>
        </p:grpSpPr>
        <p:sp>
          <p:nvSpPr>
            <p:cNvPr id="64" name="Google Shape;10191;p74">
              <a:extLst>
                <a:ext uri="{FF2B5EF4-FFF2-40B4-BE49-F238E27FC236}">
                  <a16:creationId xmlns:a16="http://schemas.microsoft.com/office/drawing/2014/main" id="{82A67CF6-8770-4AAF-8F1B-495FF99D1F1F}"/>
                </a:ext>
              </a:extLst>
            </p:cNvPr>
            <p:cNvSpPr/>
            <p:nvPr/>
          </p:nvSpPr>
          <p:spPr>
            <a:xfrm>
              <a:off x="7862157" y="2742733"/>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5" name="Google Shape;10192;p74">
              <a:extLst>
                <a:ext uri="{FF2B5EF4-FFF2-40B4-BE49-F238E27FC236}">
                  <a16:creationId xmlns:a16="http://schemas.microsoft.com/office/drawing/2014/main" id="{6FA2086C-2155-4C1D-84F1-CDEF9DD53C14}"/>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6" name="Google Shape;10193;p74">
              <a:extLst>
                <a:ext uri="{FF2B5EF4-FFF2-40B4-BE49-F238E27FC236}">
                  <a16:creationId xmlns:a16="http://schemas.microsoft.com/office/drawing/2014/main" id="{912D41EF-8230-4D6E-997F-1E357781FC92}"/>
                </a:ext>
              </a:extLst>
            </p:cNvPr>
            <p:cNvSpPr/>
            <p:nvPr/>
          </p:nvSpPr>
          <p:spPr>
            <a:xfrm>
              <a:off x="8053093" y="2742733"/>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10194;p74">
              <a:extLst>
                <a:ext uri="{FF2B5EF4-FFF2-40B4-BE49-F238E27FC236}">
                  <a16:creationId xmlns:a16="http://schemas.microsoft.com/office/drawing/2014/main" id="{50628076-5938-4B3A-A621-256BD31FCCC9}"/>
                </a:ext>
              </a:extLst>
            </p:cNvPr>
            <p:cNvSpPr/>
            <p:nvPr/>
          </p:nvSpPr>
          <p:spPr>
            <a:xfrm>
              <a:off x="8005142" y="2845055"/>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8" name="Google Shape;10221;p74">
            <a:extLst>
              <a:ext uri="{FF2B5EF4-FFF2-40B4-BE49-F238E27FC236}">
                <a16:creationId xmlns:a16="http://schemas.microsoft.com/office/drawing/2014/main" id="{3EBB42AA-BFA2-4CE1-8EAA-4F65E047F547}"/>
              </a:ext>
            </a:extLst>
          </p:cNvPr>
          <p:cNvGrpSpPr/>
          <p:nvPr/>
        </p:nvGrpSpPr>
        <p:grpSpPr>
          <a:xfrm>
            <a:off x="3835469" y="3466947"/>
            <a:ext cx="316967" cy="383407"/>
            <a:chOff x="3835469" y="3466947"/>
            <a:chExt cx="316967" cy="383407"/>
          </a:xfrm>
        </p:grpSpPr>
        <p:sp>
          <p:nvSpPr>
            <p:cNvPr id="69" name="Google Shape;10222;p74">
              <a:extLst>
                <a:ext uri="{FF2B5EF4-FFF2-40B4-BE49-F238E27FC236}">
                  <a16:creationId xmlns:a16="http://schemas.microsoft.com/office/drawing/2014/main" id="{0C391BB4-5E52-41CA-B8AB-C597005A5B75}"/>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10223;p74">
              <a:extLst>
                <a:ext uri="{FF2B5EF4-FFF2-40B4-BE49-F238E27FC236}">
                  <a16:creationId xmlns:a16="http://schemas.microsoft.com/office/drawing/2014/main" id="{C4BF3DCF-E6C4-494B-AF77-B98832F23B24}"/>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10224;p74">
              <a:extLst>
                <a:ext uri="{FF2B5EF4-FFF2-40B4-BE49-F238E27FC236}">
                  <a16:creationId xmlns:a16="http://schemas.microsoft.com/office/drawing/2014/main" id="{4F48C443-7D1D-44CD-BC6E-19ABF70347E7}"/>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2" name="Google Shape;10240;p74">
            <a:extLst>
              <a:ext uri="{FF2B5EF4-FFF2-40B4-BE49-F238E27FC236}">
                <a16:creationId xmlns:a16="http://schemas.microsoft.com/office/drawing/2014/main" id="{5379E5E9-7CDB-4AF6-9B12-EBEB359BF4C5}"/>
              </a:ext>
            </a:extLst>
          </p:cNvPr>
          <p:cNvGrpSpPr/>
          <p:nvPr/>
        </p:nvGrpSpPr>
        <p:grpSpPr>
          <a:xfrm>
            <a:off x="5224150" y="3470614"/>
            <a:ext cx="365019" cy="360365"/>
            <a:chOff x="5224150" y="3470614"/>
            <a:chExt cx="365019" cy="360365"/>
          </a:xfrm>
        </p:grpSpPr>
        <p:sp>
          <p:nvSpPr>
            <p:cNvPr id="73" name="Google Shape;10241;p74">
              <a:extLst>
                <a:ext uri="{FF2B5EF4-FFF2-40B4-BE49-F238E27FC236}">
                  <a16:creationId xmlns:a16="http://schemas.microsoft.com/office/drawing/2014/main" id="{610B1AE4-60C1-4331-A974-B06D0F2CE13C}"/>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4" name="Google Shape;10242;p74">
              <a:extLst>
                <a:ext uri="{FF2B5EF4-FFF2-40B4-BE49-F238E27FC236}">
                  <a16:creationId xmlns:a16="http://schemas.microsoft.com/office/drawing/2014/main" id="{3E483F46-6B90-4773-9FE8-B460A2F8A0B1}"/>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5" name="Google Shape;10303;p74">
            <a:extLst>
              <a:ext uri="{FF2B5EF4-FFF2-40B4-BE49-F238E27FC236}">
                <a16:creationId xmlns:a16="http://schemas.microsoft.com/office/drawing/2014/main" id="{3FEBE050-58E0-40DE-8C7B-3652ABEEE8BA}"/>
              </a:ext>
            </a:extLst>
          </p:cNvPr>
          <p:cNvGrpSpPr/>
          <p:nvPr/>
        </p:nvGrpSpPr>
        <p:grpSpPr>
          <a:xfrm>
            <a:off x="5924589" y="3439222"/>
            <a:ext cx="360237" cy="383893"/>
            <a:chOff x="5924589" y="3439222"/>
            <a:chExt cx="360237" cy="383893"/>
          </a:xfrm>
        </p:grpSpPr>
        <p:sp>
          <p:nvSpPr>
            <p:cNvPr id="76" name="Google Shape;10304;p74">
              <a:extLst>
                <a:ext uri="{FF2B5EF4-FFF2-40B4-BE49-F238E27FC236}">
                  <a16:creationId xmlns:a16="http://schemas.microsoft.com/office/drawing/2014/main" id="{FE34F75A-4DF2-4772-989B-C47FB77609E5}"/>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10305;p74">
              <a:extLst>
                <a:ext uri="{FF2B5EF4-FFF2-40B4-BE49-F238E27FC236}">
                  <a16:creationId xmlns:a16="http://schemas.microsoft.com/office/drawing/2014/main" id="{F6F5FA4E-9198-446F-A1F1-82A8B00812F1}"/>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8" name="Google Shape;10306;p74">
              <a:extLst>
                <a:ext uri="{FF2B5EF4-FFF2-40B4-BE49-F238E27FC236}">
                  <a16:creationId xmlns:a16="http://schemas.microsoft.com/office/drawing/2014/main" id="{F3FB8EEA-CEBB-454A-9173-6160D123FD20}"/>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9" name="Google Shape;10307;p74">
              <a:extLst>
                <a:ext uri="{FF2B5EF4-FFF2-40B4-BE49-F238E27FC236}">
                  <a16:creationId xmlns:a16="http://schemas.microsoft.com/office/drawing/2014/main" id="{46F08C66-DE1E-43E3-BC50-4D704D433789}"/>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10308;p74">
              <a:extLst>
                <a:ext uri="{FF2B5EF4-FFF2-40B4-BE49-F238E27FC236}">
                  <a16:creationId xmlns:a16="http://schemas.microsoft.com/office/drawing/2014/main" id="{FC3635F2-3FCF-4886-9670-757F8899821D}"/>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10309;p74">
              <a:extLst>
                <a:ext uri="{FF2B5EF4-FFF2-40B4-BE49-F238E27FC236}">
                  <a16:creationId xmlns:a16="http://schemas.microsoft.com/office/drawing/2014/main" id="{53C47342-B34E-4E35-9967-A1EAC49731F4}"/>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10310;p74">
              <a:extLst>
                <a:ext uri="{FF2B5EF4-FFF2-40B4-BE49-F238E27FC236}">
                  <a16:creationId xmlns:a16="http://schemas.microsoft.com/office/drawing/2014/main" id="{64BE2C3C-10D8-4389-B43A-19858BCF9839}"/>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10311;p74">
              <a:extLst>
                <a:ext uri="{FF2B5EF4-FFF2-40B4-BE49-F238E27FC236}">
                  <a16:creationId xmlns:a16="http://schemas.microsoft.com/office/drawing/2014/main" id="{DEB7339D-52EF-4218-A3DD-D394E46C5126}"/>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10312;p74">
              <a:extLst>
                <a:ext uri="{FF2B5EF4-FFF2-40B4-BE49-F238E27FC236}">
                  <a16:creationId xmlns:a16="http://schemas.microsoft.com/office/drawing/2014/main" id="{4CE1C242-AC0E-44CA-A71A-01F2DDEE0CEC}"/>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10313;p74">
              <a:extLst>
                <a:ext uri="{FF2B5EF4-FFF2-40B4-BE49-F238E27FC236}">
                  <a16:creationId xmlns:a16="http://schemas.microsoft.com/office/drawing/2014/main" id="{059C5499-83FC-4F92-9D44-E8CD62A2735C}"/>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6" name="Google Shape;10314;p74">
              <a:extLst>
                <a:ext uri="{FF2B5EF4-FFF2-40B4-BE49-F238E27FC236}">
                  <a16:creationId xmlns:a16="http://schemas.microsoft.com/office/drawing/2014/main" id="{87FF9964-54F4-4B12-AA23-E199E4A66B09}"/>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7" name="Google Shape;10315;p74">
              <a:extLst>
                <a:ext uri="{FF2B5EF4-FFF2-40B4-BE49-F238E27FC236}">
                  <a16:creationId xmlns:a16="http://schemas.microsoft.com/office/drawing/2014/main" id="{2366195B-5C95-4D3C-8B66-B2A8C4C1A81B}"/>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8" name="Google Shape;10341;p74">
            <a:extLst>
              <a:ext uri="{FF2B5EF4-FFF2-40B4-BE49-F238E27FC236}">
                <a16:creationId xmlns:a16="http://schemas.microsoft.com/office/drawing/2014/main" id="{B052C033-8663-4C77-AA1D-36FBA7D274A1}"/>
              </a:ext>
            </a:extLst>
          </p:cNvPr>
          <p:cNvGrpSpPr/>
          <p:nvPr/>
        </p:nvGrpSpPr>
        <p:grpSpPr>
          <a:xfrm>
            <a:off x="8527703" y="2749015"/>
            <a:ext cx="259506" cy="362605"/>
            <a:chOff x="8527703" y="2749015"/>
            <a:chExt cx="259506" cy="362605"/>
          </a:xfrm>
        </p:grpSpPr>
        <p:sp>
          <p:nvSpPr>
            <p:cNvPr id="89" name="Google Shape;10342;p74">
              <a:extLst>
                <a:ext uri="{FF2B5EF4-FFF2-40B4-BE49-F238E27FC236}">
                  <a16:creationId xmlns:a16="http://schemas.microsoft.com/office/drawing/2014/main" id="{97BC1250-DD30-4949-881C-1A77C6C57B12}"/>
                </a:ext>
              </a:extLst>
            </p:cNvPr>
            <p:cNvSpPr/>
            <p:nvPr/>
          </p:nvSpPr>
          <p:spPr>
            <a:xfrm>
              <a:off x="8527703" y="2749015"/>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10343;p74">
              <a:extLst>
                <a:ext uri="{FF2B5EF4-FFF2-40B4-BE49-F238E27FC236}">
                  <a16:creationId xmlns:a16="http://schemas.microsoft.com/office/drawing/2014/main" id="{228D4202-A1B0-496B-BB9F-7BADA7DA2325}"/>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10344;p74">
              <a:extLst>
                <a:ext uri="{FF2B5EF4-FFF2-40B4-BE49-F238E27FC236}">
                  <a16:creationId xmlns:a16="http://schemas.microsoft.com/office/drawing/2014/main" id="{8F2B99FB-1432-4411-9C44-3EBB14ED05F1}"/>
                </a:ext>
              </a:extLst>
            </p:cNvPr>
            <p:cNvSpPr/>
            <p:nvPr/>
          </p:nvSpPr>
          <p:spPr>
            <a:xfrm>
              <a:off x="8588483"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10345;p74">
              <a:extLst>
                <a:ext uri="{FF2B5EF4-FFF2-40B4-BE49-F238E27FC236}">
                  <a16:creationId xmlns:a16="http://schemas.microsoft.com/office/drawing/2014/main" id="{4924DBFA-BCDB-425F-B9E2-284DF3F819E4}"/>
                </a:ext>
              </a:extLst>
            </p:cNvPr>
            <p:cNvSpPr/>
            <p:nvPr/>
          </p:nvSpPr>
          <p:spPr>
            <a:xfrm>
              <a:off x="8608445" y="2877607"/>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10346;p74">
              <a:extLst>
                <a:ext uri="{FF2B5EF4-FFF2-40B4-BE49-F238E27FC236}">
                  <a16:creationId xmlns:a16="http://schemas.microsoft.com/office/drawing/2014/main" id="{772E4F63-FBB6-4FCC-8B47-9F1E6B1DFBA8}"/>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10359;p74">
            <a:extLst>
              <a:ext uri="{FF2B5EF4-FFF2-40B4-BE49-F238E27FC236}">
                <a16:creationId xmlns:a16="http://schemas.microsoft.com/office/drawing/2014/main" id="{73407ABA-8D1A-4004-BD38-63397642BCF5}"/>
              </a:ext>
            </a:extLst>
          </p:cNvPr>
          <p:cNvGrpSpPr/>
          <p:nvPr/>
        </p:nvGrpSpPr>
        <p:grpSpPr>
          <a:xfrm>
            <a:off x="6584749" y="3481321"/>
            <a:ext cx="361179" cy="338858"/>
            <a:chOff x="6584749" y="3481321"/>
            <a:chExt cx="361179" cy="338858"/>
          </a:xfrm>
        </p:grpSpPr>
        <p:sp>
          <p:nvSpPr>
            <p:cNvPr id="95" name="Google Shape;10360;p74">
              <a:extLst>
                <a:ext uri="{FF2B5EF4-FFF2-40B4-BE49-F238E27FC236}">
                  <a16:creationId xmlns:a16="http://schemas.microsoft.com/office/drawing/2014/main" id="{2248AAA2-57F6-44D7-99E8-AB4FD549F283}"/>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10361;p74">
              <a:extLst>
                <a:ext uri="{FF2B5EF4-FFF2-40B4-BE49-F238E27FC236}">
                  <a16:creationId xmlns:a16="http://schemas.microsoft.com/office/drawing/2014/main" id="{1C097495-4995-47DB-905F-F9211A27712E}"/>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10362;p74">
              <a:extLst>
                <a:ext uri="{FF2B5EF4-FFF2-40B4-BE49-F238E27FC236}">
                  <a16:creationId xmlns:a16="http://schemas.microsoft.com/office/drawing/2014/main" id="{90BDE6FB-5EF5-4197-BAF3-E205BBB15EE1}"/>
                </a:ext>
              </a:extLst>
            </p:cNvPr>
            <p:cNvSpPr/>
            <p:nvPr/>
          </p:nvSpPr>
          <p:spPr>
            <a:xfrm>
              <a:off x="660685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10363;p74">
              <a:extLst>
                <a:ext uri="{FF2B5EF4-FFF2-40B4-BE49-F238E27FC236}">
                  <a16:creationId xmlns:a16="http://schemas.microsoft.com/office/drawing/2014/main" id="{45503AAE-E5D2-4BEC-B259-6C20A2267F2C}"/>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9" name="Google Shape;10364;p74">
              <a:extLst>
                <a:ext uri="{FF2B5EF4-FFF2-40B4-BE49-F238E27FC236}">
                  <a16:creationId xmlns:a16="http://schemas.microsoft.com/office/drawing/2014/main" id="{2D0414B6-BA43-4FA2-B514-EC7EB21EE69C}"/>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0" name="Google Shape;10365;p74">
              <a:extLst>
                <a:ext uri="{FF2B5EF4-FFF2-40B4-BE49-F238E27FC236}">
                  <a16:creationId xmlns:a16="http://schemas.microsoft.com/office/drawing/2014/main" id="{64DD2837-C879-4790-AC06-D04DECEB3F3B}"/>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10366;p74">
              <a:extLst>
                <a:ext uri="{FF2B5EF4-FFF2-40B4-BE49-F238E27FC236}">
                  <a16:creationId xmlns:a16="http://schemas.microsoft.com/office/drawing/2014/main" id="{58A74B93-55B5-445C-AFB1-1C3692D05611}"/>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2" name="Google Shape;10399;p74">
            <a:extLst>
              <a:ext uri="{FF2B5EF4-FFF2-40B4-BE49-F238E27FC236}">
                <a16:creationId xmlns:a16="http://schemas.microsoft.com/office/drawing/2014/main" id="{CF18ACBF-F917-49E4-B2E4-C46D70281725}"/>
              </a:ext>
            </a:extLst>
          </p:cNvPr>
          <p:cNvGrpSpPr/>
          <p:nvPr/>
        </p:nvGrpSpPr>
        <p:grpSpPr>
          <a:xfrm>
            <a:off x="3132295" y="3410510"/>
            <a:ext cx="360200" cy="381844"/>
            <a:chOff x="3132295" y="3410510"/>
            <a:chExt cx="360200" cy="381844"/>
          </a:xfrm>
        </p:grpSpPr>
        <p:sp>
          <p:nvSpPr>
            <p:cNvPr id="103" name="Google Shape;10400;p74">
              <a:extLst>
                <a:ext uri="{FF2B5EF4-FFF2-40B4-BE49-F238E27FC236}">
                  <a16:creationId xmlns:a16="http://schemas.microsoft.com/office/drawing/2014/main" id="{F35161EE-1AAB-4332-BCEF-48B1DF7939E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4" name="Google Shape;10401;p74">
              <a:extLst>
                <a:ext uri="{FF2B5EF4-FFF2-40B4-BE49-F238E27FC236}">
                  <a16:creationId xmlns:a16="http://schemas.microsoft.com/office/drawing/2014/main" id="{110B81B4-027B-496A-9C96-F7366C827CC9}"/>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10402;p74">
              <a:extLst>
                <a:ext uri="{FF2B5EF4-FFF2-40B4-BE49-F238E27FC236}">
                  <a16:creationId xmlns:a16="http://schemas.microsoft.com/office/drawing/2014/main" id="{C8C35163-96CF-4ED0-BD68-41FC1E1D026A}"/>
                </a:ext>
              </a:extLst>
            </p:cNvPr>
            <p:cNvSpPr/>
            <p:nvPr/>
          </p:nvSpPr>
          <p:spPr>
            <a:xfrm>
              <a:off x="334841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10403;p74">
              <a:extLst>
                <a:ext uri="{FF2B5EF4-FFF2-40B4-BE49-F238E27FC236}">
                  <a16:creationId xmlns:a16="http://schemas.microsoft.com/office/drawing/2014/main" id="{CDBB83BB-4531-4187-B775-4B8C3CA74644}"/>
                </a:ext>
              </a:extLst>
            </p:cNvPr>
            <p:cNvSpPr/>
            <p:nvPr/>
          </p:nvSpPr>
          <p:spPr>
            <a:xfrm>
              <a:off x="329557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7" name="Google Shape;10404;p74">
              <a:extLst>
                <a:ext uri="{FF2B5EF4-FFF2-40B4-BE49-F238E27FC236}">
                  <a16:creationId xmlns:a16="http://schemas.microsoft.com/office/drawing/2014/main" id="{4EA7887C-5B4E-45E4-9C03-1AFA8900179B}"/>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8" name="Google Shape;10405;p74">
              <a:extLst>
                <a:ext uri="{FF2B5EF4-FFF2-40B4-BE49-F238E27FC236}">
                  <a16:creationId xmlns:a16="http://schemas.microsoft.com/office/drawing/2014/main" id="{93509579-C952-404F-8061-6FA6F8854741}"/>
                </a:ext>
              </a:extLst>
            </p:cNvPr>
            <p:cNvSpPr/>
            <p:nvPr/>
          </p:nvSpPr>
          <p:spPr>
            <a:xfrm>
              <a:off x="3141896"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10406;p74">
              <a:extLst>
                <a:ext uri="{FF2B5EF4-FFF2-40B4-BE49-F238E27FC236}">
                  <a16:creationId xmlns:a16="http://schemas.microsoft.com/office/drawing/2014/main" id="{A80FA559-5C4F-4E7D-854D-53D997B89B78}"/>
                </a:ext>
              </a:extLst>
            </p:cNvPr>
            <p:cNvSpPr/>
            <p:nvPr/>
          </p:nvSpPr>
          <p:spPr>
            <a:xfrm>
              <a:off x="329557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0" name="Google Shape;10407;p74">
              <a:extLst>
                <a:ext uri="{FF2B5EF4-FFF2-40B4-BE49-F238E27FC236}">
                  <a16:creationId xmlns:a16="http://schemas.microsoft.com/office/drawing/2014/main" id="{BCC778F4-95D6-4497-AF6F-848E330FF1E1}"/>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1" name="Google Shape;10421;p74">
            <a:extLst>
              <a:ext uri="{FF2B5EF4-FFF2-40B4-BE49-F238E27FC236}">
                <a16:creationId xmlns:a16="http://schemas.microsoft.com/office/drawing/2014/main" id="{5E7B0F8D-2072-4BBF-9347-FE725C45195B}"/>
              </a:ext>
            </a:extLst>
          </p:cNvPr>
          <p:cNvGrpSpPr/>
          <p:nvPr/>
        </p:nvGrpSpPr>
        <p:grpSpPr>
          <a:xfrm>
            <a:off x="7136517" y="3419289"/>
            <a:ext cx="362148" cy="386982"/>
            <a:chOff x="7136517" y="3419289"/>
            <a:chExt cx="362148" cy="386982"/>
          </a:xfrm>
        </p:grpSpPr>
        <p:sp>
          <p:nvSpPr>
            <p:cNvPr id="112" name="Google Shape;10422;p74">
              <a:extLst>
                <a:ext uri="{FF2B5EF4-FFF2-40B4-BE49-F238E27FC236}">
                  <a16:creationId xmlns:a16="http://schemas.microsoft.com/office/drawing/2014/main" id="{BAEC31EA-452E-400D-AD3E-0C432FBB8AD5}"/>
                </a:ext>
              </a:extLst>
            </p:cNvPr>
            <p:cNvSpPr/>
            <p:nvPr/>
          </p:nvSpPr>
          <p:spPr>
            <a:xfrm>
              <a:off x="7136517"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10423;p74">
              <a:extLst>
                <a:ext uri="{FF2B5EF4-FFF2-40B4-BE49-F238E27FC236}">
                  <a16:creationId xmlns:a16="http://schemas.microsoft.com/office/drawing/2014/main" id="{EFB501C7-B3D4-4B15-A794-A03C3109FD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10424;p74">
              <a:extLst>
                <a:ext uri="{FF2B5EF4-FFF2-40B4-BE49-F238E27FC236}">
                  <a16:creationId xmlns:a16="http://schemas.microsoft.com/office/drawing/2014/main" id="{FD95F68D-B016-4F25-BB23-BDF47095946B}"/>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10425;p74">
              <a:extLst>
                <a:ext uri="{FF2B5EF4-FFF2-40B4-BE49-F238E27FC236}">
                  <a16:creationId xmlns:a16="http://schemas.microsoft.com/office/drawing/2014/main" id="{9372995E-C51A-4B6C-A96A-80173608416A}"/>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10426;p74">
              <a:extLst>
                <a:ext uri="{FF2B5EF4-FFF2-40B4-BE49-F238E27FC236}">
                  <a16:creationId xmlns:a16="http://schemas.microsoft.com/office/drawing/2014/main" id="{965E7C6F-1F0D-4AB2-B8B8-E3B03CE305DD}"/>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10427;p74">
              <a:extLst>
                <a:ext uri="{FF2B5EF4-FFF2-40B4-BE49-F238E27FC236}">
                  <a16:creationId xmlns:a16="http://schemas.microsoft.com/office/drawing/2014/main" id="{DFCA6A68-E472-47DC-96FE-F1859B52826D}"/>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10428;p74">
              <a:extLst>
                <a:ext uri="{FF2B5EF4-FFF2-40B4-BE49-F238E27FC236}">
                  <a16:creationId xmlns:a16="http://schemas.microsoft.com/office/drawing/2014/main" id="{1CBC903A-316E-42BD-8992-9AA9AD30D5C0}"/>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10429;p74">
              <a:extLst>
                <a:ext uri="{FF2B5EF4-FFF2-40B4-BE49-F238E27FC236}">
                  <a16:creationId xmlns:a16="http://schemas.microsoft.com/office/drawing/2014/main" id="{DD9683E6-14FE-462E-A863-14B2EE0F8F80}"/>
                </a:ext>
              </a:extLst>
            </p:cNvPr>
            <p:cNvSpPr/>
            <p:nvPr/>
          </p:nvSpPr>
          <p:spPr>
            <a:xfrm>
              <a:off x="7200872"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10435;p74">
            <a:extLst>
              <a:ext uri="{FF2B5EF4-FFF2-40B4-BE49-F238E27FC236}">
                <a16:creationId xmlns:a16="http://schemas.microsoft.com/office/drawing/2014/main" id="{9188D058-4565-4DA8-BECD-EA8249FF7421}"/>
              </a:ext>
            </a:extLst>
          </p:cNvPr>
          <p:cNvGrpSpPr/>
          <p:nvPr/>
        </p:nvGrpSpPr>
        <p:grpSpPr>
          <a:xfrm>
            <a:off x="7115229" y="3964728"/>
            <a:ext cx="532236" cy="525935"/>
            <a:chOff x="7115229" y="3964728"/>
            <a:chExt cx="532236" cy="525935"/>
          </a:xfrm>
        </p:grpSpPr>
        <p:sp>
          <p:nvSpPr>
            <p:cNvPr id="121" name="Google Shape;10436;p74">
              <a:extLst>
                <a:ext uri="{FF2B5EF4-FFF2-40B4-BE49-F238E27FC236}">
                  <a16:creationId xmlns:a16="http://schemas.microsoft.com/office/drawing/2014/main" id="{DC4B4CAB-F90E-4B7D-9402-EF8AC1DB7D3C}"/>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3">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10437;p74">
              <a:extLst>
                <a:ext uri="{FF2B5EF4-FFF2-40B4-BE49-F238E27FC236}">
                  <a16:creationId xmlns:a16="http://schemas.microsoft.com/office/drawing/2014/main" id="{8A9487D5-772F-42E1-9F4D-D01E8727C242}"/>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3" name="Google Shape;10438;p74">
              <a:extLst>
                <a:ext uri="{FF2B5EF4-FFF2-40B4-BE49-F238E27FC236}">
                  <a16:creationId xmlns:a16="http://schemas.microsoft.com/office/drawing/2014/main" id="{E7F616C7-FDB8-4AF2-8ED5-8FFEC2657BFD}"/>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4" name="Google Shape;10439;p74">
              <a:extLst>
                <a:ext uri="{FF2B5EF4-FFF2-40B4-BE49-F238E27FC236}">
                  <a16:creationId xmlns:a16="http://schemas.microsoft.com/office/drawing/2014/main" id="{8AD7F35D-2178-4C55-BC01-F9A087B7FA6E}"/>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10440;p74">
              <a:extLst>
                <a:ext uri="{FF2B5EF4-FFF2-40B4-BE49-F238E27FC236}">
                  <a16:creationId xmlns:a16="http://schemas.microsoft.com/office/drawing/2014/main" id="{E8DEB88C-A08C-4755-B4B0-E5045E65BC24}"/>
                </a:ext>
              </a:extLst>
            </p:cNvPr>
            <p:cNvSpPr/>
            <p:nvPr/>
          </p:nvSpPr>
          <p:spPr>
            <a:xfrm>
              <a:off x="711522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6" name="Google Shape;10441;p74">
              <a:extLst>
                <a:ext uri="{FF2B5EF4-FFF2-40B4-BE49-F238E27FC236}">
                  <a16:creationId xmlns:a16="http://schemas.microsoft.com/office/drawing/2014/main" id="{CE3B870B-CC76-4AD0-B58C-4A4A8D08EBF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7" name="Google Shape;10442;p74">
              <a:extLst>
                <a:ext uri="{FF2B5EF4-FFF2-40B4-BE49-F238E27FC236}">
                  <a16:creationId xmlns:a16="http://schemas.microsoft.com/office/drawing/2014/main" id="{9B244960-E367-4E46-8D6D-304F7936BF74}"/>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8" name="Google Shape;10443;p74">
            <a:extLst>
              <a:ext uri="{FF2B5EF4-FFF2-40B4-BE49-F238E27FC236}">
                <a16:creationId xmlns:a16="http://schemas.microsoft.com/office/drawing/2014/main" id="{D1D24A68-AD94-4870-8380-58226C7D4E74}"/>
              </a:ext>
            </a:extLst>
          </p:cNvPr>
          <p:cNvGrpSpPr/>
          <p:nvPr/>
        </p:nvGrpSpPr>
        <p:grpSpPr>
          <a:xfrm>
            <a:off x="8485796" y="3337175"/>
            <a:ext cx="413345" cy="440549"/>
            <a:chOff x="8485796" y="3337175"/>
            <a:chExt cx="413345" cy="440549"/>
          </a:xfrm>
        </p:grpSpPr>
        <p:sp>
          <p:nvSpPr>
            <p:cNvPr id="129" name="Google Shape;10444;p74">
              <a:extLst>
                <a:ext uri="{FF2B5EF4-FFF2-40B4-BE49-F238E27FC236}">
                  <a16:creationId xmlns:a16="http://schemas.microsoft.com/office/drawing/2014/main" id="{34963AD4-2611-4483-9C17-75F14701A7E3}"/>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10445;p74">
              <a:extLst>
                <a:ext uri="{FF2B5EF4-FFF2-40B4-BE49-F238E27FC236}">
                  <a16:creationId xmlns:a16="http://schemas.microsoft.com/office/drawing/2014/main" id="{01F95DAD-E385-4C4E-8F79-6F9F740FCC42}"/>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1" name="Google Shape;10446;p74">
              <a:extLst>
                <a:ext uri="{FF2B5EF4-FFF2-40B4-BE49-F238E27FC236}">
                  <a16:creationId xmlns:a16="http://schemas.microsoft.com/office/drawing/2014/main" id="{D8ADE6C8-2D8B-4355-9721-81BCCBEA32B2}"/>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2" name="Google Shape;10447;p74">
              <a:extLst>
                <a:ext uri="{FF2B5EF4-FFF2-40B4-BE49-F238E27FC236}">
                  <a16:creationId xmlns:a16="http://schemas.microsoft.com/office/drawing/2014/main" id="{789FAF50-1277-4CC8-B7BC-50592D500079}"/>
                </a:ext>
              </a:extLst>
            </p:cNvPr>
            <p:cNvSpPr/>
            <p:nvPr/>
          </p:nvSpPr>
          <p:spPr>
            <a:xfrm>
              <a:off x="8739725"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0"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10448;p74">
              <a:extLst>
                <a:ext uri="{FF2B5EF4-FFF2-40B4-BE49-F238E27FC236}">
                  <a16:creationId xmlns:a16="http://schemas.microsoft.com/office/drawing/2014/main" id="{83143488-D6AF-4068-A84D-86584DC938AF}"/>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4" name="Google Shape;10449;p74">
              <a:extLst>
                <a:ext uri="{FF2B5EF4-FFF2-40B4-BE49-F238E27FC236}">
                  <a16:creationId xmlns:a16="http://schemas.microsoft.com/office/drawing/2014/main" id="{14BA0753-E965-4B16-A32F-308549CC885A}"/>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5" name="Google Shape;10468;p74">
            <a:extLst>
              <a:ext uri="{FF2B5EF4-FFF2-40B4-BE49-F238E27FC236}">
                <a16:creationId xmlns:a16="http://schemas.microsoft.com/office/drawing/2014/main" id="{F5982669-AE44-4015-A18E-82A30DB14C94}"/>
              </a:ext>
            </a:extLst>
          </p:cNvPr>
          <p:cNvGrpSpPr/>
          <p:nvPr/>
        </p:nvGrpSpPr>
        <p:grpSpPr>
          <a:xfrm>
            <a:off x="4518516" y="3505370"/>
            <a:ext cx="362148" cy="384935"/>
            <a:chOff x="4518516" y="3505370"/>
            <a:chExt cx="362148" cy="384935"/>
          </a:xfrm>
        </p:grpSpPr>
        <p:sp>
          <p:nvSpPr>
            <p:cNvPr id="136" name="Google Shape;10469;p74">
              <a:extLst>
                <a:ext uri="{FF2B5EF4-FFF2-40B4-BE49-F238E27FC236}">
                  <a16:creationId xmlns:a16="http://schemas.microsoft.com/office/drawing/2014/main" id="{FA429D3A-6E41-4EA9-844A-DD1556873B4A}"/>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7" name="Google Shape;10470;p74">
              <a:extLst>
                <a:ext uri="{FF2B5EF4-FFF2-40B4-BE49-F238E27FC236}">
                  <a16:creationId xmlns:a16="http://schemas.microsoft.com/office/drawing/2014/main" id="{B435A07D-3956-4A74-A992-3C94692D8BF9}"/>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8" name="Google Shape;10471;p74">
              <a:extLst>
                <a:ext uri="{FF2B5EF4-FFF2-40B4-BE49-F238E27FC236}">
                  <a16:creationId xmlns:a16="http://schemas.microsoft.com/office/drawing/2014/main" id="{54C80AA4-2DF1-4F4E-AA0E-B28B8FE24E36}"/>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9" name="Google Shape;10483;p74">
            <a:extLst>
              <a:ext uri="{FF2B5EF4-FFF2-40B4-BE49-F238E27FC236}">
                <a16:creationId xmlns:a16="http://schemas.microsoft.com/office/drawing/2014/main" id="{1E69FD27-7677-4913-8E74-4EE5CEB2D1C5}"/>
              </a:ext>
            </a:extLst>
          </p:cNvPr>
          <p:cNvGrpSpPr/>
          <p:nvPr/>
        </p:nvGrpSpPr>
        <p:grpSpPr>
          <a:xfrm>
            <a:off x="7861508" y="3405280"/>
            <a:ext cx="340046" cy="360374"/>
            <a:chOff x="7861508" y="3405280"/>
            <a:chExt cx="340046" cy="360374"/>
          </a:xfrm>
        </p:grpSpPr>
        <p:sp>
          <p:nvSpPr>
            <p:cNvPr id="140" name="Google Shape;10484;p74">
              <a:extLst>
                <a:ext uri="{FF2B5EF4-FFF2-40B4-BE49-F238E27FC236}">
                  <a16:creationId xmlns:a16="http://schemas.microsoft.com/office/drawing/2014/main" id="{10F2FF33-1E85-433F-96BC-10A6FCC953CB}"/>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1" name="Google Shape;10485;p74">
              <a:extLst>
                <a:ext uri="{FF2B5EF4-FFF2-40B4-BE49-F238E27FC236}">
                  <a16:creationId xmlns:a16="http://schemas.microsoft.com/office/drawing/2014/main" id="{30AEDF6D-0ED0-4AB9-BE43-F580638F01E6}"/>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10486;p74">
              <a:extLst>
                <a:ext uri="{FF2B5EF4-FFF2-40B4-BE49-F238E27FC236}">
                  <a16:creationId xmlns:a16="http://schemas.microsoft.com/office/drawing/2014/main" id="{0D2A1128-CE50-42B6-9F7D-16BD5E156AC3}"/>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3" name="Google Shape;10487;p74">
              <a:extLst>
                <a:ext uri="{FF2B5EF4-FFF2-40B4-BE49-F238E27FC236}">
                  <a16:creationId xmlns:a16="http://schemas.microsoft.com/office/drawing/2014/main" id="{3C735D00-1C7C-433B-9263-3F9211D9E9DF}"/>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4" name="Google Shape;10488;p74">
              <a:extLst>
                <a:ext uri="{FF2B5EF4-FFF2-40B4-BE49-F238E27FC236}">
                  <a16:creationId xmlns:a16="http://schemas.microsoft.com/office/drawing/2014/main" id="{09DF49FB-B7EB-4735-8AD4-315128E3C4F4}"/>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5" name="Google Shape;10497;p74">
            <a:extLst>
              <a:ext uri="{FF2B5EF4-FFF2-40B4-BE49-F238E27FC236}">
                <a16:creationId xmlns:a16="http://schemas.microsoft.com/office/drawing/2014/main" id="{1797DE06-0B9E-4582-8FE5-37650F201AD1}"/>
              </a:ext>
            </a:extLst>
          </p:cNvPr>
          <p:cNvGrpSpPr/>
          <p:nvPr/>
        </p:nvGrpSpPr>
        <p:grpSpPr>
          <a:xfrm>
            <a:off x="7780583" y="1954575"/>
            <a:ext cx="472799" cy="502554"/>
            <a:chOff x="7780583" y="1954575"/>
            <a:chExt cx="472799" cy="502554"/>
          </a:xfrm>
        </p:grpSpPr>
        <p:sp>
          <p:nvSpPr>
            <p:cNvPr id="146" name="Google Shape;10498;p74">
              <a:extLst>
                <a:ext uri="{FF2B5EF4-FFF2-40B4-BE49-F238E27FC236}">
                  <a16:creationId xmlns:a16="http://schemas.microsoft.com/office/drawing/2014/main" id="{B30F3040-F4DE-403D-9676-7F3C26A28F0E}"/>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7" name="Google Shape;10499;p74">
              <a:extLst>
                <a:ext uri="{FF2B5EF4-FFF2-40B4-BE49-F238E27FC236}">
                  <a16:creationId xmlns:a16="http://schemas.microsoft.com/office/drawing/2014/main" id="{8BF22E2E-82C1-49DC-AE33-9357200EEACD}"/>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8" name="Google Shape;10500;p74">
              <a:extLst>
                <a:ext uri="{FF2B5EF4-FFF2-40B4-BE49-F238E27FC236}">
                  <a16:creationId xmlns:a16="http://schemas.microsoft.com/office/drawing/2014/main" id="{ACAF36D9-7F65-40A8-982F-AC36E3EE5804}"/>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10501;p74">
              <a:extLst>
                <a:ext uri="{FF2B5EF4-FFF2-40B4-BE49-F238E27FC236}">
                  <a16:creationId xmlns:a16="http://schemas.microsoft.com/office/drawing/2014/main" id="{38B30F20-8F1C-4842-9DCE-4F1E2933B649}"/>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10502;p74">
              <a:extLst>
                <a:ext uri="{FF2B5EF4-FFF2-40B4-BE49-F238E27FC236}">
                  <a16:creationId xmlns:a16="http://schemas.microsoft.com/office/drawing/2014/main" id="{8E2C666A-0814-4083-A7B1-63CA605F33D8}"/>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1" name="Google Shape;10503;p74">
              <a:extLst>
                <a:ext uri="{FF2B5EF4-FFF2-40B4-BE49-F238E27FC236}">
                  <a16:creationId xmlns:a16="http://schemas.microsoft.com/office/drawing/2014/main" id="{7F660A50-BDEB-4970-A0A6-1C0C1A34EA68}"/>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2" name="Google Shape;10234;p74">
            <a:extLst>
              <a:ext uri="{FF2B5EF4-FFF2-40B4-BE49-F238E27FC236}">
                <a16:creationId xmlns:a16="http://schemas.microsoft.com/office/drawing/2014/main" id="{D64ADD80-D8E5-4409-A3F3-D858EAA1FD23}"/>
              </a:ext>
            </a:extLst>
          </p:cNvPr>
          <p:cNvGrpSpPr/>
          <p:nvPr/>
        </p:nvGrpSpPr>
        <p:grpSpPr>
          <a:xfrm>
            <a:off x="3786941" y="1990740"/>
            <a:ext cx="470294" cy="502554"/>
            <a:chOff x="3786941" y="1990740"/>
            <a:chExt cx="470294" cy="502554"/>
          </a:xfrm>
        </p:grpSpPr>
        <p:sp>
          <p:nvSpPr>
            <p:cNvPr id="153" name="Google Shape;10235;p74">
              <a:extLst>
                <a:ext uri="{FF2B5EF4-FFF2-40B4-BE49-F238E27FC236}">
                  <a16:creationId xmlns:a16="http://schemas.microsoft.com/office/drawing/2014/main" id="{333C5FA1-3A7C-4985-9D4B-9C2DF1EA639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4" name="Google Shape;10236;p74">
              <a:extLst>
                <a:ext uri="{FF2B5EF4-FFF2-40B4-BE49-F238E27FC236}">
                  <a16:creationId xmlns:a16="http://schemas.microsoft.com/office/drawing/2014/main" id="{1EB94193-6A88-4624-BC68-DDBBCD0679B8}"/>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5" name="Google Shape;10237;p74">
              <a:extLst>
                <a:ext uri="{FF2B5EF4-FFF2-40B4-BE49-F238E27FC236}">
                  <a16:creationId xmlns:a16="http://schemas.microsoft.com/office/drawing/2014/main" id="{EA56BE56-4A69-4A74-A122-5AB8990FAB73}"/>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6" name="Google Shape;10238;p74">
              <a:extLst>
                <a:ext uri="{FF2B5EF4-FFF2-40B4-BE49-F238E27FC236}">
                  <a16:creationId xmlns:a16="http://schemas.microsoft.com/office/drawing/2014/main" id="{69F08A8F-6844-497B-9D39-F88E9DE06BAC}"/>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7" name="Google Shape;10239;p74">
              <a:extLst>
                <a:ext uri="{FF2B5EF4-FFF2-40B4-BE49-F238E27FC236}">
                  <a16:creationId xmlns:a16="http://schemas.microsoft.com/office/drawing/2014/main" id="{BEE87F9E-06A0-4268-9EF5-875A8DB7B75F}"/>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8" name="Google Shape;10251;p74">
            <a:extLst>
              <a:ext uri="{FF2B5EF4-FFF2-40B4-BE49-F238E27FC236}">
                <a16:creationId xmlns:a16="http://schemas.microsoft.com/office/drawing/2014/main" id="{EB44E24F-A213-40AA-BAA8-5A7A65A9935D}"/>
              </a:ext>
            </a:extLst>
          </p:cNvPr>
          <p:cNvGrpSpPr/>
          <p:nvPr/>
        </p:nvGrpSpPr>
        <p:grpSpPr>
          <a:xfrm>
            <a:off x="7125388" y="1994909"/>
            <a:ext cx="304760" cy="502545"/>
            <a:chOff x="7125388" y="1994909"/>
            <a:chExt cx="304760" cy="502545"/>
          </a:xfrm>
        </p:grpSpPr>
        <p:sp>
          <p:nvSpPr>
            <p:cNvPr id="159" name="Google Shape;10252;p74">
              <a:extLst>
                <a:ext uri="{FF2B5EF4-FFF2-40B4-BE49-F238E27FC236}">
                  <a16:creationId xmlns:a16="http://schemas.microsoft.com/office/drawing/2014/main" id="{88AC327C-EC93-4FCA-B387-42FB4A19B331}"/>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0" name="Google Shape;10253;p74">
              <a:extLst>
                <a:ext uri="{FF2B5EF4-FFF2-40B4-BE49-F238E27FC236}">
                  <a16:creationId xmlns:a16="http://schemas.microsoft.com/office/drawing/2014/main" id="{4D35B8D4-1B25-43B5-824A-9DCDCEEFA4EE}"/>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1" name="Google Shape;10254;p74">
              <a:extLst>
                <a:ext uri="{FF2B5EF4-FFF2-40B4-BE49-F238E27FC236}">
                  <a16:creationId xmlns:a16="http://schemas.microsoft.com/office/drawing/2014/main" id="{56FF40F6-33FF-4352-AFFA-5459391235B4}"/>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2" name="Google Shape;10255;p74">
              <a:extLst>
                <a:ext uri="{FF2B5EF4-FFF2-40B4-BE49-F238E27FC236}">
                  <a16:creationId xmlns:a16="http://schemas.microsoft.com/office/drawing/2014/main" id="{D29A20E5-B406-4398-895C-FD3DA0015A51}"/>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3" name="Google Shape;10256;p74">
              <a:extLst>
                <a:ext uri="{FF2B5EF4-FFF2-40B4-BE49-F238E27FC236}">
                  <a16:creationId xmlns:a16="http://schemas.microsoft.com/office/drawing/2014/main" id="{BD3BFF99-269F-4777-9D85-70E609C633A0}"/>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4" name="Google Shape;10257;p74">
              <a:extLst>
                <a:ext uri="{FF2B5EF4-FFF2-40B4-BE49-F238E27FC236}">
                  <a16:creationId xmlns:a16="http://schemas.microsoft.com/office/drawing/2014/main" id="{E2F8ECC0-F15B-4D59-BD67-94544623059E}"/>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5" name="Google Shape;10258;p74">
              <a:extLst>
                <a:ext uri="{FF2B5EF4-FFF2-40B4-BE49-F238E27FC236}">
                  <a16:creationId xmlns:a16="http://schemas.microsoft.com/office/drawing/2014/main" id="{E2F881D5-3130-47DE-B9A0-A45C5DDB4C34}"/>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66" name="Google Shape;10297;p74">
            <a:extLst>
              <a:ext uri="{FF2B5EF4-FFF2-40B4-BE49-F238E27FC236}">
                <a16:creationId xmlns:a16="http://schemas.microsoft.com/office/drawing/2014/main" id="{D4780793-2B61-4132-B9CE-04EACB0E051B}"/>
              </a:ext>
            </a:extLst>
          </p:cNvPr>
          <p:cNvGrpSpPr/>
          <p:nvPr/>
        </p:nvGrpSpPr>
        <p:grpSpPr>
          <a:xfrm>
            <a:off x="4513652" y="1981568"/>
            <a:ext cx="470257" cy="499874"/>
            <a:chOff x="4513652" y="1981568"/>
            <a:chExt cx="470257" cy="499874"/>
          </a:xfrm>
        </p:grpSpPr>
        <p:sp>
          <p:nvSpPr>
            <p:cNvPr id="167" name="Google Shape;10298;p74">
              <a:extLst>
                <a:ext uri="{FF2B5EF4-FFF2-40B4-BE49-F238E27FC236}">
                  <a16:creationId xmlns:a16="http://schemas.microsoft.com/office/drawing/2014/main" id="{CAF85BFA-34B6-4736-A486-A8CCEDA202F8}"/>
                </a:ext>
              </a:extLst>
            </p:cNvPr>
            <p:cNvSpPr/>
            <p:nvPr/>
          </p:nvSpPr>
          <p:spPr>
            <a:xfrm>
              <a:off x="4621469"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8" name="Google Shape;10299;p74">
              <a:extLst>
                <a:ext uri="{FF2B5EF4-FFF2-40B4-BE49-F238E27FC236}">
                  <a16:creationId xmlns:a16="http://schemas.microsoft.com/office/drawing/2014/main" id="{6DEF7F16-AFBA-4E11-9637-7C7F06511189}"/>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9" name="Google Shape;10300;p74">
              <a:extLst>
                <a:ext uri="{FF2B5EF4-FFF2-40B4-BE49-F238E27FC236}">
                  <a16:creationId xmlns:a16="http://schemas.microsoft.com/office/drawing/2014/main" id="{5644AB40-48B6-4D38-97BB-C4FF548E5FB8}"/>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0" name="Google Shape;10301;p74">
              <a:extLst>
                <a:ext uri="{FF2B5EF4-FFF2-40B4-BE49-F238E27FC236}">
                  <a16:creationId xmlns:a16="http://schemas.microsoft.com/office/drawing/2014/main" id="{0D4B3B18-891D-455E-99A6-33F687A99CCF}"/>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1" name="Google Shape;10302;p74">
              <a:extLst>
                <a:ext uri="{FF2B5EF4-FFF2-40B4-BE49-F238E27FC236}">
                  <a16:creationId xmlns:a16="http://schemas.microsoft.com/office/drawing/2014/main" id="{ED3B0684-0FFE-4E8A-BF64-D2B1262673C7}"/>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2" name="Google Shape;10352;p74">
            <a:extLst>
              <a:ext uri="{FF2B5EF4-FFF2-40B4-BE49-F238E27FC236}">
                <a16:creationId xmlns:a16="http://schemas.microsoft.com/office/drawing/2014/main" id="{4441D861-A704-434B-848B-D7B8EE3ADB1D}"/>
              </a:ext>
            </a:extLst>
          </p:cNvPr>
          <p:cNvGrpSpPr/>
          <p:nvPr/>
        </p:nvGrpSpPr>
        <p:grpSpPr>
          <a:xfrm>
            <a:off x="5183294" y="1990045"/>
            <a:ext cx="471528" cy="504328"/>
            <a:chOff x="5183294" y="1990045"/>
            <a:chExt cx="471528" cy="504328"/>
          </a:xfrm>
        </p:grpSpPr>
        <p:sp>
          <p:nvSpPr>
            <p:cNvPr id="173" name="Google Shape;10353;p74">
              <a:extLst>
                <a:ext uri="{FF2B5EF4-FFF2-40B4-BE49-F238E27FC236}">
                  <a16:creationId xmlns:a16="http://schemas.microsoft.com/office/drawing/2014/main" id="{C86D4477-D0FD-4DA1-85D8-602EC5906C79}"/>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4" name="Google Shape;10354;p74">
              <a:extLst>
                <a:ext uri="{FF2B5EF4-FFF2-40B4-BE49-F238E27FC236}">
                  <a16:creationId xmlns:a16="http://schemas.microsoft.com/office/drawing/2014/main" id="{783C8F4B-1613-480B-A677-6E4475356329}"/>
                </a:ext>
              </a:extLst>
            </p:cNvPr>
            <p:cNvSpPr/>
            <p:nvPr/>
          </p:nvSpPr>
          <p:spPr>
            <a:xfrm>
              <a:off x="5390177" y="2168463"/>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5" name="Google Shape;10355;p74">
              <a:extLst>
                <a:ext uri="{FF2B5EF4-FFF2-40B4-BE49-F238E27FC236}">
                  <a16:creationId xmlns:a16="http://schemas.microsoft.com/office/drawing/2014/main" id="{9393F968-02B0-457F-B568-E223F39F4A36}"/>
                </a:ext>
              </a:extLst>
            </p:cNvPr>
            <p:cNvSpPr/>
            <p:nvPr/>
          </p:nvSpPr>
          <p:spPr>
            <a:xfrm>
              <a:off x="5212144" y="1990045"/>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6" name="Google Shape;10356;p74">
              <a:extLst>
                <a:ext uri="{FF2B5EF4-FFF2-40B4-BE49-F238E27FC236}">
                  <a16:creationId xmlns:a16="http://schemas.microsoft.com/office/drawing/2014/main" id="{8D2375C3-3016-4E1C-A7F6-CB02120FE262}"/>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7" name="Google Shape;10357;p74">
              <a:extLst>
                <a:ext uri="{FF2B5EF4-FFF2-40B4-BE49-F238E27FC236}">
                  <a16:creationId xmlns:a16="http://schemas.microsoft.com/office/drawing/2014/main" id="{E0D5C895-B22A-4017-A23F-64031591EF0A}"/>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8" name="Google Shape;10358;p74">
              <a:extLst>
                <a:ext uri="{FF2B5EF4-FFF2-40B4-BE49-F238E27FC236}">
                  <a16:creationId xmlns:a16="http://schemas.microsoft.com/office/drawing/2014/main" id="{630B3BAA-9978-43EB-AC43-522241D53A08}"/>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9" name="Google Shape;10390;p74">
            <a:extLst>
              <a:ext uri="{FF2B5EF4-FFF2-40B4-BE49-F238E27FC236}">
                <a16:creationId xmlns:a16="http://schemas.microsoft.com/office/drawing/2014/main" id="{0F662AD2-7020-48A0-9790-62D17A5DFB4A}"/>
              </a:ext>
            </a:extLst>
          </p:cNvPr>
          <p:cNvGrpSpPr/>
          <p:nvPr/>
        </p:nvGrpSpPr>
        <p:grpSpPr>
          <a:xfrm>
            <a:off x="3128875" y="2001694"/>
            <a:ext cx="471529" cy="502554"/>
            <a:chOff x="3128875" y="2001694"/>
            <a:chExt cx="471529" cy="502554"/>
          </a:xfrm>
        </p:grpSpPr>
        <p:sp>
          <p:nvSpPr>
            <p:cNvPr id="180" name="Google Shape;10391;p74">
              <a:extLst>
                <a:ext uri="{FF2B5EF4-FFF2-40B4-BE49-F238E27FC236}">
                  <a16:creationId xmlns:a16="http://schemas.microsoft.com/office/drawing/2014/main" id="{598F0B60-E079-4E1F-B48C-A83835007601}"/>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1" name="Google Shape;10392;p74">
              <a:extLst>
                <a:ext uri="{FF2B5EF4-FFF2-40B4-BE49-F238E27FC236}">
                  <a16:creationId xmlns:a16="http://schemas.microsoft.com/office/drawing/2014/main" id="{C1B79E2A-F639-4211-8910-0DB3B8E7CCC0}"/>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2" name="Google Shape;10393;p74">
              <a:extLst>
                <a:ext uri="{FF2B5EF4-FFF2-40B4-BE49-F238E27FC236}">
                  <a16:creationId xmlns:a16="http://schemas.microsoft.com/office/drawing/2014/main" id="{87FEF13E-8F6A-4930-AE84-08DBB2EC75F6}"/>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3" name="Google Shape;10394;p74">
              <a:extLst>
                <a:ext uri="{FF2B5EF4-FFF2-40B4-BE49-F238E27FC236}">
                  <a16:creationId xmlns:a16="http://schemas.microsoft.com/office/drawing/2014/main" id="{45166A0F-798A-4B72-BF52-42188D8BE8A0}"/>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0" h="1009">
                  <a:moveTo>
                    <a:pt x="f5" y="f2"/>
                  </a:moveTo>
                  <a:lnTo>
                    <a:pt x="f6" y="f7"/>
                  </a:lnTo>
                  <a:lnTo>
                    <a:pt x="f3" y="f2"/>
                  </a:lnTo>
                  <a:lnTo>
                    <a:pt x="f3" y="f2"/>
                  </a:lnTo>
                  <a:cubicBezTo>
                    <a:pt x="f8" y="f9"/>
                    <a:pt x="f10" y="f11"/>
                    <a:pt x="f6" y="f11"/>
                  </a:cubicBezTo>
                  <a:cubicBezTo>
                    <a:pt x="f12" y="f11"/>
                    <a:pt x="f13" y="f14"/>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4" name="Google Shape;10395;p74">
              <a:extLst>
                <a:ext uri="{FF2B5EF4-FFF2-40B4-BE49-F238E27FC236}">
                  <a16:creationId xmlns:a16="http://schemas.microsoft.com/office/drawing/2014/main" id="{5295EACE-7CA2-4331-A4F8-7AF62A635940}"/>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5" name="Google Shape;10396;p74">
              <a:extLst>
                <a:ext uri="{FF2B5EF4-FFF2-40B4-BE49-F238E27FC236}">
                  <a16:creationId xmlns:a16="http://schemas.microsoft.com/office/drawing/2014/main" id="{67F43304-DF65-4933-93A3-8F2A8462437F}"/>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6" name="Google Shape;10397;p74">
              <a:extLst>
                <a:ext uri="{FF2B5EF4-FFF2-40B4-BE49-F238E27FC236}">
                  <a16:creationId xmlns:a16="http://schemas.microsoft.com/office/drawing/2014/main" id="{EAAD5379-0F88-4AB3-9E64-C45B443EF0C0}"/>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7" name="Google Shape;10398;p74">
              <a:extLst>
                <a:ext uri="{FF2B5EF4-FFF2-40B4-BE49-F238E27FC236}">
                  <a16:creationId xmlns:a16="http://schemas.microsoft.com/office/drawing/2014/main" id="{A59A1825-C4BB-4E69-9A10-58A4A2A1D40F}"/>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88" name="Google Shape;10412;p74">
            <a:extLst>
              <a:ext uri="{FF2B5EF4-FFF2-40B4-BE49-F238E27FC236}">
                <a16:creationId xmlns:a16="http://schemas.microsoft.com/office/drawing/2014/main" id="{E8A7726A-9914-49C6-842A-80AF9B2C2A00}"/>
              </a:ext>
            </a:extLst>
          </p:cNvPr>
          <p:cNvGrpSpPr/>
          <p:nvPr/>
        </p:nvGrpSpPr>
        <p:grpSpPr>
          <a:xfrm>
            <a:off x="5894798" y="1990411"/>
            <a:ext cx="441444" cy="500460"/>
            <a:chOff x="5894798" y="1990411"/>
            <a:chExt cx="441444" cy="500460"/>
          </a:xfrm>
        </p:grpSpPr>
        <p:sp>
          <p:nvSpPr>
            <p:cNvPr id="189" name="Google Shape;10413;p74">
              <a:extLst>
                <a:ext uri="{FF2B5EF4-FFF2-40B4-BE49-F238E27FC236}">
                  <a16:creationId xmlns:a16="http://schemas.microsoft.com/office/drawing/2014/main" id="{EA3EB458-D744-4B50-A98E-7FFD2652A35D}"/>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0" name="Google Shape;10414;p74">
              <a:extLst>
                <a:ext uri="{FF2B5EF4-FFF2-40B4-BE49-F238E27FC236}">
                  <a16:creationId xmlns:a16="http://schemas.microsoft.com/office/drawing/2014/main" id="{E53D6396-9482-468A-BB1D-6C122CE4C5FB}"/>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1" name="Google Shape;10415;p74">
              <a:extLst>
                <a:ext uri="{FF2B5EF4-FFF2-40B4-BE49-F238E27FC236}">
                  <a16:creationId xmlns:a16="http://schemas.microsoft.com/office/drawing/2014/main" id="{7A8FADAA-C265-4066-82A9-8E8A1744A0C1}"/>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2" name="Google Shape;10416;p74">
              <a:extLst>
                <a:ext uri="{FF2B5EF4-FFF2-40B4-BE49-F238E27FC236}">
                  <a16:creationId xmlns:a16="http://schemas.microsoft.com/office/drawing/2014/main" id="{36E6FD53-3F57-42D7-8BC2-2C6C152A3229}"/>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3" name="Google Shape;10417;p74">
              <a:extLst>
                <a:ext uri="{FF2B5EF4-FFF2-40B4-BE49-F238E27FC236}">
                  <a16:creationId xmlns:a16="http://schemas.microsoft.com/office/drawing/2014/main" id="{95358557-F223-45A3-96E0-6BC48459D707}"/>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4" name="Google Shape;10418;p74">
              <a:extLst>
                <a:ext uri="{FF2B5EF4-FFF2-40B4-BE49-F238E27FC236}">
                  <a16:creationId xmlns:a16="http://schemas.microsoft.com/office/drawing/2014/main" id="{0EE2D019-0CF3-4495-AE12-EDBDB64DB1BB}"/>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5" name="Google Shape;10419;p74">
              <a:extLst>
                <a:ext uri="{FF2B5EF4-FFF2-40B4-BE49-F238E27FC236}">
                  <a16:creationId xmlns:a16="http://schemas.microsoft.com/office/drawing/2014/main" id="{1975C771-2569-477A-9198-29DBA42AC4E2}"/>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6" name="Google Shape;10420;p74">
              <a:extLst>
                <a:ext uri="{FF2B5EF4-FFF2-40B4-BE49-F238E27FC236}">
                  <a16:creationId xmlns:a16="http://schemas.microsoft.com/office/drawing/2014/main" id="{478DC55A-852F-40D5-A9BD-F89710EEFCEC}"/>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7" name="Google Shape;10478;p74">
            <a:extLst>
              <a:ext uri="{FF2B5EF4-FFF2-40B4-BE49-F238E27FC236}">
                <a16:creationId xmlns:a16="http://schemas.microsoft.com/office/drawing/2014/main" id="{FFC70689-E10A-4FB3-8D73-A93869344FCD}"/>
              </a:ext>
            </a:extLst>
          </p:cNvPr>
          <p:cNvGrpSpPr/>
          <p:nvPr/>
        </p:nvGrpSpPr>
        <p:grpSpPr>
          <a:xfrm>
            <a:off x="6451850" y="1990246"/>
            <a:ext cx="479045" cy="501182"/>
            <a:chOff x="6451850" y="1990246"/>
            <a:chExt cx="479045" cy="501182"/>
          </a:xfrm>
        </p:grpSpPr>
        <p:sp>
          <p:nvSpPr>
            <p:cNvPr id="198" name="Google Shape;10479;p74">
              <a:extLst>
                <a:ext uri="{FF2B5EF4-FFF2-40B4-BE49-F238E27FC236}">
                  <a16:creationId xmlns:a16="http://schemas.microsoft.com/office/drawing/2014/main" id="{72D261A2-D457-4F14-95FB-28BF20462FEE}"/>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9" name="Google Shape;10480;p74">
              <a:extLst>
                <a:ext uri="{FF2B5EF4-FFF2-40B4-BE49-F238E27FC236}">
                  <a16:creationId xmlns:a16="http://schemas.microsoft.com/office/drawing/2014/main" id="{ABAF8CC6-6663-4A6C-A5CC-A46C433ABC37}"/>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0" name="Google Shape;10481;p74">
              <a:extLst>
                <a:ext uri="{FF2B5EF4-FFF2-40B4-BE49-F238E27FC236}">
                  <a16:creationId xmlns:a16="http://schemas.microsoft.com/office/drawing/2014/main" id="{300E0932-C2E1-4E82-B141-7591C8336AEA}"/>
                </a:ext>
              </a:extLst>
            </p:cNvPr>
            <p:cNvSpPr/>
            <p:nvPr/>
          </p:nvSpPr>
          <p:spPr>
            <a:xfrm>
              <a:off x="6712665"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1" name="Google Shape;10482;p74">
              <a:extLst>
                <a:ext uri="{FF2B5EF4-FFF2-40B4-BE49-F238E27FC236}">
                  <a16:creationId xmlns:a16="http://schemas.microsoft.com/office/drawing/2014/main" id="{9A4829DA-5AB7-4A3D-90A0-552273341793}"/>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2" name="Google Shape;10101;p74">
            <a:extLst>
              <a:ext uri="{FF2B5EF4-FFF2-40B4-BE49-F238E27FC236}">
                <a16:creationId xmlns:a16="http://schemas.microsoft.com/office/drawing/2014/main" id="{9C25B563-D62D-4A5F-919D-33A01ACDB58B}"/>
              </a:ext>
            </a:extLst>
          </p:cNvPr>
          <p:cNvGrpSpPr/>
          <p:nvPr/>
        </p:nvGrpSpPr>
        <p:grpSpPr>
          <a:xfrm>
            <a:off x="8538447" y="4166509"/>
            <a:ext cx="327922" cy="324154"/>
            <a:chOff x="8538447" y="4166509"/>
            <a:chExt cx="327922" cy="324154"/>
          </a:xfrm>
        </p:grpSpPr>
        <p:sp>
          <p:nvSpPr>
            <p:cNvPr id="203" name="Google Shape;10102;p74">
              <a:extLst>
                <a:ext uri="{FF2B5EF4-FFF2-40B4-BE49-F238E27FC236}">
                  <a16:creationId xmlns:a16="http://schemas.microsoft.com/office/drawing/2014/main" id="{CBD3C8FA-7EAE-4167-BD1B-208E54C28C68}"/>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4" name="Google Shape;10103;p74">
              <a:extLst>
                <a:ext uri="{FF2B5EF4-FFF2-40B4-BE49-F238E27FC236}">
                  <a16:creationId xmlns:a16="http://schemas.microsoft.com/office/drawing/2014/main" id="{5CF3C99C-5982-48ED-8D5B-7B0E7F397D4E}"/>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5" name="Google Shape;10104;p74">
              <a:extLst>
                <a:ext uri="{FF2B5EF4-FFF2-40B4-BE49-F238E27FC236}">
                  <a16:creationId xmlns:a16="http://schemas.microsoft.com/office/drawing/2014/main" id="{B74556F3-E0A1-46FF-86BA-3248CED27E37}"/>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6" name="Google Shape;10105;p74">
              <a:extLst>
                <a:ext uri="{FF2B5EF4-FFF2-40B4-BE49-F238E27FC236}">
                  <a16:creationId xmlns:a16="http://schemas.microsoft.com/office/drawing/2014/main" id="{5A5000E8-9E77-45D7-BFCD-49F314BA4A06}"/>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7" name="Google Shape;10106;p74">
              <a:extLst>
                <a:ext uri="{FF2B5EF4-FFF2-40B4-BE49-F238E27FC236}">
                  <a16:creationId xmlns:a16="http://schemas.microsoft.com/office/drawing/2014/main" id="{02B50099-11DD-4128-BA5E-2B6F112E8A5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8" name="Google Shape;10125;p74">
            <a:extLst>
              <a:ext uri="{FF2B5EF4-FFF2-40B4-BE49-F238E27FC236}">
                <a16:creationId xmlns:a16="http://schemas.microsoft.com/office/drawing/2014/main" id="{F736CD05-629A-4AF8-AFA9-8F96ABE6EDA9}"/>
              </a:ext>
            </a:extLst>
          </p:cNvPr>
          <p:cNvGrpSpPr/>
          <p:nvPr/>
        </p:nvGrpSpPr>
        <p:grpSpPr>
          <a:xfrm>
            <a:off x="7810036" y="1314139"/>
            <a:ext cx="445504" cy="476017"/>
            <a:chOff x="7810036" y="1314139"/>
            <a:chExt cx="445504" cy="476017"/>
          </a:xfrm>
        </p:grpSpPr>
        <p:sp>
          <p:nvSpPr>
            <p:cNvPr id="209" name="Google Shape;10126;p74">
              <a:extLst>
                <a:ext uri="{FF2B5EF4-FFF2-40B4-BE49-F238E27FC236}">
                  <a16:creationId xmlns:a16="http://schemas.microsoft.com/office/drawing/2014/main" id="{A6E47177-87C3-4830-9BB2-FA4AD09687F8}"/>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0" name="Google Shape;10127;p74">
              <a:extLst>
                <a:ext uri="{FF2B5EF4-FFF2-40B4-BE49-F238E27FC236}">
                  <a16:creationId xmlns:a16="http://schemas.microsoft.com/office/drawing/2014/main" id="{CF51B805-2192-463A-B4F4-BF369B95A6A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1" name="Google Shape;10128;p74">
              <a:extLst>
                <a:ext uri="{FF2B5EF4-FFF2-40B4-BE49-F238E27FC236}">
                  <a16:creationId xmlns:a16="http://schemas.microsoft.com/office/drawing/2014/main" id="{595894ED-2361-43F6-BDA0-7376FF3EDB14}"/>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name="Slide18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AF7CC-F84C-403A-84AA-1AE7837979E7}"/>
              </a:ext>
            </a:extLst>
          </p:cNvPr>
          <p:cNvSpPr txBox="1">
            <a:spLocks noGrp="1"/>
          </p:cNvSpPr>
          <p:nvPr>
            <p:ph type="body" idx="4294967295"/>
          </p:nvPr>
        </p:nvSpPr>
        <p:spPr>
          <a:xfrm>
            <a:off x="230392" y="124705"/>
            <a:ext cx="8679896" cy="543181"/>
          </a:xfrm>
        </p:spPr>
        <p:txBody>
          <a:bodyPr anchor="ctr" anchorCtr="1"/>
          <a:lstStyle/>
          <a:p>
            <a:pPr marL="0" lvl="0" indent="0" algn="ctr">
              <a:buNone/>
            </a:pPr>
            <a:r>
              <a:rPr lang="en-US" sz="3600">
                <a:solidFill>
                  <a:srgbClr val="000000"/>
                </a:solidFill>
                <a:latin typeface="Arial"/>
                <a:cs typeface="Arial" panose="020B0604020202020204" pitchFamily="34" charset="0"/>
              </a:rPr>
              <a:t>Fully Editable Icon Sets: C</a:t>
            </a:r>
          </a:p>
        </p:txBody>
      </p:sp>
      <p:sp>
        <p:nvSpPr>
          <p:cNvPr id="3" name="Isosceles Triangle 68">
            <a:extLst>
              <a:ext uri="{FF2B5EF4-FFF2-40B4-BE49-F238E27FC236}">
                <a16:creationId xmlns:a16="http://schemas.microsoft.com/office/drawing/2014/main" id="{572C4B5A-A5E0-426F-9228-B82B60AD295F}"/>
              </a:ext>
            </a:extLst>
          </p:cNvPr>
          <p:cNvSpPr/>
          <p:nvPr/>
        </p:nvSpPr>
        <p:spPr>
          <a:xfrm rot="10799991">
            <a:off x="6295515" y="3369518"/>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4" name="Rectangle 9">
            <a:extLst>
              <a:ext uri="{FF2B5EF4-FFF2-40B4-BE49-F238E27FC236}">
                <a16:creationId xmlns:a16="http://schemas.microsoft.com/office/drawing/2014/main" id="{ACA1B272-C8A7-42C9-AA4C-C9B1D1C643F6}"/>
              </a:ext>
            </a:extLst>
          </p:cNvPr>
          <p:cNvSpPr/>
          <p:nvPr/>
        </p:nvSpPr>
        <p:spPr>
          <a:xfrm>
            <a:off x="6773765" y="3436854"/>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5" name="Freeform 18">
            <a:extLst>
              <a:ext uri="{FF2B5EF4-FFF2-40B4-BE49-F238E27FC236}">
                <a16:creationId xmlns:a16="http://schemas.microsoft.com/office/drawing/2014/main" id="{184F0AAF-211C-4C44-916B-189EFAD2E539}"/>
              </a:ext>
            </a:extLst>
          </p:cNvPr>
          <p:cNvSpPr/>
          <p:nvPr/>
        </p:nvSpPr>
        <p:spPr>
          <a:xfrm>
            <a:off x="8190372" y="3486049"/>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6" name="Rounded Rectangle 25">
            <a:extLst>
              <a:ext uri="{FF2B5EF4-FFF2-40B4-BE49-F238E27FC236}">
                <a16:creationId xmlns:a16="http://schemas.microsoft.com/office/drawing/2014/main" id="{8CF35C62-FD85-47EE-B86F-A9A317D963E0}"/>
              </a:ext>
            </a:extLst>
          </p:cNvPr>
          <p:cNvSpPr/>
          <p:nvPr/>
        </p:nvSpPr>
        <p:spPr>
          <a:xfrm>
            <a:off x="8234290" y="4387108"/>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7" name="Donut 39">
            <a:extLst>
              <a:ext uri="{FF2B5EF4-FFF2-40B4-BE49-F238E27FC236}">
                <a16:creationId xmlns:a16="http://schemas.microsoft.com/office/drawing/2014/main" id="{4B36D818-312C-4381-981A-DA83FEB1A454}"/>
              </a:ext>
            </a:extLst>
          </p:cNvPr>
          <p:cNvSpPr/>
          <p:nvPr/>
        </p:nvSpPr>
        <p:spPr>
          <a:xfrm>
            <a:off x="3138979" y="3416948"/>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8" name="Chord 38">
            <a:extLst>
              <a:ext uri="{FF2B5EF4-FFF2-40B4-BE49-F238E27FC236}">
                <a16:creationId xmlns:a16="http://schemas.microsoft.com/office/drawing/2014/main" id="{169A8EA7-A9D5-4095-97F8-E18EF6A40377}"/>
              </a:ext>
            </a:extLst>
          </p:cNvPr>
          <p:cNvSpPr/>
          <p:nvPr/>
        </p:nvSpPr>
        <p:spPr>
          <a:xfrm>
            <a:off x="5003404" y="4227353"/>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9" name="Oval 6">
            <a:extLst>
              <a:ext uri="{FF2B5EF4-FFF2-40B4-BE49-F238E27FC236}">
                <a16:creationId xmlns:a16="http://schemas.microsoft.com/office/drawing/2014/main" id="{74E5A22F-15D3-4281-85E0-9E77189D16E5}"/>
              </a:ext>
            </a:extLst>
          </p:cNvPr>
          <p:cNvSpPr/>
          <p:nvPr/>
        </p:nvSpPr>
        <p:spPr>
          <a:xfrm>
            <a:off x="5631487" y="4355131"/>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0" name="Block Arc 25">
            <a:extLst>
              <a:ext uri="{FF2B5EF4-FFF2-40B4-BE49-F238E27FC236}">
                <a16:creationId xmlns:a16="http://schemas.microsoft.com/office/drawing/2014/main" id="{FF5A6413-28E2-4F24-8F8F-147E88CAEC1D}"/>
              </a:ext>
            </a:extLst>
          </p:cNvPr>
          <p:cNvSpPr/>
          <p:nvPr/>
        </p:nvSpPr>
        <p:spPr>
          <a:xfrm>
            <a:off x="3847658" y="4275688"/>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1" name="Block Arc 31">
            <a:extLst>
              <a:ext uri="{FF2B5EF4-FFF2-40B4-BE49-F238E27FC236}">
                <a16:creationId xmlns:a16="http://schemas.microsoft.com/office/drawing/2014/main" id="{D20B7E66-C0DE-40E7-A16F-B1163F559927}"/>
              </a:ext>
            </a:extLst>
          </p:cNvPr>
          <p:cNvSpPr/>
          <p:nvPr/>
        </p:nvSpPr>
        <p:spPr>
          <a:xfrm>
            <a:off x="6265999" y="4307390"/>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2" name="Freeform 53">
            <a:extLst>
              <a:ext uri="{FF2B5EF4-FFF2-40B4-BE49-F238E27FC236}">
                <a16:creationId xmlns:a16="http://schemas.microsoft.com/office/drawing/2014/main" id="{24B69765-D7B8-4390-A3FE-D3DA877CE064}"/>
              </a:ext>
            </a:extLst>
          </p:cNvPr>
          <p:cNvSpPr/>
          <p:nvPr/>
        </p:nvSpPr>
        <p:spPr>
          <a:xfrm>
            <a:off x="7561146" y="4333716"/>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3" name="Block Arc 10">
            <a:extLst>
              <a:ext uri="{FF2B5EF4-FFF2-40B4-BE49-F238E27FC236}">
                <a16:creationId xmlns:a16="http://schemas.microsoft.com/office/drawing/2014/main" id="{BD5B0332-8DFF-4782-A946-5FF4A26541F3}"/>
              </a:ext>
            </a:extLst>
          </p:cNvPr>
          <p:cNvSpPr/>
          <p:nvPr/>
        </p:nvSpPr>
        <p:spPr>
          <a:xfrm>
            <a:off x="3746680" y="3514834"/>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4" name="Freeform 55">
            <a:extLst>
              <a:ext uri="{FF2B5EF4-FFF2-40B4-BE49-F238E27FC236}">
                <a16:creationId xmlns:a16="http://schemas.microsoft.com/office/drawing/2014/main" id="{A73BF967-162B-4D8D-BDCC-D9011EB3375D}"/>
              </a:ext>
            </a:extLst>
          </p:cNvPr>
          <p:cNvSpPr/>
          <p:nvPr/>
        </p:nvSpPr>
        <p:spPr>
          <a:xfrm>
            <a:off x="3288877" y="4161205"/>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5" name="Round Same Side Corner Rectangle 36">
            <a:extLst>
              <a:ext uri="{FF2B5EF4-FFF2-40B4-BE49-F238E27FC236}">
                <a16:creationId xmlns:a16="http://schemas.microsoft.com/office/drawing/2014/main" id="{03FD154C-A038-4023-8A15-779B4740968C}"/>
              </a:ext>
            </a:extLst>
          </p:cNvPr>
          <p:cNvSpPr/>
          <p:nvPr/>
        </p:nvSpPr>
        <p:spPr>
          <a:xfrm>
            <a:off x="6820427" y="4333707"/>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6" name="Oval 21">
            <a:extLst>
              <a:ext uri="{FF2B5EF4-FFF2-40B4-BE49-F238E27FC236}">
                <a16:creationId xmlns:a16="http://schemas.microsoft.com/office/drawing/2014/main" id="{669607CB-B3EC-4716-BECD-A660132BE3F6}"/>
              </a:ext>
            </a:extLst>
          </p:cNvPr>
          <p:cNvSpPr/>
          <p:nvPr/>
        </p:nvSpPr>
        <p:spPr>
          <a:xfrm>
            <a:off x="4424333" y="4314276"/>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7" name="Oval 32">
            <a:extLst>
              <a:ext uri="{FF2B5EF4-FFF2-40B4-BE49-F238E27FC236}">
                <a16:creationId xmlns:a16="http://schemas.microsoft.com/office/drawing/2014/main" id="{B9939E39-40DF-428F-9483-E2C5FC9C4292}"/>
              </a:ext>
            </a:extLst>
          </p:cNvPr>
          <p:cNvSpPr/>
          <p:nvPr/>
        </p:nvSpPr>
        <p:spPr>
          <a:xfrm>
            <a:off x="7514036" y="3429338"/>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000000"/>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grpSp>
        <p:nvGrpSpPr>
          <p:cNvPr id="18" name="Google Shape;6783;p88">
            <a:extLst>
              <a:ext uri="{FF2B5EF4-FFF2-40B4-BE49-F238E27FC236}">
                <a16:creationId xmlns:a16="http://schemas.microsoft.com/office/drawing/2014/main" id="{EFF12E68-D5DC-4352-95B6-766E44643901}"/>
              </a:ext>
            </a:extLst>
          </p:cNvPr>
          <p:cNvGrpSpPr/>
          <p:nvPr/>
        </p:nvGrpSpPr>
        <p:grpSpPr>
          <a:xfrm>
            <a:off x="8211055" y="926488"/>
            <a:ext cx="425132" cy="424848"/>
            <a:chOff x="8211055" y="926488"/>
            <a:chExt cx="425132" cy="424848"/>
          </a:xfrm>
        </p:grpSpPr>
        <p:sp>
          <p:nvSpPr>
            <p:cNvPr id="19" name="Google Shape;6784;p88">
              <a:extLst>
                <a:ext uri="{FF2B5EF4-FFF2-40B4-BE49-F238E27FC236}">
                  <a16:creationId xmlns:a16="http://schemas.microsoft.com/office/drawing/2014/main" id="{51FD07C2-8C7B-404A-A333-D4C779AA8CA0}"/>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 name="Google Shape;6785;p88">
              <a:extLst>
                <a:ext uri="{FF2B5EF4-FFF2-40B4-BE49-F238E27FC236}">
                  <a16:creationId xmlns:a16="http://schemas.microsoft.com/office/drawing/2014/main" id="{898FCDD3-C857-4AA2-97E0-D2E2E08973C7}"/>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6786;p88">
              <a:extLst>
                <a:ext uri="{FF2B5EF4-FFF2-40B4-BE49-F238E27FC236}">
                  <a16:creationId xmlns:a16="http://schemas.microsoft.com/office/drawing/2014/main" id="{7AF06DCE-2462-4898-8D01-10E88E66ADB3}"/>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6787;p88">
              <a:extLst>
                <a:ext uri="{FF2B5EF4-FFF2-40B4-BE49-F238E27FC236}">
                  <a16:creationId xmlns:a16="http://schemas.microsoft.com/office/drawing/2014/main" id="{011E938F-4CF4-4E48-B7F0-ABCDBF910A22}"/>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3" name="Google Shape;6788;p88">
              <a:extLst>
                <a:ext uri="{FF2B5EF4-FFF2-40B4-BE49-F238E27FC236}">
                  <a16:creationId xmlns:a16="http://schemas.microsoft.com/office/drawing/2014/main" id="{EC956036-D046-4072-916A-2952D0903A10}"/>
                </a:ext>
              </a:extLst>
            </p:cNvPr>
            <p:cNvSpPr/>
            <p:nvPr/>
          </p:nvSpPr>
          <p:spPr>
            <a:xfrm>
              <a:off x="8436766"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4" name="Google Shape;6800;p88">
            <a:extLst>
              <a:ext uri="{FF2B5EF4-FFF2-40B4-BE49-F238E27FC236}">
                <a16:creationId xmlns:a16="http://schemas.microsoft.com/office/drawing/2014/main" id="{6E437636-D558-441B-9422-0467A21E62E3}"/>
              </a:ext>
            </a:extLst>
          </p:cNvPr>
          <p:cNvGrpSpPr/>
          <p:nvPr/>
        </p:nvGrpSpPr>
        <p:grpSpPr>
          <a:xfrm>
            <a:off x="7495163" y="1728545"/>
            <a:ext cx="414066" cy="412961"/>
            <a:chOff x="7495163" y="1728545"/>
            <a:chExt cx="414066" cy="412961"/>
          </a:xfrm>
        </p:grpSpPr>
        <p:sp>
          <p:nvSpPr>
            <p:cNvPr id="25" name="Google Shape;6801;p88">
              <a:extLst>
                <a:ext uri="{FF2B5EF4-FFF2-40B4-BE49-F238E27FC236}">
                  <a16:creationId xmlns:a16="http://schemas.microsoft.com/office/drawing/2014/main" id="{F1FCD1FD-C8D6-471C-8C06-38736B75A666}"/>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6802;p88">
              <a:extLst>
                <a:ext uri="{FF2B5EF4-FFF2-40B4-BE49-F238E27FC236}">
                  <a16:creationId xmlns:a16="http://schemas.microsoft.com/office/drawing/2014/main" id="{41C95476-EBF5-4D49-B3E0-0A1A93FF2D95}"/>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7" name="Google Shape;6803;p88">
              <a:extLst>
                <a:ext uri="{FF2B5EF4-FFF2-40B4-BE49-F238E27FC236}">
                  <a16:creationId xmlns:a16="http://schemas.microsoft.com/office/drawing/2014/main" id="{FBDF4C36-BE03-449B-82E0-9495C6970ADE}"/>
                </a:ext>
              </a:extLst>
            </p:cNvPr>
            <p:cNvSpPr/>
            <p:nvPr/>
          </p:nvSpPr>
          <p:spPr>
            <a:xfrm>
              <a:off x="7495163"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8" name="Google Shape;6804;p88">
              <a:extLst>
                <a:ext uri="{FF2B5EF4-FFF2-40B4-BE49-F238E27FC236}">
                  <a16:creationId xmlns:a16="http://schemas.microsoft.com/office/drawing/2014/main" id="{5CD15055-2FB9-48AB-9B3F-199EA8CDAB2E}"/>
                </a:ext>
              </a:extLst>
            </p:cNvPr>
            <p:cNvSpPr/>
            <p:nvPr/>
          </p:nvSpPr>
          <p:spPr>
            <a:xfrm>
              <a:off x="776299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6805;p88">
              <a:extLst>
                <a:ext uri="{FF2B5EF4-FFF2-40B4-BE49-F238E27FC236}">
                  <a16:creationId xmlns:a16="http://schemas.microsoft.com/office/drawing/2014/main" id="{8CFACB92-6BBF-4481-A2ED-AA517499965C}"/>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0" name="Google Shape;6866;p88">
            <a:extLst>
              <a:ext uri="{FF2B5EF4-FFF2-40B4-BE49-F238E27FC236}">
                <a16:creationId xmlns:a16="http://schemas.microsoft.com/office/drawing/2014/main" id="{B975BD83-456E-4517-ACC2-60F5AFFDA03C}"/>
              </a:ext>
            </a:extLst>
          </p:cNvPr>
          <p:cNvGrpSpPr/>
          <p:nvPr/>
        </p:nvGrpSpPr>
        <p:grpSpPr>
          <a:xfrm>
            <a:off x="4435187" y="3483022"/>
            <a:ext cx="381642" cy="422306"/>
            <a:chOff x="4435187" y="3483022"/>
            <a:chExt cx="381642" cy="422306"/>
          </a:xfrm>
        </p:grpSpPr>
        <p:sp>
          <p:nvSpPr>
            <p:cNvPr id="31" name="Google Shape;6867;p88">
              <a:extLst>
                <a:ext uri="{FF2B5EF4-FFF2-40B4-BE49-F238E27FC236}">
                  <a16:creationId xmlns:a16="http://schemas.microsoft.com/office/drawing/2014/main" id="{A06FA6CD-7B4C-46BA-B582-A621A3D052F0}"/>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2" name="Google Shape;6868;p88">
              <a:extLst>
                <a:ext uri="{FF2B5EF4-FFF2-40B4-BE49-F238E27FC236}">
                  <a16:creationId xmlns:a16="http://schemas.microsoft.com/office/drawing/2014/main" id="{F580BD32-1C1F-4098-B0B9-92839A5278A1}"/>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3" name="Google Shape;6869;p88">
              <a:extLst>
                <a:ext uri="{FF2B5EF4-FFF2-40B4-BE49-F238E27FC236}">
                  <a16:creationId xmlns:a16="http://schemas.microsoft.com/office/drawing/2014/main" id="{228FF4FB-1345-4F85-A65A-E9CDD6A4B51B}"/>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6870;p88">
              <a:extLst>
                <a:ext uri="{FF2B5EF4-FFF2-40B4-BE49-F238E27FC236}">
                  <a16:creationId xmlns:a16="http://schemas.microsoft.com/office/drawing/2014/main" id="{B8B79D81-DACF-47BC-915E-9DEE60307D41}"/>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5" name="Google Shape;6871;p88">
              <a:extLst>
                <a:ext uri="{FF2B5EF4-FFF2-40B4-BE49-F238E27FC236}">
                  <a16:creationId xmlns:a16="http://schemas.microsoft.com/office/drawing/2014/main" id="{E7EDF224-ED9F-497A-B6D8-5EFE8AC3FA45}"/>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6" name="Google Shape;6872;p88">
              <a:extLst>
                <a:ext uri="{FF2B5EF4-FFF2-40B4-BE49-F238E27FC236}">
                  <a16:creationId xmlns:a16="http://schemas.microsoft.com/office/drawing/2014/main" id="{3B980BEA-F909-4B73-9515-DAA54ACBE36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7" name="Google Shape;6957;p88">
            <a:extLst>
              <a:ext uri="{FF2B5EF4-FFF2-40B4-BE49-F238E27FC236}">
                <a16:creationId xmlns:a16="http://schemas.microsoft.com/office/drawing/2014/main" id="{0B5D41F2-BF6C-4438-96A7-AB4ACF6450C7}"/>
              </a:ext>
            </a:extLst>
          </p:cNvPr>
          <p:cNvGrpSpPr/>
          <p:nvPr/>
        </p:nvGrpSpPr>
        <p:grpSpPr>
          <a:xfrm>
            <a:off x="3730944" y="986052"/>
            <a:ext cx="373559" cy="372837"/>
            <a:chOff x="3730944" y="986052"/>
            <a:chExt cx="373559" cy="372837"/>
          </a:xfrm>
        </p:grpSpPr>
        <p:sp>
          <p:nvSpPr>
            <p:cNvPr id="38" name="Google Shape;6958;p88">
              <a:extLst>
                <a:ext uri="{FF2B5EF4-FFF2-40B4-BE49-F238E27FC236}">
                  <a16:creationId xmlns:a16="http://schemas.microsoft.com/office/drawing/2014/main" id="{3E0B7C97-6DD8-4AF4-A493-D61E85BFA0D7}"/>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6959;p88">
              <a:extLst>
                <a:ext uri="{FF2B5EF4-FFF2-40B4-BE49-F238E27FC236}">
                  <a16:creationId xmlns:a16="http://schemas.microsoft.com/office/drawing/2014/main" id="{D81F0253-604A-4BDD-B055-268F0A5C23EB}"/>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6960;p88">
              <a:extLst>
                <a:ext uri="{FF2B5EF4-FFF2-40B4-BE49-F238E27FC236}">
                  <a16:creationId xmlns:a16="http://schemas.microsoft.com/office/drawing/2014/main" id="{05D93378-362C-4DC4-A162-5A2B498F7FDD}"/>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6961;p88">
              <a:extLst>
                <a:ext uri="{FF2B5EF4-FFF2-40B4-BE49-F238E27FC236}">
                  <a16:creationId xmlns:a16="http://schemas.microsoft.com/office/drawing/2014/main" id="{482E9ACE-7995-4BEA-844B-8A9CA81DD9D3}"/>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6962;p88">
              <a:extLst>
                <a:ext uri="{FF2B5EF4-FFF2-40B4-BE49-F238E27FC236}">
                  <a16:creationId xmlns:a16="http://schemas.microsoft.com/office/drawing/2014/main" id="{F25CC355-8FD4-4EF1-8956-3BD636E4C939}"/>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3" name="Google Shape;6963;p88">
              <a:extLst>
                <a:ext uri="{FF2B5EF4-FFF2-40B4-BE49-F238E27FC236}">
                  <a16:creationId xmlns:a16="http://schemas.microsoft.com/office/drawing/2014/main" id="{F7C40154-194B-4168-86DD-3A8BFCFCE0F4}"/>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4" name="Google Shape;6964;p88">
              <a:extLst>
                <a:ext uri="{FF2B5EF4-FFF2-40B4-BE49-F238E27FC236}">
                  <a16:creationId xmlns:a16="http://schemas.microsoft.com/office/drawing/2014/main" id="{F0F4F8AE-3D45-41E8-8CD5-13FA598B3069}"/>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6965;p88">
              <a:extLst>
                <a:ext uri="{FF2B5EF4-FFF2-40B4-BE49-F238E27FC236}">
                  <a16:creationId xmlns:a16="http://schemas.microsoft.com/office/drawing/2014/main" id="{A1958711-8E0A-4A26-BF8E-081B25DA0402}"/>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6" name="Google Shape;6966;p88">
            <a:extLst>
              <a:ext uri="{FF2B5EF4-FFF2-40B4-BE49-F238E27FC236}">
                <a16:creationId xmlns:a16="http://schemas.microsoft.com/office/drawing/2014/main" id="{04BC1656-4B1F-44E1-8E4C-83F522B08A19}"/>
              </a:ext>
            </a:extLst>
          </p:cNvPr>
          <p:cNvGrpSpPr/>
          <p:nvPr/>
        </p:nvGrpSpPr>
        <p:grpSpPr>
          <a:xfrm>
            <a:off x="8189640" y="2558381"/>
            <a:ext cx="453661" cy="454365"/>
            <a:chOff x="8189640" y="2558381"/>
            <a:chExt cx="453661" cy="454365"/>
          </a:xfrm>
        </p:grpSpPr>
        <p:sp>
          <p:nvSpPr>
            <p:cNvPr id="47" name="Google Shape;6967;p88">
              <a:extLst>
                <a:ext uri="{FF2B5EF4-FFF2-40B4-BE49-F238E27FC236}">
                  <a16:creationId xmlns:a16="http://schemas.microsoft.com/office/drawing/2014/main" id="{9B793485-BA65-44DF-B2DA-41CF51E987D1}"/>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8" name="Google Shape;6968;p88">
              <a:extLst>
                <a:ext uri="{FF2B5EF4-FFF2-40B4-BE49-F238E27FC236}">
                  <a16:creationId xmlns:a16="http://schemas.microsoft.com/office/drawing/2014/main" id="{F99C14A0-93A1-42F9-8AFF-40C994720625}"/>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8"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6969;p88">
              <a:extLst>
                <a:ext uri="{FF2B5EF4-FFF2-40B4-BE49-F238E27FC236}">
                  <a16:creationId xmlns:a16="http://schemas.microsoft.com/office/drawing/2014/main" id="{77F5D2A2-75B8-4023-87CA-5CE873216689}"/>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6970;p88">
              <a:extLst>
                <a:ext uri="{FF2B5EF4-FFF2-40B4-BE49-F238E27FC236}">
                  <a16:creationId xmlns:a16="http://schemas.microsoft.com/office/drawing/2014/main" id="{6270503B-AB3E-40F8-B965-E3A727506561}"/>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1" name="Google Shape;6760;p88">
            <a:extLst>
              <a:ext uri="{FF2B5EF4-FFF2-40B4-BE49-F238E27FC236}">
                <a16:creationId xmlns:a16="http://schemas.microsoft.com/office/drawing/2014/main" id="{ACA12A9B-BDF5-4A4A-A355-5A0FCC751286}"/>
              </a:ext>
            </a:extLst>
          </p:cNvPr>
          <p:cNvGrpSpPr/>
          <p:nvPr/>
        </p:nvGrpSpPr>
        <p:grpSpPr>
          <a:xfrm>
            <a:off x="3152165" y="935257"/>
            <a:ext cx="374968" cy="450424"/>
            <a:chOff x="3152165" y="935257"/>
            <a:chExt cx="374968" cy="450424"/>
          </a:xfrm>
        </p:grpSpPr>
        <p:sp>
          <p:nvSpPr>
            <p:cNvPr id="52" name="Google Shape;6761;p88">
              <a:extLst>
                <a:ext uri="{FF2B5EF4-FFF2-40B4-BE49-F238E27FC236}">
                  <a16:creationId xmlns:a16="http://schemas.microsoft.com/office/drawing/2014/main" id="{9C09CC28-59DB-4CFF-814A-87C3626543CA}"/>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7">
                  <a:moveTo>
                    <a:pt x="f5" y="f2"/>
                  </a:moveTo>
                  <a:cubicBezTo>
                    <a:pt x="f6" y="f2"/>
                    <a:pt x="f7" y="f8"/>
                    <a:pt x="f7" y="f9"/>
                  </a:cubicBezTo>
                  <a:lnTo>
                    <a:pt x="f7" y="f10"/>
                  </a:lnTo>
                  <a:cubicBezTo>
                    <a:pt x="f11" y="f12"/>
                    <a:pt x="f13" y="f14"/>
                    <a:pt x="f15" y="f14"/>
                  </a:cubicBezTo>
                  <a:lnTo>
                    <a:pt x="f3" y="f14"/>
                  </a:ln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6762;p88">
              <a:extLst>
                <a:ext uri="{FF2B5EF4-FFF2-40B4-BE49-F238E27FC236}">
                  <a16:creationId xmlns:a16="http://schemas.microsoft.com/office/drawing/2014/main" id="{504B64CB-2E51-4392-B9CE-2445AE647BB8}"/>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6763;p88">
              <a:extLst>
                <a:ext uri="{FF2B5EF4-FFF2-40B4-BE49-F238E27FC236}">
                  <a16:creationId xmlns:a16="http://schemas.microsoft.com/office/drawing/2014/main" id="{FA785B8B-B943-4FCB-83F3-5EB33E910EF2}"/>
                </a:ext>
              </a:extLst>
            </p:cNvPr>
            <p:cNvSpPr/>
            <p:nvPr/>
          </p:nvSpPr>
          <p:spPr>
            <a:xfrm>
              <a:off x="3441893"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5" name="Google Shape;6764;p88">
              <a:extLst>
                <a:ext uri="{FF2B5EF4-FFF2-40B4-BE49-F238E27FC236}">
                  <a16:creationId xmlns:a16="http://schemas.microsoft.com/office/drawing/2014/main" id="{56002EC5-A443-449C-98A8-38D616DB1219}"/>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6" name="Google Shape;6765;p88">
              <a:extLst>
                <a:ext uri="{FF2B5EF4-FFF2-40B4-BE49-F238E27FC236}">
                  <a16:creationId xmlns:a16="http://schemas.microsoft.com/office/drawing/2014/main" id="{C1C80A43-3026-4951-BFEB-2F9DABED29F2}"/>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6766;p88">
              <a:extLst>
                <a:ext uri="{FF2B5EF4-FFF2-40B4-BE49-F238E27FC236}">
                  <a16:creationId xmlns:a16="http://schemas.microsoft.com/office/drawing/2014/main" id="{9705DD98-DAFF-4919-A62F-F82006605C2E}"/>
                </a:ext>
              </a:extLst>
            </p:cNvPr>
            <p:cNvSpPr/>
            <p:nvPr/>
          </p:nvSpPr>
          <p:spPr>
            <a:xfrm>
              <a:off x="3256864"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8"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6767;p88">
              <a:extLst>
                <a:ext uri="{FF2B5EF4-FFF2-40B4-BE49-F238E27FC236}">
                  <a16:creationId xmlns:a16="http://schemas.microsoft.com/office/drawing/2014/main" id="{E9626E19-4023-4AE2-A2C3-316C79F56F50}"/>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6777;p88">
            <a:extLst>
              <a:ext uri="{FF2B5EF4-FFF2-40B4-BE49-F238E27FC236}">
                <a16:creationId xmlns:a16="http://schemas.microsoft.com/office/drawing/2014/main" id="{81B46859-9045-4336-9E14-57CC3A62040F}"/>
              </a:ext>
            </a:extLst>
          </p:cNvPr>
          <p:cNvGrpSpPr/>
          <p:nvPr/>
        </p:nvGrpSpPr>
        <p:grpSpPr>
          <a:xfrm>
            <a:off x="6127723" y="908465"/>
            <a:ext cx="450424" cy="450423"/>
            <a:chOff x="6127723" y="908465"/>
            <a:chExt cx="450424" cy="450423"/>
          </a:xfrm>
        </p:grpSpPr>
        <p:sp>
          <p:nvSpPr>
            <p:cNvPr id="60" name="Google Shape;6778;p88">
              <a:extLst>
                <a:ext uri="{FF2B5EF4-FFF2-40B4-BE49-F238E27FC236}">
                  <a16:creationId xmlns:a16="http://schemas.microsoft.com/office/drawing/2014/main" id="{E34018C1-E486-4A9A-8339-DED20DE1CB4A}"/>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6779;p88">
              <a:extLst>
                <a:ext uri="{FF2B5EF4-FFF2-40B4-BE49-F238E27FC236}">
                  <a16:creationId xmlns:a16="http://schemas.microsoft.com/office/drawing/2014/main" id="{EBEAE749-18CC-4FD5-976F-4F1B4DA7A4FD}"/>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2" name="Google Shape;6780;p88">
              <a:extLst>
                <a:ext uri="{FF2B5EF4-FFF2-40B4-BE49-F238E27FC236}">
                  <a16:creationId xmlns:a16="http://schemas.microsoft.com/office/drawing/2014/main" id="{67ADAA0E-3CAB-4AD9-8BB1-D1EA1047039E}"/>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3" name="Google Shape;6781;p88">
              <a:extLst>
                <a:ext uri="{FF2B5EF4-FFF2-40B4-BE49-F238E27FC236}">
                  <a16:creationId xmlns:a16="http://schemas.microsoft.com/office/drawing/2014/main" id="{0A0D3E2F-8F9C-4916-9277-684D412F9FAD}"/>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4" name="Google Shape;6782;p88">
              <a:extLst>
                <a:ext uri="{FF2B5EF4-FFF2-40B4-BE49-F238E27FC236}">
                  <a16:creationId xmlns:a16="http://schemas.microsoft.com/office/drawing/2014/main" id="{050260BE-AD73-4878-83AE-76DE8F0F6261}"/>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5" name="Google Shape;6827;p88">
            <a:extLst>
              <a:ext uri="{FF2B5EF4-FFF2-40B4-BE49-F238E27FC236}">
                <a16:creationId xmlns:a16="http://schemas.microsoft.com/office/drawing/2014/main" id="{EAD9E072-2C95-40E4-9CB0-11CF3F6DB5EB}"/>
              </a:ext>
            </a:extLst>
          </p:cNvPr>
          <p:cNvGrpSpPr/>
          <p:nvPr/>
        </p:nvGrpSpPr>
        <p:grpSpPr>
          <a:xfrm>
            <a:off x="6694944" y="916356"/>
            <a:ext cx="455278" cy="449190"/>
            <a:chOff x="6694944" y="916356"/>
            <a:chExt cx="455278" cy="449190"/>
          </a:xfrm>
        </p:grpSpPr>
        <p:sp>
          <p:nvSpPr>
            <p:cNvPr id="66" name="Google Shape;6828;p88">
              <a:extLst>
                <a:ext uri="{FF2B5EF4-FFF2-40B4-BE49-F238E27FC236}">
                  <a16:creationId xmlns:a16="http://schemas.microsoft.com/office/drawing/2014/main" id="{766EB2B0-66C3-481B-A0ED-332E2897BF57}"/>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6829;p88">
              <a:extLst>
                <a:ext uri="{FF2B5EF4-FFF2-40B4-BE49-F238E27FC236}">
                  <a16:creationId xmlns:a16="http://schemas.microsoft.com/office/drawing/2014/main" id="{DA1103DF-9E18-49EA-9154-3C9A639E6D4D}"/>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8" name="Google Shape;6830;p88">
              <a:extLst>
                <a:ext uri="{FF2B5EF4-FFF2-40B4-BE49-F238E27FC236}">
                  <a16:creationId xmlns:a16="http://schemas.microsoft.com/office/drawing/2014/main" id="{97A9C1A6-4E04-4FDD-A7AE-2B9AA3CB0EDB}"/>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9" name="Google Shape;6831;p88">
              <a:extLst>
                <a:ext uri="{FF2B5EF4-FFF2-40B4-BE49-F238E27FC236}">
                  <a16:creationId xmlns:a16="http://schemas.microsoft.com/office/drawing/2014/main" id="{711A3133-5274-4759-A6A4-E7F8E651456D}"/>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6832;p88">
              <a:extLst>
                <a:ext uri="{FF2B5EF4-FFF2-40B4-BE49-F238E27FC236}">
                  <a16:creationId xmlns:a16="http://schemas.microsoft.com/office/drawing/2014/main" id="{DA03A57A-8C00-4ACD-9FC1-9205788BE4BF}"/>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6833;p88">
              <a:extLst>
                <a:ext uri="{FF2B5EF4-FFF2-40B4-BE49-F238E27FC236}">
                  <a16:creationId xmlns:a16="http://schemas.microsoft.com/office/drawing/2014/main" id="{8ABF1CF7-9666-4C90-9020-A908E258FA11}"/>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2" name="Google Shape;6834;p88">
              <a:extLst>
                <a:ext uri="{FF2B5EF4-FFF2-40B4-BE49-F238E27FC236}">
                  <a16:creationId xmlns:a16="http://schemas.microsoft.com/office/drawing/2014/main" id="{07803207-867B-4D39-9620-844BE9E649A5}"/>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3" name="Google Shape;6873;p88">
            <a:extLst>
              <a:ext uri="{FF2B5EF4-FFF2-40B4-BE49-F238E27FC236}">
                <a16:creationId xmlns:a16="http://schemas.microsoft.com/office/drawing/2014/main" id="{28011333-26D3-41A0-9284-581D57E96E98}"/>
              </a:ext>
            </a:extLst>
          </p:cNvPr>
          <p:cNvGrpSpPr/>
          <p:nvPr/>
        </p:nvGrpSpPr>
        <p:grpSpPr>
          <a:xfrm>
            <a:off x="4395118" y="916887"/>
            <a:ext cx="435775" cy="450423"/>
            <a:chOff x="4395118" y="916887"/>
            <a:chExt cx="435775" cy="450423"/>
          </a:xfrm>
        </p:grpSpPr>
        <p:sp>
          <p:nvSpPr>
            <p:cNvPr id="74" name="Google Shape;6874;p88">
              <a:extLst>
                <a:ext uri="{FF2B5EF4-FFF2-40B4-BE49-F238E27FC236}">
                  <a16:creationId xmlns:a16="http://schemas.microsoft.com/office/drawing/2014/main" id="{DAD50710-67B6-4E2C-A104-549F9D7EB6A4}"/>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5" name="Google Shape;6875;p88">
              <a:extLst>
                <a:ext uri="{FF2B5EF4-FFF2-40B4-BE49-F238E27FC236}">
                  <a16:creationId xmlns:a16="http://schemas.microsoft.com/office/drawing/2014/main" id="{F708736D-CC21-43D8-BC1B-70676BECBC5F}"/>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6" name="Google Shape;6876;p88">
              <a:extLst>
                <a:ext uri="{FF2B5EF4-FFF2-40B4-BE49-F238E27FC236}">
                  <a16:creationId xmlns:a16="http://schemas.microsoft.com/office/drawing/2014/main" id="{F8B6F685-151D-41F5-A33C-7F7E5017A3BD}"/>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6877;p88">
              <a:extLst>
                <a:ext uri="{FF2B5EF4-FFF2-40B4-BE49-F238E27FC236}">
                  <a16:creationId xmlns:a16="http://schemas.microsoft.com/office/drawing/2014/main" id="{3A26E134-BBDA-4DC2-8BD9-B9AE0F955333}"/>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8" name="Google Shape;6884;p88">
            <a:extLst>
              <a:ext uri="{FF2B5EF4-FFF2-40B4-BE49-F238E27FC236}">
                <a16:creationId xmlns:a16="http://schemas.microsoft.com/office/drawing/2014/main" id="{D613A00A-720C-4F1A-85BD-0071DB006A15}"/>
              </a:ext>
            </a:extLst>
          </p:cNvPr>
          <p:cNvGrpSpPr/>
          <p:nvPr/>
        </p:nvGrpSpPr>
        <p:grpSpPr>
          <a:xfrm>
            <a:off x="7495163" y="916356"/>
            <a:ext cx="428515" cy="451036"/>
            <a:chOff x="7495163" y="916356"/>
            <a:chExt cx="428515" cy="451036"/>
          </a:xfrm>
        </p:grpSpPr>
        <p:sp>
          <p:nvSpPr>
            <p:cNvPr id="79" name="Google Shape;6885;p88">
              <a:extLst>
                <a:ext uri="{FF2B5EF4-FFF2-40B4-BE49-F238E27FC236}">
                  <a16:creationId xmlns:a16="http://schemas.microsoft.com/office/drawing/2014/main" id="{7D5D3B82-2C70-4B1C-AB13-BCE6A73819F9}"/>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6886;p88">
              <a:extLst>
                <a:ext uri="{FF2B5EF4-FFF2-40B4-BE49-F238E27FC236}">
                  <a16:creationId xmlns:a16="http://schemas.microsoft.com/office/drawing/2014/main" id="{3782F0F9-6063-4606-B84B-914931FF6E1D}"/>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6887;p88">
              <a:extLst>
                <a:ext uri="{FF2B5EF4-FFF2-40B4-BE49-F238E27FC236}">
                  <a16:creationId xmlns:a16="http://schemas.microsoft.com/office/drawing/2014/main" id="{8EEF4A83-2377-4ECC-A88B-7C3E90CCB050}"/>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6888;p88">
              <a:extLst>
                <a:ext uri="{FF2B5EF4-FFF2-40B4-BE49-F238E27FC236}">
                  <a16:creationId xmlns:a16="http://schemas.microsoft.com/office/drawing/2014/main" id="{928A0E89-99EC-4693-8B6D-5C6198AB5D71}"/>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6889;p88">
              <a:extLst>
                <a:ext uri="{FF2B5EF4-FFF2-40B4-BE49-F238E27FC236}">
                  <a16:creationId xmlns:a16="http://schemas.microsoft.com/office/drawing/2014/main" id="{5D3C9121-4138-4DAA-859E-72D9E09015A3}"/>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6890;p88">
              <a:extLst>
                <a:ext uri="{FF2B5EF4-FFF2-40B4-BE49-F238E27FC236}">
                  <a16:creationId xmlns:a16="http://schemas.microsoft.com/office/drawing/2014/main" id="{872146AF-6CD1-4D37-BFE9-5042FD376DA6}"/>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6891;p88">
              <a:extLst>
                <a:ext uri="{FF2B5EF4-FFF2-40B4-BE49-F238E27FC236}">
                  <a16:creationId xmlns:a16="http://schemas.microsoft.com/office/drawing/2014/main" id="{E6FE670B-FDDA-442E-9808-8CFA4F3C4F6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6" name="Google Shape;6922;p88">
            <a:extLst>
              <a:ext uri="{FF2B5EF4-FFF2-40B4-BE49-F238E27FC236}">
                <a16:creationId xmlns:a16="http://schemas.microsoft.com/office/drawing/2014/main" id="{6D99EDDC-3497-4710-96C7-5D07727E3D10}"/>
              </a:ext>
            </a:extLst>
          </p:cNvPr>
          <p:cNvGrpSpPr/>
          <p:nvPr/>
        </p:nvGrpSpPr>
        <p:grpSpPr>
          <a:xfrm>
            <a:off x="4970687" y="916887"/>
            <a:ext cx="423596" cy="450424"/>
            <a:chOff x="4970687" y="916887"/>
            <a:chExt cx="423596" cy="450424"/>
          </a:xfrm>
        </p:grpSpPr>
        <p:sp>
          <p:nvSpPr>
            <p:cNvPr id="87" name="Google Shape;6923;p88">
              <a:extLst>
                <a:ext uri="{FF2B5EF4-FFF2-40B4-BE49-F238E27FC236}">
                  <a16:creationId xmlns:a16="http://schemas.microsoft.com/office/drawing/2014/main" id="{9D63FE38-4E0C-4873-B741-3B05B1432CA9}"/>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8" name="Google Shape;6924;p88">
              <a:extLst>
                <a:ext uri="{FF2B5EF4-FFF2-40B4-BE49-F238E27FC236}">
                  <a16:creationId xmlns:a16="http://schemas.microsoft.com/office/drawing/2014/main" id="{86C80AA6-4003-470B-A24E-C48B771B1A00}"/>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9" name="Google Shape;6925;p88">
              <a:extLst>
                <a:ext uri="{FF2B5EF4-FFF2-40B4-BE49-F238E27FC236}">
                  <a16:creationId xmlns:a16="http://schemas.microsoft.com/office/drawing/2014/main" id="{B419F0CB-6218-4BE1-B6BB-E2C5210A4CEA}"/>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6926;p88">
              <a:extLst>
                <a:ext uri="{FF2B5EF4-FFF2-40B4-BE49-F238E27FC236}">
                  <a16:creationId xmlns:a16="http://schemas.microsoft.com/office/drawing/2014/main" id="{663DBBF3-24E3-4957-A407-529C2D06617E}"/>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6927;p88">
              <a:extLst>
                <a:ext uri="{FF2B5EF4-FFF2-40B4-BE49-F238E27FC236}">
                  <a16:creationId xmlns:a16="http://schemas.microsoft.com/office/drawing/2014/main" id="{9FFACEE9-9D5A-4E0D-A69D-DD9FA2A05C62}"/>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6928;p88">
              <a:extLst>
                <a:ext uri="{FF2B5EF4-FFF2-40B4-BE49-F238E27FC236}">
                  <a16:creationId xmlns:a16="http://schemas.microsoft.com/office/drawing/2014/main" id="{68B21313-909F-469B-80FF-4A3ACEE0F4D9}"/>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6929;p88">
              <a:extLst>
                <a:ext uri="{FF2B5EF4-FFF2-40B4-BE49-F238E27FC236}">
                  <a16:creationId xmlns:a16="http://schemas.microsoft.com/office/drawing/2014/main" id="{EB6A71F4-EF05-4747-A8AC-17AB47EB0A40}"/>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6981;p88">
            <a:extLst>
              <a:ext uri="{FF2B5EF4-FFF2-40B4-BE49-F238E27FC236}">
                <a16:creationId xmlns:a16="http://schemas.microsoft.com/office/drawing/2014/main" id="{8566DEB4-E0A4-4258-93E3-4E74443965C4}"/>
              </a:ext>
            </a:extLst>
          </p:cNvPr>
          <p:cNvGrpSpPr/>
          <p:nvPr/>
        </p:nvGrpSpPr>
        <p:grpSpPr>
          <a:xfrm>
            <a:off x="5515285" y="916567"/>
            <a:ext cx="456486" cy="451082"/>
            <a:chOff x="5515285" y="916567"/>
            <a:chExt cx="456486" cy="451082"/>
          </a:xfrm>
        </p:grpSpPr>
        <p:sp>
          <p:nvSpPr>
            <p:cNvPr id="95" name="Google Shape;6982;p88">
              <a:extLst>
                <a:ext uri="{FF2B5EF4-FFF2-40B4-BE49-F238E27FC236}">
                  <a16:creationId xmlns:a16="http://schemas.microsoft.com/office/drawing/2014/main" id="{36A4788F-C201-42F6-B7FA-7E50B9CE0DE4}"/>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6983;p88">
              <a:extLst>
                <a:ext uri="{FF2B5EF4-FFF2-40B4-BE49-F238E27FC236}">
                  <a16:creationId xmlns:a16="http://schemas.microsoft.com/office/drawing/2014/main" id="{010DF89B-B160-4BD0-8674-5C63C036B903}"/>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6984;p88">
              <a:extLst>
                <a:ext uri="{FF2B5EF4-FFF2-40B4-BE49-F238E27FC236}">
                  <a16:creationId xmlns:a16="http://schemas.microsoft.com/office/drawing/2014/main" id="{667989E7-BA2A-42C9-AE3F-C4DD7504BB60}"/>
                </a:ext>
              </a:extLst>
            </p:cNvPr>
            <p:cNvSpPr/>
            <p:nvPr/>
          </p:nvSpPr>
          <p:spPr>
            <a:xfrm>
              <a:off x="5759933" y="1210546"/>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6985;p88">
              <a:extLst>
                <a:ext uri="{FF2B5EF4-FFF2-40B4-BE49-F238E27FC236}">
                  <a16:creationId xmlns:a16="http://schemas.microsoft.com/office/drawing/2014/main" id="{7DDB9B80-4454-48FC-881C-DE88A45FA27F}"/>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9" name="Google Shape;7015;p88">
            <a:extLst>
              <a:ext uri="{FF2B5EF4-FFF2-40B4-BE49-F238E27FC236}">
                <a16:creationId xmlns:a16="http://schemas.microsoft.com/office/drawing/2014/main" id="{4503F282-7E51-4862-98B7-E2D384B752EF}"/>
              </a:ext>
            </a:extLst>
          </p:cNvPr>
          <p:cNvGrpSpPr/>
          <p:nvPr/>
        </p:nvGrpSpPr>
        <p:grpSpPr>
          <a:xfrm>
            <a:off x="8170804" y="1679597"/>
            <a:ext cx="498603" cy="496391"/>
            <a:chOff x="8170804" y="1679597"/>
            <a:chExt cx="498603" cy="496391"/>
          </a:xfrm>
        </p:grpSpPr>
        <p:sp>
          <p:nvSpPr>
            <p:cNvPr id="100" name="Google Shape;7016;p88">
              <a:extLst>
                <a:ext uri="{FF2B5EF4-FFF2-40B4-BE49-F238E27FC236}">
                  <a16:creationId xmlns:a16="http://schemas.microsoft.com/office/drawing/2014/main" id="{72F38A0F-416E-4525-89E0-0218E2EEBD42}"/>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8">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7017;p88">
              <a:extLst>
                <a:ext uri="{FF2B5EF4-FFF2-40B4-BE49-F238E27FC236}">
                  <a16:creationId xmlns:a16="http://schemas.microsoft.com/office/drawing/2014/main" id="{9C8711D3-08FE-4A88-BFDA-FE20EE65748E}"/>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02" name="Google Shape;6799;p88">
            <a:extLst>
              <a:ext uri="{FF2B5EF4-FFF2-40B4-BE49-F238E27FC236}">
                <a16:creationId xmlns:a16="http://schemas.microsoft.com/office/drawing/2014/main" id="{2971E172-D1CA-4628-B3C5-E864A6BB3649}"/>
              </a:ext>
            </a:extLst>
          </p:cNvPr>
          <p:cNvSpPr/>
          <p:nvPr/>
        </p:nvSpPr>
        <p:spPr>
          <a:xfrm>
            <a:off x="4346600" y="1707907"/>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03" name="Google Shape;6862;p88">
            <a:extLst>
              <a:ext uri="{FF2B5EF4-FFF2-40B4-BE49-F238E27FC236}">
                <a16:creationId xmlns:a16="http://schemas.microsoft.com/office/drawing/2014/main" id="{2C368ECD-34C7-4998-B867-DB4C013ED9E8}"/>
              </a:ext>
            </a:extLst>
          </p:cNvPr>
          <p:cNvGrpSpPr/>
          <p:nvPr/>
        </p:nvGrpSpPr>
        <p:grpSpPr>
          <a:xfrm>
            <a:off x="4907685" y="1706389"/>
            <a:ext cx="460830" cy="449225"/>
            <a:chOff x="4907685" y="1706389"/>
            <a:chExt cx="460830" cy="449225"/>
          </a:xfrm>
        </p:grpSpPr>
        <p:sp>
          <p:nvSpPr>
            <p:cNvPr id="104" name="Google Shape;6863;p88">
              <a:extLst>
                <a:ext uri="{FF2B5EF4-FFF2-40B4-BE49-F238E27FC236}">
                  <a16:creationId xmlns:a16="http://schemas.microsoft.com/office/drawing/2014/main" id="{39D5F28F-4E70-41D8-9A44-09B8D22FF3C2}"/>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6864;p88">
              <a:extLst>
                <a:ext uri="{FF2B5EF4-FFF2-40B4-BE49-F238E27FC236}">
                  <a16:creationId xmlns:a16="http://schemas.microsoft.com/office/drawing/2014/main" id="{C9862226-A755-4114-B6BE-F08B186200FB}"/>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6865;p88">
              <a:extLst>
                <a:ext uri="{FF2B5EF4-FFF2-40B4-BE49-F238E27FC236}">
                  <a16:creationId xmlns:a16="http://schemas.microsoft.com/office/drawing/2014/main" id="{1E86C9F9-2941-46FE-B761-D907E24AC803}"/>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7" name="Google Shape;6913;p88">
            <a:extLst>
              <a:ext uri="{FF2B5EF4-FFF2-40B4-BE49-F238E27FC236}">
                <a16:creationId xmlns:a16="http://schemas.microsoft.com/office/drawing/2014/main" id="{02C8FE60-FDC5-46EF-BE94-791EF0F0E233}"/>
              </a:ext>
            </a:extLst>
          </p:cNvPr>
          <p:cNvGrpSpPr/>
          <p:nvPr/>
        </p:nvGrpSpPr>
        <p:grpSpPr>
          <a:xfrm>
            <a:off x="5475372" y="1706599"/>
            <a:ext cx="450021" cy="448805"/>
            <a:chOff x="5475372" y="1706599"/>
            <a:chExt cx="450021" cy="448805"/>
          </a:xfrm>
        </p:grpSpPr>
        <p:sp>
          <p:nvSpPr>
            <p:cNvPr id="108" name="Google Shape;6914;p88">
              <a:extLst>
                <a:ext uri="{FF2B5EF4-FFF2-40B4-BE49-F238E27FC236}">
                  <a16:creationId xmlns:a16="http://schemas.microsoft.com/office/drawing/2014/main" id="{A6DF1719-98E2-4725-AD9C-E8B996A5458F}"/>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6915;p88">
              <a:extLst>
                <a:ext uri="{FF2B5EF4-FFF2-40B4-BE49-F238E27FC236}">
                  <a16:creationId xmlns:a16="http://schemas.microsoft.com/office/drawing/2014/main" id="{E874B54D-2998-4C04-8226-E5489F50A7AC}"/>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0" name="Google Shape;6947;p88">
            <a:extLst>
              <a:ext uri="{FF2B5EF4-FFF2-40B4-BE49-F238E27FC236}">
                <a16:creationId xmlns:a16="http://schemas.microsoft.com/office/drawing/2014/main" id="{F2941C02-0875-4AD6-8C86-0986E364D294}"/>
              </a:ext>
            </a:extLst>
          </p:cNvPr>
          <p:cNvGrpSpPr/>
          <p:nvPr/>
        </p:nvGrpSpPr>
        <p:grpSpPr>
          <a:xfrm>
            <a:off x="3147849" y="1725783"/>
            <a:ext cx="446391" cy="447617"/>
            <a:chOff x="3147849" y="1725783"/>
            <a:chExt cx="446391" cy="447617"/>
          </a:xfrm>
        </p:grpSpPr>
        <p:sp>
          <p:nvSpPr>
            <p:cNvPr id="111" name="Google Shape;6948;p88">
              <a:extLst>
                <a:ext uri="{FF2B5EF4-FFF2-40B4-BE49-F238E27FC236}">
                  <a16:creationId xmlns:a16="http://schemas.microsoft.com/office/drawing/2014/main" id="{211096B2-9244-4044-B855-34BF2CA0D827}"/>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2" name="Google Shape;6949;p88">
              <a:extLst>
                <a:ext uri="{FF2B5EF4-FFF2-40B4-BE49-F238E27FC236}">
                  <a16:creationId xmlns:a16="http://schemas.microsoft.com/office/drawing/2014/main" id="{291E79C9-7498-409C-88A1-4F8DC57F8CA8}"/>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6950;p88">
              <a:extLst>
                <a:ext uri="{FF2B5EF4-FFF2-40B4-BE49-F238E27FC236}">
                  <a16:creationId xmlns:a16="http://schemas.microsoft.com/office/drawing/2014/main" id="{D8F07B06-7B77-425F-80A3-08CABEDFAF25}"/>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6951;p88">
              <a:extLst>
                <a:ext uri="{FF2B5EF4-FFF2-40B4-BE49-F238E27FC236}">
                  <a16:creationId xmlns:a16="http://schemas.microsoft.com/office/drawing/2014/main" id="{E2BA36E7-CB7F-4154-B612-107B58A61A96}"/>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6952;p88">
              <a:extLst>
                <a:ext uri="{FF2B5EF4-FFF2-40B4-BE49-F238E27FC236}">
                  <a16:creationId xmlns:a16="http://schemas.microsoft.com/office/drawing/2014/main" id="{D58B8EF8-EDE4-43B4-8A4B-2AC1FD34AD7D}"/>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6953;p88">
              <a:extLst>
                <a:ext uri="{FF2B5EF4-FFF2-40B4-BE49-F238E27FC236}">
                  <a16:creationId xmlns:a16="http://schemas.microsoft.com/office/drawing/2014/main" id="{7C3E1383-3B2F-4AB8-8477-F42FF8B5F022}"/>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6954;p88">
              <a:extLst>
                <a:ext uri="{FF2B5EF4-FFF2-40B4-BE49-F238E27FC236}">
                  <a16:creationId xmlns:a16="http://schemas.microsoft.com/office/drawing/2014/main" id="{43759A75-C6CA-4364-897F-CE47ACACB8FE}"/>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6955;p88">
              <a:extLst>
                <a:ext uri="{FF2B5EF4-FFF2-40B4-BE49-F238E27FC236}">
                  <a16:creationId xmlns:a16="http://schemas.microsoft.com/office/drawing/2014/main" id="{1384C92F-650E-4B13-A193-860EA0AEC326}"/>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6">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6956;p88">
              <a:extLst>
                <a:ext uri="{FF2B5EF4-FFF2-40B4-BE49-F238E27FC236}">
                  <a16:creationId xmlns:a16="http://schemas.microsoft.com/office/drawing/2014/main" id="{A145B7FA-C814-402C-8A22-0328643D2FCE}"/>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6971;p88">
            <a:extLst>
              <a:ext uri="{FF2B5EF4-FFF2-40B4-BE49-F238E27FC236}">
                <a16:creationId xmlns:a16="http://schemas.microsoft.com/office/drawing/2014/main" id="{7929DDC1-7808-40DE-97DD-F0C4D4378FD0}"/>
              </a:ext>
            </a:extLst>
          </p:cNvPr>
          <p:cNvGrpSpPr/>
          <p:nvPr/>
        </p:nvGrpSpPr>
        <p:grpSpPr>
          <a:xfrm>
            <a:off x="6107753" y="1700217"/>
            <a:ext cx="445212" cy="445175"/>
            <a:chOff x="6107753" y="1700217"/>
            <a:chExt cx="445212" cy="445175"/>
          </a:xfrm>
        </p:grpSpPr>
        <p:sp>
          <p:nvSpPr>
            <p:cNvPr id="121" name="Google Shape;6972;p88">
              <a:extLst>
                <a:ext uri="{FF2B5EF4-FFF2-40B4-BE49-F238E27FC236}">
                  <a16:creationId xmlns:a16="http://schemas.microsoft.com/office/drawing/2014/main" id="{1E87F15E-6DAC-464F-B2B2-AC1C7CCB6060}"/>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6973;p88">
              <a:extLst>
                <a:ext uri="{FF2B5EF4-FFF2-40B4-BE49-F238E27FC236}">
                  <a16:creationId xmlns:a16="http://schemas.microsoft.com/office/drawing/2014/main" id="{2C7EC01F-C2B3-41B4-93A2-C3ACCE7DB913}"/>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3" name="Google Shape;7004;p88">
            <a:extLst>
              <a:ext uri="{FF2B5EF4-FFF2-40B4-BE49-F238E27FC236}">
                <a16:creationId xmlns:a16="http://schemas.microsoft.com/office/drawing/2014/main" id="{C7AD7E3A-79BF-4DA6-95E4-8774B1533187}"/>
              </a:ext>
            </a:extLst>
          </p:cNvPr>
          <p:cNvGrpSpPr/>
          <p:nvPr/>
        </p:nvGrpSpPr>
        <p:grpSpPr>
          <a:xfrm>
            <a:off x="3781528" y="1707952"/>
            <a:ext cx="469279" cy="446099"/>
            <a:chOff x="3781528" y="1707952"/>
            <a:chExt cx="469279" cy="446099"/>
          </a:xfrm>
        </p:grpSpPr>
        <p:sp>
          <p:nvSpPr>
            <p:cNvPr id="124" name="Google Shape;7005;p88">
              <a:extLst>
                <a:ext uri="{FF2B5EF4-FFF2-40B4-BE49-F238E27FC236}">
                  <a16:creationId xmlns:a16="http://schemas.microsoft.com/office/drawing/2014/main" id="{4E563872-F7C2-4C18-B1EB-C1C9C69B3196}"/>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7006;p88">
              <a:extLst>
                <a:ext uri="{FF2B5EF4-FFF2-40B4-BE49-F238E27FC236}">
                  <a16:creationId xmlns:a16="http://schemas.microsoft.com/office/drawing/2014/main" id="{4A35038B-D59C-408F-B979-D4A6A06252F2}"/>
                </a:ext>
              </a:extLst>
            </p:cNvPr>
            <p:cNvSpPr/>
            <p:nvPr/>
          </p:nvSpPr>
          <p:spPr>
            <a:xfrm>
              <a:off x="3781528"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6" name="Google Shape;7018;p88">
            <a:extLst>
              <a:ext uri="{FF2B5EF4-FFF2-40B4-BE49-F238E27FC236}">
                <a16:creationId xmlns:a16="http://schemas.microsoft.com/office/drawing/2014/main" id="{F0CD34DC-F587-4833-B3EE-1E5D82FDB6E7}"/>
              </a:ext>
            </a:extLst>
          </p:cNvPr>
          <p:cNvGrpSpPr/>
          <p:nvPr/>
        </p:nvGrpSpPr>
        <p:grpSpPr>
          <a:xfrm>
            <a:off x="6730349" y="1707239"/>
            <a:ext cx="446400" cy="445212"/>
            <a:chOff x="6730349" y="1707239"/>
            <a:chExt cx="446400" cy="445212"/>
          </a:xfrm>
        </p:grpSpPr>
        <p:sp>
          <p:nvSpPr>
            <p:cNvPr id="127" name="Google Shape;7019;p88">
              <a:extLst>
                <a:ext uri="{FF2B5EF4-FFF2-40B4-BE49-F238E27FC236}">
                  <a16:creationId xmlns:a16="http://schemas.microsoft.com/office/drawing/2014/main" id="{D85F4C77-DB28-4C39-BA86-E617CC113508}"/>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8" name="Google Shape;7020;p88">
              <a:extLst>
                <a:ext uri="{FF2B5EF4-FFF2-40B4-BE49-F238E27FC236}">
                  <a16:creationId xmlns:a16="http://schemas.microsoft.com/office/drawing/2014/main" id="{CA894534-C6AA-4295-A2E6-1CFF84E58D48}"/>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29" name="Google Shape;5917;p86">
            <a:extLst>
              <a:ext uri="{FF2B5EF4-FFF2-40B4-BE49-F238E27FC236}">
                <a16:creationId xmlns:a16="http://schemas.microsoft.com/office/drawing/2014/main" id="{2E34DC5A-E878-4F55-B489-A1FB8797229F}"/>
              </a:ext>
            </a:extLst>
          </p:cNvPr>
          <p:cNvSpPr/>
          <p:nvPr/>
        </p:nvSpPr>
        <p:spPr>
          <a:xfrm>
            <a:off x="4339778" y="2577099"/>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5955;p86">
            <a:extLst>
              <a:ext uri="{FF2B5EF4-FFF2-40B4-BE49-F238E27FC236}">
                <a16:creationId xmlns:a16="http://schemas.microsoft.com/office/drawing/2014/main" id="{0CEED90A-1FF6-4E31-BF69-BBADE0F89D1D}"/>
              </a:ext>
            </a:extLst>
          </p:cNvPr>
          <p:cNvSpPr/>
          <p:nvPr/>
        </p:nvSpPr>
        <p:spPr>
          <a:xfrm>
            <a:off x="4879375" y="2649492"/>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31" name="Google Shape;5983;p86">
            <a:extLst>
              <a:ext uri="{FF2B5EF4-FFF2-40B4-BE49-F238E27FC236}">
                <a16:creationId xmlns:a16="http://schemas.microsoft.com/office/drawing/2014/main" id="{DAE9C2A7-739D-4D80-9784-7AFC15D3B065}"/>
              </a:ext>
            </a:extLst>
          </p:cNvPr>
          <p:cNvGrpSpPr/>
          <p:nvPr/>
        </p:nvGrpSpPr>
        <p:grpSpPr>
          <a:xfrm>
            <a:off x="5526834" y="2589233"/>
            <a:ext cx="461287" cy="462009"/>
            <a:chOff x="5526834" y="2589233"/>
            <a:chExt cx="461287" cy="462009"/>
          </a:xfrm>
        </p:grpSpPr>
        <p:sp>
          <p:nvSpPr>
            <p:cNvPr id="132" name="Google Shape;5984;p86">
              <a:extLst>
                <a:ext uri="{FF2B5EF4-FFF2-40B4-BE49-F238E27FC236}">
                  <a16:creationId xmlns:a16="http://schemas.microsoft.com/office/drawing/2014/main" id="{B51AF91A-0598-4EED-9454-75BEB4F3D0EE}"/>
                </a:ext>
              </a:extLst>
            </p:cNvPr>
            <p:cNvSpPr/>
            <p:nvPr/>
          </p:nvSpPr>
          <p:spPr>
            <a:xfrm>
              <a:off x="5526834" y="2589233"/>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5985;p86">
              <a:extLst>
                <a:ext uri="{FF2B5EF4-FFF2-40B4-BE49-F238E27FC236}">
                  <a16:creationId xmlns:a16="http://schemas.microsoft.com/office/drawing/2014/main" id="{D77B28DB-76AC-480A-9C8D-F2C8A5CC21BA}"/>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4" name="Google Shape;5986;p86">
            <a:extLst>
              <a:ext uri="{FF2B5EF4-FFF2-40B4-BE49-F238E27FC236}">
                <a16:creationId xmlns:a16="http://schemas.microsoft.com/office/drawing/2014/main" id="{A85B6A81-ED16-4679-89A4-5DFEAF5DD167}"/>
              </a:ext>
            </a:extLst>
          </p:cNvPr>
          <p:cNvGrpSpPr/>
          <p:nvPr/>
        </p:nvGrpSpPr>
        <p:grpSpPr>
          <a:xfrm>
            <a:off x="7353851" y="2571603"/>
            <a:ext cx="465823" cy="464304"/>
            <a:chOff x="7353851" y="2571603"/>
            <a:chExt cx="465823" cy="464304"/>
          </a:xfrm>
        </p:grpSpPr>
        <p:sp>
          <p:nvSpPr>
            <p:cNvPr id="135" name="Google Shape;5987;p86">
              <a:extLst>
                <a:ext uri="{FF2B5EF4-FFF2-40B4-BE49-F238E27FC236}">
                  <a16:creationId xmlns:a16="http://schemas.microsoft.com/office/drawing/2014/main" id="{2C3B8524-AF69-49C0-BB24-BB2E9C6F00FD}"/>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6" name="Google Shape;5988;p86">
              <a:extLst>
                <a:ext uri="{FF2B5EF4-FFF2-40B4-BE49-F238E27FC236}">
                  <a16:creationId xmlns:a16="http://schemas.microsoft.com/office/drawing/2014/main" id="{9FA781A5-FCD9-4944-99E5-F803DFDCCB68}"/>
                </a:ext>
              </a:extLst>
            </p:cNvPr>
            <p:cNvSpPr/>
            <p:nvPr/>
          </p:nvSpPr>
          <p:spPr>
            <a:xfrm>
              <a:off x="7353851" y="2571603"/>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7" name="Google Shape;6005;p86">
            <a:extLst>
              <a:ext uri="{FF2B5EF4-FFF2-40B4-BE49-F238E27FC236}">
                <a16:creationId xmlns:a16="http://schemas.microsoft.com/office/drawing/2014/main" id="{2349C490-6321-4F1F-95B7-5DE0822BEED3}"/>
              </a:ext>
            </a:extLst>
          </p:cNvPr>
          <p:cNvGrpSpPr/>
          <p:nvPr/>
        </p:nvGrpSpPr>
        <p:grpSpPr>
          <a:xfrm>
            <a:off x="4901348" y="3495294"/>
            <a:ext cx="406286" cy="408900"/>
            <a:chOff x="4901348" y="3495294"/>
            <a:chExt cx="406286" cy="408900"/>
          </a:xfrm>
        </p:grpSpPr>
        <p:sp>
          <p:nvSpPr>
            <p:cNvPr id="138" name="Google Shape;6006;p86">
              <a:extLst>
                <a:ext uri="{FF2B5EF4-FFF2-40B4-BE49-F238E27FC236}">
                  <a16:creationId xmlns:a16="http://schemas.microsoft.com/office/drawing/2014/main" id="{0FFD2033-6C70-478E-966E-E8179C02AEE2}"/>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9" name="Google Shape;6007;p86">
              <a:extLst>
                <a:ext uri="{FF2B5EF4-FFF2-40B4-BE49-F238E27FC236}">
                  <a16:creationId xmlns:a16="http://schemas.microsoft.com/office/drawing/2014/main" id="{B651BD42-21CB-48D9-AD8B-0D67CB952448}"/>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0" name="Google Shape;6020;p86">
            <a:extLst>
              <a:ext uri="{FF2B5EF4-FFF2-40B4-BE49-F238E27FC236}">
                <a16:creationId xmlns:a16="http://schemas.microsoft.com/office/drawing/2014/main" id="{408FEE47-B878-4B7C-9CAB-59788CA89A82}"/>
              </a:ext>
            </a:extLst>
          </p:cNvPr>
          <p:cNvGrpSpPr/>
          <p:nvPr/>
        </p:nvGrpSpPr>
        <p:grpSpPr>
          <a:xfrm>
            <a:off x="6148315" y="2583015"/>
            <a:ext cx="272920" cy="462000"/>
            <a:chOff x="6148315" y="2583015"/>
            <a:chExt cx="272920" cy="462000"/>
          </a:xfrm>
        </p:grpSpPr>
        <p:sp>
          <p:nvSpPr>
            <p:cNvPr id="141" name="Google Shape;6021;p86">
              <a:extLst>
                <a:ext uri="{FF2B5EF4-FFF2-40B4-BE49-F238E27FC236}">
                  <a16:creationId xmlns:a16="http://schemas.microsoft.com/office/drawing/2014/main" id="{D2C1E987-AE3A-4112-AE1C-ED39B5E69D20}"/>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6022;p86">
              <a:extLst>
                <a:ext uri="{FF2B5EF4-FFF2-40B4-BE49-F238E27FC236}">
                  <a16:creationId xmlns:a16="http://schemas.microsoft.com/office/drawing/2014/main" id="{0B70C802-5C1B-413B-9BCE-5E6148E74216}"/>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3" name="Google Shape;6038;p86">
            <a:extLst>
              <a:ext uri="{FF2B5EF4-FFF2-40B4-BE49-F238E27FC236}">
                <a16:creationId xmlns:a16="http://schemas.microsoft.com/office/drawing/2014/main" id="{D95C7C18-A24E-4C09-968C-D382D0D83BDA}"/>
              </a:ext>
            </a:extLst>
          </p:cNvPr>
          <p:cNvGrpSpPr/>
          <p:nvPr/>
        </p:nvGrpSpPr>
        <p:grpSpPr>
          <a:xfrm>
            <a:off x="3796058" y="2604494"/>
            <a:ext cx="454438" cy="462595"/>
            <a:chOff x="3796058" y="2604494"/>
            <a:chExt cx="454438" cy="462595"/>
          </a:xfrm>
        </p:grpSpPr>
        <p:sp>
          <p:nvSpPr>
            <p:cNvPr id="144" name="Google Shape;6039;p86">
              <a:extLst>
                <a:ext uri="{FF2B5EF4-FFF2-40B4-BE49-F238E27FC236}">
                  <a16:creationId xmlns:a16="http://schemas.microsoft.com/office/drawing/2014/main" id="{449B4221-822C-46F5-8208-2395E3643126}"/>
                </a:ext>
              </a:extLst>
            </p:cNvPr>
            <p:cNvSpPr/>
            <p:nvPr/>
          </p:nvSpPr>
          <p:spPr>
            <a:xfrm>
              <a:off x="3796058" y="2604494"/>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5" name="Google Shape;6040;p86">
              <a:extLst>
                <a:ext uri="{FF2B5EF4-FFF2-40B4-BE49-F238E27FC236}">
                  <a16:creationId xmlns:a16="http://schemas.microsoft.com/office/drawing/2014/main" id="{D127A2A7-0065-4DED-9020-2BE88B67AA48}"/>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6" name="Google Shape;6041;p86">
              <a:extLst>
                <a:ext uri="{FF2B5EF4-FFF2-40B4-BE49-F238E27FC236}">
                  <a16:creationId xmlns:a16="http://schemas.microsoft.com/office/drawing/2014/main" id="{E51A7B72-E11B-495C-9501-DA6A8EB77F23}"/>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7" name="Google Shape;6048;p86">
            <a:extLst>
              <a:ext uri="{FF2B5EF4-FFF2-40B4-BE49-F238E27FC236}">
                <a16:creationId xmlns:a16="http://schemas.microsoft.com/office/drawing/2014/main" id="{84D732B0-F0ED-4AA1-BD03-CD314D8F3FD1}"/>
              </a:ext>
            </a:extLst>
          </p:cNvPr>
          <p:cNvGrpSpPr/>
          <p:nvPr/>
        </p:nvGrpSpPr>
        <p:grpSpPr>
          <a:xfrm>
            <a:off x="6705286" y="2576276"/>
            <a:ext cx="456723" cy="464304"/>
            <a:chOff x="6705286" y="2576276"/>
            <a:chExt cx="456723" cy="464304"/>
          </a:xfrm>
        </p:grpSpPr>
        <p:sp>
          <p:nvSpPr>
            <p:cNvPr id="148" name="Google Shape;6049;p86">
              <a:extLst>
                <a:ext uri="{FF2B5EF4-FFF2-40B4-BE49-F238E27FC236}">
                  <a16:creationId xmlns:a16="http://schemas.microsoft.com/office/drawing/2014/main" id="{4E3C4079-EEAE-4EB6-A530-A022F3D0C485}"/>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6050;p86">
              <a:extLst>
                <a:ext uri="{FF2B5EF4-FFF2-40B4-BE49-F238E27FC236}">
                  <a16:creationId xmlns:a16="http://schemas.microsoft.com/office/drawing/2014/main" id="{94078B51-B269-41AD-9D72-61DE1CCEE347}"/>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6051;p86">
              <a:extLst>
                <a:ext uri="{FF2B5EF4-FFF2-40B4-BE49-F238E27FC236}">
                  <a16:creationId xmlns:a16="http://schemas.microsoft.com/office/drawing/2014/main" id="{16E9FF75-E901-4EAB-A8B1-13A9C93743AD}"/>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1" name="Google Shape;5717;p85">
            <a:extLst>
              <a:ext uri="{FF2B5EF4-FFF2-40B4-BE49-F238E27FC236}">
                <a16:creationId xmlns:a16="http://schemas.microsoft.com/office/drawing/2014/main" id="{E96DCADB-865C-47D3-A18E-1514149B77B9}"/>
              </a:ext>
            </a:extLst>
          </p:cNvPr>
          <p:cNvGrpSpPr/>
          <p:nvPr/>
        </p:nvGrpSpPr>
        <p:grpSpPr>
          <a:xfrm>
            <a:off x="5567836" y="3523548"/>
            <a:ext cx="492377" cy="387934"/>
            <a:chOff x="5567836" y="3523548"/>
            <a:chExt cx="492377" cy="387934"/>
          </a:xfrm>
        </p:grpSpPr>
        <p:sp>
          <p:nvSpPr>
            <p:cNvPr id="152" name="Google Shape;5718;p85">
              <a:extLst>
                <a:ext uri="{FF2B5EF4-FFF2-40B4-BE49-F238E27FC236}">
                  <a16:creationId xmlns:a16="http://schemas.microsoft.com/office/drawing/2014/main" id="{2C0F4479-599E-4A7C-903E-A07CB5B2C84B}"/>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3" name="Google Shape;5719;p85">
              <a:extLst>
                <a:ext uri="{FF2B5EF4-FFF2-40B4-BE49-F238E27FC236}">
                  <a16:creationId xmlns:a16="http://schemas.microsoft.com/office/drawing/2014/main" id="{CAA5B50D-C8D2-4822-8DC6-145D5FF5986F}"/>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4" name="Google Shape;5720;p85">
              <a:extLst>
                <a:ext uri="{FF2B5EF4-FFF2-40B4-BE49-F238E27FC236}">
                  <a16:creationId xmlns:a16="http://schemas.microsoft.com/office/drawing/2014/main" id="{D1844AC5-23C2-4B7D-B8F3-8E37DBD2A33B}"/>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5" name="Google Shape;5721;p85">
              <a:extLst>
                <a:ext uri="{FF2B5EF4-FFF2-40B4-BE49-F238E27FC236}">
                  <a16:creationId xmlns:a16="http://schemas.microsoft.com/office/drawing/2014/main" id="{462A2B5A-0AA6-4055-A374-A82A64CC05E3}"/>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6" name="Google Shape;5722;p85">
              <a:extLst>
                <a:ext uri="{FF2B5EF4-FFF2-40B4-BE49-F238E27FC236}">
                  <a16:creationId xmlns:a16="http://schemas.microsoft.com/office/drawing/2014/main" id="{8F978B30-BCE1-48FC-87B9-877484741F16}"/>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grpSp>
        <p:nvGrpSpPr>
          <p:cNvPr id="157" name="Google Shape;5723;p85">
            <a:extLst>
              <a:ext uri="{FF2B5EF4-FFF2-40B4-BE49-F238E27FC236}">
                <a16:creationId xmlns:a16="http://schemas.microsoft.com/office/drawing/2014/main" id="{63238360-46C2-4103-8D3F-728CCB535713}"/>
              </a:ext>
            </a:extLst>
          </p:cNvPr>
          <p:cNvGrpSpPr/>
          <p:nvPr/>
        </p:nvGrpSpPr>
        <p:grpSpPr>
          <a:xfrm>
            <a:off x="3077943" y="2595844"/>
            <a:ext cx="556467" cy="457373"/>
            <a:chOff x="3077943" y="2595844"/>
            <a:chExt cx="556467" cy="457373"/>
          </a:xfrm>
        </p:grpSpPr>
        <p:sp>
          <p:nvSpPr>
            <p:cNvPr id="158" name="Google Shape;5724;p85">
              <a:extLst>
                <a:ext uri="{FF2B5EF4-FFF2-40B4-BE49-F238E27FC236}">
                  <a16:creationId xmlns:a16="http://schemas.microsoft.com/office/drawing/2014/main" id="{F231B646-673F-4311-BD72-35516FE1F972}"/>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9" name="Google Shape;5725;p85">
              <a:extLst>
                <a:ext uri="{FF2B5EF4-FFF2-40B4-BE49-F238E27FC236}">
                  <a16:creationId xmlns:a16="http://schemas.microsoft.com/office/drawing/2014/main" id="{11534C86-DED4-4958-A3CA-B67ED80A0C90}"/>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0" name="Google Shape;5726;p85">
              <a:extLst>
                <a:ext uri="{FF2B5EF4-FFF2-40B4-BE49-F238E27FC236}">
                  <a16:creationId xmlns:a16="http://schemas.microsoft.com/office/drawing/2014/main" id="{B1699331-A939-44BC-9B32-37AB07DC457F}"/>
                </a:ext>
              </a:extLst>
            </p:cNvPr>
            <p:cNvSpPr/>
            <p:nvPr/>
          </p:nvSpPr>
          <p:spPr>
            <a:xfrm>
              <a:off x="3239618" y="2710674"/>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1" name="Google Shape;5727;p85">
              <a:extLst>
                <a:ext uri="{FF2B5EF4-FFF2-40B4-BE49-F238E27FC236}">
                  <a16:creationId xmlns:a16="http://schemas.microsoft.com/office/drawing/2014/main" id="{4AA6549F-8994-46F6-86BB-5780FF3AB58E}"/>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2" name="Google Shape;5728;p85">
              <a:extLst>
                <a:ext uri="{FF2B5EF4-FFF2-40B4-BE49-F238E27FC236}">
                  <a16:creationId xmlns:a16="http://schemas.microsoft.com/office/drawing/2014/main" id="{45571341-7F8B-46F8-8F56-8D7F30281A08}"/>
                </a:ext>
              </a:extLst>
            </p:cNvPr>
            <p:cNvSpPr/>
            <p:nvPr/>
          </p:nvSpPr>
          <p:spPr>
            <a:xfrm>
              <a:off x="3077943"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3" name="Google Shape;5729;p85">
              <a:extLst>
                <a:ext uri="{FF2B5EF4-FFF2-40B4-BE49-F238E27FC236}">
                  <a16:creationId xmlns:a16="http://schemas.microsoft.com/office/drawing/2014/main" id="{895FFA91-CFB5-40C3-82B4-141953CBD2ED}"/>
                </a:ext>
              </a:extLst>
            </p:cNvPr>
            <p:cNvSpPr/>
            <p:nvPr/>
          </p:nvSpPr>
          <p:spPr>
            <a:xfrm>
              <a:off x="3077943"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solidFill>
              <a:srgbClr val="000000"/>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name="Slide3">
    <p:bg>
      <p:bgPr>
        <a:solidFill>
          <a:srgbClr val="FFFFFF"/>
        </a:solidFill>
        <a:effectLst/>
      </p:bgPr>
    </p:bg>
    <p:spTree>
      <p:nvGrpSpPr>
        <p:cNvPr id="1" name=""/>
        <p:cNvGrpSpPr/>
        <p:nvPr/>
      </p:nvGrpSpPr>
      <p:grpSpPr>
        <a:xfrm>
          <a:off x="0" y="0"/>
          <a:ext cx="0" cy="0"/>
          <a:chOff x="0" y="0"/>
          <a:chExt cx="0" cy="0"/>
        </a:xfrm>
      </p:grpSpPr>
      <p:sp>
        <p:nvSpPr>
          <p:cNvPr id="2" name="Rectángulo 22">
            <a:extLst>
              <a:ext uri="{FF2B5EF4-FFF2-40B4-BE49-F238E27FC236}">
                <a16:creationId xmlns:a16="http://schemas.microsoft.com/office/drawing/2014/main" id="{F2E65ADC-57DC-4EB6-A0B7-4412609BEAA5}"/>
              </a:ext>
            </a:extLst>
          </p:cNvPr>
          <p:cNvSpPr/>
          <p:nvPr/>
        </p:nvSpPr>
        <p:spPr>
          <a:xfrm>
            <a:off x="0" y="0"/>
            <a:ext cx="9144000" cy="5143499"/>
          </a:xfrm>
          <a:prstGeom prst="rect">
            <a:avLst/>
          </a:prstGeom>
          <a:solidFill>
            <a:srgbClr val="000000">
              <a:alpha val="7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3" name="Google Shape;247;p36">
            <a:extLst>
              <a:ext uri="{FF2B5EF4-FFF2-40B4-BE49-F238E27FC236}">
                <a16:creationId xmlns:a16="http://schemas.microsoft.com/office/drawing/2014/main" id="{23F66DC3-CFC1-45C6-A885-FB0674014E7F}"/>
              </a:ext>
            </a:extLst>
          </p:cNvPr>
          <p:cNvSpPr/>
          <p:nvPr/>
        </p:nvSpPr>
        <p:spPr>
          <a:xfrm>
            <a:off x="1233900" y="2191844"/>
            <a:ext cx="778584" cy="767647"/>
          </a:xfrm>
          <a:custGeom>
            <a:avLst/>
            <a:gdLst>
              <a:gd name="f0" fmla="val w"/>
              <a:gd name="f1" fmla="val h"/>
              <a:gd name="f2" fmla="val 0"/>
              <a:gd name="f3" fmla="val 72561"/>
              <a:gd name="f4" fmla="val 71542"/>
              <a:gd name="f5" fmla="val 15213"/>
              <a:gd name="f6" fmla="val 9701"/>
              <a:gd name="f7" fmla="val 5815"/>
              <a:gd name="f8" fmla="val 15734"/>
              <a:gd name="f9" fmla="val -2440"/>
              <a:gd name="f10" fmla="val 27989"/>
              <a:gd name="f11" fmla="val 735"/>
              <a:gd name="f12" fmla="val 38276"/>
              <a:gd name="f13" fmla="val 3910"/>
              <a:gd name="f14" fmla="val 48563"/>
              <a:gd name="f15" fmla="val 22452"/>
              <a:gd name="f16" fmla="val 70471"/>
              <a:gd name="f17" fmla="val 34263"/>
              <a:gd name="f18" fmla="val 71423"/>
              <a:gd name="f19" fmla="val 46074"/>
              <a:gd name="f20" fmla="val 72376"/>
              <a:gd name="f21" fmla="val 67791"/>
              <a:gd name="f22" fmla="val 55548"/>
              <a:gd name="f23" fmla="val 71601"/>
              <a:gd name="f24" fmla="val 43991"/>
              <a:gd name="f25" fmla="val 75411"/>
              <a:gd name="f26" fmla="val 32434"/>
              <a:gd name="f27" fmla="val 66521"/>
              <a:gd name="f28" fmla="val 7796"/>
              <a:gd name="f29" fmla="val 57123"/>
              <a:gd name="f30" fmla="val 2081"/>
              <a:gd name="f31" fmla="val 47725"/>
              <a:gd name="f32" fmla="val -3634"/>
              <a:gd name="f33" fmla="val 24611"/>
              <a:gd name="f34" fmla="val 3669"/>
              <a:gd name="f35" fmla="*/ f0 1 72561"/>
              <a:gd name="f36" fmla="*/ f1 1 71542"/>
              <a:gd name="f37" fmla="val f2"/>
              <a:gd name="f38" fmla="val f3"/>
              <a:gd name="f39" fmla="val f4"/>
              <a:gd name="f40" fmla="+- f39 0 f37"/>
              <a:gd name="f41" fmla="+- f38 0 f37"/>
              <a:gd name="f42" fmla="*/ f41 1 72561"/>
              <a:gd name="f43" fmla="*/ f40 1 7154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72561" h="7154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5" y="f6"/>
                </a:cubicBezTo>
                <a:close/>
              </a:path>
            </a:pathLst>
          </a:custGeom>
          <a:solidFill>
            <a:srgbClr val="BF6200"/>
          </a:solidFill>
          <a:ln cap="flat">
            <a:noFill/>
            <a:prstDash val="solid"/>
          </a:ln>
        </p:spPr>
        <p:txBody>
          <a:bodyPr lIns="0" tIns="0" rIns="0" bIns="0"/>
          <a:lstStyle/>
          <a:p>
            <a:endParaRPr lang="es-ES"/>
          </a:p>
        </p:txBody>
      </p:sp>
      <p:sp>
        <p:nvSpPr>
          <p:cNvPr id="4" name="Google Shape;248;p36">
            <a:extLst>
              <a:ext uri="{FF2B5EF4-FFF2-40B4-BE49-F238E27FC236}">
                <a16:creationId xmlns:a16="http://schemas.microsoft.com/office/drawing/2014/main" id="{BF25E2D4-B45C-49C1-BA66-6E90EE7B8021}"/>
              </a:ext>
            </a:extLst>
          </p:cNvPr>
          <p:cNvSpPr/>
          <p:nvPr/>
        </p:nvSpPr>
        <p:spPr>
          <a:xfrm>
            <a:off x="3200701" y="2191844"/>
            <a:ext cx="778584" cy="767647"/>
          </a:xfrm>
          <a:custGeom>
            <a:avLst/>
            <a:gdLst>
              <a:gd name="f0" fmla="val w"/>
              <a:gd name="f1" fmla="val h"/>
              <a:gd name="f2" fmla="val 0"/>
              <a:gd name="f3" fmla="val 72561"/>
              <a:gd name="f4" fmla="val 71542"/>
              <a:gd name="f5" fmla="val 15213"/>
              <a:gd name="f6" fmla="val 9701"/>
              <a:gd name="f7" fmla="val 5815"/>
              <a:gd name="f8" fmla="val 15734"/>
              <a:gd name="f9" fmla="val -2440"/>
              <a:gd name="f10" fmla="val 27989"/>
              <a:gd name="f11" fmla="val 735"/>
              <a:gd name="f12" fmla="val 38276"/>
              <a:gd name="f13" fmla="val 3910"/>
              <a:gd name="f14" fmla="val 48563"/>
              <a:gd name="f15" fmla="val 22452"/>
              <a:gd name="f16" fmla="val 70471"/>
              <a:gd name="f17" fmla="val 34263"/>
              <a:gd name="f18" fmla="val 71423"/>
              <a:gd name="f19" fmla="val 46074"/>
              <a:gd name="f20" fmla="val 72376"/>
              <a:gd name="f21" fmla="val 67791"/>
              <a:gd name="f22" fmla="val 55548"/>
              <a:gd name="f23" fmla="val 71601"/>
              <a:gd name="f24" fmla="val 43991"/>
              <a:gd name="f25" fmla="val 75411"/>
              <a:gd name="f26" fmla="val 32434"/>
              <a:gd name="f27" fmla="val 66521"/>
              <a:gd name="f28" fmla="val 7796"/>
              <a:gd name="f29" fmla="val 57123"/>
              <a:gd name="f30" fmla="val 2081"/>
              <a:gd name="f31" fmla="val 47725"/>
              <a:gd name="f32" fmla="val -3634"/>
              <a:gd name="f33" fmla="val 24611"/>
              <a:gd name="f34" fmla="val 3669"/>
              <a:gd name="f35" fmla="*/ f0 1 72561"/>
              <a:gd name="f36" fmla="*/ f1 1 71542"/>
              <a:gd name="f37" fmla="val f2"/>
              <a:gd name="f38" fmla="val f3"/>
              <a:gd name="f39" fmla="val f4"/>
              <a:gd name="f40" fmla="+- f39 0 f37"/>
              <a:gd name="f41" fmla="+- f38 0 f37"/>
              <a:gd name="f42" fmla="*/ f41 1 72561"/>
              <a:gd name="f43" fmla="*/ f40 1 7154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72561" h="7154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5" y="f6"/>
                </a:cubicBezTo>
                <a:close/>
              </a:path>
            </a:pathLst>
          </a:custGeom>
          <a:solidFill>
            <a:srgbClr val="BF6200"/>
          </a:solidFill>
          <a:ln cap="flat">
            <a:noFill/>
            <a:prstDash val="solid"/>
          </a:ln>
        </p:spPr>
        <p:txBody>
          <a:bodyPr lIns="0" tIns="0" rIns="0" bIns="0"/>
          <a:lstStyle/>
          <a:p>
            <a:endParaRPr lang="es-ES"/>
          </a:p>
        </p:txBody>
      </p:sp>
      <p:sp>
        <p:nvSpPr>
          <p:cNvPr id="5" name="Google Shape;249;p36">
            <a:extLst>
              <a:ext uri="{FF2B5EF4-FFF2-40B4-BE49-F238E27FC236}">
                <a16:creationId xmlns:a16="http://schemas.microsoft.com/office/drawing/2014/main" id="{A209B02F-6308-495D-9487-D8C20F05D035}"/>
              </a:ext>
            </a:extLst>
          </p:cNvPr>
          <p:cNvSpPr/>
          <p:nvPr/>
        </p:nvSpPr>
        <p:spPr>
          <a:xfrm>
            <a:off x="5167457" y="2191844"/>
            <a:ext cx="778584" cy="767647"/>
          </a:xfrm>
          <a:custGeom>
            <a:avLst/>
            <a:gdLst>
              <a:gd name="f0" fmla="val w"/>
              <a:gd name="f1" fmla="val h"/>
              <a:gd name="f2" fmla="val 0"/>
              <a:gd name="f3" fmla="val 72561"/>
              <a:gd name="f4" fmla="val 71542"/>
              <a:gd name="f5" fmla="val 15213"/>
              <a:gd name="f6" fmla="val 9701"/>
              <a:gd name="f7" fmla="val 5815"/>
              <a:gd name="f8" fmla="val 15734"/>
              <a:gd name="f9" fmla="val -2440"/>
              <a:gd name="f10" fmla="val 27989"/>
              <a:gd name="f11" fmla="val 735"/>
              <a:gd name="f12" fmla="val 38276"/>
              <a:gd name="f13" fmla="val 3910"/>
              <a:gd name="f14" fmla="val 48563"/>
              <a:gd name="f15" fmla="val 22452"/>
              <a:gd name="f16" fmla="val 70471"/>
              <a:gd name="f17" fmla="val 34263"/>
              <a:gd name="f18" fmla="val 71423"/>
              <a:gd name="f19" fmla="val 46074"/>
              <a:gd name="f20" fmla="val 72376"/>
              <a:gd name="f21" fmla="val 67791"/>
              <a:gd name="f22" fmla="val 55548"/>
              <a:gd name="f23" fmla="val 71601"/>
              <a:gd name="f24" fmla="val 43991"/>
              <a:gd name="f25" fmla="val 75411"/>
              <a:gd name="f26" fmla="val 32434"/>
              <a:gd name="f27" fmla="val 66521"/>
              <a:gd name="f28" fmla="val 7796"/>
              <a:gd name="f29" fmla="val 57123"/>
              <a:gd name="f30" fmla="val 2081"/>
              <a:gd name="f31" fmla="val 47725"/>
              <a:gd name="f32" fmla="val -3634"/>
              <a:gd name="f33" fmla="val 24611"/>
              <a:gd name="f34" fmla="val 3669"/>
              <a:gd name="f35" fmla="*/ f0 1 72561"/>
              <a:gd name="f36" fmla="*/ f1 1 71542"/>
              <a:gd name="f37" fmla="val f2"/>
              <a:gd name="f38" fmla="val f3"/>
              <a:gd name="f39" fmla="val f4"/>
              <a:gd name="f40" fmla="+- f39 0 f37"/>
              <a:gd name="f41" fmla="+- f38 0 f37"/>
              <a:gd name="f42" fmla="*/ f41 1 72561"/>
              <a:gd name="f43" fmla="*/ f40 1 7154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72561" h="7154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5" y="f6"/>
                </a:cubicBezTo>
                <a:close/>
              </a:path>
            </a:pathLst>
          </a:custGeom>
          <a:solidFill>
            <a:srgbClr val="BF6200"/>
          </a:solidFill>
          <a:ln cap="flat">
            <a:noFill/>
            <a:prstDash val="solid"/>
          </a:ln>
        </p:spPr>
        <p:txBody>
          <a:bodyPr lIns="0" tIns="0" rIns="0" bIns="0"/>
          <a:lstStyle/>
          <a:p>
            <a:endParaRPr lang="es-ES"/>
          </a:p>
        </p:txBody>
      </p:sp>
      <p:sp>
        <p:nvSpPr>
          <p:cNvPr id="6" name="Google Shape;250;p36">
            <a:extLst>
              <a:ext uri="{FF2B5EF4-FFF2-40B4-BE49-F238E27FC236}">
                <a16:creationId xmlns:a16="http://schemas.microsoft.com/office/drawing/2014/main" id="{C17598AB-95B2-494F-8728-C1E38DCB1C02}"/>
              </a:ext>
            </a:extLst>
          </p:cNvPr>
          <p:cNvSpPr/>
          <p:nvPr/>
        </p:nvSpPr>
        <p:spPr>
          <a:xfrm>
            <a:off x="7134240" y="2191844"/>
            <a:ext cx="778584" cy="767647"/>
          </a:xfrm>
          <a:custGeom>
            <a:avLst/>
            <a:gdLst>
              <a:gd name="f0" fmla="val w"/>
              <a:gd name="f1" fmla="val h"/>
              <a:gd name="f2" fmla="val 0"/>
              <a:gd name="f3" fmla="val 72561"/>
              <a:gd name="f4" fmla="val 71542"/>
              <a:gd name="f5" fmla="val 15213"/>
              <a:gd name="f6" fmla="val 9701"/>
              <a:gd name="f7" fmla="val 5815"/>
              <a:gd name="f8" fmla="val 15734"/>
              <a:gd name="f9" fmla="val -2440"/>
              <a:gd name="f10" fmla="val 27989"/>
              <a:gd name="f11" fmla="val 735"/>
              <a:gd name="f12" fmla="val 38276"/>
              <a:gd name="f13" fmla="val 3910"/>
              <a:gd name="f14" fmla="val 48563"/>
              <a:gd name="f15" fmla="val 22452"/>
              <a:gd name="f16" fmla="val 70471"/>
              <a:gd name="f17" fmla="val 34263"/>
              <a:gd name="f18" fmla="val 71423"/>
              <a:gd name="f19" fmla="val 46074"/>
              <a:gd name="f20" fmla="val 72376"/>
              <a:gd name="f21" fmla="val 67791"/>
              <a:gd name="f22" fmla="val 55548"/>
              <a:gd name="f23" fmla="val 71601"/>
              <a:gd name="f24" fmla="val 43991"/>
              <a:gd name="f25" fmla="val 75411"/>
              <a:gd name="f26" fmla="val 32434"/>
              <a:gd name="f27" fmla="val 66521"/>
              <a:gd name="f28" fmla="val 7796"/>
              <a:gd name="f29" fmla="val 57123"/>
              <a:gd name="f30" fmla="val 2081"/>
              <a:gd name="f31" fmla="val 47725"/>
              <a:gd name="f32" fmla="val -3634"/>
              <a:gd name="f33" fmla="val 24611"/>
              <a:gd name="f34" fmla="val 3669"/>
              <a:gd name="f35" fmla="*/ f0 1 72561"/>
              <a:gd name="f36" fmla="*/ f1 1 71542"/>
              <a:gd name="f37" fmla="val f2"/>
              <a:gd name="f38" fmla="val f3"/>
              <a:gd name="f39" fmla="val f4"/>
              <a:gd name="f40" fmla="+- f39 0 f37"/>
              <a:gd name="f41" fmla="+- f38 0 f37"/>
              <a:gd name="f42" fmla="*/ f41 1 72561"/>
              <a:gd name="f43" fmla="*/ f40 1 7154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72561" h="7154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5" y="f6"/>
                </a:cubicBezTo>
                <a:close/>
              </a:path>
            </a:pathLst>
          </a:custGeom>
          <a:solidFill>
            <a:srgbClr val="BF6200"/>
          </a:solidFill>
          <a:ln cap="flat">
            <a:noFill/>
            <a:prstDash val="solid"/>
          </a:ln>
        </p:spPr>
        <p:txBody>
          <a:bodyPr lIns="0" tIns="0" rIns="0" bIns="0"/>
          <a:lstStyle/>
          <a:p>
            <a:endParaRPr lang="es-ES"/>
          </a:p>
        </p:txBody>
      </p:sp>
      <p:sp>
        <p:nvSpPr>
          <p:cNvPr id="7" name="Google Shape;252;p36">
            <a:extLst>
              <a:ext uri="{FF2B5EF4-FFF2-40B4-BE49-F238E27FC236}">
                <a16:creationId xmlns:a16="http://schemas.microsoft.com/office/drawing/2014/main" id="{5009BCFF-6174-484C-B057-D0FF5DF8768A}"/>
              </a:ext>
            </a:extLst>
          </p:cNvPr>
          <p:cNvSpPr txBox="1">
            <a:spLocks noGrp="1"/>
          </p:cNvSpPr>
          <p:nvPr>
            <p:ph type="title"/>
          </p:nvPr>
        </p:nvSpPr>
        <p:spPr>
          <a:xfrm>
            <a:off x="1233900" y="2353034"/>
            <a:ext cx="778501" cy="442798"/>
          </a:xfrm>
        </p:spPr>
        <p:txBody>
          <a:bodyPr anchor="ctr"/>
          <a:lstStyle/>
          <a:p>
            <a:pPr lvl="0"/>
            <a:r>
              <a:rPr lang="en-US" sz="2400">
                <a:solidFill>
                  <a:srgbClr val="FFFFFF"/>
                </a:solidFill>
              </a:rPr>
              <a:t>01</a:t>
            </a:r>
          </a:p>
        </p:txBody>
      </p:sp>
      <p:sp>
        <p:nvSpPr>
          <p:cNvPr id="8" name="Google Shape;253;p36">
            <a:extLst>
              <a:ext uri="{FF2B5EF4-FFF2-40B4-BE49-F238E27FC236}">
                <a16:creationId xmlns:a16="http://schemas.microsoft.com/office/drawing/2014/main" id="{859B4173-066D-43C1-8A0F-1FC934EB7688}"/>
              </a:ext>
            </a:extLst>
          </p:cNvPr>
          <p:cNvSpPr txBox="1">
            <a:spLocks noGrp="1"/>
          </p:cNvSpPr>
          <p:nvPr>
            <p:ph type="subTitle" idx="4294967295"/>
          </p:nvPr>
        </p:nvSpPr>
        <p:spPr>
          <a:xfrm>
            <a:off x="638397" y="3828839"/>
            <a:ext cx="1969498" cy="612904"/>
          </a:xfrm>
        </p:spPr>
        <p:txBody>
          <a:bodyPr anchorCtr="1"/>
          <a:lstStyle/>
          <a:p>
            <a:pPr marL="0" lvl="0" indent="0" algn="ctr">
              <a:buNone/>
            </a:pPr>
            <a:r>
              <a:rPr lang="en-US"/>
              <a:t>You can describe the topic of the section here</a:t>
            </a:r>
          </a:p>
        </p:txBody>
      </p:sp>
      <p:sp>
        <p:nvSpPr>
          <p:cNvPr id="9" name="Google Shape;254;p36">
            <a:extLst>
              <a:ext uri="{FF2B5EF4-FFF2-40B4-BE49-F238E27FC236}">
                <a16:creationId xmlns:a16="http://schemas.microsoft.com/office/drawing/2014/main" id="{0B65971A-51D9-4F70-9726-C3D2A52BB88F}"/>
              </a:ext>
            </a:extLst>
          </p:cNvPr>
          <p:cNvSpPr txBox="1">
            <a:spLocks noGrp="1"/>
          </p:cNvSpPr>
          <p:nvPr>
            <p:ph type="subTitle" idx="4294967295"/>
          </p:nvPr>
        </p:nvSpPr>
        <p:spPr>
          <a:xfrm>
            <a:off x="638397" y="3186235"/>
            <a:ext cx="1969498" cy="642603"/>
          </a:xfrm>
        </p:spPr>
        <p:txBody>
          <a:bodyPr anchor="b" anchorCtr="1"/>
          <a:lstStyle/>
          <a:p>
            <a:pPr marL="0" lvl="0" indent="0" algn="ctr">
              <a:buNone/>
            </a:pPr>
            <a:r>
              <a:rPr lang="en-US" sz="1800">
                <a:latin typeface="Fontdiner Swanky"/>
              </a:rPr>
              <a:t>Theory </a:t>
            </a:r>
          </a:p>
          <a:p>
            <a:pPr marL="0" lvl="0" indent="0" algn="ctr">
              <a:buNone/>
            </a:pPr>
            <a:r>
              <a:rPr lang="en-US" sz="1800">
                <a:latin typeface="Fontdiner Swanky"/>
              </a:rPr>
              <a:t>lesson</a:t>
            </a:r>
          </a:p>
        </p:txBody>
      </p:sp>
      <p:sp>
        <p:nvSpPr>
          <p:cNvPr id="10" name="Google Shape;255;p36">
            <a:extLst>
              <a:ext uri="{FF2B5EF4-FFF2-40B4-BE49-F238E27FC236}">
                <a16:creationId xmlns:a16="http://schemas.microsoft.com/office/drawing/2014/main" id="{0D5709F4-6006-4EDB-9B4B-3386E0FFDFD3}"/>
              </a:ext>
            </a:extLst>
          </p:cNvPr>
          <p:cNvSpPr txBox="1">
            <a:spLocks noGrp="1"/>
          </p:cNvSpPr>
          <p:nvPr>
            <p:ph type="title" idx="4294967295"/>
          </p:nvPr>
        </p:nvSpPr>
        <p:spPr>
          <a:xfrm>
            <a:off x="5167503" y="2353034"/>
            <a:ext cx="778501" cy="442798"/>
          </a:xfrm>
        </p:spPr>
        <p:txBody>
          <a:bodyPr anchor="ctr"/>
          <a:lstStyle/>
          <a:p>
            <a:pPr lvl="0"/>
            <a:r>
              <a:rPr lang="en-US" sz="2400">
                <a:solidFill>
                  <a:srgbClr val="FFFFFF"/>
                </a:solidFill>
              </a:rPr>
              <a:t>03</a:t>
            </a:r>
          </a:p>
        </p:txBody>
      </p:sp>
      <p:sp>
        <p:nvSpPr>
          <p:cNvPr id="11" name="Google Shape;256;p36">
            <a:extLst>
              <a:ext uri="{FF2B5EF4-FFF2-40B4-BE49-F238E27FC236}">
                <a16:creationId xmlns:a16="http://schemas.microsoft.com/office/drawing/2014/main" id="{7BC65580-9A3F-4B05-ABB2-5FE09E78049E}"/>
              </a:ext>
            </a:extLst>
          </p:cNvPr>
          <p:cNvSpPr txBox="1">
            <a:spLocks noGrp="1"/>
          </p:cNvSpPr>
          <p:nvPr>
            <p:ph type="subTitle" idx="4294967295"/>
          </p:nvPr>
        </p:nvSpPr>
        <p:spPr>
          <a:xfrm>
            <a:off x="4572000" y="3828839"/>
            <a:ext cx="1969498" cy="612904"/>
          </a:xfrm>
        </p:spPr>
        <p:txBody>
          <a:bodyPr anchorCtr="1"/>
          <a:lstStyle/>
          <a:p>
            <a:pPr marL="0" lvl="0" indent="0" algn="ctr">
              <a:buNone/>
            </a:pPr>
            <a:r>
              <a:rPr lang="en-US"/>
              <a:t>You can describe the topic of the section here</a:t>
            </a:r>
          </a:p>
        </p:txBody>
      </p:sp>
      <p:sp>
        <p:nvSpPr>
          <p:cNvPr id="12" name="Google Shape;257;p36">
            <a:extLst>
              <a:ext uri="{FF2B5EF4-FFF2-40B4-BE49-F238E27FC236}">
                <a16:creationId xmlns:a16="http://schemas.microsoft.com/office/drawing/2014/main" id="{977AD8D7-B74E-4299-96C6-448BCD820344}"/>
              </a:ext>
            </a:extLst>
          </p:cNvPr>
          <p:cNvSpPr txBox="1">
            <a:spLocks noGrp="1"/>
          </p:cNvSpPr>
          <p:nvPr>
            <p:ph type="subTitle" idx="4294967295"/>
          </p:nvPr>
        </p:nvSpPr>
        <p:spPr>
          <a:xfrm>
            <a:off x="4572000" y="3186235"/>
            <a:ext cx="1969498" cy="642603"/>
          </a:xfrm>
        </p:spPr>
        <p:txBody>
          <a:bodyPr anchor="b" anchorCtr="1"/>
          <a:lstStyle/>
          <a:p>
            <a:pPr marL="0" lvl="0" indent="0" algn="ctr">
              <a:buNone/>
            </a:pPr>
            <a:r>
              <a:rPr lang="en-US" sz="1800">
                <a:latin typeface="Fontdiner Swanky"/>
              </a:rPr>
              <a:t>Useful </a:t>
            </a:r>
          </a:p>
          <a:p>
            <a:pPr marL="0" lvl="0" indent="0" algn="ctr">
              <a:buNone/>
            </a:pPr>
            <a:r>
              <a:rPr lang="en-US" sz="1800">
                <a:latin typeface="Fontdiner Swanky"/>
              </a:rPr>
              <a:t>tips</a:t>
            </a:r>
          </a:p>
        </p:txBody>
      </p:sp>
      <p:sp>
        <p:nvSpPr>
          <p:cNvPr id="13" name="Google Shape;258;p36">
            <a:extLst>
              <a:ext uri="{FF2B5EF4-FFF2-40B4-BE49-F238E27FC236}">
                <a16:creationId xmlns:a16="http://schemas.microsoft.com/office/drawing/2014/main" id="{CBDCBCEA-A686-41B6-9B0F-99B23E45AC21}"/>
              </a:ext>
            </a:extLst>
          </p:cNvPr>
          <p:cNvSpPr txBox="1">
            <a:spLocks noGrp="1"/>
          </p:cNvSpPr>
          <p:nvPr>
            <p:ph type="title" idx="4294967295"/>
          </p:nvPr>
        </p:nvSpPr>
        <p:spPr>
          <a:xfrm>
            <a:off x="3200701" y="2353034"/>
            <a:ext cx="778501" cy="442798"/>
          </a:xfrm>
        </p:spPr>
        <p:txBody>
          <a:bodyPr anchor="ctr"/>
          <a:lstStyle/>
          <a:p>
            <a:pPr lvl="0"/>
            <a:r>
              <a:rPr lang="en-US" sz="2400">
                <a:solidFill>
                  <a:srgbClr val="FFFFFF"/>
                </a:solidFill>
              </a:rPr>
              <a:t>02</a:t>
            </a:r>
          </a:p>
        </p:txBody>
      </p:sp>
      <p:sp>
        <p:nvSpPr>
          <p:cNvPr id="14" name="Google Shape;259;p36">
            <a:extLst>
              <a:ext uri="{FF2B5EF4-FFF2-40B4-BE49-F238E27FC236}">
                <a16:creationId xmlns:a16="http://schemas.microsoft.com/office/drawing/2014/main" id="{14BDEFE8-057B-44E1-9E00-A35F1AA1BB69}"/>
              </a:ext>
            </a:extLst>
          </p:cNvPr>
          <p:cNvSpPr txBox="1">
            <a:spLocks noGrp="1"/>
          </p:cNvSpPr>
          <p:nvPr>
            <p:ph type="subTitle" idx="4294967295"/>
          </p:nvPr>
        </p:nvSpPr>
        <p:spPr>
          <a:xfrm>
            <a:off x="2605198" y="3828839"/>
            <a:ext cx="1969498" cy="612904"/>
          </a:xfrm>
        </p:spPr>
        <p:txBody>
          <a:bodyPr anchorCtr="1"/>
          <a:lstStyle/>
          <a:p>
            <a:pPr marL="0" lvl="0" indent="0" algn="ctr">
              <a:buNone/>
            </a:pPr>
            <a:r>
              <a:rPr lang="en-US"/>
              <a:t>You can describe the topic of the section here</a:t>
            </a:r>
          </a:p>
        </p:txBody>
      </p:sp>
      <p:sp>
        <p:nvSpPr>
          <p:cNvPr id="15" name="Google Shape;260;p36">
            <a:extLst>
              <a:ext uri="{FF2B5EF4-FFF2-40B4-BE49-F238E27FC236}">
                <a16:creationId xmlns:a16="http://schemas.microsoft.com/office/drawing/2014/main" id="{F7CA580D-0F91-4DA2-A91E-FD63BC2C7361}"/>
              </a:ext>
            </a:extLst>
          </p:cNvPr>
          <p:cNvSpPr txBox="1">
            <a:spLocks noGrp="1"/>
          </p:cNvSpPr>
          <p:nvPr>
            <p:ph type="subTitle" idx="4294967295"/>
          </p:nvPr>
        </p:nvSpPr>
        <p:spPr>
          <a:xfrm>
            <a:off x="2605198" y="3186235"/>
            <a:ext cx="1969498" cy="642603"/>
          </a:xfrm>
        </p:spPr>
        <p:txBody>
          <a:bodyPr anchor="b" anchorCtr="1"/>
          <a:lstStyle/>
          <a:p>
            <a:pPr marL="0" lvl="0" indent="0" algn="ctr">
              <a:buNone/>
            </a:pPr>
            <a:r>
              <a:rPr lang="en-US" sz="1800">
                <a:latin typeface="Fontdiner Swanky"/>
              </a:rPr>
              <a:t>Features of the topic</a:t>
            </a:r>
          </a:p>
        </p:txBody>
      </p:sp>
      <p:sp>
        <p:nvSpPr>
          <p:cNvPr id="16" name="Google Shape;261;p36">
            <a:extLst>
              <a:ext uri="{FF2B5EF4-FFF2-40B4-BE49-F238E27FC236}">
                <a16:creationId xmlns:a16="http://schemas.microsoft.com/office/drawing/2014/main" id="{19770996-7ED0-445B-9FD2-3FA1BD03557E}"/>
              </a:ext>
            </a:extLst>
          </p:cNvPr>
          <p:cNvSpPr txBox="1">
            <a:spLocks noGrp="1"/>
          </p:cNvSpPr>
          <p:nvPr>
            <p:ph type="title" idx="4294967295"/>
          </p:nvPr>
        </p:nvSpPr>
        <p:spPr>
          <a:xfrm>
            <a:off x="7134304" y="2353034"/>
            <a:ext cx="778501" cy="442798"/>
          </a:xfrm>
        </p:spPr>
        <p:txBody>
          <a:bodyPr anchor="ctr"/>
          <a:lstStyle/>
          <a:p>
            <a:pPr lvl="0"/>
            <a:r>
              <a:rPr lang="en-US" sz="2400">
                <a:solidFill>
                  <a:srgbClr val="FFFFFF"/>
                </a:solidFill>
              </a:rPr>
              <a:t>04</a:t>
            </a:r>
          </a:p>
        </p:txBody>
      </p:sp>
      <p:sp>
        <p:nvSpPr>
          <p:cNvPr id="17" name="Google Shape;262;p36">
            <a:extLst>
              <a:ext uri="{FF2B5EF4-FFF2-40B4-BE49-F238E27FC236}">
                <a16:creationId xmlns:a16="http://schemas.microsoft.com/office/drawing/2014/main" id="{A2361926-AFFA-4600-9DB5-9ED161271A02}"/>
              </a:ext>
            </a:extLst>
          </p:cNvPr>
          <p:cNvSpPr txBox="1">
            <a:spLocks noGrp="1"/>
          </p:cNvSpPr>
          <p:nvPr>
            <p:ph type="subTitle" idx="4294967295"/>
          </p:nvPr>
        </p:nvSpPr>
        <p:spPr>
          <a:xfrm>
            <a:off x="6538801" y="3828839"/>
            <a:ext cx="1969498" cy="612904"/>
          </a:xfrm>
        </p:spPr>
        <p:txBody>
          <a:bodyPr anchorCtr="1"/>
          <a:lstStyle/>
          <a:p>
            <a:pPr marL="0" lvl="0" indent="0" algn="ctr">
              <a:buNone/>
            </a:pPr>
            <a:r>
              <a:rPr lang="en-US"/>
              <a:t>You can describe the topic of the section here</a:t>
            </a:r>
          </a:p>
        </p:txBody>
      </p:sp>
      <p:sp>
        <p:nvSpPr>
          <p:cNvPr id="18" name="Google Shape;263;p36">
            <a:extLst>
              <a:ext uri="{FF2B5EF4-FFF2-40B4-BE49-F238E27FC236}">
                <a16:creationId xmlns:a16="http://schemas.microsoft.com/office/drawing/2014/main" id="{7CA64B3E-41F5-4DB5-8E28-3F7455725B3C}"/>
              </a:ext>
            </a:extLst>
          </p:cNvPr>
          <p:cNvSpPr txBox="1">
            <a:spLocks noGrp="1"/>
          </p:cNvSpPr>
          <p:nvPr>
            <p:ph type="subTitle" idx="4294967295"/>
          </p:nvPr>
        </p:nvSpPr>
        <p:spPr>
          <a:xfrm>
            <a:off x="6538801" y="3186235"/>
            <a:ext cx="1969498" cy="642603"/>
          </a:xfrm>
        </p:spPr>
        <p:txBody>
          <a:bodyPr anchor="b" anchorCtr="1"/>
          <a:lstStyle/>
          <a:p>
            <a:pPr marL="0" lvl="0" indent="0" algn="ctr">
              <a:buNone/>
            </a:pPr>
            <a:r>
              <a:rPr lang="en-US" sz="1800">
                <a:latin typeface="Fontdiner Swanky"/>
              </a:rPr>
              <a:t>Practical exercise</a:t>
            </a:r>
          </a:p>
        </p:txBody>
      </p:sp>
      <p:sp>
        <p:nvSpPr>
          <p:cNvPr id="19" name="Google Shape;266;p36">
            <a:extLst>
              <a:ext uri="{FF2B5EF4-FFF2-40B4-BE49-F238E27FC236}">
                <a16:creationId xmlns:a16="http://schemas.microsoft.com/office/drawing/2014/main" id="{585AF706-F0CB-4B30-9977-AABA9C43571A}"/>
              </a:ext>
            </a:extLst>
          </p:cNvPr>
          <p:cNvSpPr/>
          <p:nvPr/>
        </p:nvSpPr>
        <p:spPr>
          <a:xfrm>
            <a:off x="303946" y="305418"/>
            <a:ext cx="1168200" cy="910202"/>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267;p36">
            <a:extLst>
              <a:ext uri="{FF2B5EF4-FFF2-40B4-BE49-F238E27FC236}">
                <a16:creationId xmlns:a16="http://schemas.microsoft.com/office/drawing/2014/main" id="{97C3A39C-39B9-4309-B1DB-8586CF1C3BC7}"/>
              </a:ext>
            </a:extLst>
          </p:cNvPr>
          <p:cNvSpPr/>
          <p:nvPr/>
        </p:nvSpPr>
        <p:spPr>
          <a:xfrm flipH="1">
            <a:off x="7738832" y="305418"/>
            <a:ext cx="1168210" cy="910202"/>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21" name="Google Shape;264;p36">
            <a:extLst>
              <a:ext uri="{FF2B5EF4-FFF2-40B4-BE49-F238E27FC236}">
                <a16:creationId xmlns:a16="http://schemas.microsoft.com/office/drawing/2014/main" id="{D5A56EED-2C99-40A5-A95D-C882C34B5878}"/>
              </a:ext>
            </a:extLst>
          </p:cNvPr>
          <p:cNvPicPr>
            <a:picLocks noChangeAspect="1"/>
          </p:cNvPicPr>
          <p:nvPr/>
        </p:nvPicPr>
        <p:blipFill>
          <a:blip r:embed="rId3">
            <a:alphaModFix/>
          </a:blip>
          <a:stretch>
            <a:fillRect/>
          </a:stretch>
        </p:blipFill>
        <p:spPr>
          <a:xfrm>
            <a:off x="2312892" y="305418"/>
            <a:ext cx="4093375" cy="1150077"/>
          </a:xfrm>
          <a:prstGeom prst="rect">
            <a:avLst/>
          </a:prstGeom>
          <a:noFill/>
          <a:ln cap="flat">
            <a:noFill/>
          </a:ln>
        </p:spPr>
      </p:pic>
      <p:sp>
        <p:nvSpPr>
          <p:cNvPr id="22" name="Google Shape;251;p36">
            <a:extLst>
              <a:ext uri="{FF2B5EF4-FFF2-40B4-BE49-F238E27FC236}">
                <a16:creationId xmlns:a16="http://schemas.microsoft.com/office/drawing/2014/main" id="{63FADD05-E23A-4FBE-A7E9-14B500D9F35D}"/>
              </a:ext>
            </a:extLst>
          </p:cNvPr>
          <p:cNvSpPr txBox="1">
            <a:spLocks noGrp="1"/>
          </p:cNvSpPr>
          <p:nvPr>
            <p:ph type="title" idx="4294967295"/>
          </p:nvPr>
        </p:nvSpPr>
        <p:spPr/>
        <p:txBody>
          <a:bodyPr/>
          <a:lstStyle/>
          <a:p>
            <a:pPr lvl="0"/>
            <a:r>
              <a:rPr lang="en-US">
                <a:solidFill>
                  <a:srgbClr val="FFFFFF"/>
                </a:solidFill>
              </a:rPr>
              <a:t>Table of contents</a:t>
            </a:r>
          </a:p>
        </p:txBody>
      </p:sp>
      <p:sp>
        <p:nvSpPr>
          <p:cNvPr id="23" name="Rectángulo 1">
            <a:extLst>
              <a:ext uri="{FF2B5EF4-FFF2-40B4-BE49-F238E27FC236}">
                <a16:creationId xmlns:a16="http://schemas.microsoft.com/office/drawing/2014/main" id="{4F39F2F7-9336-414F-AC4C-B7254F2AA8F9}"/>
              </a:ext>
            </a:extLst>
          </p:cNvPr>
          <p:cNvSpPr/>
          <p:nvPr/>
        </p:nvSpPr>
        <p:spPr>
          <a:xfrm>
            <a:off x="0" y="4993318"/>
            <a:ext cx="9144000" cy="14810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
        <p:nvSpPr>
          <p:cNvPr id="24" name="Freeform 4">
            <a:extLst>
              <a:ext uri="{FF2B5EF4-FFF2-40B4-BE49-F238E27FC236}">
                <a16:creationId xmlns:a16="http://schemas.microsoft.com/office/drawing/2014/main" id="{89C6E58B-399E-4CA8-861D-568DF03016EE}"/>
              </a:ext>
            </a:extLst>
          </p:cNvPr>
          <p:cNvSpPr/>
          <p:nvPr/>
        </p:nvSpPr>
        <p:spPr>
          <a:xfrm>
            <a:off x="8322941" y="4552523"/>
            <a:ext cx="763588" cy="531815"/>
          </a:xfrm>
          <a:custGeom>
            <a:avLst/>
            <a:gdLst>
              <a:gd name="f0" fmla="val 10800000"/>
              <a:gd name="f1" fmla="val 5400000"/>
              <a:gd name="f2" fmla="val 180"/>
              <a:gd name="f3" fmla="val w"/>
              <a:gd name="f4" fmla="val h"/>
              <a:gd name="f5" fmla="val 0"/>
              <a:gd name="f6" fmla="val 1147"/>
              <a:gd name="f7" fmla="val 797"/>
              <a:gd name="f8" fmla="val 459"/>
              <a:gd name="f9" fmla="val 212"/>
              <a:gd name="f10" fmla="val 486"/>
              <a:gd name="f11" fmla="val 188"/>
              <a:gd name="f12" fmla="val 513"/>
              <a:gd name="f13" fmla="val 170"/>
              <a:gd name="f14" fmla="val 545"/>
              <a:gd name="f15" fmla="val 160"/>
              <a:gd name="f16" fmla="val 554"/>
              <a:gd name="f17" fmla="val 157"/>
              <a:gd name="f18" fmla="val 555"/>
              <a:gd name="f19" fmla="val 148"/>
              <a:gd name="f20" fmla="val 557"/>
              <a:gd name="f21" fmla="val 140"/>
              <a:gd name="f22" fmla="val 571"/>
              <a:gd name="f23" fmla="val 99"/>
              <a:gd name="f24" fmla="val 584"/>
              <a:gd name="f25" fmla="val 58"/>
              <a:gd name="f26" fmla="val 619"/>
              <a:gd name="f27" fmla="val 28"/>
              <a:gd name="f28" fmla="val 648"/>
              <a:gd name="f29" fmla="val 3"/>
              <a:gd name="f30" fmla="val 690"/>
              <a:gd name="f31" fmla="val 721"/>
              <a:gd name="f32" fmla="val 20"/>
              <a:gd name="f33" fmla="val 732"/>
              <a:gd name="f34" fmla="val 27"/>
              <a:gd name="f35" fmla="val 724"/>
              <a:gd name="f36" fmla="val 33"/>
              <a:gd name="f37" fmla="val 720"/>
              <a:gd name="f38" fmla="val 38"/>
              <a:gd name="f39" fmla="val 696"/>
              <a:gd name="f40" fmla="val 62"/>
              <a:gd name="f41" fmla="val 673"/>
              <a:gd name="f42" fmla="val 87"/>
              <a:gd name="f43" fmla="val 656"/>
              <a:gd name="f44" fmla="val 117"/>
              <a:gd name="f45" fmla="val 655"/>
              <a:gd name="f46" fmla="val 118"/>
              <a:gd name="f47" fmla="val 654"/>
              <a:gd name="f48" fmla="val 119"/>
              <a:gd name="f49" fmla="val 653"/>
              <a:gd name="f50" fmla="val 120"/>
              <a:gd name="f51" fmla="val 632"/>
              <a:gd name="f52" fmla="val 669"/>
              <a:gd name="f53" fmla="val 177"/>
              <a:gd name="f54" fmla="val 683"/>
              <a:gd name="f55" fmla="val 184"/>
              <a:gd name="f56" fmla="val 694"/>
              <a:gd name="f57" fmla="val 200"/>
              <a:gd name="f58" fmla="val 709"/>
              <a:gd name="f59" fmla="val 198"/>
              <a:gd name="f60" fmla="val 723"/>
              <a:gd name="f61" fmla="val 197"/>
              <a:gd name="f62" fmla="val 731"/>
              <a:gd name="f63" fmla="val 179"/>
              <a:gd name="f64" fmla="val 742"/>
              <a:gd name="f65" fmla="val 169"/>
              <a:gd name="f66" fmla="val 795"/>
              <a:gd name="f67" fmla="val 122"/>
              <a:gd name="f68" fmla="val 856"/>
              <a:gd name="f69" fmla="val 106"/>
              <a:gd name="f70" fmla="val 924"/>
              <a:gd name="f71" fmla="val 121"/>
              <a:gd name="f72" fmla="val 992"/>
              <a:gd name="f73" fmla="val 135"/>
              <a:gd name="f74" fmla="val 1048"/>
              <a:gd name="f75" fmla="val 1091"/>
              <a:gd name="f76" fmla="val 224"/>
              <a:gd name="f77" fmla="val 1137"/>
              <a:gd name="f78" fmla="val 281"/>
              <a:gd name="f79" fmla="val 349"/>
              <a:gd name="f80" fmla="val 1130"/>
              <a:gd name="f81" fmla="val 417"/>
              <a:gd name="f82" fmla="val 1093"/>
              <a:gd name="f83" fmla="val 563"/>
              <a:gd name="f84" fmla="val 1001"/>
              <a:gd name="f85" fmla="val 872"/>
              <a:gd name="f86" fmla="val 743"/>
              <a:gd name="f87" fmla="val 832"/>
              <a:gd name="f88" fmla="val 766"/>
              <a:gd name="f89" fmla="val 787"/>
              <a:gd name="f90" fmla="val 769"/>
              <a:gd name="f91" fmla="val 750"/>
              <a:gd name="f92" fmla="val 737"/>
              <a:gd name="f93" fmla="val 728"/>
              <a:gd name="f94" fmla="val 698"/>
              <a:gd name="f95" fmla="val 758"/>
              <a:gd name="f96" fmla="val 661"/>
              <a:gd name="f97" fmla="val 776"/>
              <a:gd name="f98" fmla="val 620"/>
              <a:gd name="f99" fmla="val 784"/>
              <a:gd name="f100" fmla="val 553"/>
              <a:gd name="f101" fmla="val 493"/>
              <a:gd name="f102" fmla="val 780"/>
              <a:gd name="f103" fmla="val 440"/>
              <a:gd name="f104" fmla="val 739"/>
              <a:gd name="f105" fmla="val 424"/>
              <a:gd name="f106" fmla="val 727"/>
              <a:gd name="f107" fmla="val 412"/>
              <a:gd name="f108" fmla="val 725"/>
              <a:gd name="f109" fmla="val 393"/>
              <a:gd name="f110" fmla="val 734"/>
              <a:gd name="f111" fmla="val 337"/>
              <a:gd name="f112" fmla="val 761"/>
              <a:gd name="f113" fmla="val 283"/>
              <a:gd name="f114" fmla="val 748"/>
              <a:gd name="f115" fmla="val 236"/>
              <a:gd name="f116" fmla="val 713"/>
              <a:gd name="f117" fmla="val 132"/>
              <a:gd name="f118" fmla="val 635"/>
              <a:gd name="f119" fmla="val 532"/>
              <a:gd name="f120" fmla="val 31"/>
              <a:gd name="f121" fmla="val 406"/>
              <a:gd name="f122" fmla="val 277"/>
              <a:gd name="f123" fmla="val 60"/>
              <a:gd name="f124" fmla="val 175"/>
              <a:gd name="f125" fmla="val 187"/>
              <a:gd name="f126" fmla="val 136"/>
              <a:gd name="f127" fmla="val 246"/>
              <a:gd name="f128" fmla="val 307"/>
              <a:gd name="f129" fmla="val 113"/>
              <a:gd name="f130" fmla="val 368"/>
              <a:gd name="f131" fmla="val 409"/>
              <a:gd name="f132" fmla="val 144"/>
              <a:gd name="f133" fmla="val 446"/>
              <a:gd name="f134" fmla="val 164"/>
              <a:gd name="f135" fmla="val 948"/>
              <a:gd name="f136" fmla="val 478"/>
              <a:gd name="f137" fmla="val 890"/>
              <a:gd name="f138" fmla="val 498"/>
              <a:gd name="f139" fmla="val 518"/>
              <a:gd name="f140" fmla="val 774"/>
              <a:gd name="f141" fmla="val 536"/>
              <a:gd name="f142" fmla="val 768"/>
              <a:gd name="f143" fmla="val 538"/>
              <a:gd name="f144" fmla="val 765"/>
              <a:gd name="f145" fmla="val 542"/>
              <a:gd name="f146" fmla="val 762"/>
              <a:gd name="f147" fmla="val 548"/>
              <a:gd name="f148" fmla="val 757"/>
              <a:gd name="f149" fmla="val 715"/>
              <a:gd name="f150" fmla="val 583"/>
              <a:gd name="f151" fmla="val 700"/>
              <a:gd name="f152" fmla="val 580"/>
              <a:gd name="f153" fmla="val 695"/>
              <a:gd name="f154" fmla="val 579"/>
              <a:gd name="f155" fmla="val 691"/>
              <a:gd name="f156" fmla="val 576"/>
              <a:gd name="f157" fmla="val 689"/>
              <a:gd name="f158" fmla="val 679"/>
              <a:gd name="f159" fmla="val 556"/>
              <a:gd name="f160" fmla="val 668"/>
              <a:gd name="f161" fmla="val 558"/>
              <a:gd name="f162" fmla="val 641"/>
              <a:gd name="f163" fmla="val 562"/>
              <a:gd name="f164" fmla="val 615"/>
              <a:gd name="f165" fmla="val 565"/>
              <a:gd name="f166" fmla="val 588"/>
              <a:gd name="f167" fmla="val 569"/>
              <a:gd name="f168" fmla="val 575"/>
              <a:gd name="f169" fmla="val 495"/>
              <a:gd name="f170" fmla="val 572"/>
              <a:gd name="f171" fmla="val 449"/>
              <a:gd name="f172" fmla="val 573"/>
              <a:gd name="f173" fmla="val 442"/>
              <a:gd name="f174" fmla="val 433"/>
              <a:gd name="f175" fmla="val 570"/>
              <a:gd name="f176" fmla="val 432"/>
              <a:gd name="f177" fmla="val 431"/>
              <a:gd name="f178" fmla="val 602"/>
              <a:gd name="f179" fmla="val 596"/>
              <a:gd name="f180" fmla="val 404"/>
              <a:gd name="f181" fmla="val 593"/>
              <a:gd name="f182" fmla="val 382"/>
              <a:gd name="f183" fmla="val 589"/>
              <a:gd name="f184" fmla="val 367"/>
              <a:gd name="f185" fmla="val 323"/>
              <a:gd name="f186" fmla="val 552"/>
              <a:gd name="f187" fmla="val 293"/>
              <a:gd name="f188" fmla="val 262"/>
              <a:gd name="f189" fmla="val 541"/>
              <a:gd name="f190" fmla="val 676"/>
              <a:gd name="f191" fmla="val 718"/>
              <a:gd name="f192" fmla="val 666"/>
              <a:gd name="f193" fmla="val 347"/>
              <a:gd name="f194" fmla="val 357"/>
              <a:gd name="f195" fmla="val 333"/>
              <a:gd name="f196" fmla="val 321"/>
              <a:gd name="f197" fmla="val 310"/>
              <a:gd name="f198" fmla="val 297"/>
              <a:gd name="f199" fmla="val 265"/>
              <a:gd name="f200" fmla="val 298"/>
              <a:gd name="f201" fmla="val 350"/>
              <a:gd name="f202" fmla="val 351"/>
              <a:gd name="f203" fmla="val 371"/>
              <a:gd name="f204" fmla="val 760"/>
              <a:gd name="f205" fmla="val 786"/>
              <a:gd name="f206" fmla="val 362"/>
              <a:gd name="f207" fmla="val 812"/>
              <a:gd name="f208" fmla="val 361"/>
              <a:gd name="f209" fmla="val 346"/>
              <a:gd name="f210" fmla="val 852"/>
              <a:gd name="f211" fmla="val 332"/>
              <a:gd name="f212" fmla="val 864"/>
              <a:gd name="f213" fmla="val 300"/>
              <a:gd name="f214" fmla="val 858"/>
              <a:gd name="f215" fmla="val 273"/>
              <a:gd name="f216" fmla="val 837"/>
              <a:gd name="f217" fmla="val 313"/>
              <a:gd name="f218" fmla="val 801"/>
              <a:gd name="f219" fmla="+- 0 0 -90"/>
              <a:gd name="f220" fmla="*/ f3 1 1147"/>
              <a:gd name="f221" fmla="*/ f4 1 797"/>
              <a:gd name="f222" fmla="val f5"/>
              <a:gd name="f223" fmla="val f6"/>
              <a:gd name="f224" fmla="val f7"/>
              <a:gd name="f225" fmla="*/ f219 f0 1"/>
              <a:gd name="f226" fmla="+- f224 0 f222"/>
              <a:gd name="f227" fmla="+- f223 0 f222"/>
              <a:gd name="f228" fmla="*/ f225 1 f2"/>
              <a:gd name="f229" fmla="*/ f227 1 1147"/>
              <a:gd name="f230" fmla="*/ f226 1 797"/>
              <a:gd name="f231" fmla="*/ 459 f227 1"/>
              <a:gd name="f232" fmla="*/ 212 f226 1"/>
              <a:gd name="f233" fmla="*/ 545 f227 1"/>
              <a:gd name="f234" fmla="*/ 160 f226 1"/>
              <a:gd name="f235" fmla="*/ 557 f227 1"/>
              <a:gd name="f236" fmla="*/ 140 f226 1"/>
              <a:gd name="f237" fmla="*/ 619 f227 1"/>
              <a:gd name="f238" fmla="*/ 28 f226 1"/>
              <a:gd name="f239" fmla="*/ 721 f227 1"/>
              <a:gd name="f240" fmla="*/ 20 f226 1"/>
              <a:gd name="f241" fmla="*/ 720 f227 1"/>
              <a:gd name="f242" fmla="*/ 38 f226 1"/>
              <a:gd name="f243" fmla="*/ 656 f227 1"/>
              <a:gd name="f244" fmla="*/ 117 f226 1"/>
              <a:gd name="f245" fmla="*/ 653 f227 1"/>
              <a:gd name="f246" fmla="*/ 120 f226 1"/>
              <a:gd name="f247" fmla="*/ 669 f227 1"/>
              <a:gd name="f248" fmla="*/ 177 f226 1"/>
              <a:gd name="f249" fmla="*/ 709 f227 1"/>
              <a:gd name="f250" fmla="*/ 198 f226 1"/>
              <a:gd name="f251" fmla="*/ 742 f227 1"/>
              <a:gd name="f252" fmla="*/ 169 f226 1"/>
              <a:gd name="f253" fmla="*/ 924 f227 1"/>
              <a:gd name="f254" fmla="*/ 121 f226 1"/>
              <a:gd name="f255" fmla="*/ 1091 f227 1"/>
              <a:gd name="f256" fmla="*/ 224 f226 1"/>
              <a:gd name="f257" fmla="*/ 1130 f227 1"/>
              <a:gd name="f258" fmla="*/ 417 f226 1"/>
              <a:gd name="f259" fmla="*/ 872 f227 1"/>
              <a:gd name="f260" fmla="*/ 743 f226 1"/>
              <a:gd name="f261" fmla="*/ 750 f227 1"/>
              <a:gd name="f262" fmla="*/ 731 f226 1"/>
              <a:gd name="f263" fmla="*/ 731 f227 1"/>
              <a:gd name="f264" fmla="*/ 732 f226 1"/>
              <a:gd name="f265" fmla="*/ 620 f227 1"/>
              <a:gd name="f266" fmla="*/ 784 f226 1"/>
              <a:gd name="f267" fmla="*/ 440 f227 1"/>
              <a:gd name="f268" fmla="*/ 739 f226 1"/>
              <a:gd name="f269" fmla="*/ 393 f227 1"/>
              <a:gd name="f270" fmla="*/ 734 f226 1"/>
              <a:gd name="f271" fmla="*/ 236 f227 1"/>
              <a:gd name="f272" fmla="*/ 713 f226 1"/>
              <a:gd name="f273" fmla="*/ 31 f227 1"/>
              <a:gd name="f274" fmla="*/ 406 f226 1"/>
              <a:gd name="f275" fmla="*/ 187 f227 1"/>
              <a:gd name="f276" fmla="*/ 136 f226 1"/>
              <a:gd name="f277" fmla="*/ 368 f227 1"/>
              <a:gd name="f278" fmla="*/ 132 f226 1"/>
              <a:gd name="f279" fmla="*/ 948 f227 1"/>
              <a:gd name="f280" fmla="*/ 478 f226 1"/>
              <a:gd name="f281" fmla="*/ 774 f227 1"/>
              <a:gd name="f282" fmla="*/ 536 f226 1"/>
              <a:gd name="f283" fmla="*/ 762 f227 1"/>
              <a:gd name="f284" fmla="*/ 548 f226 1"/>
              <a:gd name="f285" fmla="*/ 700 f227 1"/>
              <a:gd name="f286" fmla="*/ 580 f226 1"/>
              <a:gd name="f287" fmla="*/ 691 f227 1"/>
              <a:gd name="f288" fmla="*/ 571 f226 1"/>
              <a:gd name="f289" fmla="*/ 668 f227 1"/>
              <a:gd name="f290" fmla="*/ 558 f226 1"/>
              <a:gd name="f291" fmla="*/ 588 f227 1"/>
              <a:gd name="f292" fmla="*/ 569 f226 1"/>
              <a:gd name="f293" fmla="*/ 449 f227 1"/>
              <a:gd name="f294" fmla="*/ 573 f226 1"/>
              <a:gd name="f295" fmla="*/ 432 f227 1"/>
              <a:gd name="f296" fmla="*/ 404 f227 1"/>
              <a:gd name="f297" fmla="*/ 593 f226 1"/>
              <a:gd name="f298" fmla="*/ 349 f227 1"/>
              <a:gd name="f299" fmla="*/ 563 f226 1"/>
              <a:gd name="f300" fmla="*/ 262 f227 1"/>
              <a:gd name="f301" fmla="*/ 541 f226 1"/>
              <a:gd name="f302" fmla="*/ 347 f226 1"/>
              <a:gd name="f303" fmla="*/ 297 f227 1"/>
              <a:gd name="f304" fmla="*/ 265 f226 1"/>
              <a:gd name="f305" fmla="*/ 760 f227 1"/>
              <a:gd name="f306" fmla="*/ 832 f227 1"/>
              <a:gd name="f307" fmla="*/ 346 f226 1"/>
              <a:gd name="f308" fmla="*/ 858 f227 1"/>
              <a:gd name="f309" fmla="*/ 273 f226 1"/>
              <a:gd name="f310" fmla="+- f228 0 f1"/>
              <a:gd name="f311" fmla="*/ f231 1 1147"/>
              <a:gd name="f312" fmla="*/ f232 1 797"/>
              <a:gd name="f313" fmla="*/ f233 1 1147"/>
              <a:gd name="f314" fmla="*/ f234 1 797"/>
              <a:gd name="f315" fmla="*/ f235 1 1147"/>
              <a:gd name="f316" fmla="*/ f236 1 797"/>
              <a:gd name="f317" fmla="*/ f237 1 1147"/>
              <a:gd name="f318" fmla="*/ f238 1 797"/>
              <a:gd name="f319" fmla="*/ f239 1 1147"/>
              <a:gd name="f320" fmla="*/ f240 1 797"/>
              <a:gd name="f321" fmla="*/ f241 1 1147"/>
              <a:gd name="f322" fmla="*/ f242 1 797"/>
              <a:gd name="f323" fmla="*/ f243 1 1147"/>
              <a:gd name="f324" fmla="*/ f244 1 797"/>
              <a:gd name="f325" fmla="*/ f245 1 1147"/>
              <a:gd name="f326" fmla="*/ f246 1 797"/>
              <a:gd name="f327" fmla="*/ f247 1 1147"/>
              <a:gd name="f328" fmla="*/ f248 1 797"/>
              <a:gd name="f329" fmla="*/ f249 1 1147"/>
              <a:gd name="f330" fmla="*/ f250 1 797"/>
              <a:gd name="f331" fmla="*/ f251 1 1147"/>
              <a:gd name="f332" fmla="*/ f252 1 797"/>
              <a:gd name="f333" fmla="*/ f253 1 1147"/>
              <a:gd name="f334" fmla="*/ f254 1 797"/>
              <a:gd name="f335" fmla="*/ f255 1 1147"/>
              <a:gd name="f336" fmla="*/ f256 1 797"/>
              <a:gd name="f337" fmla="*/ f257 1 1147"/>
              <a:gd name="f338" fmla="*/ f258 1 797"/>
              <a:gd name="f339" fmla="*/ f259 1 1147"/>
              <a:gd name="f340" fmla="*/ f260 1 797"/>
              <a:gd name="f341" fmla="*/ f261 1 1147"/>
              <a:gd name="f342" fmla="*/ f262 1 797"/>
              <a:gd name="f343" fmla="*/ f263 1 1147"/>
              <a:gd name="f344" fmla="*/ f264 1 797"/>
              <a:gd name="f345" fmla="*/ f265 1 1147"/>
              <a:gd name="f346" fmla="*/ f266 1 797"/>
              <a:gd name="f347" fmla="*/ f267 1 1147"/>
              <a:gd name="f348" fmla="*/ f268 1 797"/>
              <a:gd name="f349" fmla="*/ f269 1 1147"/>
              <a:gd name="f350" fmla="*/ f270 1 797"/>
              <a:gd name="f351" fmla="*/ f271 1 1147"/>
              <a:gd name="f352" fmla="*/ f272 1 797"/>
              <a:gd name="f353" fmla="*/ f273 1 1147"/>
              <a:gd name="f354" fmla="*/ f274 1 797"/>
              <a:gd name="f355" fmla="*/ f275 1 1147"/>
              <a:gd name="f356" fmla="*/ f276 1 797"/>
              <a:gd name="f357" fmla="*/ f277 1 1147"/>
              <a:gd name="f358" fmla="*/ f278 1 797"/>
              <a:gd name="f359" fmla="*/ f279 1 1147"/>
              <a:gd name="f360" fmla="*/ f280 1 797"/>
              <a:gd name="f361" fmla="*/ f281 1 1147"/>
              <a:gd name="f362" fmla="*/ f282 1 797"/>
              <a:gd name="f363" fmla="*/ f283 1 1147"/>
              <a:gd name="f364" fmla="*/ f284 1 797"/>
              <a:gd name="f365" fmla="*/ f285 1 1147"/>
              <a:gd name="f366" fmla="*/ f286 1 797"/>
              <a:gd name="f367" fmla="*/ f287 1 1147"/>
              <a:gd name="f368" fmla="*/ f288 1 797"/>
              <a:gd name="f369" fmla="*/ f289 1 1147"/>
              <a:gd name="f370" fmla="*/ f290 1 797"/>
              <a:gd name="f371" fmla="*/ f291 1 1147"/>
              <a:gd name="f372" fmla="*/ f292 1 797"/>
              <a:gd name="f373" fmla="*/ f293 1 1147"/>
              <a:gd name="f374" fmla="*/ f294 1 797"/>
              <a:gd name="f375" fmla="*/ f295 1 1147"/>
              <a:gd name="f376" fmla="*/ f296 1 1147"/>
              <a:gd name="f377" fmla="*/ f297 1 797"/>
              <a:gd name="f378" fmla="*/ f298 1 1147"/>
              <a:gd name="f379" fmla="*/ f299 1 797"/>
              <a:gd name="f380" fmla="*/ f300 1 1147"/>
              <a:gd name="f381" fmla="*/ f301 1 797"/>
              <a:gd name="f382" fmla="*/ f302 1 797"/>
              <a:gd name="f383" fmla="*/ f303 1 1147"/>
              <a:gd name="f384" fmla="*/ f304 1 797"/>
              <a:gd name="f385" fmla="*/ f305 1 1147"/>
              <a:gd name="f386" fmla="*/ f306 1 1147"/>
              <a:gd name="f387" fmla="*/ f307 1 797"/>
              <a:gd name="f388" fmla="*/ f308 1 1147"/>
              <a:gd name="f389" fmla="*/ f309 1 797"/>
              <a:gd name="f390" fmla="*/ 0 1 f229"/>
              <a:gd name="f391" fmla="*/ f223 1 f229"/>
              <a:gd name="f392" fmla="*/ 0 1 f230"/>
              <a:gd name="f393" fmla="*/ f224 1 f230"/>
              <a:gd name="f394" fmla="*/ f311 1 f229"/>
              <a:gd name="f395" fmla="*/ f312 1 f230"/>
              <a:gd name="f396" fmla="*/ f313 1 f229"/>
              <a:gd name="f397" fmla="*/ f314 1 f230"/>
              <a:gd name="f398" fmla="*/ f315 1 f229"/>
              <a:gd name="f399" fmla="*/ f316 1 f230"/>
              <a:gd name="f400" fmla="*/ f317 1 f229"/>
              <a:gd name="f401" fmla="*/ f318 1 f230"/>
              <a:gd name="f402" fmla="*/ f319 1 f229"/>
              <a:gd name="f403" fmla="*/ f320 1 f230"/>
              <a:gd name="f404" fmla="*/ f321 1 f229"/>
              <a:gd name="f405" fmla="*/ f322 1 f230"/>
              <a:gd name="f406" fmla="*/ f323 1 f229"/>
              <a:gd name="f407" fmla="*/ f324 1 f230"/>
              <a:gd name="f408" fmla="*/ f325 1 f229"/>
              <a:gd name="f409" fmla="*/ f326 1 f230"/>
              <a:gd name="f410" fmla="*/ f327 1 f229"/>
              <a:gd name="f411" fmla="*/ f328 1 f230"/>
              <a:gd name="f412" fmla="*/ f329 1 f229"/>
              <a:gd name="f413" fmla="*/ f330 1 f230"/>
              <a:gd name="f414" fmla="*/ f331 1 f229"/>
              <a:gd name="f415" fmla="*/ f332 1 f230"/>
              <a:gd name="f416" fmla="*/ f333 1 f229"/>
              <a:gd name="f417" fmla="*/ f334 1 f230"/>
              <a:gd name="f418" fmla="*/ f335 1 f229"/>
              <a:gd name="f419" fmla="*/ f336 1 f230"/>
              <a:gd name="f420" fmla="*/ f337 1 f229"/>
              <a:gd name="f421" fmla="*/ f338 1 f230"/>
              <a:gd name="f422" fmla="*/ f339 1 f229"/>
              <a:gd name="f423" fmla="*/ f340 1 f230"/>
              <a:gd name="f424" fmla="*/ f341 1 f229"/>
              <a:gd name="f425" fmla="*/ f342 1 f230"/>
              <a:gd name="f426" fmla="*/ f343 1 f229"/>
              <a:gd name="f427" fmla="*/ f344 1 f230"/>
              <a:gd name="f428" fmla="*/ f345 1 f229"/>
              <a:gd name="f429" fmla="*/ f346 1 f230"/>
              <a:gd name="f430" fmla="*/ f347 1 f229"/>
              <a:gd name="f431" fmla="*/ f348 1 f230"/>
              <a:gd name="f432" fmla="*/ f349 1 f229"/>
              <a:gd name="f433" fmla="*/ f350 1 f230"/>
              <a:gd name="f434" fmla="*/ f351 1 f229"/>
              <a:gd name="f435" fmla="*/ f352 1 f230"/>
              <a:gd name="f436" fmla="*/ f353 1 f229"/>
              <a:gd name="f437" fmla="*/ f354 1 f230"/>
              <a:gd name="f438" fmla="*/ f355 1 f229"/>
              <a:gd name="f439" fmla="*/ f356 1 f230"/>
              <a:gd name="f440" fmla="*/ f357 1 f229"/>
              <a:gd name="f441" fmla="*/ f358 1 f230"/>
              <a:gd name="f442" fmla="*/ f359 1 f229"/>
              <a:gd name="f443" fmla="*/ f360 1 f230"/>
              <a:gd name="f444" fmla="*/ f361 1 f229"/>
              <a:gd name="f445" fmla="*/ f362 1 f230"/>
              <a:gd name="f446" fmla="*/ f363 1 f229"/>
              <a:gd name="f447" fmla="*/ f364 1 f230"/>
              <a:gd name="f448" fmla="*/ f365 1 f229"/>
              <a:gd name="f449" fmla="*/ f366 1 f230"/>
              <a:gd name="f450" fmla="*/ f367 1 f229"/>
              <a:gd name="f451" fmla="*/ f368 1 f230"/>
              <a:gd name="f452" fmla="*/ f369 1 f229"/>
              <a:gd name="f453" fmla="*/ f370 1 f230"/>
              <a:gd name="f454" fmla="*/ f371 1 f229"/>
              <a:gd name="f455" fmla="*/ f372 1 f230"/>
              <a:gd name="f456" fmla="*/ f373 1 f229"/>
              <a:gd name="f457" fmla="*/ f374 1 f230"/>
              <a:gd name="f458" fmla="*/ f375 1 f229"/>
              <a:gd name="f459" fmla="*/ f376 1 f229"/>
              <a:gd name="f460" fmla="*/ f377 1 f230"/>
              <a:gd name="f461" fmla="*/ f378 1 f229"/>
              <a:gd name="f462" fmla="*/ f379 1 f230"/>
              <a:gd name="f463" fmla="*/ f380 1 f229"/>
              <a:gd name="f464" fmla="*/ f381 1 f230"/>
              <a:gd name="f465" fmla="*/ f382 1 f230"/>
              <a:gd name="f466" fmla="*/ f383 1 f229"/>
              <a:gd name="f467" fmla="*/ f384 1 f230"/>
              <a:gd name="f468" fmla="*/ f385 1 f229"/>
              <a:gd name="f469" fmla="*/ f386 1 f229"/>
              <a:gd name="f470" fmla="*/ f387 1 f230"/>
              <a:gd name="f471" fmla="*/ f388 1 f229"/>
              <a:gd name="f472" fmla="*/ f389 1 f230"/>
              <a:gd name="f473" fmla="*/ f390 f220 1"/>
              <a:gd name="f474" fmla="*/ f391 f220 1"/>
              <a:gd name="f475" fmla="*/ f393 f221 1"/>
              <a:gd name="f476" fmla="*/ f392 f221 1"/>
              <a:gd name="f477" fmla="*/ f394 f220 1"/>
              <a:gd name="f478" fmla="*/ f395 f221 1"/>
              <a:gd name="f479" fmla="*/ f396 f220 1"/>
              <a:gd name="f480" fmla="*/ f397 f221 1"/>
              <a:gd name="f481" fmla="*/ f398 f220 1"/>
              <a:gd name="f482" fmla="*/ f399 f221 1"/>
              <a:gd name="f483" fmla="*/ f400 f220 1"/>
              <a:gd name="f484" fmla="*/ f401 f221 1"/>
              <a:gd name="f485" fmla="*/ f402 f220 1"/>
              <a:gd name="f486" fmla="*/ f403 f221 1"/>
              <a:gd name="f487" fmla="*/ f404 f220 1"/>
              <a:gd name="f488" fmla="*/ f405 f221 1"/>
              <a:gd name="f489" fmla="*/ f406 f220 1"/>
              <a:gd name="f490" fmla="*/ f407 f221 1"/>
              <a:gd name="f491" fmla="*/ f408 f220 1"/>
              <a:gd name="f492" fmla="*/ f409 f221 1"/>
              <a:gd name="f493" fmla="*/ f410 f220 1"/>
              <a:gd name="f494" fmla="*/ f411 f221 1"/>
              <a:gd name="f495" fmla="*/ f412 f220 1"/>
              <a:gd name="f496" fmla="*/ f413 f221 1"/>
              <a:gd name="f497" fmla="*/ f414 f220 1"/>
              <a:gd name="f498" fmla="*/ f415 f221 1"/>
              <a:gd name="f499" fmla="*/ f416 f220 1"/>
              <a:gd name="f500" fmla="*/ f417 f221 1"/>
              <a:gd name="f501" fmla="*/ f418 f220 1"/>
              <a:gd name="f502" fmla="*/ f419 f221 1"/>
              <a:gd name="f503" fmla="*/ f420 f220 1"/>
              <a:gd name="f504" fmla="*/ f421 f221 1"/>
              <a:gd name="f505" fmla="*/ f422 f220 1"/>
              <a:gd name="f506" fmla="*/ f423 f221 1"/>
              <a:gd name="f507" fmla="*/ f424 f220 1"/>
              <a:gd name="f508" fmla="*/ f425 f221 1"/>
              <a:gd name="f509" fmla="*/ f426 f220 1"/>
              <a:gd name="f510" fmla="*/ f427 f221 1"/>
              <a:gd name="f511" fmla="*/ f428 f220 1"/>
              <a:gd name="f512" fmla="*/ f429 f221 1"/>
              <a:gd name="f513" fmla="*/ f430 f220 1"/>
              <a:gd name="f514" fmla="*/ f431 f221 1"/>
              <a:gd name="f515" fmla="*/ f432 f220 1"/>
              <a:gd name="f516" fmla="*/ f433 f221 1"/>
              <a:gd name="f517" fmla="*/ f434 f220 1"/>
              <a:gd name="f518" fmla="*/ f435 f221 1"/>
              <a:gd name="f519" fmla="*/ f436 f220 1"/>
              <a:gd name="f520" fmla="*/ f437 f221 1"/>
              <a:gd name="f521" fmla="*/ f438 f220 1"/>
              <a:gd name="f522" fmla="*/ f439 f221 1"/>
              <a:gd name="f523" fmla="*/ f440 f220 1"/>
              <a:gd name="f524" fmla="*/ f441 f221 1"/>
              <a:gd name="f525" fmla="*/ f442 f220 1"/>
              <a:gd name="f526" fmla="*/ f443 f221 1"/>
              <a:gd name="f527" fmla="*/ f444 f220 1"/>
              <a:gd name="f528" fmla="*/ f445 f221 1"/>
              <a:gd name="f529" fmla="*/ f446 f220 1"/>
              <a:gd name="f530" fmla="*/ f447 f221 1"/>
              <a:gd name="f531" fmla="*/ f448 f220 1"/>
              <a:gd name="f532" fmla="*/ f449 f221 1"/>
              <a:gd name="f533" fmla="*/ f450 f220 1"/>
              <a:gd name="f534" fmla="*/ f451 f221 1"/>
              <a:gd name="f535" fmla="*/ f452 f220 1"/>
              <a:gd name="f536" fmla="*/ f453 f221 1"/>
              <a:gd name="f537" fmla="*/ f454 f220 1"/>
              <a:gd name="f538" fmla="*/ f455 f221 1"/>
              <a:gd name="f539" fmla="*/ f456 f220 1"/>
              <a:gd name="f540" fmla="*/ f457 f221 1"/>
              <a:gd name="f541" fmla="*/ f458 f220 1"/>
              <a:gd name="f542" fmla="*/ f459 f220 1"/>
              <a:gd name="f543" fmla="*/ f460 f221 1"/>
              <a:gd name="f544" fmla="*/ f461 f220 1"/>
              <a:gd name="f545" fmla="*/ f462 f221 1"/>
              <a:gd name="f546" fmla="*/ f463 f220 1"/>
              <a:gd name="f547" fmla="*/ f464 f221 1"/>
              <a:gd name="f548" fmla="*/ f465 f221 1"/>
              <a:gd name="f549" fmla="*/ f466 f220 1"/>
              <a:gd name="f550" fmla="*/ f467 f221 1"/>
              <a:gd name="f551" fmla="*/ f468 f220 1"/>
              <a:gd name="f552" fmla="*/ f469 f220 1"/>
              <a:gd name="f553" fmla="*/ f470 f221 1"/>
              <a:gd name="f554" fmla="*/ f471 f220 1"/>
              <a:gd name="f555" fmla="*/ f472 f221 1"/>
            </a:gdLst>
            <a:ahLst/>
            <a:cxnLst>
              <a:cxn ang="3cd4">
                <a:pos x="hc" y="t"/>
              </a:cxn>
              <a:cxn ang="0">
                <a:pos x="r" y="vc"/>
              </a:cxn>
              <a:cxn ang="cd4">
                <a:pos x="hc" y="b"/>
              </a:cxn>
              <a:cxn ang="cd2">
                <a:pos x="l" y="vc"/>
              </a:cxn>
              <a:cxn ang="f310">
                <a:pos x="f477" y="f478"/>
              </a:cxn>
              <a:cxn ang="f310">
                <a:pos x="f479" y="f480"/>
              </a:cxn>
              <a:cxn ang="f310">
                <a:pos x="f481" y="f482"/>
              </a:cxn>
              <a:cxn ang="f310">
                <a:pos x="f483" y="f484"/>
              </a:cxn>
              <a:cxn ang="f310">
                <a:pos x="f485" y="f486"/>
              </a:cxn>
              <a:cxn ang="f310">
                <a:pos x="f487" y="f488"/>
              </a:cxn>
              <a:cxn ang="f310">
                <a:pos x="f489" y="f490"/>
              </a:cxn>
              <a:cxn ang="f310">
                <a:pos x="f491" y="f492"/>
              </a:cxn>
              <a:cxn ang="f310">
                <a:pos x="f493" y="f494"/>
              </a:cxn>
              <a:cxn ang="f310">
                <a:pos x="f495" y="f496"/>
              </a:cxn>
              <a:cxn ang="f310">
                <a:pos x="f497" y="f498"/>
              </a:cxn>
              <a:cxn ang="f310">
                <a:pos x="f499" y="f500"/>
              </a:cxn>
              <a:cxn ang="f310">
                <a:pos x="f501" y="f502"/>
              </a:cxn>
              <a:cxn ang="f310">
                <a:pos x="f503" y="f504"/>
              </a:cxn>
              <a:cxn ang="f310">
                <a:pos x="f505" y="f506"/>
              </a:cxn>
              <a:cxn ang="f310">
                <a:pos x="f507" y="f508"/>
              </a:cxn>
              <a:cxn ang="f310">
                <a:pos x="f509" y="f510"/>
              </a:cxn>
              <a:cxn ang="f310">
                <a:pos x="f511" y="f512"/>
              </a:cxn>
              <a:cxn ang="f310">
                <a:pos x="f513" y="f514"/>
              </a:cxn>
              <a:cxn ang="f310">
                <a:pos x="f515" y="f516"/>
              </a:cxn>
              <a:cxn ang="f310">
                <a:pos x="f517" y="f518"/>
              </a:cxn>
              <a:cxn ang="f310">
                <a:pos x="f519" y="f520"/>
              </a:cxn>
              <a:cxn ang="f310">
                <a:pos x="f521" y="f522"/>
              </a:cxn>
              <a:cxn ang="f310">
                <a:pos x="f523" y="f524"/>
              </a:cxn>
              <a:cxn ang="f310">
                <a:pos x="f477" y="f478"/>
              </a:cxn>
              <a:cxn ang="f310">
                <a:pos x="f525" y="f526"/>
              </a:cxn>
              <a:cxn ang="f310">
                <a:pos x="f527" y="f528"/>
              </a:cxn>
              <a:cxn ang="f310">
                <a:pos x="f529" y="f530"/>
              </a:cxn>
              <a:cxn ang="f310">
                <a:pos x="f531" y="f532"/>
              </a:cxn>
              <a:cxn ang="f310">
                <a:pos x="f533" y="f534"/>
              </a:cxn>
              <a:cxn ang="f310">
                <a:pos x="f535" y="f536"/>
              </a:cxn>
              <a:cxn ang="f310">
                <a:pos x="f537" y="f538"/>
              </a:cxn>
              <a:cxn ang="f310">
                <a:pos x="f539" y="f540"/>
              </a:cxn>
              <a:cxn ang="f310">
                <a:pos x="f541" y="f532"/>
              </a:cxn>
              <a:cxn ang="f310">
                <a:pos x="f542" y="f543"/>
              </a:cxn>
              <a:cxn ang="f310">
                <a:pos x="f544" y="f545"/>
              </a:cxn>
              <a:cxn ang="f310">
                <a:pos x="f546" y="f547"/>
              </a:cxn>
              <a:cxn ang="f310">
                <a:pos x="f525" y="f526"/>
              </a:cxn>
              <a:cxn ang="f310">
                <a:pos x="f542" y="f548"/>
              </a:cxn>
              <a:cxn ang="f310">
                <a:pos x="f549" y="f550"/>
              </a:cxn>
              <a:cxn ang="f310">
                <a:pos x="f542" y="f548"/>
              </a:cxn>
              <a:cxn ang="f310">
                <a:pos x="f551" y="f548"/>
              </a:cxn>
              <a:cxn ang="f310">
                <a:pos x="f552" y="f553"/>
              </a:cxn>
              <a:cxn ang="f310">
                <a:pos x="f554" y="f555"/>
              </a:cxn>
              <a:cxn ang="f310">
                <a:pos x="f551" y="f548"/>
              </a:cxn>
            </a:cxnLst>
            <a:rect l="f473" t="f476" r="f474" b="f475"/>
            <a:pathLst>
              <a:path w="1147" h="797">
                <a:moveTo>
                  <a:pt x="f8" y="f9"/>
                </a:moveTo>
                <a:cubicBezTo>
                  <a:pt x="f10" y="f11"/>
                  <a:pt x="f12" y="f13"/>
                  <a:pt x="f14" y="f15"/>
                </a:cubicBezTo>
                <a:cubicBezTo>
                  <a:pt x="f16" y="f17"/>
                  <a:pt x="f18" y="f19"/>
                  <a:pt x="f20" y="f21"/>
                </a:cubicBezTo>
                <a:cubicBezTo>
                  <a:pt x="f22" y="f23"/>
                  <a:pt x="f24" y="f25"/>
                  <a:pt x="f26" y="f27"/>
                </a:cubicBezTo>
                <a:cubicBezTo>
                  <a:pt x="f28" y="f29"/>
                  <a:pt x="f30" y="f5"/>
                  <a:pt x="f31" y="f32"/>
                </a:cubicBezTo>
                <a:cubicBezTo>
                  <a:pt x="f33" y="f34"/>
                  <a:pt x="f35" y="f36"/>
                  <a:pt x="f37" y="f38"/>
                </a:cubicBezTo>
                <a:cubicBezTo>
                  <a:pt x="f39" y="f40"/>
                  <a:pt x="f41" y="f42"/>
                  <a:pt x="f43" y="f44"/>
                </a:cubicBezTo>
                <a:cubicBezTo>
                  <a:pt x="f45" y="f46"/>
                  <a:pt x="f47" y="f48"/>
                  <a:pt x="f49" y="f50"/>
                </a:cubicBezTo>
                <a:cubicBezTo>
                  <a:pt x="f51" y="f17"/>
                  <a:pt x="f51" y="f17"/>
                  <a:pt x="f52" y="f53"/>
                </a:cubicBezTo>
                <a:cubicBezTo>
                  <a:pt x="f54" y="f55"/>
                  <a:pt x="f56" y="f57"/>
                  <a:pt x="f58" y="f59"/>
                </a:cubicBezTo>
                <a:cubicBezTo>
                  <a:pt x="f60" y="f61"/>
                  <a:pt x="f62" y="f63"/>
                  <a:pt x="f64" y="f65"/>
                </a:cubicBezTo>
                <a:cubicBezTo>
                  <a:pt x="f66" y="f67"/>
                  <a:pt x="f68" y="f69"/>
                  <a:pt x="f70" y="f71"/>
                </a:cubicBezTo>
                <a:cubicBezTo>
                  <a:pt x="f72" y="f73"/>
                  <a:pt x="f74" y="f13"/>
                  <a:pt x="f75" y="f76"/>
                </a:cubicBezTo>
                <a:cubicBezTo>
                  <a:pt x="f77" y="f78"/>
                  <a:pt x="f6" y="f79"/>
                  <a:pt x="f80" y="f81"/>
                </a:cubicBezTo>
                <a:cubicBezTo>
                  <a:pt x="f82" y="f83"/>
                  <a:pt x="f84" y="f52"/>
                  <a:pt x="f85" y="f86"/>
                </a:cubicBezTo>
                <a:cubicBezTo>
                  <a:pt x="f87" y="f88"/>
                  <a:pt x="f89" y="f90"/>
                  <a:pt x="f91" y="f62"/>
                </a:cubicBezTo>
                <a:cubicBezTo>
                  <a:pt x="f86" y="f60"/>
                  <a:pt x="f92" y="f93"/>
                  <a:pt x="f62" y="f33"/>
                </a:cubicBezTo>
                <a:cubicBezTo>
                  <a:pt x="f94" y="f95"/>
                  <a:pt x="f96" y="f97"/>
                  <a:pt x="f98" y="f99"/>
                </a:cubicBezTo>
                <a:cubicBezTo>
                  <a:pt x="f100" y="f7"/>
                  <a:pt x="f101" y="f102"/>
                  <a:pt x="f103" y="f104"/>
                </a:cubicBezTo>
                <a:cubicBezTo>
                  <a:pt x="f105" y="f106"/>
                  <a:pt x="f107" y="f108"/>
                  <a:pt x="f109" y="f110"/>
                </a:cubicBezTo>
                <a:cubicBezTo>
                  <a:pt x="f111" y="f112"/>
                  <a:pt x="f113" y="f114"/>
                  <a:pt x="f115" y="f116"/>
                </a:cubicBezTo>
                <a:cubicBezTo>
                  <a:pt x="f117" y="f118"/>
                  <a:pt x="f40" y="f119"/>
                  <a:pt x="f120" y="f121"/>
                </a:cubicBezTo>
                <a:cubicBezTo>
                  <a:pt x="f5" y="f122"/>
                  <a:pt x="f123" y="f124"/>
                  <a:pt x="f125" y="f126"/>
                </a:cubicBezTo>
                <a:cubicBezTo>
                  <a:pt x="f127" y="f46"/>
                  <a:pt x="f128" y="f129"/>
                  <a:pt x="f130" y="f117"/>
                </a:cubicBezTo>
                <a:cubicBezTo>
                  <a:pt x="f131" y="f132"/>
                  <a:pt x="f133" y="f134"/>
                  <a:pt x="f8" y="f9"/>
                </a:cubicBezTo>
                <a:close/>
                <a:moveTo>
                  <a:pt x="f135" y="f136"/>
                </a:moveTo>
                <a:cubicBezTo>
                  <a:pt x="f137" y="f138"/>
                  <a:pt x="f87" y="f139"/>
                  <a:pt x="f140" y="f141"/>
                </a:cubicBezTo>
                <a:cubicBezTo>
                  <a:pt x="f142" y="f143"/>
                  <a:pt x="f144" y="f145"/>
                  <a:pt x="f146" y="f147"/>
                </a:cubicBezTo>
                <a:cubicBezTo>
                  <a:pt x="f148" y="f83"/>
                  <a:pt x="f149" y="f150"/>
                  <a:pt x="f151" y="f152"/>
                </a:cubicBezTo>
                <a:cubicBezTo>
                  <a:pt x="f153" y="f154"/>
                  <a:pt x="f155" y="f156"/>
                  <a:pt x="f155" y="f22"/>
                </a:cubicBezTo>
                <a:cubicBezTo>
                  <a:pt x="f157" y="f18"/>
                  <a:pt x="f158" y="f159"/>
                  <a:pt x="f160" y="f161"/>
                </a:cubicBezTo>
                <a:cubicBezTo>
                  <a:pt x="f162" y="f163"/>
                  <a:pt x="f164" y="f165"/>
                  <a:pt x="f166" y="f167"/>
                </a:cubicBezTo>
                <a:cubicBezTo>
                  <a:pt x="f145" y="f168"/>
                  <a:pt x="f169" y="f170"/>
                  <a:pt x="f171" y="f172"/>
                </a:cubicBezTo>
                <a:cubicBezTo>
                  <a:pt x="f173" y="f172"/>
                  <a:pt x="f174" y="f175"/>
                  <a:pt x="f176" y="f152"/>
                </a:cubicBezTo>
                <a:cubicBezTo>
                  <a:pt x="f177" y="f178"/>
                  <a:pt x="f81" y="f179"/>
                  <a:pt x="f180" y="f181"/>
                </a:cubicBezTo>
                <a:cubicBezTo>
                  <a:pt x="f182" y="f183"/>
                  <a:pt x="f184" y="f170"/>
                  <a:pt x="f79" y="f83"/>
                </a:cubicBezTo>
                <a:cubicBezTo>
                  <a:pt x="f185" y="f186"/>
                  <a:pt x="f187" y="f147"/>
                  <a:pt x="f188" y="f189"/>
                </a:cubicBezTo>
                <a:cubicBezTo>
                  <a:pt x="f171" y="f190"/>
                  <a:pt x="f191" y="f192"/>
                  <a:pt x="f135" y="f136"/>
                </a:cubicBezTo>
                <a:close/>
                <a:moveTo>
                  <a:pt x="f180" y="f193"/>
                </a:moveTo>
                <a:cubicBezTo>
                  <a:pt x="f194" y="f195"/>
                  <a:pt x="f196" y="f197"/>
                  <a:pt x="f198" y="f199"/>
                </a:cubicBezTo>
                <a:cubicBezTo>
                  <a:pt x="f200" y="f201"/>
                  <a:pt x="f202" y="f203"/>
                  <a:pt x="f180" y="f193"/>
                </a:cubicBezTo>
                <a:close/>
                <a:moveTo>
                  <a:pt x="f204" y="f193"/>
                </a:moveTo>
                <a:cubicBezTo>
                  <a:pt x="f205" y="f206"/>
                  <a:pt x="f207" y="f208"/>
                  <a:pt x="f87" y="f209"/>
                </a:cubicBezTo>
                <a:cubicBezTo>
                  <a:pt x="f210" y="f211"/>
                  <a:pt x="f212" y="f213"/>
                  <a:pt x="f214" y="f215"/>
                </a:cubicBezTo>
                <a:cubicBezTo>
                  <a:pt x="f216" y="f217"/>
                  <a:pt x="f218" y="f211"/>
                  <a:pt x="f204" y="f193"/>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2" name="Picture 2" descr="pumpkin - halloween niños fotografías e imágenes de stock">
            <a:extLst>
              <a:ext uri="{FF2B5EF4-FFF2-40B4-BE49-F238E27FC236}">
                <a16:creationId xmlns:a16="http://schemas.microsoft.com/office/drawing/2014/main" id="{F8ADC364-9EC0-4FBB-9063-CB933921D19B}"/>
              </a:ext>
            </a:extLst>
          </p:cNvPr>
          <p:cNvPicPr>
            <a:picLocks noChangeAspect="1"/>
          </p:cNvPicPr>
          <p:nvPr/>
        </p:nvPicPr>
        <p:blipFill>
          <a:blip r:embed="rId3"/>
          <a:stretch>
            <a:fillRect/>
          </a:stretch>
        </p:blipFill>
        <p:spPr>
          <a:xfrm>
            <a:off x="5145548" y="0"/>
            <a:ext cx="3998451" cy="5143499"/>
          </a:xfrm>
          <a:prstGeom prst="rect">
            <a:avLst/>
          </a:prstGeom>
          <a:noFill/>
          <a:ln cap="flat">
            <a:noFill/>
          </a:ln>
        </p:spPr>
      </p:pic>
      <p:sp>
        <p:nvSpPr>
          <p:cNvPr id="3" name="Google Shape;272;p37">
            <a:extLst>
              <a:ext uri="{FF2B5EF4-FFF2-40B4-BE49-F238E27FC236}">
                <a16:creationId xmlns:a16="http://schemas.microsoft.com/office/drawing/2014/main" id="{D5342B56-F539-4363-9877-54F41EF675CF}"/>
              </a:ext>
            </a:extLst>
          </p:cNvPr>
          <p:cNvSpPr txBox="1">
            <a:spLocks noGrp="1"/>
          </p:cNvSpPr>
          <p:nvPr>
            <p:ph type="subTitle" idx="4294967295"/>
          </p:nvPr>
        </p:nvSpPr>
        <p:spPr>
          <a:xfrm>
            <a:off x="607701" y="3335767"/>
            <a:ext cx="3088495" cy="1384502"/>
          </a:xfrm>
        </p:spPr>
        <p:txBody>
          <a:bodyPr/>
          <a:lstStyle/>
          <a:p>
            <a:pPr marL="0" lvl="0" indent="0">
              <a:buNone/>
            </a:pPr>
            <a:r>
              <a:rPr lang="en-US">
                <a:solidFill>
                  <a:srgbClr val="000000"/>
                </a:solidFill>
              </a:rPr>
              <a:t>You can give a brief description of the topic you want to talk about here. For example, if you want to talk about Mercury, you can say that it’s the smallest planet in the Solar System</a:t>
            </a:r>
          </a:p>
        </p:txBody>
      </p:sp>
      <p:sp>
        <p:nvSpPr>
          <p:cNvPr id="4" name="Google Shape;273;p37">
            <a:extLst>
              <a:ext uri="{FF2B5EF4-FFF2-40B4-BE49-F238E27FC236}">
                <a16:creationId xmlns:a16="http://schemas.microsoft.com/office/drawing/2014/main" id="{1768ADCF-4C06-4C1E-A3C7-D20217A83CBC}"/>
              </a:ext>
            </a:extLst>
          </p:cNvPr>
          <p:cNvSpPr txBox="1">
            <a:spLocks noGrp="1"/>
          </p:cNvSpPr>
          <p:nvPr>
            <p:ph type="title"/>
          </p:nvPr>
        </p:nvSpPr>
        <p:spPr>
          <a:xfrm>
            <a:off x="596024" y="2064815"/>
            <a:ext cx="4288801" cy="1302901"/>
          </a:xfrm>
        </p:spPr>
        <p:txBody>
          <a:bodyPr/>
          <a:lstStyle/>
          <a:p>
            <a:pPr lvl="0"/>
            <a:r>
              <a:rPr lang="en-US" dirty="0">
                <a:solidFill>
                  <a:srgbClr val="000000"/>
                </a:solidFill>
              </a:rPr>
              <a:t>Introduction</a:t>
            </a:r>
          </a:p>
        </p:txBody>
      </p:sp>
      <p:sp>
        <p:nvSpPr>
          <p:cNvPr id="5" name="Google Shape;275;p37">
            <a:extLst>
              <a:ext uri="{FF2B5EF4-FFF2-40B4-BE49-F238E27FC236}">
                <a16:creationId xmlns:a16="http://schemas.microsoft.com/office/drawing/2014/main" id="{5244661E-F716-4862-A627-6B8E0AEE2CF5}"/>
              </a:ext>
            </a:extLst>
          </p:cNvPr>
          <p:cNvSpPr/>
          <p:nvPr/>
        </p:nvSpPr>
        <p:spPr>
          <a:xfrm flipH="1">
            <a:off x="4119280" y="3117052"/>
            <a:ext cx="977292" cy="2026465"/>
          </a:xfrm>
          <a:custGeom>
            <a:avLst/>
            <a:gdLst>
              <a:gd name="f0" fmla="val w"/>
              <a:gd name="f1" fmla="val h"/>
              <a:gd name="f2" fmla="val 0"/>
              <a:gd name="f3" fmla="val 100856"/>
              <a:gd name="f4" fmla="val 209130"/>
              <a:gd name="f5" fmla="val 66670"/>
              <a:gd name="f6" fmla="val 209129"/>
              <a:gd name="f7" fmla="val 64681"/>
              <a:gd name="f8" fmla="val 199340"/>
              <a:gd name="f9" fmla="val 65867"/>
              <a:gd name="f10" fmla="val 186740"/>
              <a:gd name="f11" fmla="val 82290"/>
              <a:gd name="f12" fmla="val 183089"/>
              <a:gd name="f13" fmla="val 84680"/>
              <a:gd name="f14" fmla="val 182630"/>
              <a:gd name="f15" fmla="val 89689"/>
              <a:gd name="f16" fmla="val 191864"/>
              <a:gd name="f17" fmla="val 94718"/>
              <a:gd name="f18" fmla="val 200736"/>
              <a:gd name="f19" fmla="val 99670"/>
              <a:gd name="f20" fmla="val 100855"/>
              <a:gd name="f21" fmla="val 62349"/>
              <a:gd name="f22" fmla="val 144257"/>
              <a:gd name="f23" fmla="val 20439"/>
              <a:gd name="f24" fmla="val 48506"/>
              <a:gd name="f25" fmla="val 2619"/>
              <a:gd name="f26" fmla="val 3078"/>
              <a:gd name="f27" fmla="val 9904"/>
              <a:gd name="f28" fmla="val 6596"/>
              <a:gd name="f29" fmla="val 18164"/>
              <a:gd name="f30" fmla="val 10497"/>
              <a:gd name="f31" fmla="val 27169"/>
              <a:gd name="f32" fmla="val 9617"/>
              <a:gd name="f33" fmla="val 28297"/>
              <a:gd name="f34" fmla="val 5009"/>
              <a:gd name="f35" fmla="val 34186"/>
              <a:gd name="f36" fmla="val 40361"/>
              <a:gd name="f37" fmla="val 41986"/>
              <a:gd name="f38" fmla="val 4837"/>
              <a:gd name="f39" fmla="val 36059"/>
              <a:gd name="f40" fmla="val 9445"/>
              <a:gd name="f41" fmla="val 30171"/>
              <a:gd name="f42" fmla="val 10955"/>
              <a:gd name="f43" fmla="val 28240"/>
              <a:gd name="f44" fmla="val 12791"/>
              <a:gd name="f45" fmla="val 32465"/>
              <a:gd name="f46" fmla="val 14703"/>
              <a:gd name="f47" fmla="val 36843"/>
              <a:gd name="f48" fmla="val 16691"/>
              <a:gd name="f49" fmla="val 41375"/>
              <a:gd name="f50" fmla="val 15716"/>
              <a:gd name="f51" fmla="val 46174"/>
              <a:gd name="f52" fmla="val 6711"/>
              <a:gd name="f53" fmla="val 54376"/>
              <a:gd name="f54" fmla="val 59940"/>
              <a:gd name="f55" fmla="val 61278"/>
              <a:gd name="f56" fmla="val 6367"/>
              <a:gd name="f57" fmla="val 56058"/>
              <a:gd name="f58" fmla="val 15200"/>
              <a:gd name="f59" fmla="val 48143"/>
              <a:gd name="f60" fmla="val 17303"/>
              <a:gd name="f61" fmla="val 42790"/>
              <a:gd name="f62" fmla="val 18775"/>
              <a:gd name="f63" fmla="val 46097"/>
              <a:gd name="f64" fmla="val 20267"/>
              <a:gd name="f65" fmla="val 49481"/>
              <a:gd name="f66" fmla="val 21796"/>
              <a:gd name="f67" fmla="val 52923"/>
              <a:gd name="f68" fmla="val 21567"/>
              <a:gd name="f69" fmla="val 54013"/>
              <a:gd name="f70" fmla="val 18431"/>
              <a:gd name="f71" fmla="val 68983"/>
              <a:gd name="f72" fmla="val 13384"/>
              <a:gd name="f73" fmla="val 74796"/>
              <a:gd name="f74" fmla="val 13307"/>
              <a:gd name="f75" fmla="val 74853"/>
              <a:gd name="f76" fmla="val 13269"/>
              <a:gd name="f77" fmla="val 74910"/>
              <a:gd name="f78" fmla="val 13212"/>
              <a:gd name="f79" fmla="val 74987"/>
              <a:gd name="f80" fmla="val 12198"/>
              <a:gd name="f81" fmla="val 76115"/>
              <a:gd name="f82" fmla="val 11108"/>
              <a:gd name="f83" fmla="val 76860"/>
              <a:gd name="f84" fmla="val 9942"/>
              <a:gd name="f85" fmla="val 77052"/>
              <a:gd name="f86" fmla="val 70360"/>
              <a:gd name="f87" fmla="val 71584"/>
              <a:gd name="f88" fmla="val 9407"/>
              <a:gd name="f89" fmla="val 77912"/>
              <a:gd name="f90" fmla="val 10133"/>
              <a:gd name="f91" fmla="val 79901"/>
              <a:gd name="f92" fmla="val 18144"/>
              <a:gd name="f93" fmla="val 102060"/>
              <a:gd name="f94" fmla="val 17341"/>
              <a:gd name="f95" fmla="val 108580"/>
              <a:gd name="f96" fmla="val 6501"/>
              <a:gd name="f97" fmla="val 112060"/>
              <a:gd name="f98" fmla="val 89269"/>
              <a:gd name="f99" fmla="val 92997"/>
              <a:gd name="f100" fmla="val 5526"/>
              <a:gd name="f101" fmla="val 112365"/>
              <a:gd name="f102" fmla="val 114144"/>
              <a:gd name="f103" fmla="val 115214"/>
              <a:gd name="f104" fmla="val 6080"/>
              <a:gd name="f105" fmla="val 113264"/>
              <a:gd name="f106" fmla="val 8298"/>
              <a:gd name="f107" fmla="val 114622"/>
              <a:gd name="f108" fmla="val 30018"/>
              <a:gd name="f109" fmla="val 128120"/>
              <a:gd name="f110" fmla="val 33899"/>
              <a:gd name="f111" fmla="val 136093"/>
              <a:gd name="f112" fmla="val 30629"/>
              <a:gd name="f113" fmla="val 148253"/>
              <a:gd name="f114" fmla="val 27092"/>
              <a:gd name="f115" fmla="val 143836"/>
              <a:gd name="f116" fmla="val 9980"/>
              <a:gd name="f117" fmla="val 122747"/>
              <a:gd name="f118" fmla="val 116094"/>
              <a:gd name="f119" fmla="val 117337"/>
              <a:gd name="f120" fmla="val 10420"/>
              <a:gd name="f121" fmla="val 124659"/>
              <a:gd name="f122" fmla="val 28488"/>
              <a:gd name="f123" fmla="val 147201"/>
              <a:gd name="f124" fmla="val 30285"/>
              <a:gd name="f125" fmla="val 149476"/>
              <a:gd name="f126" fmla="val 27226"/>
              <a:gd name="f127" fmla="val 160814"/>
              <a:gd name="f128" fmla="val 24033"/>
              <a:gd name="f129" fmla="val 156474"/>
              <a:gd name="f130" fmla="val 9770"/>
              <a:gd name="f131" fmla="val 137221"/>
              <a:gd name="f132" fmla="val 125730"/>
              <a:gd name="f133" fmla="val 127279"/>
              <a:gd name="f134" fmla="val 8240"/>
              <a:gd name="f135" fmla="val 137106"/>
              <a:gd name="f136" fmla="val 19808"/>
              <a:gd name="f137" fmla="val 152440"/>
              <a:gd name="f138" fmla="val 26901"/>
              <a:gd name="f139" fmla="val 162076"/>
              <a:gd name="f140" fmla="val 22274"/>
              <a:gd name="f141" fmla="val 179188"/>
              <a:gd name="f142" fmla="val 18909"/>
              <a:gd name="f143" fmla="val 167315"/>
              <a:gd name="f144" fmla="val 6807"/>
              <a:gd name="f145" fmla="val 152478"/>
              <a:gd name="f146" fmla="val 144792"/>
              <a:gd name="f147" fmla="val 146379"/>
              <a:gd name="f148" fmla="val 7227"/>
              <a:gd name="f149" fmla="val 154658"/>
              <a:gd name="f150" fmla="val 19349"/>
              <a:gd name="f151" fmla="val 169877"/>
              <a:gd name="f152" fmla="val 21739"/>
              <a:gd name="f153" fmla="val 181215"/>
              <a:gd name="f154" fmla="val 16137"/>
              <a:gd name="f155" fmla="val 201979"/>
              <a:gd name="f156" fmla="val 13957"/>
              <a:gd name="f157" fmla="val 196491"/>
              <a:gd name="f158" fmla="val 6137"/>
              <a:gd name="f159" fmla="val 177066"/>
              <a:gd name="f160" fmla="val 164600"/>
              <a:gd name="f161" fmla="val 166933"/>
              <a:gd name="f162" fmla="val 6654"/>
              <a:gd name="f163" fmla="val 180813"/>
              <a:gd name="f164" fmla="val 14894"/>
              <a:gd name="f165" fmla="val 201596"/>
              <a:gd name="f166" fmla="val 15697"/>
              <a:gd name="f167" fmla="val 203623"/>
              <a:gd name="f168" fmla="val 14206"/>
              <a:gd name="f169" fmla="val 15257"/>
              <a:gd name="f170" fmla="val 203872"/>
              <a:gd name="f171" fmla="val 27570"/>
              <a:gd name="f172" fmla="val 192209"/>
              <a:gd name="f173" fmla="val 58085"/>
              <a:gd name="f174" fmla="val 191310"/>
              <a:gd name="f175" fmla="val 61985"/>
              <a:gd name="f176" fmla="val 191253"/>
              <a:gd name="f177" fmla="val 65637"/>
              <a:gd name="f178" fmla="val 22504"/>
              <a:gd name="f179" fmla="val 54510"/>
              <a:gd name="f180" fmla="val 25066"/>
              <a:gd name="f181" fmla="val 60284"/>
              <a:gd name="f182" fmla="val 27742"/>
              <a:gd name="f183" fmla="val 66249"/>
              <a:gd name="f184" fmla="val 30496"/>
              <a:gd name="f185" fmla="val 72310"/>
              <a:gd name="f186" fmla="val 72348"/>
              <a:gd name="f187" fmla="val 72387"/>
              <a:gd name="f188" fmla="val 72425"/>
              <a:gd name="f189" fmla="val 73075"/>
              <a:gd name="f190" fmla="val 30706"/>
              <a:gd name="f191" fmla="val 73725"/>
              <a:gd name="f192" fmla="val 30763"/>
              <a:gd name="f193" fmla="val 74375"/>
              <a:gd name="f194" fmla="val 28526"/>
              <a:gd name="f195" fmla="val 74318"/>
              <a:gd name="f196" fmla="val 20324"/>
              <a:gd name="f197" fmla="val 74126"/>
              <a:gd name="f198" fmla="val 14798"/>
              <a:gd name="f199" fmla="val 74604"/>
              <a:gd name="f200" fmla="val 18966"/>
              <a:gd name="f201" fmla="val 69021"/>
              <a:gd name="f202" fmla="val 21624"/>
              <a:gd name="f203" fmla="val 58410"/>
              <a:gd name="f204" fmla="val 66975"/>
              <a:gd name="f205" fmla="val 148788"/>
              <a:gd name="f206" fmla="val 68620"/>
              <a:gd name="f207" fmla="val 152058"/>
              <a:gd name="f208" fmla="val 70283"/>
              <a:gd name="f209" fmla="val 155308"/>
              <a:gd name="f210" fmla="val 71946"/>
              <a:gd name="f211" fmla="val 158539"/>
              <a:gd name="f212" fmla="val 66211"/>
              <a:gd name="f213" fmla="val 162191"/>
              <a:gd name="f214" fmla="val 62540"/>
              <a:gd name="f215" fmla="val 176741"/>
              <a:gd name="f216" fmla="val 60456"/>
              <a:gd name="f217" fmla="val 178653"/>
              <a:gd name="f218" fmla="val 56249"/>
              <a:gd name="f219" fmla="val 157966"/>
              <a:gd name="f220" fmla="val 58257"/>
              <a:gd name="f221" fmla="val 155002"/>
              <a:gd name="f222" fmla="val 63763"/>
              <a:gd name="f223" fmla="val 148081"/>
              <a:gd name="f224" fmla="val 55217"/>
              <a:gd name="f225" fmla="val 158004"/>
              <a:gd name="f226" fmla="val 56976"/>
              <a:gd name="f227" fmla="val 166646"/>
              <a:gd name="f228" fmla="val 55198"/>
              <a:gd name="f229" fmla="val 165575"/>
              <a:gd name="f230" fmla="val 51297"/>
              <a:gd name="f231" fmla="val 163281"/>
              <a:gd name="f232" fmla="val 46804"/>
              <a:gd name="f233" fmla="val 160948"/>
              <a:gd name="f234" fmla="val 45906"/>
              <a:gd name="f235" fmla="val 155327"/>
              <a:gd name="f236" fmla="val 43057"/>
              <a:gd name="f237" fmla="val 142402"/>
              <a:gd name="f238" fmla="val 41872"/>
              <a:gd name="f239" fmla="val 137125"/>
              <a:gd name="f240" fmla="val 46881"/>
              <a:gd name="f241" fmla="val 143760"/>
              <a:gd name="f242" fmla="val 53458"/>
              <a:gd name="f243" fmla="val 153052"/>
              <a:gd name="f244" fmla="val 36881"/>
              <a:gd name="f245" fmla="val 128980"/>
              <a:gd name="f246" fmla="val 38640"/>
              <a:gd name="f247" fmla="val 122403"/>
              <a:gd name="f248" fmla="val 44395"/>
              <a:gd name="f249" fmla="val 123302"/>
              <a:gd name="f250" fmla="val 49864"/>
              <a:gd name="f251" fmla="val 133187"/>
              <a:gd name="f252" fmla="val 50322"/>
              <a:gd name="f253" fmla="val 134047"/>
              <a:gd name="f254" fmla="val 54337"/>
              <a:gd name="f255" fmla="val 153740"/>
              <a:gd name="f256" fmla="val 49462"/>
              <a:gd name="f257" fmla="val 38411"/>
              <a:gd name="f258" fmla="val 130892"/>
              <a:gd name="f259" fmla="val 60800"/>
              <a:gd name="f260" fmla="val 136456"/>
              <a:gd name="f261" fmla="val 62674"/>
              <a:gd name="f262" fmla="val 140223"/>
              <a:gd name="f263" fmla="val 64547"/>
              <a:gd name="f264" fmla="val 143989"/>
              <a:gd name="f265" fmla="val 66440"/>
              <a:gd name="f266" fmla="val 147717"/>
              <a:gd name="f267" fmla="val 62635"/>
              <a:gd name="f268" fmla="val 147794"/>
              <a:gd name="f269" fmla="val 57798"/>
              <a:gd name="f270" fmla="val 154027"/>
              <a:gd name="f271" fmla="val 55963"/>
              <a:gd name="f272" fmla="val 156589"/>
              <a:gd name="f273" fmla="val 51393"/>
              <a:gd name="f274" fmla="val 134181"/>
              <a:gd name="f275" fmla="val 55695"/>
              <a:gd name="f276" fmla="val 132192"/>
              <a:gd name="f277" fmla="val 60704"/>
              <a:gd name="f278" fmla="val 136380"/>
              <a:gd name="f279" fmla="val 60762"/>
              <a:gd name="f280" fmla="val 136418"/>
              <a:gd name="f281" fmla="val 60781"/>
              <a:gd name="f282" fmla="val 136437"/>
              <a:gd name="f283" fmla="val 59863"/>
              <a:gd name="f284" fmla="val 134525"/>
              <a:gd name="f285" fmla="val 57913"/>
              <a:gd name="f286" fmla="val 133320"/>
              <a:gd name="f287" fmla="val 54471"/>
              <a:gd name="f288" fmla="val 131753"/>
              <a:gd name="f289" fmla="val 51183"/>
              <a:gd name="f290" fmla="val 133148"/>
              <a:gd name="f291" fmla="val 45313"/>
              <a:gd name="f292" fmla="val 104335"/>
              <a:gd name="f293" fmla="val 50036"/>
              <a:gd name="f294" fmla="val 114354"/>
              <a:gd name="f295" fmla="val 54892"/>
              <a:gd name="f296" fmla="val 124468"/>
              <a:gd name="f297" fmla="val 49711"/>
              <a:gd name="f298" fmla="val 131007"/>
              <a:gd name="f299" fmla="val 47550"/>
              <a:gd name="f300" fmla="val 127661"/>
              <a:gd name="f301" fmla="val 43439"/>
              <a:gd name="f302" fmla="val 122212"/>
              <a:gd name="f303" fmla="val 38908"/>
              <a:gd name="f304" fmla="val 121428"/>
              <a:gd name="f305" fmla="val 43956"/>
              <a:gd name="f306" fmla="val 102767"/>
              <a:gd name="f307" fmla="val 38277"/>
              <a:gd name="f308" fmla="val 119860"/>
              <a:gd name="f309" fmla="val 37206"/>
              <a:gd name="f310" fmla="val 116132"/>
              <a:gd name="f311" fmla="val 34453"/>
              <a:gd name="f312" fmla="val 107911"/>
              <a:gd name="f313" fmla="val 30247"/>
              <a:gd name="f314" fmla="val 105502"/>
              <a:gd name="f315" fmla="val 43286"/>
              <a:gd name="f316" fmla="val 101314"/>
              <a:gd name="f317" fmla="val 29348"/>
              <a:gd name="f318" fmla="val 104718"/>
              <a:gd name="f319" fmla="val 29540"/>
              <a:gd name="f320" fmla="val 102175"/>
              <a:gd name="f321" fmla="val 29960"/>
              <a:gd name="f322" fmla="val 94737"/>
              <a:gd name="f323" fmla="val 28794"/>
              <a:gd name="f324" fmla="val 90932"/>
              <a:gd name="f325" fmla="val 42866"/>
              <a:gd name="f326" fmla="val 100378"/>
              <a:gd name="f327" fmla="val 42885"/>
              <a:gd name="f328" fmla="val 99173"/>
              <a:gd name="f329" fmla="val 28010"/>
              <a:gd name="f330" fmla="val 89173"/>
              <a:gd name="f331" fmla="val 29023"/>
              <a:gd name="f332" fmla="val 87663"/>
              <a:gd name="f333" fmla="val 32140"/>
              <a:gd name="f334" fmla="val 82329"/>
              <a:gd name="f335" fmla="val 31834"/>
              <a:gd name="f336" fmla="val 75254"/>
              <a:gd name="f337" fmla="val 35390"/>
              <a:gd name="f338" fmla="val 83074"/>
              <a:gd name="f339" fmla="val 39080"/>
              <a:gd name="f340" fmla="val 91066"/>
              <a:gd name="f341" fmla="val 11051"/>
              <a:gd name="f342" fmla="val 77797"/>
              <a:gd name="f343" fmla="val 12141"/>
              <a:gd name="f344" fmla="val 77319"/>
              <a:gd name="f345" fmla="val 13116"/>
              <a:gd name="f346" fmla="val 76612"/>
              <a:gd name="f347" fmla="val 13900"/>
              <a:gd name="f348" fmla="val 75713"/>
              <a:gd name="f349" fmla="val 19368"/>
              <a:gd name="f350" fmla="val 75121"/>
              <a:gd name="f351" fmla="val 28603"/>
              <a:gd name="f352" fmla="val 75331"/>
              <a:gd name="f353" fmla="val 30801"/>
              <a:gd name="f354" fmla="val 75388"/>
              <a:gd name="f355" fmla="val 31050"/>
              <a:gd name="f356" fmla="val 82061"/>
              <a:gd name="f357" fmla="val 28086"/>
              <a:gd name="f358" fmla="val 87185"/>
              <a:gd name="f359" fmla="val 27150"/>
              <a:gd name="f360" fmla="val 88600"/>
              <a:gd name="f361" fmla="val 10841"/>
              <a:gd name="f362" fmla="val 78887"/>
              <a:gd name="f363" fmla="val 27016"/>
              <a:gd name="f364" fmla="val 89728"/>
              <a:gd name="f365" fmla="val 28737"/>
              <a:gd name="f366" fmla="val 99613"/>
              <a:gd name="f367" fmla="val 105062"/>
              <a:gd name="f368" fmla="val 18412"/>
              <a:gd name="f369" fmla="val 108236"/>
              <a:gd name="f370" fmla="val 101678"/>
              <a:gd name="f371" fmla="val 12714"/>
              <a:gd name="f372" fmla="val 84126"/>
              <a:gd name="f373" fmla="val 28775"/>
              <a:gd name="f374" fmla="val 105980"/>
              <a:gd name="f375" fmla="val 34052"/>
              <a:gd name="f376" fmla="val 107452"/>
              <a:gd name="f377" fmla="val 37417"/>
              <a:gd name="f378" fmla="val 120472"/>
              <a:gd name="f379" fmla="val 37742"/>
              <a:gd name="f380" fmla="val 121830"/>
              <a:gd name="f381" fmla="val 36193"/>
              <a:gd name="f382" fmla="val 127565"/>
              <a:gd name="f383" fmla="val 32981"/>
              <a:gd name="f384" fmla="val 121371"/>
              <a:gd name="f385" fmla="val 21815"/>
              <a:gd name="f386" fmla="val 111677"/>
              <a:gd name="f387" fmla="val 18852"/>
              <a:gd name="f388" fmla="val 109153"/>
              <a:gd name="f389" fmla="val 7361"/>
              <a:gd name="f390" fmla="val 112843"/>
              <a:gd name="f391" fmla="val 17705"/>
              <a:gd name="f392" fmla="val 109536"/>
              <a:gd name="f393" fmla="val 19597"/>
              <a:gd name="f394" fmla="val 111123"/>
              <a:gd name="f395" fmla="val 33555"/>
              <a:gd name="f396" fmla="val 123015"/>
              <a:gd name="f397" fmla="val 35792"/>
              <a:gd name="f398" fmla="val 129133"/>
              <a:gd name="f399" fmla="val 34281"/>
              <a:gd name="f400" fmla="val 134678"/>
              <a:gd name="f401" fmla="val 29501"/>
              <a:gd name="f402" fmla="val 126896"/>
              <a:gd name="f403" fmla="val 11720"/>
              <a:gd name="f404" fmla="val 115558"/>
              <a:gd name="f405" fmla="val 36556"/>
              <a:gd name="f406" fmla="val 130204"/>
              <a:gd name="f407" fmla="val 37302"/>
              <a:gd name="f408" fmla="val 131160"/>
              <a:gd name="f409" fmla="val 38698"/>
              <a:gd name="f410" fmla="val 132919"/>
              <a:gd name="f411" fmla="val 40399"/>
              <a:gd name="f412" fmla="val 135156"/>
              <a:gd name="f413" fmla="val 40724"/>
              <a:gd name="f414" fmla="val 136647"/>
              <a:gd name="f415" fmla="val 44453"/>
              <a:gd name="f416" fmla="val 153109"/>
              <a:gd name="f417" fmla="val 45676"/>
              <a:gd name="f418" fmla="val 160355"/>
              <a:gd name="f419" fmla="val 40227"/>
              <a:gd name="f420" fmla="val 157583"/>
              <a:gd name="f421" fmla="val 34128"/>
              <a:gd name="f422" fmla="val 154926"/>
              <a:gd name="f423" fmla="val 154448"/>
              <a:gd name="f424" fmla="val 28067"/>
              <a:gd name="f425" fmla="val 161617"/>
              <a:gd name="f426" fmla="val 29750"/>
              <a:gd name="f427" fmla="val 155442"/>
              <a:gd name="f428" fmla="val 37895"/>
              <a:gd name="f429" fmla="val 156302"/>
              <a:gd name="f430" fmla="val 55313"/>
              <a:gd name="f431" fmla="val 166837"/>
              <a:gd name="f432" fmla="val 57244"/>
              <a:gd name="f433" fmla="val 168022"/>
              <a:gd name="f434" fmla="val 59232"/>
              <a:gd name="f435" fmla="val 177716"/>
              <a:gd name="f436" fmla="val 54701"/>
              <a:gd name="f437" fmla="val 174963"/>
              <a:gd name="f438" fmla="val 36308"/>
              <a:gd name="f439" fmla="val 163912"/>
              <a:gd name="f440" fmla="val 27819"/>
              <a:gd name="f441" fmla="val 162592"/>
              <a:gd name="f442" fmla="val 36461"/>
              <a:gd name="f443" fmla="val 165040"/>
              <a:gd name="f444" fmla="val 57397"/>
              <a:gd name="f445" fmla="val 177792"/>
              <a:gd name="f446" fmla="val 59519"/>
              <a:gd name="f447" fmla="val 179093"/>
              <a:gd name="f448" fmla="val 60551"/>
              <a:gd name="f449" fmla="val 184236"/>
              <a:gd name="f450" fmla="val 49194"/>
              <a:gd name="f451" fmla="val 27283"/>
              <a:gd name="f452" fmla="val 180259"/>
              <a:gd name="f453" fmla="val 22943"/>
              <a:gd name="f454" fmla="val 180641"/>
              <a:gd name="f455" fmla="val 17208"/>
              <a:gd name="f456" fmla="val 201940"/>
              <a:gd name="f457" fmla="val 22657"/>
              <a:gd name="f458" fmla="val 181693"/>
              <a:gd name="f459" fmla="val 25830"/>
              <a:gd name="f460" fmla="val 181406"/>
              <a:gd name="f461" fmla="val 49749"/>
              <a:gd name="f462" fmla="val 179494"/>
              <a:gd name="f463" fmla="val 60819"/>
              <a:gd name="f464" fmla="val 185517"/>
              <a:gd name="f465" fmla="val 61775"/>
              <a:gd name="f466" fmla="val 190220"/>
              <a:gd name="f467" fmla="val 57110"/>
              <a:gd name="f468" fmla="val 190297"/>
              <a:gd name="f469" fmla="val 29176"/>
              <a:gd name="f470" fmla="val 191195"/>
              <a:gd name="f471" fmla="val 61794"/>
              <a:gd name="f472" fmla="val 185173"/>
              <a:gd name="f473" fmla="val 62081"/>
              <a:gd name="f474" fmla="val 183643"/>
              <a:gd name="f475" fmla="val 65981"/>
              <a:gd name="f476" fmla="val 163663"/>
              <a:gd name="f477" fmla="val 72405"/>
              <a:gd name="f478" fmla="val 159457"/>
              <a:gd name="f479" fmla="val 76306"/>
              <a:gd name="f480" fmla="val 167009"/>
              <a:gd name="f481" fmla="val 80244"/>
              <a:gd name="f482" fmla="val 174466"/>
              <a:gd name="f483" fmla="val 84164"/>
              <a:gd name="f484" fmla="val 81028"/>
              <a:gd name="f485" fmla="val 182362"/>
              <a:gd name="f486" fmla="val 67052"/>
              <a:gd name="f487" fmla="val 185861"/>
              <a:gd name="f488" fmla="val 64127"/>
              <a:gd name="f489" fmla="val 196644"/>
              <a:gd name="f490" fmla="*/ f0 1 100856"/>
              <a:gd name="f491" fmla="*/ f1 1 209130"/>
              <a:gd name="f492" fmla="val f2"/>
              <a:gd name="f493" fmla="val f3"/>
              <a:gd name="f494" fmla="val f4"/>
              <a:gd name="f495" fmla="+- f494 0 f492"/>
              <a:gd name="f496" fmla="+- f493 0 f492"/>
              <a:gd name="f497" fmla="*/ f496 1 100856"/>
              <a:gd name="f498" fmla="*/ f495 1 209130"/>
              <a:gd name="f499" fmla="*/ f492 1 f497"/>
              <a:gd name="f500" fmla="*/ f493 1 f497"/>
              <a:gd name="f501" fmla="*/ f492 1 f498"/>
              <a:gd name="f502" fmla="*/ f494 1 f498"/>
              <a:gd name="f503" fmla="*/ f499 f490 1"/>
              <a:gd name="f504" fmla="*/ f500 f490 1"/>
              <a:gd name="f505" fmla="*/ f502 f491 1"/>
              <a:gd name="f506" fmla="*/ f501 f491 1"/>
            </a:gdLst>
            <a:ahLst/>
            <a:cxnLst>
              <a:cxn ang="3cd4">
                <a:pos x="hc" y="t"/>
              </a:cxn>
              <a:cxn ang="0">
                <a:pos x="r" y="vc"/>
              </a:cxn>
              <a:cxn ang="cd4">
                <a:pos x="hc" y="b"/>
              </a:cxn>
              <a:cxn ang="cd2">
                <a:pos x="l" y="vc"/>
              </a:cxn>
            </a:cxnLst>
            <a:rect l="f503" t="f506" r="f504" b="f505"/>
            <a:pathLst>
              <a:path w="100856" h="209130">
                <a:moveTo>
                  <a:pt x="f5" y="f6"/>
                </a:moveTo>
                <a:lnTo>
                  <a:pt x="f7" y="f8"/>
                </a:lnTo>
                <a:cubicBezTo>
                  <a:pt x="f9" y="f10"/>
                  <a:pt x="f11" y="f12"/>
                  <a:pt x="f13" y="f14"/>
                </a:cubicBezTo>
                <a:cubicBezTo>
                  <a:pt x="f15" y="f16"/>
                  <a:pt x="f17" y="f18"/>
                  <a:pt x="f19" y="f6"/>
                </a:cubicBezTo>
                <a:lnTo>
                  <a:pt x="f20" y="f6"/>
                </a:lnTo>
                <a:cubicBezTo>
                  <a:pt x="f21" y="f22"/>
                  <a:pt x="f23" y="f24"/>
                  <a:pt x="f2" y="f2"/>
                </a:cubicBezTo>
                <a:lnTo>
                  <a:pt x="f2" y="f25"/>
                </a:lnTo>
                <a:cubicBezTo>
                  <a:pt x="f26" y="f27"/>
                  <a:pt x="f28" y="f29"/>
                  <a:pt x="f30" y="f31"/>
                </a:cubicBezTo>
                <a:cubicBezTo>
                  <a:pt x="f32" y="f33"/>
                  <a:pt x="f34" y="f35"/>
                  <a:pt x="f2" y="f36"/>
                </a:cubicBezTo>
                <a:lnTo>
                  <a:pt x="f2" y="f37"/>
                </a:lnTo>
                <a:cubicBezTo>
                  <a:pt x="f38" y="f39"/>
                  <a:pt x="f40" y="f41"/>
                  <a:pt x="f42" y="f43"/>
                </a:cubicBezTo>
                <a:cubicBezTo>
                  <a:pt x="f44" y="f45"/>
                  <a:pt x="f46" y="f47"/>
                  <a:pt x="f48" y="f49"/>
                </a:cubicBezTo>
                <a:cubicBezTo>
                  <a:pt x="f50" y="f51"/>
                  <a:pt x="f52" y="f53"/>
                  <a:pt x="f2" y="f54"/>
                </a:cubicBezTo>
                <a:lnTo>
                  <a:pt x="f2" y="f55"/>
                </a:ln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lnTo>
                  <a:pt x="f2" y="f86"/>
                </a:lnTo>
                <a:lnTo>
                  <a:pt x="f2" y="f87"/>
                </a:lnTo>
                <a:lnTo>
                  <a:pt x="f88" y="f89"/>
                </a:lnTo>
                <a:cubicBezTo>
                  <a:pt x="f90" y="f91"/>
                  <a:pt x="f92" y="f93"/>
                  <a:pt x="f94" y="f95"/>
                </a:cubicBezTo>
                <a:lnTo>
                  <a:pt x="f96" y="f97"/>
                </a:lnTo>
                <a:lnTo>
                  <a:pt x="f2" y="f98"/>
                </a:lnTo>
                <a:lnTo>
                  <a:pt x="f2" y="f99"/>
                </a:lnTo>
                <a:lnTo>
                  <a:pt x="f100" y="f101"/>
                </a:lnTo>
                <a:lnTo>
                  <a:pt x="f2" y="f102"/>
                </a:lnTo>
                <a:lnTo>
                  <a:pt x="f2" y="f103"/>
                </a:lnTo>
                <a:lnTo>
                  <a:pt x="f104" y="f105"/>
                </a:lnTo>
                <a:cubicBezTo>
                  <a:pt x="f106" y="f107"/>
                  <a:pt x="f108" y="f109"/>
                  <a:pt x="f110" y="f111"/>
                </a:cubicBezTo>
                <a:lnTo>
                  <a:pt x="f112" y="f113"/>
                </a:lnTo>
                <a:cubicBezTo>
                  <a:pt x="f114" y="f115"/>
                  <a:pt x="f116" y="f117"/>
                  <a:pt x="f2" y="f118"/>
                </a:cubicBezTo>
                <a:lnTo>
                  <a:pt x="f2" y="f119"/>
                </a:lnTo>
                <a:cubicBezTo>
                  <a:pt x="f120" y="f121"/>
                  <a:pt x="f122" y="f123"/>
                  <a:pt x="f124" y="f125"/>
                </a:cubicBezTo>
                <a:lnTo>
                  <a:pt x="f126" y="f127"/>
                </a:lnTo>
                <a:cubicBezTo>
                  <a:pt x="f128" y="f129"/>
                  <a:pt x="f130" y="f131"/>
                  <a:pt x="f2" y="f132"/>
                </a:cubicBezTo>
                <a:lnTo>
                  <a:pt x="f2" y="f133"/>
                </a:lnTo>
                <a:cubicBezTo>
                  <a:pt x="f134" y="f135"/>
                  <a:pt x="f136" y="f137"/>
                  <a:pt x="f138" y="f139"/>
                </a:cubicBezTo>
                <a:lnTo>
                  <a:pt x="f140" y="f141"/>
                </a:lnTo>
                <a:cubicBezTo>
                  <a:pt x="f142" y="f143"/>
                  <a:pt x="f144" y="f145"/>
                  <a:pt x="f2" y="f146"/>
                </a:cubicBezTo>
                <a:lnTo>
                  <a:pt x="f2" y="f147"/>
                </a:lnTo>
                <a:cubicBezTo>
                  <a:pt x="f148" y="f149"/>
                  <a:pt x="f150" y="f151"/>
                  <a:pt x="f152" y="f153"/>
                </a:cubicBezTo>
                <a:lnTo>
                  <a:pt x="f154" y="f155"/>
                </a:lnTo>
                <a:cubicBezTo>
                  <a:pt x="f156" y="f157"/>
                  <a:pt x="f158" y="f159"/>
                  <a:pt x="f2" y="f160"/>
                </a:cubicBezTo>
                <a:lnTo>
                  <a:pt x="f2" y="f161"/>
                </a:lnTo>
                <a:cubicBezTo>
                  <a:pt x="f162" y="f163"/>
                  <a:pt x="f164" y="f165"/>
                  <a:pt x="f166" y="f167"/>
                </a:cubicBezTo>
                <a:lnTo>
                  <a:pt x="f168" y="f6"/>
                </a:lnTo>
                <a:lnTo>
                  <a:pt x="f169" y="f6"/>
                </a:lnTo>
                <a:lnTo>
                  <a:pt x="f48" y="f170"/>
                </a:lnTo>
                <a:cubicBezTo>
                  <a:pt x="f171" y="f172"/>
                  <a:pt x="f173" y="f174"/>
                  <a:pt x="f175" y="f176"/>
                </a:cubicBezTo>
                <a:lnTo>
                  <a:pt x="f177" y="f6"/>
                </a:lnTo>
                <a:lnTo>
                  <a:pt x="f5" y="f6"/>
                </a:lnTo>
                <a:close/>
                <a:moveTo>
                  <a:pt x="f178" y="f179"/>
                </a:moveTo>
                <a:cubicBezTo>
                  <a:pt x="f180" y="f181"/>
                  <a:pt x="f182" y="f183"/>
                  <a:pt x="f184" y="f185"/>
                </a:cubicBezTo>
                <a:cubicBezTo>
                  <a:pt x="f184" y="f186"/>
                  <a:pt x="f184" y="f187"/>
                  <a:pt x="f184" y="f188"/>
                </a:cubicBezTo>
                <a:cubicBezTo>
                  <a:pt x="f112" y="f189"/>
                  <a:pt x="f190" y="f191"/>
                  <a:pt x="f192" y="f193"/>
                </a:cubicBezTo>
                <a:cubicBezTo>
                  <a:pt x="f194" y="f195"/>
                  <a:pt x="f196" y="f197"/>
                  <a:pt x="f198" y="f199"/>
                </a:cubicBezTo>
                <a:cubicBezTo>
                  <a:pt x="f200" y="f201"/>
                  <a:pt x="f202" y="f203"/>
                  <a:pt x="f178" y="f179"/>
                </a:cubicBezTo>
                <a:close/>
                <a:moveTo>
                  <a:pt x="f204" y="f205"/>
                </a:moveTo>
                <a:cubicBezTo>
                  <a:pt x="f206" y="f207"/>
                  <a:pt x="f208" y="f209"/>
                  <a:pt x="f210" y="f211"/>
                </a:cubicBezTo>
                <a:cubicBezTo>
                  <a:pt x="f212" y="f213"/>
                  <a:pt x="f214" y="f215"/>
                  <a:pt x="f55" y="f14"/>
                </a:cubicBezTo>
                <a:lnTo>
                  <a:pt x="f216" y="f217"/>
                </a:lnTo>
                <a:cubicBezTo>
                  <a:pt x="f216" y="f217"/>
                  <a:pt x="f216" y="f217"/>
                  <a:pt x="f216" y="f217"/>
                </a:cubicBezTo>
                <a:lnTo>
                  <a:pt x="f218" y="f219"/>
                </a:lnTo>
                <a:cubicBezTo>
                  <a:pt x="f220" y="f221"/>
                  <a:pt x="f222" y="f223"/>
                  <a:pt x="f204" y="f205"/>
                </a:cubicBezTo>
                <a:close/>
                <a:moveTo>
                  <a:pt x="f224" y="f225"/>
                </a:moveTo>
                <a:lnTo>
                  <a:pt x="f226" y="f227"/>
                </a:lnTo>
                <a:cubicBezTo>
                  <a:pt x="f228" y="f229"/>
                  <a:pt x="f230" y="f231"/>
                  <a:pt x="f232" y="f233"/>
                </a:cubicBezTo>
                <a:cubicBezTo>
                  <a:pt x="f234" y="f235"/>
                  <a:pt x="f236" y="f237"/>
                  <a:pt x="f238" y="f239"/>
                </a:cubicBezTo>
                <a:cubicBezTo>
                  <a:pt x="f240" y="f241"/>
                  <a:pt x="f242" y="f243"/>
                  <a:pt x="f224" y="f225"/>
                </a:cubicBezTo>
                <a:close/>
                <a:moveTo>
                  <a:pt x="f244" y="f245"/>
                </a:moveTo>
                <a:lnTo>
                  <a:pt x="f246" y="f247"/>
                </a:lnTo>
                <a:cubicBezTo>
                  <a:pt x="f248" y="f249"/>
                  <a:pt x="f250" y="f251"/>
                  <a:pt x="f252" y="f253"/>
                </a:cubicBezTo>
                <a:lnTo>
                  <a:pt x="f254" y="f255"/>
                </a:lnTo>
                <a:cubicBezTo>
                  <a:pt x="f256" y="f146"/>
                  <a:pt x="f257" y="f258"/>
                  <a:pt x="f244" y="f245"/>
                </a:cubicBezTo>
                <a:close/>
                <a:moveTo>
                  <a:pt x="f259" y="f260"/>
                </a:moveTo>
                <a:cubicBezTo>
                  <a:pt x="f261" y="f262"/>
                  <a:pt x="f263" y="f264"/>
                  <a:pt x="f265" y="f266"/>
                </a:cubicBezTo>
                <a:cubicBezTo>
                  <a:pt x="f267" y="f268"/>
                  <a:pt x="f269" y="f270"/>
                  <a:pt x="f271" y="f272"/>
                </a:cubicBezTo>
                <a:lnTo>
                  <a:pt x="f273" y="f274"/>
                </a:lnTo>
                <a:cubicBezTo>
                  <a:pt x="f275" y="f276"/>
                  <a:pt x="f277" y="f278"/>
                  <a:pt x="f279" y="f280"/>
                </a:cubicBezTo>
                <a:cubicBezTo>
                  <a:pt x="f281" y="f282"/>
                  <a:pt x="f281" y="f282"/>
                  <a:pt x="f259" y="f260"/>
                </a:cubicBezTo>
                <a:close/>
                <a:moveTo>
                  <a:pt x="f283" y="f284"/>
                </a:moveTo>
                <a:cubicBezTo>
                  <a:pt x="f285" y="f286"/>
                  <a:pt x="f287" y="f288"/>
                  <a:pt x="f289" y="f290"/>
                </a:cubicBezTo>
                <a:lnTo>
                  <a:pt x="f291" y="f292"/>
                </a:lnTo>
                <a:cubicBezTo>
                  <a:pt x="f293" y="f294"/>
                  <a:pt x="f295" y="f296"/>
                  <a:pt x="f283" y="f284"/>
                </a:cubicBezTo>
                <a:close/>
                <a:moveTo>
                  <a:pt x="f297" y="f298"/>
                </a:moveTo>
                <a:cubicBezTo>
                  <a:pt x="f299" y="f300"/>
                  <a:pt x="f301" y="f302"/>
                  <a:pt x="f303" y="f304"/>
                </a:cubicBezTo>
                <a:lnTo>
                  <a:pt x="f305" y="f306"/>
                </a:lnTo>
                <a:close/>
                <a:moveTo>
                  <a:pt x="f307" y="f308"/>
                </a:moveTo>
                <a:cubicBezTo>
                  <a:pt x="f309" y="f310"/>
                  <a:pt x="f311" y="f312"/>
                  <a:pt x="f313" y="f314"/>
                </a:cubicBezTo>
                <a:lnTo>
                  <a:pt x="f315" y="f316"/>
                </a:lnTo>
                <a:close/>
                <a:moveTo>
                  <a:pt x="f317" y="f318"/>
                </a:moveTo>
                <a:cubicBezTo>
                  <a:pt x="f319" y="f320"/>
                  <a:pt x="f321" y="f322"/>
                  <a:pt x="f323" y="f324"/>
                </a:cubicBezTo>
                <a:lnTo>
                  <a:pt x="f325" y="f326"/>
                </a:lnTo>
                <a:close/>
                <a:moveTo>
                  <a:pt x="f327" y="f328"/>
                </a:moveTo>
                <a:lnTo>
                  <a:pt x="f329" y="f330"/>
                </a:lnTo>
                <a:cubicBezTo>
                  <a:pt x="f331" y="f332"/>
                  <a:pt x="f333" y="f334"/>
                  <a:pt x="f335" y="f336"/>
                </a:cubicBezTo>
                <a:cubicBezTo>
                  <a:pt x="f337" y="f338"/>
                  <a:pt x="f339" y="f340"/>
                  <a:pt x="f327" y="f328"/>
                </a:cubicBezTo>
                <a:close/>
                <a:moveTo>
                  <a:pt x="f341" y="f342"/>
                </a:moveTo>
                <a:cubicBezTo>
                  <a:pt x="f343" y="f344"/>
                  <a:pt x="f345" y="f346"/>
                  <a:pt x="f347" y="f348"/>
                </a:cubicBezTo>
                <a:cubicBezTo>
                  <a:pt x="f349" y="f350"/>
                  <a:pt x="f351" y="f352"/>
                  <a:pt x="f353" y="f354"/>
                </a:cubicBezTo>
                <a:cubicBezTo>
                  <a:pt x="f355" y="f356"/>
                  <a:pt x="f357" y="f358"/>
                  <a:pt x="f359" y="f360"/>
                </a:cubicBezTo>
                <a:close/>
                <a:moveTo>
                  <a:pt x="f361" y="f362"/>
                </a:moveTo>
                <a:lnTo>
                  <a:pt x="f363" y="f364"/>
                </a:lnTo>
                <a:cubicBezTo>
                  <a:pt x="f323" y="f324"/>
                  <a:pt x="f365" y="f366"/>
                  <a:pt x="f33" y="f367"/>
                </a:cubicBezTo>
                <a:lnTo>
                  <a:pt x="f368" y="f369"/>
                </a:lnTo>
                <a:cubicBezTo>
                  <a:pt x="f62" y="f370"/>
                  <a:pt x="f371" y="f372"/>
                  <a:pt x="f361" y="f362"/>
                </a:cubicBezTo>
                <a:close/>
                <a:moveTo>
                  <a:pt x="f373" y="f374"/>
                </a:moveTo>
                <a:cubicBezTo>
                  <a:pt x="f375" y="f376"/>
                  <a:pt x="f377" y="f378"/>
                  <a:pt x="f379" y="f380"/>
                </a:cubicBezTo>
                <a:lnTo>
                  <a:pt x="f381" y="f382"/>
                </a:lnTo>
                <a:cubicBezTo>
                  <a:pt x="f383" y="f384"/>
                  <a:pt x="f385" y="f386"/>
                  <a:pt x="f387" y="f388"/>
                </a:cubicBezTo>
                <a:close/>
                <a:moveTo>
                  <a:pt x="f389" y="f390"/>
                </a:moveTo>
                <a:lnTo>
                  <a:pt x="f391" y="f392"/>
                </a:lnTo>
                <a:cubicBezTo>
                  <a:pt x="f393" y="f394"/>
                  <a:pt x="f395" y="f396"/>
                  <a:pt x="f397" y="f398"/>
                </a:cubicBezTo>
                <a:lnTo>
                  <a:pt x="f399" y="f400"/>
                </a:lnTo>
                <a:cubicBezTo>
                  <a:pt x="f401" y="f402"/>
                  <a:pt x="f403" y="f404"/>
                  <a:pt x="f389" y="f390"/>
                </a:cubicBezTo>
                <a:close/>
                <a:moveTo>
                  <a:pt x="f405" y="f406"/>
                </a:moveTo>
                <a:cubicBezTo>
                  <a:pt x="f407" y="f408"/>
                  <a:pt x="f409" y="f410"/>
                  <a:pt x="f411" y="f412"/>
                </a:cubicBezTo>
                <a:cubicBezTo>
                  <a:pt x="f413" y="f414"/>
                  <a:pt x="f415" y="f416"/>
                  <a:pt x="f417" y="f418"/>
                </a:cubicBezTo>
                <a:cubicBezTo>
                  <a:pt x="f419" y="f420"/>
                  <a:pt x="f421" y="f422"/>
                  <a:pt x="f108" y="f423"/>
                </a:cubicBezTo>
                <a:close/>
                <a:moveTo>
                  <a:pt x="f424" y="f425"/>
                </a:moveTo>
                <a:lnTo>
                  <a:pt x="f426" y="f427"/>
                </a:lnTo>
                <a:cubicBezTo>
                  <a:pt x="f428" y="f429"/>
                  <a:pt x="f430" y="f431"/>
                  <a:pt x="f432" y="f433"/>
                </a:cubicBezTo>
                <a:lnTo>
                  <a:pt x="f434" y="f435"/>
                </a:lnTo>
                <a:cubicBezTo>
                  <a:pt x="f436" y="f437"/>
                  <a:pt x="f438" y="f439"/>
                  <a:pt x="f424" y="f425"/>
                </a:cubicBezTo>
                <a:close/>
                <a:moveTo>
                  <a:pt x="f440" y="f441"/>
                </a:moveTo>
                <a:cubicBezTo>
                  <a:pt x="f442" y="f443"/>
                  <a:pt x="f444" y="f445"/>
                  <a:pt x="f446" y="f447"/>
                </a:cubicBezTo>
                <a:lnTo>
                  <a:pt x="f448" y="f449"/>
                </a:lnTo>
                <a:cubicBezTo>
                  <a:pt x="f450" y="f217"/>
                  <a:pt x="f451" y="f452"/>
                  <a:pt x="f453" y="f454"/>
                </a:cubicBezTo>
                <a:close/>
                <a:moveTo>
                  <a:pt x="f455" y="f456"/>
                </a:moveTo>
                <a:lnTo>
                  <a:pt x="f457" y="f458"/>
                </a:lnTo>
                <a:cubicBezTo>
                  <a:pt x="f459" y="f460"/>
                  <a:pt x="f461" y="f462"/>
                  <a:pt x="f463" y="f464"/>
                </a:cubicBezTo>
                <a:lnTo>
                  <a:pt x="f465" y="f466"/>
                </a:lnTo>
                <a:cubicBezTo>
                  <a:pt x="f467" y="f468"/>
                  <a:pt x="f469" y="f470"/>
                  <a:pt x="f455" y="f456"/>
                </a:cubicBezTo>
                <a:close/>
                <a:moveTo>
                  <a:pt x="f471" y="f472"/>
                </a:moveTo>
                <a:cubicBezTo>
                  <a:pt x="f473" y="f474"/>
                  <a:pt x="f475" y="f476"/>
                  <a:pt x="f477" y="f478"/>
                </a:cubicBezTo>
                <a:cubicBezTo>
                  <a:pt x="f479" y="f480"/>
                  <a:pt x="f481" y="f482"/>
                  <a:pt x="f483" y="f458"/>
                </a:cubicBezTo>
                <a:cubicBezTo>
                  <a:pt x="f484" y="f485"/>
                  <a:pt x="f486" y="f487"/>
                  <a:pt x="f488" y="f48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6" name="Freeform 8">
            <a:extLst>
              <a:ext uri="{FF2B5EF4-FFF2-40B4-BE49-F238E27FC236}">
                <a16:creationId xmlns:a16="http://schemas.microsoft.com/office/drawing/2014/main" id="{362A1641-E9C5-4E61-9D23-47312B12354B}"/>
              </a:ext>
            </a:extLst>
          </p:cNvPr>
          <p:cNvSpPr/>
          <p:nvPr/>
        </p:nvSpPr>
        <p:spPr>
          <a:xfrm>
            <a:off x="1558000" y="712262"/>
            <a:ext cx="1838328" cy="1901823"/>
          </a:xfrm>
          <a:custGeom>
            <a:avLst/>
            <a:gdLst>
              <a:gd name="f0" fmla="val 10800000"/>
              <a:gd name="f1" fmla="val 5400000"/>
              <a:gd name="f2" fmla="val 360"/>
              <a:gd name="f3" fmla="val 180"/>
              <a:gd name="f4" fmla="val w"/>
              <a:gd name="f5" fmla="val h"/>
              <a:gd name="f6" fmla="val 0"/>
              <a:gd name="f7" fmla="val 878"/>
              <a:gd name="f8" fmla="val 909"/>
              <a:gd name="f9" fmla="val 566"/>
              <a:gd name="f10" fmla="val 679"/>
              <a:gd name="f11" fmla="val 552"/>
              <a:gd name="f12" fmla="val 739"/>
              <a:gd name="f13" fmla="val 520"/>
              <a:gd name="f14" fmla="val 797"/>
              <a:gd name="f15" fmla="val 544"/>
              <a:gd name="f16" fmla="val 862"/>
              <a:gd name="f17" fmla="val 549"/>
              <a:gd name="f18" fmla="val 875"/>
              <a:gd name="f19" fmla="val 889"/>
              <a:gd name="f20" fmla="val 541"/>
              <a:gd name="f21" fmla="val 900"/>
              <a:gd name="f22" fmla="val 531"/>
              <a:gd name="f23" fmla="val 906"/>
              <a:gd name="f24" fmla="val 509"/>
              <a:gd name="f25" fmla="val 901"/>
              <a:gd name="f26" fmla="val 494"/>
              <a:gd name="f27" fmla="val 895"/>
              <a:gd name="f28" fmla="val 489"/>
              <a:gd name="f29" fmla="val 883"/>
              <a:gd name="f30" fmla="val 868"/>
              <a:gd name="f31" fmla="val 491"/>
              <a:gd name="f32" fmla="val 817"/>
              <a:gd name="f33" fmla="val 486"/>
              <a:gd name="f34" fmla="val 766"/>
              <a:gd name="f35" fmla="val 478"/>
              <a:gd name="f36" fmla="val 716"/>
              <a:gd name="f37" fmla="val 477"/>
              <a:gd name="f38" fmla="val 712"/>
              <a:gd name="f39" fmla="val 476"/>
              <a:gd name="f40" fmla="val 707"/>
              <a:gd name="f41" fmla="val 475"/>
              <a:gd name="f42" fmla="val 703"/>
              <a:gd name="f43" fmla="val 468"/>
              <a:gd name="f44" fmla="val 682"/>
              <a:gd name="f45" fmla="val 472"/>
              <a:gd name="f46" fmla="val 654"/>
              <a:gd name="f47" fmla="val 439"/>
              <a:gd name="f48" fmla="val 650"/>
              <a:gd name="f49" fmla="val 402"/>
              <a:gd name="f50" fmla="val 644"/>
              <a:gd name="f51" fmla="val 366"/>
              <a:gd name="f52" fmla="val 640"/>
              <a:gd name="f53" fmla="val 339"/>
              <a:gd name="f54" fmla="val 674"/>
              <a:gd name="f55" fmla="val 310"/>
              <a:gd name="f56" fmla="val 711"/>
              <a:gd name="f57" fmla="val 305"/>
              <a:gd name="f58" fmla="val 751"/>
              <a:gd name="f59" fmla="val 319"/>
              <a:gd name="f60" fmla="val 795"/>
              <a:gd name="f61" fmla="val 322"/>
              <a:gd name="f62" fmla="val 803"/>
              <a:gd name="f63" fmla="val 326"/>
              <a:gd name="f64" fmla="val 807"/>
              <a:gd name="f65" fmla="val 335"/>
              <a:gd name="f66" fmla="val 808"/>
              <a:gd name="f67" fmla="val 343"/>
              <a:gd name="f68" fmla="val 350"/>
              <a:gd name="f69" fmla="val 811"/>
              <a:gd name="f70" fmla="val 356"/>
              <a:gd name="f71" fmla="val 365"/>
              <a:gd name="f72" fmla="val 826"/>
              <a:gd name="f73" fmla="val 371"/>
              <a:gd name="f74" fmla="val 837"/>
              <a:gd name="f75" fmla="val 850"/>
              <a:gd name="f76" fmla="val 362"/>
              <a:gd name="f77" fmla="val 861"/>
              <a:gd name="f78" fmla="val 859"/>
              <a:gd name="f79" fmla="val 340"/>
              <a:gd name="f80" fmla="val 858"/>
              <a:gd name="f81" fmla="val 329"/>
              <a:gd name="f82" fmla="val 317"/>
              <a:gd name="f83" fmla="val 856"/>
              <a:gd name="f84" fmla="val 306"/>
              <a:gd name="f85" fmla="val 855"/>
              <a:gd name="f86" fmla="val 301"/>
              <a:gd name="f87" fmla="val 854"/>
              <a:gd name="f88" fmla="val 296"/>
              <a:gd name="f89" fmla="val 852"/>
              <a:gd name="f90" fmla="val 293"/>
              <a:gd name="f91" fmla="val 846"/>
              <a:gd name="f92" fmla="val 275"/>
              <a:gd name="f93" fmla="val 802"/>
              <a:gd name="f94" fmla="val 248"/>
              <a:gd name="f95" fmla="val 762"/>
              <a:gd name="f96" fmla="val 218"/>
              <a:gd name="f97" fmla="val 724"/>
              <a:gd name="f98" fmla="val 205"/>
              <a:gd name="f99" fmla="val 737"/>
              <a:gd name="f100" fmla="val 198"/>
              <a:gd name="f101" fmla="val 753"/>
              <a:gd name="f102" fmla="val 202"/>
              <a:gd name="f103" fmla="val 773"/>
              <a:gd name="f104" fmla="val 206"/>
              <a:gd name="f105" fmla="val 791"/>
              <a:gd name="f106" fmla="val 212"/>
              <a:gd name="f107" fmla="val 809"/>
              <a:gd name="f108" fmla="val 222"/>
              <a:gd name="f109" fmla="val 825"/>
              <a:gd name="f110" fmla="val 230"/>
              <a:gd name="f111" fmla="val 838"/>
              <a:gd name="f112" fmla="val 238"/>
              <a:gd name="f113" fmla="val 257"/>
              <a:gd name="f114" fmla="val 268"/>
              <a:gd name="f115" fmla="val 276"/>
              <a:gd name="f116" fmla="val 282"/>
              <a:gd name="f117" fmla="val 286"/>
              <a:gd name="f118" fmla="val 876"/>
              <a:gd name="f119" fmla="val 290"/>
              <a:gd name="f120" fmla="val 884"/>
              <a:gd name="f121" fmla="val 285"/>
              <a:gd name="f122" fmla="val 893"/>
              <a:gd name="f123" fmla="val 280"/>
              <a:gd name="f124" fmla="val 902"/>
              <a:gd name="f125" fmla="val 271"/>
              <a:gd name="f126" fmla="val 262"/>
              <a:gd name="f127" fmla="val 255"/>
              <a:gd name="f128" fmla="val 899"/>
              <a:gd name="f129" fmla="val 240"/>
              <a:gd name="f130" fmla="val 210"/>
              <a:gd name="f131" fmla="val 201"/>
              <a:gd name="f132" fmla="val 181"/>
              <a:gd name="f133" fmla="val 836"/>
              <a:gd name="f134" fmla="val 155"/>
              <a:gd name="f135" fmla="val 129"/>
              <a:gd name="f136" fmla="val 767"/>
              <a:gd name="f137" fmla="val 120"/>
              <a:gd name="f138" fmla="val 755"/>
              <a:gd name="f139" fmla="val 119"/>
              <a:gd name="f140" fmla="val 747"/>
              <a:gd name="f141" fmla="val 127"/>
              <a:gd name="f142" fmla="val 733"/>
              <a:gd name="f143" fmla="val 152"/>
              <a:gd name="f144" fmla="val 687"/>
              <a:gd name="f145" fmla="val 164"/>
              <a:gd name="f146" fmla="val 638"/>
              <a:gd name="f147" fmla="val 143"/>
              <a:gd name="f148" fmla="val 586"/>
              <a:gd name="f149" fmla="val 134"/>
              <a:gd name="f150" fmla="val 562"/>
              <a:gd name="f151" fmla="val 123"/>
              <a:gd name="f152" fmla="val 538"/>
              <a:gd name="f153" fmla="val 512"/>
              <a:gd name="f154" fmla="val 503"/>
              <a:gd name="f155" fmla="val 116"/>
              <a:gd name="f156" fmla="val 493"/>
              <a:gd name="f157" fmla="val 130"/>
              <a:gd name="f158" fmla="val 453"/>
              <a:gd name="f159" fmla="val 113"/>
              <a:gd name="f160" fmla="val 430"/>
              <a:gd name="f161" fmla="val 97"/>
              <a:gd name="f162" fmla="val 405"/>
              <a:gd name="f163" fmla="val 67"/>
              <a:gd name="f164" fmla="val 38"/>
              <a:gd name="f165" fmla="val 307"/>
              <a:gd name="f166" fmla="val 7"/>
              <a:gd name="f167" fmla="val 258"/>
              <a:gd name="f168" fmla="val 247"/>
              <a:gd name="f169" fmla="val 237"/>
              <a:gd name="f170" fmla="val 5"/>
              <a:gd name="f171" fmla="val 225"/>
              <a:gd name="f172" fmla="val 26"/>
              <a:gd name="f173" fmla="val 173"/>
              <a:gd name="f174" fmla="val 46"/>
              <a:gd name="f175" fmla="val 121"/>
              <a:gd name="f176" fmla="val 66"/>
              <a:gd name="f177" fmla="val 68"/>
              <a:gd name="f178" fmla="val 70"/>
              <a:gd name="f179" fmla="val 59"/>
              <a:gd name="f180" fmla="val 77"/>
              <a:gd name="f181" fmla="val 54"/>
              <a:gd name="f182" fmla="val 87"/>
              <a:gd name="f183" fmla="val 52"/>
              <a:gd name="f184" fmla="val 144"/>
              <a:gd name="f185" fmla="val 37"/>
              <a:gd name="f186" fmla="val 200"/>
              <a:gd name="f187" fmla="val 21"/>
              <a:gd name="f188" fmla="val 6"/>
              <a:gd name="f189" fmla="val 281"/>
              <a:gd name="f190" fmla="val 312"/>
              <a:gd name="f191" fmla="val 24"/>
              <a:gd name="f192" fmla="val 311"/>
              <a:gd name="f193" fmla="val 49"/>
              <a:gd name="f194" fmla="val 309"/>
              <a:gd name="f195" fmla="val 84"/>
              <a:gd name="f196" fmla="val 308"/>
              <a:gd name="f197" fmla="val 101"/>
              <a:gd name="f198" fmla="val 105"/>
              <a:gd name="f199" fmla="val 110"/>
              <a:gd name="f200" fmla="val 303"/>
              <a:gd name="f201" fmla="val 111"/>
              <a:gd name="f202" fmla="val 298"/>
              <a:gd name="f203" fmla="val 112"/>
              <a:gd name="f204" fmla="val 108"/>
              <a:gd name="f205" fmla="val 294"/>
              <a:gd name="f206" fmla="val 93"/>
              <a:gd name="f207" fmla="val 278"/>
              <a:gd name="f208" fmla="val 82"/>
              <a:gd name="f209" fmla="val 270"/>
              <a:gd name="f210" fmla="val 261"/>
              <a:gd name="f211" fmla="val 56"/>
              <a:gd name="f212" fmla="val 231"/>
              <a:gd name="f213" fmla="val 50"/>
              <a:gd name="f214" fmla="val 138"/>
              <a:gd name="f215" fmla="val 72"/>
              <a:gd name="f216" fmla="val 102"/>
              <a:gd name="f217" fmla="val 106"/>
              <a:gd name="f218" fmla="val 71"/>
              <a:gd name="f219" fmla="val 136"/>
              <a:gd name="f220" fmla="val 177"/>
              <a:gd name="f221" fmla="val 73"/>
              <a:gd name="f222" fmla="val 216"/>
              <a:gd name="f223" fmla="val 74"/>
              <a:gd name="f224" fmla="val 219"/>
              <a:gd name="f225" fmla="val 76"/>
              <a:gd name="f226" fmla="val 223"/>
              <a:gd name="f227" fmla="val 78"/>
              <a:gd name="f228" fmla="val 109"/>
              <a:gd name="f229" fmla="val 265"/>
              <a:gd name="f230" fmla="val 139"/>
              <a:gd name="f231" fmla="val 191"/>
              <a:gd name="f232" fmla="val 354"/>
              <a:gd name="f233" fmla="val 203"/>
              <a:gd name="f234" fmla="val 344"/>
              <a:gd name="f235" fmla="val 245"/>
              <a:gd name="f236" fmla="val 325"/>
              <a:gd name="f237" fmla="val 299"/>
              <a:gd name="f238" fmla="val 277"/>
              <a:gd name="f239" fmla="val 415"/>
              <a:gd name="f240" fmla="val 463"/>
              <a:gd name="f241" fmla="val 332"/>
              <a:gd name="f242" fmla="val 482"/>
              <a:gd name="f243" fmla="val 501"/>
              <a:gd name="f244" fmla="val 368"/>
              <a:gd name="f245" fmla="val 523"/>
              <a:gd name="f246" fmla="val 382"/>
              <a:gd name="f247" fmla="val 546"/>
              <a:gd name="f248" fmla="val 396"/>
              <a:gd name="f249" fmla="val 570"/>
              <a:gd name="f250" fmla="val 397"/>
              <a:gd name="f251" fmla="val 596"/>
              <a:gd name="f252" fmla="val 386"/>
              <a:gd name="f253" fmla="val 615"/>
              <a:gd name="f254" fmla="val 378"/>
              <a:gd name="f255" fmla="val 625"/>
              <a:gd name="f256" fmla="val 626"/>
              <a:gd name="f257" fmla="val 627"/>
              <a:gd name="f258" fmla="val 629"/>
              <a:gd name="f259" fmla="val 630"/>
              <a:gd name="f260" fmla="val 264"/>
              <a:gd name="f261" fmla="val 631"/>
              <a:gd name="f262" fmla="val 242"/>
              <a:gd name="f263" fmla="val 250"/>
              <a:gd name="f264" fmla="val 670"/>
              <a:gd name="f265" fmla="val 683"/>
              <a:gd name="f266" fmla="val 694"/>
              <a:gd name="f267" fmla="val 284"/>
              <a:gd name="f268" fmla="val 701"/>
              <a:gd name="f269" fmla="val 709"/>
              <a:gd name="f270" fmla="val 297"/>
              <a:gd name="f271" fmla="val 721"/>
              <a:gd name="f272" fmla="val 741"/>
              <a:gd name="f273" fmla="val 287"/>
              <a:gd name="f274" fmla="val 782"/>
              <a:gd name="f275" fmla="val 295"/>
              <a:gd name="f276" fmla="val 801"/>
              <a:gd name="f277" fmla="val 812"/>
              <a:gd name="f278" fmla="val 269"/>
              <a:gd name="f279" fmla="val 833"/>
              <a:gd name="f280" fmla="val 263"/>
              <a:gd name="f281" fmla="val 866"/>
              <a:gd name="f282" fmla="val 259"/>
              <a:gd name="f283" fmla="val 288"/>
              <a:gd name="f284" fmla="val 321"/>
              <a:gd name="f285" fmla="val 353"/>
              <a:gd name="f286" fmla="val 865"/>
              <a:gd name="f287" fmla="val 427"/>
              <a:gd name="f288" fmla="val 460"/>
              <a:gd name="f289" fmla="val 779"/>
              <a:gd name="f290" fmla="val 498"/>
              <a:gd name="f291" fmla="val 752"/>
              <a:gd name="f292" fmla="val 734"/>
              <a:gd name="f293" fmla="val 576"/>
              <a:gd name="f294" fmla="val 608"/>
              <a:gd name="f295" fmla="val 698"/>
              <a:gd name="f296" fmla="val 634"/>
              <a:gd name="f297" fmla="val 672"/>
              <a:gd name="f298" fmla="val 658"/>
              <a:gd name="f299" fmla="val 695"/>
              <a:gd name="f300" fmla="val 618"/>
              <a:gd name="f301" fmla="val 743"/>
              <a:gd name="f302" fmla="val 623"/>
              <a:gd name="f303" fmla="val 796"/>
              <a:gd name="f304" fmla="val 624"/>
              <a:gd name="f305" fmla="val 815"/>
              <a:gd name="f306" fmla="val 820"/>
              <a:gd name="f307" fmla="val 656"/>
              <a:gd name="f308" fmla="val 835"/>
              <a:gd name="f309" fmla="val 653"/>
              <a:gd name="f310" fmla="val 847"/>
              <a:gd name="f311" fmla="val 637"/>
              <a:gd name="f312" fmla="val 628"/>
              <a:gd name="f313" fmla="val 620"/>
              <a:gd name="f314" fmla="val 612"/>
              <a:gd name="f315" fmla="val 604"/>
              <a:gd name="f316" fmla="val 588"/>
              <a:gd name="f317" fmla="val 583"/>
              <a:gd name="f318" fmla="val 582"/>
              <a:gd name="f319" fmla="val 831"/>
              <a:gd name="f320" fmla="val 793"/>
              <a:gd name="f321" fmla="val 580"/>
              <a:gd name="f322" fmla="val 578"/>
              <a:gd name="f323" fmla="val 717"/>
              <a:gd name="f324" fmla="val 577"/>
              <a:gd name="f325" fmla="val 705"/>
              <a:gd name="f326" fmla="val 575"/>
              <a:gd name="f327" fmla="val 692"/>
              <a:gd name="f328" fmla="val 573"/>
              <a:gd name="f329" fmla="val 680"/>
              <a:gd name="f330" fmla="val 571"/>
              <a:gd name="f331" fmla="val 568"/>
              <a:gd name="f332" fmla="+- 0 0 -90"/>
              <a:gd name="f333" fmla="*/ f4 1 878"/>
              <a:gd name="f334" fmla="*/ f5 1 909"/>
              <a:gd name="f335" fmla="val f6"/>
              <a:gd name="f336" fmla="val f7"/>
              <a:gd name="f337" fmla="val f8"/>
              <a:gd name="f338" fmla="*/ f332 f0 1"/>
              <a:gd name="f339" fmla="+- f337 0 f335"/>
              <a:gd name="f340" fmla="+- f336 0 f335"/>
              <a:gd name="f341" fmla="*/ f338 1 f3"/>
              <a:gd name="f342" fmla="*/ f340 1 878"/>
              <a:gd name="f343" fmla="*/ f339 1 909"/>
              <a:gd name="f344" fmla="*/ 544 f340 1"/>
              <a:gd name="f345" fmla="*/ 862 f339 1"/>
              <a:gd name="f346" fmla="*/ 509 f340 1"/>
              <a:gd name="f347" fmla="*/ 901 f339 1"/>
              <a:gd name="f348" fmla="*/ 478 f340 1"/>
              <a:gd name="f349" fmla="*/ 716 f339 1"/>
              <a:gd name="f350" fmla="*/ 439 f340 1"/>
              <a:gd name="f351" fmla="*/ 650 f339 1"/>
              <a:gd name="f352" fmla="*/ 319 f340 1"/>
              <a:gd name="f353" fmla="*/ 795 f339 1"/>
              <a:gd name="f354" fmla="*/ 356 f340 1"/>
              <a:gd name="f355" fmla="*/ 817 f339 1"/>
              <a:gd name="f356" fmla="*/ 340 f340 1"/>
              <a:gd name="f357" fmla="*/ 858 f339 1"/>
              <a:gd name="f358" fmla="*/ 293 f340 1"/>
              <a:gd name="f359" fmla="*/ 846 f339 1"/>
              <a:gd name="f360" fmla="*/ 202 f340 1"/>
              <a:gd name="f361" fmla="*/ 773 f339 1"/>
              <a:gd name="f362" fmla="*/ 257 f340 1"/>
              <a:gd name="f363" fmla="*/ 850 f339 1"/>
              <a:gd name="f364" fmla="*/ 285 f340 1"/>
              <a:gd name="f365" fmla="*/ 893 f339 1"/>
              <a:gd name="f366" fmla="*/ 240 f340 1"/>
              <a:gd name="f367" fmla="*/ 899 f339 1"/>
              <a:gd name="f368" fmla="*/ 129 f340 1"/>
              <a:gd name="f369" fmla="*/ 767 f339 1"/>
              <a:gd name="f370" fmla="*/ 143 f340 1"/>
              <a:gd name="f371" fmla="*/ 586 f339 1"/>
              <a:gd name="f372" fmla="*/ 119 f340 1"/>
              <a:gd name="f373" fmla="*/ 486 f339 1"/>
              <a:gd name="f374" fmla="*/ 7 f340 1"/>
              <a:gd name="f375" fmla="*/ 258 f339 1"/>
              <a:gd name="f376" fmla="*/ 66 f340 1"/>
              <a:gd name="f377" fmla="*/ 68 f339 1"/>
              <a:gd name="f378" fmla="*/ 6 f339 1"/>
              <a:gd name="f379" fmla="*/ 308 f340 1"/>
              <a:gd name="f380" fmla="*/ 101 f339 1"/>
              <a:gd name="f381" fmla="*/ 294 f340 1"/>
              <a:gd name="f382" fmla="*/ 105 f339 1"/>
              <a:gd name="f383" fmla="*/ 231 f340 1"/>
              <a:gd name="f384" fmla="*/ 50 f339 1"/>
              <a:gd name="f385" fmla="*/ 73 f340 1"/>
              <a:gd name="f386" fmla="*/ 216 f339 1"/>
              <a:gd name="f387" fmla="*/ 177 f340 1"/>
              <a:gd name="f388" fmla="*/ 340 f339 1"/>
              <a:gd name="f389" fmla="*/ 299 f340 1"/>
              <a:gd name="f390" fmla="*/ 301 f339 1"/>
              <a:gd name="f391" fmla="*/ 523 f340 1"/>
              <a:gd name="f392" fmla="*/ 382 f339 1"/>
              <a:gd name="f393" fmla="*/ 626 f340 1"/>
              <a:gd name="f394" fmla="*/ 344 f339 1"/>
              <a:gd name="f395" fmla="*/ 654 f340 1"/>
              <a:gd name="f396" fmla="*/ 250 f339 1"/>
              <a:gd name="f397" fmla="*/ 721 f340 1"/>
              <a:gd name="f398" fmla="*/ 294 f339 1"/>
              <a:gd name="f399" fmla="*/ 833 f340 1"/>
              <a:gd name="f400" fmla="*/ 263 f339 1"/>
              <a:gd name="f401" fmla="*/ 865 f340 1"/>
              <a:gd name="f402" fmla="*/ 386 f339 1"/>
              <a:gd name="f403" fmla="*/ 734 f340 1"/>
              <a:gd name="f404" fmla="*/ 576 f339 1"/>
              <a:gd name="f405" fmla="*/ 623 f340 1"/>
              <a:gd name="f406" fmla="*/ 796 f339 1"/>
              <a:gd name="f407" fmla="*/ 653 f340 1"/>
              <a:gd name="f408" fmla="*/ 847 f339 1"/>
              <a:gd name="f409" fmla="*/ 604 f340 1"/>
              <a:gd name="f410" fmla="*/ 856 f339 1"/>
              <a:gd name="f411" fmla="*/ 578 f340 1"/>
              <a:gd name="f412" fmla="*/ 717 f339 1"/>
              <a:gd name="f413" fmla="*/ 566 f340 1"/>
              <a:gd name="f414" fmla="*/ 679 f339 1"/>
              <a:gd name="f415" fmla="+- f341 0 f1"/>
              <a:gd name="f416" fmla="*/ f344 1 878"/>
              <a:gd name="f417" fmla="*/ f345 1 909"/>
              <a:gd name="f418" fmla="*/ f346 1 878"/>
              <a:gd name="f419" fmla="*/ f347 1 909"/>
              <a:gd name="f420" fmla="*/ f348 1 878"/>
              <a:gd name="f421" fmla="*/ f349 1 909"/>
              <a:gd name="f422" fmla="*/ f350 1 878"/>
              <a:gd name="f423" fmla="*/ f351 1 909"/>
              <a:gd name="f424" fmla="*/ f352 1 878"/>
              <a:gd name="f425" fmla="*/ f353 1 909"/>
              <a:gd name="f426" fmla="*/ f354 1 878"/>
              <a:gd name="f427" fmla="*/ f355 1 909"/>
              <a:gd name="f428" fmla="*/ f356 1 878"/>
              <a:gd name="f429" fmla="*/ f357 1 909"/>
              <a:gd name="f430" fmla="*/ f358 1 878"/>
              <a:gd name="f431" fmla="*/ f359 1 909"/>
              <a:gd name="f432" fmla="*/ f360 1 878"/>
              <a:gd name="f433" fmla="*/ f361 1 909"/>
              <a:gd name="f434" fmla="*/ f362 1 878"/>
              <a:gd name="f435" fmla="*/ f363 1 909"/>
              <a:gd name="f436" fmla="*/ f364 1 878"/>
              <a:gd name="f437" fmla="*/ f365 1 909"/>
              <a:gd name="f438" fmla="*/ f366 1 878"/>
              <a:gd name="f439" fmla="*/ f367 1 909"/>
              <a:gd name="f440" fmla="*/ f368 1 878"/>
              <a:gd name="f441" fmla="*/ f369 1 909"/>
              <a:gd name="f442" fmla="*/ f370 1 878"/>
              <a:gd name="f443" fmla="*/ f371 1 909"/>
              <a:gd name="f444" fmla="*/ f372 1 878"/>
              <a:gd name="f445" fmla="*/ f373 1 909"/>
              <a:gd name="f446" fmla="*/ f374 1 878"/>
              <a:gd name="f447" fmla="*/ f375 1 909"/>
              <a:gd name="f448" fmla="*/ f376 1 878"/>
              <a:gd name="f449" fmla="*/ f377 1 909"/>
              <a:gd name="f450" fmla="*/ f378 1 909"/>
              <a:gd name="f451" fmla="*/ f379 1 878"/>
              <a:gd name="f452" fmla="*/ f380 1 909"/>
              <a:gd name="f453" fmla="*/ f381 1 878"/>
              <a:gd name="f454" fmla="*/ f382 1 909"/>
              <a:gd name="f455" fmla="*/ f383 1 878"/>
              <a:gd name="f456" fmla="*/ f384 1 909"/>
              <a:gd name="f457" fmla="*/ f385 1 878"/>
              <a:gd name="f458" fmla="*/ f386 1 909"/>
              <a:gd name="f459" fmla="*/ f387 1 878"/>
              <a:gd name="f460" fmla="*/ f388 1 909"/>
              <a:gd name="f461" fmla="*/ f389 1 878"/>
              <a:gd name="f462" fmla="*/ f390 1 909"/>
              <a:gd name="f463" fmla="*/ f391 1 878"/>
              <a:gd name="f464" fmla="*/ f392 1 909"/>
              <a:gd name="f465" fmla="*/ f393 1 878"/>
              <a:gd name="f466" fmla="*/ f394 1 909"/>
              <a:gd name="f467" fmla="*/ f395 1 878"/>
              <a:gd name="f468" fmla="*/ f396 1 909"/>
              <a:gd name="f469" fmla="*/ f397 1 878"/>
              <a:gd name="f470" fmla="*/ f398 1 909"/>
              <a:gd name="f471" fmla="*/ f399 1 878"/>
              <a:gd name="f472" fmla="*/ f400 1 909"/>
              <a:gd name="f473" fmla="*/ f401 1 878"/>
              <a:gd name="f474" fmla="*/ f402 1 909"/>
              <a:gd name="f475" fmla="*/ f403 1 878"/>
              <a:gd name="f476" fmla="*/ f404 1 909"/>
              <a:gd name="f477" fmla="*/ f405 1 878"/>
              <a:gd name="f478" fmla="*/ f406 1 909"/>
              <a:gd name="f479" fmla="*/ f407 1 878"/>
              <a:gd name="f480" fmla="*/ f408 1 909"/>
              <a:gd name="f481" fmla="*/ f409 1 878"/>
              <a:gd name="f482" fmla="*/ f410 1 909"/>
              <a:gd name="f483" fmla="*/ f411 1 878"/>
              <a:gd name="f484" fmla="*/ f412 1 909"/>
              <a:gd name="f485" fmla="*/ f413 1 878"/>
              <a:gd name="f486" fmla="*/ f414 1 909"/>
              <a:gd name="f487" fmla="*/ 0 1 f342"/>
              <a:gd name="f488" fmla="*/ f336 1 f342"/>
              <a:gd name="f489" fmla="*/ 0 1 f343"/>
              <a:gd name="f490" fmla="*/ f337 1 f343"/>
              <a:gd name="f491" fmla="*/ f416 1 f342"/>
              <a:gd name="f492" fmla="*/ f417 1 f343"/>
              <a:gd name="f493" fmla="*/ f418 1 f342"/>
              <a:gd name="f494" fmla="*/ f419 1 f343"/>
              <a:gd name="f495" fmla="*/ f420 1 f342"/>
              <a:gd name="f496" fmla="*/ f421 1 f343"/>
              <a:gd name="f497" fmla="*/ f422 1 f342"/>
              <a:gd name="f498" fmla="*/ f423 1 f343"/>
              <a:gd name="f499" fmla="*/ f424 1 f342"/>
              <a:gd name="f500" fmla="*/ f425 1 f343"/>
              <a:gd name="f501" fmla="*/ f426 1 f342"/>
              <a:gd name="f502" fmla="*/ f427 1 f343"/>
              <a:gd name="f503" fmla="*/ f428 1 f342"/>
              <a:gd name="f504" fmla="*/ f429 1 f343"/>
              <a:gd name="f505" fmla="*/ f430 1 f342"/>
              <a:gd name="f506" fmla="*/ f431 1 f343"/>
              <a:gd name="f507" fmla="*/ f432 1 f342"/>
              <a:gd name="f508" fmla="*/ f433 1 f343"/>
              <a:gd name="f509" fmla="*/ f434 1 f342"/>
              <a:gd name="f510" fmla="*/ f435 1 f343"/>
              <a:gd name="f511" fmla="*/ f436 1 f342"/>
              <a:gd name="f512" fmla="*/ f437 1 f343"/>
              <a:gd name="f513" fmla="*/ f438 1 f342"/>
              <a:gd name="f514" fmla="*/ f439 1 f343"/>
              <a:gd name="f515" fmla="*/ f440 1 f342"/>
              <a:gd name="f516" fmla="*/ f441 1 f343"/>
              <a:gd name="f517" fmla="*/ f442 1 f342"/>
              <a:gd name="f518" fmla="*/ f443 1 f343"/>
              <a:gd name="f519" fmla="*/ f444 1 f342"/>
              <a:gd name="f520" fmla="*/ f445 1 f343"/>
              <a:gd name="f521" fmla="*/ f446 1 f342"/>
              <a:gd name="f522" fmla="*/ f447 1 f343"/>
              <a:gd name="f523" fmla="*/ f448 1 f342"/>
              <a:gd name="f524" fmla="*/ f449 1 f343"/>
              <a:gd name="f525" fmla="*/ f450 1 f343"/>
              <a:gd name="f526" fmla="*/ f451 1 f342"/>
              <a:gd name="f527" fmla="*/ f452 1 f343"/>
              <a:gd name="f528" fmla="*/ f453 1 f342"/>
              <a:gd name="f529" fmla="*/ f454 1 f343"/>
              <a:gd name="f530" fmla="*/ f455 1 f342"/>
              <a:gd name="f531" fmla="*/ f456 1 f343"/>
              <a:gd name="f532" fmla="*/ f457 1 f342"/>
              <a:gd name="f533" fmla="*/ f458 1 f343"/>
              <a:gd name="f534" fmla="*/ f459 1 f342"/>
              <a:gd name="f535" fmla="*/ f460 1 f343"/>
              <a:gd name="f536" fmla="*/ f461 1 f342"/>
              <a:gd name="f537" fmla="*/ f462 1 f343"/>
              <a:gd name="f538" fmla="*/ f463 1 f342"/>
              <a:gd name="f539" fmla="*/ f464 1 f343"/>
              <a:gd name="f540" fmla="*/ f465 1 f342"/>
              <a:gd name="f541" fmla="*/ f466 1 f343"/>
              <a:gd name="f542" fmla="*/ f467 1 f342"/>
              <a:gd name="f543" fmla="*/ f468 1 f343"/>
              <a:gd name="f544" fmla="*/ f469 1 f342"/>
              <a:gd name="f545" fmla="*/ f470 1 f343"/>
              <a:gd name="f546" fmla="*/ f471 1 f342"/>
              <a:gd name="f547" fmla="*/ f472 1 f343"/>
              <a:gd name="f548" fmla="*/ f473 1 f342"/>
              <a:gd name="f549" fmla="*/ f474 1 f343"/>
              <a:gd name="f550" fmla="*/ f475 1 f342"/>
              <a:gd name="f551" fmla="*/ f476 1 f343"/>
              <a:gd name="f552" fmla="*/ f477 1 f342"/>
              <a:gd name="f553" fmla="*/ f478 1 f343"/>
              <a:gd name="f554" fmla="*/ f479 1 f342"/>
              <a:gd name="f555" fmla="*/ f480 1 f343"/>
              <a:gd name="f556" fmla="*/ f481 1 f342"/>
              <a:gd name="f557" fmla="*/ f482 1 f343"/>
              <a:gd name="f558" fmla="*/ f483 1 f342"/>
              <a:gd name="f559" fmla="*/ f484 1 f343"/>
              <a:gd name="f560" fmla="*/ f485 1 f342"/>
              <a:gd name="f561" fmla="*/ f486 1 f343"/>
              <a:gd name="f562" fmla="*/ f487 f333 1"/>
              <a:gd name="f563" fmla="*/ f488 f333 1"/>
              <a:gd name="f564" fmla="*/ f490 f334 1"/>
              <a:gd name="f565" fmla="*/ f489 f334 1"/>
              <a:gd name="f566" fmla="*/ f491 f333 1"/>
              <a:gd name="f567" fmla="*/ f492 f334 1"/>
              <a:gd name="f568" fmla="*/ f493 f333 1"/>
              <a:gd name="f569" fmla="*/ f494 f334 1"/>
              <a:gd name="f570" fmla="*/ f495 f333 1"/>
              <a:gd name="f571" fmla="*/ f496 f334 1"/>
              <a:gd name="f572" fmla="*/ f497 f333 1"/>
              <a:gd name="f573" fmla="*/ f498 f334 1"/>
              <a:gd name="f574" fmla="*/ f499 f333 1"/>
              <a:gd name="f575" fmla="*/ f500 f334 1"/>
              <a:gd name="f576" fmla="*/ f501 f333 1"/>
              <a:gd name="f577" fmla="*/ f502 f334 1"/>
              <a:gd name="f578" fmla="*/ f503 f333 1"/>
              <a:gd name="f579" fmla="*/ f504 f334 1"/>
              <a:gd name="f580" fmla="*/ f505 f333 1"/>
              <a:gd name="f581" fmla="*/ f506 f334 1"/>
              <a:gd name="f582" fmla="*/ f507 f333 1"/>
              <a:gd name="f583" fmla="*/ f508 f334 1"/>
              <a:gd name="f584" fmla="*/ f509 f333 1"/>
              <a:gd name="f585" fmla="*/ f510 f334 1"/>
              <a:gd name="f586" fmla="*/ f511 f333 1"/>
              <a:gd name="f587" fmla="*/ f512 f334 1"/>
              <a:gd name="f588" fmla="*/ f513 f333 1"/>
              <a:gd name="f589" fmla="*/ f514 f334 1"/>
              <a:gd name="f590" fmla="*/ f515 f333 1"/>
              <a:gd name="f591" fmla="*/ f516 f334 1"/>
              <a:gd name="f592" fmla="*/ f517 f333 1"/>
              <a:gd name="f593" fmla="*/ f518 f334 1"/>
              <a:gd name="f594" fmla="*/ f519 f333 1"/>
              <a:gd name="f595" fmla="*/ f520 f334 1"/>
              <a:gd name="f596" fmla="*/ f521 f333 1"/>
              <a:gd name="f597" fmla="*/ f522 f334 1"/>
              <a:gd name="f598" fmla="*/ f523 f333 1"/>
              <a:gd name="f599" fmla="*/ f524 f334 1"/>
              <a:gd name="f600" fmla="*/ f525 f334 1"/>
              <a:gd name="f601" fmla="*/ f526 f333 1"/>
              <a:gd name="f602" fmla="*/ f527 f334 1"/>
              <a:gd name="f603" fmla="*/ f528 f333 1"/>
              <a:gd name="f604" fmla="*/ f529 f334 1"/>
              <a:gd name="f605" fmla="*/ f530 f333 1"/>
              <a:gd name="f606" fmla="*/ f531 f334 1"/>
              <a:gd name="f607" fmla="*/ f532 f333 1"/>
              <a:gd name="f608" fmla="*/ f533 f334 1"/>
              <a:gd name="f609" fmla="*/ f534 f333 1"/>
              <a:gd name="f610" fmla="*/ f535 f334 1"/>
              <a:gd name="f611" fmla="*/ f536 f333 1"/>
              <a:gd name="f612" fmla="*/ f537 f334 1"/>
              <a:gd name="f613" fmla="*/ f538 f333 1"/>
              <a:gd name="f614" fmla="*/ f539 f334 1"/>
              <a:gd name="f615" fmla="*/ f540 f333 1"/>
              <a:gd name="f616" fmla="*/ f541 f334 1"/>
              <a:gd name="f617" fmla="*/ f542 f333 1"/>
              <a:gd name="f618" fmla="*/ f543 f334 1"/>
              <a:gd name="f619" fmla="*/ f544 f333 1"/>
              <a:gd name="f620" fmla="*/ f545 f334 1"/>
              <a:gd name="f621" fmla="*/ f546 f333 1"/>
              <a:gd name="f622" fmla="*/ f547 f334 1"/>
              <a:gd name="f623" fmla="*/ f548 f333 1"/>
              <a:gd name="f624" fmla="*/ f549 f334 1"/>
              <a:gd name="f625" fmla="*/ f550 f333 1"/>
              <a:gd name="f626" fmla="*/ f551 f334 1"/>
              <a:gd name="f627" fmla="*/ f552 f333 1"/>
              <a:gd name="f628" fmla="*/ f553 f334 1"/>
              <a:gd name="f629" fmla="*/ f554 f333 1"/>
              <a:gd name="f630" fmla="*/ f555 f334 1"/>
              <a:gd name="f631" fmla="*/ f556 f333 1"/>
              <a:gd name="f632" fmla="*/ f557 f334 1"/>
              <a:gd name="f633" fmla="*/ f558 f333 1"/>
              <a:gd name="f634" fmla="*/ f559 f334 1"/>
              <a:gd name="f635" fmla="*/ f560 f333 1"/>
              <a:gd name="f636" fmla="*/ f561 f334 1"/>
            </a:gdLst>
            <a:ahLst/>
            <a:cxnLst>
              <a:cxn ang="3cd4">
                <a:pos x="hc" y="t"/>
              </a:cxn>
              <a:cxn ang="0">
                <a:pos x="r" y="vc"/>
              </a:cxn>
              <a:cxn ang="cd4">
                <a:pos x="hc" y="b"/>
              </a:cxn>
              <a:cxn ang="cd2">
                <a:pos x="l" y="vc"/>
              </a:cxn>
              <a:cxn ang="f415">
                <a:pos x="f566" y="f567"/>
              </a:cxn>
              <a:cxn ang="f415">
                <a:pos x="f568" y="f569"/>
              </a:cxn>
              <a:cxn ang="f415">
                <a:pos x="f570" y="f571"/>
              </a:cxn>
              <a:cxn ang="f415">
                <a:pos x="f572" y="f573"/>
              </a:cxn>
              <a:cxn ang="f415">
                <a:pos x="f574" y="f575"/>
              </a:cxn>
              <a:cxn ang="f415">
                <a:pos x="f576" y="f577"/>
              </a:cxn>
              <a:cxn ang="f415">
                <a:pos x="f578" y="f579"/>
              </a:cxn>
              <a:cxn ang="f415">
                <a:pos x="f580" y="f581"/>
              </a:cxn>
              <a:cxn ang="f415">
                <a:pos x="f582" y="f583"/>
              </a:cxn>
              <a:cxn ang="f415">
                <a:pos x="f584" y="f585"/>
              </a:cxn>
              <a:cxn ang="f415">
                <a:pos x="f586" y="f587"/>
              </a:cxn>
              <a:cxn ang="f415">
                <a:pos x="f588" y="f589"/>
              </a:cxn>
              <a:cxn ang="f415">
                <a:pos x="f590" y="f591"/>
              </a:cxn>
              <a:cxn ang="f415">
                <a:pos x="f592" y="f593"/>
              </a:cxn>
              <a:cxn ang="f415">
                <a:pos x="f594" y="f595"/>
              </a:cxn>
              <a:cxn ang="f415">
                <a:pos x="f596" y="f597"/>
              </a:cxn>
              <a:cxn ang="f415">
                <a:pos x="f598" y="f599"/>
              </a:cxn>
              <a:cxn ang="f415">
                <a:pos x="f584" y="f600"/>
              </a:cxn>
              <a:cxn ang="f415">
                <a:pos x="f601" y="f602"/>
              </a:cxn>
              <a:cxn ang="f415">
                <a:pos x="f603" y="f604"/>
              </a:cxn>
              <a:cxn ang="f415">
                <a:pos x="f605" y="f606"/>
              </a:cxn>
              <a:cxn ang="f415">
                <a:pos x="f607" y="f608"/>
              </a:cxn>
              <a:cxn ang="f415">
                <a:pos x="f609" y="f610"/>
              </a:cxn>
              <a:cxn ang="f415">
                <a:pos x="f611" y="f612"/>
              </a:cxn>
              <a:cxn ang="f415">
                <a:pos x="f613" y="f614"/>
              </a:cxn>
              <a:cxn ang="f415">
                <a:pos x="f615" y="f616"/>
              </a:cxn>
              <a:cxn ang="f415">
                <a:pos x="f617" y="f618"/>
              </a:cxn>
              <a:cxn ang="f415">
                <a:pos x="f619" y="f620"/>
              </a:cxn>
              <a:cxn ang="f415">
                <a:pos x="f621" y="f622"/>
              </a:cxn>
              <a:cxn ang="f415">
                <a:pos x="f623" y="f624"/>
              </a:cxn>
              <a:cxn ang="f415">
                <a:pos x="f625" y="f626"/>
              </a:cxn>
              <a:cxn ang="f415">
                <a:pos x="f627" y="f628"/>
              </a:cxn>
              <a:cxn ang="f415">
                <a:pos x="f629" y="f630"/>
              </a:cxn>
              <a:cxn ang="f415">
                <a:pos x="f631" y="f632"/>
              </a:cxn>
              <a:cxn ang="f415">
                <a:pos x="f633" y="f634"/>
              </a:cxn>
              <a:cxn ang="f415">
                <a:pos x="f635" y="f636"/>
              </a:cxn>
            </a:cxnLst>
            <a:rect l="f562" t="f565" r="f563" b="f564"/>
            <a:pathLst>
              <a:path w="878" h="909">
                <a:moveTo>
                  <a:pt x="f9" y="f10"/>
                </a:moveTo>
                <a:cubicBezTo>
                  <a:pt x="f11" y="f12"/>
                  <a:pt x="f13" y="f14"/>
                  <a:pt x="f15" y="f16"/>
                </a:cubicBezTo>
                <a:cubicBezTo>
                  <a:pt x="f17" y="f18"/>
                  <a:pt x="f11" y="f19"/>
                  <a:pt x="f20" y="f21"/>
                </a:cubicBezTo>
                <a:cubicBezTo>
                  <a:pt x="f22" y="f8"/>
                  <a:pt x="f13" y="f23"/>
                  <a:pt x="f24" y="f25"/>
                </a:cubicBezTo>
                <a:cubicBezTo>
                  <a:pt x="f26" y="f27"/>
                  <a:pt x="f28" y="f29"/>
                  <a:pt x="f28"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6"/>
                  <a:pt x="f68" y="f69"/>
                  <a:pt x="f70" y="f32"/>
                </a:cubicBezTo>
                <a:cubicBezTo>
                  <a:pt x="f71" y="f72"/>
                  <a:pt x="f73" y="f74"/>
                  <a:pt x="f51" y="f75"/>
                </a:cubicBezTo>
                <a:cubicBezTo>
                  <a:pt x="f76" y="f77"/>
                  <a:pt x="f68" y="f78"/>
                  <a:pt x="f79" y="f80"/>
                </a:cubicBezTo>
                <a:cubicBezTo>
                  <a:pt x="f81" y="f80"/>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75"/>
                  <a:pt x="f113" y="f75"/>
                </a:cubicBezTo>
                <a:cubicBezTo>
                  <a:pt x="f114" y="f75"/>
                  <a:pt x="f115" y="f78"/>
                  <a:pt x="f116" y="f30"/>
                </a:cubicBezTo>
                <a:cubicBezTo>
                  <a:pt x="f117" y="f118"/>
                  <a:pt x="f119" y="f120"/>
                  <a:pt x="f121" y="f122"/>
                </a:cubicBezTo>
                <a:cubicBezTo>
                  <a:pt x="f123" y="f124"/>
                  <a:pt x="f125" y="f25"/>
                  <a:pt x="f126" y="f25"/>
                </a:cubicBezTo>
                <a:cubicBezTo>
                  <a:pt x="f127" y="f25"/>
                  <a:pt x="f94" y="f128"/>
                  <a:pt x="f129" y="f128"/>
                </a:cubicBezTo>
                <a:cubicBezTo>
                  <a:pt x="f108" y="f128"/>
                  <a:pt x="f130" y="f122"/>
                  <a:pt x="f131" y="f18"/>
                </a:cubicBezTo>
                <a:cubicBezTo>
                  <a:pt x="f132" y="f133"/>
                  <a:pt x="f134" y="f93"/>
                  <a:pt x="f135" y="f136"/>
                </a:cubicBezTo>
                <a:cubicBezTo>
                  <a:pt x="f137" y="f138"/>
                  <a:pt x="f139" y="f140"/>
                  <a:pt x="f141" y="f142"/>
                </a:cubicBezTo>
                <a:cubicBezTo>
                  <a:pt x="f143" y="f144"/>
                  <a:pt x="f145" y="f146"/>
                  <a:pt x="f147" y="f148"/>
                </a:cubicBezTo>
                <a:cubicBezTo>
                  <a:pt x="f149" y="f150"/>
                  <a:pt x="f151" y="f152"/>
                  <a:pt x="f137" y="f153"/>
                </a:cubicBezTo>
                <a:cubicBezTo>
                  <a:pt x="f139" y="f154"/>
                  <a:pt x="f155" y="f156"/>
                  <a:pt x="f139" y="f33"/>
                </a:cubicBezTo>
                <a:cubicBezTo>
                  <a:pt x="f157" y="f158"/>
                  <a:pt x="f159" y="f160"/>
                  <a:pt x="f161" y="f162"/>
                </a:cubicBezTo>
                <a:cubicBezTo>
                  <a:pt x="f163" y="f70"/>
                  <a:pt x="f164" y="f165"/>
                  <a:pt x="f166" y="f167"/>
                </a:cubicBezTo>
                <a:cubicBezTo>
                  <a:pt x="f6" y="f168"/>
                  <a:pt x="f6" y="f169"/>
                  <a:pt x="f170" y="f171"/>
                </a:cubicBezTo>
                <a:cubicBezTo>
                  <a:pt x="f172" y="f173"/>
                  <a:pt x="f174" y="f175"/>
                  <a:pt x="f176" y="f177"/>
                </a:cubicBezTo>
                <a:cubicBezTo>
                  <a:pt x="f178" y="f179"/>
                  <a:pt x="f180" y="f181"/>
                  <a:pt x="f182" y="f183"/>
                </a:cubicBezTo>
                <a:cubicBezTo>
                  <a:pt x="f184" y="f185"/>
                  <a:pt x="f186" y="f187"/>
                  <a:pt x="f113" y="f188"/>
                </a:cubicBezTo>
                <a:cubicBezTo>
                  <a:pt x="f189" y="f6"/>
                  <a:pt x="f190" y="f191"/>
                  <a:pt x="f192" y="f193"/>
                </a:cubicBezTo>
                <a:cubicBezTo>
                  <a:pt x="f192" y="f176"/>
                  <a:pt x="f194" y="f195"/>
                  <a:pt x="f196" y="f197"/>
                </a:cubicBezTo>
                <a:cubicBezTo>
                  <a:pt x="f165" y="f198"/>
                  <a:pt x="f165" y="f199"/>
                  <a:pt x="f200" y="f201"/>
                </a:cubicBezTo>
                <a:cubicBezTo>
                  <a:pt x="f202" y="f203"/>
                  <a:pt x="f88" y="f204"/>
                  <a:pt x="f205" y="f198"/>
                </a:cubicBezTo>
                <a:cubicBezTo>
                  <a:pt x="f117" y="f206"/>
                  <a:pt x="f207" y="f208"/>
                  <a:pt x="f209" y="f178"/>
                </a:cubicBezTo>
                <a:cubicBezTo>
                  <a:pt x="f210" y="f211"/>
                  <a:pt x="f94" y="f193"/>
                  <a:pt x="f212" y="f213"/>
                </a:cubicBezTo>
                <a:cubicBezTo>
                  <a:pt x="f132" y="f183"/>
                  <a:pt x="f214" y="f215"/>
                  <a:pt x="f216" y="f217"/>
                </a:cubicBezTo>
                <a:cubicBezTo>
                  <a:pt x="f218" y="f219"/>
                  <a:pt x="f215" y="f220"/>
                  <a:pt x="f221" y="f222"/>
                </a:cubicBezTo>
                <a:cubicBezTo>
                  <a:pt x="f223" y="f224"/>
                  <a:pt x="f225" y="f226"/>
                  <a:pt x="f227" y="f171"/>
                </a:cubicBezTo>
                <a:cubicBezTo>
                  <a:pt x="f228" y="f229"/>
                  <a:pt x="f230" y="f84"/>
                  <a:pt x="f220" y="f79"/>
                </a:cubicBezTo>
                <a:cubicBezTo>
                  <a:pt x="f231" y="f232"/>
                  <a:pt x="f233" y="f2"/>
                  <a:pt x="f108" y="f234"/>
                </a:cubicBezTo>
                <a:cubicBezTo>
                  <a:pt x="f235" y="f236"/>
                  <a:pt x="f125" y="f190"/>
                  <a:pt x="f237" y="f86"/>
                </a:cubicBezTo>
                <a:cubicBezTo>
                  <a:pt x="f2" y="f238"/>
                  <a:pt x="f239" y="f117"/>
                  <a:pt x="f240" y="f241"/>
                </a:cubicBezTo>
                <a:cubicBezTo>
                  <a:pt x="f242" y="f68"/>
                  <a:pt x="f243" y="f244"/>
                  <a:pt x="f245" y="f246"/>
                </a:cubicBezTo>
                <a:cubicBezTo>
                  <a:pt x="f247" y="f248"/>
                  <a:pt x="f249" y="f250"/>
                  <a:pt x="f251" y="f252"/>
                </a:cubicBezTo>
                <a:cubicBezTo>
                  <a:pt x="f253" y="f254"/>
                  <a:pt x="f255" y="f71"/>
                  <a:pt x="f256" y="f234"/>
                </a:cubicBezTo>
                <a:cubicBezTo>
                  <a:pt x="f257" y="f82"/>
                  <a:pt x="f258" y="f119"/>
                  <a:pt x="f259" y="f260"/>
                </a:cubicBezTo>
                <a:cubicBezTo>
                  <a:pt x="f261" y="f235"/>
                  <a:pt x="f146" y="f262"/>
                  <a:pt x="f46" y="f263"/>
                </a:cubicBezTo>
                <a:cubicBezTo>
                  <a:pt x="f264" y="f167"/>
                  <a:pt x="f265" y="f209"/>
                  <a:pt x="f266" y="f267"/>
                </a:cubicBezTo>
                <a:cubicBezTo>
                  <a:pt x="f268" y="f90"/>
                  <a:pt x="f269" y="f270"/>
                  <a:pt x="f271" y="f205"/>
                </a:cubicBezTo>
                <a:cubicBezTo>
                  <a:pt x="f272" y="f273"/>
                  <a:pt x="f95" y="f270"/>
                  <a:pt x="f274" y="f275"/>
                </a:cubicBezTo>
                <a:cubicBezTo>
                  <a:pt x="f276" y="f90"/>
                  <a:pt x="f277" y="f278"/>
                  <a:pt x="f279" y="f280"/>
                </a:cubicBezTo>
                <a:cubicBezTo>
                  <a:pt x="f77" y="f127"/>
                  <a:pt x="f281" y="f282"/>
                  <a:pt x="f16" y="f283"/>
                </a:cubicBezTo>
                <a:cubicBezTo>
                  <a:pt x="f80" y="f284"/>
                  <a:pt x="f87" y="f285"/>
                  <a:pt x="f286" y="f252"/>
                </a:cubicBezTo>
                <a:cubicBezTo>
                  <a:pt x="f7" y="f287"/>
                  <a:pt x="f281" y="f288"/>
                  <a:pt x="f109" y="f35"/>
                </a:cubicBezTo>
                <a:cubicBezTo>
                  <a:pt x="f289" y="f290"/>
                  <a:pt x="f291" y="f22"/>
                  <a:pt x="f292" y="f293"/>
                </a:cubicBezTo>
                <a:cubicBezTo>
                  <a:pt x="f271" y="f294"/>
                  <a:pt x="f295" y="f296"/>
                  <a:pt x="f297" y="f298"/>
                </a:cubicBezTo>
                <a:cubicBezTo>
                  <a:pt x="f296" y="f299"/>
                  <a:pt x="f300" y="f301"/>
                  <a:pt x="f302" y="f303"/>
                </a:cubicBezTo>
                <a:cubicBezTo>
                  <a:pt x="f304" y="f64"/>
                  <a:pt x="f257" y="f305"/>
                  <a:pt x="f146" y="f306"/>
                </a:cubicBezTo>
                <a:cubicBezTo>
                  <a:pt x="f48" y="f109"/>
                  <a:pt x="f307" y="f308"/>
                  <a:pt x="f309" y="f310"/>
                </a:cubicBezTo>
                <a:cubicBezTo>
                  <a:pt x="f48" y="f78"/>
                  <a:pt x="f311" y="f80"/>
                  <a:pt x="f312" y="f80"/>
                </a:cubicBezTo>
                <a:cubicBezTo>
                  <a:pt x="f313" y="f78"/>
                  <a:pt x="f314" y="f83"/>
                  <a:pt x="f315" y="f83"/>
                </a:cubicBezTo>
                <a:cubicBezTo>
                  <a:pt x="f316" y="f85"/>
                  <a:pt x="f317" y="f91"/>
                  <a:pt x="f318" y="f319"/>
                </a:cubicBezTo>
                <a:cubicBezTo>
                  <a:pt x="f318" y="f320"/>
                  <a:pt x="f321" y="f138"/>
                  <a:pt x="f322" y="f323"/>
                </a:cubicBezTo>
                <a:cubicBezTo>
                  <a:pt x="f324" y="f325"/>
                  <a:pt x="f326" y="f327"/>
                  <a:pt x="f328" y="f329"/>
                </a:cubicBezTo>
                <a:cubicBezTo>
                  <a:pt x="f330" y="f329"/>
                  <a:pt x="f331" y="f329"/>
                  <a:pt x="f9" y="f10"/>
                </a:cubicBezTo>
                <a:close/>
              </a:path>
            </a:pathLst>
          </a:custGeom>
          <a:solidFill>
            <a:srgbClr val="BF62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 name="Freeform 8">
            <a:extLst>
              <a:ext uri="{FF2B5EF4-FFF2-40B4-BE49-F238E27FC236}">
                <a16:creationId xmlns:a16="http://schemas.microsoft.com/office/drawing/2014/main" id="{EC881BC1-CD88-4338-90E6-473EF6A707A9}"/>
              </a:ext>
            </a:extLst>
          </p:cNvPr>
          <p:cNvSpPr/>
          <p:nvPr/>
        </p:nvSpPr>
        <p:spPr>
          <a:xfrm>
            <a:off x="4896502" y="0"/>
            <a:ext cx="427033" cy="5197367"/>
          </a:xfrm>
          <a:custGeom>
            <a:avLst/>
            <a:gdLst>
              <a:gd name="f0" fmla="val 10800000"/>
              <a:gd name="f1" fmla="val 5400000"/>
              <a:gd name="f2" fmla="val 180"/>
              <a:gd name="f3" fmla="val w"/>
              <a:gd name="f4" fmla="val h"/>
              <a:gd name="f5" fmla="val 0"/>
              <a:gd name="f6" fmla="val 110"/>
              <a:gd name="f7" fmla="val 920"/>
              <a:gd name="f8" fmla="val 45"/>
              <a:gd name="f9" fmla="val 41"/>
              <a:gd name="f10" fmla="val 254"/>
              <a:gd name="f11" fmla="val 680"/>
              <a:gd name="f12" fmla="val 5"/>
              <a:gd name="f13" fmla="val 71"/>
              <a:gd name="f14" fmla="val 70"/>
              <a:gd name="f15" fmla="val 908"/>
              <a:gd name="f16" fmla="val 896"/>
              <a:gd name="f17" fmla="val 885"/>
              <a:gd name="f18" fmla="val 69"/>
              <a:gd name="f19" fmla="val 658"/>
              <a:gd name="f20" fmla="val 255"/>
              <a:gd name="f21" fmla="+- 0 0 -90"/>
              <a:gd name="f22" fmla="*/ f3 1 110"/>
              <a:gd name="f23" fmla="*/ f4 1 920"/>
              <a:gd name="f24" fmla="val f5"/>
              <a:gd name="f25" fmla="val f6"/>
              <a:gd name="f26" fmla="val f7"/>
              <a:gd name="f27" fmla="*/ f21 f0 1"/>
              <a:gd name="f28" fmla="+- f26 0 f24"/>
              <a:gd name="f29" fmla="+- f25 0 f24"/>
              <a:gd name="f30" fmla="*/ f27 1 f2"/>
              <a:gd name="f31" fmla="*/ f29 1 110"/>
              <a:gd name="f32" fmla="*/ f28 1 920"/>
              <a:gd name="f33" fmla="*/ 110 f29 1"/>
              <a:gd name="f34" fmla="*/ 0 f28 1"/>
              <a:gd name="f35" fmla="*/ 45 f29 1"/>
              <a:gd name="f36" fmla="*/ 5 f29 1"/>
              <a:gd name="f37" fmla="*/ 920 f28 1"/>
              <a:gd name="f38" fmla="*/ 71 f29 1"/>
              <a:gd name="f39" fmla="*/ 70 f29 1"/>
              <a:gd name="f40" fmla="*/ 885 f28 1"/>
              <a:gd name="f41" fmla="+- f30 0 f1"/>
              <a:gd name="f42" fmla="*/ f33 1 110"/>
              <a:gd name="f43" fmla="*/ f34 1 920"/>
              <a:gd name="f44" fmla="*/ f35 1 110"/>
              <a:gd name="f45" fmla="*/ f36 1 110"/>
              <a:gd name="f46" fmla="*/ f37 1 920"/>
              <a:gd name="f47" fmla="*/ f38 1 110"/>
              <a:gd name="f48" fmla="*/ f39 1 110"/>
              <a:gd name="f49" fmla="*/ f40 1 920"/>
              <a:gd name="f50" fmla="*/ 0 1 f31"/>
              <a:gd name="f51" fmla="*/ f25 1 f31"/>
              <a:gd name="f52" fmla="*/ 0 1 f32"/>
              <a:gd name="f53" fmla="*/ f26 1 f32"/>
              <a:gd name="f54" fmla="*/ f42 1 f31"/>
              <a:gd name="f55" fmla="*/ f43 1 f32"/>
              <a:gd name="f56" fmla="*/ f44 1 f31"/>
              <a:gd name="f57" fmla="*/ f45 1 f31"/>
              <a:gd name="f58" fmla="*/ f46 1 f32"/>
              <a:gd name="f59" fmla="*/ f47 1 f31"/>
              <a:gd name="f60" fmla="*/ f48 1 f31"/>
              <a:gd name="f61" fmla="*/ f49 1 f32"/>
              <a:gd name="f62" fmla="*/ f50 f22 1"/>
              <a:gd name="f63" fmla="*/ f51 f22 1"/>
              <a:gd name="f64" fmla="*/ f53 f23 1"/>
              <a:gd name="f65" fmla="*/ f52 f23 1"/>
              <a:gd name="f66" fmla="*/ f54 f22 1"/>
              <a:gd name="f67" fmla="*/ f55 f23 1"/>
              <a:gd name="f68" fmla="*/ f56 f22 1"/>
              <a:gd name="f69" fmla="*/ f57 f22 1"/>
              <a:gd name="f70" fmla="*/ f58 f23 1"/>
              <a:gd name="f71" fmla="*/ f59 f22 1"/>
              <a:gd name="f72" fmla="*/ f60 f22 1"/>
              <a:gd name="f73" fmla="*/ f61 f23 1"/>
            </a:gdLst>
            <a:ahLst/>
            <a:cxnLst>
              <a:cxn ang="3cd4">
                <a:pos x="hc" y="t"/>
              </a:cxn>
              <a:cxn ang="0">
                <a:pos x="r" y="vc"/>
              </a:cxn>
              <a:cxn ang="cd4">
                <a:pos x="hc" y="b"/>
              </a:cxn>
              <a:cxn ang="cd2">
                <a:pos x="l" y="vc"/>
              </a:cxn>
              <a:cxn ang="f41">
                <a:pos x="f66" y="f67"/>
              </a:cxn>
              <a:cxn ang="f41">
                <a:pos x="f68" y="f67"/>
              </a:cxn>
              <a:cxn ang="f41">
                <a:pos x="f69" y="f70"/>
              </a:cxn>
              <a:cxn ang="f41">
                <a:pos x="f71" y="f70"/>
              </a:cxn>
              <a:cxn ang="f41">
                <a:pos x="f72" y="f73"/>
              </a:cxn>
              <a:cxn ang="f41">
                <a:pos x="f66" y="f67"/>
              </a:cxn>
            </a:cxnLst>
            <a:rect l="f62" t="f65" r="f63" b="f64"/>
            <a:pathLst>
              <a:path w="110" h="920">
                <a:moveTo>
                  <a:pt x="f6" y="f5"/>
                </a:moveTo>
                <a:cubicBezTo>
                  <a:pt x="f8" y="f5"/>
                  <a:pt x="f8" y="f5"/>
                  <a:pt x="f8" y="f5"/>
                </a:cubicBezTo>
                <a:cubicBezTo>
                  <a:pt x="f9" y="f10"/>
                  <a:pt x="f5" y="f11"/>
                  <a:pt x="f12" y="f7"/>
                </a:cubicBezTo>
                <a:cubicBezTo>
                  <a:pt x="f13" y="f7"/>
                  <a:pt x="f13" y="f7"/>
                  <a:pt x="f13" y="f7"/>
                </a:cubicBezTo>
                <a:cubicBezTo>
                  <a:pt x="f14" y="f15"/>
                  <a:pt x="f14" y="f16"/>
                  <a:pt x="f14" y="f17"/>
                </a:cubicBezTo>
                <a:cubicBezTo>
                  <a:pt x="f18" y="f19"/>
                  <a:pt x="f6" y="f20"/>
                  <a:pt x="f6" y="f5"/>
                </a:cubicBezTo>
                <a:close/>
              </a:path>
            </a:pathLst>
          </a:custGeom>
          <a:solidFill>
            <a:srgbClr val="BF631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name="Slide5">
    <p:bg>
      <p:bgPr>
        <a:solidFill>
          <a:srgbClr val="FFFFFF"/>
        </a:solidFill>
        <a:effectLst/>
      </p:bgPr>
    </p:bg>
    <p:spTree>
      <p:nvGrpSpPr>
        <p:cNvPr id="1" name=""/>
        <p:cNvGrpSpPr/>
        <p:nvPr/>
      </p:nvGrpSpPr>
      <p:grpSpPr>
        <a:xfrm>
          <a:off x="0" y="0"/>
          <a:ext cx="0" cy="0"/>
          <a:chOff x="0" y="0"/>
          <a:chExt cx="0" cy="0"/>
        </a:xfrm>
      </p:grpSpPr>
      <p:pic>
        <p:nvPicPr>
          <p:cNvPr id="2" name="Picture 2" descr="tener algunos dulces de halloween - halloween niños fotografías e imágenes de stock">
            <a:extLst>
              <a:ext uri="{FF2B5EF4-FFF2-40B4-BE49-F238E27FC236}">
                <a16:creationId xmlns:a16="http://schemas.microsoft.com/office/drawing/2014/main" id="{43124EAB-FE2A-4DDC-B914-960E1E12B5F1}"/>
              </a:ext>
            </a:extLst>
          </p:cNvPr>
          <p:cNvPicPr>
            <a:picLocks noChangeAspect="1"/>
          </p:cNvPicPr>
          <p:nvPr/>
        </p:nvPicPr>
        <p:blipFill>
          <a:blip r:embed="rId3"/>
          <a:stretch>
            <a:fillRect/>
          </a:stretch>
        </p:blipFill>
        <p:spPr>
          <a:xfrm>
            <a:off x="228" y="0"/>
            <a:ext cx="9143771" cy="2783698"/>
          </a:xfrm>
          <a:prstGeom prst="rect">
            <a:avLst/>
          </a:prstGeom>
          <a:noFill/>
          <a:ln cap="flat">
            <a:noFill/>
          </a:ln>
        </p:spPr>
      </p:pic>
      <p:sp>
        <p:nvSpPr>
          <p:cNvPr id="3" name="Google Shape;281;p38">
            <a:extLst>
              <a:ext uri="{FF2B5EF4-FFF2-40B4-BE49-F238E27FC236}">
                <a16:creationId xmlns:a16="http://schemas.microsoft.com/office/drawing/2014/main" id="{E78D09CB-B3DE-402F-8A82-D8B6F2E02EF7}"/>
              </a:ext>
            </a:extLst>
          </p:cNvPr>
          <p:cNvSpPr/>
          <p:nvPr/>
        </p:nvSpPr>
        <p:spPr>
          <a:xfrm rot="5400013">
            <a:off x="241872" y="2542055"/>
            <a:ext cx="1085712" cy="1569000"/>
          </a:xfrm>
          <a:custGeom>
            <a:avLst/>
            <a:gdLst>
              <a:gd name="f0" fmla="val w"/>
              <a:gd name="f1" fmla="val h"/>
              <a:gd name="f2" fmla="val 0"/>
              <a:gd name="f3" fmla="val 100856"/>
              <a:gd name="f4" fmla="val 209130"/>
              <a:gd name="f5" fmla="val 66670"/>
              <a:gd name="f6" fmla="val 209129"/>
              <a:gd name="f7" fmla="val 64681"/>
              <a:gd name="f8" fmla="val 199340"/>
              <a:gd name="f9" fmla="val 65867"/>
              <a:gd name="f10" fmla="val 186740"/>
              <a:gd name="f11" fmla="val 82290"/>
              <a:gd name="f12" fmla="val 183089"/>
              <a:gd name="f13" fmla="val 84680"/>
              <a:gd name="f14" fmla="val 182630"/>
              <a:gd name="f15" fmla="val 89689"/>
              <a:gd name="f16" fmla="val 191864"/>
              <a:gd name="f17" fmla="val 94718"/>
              <a:gd name="f18" fmla="val 200736"/>
              <a:gd name="f19" fmla="val 99670"/>
              <a:gd name="f20" fmla="val 100855"/>
              <a:gd name="f21" fmla="val 62349"/>
              <a:gd name="f22" fmla="val 144257"/>
              <a:gd name="f23" fmla="val 20439"/>
              <a:gd name="f24" fmla="val 48506"/>
              <a:gd name="f25" fmla="val 2619"/>
              <a:gd name="f26" fmla="val 3078"/>
              <a:gd name="f27" fmla="val 9904"/>
              <a:gd name="f28" fmla="val 6596"/>
              <a:gd name="f29" fmla="val 18164"/>
              <a:gd name="f30" fmla="val 10497"/>
              <a:gd name="f31" fmla="val 27169"/>
              <a:gd name="f32" fmla="val 9617"/>
              <a:gd name="f33" fmla="val 28297"/>
              <a:gd name="f34" fmla="val 5009"/>
              <a:gd name="f35" fmla="val 34186"/>
              <a:gd name="f36" fmla="val 40361"/>
              <a:gd name="f37" fmla="val 41986"/>
              <a:gd name="f38" fmla="val 4837"/>
              <a:gd name="f39" fmla="val 36059"/>
              <a:gd name="f40" fmla="val 9445"/>
              <a:gd name="f41" fmla="val 30171"/>
              <a:gd name="f42" fmla="val 10955"/>
              <a:gd name="f43" fmla="val 28240"/>
              <a:gd name="f44" fmla="val 12791"/>
              <a:gd name="f45" fmla="val 32465"/>
              <a:gd name="f46" fmla="val 14703"/>
              <a:gd name="f47" fmla="val 36843"/>
              <a:gd name="f48" fmla="val 16691"/>
              <a:gd name="f49" fmla="val 41375"/>
              <a:gd name="f50" fmla="val 15716"/>
              <a:gd name="f51" fmla="val 46174"/>
              <a:gd name="f52" fmla="val 6711"/>
              <a:gd name="f53" fmla="val 54376"/>
              <a:gd name="f54" fmla="val 59940"/>
              <a:gd name="f55" fmla="val 61278"/>
              <a:gd name="f56" fmla="val 6367"/>
              <a:gd name="f57" fmla="val 56058"/>
              <a:gd name="f58" fmla="val 15200"/>
              <a:gd name="f59" fmla="val 48143"/>
              <a:gd name="f60" fmla="val 17303"/>
              <a:gd name="f61" fmla="val 42790"/>
              <a:gd name="f62" fmla="val 18775"/>
              <a:gd name="f63" fmla="val 46097"/>
              <a:gd name="f64" fmla="val 20267"/>
              <a:gd name="f65" fmla="val 49481"/>
              <a:gd name="f66" fmla="val 21796"/>
              <a:gd name="f67" fmla="val 52923"/>
              <a:gd name="f68" fmla="val 21567"/>
              <a:gd name="f69" fmla="val 54013"/>
              <a:gd name="f70" fmla="val 18431"/>
              <a:gd name="f71" fmla="val 68983"/>
              <a:gd name="f72" fmla="val 13384"/>
              <a:gd name="f73" fmla="val 74796"/>
              <a:gd name="f74" fmla="val 13307"/>
              <a:gd name="f75" fmla="val 74853"/>
              <a:gd name="f76" fmla="val 13269"/>
              <a:gd name="f77" fmla="val 74910"/>
              <a:gd name="f78" fmla="val 13212"/>
              <a:gd name="f79" fmla="val 74987"/>
              <a:gd name="f80" fmla="val 12198"/>
              <a:gd name="f81" fmla="val 76115"/>
              <a:gd name="f82" fmla="val 11108"/>
              <a:gd name="f83" fmla="val 76860"/>
              <a:gd name="f84" fmla="val 9942"/>
              <a:gd name="f85" fmla="val 77052"/>
              <a:gd name="f86" fmla="val 70360"/>
              <a:gd name="f87" fmla="val 71584"/>
              <a:gd name="f88" fmla="val 9407"/>
              <a:gd name="f89" fmla="val 77912"/>
              <a:gd name="f90" fmla="val 10133"/>
              <a:gd name="f91" fmla="val 79901"/>
              <a:gd name="f92" fmla="val 18144"/>
              <a:gd name="f93" fmla="val 102060"/>
              <a:gd name="f94" fmla="val 17341"/>
              <a:gd name="f95" fmla="val 108580"/>
              <a:gd name="f96" fmla="val 6501"/>
              <a:gd name="f97" fmla="val 112060"/>
              <a:gd name="f98" fmla="val 89269"/>
              <a:gd name="f99" fmla="val 92997"/>
              <a:gd name="f100" fmla="val 5526"/>
              <a:gd name="f101" fmla="val 112365"/>
              <a:gd name="f102" fmla="val 114144"/>
              <a:gd name="f103" fmla="val 115214"/>
              <a:gd name="f104" fmla="val 6080"/>
              <a:gd name="f105" fmla="val 113264"/>
              <a:gd name="f106" fmla="val 8298"/>
              <a:gd name="f107" fmla="val 114622"/>
              <a:gd name="f108" fmla="val 30018"/>
              <a:gd name="f109" fmla="val 128120"/>
              <a:gd name="f110" fmla="val 33899"/>
              <a:gd name="f111" fmla="val 136093"/>
              <a:gd name="f112" fmla="val 30629"/>
              <a:gd name="f113" fmla="val 148253"/>
              <a:gd name="f114" fmla="val 27092"/>
              <a:gd name="f115" fmla="val 143836"/>
              <a:gd name="f116" fmla="val 9980"/>
              <a:gd name="f117" fmla="val 122747"/>
              <a:gd name="f118" fmla="val 116094"/>
              <a:gd name="f119" fmla="val 117337"/>
              <a:gd name="f120" fmla="val 10420"/>
              <a:gd name="f121" fmla="val 124659"/>
              <a:gd name="f122" fmla="val 28488"/>
              <a:gd name="f123" fmla="val 147201"/>
              <a:gd name="f124" fmla="val 30285"/>
              <a:gd name="f125" fmla="val 149476"/>
              <a:gd name="f126" fmla="val 27226"/>
              <a:gd name="f127" fmla="val 160814"/>
              <a:gd name="f128" fmla="val 24033"/>
              <a:gd name="f129" fmla="val 156474"/>
              <a:gd name="f130" fmla="val 9770"/>
              <a:gd name="f131" fmla="val 137221"/>
              <a:gd name="f132" fmla="val 125730"/>
              <a:gd name="f133" fmla="val 127279"/>
              <a:gd name="f134" fmla="val 8240"/>
              <a:gd name="f135" fmla="val 137106"/>
              <a:gd name="f136" fmla="val 19808"/>
              <a:gd name="f137" fmla="val 152440"/>
              <a:gd name="f138" fmla="val 26901"/>
              <a:gd name="f139" fmla="val 162076"/>
              <a:gd name="f140" fmla="val 22274"/>
              <a:gd name="f141" fmla="val 179188"/>
              <a:gd name="f142" fmla="val 18909"/>
              <a:gd name="f143" fmla="val 167315"/>
              <a:gd name="f144" fmla="val 6807"/>
              <a:gd name="f145" fmla="val 152478"/>
              <a:gd name="f146" fmla="val 144792"/>
              <a:gd name="f147" fmla="val 146379"/>
              <a:gd name="f148" fmla="val 7227"/>
              <a:gd name="f149" fmla="val 154658"/>
              <a:gd name="f150" fmla="val 19349"/>
              <a:gd name="f151" fmla="val 169877"/>
              <a:gd name="f152" fmla="val 21739"/>
              <a:gd name="f153" fmla="val 181215"/>
              <a:gd name="f154" fmla="val 16137"/>
              <a:gd name="f155" fmla="val 201979"/>
              <a:gd name="f156" fmla="val 13957"/>
              <a:gd name="f157" fmla="val 196491"/>
              <a:gd name="f158" fmla="val 6137"/>
              <a:gd name="f159" fmla="val 177066"/>
              <a:gd name="f160" fmla="val 164600"/>
              <a:gd name="f161" fmla="val 166933"/>
              <a:gd name="f162" fmla="val 6654"/>
              <a:gd name="f163" fmla="val 180813"/>
              <a:gd name="f164" fmla="val 14894"/>
              <a:gd name="f165" fmla="val 201596"/>
              <a:gd name="f166" fmla="val 15697"/>
              <a:gd name="f167" fmla="val 203623"/>
              <a:gd name="f168" fmla="val 14206"/>
              <a:gd name="f169" fmla="val 15257"/>
              <a:gd name="f170" fmla="val 203872"/>
              <a:gd name="f171" fmla="val 27570"/>
              <a:gd name="f172" fmla="val 192209"/>
              <a:gd name="f173" fmla="val 58085"/>
              <a:gd name="f174" fmla="val 191310"/>
              <a:gd name="f175" fmla="val 61985"/>
              <a:gd name="f176" fmla="val 191253"/>
              <a:gd name="f177" fmla="val 65637"/>
              <a:gd name="f178" fmla="val 22504"/>
              <a:gd name="f179" fmla="val 54510"/>
              <a:gd name="f180" fmla="val 25066"/>
              <a:gd name="f181" fmla="val 60284"/>
              <a:gd name="f182" fmla="val 27742"/>
              <a:gd name="f183" fmla="val 66249"/>
              <a:gd name="f184" fmla="val 30496"/>
              <a:gd name="f185" fmla="val 72310"/>
              <a:gd name="f186" fmla="val 72348"/>
              <a:gd name="f187" fmla="val 72387"/>
              <a:gd name="f188" fmla="val 72425"/>
              <a:gd name="f189" fmla="val 73075"/>
              <a:gd name="f190" fmla="val 30706"/>
              <a:gd name="f191" fmla="val 73725"/>
              <a:gd name="f192" fmla="val 30763"/>
              <a:gd name="f193" fmla="val 74375"/>
              <a:gd name="f194" fmla="val 28526"/>
              <a:gd name="f195" fmla="val 74318"/>
              <a:gd name="f196" fmla="val 20324"/>
              <a:gd name="f197" fmla="val 74126"/>
              <a:gd name="f198" fmla="val 14798"/>
              <a:gd name="f199" fmla="val 74604"/>
              <a:gd name="f200" fmla="val 18966"/>
              <a:gd name="f201" fmla="val 69021"/>
              <a:gd name="f202" fmla="val 21624"/>
              <a:gd name="f203" fmla="val 58410"/>
              <a:gd name="f204" fmla="val 66975"/>
              <a:gd name="f205" fmla="val 148788"/>
              <a:gd name="f206" fmla="val 68620"/>
              <a:gd name="f207" fmla="val 152058"/>
              <a:gd name="f208" fmla="val 70283"/>
              <a:gd name="f209" fmla="val 155308"/>
              <a:gd name="f210" fmla="val 71946"/>
              <a:gd name="f211" fmla="val 158539"/>
              <a:gd name="f212" fmla="val 66211"/>
              <a:gd name="f213" fmla="val 162191"/>
              <a:gd name="f214" fmla="val 62540"/>
              <a:gd name="f215" fmla="val 176741"/>
              <a:gd name="f216" fmla="val 60456"/>
              <a:gd name="f217" fmla="val 178653"/>
              <a:gd name="f218" fmla="val 56249"/>
              <a:gd name="f219" fmla="val 157966"/>
              <a:gd name="f220" fmla="val 58257"/>
              <a:gd name="f221" fmla="val 155002"/>
              <a:gd name="f222" fmla="val 63763"/>
              <a:gd name="f223" fmla="val 148081"/>
              <a:gd name="f224" fmla="val 55217"/>
              <a:gd name="f225" fmla="val 158004"/>
              <a:gd name="f226" fmla="val 56976"/>
              <a:gd name="f227" fmla="val 166646"/>
              <a:gd name="f228" fmla="val 55198"/>
              <a:gd name="f229" fmla="val 165575"/>
              <a:gd name="f230" fmla="val 51297"/>
              <a:gd name="f231" fmla="val 163281"/>
              <a:gd name="f232" fmla="val 46804"/>
              <a:gd name="f233" fmla="val 160948"/>
              <a:gd name="f234" fmla="val 45906"/>
              <a:gd name="f235" fmla="val 155327"/>
              <a:gd name="f236" fmla="val 43057"/>
              <a:gd name="f237" fmla="val 142402"/>
              <a:gd name="f238" fmla="val 41872"/>
              <a:gd name="f239" fmla="val 137125"/>
              <a:gd name="f240" fmla="val 46881"/>
              <a:gd name="f241" fmla="val 143760"/>
              <a:gd name="f242" fmla="val 53458"/>
              <a:gd name="f243" fmla="val 153052"/>
              <a:gd name="f244" fmla="val 36881"/>
              <a:gd name="f245" fmla="val 128980"/>
              <a:gd name="f246" fmla="val 38640"/>
              <a:gd name="f247" fmla="val 122403"/>
              <a:gd name="f248" fmla="val 44395"/>
              <a:gd name="f249" fmla="val 123302"/>
              <a:gd name="f250" fmla="val 49864"/>
              <a:gd name="f251" fmla="val 133187"/>
              <a:gd name="f252" fmla="val 50322"/>
              <a:gd name="f253" fmla="val 134047"/>
              <a:gd name="f254" fmla="val 54337"/>
              <a:gd name="f255" fmla="val 153740"/>
              <a:gd name="f256" fmla="val 49462"/>
              <a:gd name="f257" fmla="val 38411"/>
              <a:gd name="f258" fmla="val 130892"/>
              <a:gd name="f259" fmla="val 60800"/>
              <a:gd name="f260" fmla="val 136456"/>
              <a:gd name="f261" fmla="val 62674"/>
              <a:gd name="f262" fmla="val 140223"/>
              <a:gd name="f263" fmla="val 64547"/>
              <a:gd name="f264" fmla="val 143989"/>
              <a:gd name="f265" fmla="val 66440"/>
              <a:gd name="f266" fmla="val 147717"/>
              <a:gd name="f267" fmla="val 62635"/>
              <a:gd name="f268" fmla="val 147794"/>
              <a:gd name="f269" fmla="val 57798"/>
              <a:gd name="f270" fmla="val 154027"/>
              <a:gd name="f271" fmla="val 55963"/>
              <a:gd name="f272" fmla="val 156589"/>
              <a:gd name="f273" fmla="val 51393"/>
              <a:gd name="f274" fmla="val 134181"/>
              <a:gd name="f275" fmla="val 55695"/>
              <a:gd name="f276" fmla="val 132192"/>
              <a:gd name="f277" fmla="val 60704"/>
              <a:gd name="f278" fmla="val 136380"/>
              <a:gd name="f279" fmla="val 60762"/>
              <a:gd name="f280" fmla="val 136418"/>
              <a:gd name="f281" fmla="val 60781"/>
              <a:gd name="f282" fmla="val 136437"/>
              <a:gd name="f283" fmla="val 59863"/>
              <a:gd name="f284" fmla="val 134525"/>
              <a:gd name="f285" fmla="val 57913"/>
              <a:gd name="f286" fmla="val 133320"/>
              <a:gd name="f287" fmla="val 54471"/>
              <a:gd name="f288" fmla="val 131753"/>
              <a:gd name="f289" fmla="val 51183"/>
              <a:gd name="f290" fmla="val 133148"/>
              <a:gd name="f291" fmla="val 45313"/>
              <a:gd name="f292" fmla="val 104335"/>
              <a:gd name="f293" fmla="val 50036"/>
              <a:gd name="f294" fmla="val 114354"/>
              <a:gd name="f295" fmla="val 54892"/>
              <a:gd name="f296" fmla="val 124468"/>
              <a:gd name="f297" fmla="val 49711"/>
              <a:gd name="f298" fmla="val 131007"/>
              <a:gd name="f299" fmla="val 47550"/>
              <a:gd name="f300" fmla="val 127661"/>
              <a:gd name="f301" fmla="val 43439"/>
              <a:gd name="f302" fmla="val 122212"/>
              <a:gd name="f303" fmla="val 38908"/>
              <a:gd name="f304" fmla="val 121428"/>
              <a:gd name="f305" fmla="val 43956"/>
              <a:gd name="f306" fmla="val 102767"/>
              <a:gd name="f307" fmla="val 38277"/>
              <a:gd name="f308" fmla="val 119860"/>
              <a:gd name="f309" fmla="val 37206"/>
              <a:gd name="f310" fmla="val 116132"/>
              <a:gd name="f311" fmla="val 34453"/>
              <a:gd name="f312" fmla="val 107911"/>
              <a:gd name="f313" fmla="val 30247"/>
              <a:gd name="f314" fmla="val 105502"/>
              <a:gd name="f315" fmla="val 43286"/>
              <a:gd name="f316" fmla="val 101314"/>
              <a:gd name="f317" fmla="val 29348"/>
              <a:gd name="f318" fmla="val 104718"/>
              <a:gd name="f319" fmla="val 29540"/>
              <a:gd name="f320" fmla="val 102175"/>
              <a:gd name="f321" fmla="val 29960"/>
              <a:gd name="f322" fmla="val 94737"/>
              <a:gd name="f323" fmla="val 28794"/>
              <a:gd name="f324" fmla="val 90932"/>
              <a:gd name="f325" fmla="val 42866"/>
              <a:gd name="f326" fmla="val 100378"/>
              <a:gd name="f327" fmla="val 42885"/>
              <a:gd name="f328" fmla="val 99173"/>
              <a:gd name="f329" fmla="val 28010"/>
              <a:gd name="f330" fmla="val 89173"/>
              <a:gd name="f331" fmla="val 29023"/>
              <a:gd name="f332" fmla="val 87663"/>
              <a:gd name="f333" fmla="val 32140"/>
              <a:gd name="f334" fmla="val 82329"/>
              <a:gd name="f335" fmla="val 31834"/>
              <a:gd name="f336" fmla="val 75254"/>
              <a:gd name="f337" fmla="val 35390"/>
              <a:gd name="f338" fmla="val 83074"/>
              <a:gd name="f339" fmla="val 39080"/>
              <a:gd name="f340" fmla="val 91066"/>
              <a:gd name="f341" fmla="val 11051"/>
              <a:gd name="f342" fmla="val 77797"/>
              <a:gd name="f343" fmla="val 12141"/>
              <a:gd name="f344" fmla="val 77319"/>
              <a:gd name="f345" fmla="val 13116"/>
              <a:gd name="f346" fmla="val 76612"/>
              <a:gd name="f347" fmla="val 13900"/>
              <a:gd name="f348" fmla="val 75713"/>
              <a:gd name="f349" fmla="val 19368"/>
              <a:gd name="f350" fmla="val 75121"/>
              <a:gd name="f351" fmla="val 28603"/>
              <a:gd name="f352" fmla="val 75331"/>
              <a:gd name="f353" fmla="val 30801"/>
              <a:gd name="f354" fmla="val 75388"/>
              <a:gd name="f355" fmla="val 31050"/>
              <a:gd name="f356" fmla="val 82061"/>
              <a:gd name="f357" fmla="val 28086"/>
              <a:gd name="f358" fmla="val 87185"/>
              <a:gd name="f359" fmla="val 27150"/>
              <a:gd name="f360" fmla="val 88600"/>
              <a:gd name="f361" fmla="val 10841"/>
              <a:gd name="f362" fmla="val 78887"/>
              <a:gd name="f363" fmla="val 27016"/>
              <a:gd name="f364" fmla="val 89728"/>
              <a:gd name="f365" fmla="val 28737"/>
              <a:gd name="f366" fmla="val 99613"/>
              <a:gd name="f367" fmla="val 105062"/>
              <a:gd name="f368" fmla="val 18412"/>
              <a:gd name="f369" fmla="val 108236"/>
              <a:gd name="f370" fmla="val 101678"/>
              <a:gd name="f371" fmla="val 12714"/>
              <a:gd name="f372" fmla="val 84126"/>
              <a:gd name="f373" fmla="val 28775"/>
              <a:gd name="f374" fmla="val 105980"/>
              <a:gd name="f375" fmla="val 34052"/>
              <a:gd name="f376" fmla="val 107452"/>
              <a:gd name="f377" fmla="val 37417"/>
              <a:gd name="f378" fmla="val 120472"/>
              <a:gd name="f379" fmla="val 37742"/>
              <a:gd name="f380" fmla="val 121830"/>
              <a:gd name="f381" fmla="val 36193"/>
              <a:gd name="f382" fmla="val 127565"/>
              <a:gd name="f383" fmla="val 32981"/>
              <a:gd name="f384" fmla="val 121371"/>
              <a:gd name="f385" fmla="val 21815"/>
              <a:gd name="f386" fmla="val 111677"/>
              <a:gd name="f387" fmla="val 18852"/>
              <a:gd name="f388" fmla="val 109153"/>
              <a:gd name="f389" fmla="val 7361"/>
              <a:gd name="f390" fmla="val 112843"/>
              <a:gd name="f391" fmla="val 17705"/>
              <a:gd name="f392" fmla="val 109536"/>
              <a:gd name="f393" fmla="val 19597"/>
              <a:gd name="f394" fmla="val 111123"/>
              <a:gd name="f395" fmla="val 33555"/>
              <a:gd name="f396" fmla="val 123015"/>
              <a:gd name="f397" fmla="val 35792"/>
              <a:gd name="f398" fmla="val 129133"/>
              <a:gd name="f399" fmla="val 34281"/>
              <a:gd name="f400" fmla="val 134678"/>
              <a:gd name="f401" fmla="val 29501"/>
              <a:gd name="f402" fmla="val 126896"/>
              <a:gd name="f403" fmla="val 11720"/>
              <a:gd name="f404" fmla="val 115558"/>
              <a:gd name="f405" fmla="val 36556"/>
              <a:gd name="f406" fmla="val 130204"/>
              <a:gd name="f407" fmla="val 37302"/>
              <a:gd name="f408" fmla="val 131160"/>
              <a:gd name="f409" fmla="val 38698"/>
              <a:gd name="f410" fmla="val 132919"/>
              <a:gd name="f411" fmla="val 40399"/>
              <a:gd name="f412" fmla="val 135156"/>
              <a:gd name="f413" fmla="val 40724"/>
              <a:gd name="f414" fmla="val 136647"/>
              <a:gd name="f415" fmla="val 44453"/>
              <a:gd name="f416" fmla="val 153109"/>
              <a:gd name="f417" fmla="val 45676"/>
              <a:gd name="f418" fmla="val 160355"/>
              <a:gd name="f419" fmla="val 40227"/>
              <a:gd name="f420" fmla="val 157583"/>
              <a:gd name="f421" fmla="val 34128"/>
              <a:gd name="f422" fmla="val 154926"/>
              <a:gd name="f423" fmla="val 154448"/>
              <a:gd name="f424" fmla="val 28067"/>
              <a:gd name="f425" fmla="val 161617"/>
              <a:gd name="f426" fmla="val 29750"/>
              <a:gd name="f427" fmla="val 155442"/>
              <a:gd name="f428" fmla="val 37895"/>
              <a:gd name="f429" fmla="val 156302"/>
              <a:gd name="f430" fmla="val 55313"/>
              <a:gd name="f431" fmla="val 166837"/>
              <a:gd name="f432" fmla="val 57244"/>
              <a:gd name="f433" fmla="val 168022"/>
              <a:gd name="f434" fmla="val 59232"/>
              <a:gd name="f435" fmla="val 177716"/>
              <a:gd name="f436" fmla="val 54701"/>
              <a:gd name="f437" fmla="val 174963"/>
              <a:gd name="f438" fmla="val 36308"/>
              <a:gd name="f439" fmla="val 163912"/>
              <a:gd name="f440" fmla="val 27819"/>
              <a:gd name="f441" fmla="val 162592"/>
              <a:gd name="f442" fmla="val 36461"/>
              <a:gd name="f443" fmla="val 165040"/>
              <a:gd name="f444" fmla="val 57397"/>
              <a:gd name="f445" fmla="val 177792"/>
              <a:gd name="f446" fmla="val 59519"/>
              <a:gd name="f447" fmla="val 179093"/>
              <a:gd name="f448" fmla="val 60551"/>
              <a:gd name="f449" fmla="val 184236"/>
              <a:gd name="f450" fmla="val 49194"/>
              <a:gd name="f451" fmla="val 27283"/>
              <a:gd name="f452" fmla="val 180259"/>
              <a:gd name="f453" fmla="val 22943"/>
              <a:gd name="f454" fmla="val 180641"/>
              <a:gd name="f455" fmla="val 17208"/>
              <a:gd name="f456" fmla="val 201940"/>
              <a:gd name="f457" fmla="val 22657"/>
              <a:gd name="f458" fmla="val 181693"/>
              <a:gd name="f459" fmla="val 25830"/>
              <a:gd name="f460" fmla="val 181406"/>
              <a:gd name="f461" fmla="val 49749"/>
              <a:gd name="f462" fmla="val 179494"/>
              <a:gd name="f463" fmla="val 60819"/>
              <a:gd name="f464" fmla="val 185517"/>
              <a:gd name="f465" fmla="val 61775"/>
              <a:gd name="f466" fmla="val 190220"/>
              <a:gd name="f467" fmla="val 57110"/>
              <a:gd name="f468" fmla="val 190297"/>
              <a:gd name="f469" fmla="val 29176"/>
              <a:gd name="f470" fmla="val 191195"/>
              <a:gd name="f471" fmla="val 61794"/>
              <a:gd name="f472" fmla="val 185173"/>
              <a:gd name="f473" fmla="val 62081"/>
              <a:gd name="f474" fmla="val 183643"/>
              <a:gd name="f475" fmla="val 65981"/>
              <a:gd name="f476" fmla="val 163663"/>
              <a:gd name="f477" fmla="val 72405"/>
              <a:gd name="f478" fmla="val 159457"/>
              <a:gd name="f479" fmla="val 76306"/>
              <a:gd name="f480" fmla="val 167009"/>
              <a:gd name="f481" fmla="val 80244"/>
              <a:gd name="f482" fmla="val 174466"/>
              <a:gd name="f483" fmla="val 84164"/>
              <a:gd name="f484" fmla="val 81028"/>
              <a:gd name="f485" fmla="val 182362"/>
              <a:gd name="f486" fmla="val 67052"/>
              <a:gd name="f487" fmla="val 185861"/>
              <a:gd name="f488" fmla="val 64127"/>
              <a:gd name="f489" fmla="val 196644"/>
              <a:gd name="f490" fmla="*/ f0 1 100856"/>
              <a:gd name="f491" fmla="*/ f1 1 209130"/>
              <a:gd name="f492" fmla="val f2"/>
              <a:gd name="f493" fmla="val f3"/>
              <a:gd name="f494" fmla="val f4"/>
              <a:gd name="f495" fmla="+- f494 0 f492"/>
              <a:gd name="f496" fmla="+- f493 0 f492"/>
              <a:gd name="f497" fmla="*/ f496 1 100856"/>
              <a:gd name="f498" fmla="*/ f495 1 209130"/>
              <a:gd name="f499" fmla="*/ f492 1 f497"/>
              <a:gd name="f500" fmla="*/ f493 1 f497"/>
              <a:gd name="f501" fmla="*/ f492 1 f498"/>
              <a:gd name="f502" fmla="*/ f494 1 f498"/>
              <a:gd name="f503" fmla="*/ f499 f490 1"/>
              <a:gd name="f504" fmla="*/ f500 f490 1"/>
              <a:gd name="f505" fmla="*/ f502 f491 1"/>
              <a:gd name="f506" fmla="*/ f501 f491 1"/>
            </a:gdLst>
            <a:ahLst/>
            <a:cxnLst>
              <a:cxn ang="3cd4">
                <a:pos x="hc" y="t"/>
              </a:cxn>
              <a:cxn ang="0">
                <a:pos x="r" y="vc"/>
              </a:cxn>
              <a:cxn ang="cd4">
                <a:pos x="hc" y="b"/>
              </a:cxn>
              <a:cxn ang="cd2">
                <a:pos x="l" y="vc"/>
              </a:cxn>
            </a:cxnLst>
            <a:rect l="f503" t="f506" r="f504" b="f505"/>
            <a:pathLst>
              <a:path w="100856" h="209130">
                <a:moveTo>
                  <a:pt x="f5" y="f6"/>
                </a:moveTo>
                <a:lnTo>
                  <a:pt x="f7" y="f8"/>
                </a:lnTo>
                <a:cubicBezTo>
                  <a:pt x="f9" y="f10"/>
                  <a:pt x="f11" y="f12"/>
                  <a:pt x="f13" y="f14"/>
                </a:cubicBezTo>
                <a:cubicBezTo>
                  <a:pt x="f15" y="f16"/>
                  <a:pt x="f17" y="f18"/>
                  <a:pt x="f19" y="f6"/>
                </a:cubicBezTo>
                <a:lnTo>
                  <a:pt x="f20" y="f6"/>
                </a:lnTo>
                <a:cubicBezTo>
                  <a:pt x="f21" y="f22"/>
                  <a:pt x="f23" y="f24"/>
                  <a:pt x="f2" y="f2"/>
                </a:cubicBezTo>
                <a:lnTo>
                  <a:pt x="f2" y="f25"/>
                </a:lnTo>
                <a:cubicBezTo>
                  <a:pt x="f26" y="f27"/>
                  <a:pt x="f28" y="f29"/>
                  <a:pt x="f30" y="f31"/>
                </a:cubicBezTo>
                <a:cubicBezTo>
                  <a:pt x="f32" y="f33"/>
                  <a:pt x="f34" y="f35"/>
                  <a:pt x="f2" y="f36"/>
                </a:cubicBezTo>
                <a:lnTo>
                  <a:pt x="f2" y="f37"/>
                </a:lnTo>
                <a:cubicBezTo>
                  <a:pt x="f38" y="f39"/>
                  <a:pt x="f40" y="f41"/>
                  <a:pt x="f42" y="f43"/>
                </a:cubicBezTo>
                <a:cubicBezTo>
                  <a:pt x="f44" y="f45"/>
                  <a:pt x="f46" y="f47"/>
                  <a:pt x="f48" y="f49"/>
                </a:cubicBezTo>
                <a:cubicBezTo>
                  <a:pt x="f50" y="f51"/>
                  <a:pt x="f52" y="f53"/>
                  <a:pt x="f2" y="f54"/>
                </a:cubicBezTo>
                <a:lnTo>
                  <a:pt x="f2" y="f55"/>
                </a:ln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lnTo>
                  <a:pt x="f2" y="f86"/>
                </a:lnTo>
                <a:lnTo>
                  <a:pt x="f2" y="f87"/>
                </a:lnTo>
                <a:lnTo>
                  <a:pt x="f88" y="f89"/>
                </a:lnTo>
                <a:cubicBezTo>
                  <a:pt x="f90" y="f91"/>
                  <a:pt x="f92" y="f93"/>
                  <a:pt x="f94" y="f95"/>
                </a:cubicBezTo>
                <a:lnTo>
                  <a:pt x="f96" y="f97"/>
                </a:lnTo>
                <a:lnTo>
                  <a:pt x="f2" y="f98"/>
                </a:lnTo>
                <a:lnTo>
                  <a:pt x="f2" y="f99"/>
                </a:lnTo>
                <a:lnTo>
                  <a:pt x="f100" y="f101"/>
                </a:lnTo>
                <a:lnTo>
                  <a:pt x="f2" y="f102"/>
                </a:lnTo>
                <a:lnTo>
                  <a:pt x="f2" y="f103"/>
                </a:lnTo>
                <a:lnTo>
                  <a:pt x="f104" y="f105"/>
                </a:lnTo>
                <a:cubicBezTo>
                  <a:pt x="f106" y="f107"/>
                  <a:pt x="f108" y="f109"/>
                  <a:pt x="f110" y="f111"/>
                </a:cubicBezTo>
                <a:lnTo>
                  <a:pt x="f112" y="f113"/>
                </a:lnTo>
                <a:cubicBezTo>
                  <a:pt x="f114" y="f115"/>
                  <a:pt x="f116" y="f117"/>
                  <a:pt x="f2" y="f118"/>
                </a:cubicBezTo>
                <a:lnTo>
                  <a:pt x="f2" y="f119"/>
                </a:lnTo>
                <a:cubicBezTo>
                  <a:pt x="f120" y="f121"/>
                  <a:pt x="f122" y="f123"/>
                  <a:pt x="f124" y="f125"/>
                </a:cubicBezTo>
                <a:lnTo>
                  <a:pt x="f126" y="f127"/>
                </a:lnTo>
                <a:cubicBezTo>
                  <a:pt x="f128" y="f129"/>
                  <a:pt x="f130" y="f131"/>
                  <a:pt x="f2" y="f132"/>
                </a:cubicBezTo>
                <a:lnTo>
                  <a:pt x="f2" y="f133"/>
                </a:lnTo>
                <a:cubicBezTo>
                  <a:pt x="f134" y="f135"/>
                  <a:pt x="f136" y="f137"/>
                  <a:pt x="f138" y="f139"/>
                </a:cubicBezTo>
                <a:lnTo>
                  <a:pt x="f140" y="f141"/>
                </a:lnTo>
                <a:cubicBezTo>
                  <a:pt x="f142" y="f143"/>
                  <a:pt x="f144" y="f145"/>
                  <a:pt x="f2" y="f146"/>
                </a:cubicBezTo>
                <a:lnTo>
                  <a:pt x="f2" y="f147"/>
                </a:lnTo>
                <a:cubicBezTo>
                  <a:pt x="f148" y="f149"/>
                  <a:pt x="f150" y="f151"/>
                  <a:pt x="f152" y="f153"/>
                </a:cubicBezTo>
                <a:lnTo>
                  <a:pt x="f154" y="f155"/>
                </a:lnTo>
                <a:cubicBezTo>
                  <a:pt x="f156" y="f157"/>
                  <a:pt x="f158" y="f159"/>
                  <a:pt x="f2" y="f160"/>
                </a:cubicBezTo>
                <a:lnTo>
                  <a:pt x="f2" y="f161"/>
                </a:lnTo>
                <a:cubicBezTo>
                  <a:pt x="f162" y="f163"/>
                  <a:pt x="f164" y="f165"/>
                  <a:pt x="f166" y="f167"/>
                </a:cubicBezTo>
                <a:lnTo>
                  <a:pt x="f168" y="f6"/>
                </a:lnTo>
                <a:lnTo>
                  <a:pt x="f169" y="f6"/>
                </a:lnTo>
                <a:lnTo>
                  <a:pt x="f48" y="f170"/>
                </a:lnTo>
                <a:cubicBezTo>
                  <a:pt x="f171" y="f172"/>
                  <a:pt x="f173" y="f174"/>
                  <a:pt x="f175" y="f176"/>
                </a:cubicBezTo>
                <a:lnTo>
                  <a:pt x="f177" y="f6"/>
                </a:lnTo>
                <a:lnTo>
                  <a:pt x="f5" y="f6"/>
                </a:lnTo>
                <a:close/>
                <a:moveTo>
                  <a:pt x="f178" y="f179"/>
                </a:moveTo>
                <a:cubicBezTo>
                  <a:pt x="f180" y="f181"/>
                  <a:pt x="f182" y="f183"/>
                  <a:pt x="f184" y="f185"/>
                </a:cubicBezTo>
                <a:cubicBezTo>
                  <a:pt x="f184" y="f186"/>
                  <a:pt x="f184" y="f187"/>
                  <a:pt x="f184" y="f188"/>
                </a:cubicBezTo>
                <a:cubicBezTo>
                  <a:pt x="f112" y="f189"/>
                  <a:pt x="f190" y="f191"/>
                  <a:pt x="f192" y="f193"/>
                </a:cubicBezTo>
                <a:cubicBezTo>
                  <a:pt x="f194" y="f195"/>
                  <a:pt x="f196" y="f197"/>
                  <a:pt x="f198" y="f199"/>
                </a:cubicBezTo>
                <a:cubicBezTo>
                  <a:pt x="f200" y="f201"/>
                  <a:pt x="f202" y="f203"/>
                  <a:pt x="f178" y="f179"/>
                </a:cubicBezTo>
                <a:close/>
                <a:moveTo>
                  <a:pt x="f204" y="f205"/>
                </a:moveTo>
                <a:cubicBezTo>
                  <a:pt x="f206" y="f207"/>
                  <a:pt x="f208" y="f209"/>
                  <a:pt x="f210" y="f211"/>
                </a:cubicBezTo>
                <a:cubicBezTo>
                  <a:pt x="f212" y="f213"/>
                  <a:pt x="f214" y="f215"/>
                  <a:pt x="f55" y="f14"/>
                </a:cubicBezTo>
                <a:lnTo>
                  <a:pt x="f216" y="f217"/>
                </a:lnTo>
                <a:cubicBezTo>
                  <a:pt x="f216" y="f217"/>
                  <a:pt x="f216" y="f217"/>
                  <a:pt x="f216" y="f217"/>
                </a:cubicBezTo>
                <a:lnTo>
                  <a:pt x="f218" y="f219"/>
                </a:lnTo>
                <a:cubicBezTo>
                  <a:pt x="f220" y="f221"/>
                  <a:pt x="f222" y="f223"/>
                  <a:pt x="f204" y="f205"/>
                </a:cubicBezTo>
                <a:close/>
                <a:moveTo>
                  <a:pt x="f224" y="f225"/>
                </a:moveTo>
                <a:lnTo>
                  <a:pt x="f226" y="f227"/>
                </a:lnTo>
                <a:cubicBezTo>
                  <a:pt x="f228" y="f229"/>
                  <a:pt x="f230" y="f231"/>
                  <a:pt x="f232" y="f233"/>
                </a:cubicBezTo>
                <a:cubicBezTo>
                  <a:pt x="f234" y="f235"/>
                  <a:pt x="f236" y="f237"/>
                  <a:pt x="f238" y="f239"/>
                </a:cubicBezTo>
                <a:cubicBezTo>
                  <a:pt x="f240" y="f241"/>
                  <a:pt x="f242" y="f243"/>
                  <a:pt x="f224" y="f225"/>
                </a:cubicBezTo>
                <a:close/>
                <a:moveTo>
                  <a:pt x="f244" y="f245"/>
                </a:moveTo>
                <a:lnTo>
                  <a:pt x="f246" y="f247"/>
                </a:lnTo>
                <a:cubicBezTo>
                  <a:pt x="f248" y="f249"/>
                  <a:pt x="f250" y="f251"/>
                  <a:pt x="f252" y="f253"/>
                </a:cubicBezTo>
                <a:lnTo>
                  <a:pt x="f254" y="f255"/>
                </a:lnTo>
                <a:cubicBezTo>
                  <a:pt x="f256" y="f146"/>
                  <a:pt x="f257" y="f258"/>
                  <a:pt x="f244" y="f245"/>
                </a:cubicBezTo>
                <a:close/>
                <a:moveTo>
                  <a:pt x="f259" y="f260"/>
                </a:moveTo>
                <a:cubicBezTo>
                  <a:pt x="f261" y="f262"/>
                  <a:pt x="f263" y="f264"/>
                  <a:pt x="f265" y="f266"/>
                </a:cubicBezTo>
                <a:cubicBezTo>
                  <a:pt x="f267" y="f268"/>
                  <a:pt x="f269" y="f270"/>
                  <a:pt x="f271" y="f272"/>
                </a:cubicBezTo>
                <a:lnTo>
                  <a:pt x="f273" y="f274"/>
                </a:lnTo>
                <a:cubicBezTo>
                  <a:pt x="f275" y="f276"/>
                  <a:pt x="f277" y="f278"/>
                  <a:pt x="f279" y="f280"/>
                </a:cubicBezTo>
                <a:cubicBezTo>
                  <a:pt x="f281" y="f282"/>
                  <a:pt x="f281" y="f282"/>
                  <a:pt x="f259" y="f260"/>
                </a:cubicBezTo>
                <a:close/>
                <a:moveTo>
                  <a:pt x="f283" y="f284"/>
                </a:moveTo>
                <a:cubicBezTo>
                  <a:pt x="f285" y="f286"/>
                  <a:pt x="f287" y="f288"/>
                  <a:pt x="f289" y="f290"/>
                </a:cubicBezTo>
                <a:lnTo>
                  <a:pt x="f291" y="f292"/>
                </a:lnTo>
                <a:cubicBezTo>
                  <a:pt x="f293" y="f294"/>
                  <a:pt x="f295" y="f296"/>
                  <a:pt x="f283" y="f284"/>
                </a:cubicBezTo>
                <a:close/>
                <a:moveTo>
                  <a:pt x="f297" y="f298"/>
                </a:moveTo>
                <a:cubicBezTo>
                  <a:pt x="f299" y="f300"/>
                  <a:pt x="f301" y="f302"/>
                  <a:pt x="f303" y="f304"/>
                </a:cubicBezTo>
                <a:lnTo>
                  <a:pt x="f305" y="f306"/>
                </a:lnTo>
                <a:close/>
                <a:moveTo>
                  <a:pt x="f307" y="f308"/>
                </a:moveTo>
                <a:cubicBezTo>
                  <a:pt x="f309" y="f310"/>
                  <a:pt x="f311" y="f312"/>
                  <a:pt x="f313" y="f314"/>
                </a:cubicBezTo>
                <a:lnTo>
                  <a:pt x="f315" y="f316"/>
                </a:lnTo>
                <a:close/>
                <a:moveTo>
                  <a:pt x="f317" y="f318"/>
                </a:moveTo>
                <a:cubicBezTo>
                  <a:pt x="f319" y="f320"/>
                  <a:pt x="f321" y="f322"/>
                  <a:pt x="f323" y="f324"/>
                </a:cubicBezTo>
                <a:lnTo>
                  <a:pt x="f325" y="f326"/>
                </a:lnTo>
                <a:close/>
                <a:moveTo>
                  <a:pt x="f327" y="f328"/>
                </a:moveTo>
                <a:lnTo>
                  <a:pt x="f329" y="f330"/>
                </a:lnTo>
                <a:cubicBezTo>
                  <a:pt x="f331" y="f332"/>
                  <a:pt x="f333" y="f334"/>
                  <a:pt x="f335" y="f336"/>
                </a:cubicBezTo>
                <a:cubicBezTo>
                  <a:pt x="f337" y="f338"/>
                  <a:pt x="f339" y="f340"/>
                  <a:pt x="f327" y="f328"/>
                </a:cubicBezTo>
                <a:close/>
                <a:moveTo>
                  <a:pt x="f341" y="f342"/>
                </a:moveTo>
                <a:cubicBezTo>
                  <a:pt x="f343" y="f344"/>
                  <a:pt x="f345" y="f346"/>
                  <a:pt x="f347" y="f348"/>
                </a:cubicBezTo>
                <a:cubicBezTo>
                  <a:pt x="f349" y="f350"/>
                  <a:pt x="f351" y="f352"/>
                  <a:pt x="f353" y="f354"/>
                </a:cubicBezTo>
                <a:cubicBezTo>
                  <a:pt x="f355" y="f356"/>
                  <a:pt x="f357" y="f358"/>
                  <a:pt x="f359" y="f360"/>
                </a:cubicBezTo>
                <a:close/>
                <a:moveTo>
                  <a:pt x="f361" y="f362"/>
                </a:moveTo>
                <a:lnTo>
                  <a:pt x="f363" y="f364"/>
                </a:lnTo>
                <a:cubicBezTo>
                  <a:pt x="f323" y="f324"/>
                  <a:pt x="f365" y="f366"/>
                  <a:pt x="f33" y="f367"/>
                </a:cubicBezTo>
                <a:lnTo>
                  <a:pt x="f368" y="f369"/>
                </a:lnTo>
                <a:cubicBezTo>
                  <a:pt x="f62" y="f370"/>
                  <a:pt x="f371" y="f372"/>
                  <a:pt x="f361" y="f362"/>
                </a:cubicBezTo>
                <a:close/>
                <a:moveTo>
                  <a:pt x="f373" y="f374"/>
                </a:moveTo>
                <a:cubicBezTo>
                  <a:pt x="f375" y="f376"/>
                  <a:pt x="f377" y="f378"/>
                  <a:pt x="f379" y="f380"/>
                </a:cubicBezTo>
                <a:lnTo>
                  <a:pt x="f381" y="f382"/>
                </a:lnTo>
                <a:cubicBezTo>
                  <a:pt x="f383" y="f384"/>
                  <a:pt x="f385" y="f386"/>
                  <a:pt x="f387" y="f388"/>
                </a:cubicBezTo>
                <a:close/>
                <a:moveTo>
                  <a:pt x="f389" y="f390"/>
                </a:moveTo>
                <a:lnTo>
                  <a:pt x="f391" y="f392"/>
                </a:lnTo>
                <a:cubicBezTo>
                  <a:pt x="f393" y="f394"/>
                  <a:pt x="f395" y="f396"/>
                  <a:pt x="f397" y="f398"/>
                </a:cubicBezTo>
                <a:lnTo>
                  <a:pt x="f399" y="f400"/>
                </a:lnTo>
                <a:cubicBezTo>
                  <a:pt x="f401" y="f402"/>
                  <a:pt x="f403" y="f404"/>
                  <a:pt x="f389" y="f390"/>
                </a:cubicBezTo>
                <a:close/>
                <a:moveTo>
                  <a:pt x="f405" y="f406"/>
                </a:moveTo>
                <a:cubicBezTo>
                  <a:pt x="f407" y="f408"/>
                  <a:pt x="f409" y="f410"/>
                  <a:pt x="f411" y="f412"/>
                </a:cubicBezTo>
                <a:cubicBezTo>
                  <a:pt x="f413" y="f414"/>
                  <a:pt x="f415" y="f416"/>
                  <a:pt x="f417" y="f418"/>
                </a:cubicBezTo>
                <a:cubicBezTo>
                  <a:pt x="f419" y="f420"/>
                  <a:pt x="f421" y="f422"/>
                  <a:pt x="f108" y="f423"/>
                </a:cubicBezTo>
                <a:close/>
                <a:moveTo>
                  <a:pt x="f424" y="f425"/>
                </a:moveTo>
                <a:lnTo>
                  <a:pt x="f426" y="f427"/>
                </a:lnTo>
                <a:cubicBezTo>
                  <a:pt x="f428" y="f429"/>
                  <a:pt x="f430" y="f431"/>
                  <a:pt x="f432" y="f433"/>
                </a:cubicBezTo>
                <a:lnTo>
                  <a:pt x="f434" y="f435"/>
                </a:lnTo>
                <a:cubicBezTo>
                  <a:pt x="f436" y="f437"/>
                  <a:pt x="f438" y="f439"/>
                  <a:pt x="f424" y="f425"/>
                </a:cubicBezTo>
                <a:close/>
                <a:moveTo>
                  <a:pt x="f440" y="f441"/>
                </a:moveTo>
                <a:cubicBezTo>
                  <a:pt x="f442" y="f443"/>
                  <a:pt x="f444" y="f445"/>
                  <a:pt x="f446" y="f447"/>
                </a:cubicBezTo>
                <a:lnTo>
                  <a:pt x="f448" y="f449"/>
                </a:lnTo>
                <a:cubicBezTo>
                  <a:pt x="f450" y="f217"/>
                  <a:pt x="f451" y="f452"/>
                  <a:pt x="f453" y="f454"/>
                </a:cubicBezTo>
                <a:close/>
                <a:moveTo>
                  <a:pt x="f455" y="f456"/>
                </a:moveTo>
                <a:lnTo>
                  <a:pt x="f457" y="f458"/>
                </a:lnTo>
                <a:cubicBezTo>
                  <a:pt x="f459" y="f460"/>
                  <a:pt x="f461" y="f462"/>
                  <a:pt x="f463" y="f464"/>
                </a:cubicBezTo>
                <a:lnTo>
                  <a:pt x="f465" y="f466"/>
                </a:lnTo>
                <a:cubicBezTo>
                  <a:pt x="f467" y="f468"/>
                  <a:pt x="f469" y="f470"/>
                  <a:pt x="f455" y="f456"/>
                </a:cubicBezTo>
                <a:close/>
                <a:moveTo>
                  <a:pt x="f471" y="f472"/>
                </a:moveTo>
                <a:cubicBezTo>
                  <a:pt x="f473" y="f474"/>
                  <a:pt x="f475" y="f476"/>
                  <a:pt x="f477" y="f478"/>
                </a:cubicBezTo>
                <a:cubicBezTo>
                  <a:pt x="f479" y="f480"/>
                  <a:pt x="f481" y="f482"/>
                  <a:pt x="f483" y="f458"/>
                </a:cubicBezTo>
                <a:cubicBezTo>
                  <a:pt x="f484" y="f485"/>
                  <a:pt x="f486" y="f487"/>
                  <a:pt x="f488" y="f489"/>
                </a:cubicBezTo>
                <a:close/>
              </a:path>
            </a:pathLst>
          </a:custGeom>
          <a:gradFill>
            <a:gsLst>
              <a:gs pos="0">
                <a:srgbClr val="45ABF3"/>
              </a:gs>
              <a:gs pos="100000">
                <a:srgbClr val="FFF2CC"/>
              </a:gs>
            </a:gsLst>
            <a:lin ang="5400000"/>
          </a:gra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282;p38">
            <a:extLst>
              <a:ext uri="{FF2B5EF4-FFF2-40B4-BE49-F238E27FC236}">
                <a16:creationId xmlns:a16="http://schemas.microsoft.com/office/drawing/2014/main" id="{332D352B-F08C-440E-B638-C59B645AAA7F}"/>
              </a:ext>
            </a:extLst>
          </p:cNvPr>
          <p:cNvSpPr/>
          <p:nvPr/>
        </p:nvSpPr>
        <p:spPr>
          <a:xfrm>
            <a:off x="2362974" y="4040971"/>
            <a:ext cx="4521424" cy="510399"/>
          </a:xfrm>
          <a:custGeom>
            <a:avLst/>
            <a:gdLst>
              <a:gd name="f0" fmla="val w"/>
              <a:gd name="f1" fmla="val h"/>
              <a:gd name="f2" fmla="val 0"/>
              <a:gd name="f3" fmla="val 180857"/>
              <a:gd name="f4" fmla="val 30336"/>
              <a:gd name="f5" fmla="val 85726"/>
              <a:gd name="f6" fmla="val 7"/>
              <a:gd name="f7" fmla="val 70105"/>
              <a:gd name="f8" fmla="val 131"/>
              <a:gd name="f9" fmla="val 49341"/>
              <a:gd name="f10" fmla="val 2293"/>
              <a:gd name="f11" fmla="val 35053"/>
              <a:gd name="f12" fmla="val 5341"/>
              <a:gd name="f13" fmla="val 20766"/>
              <a:gd name="f14" fmla="val 8389"/>
              <a:gd name="f15" fmla="val -189"/>
              <a:gd name="f16" fmla="val 14168"/>
              <a:gd name="f17" fmla="val 1"/>
              <a:gd name="f18" fmla="val 18295"/>
              <a:gd name="f19" fmla="val 192"/>
              <a:gd name="f20" fmla="val 22423"/>
              <a:gd name="f21" fmla="val 21147"/>
              <a:gd name="f22" fmla="val 28773"/>
              <a:gd name="f23" fmla="val 36196"/>
              <a:gd name="f24" fmla="val 30106"/>
              <a:gd name="f25" fmla="val 51246"/>
              <a:gd name="f26" fmla="val 31440"/>
              <a:gd name="f27" fmla="val 71947"/>
              <a:gd name="f28" fmla="val 26550"/>
              <a:gd name="f29" fmla="val 90298"/>
              <a:gd name="f30" fmla="val 26296"/>
              <a:gd name="f31" fmla="val 108650"/>
              <a:gd name="f32" fmla="val 26042"/>
              <a:gd name="f33" fmla="val 131256"/>
              <a:gd name="f34" fmla="val 29852"/>
              <a:gd name="f35" fmla="val 146305"/>
              <a:gd name="f36" fmla="val 28582"/>
              <a:gd name="f37" fmla="val 161355"/>
              <a:gd name="f38" fmla="val 27312"/>
              <a:gd name="f39" fmla="val 183516"/>
              <a:gd name="f40" fmla="val 22673"/>
              <a:gd name="f41" fmla="val 180595"/>
              <a:gd name="f42" fmla="val 18676"/>
              <a:gd name="f43" fmla="val 177674"/>
              <a:gd name="f44" fmla="val 14679"/>
              <a:gd name="f45" fmla="val 144591"/>
              <a:gd name="f46" fmla="val 7711"/>
              <a:gd name="f47" fmla="val 128779"/>
              <a:gd name="f48" fmla="val 4599"/>
              <a:gd name="f49" fmla="val 112968"/>
              <a:gd name="f50" fmla="val 1488"/>
              <a:gd name="f51" fmla="val 101347"/>
              <a:gd name="f52" fmla="val -117"/>
              <a:gd name="f53" fmla="*/ f0 1 180857"/>
              <a:gd name="f54" fmla="*/ f1 1 30336"/>
              <a:gd name="f55" fmla="val f2"/>
              <a:gd name="f56" fmla="val f3"/>
              <a:gd name="f57" fmla="val f4"/>
              <a:gd name="f58" fmla="+- f57 0 f55"/>
              <a:gd name="f59" fmla="+- f56 0 f55"/>
              <a:gd name="f60" fmla="*/ f59 1 180857"/>
              <a:gd name="f61" fmla="*/ f58 1 303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80857" h="30335">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 y="f6"/>
                </a:cubicBezTo>
                <a:close/>
              </a:path>
            </a:pathLst>
          </a:custGeom>
          <a:solidFill>
            <a:srgbClr val="BF6200"/>
          </a:solidFill>
          <a:ln cap="flat">
            <a:noFill/>
            <a:prstDash val="solid"/>
          </a:ln>
        </p:spPr>
        <p:txBody>
          <a:bodyPr lIns="0" tIns="0" rIns="0" bIns="0"/>
          <a:lstStyle/>
          <a:p>
            <a:endParaRPr lang="es-ES"/>
          </a:p>
        </p:txBody>
      </p:sp>
      <p:sp>
        <p:nvSpPr>
          <p:cNvPr id="5" name="Google Shape;283;p38">
            <a:extLst>
              <a:ext uri="{FF2B5EF4-FFF2-40B4-BE49-F238E27FC236}">
                <a16:creationId xmlns:a16="http://schemas.microsoft.com/office/drawing/2014/main" id="{D0B4BC17-64FF-47D0-A32B-D0145F1D93A9}"/>
              </a:ext>
            </a:extLst>
          </p:cNvPr>
          <p:cNvSpPr txBox="1">
            <a:spLocks noGrp="1"/>
          </p:cNvSpPr>
          <p:nvPr>
            <p:ph type="title"/>
          </p:nvPr>
        </p:nvSpPr>
        <p:spPr/>
        <p:txBody>
          <a:bodyPr/>
          <a:lstStyle/>
          <a:p>
            <a:pPr lvl="0"/>
            <a:r>
              <a:rPr lang="en-US">
                <a:solidFill>
                  <a:srgbClr val="FFFFFF"/>
                </a:solidFill>
              </a:rPr>
              <a:t>—Someone Famous</a:t>
            </a:r>
          </a:p>
        </p:txBody>
      </p:sp>
      <p:sp>
        <p:nvSpPr>
          <p:cNvPr id="6" name="Google Shape;284;p38">
            <a:extLst>
              <a:ext uri="{FF2B5EF4-FFF2-40B4-BE49-F238E27FC236}">
                <a16:creationId xmlns:a16="http://schemas.microsoft.com/office/drawing/2014/main" id="{538BCFB9-EEA9-4D2F-BCE8-F5DB9B001D41}"/>
              </a:ext>
            </a:extLst>
          </p:cNvPr>
          <p:cNvSpPr txBox="1">
            <a:spLocks noGrp="1"/>
          </p:cNvSpPr>
          <p:nvPr>
            <p:ph type="subTitle" idx="4294967295"/>
          </p:nvPr>
        </p:nvSpPr>
        <p:spPr>
          <a:xfrm>
            <a:off x="1313553" y="3140671"/>
            <a:ext cx="6516901" cy="900299"/>
          </a:xfrm>
        </p:spPr>
        <p:txBody>
          <a:bodyPr anchor="ctr" anchorCtr="1"/>
          <a:lstStyle/>
          <a:p>
            <a:pPr marL="0" lvl="0" indent="0" algn="ctr">
              <a:buNone/>
            </a:pPr>
            <a:r>
              <a:rPr lang="en-US" sz="2000">
                <a:solidFill>
                  <a:srgbClr val="000000"/>
                </a:solidFill>
              </a:rPr>
              <a:t>“This is a quote, words full of wisdom that someone important said and can make the reader get inspired.”</a:t>
            </a:r>
          </a:p>
        </p:txBody>
      </p:sp>
      <p:sp>
        <p:nvSpPr>
          <p:cNvPr id="7" name="Google Shape;286;p38">
            <a:extLst>
              <a:ext uri="{FF2B5EF4-FFF2-40B4-BE49-F238E27FC236}">
                <a16:creationId xmlns:a16="http://schemas.microsoft.com/office/drawing/2014/main" id="{9B2BD8CC-324F-42D5-B3F7-9A4D132645F2}"/>
              </a:ext>
            </a:extLst>
          </p:cNvPr>
          <p:cNvSpPr/>
          <p:nvPr/>
        </p:nvSpPr>
        <p:spPr>
          <a:xfrm>
            <a:off x="-1000015" y="2653707"/>
            <a:ext cx="11087804" cy="293778"/>
          </a:xfrm>
          <a:custGeom>
            <a:avLst/>
            <a:gdLst>
              <a:gd name="f0" fmla="val w"/>
              <a:gd name="f1" fmla="val h"/>
              <a:gd name="f2" fmla="val 0"/>
              <a:gd name="f3" fmla="val 443512"/>
              <a:gd name="f4" fmla="val 11751"/>
              <a:gd name="f5" fmla="val 11676"/>
              <a:gd name="f6" fmla="val 443563"/>
              <a:gd name="f7" fmla="val 10851"/>
              <a:gd name="f8" fmla="val 399769"/>
              <a:gd name="f9" fmla="val 2142"/>
              <a:gd name="f10" fmla="val 347062"/>
              <a:gd name="f11" fmla="val 1031"/>
              <a:gd name="f12" fmla="val 294355"/>
              <a:gd name="f13" fmla="val -79"/>
              <a:gd name="f14" fmla="val 185107"/>
              <a:gd name="f15" fmla="val 5172"/>
              <a:gd name="f16" fmla="val 127270"/>
              <a:gd name="f17" fmla="val 5013"/>
              <a:gd name="f18" fmla="val 69433"/>
              <a:gd name="f19" fmla="val 4854"/>
              <a:gd name="f20" fmla="val 1825"/>
              <a:gd name="f21" fmla="val -713"/>
              <a:gd name="f22" fmla="val 39"/>
              <a:gd name="f23" fmla="val 77"/>
              <a:gd name="f24" fmla="val -1746"/>
              <a:gd name="f25" fmla="val 867"/>
              <a:gd name="f26" fmla="val 58771"/>
              <a:gd name="f27" fmla="val 8771"/>
              <a:gd name="f28" fmla="val 116557"/>
              <a:gd name="f29" fmla="val 9755"/>
              <a:gd name="f30" fmla="val 174343"/>
              <a:gd name="f31" fmla="val 10739"/>
              <a:gd name="f32" fmla="val 292262"/>
              <a:gd name="f33" fmla="val 5661"/>
              <a:gd name="f34" fmla="val 346754"/>
              <a:gd name="f35" fmla="val 5981"/>
              <a:gd name="f36" fmla="val 401247"/>
              <a:gd name="f37" fmla="val 6301"/>
              <a:gd name="f38" fmla="val 443461"/>
              <a:gd name="f39" fmla="val 12501"/>
              <a:gd name="f40" fmla="*/ f0 1 443512"/>
              <a:gd name="f41" fmla="*/ f1 1 11751"/>
              <a:gd name="f42" fmla="val f2"/>
              <a:gd name="f43" fmla="val f3"/>
              <a:gd name="f44" fmla="val f4"/>
              <a:gd name="f45" fmla="+- f44 0 f42"/>
              <a:gd name="f46" fmla="+- f43 0 f42"/>
              <a:gd name="f47" fmla="*/ f46 1 443512"/>
              <a:gd name="f48" fmla="*/ f45 1 1175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443512" h="11751">
                <a:moveTo>
                  <a:pt x="f3" y="f5"/>
                </a:moveTo>
                <a:cubicBezTo>
                  <a:pt x="f6" y="f7"/>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3" y="f5"/>
                </a:cubicBezTo>
                <a:close/>
              </a:path>
            </a:pathLst>
          </a:custGeom>
          <a:solidFill>
            <a:srgbClr val="BF6200"/>
          </a:solidFill>
          <a:ln cap="flat">
            <a:noFill/>
            <a:prstDash val="solid"/>
          </a:ln>
        </p:spPr>
        <p:txBody>
          <a:bodyPr lIns="0" tIns="0" rIns="0" bIns="0"/>
          <a:lstStyle/>
          <a:p>
            <a:endParaRPr lang="es-E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Google Shape;291;p39">
            <a:extLst>
              <a:ext uri="{FF2B5EF4-FFF2-40B4-BE49-F238E27FC236}">
                <a16:creationId xmlns:a16="http://schemas.microsoft.com/office/drawing/2014/main" id="{0D4478D5-D6D6-4661-8E61-B273101D02C5}"/>
              </a:ext>
            </a:extLst>
          </p:cNvPr>
          <p:cNvSpPr/>
          <p:nvPr/>
        </p:nvSpPr>
        <p:spPr>
          <a:xfrm>
            <a:off x="5642451" y="644908"/>
            <a:ext cx="1748716" cy="1724165"/>
          </a:xfrm>
          <a:custGeom>
            <a:avLst/>
            <a:gdLst>
              <a:gd name="f0" fmla="val w"/>
              <a:gd name="f1" fmla="val h"/>
              <a:gd name="f2" fmla="val 0"/>
              <a:gd name="f3" fmla="val 72561"/>
              <a:gd name="f4" fmla="val 71542"/>
              <a:gd name="f5" fmla="val 15213"/>
              <a:gd name="f6" fmla="val 9701"/>
              <a:gd name="f7" fmla="val 5815"/>
              <a:gd name="f8" fmla="val 15734"/>
              <a:gd name="f9" fmla="val -2440"/>
              <a:gd name="f10" fmla="val 27989"/>
              <a:gd name="f11" fmla="val 735"/>
              <a:gd name="f12" fmla="val 38276"/>
              <a:gd name="f13" fmla="val 3910"/>
              <a:gd name="f14" fmla="val 48563"/>
              <a:gd name="f15" fmla="val 22452"/>
              <a:gd name="f16" fmla="val 70471"/>
              <a:gd name="f17" fmla="val 34263"/>
              <a:gd name="f18" fmla="val 71423"/>
              <a:gd name="f19" fmla="val 46074"/>
              <a:gd name="f20" fmla="val 72376"/>
              <a:gd name="f21" fmla="val 67791"/>
              <a:gd name="f22" fmla="val 55548"/>
              <a:gd name="f23" fmla="val 71601"/>
              <a:gd name="f24" fmla="val 43991"/>
              <a:gd name="f25" fmla="val 75411"/>
              <a:gd name="f26" fmla="val 32434"/>
              <a:gd name="f27" fmla="val 66521"/>
              <a:gd name="f28" fmla="val 7796"/>
              <a:gd name="f29" fmla="val 57123"/>
              <a:gd name="f30" fmla="val 2081"/>
              <a:gd name="f31" fmla="val 47725"/>
              <a:gd name="f32" fmla="val -3634"/>
              <a:gd name="f33" fmla="val 24611"/>
              <a:gd name="f34" fmla="val 3669"/>
              <a:gd name="f35" fmla="*/ f0 1 72561"/>
              <a:gd name="f36" fmla="*/ f1 1 71542"/>
              <a:gd name="f37" fmla="val f2"/>
              <a:gd name="f38" fmla="val f3"/>
              <a:gd name="f39" fmla="val f4"/>
              <a:gd name="f40" fmla="+- f39 0 f37"/>
              <a:gd name="f41" fmla="+- f38 0 f37"/>
              <a:gd name="f42" fmla="*/ f41 1 72561"/>
              <a:gd name="f43" fmla="*/ f40 1 7154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72561" h="7154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5" y="f6"/>
                </a:cubicBezTo>
                <a:close/>
              </a:path>
            </a:pathLst>
          </a:custGeom>
          <a:solidFill>
            <a:srgbClr val="BF6200"/>
          </a:solidFill>
          <a:ln cap="flat">
            <a:noFill/>
            <a:prstDash val="solid"/>
          </a:ln>
        </p:spPr>
        <p:txBody>
          <a:bodyPr lIns="0" tIns="0" rIns="0" bIns="0"/>
          <a:lstStyle/>
          <a:p>
            <a:endParaRPr lang="es-ES"/>
          </a:p>
        </p:txBody>
      </p:sp>
      <p:pic>
        <p:nvPicPr>
          <p:cNvPr id="3" name="Google Shape;292;p39">
            <a:extLst>
              <a:ext uri="{FF2B5EF4-FFF2-40B4-BE49-F238E27FC236}">
                <a16:creationId xmlns:a16="http://schemas.microsoft.com/office/drawing/2014/main" id="{D72B1C13-50CD-42F9-A36F-37EA371B0681}"/>
              </a:ext>
            </a:extLst>
          </p:cNvPr>
          <p:cNvPicPr>
            <a:picLocks noChangeAspect="1"/>
          </p:cNvPicPr>
          <p:nvPr/>
        </p:nvPicPr>
        <p:blipFill>
          <a:blip r:embed="rId3">
            <a:alphaModFix/>
          </a:blip>
          <a:stretch>
            <a:fillRect/>
          </a:stretch>
        </p:blipFill>
        <p:spPr>
          <a:xfrm rot="42937" flipH="1">
            <a:off x="7220084" y="458590"/>
            <a:ext cx="1811078" cy="769165"/>
          </a:xfrm>
          <a:prstGeom prst="rect">
            <a:avLst/>
          </a:prstGeom>
          <a:noFill/>
          <a:ln cap="flat">
            <a:noFill/>
          </a:ln>
        </p:spPr>
      </p:pic>
      <p:sp>
        <p:nvSpPr>
          <p:cNvPr id="4" name="Google Shape;293;p39">
            <a:extLst>
              <a:ext uri="{FF2B5EF4-FFF2-40B4-BE49-F238E27FC236}">
                <a16:creationId xmlns:a16="http://schemas.microsoft.com/office/drawing/2014/main" id="{BF81652F-1CF7-4E4B-AD59-152EF304F745}"/>
              </a:ext>
            </a:extLst>
          </p:cNvPr>
          <p:cNvSpPr/>
          <p:nvPr/>
        </p:nvSpPr>
        <p:spPr>
          <a:xfrm rot="19381380" flipH="1">
            <a:off x="7911687" y="-16476"/>
            <a:ext cx="1055382" cy="822292"/>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294;p39">
            <a:extLst>
              <a:ext uri="{FF2B5EF4-FFF2-40B4-BE49-F238E27FC236}">
                <a16:creationId xmlns:a16="http://schemas.microsoft.com/office/drawing/2014/main" id="{6DDF65B1-7439-4271-9A8F-3702EE13A515}"/>
              </a:ext>
            </a:extLst>
          </p:cNvPr>
          <p:cNvSpPr/>
          <p:nvPr/>
        </p:nvSpPr>
        <p:spPr>
          <a:xfrm rot="5399996" flipH="1">
            <a:off x="3637771" y="380925"/>
            <a:ext cx="2137464" cy="1464018"/>
          </a:xfrm>
          <a:custGeom>
            <a:avLst/>
            <a:gdLst>
              <a:gd name="f0" fmla="val w"/>
              <a:gd name="f1" fmla="val h"/>
              <a:gd name="f2" fmla="val 0"/>
              <a:gd name="f3" fmla="val 285090"/>
              <a:gd name="f4" fmla="val 195268"/>
              <a:gd name="f5" fmla="val 285089"/>
              <a:gd name="f6" fmla="val 1156"/>
              <a:gd name="f7" fmla="val 277678"/>
              <a:gd name="f8" fmla="val 6627"/>
              <a:gd name="f9" fmla="val 268224"/>
              <a:gd name="f10" fmla="val 13604"/>
              <a:gd name="f11" fmla="val 257200"/>
              <a:gd name="f12" fmla="val 21655"/>
              <a:gd name="f13" fmla="val 243781"/>
              <a:gd name="f14" fmla="val 97087"/>
              <a:gd name="f15" fmla="val 254330"/>
              <a:gd name="f16" fmla="val 102227"/>
              <a:gd name="f17" fmla="val 268595"/>
              <a:gd name="f18" fmla="val 95683"/>
              <a:gd name="f19" fmla="val 269916"/>
              <a:gd name="f20" fmla="val 95064"/>
              <a:gd name="f21" fmla="val 72789"/>
              <a:gd name="f22" fmla="val 74420"/>
              <a:gd name="f23" fmla="val 270742"/>
              <a:gd name="f24" fmla="val 95456"/>
              <a:gd name="f25" fmla="val 273612"/>
              <a:gd name="f26" fmla="val 101897"/>
              <a:gd name="f27" fmla="val 279227"/>
              <a:gd name="f28" fmla="val 110691"/>
              <a:gd name="f29" fmla="val 119176"/>
              <a:gd name="f30" fmla="val 120786"/>
              <a:gd name="f31" fmla="val 279082"/>
              <a:gd name="f32" fmla="val 112157"/>
              <a:gd name="f33" fmla="val 273219"/>
              <a:gd name="f34" fmla="val 103053"/>
              <a:gd name="f35" fmla="val 270143"/>
              <a:gd name="f36" fmla="val 96344"/>
              <a:gd name="f37" fmla="val 255218"/>
              <a:gd name="f38" fmla="val 118267"/>
              <a:gd name="f39" fmla="val 263083"/>
              <a:gd name="f40" fmla="val 123985"/>
              <a:gd name="f41" fmla="val 276357"/>
              <a:gd name="f42" fmla="val 125492"/>
              <a:gd name="f43" fmla="val 277761"/>
              <a:gd name="f44" fmla="val 125637"/>
              <a:gd name="f45" fmla="val 121921"/>
              <a:gd name="f46" fmla="val 122953"/>
              <a:gd name="f47" fmla="val 278194"/>
              <a:gd name="f48" fmla="val 126463"/>
              <a:gd name="f49" fmla="val 271547"/>
              <a:gd name="f50" fmla="val 138601"/>
              <a:gd name="f51" fmla="val 279536"/>
              <a:gd name="f52" fmla="val 164612"/>
              <a:gd name="f53" fmla="val 280300"/>
              <a:gd name="f54" fmla="val 167048"/>
              <a:gd name="f55" fmla="val 169030"/>
              <a:gd name="f56" fmla="val 170041"/>
              <a:gd name="f57" fmla="val 280011"/>
              <a:gd name="f58" fmla="val 167915"/>
              <a:gd name="f59" fmla="val 273901"/>
              <a:gd name="f60" fmla="val 172477"/>
              <a:gd name="f61" fmla="val 259883"/>
              <a:gd name="f62" fmla="val 188497"/>
              <a:gd name="f63" fmla="val 258005"/>
              <a:gd name="f64" fmla="val 190664"/>
              <a:gd name="f65" fmla="val 260544"/>
              <a:gd name="f66" fmla="val 259491"/>
              <a:gd name="f67" fmla="val 257076"/>
              <a:gd name="f68" fmla="val 190891"/>
              <a:gd name="f69" fmla="val 253752"/>
              <a:gd name="f70" fmla="val 187609"/>
              <a:gd name="f71" fmla="val 248571"/>
              <a:gd name="f72" fmla="val 184554"/>
              <a:gd name="f73" fmla="val 242687"/>
              <a:gd name="f74" fmla="val 181849"/>
              <a:gd name="f75" fmla="val 235751"/>
              <a:gd name="f76" fmla="val 181788"/>
              <a:gd name="f77" fmla="val 209389"/>
              <a:gd name="f78" fmla="val 186370"/>
              <a:gd name="f79" fmla="val 200698"/>
              <a:gd name="f80" fmla="val 187919"/>
              <a:gd name="f81" fmla="val 211990"/>
              <a:gd name="f82" fmla="val 189673"/>
              <a:gd name="f83" fmla="val 224541"/>
              <a:gd name="f84" fmla="val 192130"/>
              <a:gd name="f85" fmla="val 233377"/>
              <a:gd name="f86" fmla="val 230446"/>
              <a:gd name="f87" fmla="val 210772"/>
              <a:gd name="f88" fmla="val 189095"/>
              <a:gd name="f89" fmla="val 176648"/>
              <a:gd name="f90" fmla="val 185730"/>
              <a:gd name="f91" fmla="val 174150"/>
              <a:gd name="f92" fmla="val 185483"/>
              <a:gd name="f93" fmla="val 158131"/>
              <a:gd name="f94" fmla="val 156355"/>
              <a:gd name="f95" fmla="val 173531"/>
              <a:gd name="f96" fmla="val 184781"/>
              <a:gd name="f97" fmla="val 173345"/>
              <a:gd name="f98" fmla="val 183356"/>
              <a:gd name="f99" fmla="val 172664"/>
              <a:gd name="f100" fmla="val 181664"/>
              <a:gd name="f101" fmla="val 171652"/>
              <a:gd name="f102" fmla="val 179785"/>
              <a:gd name="f103" fmla="val 165748"/>
              <a:gd name="f104" fmla="val 168947"/>
              <a:gd name="f105" fmla="val 148490"/>
              <a:gd name="f106" fmla="val 152536"/>
              <a:gd name="f107" fmla="val 146818"/>
              <a:gd name="f108" fmla="val 150967"/>
              <a:gd name="f109" fmla="val 132863"/>
              <a:gd name="f110" fmla="val 151318"/>
              <a:gd name="f111" fmla="val 135485"/>
              <a:gd name="f112" fmla="val 155611"/>
              <a:gd name="f113" fmla="val 149047"/>
              <a:gd name="f114" fmla="val 178381"/>
              <a:gd name="f115" fmla="val 153321"/>
              <a:gd name="f116" fmla="val 152350"/>
              <a:gd name="f117" fmla="val 147829"/>
              <a:gd name="f118" fmla="val 177907"/>
              <a:gd name="f119" fmla="val 133358"/>
              <a:gd name="f120" fmla="val 153898"/>
              <a:gd name="f121" fmla="val 131810"/>
              <a:gd name="f122" fmla="val 151338"/>
              <a:gd name="f123" fmla="val 98161"/>
              <a:gd name="f124" fmla="val 152185"/>
              <a:gd name="f125" fmla="val 100659"/>
              <a:gd name="f126" fmla="val 155900"/>
              <a:gd name="f127" fmla="val 112859"/>
              <a:gd name="f128" fmla="val 174211"/>
              <a:gd name="f129" fmla="val 124481"/>
              <a:gd name="f130" fmla="val 123429"/>
              <a:gd name="f131" fmla="val 111228"/>
              <a:gd name="f132" fmla="val 173241"/>
              <a:gd name="f133" fmla="val 98491"/>
              <a:gd name="f134" fmla="val 154311"/>
              <a:gd name="f135" fmla="val 97067"/>
              <a:gd name="f136" fmla="val 152226"/>
              <a:gd name="f137" fmla="val 70168"/>
              <a:gd name="f138" fmla="val 152907"/>
              <a:gd name="f139" fmla="val 44941"/>
              <a:gd name="f140" fmla="val 169505"/>
              <a:gd name="f141" fmla="val 21387"/>
              <a:gd name="f142" fmla="val 184244"/>
              <a:gd name="f143" fmla="val 1879"/>
              <a:gd name="f144" fmla="val 80861"/>
              <a:gd name="f145" fmla="val 149914"/>
              <a:gd name="f146" fmla="val 233831"/>
              <a:gd name="f147" fmla="val 37943"/>
              <a:gd name="f148" fmla="val 256126"/>
              <a:gd name="f149" fmla="val 22440"/>
              <a:gd name="f150" fmla="val 241634"/>
              <a:gd name="f151" fmla="val 33071"/>
              <a:gd name="f152" fmla="val 224521"/>
              <a:gd name="f153" fmla="val 45499"/>
              <a:gd name="f154" fmla="val 205900"/>
              <a:gd name="f155" fmla="val 58876"/>
              <a:gd name="f156" fmla="val 219690"/>
              <a:gd name="f157" fmla="val 73698"/>
              <a:gd name="f158" fmla="val 241552"/>
              <a:gd name="f159" fmla="val 82801"/>
              <a:gd name="f160" fmla="val 245144"/>
              <a:gd name="f161" fmla="val 84226"/>
              <a:gd name="f162" fmla="val 244979"/>
              <a:gd name="f163" fmla="val 85155"/>
              <a:gd name="f164" fmla="val 241882"/>
              <a:gd name="f165" fmla="val 83937"/>
              <a:gd name="f166" fmla="val 219277"/>
              <a:gd name="f167" fmla="val 74668"/>
              <a:gd name="f168" fmla="val 205157"/>
              <a:gd name="f169" fmla="val 59412"/>
              <a:gd name="f170" fmla="val 200760"/>
              <a:gd name="f171" fmla="val 62571"/>
              <a:gd name="f172" fmla="val 196280"/>
              <a:gd name="f173" fmla="val 65771"/>
              <a:gd name="f174" fmla="val 191718"/>
              <a:gd name="f175" fmla="val 69032"/>
              <a:gd name="f176" fmla="val 202288"/>
              <a:gd name="f177" fmla="val 88478"/>
              <a:gd name="f178" fmla="val 211887"/>
              <a:gd name="f179" fmla="val 93990"/>
              <a:gd name="f180" fmla="val 241139"/>
              <a:gd name="f181" fmla="val 89015"/>
              <a:gd name="f182" fmla="val 244401"/>
              <a:gd name="f183" fmla="val 88437"/>
              <a:gd name="f184" fmla="val 244215"/>
              <a:gd name="f185" fmla="val 89387"/>
              <a:gd name="f186" fmla="val 239673"/>
              <a:gd name="f187" fmla="val 90213"/>
              <a:gd name="f188" fmla="val 213704"/>
              <a:gd name="f189" fmla="val 94506"/>
              <a:gd name="f190" fmla="val 203051"/>
              <a:gd name="f191" fmla="val 89903"/>
              <a:gd name="f192" fmla="val 207490"/>
              <a:gd name="f193" fmla="val 98098"/>
              <a:gd name="f194" fmla="val 216903"/>
              <a:gd name="f195" fmla="val 106955"/>
              <a:gd name="f196" fmla="val 236763"/>
              <a:gd name="f197" fmla="val 112136"/>
              <a:gd name="f198" fmla="val 240045"/>
              <a:gd name="f199" fmla="val 112921"/>
              <a:gd name="f200" fmla="val 259842"/>
              <a:gd name="f201" fmla="val 135794"/>
              <a:gd name="f202" fmla="val 248529"/>
              <a:gd name="f203" fmla="val 141533"/>
              <a:gd name="f204" fmla="val 247043"/>
              <a:gd name="f205" fmla="val 145620"/>
              <a:gd name="f206" fmla="val 250449"/>
              <a:gd name="f207" fmla="val 153588"/>
              <a:gd name="f208" fmla="val 250986"/>
              <a:gd name="f209" fmla="val 154806"/>
              <a:gd name="f210" fmla="val 267563"/>
              <a:gd name="f211" fmla="val 161722"/>
              <a:gd name="f212" fmla="val 265437"/>
              <a:gd name="f213" fmla="val 157573"/>
              <a:gd name="f214" fmla="val 258542"/>
              <a:gd name="f215" fmla="val 143349"/>
              <a:gd name="f216" fmla="val 222044"/>
              <a:gd name="f217" fmla="val 155178"/>
              <a:gd name="f218" fmla="val 232510"/>
              <a:gd name="f219" fmla="val 148799"/>
              <a:gd name="f220" fmla="val 219608"/>
              <a:gd name="f221" fmla="val 149129"/>
              <a:gd name="f222" fmla="val 220784"/>
              <a:gd name="f223" fmla="val 150182"/>
              <a:gd name="f224" fmla="val 222436"/>
              <a:gd name="f225" fmla="val 247415"/>
              <a:gd name="f226" fmla="val 142090"/>
              <a:gd name="f227" fmla="val 235317"/>
              <a:gd name="f228" fmla="val 148262"/>
              <a:gd name="f229" fmla="val 249768"/>
              <a:gd name="f230" fmla="val 154290"/>
              <a:gd name="f231" fmla="val 248777"/>
              <a:gd name="f232" fmla="val 151896"/>
              <a:gd name="f233" fmla="val 246610"/>
              <a:gd name="f234" fmla="val 146012"/>
              <a:gd name="f235" fmla="val 235441"/>
              <a:gd name="f236" fmla="val 138746"/>
              <a:gd name="f237" fmla="val 234223"/>
              <a:gd name="f238" fmla="val 139117"/>
              <a:gd name="f239" fmla="val 231787"/>
              <a:gd name="f240" fmla="val 139448"/>
              <a:gd name="f241" fmla="val 229042"/>
              <a:gd name="f242" fmla="val 137817"/>
              <a:gd name="f243" fmla="val 233996"/>
              <a:gd name="f244" fmla="val 146921"/>
              <a:gd name="f245" fmla="val 235049"/>
              <a:gd name="f246" fmla="val 146260"/>
              <a:gd name="f247" fmla="val 240933"/>
              <a:gd name="f248" fmla="val 137590"/>
              <a:gd name="f249" fmla="val 240189"/>
              <a:gd name="f250" fmla="val 136908"/>
              <a:gd name="f251" fmla="val 238311"/>
              <a:gd name="f252" fmla="val 135030"/>
              <a:gd name="f253" fmla="val 237382"/>
              <a:gd name="f254" fmla="val 133089"/>
              <a:gd name="f255" fmla="val 227721"/>
              <a:gd name="f256" fmla="val 137301"/>
              <a:gd name="f257" fmla="val 226833"/>
              <a:gd name="f258" fmla="val 224273"/>
              <a:gd name="f259" fmla="val 144753"/>
              <a:gd name="f260" fmla="val 219773"/>
              <a:gd name="f261" fmla="val 148200"/>
              <a:gd name="f262" fmla="val 233439"/>
              <a:gd name="f263" fmla="val 147849"/>
              <a:gd name="f264" fmla="val 228010"/>
              <a:gd name="f265" fmla="val 135917"/>
              <a:gd name="f266" fmla="val 231560"/>
              <a:gd name="f267" fmla="val 139035"/>
              <a:gd name="f268" fmla="val 234801"/>
              <a:gd name="f269" fmla="val 138044"/>
              <a:gd name="f270" fmla="val 235627"/>
              <a:gd name="f271" fmla="val 137713"/>
              <a:gd name="f272" fmla="val 131355"/>
              <a:gd name="f273" fmla="val 131768"/>
              <a:gd name="f274" fmla="val 230590"/>
              <a:gd name="f275" fmla="val 132181"/>
              <a:gd name="f276" fmla="val 223778"/>
              <a:gd name="f277" fmla="val 128114"/>
              <a:gd name="f278" fmla="val 236948"/>
              <a:gd name="f279" fmla="val 130344"/>
              <a:gd name="f280" fmla="val 238208"/>
              <a:gd name="f281" fmla="val 123222"/>
              <a:gd name="f282" fmla="val 123057"/>
              <a:gd name="f283" fmla="val 224335"/>
              <a:gd name="f284" fmla="val 121962"/>
              <a:gd name="f285" fmla="val 217192"/>
              <a:gd name="f286" fmla="val 115976"/>
              <a:gd name="f287" fmla="val 222890"/>
              <a:gd name="f288" fmla="val 230941"/>
              <a:gd name="f289" fmla="val 235895"/>
              <a:gd name="f290" fmla="val 130674"/>
              <a:gd name="f291" fmla="val 237795"/>
              <a:gd name="f292" fmla="val 130757"/>
              <a:gd name="f293" fmla="val 237464"/>
              <a:gd name="f294" fmla="val 132615"/>
              <a:gd name="f295" fmla="val 135484"/>
              <a:gd name="f296" fmla="val 241469"/>
              <a:gd name="f297" fmla="val 136826"/>
              <a:gd name="f298" fmla="val 248880"/>
              <a:gd name="f299" fmla="val 125926"/>
              <a:gd name="f300" fmla="val 246816"/>
              <a:gd name="f301" fmla="val 126194"/>
              <a:gd name="f302" fmla="val 242316"/>
              <a:gd name="f303" fmla="val 126401"/>
              <a:gd name="f304" fmla="val 239054"/>
              <a:gd name="f305" fmla="val 123696"/>
              <a:gd name="f306" fmla="val 241407"/>
              <a:gd name="f307" fmla="val 138560"/>
              <a:gd name="f308" fmla="val 235606"/>
              <a:gd name="f309" fmla="val 147065"/>
              <a:gd name="f310" fmla="val 246733"/>
              <a:gd name="f311" fmla="val 141409"/>
              <a:gd name="f312" fmla="val 245041"/>
              <a:gd name="f313" fmla="val 141058"/>
              <a:gd name="f314" fmla="val 242336"/>
              <a:gd name="f315" fmla="val 140211"/>
              <a:gd name="f316" fmla="val 235256"/>
              <a:gd name="f317" fmla="val 149233"/>
              <a:gd name="f318" fmla="val 243802"/>
              <a:gd name="f319" fmla="val 164798"/>
              <a:gd name="f320" fmla="val 244566"/>
              <a:gd name="f321" fmla="val 162527"/>
              <a:gd name="f322" fmla="val 246589"/>
              <a:gd name="f323" fmla="val 157180"/>
              <a:gd name="f324" fmla="val 249582"/>
              <a:gd name="f325" fmla="val 155219"/>
              <a:gd name="f326" fmla="val 234038"/>
              <a:gd name="f327" fmla="val 148944"/>
              <a:gd name="f328" fmla="val 222766"/>
              <a:gd name="f329" fmla="val 155818"/>
              <a:gd name="f330" fmla="val 226172"/>
              <a:gd name="f331" fmla="val 156272"/>
              <a:gd name="f332" fmla="val 235359"/>
              <a:gd name="f333" fmla="val 157965"/>
              <a:gd name="f334" fmla="val 242109"/>
              <a:gd name="f335" fmla="val 163621"/>
              <a:gd name="f336" fmla="val 227143"/>
              <a:gd name="f337" fmla="val 136248"/>
              <a:gd name="f338" fmla="val 222622"/>
              <a:gd name="f339" fmla="val 127928"/>
              <a:gd name="f340" fmla="val 221300"/>
              <a:gd name="f341" fmla="val 131335"/>
              <a:gd name="f342" fmla="val 215974"/>
              <a:gd name="f343" fmla="val 142709"/>
              <a:gd name="f344" fmla="val 202411"/>
              <a:gd name="f345" fmla="val 148634"/>
              <a:gd name="f346" fmla="val 218121"/>
              <a:gd name="f347" fmla="val 148242"/>
              <a:gd name="f348" fmla="val 144629"/>
              <a:gd name="f349" fmla="val 226688"/>
              <a:gd name="f350" fmla="val 137445"/>
              <a:gd name="f351" fmla="val 126834"/>
              <a:gd name="f352" fmla="val 215334"/>
              <a:gd name="f353" fmla="val 114469"/>
              <a:gd name="f354" fmla="val 212878"/>
              <a:gd name="f355" fmla="val 119196"/>
              <a:gd name="f356" fmla="val 199707"/>
              <a:gd name="f357" fmla="val 143205"/>
              <a:gd name="f358" fmla="val 183770"/>
              <a:gd name="f359" fmla="val 149109"/>
              <a:gd name="f360" fmla="val 199769"/>
              <a:gd name="f361" fmla="val 148696"/>
              <a:gd name="f362" fmla="val 216222"/>
              <a:gd name="f363" fmla="val 221466"/>
              <a:gd name="f364" fmla="val 128568"/>
              <a:gd name="f365" fmla="val 215706"/>
              <a:gd name="f366" fmla="val 113230"/>
              <a:gd name="f367" fmla="val 222209"/>
              <a:gd name="f368" fmla="val 120827"/>
              <a:gd name="f369" fmla="val 235875"/>
              <a:gd name="f370" fmla="val 122148"/>
              <a:gd name="f371" fmla="val 238373"/>
              <a:gd name="f372" fmla="val 122313"/>
              <a:gd name="f373" fmla="val 239880"/>
              <a:gd name="f374" fmla="val 113829"/>
              <a:gd name="f375" fmla="val 236907"/>
              <a:gd name="f376" fmla="val 113106"/>
              <a:gd name="f377" fmla="val 218885"/>
              <a:gd name="f378" fmla="val 108461"/>
              <a:gd name="f379" fmla="val 208728"/>
              <a:gd name="f380" fmla="val 100369"/>
              <a:gd name="f381" fmla="val 239240"/>
              <a:gd name="f382" fmla="val 122623"/>
              <a:gd name="f383" fmla="val 242790"/>
              <a:gd name="f384" fmla="val 126009"/>
              <a:gd name="f385" fmla="val 248591"/>
              <a:gd name="f386" fmla="val 125080"/>
              <a:gd name="f387" fmla="val 249603"/>
              <a:gd name="f388" fmla="val 124873"/>
              <a:gd name="f389" fmla="val 253732"/>
              <a:gd name="f390" fmla="val 118825"/>
              <a:gd name="f391" fmla="val 251089"/>
              <a:gd name="f392" fmla="val 118742"/>
              <a:gd name="f393" fmla="val 243224"/>
              <a:gd name="f394" fmla="val 118226"/>
              <a:gd name="f395" fmla="val 240623"/>
              <a:gd name="f396" fmla="val 114861"/>
              <a:gd name="f397" fmla="val 242027"/>
              <a:gd name="f398" fmla="val 137631"/>
              <a:gd name="f399" fmla="val 242419"/>
              <a:gd name="f400" fmla="val 139551"/>
              <a:gd name="f401" fmla="val 246382"/>
              <a:gd name="f402" fmla="val 140500"/>
              <a:gd name="f403" fmla="val 248075"/>
              <a:gd name="f404" fmla="val 140727"/>
              <a:gd name="f405" fmla="val 259429"/>
              <a:gd name="f406" fmla="val 134968"/>
              <a:gd name="f407" fmla="val 257592"/>
              <a:gd name="f408" fmla="val 134080"/>
              <a:gd name="f409" fmla="val 253422"/>
              <a:gd name="f410" fmla="val 131624"/>
              <a:gd name="f411" fmla="val 249871"/>
              <a:gd name="f412" fmla="val 126132"/>
              <a:gd name="f413" fmla="val 250656"/>
              <a:gd name="f414" fmla="val 155673"/>
              <a:gd name="f415" fmla="val 247167"/>
              <a:gd name="f416" fmla="val 157242"/>
              <a:gd name="f417" fmla="val 244772"/>
              <a:gd name="f418" fmla="val 164715"/>
              <a:gd name="f419" fmla="val 244421"/>
              <a:gd name="f420" fmla="val 165913"/>
              <a:gd name="f421" fmla="val 250697"/>
              <a:gd name="f422" fmla="val 177370"/>
              <a:gd name="f423" fmla="val 252555"/>
              <a:gd name="f424" fmla="val 174955"/>
              <a:gd name="f425" fmla="val 260069"/>
              <a:gd name="f426" fmla="val 165644"/>
              <a:gd name="f427" fmla="val 267315"/>
              <a:gd name="f428" fmla="val 162610"/>
              <a:gd name="f429" fmla="val 243554"/>
              <a:gd name="f430" fmla="val 166243"/>
              <a:gd name="f431" fmla="val 235937"/>
              <a:gd name="f432" fmla="val 158109"/>
              <a:gd name="f433" fmla="val 222931"/>
              <a:gd name="f434" fmla="val 156726"/>
              <a:gd name="f435" fmla="val 221486"/>
              <a:gd name="f436" fmla="val 156602"/>
              <a:gd name="f437" fmla="val 216965"/>
              <a:gd name="f438" fmla="val 159369"/>
              <a:gd name="f439" fmla="val 221342"/>
              <a:gd name="f440" fmla="val 161020"/>
              <a:gd name="f441" fmla="val 240231"/>
              <a:gd name="f442" fmla="val 168369"/>
              <a:gd name="f443" fmla="val 248715"/>
              <a:gd name="f444" fmla="val 175656"/>
              <a:gd name="f445" fmla="val 220970"/>
              <a:gd name="f446" fmla="val 155839"/>
              <a:gd name="f447" fmla="val 222023"/>
              <a:gd name="f448" fmla="val 151792"/>
              <a:gd name="f449" fmla="val 218761"/>
              <a:gd name="f450" fmla="val 149542"/>
              <a:gd name="f451" fmla="val 218142"/>
              <a:gd name="f452" fmla="val 149171"/>
              <a:gd name="f453" fmla="val 202535"/>
              <a:gd name="f454" fmla="val 149563"/>
              <a:gd name="f455" fmla="val 206602"/>
              <a:gd name="f456" fmla="val 150987"/>
              <a:gd name="f457" fmla="val 214178"/>
              <a:gd name="f458" fmla="val 154228"/>
              <a:gd name="f459" fmla="val 216139"/>
              <a:gd name="f460" fmla="val 158791"/>
              <a:gd name="f461" fmla="val 199790"/>
              <a:gd name="f462" fmla="val 149625"/>
              <a:gd name="f463" fmla="val 182160"/>
              <a:gd name="f464" fmla="val 150079"/>
              <a:gd name="f465" fmla="val 187176"/>
              <a:gd name="f466" fmla="val 152453"/>
              <a:gd name="f467" fmla="val 200677"/>
              <a:gd name="f468" fmla="val 159534"/>
              <a:gd name="f469" fmla="val 201978"/>
              <a:gd name="f470" fmla="val 167440"/>
              <a:gd name="f471" fmla="val 159265"/>
              <a:gd name="f472" fmla="val 213105"/>
              <a:gd name="f473" fmla="val 153650"/>
              <a:gd name="f474" fmla="val 200781"/>
              <a:gd name="f475" fmla="val 214798"/>
              <a:gd name="f476" fmla="val 113499"/>
              <a:gd name="f477" fmla="val 213683"/>
              <a:gd name="f478" fmla="val 111434"/>
              <a:gd name="f479" fmla="val 195186"/>
              <a:gd name="f480" fmla="val 143184"/>
              <a:gd name="f481" fmla="val 157656"/>
              <a:gd name="f482" fmla="val 147499"/>
              <a:gd name="f483" fmla="val 157284"/>
              <a:gd name="f484" fmla="val 147540"/>
              <a:gd name="f485" fmla="val 157264"/>
              <a:gd name="f486" fmla="val 155096"/>
              <a:gd name="f487" fmla="val 148428"/>
              <a:gd name="f488" fmla="val 152846"/>
              <a:gd name="f489" fmla="val 150513"/>
              <a:gd name="f490" fmla="val 149955"/>
              <a:gd name="f491" fmla="val 180096"/>
              <a:gd name="f492" fmla="val 149212"/>
              <a:gd name="f493" fmla="val 197767"/>
              <a:gd name="f494" fmla="val 145847"/>
              <a:gd name="f495" fmla="val 213415"/>
              <a:gd name="f496" fmla="val 116203"/>
              <a:gd name="f497" fmla="val 213167"/>
              <a:gd name="f498" fmla="val 110485"/>
              <a:gd name="f499" fmla="val 207159"/>
              <a:gd name="f500" fmla="val 99420"/>
              <a:gd name="f501" fmla="val 204827"/>
              <a:gd name="f502" fmla="val 104622"/>
              <a:gd name="f503" fmla="val 191202"/>
              <a:gd name="f504" fmla="val 132160"/>
              <a:gd name="f505" fmla="val 160794"/>
              <a:gd name="f506" fmla="val 146033"/>
              <a:gd name="f507" fmla="val 170682"/>
              <a:gd name="f508" fmla="val 144072"/>
              <a:gd name="f509" fmla="val 198345"/>
              <a:gd name="f510" fmla="val 136434"/>
              <a:gd name="f511" fmla="val 268925"/>
              <a:gd name="f512" fmla="val 96509"/>
              <a:gd name="f513" fmla="val 264776"/>
              <a:gd name="f514" fmla="val 98264"/>
              <a:gd name="f515" fmla="val 253030"/>
              <a:gd name="f516" fmla="val 102454"/>
              <a:gd name="f517" fmla="val 243616"/>
              <a:gd name="f518" fmla="val 98016"/>
              <a:gd name="f519" fmla="val 240871"/>
              <a:gd name="f520" fmla="val 113437"/>
              <a:gd name="f521" fmla="val 242357"/>
              <a:gd name="f522" fmla="val 117565"/>
              <a:gd name="f523" fmla="val 252658"/>
              <a:gd name="f524" fmla="val 117875"/>
              <a:gd name="f525" fmla="val 254351"/>
              <a:gd name="f526" fmla="val 117916"/>
              <a:gd name="f527" fmla="val 254702"/>
              <a:gd name="f528" fmla="val 119031"/>
              <a:gd name="f529" fmla="val 250429"/>
              <a:gd name="f530" fmla="val 125286"/>
              <a:gd name="f531" fmla="val 254454"/>
              <a:gd name="f532" fmla="val 131727"/>
              <a:gd name="f533" fmla="val 259512"/>
              <a:gd name="f534" fmla="val 134039"/>
              <a:gd name="f535" fmla="val 260482"/>
              <a:gd name="f536" fmla="val 134431"/>
              <a:gd name="f537" fmla="val 276275"/>
              <a:gd name="f538" fmla="val 272332"/>
              <a:gd name="f539" fmla="val 125864"/>
              <a:gd name="f540" fmla="val 261638"/>
              <a:gd name="f541" fmla="val 124068"/>
              <a:gd name="f542" fmla="val 276832"/>
              <a:gd name="f543" fmla="val 127144"/>
              <a:gd name="f544" fmla="val 260895"/>
              <a:gd name="f545" fmla="val 135236"/>
              <a:gd name="f546" fmla="val 259533"/>
              <a:gd name="f547" fmla="val 140273"/>
              <a:gd name="f548" fmla="val 263001"/>
              <a:gd name="f549" fmla="val 149584"/>
              <a:gd name="f550" fmla="val 265808"/>
              <a:gd name="f551" fmla="val 269276"/>
              <a:gd name="f552" fmla="val 147168"/>
              <a:gd name="f553" fmla="val 274540"/>
              <a:gd name="f554" fmla="val 136991"/>
              <a:gd name="f555" fmla="val 274602"/>
              <a:gd name="f556" fmla="val 136867"/>
              <a:gd name="f557" fmla="val 274623"/>
              <a:gd name="f558" fmla="val 274664"/>
              <a:gd name="f559" fmla="val 136785"/>
              <a:gd name="f560" fmla="val 274706"/>
              <a:gd name="f561" fmla="val 136743"/>
              <a:gd name="f562" fmla="val 274933"/>
              <a:gd name="f563" fmla="val 133234"/>
              <a:gd name="f564" fmla="val 275573"/>
              <a:gd name="f565" fmla="val 129931"/>
              <a:gd name="f566" fmla="val 138849"/>
              <a:gd name="f567" fmla="val 272951"/>
              <a:gd name="f568" fmla="val 142172"/>
              <a:gd name="f569" fmla="val 268987"/>
              <a:gd name="f570" fmla="val 150203"/>
              <a:gd name="f571" fmla="val 266345"/>
              <a:gd name="f572" fmla="val 157057"/>
              <a:gd name="f573" fmla="val 267584"/>
              <a:gd name="f574" fmla="val 159781"/>
              <a:gd name="f575" fmla="val 268616"/>
              <a:gd name="f576" fmla="val 161763"/>
              <a:gd name="f577" fmla="val 268884"/>
              <a:gd name="f578" fmla="val 162279"/>
              <a:gd name="f579" fmla="val 279206"/>
              <a:gd name="f580" fmla="val 166573"/>
              <a:gd name="f581" fmla="val 278091"/>
              <a:gd name="f582" fmla="val 163002"/>
              <a:gd name="f583" fmla="val 274437"/>
              <a:gd name="f584" fmla="val 150244"/>
              <a:gd name="f585" fmla="val 257530"/>
              <a:gd name="f586" fmla="val 189818"/>
              <a:gd name="f587" fmla="val 186887"/>
              <a:gd name="f588" fmla="val 272786"/>
              <a:gd name="f589" fmla="val 172415"/>
              <a:gd name="f590" fmla="val 279020"/>
              <a:gd name="f591" fmla="val 167502"/>
              <a:gd name="f592" fmla="val 268533"/>
              <a:gd name="f593" fmla="val 163126"/>
              <a:gd name="f594" fmla="val 260978"/>
              <a:gd name="f595" fmla="val 165706"/>
              <a:gd name="f596" fmla="val 252493"/>
              <a:gd name="f597" fmla="val 176544"/>
              <a:gd name="f598" fmla="val 251192"/>
              <a:gd name="f599" fmla="val 178258"/>
              <a:gd name="f600" fmla="val 255755"/>
              <a:gd name="f601" fmla="val 250263"/>
              <a:gd name="f602" fmla="val 178485"/>
              <a:gd name="f603" fmla="val 243369"/>
              <a:gd name="f604" fmla="val 170310"/>
              <a:gd name="f605" fmla="val 218390"/>
              <a:gd name="f606" fmla="val 160876"/>
              <a:gd name="f607" fmla="val 215954"/>
              <a:gd name="f608" fmla="val 159967"/>
              <a:gd name="f609" fmla="val 202824"/>
              <a:gd name="f610" fmla="val 167998"/>
              <a:gd name="f611" fmla="val 209368"/>
              <a:gd name="f612" fmla="val 169484"/>
              <a:gd name="f613" fmla="val 242006"/>
              <a:gd name="f614" fmla="val 177287"/>
              <a:gd name="f615" fmla="val 197890"/>
              <a:gd name="f616" fmla="val 187485"/>
              <a:gd name="f617" fmla="val 200388"/>
              <a:gd name="f618" fmla="val 187031"/>
              <a:gd name="f619" fmla="val 230177"/>
              <a:gd name="f620" fmla="val 181622"/>
              <a:gd name="f621" fmla="val 240767"/>
              <a:gd name="f622" fmla="val 180982"/>
              <a:gd name="f623" fmla="val 224438"/>
              <a:gd name="f624" fmla="val 173819"/>
              <a:gd name="f625" fmla="val 203815"/>
              <a:gd name="f626" fmla="val 169154"/>
              <a:gd name="f627" fmla="val 201689"/>
              <a:gd name="f628" fmla="val 168679"/>
              <a:gd name="f629" fmla="val 175471"/>
              <a:gd name="f630" fmla="val 184698"/>
              <a:gd name="f631" fmla="val 178816"/>
              <a:gd name="f632" fmla="val 185029"/>
              <a:gd name="f633" fmla="val 187631"/>
              <a:gd name="f634" fmla="val 185958"/>
              <a:gd name="f635" fmla="val 174377"/>
              <a:gd name="f636" fmla="val 184265"/>
              <a:gd name="f637" fmla="val 201111"/>
              <a:gd name="f638" fmla="val 167956"/>
              <a:gd name="f639" fmla="val 200533"/>
              <a:gd name="f640" fmla="val 162589"/>
              <a:gd name="f641" fmla="val 193431"/>
              <a:gd name="f642" fmla="val 157387"/>
              <a:gd name="f643" fmla="val 187610"/>
              <a:gd name="f644" fmla="val 154001"/>
              <a:gd name="f645" fmla="val 187197"/>
              <a:gd name="f646" fmla="val 157614"/>
              <a:gd name="f647" fmla="val 184678"/>
              <a:gd name="f648" fmla="val 173757"/>
              <a:gd name="f649" fmla="val 172685"/>
              <a:gd name="f650" fmla="val 181416"/>
              <a:gd name="f651" fmla="val 174130"/>
              <a:gd name="f652" fmla="val 182944"/>
              <a:gd name="f653" fmla="val 172251"/>
              <a:gd name="f654" fmla="val 178980"/>
              <a:gd name="f655" fmla="val 184389"/>
              <a:gd name="f656" fmla="val 172890"/>
              <a:gd name="f657" fmla="val 186495"/>
              <a:gd name="f658" fmla="val 155921"/>
              <a:gd name="f659" fmla="val 186743"/>
              <a:gd name="f660" fmla="val 153506"/>
              <a:gd name="f661" fmla="val 183357"/>
              <a:gd name="f662" fmla="val 151586"/>
              <a:gd name="f663" fmla="val 180570"/>
              <a:gd name="f664" fmla="val 150347"/>
              <a:gd name="f665" fmla="val 180054"/>
              <a:gd name="f666" fmla="val 150120"/>
              <a:gd name="f667" fmla="val 148119"/>
              <a:gd name="f668" fmla="val 150925"/>
              <a:gd name="f669" fmla="val 151793"/>
              <a:gd name="f670" fmla="val 154435"/>
              <a:gd name="f671" fmla="val 166533"/>
              <a:gd name="f672" fmla="val 168741"/>
              <a:gd name="f673" fmla="val 150038"/>
              <a:gd name="f674" fmla="val 188539"/>
              <a:gd name="f675" fmla="val 138952"/>
              <a:gd name="f676" fmla="val 205322"/>
              <a:gd name="f677" fmla="val 101422"/>
              <a:gd name="f678" fmla="val 98408"/>
              <a:gd name="f679" fmla="val 201813"/>
              <a:gd name="f680" fmla="val 89573"/>
              <a:gd name="f681" fmla="val 196239"/>
              <a:gd name="f682" fmla="val 94857"/>
              <a:gd name="f683" fmla="val 146384"/>
              <a:gd name="f684" fmla="val 142049"/>
              <a:gd name="f685" fmla="val 133792"/>
              <a:gd name="f686" fmla="val 150368"/>
              <a:gd name="f687" fmla="val 131934"/>
              <a:gd name="f688" fmla="val 150409"/>
              <a:gd name="f689" fmla="val 141347"/>
              <a:gd name="f690" fmla="val 145537"/>
              <a:gd name="f691" fmla="val 197127"/>
              <a:gd name="f692" fmla="val 92752"/>
              <a:gd name="f693" fmla="val 201359"/>
              <a:gd name="f694" fmla="val 88726"/>
              <a:gd name="f695" fmla="val 190975"/>
              <a:gd name="f696" fmla="val 69569"/>
              <a:gd name="f697" fmla="val 152990"/>
              <a:gd name="f698" fmla="val 96674"/>
              <a:gd name="f699" fmla="val 110382"/>
              <a:gd name="f700" fmla="val 126421"/>
              <a:gd name="f701" fmla="val 71613"/>
              <a:gd name="f702" fmla="val 151937"/>
              <a:gd name="f703" fmla="*/ f0 1 285090"/>
              <a:gd name="f704" fmla="*/ f1 1 195268"/>
              <a:gd name="f705" fmla="val f2"/>
              <a:gd name="f706" fmla="val f3"/>
              <a:gd name="f707" fmla="val f4"/>
              <a:gd name="f708" fmla="+- f707 0 f705"/>
              <a:gd name="f709" fmla="+- f706 0 f705"/>
              <a:gd name="f710" fmla="*/ f709 1 285090"/>
              <a:gd name="f711" fmla="*/ f708 1 195268"/>
              <a:gd name="f712" fmla="*/ f705 1 f710"/>
              <a:gd name="f713" fmla="*/ f706 1 f710"/>
              <a:gd name="f714" fmla="*/ f705 1 f711"/>
              <a:gd name="f715" fmla="*/ f707 1 f711"/>
              <a:gd name="f716" fmla="*/ f712 f703 1"/>
              <a:gd name="f717" fmla="*/ f713 f703 1"/>
              <a:gd name="f718" fmla="*/ f715 f704 1"/>
              <a:gd name="f719" fmla="*/ f714 f704 1"/>
            </a:gdLst>
            <a:ahLst/>
            <a:cxnLst>
              <a:cxn ang="3cd4">
                <a:pos x="hc" y="t"/>
              </a:cxn>
              <a:cxn ang="0">
                <a:pos x="r" y="vc"/>
              </a:cxn>
              <a:cxn ang="cd4">
                <a:pos x="hc" y="b"/>
              </a:cxn>
              <a:cxn ang="cd2">
                <a:pos x="l" y="vc"/>
              </a:cxn>
            </a:cxnLst>
            <a:rect l="f716" t="f719" r="f717" b="f718"/>
            <a:pathLst>
              <a:path w="285090" h="195268">
                <a:moveTo>
                  <a:pt x="f5" y="f2"/>
                </a:moveTo>
                <a:lnTo>
                  <a:pt x="f5" y="f6"/>
                </a:lnTo>
                <a:cubicBezTo>
                  <a:pt x="f7" y="f8"/>
                  <a:pt x="f9" y="f10"/>
                  <a:pt x="f11" y="f12"/>
                </a:cubicBezTo>
                <a:lnTo>
                  <a:pt x="f13" y="f14"/>
                </a:lnTo>
                <a:cubicBezTo>
                  <a:pt x="f15" y="f16"/>
                  <a:pt x="f17" y="f18"/>
                  <a:pt x="f19" y="f20"/>
                </a:cubicBezTo>
                <a:lnTo>
                  <a:pt x="f5" y="f21"/>
                </a:lnTo>
                <a:lnTo>
                  <a:pt x="f5" y="f22"/>
                </a:lnTo>
                <a:lnTo>
                  <a:pt x="f23" y="f24"/>
                </a:lnTo>
                <a:cubicBezTo>
                  <a:pt x="f25" y="f26"/>
                  <a:pt x="f27" y="f28"/>
                  <a:pt x="f5" y="f29"/>
                </a:cubicBezTo>
                <a:lnTo>
                  <a:pt x="f5" y="f30"/>
                </a:lnTo>
                <a:cubicBezTo>
                  <a:pt x="f31" y="f32"/>
                  <a:pt x="f33" y="f34"/>
                  <a:pt x="f35" y="f36"/>
                </a:cubicBezTo>
                <a:lnTo>
                  <a:pt x="f37" y="f38"/>
                </a:lnTo>
                <a:cubicBezTo>
                  <a:pt x="f39" y="f40"/>
                  <a:pt x="f41" y="f42"/>
                  <a:pt x="f43" y="f44"/>
                </a:cubicBezTo>
                <a:lnTo>
                  <a:pt x="f5" y="f45"/>
                </a:lnTo>
                <a:lnTo>
                  <a:pt x="f5" y="f46"/>
                </a:lnTo>
                <a:lnTo>
                  <a:pt x="f47" y="f48"/>
                </a:lnTo>
                <a:cubicBezTo>
                  <a:pt x="f49" y="f50"/>
                  <a:pt x="f51" y="f52"/>
                  <a:pt x="f53" y="f54"/>
                </a:cubicBezTo>
                <a:lnTo>
                  <a:pt x="f5" y="f55"/>
                </a:lnTo>
                <a:lnTo>
                  <a:pt x="f5" y="f56"/>
                </a:lnTo>
                <a:lnTo>
                  <a:pt x="f57" y="f58"/>
                </a:lnTo>
                <a:cubicBezTo>
                  <a:pt x="f59" y="f60"/>
                  <a:pt x="f61" y="f62"/>
                  <a:pt x="f63" y="f64"/>
                </a:cubicBezTo>
                <a:lnTo>
                  <a:pt x="f65" y="f4"/>
                </a:lnTo>
                <a:lnTo>
                  <a:pt x="f66" y="f4"/>
                </a:lnTo>
                <a:lnTo>
                  <a:pt x="f67" y="f68"/>
                </a:lnTo>
                <a:cubicBezTo>
                  <a:pt x="f69" y="f70"/>
                  <a:pt x="f71" y="f72"/>
                  <a:pt x="f73" y="f74"/>
                </a:cubicBezTo>
                <a:cubicBezTo>
                  <a:pt x="f75" y="f76"/>
                  <a:pt x="f77" y="f78"/>
                  <a:pt x="f79" y="f80"/>
                </a:cubicBezTo>
                <a:cubicBezTo>
                  <a:pt x="f81" y="f82"/>
                  <a:pt x="f83" y="f84"/>
                  <a:pt x="f85" y="f4"/>
                </a:cubicBezTo>
                <a:lnTo>
                  <a:pt x="f86" y="f4"/>
                </a:lnTo>
                <a:cubicBezTo>
                  <a:pt x="f87" y="f88"/>
                  <a:pt x="f89" y="f90"/>
                  <a:pt x="f91" y="f92"/>
                </a:cubicBezTo>
                <a:lnTo>
                  <a:pt x="f93" y="f4"/>
                </a:lnTo>
                <a:lnTo>
                  <a:pt x="f94" y="f4"/>
                </a:lnTo>
                <a:lnTo>
                  <a:pt x="f95" y="f96"/>
                </a:lnTo>
                <a:cubicBezTo>
                  <a:pt x="f97" y="f98"/>
                  <a:pt x="f99" y="f100"/>
                  <a:pt x="f101" y="f102"/>
                </a:cubicBezTo>
                <a:lnTo>
                  <a:pt x="f101" y="f102"/>
                </a:lnTo>
                <a:lnTo>
                  <a:pt x="f101" y="f102"/>
                </a:lnTo>
                <a:cubicBezTo>
                  <a:pt x="f103" y="f104"/>
                  <a:pt x="f105" y="f106"/>
                  <a:pt x="f107" y="f108"/>
                </a:cubicBezTo>
                <a:lnTo>
                  <a:pt x="f109" y="f110"/>
                </a:lnTo>
                <a:cubicBezTo>
                  <a:pt x="f111" y="f112"/>
                  <a:pt x="f113" y="f114"/>
                  <a:pt x="f115" y="f4"/>
                </a:cubicBezTo>
                <a:lnTo>
                  <a:pt x="f116" y="f4"/>
                </a:lnTo>
                <a:cubicBezTo>
                  <a:pt x="f117" y="f118"/>
                  <a:pt x="f119" y="f120"/>
                  <a:pt x="f121" y="f122"/>
                </a:cubicBezTo>
                <a:lnTo>
                  <a:pt x="f123" y="f124"/>
                </a:lnTo>
                <a:cubicBezTo>
                  <a:pt x="f125" y="f126"/>
                  <a:pt x="f127" y="f128"/>
                  <a:pt x="f129" y="f4"/>
                </a:cubicBezTo>
                <a:lnTo>
                  <a:pt x="f130" y="f4"/>
                </a:lnTo>
                <a:cubicBezTo>
                  <a:pt x="f131" y="f132"/>
                  <a:pt x="f133" y="f134"/>
                  <a:pt x="f135" y="f136"/>
                </a:cubicBezTo>
                <a:lnTo>
                  <a:pt x="f137" y="f138"/>
                </a:lnTo>
                <a:cubicBezTo>
                  <a:pt x="f139" y="f140"/>
                  <a:pt x="f141" y="f142"/>
                  <a:pt x="f143" y="f4"/>
                </a:cubicBezTo>
                <a:lnTo>
                  <a:pt x="f2" y="f4"/>
                </a:lnTo>
                <a:cubicBezTo>
                  <a:pt x="f144" y="f145"/>
                  <a:pt x="f146" y="f147"/>
                  <a:pt x="f5" y="f2"/>
                </a:cubicBezTo>
                <a:close/>
                <a:moveTo>
                  <a:pt x="f148" y="f149"/>
                </a:moveTo>
                <a:cubicBezTo>
                  <a:pt x="f150" y="f151"/>
                  <a:pt x="f152" y="f153"/>
                  <a:pt x="f154" y="f155"/>
                </a:cubicBezTo>
                <a:cubicBezTo>
                  <a:pt x="f156" y="f157"/>
                  <a:pt x="f158" y="f159"/>
                  <a:pt x="f160" y="f161"/>
                </a:cubicBezTo>
                <a:close/>
                <a:moveTo>
                  <a:pt x="f162" y="f163"/>
                </a:moveTo>
                <a:cubicBezTo>
                  <a:pt x="f164" y="f165"/>
                  <a:pt x="f166" y="f167"/>
                  <a:pt x="f168" y="f169"/>
                </a:cubicBezTo>
                <a:cubicBezTo>
                  <a:pt x="f170" y="f171"/>
                  <a:pt x="f172" y="f173"/>
                  <a:pt x="f174" y="f175"/>
                </a:cubicBezTo>
                <a:lnTo>
                  <a:pt x="f176" y="f177"/>
                </a:lnTo>
                <a:cubicBezTo>
                  <a:pt x="f178" y="f179"/>
                  <a:pt x="f180" y="f181"/>
                  <a:pt x="f182" y="f183"/>
                </a:cubicBezTo>
                <a:close/>
                <a:moveTo>
                  <a:pt x="f184" y="f185"/>
                </a:moveTo>
                <a:cubicBezTo>
                  <a:pt x="f186" y="f187"/>
                  <a:pt x="f188" y="f189"/>
                  <a:pt x="f190" y="f191"/>
                </a:cubicBezTo>
                <a:lnTo>
                  <a:pt x="f192" y="f193"/>
                </a:lnTo>
                <a:cubicBezTo>
                  <a:pt x="f194" y="f195"/>
                  <a:pt x="f196" y="f197"/>
                  <a:pt x="f198" y="f199"/>
                </a:cubicBezTo>
                <a:close/>
                <a:moveTo>
                  <a:pt x="f200" y="f201"/>
                </a:moveTo>
                <a:lnTo>
                  <a:pt x="f202" y="f203"/>
                </a:lnTo>
                <a:cubicBezTo>
                  <a:pt x="f204" y="f205"/>
                  <a:pt x="f206" y="f207"/>
                  <a:pt x="f208" y="f209"/>
                </a:cubicBezTo>
                <a:lnTo>
                  <a:pt x="f210" y="f211"/>
                </a:lnTo>
                <a:cubicBezTo>
                  <a:pt x="f212" y="f213"/>
                  <a:pt x="f214" y="f215"/>
                  <a:pt x="f200" y="f201"/>
                </a:cubicBezTo>
                <a:close/>
                <a:moveTo>
                  <a:pt x="f216" y="f217"/>
                </a:moveTo>
                <a:lnTo>
                  <a:pt x="f218" y="f219"/>
                </a:lnTo>
                <a:lnTo>
                  <a:pt x="f220" y="f221"/>
                </a:lnTo>
                <a:cubicBezTo>
                  <a:pt x="f222" y="f223"/>
                  <a:pt x="f224" y="f136"/>
                  <a:pt x="f216" y="f217"/>
                </a:cubicBezTo>
                <a:close/>
                <a:moveTo>
                  <a:pt x="f225" y="f226"/>
                </a:moveTo>
                <a:lnTo>
                  <a:pt x="f227" y="f228"/>
                </a:lnTo>
                <a:lnTo>
                  <a:pt x="f229" y="f230"/>
                </a:lnTo>
                <a:cubicBezTo>
                  <a:pt x="f231" y="f232"/>
                  <a:pt x="f233" y="f234"/>
                  <a:pt x="f225" y="f226"/>
                </a:cubicBezTo>
                <a:close/>
                <a:moveTo>
                  <a:pt x="f235" y="f236"/>
                </a:moveTo>
                <a:cubicBezTo>
                  <a:pt x="f237" y="f238"/>
                  <a:pt x="f239" y="f240"/>
                  <a:pt x="f241" y="f242"/>
                </a:cubicBezTo>
                <a:lnTo>
                  <a:pt x="f243" y="f244"/>
                </a:lnTo>
                <a:close/>
                <a:moveTo>
                  <a:pt x="f245" y="f246"/>
                </a:moveTo>
                <a:lnTo>
                  <a:pt x="f247" y="f248"/>
                </a:lnTo>
                <a:cubicBezTo>
                  <a:pt x="f249" y="f250"/>
                  <a:pt x="f251" y="f252"/>
                  <a:pt x="f253" y="f254"/>
                </a:cubicBezTo>
                <a:close/>
                <a:moveTo>
                  <a:pt x="f255" y="f256"/>
                </a:moveTo>
                <a:cubicBezTo>
                  <a:pt x="f257" y="f240"/>
                  <a:pt x="f258" y="f259"/>
                  <a:pt x="f260" y="f261"/>
                </a:cubicBezTo>
                <a:lnTo>
                  <a:pt x="f262" y="f263"/>
                </a:lnTo>
                <a:close/>
                <a:moveTo>
                  <a:pt x="f264" y="f265"/>
                </a:moveTo>
                <a:cubicBezTo>
                  <a:pt x="f266" y="f267"/>
                  <a:pt x="f268" y="f269"/>
                  <a:pt x="f270" y="f271"/>
                </a:cubicBezTo>
                <a:lnTo>
                  <a:pt x="f196" y="f272"/>
                </a:lnTo>
                <a:cubicBezTo>
                  <a:pt x="f245" y="f273"/>
                  <a:pt x="f274" y="f275"/>
                  <a:pt x="f276" y="f277"/>
                </a:cubicBezTo>
                <a:close/>
                <a:moveTo>
                  <a:pt x="f278" y="f279"/>
                </a:moveTo>
                <a:lnTo>
                  <a:pt x="f280" y="f281"/>
                </a:lnTo>
                <a:cubicBezTo>
                  <a:pt x="f270" y="f282"/>
                  <a:pt x="f283" y="f284"/>
                  <a:pt x="f285" y="f286"/>
                </a:cubicBezTo>
                <a:lnTo>
                  <a:pt x="f287" y="f48"/>
                </a:lnTo>
                <a:cubicBezTo>
                  <a:pt x="f288" y="f273"/>
                  <a:pt x="f289" y="f290"/>
                  <a:pt x="f278" y="f279"/>
                </a:cubicBezTo>
                <a:close/>
                <a:moveTo>
                  <a:pt x="f291" y="f292"/>
                </a:moveTo>
                <a:lnTo>
                  <a:pt x="f291" y="f292"/>
                </a:lnTo>
                <a:cubicBezTo>
                  <a:pt x="f293" y="f294"/>
                  <a:pt x="f198" y="f295"/>
                  <a:pt x="f296" y="f297"/>
                </a:cubicBezTo>
                <a:lnTo>
                  <a:pt x="f298" y="f299"/>
                </a:lnTo>
                <a:cubicBezTo>
                  <a:pt x="f300" y="f301"/>
                  <a:pt x="f302" y="f303"/>
                  <a:pt x="f304" y="f305"/>
                </a:cubicBezTo>
                <a:close/>
                <a:moveTo>
                  <a:pt x="f306" y="f307"/>
                </a:moveTo>
                <a:lnTo>
                  <a:pt x="f308" y="f309"/>
                </a:lnTo>
                <a:lnTo>
                  <a:pt x="f310" y="f311"/>
                </a:lnTo>
                <a:cubicBezTo>
                  <a:pt x="f312" y="f313"/>
                  <a:pt x="f314" y="f315"/>
                  <a:pt x="f306" y="f307"/>
                </a:cubicBezTo>
                <a:close/>
                <a:moveTo>
                  <a:pt x="f316" y="f317"/>
                </a:moveTo>
                <a:lnTo>
                  <a:pt x="f318" y="f319"/>
                </a:lnTo>
                <a:cubicBezTo>
                  <a:pt x="f320" y="f321"/>
                  <a:pt x="f322" y="f323"/>
                  <a:pt x="f324" y="f325"/>
                </a:cubicBezTo>
                <a:close/>
                <a:moveTo>
                  <a:pt x="f326" y="f327"/>
                </a:moveTo>
                <a:lnTo>
                  <a:pt x="f328" y="f329"/>
                </a:lnTo>
                <a:cubicBezTo>
                  <a:pt x="f330" y="f331"/>
                  <a:pt x="f332" y="f333"/>
                  <a:pt x="f334" y="f335"/>
                </a:cubicBezTo>
                <a:close/>
                <a:moveTo>
                  <a:pt x="f336" y="f337"/>
                </a:moveTo>
                <a:lnTo>
                  <a:pt x="f338" y="f339"/>
                </a:lnTo>
                <a:cubicBezTo>
                  <a:pt x="f340" y="f341"/>
                  <a:pt x="f342" y="f343"/>
                  <a:pt x="f344" y="f345"/>
                </a:cubicBezTo>
                <a:lnTo>
                  <a:pt x="f346" y="f347"/>
                </a:lnTo>
                <a:cubicBezTo>
                  <a:pt x="f276" y="f348"/>
                  <a:pt x="f349" y="f350"/>
                  <a:pt x="f336" y="f337"/>
                </a:cubicBezTo>
                <a:close/>
                <a:moveTo>
                  <a:pt x="f216" y="f351"/>
                </a:moveTo>
                <a:lnTo>
                  <a:pt x="f352" y="f353"/>
                </a:lnTo>
                <a:cubicBezTo>
                  <a:pt x="f354" y="f355"/>
                  <a:pt x="f356" y="f357"/>
                  <a:pt x="f358" y="f359"/>
                </a:cubicBezTo>
                <a:lnTo>
                  <a:pt x="f360" y="f361"/>
                </a:lnTo>
                <a:cubicBezTo>
                  <a:pt x="f362" y="f343"/>
                  <a:pt x="f363" y="f364"/>
                  <a:pt x="f216" y="f351"/>
                </a:cubicBezTo>
                <a:close/>
                <a:moveTo>
                  <a:pt x="f365" y="f366"/>
                </a:moveTo>
                <a:cubicBezTo>
                  <a:pt x="f367" y="f368"/>
                  <a:pt x="f369" y="f370"/>
                  <a:pt x="f371" y="f372"/>
                </a:cubicBezTo>
                <a:lnTo>
                  <a:pt x="f373" y="f374"/>
                </a:lnTo>
                <a:cubicBezTo>
                  <a:pt x="f375" y="f376"/>
                  <a:pt x="f377" y="f378"/>
                  <a:pt x="f379" y="f380"/>
                </a:cubicBezTo>
                <a:close/>
                <a:moveTo>
                  <a:pt x="f381" y="f382"/>
                </a:moveTo>
                <a:cubicBezTo>
                  <a:pt x="f383" y="f384"/>
                  <a:pt x="f385" y="f386"/>
                  <a:pt x="f387" y="f388"/>
                </a:cubicBezTo>
                <a:lnTo>
                  <a:pt x="f389" y="f390"/>
                </a:lnTo>
                <a:cubicBezTo>
                  <a:pt x="f391" y="f392"/>
                  <a:pt x="f393" y="f394"/>
                  <a:pt x="f395" y="f396"/>
                </a:cubicBezTo>
                <a:close/>
                <a:moveTo>
                  <a:pt x="f397" y="f398"/>
                </a:moveTo>
                <a:cubicBezTo>
                  <a:pt x="f399" y="f400"/>
                  <a:pt x="f401" y="f402"/>
                  <a:pt x="f403" y="f404"/>
                </a:cubicBezTo>
                <a:lnTo>
                  <a:pt x="f405" y="f406"/>
                </a:lnTo>
                <a:cubicBezTo>
                  <a:pt x="f407" y="f408"/>
                  <a:pt x="f409" y="f410"/>
                  <a:pt x="f411" y="f412"/>
                </a:cubicBezTo>
                <a:close/>
                <a:moveTo>
                  <a:pt x="f413" y="f414"/>
                </a:moveTo>
                <a:cubicBezTo>
                  <a:pt x="f415" y="f416"/>
                  <a:pt x="f417" y="f418"/>
                  <a:pt x="f419" y="f420"/>
                </a:cubicBezTo>
                <a:lnTo>
                  <a:pt x="f421" y="f422"/>
                </a:lnTo>
                <a:cubicBezTo>
                  <a:pt x="f423" y="f424"/>
                  <a:pt x="f425" y="f426"/>
                  <a:pt x="f427" y="f428"/>
                </a:cubicBezTo>
                <a:close/>
                <a:moveTo>
                  <a:pt x="f429" y="f430"/>
                </a:moveTo>
                <a:cubicBezTo>
                  <a:pt x="f431" y="f432"/>
                  <a:pt x="f433" y="f434"/>
                  <a:pt x="f435" y="f436"/>
                </a:cubicBezTo>
                <a:lnTo>
                  <a:pt x="f437" y="f438"/>
                </a:lnTo>
                <a:cubicBezTo>
                  <a:pt x="f439" y="f440"/>
                  <a:pt x="f441" y="f442"/>
                  <a:pt x="f443" y="f444"/>
                </a:cubicBezTo>
                <a:close/>
                <a:moveTo>
                  <a:pt x="f445" y="f446"/>
                </a:moveTo>
                <a:cubicBezTo>
                  <a:pt x="f447" y="f448"/>
                  <a:pt x="f449" y="f450"/>
                  <a:pt x="f451" y="f452"/>
                </a:cubicBezTo>
                <a:lnTo>
                  <a:pt x="f453" y="f454"/>
                </a:lnTo>
                <a:cubicBezTo>
                  <a:pt x="f455" y="f456"/>
                  <a:pt x="f457" y="f458"/>
                  <a:pt x="f459" y="f460"/>
                </a:cubicBezTo>
                <a:close/>
                <a:moveTo>
                  <a:pt x="f461" y="f462"/>
                </a:moveTo>
                <a:lnTo>
                  <a:pt x="f463" y="f464"/>
                </a:lnTo>
                <a:cubicBezTo>
                  <a:pt x="f465" y="f466"/>
                  <a:pt x="f467" y="f468"/>
                  <a:pt x="f469" y="f470"/>
                </a:cubicBezTo>
                <a:lnTo>
                  <a:pt x="f352" y="f471"/>
                </a:lnTo>
                <a:cubicBezTo>
                  <a:pt x="f472" y="f473"/>
                  <a:pt x="f474" y="f145"/>
                  <a:pt x="f461" y="f462"/>
                </a:cubicBezTo>
                <a:close/>
                <a:moveTo>
                  <a:pt x="f475" y="f476"/>
                </a:moveTo>
                <a:lnTo>
                  <a:pt x="f477" y="f478"/>
                </a:lnTo>
                <a:cubicBezTo>
                  <a:pt x="f479" y="f480"/>
                  <a:pt x="f481" y="f482"/>
                  <a:pt x="f483" y="f484"/>
                </a:cubicBezTo>
                <a:lnTo>
                  <a:pt x="f485" y="f484"/>
                </a:lnTo>
                <a:cubicBezTo>
                  <a:pt x="f486" y="f487"/>
                  <a:pt x="f488" y="f317"/>
                  <a:pt x="f489" y="f490"/>
                </a:cubicBezTo>
                <a:lnTo>
                  <a:pt x="f491" y="f492"/>
                </a:lnTo>
                <a:cubicBezTo>
                  <a:pt x="f493" y="f494"/>
                  <a:pt x="f495" y="f496"/>
                  <a:pt x="f475" y="f476"/>
                </a:cubicBezTo>
                <a:close/>
                <a:moveTo>
                  <a:pt x="f497" y="f498"/>
                </a:moveTo>
                <a:lnTo>
                  <a:pt x="f499" y="f500"/>
                </a:lnTo>
                <a:cubicBezTo>
                  <a:pt x="f501" y="f502"/>
                  <a:pt x="f503" y="f504"/>
                  <a:pt x="f505" y="f506"/>
                </a:cubicBezTo>
                <a:cubicBezTo>
                  <a:pt x="f507" y="f508"/>
                  <a:pt x="f509" y="f510"/>
                  <a:pt x="f497" y="f498"/>
                </a:cubicBezTo>
                <a:close/>
                <a:moveTo>
                  <a:pt x="f511" y="f512"/>
                </a:moveTo>
                <a:cubicBezTo>
                  <a:pt x="f513" y="f514"/>
                  <a:pt x="f515" y="f516"/>
                  <a:pt x="f517" y="f518"/>
                </a:cubicBezTo>
                <a:lnTo>
                  <a:pt x="f519" y="f520"/>
                </a:lnTo>
                <a:cubicBezTo>
                  <a:pt x="f521" y="f522"/>
                  <a:pt x="f523" y="f524"/>
                  <a:pt x="f525" y="f526"/>
                </a:cubicBezTo>
                <a:close/>
                <a:moveTo>
                  <a:pt x="f527" y="f528"/>
                </a:moveTo>
                <a:lnTo>
                  <a:pt x="f529" y="f530"/>
                </a:lnTo>
                <a:cubicBezTo>
                  <a:pt x="f531" y="f532"/>
                  <a:pt x="f533" y="f534"/>
                  <a:pt x="f535" y="f536"/>
                </a:cubicBezTo>
                <a:lnTo>
                  <a:pt x="f537" y="f303"/>
                </a:lnTo>
                <a:cubicBezTo>
                  <a:pt x="f538" y="f539"/>
                  <a:pt x="f540" y="f541"/>
                  <a:pt x="f527" y="f528"/>
                </a:cubicBezTo>
                <a:close/>
                <a:moveTo>
                  <a:pt x="f542" y="f543"/>
                </a:moveTo>
                <a:lnTo>
                  <a:pt x="f544" y="f545"/>
                </a:lnTo>
                <a:cubicBezTo>
                  <a:pt x="f546" y="f547"/>
                  <a:pt x="f548" y="f549"/>
                  <a:pt x="f550" y="f126"/>
                </a:cubicBezTo>
                <a:cubicBezTo>
                  <a:pt x="f551" y="f552"/>
                  <a:pt x="f553" y="f554"/>
                  <a:pt x="f555" y="f556"/>
                </a:cubicBezTo>
                <a:cubicBezTo>
                  <a:pt x="f557" y="f297"/>
                  <a:pt x="f558" y="f559"/>
                  <a:pt x="f560" y="f561"/>
                </a:cubicBezTo>
                <a:cubicBezTo>
                  <a:pt x="f562" y="f563"/>
                  <a:pt x="f564" y="f565"/>
                  <a:pt x="f542" y="f543"/>
                </a:cubicBezTo>
                <a:close/>
                <a:moveTo>
                  <a:pt x="f557" y="f566"/>
                </a:moveTo>
                <a:cubicBezTo>
                  <a:pt x="f567" y="f568"/>
                  <a:pt x="f569" y="f570"/>
                  <a:pt x="f571" y="f572"/>
                </a:cubicBezTo>
                <a:cubicBezTo>
                  <a:pt x="f573" y="f574"/>
                  <a:pt x="f575" y="f576"/>
                  <a:pt x="f577" y="f578"/>
                </a:cubicBezTo>
                <a:lnTo>
                  <a:pt x="f579" y="f580"/>
                </a:lnTo>
                <a:cubicBezTo>
                  <a:pt x="f581" y="f582"/>
                  <a:pt x="f583" y="f584"/>
                  <a:pt x="f557" y="f566"/>
                </a:cubicBezTo>
                <a:close/>
                <a:moveTo>
                  <a:pt x="f585" y="f586"/>
                </a:moveTo>
                <a:cubicBezTo>
                  <a:pt x="f425" y="f587"/>
                  <a:pt x="f588" y="f589"/>
                  <a:pt x="f590" y="f591"/>
                </a:cubicBezTo>
                <a:lnTo>
                  <a:pt x="f592" y="f593"/>
                </a:lnTo>
                <a:cubicBezTo>
                  <a:pt x="f594" y="f595"/>
                  <a:pt x="f596" y="f597"/>
                  <a:pt x="f598" y="f599"/>
                </a:cubicBezTo>
                <a:close/>
                <a:moveTo>
                  <a:pt x="f600" y="f62"/>
                </a:moveTo>
                <a:lnTo>
                  <a:pt x="f601" y="f602"/>
                </a:lnTo>
                <a:cubicBezTo>
                  <a:pt x="f603" y="f604"/>
                  <a:pt x="f605" y="f606"/>
                  <a:pt x="f607" y="f608"/>
                </a:cubicBezTo>
                <a:lnTo>
                  <a:pt x="f609" y="f610"/>
                </a:lnTo>
                <a:cubicBezTo>
                  <a:pt x="f611" y="f612"/>
                  <a:pt x="f613" y="f614"/>
                  <a:pt x="f600" y="f62"/>
                </a:cubicBezTo>
                <a:close/>
                <a:moveTo>
                  <a:pt x="f615" y="f616"/>
                </a:moveTo>
                <a:cubicBezTo>
                  <a:pt x="f617" y="f618"/>
                  <a:pt x="f619" y="f620"/>
                  <a:pt x="f621" y="f622"/>
                </a:cubicBezTo>
                <a:cubicBezTo>
                  <a:pt x="f623" y="f624"/>
                  <a:pt x="f625" y="f626"/>
                  <a:pt x="f627" y="f628"/>
                </a:cubicBezTo>
                <a:lnTo>
                  <a:pt x="f629" y="f630"/>
                </a:lnTo>
                <a:cubicBezTo>
                  <a:pt x="f631" y="f632"/>
                  <a:pt x="f633" y="f634"/>
                  <a:pt x="f615" y="f616"/>
                </a:cubicBezTo>
                <a:close/>
                <a:moveTo>
                  <a:pt x="f635" y="f636"/>
                </a:moveTo>
                <a:lnTo>
                  <a:pt x="f637" y="f638"/>
                </a:lnTo>
                <a:cubicBezTo>
                  <a:pt x="f639" y="f640"/>
                  <a:pt x="f641" y="f642"/>
                  <a:pt x="f643" y="f644"/>
                </a:cubicBezTo>
                <a:cubicBezTo>
                  <a:pt x="f645" y="f646"/>
                  <a:pt x="f647" y="f648"/>
                  <a:pt x="f649" y="f102"/>
                </a:cubicBezTo>
                <a:cubicBezTo>
                  <a:pt x="f95" y="f650"/>
                  <a:pt x="f651" y="f652"/>
                  <a:pt x="f635" y="f636"/>
                </a:cubicBezTo>
                <a:close/>
                <a:moveTo>
                  <a:pt x="f653" y="f654"/>
                </a:moveTo>
                <a:cubicBezTo>
                  <a:pt x="f655" y="f656"/>
                  <a:pt x="f657" y="f658"/>
                  <a:pt x="f659" y="f660"/>
                </a:cubicBezTo>
                <a:cubicBezTo>
                  <a:pt x="f661" y="f662"/>
                  <a:pt x="f663" y="f664"/>
                  <a:pt x="f665" y="f666"/>
                </a:cubicBezTo>
                <a:lnTo>
                  <a:pt x="f667" y="f668"/>
                </a:lnTo>
                <a:cubicBezTo>
                  <a:pt x="f669" y="f670"/>
                  <a:pt x="f671" y="f672"/>
                  <a:pt x="f653" y="f654"/>
                </a:cubicBezTo>
                <a:close/>
                <a:moveTo>
                  <a:pt x="f244" y="f673"/>
                </a:moveTo>
                <a:cubicBezTo>
                  <a:pt x="f674" y="f675"/>
                  <a:pt x="f676" y="f677"/>
                  <a:pt x="f455" y="f678"/>
                </a:cubicBezTo>
                <a:lnTo>
                  <a:pt x="f679" y="f680"/>
                </a:lnTo>
                <a:cubicBezTo>
                  <a:pt x="f681" y="f682"/>
                  <a:pt x="f683" y="f684"/>
                  <a:pt x="f685" y="f686"/>
                </a:cubicBezTo>
                <a:close/>
                <a:moveTo>
                  <a:pt x="f687" y="f688"/>
                </a:moveTo>
                <a:cubicBezTo>
                  <a:pt x="f689" y="f690"/>
                  <a:pt x="f691" y="f692"/>
                  <a:pt x="f693" y="f694"/>
                </a:cubicBezTo>
                <a:lnTo>
                  <a:pt x="f695" y="f696"/>
                </a:lnTo>
                <a:cubicBezTo>
                  <a:pt x="f697" y="f698"/>
                  <a:pt x="f699" y="f700"/>
                  <a:pt x="f701" y="f702"/>
                </a:cubicBezTo>
                <a:close/>
              </a:path>
            </a:pathLst>
          </a:custGeom>
          <a:gradFill>
            <a:gsLst>
              <a:gs pos="0">
                <a:srgbClr val="45ABF3"/>
              </a:gs>
              <a:gs pos="100000">
                <a:srgbClr val="FFF2CC"/>
              </a:gs>
            </a:gsLst>
            <a:lin ang="5400000"/>
          </a:gra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96;p39">
            <a:extLst>
              <a:ext uri="{FF2B5EF4-FFF2-40B4-BE49-F238E27FC236}">
                <a16:creationId xmlns:a16="http://schemas.microsoft.com/office/drawing/2014/main" id="{0CCACE10-3E16-4BE9-81D3-A3D4AA0157C6}"/>
              </a:ext>
            </a:extLst>
          </p:cNvPr>
          <p:cNvSpPr txBox="1">
            <a:spLocks noGrp="1"/>
          </p:cNvSpPr>
          <p:nvPr>
            <p:ph type="title"/>
          </p:nvPr>
        </p:nvSpPr>
        <p:spPr/>
        <p:txBody>
          <a:bodyPr/>
          <a:lstStyle/>
          <a:p>
            <a:pPr lvl="0"/>
            <a:r>
              <a:rPr lang="en-US">
                <a:solidFill>
                  <a:srgbClr val="000000"/>
                </a:solidFill>
              </a:rPr>
              <a:t>Theory </a:t>
            </a:r>
          </a:p>
          <a:p>
            <a:pPr lvl="0"/>
            <a:r>
              <a:rPr lang="en-US">
                <a:solidFill>
                  <a:srgbClr val="000000"/>
                </a:solidFill>
              </a:rPr>
              <a:t>lesson</a:t>
            </a:r>
          </a:p>
        </p:txBody>
      </p:sp>
      <p:sp>
        <p:nvSpPr>
          <p:cNvPr id="7" name="Google Shape;297;p39">
            <a:extLst>
              <a:ext uri="{FF2B5EF4-FFF2-40B4-BE49-F238E27FC236}">
                <a16:creationId xmlns:a16="http://schemas.microsoft.com/office/drawing/2014/main" id="{3924153B-CC55-45D2-B108-E3FF8F86B262}"/>
              </a:ext>
            </a:extLst>
          </p:cNvPr>
          <p:cNvSpPr txBox="1">
            <a:spLocks noGrp="1"/>
          </p:cNvSpPr>
          <p:nvPr>
            <p:ph type="subTitle" idx="4294967295"/>
          </p:nvPr>
        </p:nvSpPr>
        <p:spPr>
          <a:xfrm>
            <a:off x="4906103" y="3888988"/>
            <a:ext cx="3221403" cy="609603"/>
          </a:xfrm>
        </p:spPr>
        <p:txBody>
          <a:bodyPr anchorCtr="1"/>
          <a:lstStyle/>
          <a:p>
            <a:pPr marL="0" lvl="0" indent="0" algn="ctr">
              <a:buNone/>
            </a:pPr>
            <a:r>
              <a:rPr lang="en-US">
                <a:solidFill>
                  <a:srgbClr val="000000"/>
                </a:solidFill>
              </a:rPr>
              <a:t>You can enter a subtitle here if you need to describe the section</a:t>
            </a:r>
          </a:p>
        </p:txBody>
      </p:sp>
      <p:sp>
        <p:nvSpPr>
          <p:cNvPr id="8" name="Google Shape;298;p39">
            <a:extLst>
              <a:ext uri="{FF2B5EF4-FFF2-40B4-BE49-F238E27FC236}">
                <a16:creationId xmlns:a16="http://schemas.microsoft.com/office/drawing/2014/main" id="{4B119DAA-BF89-4F74-BD0F-AFA5325F666C}"/>
              </a:ext>
            </a:extLst>
          </p:cNvPr>
          <p:cNvSpPr txBox="1">
            <a:spLocks noGrp="1"/>
          </p:cNvSpPr>
          <p:nvPr>
            <p:ph type="title" idx="4294967295"/>
          </p:nvPr>
        </p:nvSpPr>
        <p:spPr>
          <a:xfrm>
            <a:off x="5642451" y="1158691"/>
            <a:ext cx="1748698" cy="696599"/>
          </a:xfrm>
        </p:spPr>
        <p:txBody>
          <a:bodyPr anchor="ctr"/>
          <a:lstStyle/>
          <a:p>
            <a:pPr lvl="0"/>
            <a:r>
              <a:rPr lang="en-US" sz="7200">
                <a:solidFill>
                  <a:srgbClr val="FFFFFF"/>
                </a:solidFill>
              </a:rPr>
              <a:t>01</a:t>
            </a:r>
          </a:p>
        </p:txBody>
      </p:sp>
      <p:pic>
        <p:nvPicPr>
          <p:cNvPr id="9" name="Picture 4" descr="girl (3-5) dressed as witch, holding pumpkin and broom, portrait - halloween niños fotografías e imágenes de stock">
            <a:extLst>
              <a:ext uri="{FF2B5EF4-FFF2-40B4-BE49-F238E27FC236}">
                <a16:creationId xmlns:a16="http://schemas.microsoft.com/office/drawing/2014/main" id="{FB1901F9-7E13-41A0-8C4A-6EA9E219E8AE}"/>
              </a:ext>
            </a:extLst>
          </p:cNvPr>
          <p:cNvPicPr>
            <a:picLocks noGrp="1" noChangeAspect="1"/>
          </p:cNvPicPr>
          <p:nvPr>
            <p:ph type="pic" idx="4294967295"/>
          </p:nvPr>
        </p:nvPicPr>
        <p:blipFill>
          <a:blip r:embed="rId4"/>
          <a:stretch>
            <a:fillRect/>
          </a:stretch>
        </p:blipFill>
        <p:spPr>
          <a:xfrm>
            <a:off x="0" y="0"/>
            <a:ext cx="4336496" cy="5169596"/>
          </a:xfrm>
        </p:spPr>
      </p:pic>
      <p:sp>
        <p:nvSpPr>
          <p:cNvPr id="10" name="AutoShape 6">
            <a:extLst>
              <a:ext uri="{FF2B5EF4-FFF2-40B4-BE49-F238E27FC236}">
                <a16:creationId xmlns:a16="http://schemas.microsoft.com/office/drawing/2014/main" id="{11A0BFF5-531B-4AB3-94FC-E7ED0EF4E037}"/>
              </a:ext>
            </a:extLst>
          </p:cNvPr>
          <p:cNvSpPr/>
          <p:nvPr/>
        </p:nvSpPr>
        <p:spPr>
          <a:xfrm>
            <a:off x="9745666" y="395285"/>
            <a:ext cx="406395" cy="346551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1" name="Freeform 8">
            <a:extLst>
              <a:ext uri="{FF2B5EF4-FFF2-40B4-BE49-F238E27FC236}">
                <a16:creationId xmlns:a16="http://schemas.microsoft.com/office/drawing/2014/main" id="{5EFB4D64-BE02-4725-A15B-2735C6B5D9B5}"/>
              </a:ext>
            </a:extLst>
          </p:cNvPr>
          <p:cNvSpPr/>
          <p:nvPr/>
        </p:nvSpPr>
        <p:spPr>
          <a:xfrm>
            <a:off x="4107667" y="-27770"/>
            <a:ext cx="427033" cy="5197367"/>
          </a:xfrm>
          <a:custGeom>
            <a:avLst/>
            <a:gdLst>
              <a:gd name="f0" fmla="val 10800000"/>
              <a:gd name="f1" fmla="val 5400000"/>
              <a:gd name="f2" fmla="val 180"/>
              <a:gd name="f3" fmla="val w"/>
              <a:gd name="f4" fmla="val h"/>
              <a:gd name="f5" fmla="val 0"/>
              <a:gd name="f6" fmla="val 110"/>
              <a:gd name="f7" fmla="val 920"/>
              <a:gd name="f8" fmla="val 45"/>
              <a:gd name="f9" fmla="val 41"/>
              <a:gd name="f10" fmla="val 254"/>
              <a:gd name="f11" fmla="val 680"/>
              <a:gd name="f12" fmla="val 5"/>
              <a:gd name="f13" fmla="val 71"/>
              <a:gd name="f14" fmla="val 70"/>
              <a:gd name="f15" fmla="val 908"/>
              <a:gd name="f16" fmla="val 896"/>
              <a:gd name="f17" fmla="val 885"/>
              <a:gd name="f18" fmla="val 69"/>
              <a:gd name="f19" fmla="val 658"/>
              <a:gd name="f20" fmla="val 255"/>
              <a:gd name="f21" fmla="+- 0 0 -90"/>
              <a:gd name="f22" fmla="*/ f3 1 110"/>
              <a:gd name="f23" fmla="*/ f4 1 920"/>
              <a:gd name="f24" fmla="val f5"/>
              <a:gd name="f25" fmla="val f6"/>
              <a:gd name="f26" fmla="val f7"/>
              <a:gd name="f27" fmla="*/ f21 f0 1"/>
              <a:gd name="f28" fmla="+- f26 0 f24"/>
              <a:gd name="f29" fmla="+- f25 0 f24"/>
              <a:gd name="f30" fmla="*/ f27 1 f2"/>
              <a:gd name="f31" fmla="*/ f29 1 110"/>
              <a:gd name="f32" fmla="*/ f28 1 920"/>
              <a:gd name="f33" fmla="*/ 110 f29 1"/>
              <a:gd name="f34" fmla="*/ 0 f28 1"/>
              <a:gd name="f35" fmla="*/ 45 f29 1"/>
              <a:gd name="f36" fmla="*/ 5 f29 1"/>
              <a:gd name="f37" fmla="*/ 920 f28 1"/>
              <a:gd name="f38" fmla="*/ 71 f29 1"/>
              <a:gd name="f39" fmla="*/ 70 f29 1"/>
              <a:gd name="f40" fmla="*/ 885 f28 1"/>
              <a:gd name="f41" fmla="+- f30 0 f1"/>
              <a:gd name="f42" fmla="*/ f33 1 110"/>
              <a:gd name="f43" fmla="*/ f34 1 920"/>
              <a:gd name="f44" fmla="*/ f35 1 110"/>
              <a:gd name="f45" fmla="*/ f36 1 110"/>
              <a:gd name="f46" fmla="*/ f37 1 920"/>
              <a:gd name="f47" fmla="*/ f38 1 110"/>
              <a:gd name="f48" fmla="*/ f39 1 110"/>
              <a:gd name="f49" fmla="*/ f40 1 920"/>
              <a:gd name="f50" fmla="*/ 0 1 f31"/>
              <a:gd name="f51" fmla="*/ f25 1 f31"/>
              <a:gd name="f52" fmla="*/ 0 1 f32"/>
              <a:gd name="f53" fmla="*/ f26 1 f32"/>
              <a:gd name="f54" fmla="*/ f42 1 f31"/>
              <a:gd name="f55" fmla="*/ f43 1 f32"/>
              <a:gd name="f56" fmla="*/ f44 1 f31"/>
              <a:gd name="f57" fmla="*/ f45 1 f31"/>
              <a:gd name="f58" fmla="*/ f46 1 f32"/>
              <a:gd name="f59" fmla="*/ f47 1 f31"/>
              <a:gd name="f60" fmla="*/ f48 1 f31"/>
              <a:gd name="f61" fmla="*/ f49 1 f32"/>
              <a:gd name="f62" fmla="*/ f50 f22 1"/>
              <a:gd name="f63" fmla="*/ f51 f22 1"/>
              <a:gd name="f64" fmla="*/ f53 f23 1"/>
              <a:gd name="f65" fmla="*/ f52 f23 1"/>
              <a:gd name="f66" fmla="*/ f54 f22 1"/>
              <a:gd name="f67" fmla="*/ f55 f23 1"/>
              <a:gd name="f68" fmla="*/ f56 f22 1"/>
              <a:gd name="f69" fmla="*/ f57 f22 1"/>
              <a:gd name="f70" fmla="*/ f58 f23 1"/>
              <a:gd name="f71" fmla="*/ f59 f22 1"/>
              <a:gd name="f72" fmla="*/ f60 f22 1"/>
              <a:gd name="f73" fmla="*/ f61 f23 1"/>
            </a:gdLst>
            <a:ahLst/>
            <a:cxnLst>
              <a:cxn ang="3cd4">
                <a:pos x="hc" y="t"/>
              </a:cxn>
              <a:cxn ang="0">
                <a:pos x="r" y="vc"/>
              </a:cxn>
              <a:cxn ang="cd4">
                <a:pos x="hc" y="b"/>
              </a:cxn>
              <a:cxn ang="cd2">
                <a:pos x="l" y="vc"/>
              </a:cxn>
              <a:cxn ang="f41">
                <a:pos x="f66" y="f67"/>
              </a:cxn>
              <a:cxn ang="f41">
                <a:pos x="f68" y="f67"/>
              </a:cxn>
              <a:cxn ang="f41">
                <a:pos x="f69" y="f70"/>
              </a:cxn>
              <a:cxn ang="f41">
                <a:pos x="f71" y="f70"/>
              </a:cxn>
              <a:cxn ang="f41">
                <a:pos x="f72" y="f73"/>
              </a:cxn>
              <a:cxn ang="f41">
                <a:pos x="f66" y="f67"/>
              </a:cxn>
            </a:cxnLst>
            <a:rect l="f62" t="f65" r="f63" b="f64"/>
            <a:pathLst>
              <a:path w="110" h="920">
                <a:moveTo>
                  <a:pt x="f6" y="f5"/>
                </a:moveTo>
                <a:cubicBezTo>
                  <a:pt x="f8" y="f5"/>
                  <a:pt x="f8" y="f5"/>
                  <a:pt x="f8" y="f5"/>
                </a:cubicBezTo>
                <a:cubicBezTo>
                  <a:pt x="f9" y="f10"/>
                  <a:pt x="f5" y="f11"/>
                  <a:pt x="f12" y="f7"/>
                </a:cubicBezTo>
                <a:cubicBezTo>
                  <a:pt x="f13" y="f7"/>
                  <a:pt x="f13" y="f7"/>
                  <a:pt x="f13" y="f7"/>
                </a:cubicBezTo>
                <a:cubicBezTo>
                  <a:pt x="f14" y="f15"/>
                  <a:pt x="f14" y="f16"/>
                  <a:pt x="f14" y="f17"/>
                </a:cubicBezTo>
                <a:cubicBezTo>
                  <a:pt x="f18" y="f19"/>
                  <a:pt x="f6" y="f20"/>
                  <a:pt x="f6" y="f5"/>
                </a:cubicBezTo>
                <a:close/>
              </a:path>
            </a:pathLst>
          </a:custGeom>
          <a:solidFill>
            <a:srgbClr val="BF631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Google Shape;304;p40">
            <a:extLst>
              <a:ext uri="{FF2B5EF4-FFF2-40B4-BE49-F238E27FC236}">
                <a16:creationId xmlns:a16="http://schemas.microsoft.com/office/drawing/2014/main" id="{831DE562-FD05-4731-9FAA-6B3733A165C7}"/>
              </a:ext>
            </a:extLst>
          </p:cNvPr>
          <p:cNvPicPr>
            <a:picLocks noChangeAspect="1"/>
          </p:cNvPicPr>
          <p:nvPr/>
        </p:nvPicPr>
        <p:blipFill>
          <a:blip r:embed="rId3">
            <a:alphaModFix/>
          </a:blip>
          <a:stretch>
            <a:fillRect/>
          </a:stretch>
        </p:blipFill>
        <p:spPr>
          <a:xfrm>
            <a:off x="1539502" y="2062986"/>
            <a:ext cx="2324103" cy="987049"/>
          </a:xfrm>
          <a:prstGeom prst="rect">
            <a:avLst/>
          </a:prstGeom>
          <a:noFill/>
          <a:ln cap="flat">
            <a:noFill/>
          </a:ln>
        </p:spPr>
      </p:pic>
      <p:pic>
        <p:nvPicPr>
          <p:cNvPr id="3" name="Google Shape;305;p40">
            <a:extLst>
              <a:ext uri="{FF2B5EF4-FFF2-40B4-BE49-F238E27FC236}">
                <a16:creationId xmlns:a16="http://schemas.microsoft.com/office/drawing/2014/main" id="{EBA4FDA4-FC5E-4BB0-B680-75C75B799A06}"/>
              </a:ext>
            </a:extLst>
          </p:cNvPr>
          <p:cNvPicPr>
            <a:picLocks noChangeAspect="1"/>
          </p:cNvPicPr>
          <p:nvPr/>
        </p:nvPicPr>
        <p:blipFill>
          <a:blip r:embed="rId3">
            <a:alphaModFix/>
          </a:blip>
          <a:stretch>
            <a:fillRect/>
          </a:stretch>
        </p:blipFill>
        <p:spPr>
          <a:xfrm>
            <a:off x="5280449" y="2062986"/>
            <a:ext cx="2324103" cy="987049"/>
          </a:xfrm>
          <a:prstGeom prst="rect">
            <a:avLst/>
          </a:prstGeom>
          <a:noFill/>
          <a:ln cap="flat">
            <a:noFill/>
          </a:ln>
        </p:spPr>
      </p:pic>
      <p:sp>
        <p:nvSpPr>
          <p:cNvPr id="4" name="Google Shape;306;p40">
            <a:extLst>
              <a:ext uri="{FF2B5EF4-FFF2-40B4-BE49-F238E27FC236}">
                <a16:creationId xmlns:a16="http://schemas.microsoft.com/office/drawing/2014/main" id="{524CC157-7F11-4E94-A750-E7A1E234BD9D}"/>
              </a:ext>
            </a:extLst>
          </p:cNvPr>
          <p:cNvSpPr txBox="1">
            <a:spLocks noGrp="1"/>
          </p:cNvSpPr>
          <p:nvPr>
            <p:ph type="title"/>
          </p:nvPr>
        </p:nvSpPr>
        <p:spPr/>
        <p:txBody>
          <a:bodyPr/>
          <a:lstStyle/>
          <a:p>
            <a:pPr lvl="0"/>
            <a:r>
              <a:rPr lang="en-US">
                <a:solidFill>
                  <a:srgbClr val="000000"/>
                </a:solidFill>
              </a:rPr>
              <a:t>Concepts</a:t>
            </a:r>
          </a:p>
        </p:txBody>
      </p:sp>
      <p:sp>
        <p:nvSpPr>
          <p:cNvPr id="5" name="Google Shape;307;p40">
            <a:extLst>
              <a:ext uri="{FF2B5EF4-FFF2-40B4-BE49-F238E27FC236}">
                <a16:creationId xmlns:a16="http://schemas.microsoft.com/office/drawing/2014/main" id="{CA1952F5-09B6-41A9-85E1-50E537CEAE87}"/>
              </a:ext>
            </a:extLst>
          </p:cNvPr>
          <p:cNvSpPr txBox="1">
            <a:spLocks noGrp="1"/>
          </p:cNvSpPr>
          <p:nvPr>
            <p:ph type="subTitle" idx="4294967295"/>
          </p:nvPr>
        </p:nvSpPr>
        <p:spPr>
          <a:xfrm>
            <a:off x="1545290" y="2892576"/>
            <a:ext cx="2312398" cy="382502"/>
          </a:xfrm>
        </p:spPr>
        <p:txBody>
          <a:bodyPr anchor="b" anchorCtr="1"/>
          <a:lstStyle/>
          <a:p>
            <a:pPr marL="0" lvl="0" indent="0" algn="ctr">
              <a:buNone/>
            </a:pPr>
            <a:r>
              <a:rPr lang="en-US" sz="1800">
                <a:solidFill>
                  <a:srgbClr val="000000"/>
                </a:solidFill>
                <a:latin typeface="Fontdiner Swanky"/>
              </a:rPr>
              <a:t>Concept 1</a:t>
            </a:r>
          </a:p>
        </p:txBody>
      </p:sp>
      <p:sp>
        <p:nvSpPr>
          <p:cNvPr id="6" name="Google Shape;308;p40">
            <a:extLst>
              <a:ext uri="{FF2B5EF4-FFF2-40B4-BE49-F238E27FC236}">
                <a16:creationId xmlns:a16="http://schemas.microsoft.com/office/drawing/2014/main" id="{0190557E-D4F8-4BD9-8BCD-C331BB461B70}"/>
              </a:ext>
            </a:extLst>
          </p:cNvPr>
          <p:cNvSpPr txBox="1">
            <a:spLocks noGrp="1"/>
          </p:cNvSpPr>
          <p:nvPr>
            <p:ph type="subTitle" idx="4294967295"/>
          </p:nvPr>
        </p:nvSpPr>
        <p:spPr>
          <a:xfrm>
            <a:off x="5286310" y="2892576"/>
            <a:ext cx="2312398" cy="382502"/>
          </a:xfrm>
        </p:spPr>
        <p:txBody>
          <a:bodyPr anchor="b" anchorCtr="1"/>
          <a:lstStyle/>
          <a:p>
            <a:pPr marL="0" lvl="0" indent="0" algn="ctr">
              <a:buNone/>
            </a:pPr>
            <a:r>
              <a:rPr lang="en-US" sz="1800">
                <a:solidFill>
                  <a:srgbClr val="000000"/>
                </a:solidFill>
                <a:latin typeface="Fontdiner Swanky"/>
              </a:rPr>
              <a:t>Concept 2</a:t>
            </a:r>
          </a:p>
        </p:txBody>
      </p:sp>
      <p:sp>
        <p:nvSpPr>
          <p:cNvPr id="7" name="Google Shape;309;p40">
            <a:extLst>
              <a:ext uri="{FF2B5EF4-FFF2-40B4-BE49-F238E27FC236}">
                <a16:creationId xmlns:a16="http://schemas.microsoft.com/office/drawing/2014/main" id="{559FA0A6-B90B-4712-BF5B-99B059DEACEE}"/>
              </a:ext>
            </a:extLst>
          </p:cNvPr>
          <p:cNvSpPr txBox="1">
            <a:spLocks noGrp="1"/>
          </p:cNvSpPr>
          <p:nvPr>
            <p:ph type="body" idx="1"/>
          </p:nvPr>
        </p:nvSpPr>
        <p:spPr/>
        <p:txBody>
          <a:bodyPr/>
          <a:lstStyle/>
          <a:p>
            <a:pPr marL="0" lvl="0" indent="0">
              <a:buNone/>
            </a:pPr>
            <a:r>
              <a:rPr lang="en-US">
                <a:solidFill>
                  <a:srgbClr val="000000"/>
                </a:solidFill>
              </a:rPr>
              <a:t>Mercury is the closest planet to the Sun and the smallest in the Solar System—it’s only a bit larger than the Moon</a:t>
            </a:r>
          </a:p>
        </p:txBody>
      </p:sp>
      <p:sp>
        <p:nvSpPr>
          <p:cNvPr id="8" name="Google Shape;310;p40">
            <a:extLst>
              <a:ext uri="{FF2B5EF4-FFF2-40B4-BE49-F238E27FC236}">
                <a16:creationId xmlns:a16="http://schemas.microsoft.com/office/drawing/2014/main" id="{024C5376-A024-4512-AF20-AAF6806D7181}"/>
              </a:ext>
            </a:extLst>
          </p:cNvPr>
          <p:cNvSpPr txBox="1">
            <a:spLocks noGrp="1"/>
          </p:cNvSpPr>
          <p:nvPr>
            <p:ph type="body" idx="2"/>
          </p:nvPr>
        </p:nvSpPr>
        <p:spPr/>
        <p:txBody>
          <a:bodyPr/>
          <a:lstStyle/>
          <a:p>
            <a:pPr marL="0" lvl="0" indent="0">
              <a:buNone/>
            </a:pPr>
            <a:r>
              <a:rPr lang="en-US">
                <a:solidFill>
                  <a:srgbClr val="000000"/>
                </a:solidFill>
              </a:rPr>
              <a:t>Venus has a beautiful name and is the second planet from the Sun. It’s hot and has a poisonous atmosphere</a:t>
            </a:r>
          </a:p>
        </p:txBody>
      </p:sp>
      <p:sp>
        <p:nvSpPr>
          <p:cNvPr id="9" name="Google Shape;311;p40">
            <a:extLst>
              <a:ext uri="{FF2B5EF4-FFF2-40B4-BE49-F238E27FC236}">
                <a16:creationId xmlns:a16="http://schemas.microsoft.com/office/drawing/2014/main" id="{515B3E82-B31E-4160-AF08-D7A0CD563A0B}"/>
              </a:ext>
            </a:extLst>
          </p:cNvPr>
          <p:cNvSpPr/>
          <p:nvPr/>
        </p:nvSpPr>
        <p:spPr>
          <a:xfrm>
            <a:off x="2186723" y="1598389"/>
            <a:ext cx="1029641" cy="1015002"/>
          </a:xfrm>
          <a:custGeom>
            <a:avLst/>
            <a:gdLst>
              <a:gd name="f0" fmla="val w"/>
              <a:gd name="f1" fmla="val h"/>
              <a:gd name="f2" fmla="val 0"/>
              <a:gd name="f3" fmla="val 72561"/>
              <a:gd name="f4" fmla="val 71542"/>
              <a:gd name="f5" fmla="val 15213"/>
              <a:gd name="f6" fmla="val 9701"/>
              <a:gd name="f7" fmla="val 5815"/>
              <a:gd name="f8" fmla="val 15734"/>
              <a:gd name="f9" fmla="val -2440"/>
              <a:gd name="f10" fmla="val 27989"/>
              <a:gd name="f11" fmla="val 735"/>
              <a:gd name="f12" fmla="val 38276"/>
              <a:gd name="f13" fmla="val 3910"/>
              <a:gd name="f14" fmla="val 48563"/>
              <a:gd name="f15" fmla="val 22452"/>
              <a:gd name="f16" fmla="val 70471"/>
              <a:gd name="f17" fmla="val 34263"/>
              <a:gd name="f18" fmla="val 71423"/>
              <a:gd name="f19" fmla="val 46074"/>
              <a:gd name="f20" fmla="val 72376"/>
              <a:gd name="f21" fmla="val 67791"/>
              <a:gd name="f22" fmla="val 55548"/>
              <a:gd name="f23" fmla="val 71601"/>
              <a:gd name="f24" fmla="val 43991"/>
              <a:gd name="f25" fmla="val 75411"/>
              <a:gd name="f26" fmla="val 32434"/>
              <a:gd name="f27" fmla="val 66521"/>
              <a:gd name="f28" fmla="val 7796"/>
              <a:gd name="f29" fmla="val 57123"/>
              <a:gd name="f30" fmla="val 2081"/>
              <a:gd name="f31" fmla="val 47725"/>
              <a:gd name="f32" fmla="val -3634"/>
              <a:gd name="f33" fmla="val 24611"/>
              <a:gd name="f34" fmla="val 3669"/>
              <a:gd name="f35" fmla="*/ f0 1 72561"/>
              <a:gd name="f36" fmla="*/ f1 1 71542"/>
              <a:gd name="f37" fmla="val f2"/>
              <a:gd name="f38" fmla="val f3"/>
              <a:gd name="f39" fmla="val f4"/>
              <a:gd name="f40" fmla="+- f39 0 f37"/>
              <a:gd name="f41" fmla="+- f38 0 f37"/>
              <a:gd name="f42" fmla="*/ f41 1 72561"/>
              <a:gd name="f43" fmla="*/ f40 1 7154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72561" h="7154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5" y="f6"/>
                </a:cubicBezTo>
                <a:close/>
              </a:path>
            </a:pathLst>
          </a:custGeom>
          <a:solidFill>
            <a:srgbClr val="BF6200"/>
          </a:solidFill>
          <a:ln cap="flat">
            <a:noFill/>
            <a:prstDash val="solid"/>
          </a:ln>
        </p:spPr>
        <p:txBody>
          <a:bodyPr lIns="0" tIns="0" rIns="0" bIns="0"/>
          <a:lstStyle/>
          <a:p>
            <a:endParaRPr lang="es-ES"/>
          </a:p>
        </p:txBody>
      </p:sp>
      <p:sp>
        <p:nvSpPr>
          <p:cNvPr id="10" name="Google Shape;312;p40">
            <a:extLst>
              <a:ext uri="{FF2B5EF4-FFF2-40B4-BE49-F238E27FC236}">
                <a16:creationId xmlns:a16="http://schemas.microsoft.com/office/drawing/2014/main" id="{9774B240-F5D7-447E-B4EF-0BB943F44681}"/>
              </a:ext>
            </a:extLst>
          </p:cNvPr>
          <p:cNvSpPr/>
          <p:nvPr/>
        </p:nvSpPr>
        <p:spPr>
          <a:xfrm>
            <a:off x="5927671" y="1598389"/>
            <a:ext cx="1029641" cy="1015002"/>
          </a:xfrm>
          <a:custGeom>
            <a:avLst/>
            <a:gdLst>
              <a:gd name="f0" fmla="val w"/>
              <a:gd name="f1" fmla="val h"/>
              <a:gd name="f2" fmla="val 0"/>
              <a:gd name="f3" fmla="val 72561"/>
              <a:gd name="f4" fmla="val 71542"/>
              <a:gd name="f5" fmla="val 15213"/>
              <a:gd name="f6" fmla="val 9701"/>
              <a:gd name="f7" fmla="val 5815"/>
              <a:gd name="f8" fmla="val 15734"/>
              <a:gd name="f9" fmla="val -2440"/>
              <a:gd name="f10" fmla="val 27989"/>
              <a:gd name="f11" fmla="val 735"/>
              <a:gd name="f12" fmla="val 38276"/>
              <a:gd name="f13" fmla="val 3910"/>
              <a:gd name="f14" fmla="val 48563"/>
              <a:gd name="f15" fmla="val 22452"/>
              <a:gd name="f16" fmla="val 70471"/>
              <a:gd name="f17" fmla="val 34263"/>
              <a:gd name="f18" fmla="val 71423"/>
              <a:gd name="f19" fmla="val 46074"/>
              <a:gd name="f20" fmla="val 72376"/>
              <a:gd name="f21" fmla="val 67791"/>
              <a:gd name="f22" fmla="val 55548"/>
              <a:gd name="f23" fmla="val 71601"/>
              <a:gd name="f24" fmla="val 43991"/>
              <a:gd name="f25" fmla="val 75411"/>
              <a:gd name="f26" fmla="val 32434"/>
              <a:gd name="f27" fmla="val 66521"/>
              <a:gd name="f28" fmla="val 7796"/>
              <a:gd name="f29" fmla="val 57123"/>
              <a:gd name="f30" fmla="val 2081"/>
              <a:gd name="f31" fmla="val 47725"/>
              <a:gd name="f32" fmla="val -3634"/>
              <a:gd name="f33" fmla="val 24611"/>
              <a:gd name="f34" fmla="val 3669"/>
              <a:gd name="f35" fmla="*/ f0 1 72561"/>
              <a:gd name="f36" fmla="*/ f1 1 71542"/>
              <a:gd name="f37" fmla="val f2"/>
              <a:gd name="f38" fmla="val f3"/>
              <a:gd name="f39" fmla="val f4"/>
              <a:gd name="f40" fmla="+- f39 0 f37"/>
              <a:gd name="f41" fmla="+- f38 0 f37"/>
              <a:gd name="f42" fmla="*/ f41 1 72561"/>
              <a:gd name="f43" fmla="*/ f40 1 7154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72561" h="71542">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5" y="f6"/>
                </a:cubicBezTo>
                <a:close/>
              </a:path>
            </a:pathLst>
          </a:custGeom>
          <a:solidFill>
            <a:srgbClr val="BF6200"/>
          </a:solidFill>
          <a:ln cap="flat">
            <a:noFill/>
            <a:prstDash val="solid"/>
          </a:ln>
        </p:spPr>
        <p:txBody>
          <a:bodyPr lIns="0" tIns="0" rIns="0" bIns="0"/>
          <a:lstStyle/>
          <a:p>
            <a:endParaRPr lang="es-ES"/>
          </a:p>
        </p:txBody>
      </p:sp>
      <p:sp>
        <p:nvSpPr>
          <p:cNvPr id="11" name="Google Shape;313;p40">
            <a:extLst>
              <a:ext uri="{FF2B5EF4-FFF2-40B4-BE49-F238E27FC236}">
                <a16:creationId xmlns:a16="http://schemas.microsoft.com/office/drawing/2014/main" id="{5817B13B-0B0B-4C09-95C3-EE0DCC775429}"/>
              </a:ext>
            </a:extLst>
          </p:cNvPr>
          <p:cNvSpPr/>
          <p:nvPr/>
        </p:nvSpPr>
        <p:spPr>
          <a:xfrm>
            <a:off x="6957276" y="1127098"/>
            <a:ext cx="894402" cy="992261"/>
          </a:xfrm>
          <a:custGeom>
            <a:avLst/>
            <a:gdLst>
              <a:gd name="f0" fmla="val w"/>
              <a:gd name="f1" fmla="val h"/>
              <a:gd name="f2" fmla="val 0"/>
              <a:gd name="f3" fmla="val 188506"/>
              <a:gd name="f4" fmla="val 209131"/>
              <a:gd name="f5" fmla="val 185087"/>
              <a:gd name="f6" fmla="val 128728"/>
              <a:gd name="f7" fmla="val 186107"/>
              <a:gd name="f8" fmla="val 123512"/>
              <a:gd name="f9" fmla="val 187066"/>
              <a:gd name="f10" fmla="val 118355"/>
              <a:gd name="f11" fmla="val 187606"/>
              <a:gd name="f12" fmla="val 113139"/>
              <a:gd name="f13" fmla="val 188505"/>
              <a:gd name="f14" fmla="val 103906"/>
              <a:gd name="f15" fmla="val 187965"/>
              <a:gd name="f16" fmla="val 94672"/>
              <a:gd name="f17" fmla="val 185987"/>
              <a:gd name="f18" fmla="val 85619"/>
              <a:gd name="f19" fmla="val 185147"/>
              <a:gd name="f20" fmla="val 81722"/>
              <a:gd name="f21" fmla="val 183589"/>
              <a:gd name="f22" fmla="val 78064"/>
              <a:gd name="f23" fmla="val 181370"/>
              <a:gd name="f24" fmla="val 74707"/>
              <a:gd name="f25" fmla="val 179871"/>
              <a:gd name="f26" fmla="val 72188"/>
              <a:gd name="f27" fmla="val 177533"/>
              <a:gd name="f28" fmla="val 70270"/>
              <a:gd name="f29" fmla="val 174775"/>
              <a:gd name="f30" fmla="val 69311"/>
              <a:gd name="f31" fmla="val 173396"/>
              <a:gd name="f32" fmla="val 68831"/>
              <a:gd name="f33" fmla="val 171897"/>
              <a:gd name="f34" fmla="val 68531"/>
              <a:gd name="f35" fmla="val 170398"/>
              <a:gd name="f36" fmla="val 68351"/>
              <a:gd name="f37" fmla="val 166561"/>
              <a:gd name="f38" fmla="val 67692"/>
              <a:gd name="f39" fmla="val 162604"/>
              <a:gd name="f40" fmla="val 68291"/>
              <a:gd name="f41" fmla="val 159126"/>
              <a:gd name="f42" fmla="val 70030"/>
              <a:gd name="f43" fmla="val 158586"/>
              <a:gd name="f44" fmla="val 158047"/>
              <a:gd name="f45" fmla="val 70450"/>
              <a:gd name="f46" fmla="val 157507"/>
              <a:gd name="f47" fmla="val 70570"/>
              <a:gd name="f48" fmla="val 157387"/>
              <a:gd name="f49" fmla="val 70510"/>
              <a:gd name="f50" fmla="val 157327"/>
              <a:gd name="f51" fmla="val 70390"/>
              <a:gd name="f52" fmla="val 157207"/>
              <a:gd name="f53" fmla="val 156968"/>
              <a:gd name="f54" fmla="val 69790"/>
              <a:gd name="f55" fmla="val 156728"/>
              <a:gd name="f56" fmla="val 156548"/>
              <a:gd name="f57" fmla="val 155469"/>
              <a:gd name="f58" fmla="val 65473"/>
              <a:gd name="f59" fmla="val 153010"/>
              <a:gd name="f60" fmla="val 63735"/>
              <a:gd name="f61" fmla="val 149593"/>
              <a:gd name="f62" fmla="val 63135"/>
              <a:gd name="f63" fmla="val 147854"/>
              <a:gd name="f64" fmla="val 62775"/>
              <a:gd name="f65" fmla="val 146055"/>
              <a:gd name="f66" fmla="val 62655"/>
              <a:gd name="f67" fmla="val 144317"/>
              <a:gd name="f68" fmla="val 62715"/>
              <a:gd name="f69" fmla="val 144377"/>
              <a:gd name="f70" fmla="val 62056"/>
              <a:gd name="f71" fmla="val 144437"/>
              <a:gd name="f72" fmla="val 61456"/>
              <a:gd name="f73" fmla="val 60797"/>
              <a:gd name="f74" fmla="val 144557"/>
              <a:gd name="f75" fmla="val 56240"/>
              <a:gd name="f76" fmla="val 143118"/>
              <a:gd name="f77" fmla="val 52403"/>
              <a:gd name="f78" fmla="val 139820"/>
              <a:gd name="f79" fmla="val 49525"/>
              <a:gd name="f80" fmla="val 140120"/>
              <a:gd name="f81" fmla="val 48925"/>
              <a:gd name="f82" fmla="val 140420"/>
              <a:gd name="f83" fmla="val 48266"/>
              <a:gd name="f84" fmla="val 140719"/>
              <a:gd name="f85" fmla="val 47666"/>
              <a:gd name="f86" fmla="val 142458"/>
              <a:gd name="f87" fmla="val 44129"/>
              <a:gd name="f88" fmla="val 144736"/>
              <a:gd name="f89" fmla="val 40831"/>
              <a:gd name="f90" fmla="val 147494"/>
              <a:gd name="f91" fmla="val 38013"/>
              <a:gd name="f92" fmla="val 149773"/>
              <a:gd name="f93" fmla="val 35735"/>
              <a:gd name="f94" fmla="val 152591"/>
              <a:gd name="f95" fmla="val 34236"/>
              <a:gd name="f96" fmla="val 155709"/>
              <a:gd name="f97" fmla="val 33576"/>
              <a:gd name="f98" fmla="val 156668"/>
              <a:gd name="f99" fmla="val 33336"/>
              <a:gd name="f100" fmla="val 157627"/>
              <a:gd name="f101" fmla="val 33516"/>
              <a:gd name="f102" fmla="val 159186"/>
              <a:gd name="f103" fmla="val 159426"/>
              <a:gd name="f104" fmla="val 34296"/>
              <a:gd name="f105" fmla="val 159066"/>
              <a:gd name="f106" fmla="val 34715"/>
              <a:gd name="f107" fmla="val 158706"/>
              <a:gd name="f108" fmla="val 35195"/>
              <a:gd name="f109" fmla="val 158287"/>
              <a:gd name="f110" fmla="val 35675"/>
              <a:gd name="f111" fmla="val 157927"/>
              <a:gd name="f112" fmla="val 36154"/>
              <a:gd name="f113" fmla="val 37893"/>
              <a:gd name="f114" fmla="val 156008"/>
              <a:gd name="f115" fmla="val 39932"/>
              <a:gd name="f116" fmla="val 155948"/>
              <a:gd name="f117" fmla="val 42030"/>
              <a:gd name="f118" fmla="val 45328"/>
              <a:gd name="f119" fmla="val 157028"/>
              <a:gd name="f120" fmla="val 46527"/>
              <a:gd name="f121" fmla="val 160205"/>
              <a:gd name="f122" fmla="val 46887"/>
              <a:gd name="f123" fmla="val 160385"/>
              <a:gd name="f124" fmla="val 160565"/>
              <a:gd name="f125" fmla="val 160745"/>
              <a:gd name="f126" fmla="val 46947"/>
              <a:gd name="f127" fmla="val 162783"/>
              <a:gd name="f128" fmla="val 47186"/>
              <a:gd name="f129" fmla="val 164642"/>
              <a:gd name="f130" fmla="val 45987"/>
              <a:gd name="f131" fmla="val 165302"/>
              <a:gd name="f132" fmla="val 44069"/>
              <a:gd name="f133" fmla="val 41311"/>
              <a:gd name="f134" fmla="val 166141"/>
              <a:gd name="f135" fmla="val 164162"/>
              <a:gd name="f136" fmla="val 163323"/>
              <a:gd name="f137" fmla="val 34535"/>
              <a:gd name="f138" fmla="val 163263"/>
              <a:gd name="f139" fmla="val 34475"/>
              <a:gd name="f140" fmla="val 164342"/>
              <a:gd name="f141" fmla="val 165781"/>
              <a:gd name="f142" fmla="val 32317"/>
              <a:gd name="f143" fmla="val 167280"/>
              <a:gd name="f144" fmla="val 31118"/>
              <a:gd name="f145" fmla="val 168839"/>
              <a:gd name="f146" fmla="val 29919"/>
              <a:gd name="f147" fmla="val 169619"/>
              <a:gd name="f148" fmla="val 29259"/>
              <a:gd name="f149" fmla="val 170458"/>
              <a:gd name="f150" fmla="val 28660"/>
              <a:gd name="f151" fmla="val 171837"/>
              <a:gd name="f152" fmla="val 27640"/>
              <a:gd name="f153" fmla="val 170038"/>
              <a:gd name="f154" fmla="val 168300"/>
              <a:gd name="f155" fmla="val 28120"/>
              <a:gd name="f156" fmla="val 166741"/>
              <a:gd name="f157" fmla="val 28959"/>
              <a:gd name="f158" fmla="val 164942"/>
              <a:gd name="f159" fmla="val 31058"/>
              <a:gd name="f160" fmla="val 161764"/>
              <a:gd name="f161" fmla="val 32377"/>
              <a:gd name="f162" fmla="val 161165"/>
              <a:gd name="f163" fmla="val 32977"/>
              <a:gd name="f164" fmla="val 160325"/>
              <a:gd name="f165" fmla="val 33156"/>
              <a:gd name="f166" fmla="val 159606"/>
              <a:gd name="f167" fmla="val 32917"/>
              <a:gd name="f168" fmla="val 158527"/>
              <a:gd name="f169" fmla="val 32557"/>
              <a:gd name="f170" fmla="val 156188"/>
              <a:gd name="f171" fmla="val 151871"/>
              <a:gd name="f172" fmla="val 32257"/>
              <a:gd name="f173" fmla="val 147674"/>
              <a:gd name="f174" fmla="val 34056"/>
              <a:gd name="f175" fmla="val 144617"/>
              <a:gd name="f176" fmla="val 37174"/>
              <a:gd name="f177" fmla="val 142038"/>
              <a:gd name="f178" fmla="val 139880"/>
              <a:gd name="f179" fmla="val 43049"/>
              <a:gd name="f180" fmla="val 138261"/>
              <a:gd name="f181" fmla="val 138021"/>
              <a:gd name="f182" fmla="val 137841"/>
              <a:gd name="f183" fmla="val 47426"/>
              <a:gd name="f184" fmla="val 137661"/>
              <a:gd name="f185" fmla="val 47906"/>
              <a:gd name="f186" fmla="val 136282"/>
              <a:gd name="f187" fmla="val 47006"/>
              <a:gd name="f188" fmla="val 134844"/>
              <a:gd name="f189" fmla="val 46107"/>
              <a:gd name="f190" fmla="val 133345"/>
              <a:gd name="f191" fmla="val 130886"/>
              <a:gd name="f192" fmla="val 128308"/>
              <a:gd name="f193" fmla="val 42929"/>
              <a:gd name="f194" fmla="val 125790"/>
              <a:gd name="f195" fmla="val 41610"/>
              <a:gd name="f196" fmla="val 124531"/>
              <a:gd name="f197" fmla="val 40951"/>
              <a:gd name="f198" fmla="val 123392"/>
              <a:gd name="f199" fmla="val 40231"/>
              <a:gd name="f200" fmla="val 122253"/>
              <a:gd name="f201" fmla="val 39332"/>
              <a:gd name="f202" fmla="val 120514"/>
              <a:gd name="f203" fmla="val 120214"/>
              <a:gd name="f204" fmla="val 36694"/>
              <a:gd name="f205" fmla="val 121113"/>
              <a:gd name="f206" fmla="val 121473"/>
              <a:gd name="f207" fmla="val 33816"/>
              <a:gd name="f208" fmla="val 122013"/>
              <a:gd name="f209" fmla="val 33036"/>
              <a:gd name="f210" fmla="val 122672"/>
              <a:gd name="f211" fmla="val 125190"/>
              <a:gd name="f212" fmla="val 26741"/>
              <a:gd name="f213" fmla="val 131846"/>
              <a:gd name="f214" fmla="val 24882"/>
              <a:gd name="f215" fmla="val 138081"/>
              <a:gd name="f216" fmla="val 21585"/>
              <a:gd name="f217" fmla="val 145096"/>
              <a:gd name="f218" fmla="val 19966"/>
              <a:gd name="f219" fmla="val 152171"/>
              <a:gd name="f220" fmla="val 20206"/>
              <a:gd name="f221" fmla="val 153670"/>
              <a:gd name="f222" fmla="val 20266"/>
              <a:gd name="f223" fmla="val 155169"/>
              <a:gd name="f224" fmla="val 20146"/>
              <a:gd name="f225" fmla="val 20086"/>
              <a:gd name="f226" fmla="val 19366"/>
              <a:gd name="f227" fmla="val 158766"/>
              <a:gd name="f228" fmla="val 18407"/>
              <a:gd name="f229" fmla="val 159006"/>
              <a:gd name="f230" fmla="val 17747"/>
              <a:gd name="f231" fmla="val 17088"/>
              <a:gd name="f232" fmla="val 159306"/>
              <a:gd name="f233" fmla="val 16368"/>
              <a:gd name="f234" fmla="val 159726"/>
              <a:gd name="f235" fmla="val 14390"/>
              <a:gd name="f236" fmla="val 160145"/>
              <a:gd name="f237" fmla="val 12411"/>
              <a:gd name="f238" fmla="val 160445"/>
              <a:gd name="f239" fmla="val 10433"/>
              <a:gd name="f240" fmla="val 8574"/>
              <a:gd name="f241" fmla="val 160865"/>
              <a:gd name="f242" fmla="val 6775"/>
              <a:gd name="f243" fmla="val 4917"/>
              <a:gd name="f244" fmla="val 161345"/>
              <a:gd name="f245" fmla="val 3658"/>
              <a:gd name="f246" fmla="val 160685"/>
              <a:gd name="f247" fmla="val 2458"/>
              <a:gd name="f248" fmla="val 159546"/>
              <a:gd name="f249" fmla="val 1919"/>
              <a:gd name="f250" fmla="val 158107"/>
              <a:gd name="f251" fmla="val 1019"/>
              <a:gd name="f252" fmla="val 156488"/>
              <a:gd name="f253" fmla="val 540"/>
              <a:gd name="f254" fmla="val 154809"/>
              <a:gd name="f255" fmla="val 420"/>
              <a:gd name="f256" fmla="val 120"/>
              <a:gd name="f257" fmla="val 139280"/>
              <a:gd name="f258" fmla="val 959"/>
              <a:gd name="f259" fmla="val 133764"/>
              <a:gd name="f260" fmla="val 1859"/>
              <a:gd name="f261" fmla="val 128608"/>
              <a:gd name="f262" fmla="val 4137"/>
              <a:gd name="f263" fmla="val 124231"/>
              <a:gd name="f264" fmla="val 7555"/>
              <a:gd name="f265" fmla="val 119435"/>
              <a:gd name="f266" fmla="val 11212"/>
              <a:gd name="f267" fmla="val 115238"/>
              <a:gd name="f268" fmla="val 15529"/>
              <a:gd name="f269" fmla="val 111760"/>
              <a:gd name="f270" fmla="val 20386"/>
              <a:gd name="f271" fmla="val 110801"/>
              <a:gd name="f272" fmla="val 21765"/>
              <a:gd name="f273" fmla="val 109841"/>
              <a:gd name="f274" fmla="val 23084"/>
              <a:gd name="f275" fmla="val 108882"/>
              <a:gd name="f276" fmla="val 24463"/>
              <a:gd name="f277" fmla="val 106124"/>
              <a:gd name="f278" fmla="val 28360"/>
              <a:gd name="f279" fmla="val 102347"/>
              <a:gd name="f280" fmla="val 31418"/>
              <a:gd name="f281" fmla="val 98030"/>
              <a:gd name="f282" fmla="val 33396"/>
              <a:gd name="f283" fmla="val 96351"/>
              <a:gd name="f284" fmla="val 34116"/>
              <a:gd name="f285" fmla="val 94732"/>
              <a:gd name="f286" fmla="val 34835"/>
              <a:gd name="f287" fmla="val 93053"/>
              <a:gd name="f288" fmla="val 35435"/>
              <a:gd name="f289" fmla="val 92994"/>
              <a:gd name="f290" fmla="val 35375"/>
              <a:gd name="f291" fmla="val 91615"/>
              <a:gd name="f292" fmla="val 33936"/>
              <a:gd name="f293" fmla="val 90355"/>
              <a:gd name="f294" fmla="val 89276"/>
              <a:gd name="f295" fmla="val 30578"/>
              <a:gd name="f296" fmla="val 88137"/>
              <a:gd name="f297" fmla="val 28720"/>
              <a:gd name="f298" fmla="val 86998"/>
              <a:gd name="f299" fmla="val 26861"/>
              <a:gd name="f300" fmla="val 85859"/>
              <a:gd name="f301" fmla="val 24942"/>
              <a:gd name="f302" fmla="val 84899"/>
              <a:gd name="f303" fmla="val 23263"/>
              <a:gd name="f304" fmla="val 83820"/>
              <a:gd name="f305" fmla="val 21705"/>
              <a:gd name="f306" fmla="val 82561"/>
              <a:gd name="f307" fmla="val 14869"/>
              <a:gd name="f308" fmla="val 71529"/>
              <a:gd name="f309" fmla="val 11752"/>
              <a:gd name="f310" fmla="val 64574"/>
              <a:gd name="f311" fmla="val 11632"/>
              <a:gd name="f312" fmla="val 60017"/>
              <a:gd name="f313" fmla="val 11452"/>
              <a:gd name="f314" fmla="val 56420"/>
              <a:gd name="f315" fmla="val 13371"/>
              <a:gd name="f316" fmla="val 53662"/>
              <a:gd name="f317" fmla="val 16968"/>
              <a:gd name="f318" fmla="val 18527"/>
              <a:gd name="f319" fmla="val 51563"/>
              <a:gd name="f320" fmla="val 51263"/>
              <a:gd name="f321" fmla="val 22424"/>
              <a:gd name="f322" fmla="val 22664"/>
              <a:gd name="f323" fmla="val 51383"/>
              <a:gd name="f324" fmla="val 22904"/>
              <a:gd name="f325" fmla="val 51623"/>
              <a:gd name="f326" fmla="val 23024"/>
              <a:gd name="f327" fmla="val 51803"/>
              <a:gd name="f328" fmla="val 51983"/>
              <a:gd name="f329" fmla="val 22964"/>
              <a:gd name="f330" fmla="val 52103"/>
              <a:gd name="f331" fmla="val 22844"/>
              <a:gd name="f332" fmla="val 53422"/>
              <a:gd name="f333" fmla="val 21345"/>
              <a:gd name="f334" fmla="val 54921"/>
              <a:gd name="f335" fmla="val 56540"/>
              <a:gd name="f336" fmla="val 18707"/>
              <a:gd name="f337" fmla="val 58338"/>
              <a:gd name="f338" fmla="val 17148"/>
              <a:gd name="f339" fmla="val 60617"/>
              <a:gd name="f340" fmla="val 16248"/>
              <a:gd name="f341" fmla="val 63015"/>
              <a:gd name="f342" fmla="val 68111"/>
              <a:gd name="f343" fmla="val 16129"/>
              <a:gd name="f344" fmla="val 73028"/>
              <a:gd name="f345" fmla="val 17687"/>
              <a:gd name="f346" fmla="val 77105"/>
              <a:gd name="f347" fmla="val 20685"/>
              <a:gd name="f348" fmla="val 80163"/>
              <a:gd name="f349" fmla="val 82741"/>
              <a:gd name="f350" fmla="val 26022"/>
              <a:gd name="f351" fmla="val 84719"/>
              <a:gd name="f352" fmla="val 29319"/>
              <a:gd name="f353" fmla="val 85979"/>
              <a:gd name="f354" fmla="val 31238"/>
              <a:gd name="f355" fmla="val 87238"/>
              <a:gd name="f356" fmla="val 88557"/>
              <a:gd name="f357" fmla="val 35015"/>
              <a:gd name="f358" fmla="val 88916"/>
              <a:gd name="f359" fmla="val 35555"/>
              <a:gd name="f360" fmla="val 35974"/>
              <a:gd name="f361" fmla="val 89756"/>
              <a:gd name="f362" fmla="val 36454"/>
              <a:gd name="f363" fmla="val 89456"/>
              <a:gd name="f364" fmla="val 36514"/>
              <a:gd name="f365" fmla="val 89156"/>
              <a:gd name="f366" fmla="val 36574"/>
              <a:gd name="f367" fmla="val 88797"/>
              <a:gd name="f368" fmla="val 86878"/>
              <a:gd name="f369" fmla="val 37114"/>
              <a:gd name="f370" fmla="val 37653"/>
              <a:gd name="f371" fmla="val 82921"/>
              <a:gd name="f372" fmla="val 38133"/>
              <a:gd name="f373" fmla="val 77045"/>
              <a:gd name="f374" fmla="val 39392"/>
              <a:gd name="f375" fmla="val 72308"/>
              <a:gd name="f376" fmla="val 42630"/>
              <a:gd name="f377" fmla="val 68051"/>
              <a:gd name="f378" fmla="val 46767"/>
              <a:gd name="f379" fmla="val 67272"/>
              <a:gd name="f380" fmla="val 47546"/>
              <a:gd name="f381" fmla="val 66493"/>
              <a:gd name="f382" fmla="val 48445"/>
              <a:gd name="f383" fmla="val 65833"/>
              <a:gd name="f384" fmla="val 49345"/>
              <a:gd name="f385" fmla="val 65773"/>
              <a:gd name="f386" fmla="val 49405"/>
              <a:gd name="f387" fmla="val 65233"/>
              <a:gd name="f388" fmla="val 49824"/>
              <a:gd name="f389" fmla="val 64634"/>
              <a:gd name="f390" fmla="val 50184"/>
              <a:gd name="f391" fmla="val 63974"/>
              <a:gd name="f392" fmla="val 50664"/>
              <a:gd name="f393" fmla="val 63615"/>
              <a:gd name="f394" fmla="val 50124"/>
              <a:gd name="f395" fmla="val 63255"/>
              <a:gd name="f396" fmla="val 49765"/>
              <a:gd name="f397" fmla="val 62415"/>
              <a:gd name="f398" fmla="val 48326"/>
              <a:gd name="f399" fmla="val 61816"/>
              <a:gd name="f400" fmla="val 47366"/>
              <a:gd name="f401" fmla="val 61276"/>
              <a:gd name="f402" fmla="val 46347"/>
              <a:gd name="f403" fmla="val 60257"/>
              <a:gd name="f404" fmla="val 44548"/>
              <a:gd name="f405" fmla="val 58698"/>
              <a:gd name="f406" fmla="val 43169"/>
              <a:gd name="f407" fmla="val 56839"/>
              <a:gd name="f408" fmla="val 42390"/>
              <a:gd name="f409" fmla="val 54681"/>
              <a:gd name="f410" fmla="val 41430"/>
              <a:gd name="f411" fmla="val 52283"/>
              <a:gd name="f412" fmla="val 40891"/>
              <a:gd name="f413" fmla="val 49944"/>
              <a:gd name="f414" fmla="val 42809"/>
              <a:gd name="f415" fmla="val 40471"/>
              <a:gd name="f416" fmla="val 35795"/>
              <a:gd name="f417" fmla="val 42750"/>
              <a:gd name="f418" fmla="val 30219"/>
              <a:gd name="f419" fmla="val 20505"/>
              <a:gd name="f420" fmla="val 17268"/>
              <a:gd name="f421" fmla="val 62296"/>
              <a:gd name="f422" fmla="val 12651"/>
              <a:gd name="f423" fmla="val 70210"/>
              <a:gd name="f424" fmla="val 9114"/>
              <a:gd name="f425" fmla="val 78664"/>
              <a:gd name="f426" fmla="val 6595"/>
              <a:gd name="f427" fmla="val 87418"/>
              <a:gd name="f428" fmla="val 5037"/>
              <a:gd name="f429" fmla="val 92694"/>
              <a:gd name="f430" fmla="val 3777"/>
              <a:gd name="f431" fmla="val 97970"/>
              <a:gd name="f432" fmla="val 2758"/>
              <a:gd name="f433" fmla="val 103306"/>
              <a:gd name="f434" fmla="val 108403"/>
              <a:gd name="f435" fmla="val 1079"/>
              <a:gd name="f436" fmla="val 113559"/>
              <a:gd name="f437" fmla="val 660"/>
              <a:gd name="f438" fmla="val 118715"/>
              <a:gd name="f439" fmla="val 128188"/>
              <a:gd name="f440" fmla="val 137662"/>
              <a:gd name="f441" fmla="val 147135"/>
              <a:gd name="f442" fmla="val 1499"/>
              <a:gd name="f443" fmla="val 2518"/>
              <a:gd name="f444" fmla="val 3957"/>
              <a:gd name="f445" fmla="val 163203"/>
              <a:gd name="f446" fmla="val 166801"/>
              <a:gd name="f447" fmla="val 6416"/>
              <a:gd name="f448" fmla="val 170158"/>
              <a:gd name="f449" fmla="val 8394"/>
              <a:gd name="f450" fmla="val 173276"/>
              <a:gd name="f451" fmla="val 11152"/>
              <a:gd name="f452" fmla="val 177413"/>
              <a:gd name="f453" fmla="val 14989"/>
              <a:gd name="f454" fmla="val 179572"/>
              <a:gd name="f455" fmla="val 179392"/>
              <a:gd name="f456" fmla="val 22184"/>
              <a:gd name="f457" fmla="val 179332"/>
              <a:gd name="f458" fmla="val 24343"/>
              <a:gd name="f459" fmla="val 179032"/>
              <a:gd name="f460" fmla="val 26501"/>
              <a:gd name="f461" fmla="val 178432"/>
              <a:gd name="f462" fmla="val 177713"/>
              <a:gd name="f463" fmla="val 29679"/>
              <a:gd name="f464" fmla="val 178013"/>
              <a:gd name="f465" fmla="val 31178"/>
              <a:gd name="f466" fmla="val 180051"/>
              <a:gd name="f467" fmla="val 31657"/>
              <a:gd name="f468" fmla="val 180711"/>
              <a:gd name="f469" fmla="val 32077"/>
              <a:gd name="f470" fmla="val 181430"/>
              <a:gd name="f471" fmla="val 32437"/>
              <a:gd name="f472" fmla="val 182090"/>
              <a:gd name="f473" fmla="val 33756"/>
              <a:gd name="f474" fmla="val 184488"/>
              <a:gd name="f475" fmla="val 36274"/>
              <a:gd name="f476" fmla="val 185927"/>
              <a:gd name="f477" fmla="val 39032"/>
              <a:gd name="f478" fmla="val 185807"/>
              <a:gd name="f479" fmla="val 41131"/>
              <a:gd name="f480" fmla="val 43229"/>
              <a:gd name="f481" fmla="val 185627"/>
              <a:gd name="f482" fmla="val 185447"/>
              <a:gd name="f483" fmla="val 46707"/>
              <a:gd name="f484" fmla="val 185327"/>
              <a:gd name="f485" fmla="val 48086"/>
              <a:gd name="f486" fmla="val 185088"/>
              <a:gd name="f487" fmla="val 184908"/>
              <a:gd name="f488" fmla="val 54141"/>
              <a:gd name="f489" fmla="val 185387"/>
              <a:gd name="f490" fmla="val 55640"/>
              <a:gd name="f491" fmla="val 187186"/>
              <a:gd name="f492" fmla="val 56180"/>
              <a:gd name="f493" fmla="val 187786"/>
              <a:gd name="f494" fmla="val 56660"/>
              <a:gd name="f495" fmla="val 188385"/>
              <a:gd name="f496" fmla="val 57139"/>
              <a:gd name="f497" fmla="val 189045"/>
              <a:gd name="f498" fmla="val 57799"/>
              <a:gd name="f499" fmla="val 189884"/>
              <a:gd name="f500" fmla="val 58398"/>
              <a:gd name="f501" fmla="val 190724"/>
              <a:gd name="f502" fmla="val 59058"/>
              <a:gd name="f503" fmla="val 191563"/>
              <a:gd name="f504" fmla="val 60377"/>
              <a:gd name="f505" fmla="val 193242"/>
              <a:gd name="f506" fmla="val 62236"/>
              <a:gd name="f507" fmla="val 194381"/>
              <a:gd name="f508" fmla="val 64334"/>
              <a:gd name="f509" fmla="val 194861"/>
              <a:gd name="f510" fmla="val 66672"/>
              <a:gd name="f511" fmla="val 195460"/>
              <a:gd name="f512" fmla="val 69071"/>
              <a:gd name="f513" fmla="val 71409"/>
              <a:gd name="f514" fmla="val 194801"/>
              <a:gd name="f515" fmla="val 73867"/>
              <a:gd name="f516" fmla="val 194021"/>
              <a:gd name="f517" fmla="val 76565"/>
              <a:gd name="f518" fmla="val 194621"/>
              <a:gd name="f519" fmla="val 78544"/>
              <a:gd name="f520" fmla="val 196360"/>
              <a:gd name="f521" fmla="val 79323"/>
              <a:gd name="f522" fmla="val 197019"/>
              <a:gd name="f523" fmla="val 197679"/>
              <a:gd name="f524" fmla="val 81062"/>
              <a:gd name="f525" fmla="val 198278"/>
              <a:gd name="f526" fmla="val 82381"/>
              <a:gd name="f527" fmla="val 199297"/>
              <a:gd name="f528" fmla="val 83700"/>
              <a:gd name="f529" fmla="val 200317"/>
              <a:gd name="f530" fmla="val 85079"/>
              <a:gd name="f531" fmla="val 201216"/>
              <a:gd name="f532" fmla="val 89096"/>
              <a:gd name="f533" fmla="val 203794"/>
              <a:gd name="f534" fmla="val 93713"/>
              <a:gd name="f535" fmla="val 205413"/>
              <a:gd name="f536" fmla="val 98450"/>
              <a:gd name="f537" fmla="val 205893"/>
              <a:gd name="f538" fmla="val 103426"/>
              <a:gd name="f539" fmla="val 206492"/>
              <a:gd name="f540" fmla="val 108522"/>
              <a:gd name="f541" fmla="val 206073"/>
              <a:gd name="f542" fmla="val 113319"/>
              <a:gd name="f543" fmla="val 204574"/>
              <a:gd name="f544" fmla="val 116796"/>
              <a:gd name="f545" fmla="val 203554"/>
              <a:gd name="f546" fmla="val 116736"/>
              <a:gd name="f547" fmla="val 202835"/>
              <a:gd name="f548" fmla="val 205833"/>
              <a:gd name="f549" fmla="val 123452"/>
              <a:gd name="f550" fmla="val 208171"/>
              <a:gd name="f551" fmla="val 127289"/>
              <a:gd name="f552" fmla="val 209130"/>
              <a:gd name="f553" fmla="val 130946"/>
              <a:gd name="f554" fmla="val 208531"/>
              <a:gd name="f555" fmla="val 134963"/>
              <a:gd name="f556" fmla="val 207931"/>
              <a:gd name="f557" fmla="val 138861"/>
              <a:gd name="f558" fmla="val 206672"/>
              <a:gd name="f559" fmla="val 142398"/>
              <a:gd name="f560" fmla="val 204694"/>
              <a:gd name="f561" fmla="val 147614"/>
              <a:gd name="f562" fmla="val 201936"/>
              <a:gd name="f563" fmla="val 197978"/>
              <a:gd name="f564" fmla="val 155649"/>
              <a:gd name="f565" fmla="val 193542"/>
              <a:gd name="f566" fmla="val 159846"/>
              <a:gd name="f567" fmla="val 188685"/>
              <a:gd name="f568" fmla="val 163563"/>
              <a:gd name="f569" fmla="val 183409"/>
              <a:gd name="f570" fmla="val 177893"/>
              <a:gd name="f571" fmla="val 172257"/>
              <a:gd name="f572" fmla="val 172916"/>
              <a:gd name="f573" fmla="val 166441"/>
              <a:gd name="f574" fmla="val 175374"/>
              <a:gd name="f575" fmla="val 179751"/>
              <a:gd name="f576" fmla="val 149113"/>
              <a:gd name="f577" fmla="val 181490"/>
              <a:gd name="f578" fmla="val 143298"/>
              <a:gd name="f579" fmla="val 182929"/>
              <a:gd name="f580" fmla="val 138501"/>
              <a:gd name="f581" fmla="val 184128"/>
              <a:gd name="f582" fmla="val 133644"/>
              <a:gd name="f583" fmla="val 161404"/>
              <a:gd name="f584" fmla="val 36874"/>
              <a:gd name="f585" fmla="val 162724"/>
              <a:gd name="f586" fmla="val 39632"/>
              <a:gd name="f587" fmla="val 162304"/>
              <a:gd name="f588" fmla="val 42869"/>
              <a:gd name="f589" fmla="val 160625"/>
              <a:gd name="f590" fmla="val 44848"/>
              <a:gd name="f591" fmla="val 45208"/>
              <a:gd name="f592" fmla="val 45028"/>
              <a:gd name="f593" fmla="val 44608"/>
              <a:gd name="f594" fmla="val 159246"/>
              <a:gd name="f595" fmla="val 43409"/>
              <a:gd name="f596" fmla="val 42150"/>
              <a:gd name="f597" fmla="val 41011"/>
              <a:gd name="f598" fmla="val 39452"/>
              <a:gd name="f599" fmla="val 139340"/>
              <a:gd name="f600" fmla="val 106304"/>
              <a:gd name="f601" fmla="val 142998"/>
              <a:gd name="f602" fmla="val 102107"/>
              <a:gd name="f603" fmla="val 146535"/>
              <a:gd name="f604" fmla="val 97910"/>
              <a:gd name="f605" fmla="val 150193"/>
              <a:gd name="f606" fmla="val 150852"/>
              <a:gd name="f607" fmla="val 92874"/>
              <a:gd name="f608" fmla="val 151631"/>
              <a:gd name="f609" fmla="val 92154"/>
              <a:gd name="f610" fmla="val 152351"/>
              <a:gd name="f611" fmla="val 91375"/>
              <a:gd name="f612" fmla="val 152891"/>
              <a:gd name="f613" fmla="val 90775"/>
              <a:gd name="f614" fmla="val 153730"/>
              <a:gd name="f615" fmla="val 90535"/>
              <a:gd name="f616" fmla="val 154509"/>
              <a:gd name="f617" fmla="val 91135"/>
              <a:gd name="f618" fmla="val 91495"/>
              <a:gd name="f619" fmla="val 156428"/>
              <a:gd name="f620" fmla="val 93293"/>
              <a:gd name="f621" fmla="val 156368"/>
              <a:gd name="f622" fmla="val 156068"/>
              <a:gd name="f623" fmla="val 96111"/>
              <a:gd name="f624" fmla="val 97370"/>
              <a:gd name="f625" fmla="val 154749"/>
              <a:gd name="f626" fmla="val 99169"/>
              <a:gd name="f627" fmla="val 153910"/>
              <a:gd name="f628" fmla="val 100908"/>
              <a:gd name="f629" fmla="val 152951"/>
              <a:gd name="f630" fmla="val 102587"/>
              <a:gd name="f631" fmla="val 149833"/>
              <a:gd name="f632" fmla="val 108103"/>
              <a:gd name="f633" fmla="val 113499"/>
              <a:gd name="f634" fmla="val 143357"/>
              <a:gd name="f635" fmla="val 118955"/>
              <a:gd name="f636" fmla="val 141978"/>
              <a:gd name="f637" fmla="val 121413"/>
              <a:gd name="f638" fmla="val 140300"/>
              <a:gd name="f639" fmla="val 123692"/>
              <a:gd name="f640" fmla="val 138381"/>
              <a:gd name="f641" fmla="val 125730"/>
              <a:gd name="f642" fmla="val 137721"/>
              <a:gd name="f643" fmla="val 126210"/>
              <a:gd name="f644" fmla="val 137602"/>
              <a:gd name="f645" fmla="val 127169"/>
              <a:gd name="f646" fmla="val 127829"/>
              <a:gd name="f647" fmla="val 130347"/>
              <a:gd name="f648" fmla="val 132745"/>
              <a:gd name="f649" fmla="val 142338"/>
              <a:gd name="f650" fmla="val 135083"/>
              <a:gd name="f651" fmla="val 144676"/>
              <a:gd name="f652" fmla="val 147255"/>
              <a:gd name="f653" fmla="val 141739"/>
              <a:gd name="f654" fmla="val 150013"/>
              <a:gd name="f655" fmla="val 144796"/>
              <a:gd name="f656" fmla="val 150792"/>
              <a:gd name="f657" fmla="val 145756"/>
              <a:gd name="f658" fmla="val 151572"/>
              <a:gd name="f659" fmla="val 146715"/>
              <a:gd name="f660" fmla="val 152411"/>
              <a:gd name="f661" fmla="val 148214"/>
              <a:gd name="f662" fmla="val 149173"/>
              <a:gd name="f663" fmla="val 152471"/>
              <a:gd name="f664" fmla="val 150492"/>
              <a:gd name="f665" fmla="val 151332"/>
              <a:gd name="f666" fmla="val 150672"/>
              <a:gd name="f667" fmla="val 150372"/>
              <a:gd name="f668" fmla="val 149713"/>
              <a:gd name="f669" fmla="val 148993"/>
              <a:gd name="f670" fmla="val 146175"/>
              <a:gd name="f671" fmla="val 141559"/>
              <a:gd name="f672" fmla="val 137302"/>
              <a:gd name="f673" fmla="val 142758"/>
              <a:gd name="f674" fmla="val 133464"/>
              <a:gd name="f675" fmla="val 132145"/>
              <a:gd name="f676" fmla="val 136642"/>
              <a:gd name="f677" fmla="val 129687"/>
              <a:gd name="f678" fmla="val 135263"/>
              <a:gd name="f679" fmla="val 129387"/>
              <a:gd name="f680" fmla="val 134724"/>
              <a:gd name="f681" fmla="val 128968"/>
              <a:gd name="f682" fmla="val 134244"/>
              <a:gd name="f683" fmla="val 128428"/>
              <a:gd name="f684" fmla="val 134004"/>
              <a:gd name="f685" fmla="val 134124"/>
              <a:gd name="f686" fmla="val 127229"/>
              <a:gd name="f687" fmla="val 134424"/>
              <a:gd name="f688" fmla="val 126809"/>
              <a:gd name="f689" fmla="val 120754"/>
              <a:gd name="f690" fmla="val 139101"/>
              <a:gd name="f691" fmla="val 113619"/>
              <a:gd name="f692" fmla="val 106244"/>
              <a:gd name="f693" fmla="val 103366"/>
              <a:gd name="f694" fmla="val 142698"/>
              <a:gd name="f695" fmla="val 100488"/>
              <a:gd name="f696" fmla="val 142878"/>
              <a:gd name="f697" fmla="val 97550"/>
              <a:gd name="f698" fmla="val 142818"/>
              <a:gd name="f699" fmla="val 96591"/>
              <a:gd name="f700" fmla="val 95632"/>
              <a:gd name="f701" fmla="val 142578"/>
              <a:gd name="f702" fmla="val 94792"/>
              <a:gd name="f703" fmla="val 142158"/>
              <a:gd name="f704" fmla="val 94612"/>
              <a:gd name="f705" fmla="val 142098"/>
              <a:gd name="f706" fmla="val 94552"/>
              <a:gd name="f707" fmla="val 141919"/>
              <a:gd name="f708" fmla="val 141619"/>
              <a:gd name="f709" fmla="val 141439"/>
              <a:gd name="f710" fmla="val 141379"/>
              <a:gd name="f711" fmla="val 95572"/>
              <a:gd name="f712" fmla="val 141019"/>
              <a:gd name="f713" fmla="val 96411"/>
              <a:gd name="f714" fmla="val 140659"/>
              <a:gd name="f715" fmla="val 97191"/>
              <a:gd name="f716" fmla="val 140360"/>
              <a:gd name="f717" fmla="val 100668"/>
              <a:gd name="f718" fmla="val 139161"/>
              <a:gd name="f719" fmla="val 103606"/>
              <a:gd name="f720" fmla="val 137122"/>
              <a:gd name="f721" fmla="val 106544"/>
              <a:gd name="f722" fmla="val 135023"/>
              <a:gd name="f723" fmla="val 111400"/>
              <a:gd name="f724" fmla="val 131546"/>
              <a:gd name="f725" fmla="val 116017"/>
              <a:gd name="f726" fmla="val 127709"/>
              <a:gd name="f727" fmla="val 120574"/>
              <a:gd name="f728" fmla="val 123871"/>
              <a:gd name="f729" fmla="val 120993"/>
              <a:gd name="f730" fmla="val 123572"/>
              <a:gd name="f731" fmla="val 123212"/>
              <a:gd name="f732" fmla="val 121773"/>
              <a:gd name="f733" fmla="val 122852"/>
              <a:gd name="f734" fmla="val 122612"/>
              <a:gd name="f735" fmla="val 122133"/>
              <a:gd name="f736" fmla="val 122073"/>
              <a:gd name="f737" fmla="val 121893"/>
              <a:gd name="f738" fmla="val 121173"/>
              <a:gd name="f739" fmla="val 121713"/>
              <a:gd name="f740" fmla="val 121533"/>
              <a:gd name="f741" fmla="val 119854"/>
              <a:gd name="f742" fmla="val 119075"/>
              <a:gd name="f743" fmla="val 110021"/>
              <a:gd name="f744" fmla="val 118595"/>
              <a:gd name="f745" fmla="val 99829"/>
              <a:gd name="f746" fmla="val 120094"/>
              <a:gd name="f747" fmla="val 89816"/>
              <a:gd name="f748" fmla="val 88737"/>
              <a:gd name="f749" fmla="val 87717"/>
              <a:gd name="f750" fmla="val 86698"/>
              <a:gd name="f751" fmla="val 85499"/>
              <a:gd name="f752" fmla="val 121833"/>
              <a:gd name="f753" fmla="val 84420"/>
              <a:gd name="f754" fmla="val 123032"/>
              <a:gd name="f755" fmla="val 84000"/>
              <a:gd name="f756" fmla="val 124471"/>
              <a:gd name="f757" fmla="val 83400"/>
              <a:gd name="f758" fmla="val 124951"/>
              <a:gd name="f759" fmla="val 83520"/>
              <a:gd name="f760" fmla="val 126390"/>
              <a:gd name="f761" fmla="val 93473"/>
              <a:gd name="f762" fmla="val 128788"/>
              <a:gd name="f763" fmla="val 101567"/>
              <a:gd name="f764" fmla="val 130826"/>
              <a:gd name="f765" fmla="val 109722"/>
              <a:gd name="f766" fmla="val 131066"/>
              <a:gd name="f767" fmla="val 111101"/>
              <a:gd name="f768" fmla="val 112480"/>
              <a:gd name="f769" fmla="val 132265"/>
              <a:gd name="f770" fmla="val 113679"/>
              <a:gd name="f771" fmla="val 137182"/>
              <a:gd name="f772" fmla="val 108942"/>
              <a:gd name="f773" fmla="val 31538"/>
              <a:gd name="f774" fmla="val 36394"/>
              <a:gd name="f775" fmla="val 115298"/>
              <a:gd name="f776" fmla="val 45448"/>
              <a:gd name="f777" fmla="val 106184"/>
              <a:gd name="f778" fmla="val 105764"/>
              <a:gd name="f779" fmla="val 46227"/>
              <a:gd name="f780" fmla="val 105045"/>
              <a:gd name="f781" fmla="val 104325"/>
              <a:gd name="f782" fmla="val 44308"/>
              <a:gd name="f783" fmla="val 93173"/>
              <a:gd name="f784" fmla="val 45508"/>
              <a:gd name="f785" fmla="val 82141"/>
              <a:gd name="f786" fmla="val 47966"/>
              <a:gd name="f787" fmla="val 71169"/>
              <a:gd name="f788" fmla="val 48625"/>
              <a:gd name="f789" fmla="val 65054"/>
              <a:gd name="f790" fmla="val 50604"/>
              <a:gd name="f791" fmla="val 50844"/>
              <a:gd name="f792" fmla="val 51443"/>
              <a:gd name="f793" fmla="val 60677"/>
              <a:gd name="f794" fmla="val 60557"/>
              <a:gd name="f795" fmla="val 52582"/>
              <a:gd name="f796" fmla="val 53002"/>
              <a:gd name="f797" fmla="val 61036"/>
              <a:gd name="f798" fmla="val 61876"/>
              <a:gd name="f799" fmla="val 52882"/>
              <a:gd name="f800" fmla="val 62355"/>
              <a:gd name="f801" fmla="val 66073"/>
              <a:gd name="f802" fmla="val 69850"/>
              <a:gd name="f803" fmla="val 52523"/>
              <a:gd name="f804" fmla="val 73627"/>
              <a:gd name="f805" fmla="val 53062"/>
              <a:gd name="f806" fmla="val 80522"/>
              <a:gd name="f807" fmla="val 94313"/>
              <a:gd name="f808" fmla="val 54801"/>
              <a:gd name="f809" fmla="val 95032"/>
              <a:gd name="f810" fmla="val 95872"/>
              <a:gd name="f811" fmla="val 55221"/>
              <a:gd name="f812" fmla="val 96531"/>
              <a:gd name="f813" fmla="val 55700"/>
              <a:gd name="f814" fmla="val 96471"/>
              <a:gd name="f815" fmla="val 56060"/>
              <a:gd name="f816" fmla="val 96231"/>
              <a:gd name="f817" fmla="val 56300"/>
              <a:gd name="f818" fmla="val 61996"/>
              <a:gd name="f819" fmla="val 90415"/>
              <a:gd name="f820" fmla="val 67632"/>
              <a:gd name="f821" fmla="val 84839"/>
              <a:gd name="f822" fmla="val 73148"/>
              <a:gd name="f823" fmla="val 79143"/>
              <a:gd name="f824" fmla="val 77525"/>
              <a:gd name="f825" fmla="val 76385"/>
              <a:gd name="f826" fmla="val 75966"/>
              <a:gd name="f827" fmla="val 78004"/>
              <a:gd name="f828" fmla="val 74407"/>
              <a:gd name="f829" fmla="val 78964"/>
              <a:gd name="f830" fmla="val 73388"/>
              <a:gd name="f831" fmla="val 73328"/>
              <a:gd name="f832" fmla="val 81602"/>
              <a:gd name="f833" fmla="val 74167"/>
              <a:gd name="f834" fmla="val 81901"/>
              <a:gd name="f835" fmla="val 82021"/>
              <a:gd name="f836" fmla="val 74767"/>
              <a:gd name="f837" fmla="val 75126"/>
              <a:gd name="f838" fmla="val 75726"/>
              <a:gd name="f839" fmla="val 81482"/>
              <a:gd name="f840" fmla="val 76266"/>
              <a:gd name="f841" fmla="val 81182"/>
              <a:gd name="f842" fmla="val 76805"/>
              <a:gd name="f843" fmla="val 80462"/>
              <a:gd name="f844" fmla="val 78184"/>
              <a:gd name="f845" fmla="val 79743"/>
              <a:gd name="f846" fmla="val 79623"/>
              <a:gd name="f847" fmla="val 78844"/>
              <a:gd name="f848" fmla="val 80942"/>
              <a:gd name="f849" fmla="val 76146"/>
              <a:gd name="f850" fmla="val 73747"/>
              <a:gd name="f851" fmla="val 70869"/>
              <a:gd name="f852" fmla="val 68171"/>
              <a:gd name="f853" fmla="val 96831"/>
              <a:gd name="f854" fmla="val 100428"/>
              <a:gd name="f855" fmla="val 103726"/>
              <a:gd name="f856" fmla="val 59537"/>
              <a:gd name="f857" fmla="val 106484"/>
              <a:gd name="f858" fmla="val 58278"/>
              <a:gd name="f859" fmla="val 107863"/>
              <a:gd name="f860" fmla="val 57679"/>
              <a:gd name="f861" fmla="val 57499"/>
              <a:gd name="f862" fmla="val 109242"/>
              <a:gd name="f863" fmla="val 57739"/>
              <a:gd name="f864" fmla="val 59717"/>
              <a:gd name="f865" fmla="val 117456"/>
              <a:gd name="f866" fmla="val 124651"/>
              <a:gd name="f867" fmla="val 66373"/>
              <a:gd name="f868" fmla="val 131186"/>
              <a:gd name="f869" fmla="val 67572"/>
              <a:gd name="f870" fmla="val 133105"/>
              <a:gd name="f871" fmla="val 68891"/>
              <a:gd name="f872" fmla="val 70150"/>
              <a:gd name="f873" fmla="val 136882"/>
              <a:gd name="f874" fmla="val 137482"/>
              <a:gd name="f875" fmla="val 70689"/>
              <a:gd name="f876" fmla="val 138201"/>
              <a:gd name="f877" fmla="val 139220"/>
              <a:gd name="f878" fmla="val 69910"/>
              <a:gd name="f879" fmla="val 139400"/>
              <a:gd name="f880" fmla="val 69550"/>
              <a:gd name="f881" fmla="val 69310"/>
              <a:gd name="f882" fmla="val 69131"/>
              <a:gd name="f883" fmla="val 139041"/>
              <a:gd name="f884" fmla="val 66433"/>
              <a:gd name="f885" fmla="val 65293"/>
              <a:gd name="f886" fmla="val 135743"/>
              <a:gd name="f887" fmla="val 130527"/>
              <a:gd name="f888" fmla="val 54861"/>
              <a:gd name="f889" fmla="val 118056"/>
              <a:gd name="f890" fmla="val 117636"/>
              <a:gd name="f891" fmla="val 50424"/>
              <a:gd name="f892" fmla="val 117276"/>
              <a:gd name="f893" fmla="val 50244"/>
              <a:gd name="f894" fmla="val 116856"/>
              <a:gd name="f895" fmla="val 116437"/>
              <a:gd name="f896" fmla="val 49884"/>
              <a:gd name="f897" fmla="val 116077"/>
              <a:gd name="f898" fmla="val 49465"/>
              <a:gd name="f899" fmla="val 115837"/>
              <a:gd name="f900" fmla="val 48385"/>
              <a:gd name="f901" fmla="val 116377"/>
              <a:gd name="f902" fmla="val 116797"/>
              <a:gd name="f903" fmla="val 43829"/>
              <a:gd name="f904" fmla="val 119615"/>
              <a:gd name="f905" fmla="val 123931"/>
              <a:gd name="f906" fmla="val 32857"/>
              <a:gd name="f907" fmla="val 124711"/>
              <a:gd name="f908" fmla="val 30878"/>
              <a:gd name="f909" fmla="val 125250"/>
              <a:gd name="f910" fmla="val 28899"/>
              <a:gd name="f911" fmla="val 125370"/>
              <a:gd name="f912" fmla="val 27700"/>
              <a:gd name="f913" fmla="val 125490"/>
              <a:gd name="f914" fmla="val 26561"/>
              <a:gd name="f915" fmla="val 125131"/>
              <a:gd name="f916" fmla="val 25662"/>
              <a:gd name="f917" fmla="val 124351"/>
              <a:gd name="f918" fmla="val 122732"/>
              <a:gd name="f919" fmla="val 29559"/>
              <a:gd name="f920" fmla="val 121053"/>
              <a:gd name="f921" fmla="val 166021"/>
              <a:gd name="f922" fmla="val 153250"/>
              <a:gd name="f923" fmla="val 162424"/>
              <a:gd name="f924" fmla="val 157148"/>
              <a:gd name="f925" fmla="val 160925"/>
              <a:gd name="f926" fmla="val 155589"/>
              <a:gd name="f927" fmla="val 168240"/>
              <a:gd name="f928" fmla="val 153310"/>
              <a:gd name="f929" fmla="val 175614"/>
              <a:gd name="f930" fmla="val 182030"/>
              <a:gd name="f931" fmla="val 143717"/>
              <a:gd name="f932" fmla="val 182689"/>
              <a:gd name="f933" fmla="val 142938"/>
              <a:gd name="f934" fmla="val 183349"/>
              <a:gd name="f935" fmla="val 183948"/>
              <a:gd name="f936" fmla="val 184188"/>
              <a:gd name="f937" fmla="val 141319"/>
              <a:gd name="f938" fmla="val 184248"/>
              <a:gd name="f939" fmla="val 184068"/>
              <a:gd name="f940" fmla="val 181130"/>
              <a:gd name="f941" fmla="val 143957"/>
              <a:gd name="f942" fmla="val 174835"/>
              <a:gd name="f943" fmla="val 144077"/>
              <a:gd name="f944" fmla="val 174116"/>
              <a:gd name="f945" fmla="val 144197"/>
              <a:gd name="f946" fmla="val 173456"/>
              <a:gd name="f947" fmla="val 172736"/>
              <a:gd name="f948" fmla="val 144257"/>
              <a:gd name="f949" fmla="val 171058"/>
              <a:gd name="f950" fmla="val 170518"/>
              <a:gd name="f951" fmla="val 170578"/>
              <a:gd name="f952" fmla="val 139460"/>
              <a:gd name="f953" fmla="val 170758"/>
              <a:gd name="f954" fmla="val 137002"/>
              <a:gd name="f955" fmla="val 171417"/>
              <a:gd name="f956" fmla="val 172617"/>
              <a:gd name="f957" fmla="val 173156"/>
              <a:gd name="f958" fmla="val 173996"/>
              <a:gd name="f959" fmla="val 175015"/>
              <a:gd name="f960" fmla="val 131906"/>
              <a:gd name="f961" fmla="val 176874"/>
              <a:gd name="f962" fmla="val 131126"/>
              <a:gd name="f963" fmla="val 178732"/>
              <a:gd name="f964" fmla="val 180591"/>
              <a:gd name="f965" fmla="val 182210"/>
              <a:gd name="f966" fmla="val 128908"/>
              <a:gd name="f967" fmla="val 183829"/>
              <a:gd name="f968" fmla="val 127948"/>
              <a:gd name="f969" fmla="val 186766"/>
              <a:gd name="f970" fmla="val 126749"/>
              <a:gd name="f971" fmla="val 125430"/>
              <a:gd name="f972" fmla="val 187486"/>
              <a:gd name="f973" fmla="val 121293"/>
              <a:gd name="f974" fmla="val 187546"/>
              <a:gd name="f975" fmla="val 117156"/>
              <a:gd name="f976" fmla="val 187426"/>
              <a:gd name="f977" fmla="val 113019"/>
              <a:gd name="f978" fmla="val 187126"/>
              <a:gd name="f979" fmla="val 106724"/>
              <a:gd name="f980" fmla="val 186587"/>
              <a:gd name="f981" fmla="val 94193"/>
              <a:gd name="f982" fmla="val 184668"/>
              <a:gd name="f983" fmla="val 94073"/>
              <a:gd name="f984" fmla="val 94013"/>
              <a:gd name="f985" fmla="val 93893"/>
              <a:gd name="f986" fmla="val 184608"/>
              <a:gd name="f987" fmla="val 92814"/>
              <a:gd name="f988" fmla="val 181190"/>
              <a:gd name="f989" fmla="val 178912"/>
              <a:gd name="f990" fmla="val 95272"/>
              <a:gd name="f991" fmla="val 176634"/>
              <a:gd name="f992" fmla="val 174895"/>
              <a:gd name="f993" fmla="val 95931"/>
              <a:gd name="f994" fmla="val 96051"/>
              <a:gd name="f995" fmla="val 170878"/>
              <a:gd name="f996" fmla="val 170338"/>
              <a:gd name="f997" fmla="val 169859"/>
              <a:gd name="f998" fmla="val 168899"/>
              <a:gd name="f999" fmla="val 95452"/>
              <a:gd name="f1000" fmla="val 168120"/>
              <a:gd name="f1001" fmla="val 167820"/>
              <a:gd name="f1002" fmla="val 91914"/>
              <a:gd name="f1003" fmla="val 166681"/>
              <a:gd name="f1004" fmla="val 166381"/>
              <a:gd name="f1005" fmla="val 86098"/>
              <a:gd name="f1006" fmla="val 166981"/>
              <a:gd name="f1007" fmla="val 85199"/>
              <a:gd name="f1008" fmla="val 167160"/>
              <a:gd name="f1009" fmla="val 84480"/>
              <a:gd name="f1010" fmla="val 167760"/>
              <a:gd name="f1011" fmla="val 84120"/>
              <a:gd name="f1012" fmla="val 168599"/>
              <a:gd name="f1013" fmla="val 169259"/>
              <a:gd name="f1014" fmla="val 83280"/>
              <a:gd name="f1015" fmla="val 82201"/>
              <a:gd name="f1016" fmla="val 173576"/>
              <a:gd name="f1017" fmla="val 176694"/>
              <a:gd name="f1018" fmla="val 80103"/>
              <a:gd name="f1019" fmla="val 179991"/>
              <a:gd name="f1020" fmla="val 80043"/>
              <a:gd name="f1021" fmla="val 180291"/>
              <a:gd name="f1022" fmla="val 79983"/>
              <a:gd name="f1023" fmla="val 180531"/>
              <a:gd name="f1024" fmla="val 79443"/>
              <a:gd name="f1025" fmla="val 181670"/>
              <a:gd name="f1026" fmla="val 78424"/>
              <a:gd name="f1027" fmla="val 181011"/>
              <a:gd name="f1028" fmla="val 74347"/>
              <a:gd name="f1029" fmla="val 180471"/>
              <a:gd name="f1030" fmla="val 179931"/>
              <a:gd name="f1031" fmla="val 70929"/>
              <a:gd name="f1032" fmla="val 179632"/>
              <a:gd name="f1033" fmla="val 69610"/>
              <a:gd name="f1034" fmla="val 179212"/>
              <a:gd name="f1035" fmla="val 68471"/>
              <a:gd name="f1036" fmla="val 178372"/>
              <a:gd name="f1037" fmla="val 177173"/>
              <a:gd name="f1038" fmla="val 174355"/>
              <a:gd name="f1039" fmla="val 171477"/>
              <a:gd name="f1040" fmla="val 168480"/>
              <a:gd name="f1041" fmla="val 165482"/>
              <a:gd name="f1042" fmla="val 164762"/>
              <a:gd name="f1043" fmla="val 67212"/>
              <a:gd name="f1044" fmla="val 164043"/>
              <a:gd name="f1045" fmla="val 63195"/>
              <a:gd name="f1046" fmla="val 164103"/>
              <a:gd name="f1047" fmla="val 61216"/>
              <a:gd name="f1048" fmla="val 164462"/>
              <a:gd name="f1049" fmla="val 59298"/>
              <a:gd name="f1050" fmla="val 164822"/>
              <a:gd name="f1051" fmla="val 57979"/>
              <a:gd name="f1052" fmla="val 168959"/>
              <a:gd name="f1053" fmla="val 57259"/>
              <a:gd name="f1054" fmla="val 170098"/>
              <a:gd name="f1055" fmla="val 57019"/>
              <a:gd name="f1056" fmla="val 171178"/>
              <a:gd name="f1057" fmla="val 172197"/>
              <a:gd name="f1058" fmla="val 56600"/>
              <a:gd name="f1059" fmla="val 56360"/>
              <a:gd name="f1060" fmla="val 174295"/>
              <a:gd name="f1061" fmla="val 174715"/>
              <a:gd name="f1062" fmla="val 55820"/>
              <a:gd name="f1063" fmla="val 55400"/>
              <a:gd name="f1064" fmla="val 55041"/>
              <a:gd name="f1065" fmla="val 174655"/>
              <a:gd name="f1066" fmla="val 54381"/>
              <a:gd name="f1067" fmla="val 174535"/>
              <a:gd name="f1068" fmla="val 53302"/>
              <a:gd name="f1069" fmla="val 174175"/>
              <a:gd name="f1070" fmla="val 52223"/>
              <a:gd name="f1071" fmla="val 173756"/>
              <a:gd name="f1072" fmla="val 51144"/>
              <a:gd name="f1073" fmla="val 49764"/>
              <a:gd name="f1074" fmla="val 172796"/>
              <a:gd name="f1075" fmla="val 172317"/>
              <a:gd name="f1076" fmla="val 43109"/>
              <a:gd name="f1077" fmla="val 170998"/>
              <a:gd name="f1078" fmla="val 169679"/>
              <a:gd name="f1079" fmla="val 35854"/>
              <a:gd name="f1080" fmla="val 168420"/>
              <a:gd name="f1081" fmla="val 167041"/>
              <a:gd name="f1082" fmla="val 30698"/>
              <a:gd name="f1083" fmla="val 166261"/>
              <a:gd name="f1084" fmla="val 30099"/>
              <a:gd name="f1085" fmla="val 166081"/>
              <a:gd name="f1086" fmla="val 29739"/>
              <a:gd name="f1087" fmla="val 165422"/>
              <a:gd name="f1088" fmla="val 163503"/>
              <a:gd name="f1089" fmla="val 30398"/>
              <a:gd name="f1090" fmla="val 162244"/>
              <a:gd name="f1091" fmla="val 30638"/>
              <a:gd name="f1092" fmla="val 156608"/>
              <a:gd name="f1093" fmla="val 31837"/>
              <a:gd name="f1094" fmla="val 154450"/>
              <a:gd name="f1095" fmla="val 31957"/>
              <a:gd name="f1096" fmla="val 153370"/>
              <a:gd name="f1097" fmla="val 153190"/>
              <a:gd name="f1098" fmla="val 26321"/>
              <a:gd name="f1099" fmla="val 151452"/>
              <a:gd name="f1100" fmla="val 23923"/>
              <a:gd name="f1101" fmla="val 150612"/>
              <a:gd name="f1102" fmla="val 150313"/>
              <a:gd name="f1103" fmla="val 22244"/>
              <a:gd name="f1104" fmla="val 151392"/>
              <a:gd name="f1105" fmla="val 21645"/>
              <a:gd name="f1106" fmla="val 153011"/>
              <a:gd name="f1107" fmla="val 21225"/>
              <a:gd name="f1108" fmla="val 154629"/>
              <a:gd name="f1109" fmla="val 20985"/>
              <a:gd name="f1110" fmla="val 156248"/>
              <a:gd name="f1111" fmla="val 20805"/>
              <a:gd name="f1112" fmla="val 157088"/>
              <a:gd name="f1113" fmla="val 20625"/>
              <a:gd name="f1114" fmla="val 157987"/>
              <a:gd name="f1115" fmla="val 20446"/>
              <a:gd name="f1116" fmla="val 158826"/>
              <a:gd name="f1117" fmla="val 20326"/>
              <a:gd name="f1118" fmla="val 19846"/>
              <a:gd name="f1119" fmla="val 19606"/>
              <a:gd name="f1120" fmla="val 18767"/>
              <a:gd name="f1121" fmla="val 158227"/>
              <a:gd name="f1122" fmla="val 18167"/>
              <a:gd name="f1123" fmla="val 157208"/>
              <a:gd name="f1124" fmla="val 17807"/>
              <a:gd name="f1125" fmla="val 156128"/>
              <a:gd name="f1126" fmla="val 151811"/>
              <a:gd name="f1127" fmla="val 15229"/>
              <a:gd name="f1128" fmla="val 147375"/>
              <a:gd name="f1129" fmla="val 14570"/>
              <a:gd name="f1130" fmla="val 13491"/>
              <a:gd name="f1131" fmla="val 134664"/>
              <a:gd name="f1132" fmla="val 13191"/>
              <a:gd name="f1133" fmla="val 13730"/>
              <a:gd name="f1134" fmla="val 118176"/>
              <a:gd name="f1135" fmla="val 14030"/>
              <a:gd name="f1136" fmla="val 112899"/>
              <a:gd name="f1137" fmla="val 107623"/>
              <a:gd name="f1138" fmla="val 15709"/>
              <a:gd name="f1139" fmla="val 102527"/>
              <a:gd name="f1140" fmla="val 16668"/>
              <a:gd name="f1141" fmla="val 106784"/>
              <a:gd name="f1142" fmla="val 18047"/>
              <a:gd name="f1143" fmla="val 110861"/>
              <a:gd name="f1144" fmla="val 115118"/>
              <a:gd name="f1145" fmla="val 19306"/>
              <a:gd name="f1146" fmla="val 126330"/>
              <a:gd name="f1147" fmla="val 23803"/>
              <a:gd name="f1148" fmla="val 131666"/>
              <a:gd name="f1149" fmla="val 26621"/>
              <a:gd name="f1150" fmla="val 30938"/>
              <a:gd name="f1151" fmla="val 140540"/>
              <a:gd name="f1152" fmla="val 141859"/>
              <a:gd name="f1153" fmla="val 35495"/>
              <a:gd name="f1154" fmla="val 144137"/>
              <a:gd name="f1155" fmla="val 144497"/>
              <a:gd name="f1156" fmla="val 145156"/>
              <a:gd name="f1157" fmla="val 36334"/>
              <a:gd name="f1158" fmla="val 145876"/>
              <a:gd name="f1159" fmla="val 36034"/>
              <a:gd name="f1160" fmla="val 148154"/>
              <a:gd name="f1161" fmla="val 150432"/>
              <a:gd name="f1162" fmla="val 35914"/>
              <a:gd name="f1163" fmla="val 152711"/>
              <a:gd name="f1164" fmla="val 154569"/>
              <a:gd name="f1165" fmla="val 155529"/>
              <a:gd name="f1166" fmla="val 37593"/>
              <a:gd name="f1167" fmla="val 156788"/>
              <a:gd name="f1168" fmla="val 46587"/>
              <a:gd name="f1169" fmla="val 155289"/>
              <a:gd name="f1170" fmla="val 51084"/>
              <a:gd name="f1171" fmla="val 154210"/>
              <a:gd name="f1172" fmla="val 153071"/>
              <a:gd name="f1173" fmla="val 52043"/>
              <a:gd name="f1174" fmla="val 151931"/>
              <a:gd name="f1175" fmla="val 54021"/>
              <a:gd name="f1176" fmla="val 150972"/>
              <a:gd name="f1177" fmla="val 59178"/>
              <a:gd name="f1178" fmla="val 152291"/>
              <a:gd name="f1179" fmla="val 64394"/>
              <a:gd name="f1180" fmla="val 154989"/>
              <a:gd name="f1181" fmla="val 78604"/>
              <a:gd name="f1182" fmla="val 96891"/>
              <a:gd name="f1183" fmla="val 159786"/>
              <a:gd name="f1184" fmla="val 101867"/>
              <a:gd name="f1185" fmla="val 106904"/>
              <a:gd name="f1186" fmla="val 111880"/>
              <a:gd name="f1187" fmla="val 160985"/>
              <a:gd name="f1188" fmla="val 112120"/>
              <a:gd name="f1189" fmla="val 112420"/>
              <a:gd name="f1190" fmla="val 112659"/>
              <a:gd name="f1191" fmla="val 161405"/>
              <a:gd name="f1192" fmla="val 113439"/>
              <a:gd name="f1193" fmla="val 161884"/>
              <a:gd name="f1194" fmla="val 163023"/>
              <a:gd name="f1195" fmla="val 113199"/>
              <a:gd name="f1196" fmla="val 165242"/>
              <a:gd name="f1197" fmla="val 168060"/>
              <a:gd name="f1198" fmla="val 169499"/>
              <a:gd name="f1199" fmla="val 112959"/>
              <a:gd name="f1200" fmla="val 170278"/>
              <a:gd name="f1201" fmla="val 114398"/>
              <a:gd name="f1202" fmla="val 114638"/>
              <a:gd name="f1203" fmla="val 171238"/>
              <a:gd name="f1204" fmla="val 114878"/>
              <a:gd name="f1205" fmla="val 171298"/>
              <a:gd name="f1206" fmla="val 115178"/>
              <a:gd name="f1207" fmla="val 117876"/>
              <a:gd name="f1208" fmla="val 120634"/>
              <a:gd name="f1209" fmla="val 171537"/>
              <a:gd name="f1210" fmla="val 123332"/>
              <a:gd name="f1211" fmla="val 171657"/>
              <a:gd name="f1212" fmla="val 124111"/>
              <a:gd name="f1213" fmla="val 171597"/>
              <a:gd name="f1214" fmla="val 126569"/>
              <a:gd name="f1215" fmla="val 171717"/>
              <a:gd name="f1216" fmla="val 167640"/>
              <a:gd name="f1217" fmla="val 130047"/>
              <a:gd name="f1218" fmla="val 165722"/>
              <a:gd name="f1219" fmla="val 130766"/>
              <a:gd name="f1220" fmla="val 163863"/>
              <a:gd name="f1221" fmla="val 131426"/>
              <a:gd name="f1222" fmla="val 161944"/>
              <a:gd name="f1223" fmla="val 131606"/>
              <a:gd name="f1224" fmla="val 161285"/>
              <a:gd name="f1225" fmla="val 132205"/>
              <a:gd name="f1226" fmla="val 160805"/>
              <a:gd name="f1227" fmla="val 132925"/>
              <a:gd name="f1228" fmla="val 136702"/>
              <a:gd name="f1229" fmla="val 140479"/>
              <a:gd name="f1230" fmla="val 160026"/>
              <a:gd name="f1231" fmla="val 159906"/>
              <a:gd name="f1232" fmla="val 158347"/>
              <a:gd name="f1233" fmla="val 154090"/>
              <a:gd name="f1234" fmla="val 150732"/>
              <a:gd name="f1235" fmla="val 148814"/>
              <a:gd name="f1236" fmla="val 164402"/>
              <a:gd name="f1237" fmla="val 146835"/>
              <a:gd name="f1238" fmla="val 145516"/>
              <a:gd name="f1239" fmla="val 145396"/>
              <a:gd name="f1240" fmla="val 145576"/>
              <a:gd name="f1241" fmla="val 166921"/>
              <a:gd name="f1242" fmla="val 148034"/>
              <a:gd name="f1243" fmla="*/ f0 1 188506"/>
              <a:gd name="f1244" fmla="*/ f1 1 209131"/>
              <a:gd name="f1245" fmla="val f2"/>
              <a:gd name="f1246" fmla="val f3"/>
              <a:gd name="f1247" fmla="val f4"/>
              <a:gd name="f1248" fmla="+- f1247 0 f1245"/>
              <a:gd name="f1249" fmla="+- f1246 0 f1245"/>
              <a:gd name="f1250" fmla="*/ f1249 1 188506"/>
              <a:gd name="f1251" fmla="*/ f1248 1 209131"/>
              <a:gd name="f1252" fmla="*/ f1245 1 f1250"/>
              <a:gd name="f1253" fmla="*/ f1246 1 f1250"/>
              <a:gd name="f1254" fmla="*/ f1245 1 f1251"/>
              <a:gd name="f1255" fmla="*/ f1247 1 f1251"/>
              <a:gd name="f1256" fmla="*/ f1252 f1243 1"/>
              <a:gd name="f1257" fmla="*/ f1253 f1243 1"/>
              <a:gd name="f1258" fmla="*/ f1255 f1244 1"/>
              <a:gd name="f1259" fmla="*/ f1254 f1244 1"/>
            </a:gdLst>
            <a:ahLst/>
            <a:cxnLst>
              <a:cxn ang="3cd4">
                <a:pos x="hc" y="t"/>
              </a:cxn>
              <a:cxn ang="0">
                <a:pos x="r" y="vc"/>
              </a:cxn>
              <a:cxn ang="cd4">
                <a:pos x="hc" y="b"/>
              </a:cxn>
              <a:cxn ang="cd2">
                <a:pos x="l" y="vc"/>
              </a:cxn>
            </a:cxnLst>
            <a:rect l="f1256" t="f1259" r="f1257" b="f1258"/>
            <a:pathLst>
              <a:path w="188506" h="209131">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28"/>
                  <a:pt x="f44" y="f45"/>
                  <a:pt x="f46" y="f47"/>
                </a:cubicBezTo>
                <a:cubicBezTo>
                  <a:pt x="f48" y="f49"/>
                  <a:pt x="f50" y="f51"/>
                  <a:pt x="f52" y="f28"/>
                </a:cubicBezTo>
                <a:cubicBezTo>
                  <a:pt x="f53" y="f54"/>
                  <a:pt x="f55" y="f30"/>
                  <a:pt x="f56" y="f32"/>
                </a:cubicBezTo>
                <a:cubicBezTo>
                  <a:pt x="f57" y="f58"/>
                  <a:pt x="f59" y="f60"/>
                  <a:pt x="f61" y="f62"/>
                </a:cubicBezTo>
                <a:cubicBezTo>
                  <a:pt x="f63" y="f64"/>
                  <a:pt x="f65" y="f66"/>
                  <a:pt x="f67" y="f68"/>
                </a:cubicBezTo>
                <a:cubicBezTo>
                  <a:pt x="f69" y="f70"/>
                  <a:pt x="f71" y="f72"/>
                  <a:pt x="f71"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99"/>
                  <a:pt x="f43" y="f101"/>
                </a:cubicBezTo>
                <a:cubicBezTo>
                  <a:pt x="f102" y="f97"/>
                  <a:pt x="f103" y="f104"/>
                  <a:pt x="f105" y="f106"/>
                </a:cubicBezTo>
                <a:cubicBezTo>
                  <a:pt x="f107" y="f108"/>
                  <a:pt x="f109" y="f110"/>
                  <a:pt x="f111" y="f112"/>
                </a:cubicBezTo>
                <a:cubicBezTo>
                  <a:pt x="f98" y="f113"/>
                  <a:pt x="f114" y="f115"/>
                  <a:pt x="f116" y="f117"/>
                </a:cubicBezTo>
                <a:cubicBezTo>
                  <a:pt x="f116" y="f118"/>
                  <a:pt x="f119" y="f120"/>
                  <a:pt x="f121" y="f122"/>
                </a:cubicBezTo>
                <a:cubicBezTo>
                  <a:pt x="f123" y="f122"/>
                  <a:pt x="f124" y="f122"/>
                  <a:pt x="f125" y="f126"/>
                </a:cubicBezTo>
                <a:cubicBezTo>
                  <a:pt x="f127" y="f128"/>
                  <a:pt x="f129" y="f130"/>
                  <a:pt x="f131" y="f132"/>
                </a:cubicBezTo>
                <a:cubicBezTo>
                  <a:pt x="f37" y="f133"/>
                  <a:pt x="f134" y="f91"/>
                  <a:pt x="f135" y="f110"/>
                </a:cubicBezTo>
                <a:cubicBezTo>
                  <a:pt x="f136" y="f137"/>
                  <a:pt x="f138" y="f139"/>
                  <a:pt x="f140" y="f97"/>
                </a:cubicBezTo>
                <a:cubicBezTo>
                  <a:pt x="f141" y="f142"/>
                  <a:pt x="f143" y="f144"/>
                  <a:pt x="f145" y="f146"/>
                </a:cubicBezTo>
                <a:cubicBezTo>
                  <a:pt x="f147" y="f148"/>
                  <a:pt x="f149" y="f150"/>
                  <a:pt x="f151" y="f152"/>
                </a:cubicBezTo>
                <a:cubicBezTo>
                  <a:pt x="f153" y="f152"/>
                  <a:pt x="f154" y="f155"/>
                  <a:pt x="f156" y="f157"/>
                </a:cubicBezTo>
                <a:cubicBezTo>
                  <a:pt x="f158" y="f146"/>
                  <a:pt x="f138" y="f159"/>
                  <a:pt x="f160" y="f161"/>
                </a:cubicBezTo>
                <a:cubicBezTo>
                  <a:pt x="f162" y="f163"/>
                  <a:pt x="f164" y="f165"/>
                  <a:pt x="f166" y="f167"/>
                </a:cubicBezTo>
                <a:cubicBezTo>
                  <a:pt x="f168" y="f169"/>
                  <a:pt x="f48" y="f142"/>
                  <a:pt x="f170" y="f142"/>
                </a:cubicBezTo>
                <a:cubicBezTo>
                  <a:pt x="f171" y="f172"/>
                  <a:pt x="f173" y="f174"/>
                  <a:pt x="f175" y="f176"/>
                </a:cubicBezTo>
                <a:cubicBezTo>
                  <a:pt x="f177" y="f115"/>
                  <a:pt x="f178" y="f179"/>
                  <a:pt x="f180" y="f120"/>
                </a:cubicBezTo>
                <a:cubicBezTo>
                  <a:pt x="f181" y="f126"/>
                  <a:pt x="f182" y="f183"/>
                  <a:pt x="f184" y="f185"/>
                </a:cubicBezTo>
                <a:cubicBezTo>
                  <a:pt x="f186" y="f187"/>
                  <a:pt x="f188" y="f189"/>
                  <a:pt x="f190" y="f118"/>
                </a:cubicBezTo>
                <a:cubicBezTo>
                  <a:pt x="f191" y="f132"/>
                  <a:pt x="f192" y="f193"/>
                  <a:pt x="f194" y="f195"/>
                </a:cubicBezTo>
                <a:cubicBezTo>
                  <a:pt x="f196" y="f197"/>
                  <a:pt x="f198" y="f199"/>
                  <a:pt x="f200" y="f201"/>
                </a:cubicBezTo>
                <a:cubicBezTo>
                  <a:pt x="f202" y="f91"/>
                  <a:pt x="f203" y="f204"/>
                  <a:pt x="f205" y="f106"/>
                </a:cubicBezTo>
                <a:cubicBezTo>
                  <a:pt x="f206" y="f207"/>
                  <a:pt x="f208" y="f209"/>
                  <a:pt x="f210" y="f172"/>
                </a:cubicBezTo>
                <a:cubicBezTo>
                  <a:pt x="f211" y="f148"/>
                  <a:pt x="f192" y="f212"/>
                  <a:pt x="f213" y="f214"/>
                </a:cubicBezTo>
                <a:cubicBezTo>
                  <a:pt x="f215" y="f216"/>
                  <a:pt x="f217" y="f218"/>
                  <a:pt x="f219" y="f220"/>
                </a:cubicBezTo>
                <a:cubicBezTo>
                  <a:pt x="f221" y="f222"/>
                  <a:pt x="f223" y="f224"/>
                  <a:pt x="f98" y="f225"/>
                </a:cubicBezTo>
                <a:cubicBezTo>
                  <a:pt x="f100" y="f225"/>
                  <a:pt x="f168" y="f226"/>
                  <a:pt x="f227" y="f228"/>
                </a:cubicBezTo>
                <a:cubicBezTo>
                  <a:pt x="f229" y="f230"/>
                  <a:pt x="f102" y="f231"/>
                  <a:pt x="f232" y="f233"/>
                </a:cubicBezTo>
                <a:cubicBezTo>
                  <a:pt x="f234" y="f235"/>
                  <a:pt x="f236" y="f237"/>
                  <a:pt x="f238" y="f239"/>
                </a:cubicBezTo>
                <a:cubicBezTo>
                  <a:pt x="f125" y="f240"/>
                  <a:pt x="f241" y="f242"/>
                  <a:pt x="f162" y="f243"/>
                </a:cubicBezTo>
                <a:cubicBezTo>
                  <a:pt x="f244" y="f245"/>
                  <a:pt x="f246" y="f247"/>
                  <a:pt x="f248" y="f249"/>
                </a:cubicBezTo>
                <a:cubicBezTo>
                  <a:pt x="f250" y="f251"/>
                  <a:pt x="f252" y="f253"/>
                  <a:pt x="f254" y="f255"/>
                </a:cubicBezTo>
                <a:cubicBezTo>
                  <a:pt x="f61" y="f2"/>
                  <a:pt x="f69" y="f256"/>
                  <a:pt x="f257" y="f258"/>
                </a:cubicBezTo>
                <a:cubicBezTo>
                  <a:pt x="f259" y="f260"/>
                  <a:pt x="f261" y="f262"/>
                  <a:pt x="f263" y="f264"/>
                </a:cubicBezTo>
                <a:cubicBezTo>
                  <a:pt x="f265" y="f266"/>
                  <a:pt x="f267" y="f268"/>
                  <a:pt x="f269" y="f270"/>
                </a:cubicBezTo>
                <a:cubicBezTo>
                  <a:pt x="f271" y="f272"/>
                  <a:pt x="f273" y="f274"/>
                  <a:pt x="f275" y="f276"/>
                </a:cubicBezTo>
                <a:cubicBezTo>
                  <a:pt x="f277" y="f278"/>
                  <a:pt x="f279" y="f280"/>
                  <a:pt x="f281" y="f282"/>
                </a:cubicBezTo>
                <a:cubicBezTo>
                  <a:pt x="f283" y="f284"/>
                  <a:pt x="f285" y="f286"/>
                  <a:pt x="f287" y="f288"/>
                </a:cubicBezTo>
                <a:cubicBezTo>
                  <a:pt x="f289" y="f288"/>
                  <a:pt x="f289" y="f290"/>
                  <a:pt x="f289" y="f290"/>
                </a:cubicBezTo>
                <a:cubicBezTo>
                  <a:pt x="f291" y="f292"/>
                  <a:pt x="f293" y="f142"/>
                  <a:pt x="f294" y="f295"/>
                </a:cubicBezTo>
                <a:cubicBezTo>
                  <a:pt x="f296" y="f297"/>
                  <a:pt x="f298" y="f299"/>
                  <a:pt x="f300" y="f301"/>
                </a:cubicBezTo>
                <a:cubicBezTo>
                  <a:pt x="f302" y="f303"/>
                  <a:pt x="f304" y="f305"/>
                  <a:pt x="f306" y="f220"/>
                </a:cubicBezTo>
                <a:cubicBezTo>
                  <a:pt x="f22" y="f307"/>
                  <a:pt x="f308" y="f309"/>
                  <a:pt x="f310" y="f311"/>
                </a:cubicBezTo>
                <a:cubicBezTo>
                  <a:pt x="f312" y="f313"/>
                  <a:pt x="f314" y="f315"/>
                  <a:pt x="f316" y="f317"/>
                </a:cubicBezTo>
                <a:cubicBezTo>
                  <a:pt x="f77" y="f318"/>
                  <a:pt x="f319" y="f270"/>
                  <a:pt x="f320" y="f321"/>
                </a:cubicBezTo>
                <a:cubicBezTo>
                  <a:pt x="f320" y="f322"/>
                  <a:pt x="f323" y="f324"/>
                  <a:pt x="f325" y="f326"/>
                </a:cubicBezTo>
                <a:cubicBezTo>
                  <a:pt x="f327" y="f326"/>
                  <a:pt x="f328" y="f329"/>
                  <a:pt x="f330" y="f331"/>
                </a:cubicBezTo>
                <a:cubicBezTo>
                  <a:pt x="f332" y="f333"/>
                  <a:pt x="f334" y="f218"/>
                  <a:pt x="f335" y="f336"/>
                </a:cubicBezTo>
                <a:cubicBezTo>
                  <a:pt x="f337" y="f338"/>
                  <a:pt x="f339" y="f340"/>
                  <a:pt x="f341" y="f340"/>
                </a:cubicBezTo>
                <a:cubicBezTo>
                  <a:pt x="f342" y="f343"/>
                  <a:pt x="f344" y="f345"/>
                  <a:pt x="f346" y="f347"/>
                </a:cubicBezTo>
                <a:cubicBezTo>
                  <a:pt x="f348" y="f274"/>
                  <a:pt x="f349" y="f350"/>
                  <a:pt x="f351" y="f352"/>
                </a:cubicBezTo>
                <a:cubicBezTo>
                  <a:pt x="f353" y="f354"/>
                  <a:pt x="f355" y="f165"/>
                  <a:pt x="f356" y="f357"/>
                </a:cubicBezTo>
                <a:cubicBezTo>
                  <a:pt x="f358" y="f359"/>
                  <a:pt x="f294" y="f360"/>
                  <a:pt x="f361" y="f362"/>
                </a:cubicBezTo>
                <a:cubicBezTo>
                  <a:pt x="f363" y="f364"/>
                  <a:pt x="f365" y="f366"/>
                  <a:pt x="f367" y="f204"/>
                </a:cubicBezTo>
                <a:cubicBezTo>
                  <a:pt x="f368" y="f369"/>
                  <a:pt x="f302" y="f370"/>
                  <a:pt x="f371" y="f372"/>
                </a:cubicBezTo>
                <a:cubicBezTo>
                  <a:pt x="f373" y="f374"/>
                  <a:pt x="f375" y="f376"/>
                  <a:pt x="f377" y="f378"/>
                </a:cubicBezTo>
                <a:cubicBezTo>
                  <a:pt x="f379" y="f380"/>
                  <a:pt x="f381" y="f382"/>
                  <a:pt x="f383" y="f384"/>
                </a:cubicBezTo>
                <a:cubicBezTo>
                  <a:pt x="f383" y="f384"/>
                  <a:pt x="f385" y="f386"/>
                  <a:pt x="f385" y="f386"/>
                </a:cubicBezTo>
                <a:cubicBezTo>
                  <a:pt x="f387" y="f388"/>
                  <a:pt x="f389" y="f390"/>
                  <a:pt x="f391" y="f392"/>
                </a:cubicBezTo>
                <a:cubicBezTo>
                  <a:pt x="f393" y="f394"/>
                  <a:pt x="f395" y="f396"/>
                  <a:pt x="f341" y="f384"/>
                </a:cubicBezTo>
                <a:cubicBezTo>
                  <a:pt x="f397" y="f398"/>
                  <a:pt x="f399" y="f400"/>
                  <a:pt x="f401" y="f402"/>
                </a:cubicBezTo>
                <a:cubicBezTo>
                  <a:pt x="f403" y="f404"/>
                  <a:pt x="f405" y="f406"/>
                  <a:pt x="f407" y="f408"/>
                </a:cubicBezTo>
                <a:cubicBezTo>
                  <a:pt x="f409" y="f410"/>
                  <a:pt x="f411" y="f412"/>
                  <a:pt x="f413" y="f89"/>
                </a:cubicBezTo>
                <a:cubicBezTo>
                  <a:pt x="f414" y="f415"/>
                  <a:pt x="f416" y="f417"/>
                  <a:pt x="f418" y="f128"/>
                </a:cubicBezTo>
                <a:cubicBezTo>
                  <a:pt x="f301" y="f320"/>
                  <a:pt x="f419" y="f314"/>
                  <a:pt x="f420" y="f421"/>
                </a:cubicBezTo>
                <a:cubicBezTo>
                  <a:pt x="f422" y="f423"/>
                  <a:pt x="f424" y="f425"/>
                  <a:pt x="f426" y="f427"/>
                </a:cubicBezTo>
                <a:cubicBezTo>
                  <a:pt x="f428" y="f429"/>
                  <a:pt x="f430" y="f431"/>
                  <a:pt x="f432" y="f433"/>
                </a:cubicBezTo>
                <a:cubicBezTo>
                  <a:pt x="f260" y="f434"/>
                  <a:pt x="f435" y="f436"/>
                  <a:pt x="f437" y="f438"/>
                </a:cubicBezTo>
                <a:cubicBezTo>
                  <a:pt x="f2" y="f439"/>
                  <a:pt x="f256" y="f440"/>
                  <a:pt x="f251" y="f441"/>
                </a:cubicBezTo>
                <a:cubicBezTo>
                  <a:pt x="f442" y="f94"/>
                  <a:pt x="f443" y="f111"/>
                  <a:pt x="f444" y="f445"/>
                </a:cubicBezTo>
                <a:cubicBezTo>
                  <a:pt x="f243" y="f446"/>
                  <a:pt x="f447" y="f448"/>
                  <a:pt x="f449" y="f450"/>
                </a:cubicBezTo>
                <a:cubicBezTo>
                  <a:pt x="f451" y="f452"/>
                  <a:pt x="f453" y="f454"/>
                  <a:pt x="f218" y="f455"/>
                </a:cubicBezTo>
                <a:cubicBezTo>
                  <a:pt x="f456" y="f457"/>
                  <a:pt x="f458" y="f459"/>
                  <a:pt x="f460" y="f461"/>
                </a:cubicBezTo>
                <a:cubicBezTo>
                  <a:pt x="f157" y="f462"/>
                  <a:pt x="f463" y="f464"/>
                  <a:pt x="f465" y="f466"/>
                </a:cubicBezTo>
                <a:cubicBezTo>
                  <a:pt x="f467" y="f468"/>
                  <a:pt x="f469" y="f470"/>
                  <a:pt x="f471" y="f472"/>
                </a:cubicBezTo>
                <a:cubicBezTo>
                  <a:pt x="f473" y="f474"/>
                  <a:pt x="f475" y="f476"/>
                  <a:pt x="f477" y="f478"/>
                </a:cubicBezTo>
                <a:cubicBezTo>
                  <a:pt x="f479" y="f478"/>
                  <a:pt x="f480" y="f481"/>
                  <a:pt x="f118" y="f482"/>
                </a:cubicBezTo>
                <a:cubicBezTo>
                  <a:pt x="f483" y="f484"/>
                  <a:pt x="f485" y="f486"/>
                  <a:pt x="f79" y="f487"/>
                </a:cubicBezTo>
                <a:cubicBezTo>
                  <a:pt x="f327" y="f474"/>
                  <a:pt x="f488" y="f489"/>
                  <a:pt x="f490" y="f491"/>
                </a:cubicBezTo>
                <a:cubicBezTo>
                  <a:pt x="f492" y="f493"/>
                  <a:pt x="f494" y="f495"/>
                  <a:pt x="f496" y="f497"/>
                </a:cubicBezTo>
                <a:cubicBezTo>
                  <a:pt x="f498" y="f499"/>
                  <a:pt x="f500" y="f501"/>
                  <a:pt x="f502" y="f503"/>
                </a:cubicBezTo>
                <a:cubicBezTo>
                  <a:pt x="f504" y="f505"/>
                  <a:pt x="f506" y="f507"/>
                  <a:pt x="f508" y="f509"/>
                </a:cubicBezTo>
                <a:cubicBezTo>
                  <a:pt x="f510" y="f511"/>
                  <a:pt x="f512" y="f511"/>
                  <a:pt x="f513" y="f514"/>
                </a:cubicBezTo>
                <a:cubicBezTo>
                  <a:pt x="f515" y="f516"/>
                  <a:pt x="f517" y="f518"/>
                  <a:pt x="f519" y="f520"/>
                </a:cubicBezTo>
                <a:cubicBezTo>
                  <a:pt x="f521" y="f522"/>
                  <a:pt x="f348" y="f523"/>
                  <a:pt x="f524" y="f525"/>
                </a:cubicBezTo>
                <a:cubicBezTo>
                  <a:pt x="f526" y="f527"/>
                  <a:pt x="f528" y="f529"/>
                  <a:pt x="f530" y="f531"/>
                </a:cubicBezTo>
                <a:cubicBezTo>
                  <a:pt x="f532" y="f533"/>
                  <a:pt x="f534" y="f535"/>
                  <a:pt x="f536" y="f537"/>
                </a:cubicBezTo>
                <a:cubicBezTo>
                  <a:pt x="f538" y="f539"/>
                  <a:pt x="f540" y="f541"/>
                  <a:pt x="f542" y="f543"/>
                </a:cubicBezTo>
                <a:cubicBezTo>
                  <a:pt x="f544" y="f545"/>
                  <a:pt x="f546" y="f547"/>
                  <a:pt x="f202" y="f548"/>
                </a:cubicBezTo>
                <a:cubicBezTo>
                  <a:pt x="f549" y="f550"/>
                  <a:pt x="f551" y="f552"/>
                  <a:pt x="f553" y="f554"/>
                </a:cubicBezTo>
                <a:cubicBezTo>
                  <a:pt x="f555" y="f556"/>
                  <a:pt x="f557" y="f558"/>
                  <a:pt x="f559" y="f560"/>
                </a:cubicBezTo>
                <a:cubicBezTo>
                  <a:pt x="f561" y="f562"/>
                  <a:pt x="f171" y="f563"/>
                  <a:pt x="f564" y="f565"/>
                </a:cubicBezTo>
                <a:cubicBezTo>
                  <a:pt x="f566" y="f567"/>
                  <a:pt x="f568" y="f569"/>
                  <a:pt x="f446" y="f570"/>
                </a:cubicBezTo>
                <a:cubicBezTo>
                  <a:pt x="f153" y="f571"/>
                  <a:pt x="f572" y="f573"/>
                  <a:pt x="f574" y="f123"/>
                </a:cubicBezTo>
                <a:cubicBezTo>
                  <a:pt x="f462" y="f254"/>
                  <a:pt x="f575" y="f576"/>
                  <a:pt x="f577" y="f578"/>
                </a:cubicBezTo>
                <a:cubicBezTo>
                  <a:pt x="f579" y="f580"/>
                  <a:pt x="f581" y="f582"/>
                  <a:pt x="f5" y="f6"/>
                </a:cubicBezTo>
                <a:close/>
                <a:moveTo>
                  <a:pt x="f583" y="f584"/>
                </a:moveTo>
                <a:cubicBezTo>
                  <a:pt x="f585" y="f586"/>
                  <a:pt x="f587" y="f588"/>
                  <a:pt x="f589" y="f590"/>
                </a:cubicBezTo>
                <a:cubicBezTo>
                  <a:pt x="f164" y="f591"/>
                  <a:pt x="f234" y="f592"/>
                  <a:pt x="f166" y="f593"/>
                </a:cubicBezTo>
                <a:cubicBezTo>
                  <a:pt x="f594" y="f595"/>
                  <a:pt x="f102" y="f596"/>
                  <a:pt x="f103" y="f597"/>
                </a:cubicBezTo>
                <a:cubicBezTo>
                  <a:pt x="f234" y="f598"/>
                  <a:pt x="f238" y="f91"/>
                  <a:pt x="f583" y="f584"/>
                </a:cubicBezTo>
                <a:close/>
                <a:moveTo>
                  <a:pt x="f599" y="f600"/>
                </a:moveTo>
                <a:cubicBezTo>
                  <a:pt x="f601" y="f602"/>
                  <a:pt x="f603" y="f604"/>
                  <a:pt x="f605" y="f534"/>
                </a:cubicBezTo>
                <a:cubicBezTo>
                  <a:pt x="f606" y="f607"/>
                  <a:pt x="f608" y="f609"/>
                  <a:pt x="f610" y="f611"/>
                </a:cubicBezTo>
                <a:cubicBezTo>
                  <a:pt x="f612" y="f613"/>
                  <a:pt x="f614" y="f615"/>
                  <a:pt x="f616" y="f613"/>
                </a:cubicBezTo>
                <a:cubicBezTo>
                  <a:pt x="f170" y="f617"/>
                  <a:pt x="f252" y="f618"/>
                  <a:pt x="f619" y="f620"/>
                </a:cubicBezTo>
                <a:cubicBezTo>
                  <a:pt x="f621" y="f285"/>
                  <a:pt x="f622" y="f623"/>
                  <a:pt x="f57" y="f624"/>
                </a:cubicBezTo>
                <a:cubicBezTo>
                  <a:pt x="f625" y="f626"/>
                  <a:pt x="f627" y="f628"/>
                  <a:pt x="f629" y="f630"/>
                </a:cubicBezTo>
                <a:cubicBezTo>
                  <a:pt x="f631" y="f632"/>
                  <a:pt x="f603" y="f633"/>
                  <a:pt x="f634" y="f635"/>
                </a:cubicBezTo>
                <a:cubicBezTo>
                  <a:pt x="f636" y="f637"/>
                  <a:pt x="f638" y="f639"/>
                  <a:pt x="f640" y="f641"/>
                </a:cubicBezTo>
                <a:cubicBezTo>
                  <a:pt x="f642" y="f643"/>
                  <a:pt x="f644" y="f645"/>
                  <a:pt x="f181" y="f646"/>
                </a:cubicBezTo>
                <a:cubicBezTo>
                  <a:pt x="f257" y="f647"/>
                  <a:pt x="f84" y="f648"/>
                  <a:pt x="f649" y="f650"/>
                </a:cubicBezTo>
                <a:cubicBezTo>
                  <a:pt x="f651" y="f580"/>
                  <a:pt x="f652" y="f653"/>
                  <a:pt x="f654" y="f655"/>
                </a:cubicBezTo>
                <a:cubicBezTo>
                  <a:pt x="f656" y="f657"/>
                  <a:pt x="f658" y="f659"/>
                  <a:pt x="f660" y="f561"/>
                </a:cubicBezTo>
                <a:cubicBezTo>
                  <a:pt x="f629" y="f661"/>
                  <a:pt x="f59" y="f662"/>
                  <a:pt x="f663" y="f92"/>
                </a:cubicBezTo>
                <a:cubicBezTo>
                  <a:pt x="f219" y="f664"/>
                  <a:pt x="f665" y="f656"/>
                  <a:pt x="f666" y="f667"/>
                </a:cubicBezTo>
                <a:cubicBezTo>
                  <a:pt x="f662" y="f668"/>
                  <a:pt x="f173" y="f669"/>
                  <a:pt x="f670" y="f661"/>
                </a:cubicBezTo>
                <a:cubicBezTo>
                  <a:pt x="f671" y="f657"/>
                  <a:pt x="f672" y="f673"/>
                  <a:pt x="f674" y="f257"/>
                </a:cubicBezTo>
                <a:cubicBezTo>
                  <a:pt x="f675" y="f181"/>
                  <a:pt x="f191" y="f676"/>
                  <a:pt x="f677" y="f678"/>
                </a:cubicBezTo>
                <a:cubicBezTo>
                  <a:pt x="f679" y="f680"/>
                  <a:pt x="f681" y="f682"/>
                  <a:pt x="f683" y="f684"/>
                </a:cubicBezTo>
                <a:cubicBezTo>
                  <a:pt x="f646" y="f685"/>
                  <a:pt x="f686" y="f687"/>
                  <a:pt x="f688" y="f188"/>
                </a:cubicBezTo>
                <a:cubicBezTo>
                  <a:pt x="f689" y="f690"/>
                  <a:pt x="f691" y="f653"/>
                  <a:pt x="f692" y="f559"/>
                </a:cubicBezTo>
                <a:cubicBezTo>
                  <a:pt x="f693" y="f694"/>
                  <a:pt x="f695" y="f696"/>
                  <a:pt x="f697" y="f698"/>
                </a:cubicBezTo>
                <a:cubicBezTo>
                  <a:pt x="f699" y="f698"/>
                  <a:pt x="f700" y="f701"/>
                  <a:pt x="f702" y="f703"/>
                </a:cubicBezTo>
                <a:cubicBezTo>
                  <a:pt x="f704" y="f705"/>
                  <a:pt x="f706" y="f707"/>
                  <a:pt x="f706" y="f653"/>
                </a:cubicBezTo>
                <a:cubicBezTo>
                  <a:pt x="f706" y="f708"/>
                  <a:pt x="f704" y="f709"/>
                  <a:pt x="f702" y="f710"/>
                </a:cubicBezTo>
                <a:cubicBezTo>
                  <a:pt x="f711" y="f712"/>
                  <a:pt x="f713" y="f714"/>
                  <a:pt x="f715" y="f716"/>
                </a:cubicBezTo>
                <a:cubicBezTo>
                  <a:pt x="f717" y="f718"/>
                  <a:pt x="f719" y="f720"/>
                  <a:pt x="f721" y="f722"/>
                </a:cubicBezTo>
                <a:cubicBezTo>
                  <a:pt x="f723" y="f724"/>
                  <a:pt x="f725" y="f726"/>
                  <a:pt x="f727" y="f728"/>
                </a:cubicBezTo>
                <a:cubicBezTo>
                  <a:pt x="f729" y="f730"/>
                  <a:pt x="f637" y="f731"/>
                  <a:pt x="f732" y="f733"/>
                </a:cubicBezTo>
                <a:cubicBezTo>
                  <a:pt x="f208" y="f734"/>
                  <a:pt x="f735" y="f200"/>
                  <a:pt x="f736" y="f737"/>
                </a:cubicBezTo>
                <a:cubicBezTo>
                  <a:pt x="f737" y="f738"/>
                  <a:pt x="f739" y="f202"/>
                  <a:pt x="f740" y="f741"/>
                </a:cubicBezTo>
                <a:cubicBezTo>
                  <a:pt x="f742" y="f743"/>
                  <a:pt x="f744" y="f745"/>
                  <a:pt x="f746" y="f747"/>
                </a:cubicBezTo>
                <a:cubicBezTo>
                  <a:pt x="f203" y="f748"/>
                  <a:pt x="f727" y="f749"/>
                  <a:pt x="f689" y="f750"/>
                </a:cubicBezTo>
                <a:cubicBezTo>
                  <a:pt x="f729" y="f751"/>
                  <a:pt x="f752" y="f753"/>
                  <a:pt x="f754" y="f755"/>
                </a:cubicBezTo>
                <a:cubicBezTo>
                  <a:pt x="f756" y="f757"/>
                  <a:pt x="f758" y="f759"/>
                  <a:pt x="f211" y="f530"/>
                </a:cubicBezTo>
                <a:cubicBezTo>
                  <a:pt x="f760" y="f761"/>
                  <a:pt x="f762" y="f763"/>
                  <a:pt x="f764" y="f765"/>
                </a:cubicBezTo>
                <a:cubicBezTo>
                  <a:pt x="f766" y="f767"/>
                  <a:pt x="f724" y="f768"/>
                  <a:pt x="f769" y="f770"/>
                </a:cubicBezTo>
                <a:cubicBezTo>
                  <a:pt x="f188" y="f723"/>
                  <a:pt x="f771" y="f772"/>
                  <a:pt x="f599" y="f600"/>
                </a:cubicBezTo>
                <a:close/>
                <a:moveTo>
                  <a:pt x="f773" y="f265"/>
                </a:moveTo>
                <a:cubicBezTo>
                  <a:pt x="f774" y="f775"/>
                  <a:pt x="f597" y="f271"/>
                  <a:pt x="f776" y="f777"/>
                </a:cubicBezTo>
                <a:cubicBezTo>
                  <a:pt x="f130" y="f778"/>
                  <a:pt x="f779" y="f780"/>
                  <a:pt x="f189" y="f781"/>
                </a:cubicBezTo>
                <a:cubicBezTo>
                  <a:pt x="f782" y="f783"/>
                  <a:pt x="f784" y="f785"/>
                  <a:pt x="f786" y="f787"/>
                </a:cubicBezTo>
                <a:cubicBezTo>
                  <a:pt x="f788" y="f377"/>
                  <a:pt x="f79" y="f789"/>
                  <a:pt x="f790" y="f70"/>
                </a:cubicBezTo>
                <a:cubicBezTo>
                  <a:pt x="f791" y="f401"/>
                  <a:pt x="f792" y="f793"/>
                  <a:pt x="f411" y="f794"/>
                </a:cubicBezTo>
                <a:cubicBezTo>
                  <a:pt x="f795" y="f504"/>
                  <a:pt x="f796" y="f339"/>
                  <a:pt x="f796" y="f797"/>
                </a:cubicBezTo>
                <a:cubicBezTo>
                  <a:pt x="f796" y="f72"/>
                  <a:pt x="f796" y="f798"/>
                  <a:pt x="f799" y="f800"/>
                </a:cubicBezTo>
                <a:cubicBezTo>
                  <a:pt x="f77" y="f801"/>
                  <a:pt x="f411" y="f802"/>
                  <a:pt x="f803" y="f804"/>
                </a:cubicBezTo>
                <a:cubicBezTo>
                  <a:pt x="f805" y="f806"/>
                  <a:pt x="f316" y="f427"/>
                  <a:pt x="f409" y="f807"/>
                </a:cubicBezTo>
                <a:cubicBezTo>
                  <a:pt x="f808" y="f809"/>
                  <a:pt x="f409" y="f810"/>
                  <a:pt x="f811" y="f812"/>
                </a:cubicBezTo>
                <a:cubicBezTo>
                  <a:pt x="f813" y="f814"/>
                  <a:pt x="f815" y="f816"/>
                  <a:pt x="f817" y="f810"/>
                </a:cubicBezTo>
                <a:cubicBezTo>
                  <a:pt x="f818" y="f819"/>
                  <a:pt x="f820" y="f821"/>
                  <a:pt x="f822" y="f823"/>
                </a:cubicBezTo>
                <a:cubicBezTo>
                  <a:pt x="f24" y="f824"/>
                  <a:pt x="f825" y="f826"/>
                  <a:pt x="f827" y="f828"/>
                </a:cubicBezTo>
                <a:cubicBezTo>
                  <a:pt x="f829" y="f830"/>
                  <a:pt x="f806" y="f831"/>
                  <a:pt x="f832" y="f833"/>
                </a:cubicBezTo>
                <a:cubicBezTo>
                  <a:pt x="f834" y="f828"/>
                  <a:pt x="f835" y="f836"/>
                  <a:pt x="f834" y="f837"/>
                </a:cubicBezTo>
                <a:cubicBezTo>
                  <a:pt x="f20" y="f838"/>
                  <a:pt x="f839" y="f840"/>
                  <a:pt x="f841" y="f842"/>
                </a:cubicBezTo>
                <a:cubicBezTo>
                  <a:pt x="f843" y="f844"/>
                  <a:pt x="f845" y="f846"/>
                  <a:pt x="f847" y="f848"/>
                </a:cubicBezTo>
                <a:cubicBezTo>
                  <a:pt x="f849" y="f302"/>
                  <a:pt x="f850" y="f532"/>
                  <a:pt x="f851" y="f289"/>
                </a:cubicBezTo>
                <a:cubicBezTo>
                  <a:pt x="f852" y="f853"/>
                  <a:pt x="f387" y="f854"/>
                  <a:pt x="f818" y="f855"/>
                </a:cubicBezTo>
                <a:cubicBezTo>
                  <a:pt x="f793" y="f780"/>
                  <a:pt x="f856" y="f857"/>
                  <a:pt x="f858" y="f859"/>
                </a:cubicBezTo>
                <a:cubicBezTo>
                  <a:pt x="f860" y="f434"/>
                  <a:pt x="f861" y="f862"/>
                  <a:pt x="f863" y="f743"/>
                </a:cubicBezTo>
                <a:cubicBezTo>
                  <a:pt x="f864" y="f865"/>
                  <a:pt x="f506" y="f866"/>
                  <a:pt x="f867" y="f868"/>
                </a:cubicBezTo>
                <a:cubicBezTo>
                  <a:pt x="f869" y="f870"/>
                  <a:pt x="f871" y="f722"/>
                  <a:pt x="f872" y="f873"/>
                </a:cubicBezTo>
                <a:cubicBezTo>
                  <a:pt x="f47" y="f874"/>
                  <a:pt x="f875" y="f876"/>
                  <a:pt x="f51" y="f557"/>
                </a:cubicBezTo>
                <a:cubicBezTo>
                  <a:pt x="f28" y="f877"/>
                  <a:pt x="f878" y="f879"/>
                  <a:pt x="f880" y="f257"/>
                </a:cubicBezTo>
                <a:cubicBezTo>
                  <a:pt x="f881" y="f718"/>
                  <a:pt x="f882" y="f883"/>
                  <a:pt x="f871" y="f557"/>
                </a:cubicBezTo>
                <a:cubicBezTo>
                  <a:pt x="f38" y="f182"/>
                  <a:pt x="f884" y="f873"/>
                  <a:pt x="f885" y="f886"/>
                </a:cubicBezTo>
                <a:cubicBezTo>
                  <a:pt x="f864" y="f887"/>
                  <a:pt x="f888" y="f196"/>
                  <a:pt x="f791" y="f889"/>
                </a:cubicBezTo>
                <a:cubicBezTo>
                  <a:pt x="f790" y="f890"/>
                  <a:pt x="f891" y="f892"/>
                  <a:pt x="f893" y="f894"/>
                </a:cubicBezTo>
                <a:cubicBezTo>
                  <a:pt x="f394" y="f895"/>
                  <a:pt x="f896" y="f897"/>
                  <a:pt x="f898" y="f899"/>
                </a:cubicBezTo>
                <a:cubicBezTo>
                  <a:pt x="f81" y="f725"/>
                  <a:pt x="f900" y="f901"/>
                  <a:pt x="f786" y="f902"/>
                </a:cubicBezTo>
                <a:cubicBezTo>
                  <a:pt x="f903" y="f904"/>
                  <a:pt x="f374" y="f208"/>
                  <a:pt x="f106" y="f905"/>
                </a:cubicBezTo>
                <a:cubicBezTo>
                  <a:pt x="f906" y="f907"/>
                  <a:pt x="f908" y="f909"/>
                  <a:pt x="f910" y="f911"/>
                </a:cubicBezTo>
                <a:cubicBezTo>
                  <a:pt x="f912" y="f913"/>
                  <a:pt x="f914" y="f915"/>
                  <a:pt x="f916" y="f917"/>
                </a:cubicBezTo>
                <a:cubicBezTo>
                  <a:pt x="f152" y="f918"/>
                  <a:pt x="f919" y="f920"/>
                  <a:pt x="f773" y="f265"/>
                </a:cubicBezTo>
                <a:close/>
                <a:moveTo>
                  <a:pt x="f921" y="f662"/>
                </a:moveTo>
                <a:cubicBezTo>
                  <a:pt x="f140" y="f922"/>
                  <a:pt x="f923" y="f924"/>
                  <a:pt x="f236" y="f925"/>
                </a:cubicBezTo>
                <a:cubicBezTo>
                  <a:pt x="f111" y="f129"/>
                  <a:pt x="f926" y="f927"/>
                  <a:pt x="f928" y="f33"/>
                </a:cubicBezTo>
                <a:cubicBezTo>
                  <a:pt x="f656" y="f929"/>
                  <a:pt x="f63" y="f459"/>
                  <a:pt x="f74" y="f930"/>
                </a:cubicBezTo>
                <a:cubicBezTo>
                  <a:pt x="f931" y="f932"/>
                  <a:pt x="f933" y="f934"/>
                  <a:pt x="f177" y="f935"/>
                </a:cubicBezTo>
                <a:cubicBezTo>
                  <a:pt x="f653" y="f936"/>
                  <a:pt x="f937" y="f938"/>
                  <a:pt x="f712" y="f939"/>
                </a:cubicBezTo>
                <a:cubicBezTo>
                  <a:pt x="f559" y="f940"/>
                  <a:pt x="f634" y="f464"/>
                  <a:pt x="f941" y="f942"/>
                </a:cubicBezTo>
                <a:cubicBezTo>
                  <a:pt x="f943" y="f944"/>
                  <a:pt x="f945" y="f946"/>
                  <a:pt x="f945" y="f947"/>
                </a:cubicBezTo>
                <a:cubicBezTo>
                  <a:pt x="f948" y="f949"/>
                  <a:pt x="f931" y="f950"/>
                  <a:pt x="f177" y="f951"/>
                </a:cubicBezTo>
                <a:cubicBezTo>
                  <a:pt x="f952" y="f953"/>
                  <a:pt x="f954" y="f955"/>
                  <a:pt x="f680" y="f956"/>
                </a:cubicBezTo>
                <a:cubicBezTo>
                  <a:pt x="f259" y="f957"/>
                  <a:pt x="f870" y="f958"/>
                  <a:pt x="f648" y="f959"/>
                </a:cubicBezTo>
                <a:cubicBezTo>
                  <a:pt x="f960" y="f961"/>
                  <a:pt x="f962" y="f963"/>
                  <a:pt x="f647" y="f964"/>
                </a:cubicBezTo>
                <a:cubicBezTo>
                  <a:pt x="f677" y="f965"/>
                  <a:pt x="f966" y="f967"/>
                  <a:pt x="f192" y="f482"/>
                </a:cubicBezTo>
                <a:cubicBezTo>
                  <a:pt x="f968" y="f969"/>
                  <a:pt x="f970" y="f11"/>
                  <a:pt x="f971" y="f972"/>
                </a:cubicBezTo>
                <a:cubicBezTo>
                  <a:pt x="f973" y="f974"/>
                  <a:pt x="f975" y="f976"/>
                  <a:pt x="f977" y="f978"/>
                </a:cubicBezTo>
                <a:cubicBezTo>
                  <a:pt x="f979" y="f980"/>
                  <a:pt x="f854" y="f481"/>
                  <a:pt x="f981" y="f982"/>
                </a:cubicBezTo>
                <a:cubicBezTo>
                  <a:pt x="f983" y="f982"/>
                  <a:pt x="f984" y="f982"/>
                  <a:pt x="f985" y="f986"/>
                </a:cubicBezTo>
                <a:cubicBezTo>
                  <a:pt x="f287" y="f474"/>
                  <a:pt x="f987" y="f581"/>
                  <a:pt x="f783" y="f569"/>
                </a:cubicBezTo>
                <a:cubicBezTo>
                  <a:pt x="f983" y="f988"/>
                  <a:pt x="f285" y="f989"/>
                  <a:pt x="f990" y="f991"/>
                </a:cubicBezTo>
                <a:cubicBezTo>
                  <a:pt x="f700" y="f992"/>
                  <a:pt x="f993" y="f957"/>
                  <a:pt x="f994" y="f955"/>
                </a:cubicBezTo>
                <a:cubicBezTo>
                  <a:pt x="f623" y="f995"/>
                  <a:pt x="f623" y="f996"/>
                  <a:pt x="f994" y="f997"/>
                </a:cubicBezTo>
                <a:cubicBezTo>
                  <a:pt x="f994" y="f998"/>
                  <a:pt x="f999" y="f1000"/>
                  <a:pt x="f704" y="f1001"/>
                </a:cubicBezTo>
                <a:cubicBezTo>
                  <a:pt x="f1002" y="f1003"/>
                  <a:pt x="f358" y="f1004"/>
                  <a:pt x="f1005" y="f1006"/>
                </a:cubicBezTo>
                <a:cubicBezTo>
                  <a:pt x="f1007" y="f1008"/>
                  <a:pt x="f1009" y="f1010"/>
                  <a:pt x="f1011" y="f1012"/>
                </a:cubicBezTo>
                <a:cubicBezTo>
                  <a:pt x="f304" y="f1013"/>
                  <a:pt x="f759" y="f997"/>
                  <a:pt x="f1014" y="f950"/>
                </a:cubicBezTo>
                <a:cubicBezTo>
                  <a:pt x="f1015" y="f1016"/>
                  <a:pt x="f841" y="f1017"/>
                  <a:pt x="f348" y="f575"/>
                </a:cubicBezTo>
                <a:cubicBezTo>
                  <a:pt x="f1018" y="f1019"/>
                  <a:pt x="f1020" y="f1021"/>
                  <a:pt x="f1022" y="f1023"/>
                </a:cubicBezTo>
                <a:cubicBezTo>
                  <a:pt x="f846" y="f577"/>
                  <a:pt x="f1024" y="f1025"/>
                  <a:pt x="f1026" y="f577"/>
                </a:cubicBezTo>
                <a:cubicBezTo>
                  <a:pt x="f825" y="f1027"/>
                  <a:pt x="f1028" y="f1029"/>
                  <a:pt x="f375" y="f1030"/>
                </a:cubicBezTo>
                <a:cubicBezTo>
                  <a:pt x="f1031" y="f1032"/>
                  <a:pt x="f1033" y="f1034"/>
                  <a:pt x="f1035" y="f989"/>
                </a:cubicBezTo>
                <a:cubicBezTo>
                  <a:pt x="f342" y="f1036"/>
                  <a:pt x="f852" y="f462"/>
                  <a:pt x="f34" y="f1037"/>
                </a:cubicBezTo>
                <a:cubicBezTo>
                  <a:pt x="f880" y="f1038"/>
                  <a:pt x="f423" y="f1039"/>
                  <a:pt x="f49" y="f1040"/>
                </a:cubicBezTo>
                <a:cubicBezTo>
                  <a:pt x="f1031" y="f1041"/>
                  <a:pt x="f28" y="f1042"/>
                  <a:pt x="f1043" y="f140"/>
                </a:cubicBezTo>
                <a:cubicBezTo>
                  <a:pt x="f387" y="f1044"/>
                  <a:pt x="f1045" y="f1046"/>
                  <a:pt x="f1047" y="f1048"/>
                </a:cubicBezTo>
                <a:cubicBezTo>
                  <a:pt x="f1049" y="f1050"/>
                  <a:pt x="f1051" y="f141"/>
                  <a:pt x="f860" y="f1001"/>
                </a:cubicBezTo>
                <a:cubicBezTo>
                  <a:pt x="f861" y="f1052"/>
                  <a:pt x="f1053" y="f1054"/>
                  <a:pt x="f1055" y="f1056"/>
                </a:cubicBezTo>
                <a:cubicBezTo>
                  <a:pt x="f407" y="f1057"/>
                  <a:pt x="f1058" y="f450"/>
                  <a:pt x="f1059" y="f1060"/>
                </a:cubicBezTo>
                <a:cubicBezTo>
                  <a:pt x="f817" y="f1061"/>
                  <a:pt x="f1062" y="f959"/>
                  <a:pt x="f1063" y="f942"/>
                </a:cubicBezTo>
                <a:cubicBezTo>
                  <a:pt x="f1064" y="f29"/>
                  <a:pt x="f409" y="f1065"/>
                  <a:pt x="f1066" y="f1067"/>
                </a:cubicBezTo>
                <a:cubicBezTo>
                  <a:pt x="f1068" y="f1069"/>
                  <a:pt x="f1070" y="f1071"/>
                  <a:pt x="f1072" y="f31"/>
                </a:cubicBezTo>
                <a:cubicBezTo>
                  <a:pt x="f1073" y="f1074"/>
                  <a:pt x="f398" y="f1075"/>
                  <a:pt x="f122" y="f33"/>
                </a:cubicBezTo>
                <a:cubicBezTo>
                  <a:pt x="f1076" y="f1077"/>
                  <a:pt x="f598" y="f1078"/>
                  <a:pt x="f1079" y="f1080"/>
                </a:cubicBezTo>
                <a:cubicBezTo>
                  <a:pt x="f284" y="f1001"/>
                  <a:pt x="f161" y="f1081"/>
                  <a:pt x="f1082" y="f1083"/>
                </a:cubicBezTo>
                <a:cubicBezTo>
                  <a:pt x="f1084" y="f1085"/>
                  <a:pt x="f1086" y="f1087"/>
                  <a:pt x="f146" y="f1050"/>
                </a:cubicBezTo>
                <a:cubicBezTo>
                  <a:pt x="f418" y="f1088"/>
                  <a:pt x="f1089" y="f1090"/>
                  <a:pt x="f1091" y="f925"/>
                </a:cubicBezTo>
                <a:cubicBezTo>
                  <a:pt x="f159" y="f227"/>
                  <a:pt x="f280" y="f1092"/>
                  <a:pt x="f1093" y="f1094"/>
                </a:cubicBezTo>
                <a:cubicBezTo>
                  <a:pt x="f1095" y="f627"/>
                  <a:pt x="f467" y="f1096"/>
                  <a:pt x="f144" y="f1097"/>
                </a:cubicBezTo>
                <a:cubicBezTo>
                  <a:pt x="f297" y="f610"/>
                  <a:pt x="f1098" y="f1099"/>
                  <a:pt x="f1100" y="f1101"/>
                </a:cubicBezTo>
                <a:cubicBezTo>
                  <a:pt x="f303" y="f1102"/>
                  <a:pt x="f321" y="f666"/>
                  <a:pt x="f1103" y="f1104"/>
                </a:cubicBezTo>
                <a:cubicBezTo>
                  <a:pt x="f1105" y="f1106"/>
                  <a:pt x="f1107" y="f1108"/>
                  <a:pt x="f1109" y="f1110"/>
                </a:cubicBezTo>
                <a:cubicBezTo>
                  <a:pt x="f1111" y="f1112"/>
                  <a:pt x="f1113" y="f1114"/>
                  <a:pt x="f1115" y="f1116"/>
                </a:cubicBezTo>
                <a:cubicBezTo>
                  <a:pt x="f1117" y="f102"/>
                  <a:pt x="f1118" y="f594"/>
                  <a:pt x="f1119" y="f229"/>
                </a:cubicBezTo>
                <a:cubicBezTo>
                  <a:pt x="f1120" y="f1121"/>
                  <a:pt x="f1122" y="f1123"/>
                  <a:pt x="f1124" y="f1125"/>
                </a:cubicBezTo>
                <a:cubicBezTo>
                  <a:pt x="f233" y="f1126"/>
                  <a:pt x="f1127" y="f1128"/>
                  <a:pt x="f1129" y="f698"/>
                </a:cubicBezTo>
                <a:cubicBezTo>
                  <a:pt x="f1130" y="f1131"/>
                  <a:pt x="f1132" y="f760"/>
                  <a:pt x="f1133" y="f1134"/>
                </a:cubicBezTo>
                <a:cubicBezTo>
                  <a:pt x="f1135" y="f1136"/>
                  <a:pt x="f235" y="f1137"/>
                  <a:pt x="f1138" y="f1139"/>
                </a:cubicBezTo>
                <a:cubicBezTo>
                  <a:pt x="f1140" y="f1141"/>
                  <a:pt x="f1142" y="f1143"/>
                  <a:pt x="f336" y="f1144"/>
                </a:cubicBezTo>
                <a:cubicBezTo>
                  <a:pt x="f1145" y="f635"/>
                  <a:pt x="f1117" y="f210"/>
                  <a:pt x="f305" y="f1146"/>
                </a:cubicBezTo>
                <a:cubicBezTo>
                  <a:pt x="f1147" y="f1148"/>
                  <a:pt x="f1149" y="f676"/>
                  <a:pt x="f1150" y="f1151"/>
                </a:cubicBezTo>
                <a:cubicBezTo>
                  <a:pt x="f161" y="f1152"/>
                  <a:pt x="f292" y="f601"/>
                  <a:pt x="f1153" y="f1154"/>
                </a:cubicBezTo>
                <a:cubicBezTo>
                  <a:pt x="f112" y="f1155"/>
                  <a:pt x="f362" y="f1156"/>
                  <a:pt x="f1157" y="f1158"/>
                </a:cubicBezTo>
                <a:cubicBezTo>
                  <a:pt x="f1159" y="f1160"/>
                  <a:pt x="f1079" y="f1161"/>
                  <a:pt x="f1162" y="f1163"/>
                </a:cubicBezTo>
                <a:cubicBezTo>
                  <a:pt x="f1162" y="f928"/>
                  <a:pt x="f360" y="f627"/>
                  <a:pt x="f1159" y="f1164"/>
                </a:cubicBezTo>
                <a:cubicBezTo>
                  <a:pt x="f1159" y="f1165"/>
                  <a:pt x="f204" y="f619"/>
                  <a:pt x="f1166" y="f1167"/>
                </a:cubicBezTo>
                <a:cubicBezTo>
                  <a:pt x="f415" y="f111"/>
                  <a:pt x="f595" y="f1116"/>
                  <a:pt x="f1168" y="f109"/>
                </a:cubicBezTo>
                <a:cubicBezTo>
                  <a:pt x="f900" y="f250"/>
                  <a:pt x="f896" y="f53"/>
                  <a:pt x="f790" y="f1169"/>
                </a:cubicBezTo>
                <a:cubicBezTo>
                  <a:pt x="f1170" y="f1171"/>
                  <a:pt x="f319" y="f1172"/>
                  <a:pt x="f1173" y="f1174"/>
                </a:cubicBezTo>
                <a:cubicBezTo>
                  <a:pt x="f795" y="f666"/>
                  <a:pt x="f795" y="f1101"/>
                  <a:pt x="f1175" y="f1176"/>
                </a:cubicBezTo>
                <a:cubicBezTo>
                  <a:pt x="f1177" y="f1178"/>
                  <a:pt x="f1179" y="f614"/>
                  <a:pt x="f1033" y="f1180"/>
                </a:cubicBezTo>
                <a:cubicBezTo>
                  <a:pt x="f1181" y="f924"/>
                  <a:pt x="f749" y="f227"/>
                  <a:pt x="f1182" y="f1183"/>
                </a:cubicBezTo>
                <a:cubicBezTo>
                  <a:pt x="f1184" y="f123"/>
                  <a:pt x="f1185" y="f124"/>
                  <a:pt x="f1186" y="f1187"/>
                </a:cubicBezTo>
                <a:cubicBezTo>
                  <a:pt x="f1188" y="f1187"/>
                  <a:pt x="f1189" y="f1187"/>
                  <a:pt x="f1190" y="f1187"/>
                </a:cubicBezTo>
                <a:cubicBezTo>
                  <a:pt x="f12" y="f1187"/>
                  <a:pt x="f633" y="f1191"/>
                  <a:pt x="f1192" y="f1193"/>
                </a:cubicBezTo>
                <a:cubicBezTo>
                  <a:pt x="f542" y="f1194"/>
                  <a:pt x="f1195" y="f1046"/>
                  <a:pt x="f12" y="f1196"/>
                </a:cubicBezTo>
                <a:cubicBezTo>
                  <a:pt x="f977" y="f1003"/>
                  <a:pt x="f977" y="f1197"/>
                  <a:pt x="f977" y="f1198"/>
                </a:cubicBezTo>
                <a:cubicBezTo>
                  <a:pt x="f1199" y="f1200"/>
                  <a:pt x="f436" y="f1077"/>
                  <a:pt x="f1201" y="f1056"/>
                </a:cubicBezTo>
                <a:cubicBezTo>
                  <a:pt x="f1202" y="f1203"/>
                  <a:pt x="f1204" y="f1205"/>
                  <a:pt x="f1206" y="f1205"/>
                </a:cubicBezTo>
                <a:cubicBezTo>
                  <a:pt x="f1207" y="f1039"/>
                  <a:pt x="f1208" y="f1209"/>
                  <a:pt x="f1210" y="f1211"/>
                </a:cubicBezTo>
                <a:cubicBezTo>
                  <a:pt x="f730" y="f1211"/>
                  <a:pt x="f728" y="f1211"/>
                  <a:pt x="f1212" y="f1213"/>
                </a:cubicBezTo>
                <a:cubicBezTo>
                  <a:pt x="f1214" y="f1215"/>
                  <a:pt x="f762" y="f153"/>
                  <a:pt x="f679" y="f1216"/>
                </a:cubicBezTo>
                <a:cubicBezTo>
                  <a:pt x="f1217" y="f1218"/>
                  <a:pt x="f1219" y="f1220"/>
                  <a:pt x="f1221" y="f1222"/>
                </a:cubicBezTo>
                <a:cubicBezTo>
                  <a:pt x="f1223" y="f1224"/>
                  <a:pt x="f1225" y="f1226"/>
                  <a:pt x="f1227" y="f1226"/>
                </a:cubicBezTo>
                <a:cubicBezTo>
                  <a:pt x="f1228" y="f124"/>
                  <a:pt x="f1229" y="f1230"/>
                  <a:pt x="f948" y="f1231"/>
                </a:cubicBezTo>
                <a:cubicBezTo>
                  <a:pt x="f668" y="f234"/>
                  <a:pt x="f1171" y="f48"/>
                  <a:pt x="f1232" y="f1233"/>
                </a:cubicBezTo>
                <a:cubicBezTo>
                  <a:pt x="f121" y="f663"/>
                  <a:pt x="f1222" y="f1234"/>
                  <a:pt x="f568" y="f1235"/>
                </a:cubicBezTo>
                <a:cubicBezTo>
                  <a:pt x="f1236" y="f63"/>
                  <a:pt x="f1196" y="f1237"/>
                  <a:pt x="f134" y="f1158"/>
                </a:cubicBezTo>
                <a:cubicBezTo>
                  <a:pt x="f1004" y="f1238"/>
                  <a:pt x="f446" y="f1239"/>
                  <a:pt x="f1008" y="f1240"/>
                </a:cubicBezTo>
                <a:cubicBezTo>
                  <a:pt x="f1241" y="f1237"/>
                  <a:pt x="f37" y="f1242"/>
                  <a:pt x="f921" y="f66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314;p40">
            <a:extLst>
              <a:ext uri="{FF2B5EF4-FFF2-40B4-BE49-F238E27FC236}">
                <a16:creationId xmlns:a16="http://schemas.microsoft.com/office/drawing/2014/main" id="{A3286F4D-EB27-4D7C-8EB8-01687C473038}"/>
              </a:ext>
            </a:extLst>
          </p:cNvPr>
          <p:cNvSpPr/>
          <p:nvPr/>
        </p:nvSpPr>
        <p:spPr>
          <a:xfrm>
            <a:off x="1406054" y="1103470"/>
            <a:ext cx="1273411" cy="992178"/>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3" name="Google Shape;315;p40">
            <a:extLst>
              <a:ext uri="{FF2B5EF4-FFF2-40B4-BE49-F238E27FC236}">
                <a16:creationId xmlns:a16="http://schemas.microsoft.com/office/drawing/2014/main" id="{911A415F-20CA-49E3-85E5-7F5747479FD8}"/>
              </a:ext>
            </a:extLst>
          </p:cNvPr>
          <p:cNvGrpSpPr/>
          <p:nvPr/>
        </p:nvGrpSpPr>
        <p:grpSpPr>
          <a:xfrm>
            <a:off x="6264874" y="1944334"/>
            <a:ext cx="355253" cy="323112"/>
            <a:chOff x="6264874" y="1944334"/>
            <a:chExt cx="355253" cy="323112"/>
          </a:xfrm>
        </p:grpSpPr>
        <p:sp>
          <p:nvSpPr>
            <p:cNvPr id="14" name="Google Shape;316;p40">
              <a:extLst>
                <a:ext uri="{FF2B5EF4-FFF2-40B4-BE49-F238E27FC236}">
                  <a16:creationId xmlns:a16="http://schemas.microsoft.com/office/drawing/2014/main" id="{339B5977-CA8C-4349-AAB4-AC93A3402449}"/>
                </a:ext>
              </a:extLst>
            </p:cNvPr>
            <p:cNvSpPr/>
            <p:nvPr/>
          </p:nvSpPr>
          <p:spPr>
            <a:xfrm>
              <a:off x="6264874" y="2168572"/>
              <a:ext cx="136163" cy="98874"/>
            </a:xfrm>
            <a:custGeom>
              <a:avLst/>
              <a:gdLst>
                <a:gd name="f0" fmla="val w"/>
                <a:gd name="f1" fmla="val h"/>
                <a:gd name="f2" fmla="val 0"/>
                <a:gd name="f3" fmla="val 4601"/>
                <a:gd name="f4" fmla="val 3341"/>
                <a:gd name="f5" fmla="val 1985"/>
                <a:gd name="f6" fmla="val 1"/>
                <a:gd name="f7" fmla="val 127"/>
                <a:gd name="f8" fmla="val 1797"/>
                <a:gd name="f9" fmla="val 32"/>
                <a:gd name="f10" fmla="val 1891"/>
                <a:gd name="f11" fmla="val 2017"/>
                <a:gd name="f12" fmla="val 2112"/>
                <a:gd name="f13" fmla="val 95"/>
                <a:gd name="f14" fmla="val 2238"/>
                <a:gd name="f15" fmla="val 158"/>
                <a:gd name="f16" fmla="val 2332"/>
                <a:gd name="f17" fmla="val 284"/>
                <a:gd name="f18" fmla="val 2364"/>
                <a:gd name="f19" fmla="val 3277"/>
                <a:gd name="f20" fmla="val 3340"/>
                <a:gd name="f21" fmla="val 3403"/>
                <a:gd name="f22" fmla="val 3466"/>
                <a:gd name="f23" fmla="val 3592"/>
                <a:gd name="f24" fmla="val 3309"/>
                <a:gd name="f25" fmla="val 3624"/>
                <a:gd name="f26" fmla="val 3214"/>
                <a:gd name="f27" fmla="val 4600"/>
                <a:gd name="f28" fmla="val 2395"/>
                <a:gd name="f29" fmla="val 1639"/>
                <a:gd name="f30" fmla="val 2367"/>
                <a:gd name="f31" fmla="val 1650"/>
                <a:gd name="f32" fmla="val 2340"/>
                <a:gd name="f33" fmla="val 1656"/>
                <a:gd name="f34" fmla="val 2316"/>
                <a:gd name="f35" fmla="val 2206"/>
                <a:gd name="f36" fmla="val 2143"/>
                <a:gd name="f37" fmla="val 1548"/>
                <a:gd name="f38" fmla="val 1418"/>
                <a:gd name="f39" fmla="*/ f0 1 4601"/>
                <a:gd name="f40" fmla="*/ f1 1 3341"/>
                <a:gd name="f41" fmla="val f2"/>
                <a:gd name="f42" fmla="val f3"/>
                <a:gd name="f43" fmla="val f4"/>
                <a:gd name="f44" fmla="+- f43 0 f41"/>
                <a:gd name="f45" fmla="+- f42 0 f41"/>
                <a:gd name="f46" fmla="*/ f45 1 4601"/>
                <a:gd name="f47" fmla="*/ f44 1 3341"/>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601" h="3341">
                  <a:moveTo>
                    <a:pt x="f5" y="f6"/>
                  </a:moveTo>
                  <a:lnTo>
                    <a:pt x="f7" y="f8"/>
                  </a:lnTo>
                  <a:cubicBezTo>
                    <a:pt x="f9" y="f10"/>
                    <a:pt x="f6" y="f11"/>
                    <a:pt x="f9" y="f12"/>
                  </a:cubicBezTo>
                  <a:cubicBezTo>
                    <a:pt x="f13" y="f14"/>
                    <a:pt x="f15" y="f16"/>
                    <a:pt x="f17" y="f18"/>
                  </a:cubicBezTo>
                  <a:lnTo>
                    <a:pt x="f19" y="f20"/>
                  </a:lnTo>
                  <a:lnTo>
                    <a:pt x="f21" y="f20"/>
                  </a:lnTo>
                  <a:cubicBezTo>
                    <a:pt x="f22" y="f20"/>
                    <a:pt x="f23" y="f24"/>
                    <a:pt x="f25" y="f26"/>
                  </a:cubicBezTo>
                  <a:lnTo>
                    <a:pt x="f27" y="f14"/>
                  </a:lnTo>
                  <a:lnTo>
                    <a:pt x="f28" y="f29"/>
                  </a:lnTo>
                  <a:cubicBezTo>
                    <a:pt x="f30" y="f31"/>
                    <a:pt x="f32" y="f33"/>
                    <a:pt x="f34" y="f33"/>
                  </a:cubicBezTo>
                  <a:cubicBezTo>
                    <a:pt x="f35" y="f33"/>
                    <a:pt x="f36" y="f37"/>
                    <a:pt x="f36" y="f38"/>
                  </a:cubicBezTo>
                  <a:lnTo>
                    <a:pt x="f5" y="f6"/>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317;p40">
              <a:extLst>
                <a:ext uri="{FF2B5EF4-FFF2-40B4-BE49-F238E27FC236}">
                  <a16:creationId xmlns:a16="http://schemas.microsoft.com/office/drawing/2014/main" id="{247AAFA0-A8A8-4BA5-9681-BB7EF00102AB}"/>
                </a:ext>
              </a:extLst>
            </p:cNvPr>
            <p:cNvSpPr/>
            <p:nvPr/>
          </p:nvSpPr>
          <p:spPr>
            <a:xfrm>
              <a:off x="6473723" y="2045512"/>
              <a:ext cx="44778" cy="44778"/>
            </a:xfrm>
            <a:custGeom>
              <a:avLst/>
              <a:gdLst>
                <a:gd name="f0" fmla="val w"/>
                <a:gd name="f1" fmla="val h"/>
                <a:gd name="f2" fmla="val 0"/>
                <a:gd name="f3" fmla="val 1513"/>
                <a:gd name="f4" fmla="val 1009"/>
                <a:gd name="f5" fmla="val 1"/>
                <a:gd name="f6" fmla="val 1008"/>
                <a:gd name="f7" fmla="val 505"/>
                <a:gd name="f8" fmla="val 1512"/>
                <a:gd name="f9" fmla="val 504"/>
                <a:gd name="f10" fmla="*/ f0 1 1513"/>
                <a:gd name="f11" fmla="*/ f1 1 1513"/>
                <a:gd name="f12" fmla="val f2"/>
                <a:gd name="f13" fmla="val f3"/>
                <a:gd name="f14" fmla="+- f13 0 f12"/>
                <a:gd name="f15" fmla="*/ f14 1 1513"/>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513" h="1513">
                  <a:moveTo>
                    <a:pt x="f4" y="f2"/>
                  </a:moveTo>
                  <a:lnTo>
                    <a:pt x="f5" y="f6"/>
                  </a:lnTo>
                  <a:lnTo>
                    <a:pt x="f7" y="f8"/>
                  </a:lnTo>
                  <a:lnTo>
                    <a:pt x="f3" y="f9"/>
                  </a:lnTo>
                  <a:lnTo>
                    <a:pt x="f4"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318;p40">
              <a:extLst>
                <a:ext uri="{FF2B5EF4-FFF2-40B4-BE49-F238E27FC236}">
                  <a16:creationId xmlns:a16="http://schemas.microsoft.com/office/drawing/2014/main" id="{77F4A243-6763-4996-8FC6-BC4E2C34749A}"/>
                </a:ext>
              </a:extLst>
            </p:cNvPr>
            <p:cNvSpPr/>
            <p:nvPr/>
          </p:nvSpPr>
          <p:spPr>
            <a:xfrm>
              <a:off x="6518474" y="2016599"/>
              <a:ext cx="29864" cy="29864"/>
            </a:xfrm>
            <a:custGeom>
              <a:avLst/>
              <a:gdLst>
                <a:gd name="f0" fmla="val w"/>
                <a:gd name="f1" fmla="val h"/>
                <a:gd name="f2" fmla="val 0"/>
                <a:gd name="f3" fmla="val 1009"/>
                <a:gd name="f4" fmla="val 505"/>
                <a:gd name="f5" fmla="val 1"/>
                <a:gd name="f6" fmla="*/ f0 1 1009"/>
                <a:gd name="f7" fmla="*/ f1 1 1009"/>
                <a:gd name="f8" fmla="val f2"/>
                <a:gd name="f9" fmla="val f3"/>
                <a:gd name="f10" fmla="+- f9 0 f8"/>
                <a:gd name="f11" fmla="*/ f10 1 100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009" h="1009">
                  <a:moveTo>
                    <a:pt x="f4" y="f2"/>
                  </a:moveTo>
                  <a:lnTo>
                    <a:pt x="f5" y="f4"/>
                  </a:lnTo>
                  <a:lnTo>
                    <a:pt x="f4" y="f3"/>
                  </a:lnTo>
                  <a:lnTo>
                    <a:pt x="f3" y="f4"/>
                  </a:lnTo>
                  <a:lnTo>
                    <a:pt x="f4"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319;p40">
              <a:extLst>
                <a:ext uri="{FF2B5EF4-FFF2-40B4-BE49-F238E27FC236}">
                  <a16:creationId xmlns:a16="http://schemas.microsoft.com/office/drawing/2014/main" id="{B4C85C35-A9D7-4C61-B518-593D321AB287}"/>
                </a:ext>
              </a:extLst>
            </p:cNvPr>
            <p:cNvSpPr/>
            <p:nvPr/>
          </p:nvSpPr>
          <p:spPr>
            <a:xfrm>
              <a:off x="6339452" y="1944334"/>
              <a:ext cx="280675" cy="281507"/>
            </a:xfrm>
            <a:custGeom>
              <a:avLst/>
              <a:gdLst>
                <a:gd name="f0" fmla="val w"/>
                <a:gd name="f1" fmla="val h"/>
                <a:gd name="f2" fmla="val 0"/>
                <a:gd name="f3" fmla="val 9484"/>
                <a:gd name="f4" fmla="val 9512"/>
                <a:gd name="f5" fmla="val 6499"/>
                <a:gd name="f6" fmla="val 1615"/>
                <a:gd name="f7" fmla="val 6593"/>
                <a:gd name="f8" fmla="val 6696"/>
                <a:gd name="f9" fmla="val 1639"/>
                <a:gd name="f10" fmla="val 6774"/>
                <a:gd name="f11" fmla="val 1686"/>
                <a:gd name="f12" fmla="val 7751"/>
                <a:gd name="f13" fmla="val 2695"/>
                <a:gd name="f14" fmla="val 7909"/>
                <a:gd name="f15" fmla="val 2852"/>
                <a:gd name="f16" fmla="val 3073"/>
                <a:gd name="f17" fmla="val 3199"/>
                <a:gd name="f18" fmla="val 5262"/>
                <a:gd name="f19" fmla="val 5687"/>
                <a:gd name="f20" fmla="val 5215"/>
                <a:gd name="f21" fmla="val 5750"/>
                <a:gd name="f22" fmla="val 5128"/>
                <a:gd name="f23" fmla="val 5782"/>
                <a:gd name="f24" fmla="val 5034"/>
                <a:gd name="f25" fmla="val 4939"/>
                <a:gd name="f26" fmla="val 4837"/>
                <a:gd name="f27" fmla="val 4758"/>
                <a:gd name="f28" fmla="val 3782"/>
                <a:gd name="f29" fmla="val 4711"/>
                <a:gd name="f30" fmla="val 3656"/>
                <a:gd name="f31" fmla="val 4585"/>
                <a:gd name="f32" fmla="val 4333"/>
                <a:gd name="f33" fmla="val 4175"/>
                <a:gd name="f34" fmla="val 6270"/>
                <a:gd name="f35" fmla="val 6318"/>
                <a:gd name="f36" fmla="val 6404"/>
                <a:gd name="f37" fmla="val 3506"/>
                <a:gd name="f38" fmla="val 5593"/>
                <a:gd name="f39" fmla="val 3600"/>
                <a:gd name="f40" fmla="val 3703"/>
                <a:gd name="f41" fmla="val 5624"/>
                <a:gd name="f42" fmla="val 3939"/>
                <a:gd name="f43" fmla="val 5845"/>
                <a:gd name="f44" fmla="val 6034"/>
                <a:gd name="f45" fmla="val 6192"/>
                <a:gd name="f46" fmla="val 2553"/>
                <a:gd name="f47" fmla="val 7420"/>
                <a:gd name="f48" fmla="val 2490"/>
                <a:gd name="f49" fmla="val 7483"/>
                <a:gd name="f50" fmla="val 2403"/>
                <a:gd name="f51" fmla="val 7515"/>
                <a:gd name="f52" fmla="val 2313"/>
                <a:gd name="f53" fmla="val 2222"/>
                <a:gd name="f54" fmla="val 2128"/>
                <a:gd name="f55" fmla="val 2049"/>
                <a:gd name="f56" fmla="val 1923"/>
                <a:gd name="f57" fmla="val 7294"/>
                <a:gd name="f58" fmla="val 7074"/>
                <a:gd name="f59" fmla="val 6916"/>
                <a:gd name="f60" fmla="val 3277"/>
                <a:gd name="f61" fmla="val 3325"/>
                <a:gd name="f62" fmla="val 3411"/>
                <a:gd name="f63" fmla="val 7034"/>
                <a:gd name="f64" fmla="val 1"/>
                <a:gd name="f65" fmla="val 6396"/>
                <a:gd name="f66" fmla="val 5766"/>
                <a:gd name="f67" fmla="val 237"/>
                <a:gd name="f68" fmla="val 5325"/>
                <a:gd name="f69" fmla="val 710"/>
                <a:gd name="f70" fmla="val 127"/>
                <a:gd name="f71" fmla="val 5908"/>
                <a:gd name="f72" fmla="val 32"/>
                <a:gd name="f73" fmla="val 6003"/>
                <a:gd name="f74" fmla="val 6129"/>
                <a:gd name="f75" fmla="val 221"/>
                <a:gd name="f76" fmla="val 8428"/>
                <a:gd name="f77" fmla="val 8586"/>
                <a:gd name="f78" fmla="val 347"/>
                <a:gd name="f79" fmla="val 8712"/>
                <a:gd name="f80" fmla="val 505"/>
                <a:gd name="f81" fmla="val 8743"/>
                <a:gd name="f82" fmla="val 3214"/>
                <a:gd name="f83" fmla="val 9500"/>
                <a:gd name="f84" fmla="val 3248"/>
                <a:gd name="f85" fmla="val 9508"/>
                <a:gd name="f86" fmla="val 3282"/>
                <a:gd name="f87" fmla="val 3316"/>
                <a:gd name="f88" fmla="val 3408"/>
                <a:gd name="f89" fmla="val 3500"/>
                <a:gd name="f90" fmla="val 9483"/>
                <a:gd name="f91" fmla="val 3592"/>
                <a:gd name="f92" fmla="val 9437"/>
                <a:gd name="f93" fmla="val 8791"/>
                <a:gd name="f94" fmla="val 4238"/>
                <a:gd name="f95" fmla="val 9263"/>
                <a:gd name="f96" fmla="val 3766"/>
                <a:gd name="f97" fmla="val 3167"/>
                <a:gd name="f98" fmla="val 2505"/>
                <a:gd name="f99" fmla="val 1812"/>
                <a:gd name="f100" fmla="val 9200"/>
                <a:gd name="f101" fmla="val 1182"/>
                <a:gd name="f102" fmla="val 8318"/>
                <a:gd name="f103" fmla="val 7672"/>
                <a:gd name="f104" fmla="*/ f0 1 9484"/>
                <a:gd name="f105" fmla="*/ f1 1 9512"/>
                <a:gd name="f106" fmla="val f2"/>
                <a:gd name="f107" fmla="val f3"/>
                <a:gd name="f108" fmla="val f4"/>
                <a:gd name="f109" fmla="+- f108 0 f106"/>
                <a:gd name="f110" fmla="+- f107 0 f106"/>
                <a:gd name="f111" fmla="*/ f110 1 9484"/>
                <a:gd name="f112" fmla="*/ f109 1 9512"/>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9484" h="9512">
                  <a:moveTo>
                    <a:pt x="f5" y="f6"/>
                  </a:moveTo>
                  <a:cubicBezTo>
                    <a:pt x="f7" y="f6"/>
                    <a:pt x="f8" y="f9"/>
                    <a:pt x="f10" y="f11"/>
                  </a:cubicBezTo>
                  <a:lnTo>
                    <a:pt x="f12" y="f13"/>
                  </a:lnTo>
                  <a:cubicBezTo>
                    <a:pt x="f14" y="f15"/>
                    <a:pt x="f14" y="f16"/>
                    <a:pt x="f12" y="f17"/>
                  </a:cubicBezTo>
                  <a:lnTo>
                    <a:pt x="f18" y="f19"/>
                  </a:lnTo>
                  <a:cubicBezTo>
                    <a:pt x="f20" y="f21"/>
                    <a:pt x="f22" y="f23"/>
                    <a:pt x="f24" y="f23"/>
                  </a:cubicBezTo>
                  <a:cubicBezTo>
                    <a:pt x="f25" y="f23"/>
                    <a:pt x="f26" y="f21"/>
                    <a:pt x="f27" y="f19"/>
                  </a:cubicBezTo>
                  <a:lnTo>
                    <a:pt x="f28" y="f29"/>
                  </a:lnTo>
                  <a:cubicBezTo>
                    <a:pt x="f30" y="f31"/>
                    <a:pt x="f30" y="f32"/>
                    <a:pt x="f28" y="f33"/>
                  </a:cubicBezTo>
                  <a:lnTo>
                    <a:pt x="f34" y="f11"/>
                  </a:lnTo>
                  <a:cubicBezTo>
                    <a:pt x="f35" y="f9"/>
                    <a:pt x="f36" y="f6"/>
                    <a:pt x="f5" y="f6"/>
                  </a:cubicBezTo>
                  <a:close/>
                  <a:moveTo>
                    <a:pt x="f37" y="f38"/>
                  </a:moveTo>
                  <a:cubicBezTo>
                    <a:pt x="f39" y="f38"/>
                    <a:pt x="f40" y="f41"/>
                    <a:pt x="f28" y="f19"/>
                  </a:cubicBezTo>
                  <a:cubicBezTo>
                    <a:pt x="f42" y="f43"/>
                    <a:pt x="f42" y="f44"/>
                    <a:pt x="f28" y="f45"/>
                  </a:cubicBezTo>
                  <a:lnTo>
                    <a:pt x="f46" y="f47"/>
                  </a:lnTo>
                  <a:cubicBezTo>
                    <a:pt x="f48" y="f49"/>
                    <a:pt x="f50" y="f51"/>
                    <a:pt x="f52" y="f51"/>
                  </a:cubicBezTo>
                  <a:cubicBezTo>
                    <a:pt x="f53" y="f51"/>
                    <a:pt x="f54" y="f49"/>
                    <a:pt x="f55" y="f47"/>
                  </a:cubicBezTo>
                  <a:cubicBezTo>
                    <a:pt x="f56" y="f57"/>
                    <a:pt x="f56" y="f58"/>
                    <a:pt x="f55" y="f59"/>
                  </a:cubicBezTo>
                  <a:lnTo>
                    <a:pt x="f60" y="f19"/>
                  </a:lnTo>
                  <a:cubicBezTo>
                    <a:pt x="f61" y="f41"/>
                    <a:pt x="f62" y="f38"/>
                    <a:pt x="f37" y="f38"/>
                  </a:cubicBezTo>
                  <a:close/>
                  <a:moveTo>
                    <a:pt x="f63" y="f64"/>
                  </a:moveTo>
                  <a:cubicBezTo>
                    <a:pt x="f65" y="f64"/>
                    <a:pt x="f66" y="f67"/>
                    <a:pt x="f68" y="f69"/>
                  </a:cubicBezTo>
                  <a:lnTo>
                    <a:pt x="f70" y="f71"/>
                  </a:lnTo>
                  <a:cubicBezTo>
                    <a:pt x="f72" y="f73"/>
                    <a:pt x="f64" y="f74"/>
                    <a:pt x="f64" y="f45"/>
                  </a:cubicBezTo>
                  <a:lnTo>
                    <a:pt x="f75" y="f76"/>
                  </a:lnTo>
                  <a:cubicBezTo>
                    <a:pt x="f75" y="f77"/>
                    <a:pt x="f78" y="f79"/>
                    <a:pt x="f80" y="f81"/>
                  </a:cubicBezTo>
                  <a:lnTo>
                    <a:pt x="f82" y="f83"/>
                  </a:lnTo>
                  <a:cubicBezTo>
                    <a:pt x="f84" y="f85"/>
                    <a:pt x="f86" y="f4"/>
                    <a:pt x="f87" y="f4"/>
                  </a:cubicBezTo>
                  <a:cubicBezTo>
                    <a:pt x="f88" y="f4"/>
                    <a:pt x="f89" y="f90"/>
                    <a:pt x="f91" y="f92"/>
                  </a:cubicBezTo>
                  <a:lnTo>
                    <a:pt x="f93" y="f94"/>
                  </a:lnTo>
                  <a:cubicBezTo>
                    <a:pt x="f95" y="f96"/>
                    <a:pt x="f3" y="f97"/>
                    <a:pt x="f3" y="f98"/>
                  </a:cubicBezTo>
                  <a:cubicBezTo>
                    <a:pt x="f3" y="f99"/>
                    <a:pt x="f100" y="f101"/>
                    <a:pt x="f93" y="f69"/>
                  </a:cubicBezTo>
                  <a:cubicBezTo>
                    <a:pt x="f102" y="f67"/>
                    <a:pt x="f103" y="f64"/>
                    <a:pt x="f63" y="f6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8" name="Google Shape;320;p40">
            <a:extLst>
              <a:ext uri="{FF2B5EF4-FFF2-40B4-BE49-F238E27FC236}">
                <a16:creationId xmlns:a16="http://schemas.microsoft.com/office/drawing/2014/main" id="{DCCA21C7-DA48-4810-A2D8-72CB9B70038A}"/>
              </a:ext>
            </a:extLst>
          </p:cNvPr>
          <p:cNvGrpSpPr/>
          <p:nvPr/>
        </p:nvGrpSpPr>
        <p:grpSpPr>
          <a:xfrm>
            <a:off x="2544903" y="1927783"/>
            <a:ext cx="313291" cy="356204"/>
            <a:chOff x="2544903" y="1927783"/>
            <a:chExt cx="313291" cy="356204"/>
          </a:xfrm>
        </p:grpSpPr>
        <p:sp>
          <p:nvSpPr>
            <p:cNvPr id="19" name="Google Shape;321;p40">
              <a:extLst>
                <a:ext uri="{FF2B5EF4-FFF2-40B4-BE49-F238E27FC236}">
                  <a16:creationId xmlns:a16="http://schemas.microsoft.com/office/drawing/2014/main" id="{54C802ED-3E7B-4803-87BD-41A257407887}"/>
                </a:ext>
              </a:extLst>
            </p:cNvPr>
            <p:cNvSpPr/>
            <p:nvPr/>
          </p:nvSpPr>
          <p:spPr>
            <a:xfrm>
              <a:off x="2669828" y="2241075"/>
              <a:ext cx="83960" cy="41998"/>
            </a:xfrm>
            <a:custGeom>
              <a:avLst/>
              <a:gdLst>
                <a:gd name="f0" fmla="val w"/>
                <a:gd name="f1" fmla="val h"/>
                <a:gd name="f2" fmla="val 0"/>
                <a:gd name="f3" fmla="val 2837"/>
                <a:gd name="f4" fmla="val 1419"/>
                <a:gd name="f5" fmla="val 32"/>
                <a:gd name="f6" fmla="val 378"/>
                <a:gd name="f7" fmla="val 1"/>
                <a:gd name="f8" fmla="val 945"/>
                <a:gd name="f9" fmla="val 473"/>
                <a:gd name="f10" fmla="val 1418"/>
                <a:gd name="f11" fmla="val 1040"/>
                <a:gd name="f12" fmla="val 1765"/>
                <a:gd name="f13" fmla="val 2364"/>
                <a:gd name="f14" fmla="val 2836"/>
                <a:gd name="f15" fmla="*/ f0 1 2837"/>
                <a:gd name="f16" fmla="*/ f1 1 1419"/>
                <a:gd name="f17" fmla="val f2"/>
                <a:gd name="f18" fmla="val f3"/>
                <a:gd name="f19" fmla="val f4"/>
                <a:gd name="f20" fmla="+- f19 0 f17"/>
                <a:gd name="f21" fmla="+- f18 0 f17"/>
                <a:gd name="f22" fmla="*/ f21 1 2837"/>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37" h="1419">
                  <a:moveTo>
                    <a:pt x="f5" y="f2"/>
                  </a:moveTo>
                  <a:lnTo>
                    <a:pt x="f5" y="f6"/>
                  </a:lnTo>
                  <a:lnTo>
                    <a:pt x="f7" y="f6"/>
                  </a:lnTo>
                  <a:cubicBezTo>
                    <a:pt x="f7" y="f8"/>
                    <a:pt x="f9" y="f10"/>
                    <a:pt x="f11" y="f10"/>
                  </a:cubicBezTo>
                  <a:lnTo>
                    <a:pt x="f12" y="f10"/>
                  </a:lnTo>
                  <a:cubicBezTo>
                    <a:pt x="f13" y="f10"/>
                    <a:pt x="f14" y="f8"/>
                    <a:pt x="f14" y="f6"/>
                  </a:cubicBezTo>
                  <a:lnTo>
                    <a:pt x="f14"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322;p40">
              <a:extLst>
                <a:ext uri="{FF2B5EF4-FFF2-40B4-BE49-F238E27FC236}">
                  <a16:creationId xmlns:a16="http://schemas.microsoft.com/office/drawing/2014/main" id="{5CBC05D5-A8D4-4354-AC3E-FD6B784528E4}"/>
                </a:ext>
              </a:extLst>
            </p:cNvPr>
            <p:cNvSpPr/>
            <p:nvPr/>
          </p:nvSpPr>
          <p:spPr>
            <a:xfrm>
              <a:off x="2544903" y="1927783"/>
              <a:ext cx="103491" cy="356204"/>
            </a:xfrm>
            <a:custGeom>
              <a:avLst/>
              <a:gdLst>
                <a:gd name="f0" fmla="val w"/>
                <a:gd name="f1" fmla="val h"/>
                <a:gd name="f2" fmla="val 0"/>
                <a:gd name="f3" fmla="val 3497"/>
                <a:gd name="f4" fmla="val 12036"/>
                <a:gd name="f5" fmla="val 347"/>
                <a:gd name="f6" fmla="val 1"/>
                <a:gd name="f7" fmla="val 158"/>
                <a:gd name="f8" fmla="val 1418"/>
                <a:gd name="f9" fmla="val 1764"/>
                <a:gd name="f10" fmla="val 1953"/>
                <a:gd name="f11" fmla="val 2111"/>
                <a:gd name="f12" fmla="val 1576"/>
                <a:gd name="f13" fmla="val 1765"/>
                <a:gd name="f14" fmla="val 1954"/>
                <a:gd name="f15" fmla="val 2112"/>
                <a:gd name="f16" fmla="val 2836"/>
                <a:gd name="f17" fmla="val 1071"/>
                <a:gd name="f18" fmla="val 1260"/>
                <a:gd name="f19" fmla="val 2994"/>
                <a:gd name="f20" fmla="val 3183"/>
                <a:gd name="f21" fmla="val 3372"/>
                <a:gd name="f22" fmla="val 3529"/>
                <a:gd name="f23" fmla="val 4254"/>
                <a:gd name="f24" fmla="val 4411"/>
                <a:gd name="f25" fmla="val 4600"/>
                <a:gd name="f26" fmla="val 4789"/>
                <a:gd name="f27" fmla="val 4947"/>
                <a:gd name="f28" fmla="val 5672"/>
                <a:gd name="f29" fmla="val 5829"/>
                <a:gd name="f30" fmla="val 6018"/>
                <a:gd name="f31" fmla="val 6207"/>
                <a:gd name="f32" fmla="val 6365"/>
                <a:gd name="f33" fmla="val 7089"/>
                <a:gd name="f34" fmla="val 7247"/>
                <a:gd name="f35" fmla="val 7436"/>
                <a:gd name="f36" fmla="val 7625"/>
                <a:gd name="f37" fmla="val 7782"/>
                <a:gd name="f38" fmla="val 8507"/>
                <a:gd name="f39" fmla="val 8665"/>
                <a:gd name="f40" fmla="val 8854"/>
                <a:gd name="f41" fmla="val 9043"/>
                <a:gd name="f42" fmla="val 9200"/>
                <a:gd name="f43" fmla="val 9925"/>
                <a:gd name="f44" fmla="val 10082"/>
                <a:gd name="f45" fmla="val 10271"/>
                <a:gd name="f46" fmla="val 10460"/>
                <a:gd name="f47" fmla="val 10618"/>
                <a:gd name="f48" fmla="val 11689"/>
                <a:gd name="f49" fmla="val 11878"/>
                <a:gd name="f50" fmla="val 3151"/>
                <a:gd name="f51" fmla="val 3340"/>
                <a:gd name="f52" fmla="val 379"/>
                <a:gd name="f53" fmla="*/ f0 1 3497"/>
                <a:gd name="f54" fmla="*/ f1 1 12036"/>
                <a:gd name="f55" fmla="val f2"/>
                <a:gd name="f56" fmla="val f3"/>
                <a:gd name="f57" fmla="val f4"/>
                <a:gd name="f58" fmla="+- f57 0 f55"/>
                <a:gd name="f59" fmla="+- f56 0 f55"/>
                <a:gd name="f60" fmla="*/ f59 1 3497"/>
                <a:gd name="f61" fmla="*/ f58 1 120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497" h="12036">
                  <a:moveTo>
                    <a:pt x="f5" y="f6"/>
                  </a:moveTo>
                  <a:cubicBezTo>
                    <a:pt x="f7" y="f6"/>
                    <a:pt x="f2" y="f7"/>
                    <a:pt x="f2" y="f5"/>
                  </a:cubicBezTo>
                  <a:lnTo>
                    <a:pt x="f2" y="f8"/>
                  </a:lnTo>
                  <a:lnTo>
                    <a:pt x="f9" y="f8"/>
                  </a:lnTo>
                  <a:cubicBezTo>
                    <a:pt x="f10" y="f8"/>
                    <a:pt x="f11" y="f12"/>
                    <a:pt x="f11" y="f13"/>
                  </a:cubicBezTo>
                  <a:cubicBezTo>
                    <a:pt x="f11" y="f14"/>
                    <a:pt x="f10" y="f15"/>
                    <a:pt x="f9" y="f15"/>
                  </a:cubicBezTo>
                  <a:lnTo>
                    <a:pt x="f2" y="f15"/>
                  </a:lnTo>
                  <a:lnTo>
                    <a:pt x="f2" y="f16"/>
                  </a:lnTo>
                  <a:lnTo>
                    <a:pt x="f17" y="f16"/>
                  </a:lnTo>
                  <a:cubicBezTo>
                    <a:pt x="f18" y="f16"/>
                    <a:pt x="f8" y="f19"/>
                    <a:pt x="f8" y="f20"/>
                  </a:cubicBezTo>
                  <a:cubicBezTo>
                    <a:pt x="f8" y="f21"/>
                    <a:pt x="f18" y="f22"/>
                    <a:pt x="f17" y="f22"/>
                  </a:cubicBezTo>
                  <a:lnTo>
                    <a:pt x="f2" y="f22"/>
                  </a:lnTo>
                  <a:lnTo>
                    <a:pt x="f2" y="f23"/>
                  </a:lnTo>
                  <a:lnTo>
                    <a:pt x="f9" y="f23"/>
                  </a:lnTo>
                  <a:cubicBezTo>
                    <a:pt x="f10" y="f23"/>
                    <a:pt x="f11" y="f24"/>
                    <a:pt x="f11" y="f25"/>
                  </a:cubicBezTo>
                  <a:cubicBezTo>
                    <a:pt x="f11" y="f26"/>
                    <a:pt x="f10" y="f27"/>
                    <a:pt x="f9" y="f27"/>
                  </a:cubicBezTo>
                  <a:lnTo>
                    <a:pt x="f2" y="f27"/>
                  </a:lnTo>
                  <a:lnTo>
                    <a:pt x="f2" y="f28"/>
                  </a:lnTo>
                  <a:lnTo>
                    <a:pt x="f17" y="f28"/>
                  </a:lnTo>
                  <a:cubicBezTo>
                    <a:pt x="f18" y="f28"/>
                    <a:pt x="f8" y="f29"/>
                    <a:pt x="f8" y="f30"/>
                  </a:cubicBezTo>
                  <a:cubicBezTo>
                    <a:pt x="f8" y="f31"/>
                    <a:pt x="f18" y="f32"/>
                    <a:pt x="f17" y="f32"/>
                  </a:cubicBezTo>
                  <a:lnTo>
                    <a:pt x="f2" y="f32"/>
                  </a:lnTo>
                  <a:lnTo>
                    <a:pt x="f2" y="f33"/>
                  </a:lnTo>
                  <a:lnTo>
                    <a:pt x="f9" y="f33"/>
                  </a:lnTo>
                  <a:cubicBezTo>
                    <a:pt x="f10" y="f33"/>
                    <a:pt x="f11" y="f34"/>
                    <a:pt x="f11" y="f35"/>
                  </a:cubicBezTo>
                  <a:cubicBezTo>
                    <a:pt x="f11" y="f36"/>
                    <a:pt x="f10" y="f37"/>
                    <a:pt x="f9" y="f37"/>
                  </a:cubicBezTo>
                  <a:lnTo>
                    <a:pt x="f2" y="f37"/>
                  </a:lnTo>
                  <a:lnTo>
                    <a:pt x="f2" y="f38"/>
                  </a:lnTo>
                  <a:lnTo>
                    <a:pt x="f17" y="f38"/>
                  </a:lnTo>
                  <a:cubicBezTo>
                    <a:pt x="f18" y="f38"/>
                    <a:pt x="f8" y="f39"/>
                    <a:pt x="f8" y="f40"/>
                  </a:cubicBezTo>
                  <a:cubicBezTo>
                    <a:pt x="f8" y="f41"/>
                    <a:pt x="f18" y="f42"/>
                    <a:pt x="f17" y="f42"/>
                  </a:cubicBezTo>
                  <a:lnTo>
                    <a:pt x="f2" y="f42"/>
                  </a:lnTo>
                  <a:lnTo>
                    <a:pt x="f2" y="f43"/>
                  </a:lnTo>
                  <a:lnTo>
                    <a:pt x="f9" y="f43"/>
                  </a:lnTo>
                  <a:cubicBezTo>
                    <a:pt x="f10" y="f43"/>
                    <a:pt x="f11" y="f44"/>
                    <a:pt x="f11" y="f45"/>
                  </a:cubicBezTo>
                  <a:cubicBezTo>
                    <a:pt x="f11" y="f46"/>
                    <a:pt x="f10" y="f47"/>
                    <a:pt x="f9" y="f47"/>
                  </a:cubicBezTo>
                  <a:lnTo>
                    <a:pt x="f2" y="f47"/>
                  </a:lnTo>
                  <a:lnTo>
                    <a:pt x="f2" y="f48"/>
                  </a:lnTo>
                  <a:cubicBezTo>
                    <a:pt x="f2" y="f49"/>
                    <a:pt x="f7" y="f4"/>
                    <a:pt x="f5" y="f4"/>
                  </a:cubicBezTo>
                  <a:lnTo>
                    <a:pt x="f50" y="f4"/>
                  </a:lnTo>
                  <a:cubicBezTo>
                    <a:pt x="f51" y="f4"/>
                    <a:pt x="f3" y="f49"/>
                    <a:pt x="f3" y="f48"/>
                  </a:cubicBezTo>
                  <a:lnTo>
                    <a:pt x="f3" y="f52"/>
                  </a:lnTo>
                  <a:cubicBezTo>
                    <a:pt x="f3" y="f7"/>
                    <a:pt x="f51" y="f6"/>
                    <a:pt x="f50"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323;p40">
              <a:extLst>
                <a:ext uri="{FF2B5EF4-FFF2-40B4-BE49-F238E27FC236}">
                  <a16:creationId xmlns:a16="http://schemas.microsoft.com/office/drawing/2014/main" id="{8056502F-CC20-4FBF-AC77-06873441D55C}"/>
                </a:ext>
              </a:extLst>
            </p:cNvPr>
            <p:cNvSpPr/>
            <p:nvPr/>
          </p:nvSpPr>
          <p:spPr>
            <a:xfrm>
              <a:off x="2773320" y="1927783"/>
              <a:ext cx="84874" cy="103519"/>
            </a:xfrm>
            <a:custGeom>
              <a:avLst/>
              <a:gdLst>
                <a:gd name="f0" fmla="val w"/>
                <a:gd name="f1" fmla="val h"/>
                <a:gd name="f2" fmla="val 0"/>
                <a:gd name="f3" fmla="val 2868"/>
                <a:gd name="f4" fmla="val 3498"/>
                <a:gd name="f5" fmla="val 2490"/>
                <a:gd name="f6" fmla="val 1"/>
                <a:gd name="f7" fmla="val 1765"/>
                <a:gd name="f8" fmla="val 1229"/>
                <a:gd name="f9" fmla="val 32"/>
                <a:gd name="f10" fmla="val 631"/>
                <a:gd name="f11" fmla="val 253"/>
                <a:gd name="f12" fmla="val 1040"/>
                <a:gd name="f13" fmla="val 1576"/>
                <a:gd name="f14" fmla="val 2143"/>
                <a:gd name="f15" fmla="val 1418"/>
                <a:gd name="f16" fmla="val 2017"/>
                <a:gd name="f17" fmla="val 2553"/>
                <a:gd name="f18" fmla="val 3120"/>
                <a:gd name="f19" fmla="val 2742"/>
                <a:gd name="f20" fmla="val 2238"/>
                <a:gd name="f21" fmla="val 2805"/>
                <a:gd name="f22" fmla="val 1923"/>
                <a:gd name="f23" fmla="val 2616"/>
                <a:gd name="f24" fmla="val 1702"/>
                <a:gd name="f25" fmla="val 2395"/>
                <a:gd name="f26" fmla="val 1450"/>
                <a:gd name="f27" fmla="val 2269"/>
                <a:gd name="f28" fmla="val 1135"/>
                <a:gd name="f29" fmla="val 568"/>
                <a:gd name="f30" fmla="val 2836"/>
                <a:gd name="f31" fmla="val 442"/>
                <a:gd name="f32" fmla="val 316"/>
                <a:gd name="f33" fmla="val 190"/>
                <a:gd name="f34" fmla="val 95"/>
                <a:gd name="f35" fmla="*/ f0 1 2868"/>
                <a:gd name="f36" fmla="*/ f1 1 3498"/>
                <a:gd name="f37" fmla="val f2"/>
                <a:gd name="f38" fmla="val f3"/>
                <a:gd name="f39" fmla="val f4"/>
                <a:gd name="f40" fmla="+- f39 0 f37"/>
                <a:gd name="f41" fmla="+- f38 0 f37"/>
                <a:gd name="f42" fmla="*/ f41 1 2868"/>
                <a:gd name="f43" fmla="*/ f40 1 349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2868" h="3498">
                  <a:moveTo>
                    <a:pt x="f5" y="f6"/>
                  </a:moveTo>
                  <a:cubicBezTo>
                    <a:pt x="f7" y="f6"/>
                    <a:pt x="f8" y="f9"/>
                    <a:pt x="f10" y="f10"/>
                  </a:cubicBezTo>
                  <a:cubicBezTo>
                    <a:pt x="f11" y="f12"/>
                    <a:pt x="f6" y="f13"/>
                    <a:pt x="f6" y="f14"/>
                  </a:cubicBezTo>
                  <a:cubicBezTo>
                    <a:pt x="f6" y="f3"/>
                    <a:pt x="f10" y="f4"/>
                    <a:pt x="f15" y="f4"/>
                  </a:cubicBezTo>
                  <a:cubicBezTo>
                    <a:pt x="f16" y="f4"/>
                    <a:pt x="f17" y="f18"/>
                    <a:pt x="f19" y="f17"/>
                  </a:cubicBezTo>
                  <a:cubicBezTo>
                    <a:pt x="f3" y="f20"/>
                    <a:pt x="f21" y="f22"/>
                    <a:pt x="f23" y="f24"/>
                  </a:cubicBezTo>
                  <a:cubicBezTo>
                    <a:pt x="f25" y="f26"/>
                    <a:pt x="f27" y="f28"/>
                    <a:pt x="f19" y="f29"/>
                  </a:cubicBezTo>
                  <a:cubicBezTo>
                    <a:pt x="f30" y="f31"/>
                    <a:pt x="f3" y="f32"/>
                    <a:pt x="f21" y="f33"/>
                  </a:cubicBezTo>
                  <a:cubicBezTo>
                    <a:pt x="f19" y="f34"/>
                    <a:pt x="f23"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324;p40">
              <a:extLst>
                <a:ext uri="{FF2B5EF4-FFF2-40B4-BE49-F238E27FC236}">
                  <a16:creationId xmlns:a16="http://schemas.microsoft.com/office/drawing/2014/main" id="{2EA330A2-FD85-47CB-A017-3973CB6FC66E}"/>
                </a:ext>
              </a:extLst>
            </p:cNvPr>
            <p:cNvSpPr/>
            <p:nvPr/>
          </p:nvSpPr>
          <p:spPr>
            <a:xfrm>
              <a:off x="2777051" y="2045275"/>
              <a:ext cx="76498" cy="50374"/>
            </a:xfrm>
            <a:custGeom>
              <a:avLst/>
              <a:gdLst>
                <a:gd name="f0" fmla="val w"/>
                <a:gd name="f1" fmla="val h"/>
                <a:gd name="f2" fmla="val 0"/>
                <a:gd name="f3" fmla="val 2585"/>
                <a:gd name="f4" fmla="val 1702"/>
                <a:gd name="f5" fmla="val 316"/>
                <a:gd name="f6" fmla="val 158"/>
                <a:gd name="f7" fmla="val 473"/>
                <a:gd name="f8" fmla="val 32"/>
                <a:gd name="f9" fmla="val 1103"/>
                <a:gd name="f10" fmla="val 1"/>
                <a:gd name="f11" fmla="val 2584"/>
                <a:gd name="f12" fmla="val 2521"/>
                <a:gd name="f13" fmla="val 2427"/>
                <a:gd name="f14" fmla="val 504"/>
                <a:gd name="f15" fmla="val 2269"/>
                <a:gd name="f16" fmla="val 1954"/>
                <a:gd name="f17" fmla="val 1639"/>
                <a:gd name="f18" fmla="val 252"/>
                <a:gd name="f19" fmla="val 1292"/>
                <a:gd name="f20" fmla="val 946"/>
                <a:gd name="f21" fmla="val 631"/>
                <a:gd name="f22" fmla="*/ f0 1 2585"/>
                <a:gd name="f23" fmla="*/ f1 1 1702"/>
                <a:gd name="f24" fmla="val f2"/>
                <a:gd name="f25" fmla="val f3"/>
                <a:gd name="f26" fmla="val f4"/>
                <a:gd name="f27" fmla="+- f26 0 f24"/>
                <a:gd name="f28" fmla="+- f25 0 f24"/>
                <a:gd name="f29" fmla="*/ f28 1 2585"/>
                <a:gd name="f30" fmla="*/ f27 1 1702"/>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2585" h="1702">
                  <a:moveTo>
                    <a:pt x="f5" y="f2"/>
                  </a:moveTo>
                  <a:cubicBezTo>
                    <a:pt x="f6" y="f7"/>
                    <a:pt x="f8" y="f9"/>
                    <a:pt x="f10" y="f4"/>
                  </a:cubicBezTo>
                  <a:lnTo>
                    <a:pt x="f11" y="f4"/>
                  </a:lnTo>
                  <a:cubicBezTo>
                    <a:pt x="f12" y="f9"/>
                    <a:pt x="f13" y="f14"/>
                    <a:pt x="f15" y="f2"/>
                  </a:cubicBezTo>
                  <a:cubicBezTo>
                    <a:pt x="f16" y="f6"/>
                    <a:pt x="f17" y="f18"/>
                    <a:pt x="f19" y="f18"/>
                  </a:cubicBezTo>
                  <a:cubicBezTo>
                    <a:pt x="f20" y="f18"/>
                    <a:pt x="f21" y="f6"/>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325;p40">
              <a:extLst>
                <a:ext uri="{FF2B5EF4-FFF2-40B4-BE49-F238E27FC236}">
                  <a16:creationId xmlns:a16="http://schemas.microsoft.com/office/drawing/2014/main" id="{1C7DAC99-6492-404C-8C7D-04E21EB5A381}"/>
                </a:ext>
              </a:extLst>
            </p:cNvPr>
            <p:cNvSpPr/>
            <p:nvPr/>
          </p:nvSpPr>
          <p:spPr>
            <a:xfrm>
              <a:off x="2773320" y="2115208"/>
              <a:ext cx="83960" cy="167865"/>
            </a:xfrm>
            <a:custGeom>
              <a:avLst/>
              <a:gdLst>
                <a:gd name="f0" fmla="val w"/>
                <a:gd name="f1" fmla="val h"/>
                <a:gd name="f2" fmla="val 0"/>
                <a:gd name="f3" fmla="val 2837"/>
                <a:gd name="f4" fmla="val 5672"/>
                <a:gd name="f5" fmla="val 32"/>
                <a:gd name="f6" fmla="val 1"/>
                <a:gd name="f7" fmla="val 378"/>
                <a:gd name="f8" fmla="val 756"/>
                <a:gd name="f9" fmla="val 1071"/>
                <a:gd name="f10" fmla="val 2773"/>
                <a:gd name="f11" fmla="val 316"/>
                <a:gd name="f12" fmla="val 5671"/>
                <a:gd name="f13" fmla="val 1418"/>
                <a:gd name="f14" fmla="val 2521"/>
                <a:gd name="f15" fmla="val 2836"/>
                <a:gd name="f16" fmla="val 2804"/>
                <a:gd name="f17" fmla="val 2805"/>
                <a:gd name="f18" fmla="val 410"/>
                <a:gd name="f19" fmla="val 2742"/>
                <a:gd name="f20" fmla="*/ f0 1 2837"/>
                <a:gd name="f21" fmla="*/ f1 1 5672"/>
                <a:gd name="f22" fmla="val f2"/>
                <a:gd name="f23" fmla="val f3"/>
                <a:gd name="f24" fmla="val f4"/>
                <a:gd name="f25" fmla="+- f24 0 f22"/>
                <a:gd name="f26" fmla="+- f23 0 f22"/>
                <a:gd name="f27" fmla="*/ f26 1 2837"/>
                <a:gd name="f28" fmla="*/ f25 1 567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837" h="5672">
                  <a:moveTo>
                    <a:pt x="f5" y="f2"/>
                  </a:moveTo>
                  <a:cubicBezTo>
                    <a:pt x="f6" y="f7"/>
                    <a:pt x="f6" y="f8"/>
                    <a:pt x="f6" y="f9"/>
                  </a:cubicBezTo>
                  <a:cubicBezTo>
                    <a:pt x="f6" y="f10"/>
                    <a:pt x="f11" y="f12"/>
                    <a:pt x="f13" y="f12"/>
                  </a:cubicBezTo>
                  <a:cubicBezTo>
                    <a:pt x="f14" y="f12"/>
                    <a:pt x="f15" y="f16"/>
                    <a:pt x="f15" y="f9"/>
                  </a:cubicBezTo>
                  <a:cubicBezTo>
                    <a:pt x="f17" y="f8"/>
                    <a:pt x="f17" y="f18"/>
                    <a:pt x="f19"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326;p40">
              <a:extLst>
                <a:ext uri="{FF2B5EF4-FFF2-40B4-BE49-F238E27FC236}">
                  <a16:creationId xmlns:a16="http://schemas.microsoft.com/office/drawing/2014/main" id="{89509E82-0AF5-42AE-BDDE-FED1D674A247}"/>
                </a:ext>
              </a:extLst>
            </p:cNvPr>
            <p:cNvSpPr/>
            <p:nvPr/>
          </p:nvSpPr>
          <p:spPr>
            <a:xfrm>
              <a:off x="2671684" y="1927783"/>
              <a:ext cx="77422" cy="83018"/>
            </a:xfrm>
            <a:custGeom>
              <a:avLst/>
              <a:gdLst>
                <a:gd name="f0" fmla="val w"/>
                <a:gd name="f1" fmla="val h"/>
                <a:gd name="f2" fmla="val 0"/>
                <a:gd name="f3" fmla="val 2616"/>
                <a:gd name="f4" fmla="val 2805"/>
                <a:gd name="f5" fmla="val 1324"/>
                <a:gd name="f6" fmla="val 1"/>
                <a:gd name="f7" fmla="val 1182"/>
                <a:gd name="f8" fmla="val 1040"/>
                <a:gd name="f9" fmla="val 64"/>
                <a:gd name="f10" fmla="val 977"/>
                <a:gd name="f11" fmla="val 190"/>
                <a:gd name="f12" fmla="val 1670"/>
                <a:gd name="f13" fmla="val 1607"/>
                <a:gd name="f14" fmla="val 1466"/>
                <a:gd name="f15" fmla="*/ f0 1 2616"/>
                <a:gd name="f16" fmla="*/ f1 1 2805"/>
                <a:gd name="f17" fmla="val f2"/>
                <a:gd name="f18" fmla="val f3"/>
                <a:gd name="f19" fmla="val f4"/>
                <a:gd name="f20" fmla="+- f19 0 f17"/>
                <a:gd name="f21" fmla="+- f18 0 f17"/>
                <a:gd name="f22" fmla="*/ f21 1 2616"/>
                <a:gd name="f23" fmla="*/ f20 1 280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616" h="2805">
                  <a:moveTo>
                    <a:pt x="f5" y="f6"/>
                  </a:moveTo>
                  <a:cubicBezTo>
                    <a:pt x="f7" y="f6"/>
                    <a:pt x="f8" y="f9"/>
                    <a:pt x="f10" y="f11"/>
                  </a:cubicBezTo>
                  <a:lnTo>
                    <a:pt x="f6" y="f4"/>
                  </a:lnTo>
                  <a:lnTo>
                    <a:pt x="f3" y="f4"/>
                  </a:lnTo>
                  <a:lnTo>
                    <a:pt x="f12" y="f11"/>
                  </a:lnTo>
                  <a:cubicBezTo>
                    <a:pt x="f13" y="f9"/>
                    <a:pt x="f14"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327;p40">
              <a:extLst>
                <a:ext uri="{FF2B5EF4-FFF2-40B4-BE49-F238E27FC236}">
                  <a16:creationId xmlns:a16="http://schemas.microsoft.com/office/drawing/2014/main" id="{3664016D-B03D-41F7-A8F4-041AADD591E6}"/>
                </a:ext>
              </a:extLst>
            </p:cNvPr>
            <p:cNvSpPr/>
            <p:nvPr/>
          </p:nvSpPr>
          <p:spPr>
            <a:xfrm>
              <a:off x="2669828" y="2031275"/>
              <a:ext cx="83018" cy="189317"/>
            </a:xfrm>
            <a:custGeom>
              <a:avLst/>
              <a:gdLst>
                <a:gd name="f0" fmla="val w"/>
                <a:gd name="f1" fmla="val h"/>
                <a:gd name="f2" fmla="val 0"/>
                <a:gd name="f3" fmla="val 2805"/>
                <a:gd name="f4" fmla="val 6397"/>
                <a:gd name="f5" fmla="val 1"/>
                <a:gd name="f6" fmla="val 6396"/>
                <a:gd name="f7" fmla="*/ f0 1 2805"/>
                <a:gd name="f8" fmla="*/ f1 1 6397"/>
                <a:gd name="f9" fmla="val f2"/>
                <a:gd name="f10" fmla="val f3"/>
                <a:gd name="f11" fmla="val f4"/>
                <a:gd name="f12" fmla="+- f11 0 f9"/>
                <a:gd name="f13" fmla="+- f10 0 f9"/>
                <a:gd name="f14" fmla="*/ f13 1 2805"/>
                <a:gd name="f15" fmla="*/ f12 1 639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805" h="6396">
                  <a:moveTo>
                    <a:pt x="f5" y="f5"/>
                  </a:moveTo>
                  <a:lnTo>
                    <a:pt x="f5" y="f6"/>
                  </a:lnTo>
                  <a:lnTo>
                    <a:pt x="f3" y="f6"/>
                  </a:lnTo>
                  <a:lnTo>
                    <a:pt x="f3" y="f5"/>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6" name="Freeform 5">
            <a:extLst>
              <a:ext uri="{FF2B5EF4-FFF2-40B4-BE49-F238E27FC236}">
                <a16:creationId xmlns:a16="http://schemas.microsoft.com/office/drawing/2014/main" id="{247FF529-FEC5-48F7-9A53-F2FFDA32E343}"/>
              </a:ext>
            </a:extLst>
          </p:cNvPr>
          <p:cNvSpPr/>
          <p:nvPr/>
        </p:nvSpPr>
        <p:spPr>
          <a:xfrm>
            <a:off x="3914592" y="1488661"/>
            <a:ext cx="1466853" cy="3690939"/>
          </a:xfrm>
          <a:custGeom>
            <a:avLst/>
            <a:gdLst>
              <a:gd name="f0" fmla="val 10800000"/>
              <a:gd name="f1" fmla="val 5400000"/>
              <a:gd name="f2" fmla="val 180"/>
              <a:gd name="f3" fmla="val w"/>
              <a:gd name="f4" fmla="val h"/>
              <a:gd name="f5" fmla="val 0"/>
              <a:gd name="f6" fmla="val 387"/>
              <a:gd name="f7" fmla="val 978"/>
              <a:gd name="f8" fmla="val 232"/>
              <a:gd name="f9" fmla="val 975"/>
              <a:gd name="f10" fmla="val 164"/>
              <a:gd name="f11" fmla="val 96"/>
              <a:gd name="f12" fmla="val 972"/>
              <a:gd name="f13" fmla="val 28"/>
              <a:gd name="f14" fmla="val 19"/>
              <a:gd name="f15" fmla="val 9"/>
              <a:gd name="f16" fmla="val 973"/>
              <a:gd name="f17" fmla="val 8"/>
              <a:gd name="f18" fmla="val 961"/>
              <a:gd name="f19" fmla="val 7"/>
              <a:gd name="f20" fmla="val 948"/>
              <a:gd name="f21" fmla="val 2"/>
              <a:gd name="f22" fmla="val 934"/>
              <a:gd name="f23" fmla="val 17"/>
              <a:gd name="f24" fmla="val 925"/>
              <a:gd name="f25" fmla="val 25"/>
              <a:gd name="f26" fmla="val 921"/>
              <a:gd name="f27" fmla="val 34"/>
              <a:gd name="f28" fmla="val 917"/>
              <a:gd name="f29" fmla="val 43"/>
              <a:gd name="f30" fmla="val 915"/>
              <a:gd name="f31" fmla="val 60"/>
              <a:gd name="f32" fmla="val 910"/>
              <a:gd name="f33" fmla="val 66"/>
              <a:gd name="f34" fmla="val 900"/>
              <a:gd name="f35" fmla="val 883"/>
              <a:gd name="f36" fmla="val 65"/>
              <a:gd name="f37" fmla="val 843"/>
              <a:gd name="f38" fmla="val 804"/>
              <a:gd name="f39" fmla="val 765"/>
              <a:gd name="f40" fmla="val 635"/>
              <a:gd name="f41" fmla="val 505"/>
              <a:gd name="f42" fmla="val 375"/>
              <a:gd name="f43" fmla="val 340"/>
              <a:gd name="f44" fmla="val 62"/>
              <a:gd name="f45" fmla="val 336"/>
              <a:gd name="f46" fmla="val 333"/>
              <a:gd name="f47" fmla="val 332"/>
              <a:gd name="f48" fmla="val 329"/>
              <a:gd name="f49" fmla="val 3"/>
              <a:gd name="f50" fmla="val 317"/>
              <a:gd name="f51" fmla="val 305"/>
              <a:gd name="f52" fmla="val 5"/>
              <a:gd name="f53" fmla="val 296"/>
              <a:gd name="f54" fmla="val 14"/>
              <a:gd name="f55" fmla="val 289"/>
              <a:gd name="f56" fmla="val 22"/>
              <a:gd name="f57" fmla="val 283"/>
              <a:gd name="f58" fmla="val 31"/>
              <a:gd name="f59" fmla="val 278"/>
              <a:gd name="f60" fmla="val 40"/>
              <a:gd name="f61" fmla="val 274"/>
              <a:gd name="f62" fmla="val 80"/>
              <a:gd name="f63" fmla="val 253"/>
              <a:gd name="f64" fmla="val 120"/>
              <a:gd name="f65" fmla="val 161"/>
              <a:gd name="f66" fmla="val 211"/>
              <a:gd name="f67" fmla="val 173"/>
              <a:gd name="f68" fmla="val 205"/>
              <a:gd name="f69" fmla="val 179"/>
              <a:gd name="f70" fmla="val 196"/>
              <a:gd name="f71" fmla="val 182"/>
              <a:gd name="f72" fmla="val 178"/>
              <a:gd name="f73" fmla="val 153"/>
              <a:gd name="f74" fmla="val 124"/>
              <a:gd name="f75" fmla="val 79"/>
              <a:gd name="f76" fmla="val 172"/>
              <a:gd name="f77" fmla="val 74"/>
              <a:gd name="f78" fmla="val 157"/>
              <a:gd name="f79" fmla="val 75"/>
              <a:gd name="f80" fmla="val 147"/>
              <a:gd name="f81" fmla="val 136"/>
              <a:gd name="f82" fmla="val 76"/>
              <a:gd name="f83" fmla="val 125"/>
              <a:gd name="f84" fmla="val 118"/>
              <a:gd name="f85" fmla="val 73"/>
              <a:gd name="f86" fmla="val 106"/>
              <a:gd name="f87" fmla="val 107"/>
              <a:gd name="f88" fmla="val 61"/>
              <a:gd name="f89" fmla="val 108"/>
              <a:gd name="f90" fmla="val 49"/>
              <a:gd name="f91" fmla="val 50"/>
              <a:gd name="f92" fmla="val 126"/>
              <a:gd name="f93" fmla="val 137"/>
              <a:gd name="f94" fmla="val 148"/>
              <a:gd name="f95" fmla="val 158"/>
              <a:gd name="f96" fmla="val 29"/>
              <a:gd name="f97" fmla="val 24"/>
              <a:gd name="f98" fmla="val 20"/>
              <a:gd name="f99" fmla="val 15"/>
              <a:gd name="f100" fmla="val 183"/>
              <a:gd name="f101" fmla="val 1"/>
              <a:gd name="f102" fmla="val 192"/>
              <a:gd name="f103" fmla="val 202"/>
              <a:gd name="f104" fmla="val 203"/>
              <a:gd name="f105" fmla="val 204"/>
              <a:gd name="f106" fmla="val 208"/>
              <a:gd name="f107" fmla="val 244"/>
              <a:gd name="f108" fmla="val 252"/>
              <a:gd name="f109" fmla="val 260"/>
              <a:gd name="f110" fmla="val 267"/>
              <a:gd name="f111" fmla="val 51"/>
              <a:gd name="f112" fmla="val 279"/>
              <a:gd name="f113" fmla="val 55"/>
              <a:gd name="f114" fmla="val 70"/>
              <a:gd name="f115" fmla="val 238"/>
              <a:gd name="f116" fmla="val 223"/>
              <a:gd name="f117" fmla="val 213"/>
              <a:gd name="f118" fmla="val 207"/>
              <a:gd name="f119" fmla="val 91"/>
              <a:gd name="f120" fmla="val 122"/>
              <a:gd name="f121" fmla="val 184"/>
              <a:gd name="f122" fmla="val 198"/>
              <a:gd name="f123" fmla="val 224"/>
              <a:gd name="f124" fmla="val 210"/>
              <a:gd name="f125" fmla="val 269"/>
              <a:gd name="f126" fmla="val 233"/>
              <a:gd name="f127" fmla="val 314"/>
              <a:gd name="f128" fmla="val 257"/>
              <a:gd name="f129" fmla="val 359"/>
              <a:gd name="f130" fmla="val 280"/>
              <a:gd name="f131" fmla="val 364"/>
              <a:gd name="f132" fmla="val 370"/>
              <a:gd name="f133" fmla="val 286"/>
              <a:gd name="f134" fmla="val 376"/>
              <a:gd name="f135" fmla="val 290"/>
              <a:gd name="f136" fmla="val 384"/>
              <a:gd name="f137" fmla="val 385"/>
              <a:gd name="f138" fmla="val 315"/>
              <a:gd name="f139" fmla="val 383"/>
              <a:gd name="f140" fmla="val 326"/>
              <a:gd name="f141" fmla="val 366"/>
              <a:gd name="f142" fmla="val 353"/>
              <a:gd name="f143" fmla="val 337"/>
              <a:gd name="f144" fmla="val 330"/>
              <a:gd name="f145" fmla="val 328"/>
              <a:gd name="f146" fmla="val 342"/>
              <a:gd name="f147" fmla="val 319"/>
              <a:gd name="f148" fmla="val 355"/>
              <a:gd name="f149" fmla="val 324"/>
              <a:gd name="f150" fmla="val 372"/>
              <a:gd name="f151" fmla="val 549"/>
              <a:gd name="f152" fmla="val 711"/>
              <a:gd name="f153" fmla="val 873"/>
              <a:gd name="f154" fmla="val 906"/>
              <a:gd name="f155" fmla="val 918"/>
              <a:gd name="f156" fmla="val 367"/>
              <a:gd name="f157" fmla="val 923"/>
              <a:gd name="f158" fmla="val 380"/>
              <a:gd name="f159" fmla="val 928"/>
              <a:gd name="f160" fmla="val 382"/>
              <a:gd name="f161" fmla="val 944"/>
              <a:gd name="f162" fmla="val 965"/>
              <a:gd name="f163" fmla="val 377"/>
              <a:gd name="f164" fmla="val 974"/>
              <a:gd name="f165" fmla="val 354"/>
              <a:gd name="f166" fmla="val 318"/>
              <a:gd name="f167" fmla="val 976"/>
              <a:gd name="f168" fmla="val 248"/>
              <a:gd name="f169" fmla="val 242"/>
              <a:gd name="f170" fmla="val 237"/>
              <a:gd name="f171" fmla="+- 0 0 -90"/>
              <a:gd name="f172" fmla="*/ f3 1 387"/>
              <a:gd name="f173" fmla="*/ f4 1 978"/>
              <a:gd name="f174" fmla="val f5"/>
              <a:gd name="f175" fmla="val f6"/>
              <a:gd name="f176" fmla="val f7"/>
              <a:gd name="f177" fmla="*/ f171 f0 1"/>
              <a:gd name="f178" fmla="+- f176 0 f174"/>
              <a:gd name="f179" fmla="+- f175 0 f174"/>
              <a:gd name="f180" fmla="*/ f177 1 f2"/>
              <a:gd name="f181" fmla="*/ f179 1 387"/>
              <a:gd name="f182" fmla="*/ f178 1 978"/>
              <a:gd name="f183" fmla="*/ 232 f179 1"/>
              <a:gd name="f184" fmla="*/ 975 f178 1"/>
              <a:gd name="f185" fmla="*/ 28 f179 1"/>
              <a:gd name="f186" fmla="*/ 972 f178 1"/>
              <a:gd name="f187" fmla="*/ 8 f179 1"/>
              <a:gd name="f188" fmla="*/ 961 f178 1"/>
              <a:gd name="f189" fmla="*/ 17 f179 1"/>
              <a:gd name="f190" fmla="*/ 925 f178 1"/>
              <a:gd name="f191" fmla="*/ 43 f179 1"/>
              <a:gd name="f192" fmla="*/ 915 f178 1"/>
              <a:gd name="f193" fmla="*/ 66 f179 1"/>
              <a:gd name="f194" fmla="*/ 883 f178 1"/>
              <a:gd name="f195" fmla="*/ 765 f178 1"/>
              <a:gd name="f196" fmla="*/ 375 f178 1"/>
              <a:gd name="f197" fmla="*/ 333 f178 1"/>
              <a:gd name="f198" fmla="*/ 3 f179 1"/>
              <a:gd name="f199" fmla="*/ 317 f178 1"/>
              <a:gd name="f200" fmla="*/ 14 f179 1"/>
              <a:gd name="f201" fmla="*/ 289 f178 1"/>
              <a:gd name="f202" fmla="*/ 40 f179 1"/>
              <a:gd name="f203" fmla="*/ 274 f178 1"/>
              <a:gd name="f204" fmla="*/ 161 f179 1"/>
              <a:gd name="f205" fmla="*/ 211 f178 1"/>
              <a:gd name="f206" fmla="*/ 179 f179 1"/>
              <a:gd name="f207" fmla="*/ 182 f178 1"/>
              <a:gd name="f208" fmla="*/ 96 f178 1"/>
              <a:gd name="f209" fmla="*/ 157 f179 1"/>
              <a:gd name="f210" fmla="*/ 75 f178 1"/>
              <a:gd name="f211" fmla="*/ 125 f179 1"/>
              <a:gd name="f212" fmla="*/ 74 f178 1"/>
              <a:gd name="f213" fmla="*/ 107 f179 1"/>
              <a:gd name="f214" fmla="*/ 61 f178 1"/>
              <a:gd name="f215" fmla="*/ 126 f179 1"/>
              <a:gd name="f216" fmla="*/ 50 f178 1"/>
              <a:gd name="f217" fmla="*/ 158 f179 1"/>
              <a:gd name="f218" fmla="*/ 29 f178 1"/>
              <a:gd name="f219" fmla="*/ 15 f178 1"/>
              <a:gd name="f220" fmla="*/ 192 f179 1"/>
              <a:gd name="f221" fmla="*/ 1 f178 1"/>
              <a:gd name="f222" fmla="*/ 204 f179 1"/>
              <a:gd name="f223" fmla="*/ 244 f179 1"/>
              <a:gd name="f224" fmla="*/ 267 f179 1"/>
              <a:gd name="f225" fmla="*/ 51 f178 1"/>
              <a:gd name="f226" fmla="*/ 279 f179 1"/>
              <a:gd name="f227" fmla="*/ 62 f178 1"/>
              <a:gd name="f228" fmla="*/ 223 f179 1"/>
              <a:gd name="f229" fmla="*/ 207 f179 1"/>
              <a:gd name="f230" fmla="*/ 91 f178 1"/>
              <a:gd name="f231" fmla="*/ 205 f179 1"/>
              <a:gd name="f232" fmla="*/ 184 f178 1"/>
              <a:gd name="f233" fmla="*/ 224 f179 1"/>
              <a:gd name="f234" fmla="*/ 210 f178 1"/>
              <a:gd name="f235" fmla="*/ 359 f179 1"/>
              <a:gd name="f236" fmla="*/ 280 f178 1"/>
              <a:gd name="f237" fmla="*/ 376 f179 1"/>
              <a:gd name="f238" fmla="*/ 290 f178 1"/>
              <a:gd name="f239" fmla="*/ 385 f179 1"/>
              <a:gd name="f240" fmla="*/ 315 f178 1"/>
              <a:gd name="f241" fmla="*/ 366 f179 1"/>
              <a:gd name="f242" fmla="*/ 332 f178 1"/>
              <a:gd name="f243" fmla="*/ 328 f179 1"/>
              <a:gd name="f244" fmla="*/ 342 f178 1"/>
              <a:gd name="f245" fmla="*/ 324 f179 1"/>
              <a:gd name="f246" fmla="*/ 387 f178 1"/>
              <a:gd name="f247" fmla="*/ 873 f178 1"/>
              <a:gd name="f248" fmla="*/ 355 f179 1"/>
              <a:gd name="f249" fmla="*/ 918 f178 1"/>
              <a:gd name="f250" fmla="*/ 382 f179 1"/>
              <a:gd name="f251" fmla="*/ 944 f178 1"/>
              <a:gd name="f252" fmla="*/ 354 f179 1"/>
              <a:gd name="f253" fmla="*/ 248 f179 1"/>
              <a:gd name="f254" fmla="+- f180 0 f1"/>
              <a:gd name="f255" fmla="*/ f183 1 387"/>
              <a:gd name="f256" fmla="*/ f184 1 978"/>
              <a:gd name="f257" fmla="*/ f185 1 387"/>
              <a:gd name="f258" fmla="*/ f186 1 978"/>
              <a:gd name="f259" fmla="*/ f187 1 387"/>
              <a:gd name="f260" fmla="*/ f188 1 978"/>
              <a:gd name="f261" fmla="*/ f189 1 387"/>
              <a:gd name="f262" fmla="*/ f190 1 978"/>
              <a:gd name="f263" fmla="*/ f191 1 387"/>
              <a:gd name="f264" fmla="*/ f192 1 978"/>
              <a:gd name="f265" fmla="*/ f193 1 387"/>
              <a:gd name="f266" fmla="*/ f194 1 978"/>
              <a:gd name="f267" fmla="*/ f195 1 978"/>
              <a:gd name="f268" fmla="*/ f196 1 978"/>
              <a:gd name="f269" fmla="*/ f197 1 978"/>
              <a:gd name="f270" fmla="*/ f198 1 387"/>
              <a:gd name="f271" fmla="*/ f199 1 978"/>
              <a:gd name="f272" fmla="*/ f200 1 387"/>
              <a:gd name="f273" fmla="*/ f201 1 978"/>
              <a:gd name="f274" fmla="*/ f202 1 387"/>
              <a:gd name="f275" fmla="*/ f203 1 978"/>
              <a:gd name="f276" fmla="*/ f204 1 387"/>
              <a:gd name="f277" fmla="*/ f205 1 978"/>
              <a:gd name="f278" fmla="*/ f206 1 387"/>
              <a:gd name="f279" fmla="*/ f207 1 978"/>
              <a:gd name="f280" fmla="*/ f208 1 978"/>
              <a:gd name="f281" fmla="*/ f209 1 387"/>
              <a:gd name="f282" fmla="*/ f210 1 978"/>
              <a:gd name="f283" fmla="*/ f211 1 387"/>
              <a:gd name="f284" fmla="*/ f212 1 978"/>
              <a:gd name="f285" fmla="*/ f213 1 387"/>
              <a:gd name="f286" fmla="*/ f214 1 978"/>
              <a:gd name="f287" fmla="*/ f215 1 387"/>
              <a:gd name="f288" fmla="*/ f216 1 978"/>
              <a:gd name="f289" fmla="*/ f217 1 387"/>
              <a:gd name="f290" fmla="*/ f218 1 978"/>
              <a:gd name="f291" fmla="*/ f219 1 978"/>
              <a:gd name="f292" fmla="*/ f220 1 387"/>
              <a:gd name="f293" fmla="*/ f221 1 978"/>
              <a:gd name="f294" fmla="*/ f222 1 387"/>
              <a:gd name="f295" fmla="*/ f223 1 387"/>
              <a:gd name="f296" fmla="*/ f224 1 387"/>
              <a:gd name="f297" fmla="*/ f225 1 978"/>
              <a:gd name="f298" fmla="*/ f226 1 387"/>
              <a:gd name="f299" fmla="*/ f227 1 978"/>
              <a:gd name="f300" fmla="*/ f228 1 387"/>
              <a:gd name="f301" fmla="*/ f229 1 387"/>
              <a:gd name="f302" fmla="*/ f230 1 978"/>
              <a:gd name="f303" fmla="*/ f231 1 387"/>
              <a:gd name="f304" fmla="*/ f232 1 978"/>
              <a:gd name="f305" fmla="*/ f233 1 387"/>
              <a:gd name="f306" fmla="*/ f234 1 978"/>
              <a:gd name="f307" fmla="*/ f235 1 387"/>
              <a:gd name="f308" fmla="*/ f236 1 978"/>
              <a:gd name="f309" fmla="*/ f237 1 387"/>
              <a:gd name="f310" fmla="*/ f238 1 978"/>
              <a:gd name="f311" fmla="*/ f239 1 387"/>
              <a:gd name="f312" fmla="*/ f240 1 978"/>
              <a:gd name="f313" fmla="*/ f241 1 387"/>
              <a:gd name="f314" fmla="*/ f242 1 978"/>
              <a:gd name="f315" fmla="*/ f243 1 387"/>
              <a:gd name="f316" fmla="*/ f244 1 978"/>
              <a:gd name="f317" fmla="*/ f245 1 387"/>
              <a:gd name="f318" fmla="*/ f246 1 978"/>
              <a:gd name="f319" fmla="*/ f247 1 978"/>
              <a:gd name="f320" fmla="*/ f248 1 387"/>
              <a:gd name="f321" fmla="*/ f249 1 978"/>
              <a:gd name="f322" fmla="*/ f250 1 387"/>
              <a:gd name="f323" fmla="*/ f251 1 978"/>
              <a:gd name="f324" fmla="*/ f252 1 387"/>
              <a:gd name="f325" fmla="*/ f253 1 387"/>
              <a:gd name="f326" fmla="*/ 0 1 f181"/>
              <a:gd name="f327" fmla="*/ f175 1 f181"/>
              <a:gd name="f328" fmla="*/ 0 1 f182"/>
              <a:gd name="f329" fmla="*/ f176 1 f182"/>
              <a:gd name="f330" fmla="*/ f255 1 f181"/>
              <a:gd name="f331" fmla="*/ f256 1 f182"/>
              <a:gd name="f332" fmla="*/ f257 1 f181"/>
              <a:gd name="f333" fmla="*/ f258 1 f182"/>
              <a:gd name="f334" fmla="*/ f259 1 f181"/>
              <a:gd name="f335" fmla="*/ f260 1 f182"/>
              <a:gd name="f336" fmla="*/ f261 1 f181"/>
              <a:gd name="f337" fmla="*/ f262 1 f182"/>
              <a:gd name="f338" fmla="*/ f263 1 f181"/>
              <a:gd name="f339" fmla="*/ f264 1 f182"/>
              <a:gd name="f340" fmla="*/ f265 1 f181"/>
              <a:gd name="f341" fmla="*/ f266 1 f182"/>
              <a:gd name="f342" fmla="*/ f267 1 f182"/>
              <a:gd name="f343" fmla="*/ f268 1 f182"/>
              <a:gd name="f344" fmla="*/ f269 1 f182"/>
              <a:gd name="f345" fmla="*/ f270 1 f181"/>
              <a:gd name="f346" fmla="*/ f271 1 f182"/>
              <a:gd name="f347" fmla="*/ f272 1 f181"/>
              <a:gd name="f348" fmla="*/ f273 1 f182"/>
              <a:gd name="f349" fmla="*/ f274 1 f181"/>
              <a:gd name="f350" fmla="*/ f275 1 f182"/>
              <a:gd name="f351" fmla="*/ f276 1 f181"/>
              <a:gd name="f352" fmla="*/ f277 1 f182"/>
              <a:gd name="f353" fmla="*/ f278 1 f181"/>
              <a:gd name="f354" fmla="*/ f279 1 f182"/>
              <a:gd name="f355" fmla="*/ f280 1 f182"/>
              <a:gd name="f356" fmla="*/ f281 1 f181"/>
              <a:gd name="f357" fmla="*/ f282 1 f182"/>
              <a:gd name="f358" fmla="*/ f283 1 f181"/>
              <a:gd name="f359" fmla="*/ f284 1 f182"/>
              <a:gd name="f360" fmla="*/ f285 1 f181"/>
              <a:gd name="f361" fmla="*/ f286 1 f182"/>
              <a:gd name="f362" fmla="*/ f287 1 f181"/>
              <a:gd name="f363" fmla="*/ f288 1 f182"/>
              <a:gd name="f364" fmla="*/ f289 1 f181"/>
              <a:gd name="f365" fmla="*/ f290 1 f182"/>
              <a:gd name="f366" fmla="*/ f291 1 f182"/>
              <a:gd name="f367" fmla="*/ f292 1 f181"/>
              <a:gd name="f368" fmla="*/ f293 1 f182"/>
              <a:gd name="f369" fmla="*/ f294 1 f181"/>
              <a:gd name="f370" fmla="*/ f295 1 f181"/>
              <a:gd name="f371" fmla="*/ f296 1 f181"/>
              <a:gd name="f372" fmla="*/ f297 1 f182"/>
              <a:gd name="f373" fmla="*/ f298 1 f181"/>
              <a:gd name="f374" fmla="*/ f299 1 f182"/>
              <a:gd name="f375" fmla="*/ f300 1 f181"/>
              <a:gd name="f376" fmla="*/ f301 1 f181"/>
              <a:gd name="f377" fmla="*/ f302 1 f182"/>
              <a:gd name="f378" fmla="*/ f303 1 f181"/>
              <a:gd name="f379" fmla="*/ f304 1 f182"/>
              <a:gd name="f380" fmla="*/ f305 1 f181"/>
              <a:gd name="f381" fmla="*/ f306 1 f182"/>
              <a:gd name="f382" fmla="*/ f307 1 f181"/>
              <a:gd name="f383" fmla="*/ f308 1 f182"/>
              <a:gd name="f384" fmla="*/ f309 1 f181"/>
              <a:gd name="f385" fmla="*/ f310 1 f182"/>
              <a:gd name="f386" fmla="*/ f311 1 f181"/>
              <a:gd name="f387" fmla="*/ f312 1 f182"/>
              <a:gd name="f388" fmla="*/ f313 1 f181"/>
              <a:gd name="f389" fmla="*/ f314 1 f182"/>
              <a:gd name="f390" fmla="*/ f315 1 f181"/>
              <a:gd name="f391" fmla="*/ f316 1 f182"/>
              <a:gd name="f392" fmla="*/ f317 1 f181"/>
              <a:gd name="f393" fmla="*/ f318 1 f182"/>
              <a:gd name="f394" fmla="*/ f319 1 f182"/>
              <a:gd name="f395" fmla="*/ f320 1 f181"/>
              <a:gd name="f396" fmla="*/ f321 1 f182"/>
              <a:gd name="f397" fmla="*/ f322 1 f181"/>
              <a:gd name="f398" fmla="*/ f323 1 f182"/>
              <a:gd name="f399" fmla="*/ f324 1 f181"/>
              <a:gd name="f400" fmla="*/ f325 1 f181"/>
              <a:gd name="f401" fmla="*/ f326 f172 1"/>
              <a:gd name="f402" fmla="*/ f327 f172 1"/>
              <a:gd name="f403" fmla="*/ f329 f173 1"/>
              <a:gd name="f404" fmla="*/ f328 f173 1"/>
              <a:gd name="f405" fmla="*/ f330 f172 1"/>
              <a:gd name="f406" fmla="*/ f331 f173 1"/>
              <a:gd name="f407" fmla="*/ f332 f172 1"/>
              <a:gd name="f408" fmla="*/ f333 f173 1"/>
              <a:gd name="f409" fmla="*/ f334 f172 1"/>
              <a:gd name="f410" fmla="*/ f335 f173 1"/>
              <a:gd name="f411" fmla="*/ f336 f172 1"/>
              <a:gd name="f412" fmla="*/ f337 f173 1"/>
              <a:gd name="f413" fmla="*/ f338 f172 1"/>
              <a:gd name="f414" fmla="*/ f339 f173 1"/>
              <a:gd name="f415" fmla="*/ f340 f172 1"/>
              <a:gd name="f416" fmla="*/ f341 f173 1"/>
              <a:gd name="f417" fmla="*/ f342 f173 1"/>
              <a:gd name="f418" fmla="*/ f343 f173 1"/>
              <a:gd name="f419" fmla="*/ f344 f173 1"/>
              <a:gd name="f420" fmla="*/ f345 f172 1"/>
              <a:gd name="f421" fmla="*/ f346 f173 1"/>
              <a:gd name="f422" fmla="*/ f347 f172 1"/>
              <a:gd name="f423" fmla="*/ f348 f173 1"/>
              <a:gd name="f424" fmla="*/ f349 f172 1"/>
              <a:gd name="f425" fmla="*/ f350 f173 1"/>
              <a:gd name="f426" fmla="*/ f351 f172 1"/>
              <a:gd name="f427" fmla="*/ f352 f173 1"/>
              <a:gd name="f428" fmla="*/ f353 f172 1"/>
              <a:gd name="f429" fmla="*/ f354 f173 1"/>
              <a:gd name="f430" fmla="*/ f355 f173 1"/>
              <a:gd name="f431" fmla="*/ f356 f172 1"/>
              <a:gd name="f432" fmla="*/ f357 f173 1"/>
              <a:gd name="f433" fmla="*/ f358 f172 1"/>
              <a:gd name="f434" fmla="*/ f359 f173 1"/>
              <a:gd name="f435" fmla="*/ f360 f172 1"/>
              <a:gd name="f436" fmla="*/ f361 f173 1"/>
              <a:gd name="f437" fmla="*/ f362 f172 1"/>
              <a:gd name="f438" fmla="*/ f363 f173 1"/>
              <a:gd name="f439" fmla="*/ f364 f172 1"/>
              <a:gd name="f440" fmla="*/ f365 f173 1"/>
              <a:gd name="f441" fmla="*/ f366 f173 1"/>
              <a:gd name="f442" fmla="*/ f367 f172 1"/>
              <a:gd name="f443" fmla="*/ f368 f173 1"/>
              <a:gd name="f444" fmla="*/ f369 f172 1"/>
              <a:gd name="f445" fmla="*/ f370 f172 1"/>
              <a:gd name="f446" fmla="*/ f371 f172 1"/>
              <a:gd name="f447" fmla="*/ f372 f173 1"/>
              <a:gd name="f448" fmla="*/ f373 f172 1"/>
              <a:gd name="f449" fmla="*/ f374 f173 1"/>
              <a:gd name="f450" fmla="*/ f375 f172 1"/>
              <a:gd name="f451" fmla="*/ f376 f172 1"/>
              <a:gd name="f452" fmla="*/ f377 f173 1"/>
              <a:gd name="f453" fmla="*/ f378 f172 1"/>
              <a:gd name="f454" fmla="*/ f379 f173 1"/>
              <a:gd name="f455" fmla="*/ f380 f172 1"/>
              <a:gd name="f456" fmla="*/ f381 f173 1"/>
              <a:gd name="f457" fmla="*/ f382 f172 1"/>
              <a:gd name="f458" fmla="*/ f383 f173 1"/>
              <a:gd name="f459" fmla="*/ f384 f172 1"/>
              <a:gd name="f460" fmla="*/ f385 f173 1"/>
              <a:gd name="f461" fmla="*/ f386 f172 1"/>
              <a:gd name="f462" fmla="*/ f387 f173 1"/>
              <a:gd name="f463" fmla="*/ f388 f172 1"/>
              <a:gd name="f464" fmla="*/ f389 f173 1"/>
              <a:gd name="f465" fmla="*/ f390 f172 1"/>
              <a:gd name="f466" fmla="*/ f391 f173 1"/>
              <a:gd name="f467" fmla="*/ f392 f172 1"/>
              <a:gd name="f468" fmla="*/ f393 f173 1"/>
              <a:gd name="f469" fmla="*/ f394 f173 1"/>
              <a:gd name="f470" fmla="*/ f395 f172 1"/>
              <a:gd name="f471" fmla="*/ f396 f173 1"/>
              <a:gd name="f472" fmla="*/ f397 f172 1"/>
              <a:gd name="f473" fmla="*/ f398 f173 1"/>
              <a:gd name="f474" fmla="*/ f399 f172 1"/>
              <a:gd name="f475" fmla="*/ f400 f172 1"/>
            </a:gdLst>
            <a:ahLst/>
            <a:cxnLst>
              <a:cxn ang="3cd4">
                <a:pos x="hc" y="t"/>
              </a:cxn>
              <a:cxn ang="0">
                <a:pos x="r" y="vc"/>
              </a:cxn>
              <a:cxn ang="cd4">
                <a:pos x="hc" y="b"/>
              </a:cxn>
              <a:cxn ang="cd2">
                <a:pos x="l" y="vc"/>
              </a:cxn>
              <a:cxn ang="f254">
                <a:pos x="f405" y="f406"/>
              </a:cxn>
              <a:cxn ang="f254">
                <a:pos x="f407" y="f408"/>
              </a:cxn>
              <a:cxn ang="f254">
                <a:pos x="f409" y="f410"/>
              </a:cxn>
              <a:cxn ang="f254">
                <a:pos x="f411" y="f412"/>
              </a:cxn>
              <a:cxn ang="f254">
                <a:pos x="f413" y="f414"/>
              </a:cxn>
              <a:cxn ang="f254">
                <a:pos x="f415" y="f416"/>
              </a:cxn>
              <a:cxn ang="f254">
                <a:pos x="f415" y="f417"/>
              </a:cxn>
              <a:cxn ang="f254">
                <a:pos x="f415" y="f418"/>
              </a:cxn>
              <a:cxn ang="f254">
                <a:pos x="f407" y="f419"/>
              </a:cxn>
              <a:cxn ang="f254">
                <a:pos x="f420" y="f421"/>
              </a:cxn>
              <a:cxn ang="f254">
                <a:pos x="f422" y="f423"/>
              </a:cxn>
              <a:cxn ang="f254">
                <a:pos x="f424" y="f425"/>
              </a:cxn>
              <a:cxn ang="f254">
                <a:pos x="f426" y="f427"/>
              </a:cxn>
              <a:cxn ang="f254">
                <a:pos x="f428" y="f429"/>
              </a:cxn>
              <a:cxn ang="f254">
                <a:pos x="f428" y="f430"/>
              </a:cxn>
              <a:cxn ang="f254">
                <a:pos x="f431" y="f432"/>
              </a:cxn>
              <a:cxn ang="f254">
                <a:pos x="f433" y="f434"/>
              </a:cxn>
              <a:cxn ang="f254">
                <a:pos x="f435" y="f436"/>
              </a:cxn>
              <a:cxn ang="f254">
                <a:pos x="f437" y="f438"/>
              </a:cxn>
              <a:cxn ang="f254">
                <a:pos x="f439" y="f438"/>
              </a:cxn>
              <a:cxn ang="f254">
                <a:pos x="f428" y="f440"/>
              </a:cxn>
              <a:cxn ang="f254">
                <a:pos x="f428" y="f441"/>
              </a:cxn>
              <a:cxn ang="f254">
                <a:pos x="f442" y="f443"/>
              </a:cxn>
              <a:cxn ang="f254">
                <a:pos x="f444" y="f441"/>
              </a:cxn>
              <a:cxn ang="f254">
                <a:pos x="f445" y="f438"/>
              </a:cxn>
              <a:cxn ang="f254">
                <a:pos x="f446" y="f447"/>
              </a:cxn>
              <a:cxn ang="f254">
                <a:pos x="f448" y="f449"/>
              </a:cxn>
              <a:cxn ang="f254">
                <a:pos x="f446" y="f434"/>
              </a:cxn>
              <a:cxn ang="f254">
                <a:pos x="f450" y="f432"/>
              </a:cxn>
              <a:cxn ang="f254">
                <a:pos x="f451" y="f452"/>
              </a:cxn>
              <a:cxn ang="f254">
                <a:pos x="f453" y="f454"/>
              </a:cxn>
              <a:cxn ang="f254">
                <a:pos x="f455" y="f456"/>
              </a:cxn>
              <a:cxn ang="f254">
                <a:pos x="f457" y="f458"/>
              </a:cxn>
              <a:cxn ang="f254">
                <a:pos x="f459" y="f460"/>
              </a:cxn>
              <a:cxn ang="f254">
                <a:pos x="f461" y="f462"/>
              </a:cxn>
              <a:cxn ang="f254">
                <a:pos x="f463" y="f464"/>
              </a:cxn>
              <a:cxn ang="f254">
                <a:pos x="f465" y="f466"/>
              </a:cxn>
              <a:cxn ang="f254">
                <a:pos x="f467" y="f468"/>
              </a:cxn>
              <a:cxn ang="f254">
                <a:pos x="f467" y="f469"/>
              </a:cxn>
              <a:cxn ang="f254">
                <a:pos x="f470" y="f471"/>
              </a:cxn>
              <a:cxn ang="f254">
                <a:pos x="f472" y="f473"/>
              </a:cxn>
              <a:cxn ang="f254">
                <a:pos x="f474" y="f406"/>
              </a:cxn>
              <a:cxn ang="f254">
                <a:pos x="f475" y="f406"/>
              </a:cxn>
              <a:cxn ang="f254">
                <a:pos x="f405" y="f406"/>
              </a:cxn>
            </a:cxnLst>
            <a:rect l="f401" t="f404" r="f402" b="f403"/>
            <a:pathLst>
              <a:path w="387" h="978">
                <a:moveTo>
                  <a:pt x="f8" y="f9"/>
                </a:moveTo>
                <a:cubicBezTo>
                  <a:pt x="f10" y="f7"/>
                  <a:pt x="f11" y="f12"/>
                  <a:pt x="f13" y="f12"/>
                </a:cubicBezTo>
                <a:cubicBezTo>
                  <a:pt x="f14" y="f12"/>
                  <a:pt x="f15" y="f16"/>
                  <a:pt x="f17" y="f18"/>
                </a:cubicBezTo>
                <a:cubicBezTo>
                  <a:pt x="f19" y="f20"/>
                  <a:pt x="f21" y="f22"/>
                  <a:pt x="f23" y="f24"/>
                </a:cubicBezTo>
                <a:cubicBezTo>
                  <a:pt x="f25" y="f26"/>
                  <a:pt x="f27" y="f28"/>
                  <a:pt x="f29" y="f30"/>
                </a:cubicBezTo>
                <a:cubicBezTo>
                  <a:pt x="f31" y="f32"/>
                  <a:pt x="f33" y="f34"/>
                  <a:pt x="f33" y="f35"/>
                </a:cubicBezTo>
                <a:cubicBezTo>
                  <a:pt x="f36" y="f37"/>
                  <a:pt x="f33" y="f38"/>
                  <a:pt x="f33" y="f39"/>
                </a:cubicBezTo>
                <a:cubicBezTo>
                  <a:pt x="f33" y="f40"/>
                  <a:pt x="f33" y="f41"/>
                  <a:pt x="f33" y="f42"/>
                </a:cubicBezTo>
                <a:cubicBezTo>
                  <a:pt x="f33" y="f43"/>
                  <a:pt x="f44" y="f45"/>
                  <a:pt x="f13" y="f46"/>
                </a:cubicBezTo>
                <a:cubicBezTo>
                  <a:pt x="f23" y="f47"/>
                  <a:pt x="f19" y="f48"/>
                  <a:pt x="f49" y="f50"/>
                </a:cubicBezTo>
                <a:cubicBezTo>
                  <a:pt x="f5" y="f51"/>
                  <a:pt x="f52" y="f53"/>
                  <a:pt x="f54" y="f55"/>
                </a:cubicBezTo>
                <a:cubicBezTo>
                  <a:pt x="f56" y="f57"/>
                  <a:pt x="f58" y="f59"/>
                  <a:pt x="f60" y="f61"/>
                </a:cubicBezTo>
                <a:cubicBezTo>
                  <a:pt x="f62" y="f63"/>
                  <a:pt x="f64" y="f8"/>
                  <a:pt x="f65" y="f66"/>
                </a:cubicBezTo>
                <a:cubicBezTo>
                  <a:pt x="f67" y="f68"/>
                  <a:pt x="f69" y="f70"/>
                  <a:pt x="f69" y="f71"/>
                </a:cubicBezTo>
                <a:cubicBezTo>
                  <a:pt x="f72" y="f73"/>
                  <a:pt x="f72" y="f74"/>
                  <a:pt x="f69" y="f11"/>
                </a:cubicBezTo>
                <a:cubicBezTo>
                  <a:pt x="f69" y="f75"/>
                  <a:pt x="f76" y="f77"/>
                  <a:pt x="f78" y="f79"/>
                </a:cubicBezTo>
                <a:cubicBezTo>
                  <a:pt x="f80" y="f79"/>
                  <a:pt x="f81" y="f82"/>
                  <a:pt x="f83" y="f77"/>
                </a:cubicBezTo>
                <a:cubicBezTo>
                  <a:pt x="f84" y="f85"/>
                  <a:pt x="f86" y="f79"/>
                  <a:pt x="f87" y="f88"/>
                </a:cubicBezTo>
                <a:cubicBezTo>
                  <a:pt x="f89" y="f90"/>
                  <a:pt x="f84" y="f91"/>
                  <a:pt x="f92" y="f91"/>
                </a:cubicBezTo>
                <a:cubicBezTo>
                  <a:pt x="f93" y="f91"/>
                  <a:pt x="f94" y="f91"/>
                  <a:pt x="f95" y="f91"/>
                </a:cubicBezTo>
                <a:cubicBezTo>
                  <a:pt x="f67" y="f91"/>
                  <a:pt x="f69" y="f29"/>
                  <a:pt x="f69" y="f96"/>
                </a:cubicBezTo>
                <a:cubicBezTo>
                  <a:pt x="f72" y="f97"/>
                  <a:pt x="f69" y="f98"/>
                  <a:pt x="f69" y="f99"/>
                </a:cubicBezTo>
                <a:cubicBezTo>
                  <a:pt x="f69" y="f19"/>
                  <a:pt x="f100" y="f101"/>
                  <a:pt x="f102" y="f101"/>
                </a:cubicBezTo>
                <a:cubicBezTo>
                  <a:pt x="f103" y="f5"/>
                  <a:pt x="f104" y="f19"/>
                  <a:pt x="f105" y="f99"/>
                </a:cubicBezTo>
                <a:cubicBezTo>
                  <a:pt x="f106" y="f91"/>
                  <a:pt x="f106" y="f91"/>
                  <a:pt x="f107" y="f91"/>
                </a:cubicBezTo>
                <a:cubicBezTo>
                  <a:pt x="f108" y="f91"/>
                  <a:pt x="f109" y="f91"/>
                  <a:pt x="f110" y="f111"/>
                </a:cubicBezTo>
                <a:cubicBezTo>
                  <a:pt x="f61" y="f111"/>
                  <a:pt x="f112" y="f113"/>
                  <a:pt x="f112" y="f44"/>
                </a:cubicBezTo>
                <a:cubicBezTo>
                  <a:pt x="f112" y="f114"/>
                  <a:pt x="f61" y="f85"/>
                  <a:pt x="f110" y="f77"/>
                </a:cubicBezTo>
                <a:cubicBezTo>
                  <a:pt x="f108" y="f79"/>
                  <a:pt x="f115" y="f79"/>
                  <a:pt x="f116" y="f79"/>
                </a:cubicBezTo>
                <a:cubicBezTo>
                  <a:pt x="f117" y="f79"/>
                  <a:pt x="f106" y="f62"/>
                  <a:pt x="f118" y="f119"/>
                </a:cubicBezTo>
                <a:cubicBezTo>
                  <a:pt x="f104" y="f120"/>
                  <a:pt x="f68" y="f73"/>
                  <a:pt x="f68" y="f121"/>
                </a:cubicBezTo>
                <a:cubicBezTo>
                  <a:pt x="f68" y="f122"/>
                  <a:pt x="f117" y="f68"/>
                  <a:pt x="f123" y="f124"/>
                </a:cubicBezTo>
                <a:cubicBezTo>
                  <a:pt x="f125" y="f126"/>
                  <a:pt x="f127" y="f128"/>
                  <a:pt x="f129" y="f130"/>
                </a:cubicBezTo>
                <a:cubicBezTo>
                  <a:pt x="f131" y="f57"/>
                  <a:pt x="f132" y="f133"/>
                  <a:pt x="f134" y="f135"/>
                </a:cubicBezTo>
                <a:cubicBezTo>
                  <a:pt x="f136" y="f53"/>
                  <a:pt x="f6" y="f51"/>
                  <a:pt x="f137" y="f138"/>
                </a:cubicBezTo>
                <a:cubicBezTo>
                  <a:pt x="f139" y="f140"/>
                  <a:pt x="f42" y="f48"/>
                  <a:pt x="f141" y="f47"/>
                </a:cubicBezTo>
                <a:cubicBezTo>
                  <a:pt x="f142" y="f45"/>
                  <a:pt x="f143" y="f144"/>
                  <a:pt x="f145" y="f146"/>
                </a:cubicBezTo>
                <a:cubicBezTo>
                  <a:pt x="f147" y="f148"/>
                  <a:pt x="f149" y="f150"/>
                  <a:pt x="f149" y="f6"/>
                </a:cubicBezTo>
                <a:cubicBezTo>
                  <a:pt x="f149" y="f151"/>
                  <a:pt x="f149" y="f152"/>
                  <a:pt x="f149" y="f153"/>
                </a:cubicBezTo>
                <a:cubicBezTo>
                  <a:pt x="f149" y="f154"/>
                  <a:pt x="f149" y="f154"/>
                  <a:pt x="f148" y="f155"/>
                </a:cubicBezTo>
                <a:cubicBezTo>
                  <a:pt x="f156" y="f157"/>
                  <a:pt x="f158" y="f159"/>
                  <a:pt x="f160" y="f161"/>
                </a:cubicBezTo>
                <a:cubicBezTo>
                  <a:pt x="f136" y="f162"/>
                  <a:pt x="f163" y="f164"/>
                  <a:pt x="f165" y="f9"/>
                </a:cubicBezTo>
                <a:cubicBezTo>
                  <a:pt x="f166" y="f167"/>
                  <a:pt x="f57" y="f9"/>
                  <a:pt x="f168" y="f9"/>
                </a:cubicBezTo>
                <a:cubicBezTo>
                  <a:pt x="f169" y="f9"/>
                  <a:pt x="f170" y="f9"/>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7" name="Trapecio 6">
            <a:extLst>
              <a:ext uri="{FF2B5EF4-FFF2-40B4-BE49-F238E27FC236}">
                <a16:creationId xmlns:a16="http://schemas.microsoft.com/office/drawing/2014/main" id="{143067E0-6D5E-44C3-9C32-7903EBA6F306}"/>
              </a:ext>
            </a:extLst>
          </p:cNvPr>
          <p:cNvSpPr/>
          <p:nvPr/>
        </p:nvSpPr>
        <p:spPr>
          <a:xfrm>
            <a:off x="1696449" y="5065291"/>
            <a:ext cx="5606716" cy="90232"/>
          </a:xfrm>
          <a:custGeom>
            <a:avLst>
              <a:gd name="f8" fmla="val 25000"/>
            </a:avLst>
            <a:gdLst>
              <a:gd name="f1" fmla="val 10800000"/>
              <a:gd name="f2" fmla="val 5400000"/>
              <a:gd name="f3" fmla="val 180"/>
              <a:gd name="f4" fmla="val w"/>
              <a:gd name="f5" fmla="val h"/>
              <a:gd name="f6" fmla="val ss"/>
              <a:gd name="f7" fmla="val 0"/>
              <a:gd name="f8" fmla="val 25000"/>
              <a:gd name="f9" fmla="+- 0 0 -270"/>
              <a:gd name="f10" fmla="+- 0 0 -9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 f35 1 3"/>
              <a:gd name="f41" fmla="*/ f36 1 4"/>
              <a:gd name="f42" fmla="min f36 f35"/>
              <a:gd name="f43" fmla="*/ 50000 f36 1"/>
              <a:gd name="f44" fmla="+- f14 f39 0"/>
              <a:gd name="f45" fmla="*/ f43 1 f42"/>
              <a:gd name="f46" fmla="*/ f42 f15 1"/>
              <a:gd name="f47" fmla="*/ f41 f15 1"/>
              <a:gd name="f48" fmla="*/ f40 f15 1"/>
              <a:gd name="f49" fmla="*/ f46 1 200000"/>
              <a:gd name="f50" fmla="*/ f46 1 100000"/>
              <a:gd name="f51" fmla="*/ f47 1 f45"/>
              <a:gd name="f52" fmla="*/ f48 1 f45"/>
              <a:gd name="f53" fmla="*/ f44 f29 1"/>
              <a:gd name="f54" fmla="+- f32 0 f50"/>
              <a:gd name="f55" fmla="+- f32 0 f49"/>
              <a:gd name="f56" fmla="+- f32 0 f51"/>
              <a:gd name="f57" fmla="*/ f51 f29 1"/>
              <a:gd name="f58" fmla="*/ f52 f29 1"/>
              <a:gd name="f59" fmla="*/ f50 f29 1"/>
              <a:gd name="f60" fmla="*/ f49 f29 1"/>
              <a:gd name="f61" fmla="*/ f56 f29 1"/>
              <a:gd name="f62" fmla="*/ f54 f29 1"/>
              <a:gd name="f63" fmla="*/ f55 f29 1"/>
            </a:gdLst>
            <a:ahLst/>
            <a:cxnLst>
              <a:cxn ang="3cd4">
                <a:pos x="hc" y="t"/>
              </a:cxn>
              <a:cxn ang="0">
                <a:pos x="r" y="vc"/>
              </a:cxn>
              <a:cxn ang="cd4">
                <a:pos x="hc" y="b"/>
              </a:cxn>
              <a:cxn ang="cd2">
                <a:pos x="l" y="vc"/>
              </a:cxn>
              <a:cxn ang="f27">
                <a:pos x="f60" y="f53"/>
              </a:cxn>
              <a:cxn ang="f28">
                <a:pos x="f63" y="f53"/>
              </a:cxn>
            </a:cxnLst>
            <a:rect l="f57" t="f58" r="f61" b="f37"/>
            <a:pathLst>
              <a:path>
                <a:moveTo>
                  <a:pt x="f34" y="f37"/>
                </a:moveTo>
                <a:lnTo>
                  <a:pt x="f59" y="f34"/>
                </a:lnTo>
                <a:lnTo>
                  <a:pt x="f62" y="f34"/>
                </a:lnTo>
                <a:lnTo>
                  <a:pt x="f38" y="f37"/>
                </a:lnTo>
                <a:close/>
              </a:path>
            </a:pathLst>
          </a:custGeom>
          <a:solidFill>
            <a:srgbClr val="BF62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name="Slide9">
    <p:bg>
      <p:bgPr>
        <a:solidFill>
          <a:srgbClr val="FFFFFF"/>
        </a:solidFill>
        <a:effectLst/>
      </p:bgPr>
    </p:bg>
    <p:spTree>
      <p:nvGrpSpPr>
        <p:cNvPr id="1" name=""/>
        <p:cNvGrpSpPr/>
        <p:nvPr/>
      </p:nvGrpSpPr>
      <p:grpSpPr>
        <a:xfrm>
          <a:off x="0" y="0"/>
          <a:ext cx="0" cy="0"/>
          <a:chOff x="0" y="0"/>
          <a:chExt cx="0" cy="0"/>
        </a:xfrm>
      </p:grpSpPr>
      <p:sp>
        <p:nvSpPr>
          <p:cNvPr id="2" name="Trapecio 21">
            <a:extLst>
              <a:ext uri="{FF2B5EF4-FFF2-40B4-BE49-F238E27FC236}">
                <a16:creationId xmlns:a16="http://schemas.microsoft.com/office/drawing/2014/main" id="{F6A5B17B-069F-4BA2-81E5-AE321192DEC4}"/>
              </a:ext>
            </a:extLst>
          </p:cNvPr>
          <p:cNvSpPr/>
          <p:nvPr/>
        </p:nvSpPr>
        <p:spPr>
          <a:xfrm>
            <a:off x="4374132" y="4839690"/>
            <a:ext cx="3916366" cy="330583"/>
          </a:xfrm>
          <a:custGeom>
            <a:avLst>
              <a:gd name="f8" fmla="val 25000"/>
            </a:avLst>
            <a:gdLst>
              <a:gd name="f1" fmla="val 10800000"/>
              <a:gd name="f2" fmla="val 5400000"/>
              <a:gd name="f3" fmla="val 180"/>
              <a:gd name="f4" fmla="val w"/>
              <a:gd name="f5" fmla="val h"/>
              <a:gd name="f6" fmla="val ss"/>
              <a:gd name="f7" fmla="val 0"/>
              <a:gd name="f8" fmla="val 25000"/>
              <a:gd name="f9" fmla="+- 0 0 -270"/>
              <a:gd name="f10" fmla="+- 0 0 -9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 f35 1 3"/>
              <a:gd name="f41" fmla="*/ f36 1 4"/>
              <a:gd name="f42" fmla="min f36 f35"/>
              <a:gd name="f43" fmla="*/ 50000 f36 1"/>
              <a:gd name="f44" fmla="+- f14 f39 0"/>
              <a:gd name="f45" fmla="*/ f43 1 f42"/>
              <a:gd name="f46" fmla="*/ f42 f15 1"/>
              <a:gd name="f47" fmla="*/ f41 f15 1"/>
              <a:gd name="f48" fmla="*/ f40 f15 1"/>
              <a:gd name="f49" fmla="*/ f46 1 200000"/>
              <a:gd name="f50" fmla="*/ f46 1 100000"/>
              <a:gd name="f51" fmla="*/ f47 1 f45"/>
              <a:gd name="f52" fmla="*/ f48 1 f45"/>
              <a:gd name="f53" fmla="*/ f44 f29 1"/>
              <a:gd name="f54" fmla="+- f32 0 f50"/>
              <a:gd name="f55" fmla="+- f32 0 f49"/>
              <a:gd name="f56" fmla="+- f32 0 f51"/>
              <a:gd name="f57" fmla="*/ f51 f29 1"/>
              <a:gd name="f58" fmla="*/ f52 f29 1"/>
              <a:gd name="f59" fmla="*/ f50 f29 1"/>
              <a:gd name="f60" fmla="*/ f49 f29 1"/>
              <a:gd name="f61" fmla="*/ f56 f29 1"/>
              <a:gd name="f62" fmla="*/ f54 f29 1"/>
              <a:gd name="f63" fmla="*/ f55 f29 1"/>
            </a:gdLst>
            <a:ahLst/>
            <a:cxnLst>
              <a:cxn ang="3cd4">
                <a:pos x="hc" y="t"/>
              </a:cxn>
              <a:cxn ang="0">
                <a:pos x="r" y="vc"/>
              </a:cxn>
              <a:cxn ang="cd4">
                <a:pos x="hc" y="b"/>
              </a:cxn>
              <a:cxn ang="cd2">
                <a:pos x="l" y="vc"/>
              </a:cxn>
              <a:cxn ang="f27">
                <a:pos x="f60" y="f53"/>
              </a:cxn>
              <a:cxn ang="f28">
                <a:pos x="f63" y="f53"/>
              </a:cxn>
            </a:cxnLst>
            <a:rect l="f57" t="f58" r="f61" b="f37"/>
            <a:pathLst>
              <a:path>
                <a:moveTo>
                  <a:pt x="f34" y="f37"/>
                </a:moveTo>
                <a:lnTo>
                  <a:pt x="f59" y="f34"/>
                </a:lnTo>
                <a:lnTo>
                  <a:pt x="f62" y="f34"/>
                </a:lnTo>
                <a:lnTo>
                  <a:pt x="f38" y="f37"/>
                </a:lnTo>
                <a:close/>
              </a:path>
            </a:pathLst>
          </a:custGeom>
          <a:solidFill>
            <a:srgbClr val="BF62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pic>
        <p:nvPicPr>
          <p:cNvPr id="3" name="Picture 2" descr="sorprendido poco de bruja - halloween niños fotografías e imágenes de stock">
            <a:extLst>
              <a:ext uri="{FF2B5EF4-FFF2-40B4-BE49-F238E27FC236}">
                <a16:creationId xmlns:a16="http://schemas.microsoft.com/office/drawing/2014/main" id="{408F819B-7212-42BE-A1E7-E566BD080A19}"/>
              </a:ext>
            </a:extLst>
          </p:cNvPr>
          <p:cNvPicPr>
            <a:picLocks noChangeAspect="1"/>
          </p:cNvPicPr>
          <p:nvPr/>
        </p:nvPicPr>
        <p:blipFill>
          <a:blip r:embed="rId3"/>
          <a:stretch>
            <a:fillRect/>
          </a:stretch>
        </p:blipFill>
        <p:spPr>
          <a:xfrm>
            <a:off x="5925" y="2395"/>
            <a:ext cx="3429000" cy="5143499"/>
          </a:xfrm>
          <a:prstGeom prst="rect">
            <a:avLst/>
          </a:prstGeom>
          <a:noFill/>
          <a:ln cap="flat">
            <a:noFill/>
          </a:ln>
        </p:spPr>
      </p:pic>
      <p:sp>
        <p:nvSpPr>
          <p:cNvPr id="4" name="Google Shape;395;p42">
            <a:extLst>
              <a:ext uri="{FF2B5EF4-FFF2-40B4-BE49-F238E27FC236}">
                <a16:creationId xmlns:a16="http://schemas.microsoft.com/office/drawing/2014/main" id="{99450F80-B979-4B8A-8A31-1A76AD889B3E}"/>
              </a:ext>
            </a:extLst>
          </p:cNvPr>
          <p:cNvSpPr/>
          <p:nvPr/>
        </p:nvSpPr>
        <p:spPr>
          <a:xfrm>
            <a:off x="3426851" y="0"/>
            <a:ext cx="1943950" cy="1463250"/>
          </a:xfrm>
          <a:custGeom>
            <a:avLst/>
            <a:gdLst>
              <a:gd name="f0" fmla="val w"/>
              <a:gd name="f1" fmla="val h"/>
              <a:gd name="f2" fmla="val 0"/>
              <a:gd name="f3" fmla="val 285036"/>
              <a:gd name="f4" fmla="val 214553"/>
              <a:gd name="f5" fmla="val 191519"/>
              <a:gd name="f6" fmla="val 49973"/>
              <a:gd name="f7" fmla="val 190560"/>
              <a:gd name="f8" fmla="val 50910"/>
              <a:gd name="f9" fmla="val 177972"/>
              <a:gd name="f10" fmla="val 63788"/>
              <a:gd name="f11" fmla="val 174021"/>
              <a:gd name="f12" fmla="val 77470"/>
              <a:gd name="f13" fmla="val 170450"/>
              <a:gd name="f14" fmla="val 89768"/>
              <a:gd name="f15" fmla="val 169446"/>
              <a:gd name="f16" fmla="val 115903"/>
              <a:gd name="f17" fmla="val 169223"/>
              <a:gd name="f18" fmla="val 122978"/>
              <a:gd name="f19" fmla="val 132397"/>
              <a:gd name="f20" fmla="val 133156"/>
              <a:gd name="f21" fmla="val 168084"/>
              <a:gd name="f22" fmla="val 125009"/>
              <a:gd name="f23" fmla="val 168040"/>
              <a:gd name="f24" fmla="val 124920"/>
              <a:gd name="f25" fmla="val 168017"/>
              <a:gd name="f26" fmla="val 124853"/>
              <a:gd name="f27" fmla="val 124764"/>
              <a:gd name="f28" fmla="val 124719"/>
              <a:gd name="f29" fmla="val 124049"/>
              <a:gd name="f30" fmla="val 122956"/>
              <a:gd name="f31" fmla="val 85728"/>
              <a:gd name="f32" fmla="val 164603"/>
              <a:gd name="f33" fmla="val 71109"/>
              <a:gd name="f34" fmla="val 155742"/>
              <a:gd name="f35" fmla="val 69859"/>
              <a:gd name="f36" fmla="val 154470"/>
              <a:gd name="f37" fmla="val 69747"/>
              <a:gd name="f38" fmla="val 99520"/>
              <a:gd name="f39" fmla="val 99097"/>
              <a:gd name="f40" fmla="val 70483"/>
              <a:gd name="f41" fmla="val 132776"/>
              <a:gd name="f42" fmla="val 69300"/>
              <a:gd name="f43" fmla="val 134160"/>
              <a:gd name="f44" fmla="val 68854"/>
              <a:gd name="f45" fmla="val 135544"/>
              <a:gd name="f46" fmla="val 63765"/>
              <a:gd name="f47" fmla="val 151457"/>
              <a:gd name="f48" fmla="val 162125"/>
              <a:gd name="f49" fmla="val 183909"/>
              <a:gd name="f50" fmla="val 184668"/>
              <a:gd name="f51" fmla="val 62605"/>
              <a:gd name="f52" fmla="val 154894"/>
              <a:gd name="f53" fmla="val 61734"/>
              <a:gd name="f54" fmla="val 148020"/>
              <a:gd name="f55" fmla="val 58833"/>
              <a:gd name="f56" fmla="val 147306"/>
              <a:gd name="f57" fmla="val 58007"/>
              <a:gd name="f58" fmla="val 147239"/>
              <a:gd name="f59" fmla="val 28256"/>
              <a:gd name="f60" fmla="val 181766"/>
              <a:gd name="f61" fmla="val 27943"/>
              <a:gd name="f62" fmla="val 182369"/>
              <a:gd name="f63" fmla="val 24261"/>
              <a:gd name="f64" fmla="val 189979"/>
              <a:gd name="f65" fmla="val 23971"/>
              <a:gd name="f66" fmla="val 197055"/>
              <a:gd name="f67" fmla="val 213481"/>
              <a:gd name="f68" fmla="val 213794"/>
              <a:gd name="f69" fmla="val 23725"/>
              <a:gd name="f70" fmla="val 214039"/>
              <a:gd name="f71" fmla="val 23413"/>
              <a:gd name="f72" fmla="val 23100"/>
              <a:gd name="f73" fmla="val 22855"/>
              <a:gd name="f74" fmla="val 22832"/>
              <a:gd name="f75" fmla="val 213392"/>
              <a:gd name="f76" fmla="val 22564"/>
              <a:gd name="f77" fmla="val 204531"/>
              <a:gd name="f78" fmla="val 197032"/>
              <a:gd name="f79" fmla="val 188060"/>
              <a:gd name="f80" fmla="val 212789"/>
              <a:gd name="f81" fmla="val 30756"/>
              <a:gd name="f82" fmla="val 177124"/>
              <a:gd name="f83" fmla="val 32095"/>
              <a:gd name="f84" fmla="val 137396"/>
              <a:gd name="f85" fmla="val 7499"/>
              <a:gd name="f86" fmla="val 117220"/>
              <a:gd name="f87" fmla="val 5178"/>
              <a:gd name="f88" fmla="val 115412"/>
              <a:gd name="f89" fmla="val 116305"/>
              <a:gd name="f90" fmla="val 115144"/>
              <a:gd name="f91" fmla="val 5245"/>
              <a:gd name="f92" fmla="val 114251"/>
              <a:gd name="f93" fmla="val 15891"/>
              <a:gd name="f94" fmla="val 112399"/>
              <a:gd name="f95" fmla="val 16739"/>
              <a:gd name="f96" fmla="val 110747"/>
              <a:gd name="f97" fmla="val 21181"/>
              <a:gd name="f98" fmla="val 100726"/>
              <a:gd name="f99" fmla="val 10066"/>
              <a:gd name="f100" fmla="val 89388"/>
              <a:gd name="f101" fmla="val 88272"/>
              <a:gd name="f102" fmla="val 87134"/>
              <a:gd name="f103" fmla="val 1473"/>
              <a:gd name="f104" fmla="val 86866"/>
              <a:gd name="f105" fmla="val 30465"/>
              <a:gd name="f106" fmla="val 81376"/>
              <a:gd name="f107" fmla="val 41603"/>
              <a:gd name="f108" fmla="val 39528"/>
              <a:gd name="f109" fmla="val 3683"/>
              <a:gd name="f110" fmla="val 1"/>
              <a:gd name="f111" fmla="val 5267"/>
              <a:gd name="f112" fmla="val 37407"/>
              <a:gd name="f113" fmla="val 33479"/>
              <a:gd name="f114" fmla="val 37875"/>
              <a:gd name="f115" fmla="val 33792"/>
              <a:gd name="f116" fmla="val 46736"/>
              <a:gd name="f117" fmla="val 39505"/>
              <a:gd name="f118" fmla="val 58699"/>
              <a:gd name="f119" fmla="val 36894"/>
              <a:gd name="f120" fmla="val 70015"/>
              <a:gd name="f121" fmla="val 34439"/>
              <a:gd name="f122" fmla="val 80371"/>
              <a:gd name="f123" fmla="val 25534"/>
              <a:gd name="f124" fmla="val 89499"/>
              <a:gd name="f125" fmla="val 10468"/>
              <a:gd name="f126" fmla="val 88406"/>
              <a:gd name="f127" fmla="val 89566"/>
              <a:gd name="f128" fmla="val 90637"/>
              <a:gd name="f129" fmla="val 10446"/>
              <a:gd name="f130" fmla="val 91374"/>
              <a:gd name="f131" fmla="val 11741"/>
              <a:gd name="f132" fmla="val 100324"/>
              <a:gd name="f133" fmla="val 27118"/>
              <a:gd name="f134" fmla="val 117085"/>
              <a:gd name="f135" fmla="val 31917"/>
              <a:gd name="f136" fmla="val 128245"/>
              <a:gd name="f137" fmla="val 35109"/>
              <a:gd name="f138" fmla="val 140431"/>
              <a:gd name="f139" fmla="val 33011"/>
              <a:gd name="f140" fmla="val 153287"/>
              <a:gd name="f141" fmla="val 25668"/>
              <a:gd name="f142" fmla="val 172570"/>
              <a:gd name="f143" fmla="val 173999"/>
              <a:gd name="f144" fmla="val 164469"/>
              <a:gd name="f145" fmla="val 12678"/>
              <a:gd name="f146" fmla="val 166745"/>
              <a:gd name="f147" fmla="val 19932"/>
              <a:gd name="f148" fmla="val 171231"/>
              <a:gd name="f149" fmla="val 25333"/>
              <a:gd name="f150" fmla="val 177838"/>
              <a:gd name="f151" fmla="val 28725"/>
              <a:gd name="f152" fmla="val 197144"/>
              <a:gd name="f153" fmla="val 38724"/>
              <a:gd name="f154" fmla="val 228613"/>
              <a:gd name="f155" fmla="val 28636"/>
              <a:gd name="f156" fmla="val 229618"/>
              <a:gd name="f157" fmla="val 28324"/>
              <a:gd name="f158" fmla="val 282625"/>
              <a:gd name="f159" fmla="val 186721"/>
              <a:gd name="f160" fmla="val 189957"/>
              <a:gd name="f161" fmla="val 24462"/>
              <a:gd name="f162" fmla="val 188172"/>
              <a:gd name="f163" fmla="val 25042"/>
              <a:gd name="f164" fmla="val 186431"/>
              <a:gd name="f165" fmla="val 25711"/>
              <a:gd name="f166" fmla="val 184712"/>
              <a:gd name="f167" fmla="val 102155"/>
              <a:gd name="f168" fmla="val 169959"/>
              <a:gd name="f169" fmla="val 93115"/>
              <a:gd name="f170" fmla="val 171120"/>
              <a:gd name="f171" fmla="val 83384"/>
              <a:gd name="f172" fmla="val 172928"/>
              <a:gd name="f173" fmla="val 77157"/>
              <a:gd name="f174" fmla="val 176030"/>
              <a:gd name="f175" fmla="val 66422"/>
              <a:gd name="f176" fmla="val 184310"/>
              <a:gd name="f177" fmla="val 56200"/>
              <a:gd name="f178" fmla="val 188395"/>
              <a:gd name="f179" fmla="val 51625"/>
              <a:gd name="f180" fmla="val 61869"/>
              <a:gd name="f181" fmla="val 185806"/>
              <a:gd name="f182" fmla="val 51714"/>
              <a:gd name="f183" fmla="val 167549"/>
              <a:gd name="f184" fmla="val 55731"/>
              <a:gd name="f185" fmla="val 141659"/>
              <a:gd name="f186" fmla="val 48768"/>
              <a:gd name="f187" fmla="val 138110"/>
              <a:gd name="f188" fmla="val 47786"/>
              <a:gd name="f189" fmla="val 134316"/>
              <a:gd name="f190" fmla="val 52807"/>
              <a:gd name="f191" fmla="val 141748"/>
              <a:gd name="f192" fmla="val 59771"/>
              <a:gd name="f193" fmla="val 165227"/>
              <a:gd name="f194" fmla="val 61445"/>
              <a:gd name="f195" fmla="val 167325"/>
              <a:gd name="f196" fmla="val 61579"/>
              <a:gd name="f197" fmla="val 35130"/>
              <a:gd name="f198" fmla="val 109096"/>
              <a:gd name="f199" fmla="val 51066"/>
              <a:gd name="f200" fmla="val 106350"/>
              <a:gd name="f201" fmla="val 51557"/>
              <a:gd name="f202" fmla="val 100592"/>
              <a:gd name="f203" fmla="val 44102"/>
              <a:gd name="f204" fmla="val 93941"/>
              <a:gd name="f205" fmla="val 43031"/>
              <a:gd name="f206" fmla="val 93026"/>
              <a:gd name="f207" fmla="val 28033"/>
              <a:gd name="f208" fmla="val 30131"/>
              <a:gd name="f209" fmla="val 93472"/>
              <a:gd name="f210" fmla="val 36291"/>
              <a:gd name="f211" fmla="val 100458"/>
              <a:gd name="f212" fmla="val 78273"/>
              <a:gd name="f213" fmla="val 101664"/>
              <a:gd name="f214" fmla="val 95057"/>
              <a:gd name="f215" fmla="val 98762"/>
              <a:gd name="f216" fmla="val 77112"/>
              <a:gd name="f217" fmla="val 96776"/>
              <a:gd name="f218" fmla="val 77692"/>
              <a:gd name="f219" fmla="val 97959"/>
              <a:gd name="f220" fmla="val 78474"/>
              <a:gd name="f221" fmla="val 99967"/>
              <a:gd name="f222" fmla="val 122933"/>
              <a:gd name="f223" fmla="val 66043"/>
              <a:gd name="f224" fmla="val 65931"/>
              <a:gd name="f225" fmla="val 122911"/>
              <a:gd name="f226" fmla="val 65864"/>
              <a:gd name="f227" fmla="val 65842"/>
              <a:gd name="f228" fmla="val 122888"/>
              <a:gd name="f229" fmla="val 65529"/>
              <a:gd name="f230" fmla="val 123134"/>
              <a:gd name="f231" fmla="val 65261"/>
              <a:gd name="f232" fmla="val 123446"/>
              <a:gd name="f233" fmla="val 65217"/>
              <a:gd name="f234" fmla="val 123469"/>
              <a:gd name="f235" fmla="val 123513"/>
              <a:gd name="f236" fmla="val 123558"/>
              <a:gd name="f237" fmla="val 65239"/>
              <a:gd name="f238" fmla="val 125522"/>
              <a:gd name="f239" fmla="val 120835"/>
              <a:gd name="f240" fmla="val 62181"/>
              <a:gd name="f241" fmla="val 101909"/>
              <a:gd name="f242" fmla="val 60106"/>
              <a:gd name="f243" fmla="val 95235"/>
              <a:gd name="f244" fmla="val 55017"/>
              <a:gd name="f245" fmla="val 95882"/>
              <a:gd name="f246" fmla="val 61289"/>
              <a:gd name="f247" fmla="val 97088"/>
              <a:gd name="f248" fmla="val 107734"/>
              <a:gd name="f249" fmla="val 73787"/>
              <a:gd name="f250" fmla="val 119496"/>
              <a:gd name="f251" fmla="val 70529"/>
              <a:gd name="f252" fmla="val 119518"/>
              <a:gd name="f253" fmla="val 119541"/>
              <a:gd name="f254" fmla="val 119563"/>
              <a:gd name="f255" fmla="val 119585"/>
              <a:gd name="f256" fmla="val 72426"/>
              <a:gd name="f257" fmla="val 121862"/>
              <a:gd name="f258" fmla="val 74122"/>
              <a:gd name="f259" fmla="val 124785"/>
              <a:gd name="f260" fmla="val 75059"/>
              <a:gd name="f261" fmla="val 127754"/>
              <a:gd name="f262" fmla="val 75506"/>
              <a:gd name="f263" fmla="val 124875"/>
              <a:gd name="f264" fmla="val 73296"/>
              <a:gd name="f265" fmla="val 123692"/>
              <a:gd name="f266" fmla="val 69725"/>
              <a:gd name="f267" fmla="val 123201"/>
              <a:gd name="f268" fmla="val 67583"/>
              <a:gd name="f269" fmla="val 96061"/>
              <a:gd name="f270" fmla="val 63141"/>
              <a:gd name="f271" fmla="val 97512"/>
              <a:gd name="f272" fmla="val 77135"/>
              <a:gd name="f273" fmla="val 98360"/>
              <a:gd name="f274" fmla="val 77961"/>
              <a:gd name="f275" fmla="val 103538"/>
              <a:gd name="f276" fmla="val 82759"/>
              <a:gd name="f277" fmla="val 110501"/>
              <a:gd name="f278" fmla="val 82581"/>
              <a:gd name="f279" fmla="val 118514"/>
              <a:gd name="f280" fmla="val 71935"/>
              <a:gd name="f281" fmla="val 108180"/>
              <a:gd name="f282" fmla="val 73988"/>
              <a:gd name="f283" fmla="val 99208"/>
              <a:gd name="f284" fmla="val 66266"/>
              <a:gd name="f285" fmla="val 94856"/>
              <a:gd name="f286" fmla="val 62628"/>
              <a:gd name="f287" fmla="val 91932"/>
              <a:gd name="f288" fmla="val 64927"/>
              <a:gd name="f289" fmla="val 81844"/>
              <a:gd name="f290" fmla="val 72069"/>
              <a:gd name="f291" fmla="val 72693"/>
              <a:gd name="f292" fmla="val 70261"/>
              <a:gd name="f293" fmla="val 80192"/>
              <a:gd name="f294" fmla="val 78072"/>
              <a:gd name="f295" fmla="val 83942"/>
              <a:gd name="f296" fmla="val 78876"/>
              <a:gd name="f297" fmla="val 93539"/>
              <a:gd name="f298" fmla="val 80148"/>
              <a:gd name="f299" fmla="val 96373"/>
              <a:gd name="f300" fmla="val 77180"/>
              <a:gd name="f301" fmla="val 70952"/>
              <a:gd name="f302" fmla="val 70105"/>
              <a:gd name="f303" fmla="val 68921"/>
              <a:gd name="f304" fmla="val 73430"/>
              <a:gd name="f305" fmla="val 59346"/>
              <a:gd name="f306" fmla="val 88116"/>
              <a:gd name="f307" fmla="val 46490"/>
              <a:gd name="f308" fmla="val 92267"/>
              <a:gd name="f309" fmla="val 56958"/>
              <a:gd name="f310" fmla="val 93406"/>
              <a:gd name="f311" fmla="val 63118"/>
              <a:gd name="f312" fmla="val 91151"/>
              <a:gd name="f313" fmla="val 78607"/>
              <a:gd name="f314" fmla="val 84344"/>
              <a:gd name="f315" fmla="val 79299"/>
              <a:gd name="f316" fmla="val 78787"/>
              <a:gd name="f317" fmla="val 59413"/>
              <a:gd name="f318" fmla="val 93673"/>
              <a:gd name="f319" fmla="val 76063"/>
              <a:gd name="f320" fmla="val 95526"/>
              <a:gd name="f321" fmla="val 80326"/>
              <a:gd name="f322" fmla="val 94388"/>
              <a:gd name="f323" fmla="val 85973"/>
              <a:gd name="f324" fmla="val 88786"/>
              <a:gd name="f325" fmla="val 87446"/>
              <a:gd name="f326" fmla="val 87268"/>
              <a:gd name="f327" fmla="val 80259"/>
              <a:gd name="f328" fmla="val 79769"/>
              <a:gd name="f329" fmla="val 78340"/>
              <a:gd name="f330" fmla="val 85616"/>
              <a:gd name="f331" fmla="val 64837"/>
              <a:gd name="f332" fmla="val 91531"/>
              <a:gd name="f333" fmla="val 78496"/>
              <a:gd name="f334" fmla="val 95794"/>
              <a:gd name="f335" fmla="val 97646"/>
              <a:gd name="f336" fmla="val 97892"/>
              <a:gd name="f337" fmla="val 88249"/>
              <a:gd name="f338" fmla="val 88094"/>
              <a:gd name="f339" fmla="val 86888"/>
              <a:gd name="f340" fmla="val 89500"/>
              <a:gd name="f341" fmla="val 82580"/>
              <a:gd name="f342" fmla="val 93785"/>
              <a:gd name="f343" fmla="val 75751"/>
              <a:gd name="f344" fmla="val 96642"/>
              <a:gd name="f345" fmla="val 58074"/>
              <a:gd name="f346" fmla="val 94678"/>
              <a:gd name="f347" fmla="val 59793"/>
              <a:gd name="f348" fmla="val 98316"/>
              <a:gd name="f349" fmla="val 58119"/>
              <a:gd name="f350" fmla="val 103204"/>
              <a:gd name="f351" fmla="val 57226"/>
              <a:gd name="f352" fmla="val 105279"/>
              <a:gd name="f353" fmla="val 77067"/>
              <a:gd name="f354" fmla="val 101864"/>
              <a:gd name="f355" fmla="val 77492"/>
              <a:gd name="f356" fmla="val 100280"/>
              <a:gd name="f357" fmla="val 76398"/>
              <a:gd name="f358" fmla="val 97780"/>
              <a:gd name="f359" fmla="val 56668"/>
              <a:gd name="f360" fmla="val 94521"/>
              <a:gd name="f361" fmla="val 44995"/>
              <a:gd name="f362" fmla="val 93249"/>
              <a:gd name="f363" fmla="val 47472"/>
              <a:gd name="f364" fmla="val 95593"/>
              <a:gd name="f365" fmla="val 52472"/>
              <a:gd name="f366" fmla="val 100994"/>
              <a:gd name="f367" fmla="val 52226"/>
              <a:gd name="f368" fmla="val 106150"/>
              <a:gd name="f369" fmla="val 55864"/>
              <a:gd name="f370" fmla="val 105525"/>
              <a:gd name="f371" fmla="val 56467"/>
              <a:gd name="f372" fmla="val 104253"/>
              <a:gd name="f373" fmla="val 59078"/>
              <a:gd name="f374" fmla="val 98159"/>
              <a:gd name="f375" fmla="val 94544"/>
              <a:gd name="f376" fmla="val 43254"/>
              <a:gd name="f377" fmla="val 91910"/>
              <a:gd name="f378" fmla="val 57360"/>
              <a:gd name="f379" fmla="val 68475"/>
              <a:gd name="f380" fmla="val 71957"/>
              <a:gd name="f381" fmla="val 70149"/>
              <a:gd name="f382" fmla="val 69234"/>
              <a:gd name="f383" fmla="val 57337"/>
              <a:gd name="f384" fmla="val 55910"/>
              <a:gd name="f385" fmla="val 56534"/>
              <a:gd name="f386" fmla="val 61512"/>
              <a:gd name="f387" fmla="val 51959"/>
              <a:gd name="f388" fmla="val 85192"/>
              <a:gd name="f389" fmla="val 32251"/>
              <a:gd name="f390" fmla="val 90683"/>
              <a:gd name="f391" fmla="val 64323"/>
              <a:gd name="f392" fmla="val 61534"/>
              <a:gd name="f393" fmla="val 66957"/>
              <a:gd name="f394" fmla="val 61244"/>
              <a:gd name="f395" fmla="val 88517"/>
              <a:gd name="f396" fmla="val 58432"/>
              <a:gd name="f397" fmla="val 93137"/>
              <a:gd name="f398" fmla="val 45978"/>
              <a:gd name="f399" fmla="val 92222"/>
              <a:gd name="f400" fmla="val 36872"/>
              <a:gd name="f401" fmla="val 88696"/>
              <a:gd name="f402" fmla="val 40755"/>
              <a:gd name="f403" fmla="val 75036"/>
              <a:gd name="f404" fmla="val 54593"/>
              <a:gd name="f405" fmla="val 58230"/>
              <a:gd name="f406" fmla="val 55196"/>
              <a:gd name="f407" fmla="val 65328"/>
              <a:gd name="f408" fmla="val 62583"/>
              <a:gd name="f409" fmla="val 71175"/>
              <a:gd name="f410" fmla="val 68654"/>
              <a:gd name="f411" fmla="val 80839"/>
              <a:gd name="f412" fmla="val 72046"/>
              <a:gd name="f413" fmla="val 92936"/>
              <a:gd name="f414" fmla="val 62717"/>
              <a:gd name="f415" fmla="val 94722"/>
              <a:gd name="f416" fmla="val 61266"/>
              <a:gd name="f417" fmla="val 93383"/>
              <a:gd name="f418" fmla="val 48210"/>
              <a:gd name="f419" fmla="val 87669"/>
              <a:gd name="f420" fmla="val 59034"/>
              <a:gd name="f421" fmla="val 70059"/>
              <a:gd name="f422" fmla="val 61980"/>
              <a:gd name="f423" fmla="val 53343"/>
              <a:gd name="f424" fmla="val 100525"/>
              <a:gd name="f425" fmla="val 59057"/>
              <a:gd name="f426" fmla="val 123402"/>
              <a:gd name="f427" fmla="val 126325"/>
              <a:gd name="f428" fmla="val 136235"/>
              <a:gd name="f429" fmla="val 48366"/>
              <a:gd name="f430" fmla="val 123647"/>
              <a:gd name="f431" fmla="val 52116"/>
              <a:gd name="f432" fmla="val 98605"/>
              <a:gd name="f433" fmla="val 39349"/>
              <a:gd name="f434" fmla="val 93316"/>
              <a:gd name="f435" fmla="val 36537"/>
              <a:gd name="f436" fmla="val 81666"/>
              <a:gd name="f437" fmla="val 62472"/>
              <a:gd name="f438" fmla="val 156099"/>
              <a:gd name="f439" fmla="val 68877"/>
              <a:gd name="f440" fmla="val 158978"/>
              <a:gd name="f441" fmla="val 69614"/>
              <a:gd name="f442" fmla="val 164736"/>
              <a:gd name="f443" fmla="val 72247"/>
              <a:gd name="f444" fmla="val 165428"/>
              <a:gd name="f445" fmla="val 159246"/>
              <a:gd name="f446" fmla="val 62092"/>
              <a:gd name="f447" fmla="val 140520"/>
              <a:gd name="f448" fmla="val 60061"/>
              <a:gd name="f449" fmla="val 133624"/>
              <a:gd name="f450" fmla="val 53722"/>
              <a:gd name="f451" fmla="val 130053"/>
              <a:gd name="f452" fmla="val 58476"/>
              <a:gd name="f453" fmla="val 131928"/>
              <a:gd name="f454" fmla="val 60262"/>
              <a:gd name="f455" fmla="val 141592"/>
              <a:gd name="f456" fmla="val 69078"/>
              <a:gd name="f457" fmla="val 151992"/>
              <a:gd name="f458" fmla="val 69770"/>
              <a:gd name="f459" fmla="val 150207"/>
              <a:gd name="f460" fmla="val 70730"/>
              <a:gd name="f461" fmla="val 140186"/>
              <a:gd name="f462" fmla="val 69279"/>
              <a:gd name="f463" fmla="val 131437"/>
              <a:gd name="f464" fmla="val 61400"/>
              <a:gd name="f465" fmla="val 129361"/>
              <a:gd name="f466" fmla="val 59391"/>
              <a:gd name="f467" fmla="val 124138"/>
              <a:gd name="f468" fmla="val 66355"/>
              <a:gd name="f469" fmla="val 124451"/>
              <a:gd name="f470" fmla="val 68252"/>
              <a:gd name="f471" fmla="val 125790"/>
              <a:gd name="f472" fmla="val 74144"/>
              <a:gd name="f473" fmla="val 130700"/>
              <a:gd name="f474" fmla="val 75818"/>
              <a:gd name="f475" fmla="val 134561"/>
              <a:gd name="f476" fmla="val 75997"/>
              <a:gd name="f477" fmla="val 138422"/>
              <a:gd name="f478" fmla="val 75729"/>
              <a:gd name="f479" fmla="val 142217"/>
              <a:gd name="f480" fmla="val 74992"/>
              <a:gd name="f481" fmla="val 139092"/>
              <a:gd name="f482" fmla="val 76666"/>
              <a:gd name="f483" fmla="val 137083"/>
              <a:gd name="f484" fmla="val 76912"/>
              <a:gd name="f485" fmla="val 135075"/>
              <a:gd name="f486" fmla="val 77046"/>
              <a:gd name="f487" fmla="val 133043"/>
              <a:gd name="f488" fmla="val 128334"/>
              <a:gd name="f489" fmla="val 122844"/>
              <a:gd name="f490" fmla="val 76265"/>
              <a:gd name="f491" fmla="val 118893"/>
              <a:gd name="f492" fmla="val 73318"/>
              <a:gd name="f493" fmla="val 116483"/>
              <a:gd name="f494" fmla="val 76532"/>
              <a:gd name="f495" fmla="val 117108"/>
              <a:gd name="f496" fmla="val 77805"/>
              <a:gd name="f497" fmla="val 119741"/>
              <a:gd name="f498" fmla="val 84991"/>
              <a:gd name="f499" fmla="val 114340"/>
              <a:gd name="f500" fmla="val 89879"/>
              <a:gd name="f501" fmla="val 122330"/>
              <a:gd name="f502" fmla="val 118983"/>
              <a:gd name="f503" fmla="val 83340"/>
              <a:gd name="f504" fmla="val 116639"/>
              <a:gd name="f505" fmla="val 79300"/>
              <a:gd name="f506" fmla="val 115724"/>
              <a:gd name="f507" fmla="val 77559"/>
              <a:gd name="f508" fmla="val 111394"/>
              <a:gd name="f509" fmla="val 83295"/>
              <a:gd name="f510" fmla="val 111573"/>
              <a:gd name="f511" fmla="val 84322"/>
              <a:gd name="f512" fmla="val 112443"/>
              <a:gd name="f513" fmla="val 88384"/>
              <a:gd name="f514" fmla="val 113247"/>
              <a:gd name="f515" fmla="val 90459"/>
              <a:gd name="f516" fmla="val 111707"/>
              <a:gd name="f517" fmla="val 88919"/>
              <a:gd name="f518" fmla="val 110858"/>
              <a:gd name="f519" fmla="val 86152"/>
              <a:gd name="f520" fmla="val 110479"/>
              <a:gd name="f521" fmla="val 84523"/>
              <a:gd name="f522" fmla="val 101172"/>
              <a:gd name="f523" fmla="val 96910"/>
              <a:gd name="f524" fmla="val 99565"/>
              <a:gd name="f525" fmla="val 97133"/>
              <a:gd name="f526" fmla="val 109653"/>
              <a:gd name="f527" fmla="val 83719"/>
              <a:gd name="f528" fmla="val 103984"/>
              <a:gd name="f529" fmla="val 83563"/>
              <a:gd name="f530" fmla="val 99654"/>
              <a:gd name="f531" fmla="val 80528"/>
              <a:gd name="f532" fmla="val 97690"/>
              <a:gd name="f533" fmla="val 78854"/>
              <a:gd name="f534" fmla="val 96507"/>
              <a:gd name="f535" fmla="val 78563"/>
              <a:gd name="f536" fmla="val 92959"/>
              <a:gd name="f537" fmla="val 81063"/>
              <a:gd name="f538" fmla="val 85102"/>
              <a:gd name="f539" fmla="val 80103"/>
              <a:gd name="f540" fmla="val 81554"/>
              <a:gd name="f541" fmla="val 79501"/>
              <a:gd name="f542" fmla="val 98404"/>
              <a:gd name="f543" fmla="val 97044"/>
              <a:gd name="f544" fmla="val 97668"/>
              <a:gd name="f545" fmla="val 99476"/>
              <a:gd name="f546" fmla="val 86040"/>
              <a:gd name="f547" fmla="val 101485"/>
              <a:gd name="f548" fmla="val 86553"/>
              <a:gd name="f549" fmla="val 103047"/>
              <a:gd name="f550" fmla="val 87781"/>
              <a:gd name="f551" fmla="val 107176"/>
              <a:gd name="f552" fmla="val 111350"/>
              <a:gd name="f553" fmla="val 86084"/>
              <a:gd name="f554" fmla="val 112935"/>
              <a:gd name="f555" fmla="val 86999"/>
              <a:gd name="f556" fmla="val 108359"/>
              <a:gd name="f557" fmla="val 85392"/>
              <a:gd name="f558" fmla="val 103181"/>
              <a:gd name="f559" fmla="val 84879"/>
              <a:gd name="f560" fmla="val 101686"/>
              <a:gd name="f561" fmla="val 78518"/>
              <a:gd name="f562" fmla="val 102779"/>
              <a:gd name="f563" fmla="val 79835"/>
              <a:gd name="f564" fmla="val 104766"/>
              <a:gd name="f565" fmla="val 83183"/>
              <a:gd name="f566" fmla="val 110390"/>
              <a:gd name="f567" fmla="val 82915"/>
              <a:gd name="f568" fmla="val 116617"/>
              <a:gd name="f569" fmla="val 81621"/>
              <a:gd name="f570" fmla="val 118090"/>
              <a:gd name="f571" fmla="val 82670"/>
              <a:gd name="f572" fmla="val 111194"/>
              <a:gd name="f573" fmla="val 78250"/>
              <a:gd name="f574" fmla="val 104386"/>
              <a:gd name="f575" fmla="val 77268"/>
              <a:gd name="f576" fmla="val 102980"/>
              <a:gd name="f577" fmla="val 64279"/>
              <a:gd name="f578" fmla="val 105235"/>
              <a:gd name="f579" fmla="val 66801"/>
              <a:gd name="f580" fmla="val 108136"/>
              <a:gd name="f581" fmla="val 75461"/>
              <a:gd name="f582" fmla="val 118380"/>
              <a:gd name="f583" fmla="val 76956"/>
              <a:gd name="f584" fmla="val 123491"/>
              <a:gd name="f585" fmla="val 76018"/>
              <a:gd name="f586" fmla="val 124585"/>
              <a:gd name="f587" fmla="val 75661"/>
              <a:gd name="f588" fmla="val 120635"/>
              <a:gd name="f589" fmla="val 66711"/>
              <a:gd name="f590" fmla="val 109698"/>
              <a:gd name="f591" fmla="val 62962"/>
              <a:gd name="f592" fmla="val 105458"/>
              <a:gd name="f593" fmla="val 52695"/>
              <a:gd name="f594" fmla="val 107221"/>
              <a:gd name="f595" fmla="val 53186"/>
              <a:gd name="f596" fmla="val 107801"/>
              <a:gd name="f597" fmla="val 53900"/>
              <a:gd name="f598" fmla="val 108649"/>
              <a:gd name="f599" fmla="val 54726"/>
              <a:gd name="f600" fmla="val 109721"/>
              <a:gd name="f601" fmla="val 60551"/>
              <a:gd name="f602" fmla="val 112421"/>
              <a:gd name="f603" fmla="val 68363"/>
              <a:gd name="f604" fmla="val 127687"/>
              <a:gd name="f605" fmla="val 70193"/>
              <a:gd name="f606" fmla="val 131370"/>
              <a:gd name="f607" fmla="val 133490"/>
              <a:gd name="f608" fmla="val 69367"/>
              <a:gd name="f609" fmla="val 132307"/>
              <a:gd name="f610" fmla="val 68318"/>
              <a:gd name="f611" fmla="val 130165"/>
              <a:gd name="f612" fmla="val 62292"/>
              <a:gd name="f613" fmla="val 118113"/>
              <a:gd name="f614" fmla="val 57025"/>
              <a:gd name="f615" fmla="val 112845"/>
              <a:gd name="f616" fmla="val 61221"/>
              <a:gd name="f617" fmla="val 118916"/>
              <a:gd name="f618" fmla="val 66377"/>
              <a:gd name="f619" fmla="val 128335"/>
              <a:gd name="f620" fmla="val 65372"/>
              <a:gd name="f621" fmla="val 136972"/>
              <a:gd name="f622" fmla="val 151390"/>
              <a:gd name="f623" fmla="val 64725"/>
              <a:gd name="f624" fmla="val 146301"/>
              <a:gd name="f625" fmla="val 65953"/>
              <a:gd name="f626" fmla="val 141280"/>
              <a:gd name="f627" fmla="val 67426"/>
              <a:gd name="f628" fmla="val 136325"/>
              <a:gd name="f629" fmla="val 140588"/>
              <a:gd name="f630" fmla="val 141905"/>
              <a:gd name="f631" fmla="val 58877"/>
              <a:gd name="f632" fmla="val 146257"/>
              <a:gd name="f633" fmla="val 59926"/>
              <a:gd name="f634" fmla="val 146569"/>
              <a:gd name="f635" fmla="val 61489"/>
              <a:gd name="f636" fmla="val 147507"/>
              <a:gd name="f637" fmla="val 144538"/>
              <a:gd name="f638" fmla="val 63922"/>
              <a:gd name="f639" fmla="val 138646"/>
              <a:gd name="f640" fmla="val 66935"/>
              <a:gd name="f641" fmla="val 125813"/>
              <a:gd name="f642" fmla="val 53231"/>
              <a:gd name="f643" fmla="val 109587"/>
              <a:gd name="f644" fmla="val 51378"/>
              <a:gd name="f645" fmla="val 107444"/>
              <a:gd name="f646" fmla="val 34148"/>
              <a:gd name="f647" fmla="val 110413"/>
              <a:gd name="f648" fmla="val 48611"/>
              <a:gd name="f649" fmla="val 117956"/>
              <a:gd name="f650" fmla="val 57092"/>
              <a:gd name="f651" fmla="val 139673"/>
              <a:gd name="f652" fmla="val 57985"/>
              <a:gd name="f653" fmla="val 145520"/>
              <a:gd name="f654" fmla="val 56936"/>
              <a:gd name="f655" fmla="val 142552"/>
              <a:gd name="f656" fmla="val 47740"/>
              <a:gd name="f657" fmla="val 117599"/>
              <a:gd name="f658" fmla="val 32206"/>
              <a:gd name="f659" fmla="val 18480"/>
              <a:gd name="f660" fmla="val 113113"/>
              <a:gd name="f661" fmla="val 25801"/>
              <a:gd name="f662" fmla="val 115970"/>
              <a:gd name="f663" fmla="val 50262"/>
              <a:gd name="f664" fmla="val 127486"/>
              <a:gd name="f665" fmla="val 51222"/>
              <a:gd name="f666" fmla="val 153376"/>
              <a:gd name="f667" fmla="val 6673"/>
              <a:gd name="f668" fmla="val 11539"/>
              <a:gd name="f669" fmla="val 119251"/>
              <a:gd name="f670" fmla="val 32608"/>
              <a:gd name="f671" fmla="val 139159"/>
              <a:gd name="f672" fmla="val 31916"/>
              <a:gd name="f673" fmla="val 175785"/>
              <a:gd name="f674" fmla="val 50128"/>
              <a:gd name="f675" fmla="val 154649"/>
              <a:gd name="f676" fmla="val 49928"/>
              <a:gd name="f677" fmla="val 125165"/>
              <a:gd name="f678" fmla="val 16226"/>
              <a:gd name="f679" fmla="val 113515"/>
              <a:gd name="f680" fmla="val 17253"/>
              <a:gd name="f681" fmla="val 112176"/>
              <a:gd name="f682" fmla="val 34840"/>
              <a:gd name="f683" fmla="val 109140"/>
              <a:gd name="f684" fmla="val 27586"/>
              <a:gd name="f685" fmla="val 91330"/>
              <a:gd name="f686" fmla="val 11829"/>
              <a:gd name="f687" fmla="val 89589"/>
              <a:gd name="f688" fmla="val 21114"/>
              <a:gd name="f689" fmla="val 99789"/>
              <a:gd name="f690" fmla="val 3214"/>
              <a:gd name="f691" fmla="val 87491"/>
              <a:gd name="f692" fmla="val 90303"/>
              <a:gd name="f693" fmla="val 52070"/>
              <a:gd name="f694" fmla="val 86598"/>
              <a:gd name="f695" fmla="val 55998"/>
              <a:gd name="f696" fmla="val 57762"/>
              <a:gd name="f697" fmla="val 56333"/>
              <a:gd name="f698" fmla="val 54861"/>
              <a:gd name="f699" fmla="val 42518"/>
              <a:gd name="f700" fmla="val 40465"/>
              <a:gd name="f701" fmla="val 33054"/>
              <a:gd name="f702" fmla="val 75149"/>
              <a:gd name="f703" fmla="val 11338"/>
              <a:gd name="f704" fmla="val 89678"/>
              <a:gd name="f705" fmla="val 12343"/>
              <a:gd name="f706" fmla="val 80572"/>
              <a:gd name="f707" fmla="val 26917"/>
              <a:gd name="f708" fmla="val 70238"/>
              <a:gd name="f709" fmla="val 35555"/>
              <a:gd name="f710" fmla="val 58900"/>
              <a:gd name="f711" fmla="val 38010"/>
              <a:gd name="f712" fmla="val 56735"/>
              <a:gd name="f713" fmla="val 38501"/>
              <a:gd name="f714" fmla="val 54525"/>
              <a:gd name="f715" fmla="val 52316"/>
              <a:gd name="f716" fmla="val 48053"/>
              <a:gd name="f717" fmla="val 43834"/>
              <a:gd name="f718" fmla="val 37831"/>
              <a:gd name="f719" fmla="val 39929"/>
              <a:gd name="f720" fmla="val 36113"/>
              <a:gd name="f721" fmla="val 57159"/>
              <a:gd name="f722" fmla="val 54080"/>
              <a:gd name="f723" fmla="val 75594"/>
              <a:gd name="f724" fmla="val 54035"/>
              <a:gd name="f725" fmla="val 37206"/>
              <a:gd name="f726" fmla="val 92044"/>
              <a:gd name="f727" fmla="val 35332"/>
              <a:gd name="f728" fmla="val 116773"/>
              <a:gd name="f729" fmla="val 102712"/>
              <a:gd name="f730" fmla="val 28971"/>
              <a:gd name="f731" fmla="val 94030"/>
              <a:gd name="f732" fmla="val 17744"/>
              <a:gd name="f733" fmla="val 90905"/>
              <a:gd name="f734" fmla="val 13035"/>
              <a:gd name="f735" fmla="val 93182"/>
              <a:gd name="f736" fmla="val 35153"/>
              <a:gd name="f737" fmla="val 96150"/>
              <a:gd name="f738" fmla="val 36760"/>
              <a:gd name="f739" fmla="val 125701"/>
              <a:gd name="f740" fmla="val 52383"/>
              <a:gd name="f741" fmla="val 137507"/>
              <a:gd name="f742" fmla="val 46647"/>
              <a:gd name="f743" fmla="val 151613"/>
              <a:gd name="f744" fmla="val 27877"/>
              <a:gd name="f745" fmla="val 139293"/>
              <a:gd name="f746" fmla="val 34372"/>
              <a:gd name="f747" fmla="val 127598"/>
              <a:gd name="f748" fmla="val 199376"/>
              <a:gd name="f749" fmla="val 34260"/>
              <a:gd name="f750" fmla="val 191720"/>
              <a:gd name="f751" fmla="val 183842"/>
              <a:gd name="f752" fmla="val 33122"/>
              <a:gd name="f753" fmla="val 177302"/>
              <a:gd name="f754" fmla="val 29752"/>
              <a:gd name="f755" fmla="val 170673"/>
              <a:gd name="f756" fmla="val 26315"/>
              <a:gd name="f757" fmla="val 166098"/>
              <a:gd name="f758" fmla="val 20936"/>
              <a:gd name="f759" fmla="val 163665"/>
              <a:gd name="f760" fmla="val 13772"/>
              <a:gd name="f761" fmla="val 138846"/>
              <a:gd name="f762" fmla="val 46781"/>
              <a:gd name="f763" fmla="val 47228"/>
              <a:gd name="f764" fmla="val 144292"/>
              <a:gd name="f765" fmla="val 149403"/>
              <a:gd name="f766" fmla="val 49214"/>
              <a:gd name="f767" fmla="val 168665"/>
              <a:gd name="f768" fmla="val 50509"/>
              <a:gd name="f769" fmla="val 192724"/>
              <a:gd name="f770" fmla="val 38032"/>
              <a:gd name="f771" fmla="val 199487"/>
              <a:gd name="f772" fmla="val 199442"/>
              <a:gd name="f773" fmla="val 199398"/>
              <a:gd name="f774" fmla="val 201853"/>
              <a:gd name="f775" fmla="val 34216"/>
              <a:gd name="f776" fmla="val 200670"/>
              <a:gd name="f777" fmla="val 34930"/>
              <a:gd name="f778" fmla="val 176945"/>
              <a:gd name="f779" fmla="val 48857"/>
              <a:gd name="f780" fmla="val 155764"/>
              <a:gd name="f781" fmla="val 50308"/>
              <a:gd name="f782" fmla="val 166968"/>
              <a:gd name="f783" fmla="val 52026"/>
              <a:gd name="f784" fmla="val 181141"/>
              <a:gd name="f785" fmla="val 52919"/>
              <a:gd name="f786" fmla="val 190939"/>
              <a:gd name="f787" fmla="val 48969"/>
              <a:gd name="f788" fmla="val 224931"/>
              <a:gd name="f789" fmla="val 30823"/>
              <a:gd name="f790" fmla="val 219708"/>
              <a:gd name="f791" fmla="val 32140"/>
              <a:gd name="f792" fmla="val 211093"/>
              <a:gd name="f793" fmla="val 33948"/>
              <a:gd name="f794" fmla="*/ f0 1 285036"/>
              <a:gd name="f795" fmla="*/ f1 1 214553"/>
              <a:gd name="f796" fmla="val f2"/>
              <a:gd name="f797" fmla="val f3"/>
              <a:gd name="f798" fmla="val f4"/>
              <a:gd name="f799" fmla="+- f798 0 f796"/>
              <a:gd name="f800" fmla="+- f797 0 f796"/>
              <a:gd name="f801" fmla="*/ f800 1 285036"/>
              <a:gd name="f802" fmla="*/ f799 1 214553"/>
              <a:gd name="f803" fmla="*/ f796 1 f801"/>
              <a:gd name="f804" fmla="*/ f797 1 f801"/>
              <a:gd name="f805" fmla="*/ f796 1 f802"/>
              <a:gd name="f806" fmla="*/ f798 1 f802"/>
              <a:gd name="f807" fmla="*/ f803 f794 1"/>
              <a:gd name="f808" fmla="*/ f804 f794 1"/>
              <a:gd name="f809" fmla="*/ f806 f795 1"/>
              <a:gd name="f810" fmla="*/ f805 f795 1"/>
            </a:gdLst>
            <a:ahLst/>
            <a:cxnLst>
              <a:cxn ang="3cd4">
                <a:pos x="hc" y="t"/>
              </a:cxn>
              <a:cxn ang="0">
                <a:pos x="r" y="vc"/>
              </a:cxn>
              <a:cxn ang="cd4">
                <a:pos x="hc" y="b"/>
              </a:cxn>
              <a:cxn ang="cd2">
                <a:pos x="l" y="vc"/>
              </a:cxn>
            </a:cxnLst>
            <a:rect l="f807" t="f810" r="f808" b="f809"/>
            <a:pathLst>
              <a:path w="285036" h="214553">
                <a:moveTo>
                  <a:pt x="f5" y="f6"/>
                </a:moveTo>
                <a:cubicBezTo>
                  <a:pt x="f7" y="f8"/>
                  <a:pt x="f9" y="f10"/>
                  <a:pt x="f11" y="f12"/>
                </a:cubicBezTo>
                <a:cubicBezTo>
                  <a:pt x="f13" y="f14"/>
                  <a:pt x="f15" y="f16"/>
                  <a:pt x="f17" y="f18"/>
                </a:cubicBezTo>
                <a:lnTo>
                  <a:pt x="f17" y="f19"/>
                </a:lnTo>
                <a:cubicBezTo>
                  <a:pt x="f17" y="f20"/>
                  <a:pt x="f21" y="f20"/>
                  <a:pt x="f21" y="f19"/>
                </a:cubicBezTo>
                <a:lnTo>
                  <a:pt x="f21" y="f22"/>
                </a:lnTo>
                <a:cubicBezTo>
                  <a:pt x="f23" y="f24"/>
                  <a:pt x="f25" y="f26"/>
                  <a:pt x="f23" y="f27"/>
                </a:cubicBezTo>
                <a:cubicBezTo>
                  <a:pt x="f23" y="f28"/>
                  <a:pt x="f23" y="f29"/>
                  <a:pt x="f21" y="f30"/>
                </a:cubicBezTo>
                <a:lnTo>
                  <a:pt x="f21" y="f31"/>
                </a:lnTo>
                <a:cubicBezTo>
                  <a:pt x="f32" y="f33"/>
                  <a:pt x="f34" y="f35"/>
                  <a:pt x="f36" y="f37"/>
                </a:cubicBezTo>
                <a:lnTo>
                  <a:pt x="f38" y="f39"/>
                </a:lnTo>
                <a:lnTo>
                  <a:pt x="f40" y="f41"/>
                </a:lnTo>
                <a:cubicBezTo>
                  <a:pt x="f40" y="f41"/>
                  <a:pt x="f40" y="f41"/>
                  <a:pt x="f40" y="f41"/>
                </a:cubicBezTo>
                <a:lnTo>
                  <a:pt x="f42" y="f43"/>
                </a:lnTo>
                <a:cubicBezTo>
                  <a:pt x="f44" y="f45"/>
                  <a:pt x="f46" y="f47"/>
                  <a:pt x="f46" y="f48"/>
                </a:cubicBezTo>
                <a:lnTo>
                  <a:pt x="f46" y="f49"/>
                </a:lnTo>
                <a:cubicBezTo>
                  <a:pt x="f46" y="f50"/>
                  <a:pt x="f51" y="f50"/>
                  <a:pt x="f51" y="f49"/>
                </a:cubicBezTo>
                <a:lnTo>
                  <a:pt x="f51" y="f52"/>
                </a:lnTo>
                <a:cubicBezTo>
                  <a:pt x="f53" y="f54"/>
                  <a:pt x="f55" y="f56"/>
                  <a:pt x="f57" y="f58"/>
                </a:cubicBezTo>
                <a:lnTo>
                  <a:pt x="f59" y="f60"/>
                </a:lnTo>
                <a:cubicBezTo>
                  <a:pt x="f61" y="f62"/>
                  <a:pt x="f63" y="f64"/>
                  <a:pt x="f65" y="f66"/>
                </a:cubicBezTo>
                <a:lnTo>
                  <a:pt x="f65" y="f67"/>
                </a:lnTo>
                <a:cubicBezTo>
                  <a:pt x="f65" y="f68"/>
                  <a:pt x="f69" y="f70"/>
                  <a:pt x="f71" y="f70"/>
                </a:cubicBezTo>
                <a:lnTo>
                  <a:pt x="f71" y="f70"/>
                </a:lnTo>
                <a:cubicBezTo>
                  <a:pt x="f72" y="f70"/>
                  <a:pt x="f73" y="f68"/>
                  <a:pt x="f74" y="f67"/>
                </a:cubicBezTo>
                <a:cubicBezTo>
                  <a:pt x="f74" y="f75"/>
                  <a:pt x="f76" y="f77"/>
                  <a:pt x="f74" y="f78"/>
                </a:cubicBezTo>
                <a:lnTo>
                  <a:pt x="f74" y="f79"/>
                </a:lnTo>
                <a:lnTo>
                  <a:pt x="f2" y="f4"/>
                </a:lnTo>
                <a:lnTo>
                  <a:pt x="f2" y="f80"/>
                </a:lnTo>
                <a:lnTo>
                  <a:pt x="f81" y="f82"/>
                </a:lnTo>
                <a:cubicBezTo>
                  <a:pt x="f83" y="f84"/>
                  <a:pt x="f85" y="f86"/>
                  <a:pt x="f87" y="f88"/>
                </a:cubicBezTo>
                <a:lnTo>
                  <a:pt x="f2" y="f89"/>
                </a:lnTo>
                <a:lnTo>
                  <a:pt x="f2" y="f90"/>
                </a:lnTo>
                <a:lnTo>
                  <a:pt x="f91" y="f92"/>
                </a:lnTo>
                <a:lnTo>
                  <a:pt x="f91" y="f92"/>
                </a:lnTo>
                <a:lnTo>
                  <a:pt x="f93" y="f94"/>
                </a:lnTo>
                <a:cubicBezTo>
                  <a:pt x="f95" y="f96"/>
                  <a:pt x="f97" y="f98"/>
                  <a:pt x="f99" y="f100"/>
                </a:cubicBezTo>
                <a:lnTo>
                  <a:pt x="f2" y="f101"/>
                </a:lnTo>
                <a:lnTo>
                  <a:pt x="f2" y="f102"/>
                </a:lnTo>
                <a:cubicBezTo>
                  <a:pt x="f103" y="f104"/>
                  <a:pt x="f105" y="f106"/>
                  <a:pt x="f107" y="f108"/>
                </a:cubicBezTo>
                <a:lnTo>
                  <a:pt x="f109" y="f110"/>
                </a:lnTo>
                <a:lnTo>
                  <a:pt x="f111" y="f110"/>
                </a:lnTo>
                <a:lnTo>
                  <a:pt x="f112" y="f113"/>
                </a:lnTo>
                <a:cubicBezTo>
                  <a:pt x="f114" y="f115"/>
                  <a:pt x="f116" y="f117"/>
                  <a:pt x="f118" y="f119"/>
                </a:cubicBezTo>
                <a:cubicBezTo>
                  <a:pt x="f120" y="f121"/>
                  <a:pt x="f122" y="f123"/>
                  <a:pt x="f124" y="f125"/>
                </a:cubicBezTo>
                <a:lnTo>
                  <a:pt x="f126" y="f110"/>
                </a:lnTo>
                <a:lnTo>
                  <a:pt x="f127" y="f110"/>
                </a:lnTo>
                <a:lnTo>
                  <a:pt x="f128" y="f129"/>
                </a:lnTo>
                <a:cubicBezTo>
                  <a:pt x="f130" y="f131"/>
                  <a:pt x="f132" y="f133"/>
                  <a:pt x="f134" y="f135"/>
                </a:cubicBezTo>
                <a:cubicBezTo>
                  <a:pt x="f136" y="f137"/>
                  <a:pt x="f138" y="f139"/>
                  <a:pt x="f140" y="f141"/>
                </a:cubicBezTo>
                <a:lnTo>
                  <a:pt x="f142" y="f110"/>
                </a:lnTo>
                <a:lnTo>
                  <a:pt x="f143" y="f110"/>
                </a:lnTo>
                <a:lnTo>
                  <a:pt x="f144" y="f145"/>
                </a:lnTo>
                <a:cubicBezTo>
                  <a:pt x="f146" y="f147"/>
                  <a:pt x="f148" y="f149"/>
                  <a:pt x="f150" y="f151"/>
                </a:cubicBezTo>
                <a:cubicBezTo>
                  <a:pt x="f152" y="f153"/>
                  <a:pt x="f154" y="f155"/>
                  <a:pt x="f156" y="f157"/>
                </a:cubicBezTo>
                <a:lnTo>
                  <a:pt x="f158" y="f110"/>
                </a:lnTo>
                <a:lnTo>
                  <a:pt x="f3" y="f110"/>
                </a:lnTo>
                <a:close/>
                <a:moveTo>
                  <a:pt x="f65" y="f159"/>
                </a:moveTo>
                <a:lnTo>
                  <a:pt x="f65" y="f160"/>
                </a:lnTo>
                <a:cubicBezTo>
                  <a:pt x="f161" y="f162"/>
                  <a:pt x="f163" y="f164"/>
                  <a:pt x="f165" y="f166"/>
                </a:cubicBezTo>
                <a:close/>
                <a:moveTo>
                  <a:pt x="f17" y="f167"/>
                </a:moveTo>
                <a:cubicBezTo>
                  <a:pt x="f168" y="f169"/>
                  <a:pt x="f170" y="f171"/>
                  <a:pt x="f172" y="f173"/>
                </a:cubicBezTo>
                <a:cubicBezTo>
                  <a:pt x="f174" y="f175"/>
                  <a:pt x="f176" y="f177"/>
                  <a:pt x="f178" y="f179"/>
                </a:cubicBezTo>
                <a:lnTo>
                  <a:pt x="f17" y="f180"/>
                </a:lnTo>
                <a:lnTo>
                  <a:pt x="f17" y="f167"/>
                </a:lnTo>
                <a:close/>
                <a:moveTo>
                  <a:pt x="f181" y="f182"/>
                </a:moveTo>
                <a:cubicBezTo>
                  <a:pt x="f183" y="f184"/>
                  <a:pt x="f185" y="f186"/>
                  <a:pt x="f187" y="f188"/>
                </a:cubicBezTo>
                <a:lnTo>
                  <a:pt x="f189" y="f190"/>
                </a:lnTo>
                <a:cubicBezTo>
                  <a:pt x="f191" y="f192"/>
                  <a:pt x="f193" y="f194"/>
                  <a:pt x="f195" y="f196"/>
                </a:cubicBezTo>
                <a:close/>
                <a:moveTo>
                  <a:pt x="f197" y="f198"/>
                </a:moveTo>
                <a:lnTo>
                  <a:pt x="f199" y="f200"/>
                </a:lnTo>
                <a:cubicBezTo>
                  <a:pt x="f201" y="f202"/>
                  <a:pt x="f203" y="f204"/>
                  <a:pt x="f205" y="f206"/>
                </a:cubicBezTo>
                <a:lnTo>
                  <a:pt x="f207" y="f130"/>
                </a:lnTo>
                <a:cubicBezTo>
                  <a:pt x="f208" y="f209"/>
                  <a:pt x="f210" y="f211"/>
                  <a:pt x="f197" y="f198"/>
                </a:cubicBezTo>
                <a:close/>
                <a:moveTo>
                  <a:pt x="f212" y="f213"/>
                </a:moveTo>
                <a:lnTo>
                  <a:pt x="f214" y="f215"/>
                </a:lnTo>
                <a:lnTo>
                  <a:pt x="f216" y="f217"/>
                </a:lnTo>
                <a:cubicBezTo>
                  <a:pt x="f218" y="f219"/>
                  <a:pt x="f220" y="f221"/>
                  <a:pt x="f212" y="f213"/>
                </a:cubicBezTo>
                <a:close/>
                <a:moveTo>
                  <a:pt x="f222" y="f223"/>
                </a:moveTo>
                <a:cubicBezTo>
                  <a:pt x="f222" y="f224"/>
                  <a:pt x="f225" y="f226"/>
                  <a:pt x="f225" y="f227"/>
                </a:cubicBezTo>
                <a:cubicBezTo>
                  <a:pt x="f228" y="f229"/>
                  <a:pt x="f230" y="f231"/>
                  <a:pt x="f232" y="f233"/>
                </a:cubicBezTo>
                <a:cubicBezTo>
                  <a:pt x="f234" y="f233"/>
                  <a:pt x="f235" y="f233"/>
                  <a:pt x="f236" y="f237"/>
                </a:cubicBezTo>
                <a:lnTo>
                  <a:pt x="f238" y="f51"/>
                </a:lnTo>
                <a:cubicBezTo>
                  <a:pt x="f239" y="f240"/>
                  <a:pt x="f241" y="f242"/>
                  <a:pt x="f243" y="f244"/>
                </a:cubicBezTo>
                <a:lnTo>
                  <a:pt x="f245" y="f246"/>
                </a:lnTo>
                <a:cubicBezTo>
                  <a:pt x="f247" y="f51"/>
                  <a:pt x="f248" y="f249"/>
                  <a:pt x="f250" y="f251"/>
                </a:cubicBezTo>
                <a:cubicBezTo>
                  <a:pt x="f252" y="f251"/>
                  <a:pt x="f253" y="f251"/>
                  <a:pt x="f254" y="f251"/>
                </a:cubicBezTo>
                <a:close/>
                <a:moveTo>
                  <a:pt x="f255" y="f256"/>
                </a:moveTo>
                <a:cubicBezTo>
                  <a:pt x="f257" y="f258"/>
                  <a:pt x="f259" y="f260"/>
                  <a:pt x="f261" y="f262"/>
                </a:cubicBezTo>
                <a:cubicBezTo>
                  <a:pt x="f263" y="f264"/>
                  <a:pt x="f265" y="f266"/>
                  <a:pt x="f267" y="f268"/>
                </a:cubicBezTo>
                <a:close/>
                <a:moveTo>
                  <a:pt x="f269" y="f270"/>
                </a:moveTo>
                <a:lnTo>
                  <a:pt x="f271" y="f272"/>
                </a:lnTo>
                <a:cubicBezTo>
                  <a:pt x="f273" y="f274"/>
                  <a:pt x="f275" y="f276"/>
                  <a:pt x="f277" y="f278"/>
                </a:cubicBezTo>
                <a:lnTo>
                  <a:pt x="f279" y="f280"/>
                </a:lnTo>
                <a:cubicBezTo>
                  <a:pt x="f281" y="f282"/>
                  <a:pt x="f283" y="f284"/>
                  <a:pt x="f269" y="f270"/>
                </a:cubicBezTo>
                <a:close/>
                <a:moveTo>
                  <a:pt x="f285" y="f286"/>
                </a:moveTo>
                <a:cubicBezTo>
                  <a:pt x="f287" y="f288"/>
                  <a:pt x="f289" y="f290"/>
                  <a:pt x="f291" y="f292"/>
                </a:cubicBezTo>
                <a:lnTo>
                  <a:pt x="f293" y="f294"/>
                </a:lnTo>
                <a:cubicBezTo>
                  <a:pt x="f295" y="f296"/>
                  <a:pt x="f297" y="f298"/>
                  <a:pt x="f299" y="f300"/>
                </a:cubicBezTo>
                <a:close/>
                <a:moveTo>
                  <a:pt x="f301" y="f302"/>
                </a:moveTo>
                <a:cubicBezTo>
                  <a:pt x="f303" y="f304"/>
                  <a:pt x="f305" y="f306"/>
                  <a:pt x="f307" y="f308"/>
                </a:cubicBezTo>
                <a:lnTo>
                  <a:pt x="f309" y="f310"/>
                </a:lnTo>
                <a:cubicBezTo>
                  <a:pt x="f311" y="f312"/>
                  <a:pt x="f313" y="f314"/>
                  <a:pt x="f315" y="f316"/>
                </a:cubicBezTo>
                <a:close/>
                <a:moveTo>
                  <a:pt x="f317" y="f318"/>
                </a:moveTo>
                <a:lnTo>
                  <a:pt x="f319" y="f320"/>
                </a:lnTo>
                <a:cubicBezTo>
                  <a:pt x="f321" y="f322"/>
                  <a:pt x="f323" y="f324"/>
                  <a:pt x="f325" y="f326"/>
                </a:cubicBezTo>
                <a:lnTo>
                  <a:pt x="f327" y="f328"/>
                </a:lnTo>
                <a:cubicBezTo>
                  <a:pt x="f329" y="f330"/>
                  <a:pt x="f331" y="f332"/>
                  <a:pt x="f317" y="f318"/>
                </a:cubicBezTo>
                <a:close/>
                <a:moveTo>
                  <a:pt x="f333" y="f334"/>
                </a:moveTo>
                <a:lnTo>
                  <a:pt x="f335" y="f336"/>
                </a:lnTo>
                <a:lnTo>
                  <a:pt x="f337" y="f338"/>
                </a:lnTo>
                <a:cubicBezTo>
                  <a:pt x="f339" y="f340"/>
                  <a:pt x="f341" y="f342"/>
                  <a:pt x="f333" y="f334"/>
                </a:cubicBezTo>
                <a:close/>
                <a:moveTo>
                  <a:pt x="f343" y="f344"/>
                </a:moveTo>
                <a:lnTo>
                  <a:pt x="f345" y="f346"/>
                </a:lnTo>
                <a:cubicBezTo>
                  <a:pt x="f347" y="f348"/>
                  <a:pt x="f349" y="f350"/>
                  <a:pt x="f351" y="f352"/>
                </a:cubicBezTo>
                <a:lnTo>
                  <a:pt x="f353" y="f354"/>
                </a:lnTo>
                <a:cubicBezTo>
                  <a:pt x="f355" y="f356"/>
                  <a:pt x="f357" y="f358"/>
                  <a:pt x="f343" y="f344"/>
                </a:cubicBezTo>
                <a:close/>
                <a:moveTo>
                  <a:pt x="f359" y="f360"/>
                </a:moveTo>
                <a:lnTo>
                  <a:pt x="f361" y="f362"/>
                </a:lnTo>
                <a:cubicBezTo>
                  <a:pt x="f363" y="f364"/>
                  <a:pt x="f365" y="f366"/>
                  <a:pt x="f367" y="f368"/>
                </a:cubicBezTo>
                <a:lnTo>
                  <a:pt x="f369" y="f370"/>
                </a:lnTo>
                <a:cubicBezTo>
                  <a:pt x="f371" y="f372"/>
                  <a:pt x="f373" y="f374"/>
                  <a:pt x="f359" y="f375"/>
                </a:cubicBezTo>
                <a:close/>
                <a:moveTo>
                  <a:pt x="f376" y="f377"/>
                </a:moveTo>
                <a:cubicBezTo>
                  <a:pt x="f378" y="f100"/>
                  <a:pt x="f379" y="f380"/>
                  <a:pt x="f381" y="f382"/>
                </a:cubicBezTo>
                <a:lnTo>
                  <a:pt x="f383" y="f384"/>
                </a:lnTo>
                <a:cubicBezTo>
                  <a:pt x="f385" y="f386"/>
                  <a:pt x="f387" y="f388"/>
                  <a:pt x="f389" y="f390"/>
                </a:cubicBezTo>
                <a:close/>
                <a:moveTo>
                  <a:pt x="f391" y="f392"/>
                </a:moveTo>
                <a:cubicBezTo>
                  <a:pt x="f393" y="f394"/>
                  <a:pt x="f395" y="f396"/>
                  <a:pt x="f397" y="f398"/>
                </a:cubicBezTo>
                <a:lnTo>
                  <a:pt x="f399" y="f400"/>
                </a:lnTo>
                <a:cubicBezTo>
                  <a:pt x="f401" y="f402"/>
                  <a:pt x="f403" y="f404"/>
                  <a:pt x="f405" y="f406"/>
                </a:cubicBezTo>
                <a:close/>
                <a:moveTo>
                  <a:pt x="f407" y="f408"/>
                </a:moveTo>
                <a:lnTo>
                  <a:pt x="f409" y="f410"/>
                </a:lnTo>
                <a:cubicBezTo>
                  <a:pt x="f411" y="f412"/>
                  <a:pt x="f413" y="f414"/>
                  <a:pt x="f415" y="f416"/>
                </a:cubicBezTo>
                <a:lnTo>
                  <a:pt x="f417" y="f418"/>
                </a:lnTo>
                <a:cubicBezTo>
                  <a:pt x="f419" y="f420"/>
                  <a:pt x="f421" y="f422"/>
                  <a:pt x="f407" y="f408"/>
                </a:cubicBezTo>
                <a:close/>
                <a:moveTo>
                  <a:pt x="f214" y="f423"/>
                </a:moveTo>
                <a:cubicBezTo>
                  <a:pt x="f424" y="f425"/>
                  <a:pt x="f426" y="f416"/>
                  <a:pt x="f427" y="f392"/>
                </a:cubicBezTo>
                <a:lnTo>
                  <a:pt x="f428" y="f429"/>
                </a:lnTo>
                <a:cubicBezTo>
                  <a:pt x="f430" y="f431"/>
                  <a:pt x="f432" y="f433"/>
                  <a:pt x="f434" y="f435"/>
                </a:cubicBezTo>
                <a:close/>
                <a:moveTo>
                  <a:pt x="f21" y="f436"/>
                </a:moveTo>
                <a:lnTo>
                  <a:pt x="f21" y="f437"/>
                </a:lnTo>
                <a:lnTo>
                  <a:pt x="f438" y="f439"/>
                </a:lnTo>
                <a:cubicBezTo>
                  <a:pt x="f440" y="f441"/>
                  <a:pt x="f442" y="f443"/>
                  <a:pt x="f21" y="f436"/>
                </a:cubicBezTo>
                <a:close/>
                <a:moveTo>
                  <a:pt x="f444" y="f51"/>
                </a:moveTo>
                <a:cubicBezTo>
                  <a:pt x="f445" y="f446"/>
                  <a:pt x="f447" y="f448"/>
                  <a:pt x="f449" y="f450"/>
                </a:cubicBezTo>
                <a:lnTo>
                  <a:pt x="f451" y="f452"/>
                </a:lnTo>
                <a:cubicBezTo>
                  <a:pt x="f453" y="f454"/>
                  <a:pt x="f455" y="f456"/>
                  <a:pt x="f457" y="f458"/>
                </a:cubicBezTo>
                <a:close/>
                <a:moveTo>
                  <a:pt x="f459" y="f460"/>
                </a:moveTo>
                <a:cubicBezTo>
                  <a:pt x="f461" y="f462"/>
                  <a:pt x="f463" y="f464"/>
                  <a:pt x="f465" y="f466"/>
                </a:cubicBezTo>
                <a:lnTo>
                  <a:pt x="f467" y="f468"/>
                </a:lnTo>
                <a:cubicBezTo>
                  <a:pt x="f469" y="f470"/>
                  <a:pt x="f471" y="f472"/>
                  <a:pt x="f473" y="f474"/>
                </a:cubicBezTo>
                <a:cubicBezTo>
                  <a:pt x="f475" y="f476"/>
                  <a:pt x="f477" y="f478"/>
                  <a:pt x="f479" y="f480"/>
                </a:cubicBezTo>
                <a:close/>
                <a:moveTo>
                  <a:pt x="f481" y="f482"/>
                </a:moveTo>
                <a:cubicBezTo>
                  <a:pt x="f483" y="f484"/>
                  <a:pt x="f485" y="f486"/>
                  <a:pt x="f487" y="f486"/>
                </a:cubicBezTo>
                <a:cubicBezTo>
                  <a:pt x="f488" y="f486"/>
                  <a:pt x="f489" y="f490"/>
                  <a:pt x="f491" y="f492"/>
                </a:cubicBezTo>
                <a:lnTo>
                  <a:pt x="f493" y="f494"/>
                </a:lnTo>
                <a:cubicBezTo>
                  <a:pt x="f495" y="f496"/>
                  <a:pt x="f497" y="f276"/>
                  <a:pt x="f235" y="f498"/>
                </a:cubicBezTo>
                <a:close/>
                <a:moveTo>
                  <a:pt x="f499" y="f500"/>
                </a:moveTo>
                <a:lnTo>
                  <a:pt x="f501" y="f330"/>
                </a:lnTo>
                <a:cubicBezTo>
                  <a:pt x="f502" y="f503"/>
                  <a:pt x="f504" y="f505"/>
                  <a:pt x="f506" y="f507"/>
                </a:cubicBezTo>
                <a:lnTo>
                  <a:pt x="f508" y="f509"/>
                </a:lnTo>
                <a:cubicBezTo>
                  <a:pt x="f510" y="f511"/>
                  <a:pt x="f512" y="f513"/>
                  <a:pt x="f499" y="f500"/>
                </a:cubicBezTo>
                <a:close/>
                <a:moveTo>
                  <a:pt x="f514" y="f515"/>
                </a:moveTo>
                <a:cubicBezTo>
                  <a:pt x="f516" y="f517"/>
                  <a:pt x="f518" y="f519"/>
                  <a:pt x="f520" y="f521"/>
                </a:cubicBezTo>
                <a:lnTo>
                  <a:pt x="f522" y="f523"/>
                </a:lnTo>
                <a:close/>
                <a:moveTo>
                  <a:pt x="f524" y="f525"/>
                </a:moveTo>
                <a:lnTo>
                  <a:pt x="f526" y="f527"/>
                </a:lnTo>
                <a:cubicBezTo>
                  <a:pt x="f528" y="f529"/>
                  <a:pt x="f530" y="f531"/>
                  <a:pt x="f532" y="f533"/>
                </a:cubicBezTo>
                <a:close/>
                <a:moveTo>
                  <a:pt x="f534" y="f535"/>
                </a:moveTo>
                <a:cubicBezTo>
                  <a:pt x="f536" y="f537"/>
                  <a:pt x="f538" y="f539"/>
                  <a:pt x="f540" y="f541"/>
                </a:cubicBezTo>
                <a:lnTo>
                  <a:pt x="f542" y="f543"/>
                </a:lnTo>
                <a:close/>
                <a:moveTo>
                  <a:pt x="f544" y="f545"/>
                </a:moveTo>
                <a:lnTo>
                  <a:pt x="f546" y="f547"/>
                </a:lnTo>
                <a:cubicBezTo>
                  <a:pt x="f548" y="f549"/>
                  <a:pt x="f550" y="f551"/>
                  <a:pt x="f325" y="f552"/>
                </a:cubicBezTo>
                <a:close/>
                <a:moveTo>
                  <a:pt x="f553" y="f554"/>
                </a:moveTo>
                <a:cubicBezTo>
                  <a:pt x="f555" y="f556"/>
                  <a:pt x="f557" y="f558"/>
                  <a:pt x="f559" y="f560"/>
                </a:cubicBezTo>
                <a:lnTo>
                  <a:pt x="f561" y="f562"/>
                </a:lnTo>
                <a:cubicBezTo>
                  <a:pt x="f563" y="f564"/>
                  <a:pt x="f565" y="f566"/>
                  <a:pt x="f567" y="f568"/>
                </a:cubicBezTo>
                <a:close/>
                <a:moveTo>
                  <a:pt x="f569" y="f570"/>
                </a:moveTo>
                <a:cubicBezTo>
                  <a:pt x="f571" y="f572"/>
                  <a:pt x="f573" y="f574"/>
                  <a:pt x="f575" y="f576"/>
                </a:cubicBezTo>
                <a:lnTo>
                  <a:pt x="f577" y="f578"/>
                </a:lnTo>
                <a:cubicBezTo>
                  <a:pt x="f579" y="f580"/>
                  <a:pt x="f581" y="f582"/>
                  <a:pt x="f583" y="f584"/>
                </a:cubicBezTo>
                <a:close/>
                <a:moveTo>
                  <a:pt x="f585" y="f586"/>
                </a:moveTo>
                <a:cubicBezTo>
                  <a:pt x="f587" y="f588"/>
                  <a:pt x="f589" y="f590"/>
                  <a:pt x="f591" y="f592"/>
                </a:cubicBezTo>
                <a:lnTo>
                  <a:pt x="f593" y="f594"/>
                </a:lnTo>
                <a:cubicBezTo>
                  <a:pt x="f595" y="f596"/>
                  <a:pt x="f597" y="f598"/>
                  <a:pt x="f599" y="f600"/>
                </a:cubicBezTo>
                <a:cubicBezTo>
                  <a:pt x="f601" y="f602"/>
                  <a:pt x="f603" y="f604"/>
                  <a:pt x="f605" y="f606"/>
                </a:cubicBezTo>
                <a:close/>
                <a:moveTo>
                  <a:pt x="f603" y="f607"/>
                </a:moveTo>
                <a:lnTo>
                  <a:pt x="f608" y="f609"/>
                </a:lnTo>
                <a:cubicBezTo>
                  <a:pt x="f610" y="f611"/>
                  <a:pt x="f612" y="f613"/>
                  <a:pt x="f614" y="f615"/>
                </a:cubicBezTo>
                <a:cubicBezTo>
                  <a:pt x="f616" y="f617"/>
                  <a:pt x="f618" y="f619"/>
                  <a:pt x="f620" y="f621"/>
                </a:cubicBezTo>
                <a:lnTo>
                  <a:pt x="f603" y="f607"/>
                </a:lnTo>
                <a:close/>
                <a:moveTo>
                  <a:pt x="f46" y="f622"/>
                </a:moveTo>
                <a:cubicBezTo>
                  <a:pt x="f623" y="f624"/>
                  <a:pt x="f625" y="f626"/>
                  <a:pt x="f627" y="f628"/>
                </a:cubicBezTo>
                <a:lnTo>
                  <a:pt x="f46" y="f629"/>
                </a:lnTo>
                <a:close/>
                <a:moveTo>
                  <a:pt x="f51" y="f459"/>
                </a:moveTo>
                <a:lnTo>
                  <a:pt x="f51" y="f630"/>
                </a:lnTo>
                <a:lnTo>
                  <a:pt x="f631" y="f632"/>
                </a:lnTo>
                <a:cubicBezTo>
                  <a:pt x="f633" y="f634"/>
                  <a:pt x="f635" y="f636"/>
                  <a:pt x="f51" y="f459"/>
                </a:cubicBezTo>
                <a:close/>
                <a:moveTo>
                  <a:pt x="f55" y="f637"/>
                </a:moveTo>
                <a:lnTo>
                  <a:pt x="f638" y="f639"/>
                </a:lnTo>
                <a:cubicBezTo>
                  <a:pt x="f640" y="f641"/>
                  <a:pt x="f642" y="f643"/>
                  <a:pt x="f644" y="f645"/>
                </a:cubicBezTo>
                <a:lnTo>
                  <a:pt x="f646" y="f647"/>
                </a:lnTo>
                <a:cubicBezTo>
                  <a:pt x="f648" y="f649"/>
                  <a:pt x="f650" y="f651"/>
                  <a:pt x="f55" y="f637"/>
                </a:cubicBezTo>
                <a:close/>
                <a:moveTo>
                  <a:pt x="f652" y="f653"/>
                </a:moveTo>
                <a:cubicBezTo>
                  <a:pt x="f654" y="f655"/>
                  <a:pt x="f656" y="f657"/>
                  <a:pt x="f658" y="f96"/>
                </a:cubicBezTo>
                <a:lnTo>
                  <a:pt x="f659" y="f660"/>
                </a:lnTo>
                <a:cubicBezTo>
                  <a:pt x="f661" y="f662"/>
                  <a:pt x="f663" y="f664"/>
                  <a:pt x="f665" y="f666"/>
                </a:cubicBezTo>
                <a:close/>
                <a:moveTo>
                  <a:pt x="f667" y="f90"/>
                </a:moveTo>
                <a:cubicBezTo>
                  <a:pt x="f668" y="f669"/>
                  <a:pt x="f670" y="f671"/>
                  <a:pt x="f672" y="f673"/>
                </a:cubicBezTo>
                <a:lnTo>
                  <a:pt x="f674" y="f675"/>
                </a:lnTo>
                <a:cubicBezTo>
                  <a:pt x="f676" y="f677"/>
                  <a:pt x="f659" y="f92"/>
                  <a:pt x="f678" y="f679"/>
                </a:cubicBezTo>
                <a:close/>
                <a:moveTo>
                  <a:pt x="f680" y="f681"/>
                </a:moveTo>
                <a:lnTo>
                  <a:pt x="f682" y="f683"/>
                </a:lnTo>
                <a:lnTo>
                  <a:pt x="f684" y="f685"/>
                </a:lnTo>
                <a:lnTo>
                  <a:pt x="f686" y="f687"/>
                </a:lnTo>
                <a:cubicBezTo>
                  <a:pt x="f688" y="f689"/>
                  <a:pt x="f659" y="f683"/>
                  <a:pt x="f680" y="f681"/>
                </a:cubicBezTo>
                <a:close/>
                <a:moveTo>
                  <a:pt x="f690" y="f691"/>
                </a:moveTo>
                <a:lnTo>
                  <a:pt x="f151" y="f692"/>
                </a:lnTo>
                <a:cubicBezTo>
                  <a:pt x="f693" y="f694"/>
                  <a:pt x="f695" y="f696"/>
                  <a:pt x="f697" y="f698"/>
                </a:cubicBezTo>
                <a:lnTo>
                  <a:pt x="f699" y="f700"/>
                </a:lnTo>
                <a:cubicBezTo>
                  <a:pt x="f701" y="f702"/>
                  <a:pt x="f703" y="f498"/>
                  <a:pt x="f690" y="f691"/>
                </a:cubicBezTo>
                <a:close/>
                <a:moveTo>
                  <a:pt x="f704" y="f705"/>
                </a:moveTo>
                <a:cubicBezTo>
                  <a:pt x="f706" y="f707"/>
                  <a:pt x="f708" y="f709"/>
                  <a:pt x="f710" y="f711"/>
                </a:cubicBezTo>
                <a:cubicBezTo>
                  <a:pt x="f712" y="f713"/>
                  <a:pt x="f714" y="f153"/>
                  <a:pt x="f715" y="f153"/>
                </a:cubicBezTo>
                <a:cubicBezTo>
                  <a:pt x="f716" y="f153"/>
                  <a:pt x="f717" y="f718"/>
                  <a:pt x="f719" y="f720"/>
                </a:cubicBezTo>
                <a:lnTo>
                  <a:pt x="f721" y="f722"/>
                </a:lnTo>
                <a:cubicBezTo>
                  <a:pt x="f723" y="f724"/>
                  <a:pt x="f515" y="f725"/>
                  <a:pt x="f726" y="f727"/>
                </a:cubicBezTo>
                <a:close/>
                <a:moveTo>
                  <a:pt x="f728" y="f139"/>
                </a:moveTo>
                <a:cubicBezTo>
                  <a:pt x="f729" y="f730"/>
                  <a:pt x="f731" y="f732"/>
                  <a:pt x="f733" y="f734"/>
                </a:cubicBezTo>
                <a:lnTo>
                  <a:pt x="f735" y="f736"/>
                </a:lnTo>
                <a:cubicBezTo>
                  <a:pt x="f737" y="f738"/>
                  <a:pt x="f739" y="f740"/>
                  <a:pt x="f741" y="f742"/>
                </a:cubicBezTo>
                <a:lnTo>
                  <a:pt x="f743" y="f744"/>
                </a:lnTo>
                <a:cubicBezTo>
                  <a:pt x="f745" y="f746"/>
                  <a:pt x="f747" y="f720"/>
                  <a:pt x="f728" y="f139"/>
                </a:cubicBezTo>
                <a:close/>
                <a:moveTo>
                  <a:pt x="f748" y="f749"/>
                </a:moveTo>
                <a:cubicBezTo>
                  <a:pt x="f750" y="f749"/>
                  <a:pt x="f751" y="f752"/>
                  <a:pt x="f753" y="f754"/>
                </a:cubicBezTo>
                <a:cubicBezTo>
                  <a:pt x="f755" y="f756"/>
                  <a:pt x="f757" y="f758"/>
                  <a:pt x="f759" y="f760"/>
                </a:cubicBezTo>
                <a:lnTo>
                  <a:pt x="f761" y="f762"/>
                </a:lnTo>
                <a:cubicBezTo>
                  <a:pt x="f138" y="f763"/>
                  <a:pt x="f764" y="f418"/>
                  <a:pt x="f765" y="f766"/>
                </a:cubicBezTo>
                <a:cubicBezTo>
                  <a:pt x="f767" y="f768"/>
                  <a:pt x="f769" y="f770"/>
                  <a:pt x="f771" y="f749"/>
                </a:cubicBezTo>
                <a:cubicBezTo>
                  <a:pt x="f772" y="f749"/>
                  <a:pt x="f773" y="f749"/>
                  <a:pt x="f748" y="f749"/>
                </a:cubicBezTo>
                <a:close/>
                <a:moveTo>
                  <a:pt x="f774" y="f775"/>
                </a:moveTo>
                <a:cubicBezTo>
                  <a:pt x="f776" y="f777"/>
                  <a:pt x="f778" y="f779"/>
                  <a:pt x="f780" y="f781"/>
                </a:cubicBezTo>
                <a:cubicBezTo>
                  <a:pt x="f782" y="f783"/>
                  <a:pt x="f784" y="f785"/>
                  <a:pt x="f786" y="f787"/>
                </a:cubicBezTo>
                <a:lnTo>
                  <a:pt x="f788" y="f789"/>
                </a:lnTo>
                <a:cubicBezTo>
                  <a:pt x="f790" y="f791"/>
                  <a:pt x="f792" y="f793"/>
                  <a:pt x="f774" y="f77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396;p42">
            <a:extLst>
              <a:ext uri="{FF2B5EF4-FFF2-40B4-BE49-F238E27FC236}">
                <a16:creationId xmlns:a16="http://schemas.microsoft.com/office/drawing/2014/main" id="{94179CCB-9DA0-4DD8-818B-41D7B9211B14}"/>
              </a:ext>
            </a:extLst>
          </p:cNvPr>
          <p:cNvSpPr/>
          <p:nvPr/>
        </p:nvSpPr>
        <p:spPr>
          <a:xfrm rot="5400013">
            <a:off x="3121756" y="3511063"/>
            <a:ext cx="1937183" cy="1326849"/>
          </a:xfrm>
          <a:custGeom>
            <a:avLst/>
            <a:gdLst>
              <a:gd name="f0" fmla="val w"/>
              <a:gd name="f1" fmla="val h"/>
              <a:gd name="f2" fmla="val 0"/>
              <a:gd name="f3" fmla="val 285090"/>
              <a:gd name="f4" fmla="val 195268"/>
              <a:gd name="f5" fmla="val 285089"/>
              <a:gd name="f6" fmla="val 1156"/>
              <a:gd name="f7" fmla="val 277678"/>
              <a:gd name="f8" fmla="val 6627"/>
              <a:gd name="f9" fmla="val 268224"/>
              <a:gd name="f10" fmla="val 13604"/>
              <a:gd name="f11" fmla="val 257200"/>
              <a:gd name="f12" fmla="val 21655"/>
              <a:gd name="f13" fmla="val 243781"/>
              <a:gd name="f14" fmla="val 97087"/>
              <a:gd name="f15" fmla="val 254330"/>
              <a:gd name="f16" fmla="val 102227"/>
              <a:gd name="f17" fmla="val 268595"/>
              <a:gd name="f18" fmla="val 95683"/>
              <a:gd name="f19" fmla="val 269916"/>
              <a:gd name="f20" fmla="val 95064"/>
              <a:gd name="f21" fmla="val 72789"/>
              <a:gd name="f22" fmla="val 74420"/>
              <a:gd name="f23" fmla="val 270742"/>
              <a:gd name="f24" fmla="val 95456"/>
              <a:gd name="f25" fmla="val 273612"/>
              <a:gd name="f26" fmla="val 101897"/>
              <a:gd name="f27" fmla="val 279227"/>
              <a:gd name="f28" fmla="val 110691"/>
              <a:gd name="f29" fmla="val 119176"/>
              <a:gd name="f30" fmla="val 120786"/>
              <a:gd name="f31" fmla="val 279082"/>
              <a:gd name="f32" fmla="val 112157"/>
              <a:gd name="f33" fmla="val 273219"/>
              <a:gd name="f34" fmla="val 103053"/>
              <a:gd name="f35" fmla="val 270143"/>
              <a:gd name="f36" fmla="val 96344"/>
              <a:gd name="f37" fmla="val 255218"/>
              <a:gd name="f38" fmla="val 118267"/>
              <a:gd name="f39" fmla="val 263083"/>
              <a:gd name="f40" fmla="val 123985"/>
              <a:gd name="f41" fmla="val 276357"/>
              <a:gd name="f42" fmla="val 125492"/>
              <a:gd name="f43" fmla="val 277761"/>
              <a:gd name="f44" fmla="val 125637"/>
              <a:gd name="f45" fmla="val 121921"/>
              <a:gd name="f46" fmla="val 122953"/>
              <a:gd name="f47" fmla="val 278194"/>
              <a:gd name="f48" fmla="val 126463"/>
              <a:gd name="f49" fmla="val 271547"/>
              <a:gd name="f50" fmla="val 138601"/>
              <a:gd name="f51" fmla="val 279536"/>
              <a:gd name="f52" fmla="val 164612"/>
              <a:gd name="f53" fmla="val 280300"/>
              <a:gd name="f54" fmla="val 167048"/>
              <a:gd name="f55" fmla="val 169030"/>
              <a:gd name="f56" fmla="val 170041"/>
              <a:gd name="f57" fmla="val 280011"/>
              <a:gd name="f58" fmla="val 167915"/>
              <a:gd name="f59" fmla="val 273901"/>
              <a:gd name="f60" fmla="val 172477"/>
              <a:gd name="f61" fmla="val 259883"/>
              <a:gd name="f62" fmla="val 188497"/>
              <a:gd name="f63" fmla="val 258005"/>
              <a:gd name="f64" fmla="val 190664"/>
              <a:gd name="f65" fmla="val 260544"/>
              <a:gd name="f66" fmla="val 259491"/>
              <a:gd name="f67" fmla="val 257076"/>
              <a:gd name="f68" fmla="val 190891"/>
              <a:gd name="f69" fmla="val 253752"/>
              <a:gd name="f70" fmla="val 187609"/>
              <a:gd name="f71" fmla="val 248571"/>
              <a:gd name="f72" fmla="val 184554"/>
              <a:gd name="f73" fmla="val 242687"/>
              <a:gd name="f74" fmla="val 181849"/>
              <a:gd name="f75" fmla="val 235751"/>
              <a:gd name="f76" fmla="val 181788"/>
              <a:gd name="f77" fmla="val 209389"/>
              <a:gd name="f78" fmla="val 186370"/>
              <a:gd name="f79" fmla="val 200698"/>
              <a:gd name="f80" fmla="val 187919"/>
              <a:gd name="f81" fmla="val 211990"/>
              <a:gd name="f82" fmla="val 189673"/>
              <a:gd name="f83" fmla="val 224541"/>
              <a:gd name="f84" fmla="val 192130"/>
              <a:gd name="f85" fmla="val 233377"/>
              <a:gd name="f86" fmla="val 230446"/>
              <a:gd name="f87" fmla="val 210772"/>
              <a:gd name="f88" fmla="val 189095"/>
              <a:gd name="f89" fmla="val 176648"/>
              <a:gd name="f90" fmla="val 185730"/>
              <a:gd name="f91" fmla="val 174150"/>
              <a:gd name="f92" fmla="val 185483"/>
              <a:gd name="f93" fmla="val 158131"/>
              <a:gd name="f94" fmla="val 156355"/>
              <a:gd name="f95" fmla="val 173531"/>
              <a:gd name="f96" fmla="val 184781"/>
              <a:gd name="f97" fmla="val 173345"/>
              <a:gd name="f98" fmla="val 183356"/>
              <a:gd name="f99" fmla="val 172664"/>
              <a:gd name="f100" fmla="val 181664"/>
              <a:gd name="f101" fmla="val 171652"/>
              <a:gd name="f102" fmla="val 179785"/>
              <a:gd name="f103" fmla="val 165748"/>
              <a:gd name="f104" fmla="val 168947"/>
              <a:gd name="f105" fmla="val 148490"/>
              <a:gd name="f106" fmla="val 152536"/>
              <a:gd name="f107" fmla="val 146818"/>
              <a:gd name="f108" fmla="val 150967"/>
              <a:gd name="f109" fmla="val 132863"/>
              <a:gd name="f110" fmla="val 151318"/>
              <a:gd name="f111" fmla="val 135485"/>
              <a:gd name="f112" fmla="val 155611"/>
              <a:gd name="f113" fmla="val 149047"/>
              <a:gd name="f114" fmla="val 178381"/>
              <a:gd name="f115" fmla="val 153321"/>
              <a:gd name="f116" fmla="val 152350"/>
              <a:gd name="f117" fmla="val 147829"/>
              <a:gd name="f118" fmla="val 177907"/>
              <a:gd name="f119" fmla="val 133358"/>
              <a:gd name="f120" fmla="val 153898"/>
              <a:gd name="f121" fmla="val 131810"/>
              <a:gd name="f122" fmla="val 151338"/>
              <a:gd name="f123" fmla="val 98161"/>
              <a:gd name="f124" fmla="val 152185"/>
              <a:gd name="f125" fmla="val 100659"/>
              <a:gd name="f126" fmla="val 155900"/>
              <a:gd name="f127" fmla="val 112859"/>
              <a:gd name="f128" fmla="val 174211"/>
              <a:gd name="f129" fmla="val 124481"/>
              <a:gd name="f130" fmla="val 123429"/>
              <a:gd name="f131" fmla="val 111228"/>
              <a:gd name="f132" fmla="val 173241"/>
              <a:gd name="f133" fmla="val 98491"/>
              <a:gd name="f134" fmla="val 154311"/>
              <a:gd name="f135" fmla="val 97067"/>
              <a:gd name="f136" fmla="val 152226"/>
              <a:gd name="f137" fmla="val 70168"/>
              <a:gd name="f138" fmla="val 152907"/>
              <a:gd name="f139" fmla="val 44941"/>
              <a:gd name="f140" fmla="val 169505"/>
              <a:gd name="f141" fmla="val 21387"/>
              <a:gd name="f142" fmla="val 184244"/>
              <a:gd name="f143" fmla="val 1879"/>
              <a:gd name="f144" fmla="val 80861"/>
              <a:gd name="f145" fmla="val 149914"/>
              <a:gd name="f146" fmla="val 233831"/>
              <a:gd name="f147" fmla="val 37943"/>
              <a:gd name="f148" fmla="val 256126"/>
              <a:gd name="f149" fmla="val 22440"/>
              <a:gd name="f150" fmla="val 241634"/>
              <a:gd name="f151" fmla="val 33071"/>
              <a:gd name="f152" fmla="val 224521"/>
              <a:gd name="f153" fmla="val 45499"/>
              <a:gd name="f154" fmla="val 205900"/>
              <a:gd name="f155" fmla="val 58876"/>
              <a:gd name="f156" fmla="val 219690"/>
              <a:gd name="f157" fmla="val 73698"/>
              <a:gd name="f158" fmla="val 241552"/>
              <a:gd name="f159" fmla="val 82801"/>
              <a:gd name="f160" fmla="val 245144"/>
              <a:gd name="f161" fmla="val 84226"/>
              <a:gd name="f162" fmla="val 244979"/>
              <a:gd name="f163" fmla="val 85155"/>
              <a:gd name="f164" fmla="val 241882"/>
              <a:gd name="f165" fmla="val 83937"/>
              <a:gd name="f166" fmla="val 219277"/>
              <a:gd name="f167" fmla="val 74668"/>
              <a:gd name="f168" fmla="val 205157"/>
              <a:gd name="f169" fmla="val 59412"/>
              <a:gd name="f170" fmla="val 200760"/>
              <a:gd name="f171" fmla="val 62571"/>
              <a:gd name="f172" fmla="val 196280"/>
              <a:gd name="f173" fmla="val 65771"/>
              <a:gd name="f174" fmla="val 191718"/>
              <a:gd name="f175" fmla="val 69032"/>
              <a:gd name="f176" fmla="val 202288"/>
              <a:gd name="f177" fmla="val 88478"/>
              <a:gd name="f178" fmla="val 211887"/>
              <a:gd name="f179" fmla="val 93990"/>
              <a:gd name="f180" fmla="val 241139"/>
              <a:gd name="f181" fmla="val 89015"/>
              <a:gd name="f182" fmla="val 244401"/>
              <a:gd name="f183" fmla="val 88437"/>
              <a:gd name="f184" fmla="val 244215"/>
              <a:gd name="f185" fmla="val 89387"/>
              <a:gd name="f186" fmla="val 239673"/>
              <a:gd name="f187" fmla="val 90213"/>
              <a:gd name="f188" fmla="val 213704"/>
              <a:gd name="f189" fmla="val 94506"/>
              <a:gd name="f190" fmla="val 203051"/>
              <a:gd name="f191" fmla="val 89903"/>
              <a:gd name="f192" fmla="val 207490"/>
              <a:gd name="f193" fmla="val 98098"/>
              <a:gd name="f194" fmla="val 216903"/>
              <a:gd name="f195" fmla="val 106955"/>
              <a:gd name="f196" fmla="val 236763"/>
              <a:gd name="f197" fmla="val 112136"/>
              <a:gd name="f198" fmla="val 240045"/>
              <a:gd name="f199" fmla="val 112921"/>
              <a:gd name="f200" fmla="val 259842"/>
              <a:gd name="f201" fmla="val 135794"/>
              <a:gd name="f202" fmla="val 248529"/>
              <a:gd name="f203" fmla="val 141533"/>
              <a:gd name="f204" fmla="val 247043"/>
              <a:gd name="f205" fmla="val 145620"/>
              <a:gd name="f206" fmla="val 250449"/>
              <a:gd name="f207" fmla="val 153588"/>
              <a:gd name="f208" fmla="val 250986"/>
              <a:gd name="f209" fmla="val 154806"/>
              <a:gd name="f210" fmla="val 267563"/>
              <a:gd name="f211" fmla="val 161722"/>
              <a:gd name="f212" fmla="val 265437"/>
              <a:gd name="f213" fmla="val 157573"/>
              <a:gd name="f214" fmla="val 258542"/>
              <a:gd name="f215" fmla="val 143349"/>
              <a:gd name="f216" fmla="val 222044"/>
              <a:gd name="f217" fmla="val 155178"/>
              <a:gd name="f218" fmla="val 232510"/>
              <a:gd name="f219" fmla="val 148799"/>
              <a:gd name="f220" fmla="val 219608"/>
              <a:gd name="f221" fmla="val 149129"/>
              <a:gd name="f222" fmla="val 220784"/>
              <a:gd name="f223" fmla="val 150182"/>
              <a:gd name="f224" fmla="val 222436"/>
              <a:gd name="f225" fmla="val 247415"/>
              <a:gd name="f226" fmla="val 142090"/>
              <a:gd name="f227" fmla="val 235317"/>
              <a:gd name="f228" fmla="val 148262"/>
              <a:gd name="f229" fmla="val 249768"/>
              <a:gd name="f230" fmla="val 154290"/>
              <a:gd name="f231" fmla="val 248777"/>
              <a:gd name="f232" fmla="val 151896"/>
              <a:gd name="f233" fmla="val 246610"/>
              <a:gd name="f234" fmla="val 146012"/>
              <a:gd name="f235" fmla="val 235441"/>
              <a:gd name="f236" fmla="val 138746"/>
              <a:gd name="f237" fmla="val 234223"/>
              <a:gd name="f238" fmla="val 139117"/>
              <a:gd name="f239" fmla="val 231787"/>
              <a:gd name="f240" fmla="val 139448"/>
              <a:gd name="f241" fmla="val 229042"/>
              <a:gd name="f242" fmla="val 137817"/>
              <a:gd name="f243" fmla="val 233996"/>
              <a:gd name="f244" fmla="val 146921"/>
              <a:gd name="f245" fmla="val 235049"/>
              <a:gd name="f246" fmla="val 146260"/>
              <a:gd name="f247" fmla="val 240933"/>
              <a:gd name="f248" fmla="val 137590"/>
              <a:gd name="f249" fmla="val 240189"/>
              <a:gd name="f250" fmla="val 136908"/>
              <a:gd name="f251" fmla="val 238311"/>
              <a:gd name="f252" fmla="val 135030"/>
              <a:gd name="f253" fmla="val 237382"/>
              <a:gd name="f254" fmla="val 133089"/>
              <a:gd name="f255" fmla="val 227721"/>
              <a:gd name="f256" fmla="val 137301"/>
              <a:gd name="f257" fmla="val 226833"/>
              <a:gd name="f258" fmla="val 224273"/>
              <a:gd name="f259" fmla="val 144753"/>
              <a:gd name="f260" fmla="val 219773"/>
              <a:gd name="f261" fmla="val 148200"/>
              <a:gd name="f262" fmla="val 233439"/>
              <a:gd name="f263" fmla="val 147849"/>
              <a:gd name="f264" fmla="val 228010"/>
              <a:gd name="f265" fmla="val 135917"/>
              <a:gd name="f266" fmla="val 231560"/>
              <a:gd name="f267" fmla="val 139035"/>
              <a:gd name="f268" fmla="val 234801"/>
              <a:gd name="f269" fmla="val 138044"/>
              <a:gd name="f270" fmla="val 235627"/>
              <a:gd name="f271" fmla="val 137713"/>
              <a:gd name="f272" fmla="val 131355"/>
              <a:gd name="f273" fmla="val 131768"/>
              <a:gd name="f274" fmla="val 230590"/>
              <a:gd name="f275" fmla="val 132181"/>
              <a:gd name="f276" fmla="val 223778"/>
              <a:gd name="f277" fmla="val 128114"/>
              <a:gd name="f278" fmla="val 236948"/>
              <a:gd name="f279" fmla="val 130344"/>
              <a:gd name="f280" fmla="val 238208"/>
              <a:gd name="f281" fmla="val 123222"/>
              <a:gd name="f282" fmla="val 123057"/>
              <a:gd name="f283" fmla="val 224335"/>
              <a:gd name="f284" fmla="val 121962"/>
              <a:gd name="f285" fmla="val 217192"/>
              <a:gd name="f286" fmla="val 115976"/>
              <a:gd name="f287" fmla="val 222890"/>
              <a:gd name="f288" fmla="val 230941"/>
              <a:gd name="f289" fmla="val 235895"/>
              <a:gd name="f290" fmla="val 130674"/>
              <a:gd name="f291" fmla="val 237795"/>
              <a:gd name="f292" fmla="val 130757"/>
              <a:gd name="f293" fmla="val 237464"/>
              <a:gd name="f294" fmla="val 132615"/>
              <a:gd name="f295" fmla="val 135484"/>
              <a:gd name="f296" fmla="val 241469"/>
              <a:gd name="f297" fmla="val 136826"/>
              <a:gd name="f298" fmla="val 248880"/>
              <a:gd name="f299" fmla="val 125926"/>
              <a:gd name="f300" fmla="val 246816"/>
              <a:gd name="f301" fmla="val 126194"/>
              <a:gd name="f302" fmla="val 242316"/>
              <a:gd name="f303" fmla="val 126401"/>
              <a:gd name="f304" fmla="val 239054"/>
              <a:gd name="f305" fmla="val 123696"/>
              <a:gd name="f306" fmla="val 241407"/>
              <a:gd name="f307" fmla="val 138560"/>
              <a:gd name="f308" fmla="val 235606"/>
              <a:gd name="f309" fmla="val 147065"/>
              <a:gd name="f310" fmla="val 246733"/>
              <a:gd name="f311" fmla="val 141409"/>
              <a:gd name="f312" fmla="val 245041"/>
              <a:gd name="f313" fmla="val 141058"/>
              <a:gd name="f314" fmla="val 242336"/>
              <a:gd name="f315" fmla="val 140211"/>
              <a:gd name="f316" fmla="val 235256"/>
              <a:gd name="f317" fmla="val 149233"/>
              <a:gd name="f318" fmla="val 243802"/>
              <a:gd name="f319" fmla="val 164798"/>
              <a:gd name="f320" fmla="val 244566"/>
              <a:gd name="f321" fmla="val 162527"/>
              <a:gd name="f322" fmla="val 246589"/>
              <a:gd name="f323" fmla="val 157180"/>
              <a:gd name="f324" fmla="val 249582"/>
              <a:gd name="f325" fmla="val 155219"/>
              <a:gd name="f326" fmla="val 234038"/>
              <a:gd name="f327" fmla="val 148944"/>
              <a:gd name="f328" fmla="val 222766"/>
              <a:gd name="f329" fmla="val 155818"/>
              <a:gd name="f330" fmla="val 226172"/>
              <a:gd name="f331" fmla="val 156272"/>
              <a:gd name="f332" fmla="val 235359"/>
              <a:gd name="f333" fmla="val 157965"/>
              <a:gd name="f334" fmla="val 242109"/>
              <a:gd name="f335" fmla="val 163621"/>
              <a:gd name="f336" fmla="val 227143"/>
              <a:gd name="f337" fmla="val 136248"/>
              <a:gd name="f338" fmla="val 222622"/>
              <a:gd name="f339" fmla="val 127928"/>
              <a:gd name="f340" fmla="val 221300"/>
              <a:gd name="f341" fmla="val 131335"/>
              <a:gd name="f342" fmla="val 215974"/>
              <a:gd name="f343" fmla="val 142709"/>
              <a:gd name="f344" fmla="val 202411"/>
              <a:gd name="f345" fmla="val 148634"/>
              <a:gd name="f346" fmla="val 218121"/>
              <a:gd name="f347" fmla="val 148242"/>
              <a:gd name="f348" fmla="val 144629"/>
              <a:gd name="f349" fmla="val 226688"/>
              <a:gd name="f350" fmla="val 137445"/>
              <a:gd name="f351" fmla="val 126834"/>
              <a:gd name="f352" fmla="val 215334"/>
              <a:gd name="f353" fmla="val 114469"/>
              <a:gd name="f354" fmla="val 212878"/>
              <a:gd name="f355" fmla="val 119196"/>
              <a:gd name="f356" fmla="val 199707"/>
              <a:gd name="f357" fmla="val 143205"/>
              <a:gd name="f358" fmla="val 183770"/>
              <a:gd name="f359" fmla="val 149109"/>
              <a:gd name="f360" fmla="val 199769"/>
              <a:gd name="f361" fmla="val 148696"/>
              <a:gd name="f362" fmla="val 216222"/>
              <a:gd name="f363" fmla="val 221466"/>
              <a:gd name="f364" fmla="val 128568"/>
              <a:gd name="f365" fmla="val 215706"/>
              <a:gd name="f366" fmla="val 113230"/>
              <a:gd name="f367" fmla="val 222209"/>
              <a:gd name="f368" fmla="val 120827"/>
              <a:gd name="f369" fmla="val 235875"/>
              <a:gd name="f370" fmla="val 122148"/>
              <a:gd name="f371" fmla="val 238373"/>
              <a:gd name="f372" fmla="val 122313"/>
              <a:gd name="f373" fmla="val 239880"/>
              <a:gd name="f374" fmla="val 113829"/>
              <a:gd name="f375" fmla="val 236907"/>
              <a:gd name="f376" fmla="val 113106"/>
              <a:gd name="f377" fmla="val 218885"/>
              <a:gd name="f378" fmla="val 108461"/>
              <a:gd name="f379" fmla="val 208728"/>
              <a:gd name="f380" fmla="val 100369"/>
              <a:gd name="f381" fmla="val 239240"/>
              <a:gd name="f382" fmla="val 122623"/>
              <a:gd name="f383" fmla="val 242790"/>
              <a:gd name="f384" fmla="val 126009"/>
              <a:gd name="f385" fmla="val 248591"/>
              <a:gd name="f386" fmla="val 125080"/>
              <a:gd name="f387" fmla="val 249603"/>
              <a:gd name="f388" fmla="val 124873"/>
              <a:gd name="f389" fmla="val 253732"/>
              <a:gd name="f390" fmla="val 118825"/>
              <a:gd name="f391" fmla="val 251089"/>
              <a:gd name="f392" fmla="val 118742"/>
              <a:gd name="f393" fmla="val 243224"/>
              <a:gd name="f394" fmla="val 118226"/>
              <a:gd name="f395" fmla="val 240623"/>
              <a:gd name="f396" fmla="val 114861"/>
              <a:gd name="f397" fmla="val 242027"/>
              <a:gd name="f398" fmla="val 137631"/>
              <a:gd name="f399" fmla="val 242419"/>
              <a:gd name="f400" fmla="val 139551"/>
              <a:gd name="f401" fmla="val 246382"/>
              <a:gd name="f402" fmla="val 140500"/>
              <a:gd name="f403" fmla="val 248075"/>
              <a:gd name="f404" fmla="val 140727"/>
              <a:gd name="f405" fmla="val 259429"/>
              <a:gd name="f406" fmla="val 134968"/>
              <a:gd name="f407" fmla="val 257592"/>
              <a:gd name="f408" fmla="val 134080"/>
              <a:gd name="f409" fmla="val 253422"/>
              <a:gd name="f410" fmla="val 131624"/>
              <a:gd name="f411" fmla="val 249871"/>
              <a:gd name="f412" fmla="val 126132"/>
              <a:gd name="f413" fmla="val 250656"/>
              <a:gd name="f414" fmla="val 155673"/>
              <a:gd name="f415" fmla="val 247167"/>
              <a:gd name="f416" fmla="val 157242"/>
              <a:gd name="f417" fmla="val 244772"/>
              <a:gd name="f418" fmla="val 164715"/>
              <a:gd name="f419" fmla="val 244421"/>
              <a:gd name="f420" fmla="val 165913"/>
              <a:gd name="f421" fmla="val 250697"/>
              <a:gd name="f422" fmla="val 177370"/>
              <a:gd name="f423" fmla="val 252555"/>
              <a:gd name="f424" fmla="val 174955"/>
              <a:gd name="f425" fmla="val 260069"/>
              <a:gd name="f426" fmla="val 165644"/>
              <a:gd name="f427" fmla="val 267315"/>
              <a:gd name="f428" fmla="val 162610"/>
              <a:gd name="f429" fmla="val 243554"/>
              <a:gd name="f430" fmla="val 166243"/>
              <a:gd name="f431" fmla="val 235937"/>
              <a:gd name="f432" fmla="val 158109"/>
              <a:gd name="f433" fmla="val 222931"/>
              <a:gd name="f434" fmla="val 156726"/>
              <a:gd name="f435" fmla="val 221486"/>
              <a:gd name="f436" fmla="val 156602"/>
              <a:gd name="f437" fmla="val 216965"/>
              <a:gd name="f438" fmla="val 159369"/>
              <a:gd name="f439" fmla="val 221342"/>
              <a:gd name="f440" fmla="val 161020"/>
              <a:gd name="f441" fmla="val 240231"/>
              <a:gd name="f442" fmla="val 168369"/>
              <a:gd name="f443" fmla="val 248715"/>
              <a:gd name="f444" fmla="val 175656"/>
              <a:gd name="f445" fmla="val 220970"/>
              <a:gd name="f446" fmla="val 155839"/>
              <a:gd name="f447" fmla="val 222023"/>
              <a:gd name="f448" fmla="val 151792"/>
              <a:gd name="f449" fmla="val 218761"/>
              <a:gd name="f450" fmla="val 149542"/>
              <a:gd name="f451" fmla="val 218142"/>
              <a:gd name="f452" fmla="val 149171"/>
              <a:gd name="f453" fmla="val 202535"/>
              <a:gd name="f454" fmla="val 149563"/>
              <a:gd name="f455" fmla="val 206602"/>
              <a:gd name="f456" fmla="val 150987"/>
              <a:gd name="f457" fmla="val 214178"/>
              <a:gd name="f458" fmla="val 154228"/>
              <a:gd name="f459" fmla="val 216139"/>
              <a:gd name="f460" fmla="val 158791"/>
              <a:gd name="f461" fmla="val 199790"/>
              <a:gd name="f462" fmla="val 149625"/>
              <a:gd name="f463" fmla="val 182160"/>
              <a:gd name="f464" fmla="val 150079"/>
              <a:gd name="f465" fmla="val 187176"/>
              <a:gd name="f466" fmla="val 152453"/>
              <a:gd name="f467" fmla="val 200677"/>
              <a:gd name="f468" fmla="val 159534"/>
              <a:gd name="f469" fmla="val 201978"/>
              <a:gd name="f470" fmla="val 167440"/>
              <a:gd name="f471" fmla="val 159265"/>
              <a:gd name="f472" fmla="val 213105"/>
              <a:gd name="f473" fmla="val 153650"/>
              <a:gd name="f474" fmla="val 200781"/>
              <a:gd name="f475" fmla="val 214798"/>
              <a:gd name="f476" fmla="val 113499"/>
              <a:gd name="f477" fmla="val 213683"/>
              <a:gd name="f478" fmla="val 111434"/>
              <a:gd name="f479" fmla="val 195186"/>
              <a:gd name="f480" fmla="val 143184"/>
              <a:gd name="f481" fmla="val 157656"/>
              <a:gd name="f482" fmla="val 147499"/>
              <a:gd name="f483" fmla="val 157284"/>
              <a:gd name="f484" fmla="val 147540"/>
              <a:gd name="f485" fmla="val 157264"/>
              <a:gd name="f486" fmla="val 155096"/>
              <a:gd name="f487" fmla="val 148428"/>
              <a:gd name="f488" fmla="val 152846"/>
              <a:gd name="f489" fmla="val 150513"/>
              <a:gd name="f490" fmla="val 149955"/>
              <a:gd name="f491" fmla="val 180096"/>
              <a:gd name="f492" fmla="val 149212"/>
              <a:gd name="f493" fmla="val 197767"/>
              <a:gd name="f494" fmla="val 145847"/>
              <a:gd name="f495" fmla="val 213415"/>
              <a:gd name="f496" fmla="val 116203"/>
              <a:gd name="f497" fmla="val 213167"/>
              <a:gd name="f498" fmla="val 110485"/>
              <a:gd name="f499" fmla="val 207159"/>
              <a:gd name="f500" fmla="val 99420"/>
              <a:gd name="f501" fmla="val 204827"/>
              <a:gd name="f502" fmla="val 104622"/>
              <a:gd name="f503" fmla="val 191202"/>
              <a:gd name="f504" fmla="val 132160"/>
              <a:gd name="f505" fmla="val 160794"/>
              <a:gd name="f506" fmla="val 146033"/>
              <a:gd name="f507" fmla="val 170682"/>
              <a:gd name="f508" fmla="val 144072"/>
              <a:gd name="f509" fmla="val 198345"/>
              <a:gd name="f510" fmla="val 136434"/>
              <a:gd name="f511" fmla="val 268925"/>
              <a:gd name="f512" fmla="val 96509"/>
              <a:gd name="f513" fmla="val 264776"/>
              <a:gd name="f514" fmla="val 98264"/>
              <a:gd name="f515" fmla="val 253030"/>
              <a:gd name="f516" fmla="val 102454"/>
              <a:gd name="f517" fmla="val 243616"/>
              <a:gd name="f518" fmla="val 98016"/>
              <a:gd name="f519" fmla="val 240871"/>
              <a:gd name="f520" fmla="val 113437"/>
              <a:gd name="f521" fmla="val 242357"/>
              <a:gd name="f522" fmla="val 117565"/>
              <a:gd name="f523" fmla="val 252658"/>
              <a:gd name="f524" fmla="val 117875"/>
              <a:gd name="f525" fmla="val 254351"/>
              <a:gd name="f526" fmla="val 117916"/>
              <a:gd name="f527" fmla="val 254702"/>
              <a:gd name="f528" fmla="val 119031"/>
              <a:gd name="f529" fmla="val 250429"/>
              <a:gd name="f530" fmla="val 125286"/>
              <a:gd name="f531" fmla="val 254454"/>
              <a:gd name="f532" fmla="val 131727"/>
              <a:gd name="f533" fmla="val 259512"/>
              <a:gd name="f534" fmla="val 134039"/>
              <a:gd name="f535" fmla="val 260482"/>
              <a:gd name="f536" fmla="val 134431"/>
              <a:gd name="f537" fmla="val 276275"/>
              <a:gd name="f538" fmla="val 272332"/>
              <a:gd name="f539" fmla="val 125864"/>
              <a:gd name="f540" fmla="val 261638"/>
              <a:gd name="f541" fmla="val 124068"/>
              <a:gd name="f542" fmla="val 276832"/>
              <a:gd name="f543" fmla="val 127144"/>
              <a:gd name="f544" fmla="val 260895"/>
              <a:gd name="f545" fmla="val 135236"/>
              <a:gd name="f546" fmla="val 259533"/>
              <a:gd name="f547" fmla="val 140273"/>
              <a:gd name="f548" fmla="val 263001"/>
              <a:gd name="f549" fmla="val 149584"/>
              <a:gd name="f550" fmla="val 265808"/>
              <a:gd name="f551" fmla="val 269276"/>
              <a:gd name="f552" fmla="val 147168"/>
              <a:gd name="f553" fmla="val 274540"/>
              <a:gd name="f554" fmla="val 136991"/>
              <a:gd name="f555" fmla="val 274602"/>
              <a:gd name="f556" fmla="val 136867"/>
              <a:gd name="f557" fmla="val 274623"/>
              <a:gd name="f558" fmla="val 274664"/>
              <a:gd name="f559" fmla="val 136785"/>
              <a:gd name="f560" fmla="val 274706"/>
              <a:gd name="f561" fmla="val 136743"/>
              <a:gd name="f562" fmla="val 274933"/>
              <a:gd name="f563" fmla="val 133234"/>
              <a:gd name="f564" fmla="val 275573"/>
              <a:gd name="f565" fmla="val 129931"/>
              <a:gd name="f566" fmla="val 138849"/>
              <a:gd name="f567" fmla="val 272951"/>
              <a:gd name="f568" fmla="val 142172"/>
              <a:gd name="f569" fmla="val 268987"/>
              <a:gd name="f570" fmla="val 150203"/>
              <a:gd name="f571" fmla="val 266345"/>
              <a:gd name="f572" fmla="val 157057"/>
              <a:gd name="f573" fmla="val 267584"/>
              <a:gd name="f574" fmla="val 159781"/>
              <a:gd name="f575" fmla="val 268616"/>
              <a:gd name="f576" fmla="val 161763"/>
              <a:gd name="f577" fmla="val 268884"/>
              <a:gd name="f578" fmla="val 162279"/>
              <a:gd name="f579" fmla="val 279206"/>
              <a:gd name="f580" fmla="val 166573"/>
              <a:gd name="f581" fmla="val 278091"/>
              <a:gd name="f582" fmla="val 163002"/>
              <a:gd name="f583" fmla="val 274437"/>
              <a:gd name="f584" fmla="val 150244"/>
              <a:gd name="f585" fmla="val 257530"/>
              <a:gd name="f586" fmla="val 189818"/>
              <a:gd name="f587" fmla="val 186887"/>
              <a:gd name="f588" fmla="val 272786"/>
              <a:gd name="f589" fmla="val 172415"/>
              <a:gd name="f590" fmla="val 279020"/>
              <a:gd name="f591" fmla="val 167502"/>
              <a:gd name="f592" fmla="val 268533"/>
              <a:gd name="f593" fmla="val 163126"/>
              <a:gd name="f594" fmla="val 260978"/>
              <a:gd name="f595" fmla="val 165706"/>
              <a:gd name="f596" fmla="val 252493"/>
              <a:gd name="f597" fmla="val 176544"/>
              <a:gd name="f598" fmla="val 251192"/>
              <a:gd name="f599" fmla="val 178258"/>
              <a:gd name="f600" fmla="val 255755"/>
              <a:gd name="f601" fmla="val 250263"/>
              <a:gd name="f602" fmla="val 178485"/>
              <a:gd name="f603" fmla="val 243369"/>
              <a:gd name="f604" fmla="val 170310"/>
              <a:gd name="f605" fmla="val 218390"/>
              <a:gd name="f606" fmla="val 160876"/>
              <a:gd name="f607" fmla="val 215954"/>
              <a:gd name="f608" fmla="val 159967"/>
              <a:gd name="f609" fmla="val 202824"/>
              <a:gd name="f610" fmla="val 167998"/>
              <a:gd name="f611" fmla="val 209368"/>
              <a:gd name="f612" fmla="val 169484"/>
              <a:gd name="f613" fmla="val 242006"/>
              <a:gd name="f614" fmla="val 177287"/>
              <a:gd name="f615" fmla="val 197890"/>
              <a:gd name="f616" fmla="val 187485"/>
              <a:gd name="f617" fmla="val 200388"/>
              <a:gd name="f618" fmla="val 187031"/>
              <a:gd name="f619" fmla="val 230177"/>
              <a:gd name="f620" fmla="val 181622"/>
              <a:gd name="f621" fmla="val 240767"/>
              <a:gd name="f622" fmla="val 180982"/>
              <a:gd name="f623" fmla="val 224438"/>
              <a:gd name="f624" fmla="val 173819"/>
              <a:gd name="f625" fmla="val 203815"/>
              <a:gd name="f626" fmla="val 169154"/>
              <a:gd name="f627" fmla="val 201689"/>
              <a:gd name="f628" fmla="val 168679"/>
              <a:gd name="f629" fmla="val 175471"/>
              <a:gd name="f630" fmla="val 184698"/>
              <a:gd name="f631" fmla="val 178816"/>
              <a:gd name="f632" fmla="val 185029"/>
              <a:gd name="f633" fmla="val 187631"/>
              <a:gd name="f634" fmla="val 185958"/>
              <a:gd name="f635" fmla="val 174377"/>
              <a:gd name="f636" fmla="val 184265"/>
              <a:gd name="f637" fmla="val 201111"/>
              <a:gd name="f638" fmla="val 167956"/>
              <a:gd name="f639" fmla="val 200533"/>
              <a:gd name="f640" fmla="val 162589"/>
              <a:gd name="f641" fmla="val 193431"/>
              <a:gd name="f642" fmla="val 157387"/>
              <a:gd name="f643" fmla="val 187610"/>
              <a:gd name="f644" fmla="val 154001"/>
              <a:gd name="f645" fmla="val 187197"/>
              <a:gd name="f646" fmla="val 157614"/>
              <a:gd name="f647" fmla="val 184678"/>
              <a:gd name="f648" fmla="val 173757"/>
              <a:gd name="f649" fmla="val 172685"/>
              <a:gd name="f650" fmla="val 181416"/>
              <a:gd name="f651" fmla="val 174130"/>
              <a:gd name="f652" fmla="val 182944"/>
              <a:gd name="f653" fmla="val 172251"/>
              <a:gd name="f654" fmla="val 178980"/>
              <a:gd name="f655" fmla="val 184389"/>
              <a:gd name="f656" fmla="val 172890"/>
              <a:gd name="f657" fmla="val 186495"/>
              <a:gd name="f658" fmla="val 155921"/>
              <a:gd name="f659" fmla="val 186743"/>
              <a:gd name="f660" fmla="val 153506"/>
              <a:gd name="f661" fmla="val 183357"/>
              <a:gd name="f662" fmla="val 151586"/>
              <a:gd name="f663" fmla="val 180570"/>
              <a:gd name="f664" fmla="val 150347"/>
              <a:gd name="f665" fmla="val 180054"/>
              <a:gd name="f666" fmla="val 150120"/>
              <a:gd name="f667" fmla="val 148119"/>
              <a:gd name="f668" fmla="val 150925"/>
              <a:gd name="f669" fmla="val 151793"/>
              <a:gd name="f670" fmla="val 154435"/>
              <a:gd name="f671" fmla="val 166533"/>
              <a:gd name="f672" fmla="val 168741"/>
              <a:gd name="f673" fmla="val 150038"/>
              <a:gd name="f674" fmla="val 188539"/>
              <a:gd name="f675" fmla="val 138952"/>
              <a:gd name="f676" fmla="val 205322"/>
              <a:gd name="f677" fmla="val 101422"/>
              <a:gd name="f678" fmla="val 98408"/>
              <a:gd name="f679" fmla="val 201813"/>
              <a:gd name="f680" fmla="val 89573"/>
              <a:gd name="f681" fmla="val 196239"/>
              <a:gd name="f682" fmla="val 94857"/>
              <a:gd name="f683" fmla="val 146384"/>
              <a:gd name="f684" fmla="val 142049"/>
              <a:gd name="f685" fmla="val 133792"/>
              <a:gd name="f686" fmla="val 150368"/>
              <a:gd name="f687" fmla="val 131934"/>
              <a:gd name="f688" fmla="val 150409"/>
              <a:gd name="f689" fmla="val 141347"/>
              <a:gd name="f690" fmla="val 145537"/>
              <a:gd name="f691" fmla="val 197127"/>
              <a:gd name="f692" fmla="val 92752"/>
              <a:gd name="f693" fmla="val 201359"/>
              <a:gd name="f694" fmla="val 88726"/>
              <a:gd name="f695" fmla="val 190975"/>
              <a:gd name="f696" fmla="val 69569"/>
              <a:gd name="f697" fmla="val 152990"/>
              <a:gd name="f698" fmla="val 96674"/>
              <a:gd name="f699" fmla="val 110382"/>
              <a:gd name="f700" fmla="val 126421"/>
              <a:gd name="f701" fmla="val 71613"/>
              <a:gd name="f702" fmla="val 151937"/>
              <a:gd name="f703" fmla="*/ f0 1 285090"/>
              <a:gd name="f704" fmla="*/ f1 1 195268"/>
              <a:gd name="f705" fmla="val f2"/>
              <a:gd name="f706" fmla="val f3"/>
              <a:gd name="f707" fmla="val f4"/>
              <a:gd name="f708" fmla="+- f707 0 f705"/>
              <a:gd name="f709" fmla="+- f706 0 f705"/>
              <a:gd name="f710" fmla="*/ f709 1 285090"/>
              <a:gd name="f711" fmla="*/ f708 1 195268"/>
              <a:gd name="f712" fmla="*/ f705 1 f710"/>
              <a:gd name="f713" fmla="*/ f706 1 f710"/>
              <a:gd name="f714" fmla="*/ f705 1 f711"/>
              <a:gd name="f715" fmla="*/ f707 1 f711"/>
              <a:gd name="f716" fmla="*/ f712 f703 1"/>
              <a:gd name="f717" fmla="*/ f713 f703 1"/>
              <a:gd name="f718" fmla="*/ f715 f704 1"/>
              <a:gd name="f719" fmla="*/ f714 f704 1"/>
            </a:gdLst>
            <a:ahLst/>
            <a:cxnLst>
              <a:cxn ang="3cd4">
                <a:pos x="hc" y="t"/>
              </a:cxn>
              <a:cxn ang="0">
                <a:pos x="r" y="vc"/>
              </a:cxn>
              <a:cxn ang="cd4">
                <a:pos x="hc" y="b"/>
              </a:cxn>
              <a:cxn ang="cd2">
                <a:pos x="l" y="vc"/>
              </a:cxn>
            </a:cxnLst>
            <a:rect l="f716" t="f719" r="f717" b="f718"/>
            <a:pathLst>
              <a:path w="285090" h="195268">
                <a:moveTo>
                  <a:pt x="f5" y="f2"/>
                </a:moveTo>
                <a:lnTo>
                  <a:pt x="f5" y="f6"/>
                </a:lnTo>
                <a:cubicBezTo>
                  <a:pt x="f7" y="f8"/>
                  <a:pt x="f9" y="f10"/>
                  <a:pt x="f11" y="f12"/>
                </a:cubicBezTo>
                <a:lnTo>
                  <a:pt x="f13" y="f14"/>
                </a:lnTo>
                <a:cubicBezTo>
                  <a:pt x="f15" y="f16"/>
                  <a:pt x="f17" y="f18"/>
                  <a:pt x="f19" y="f20"/>
                </a:cubicBezTo>
                <a:lnTo>
                  <a:pt x="f5" y="f21"/>
                </a:lnTo>
                <a:lnTo>
                  <a:pt x="f5" y="f22"/>
                </a:lnTo>
                <a:lnTo>
                  <a:pt x="f23" y="f24"/>
                </a:lnTo>
                <a:cubicBezTo>
                  <a:pt x="f25" y="f26"/>
                  <a:pt x="f27" y="f28"/>
                  <a:pt x="f5" y="f29"/>
                </a:cubicBezTo>
                <a:lnTo>
                  <a:pt x="f5" y="f30"/>
                </a:lnTo>
                <a:cubicBezTo>
                  <a:pt x="f31" y="f32"/>
                  <a:pt x="f33" y="f34"/>
                  <a:pt x="f35" y="f36"/>
                </a:cubicBezTo>
                <a:lnTo>
                  <a:pt x="f37" y="f38"/>
                </a:lnTo>
                <a:cubicBezTo>
                  <a:pt x="f39" y="f40"/>
                  <a:pt x="f41" y="f42"/>
                  <a:pt x="f43" y="f44"/>
                </a:cubicBezTo>
                <a:lnTo>
                  <a:pt x="f5" y="f45"/>
                </a:lnTo>
                <a:lnTo>
                  <a:pt x="f5" y="f46"/>
                </a:lnTo>
                <a:lnTo>
                  <a:pt x="f47" y="f48"/>
                </a:lnTo>
                <a:cubicBezTo>
                  <a:pt x="f49" y="f50"/>
                  <a:pt x="f51" y="f52"/>
                  <a:pt x="f53" y="f54"/>
                </a:cubicBezTo>
                <a:lnTo>
                  <a:pt x="f5" y="f55"/>
                </a:lnTo>
                <a:lnTo>
                  <a:pt x="f5" y="f56"/>
                </a:lnTo>
                <a:lnTo>
                  <a:pt x="f57" y="f58"/>
                </a:lnTo>
                <a:cubicBezTo>
                  <a:pt x="f59" y="f60"/>
                  <a:pt x="f61" y="f62"/>
                  <a:pt x="f63" y="f64"/>
                </a:cubicBezTo>
                <a:lnTo>
                  <a:pt x="f65" y="f4"/>
                </a:lnTo>
                <a:lnTo>
                  <a:pt x="f66" y="f4"/>
                </a:lnTo>
                <a:lnTo>
                  <a:pt x="f67" y="f68"/>
                </a:lnTo>
                <a:cubicBezTo>
                  <a:pt x="f69" y="f70"/>
                  <a:pt x="f71" y="f72"/>
                  <a:pt x="f73" y="f74"/>
                </a:cubicBezTo>
                <a:cubicBezTo>
                  <a:pt x="f75" y="f76"/>
                  <a:pt x="f77" y="f78"/>
                  <a:pt x="f79" y="f80"/>
                </a:cubicBezTo>
                <a:cubicBezTo>
                  <a:pt x="f81" y="f82"/>
                  <a:pt x="f83" y="f84"/>
                  <a:pt x="f85" y="f4"/>
                </a:cubicBezTo>
                <a:lnTo>
                  <a:pt x="f86" y="f4"/>
                </a:lnTo>
                <a:cubicBezTo>
                  <a:pt x="f87" y="f88"/>
                  <a:pt x="f89" y="f90"/>
                  <a:pt x="f91" y="f92"/>
                </a:cubicBezTo>
                <a:lnTo>
                  <a:pt x="f93" y="f4"/>
                </a:lnTo>
                <a:lnTo>
                  <a:pt x="f94" y="f4"/>
                </a:lnTo>
                <a:lnTo>
                  <a:pt x="f95" y="f96"/>
                </a:lnTo>
                <a:cubicBezTo>
                  <a:pt x="f97" y="f98"/>
                  <a:pt x="f99" y="f100"/>
                  <a:pt x="f101" y="f102"/>
                </a:cubicBezTo>
                <a:lnTo>
                  <a:pt x="f101" y="f102"/>
                </a:lnTo>
                <a:lnTo>
                  <a:pt x="f101" y="f102"/>
                </a:lnTo>
                <a:cubicBezTo>
                  <a:pt x="f103" y="f104"/>
                  <a:pt x="f105" y="f106"/>
                  <a:pt x="f107" y="f108"/>
                </a:cubicBezTo>
                <a:lnTo>
                  <a:pt x="f109" y="f110"/>
                </a:lnTo>
                <a:cubicBezTo>
                  <a:pt x="f111" y="f112"/>
                  <a:pt x="f113" y="f114"/>
                  <a:pt x="f115" y="f4"/>
                </a:cubicBezTo>
                <a:lnTo>
                  <a:pt x="f116" y="f4"/>
                </a:lnTo>
                <a:cubicBezTo>
                  <a:pt x="f117" y="f118"/>
                  <a:pt x="f119" y="f120"/>
                  <a:pt x="f121" y="f122"/>
                </a:cubicBezTo>
                <a:lnTo>
                  <a:pt x="f123" y="f124"/>
                </a:lnTo>
                <a:cubicBezTo>
                  <a:pt x="f125" y="f126"/>
                  <a:pt x="f127" y="f128"/>
                  <a:pt x="f129" y="f4"/>
                </a:cubicBezTo>
                <a:lnTo>
                  <a:pt x="f130" y="f4"/>
                </a:lnTo>
                <a:cubicBezTo>
                  <a:pt x="f131" y="f132"/>
                  <a:pt x="f133" y="f134"/>
                  <a:pt x="f135" y="f136"/>
                </a:cubicBezTo>
                <a:lnTo>
                  <a:pt x="f137" y="f138"/>
                </a:lnTo>
                <a:cubicBezTo>
                  <a:pt x="f139" y="f140"/>
                  <a:pt x="f141" y="f142"/>
                  <a:pt x="f143" y="f4"/>
                </a:cubicBezTo>
                <a:lnTo>
                  <a:pt x="f2" y="f4"/>
                </a:lnTo>
                <a:cubicBezTo>
                  <a:pt x="f144" y="f145"/>
                  <a:pt x="f146" y="f147"/>
                  <a:pt x="f5" y="f2"/>
                </a:cubicBezTo>
                <a:close/>
                <a:moveTo>
                  <a:pt x="f148" y="f149"/>
                </a:moveTo>
                <a:cubicBezTo>
                  <a:pt x="f150" y="f151"/>
                  <a:pt x="f152" y="f153"/>
                  <a:pt x="f154" y="f155"/>
                </a:cubicBezTo>
                <a:cubicBezTo>
                  <a:pt x="f156" y="f157"/>
                  <a:pt x="f158" y="f159"/>
                  <a:pt x="f160" y="f161"/>
                </a:cubicBezTo>
                <a:close/>
                <a:moveTo>
                  <a:pt x="f162" y="f163"/>
                </a:moveTo>
                <a:cubicBezTo>
                  <a:pt x="f164" y="f165"/>
                  <a:pt x="f166" y="f167"/>
                  <a:pt x="f168" y="f169"/>
                </a:cubicBezTo>
                <a:cubicBezTo>
                  <a:pt x="f170" y="f171"/>
                  <a:pt x="f172" y="f173"/>
                  <a:pt x="f174" y="f175"/>
                </a:cubicBezTo>
                <a:lnTo>
                  <a:pt x="f176" y="f177"/>
                </a:lnTo>
                <a:cubicBezTo>
                  <a:pt x="f178" y="f179"/>
                  <a:pt x="f180" y="f181"/>
                  <a:pt x="f182" y="f183"/>
                </a:cubicBezTo>
                <a:close/>
                <a:moveTo>
                  <a:pt x="f184" y="f185"/>
                </a:moveTo>
                <a:cubicBezTo>
                  <a:pt x="f186" y="f187"/>
                  <a:pt x="f188" y="f189"/>
                  <a:pt x="f190" y="f191"/>
                </a:cubicBezTo>
                <a:lnTo>
                  <a:pt x="f192" y="f193"/>
                </a:lnTo>
                <a:cubicBezTo>
                  <a:pt x="f194" y="f195"/>
                  <a:pt x="f196" y="f197"/>
                  <a:pt x="f198" y="f199"/>
                </a:cubicBezTo>
                <a:close/>
                <a:moveTo>
                  <a:pt x="f200" y="f201"/>
                </a:moveTo>
                <a:lnTo>
                  <a:pt x="f202" y="f203"/>
                </a:lnTo>
                <a:cubicBezTo>
                  <a:pt x="f204" y="f205"/>
                  <a:pt x="f206" y="f207"/>
                  <a:pt x="f208" y="f209"/>
                </a:cubicBezTo>
                <a:lnTo>
                  <a:pt x="f210" y="f211"/>
                </a:lnTo>
                <a:cubicBezTo>
                  <a:pt x="f212" y="f213"/>
                  <a:pt x="f214" y="f215"/>
                  <a:pt x="f200" y="f201"/>
                </a:cubicBezTo>
                <a:close/>
                <a:moveTo>
                  <a:pt x="f216" y="f217"/>
                </a:moveTo>
                <a:lnTo>
                  <a:pt x="f218" y="f219"/>
                </a:lnTo>
                <a:lnTo>
                  <a:pt x="f220" y="f221"/>
                </a:lnTo>
                <a:cubicBezTo>
                  <a:pt x="f222" y="f223"/>
                  <a:pt x="f224" y="f136"/>
                  <a:pt x="f216" y="f217"/>
                </a:cubicBezTo>
                <a:close/>
                <a:moveTo>
                  <a:pt x="f225" y="f226"/>
                </a:moveTo>
                <a:lnTo>
                  <a:pt x="f227" y="f228"/>
                </a:lnTo>
                <a:lnTo>
                  <a:pt x="f229" y="f230"/>
                </a:lnTo>
                <a:cubicBezTo>
                  <a:pt x="f231" y="f232"/>
                  <a:pt x="f233" y="f234"/>
                  <a:pt x="f225" y="f226"/>
                </a:cubicBezTo>
                <a:close/>
                <a:moveTo>
                  <a:pt x="f235" y="f236"/>
                </a:moveTo>
                <a:cubicBezTo>
                  <a:pt x="f237" y="f238"/>
                  <a:pt x="f239" y="f240"/>
                  <a:pt x="f241" y="f242"/>
                </a:cubicBezTo>
                <a:lnTo>
                  <a:pt x="f243" y="f244"/>
                </a:lnTo>
                <a:close/>
                <a:moveTo>
                  <a:pt x="f245" y="f246"/>
                </a:moveTo>
                <a:lnTo>
                  <a:pt x="f247" y="f248"/>
                </a:lnTo>
                <a:cubicBezTo>
                  <a:pt x="f249" y="f250"/>
                  <a:pt x="f251" y="f252"/>
                  <a:pt x="f253" y="f254"/>
                </a:cubicBezTo>
                <a:close/>
                <a:moveTo>
                  <a:pt x="f255" y="f256"/>
                </a:moveTo>
                <a:cubicBezTo>
                  <a:pt x="f257" y="f240"/>
                  <a:pt x="f258" y="f259"/>
                  <a:pt x="f260" y="f261"/>
                </a:cubicBezTo>
                <a:lnTo>
                  <a:pt x="f262" y="f263"/>
                </a:lnTo>
                <a:close/>
                <a:moveTo>
                  <a:pt x="f264" y="f265"/>
                </a:moveTo>
                <a:cubicBezTo>
                  <a:pt x="f266" y="f267"/>
                  <a:pt x="f268" y="f269"/>
                  <a:pt x="f270" y="f271"/>
                </a:cubicBezTo>
                <a:lnTo>
                  <a:pt x="f196" y="f272"/>
                </a:lnTo>
                <a:cubicBezTo>
                  <a:pt x="f245" y="f273"/>
                  <a:pt x="f274" y="f275"/>
                  <a:pt x="f276" y="f277"/>
                </a:cubicBezTo>
                <a:close/>
                <a:moveTo>
                  <a:pt x="f278" y="f279"/>
                </a:moveTo>
                <a:lnTo>
                  <a:pt x="f280" y="f281"/>
                </a:lnTo>
                <a:cubicBezTo>
                  <a:pt x="f270" y="f282"/>
                  <a:pt x="f283" y="f284"/>
                  <a:pt x="f285" y="f286"/>
                </a:cubicBezTo>
                <a:lnTo>
                  <a:pt x="f287" y="f48"/>
                </a:lnTo>
                <a:cubicBezTo>
                  <a:pt x="f288" y="f273"/>
                  <a:pt x="f289" y="f290"/>
                  <a:pt x="f278" y="f279"/>
                </a:cubicBezTo>
                <a:close/>
                <a:moveTo>
                  <a:pt x="f291" y="f292"/>
                </a:moveTo>
                <a:lnTo>
                  <a:pt x="f291" y="f292"/>
                </a:lnTo>
                <a:cubicBezTo>
                  <a:pt x="f293" y="f294"/>
                  <a:pt x="f198" y="f295"/>
                  <a:pt x="f296" y="f297"/>
                </a:cubicBezTo>
                <a:lnTo>
                  <a:pt x="f298" y="f299"/>
                </a:lnTo>
                <a:cubicBezTo>
                  <a:pt x="f300" y="f301"/>
                  <a:pt x="f302" y="f303"/>
                  <a:pt x="f304" y="f305"/>
                </a:cubicBezTo>
                <a:close/>
                <a:moveTo>
                  <a:pt x="f306" y="f307"/>
                </a:moveTo>
                <a:lnTo>
                  <a:pt x="f308" y="f309"/>
                </a:lnTo>
                <a:lnTo>
                  <a:pt x="f310" y="f311"/>
                </a:lnTo>
                <a:cubicBezTo>
                  <a:pt x="f312" y="f313"/>
                  <a:pt x="f314" y="f315"/>
                  <a:pt x="f306" y="f307"/>
                </a:cubicBezTo>
                <a:close/>
                <a:moveTo>
                  <a:pt x="f316" y="f317"/>
                </a:moveTo>
                <a:lnTo>
                  <a:pt x="f318" y="f319"/>
                </a:lnTo>
                <a:cubicBezTo>
                  <a:pt x="f320" y="f321"/>
                  <a:pt x="f322" y="f323"/>
                  <a:pt x="f324" y="f325"/>
                </a:cubicBezTo>
                <a:close/>
                <a:moveTo>
                  <a:pt x="f326" y="f327"/>
                </a:moveTo>
                <a:lnTo>
                  <a:pt x="f328" y="f329"/>
                </a:lnTo>
                <a:cubicBezTo>
                  <a:pt x="f330" y="f331"/>
                  <a:pt x="f332" y="f333"/>
                  <a:pt x="f334" y="f335"/>
                </a:cubicBezTo>
                <a:close/>
                <a:moveTo>
                  <a:pt x="f336" y="f337"/>
                </a:moveTo>
                <a:lnTo>
                  <a:pt x="f338" y="f339"/>
                </a:lnTo>
                <a:cubicBezTo>
                  <a:pt x="f340" y="f341"/>
                  <a:pt x="f342" y="f343"/>
                  <a:pt x="f344" y="f345"/>
                </a:cubicBezTo>
                <a:lnTo>
                  <a:pt x="f346" y="f347"/>
                </a:lnTo>
                <a:cubicBezTo>
                  <a:pt x="f276" y="f348"/>
                  <a:pt x="f349" y="f350"/>
                  <a:pt x="f336" y="f337"/>
                </a:cubicBezTo>
                <a:close/>
                <a:moveTo>
                  <a:pt x="f216" y="f351"/>
                </a:moveTo>
                <a:lnTo>
                  <a:pt x="f352" y="f353"/>
                </a:lnTo>
                <a:cubicBezTo>
                  <a:pt x="f354" y="f355"/>
                  <a:pt x="f356" y="f357"/>
                  <a:pt x="f358" y="f359"/>
                </a:cubicBezTo>
                <a:lnTo>
                  <a:pt x="f360" y="f361"/>
                </a:lnTo>
                <a:cubicBezTo>
                  <a:pt x="f362" y="f343"/>
                  <a:pt x="f363" y="f364"/>
                  <a:pt x="f216" y="f351"/>
                </a:cubicBezTo>
                <a:close/>
                <a:moveTo>
                  <a:pt x="f365" y="f366"/>
                </a:moveTo>
                <a:cubicBezTo>
                  <a:pt x="f367" y="f368"/>
                  <a:pt x="f369" y="f370"/>
                  <a:pt x="f371" y="f372"/>
                </a:cubicBezTo>
                <a:lnTo>
                  <a:pt x="f373" y="f374"/>
                </a:lnTo>
                <a:cubicBezTo>
                  <a:pt x="f375" y="f376"/>
                  <a:pt x="f377" y="f378"/>
                  <a:pt x="f379" y="f380"/>
                </a:cubicBezTo>
                <a:close/>
                <a:moveTo>
                  <a:pt x="f381" y="f382"/>
                </a:moveTo>
                <a:cubicBezTo>
                  <a:pt x="f383" y="f384"/>
                  <a:pt x="f385" y="f386"/>
                  <a:pt x="f387" y="f388"/>
                </a:cubicBezTo>
                <a:lnTo>
                  <a:pt x="f389" y="f390"/>
                </a:lnTo>
                <a:cubicBezTo>
                  <a:pt x="f391" y="f392"/>
                  <a:pt x="f393" y="f394"/>
                  <a:pt x="f395" y="f396"/>
                </a:cubicBezTo>
                <a:close/>
                <a:moveTo>
                  <a:pt x="f397" y="f398"/>
                </a:moveTo>
                <a:cubicBezTo>
                  <a:pt x="f399" y="f400"/>
                  <a:pt x="f401" y="f402"/>
                  <a:pt x="f403" y="f404"/>
                </a:cubicBezTo>
                <a:lnTo>
                  <a:pt x="f405" y="f406"/>
                </a:lnTo>
                <a:cubicBezTo>
                  <a:pt x="f407" y="f408"/>
                  <a:pt x="f409" y="f410"/>
                  <a:pt x="f411" y="f412"/>
                </a:cubicBezTo>
                <a:close/>
                <a:moveTo>
                  <a:pt x="f413" y="f414"/>
                </a:moveTo>
                <a:cubicBezTo>
                  <a:pt x="f415" y="f416"/>
                  <a:pt x="f417" y="f418"/>
                  <a:pt x="f419" y="f420"/>
                </a:cubicBezTo>
                <a:lnTo>
                  <a:pt x="f421" y="f422"/>
                </a:lnTo>
                <a:cubicBezTo>
                  <a:pt x="f423" y="f424"/>
                  <a:pt x="f425" y="f426"/>
                  <a:pt x="f427" y="f428"/>
                </a:cubicBezTo>
                <a:close/>
                <a:moveTo>
                  <a:pt x="f429" y="f430"/>
                </a:moveTo>
                <a:cubicBezTo>
                  <a:pt x="f431" y="f432"/>
                  <a:pt x="f433" y="f434"/>
                  <a:pt x="f435" y="f436"/>
                </a:cubicBezTo>
                <a:lnTo>
                  <a:pt x="f437" y="f438"/>
                </a:lnTo>
                <a:cubicBezTo>
                  <a:pt x="f439" y="f440"/>
                  <a:pt x="f441" y="f442"/>
                  <a:pt x="f443" y="f444"/>
                </a:cubicBezTo>
                <a:close/>
                <a:moveTo>
                  <a:pt x="f445" y="f446"/>
                </a:moveTo>
                <a:cubicBezTo>
                  <a:pt x="f447" y="f448"/>
                  <a:pt x="f449" y="f450"/>
                  <a:pt x="f451" y="f452"/>
                </a:cubicBezTo>
                <a:lnTo>
                  <a:pt x="f453" y="f454"/>
                </a:lnTo>
                <a:cubicBezTo>
                  <a:pt x="f455" y="f456"/>
                  <a:pt x="f457" y="f458"/>
                  <a:pt x="f459" y="f460"/>
                </a:cubicBezTo>
                <a:close/>
                <a:moveTo>
                  <a:pt x="f461" y="f462"/>
                </a:moveTo>
                <a:lnTo>
                  <a:pt x="f463" y="f464"/>
                </a:lnTo>
                <a:cubicBezTo>
                  <a:pt x="f465" y="f466"/>
                  <a:pt x="f467" y="f468"/>
                  <a:pt x="f469" y="f470"/>
                </a:cubicBezTo>
                <a:lnTo>
                  <a:pt x="f352" y="f471"/>
                </a:lnTo>
                <a:cubicBezTo>
                  <a:pt x="f472" y="f473"/>
                  <a:pt x="f474" y="f145"/>
                  <a:pt x="f461" y="f462"/>
                </a:cubicBezTo>
                <a:close/>
                <a:moveTo>
                  <a:pt x="f475" y="f476"/>
                </a:moveTo>
                <a:lnTo>
                  <a:pt x="f477" y="f478"/>
                </a:lnTo>
                <a:cubicBezTo>
                  <a:pt x="f479" y="f480"/>
                  <a:pt x="f481" y="f482"/>
                  <a:pt x="f483" y="f484"/>
                </a:cubicBezTo>
                <a:lnTo>
                  <a:pt x="f485" y="f484"/>
                </a:lnTo>
                <a:cubicBezTo>
                  <a:pt x="f486" y="f487"/>
                  <a:pt x="f488" y="f317"/>
                  <a:pt x="f489" y="f490"/>
                </a:cubicBezTo>
                <a:lnTo>
                  <a:pt x="f491" y="f492"/>
                </a:lnTo>
                <a:cubicBezTo>
                  <a:pt x="f493" y="f494"/>
                  <a:pt x="f495" y="f496"/>
                  <a:pt x="f475" y="f476"/>
                </a:cubicBezTo>
                <a:close/>
                <a:moveTo>
                  <a:pt x="f497" y="f498"/>
                </a:moveTo>
                <a:lnTo>
                  <a:pt x="f499" y="f500"/>
                </a:lnTo>
                <a:cubicBezTo>
                  <a:pt x="f501" y="f502"/>
                  <a:pt x="f503" y="f504"/>
                  <a:pt x="f505" y="f506"/>
                </a:cubicBezTo>
                <a:cubicBezTo>
                  <a:pt x="f507" y="f508"/>
                  <a:pt x="f509" y="f510"/>
                  <a:pt x="f497" y="f498"/>
                </a:cubicBezTo>
                <a:close/>
                <a:moveTo>
                  <a:pt x="f511" y="f512"/>
                </a:moveTo>
                <a:cubicBezTo>
                  <a:pt x="f513" y="f514"/>
                  <a:pt x="f515" y="f516"/>
                  <a:pt x="f517" y="f518"/>
                </a:cubicBezTo>
                <a:lnTo>
                  <a:pt x="f519" y="f520"/>
                </a:lnTo>
                <a:cubicBezTo>
                  <a:pt x="f521" y="f522"/>
                  <a:pt x="f523" y="f524"/>
                  <a:pt x="f525" y="f526"/>
                </a:cubicBezTo>
                <a:close/>
                <a:moveTo>
                  <a:pt x="f527" y="f528"/>
                </a:moveTo>
                <a:lnTo>
                  <a:pt x="f529" y="f530"/>
                </a:lnTo>
                <a:cubicBezTo>
                  <a:pt x="f531" y="f532"/>
                  <a:pt x="f533" y="f534"/>
                  <a:pt x="f535" y="f536"/>
                </a:cubicBezTo>
                <a:lnTo>
                  <a:pt x="f537" y="f303"/>
                </a:lnTo>
                <a:cubicBezTo>
                  <a:pt x="f538" y="f539"/>
                  <a:pt x="f540" y="f541"/>
                  <a:pt x="f527" y="f528"/>
                </a:cubicBezTo>
                <a:close/>
                <a:moveTo>
                  <a:pt x="f542" y="f543"/>
                </a:moveTo>
                <a:lnTo>
                  <a:pt x="f544" y="f545"/>
                </a:lnTo>
                <a:cubicBezTo>
                  <a:pt x="f546" y="f547"/>
                  <a:pt x="f548" y="f549"/>
                  <a:pt x="f550" y="f126"/>
                </a:cubicBezTo>
                <a:cubicBezTo>
                  <a:pt x="f551" y="f552"/>
                  <a:pt x="f553" y="f554"/>
                  <a:pt x="f555" y="f556"/>
                </a:cubicBezTo>
                <a:cubicBezTo>
                  <a:pt x="f557" y="f297"/>
                  <a:pt x="f558" y="f559"/>
                  <a:pt x="f560" y="f561"/>
                </a:cubicBezTo>
                <a:cubicBezTo>
                  <a:pt x="f562" y="f563"/>
                  <a:pt x="f564" y="f565"/>
                  <a:pt x="f542" y="f543"/>
                </a:cubicBezTo>
                <a:close/>
                <a:moveTo>
                  <a:pt x="f557" y="f566"/>
                </a:moveTo>
                <a:cubicBezTo>
                  <a:pt x="f567" y="f568"/>
                  <a:pt x="f569" y="f570"/>
                  <a:pt x="f571" y="f572"/>
                </a:cubicBezTo>
                <a:cubicBezTo>
                  <a:pt x="f573" y="f574"/>
                  <a:pt x="f575" y="f576"/>
                  <a:pt x="f577" y="f578"/>
                </a:cubicBezTo>
                <a:lnTo>
                  <a:pt x="f579" y="f580"/>
                </a:lnTo>
                <a:cubicBezTo>
                  <a:pt x="f581" y="f582"/>
                  <a:pt x="f583" y="f584"/>
                  <a:pt x="f557" y="f566"/>
                </a:cubicBezTo>
                <a:close/>
                <a:moveTo>
                  <a:pt x="f585" y="f586"/>
                </a:moveTo>
                <a:cubicBezTo>
                  <a:pt x="f425" y="f587"/>
                  <a:pt x="f588" y="f589"/>
                  <a:pt x="f590" y="f591"/>
                </a:cubicBezTo>
                <a:lnTo>
                  <a:pt x="f592" y="f593"/>
                </a:lnTo>
                <a:cubicBezTo>
                  <a:pt x="f594" y="f595"/>
                  <a:pt x="f596" y="f597"/>
                  <a:pt x="f598" y="f599"/>
                </a:cubicBezTo>
                <a:close/>
                <a:moveTo>
                  <a:pt x="f600" y="f62"/>
                </a:moveTo>
                <a:lnTo>
                  <a:pt x="f601" y="f602"/>
                </a:lnTo>
                <a:cubicBezTo>
                  <a:pt x="f603" y="f604"/>
                  <a:pt x="f605" y="f606"/>
                  <a:pt x="f607" y="f608"/>
                </a:cubicBezTo>
                <a:lnTo>
                  <a:pt x="f609" y="f610"/>
                </a:lnTo>
                <a:cubicBezTo>
                  <a:pt x="f611" y="f612"/>
                  <a:pt x="f613" y="f614"/>
                  <a:pt x="f600" y="f62"/>
                </a:cubicBezTo>
                <a:close/>
                <a:moveTo>
                  <a:pt x="f615" y="f616"/>
                </a:moveTo>
                <a:cubicBezTo>
                  <a:pt x="f617" y="f618"/>
                  <a:pt x="f619" y="f620"/>
                  <a:pt x="f621" y="f622"/>
                </a:cubicBezTo>
                <a:cubicBezTo>
                  <a:pt x="f623" y="f624"/>
                  <a:pt x="f625" y="f626"/>
                  <a:pt x="f627" y="f628"/>
                </a:cubicBezTo>
                <a:lnTo>
                  <a:pt x="f629" y="f630"/>
                </a:lnTo>
                <a:cubicBezTo>
                  <a:pt x="f631" y="f632"/>
                  <a:pt x="f633" y="f634"/>
                  <a:pt x="f615" y="f616"/>
                </a:cubicBezTo>
                <a:close/>
                <a:moveTo>
                  <a:pt x="f635" y="f636"/>
                </a:moveTo>
                <a:lnTo>
                  <a:pt x="f637" y="f638"/>
                </a:lnTo>
                <a:cubicBezTo>
                  <a:pt x="f639" y="f640"/>
                  <a:pt x="f641" y="f642"/>
                  <a:pt x="f643" y="f644"/>
                </a:cubicBezTo>
                <a:cubicBezTo>
                  <a:pt x="f645" y="f646"/>
                  <a:pt x="f647" y="f648"/>
                  <a:pt x="f649" y="f102"/>
                </a:cubicBezTo>
                <a:cubicBezTo>
                  <a:pt x="f95" y="f650"/>
                  <a:pt x="f651" y="f652"/>
                  <a:pt x="f635" y="f636"/>
                </a:cubicBezTo>
                <a:close/>
                <a:moveTo>
                  <a:pt x="f653" y="f654"/>
                </a:moveTo>
                <a:cubicBezTo>
                  <a:pt x="f655" y="f656"/>
                  <a:pt x="f657" y="f658"/>
                  <a:pt x="f659" y="f660"/>
                </a:cubicBezTo>
                <a:cubicBezTo>
                  <a:pt x="f661" y="f662"/>
                  <a:pt x="f663" y="f664"/>
                  <a:pt x="f665" y="f666"/>
                </a:cubicBezTo>
                <a:lnTo>
                  <a:pt x="f667" y="f668"/>
                </a:lnTo>
                <a:cubicBezTo>
                  <a:pt x="f669" y="f670"/>
                  <a:pt x="f671" y="f672"/>
                  <a:pt x="f653" y="f654"/>
                </a:cubicBezTo>
                <a:close/>
                <a:moveTo>
                  <a:pt x="f244" y="f673"/>
                </a:moveTo>
                <a:cubicBezTo>
                  <a:pt x="f674" y="f675"/>
                  <a:pt x="f676" y="f677"/>
                  <a:pt x="f455" y="f678"/>
                </a:cubicBezTo>
                <a:lnTo>
                  <a:pt x="f679" y="f680"/>
                </a:lnTo>
                <a:cubicBezTo>
                  <a:pt x="f681" y="f682"/>
                  <a:pt x="f683" y="f684"/>
                  <a:pt x="f685" y="f686"/>
                </a:cubicBezTo>
                <a:close/>
                <a:moveTo>
                  <a:pt x="f687" y="f688"/>
                </a:moveTo>
                <a:cubicBezTo>
                  <a:pt x="f689" y="f690"/>
                  <a:pt x="f691" y="f692"/>
                  <a:pt x="f693" y="f694"/>
                </a:cubicBezTo>
                <a:lnTo>
                  <a:pt x="f695" y="f696"/>
                </a:lnTo>
                <a:cubicBezTo>
                  <a:pt x="f697" y="f698"/>
                  <a:pt x="f699" y="f700"/>
                  <a:pt x="f701" y="f70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397;p42">
            <a:extLst>
              <a:ext uri="{FF2B5EF4-FFF2-40B4-BE49-F238E27FC236}">
                <a16:creationId xmlns:a16="http://schemas.microsoft.com/office/drawing/2014/main" id="{01B0928C-ECF1-4A40-8DF6-322614F1E062}"/>
              </a:ext>
            </a:extLst>
          </p:cNvPr>
          <p:cNvSpPr txBox="1">
            <a:spLocks noGrp="1"/>
          </p:cNvSpPr>
          <p:nvPr>
            <p:ph type="title"/>
          </p:nvPr>
        </p:nvSpPr>
        <p:spPr/>
        <p:txBody>
          <a:bodyPr/>
          <a:lstStyle/>
          <a:p>
            <a:pPr lvl="0"/>
            <a:r>
              <a:rPr lang="en-US">
                <a:solidFill>
                  <a:srgbClr val="000000"/>
                </a:solidFill>
              </a:rPr>
              <a:t>Features </a:t>
            </a:r>
          </a:p>
        </p:txBody>
      </p:sp>
      <p:sp>
        <p:nvSpPr>
          <p:cNvPr id="7" name="Google Shape;398;p42">
            <a:extLst>
              <a:ext uri="{FF2B5EF4-FFF2-40B4-BE49-F238E27FC236}">
                <a16:creationId xmlns:a16="http://schemas.microsoft.com/office/drawing/2014/main" id="{2877B167-198D-4F7F-9845-773E58B0053E}"/>
              </a:ext>
            </a:extLst>
          </p:cNvPr>
          <p:cNvSpPr txBox="1">
            <a:spLocks noGrp="1"/>
          </p:cNvSpPr>
          <p:nvPr>
            <p:ph type="subTitle" idx="4294967295"/>
          </p:nvPr>
        </p:nvSpPr>
        <p:spPr>
          <a:xfrm>
            <a:off x="4434181" y="2016754"/>
            <a:ext cx="1398300" cy="535500"/>
          </a:xfrm>
        </p:spPr>
        <p:txBody>
          <a:bodyPr anchorCtr="1"/>
          <a:lstStyle/>
          <a:p>
            <a:pPr marL="0" lvl="0" indent="0" algn="ctr">
              <a:buNone/>
            </a:pPr>
            <a:r>
              <a:rPr lang="en-US">
                <a:solidFill>
                  <a:srgbClr val="000000"/>
                </a:solidFill>
              </a:rPr>
              <a:t>Despite being red, Mars is cold</a:t>
            </a:r>
          </a:p>
        </p:txBody>
      </p:sp>
      <p:sp>
        <p:nvSpPr>
          <p:cNvPr id="8" name="Google Shape;399;p42">
            <a:extLst>
              <a:ext uri="{FF2B5EF4-FFF2-40B4-BE49-F238E27FC236}">
                <a16:creationId xmlns:a16="http://schemas.microsoft.com/office/drawing/2014/main" id="{26A3BFCC-0EF9-4C74-9D6F-EB093AEE822D}"/>
              </a:ext>
            </a:extLst>
          </p:cNvPr>
          <p:cNvSpPr txBox="1">
            <a:spLocks noGrp="1"/>
          </p:cNvSpPr>
          <p:nvPr>
            <p:ph type="subTitle" idx="4294967295"/>
          </p:nvPr>
        </p:nvSpPr>
        <p:spPr>
          <a:xfrm>
            <a:off x="4434199" y="1677622"/>
            <a:ext cx="1398300" cy="371996"/>
          </a:xfrm>
        </p:spPr>
        <p:txBody>
          <a:bodyPr anchor="b" anchorCtr="1"/>
          <a:lstStyle/>
          <a:p>
            <a:pPr marL="0" lvl="0" indent="0" algn="ctr">
              <a:buNone/>
            </a:pPr>
            <a:r>
              <a:rPr lang="en-US" sz="1800">
                <a:solidFill>
                  <a:srgbClr val="000000"/>
                </a:solidFill>
                <a:latin typeface="Fontdiner Swanky"/>
              </a:rPr>
              <a:t>Mars</a:t>
            </a:r>
          </a:p>
        </p:txBody>
      </p:sp>
      <p:sp>
        <p:nvSpPr>
          <p:cNvPr id="9" name="Google Shape;400;p42">
            <a:extLst>
              <a:ext uri="{FF2B5EF4-FFF2-40B4-BE49-F238E27FC236}">
                <a16:creationId xmlns:a16="http://schemas.microsoft.com/office/drawing/2014/main" id="{DB542AAC-B763-407C-816C-53FEA03F0BDF}"/>
              </a:ext>
            </a:extLst>
          </p:cNvPr>
          <p:cNvSpPr txBox="1">
            <a:spLocks noGrp="1"/>
          </p:cNvSpPr>
          <p:nvPr>
            <p:ph type="subTitle" idx="4294967295"/>
          </p:nvPr>
        </p:nvSpPr>
        <p:spPr>
          <a:xfrm>
            <a:off x="6752286" y="3657645"/>
            <a:ext cx="1398300" cy="535500"/>
          </a:xfrm>
        </p:spPr>
        <p:txBody>
          <a:bodyPr anchorCtr="1"/>
          <a:lstStyle/>
          <a:p>
            <a:pPr marL="0" lvl="0" indent="0" algn="ctr">
              <a:buNone/>
            </a:pPr>
            <a:r>
              <a:rPr lang="en-US">
                <a:solidFill>
                  <a:srgbClr val="000000"/>
                </a:solidFill>
              </a:rPr>
              <a:t>Saturn is a gas giant with rings</a:t>
            </a:r>
          </a:p>
        </p:txBody>
      </p:sp>
      <p:sp>
        <p:nvSpPr>
          <p:cNvPr id="10" name="Google Shape;401;p42">
            <a:extLst>
              <a:ext uri="{FF2B5EF4-FFF2-40B4-BE49-F238E27FC236}">
                <a16:creationId xmlns:a16="http://schemas.microsoft.com/office/drawing/2014/main" id="{B7EC9DC8-7745-4523-8FD1-BBAE70D55EC8}"/>
              </a:ext>
            </a:extLst>
          </p:cNvPr>
          <p:cNvSpPr txBox="1">
            <a:spLocks noGrp="1"/>
          </p:cNvSpPr>
          <p:nvPr>
            <p:ph type="subTitle" idx="4294967295"/>
          </p:nvPr>
        </p:nvSpPr>
        <p:spPr>
          <a:xfrm>
            <a:off x="6752286" y="3318522"/>
            <a:ext cx="1398300" cy="371996"/>
          </a:xfrm>
        </p:spPr>
        <p:txBody>
          <a:bodyPr anchor="b" anchorCtr="1"/>
          <a:lstStyle/>
          <a:p>
            <a:pPr marL="0" lvl="0" indent="0" algn="ctr">
              <a:buNone/>
            </a:pPr>
            <a:r>
              <a:rPr lang="en-US" sz="1800">
                <a:solidFill>
                  <a:srgbClr val="000000"/>
                </a:solidFill>
                <a:latin typeface="Fontdiner Swanky"/>
              </a:rPr>
              <a:t>Saturn</a:t>
            </a:r>
          </a:p>
        </p:txBody>
      </p:sp>
      <p:sp>
        <p:nvSpPr>
          <p:cNvPr id="11" name="Google Shape;402;p42">
            <a:extLst>
              <a:ext uri="{FF2B5EF4-FFF2-40B4-BE49-F238E27FC236}">
                <a16:creationId xmlns:a16="http://schemas.microsoft.com/office/drawing/2014/main" id="{27C98B95-FD1E-4A89-9BB3-3F570AABA0D6}"/>
              </a:ext>
            </a:extLst>
          </p:cNvPr>
          <p:cNvSpPr txBox="1">
            <a:spLocks noGrp="1"/>
          </p:cNvSpPr>
          <p:nvPr>
            <p:ph type="subTitle" idx="4294967295"/>
          </p:nvPr>
        </p:nvSpPr>
        <p:spPr>
          <a:xfrm>
            <a:off x="6752459" y="2016745"/>
            <a:ext cx="1398300" cy="535500"/>
          </a:xfrm>
        </p:spPr>
        <p:txBody>
          <a:bodyPr anchorCtr="1"/>
          <a:lstStyle/>
          <a:p>
            <a:pPr marL="0" lvl="0" indent="0" algn="ctr">
              <a:buNone/>
            </a:pPr>
            <a:r>
              <a:rPr lang="en-US">
                <a:solidFill>
                  <a:srgbClr val="000000"/>
                </a:solidFill>
              </a:rPr>
              <a:t>Jupiter is the biggest planet</a:t>
            </a:r>
          </a:p>
        </p:txBody>
      </p:sp>
      <p:sp>
        <p:nvSpPr>
          <p:cNvPr id="12" name="Google Shape;403;p42">
            <a:extLst>
              <a:ext uri="{FF2B5EF4-FFF2-40B4-BE49-F238E27FC236}">
                <a16:creationId xmlns:a16="http://schemas.microsoft.com/office/drawing/2014/main" id="{7A8CBA63-3EE2-47B4-A6BD-48B5064731AA}"/>
              </a:ext>
            </a:extLst>
          </p:cNvPr>
          <p:cNvSpPr txBox="1">
            <a:spLocks noGrp="1"/>
          </p:cNvSpPr>
          <p:nvPr>
            <p:ph type="subTitle" idx="4294967295"/>
          </p:nvPr>
        </p:nvSpPr>
        <p:spPr>
          <a:xfrm>
            <a:off x="6752459" y="1677622"/>
            <a:ext cx="1398300" cy="371996"/>
          </a:xfrm>
        </p:spPr>
        <p:txBody>
          <a:bodyPr anchor="b" anchorCtr="1"/>
          <a:lstStyle/>
          <a:p>
            <a:pPr marL="0" lvl="0" indent="0" algn="ctr">
              <a:buNone/>
            </a:pPr>
            <a:r>
              <a:rPr lang="en-US" sz="1800">
                <a:solidFill>
                  <a:srgbClr val="000000"/>
                </a:solidFill>
                <a:latin typeface="Fontdiner Swanky"/>
              </a:rPr>
              <a:t>Jupiter</a:t>
            </a:r>
          </a:p>
        </p:txBody>
      </p:sp>
      <p:sp>
        <p:nvSpPr>
          <p:cNvPr id="13" name="Google Shape;404;p42">
            <a:extLst>
              <a:ext uri="{FF2B5EF4-FFF2-40B4-BE49-F238E27FC236}">
                <a16:creationId xmlns:a16="http://schemas.microsoft.com/office/drawing/2014/main" id="{C9A9E406-273C-4703-A131-C266D1E3D95F}"/>
              </a:ext>
            </a:extLst>
          </p:cNvPr>
          <p:cNvSpPr txBox="1">
            <a:spLocks noGrp="1"/>
          </p:cNvSpPr>
          <p:nvPr>
            <p:ph type="subTitle" idx="4294967295"/>
          </p:nvPr>
        </p:nvSpPr>
        <p:spPr>
          <a:xfrm>
            <a:off x="4434209" y="3662601"/>
            <a:ext cx="1398300" cy="535500"/>
          </a:xfrm>
        </p:spPr>
        <p:txBody>
          <a:bodyPr anchorCtr="1"/>
          <a:lstStyle/>
          <a:p>
            <a:pPr marL="0" lvl="0" indent="0" algn="ctr">
              <a:buNone/>
            </a:pPr>
            <a:r>
              <a:rPr lang="en-US">
                <a:solidFill>
                  <a:srgbClr val="000000"/>
                </a:solidFill>
              </a:rPr>
              <a:t>Venus has a very nice name</a:t>
            </a:r>
          </a:p>
        </p:txBody>
      </p:sp>
      <p:sp>
        <p:nvSpPr>
          <p:cNvPr id="14" name="Google Shape;405;p42">
            <a:extLst>
              <a:ext uri="{FF2B5EF4-FFF2-40B4-BE49-F238E27FC236}">
                <a16:creationId xmlns:a16="http://schemas.microsoft.com/office/drawing/2014/main" id="{C43C43E9-5872-46DC-A1E4-3A2289917F1C}"/>
              </a:ext>
            </a:extLst>
          </p:cNvPr>
          <p:cNvSpPr txBox="1">
            <a:spLocks noGrp="1"/>
          </p:cNvSpPr>
          <p:nvPr>
            <p:ph type="subTitle" idx="4294967295"/>
          </p:nvPr>
        </p:nvSpPr>
        <p:spPr>
          <a:xfrm>
            <a:off x="4434199" y="3323478"/>
            <a:ext cx="1398300" cy="371996"/>
          </a:xfrm>
        </p:spPr>
        <p:txBody>
          <a:bodyPr anchor="b" anchorCtr="1"/>
          <a:lstStyle/>
          <a:p>
            <a:pPr marL="0" lvl="0" indent="0" algn="ctr">
              <a:buNone/>
            </a:pPr>
            <a:r>
              <a:rPr lang="en-US" sz="1800">
                <a:solidFill>
                  <a:srgbClr val="000000"/>
                </a:solidFill>
                <a:latin typeface="Fontdiner Swanky"/>
              </a:rPr>
              <a:t>Venus</a:t>
            </a:r>
          </a:p>
        </p:txBody>
      </p:sp>
      <p:sp>
        <p:nvSpPr>
          <p:cNvPr id="15" name="Google Shape;408;p42">
            <a:extLst>
              <a:ext uri="{FF2B5EF4-FFF2-40B4-BE49-F238E27FC236}">
                <a16:creationId xmlns:a16="http://schemas.microsoft.com/office/drawing/2014/main" id="{78F20E26-E2CA-4EAD-AB25-0AA91688512A}"/>
              </a:ext>
            </a:extLst>
          </p:cNvPr>
          <p:cNvSpPr/>
          <p:nvPr/>
        </p:nvSpPr>
        <p:spPr>
          <a:xfrm flipH="1">
            <a:off x="8331546" y="138513"/>
            <a:ext cx="734034" cy="571920"/>
          </a:xfrm>
          <a:custGeom>
            <a:avLst/>
            <a:gdLst>
              <a:gd name="f0" fmla="val w"/>
              <a:gd name="f1" fmla="val h"/>
              <a:gd name="f2" fmla="val 0"/>
              <a:gd name="f3" fmla="val 281509"/>
              <a:gd name="f4" fmla="val 219337"/>
              <a:gd name="f5" fmla="val 128587"/>
              <a:gd name="f6" fmla="val 116910"/>
              <a:gd name="f7" fmla="val 139286"/>
              <a:gd name="f8" fmla="val 88792"/>
              <a:gd name="f9" fmla="val 158858"/>
              <a:gd name="f10" fmla="val 111300"/>
              <a:gd name="f11" fmla="val 164338"/>
              <a:gd name="f12" fmla="val 91337"/>
              <a:gd name="f13" fmla="val 180257"/>
              <a:gd name="f14" fmla="val 106864"/>
              <a:gd name="f15" fmla="val 180192"/>
              <a:gd name="f16" fmla="val 95120"/>
              <a:gd name="f17" fmla="val 192391"/>
              <a:gd name="f18" fmla="val 99752"/>
              <a:gd name="f19" fmla="val 189651"/>
              <a:gd name="f20" fmla="val 95838"/>
              <a:gd name="f21" fmla="val 190043"/>
              <a:gd name="f22" fmla="val 91597"/>
              <a:gd name="f23" fmla="val 190630"/>
              <a:gd name="f24" fmla="val 88335"/>
              <a:gd name="f25" fmla="val 193435"/>
              <a:gd name="f26" fmla="val 90619"/>
              <a:gd name="f27" fmla="val 199502"/>
              <a:gd name="f28" fmla="val 91402"/>
              <a:gd name="f29" fmla="val 203743"/>
              <a:gd name="f30" fmla="val 88923"/>
              <a:gd name="f31" fmla="val 207918"/>
              <a:gd name="f32" fmla="val 86444"/>
              <a:gd name="f33" fmla="val 210202"/>
              <a:gd name="f34" fmla="val 80768"/>
              <a:gd name="f35" fmla="val 209549"/>
              <a:gd name="f36" fmla="val 77179"/>
              <a:gd name="f37" fmla="val 212746"/>
              <a:gd name="f38" fmla="val 78223"/>
              <a:gd name="f39" fmla="val 216595"/>
              <a:gd name="f40" fmla="val 79985"/>
              <a:gd name="f41" fmla="val 218683"/>
              <a:gd name="f42" fmla="val 84291"/>
              <a:gd name="f43" fmla="val 220575"/>
              <a:gd name="f44" fmla="val 71373"/>
              <a:gd name="f45" fmla="val 230817"/>
              <a:gd name="f46" fmla="val 77114"/>
              <a:gd name="f47" fmla="val 224946"/>
              <a:gd name="f48" fmla="val 55650"/>
              <a:gd name="f49" fmla="val 245105"/>
              <a:gd name="f50" fmla="val 60543"/>
              <a:gd name="f51" fmla="val 234928"/>
              <a:gd name="f52" fmla="val 32490"/>
              <a:gd name="f53" fmla="val 264677"/>
              <a:gd name="f54" fmla="val 36796"/>
              <a:gd name="f55" fmla="val 252477"/>
              <a:gd name="f56" fmla="val 19899"/>
              <a:gd name="f57" fmla="val 14615"/>
              <a:gd name="f58" fmla="val 253912"/>
              <a:gd name="f59" fmla="val 1"/>
              <a:gd name="f60" fmla="val 207266"/>
              <a:gd name="f61" fmla="val 40189"/>
              <a:gd name="f62" fmla="val 208571"/>
              <a:gd name="f63" fmla="val 47952"/>
              <a:gd name="f64" fmla="val 206679"/>
              <a:gd name="f65" fmla="val 55911"/>
              <a:gd name="f66" fmla="val 202047"/>
              <a:gd name="f67" fmla="val 62240"/>
              <a:gd name="f68" fmla="val 201786"/>
              <a:gd name="f69" fmla="val 61652"/>
              <a:gd name="f70" fmla="val 201460"/>
              <a:gd name="f71" fmla="val 61065"/>
              <a:gd name="f72" fmla="val 201068"/>
              <a:gd name="f73" fmla="val 200351"/>
              <a:gd name="f74" fmla="val 59695"/>
              <a:gd name="f75" fmla="val 200155"/>
              <a:gd name="f76" fmla="val 58521"/>
              <a:gd name="f77" fmla="val 200481"/>
              <a:gd name="f78" fmla="val 57477"/>
              <a:gd name="f79" fmla="val 196958"/>
              <a:gd name="f80" fmla="val 59173"/>
              <a:gd name="f81" fmla="val 196567"/>
              <a:gd name="f82" fmla="val 62762"/>
              <a:gd name="f83" fmla="val 64523"/>
              <a:gd name="f84" fmla="val 192326"/>
              <a:gd name="f85" fmla="val 65241"/>
              <a:gd name="f86" fmla="val 188542"/>
              <a:gd name="f87" fmla="val 67459"/>
              <a:gd name="f88" fmla="val 185933"/>
              <a:gd name="f89" fmla="val 70786"/>
              <a:gd name="f90" fmla="val 184367"/>
              <a:gd name="f91" fmla="val 69938"/>
              <a:gd name="f92" fmla="val 181040"/>
              <a:gd name="f93" fmla="val 68568"/>
              <a:gd name="f94" fmla="val 177843"/>
              <a:gd name="f95" fmla="val 178887"/>
              <a:gd name="f96" fmla="val 70982"/>
              <a:gd name="f97" fmla="val 179800"/>
              <a:gd name="f98" fmla="val 71765"/>
              <a:gd name="f99" fmla="val 72808"/>
              <a:gd name="f100" fmla="val 180518"/>
              <a:gd name="f101" fmla="val 73396"/>
              <a:gd name="f102" fmla="val 180844"/>
              <a:gd name="f103" fmla="val 73983"/>
              <a:gd name="f104" fmla="val 181235"/>
              <a:gd name="f105" fmla="val 74505"/>
              <a:gd name="f106" fmla="val 173407"/>
              <a:gd name="f107" fmla="val 75483"/>
              <a:gd name="f108" fmla="val 165578"/>
              <a:gd name="f109" fmla="val 73265"/>
              <a:gd name="f110" fmla="val 159445"/>
              <a:gd name="f111" fmla="val 68307"/>
              <a:gd name="f112" fmla="val 101708"/>
              <a:gd name="f113" fmla="val 89640"/>
              <a:gd name="f114" fmla="val 100991"/>
              <a:gd name="f115" fmla="val 120890"/>
              <a:gd name="f116" fmla="val 119780"/>
              <a:gd name="f117" fmla="val 98056"/>
              <a:gd name="f118" fmla="val 18985"/>
              <a:gd name="f119" fmla="val 196177"/>
              <a:gd name="f120" fmla="val 38687"/>
              <a:gd name="f121" fmla="val 183781"/>
              <a:gd name="f122" fmla="val 40318"/>
              <a:gd name="f123" fmla="val 206876"/>
              <a:gd name="f124" fmla="val 53040"/>
              <a:gd name="f125" fmla="val 197025"/>
              <a:gd name="f126" fmla="val 55649"/>
              <a:gd name="f127" fmla="val 214183"/>
              <a:gd name="f128" fmla="val 61129"/>
              <a:gd name="f129" fmla="val 206811"/>
              <a:gd name="f130" fmla="val 66544"/>
              <a:gd name="f131" fmla="val 215422"/>
              <a:gd name="f132" fmla="val 66675"/>
              <a:gd name="f133" fmla="val 211704"/>
              <a:gd name="f134" fmla="val 68828"/>
              <a:gd name="f135" fmla="val 209225"/>
              <a:gd name="f136" fmla="val 70785"/>
              <a:gd name="f137" fmla="val 207463"/>
              <a:gd name="f138" fmla="val 71437"/>
              <a:gd name="f139" fmla="val 210269"/>
              <a:gd name="f140" fmla="val 74830"/>
              <a:gd name="f141" fmla="val 213531"/>
              <a:gd name="f142" fmla="val 78614"/>
              <a:gd name="f143" fmla="val 213987"/>
              <a:gd name="f144" fmla="val 82332"/>
              <a:gd name="f145" fmla="val 214379"/>
              <a:gd name="f146" fmla="val 86442"/>
              <a:gd name="f147" fmla="val 211965"/>
              <a:gd name="f148" fmla="val 87682"/>
              <a:gd name="f149" fmla="val 209420"/>
              <a:gd name="f150" fmla="val 89182"/>
              <a:gd name="f151" fmla="val 211573"/>
              <a:gd name="f152" fmla="val 90748"/>
              <a:gd name="f153" fmla="val 214444"/>
              <a:gd name="f154" fmla="val 90031"/>
              <a:gd name="f155" fmla="val 218097"/>
              <a:gd name="f156" fmla="val 97272"/>
              <a:gd name="f157" fmla="val 210986"/>
              <a:gd name="f158" fmla="val 100860"/>
              <a:gd name="f159" fmla="val 107319"/>
              <a:gd name="f160" fmla="val 203288"/>
              <a:gd name="f161" fmla="val 117496"/>
              <a:gd name="f162" fmla="val 215749"/>
              <a:gd name="f163" fmla="val 124281"/>
              <a:gd name="f164" fmla="val 193632"/>
              <a:gd name="f165" fmla="val 140722"/>
              <a:gd name="f166" fmla="val 210203"/>
              <a:gd name="f167" fmla="val 141048"/>
              <a:gd name="f168" fmla="val 194024"/>
              <a:gd name="f169" fmla="val 161533"/>
              <a:gd name="f170" fmla="val 204332"/>
              <a:gd name="f171" fmla="val 151225"/>
              <a:gd name="f172" fmla="val 182346"/>
              <a:gd name="f173" fmla="val 103535"/>
              <a:gd name="f174" fmla="val 185412"/>
              <a:gd name="f175" fmla="val 100730"/>
              <a:gd name="f176" fmla="val 190827"/>
              <a:gd name="f177" fmla="val 95902"/>
              <a:gd name="f178" fmla="val 194872"/>
              <a:gd name="f179" fmla="val 196633"/>
              <a:gd name="f180" fmla="val 90161"/>
              <a:gd name="f181" fmla="val 90226"/>
              <a:gd name="f182" fmla="val 195655"/>
              <a:gd name="f183" fmla="val 195133"/>
              <a:gd name="f184" fmla="val 194285"/>
              <a:gd name="f185" fmla="val 90552"/>
              <a:gd name="f186" fmla="val 193437"/>
              <a:gd name="f187" fmla="val 91270"/>
              <a:gd name="f188" fmla="val 192980"/>
              <a:gd name="f189" fmla="val 89052"/>
              <a:gd name="f190" fmla="val 192589"/>
              <a:gd name="f191" fmla="val 86769"/>
              <a:gd name="f192" fmla="val 85529"/>
              <a:gd name="f193" fmla="val 195524"/>
              <a:gd name="f194" fmla="val 82593"/>
              <a:gd name="f195" fmla="val 193959"/>
              <a:gd name="f196" fmla="val 79201"/>
              <a:gd name="f197" fmla="val 193567"/>
              <a:gd name="f198" fmla="val 76004"/>
              <a:gd name="f199" fmla="val 194415"/>
              <a:gd name="f200" fmla="val 75482"/>
              <a:gd name="f201" fmla="val 193176"/>
              <a:gd name="f202" fmla="val 74047"/>
              <a:gd name="f203" fmla="val 190762"/>
              <a:gd name="f204" fmla="val 70981"/>
              <a:gd name="f205" fmla="val 190631"/>
              <a:gd name="f206" fmla="val 71568"/>
              <a:gd name="f207" fmla="val 191284"/>
              <a:gd name="f208" fmla="val 71763"/>
              <a:gd name="f209" fmla="val 192197"/>
              <a:gd name="f210" fmla="val 193502"/>
              <a:gd name="f211" fmla="val 71372"/>
              <a:gd name="f212" fmla="val 194546"/>
              <a:gd name="f213" fmla="val 66088"/>
              <a:gd name="f214" fmla="val 191479"/>
              <a:gd name="f215" fmla="val 62239"/>
              <a:gd name="f216" fmla="val 186391"/>
              <a:gd name="f217" fmla="val 60738"/>
              <a:gd name="f218" fmla="val 180519"/>
              <a:gd name="f219" fmla="val 15005"/>
              <a:gd name="f220" fmla="val 166688"/>
              <a:gd name="f221" fmla="val 185738"/>
              <a:gd name="f222" fmla="val 22312"/>
              <a:gd name="f223" fmla="val 180324"/>
              <a:gd name="f224" fmla="*/ f0 1 281509"/>
              <a:gd name="f225" fmla="*/ f1 1 219337"/>
              <a:gd name="f226" fmla="val f2"/>
              <a:gd name="f227" fmla="val f3"/>
              <a:gd name="f228" fmla="val f4"/>
              <a:gd name="f229" fmla="+- f228 0 f226"/>
              <a:gd name="f230" fmla="+- f227 0 f226"/>
              <a:gd name="f231" fmla="*/ f230 1 281509"/>
              <a:gd name="f232" fmla="*/ f229 1 219337"/>
              <a:gd name="f233" fmla="*/ f226 1 f231"/>
              <a:gd name="f234" fmla="*/ f227 1 f231"/>
              <a:gd name="f235" fmla="*/ f226 1 f232"/>
              <a:gd name="f236" fmla="*/ f228 1 f232"/>
              <a:gd name="f237" fmla="*/ f233 f224 1"/>
              <a:gd name="f238" fmla="*/ f234 f224 1"/>
              <a:gd name="f239" fmla="*/ f236 f225 1"/>
              <a:gd name="f240" fmla="*/ f235 f225 1"/>
            </a:gdLst>
            <a:ahLst/>
            <a:cxnLst>
              <a:cxn ang="3cd4">
                <a:pos x="hc" y="t"/>
              </a:cxn>
              <a:cxn ang="0">
                <a:pos x="r" y="vc"/>
              </a:cxn>
              <a:cxn ang="cd4">
                <a:pos x="hc" y="b"/>
              </a:cxn>
              <a:cxn ang="cd2">
                <a:pos x="l" y="vc"/>
              </a:cxn>
            </a:cxnLst>
            <a:rect l="f237" t="f240" r="f238" b="f239"/>
            <a:pathLst>
              <a:path w="281509" h="219337">
                <a:moveTo>
                  <a:pt x="f5" y="f6"/>
                </a:moveTo>
                <a:cubicBezTo>
                  <a:pt x="f7" y="f8"/>
                  <a:pt x="f9" y="f10"/>
                  <a:pt x="f9" y="f10"/>
                </a:cubicBezTo>
                <a:cubicBezTo>
                  <a:pt x="f11" y="f12"/>
                  <a:pt x="f13" y="f14"/>
                  <a:pt x="f13" y="f14"/>
                </a:cubicBezTo>
                <a:cubicBezTo>
                  <a:pt x="f15" y="f16"/>
                  <a:pt x="f17" y="f18"/>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1" y="f42"/>
                  <a:pt x="f43" y="f44"/>
                  <a:pt x="f45" y="f46"/>
                </a:cubicBezTo>
                <a:cubicBezTo>
                  <a:pt x="f45" y="f46"/>
                  <a:pt x="f47" y="f48"/>
                  <a:pt x="f49" y="f50"/>
                </a:cubicBezTo>
                <a:cubicBezTo>
                  <a:pt x="f49" y="f50"/>
                  <a:pt x="f51" y="f52"/>
                  <a:pt x="f53" y="f54"/>
                </a:cubicBezTo>
                <a:cubicBezTo>
                  <a:pt x="f53" y="f54"/>
                  <a:pt x="f55" y="f56"/>
                  <a:pt x="f3" y="f57"/>
                </a:cubicBezTo>
                <a:cubicBezTo>
                  <a:pt x="f3" y="f57"/>
                  <a:pt x="f58" y="f59"/>
                  <a:pt x="f60" y="f61"/>
                </a:cubicBezTo>
                <a:cubicBezTo>
                  <a:pt x="f62" y="f63"/>
                  <a:pt x="f64" y="f65"/>
                  <a:pt x="f66" y="f67"/>
                </a:cubicBezTo>
                <a:cubicBezTo>
                  <a:pt x="f68" y="f69"/>
                  <a:pt x="f70" y="f71"/>
                  <a:pt x="f72" y="f50"/>
                </a:cubicBezTo>
                <a:cubicBezTo>
                  <a:pt x="f73" y="f74"/>
                  <a:pt x="f75" y="f76"/>
                  <a:pt x="f77" y="f78"/>
                </a:cubicBezTo>
                <a:cubicBezTo>
                  <a:pt x="f79" y="f80"/>
                  <a:pt x="f81" y="f82"/>
                  <a:pt x="f81" y="f83"/>
                </a:cubicBezTo>
                <a:cubicBezTo>
                  <a:pt x="f84" y="f85"/>
                  <a:pt x="f86" y="f87"/>
                  <a:pt x="f88" y="f89"/>
                </a:cubicBezTo>
                <a:cubicBezTo>
                  <a:pt x="f90" y="f91"/>
                  <a:pt x="f92" y="f93"/>
                  <a:pt x="f94" y="f89"/>
                </a:cubicBezTo>
                <a:cubicBezTo>
                  <a:pt x="f95" y="f96"/>
                  <a:pt x="f97" y="f98"/>
                  <a:pt x="f15" y="f99"/>
                </a:cubicBezTo>
                <a:cubicBezTo>
                  <a:pt x="f100" y="f101"/>
                  <a:pt x="f102" y="f103"/>
                  <a:pt x="f104" y="f105"/>
                </a:cubicBezTo>
                <a:cubicBezTo>
                  <a:pt x="f106" y="f107"/>
                  <a:pt x="f108" y="f109"/>
                  <a:pt x="f110" y="f111"/>
                </a:cubicBezTo>
                <a:cubicBezTo>
                  <a:pt x="f112" y="f113"/>
                  <a:pt x="f114" y="f115"/>
                  <a:pt x="f114" y="f115"/>
                </a:cubicBezTo>
                <a:cubicBezTo>
                  <a:pt x="f116" y="f117"/>
                  <a:pt x="f5" y="f6"/>
                  <a:pt x="f5" y="f6"/>
                </a:cubicBezTo>
                <a:close/>
                <a:moveTo>
                  <a:pt x="f118" y="f119"/>
                </a:moveTo>
                <a:cubicBezTo>
                  <a:pt x="f120" y="f121"/>
                  <a:pt x="f122" y="f123"/>
                  <a:pt x="f122" y="f123"/>
                </a:cubicBezTo>
                <a:cubicBezTo>
                  <a:pt x="f124" y="f125"/>
                  <a:pt x="f126" y="f127"/>
                  <a:pt x="f126" y="f127"/>
                </a:cubicBezTo>
                <a:cubicBezTo>
                  <a:pt x="f128" y="f129"/>
                  <a:pt x="f130" y="f131"/>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cubicBezTo>
                  <a:pt x="f154" y="f155"/>
                  <a:pt x="f156" y="f157"/>
                  <a:pt x="f158" y="f4"/>
                </a:cubicBezTo>
                <a:cubicBezTo>
                  <a:pt x="f158" y="f4"/>
                  <a:pt x="f159" y="f160"/>
                  <a:pt x="f161" y="f162"/>
                </a:cubicBezTo>
                <a:cubicBezTo>
                  <a:pt x="f161" y="f162"/>
                  <a:pt x="f163" y="f164"/>
                  <a:pt x="f165" y="f166"/>
                </a:cubicBezTo>
                <a:cubicBezTo>
                  <a:pt x="f165" y="f166"/>
                  <a:pt x="f167" y="f168"/>
                  <a:pt x="f169" y="f170"/>
                </a:cubicBezTo>
                <a:cubicBezTo>
                  <a:pt x="f169" y="f170"/>
                  <a:pt x="f171" y="f172"/>
                  <a:pt x="f173" y="f174"/>
                </a:cubicBezTo>
                <a:cubicBezTo>
                  <a:pt x="f175" y="f176"/>
                  <a:pt x="f177" y="f178"/>
                  <a:pt x="f154" y="f179"/>
                </a:cubicBezTo>
                <a:cubicBezTo>
                  <a:pt x="f180" y="f119"/>
                  <a:pt x="f181" y="f182"/>
                  <a:pt x="f181" y="f183"/>
                </a:cubicBezTo>
                <a:cubicBezTo>
                  <a:pt x="f180" y="f184"/>
                  <a:pt x="f185" y="f186"/>
                  <a:pt x="f187" y="f188"/>
                </a:cubicBezTo>
                <a:cubicBezTo>
                  <a:pt x="f189" y="f190"/>
                  <a:pt x="f191" y="f164"/>
                  <a:pt x="f192" y="f193"/>
                </a:cubicBezTo>
                <a:cubicBezTo>
                  <a:pt x="f194" y="f195"/>
                  <a:pt x="f196" y="f197"/>
                  <a:pt x="f198" y="f199"/>
                </a:cubicBezTo>
                <a:cubicBezTo>
                  <a:pt x="f200" y="f201"/>
                  <a:pt x="f202" y="f203"/>
                  <a:pt x="f204" y="f205"/>
                </a:cubicBezTo>
                <a:cubicBezTo>
                  <a:pt x="f206" y="f207"/>
                  <a:pt x="f208" y="f209"/>
                  <a:pt x="f206" y="f188"/>
                </a:cubicBezTo>
                <a:cubicBezTo>
                  <a:pt x="f138" y="f210"/>
                  <a:pt x="f211" y="f168"/>
                  <a:pt x="f211" y="f212"/>
                </a:cubicBezTo>
                <a:cubicBezTo>
                  <a:pt x="f213" y="f214"/>
                  <a:pt x="f215" y="f216"/>
                  <a:pt x="f217" y="f218"/>
                </a:cubicBezTo>
                <a:cubicBezTo>
                  <a:pt x="f219" y="f220"/>
                  <a:pt x="f2" y="f221"/>
                  <a:pt x="f2" y="f221"/>
                </a:cubicBezTo>
                <a:cubicBezTo>
                  <a:pt x="f222" y="f223"/>
                  <a:pt x="f118" y="f119"/>
                  <a:pt x="f118" y="f11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6" name="Grupo 18">
            <a:extLst>
              <a:ext uri="{FF2B5EF4-FFF2-40B4-BE49-F238E27FC236}">
                <a16:creationId xmlns:a16="http://schemas.microsoft.com/office/drawing/2014/main" id="{9D81A97B-DCA5-48D3-911D-40B4FA821E1D}"/>
              </a:ext>
            </a:extLst>
          </p:cNvPr>
          <p:cNvGrpSpPr/>
          <p:nvPr/>
        </p:nvGrpSpPr>
        <p:grpSpPr>
          <a:xfrm>
            <a:off x="6064291" y="3872996"/>
            <a:ext cx="536048" cy="966694"/>
            <a:chOff x="6064291" y="3872996"/>
            <a:chExt cx="536048" cy="966694"/>
          </a:xfrm>
        </p:grpSpPr>
        <p:sp>
          <p:nvSpPr>
            <p:cNvPr id="17" name="Freeform 6">
              <a:extLst>
                <a:ext uri="{FF2B5EF4-FFF2-40B4-BE49-F238E27FC236}">
                  <a16:creationId xmlns:a16="http://schemas.microsoft.com/office/drawing/2014/main" id="{E7F9EEA1-6DF4-45AD-8F1B-BBAD3F148F75}"/>
                </a:ext>
              </a:extLst>
            </p:cNvPr>
            <p:cNvSpPr/>
            <p:nvPr/>
          </p:nvSpPr>
          <p:spPr>
            <a:xfrm>
              <a:off x="6064291" y="3872996"/>
              <a:ext cx="536048" cy="966694"/>
            </a:xfrm>
            <a:custGeom>
              <a:avLst/>
              <a:gdLst>
                <a:gd name="f0" fmla="val 10800000"/>
                <a:gd name="f1" fmla="val 5400000"/>
                <a:gd name="f2" fmla="val 180"/>
                <a:gd name="f3" fmla="val w"/>
                <a:gd name="f4" fmla="val h"/>
                <a:gd name="f5" fmla="val 0"/>
                <a:gd name="f6" fmla="val 668"/>
                <a:gd name="f7" fmla="val 1206"/>
                <a:gd name="f8" fmla="val 334"/>
                <a:gd name="f9" fmla="val 1"/>
                <a:gd name="f10" fmla="val 381"/>
                <a:gd name="f11" fmla="val 428"/>
                <a:gd name="f12" fmla="val 476"/>
                <a:gd name="f13" fmla="val 489"/>
                <a:gd name="f14" fmla="val 498"/>
                <a:gd name="f15" fmla="val 4"/>
                <a:gd name="f16" fmla="val 504"/>
                <a:gd name="f17" fmla="val 17"/>
                <a:gd name="f18" fmla="val 556"/>
                <a:gd name="f19" fmla="val 136"/>
                <a:gd name="f20" fmla="val 609"/>
                <a:gd name="f21" fmla="val 255"/>
                <a:gd name="f22" fmla="val 661"/>
                <a:gd name="f23" fmla="val 374"/>
                <a:gd name="f24" fmla="val 389"/>
                <a:gd name="f25" fmla="val 663"/>
                <a:gd name="f26" fmla="val 404"/>
                <a:gd name="f27" fmla="val 660"/>
                <a:gd name="f28" fmla="val 419"/>
                <a:gd name="f29" fmla="val 639"/>
                <a:gd name="f30" fmla="val 514"/>
                <a:gd name="f31" fmla="val 618"/>
                <a:gd name="f32" fmla="val 608"/>
                <a:gd name="f33" fmla="val 597"/>
                <a:gd name="f34" fmla="val 702"/>
                <a:gd name="f35" fmla="val 562"/>
                <a:gd name="f36" fmla="val 860"/>
                <a:gd name="f37" fmla="val 526"/>
                <a:gd name="f38" fmla="val 1017"/>
                <a:gd name="f39" fmla="val 490"/>
                <a:gd name="f40" fmla="val 1174"/>
                <a:gd name="f41" fmla="val 483"/>
                <a:gd name="f42" fmla="val 449"/>
                <a:gd name="f43" fmla="val 380"/>
                <a:gd name="f44" fmla="val 312"/>
                <a:gd name="f45" fmla="val 243"/>
                <a:gd name="f46" fmla="val 224"/>
                <a:gd name="f47" fmla="val 206"/>
                <a:gd name="f48" fmla="val 1204"/>
                <a:gd name="f49" fmla="val 187"/>
                <a:gd name="f50" fmla="val 1203"/>
                <a:gd name="f51" fmla="val 173"/>
                <a:gd name="f52" fmla="val 174"/>
                <a:gd name="f53" fmla="val 1193"/>
                <a:gd name="f54" fmla="val 172"/>
                <a:gd name="f55" fmla="val 1184"/>
                <a:gd name="f56" fmla="val 147"/>
                <a:gd name="f57" fmla="val 1070"/>
                <a:gd name="f58" fmla="val 123"/>
                <a:gd name="f59" fmla="val 957"/>
                <a:gd name="f60" fmla="val 98"/>
                <a:gd name="f61" fmla="val 844"/>
                <a:gd name="f62" fmla="val 67"/>
                <a:gd name="f63" fmla="val 703"/>
                <a:gd name="f64" fmla="val 37"/>
                <a:gd name="f65" fmla="val 563"/>
                <a:gd name="f66" fmla="val 6"/>
                <a:gd name="f67" fmla="val 422"/>
                <a:gd name="f68" fmla="val 399"/>
                <a:gd name="f69" fmla="val 379"/>
                <a:gd name="f70" fmla="val 13"/>
                <a:gd name="f71" fmla="val 358"/>
                <a:gd name="f72" fmla="val 62"/>
                <a:gd name="f73" fmla="val 247"/>
                <a:gd name="f74" fmla="val 111"/>
                <a:gd name="f75" fmla="val 135"/>
                <a:gd name="f76" fmla="val 159"/>
                <a:gd name="f77" fmla="val 23"/>
                <a:gd name="f78" fmla="val 166"/>
                <a:gd name="f79" fmla="val 176"/>
                <a:gd name="f80" fmla="val 194"/>
                <a:gd name="f81" fmla="val 240"/>
                <a:gd name="f82" fmla="val 287"/>
                <a:gd name="f83" fmla="val 329"/>
                <a:gd name="f84" fmla="val 1185"/>
                <a:gd name="f85" fmla="val 362"/>
                <a:gd name="f86" fmla="val 395"/>
                <a:gd name="f87" fmla="val 429"/>
                <a:gd name="f88" fmla="val 470"/>
                <a:gd name="f89" fmla="val 478"/>
                <a:gd name="f90" fmla="val 1146"/>
                <a:gd name="f91" fmla="val 480"/>
                <a:gd name="f92" fmla="val 1138"/>
                <a:gd name="f93" fmla="val 482"/>
                <a:gd name="f94" fmla="val 1131"/>
                <a:gd name="f95" fmla="val 484"/>
                <a:gd name="f96" fmla="val 1123"/>
                <a:gd name="f97" fmla="val 535"/>
                <a:gd name="f98" fmla="val 887"/>
                <a:gd name="f99" fmla="val 585"/>
                <a:gd name="f100" fmla="val 650"/>
                <a:gd name="f101" fmla="val 637"/>
                <a:gd name="f102" fmla="val 414"/>
                <a:gd name="f103" fmla="val 640"/>
                <a:gd name="f104" fmla="val 401"/>
                <a:gd name="f105" fmla="val 390"/>
                <a:gd name="f106" fmla="val 634"/>
                <a:gd name="f107" fmla="val 377"/>
                <a:gd name="f108" fmla="val 586"/>
                <a:gd name="f109" fmla="val 264"/>
                <a:gd name="f110" fmla="val 538"/>
                <a:gd name="f111" fmla="val 150"/>
                <a:gd name="f112" fmla="val 486"/>
                <a:gd name="f113" fmla="val 27"/>
                <a:gd name="f114" fmla="val 481"/>
                <a:gd name="f115" fmla="val 22"/>
                <a:gd name="f116" fmla="val 434"/>
                <a:gd name="f117" fmla="val 21"/>
                <a:gd name="f118" fmla="val 19"/>
                <a:gd name="f119" fmla="val 364"/>
                <a:gd name="f120" fmla="val 313"/>
                <a:gd name="f121" fmla="val 263"/>
                <a:gd name="f122" fmla="val 212"/>
                <a:gd name="f123" fmla="val 188"/>
                <a:gd name="f124" fmla="val 20"/>
                <a:gd name="f125" fmla="val 178"/>
                <a:gd name="f126" fmla="val 30"/>
                <a:gd name="f127" fmla="val 170"/>
                <a:gd name="f128" fmla="val 50"/>
                <a:gd name="f129" fmla="val 127"/>
                <a:gd name="f130" fmla="val 154"/>
                <a:gd name="f131" fmla="val 84"/>
                <a:gd name="f132" fmla="val 258"/>
                <a:gd name="f133" fmla="val 40"/>
                <a:gd name="f134" fmla="val 385"/>
                <a:gd name="f135" fmla="val 28"/>
                <a:gd name="f136" fmla="val 407"/>
                <a:gd name="f137" fmla="val 34"/>
                <a:gd name="f138" fmla="val 432"/>
                <a:gd name="f139" fmla="val 45"/>
                <a:gd name="f140" fmla="val 55"/>
                <a:gd name="f141" fmla="val 533"/>
                <a:gd name="f142" fmla="val 66"/>
                <a:gd name="f143" fmla="val 584"/>
                <a:gd name="f144" fmla="val 106"/>
                <a:gd name="f145" fmla="val 778"/>
                <a:gd name="f146" fmla="val 146"/>
                <a:gd name="f147" fmla="val 971"/>
                <a:gd name="f148" fmla="val 186"/>
                <a:gd name="f149" fmla="val 1165"/>
                <a:gd name="f150" fmla="val 189"/>
                <a:gd name="f151" fmla="val 1180"/>
                <a:gd name="f152" fmla="val 196"/>
                <a:gd name="f153" fmla="val 211"/>
                <a:gd name="f154" fmla="val 250"/>
                <a:gd name="f155" fmla="val 289"/>
                <a:gd name="f156" fmla="+- 0 0 -90"/>
                <a:gd name="f157" fmla="*/ f3 1 668"/>
                <a:gd name="f158" fmla="*/ f4 1 1206"/>
                <a:gd name="f159" fmla="val f5"/>
                <a:gd name="f160" fmla="val f6"/>
                <a:gd name="f161" fmla="val f7"/>
                <a:gd name="f162" fmla="*/ f156 f0 1"/>
                <a:gd name="f163" fmla="+- f161 0 f159"/>
                <a:gd name="f164" fmla="+- f160 0 f159"/>
                <a:gd name="f165" fmla="*/ f162 1 f2"/>
                <a:gd name="f166" fmla="*/ f164 1 668"/>
                <a:gd name="f167" fmla="*/ f163 1 1206"/>
                <a:gd name="f168" fmla="*/ 334 f164 1"/>
                <a:gd name="f169" fmla="*/ 1 f163 1"/>
                <a:gd name="f170" fmla="*/ 476 f164 1"/>
                <a:gd name="f171" fmla="*/ 504 f164 1"/>
                <a:gd name="f172" fmla="*/ 17 f163 1"/>
                <a:gd name="f173" fmla="*/ 661 f164 1"/>
                <a:gd name="f174" fmla="*/ 374 f163 1"/>
                <a:gd name="f175" fmla="*/ 660 f164 1"/>
                <a:gd name="f176" fmla="*/ 419 f163 1"/>
                <a:gd name="f177" fmla="*/ 597 f164 1"/>
                <a:gd name="f178" fmla="*/ 702 f163 1"/>
                <a:gd name="f179" fmla="*/ 490 f164 1"/>
                <a:gd name="f180" fmla="*/ 1174 f163 1"/>
                <a:gd name="f181" fmla="*/ 449 f164 1"/>
                <a:gd name="f182" fmla="*/ 1206 f163 1"/>
                <a:gd name="f183" fmla="*/ 243 f164 1"/>
                <a:gd name="f184" fmla="*/ 187 f164 1"/>
                <a:gd name="f185" fmla="*/ 1203 f163 1"/>
                <a:gd name="f186" fmla="*/ 172 f164 1"/>
                <a:gd name="f187" fmla="*/ 1184 f163 1"/>
                <a:gd name="f188" fmla="*/ 98 f164 1"/>
                <a:gd name="f189" fmla="*/ 844 f163 1"/>
                <a:gd name="f190" fmla="*/ 6 f164 1"/>
                <a:gd name="f191" fmla="*/ 422 f163 1"/>
                <a:gd name="f192" fmla="*/ 13 f164 1"/>
                <a:gd name="f193" fmla="*/ 358 f163 1"/>
                <a:gd name="f194" fmla="*/ 159 f164 1"/>
                <a:gd name="f195" fmla="*/ 23 f163 1"/>
                <a:gd name="f196" fmla="*/ 194 f164 1"/>
                <a:gd name="f197" fmla="*/ 0 f163 1"/>
                <a:gd name="f198" fmla="*/ 329 f164 1"/>
                <a:gd name="f199" fmla="*/ 1185 f163 1"/>
                <a:gd name="f200" fmla="*/ 429 f164 1"/>
                <a:gd name="f201" fmla="*/ 478 f164 1"/>
                <a:gd name="f202" fmla="*/ 1146 f163 1"/>
                <a:gd name="f203" fmla="*/ 484 f164 1"/>
                <a:gd name="f204" fmla="*/ 1123 f163 1"/>
                <a:gd name="f205" fmla="*/ 637 f164 1"/>
                <a:gd name="f206" fmla="*/ 414 f163 1"/>
                <a:gd name="f207" fmla="*/ 634 f164 1"/>
                <a:gd name="f208" fmla="*/ 377 f163 1"/>
                <a:gd name="f209" fmla="*/ 37 f163 1"/>
                <a:gd name="f210" fmla="*/ 470 f164 1"/>
                <a:gd name="f211" fmla="*/ 22 f163 1"/>
                <a:gd name="f212" fmla="*/ 364 f164 1"/>
                <a:gd name="f213" fmla="*/ 19 f163 1"/>
                <a:gd name="f214" fmla="*/ 212 f164 1"/>
                <a:gd name="f215" fmla="*/ 21 f163 1"/>
                <a:gd name="f216" fmla="*/ 170 f164 1"/>
                <a:gd name="f217" fmla="*/ 50 f163 1"/>
                <a:gd name="f218" fmla="*/ 40 f164 1"/>
                <a:gd name="f219" fmla="*/ 362 f163 1"/>
                <a:gd name="f220" fmla="*/ 34 f164 1"/>
                <a:gd name="f221" fmla="*/ 432 f163 1"/>
                <a:gd name="f222" fmla="*/ 66 f164 1"/>
                <a:gd name="f223" fmla="*/ 584 f163 1"/>
                <a:gd name="f224" fmla="*/ 186 f164 1"/>
                <a:gd name="f225" fmla="*/ 1165 f163 1"/>
                <a:gd name="f226" fmla="*/ 211 f164 1"/>
                <a:gd name="f227" fmla="+- f165 0 f1"/>
                <a:gd name="f228" fmla="*/ f168 1 668"/>
                <a:gd name="f229" fmla="*/ f169 1 1206"/>
                <a:gd name="f230" fmla="*/ f170 1 668"/>
                <a:gd name="f231" fmla="*/ f171 1 668"/>
                <a:gd name="f232" fmla="*/ f172 1 1206"/>
                <a:gd name="f233" fmla="*/ f173 1 668"/>
                <a:gd name="f234" fmla="*/ f174 1 1206"/>
                <a:gd name="f235" fmla="*/ f175 1 668"/>
                <a:gd name="f236" fmla="*/ f176 1 1206"/>
                <a:gd name="f237" fmla="*/ f177 1 668"/>
                <a:gd name="f238" fmla="*/ f178 1 1206"/>
                <a:gd name="f239" fmla="*/ f179 1 668"/>
                <a:gd name="f240" fmla="*/ f180 1 1206"/>
                <a:gd name="f241" fmla="*/ f181 1 668"/>
                <a:gd name="f242" fmla="*/ f182 1 1206"/>
                <a:gd name="f243" fmla="*/ f183 1 668"/>
                <a:gd name="f244" fmla="*/ f184 1 668"/>
                <a:gd name="f245" fmla="*/ f185 1 1206"/>
                <a:gd name="f246" fmla="*/ f186 1 668"/>
                <a:gd name="f247" fmla="*/ f187 1 1206"/>
                <a:gd name="f248" fmla="*/ f188 1 668"/>
                <a:gd name="f249" fmla="*/ f189 1 1206"/>
                <a:gd name="f250" fmla="*/ f190 1 668"/>
                <a:gd name="f251" fmla="*/ f191 1 1206"/>
                <a:gd name="f252" fmla="*/ f192 1 668"/>
                <a:gd name="f253" fmla="*/ f193 1 1206"/>
                <a:gd name="f254" fmla="*/ f194 1 668"/>
                <a:gd name="f255" fmla="*/ f195 1 1206"/>
                <a:gd name="f256" fmla="*/ f196 1 668"/>
                <a:gd name="f257" fmla="*/ f197 1 1206"/>
                <a:gd name="f258" fmla="*/ f198 1 668"/>
                <a:gd name="f259" fmla="*/ f199 1 1206"/>
                <a:gd name="f260" fmla="*/ f200 1 668"/>
                <a:gd name="f261" fmla="*/ f201 1 668"/>
                <a:gd name="f262" fmla="*/ f202 1 1206"/>
                <a:gd name="f263" fmla="*/ f203 1 668"/>
                <a:gd name="f264" fmla="*/ f204 1 1206"/>
                <a:gd name="f265" fmla="*/ f205 1 668"/>
                <a:gd name="f266" fmla="*/ f206 1 1206"/>
                <a:gd name="f267" fmla="*/ f207 1 668"/>
                <a:gd name="f268" fmla="*/ f208 1 1206"/>
                <a:gd name="f269" fmla="*/ f209 1 1206"/>
                <a:gd name="f270" fmla="*/ f210 1 668"/>
                <a:gd name="f271" fmla="*/ f211 1 1206"/>
                <a:gd name="f272" fmla="*/ f212 1 668"/>
                <a:gd name="f273" fmla="*/ f213 1 1206"/>
                <a:gd name="f274" fmla="*/ f214 1 668"/>
                <a:gd name="f275" fmla="*/ f215 1 1206"/>
                <a:gd name="f276" fmla="*/ f216 1 668"/>
                <a:gd name="f277" fmla="*/ f217 1 1206"/>
                <a:gd name="f278" fmla="*/ f218 1 668"/>
                <a:gd name="f279" fmla="*/ f219 1 1206"/>
                <a:gd name="f280" fmla="*/ f220 1 668"/>
                <a:gd name="f281" fmla="*/ f221 1 1206"/>
                <a:gd name="f282" fmla="*/ f222 1 668"/>
                <a:gd name="f283" fmla="*/ f223 1 1206"/>
                <a:gd name="f284" fmla="*/ f224 1 668"/>
                <a:gd name="f285" fmla="*/ f225 1 1206"/>
                <a:gd name="f286" fmla="*/ f226 1 668"/>
                <a:gd name="f287" fmla="*/ 0 1 f166"/>
                <a:gd name="f288" fmla="*/ f160 1 f166"/>
                <a:gd name="f289" fmla="*/ 0 1 f167"/>
                <a:gd name="f290" fmla="*/ f161 1 f167"/>
                <a:gd name="f291" fmla="*/ f228 1 f166"/>
                <a:gd name="f292" fmla="*/ f229 1 f167"/>
                <a:gd name="f293" fmla="*/ f230 1 f166"/>
                <a:gd name="f294" fmla="*/ f231 1 f166"/>
                <a:gd name="f295" fmla="*/ f232 1 f167"/>
                <a:gd name="f296" fmla="*/ f233 1 f166"/>
                <a:gd name="f297" fmla="*/ f234 1 f167"/>
                <a:gd name="f298" fmla="*/ f235 1 f166"/>
                <a:gd name="f299" fmla="*/ f236 1 f167"/>
                <a:gd name="f300" fmla="*/ f237 1 f166"/>
                <a:gd name="f301" fmla="*/ f238 1 f167"/>
                <a:gd name="f302" fmla="*/ f239 1 f166"/>
                <a:gd name="f303" fmla="*/ f240 1 f167"/>
                <a:gd name="f304" fmla="*/ f241 1 f166"/>
                <a:gd name="f305" fmla="*/ f242 1 f167"/>
                <a:gd name="f306" fmla="*/ f243 1 f166"/>
                <a:gd name="f307" fmla="*/ f244 1 f166"/>
                <a:gd name="f308" fmla="*/ f245 1 f167"/>
                <a:gd name="f309" fmla="*/ f246 1 f166"/>
                <a:gd name="f310" fmla="*/ f247 1 f167"/>
                <a:gd name="f311" fmla="*/ f248 1 f166"/>
                <a:gd name="f312" fmla="*/ f249 1 f167"/>
                <a:gd name="f313" fmla="*/ f250 1 f166"/>
                <a:gd name="f314" fmla="*/ f251 1 f167"/>
                <a:gd name="f315" fmla="*/ f252 1 f166"/>
                <a:gd name="f316" fmla="*/ f253 1 f167"/>
                <a:gd name="f317" fmla="*/ f254 1 f166"/>
                <a:gd name="f318" fmla="*/ f255 1 f167"/>
                <a:gd name="f319" fmla="*/ f256 1 f166"/>
                <a:gd name="f320" fmla="*/ f257 1 f167"/>
                <a:gd name="f321" fmla="*/ f258 1 f166"/>
                <a:gd name="f322" fmla="*/ f259 1 f167"/>
                <a:gd name="f323" fmla="*/ f260 1 f166"/>
                <a:gd name="f324" fmla="*/ f261 1 f166"/>
                <a:gd name="f325" fmla="*/ f262 1 f167"/>
                <a:gd name="f326" fmla="*/ f263 1 f166"/>
                <a:gd name="f327" fmla="*/ f264 1 f167"/>
                <a:gd name="f328" fmla="*/ f265 1 f166"/>
                <a:gd name="f329" fmla="*/ f266 1 f167"/>
                <a:gd name="f330" fmla="*/ f267 1 f166"/>
                <a:gd name="f331" fmla="*/ f268 1 f167"/>
                <a:gd name="f332" fmla="*/ f269 1 f167"/>
                <a:gd name="f333" fmla="*/ f270 1 f166"/>
                <a:gd name="f334" fmla="*/ f271 1 f167"/>
                <a:gd name="f335" fmla="*/ f272 1 f166"/>
                <a:gd name="f336" fmla="*/ f273 1 f167"/>
                <a:gd name="f337" fmla="*/ f274 1 f166"/>
                <a:gd name="f338" fmla="*/ f275 1 f167"/>
                <a:gd name="f339" fmla="*/ f276 1 f166"/>
                <a:gd name="f340" fmla="*/ f277 1 f167"/>
                <a:gd name="f341" fmla="*/ f278 1 f166"/>
                <a:gd name="f342" fmla="*/ f279 1 f167"/>
                <a:gd name="f343" fmla="*/ f280 1 f166"/>
                <a:gd name="f344" fmla="*/ f281 1 f167"/>
                <a:gd name="f345" fmla="*/ f282 1 f166"/>
                <a:gd name="f346" fmla="*/ f283 1 f167"/>
                <a:gd name="f347" fmla="*/ f284 1 f166"/>
                <a:gd name="f348" fmla="*/ f285 1 f167"/>
                <a:gd name="f349" fmla="*/ f286 1 f166"/>
                <a:gd name="f350" fmla="*/ f287 f157 1"/>
                <a:gd name="f351" fmla="*/ f288 f157 1"/>
                <a:gd name="f352" fmla="*/ f290 f158 1"/>
                <a:gd name="f353" fmla="*/ f289 f158 1"/>
                <a:gd name="f354" fmla="*/ f291 f157 1"/>
                <a:gd name="f355" fmla="*/ f292 f158 1"/>
                <a:gd name="f356" fmla="*/ f293 f157 1"/>
                <a:gd name="f357" fmla="*/ f294 f157 1"/>
                <a:gd name="f358" fmla="*/ f295 f158 1"/>
                <a:gd name="f359" fmla="*/ f296 f157 1"/>
                <a:gd name="f360" fmla="*/ f297 f158 1"/>
                <a:gd name="f361" fmla="*/ f298 f157 1"/>
                <a:gd name="f362" fmla="*/ f299 f158 1"/>
                <a:gd name="f363" fmla="*/ f300 f157 1"/>
                <a:gd name="f364" fmla="*/ f301 f158 1"/>
                <a:gd name="f365" fmla="*/ f302 f157 1"/>
                <a:gd name="f366" fmla="*/ f303 f158 1"/>
                <a:gd name="f367" fmla="*/ f304 f157 1"/>
                <a:gd name="f368" fmla="*/ f305 f158 1"/>
                <a:gd name="f369" fmla="*/ f306 f157 1"/>
                <a:gd name="f370" fmla="*/ f307 f157 1"/>
                <a:gd name="f371" fmla="*/ f308 f158 1"/>
                <a:gd name="f372" fmla="*/ f309 f157 1"/>
                <a:gd name="f373" fmla="*/ f310 f158 1"/>
                <a:gd name="f374" fmla="*/ f311 f157 1"/>
                <a:gd name="f375" fmla="*/ f312 f158 1"/>
                <a:gd name="f376" fmla="*/ f313 f157 1"/>
                <a:gd name="f377" fmla="*/ f314 f158 1"/>
                <a:gd name="f378" fmla="*/ f315 f157 1"/>
                <a:gd name="f379" fmla="*/ f316 f158 1"/>
                <a:gd name="f380" fmla="*/ f317 f157 1"/>
                <a:gd name="f381" fmla="*/ f318 f158 1"/>
                <a:gd name="f382" fmla="*/ f319 f157 1"/>
                <a:gd name="f383" fmla="*/ f320 f158 1"/>
                <a:gd name="f384" fmla="*/ f321 f157 1"/>
                <a:gd name="f385" fmla="*/ f322 f158 1"/>
                <a:gd name="f386" fmla="*/ f323 f157 1"/>
                <a:gd name="f387" fmla="*/ f324 f157 1"/>
                <a:gd name="f388" fmla="*/ f325 f158 1"/>
                <a:gd name="f389" fmla="*/ f326 f157 1"/>
                <a:gd name="f390" fmla="*/ f327 f158 1"/>
                <a:gd name="f391" fmla="*/ f328 f157 1"/>
                <a:gd name="f392" fmla="*/ f329 f158 1"/>
                <a:gd name="f393" fmla="*/ f330 f157 1"/>
                <a:gd name="f394" fmla="*/ f331 f158 1"/>
                <a:gd name="f395" fmla="*/ f332 f158 1"/>
                <a:gd name="f396" fmla="*/ f333 f157 1"/>
                <a:gd name="f397" fmla="*/ f334 f158 1"/>
                <a:gd name="f398" fmla="*/ f335 f157 1"/>
                <a:gd name="f399" fmla="*/ f336 f158 1"/>
                <a:gd name="f400" fmla="*/ f337 f157 1"/>
                <a:gd name="f401" fmla="*/ f338 f158 1"/>
                <a:gd name="f402" fmla="*/ f339 f157 1"/>
                <a:gd name="f403" fmla="*/ f340 f158 1"/>
                <a:gd name="f404" fmla="*/ f341 f157 1"/>
                <a:gd name="f405" fmla="*/ f342 f158 1"/>
                <a:gd name="f406" fmla="*/ f343 f157 1"/>
                <a:gd name="f407" fmla="*/ f344 f158 1"/>
                <a:gd name="f408" fmla="*/ f345 f157 1"/>
                <a:gd name="f409" fmla="*/ f346 f158 1"/>
                <a:gd name="f410" fmla="*/ f347 f157 1"/>
                <a:gd name="f411" fmla="*/ f348 f158 1"/>
                <a:gd name="f412" fmla="*/ f349 f157 1"/>
              </a:gdLst>
              <a:ahLst/>
              <a:cxnLst>
                <a:cxn ang="3cd4">
                  <a:pos x="hc" y="t"/>
                </a:cxn>
                <a:cxn ang="0">
                  <a:pos x="r" y="vc"/>
                </a:cxn>
                <a:cxn ang="cd4">
                  <a:pos x="hc" y="b"/>
                </a:cxn>
                <a:cxn ang="cd2">
                  <a:pos x="l" y="vc"/>
                </a:cxn>
                <a:cxn ang="f227">
                  <a:pos x="f354" y="f355"/>
                </a:cxn>
                <a:cxn ang="f227">
                  <a:pos x="f356" y="f355"/>
                </a:cxn>
                <a:cxn ang="f227">
                  <a:pos x="f357" y="f358"/>
                </a:cxn>
                <a:cxn ang="f227">
                  <a:pos x="f359" y="f360"/>
                </a:cxn>
                <a:cxn ang="f227">
                  <a:pos x="f361" y="f362"/>
                </a:cxn>
                <a:cxn ang="f227">
                  <a:pos x="f363" y="f364"/>
                </a:cxn>
                <a:cxn ang="f227">
                  <a:pos x="f365" y="f366"/>
                </a:cxn>
                <a:cxn ang="f227">
                  <a:pos x="f367" y="f368"/>
                </a:cxn>
                <a:cxn ang="f227">
                  <a:pos x="f369" y="f368"/>
                </a:cxn>
                <a:cxn ang="f227">
                  <a:pos x="f370" y="f371"/>
                </a:cxn>
                <a:cxn ang="f227">
                  <a:pos x="f372" y="f373"/>
                </a:cxn>
                <a:cxn ang="f227">
                  <a:pos x="f374" y="f375"/>
                </a:cxn>
                <a:cxn ang="f227">
                  <a:pos x="f376" y="f377"/>
                </a:cxn>
                <a:cxn ang="f227">
                  <a:pos x="f378" y="f379"/>
                </a:cxn>
                <a:cxn ang="f227">
                  <a:pos x="f380" y="f381"/>
                </a:cxn>
                <a:cxn ang="f227">
                  <a:pos x="f382" y="f383"/>
                </a:cxn>
                <a:cxn ang="f227">
                  <a:pos x="f354" y="f355"/>
                </a:cxn>
                <a:cxn ang="f227">
                  <a:pos x="f354" y="f355"/>
                </a:cxn>
                <a:cxn ang="f227">
                  <a:pos x="f384" y="f385"/>
                </a:cxn>
                <a:cxn ang="f227">
                  <a:pos x="f384" y="f385"/>
                </a:cxn>
                <a:cxn ang="f227">
                  <a:pos x="f386" y="f385"/>
                </a:cxn>
                <a:cxn ang="f227">
                  <a:pos x="f387" y="f388"/>
                </a:cxn>
                <a:cxn ang="f227">
                  <a:pos x="f389" y="f390"/>
                </a:cxn>
                <a:cxn ang="f227">
                  <a:pos x="f391" y="f392"/>
                </a:cxn>
                <a:cxn ang="f227">
                  <a:pos x="f393" y="f394"/>
                </a:cxn>
                <a:cxn ang="f227">
                  <a:pos x="f365" y="f395"/>
                </a:cxn>
                <a:cxn ang="f227">
                  <a:pos x="f396" y="f397"/>
                </a:cxn>
                <a:cxn ang="f227">
                  <a:pos x="f398" y="f399"/>
                </a:cxn>
                <a:cxn ang="f227">
                  <a:pos x="f400" y="f401"/>
                </a:cxn>
                <a:cxn ang="f227">
                  <a:pos x="f402" y="f403"/>
                </a:cxn>
                <a:cxn ang="f227">
                  <a:pos x="f404" y="f405"/>
                </a:cxn>
                <a:cxn ang="f227">
                  <a:pos x="f406" y="f407"/>
                </a:cxn>
                <a:cxn ang="f227">
                  <a:pos x="f408" y="f409"/>
                </a:cxn>
                <a:cxn ang="f227">
                  <a:pos x="f410" y="f411"/>
                </a:cxn>
                <a:cxn ang="f227">
                  <a:pos x="f412" y="f385"/>
                </a:cxn>
                <a:cxn ang="f227">
                  <a:pos x="f384" y="f385"/>
                </a:cxn>
              </a:cxnLst>
              <a:rect l="f350" t="f353" r="f351" b="f352"/>
              <a:pathLst>
                <a:path w="668" h="1206">
                  <a:moveTo>
                    <a:pt x="f8" y="f9"/>
                  </a:moveTo>
                  <a:cubicBezTo>
                    <a:pt x="f10" y="f9"/>
                    <a:pt x="f11" y="f9"/>
                    <a:pt x="f12" y="f9"/>
                  </a:cubicBezTo>
                  <a:cubicBezTo>
                    <a:pt x="f13" y="f5"/>
                    <a:pt x="f14" y="f15"/>
                    <a:pt x="f16" y="f17"/>
                  </a:cubicBezTo>
                  <a:cubicBezTo>
                    <a:pt x="f18" y="f19"/>
                    <a:pt x="f20" y="f21"/>
                    <a:pt x="f22" y="f23"/>
                  </a:cubicBezTo>
                  <a:cubicBezTo>
                    <a:pt x="f6" y="f24"/>
                    <a:pt x="f25" y="f26"/>
                    <a:pt x="f27" y="f28"/>
                  </a:cubicBezTo>
                  <a:cubicBezTo>
                    <a:pt x="f29" y="f30"/>
                    <a:pt x="f31" y="f32"/>
                    <a:pt x="f33" y="f34"/>
                  </a:cubicBezTo>
                  <a:cubicBezTo>
                    <a:pt x="f35" y="f36"/>
                    <a:pt x="f37" y="f38"/>
                    <a:pt x="f39" y="f40"/>
                  </a:cubicBezTo>
                  <a:cubicBezTo>
                    <a:pt x="f41" y="f7"/>
                    <a:pt x="f41" y="f7"/>
                    <a:pt x="f42" y="f7"/>
                  </a:cubicBezTo>
                  <a:cubicBezTo>
                    <a:pt x="f43" y="f7"/>
                    <a:pt x="f44" y="f7"/>
                    <a:pt x="f45" y="f7"/>
                  </a:cubicBezTo>
                  <a:cubicBezTo>
                    <a:pt x="f46" y="f7"/>
                    <a:pt x="f47" y="f48"/>
                    <a:pt x="f49" y="f50"/>
                  </a:cubicBezTo>
                  <a:cubicBezTo>
                    <a:pt x="f51" y="f50"/>
                    <a:pt x="f52" y="f53"/>
                    <a:pt x="f54" y="f55"/>
                  </a:cubicBezTo>
                  <a:cubicBezTo>
                    <a:pt x="f56" y="f57"/>
                    <a:pt x="f58" y="f59"/>
                    <a:pt x="f60" y="f61"/>
                  </a:cubicBezTo>
                  <a:cubicBezTo>
                    <a:pt x="f62" y="f63"/>
                    <a:pt x="f64" y="f65"/>
                    <a:pt x="f66" y="f67"/>
                  </a:cubicBezTo>
                  <a:cubicBezTo>
                    <a:pt x="f5" y="f68"/>
                    <a:pt x="f15" y="f69"/>
                    <a:pt x="f70" y="f71"/>
                  </a:cubicBezTo>
                  <a:cubicBezTo>
                    <a:pt x="f72" y="f73"/>
                    <a:pt x="f74" y="f75"/>
                    <a:pt x="f76" y="f77"/>
                  </a:cubicBezTo>
                  <a:cubicBezTo>
                    <a:pt x="f78" y="f66"/>
                    <a:pt x="f79" y="f5"/>
                    <a:pt x="f80" y="f5"/>
                  </a:cubicBezTo>
                  <a:cubicBezTo>
                    <a:pt x="f81" y="f9"/>
                    <a:pt x="f82" y="f9"/>
                    <a:pt x="f8" y="f9"/>
                  </a:cubicBezTo>
                  <a:cubicBezTo>
                    <a:pt x="f8" y="f9"/>
                    <a:pt x="f8" y="f9"/>
                    <a:pt x="f8" y="f9"/>
                  </a:cubicBezTo>
                  <a:close/>
                  <a:moveTo>
                    <a:pt x="f83" y="f84"/>
                  </a:moveTo>
                  <a:cubicBezTo>
                    <a:pt x="f83" y="f84"/>
                    <a:pt x="f83" y="f84"/>
                    <a:pt x="f83" y="f84"/>
                  </a:cubicBezTo>
                  <a:cubicBezTo>
                    <a:pt x="f85" y="f84"/>
                    <a:pt x="f86" y="f84"/>
                    <a:pt x="f87" y="f84"/>
                  </a:cubicBezTo>
                  <a:cubicBezTo>
                    <a:pt x="f12" y="f84"/>
                    <a:pt x="f88" y="f55"/>
                    <a:pt x="f89" y="f90"/>
                  </a:cubicBezTo>
                  <a:cubicBezTo>
                    <a:pt x="f91" y="f92"/>
                    <a:pt x="f93" y="f94"/>
                    <a:pt x="f95" y="f96"/>
                  </a:cubicBezTo>
                  <a:cubicBezTo>
                    <a:pt x="f97" y="f98"/>
                    <a:pt x="f99" y="f100"/>
                    <a:pt x="f101" y="f102"/>
                  </a:cubicBezTo>
                  <a:cubicBezTo>
                    <a:pt x="f103" y="f104"/>
                    <a:pt x="f29" y="f105"/>
                    <a:pt x="f106" y="f107"/>
                  </a:cubicBezTo>
                  <a:cubicBezTo>
                    <a:pt x="f108" y="f109"/>
                    <a:pt x="f110" y="f111"/>
                    <a:pt x="f39" y="f64"/>
                  </a:cubicBezTo>
                  <a:cubicBezTo>
                    <a:pt x="f112" y="f113"/>
                    <a:pt x="f114" y="f115"/>
                    <a:pt x="f88" y="f115"/>
                  </a:cubicBezTo>
                  <a:cubicBezTo>
                    <a:pt x="f116" y="f117"/>
                    <a:pt x="f68" y="f118"/>
                    <a:pt x="f119" y="f118"/>
                  </a:cubicBezTo>
                  <a:cubicBezTo>
                    <a:pt x="f120" y="f118"/>
                    <a:pt x="f121" y="f115"/>
                    <a:pt x="f122" y="f117"/>
                  </a:cubicBezTo>
                  <a:cubicBezTo>
                    <a:pt x="f123" y="f124"/>
                    <a:pt x="f125" y="f126"/>
                    <a:pt x="f127" y="f128"/>
                  </a:cubicBezTo>
                  <a:cubicBezTo>
                    <a:pt x="f129" y="f130"/>
                    <a:pt x="f131" y="f132"/>
                    <a:pt x="f133" y="f85"/>
                  </a:cubicBezTo>
                  <a:cubicBezTo>
                    <a:pt x="f126" y="f134"/>
                    <a:pt x="f135" y="f136"/>
                    <a:pt x="f137" y="f138"/>
                  </a:cubicBezTo>
                  <a:cubicBezTo>
                    <a:pt x="f139" y="f93"/>
                    <a:pt x="f140" y="f141"/>
                    <a:pt x="f142" y="f143"/>
                  </a:cubicBezTo>
                  <a:cubicBezTo>
                    <a:pt x="f144" y="f145"/>
                    <a:pt x="f146" y="f147"/>
                    <a:pt x="f148" y="f149"/>
                  </a:cubicBezTo>
                  <a:cubicBezTo>
                    <a:pt x="f150" y="f151"/>
                    <a:pt x="f152" y="f84"/>
                    <a:pt x="f153" y="f84"/>
                  </a:cubicBezTo>
                  <a:cubicBezTo>
                    <a:pt x="f154" y="f55"/>
                    <a:pt x="f155" y="f84"/>
                    <a:pt x="f83" y="f84"/>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18" name="Freeform 7">
              <a:extLst>
                <a:ext uri="{FF2B5EF4-FFF2-40B4-BE49-F238E27FC236}">
                  <a16:creationId xmlns:a16="http://schemas.microsoft.com/office/drawing/2014/main" id="{90B2DEE0-48EC-46C9-8B75-54618C359CCB}"/>
                </a:ext>
              </a:extLst>
            </p:cNvPr>
            <p:cNvSpPr/>
            <p:nvPr/>
          </p:nvSpPr>
          <p:spPr>
            <a:xfrm>
              <a:off x="6112050" y="3909224"/>
              <a:ext cx="438061" cy="899998"/>
            </a:xfrm>
            <a:custGeom>
              <a:avLst/>
              <a:gdLst>
                <a:gd name="f0" fmla="val 10800000"/>
                <a:gd name="f1" fmla="val 5400000"/>
                <a:gd name="f2" fmla="val 180"/>
                <a:gd name="f3" fmla="val w"/>
                <a:gd name="f4" fmla="val h"/>
                <a:gd name="f5" fmla="val 0"/>
                <a:gd name="f6" fmla="val 546"/>
                <a:gd name="f7" fmla="val 1123"/>
                <a:gd name="f8" fmla="val 272"/>
                <a:gd name="f9" fmla="val 1114"/>
                <a:gd name="f10" fmla="val 236"/>
                <a:gd name="f11" fmla="val 201"/>
                <a:gd name="f12" fmla="val 166"/>
                <a:gd name="f13" fmla="val 1115"/>
                <a:gd name="f14" fmla="val 150"/>
                <a:gd name="f15" fmla="val 144"/>
                <a:gd name="f16" fmla="val 1109"/>
                <a:gd name="f17" fmla="val 142"/>
                <a:gd name="f18" fmla="val 1095"/>
                <a:gd name="f19" fmla="val 97"/>
                <a:gd name="f20" fmla="val 858"/>
                <a:gd name="f21" fmla="val 52"/>
                <a:gd name="f22" fmla="val 621"/>
                <a:gd name="f23" fmla="val 6"/>
                <a:gd name="f24" fmla="val 384"/>
                <a:gd name="f25" fmla="val 353"/>
                <a:gd name="f26" fmla="val 15"/>
                <a:gd name="f27" fmla="val 328"/>
                <a:gd name="f28" fmla="val 25"/>
                <a:gd name="f29" fmla="val 301"/>
                <a:gd name="f30" fmla="val 60"/>
                <a:gd name="f31" fmla="val 207"/>
                <a:gd name="f32" fmla="val 114"/>
                <a:gd name="f33" fmla="val 133"/>
                <a:gd name="f34" fmla="val 20"/>
                <a:gd name="f35" fmla="val 138"/>
                <a:gd name="f36" fmla="val 5"/>
                <a:gd name="f37" fmla="val 145"/>
                <a:gd name="f38" fmla="val 160"/>
                <a:gd name="f39" fmla="val 237"/>
                <a:gd name="f40" fmla="val 1"/>
                <a:gd name="f41" fmla="val 314"/>
                <a:gd name="f42" fmla="val 390"/>
                <a:gd name="f43" fmla="val 403"/>
                <a:gd name="f44" fmla="val 411"/>
                <a:gd name="f45" fmla="val 4"/>
                <a:gd name="f46" fmla="val 416"/>
                <a:gd name="f47" fmla="val 17"/>
                <a:gd name="f48" fmla="val 455"/>
                <a:gd name="f49" fmla="val 119"/>
                <a:gd name="f50" fmla="val 494"/>
                <a:gd name="f51" fmla="val 221"/>
                <a:gd name="f52" fmla="val 534"/>
                <a:gd name="f53" fmla="val 323"/>
                <a:gd name="f54" fmla="val 543"/>
                <a:gd name="f55" fmla="val 346"/>
                <a:gd name="f56" fmla="val 369"/>
                <a:gd name="f57" fmla="val 541"/>
                <a:gd name="f58" fmla="val 394"/>
                <a:gd name="f59" fmla="val 495"/>
                <a:gd name="f60" fmla="val 620"/>
                <a:gd name="f61" fmla="val 451"/>
                <a:gd name="f62" fmla="val 847"/>
                <a:gd name="f63" fmla="val 407"/>
                <a:gd name="f64" fmla="val 1073"/>
                <a:gd name="f65" fmla="val 397"/>
                <a:gd name="f66" fmla="val 398"/>
                <a:gd name="f67" fmla="val 358"/>
                <a:gd name="f68" fmla="val 329"/>
                <a:gd name="f69" fmla="val 300"/>
                <a:gd name="f70" fmla="val 286"/>
                <a:gd name="f71" fmla="val 445"/>
                <a:gd name="f72" fmla="val 415"/>
                <a:gd name="f73" fmla="val 385"/>
                <a:gd name="f74" fmla="val 285"/>
                <a:gd name="f75" fmla="val 355"/>
                <a:gd name="f76" fmla="val 340"/>
                <a:gd name="f77" fmla="val 291"/>
                <a:gd name="f78" fmla="val 333"/>
                <a:gd name="f79" fmla="val 307"/>
                <a:gd name="f80" fmla="val 327"/>
                <a:gd name="f81" fmla="val 334"/>
                <a:gd name="f82" fmla="val 348"/>
                <a:gd name="f83" fmla="val 376"/>
                <a:gd name="f84" fmla="val 386"/>
                <a:gd name="f85" fmla="val 336"/>
                <a:gd name="f86" fmla="val 387"/>
                <a:gd name="f87" fmla="val 326"/>
                <a:gd name="f88" fmla="val 316"/>
                <a:gd name="f89" fmla="val 377"/>
                <a:gd name="f90" fmla="val 318"/>
                <a:gd name="f91" fmla="val 370"/>
                <a:gd name="f92" fmla="val 317"/>
                <a:gd name="f93" fmla="val 349"/>
                <a:gd name="f94" fmla="val 306"/>
                <a:gd name="f95" fmla="val 292"/>
                <a:gd name="f96" fmla="val 311"/>
                <a:gd name="f97" fmla="val 297"/>
                <a:gd name="f98" fmla="val 279"/>
                <a:gd name="f99" fmla="val 261"/>
                <a:gd name="f100" fmla="val 243"/>
                <a:gd name="f101" fmla="val 228"/>
                <a:gd name="f102" fmla="val 277"/>
                <a:gd name="f103" fmla="val 227"/>
                <a:gd name="f104" fmla="val 266"/>
                <a:gd name="f105" fmla="val 257"/>
                <a:gd name="f106" fmla="val 271"/>
                <a:gd name="f107" fmla="val 265"/>
                <a:gd name="f108" fmla="val 235"/>
                <a:gd name="f109" fmla="val 215"/>
                <a:gd name="f110" fmla="val 196"/>
                <a:gd name="f111" fmla="val 177"/>
                <a:gd name="f112" fmla="val 171"/>
                <a:gd name="f113" fmla="val 164"/>
                <a:gd name="f114" fmla="val 165"/>
                <a:gd name="f115" fmla="val 172"/>
                <a:gd name="f116" fmla="val 199"/>
                <a:gd name="f117" fmla="val 335"/>
                <a:gd name="f118" fmla="val 332"/>
                <a:gd name="f119" fmla="val 357"/>
                <a:gd name="f120" fmla="val 413"/>
                <a:gd name="f121" fmla="val 470"/>
                <a:gd name="f122" fmla="val 527"/>
                <a:gd name="f123" fmla="val 533"/>
                <a:gd name="f124" fmla="val 539"/>
                <a:gd name="f125" fmla="val 267"/>
                <a:gd name="f126" fmla="val 545"/>
                <a:gd name="f127" fmla="val 549"/>
                <a:gd name="f128" fmla="val 269"/>
                <a:gd name="f129" fmla="val 552"/>
                <a:gd name="f130" fmla="val 274"/>
                <a:gd name="f131" fmla="val 553"/>
                <a:gd name="f132" fmla="val 282"/>
                <a:gd name="f133" fmla="val 550"/>
                <a:gd name="f134" fmla="val 283"/>
                <a:gd name="f135" fmla="val 529"/>
                <a:gd name="f136" fmla="val 501"/>
                <a:gd name="f137" fmla="val 473"/>
                <a:gd name="f138" fmla="+- 0 0 -90"/>
                <a:gd name="f139" fmla="*/ f3 1 546"/>
                <a:gd name="f140" fmla="*/ f4 1 1123"/>
                <a:gd name="f141" fmla="val f5"/>
                <a:gd name="f142" fmla="val f6"/>
                <a:gd name="f143" fmla="val f7"/>
                <a:gd name="f144" fmla="*/ f138 f0 1"/>
                <a:gd name="f145" fmla="+- f143 0 f141"/>
                <a:gd name="f146" fmla="+- f142 0 f141"/>
                <a:gd name="f147" fmla="*/ f144 1 f2"/>
                <a:gd name="f148" fmla="*/ f146 1 546"/>
                <a:gd name="f149" fmla="*/ f145 1 1123"/>
                <a:gd name="f150" fmla="*/ 272 f146 1"/>
                <a:gd name="f151" fmla="*/ 1114 f145 1"/>
                <a:gd name="f152" fmla="*/ 166 f146 1"/>
                <a:gd name="f153" fmla="*/ 1115 f145 1"/>
                <a:gd name="f154" fmla="*/ 142 f146 1"/>
                <a:gd name="f155" fmla="*/ 1095 f145 1"/>
                <a:gd name="f156" fmla="*/ 6 f146 1"/>
                <a:gd name="f157" fmla="*/ 384 f145 1"/>
                <a:gd name="f158" fmla="*/ 25 f146 1"/>
                <a:gd name="f159" fmla="*/ 301 f145 1"/>
                <a:gd name="f160" fmla="*/ 133 f146 1"/>
                <a:gd name="f161" fmla="*/ 20 f145 1"/>
                <a:gd name="f162" fmla="*/ 160 f146 1"/>
                <a:gd name="f163" fmla="*/ 0 f145 1"/>
                <a:gd name="f164" fmla="*/ 390 f146 1"/>
                <a:gd name="f165" fmla="*/ 416 f146 1"/>
                <a:gd name="f166" fmla="*/ 17 f145 1"/>
                <a:gd name="f167" fmla="*/ 534 f146 1"/>
                <a:gd name="f168" fmla="*/ 323 f145 1"/>
                <a:gd name="f169" fmla="*/ 541 f146 1"/>
                <a:gd name="f170" fmla="*/ 394 f145 1"/>
                <a:gd name="f171" fmla="*/ 407 f146 1"/>
                <a:gd name="f172" fmla="*/ 1073 f145 1"/>
                <a:gd name="f173" fmla="*/ 358 f146 1"/>
                <a:gd name="f174" fmla="*/ 286 f146 1"/>
                <a:gd name="f175" fmla="*/ 445 f145 1"/>
                <a:gd name="f176" fmla="*/ 285 f146 1"/>
                <a:gd name="f177" fmla="*/ 355 f145 1"/>
                <a:gd name="f178" fmla="*/ 307 f146 1"/>
                <a:gd name="f179" fmla="*/ 333 f145 1"/>
                <a:gd name="f180" fmla="*/ 369 f146 1"/>
                <a:gd name="f181" fmla="*/ 334 f145 1"/>
                <a:gd name="f182" fmla="*/ 387 f146 1"/>
                <a:gd name="f183" fmla="*/ 326 f145 1"/>
                <a:gd name="f184" fmla="*/ 370 f146 1"/>
                <a:gd name="f185" fmla="*/ 317 f145 1"/>
                <a:gd name="f186" fmla="*/ 306 f146 1"/>
                <a:gd name="f187" fmla="*/ 297 f145 1"/>
                <a:gd name="f188" fmla="*/ 243 f145 1"/>
                <a:gd name="f189" fmla="*/ 277 f146 1"/>
                <a:gd name="f190" fmla="*/ 227 f145 1"/>
                <a:gd name="f191" fmla="*/ 266 f146 1"/>
                <a:gd name="f192" fmla="*/ 285 f145 1"/>
                <a:gd name="f193" fmla="*/ 235 f146 1"/>
                <a:gd name="f194" fmla="*/ 177 f146 1"/>
                <a:gd name="f195" fmla="*/ 318 f145 1"/>
                <a:gd name="f196" fmla="*/ 165 f146 1"/>
                <a:gd name="f197" fmla="*/ 327 f145 1"/>
                <a:gd name="f198" fmla="*/ 243 f146 1"/>
                <a:gd name="f199" fmla="*/ 357 f145 1"/>
                <a:gd name="f200" fmla="*/ 527 f145 1"/>
                <a:gd name="f201" fmla="*/ 267 f146 1"/>
                <a:gd name="f202" fmla="*/ 545 f145 1"/>
                <a:gd name="f203" fmla="*/ 274 f146 1"/>
                <a:gd name="f204" fmla="*/ 553 f145 1"/>
                <a:gd name="f205" fmla="*/ 283 f146 1"/>
                <a:gd name="f206" fmla="*/ 546 f145 1"/>
                <a:gd name="f207" fmla="*/ 529 f145 1"/>
                <a:gd name="f208" fmla="+- f147 0 f1"/>
                <a:gd name="f209" fmla="*/ f150 1 546"/>
                <a:gd name="f210" fmla="*/ f151 1 1123"/>
                <a:gd name="f211" fmla="*/ f152 1 546"/>
                <a:gd name="f212" fmla="*/ f153 1 1123"/>
                <a:gd name="f213" fmla="*/ f154 1 546"/>
                <a:gd name="f214" fmla="*/ f155 1 1123"/>
                <a:gd name="f215" fmla="*/ f156 1 546"/>
                <a:gd name="f216" fmla="*/ f157 1 1123"/>
                <a:gd name="f217" fmla="*/ f158 1 546"/>
                <a:gd name="f218" fmla="*/ f159 1 1123"/>
                <a:gd name="f219" fmla="*/ f160 1 546"/>
                <a:gd name="f220" fmla="*/ f161 1 1123"/>
                <a:gd name="f221" fmla="*/ f162 1 546"/>
                <a:gd name="f222" fmla="*/ f163 1 1123"/>
                <a:gd name="f223" fmla="*/ f164 1 546"/>
                <a:gd name="f224" fmla="*/ f165 1 546"/>
                <a:gd name="f225" fmla="*/ f166 1 1123"/>
                <a:gd name="f226" fmla="*/ f167 1 546"/>
                <a:gd name="f227" fmla="*/ f168 1 1123"/>
                <a:gd name="f228" fmla="*/ f169 1 546"/>
                <a:gd name="f229" fmla="*/ f170 1 1123"/>
                <a:gd name="f230" fmla="*/ f171 1 546"/>
                <a:gd name="f231" fmla="*/ f172 1 1123"/>
                <a:gd name="f232" fmla="*/ f173 1 546"/>
                <a:gd name="f233" fmla="*/ f174 1 546"/>
                <a:gd name="f234" fmla="*/ f175 1 1123"/>
                <a:gd name="f235" fmla="*/ f176 1 546"/>
                <a:gd name="f236" fmla="*/ f177 1 1123"/>
                <a:gd name="f237" fmla="*/ f178 1 546"/>
                <a:gd name="f238" fmla="*/ f179 1 1123"/>
                <a:gd name="f239" fmla="*/ f180 1 546"/>
                <a:gd name="f240" fmla="*/ f181 1 1123"/>
                <a:gd name="f241" fmla="*/ f182 1 546"/>
                <a:gd name="f242" fmla="*/ f183 1 1123"/>
                <a:gd name="f243" fmla="*/ f184 1 546"/>
                <a:gd name="f244" fmla="*/ f185 1 1123"/>
                <a:gd name="f245" fmla="*/ f186 1 546"/>
                <a:gd name="f246" fmla="*/ f187 1 1123"/>
                <a:gd name="f247" fmla="*/ f188 1 1123"/>
                <a:gd name="f248" fmla="*/ f189 1 546"/>
                <a:gd name="f249" fmla="*/ f190 1 1123"/>
                <a:gd name="f250" fmla="*/ f191 1 546"/>
                <a:gd name="f251" fmla="*/ f192 1 1123"/>
                <a:gd name="f252" fmla="*/ f193 1 546"/>
                <a:gd name="f253" fmla="*/ f194 1 546"/>
                <a:gd name="f254" fmla="*/ f195 1 1123"/>
                <a:gd name="f255" fmla="*/ f196 1 546"/>
                <a:gd name="f256" fmla="*/ f197 1 1123"/>
                <a:gd name="f257" fmla="*/ f198 1 546"/>
                <a:gd name="f258" fmla="*/ f199 1 1123"/>
                <a:gd name="f259" fmla="*/ f200 1 1123"/>
                <a:gd name="f260" fmla="*/ f201 1 546"/>
                <a:gd name="f261" fmla="*/ f202 1 1123"/>
                <a:gd name="f262" fmla="*/ f203 1 546"/>
                <a:gd name="f263" fmla="*/ f204 1 1123"/>
                <a:gd name="f264" fmla="*/ f205 1 546"/>
                <a:gd name="f265" fmla="*/ f206 1 1123"/>
                <a:gd name="f266" fmla="*/ f207 1 1123"/>
                <a:gd name="f267" fmla="*/ 0 1 f148"/>
                <a:gd name="f268" fmla="*/ f142 1 f148"/>
                <a:gd name="f269" fmla="*/ 0 1 f149"/>
                <a:gd name="f270" fmla="*/ f143 1 f149"/>
                <a:gd name="f271" fmla="*/ f209 1 f148"/>
                <a:gd name="f272" fmla="*/ f210 1 f149"/>
                <a:gd name="f273" fmla="*/ f211 1 f148"/>
                <a:gd name="f274" fmla="*/ f212 1 f149"/>
                <a:gd name="f275" fmla="*/ f213 1 f148"/>
                <a:gd name="f276" fmla="*/ f214 1 f149"/>
                <a:gd name="f277" fmla="*/ f215 1 f148"/>
                <a:gd name="f278" fmla="*/ f216 1 f149"/>
                <a:gd name="f279" fmla="*/ f217 1 f148"/>
                <a:gd name="f280" fmla="*/ f218 1 f149"/>
                <a:gd name="f281" fmla="*/ f219 1 f148"/>
                <a:gd name="f282" fmla="*/ f220 1 f149"/>
                <a:gd name="f283" fmla="*/ f221 1 f148"/>
                <a:gd name="f284" fmla="*/ f222 1 f149"/>
                <a:gd name="f285" fmla="*/ f223 1 f148"/>
                <a:gd name="f286" fmla="*/ f224 1 f148"/>
                <a:gd name="f287" fmla="*/ f225 1 f149"/>
                <a:gd name="f288" fmla="*/ f226 1 f148"/>
                <a:gd name="f289" fmla="*/ f227 1 f149"/>
                <a:gd name="f290" fmla="*/ f228 1 f148"/>
                <a:gd name="f291" fmla="*/ f229 1 f149"/>
                <a:gd name="f292" fmla="*/ f230 1 f148"/>
                <a:gd name="f293" fmla="*/ f231 1 f149"/>
                <a:gd name="f294" fmla="*/ f232 1 f148"/>
                <a:gd name="f295" fmla="*/ f233 1 f148"/>
                <a:gd name="f296" fmla="*/ f234 1 f149"/>
                <a:gd name="f297" fmla="*/ f235 1 f148"/>
                <a:gd name="f298" fmla="*/ f236 1 f149"/>
                <a:gd name="f299" fmla="*/ f237 1 f148"/>
                <a:gd name="f300" fmla="*/ f238 1 f149"/>
                <a:gd name="f301" fmla="*/ f239 1 f148"/>
                <a:gd name="f302" fmla="*/ f240 1 f149"/>
                <a:gd name="f303" fmla="*/ f241 1 f148"/>
                <a:gd name="f304" fmla="*/ f242 1 f149"/>
                <a:gd name="f305" fmla="*/ f243 1 f148"/>
                <a:gd name="f306" fmla="*/ f244 1 f149"/>
                <a:gd name="f307" fmla="*/ f245 1 f148"/>
                <a:gd name="f308" fmla="*/ f246 1 f149"/>
                <a:gd name="f309" fmla="*/ f247 1 f149"/>
                <a:gd name="f310" fmla="*/ f248 1 f148"/>
                <a:gd name="f311" fmla="*/ f249 1 f149"/>
                <a:gd name="f312" fmla="*/ f250 1 f148"/>
                <a:gd name="f313" fmla="*/ f251 1 f149"/>
                <a:gd name="f314" fmla="*/ f252 1 f148"/>
                <a:gd name="f315" fmla="*/ f253 1 f148"/>
                <a:gd name="f316" fmla="*/ f254 1 f149"/>
                <a:gd name="f317" fmla="*/ f255 1 f148"/>
                <a:gd name="f318" fmla="*/ f256 1 f149"/>
                <a:gd name="f319" fmla="*/ f257 1 f148"/>
                <a:gd name="f320" fmla="*/ f258 1 f149"/>
                <a:gd name="f321" fmla="*/ f259 1 f149"/>
                <a:gd name="f322" fmla="*/ f260 1 f148"/>
                <a:gd name="f323" fmla="*/ f261 1 f149"/>
                <a:gd name="f324" fmla="*/ f262 1 f148"/>
                <a:gd name="f325" fmla="*/ f263 1 f149"/>
                <a:gd name="f326" fmla="*/ f264 1 f148"/>
                <a:gd name="f327" fmla="*/ f265 1 f149"/>
                <a:gd name="f328" fmla="*/ f266 1 f149"/>
                <a:gd name="f329" fmla="*/ f267 f139 1"/>
                <a:gd name="f330" fmla="*/ f268 f139 1"/>
                <a:gd name="f331" fmla="*/ f270 f140 1"/>
                <a:gd name="f332" fmla="*/ f269 f140 1"/>
                <a:gd name="f333" fmla="*/ f271 f139 1"/>
                <a:gd name="f334" fmla="*/ f272 f140 1"/>
                <a:gd name="f335" fmla="*/ f273 f139 1"/>
                <a:gd name="f336" fmla="*/ f274 f140 1"/>
                <a:gd name="f337" fmla="*/ f275 f139 1"/>
                <a:gd name="f338" fmla="*/ f276 f140 1"/>
                <a:gd name="f339" fmla="*/ f277 f139 1"/>
                <a:gd name="f340" fmla="*/ f278 f140 1"/>
                <a:gd name="f341" fmla="*/ f279 f139 1"/>
                <a:gd name="f342" fmla="*/ f280 f140 1"/>
                <a:gd name="f343" fmla="*/ f281 f139 1"/>
                <a:gd name="f344" fmla="*/ f282 f140 1"/>
                <a:gd name="f345" fmla="*/ f283 f139 1"/>
                <a:gd name="f346" fmla="*/ f284 f140 1"/>
                <a:gd name="f347" fmla="*/ f285 f139 1"/>
                <a:gd name="f348" fmla="*/ f286 f139 1"/>
                <a:gd name="f349" fmla="*/ f287 f140 1"/>
                <a:gd name="f350" fmla="*/ f288 f139 1"/>
                <a:gd name="f351" fmla="*/ f289 f140 1"/>
                <a:gd name="f352" fmla="*/ f290 f139 1"/>
                <a:gd name="f353" fmla="*/ f291 f140 1"/>
                <a:gd name="f354" fmla="*/ f292 f139 1"/>
                <a:gd name="f355" fmla="*/ f293 f140 1"/>
                <a:gd name="f356" fmla="*/ f294 f139 1"/>
                <a:gd name="f357" fmla="*/ f295 f139 1"/>
                <a:gd name="f358" fmla="*/ f296 f140 1"/>
                <a:gd name="f359" fmla="*/ f297 f139 1"/>
                <a:gd name="f360" fmla="*/ f298 f140 1"/>
                <a:gd name="f361" fmla="*/ f299 f139 1"/>
                <a:gd name="f362" fmla="*/ f300 f140 1"/>
                <a:gd name="f363" fmla="*/ f301 f139 1"/>
                <a:gd name="f364" fmla="*/ f302 f140 1"/>
                <a:gd name="f365" fmla="*/ f303 f139 1"/>
                <a:gd name="f366" fmla="*/ f304 f140 1"/>
                <a:gd name="f367" fmla="*/ f305 f139 1"/>
                <a:gd name="f368" fmla="*/ f306 f140 1"/>
                <a:gd name="f369" fmla="*/ f307 f139 1"/>
                <a:gd name="f370" fmla="*/ f308 f140 1"/>
                <a:gd name="f371" fmla="*/ f309 f140 1"/>
                <a:gd name="f372" fmla="*/ f310 f139 1"/>
                <a:gd name="f373" fmla="*/ f311 f140 1"/>
                <a:gd name="f374" fmla="*/ f312 f139 1"/>
                <a:gd name="f375" fmla="*/ f313 f140 1"/>
                <a:gd name="f376" fmla="*/ f314 f139 1"/>
                <a:gd name="f377" fmla="*/ f315 f139 1"/>
                <a:gd name="f378" fmla="*/ f316 f140 1"/>
                <a:gd name="f379" fmla="*/ f317 f139 1"/>
                <a:gd name="f380" fmla="*/ f318 f140 1"/>
                <a:gd name="f381" fmla="*/ f319 f139 1"/>
                <a:gd name="f382" fmla="*/ f320 f140 1"/>
                <a:gd name="f383" fmla="*/ f321 f140 1"/>
                <a:gd name="f384" fmla="*/ f322 f139 1"/>
                <a:gd name="f385" fmla="*/ f323 f140 1"/>
                <a:gd name="f386" fmla="*/ f324 f139 1"/>
                <a:gd name="f387" fmla="*/ f325 f140 1"/>
                <a:gd name="f388" fmla="*/ f326 f139 1"/>
                <a:gd name="f389" fmla="*/ f327 f140 1"/>
                <a:gd name="f390" fmla="*/ f328 f140 1"/>
              </a:gdLst>
              <a:ahLst/>
              <a:cxnLst>
                <a:cxn ang="3cd4">
                  <a:pos x="hc" y="t"/>
                </a:cxn>
                <a:cxn ang="0">
                  <a:pos x="r" y="vc"/>
                </a:cxn>
                <a:cxn ang="cd4">
                  <a:pos x="hc" y="b"/>
                </a:cxn>
                <a:cxn ang="cd2">
                  <a:pos x="l" y="vc"/>
                </a:cxn>
                <a:cxn ang="f208">
                  <a:pos x="f333" y="f334"/>
                </a:cxn>
                <a:cxn ang="f208">
                  <a:pos x="f335" y="f336"/>
                </a:cxn>
                <a:cxn ang="f208">
                  <a:pos x="f337" y="f338"/>
                </a:cxn>
                <a:cxn ang="f208">
                  <a:pos x="f339" y="f340"/>
                </a:cxn>
                <a:cxn ang="f208">
                  <a:pos x="f341" y="f342"/>
                </a:cxn>
                <a:cxn ang="f208">
                  <a:pos x="f343" y="f344"/>
                </a:cxn>
                <a:cxn ang="f208">
                  <a:pos x="f345" y="f346"/>
                </a:cxn>
                <a:cxn ang="f208">
                  <a:pos x="f347" y="f346"/>
                </a:cxn>
                <a:cxn ang="f208">
                  <a:pos x="f348" y="f349"/>
                </a:cxn>
                <a:cxn ang="f208">
                  <a:pos x="f350" y="f351"/>
                </a:cxn>
                <a:cxn ang="f208">
                  <a:pos x="f352" y="f353"/>
                </a:cxn>
                <a:cxn ang="f208">
                  <a:pos x="f354" y="f355"/>
                </a:cxn>
                <a:cxn ang="f208">
                  <a:pos x="f356" y="f334"/>
                </a:cxn>
                <a:cxn ang="f208">
                  <a:pos x="f333" y="f334"/>
                </a:cxn>
                <a:cxn ang="f208">
                  <a:pos x="f357" y="f358"/>
                </a:cxn>
                <a:cxn ang="f208">
                  <a:pos x="f359" y="f360"/>
                </a:cxn>
                <a:cxn ang="f208">
                  <a:pos x="f361" y="f362"/>
                </a:cxn>
                <a:cxn ang="f208">
                  <a:pos x="f363" y="f364"/>
                </a:cxn>
                <a:cxn ang="f208">
                  <a:pos x="f365" y="f366"/>
                </a:cxn>
                <a:cxn ang="f208">
                  <a:pos x="f367" y="f368"/>
                </a:cxn>
                <a:cxn ang="f208">
                  <a:pos x="f369" y="f368"/>
                </a:cxn>
                <a:cxn ang="f208">
                  <a:pos x="f359" y="f370"/>
                </a:cxn>
                <a:cxn ang="f208">
                  <a:pos x="f359" y="f371"/>
                </a:cxn>
                <a:cxn ang="f208">
                  <a:pos x="f372" y="f373"/>
                </a:cxn>
                <a:cxn ang="f208">
                  <a:pos x="f374" y="f371"/>
                </a:cxn>
                <a:cxn ang="f208">
                  <a:pos x="f374" y="f375"/>
                </a:cxn>
                <a:cxn ang="f208">
                  <a:pos x="f376" y="f368"/>
                </a:cxn>
                <a:cxn ang="f208">
                  <a:pos x="f377" y="f378"/>
                </a:cxn>
                <a:cxn ang="f208">
                  <a:pos x="f379" y="f380"/>
                </a:cxn>
                <a:cxn ang="f208">
                  <a:pos x="f377" y="f364"/>
                </a:cxn>
                <a:cxn ang="f208">
                  <a:pos x="f381" y="f364"/>
                </a:cxn>
                <a:cxn ang="f208">
                  <a:pos x="f374" y="f382"/>
                </a:cxn>
                <a:cxn ang="f208">
                  <a:pos x="f374" y="f383"/>
                </a:cxn>
                <a:cxn ang="f208">
                  <a:pos x="f384" y="f385"/>
                </a:cxn>
                <a:cxn ang="f208">
                  <a:pos x="f386" y="f387"/>
                </a:cxn>
                <a:cxn ang="f208">
                  <a:pos x="f388" y="f389"/>
                </a:cxn>
                <a:cxn ang="f208">
                  <a:pos x="f359" y="f390"/>
                </a:cxn>
                <a:cxn ang="f208">
                  <a:pos x="f357" y="f358"/>
                </a:cxn>
              </a:cxnLst>
              <a:rect l="f329" t="f332" r="f330" b="f331"/>
              <a:pathLst>
                <a:path w="546" h="1123">
                  <a:moveTo>
                    <a:pt x="f8" y="f9"/>
                  </a:moveTo>
                  <a:cubicBezTo>
                    <a:pt x="f10" y="f9"/>
                    <a:pt x="f11" y="f9"/>
                    <a:pt x="f12" y="f13"/>
                  </a:cubicBezTo>
                  <a:cubicBezTo>
                    <a:pt x="f14" y="f13"/>
                    <a:pt x="f15" y="f16"/>
                    <a:pt x="f17" y="f18"/>
                  </a:cubicBezTo>
                  <a:cubicBezTo>
                    <a:pt x="f19" y="f20"/>
                    <a:pt x="f21" y="f22"/>
                    <a:pt x="f23" y="f24"/>
                  </a:cubicBezTo>
                  <a:cubicBezTo>
                    <a:pt x="f5" y="f25"/>
                    <a:pt x="f26" y="f27"/>
                    <a:pt x="f28" y="f29"/>
                  </a:cubicBezTo>
                  <a:cubicBezTo>
                    <a:pt x="f30" y="f31"/>
                    <a:pt x="f19" y="f32"/>
                    <a:pt x="f33" y="f34"/>
                  </a:cubicBezTo>
                  <a:cubicBezTo>
                    <a:pt x="f35" y="f36"/>
                    <a:pt x="f37" y="f5"/>
                    <a:pt x="f38" y="f5"/>
                  </a:cubicBezTo>
                  <a:cubicBezTo>
                    <a:pt x="f39" y="f40"/>
                    <a:pt x="f41" y="f40"/>
                    <a:pt x="f42" y="f5"/>
                  </a:cubicBezTo>
                  <a:cubicBezTo>
                    <a:pt x="f43" y="f5"/>
                    <a:pt x="f44" y="f45"/>
                    <a:pt x="f46" y="f47"/>
                  </a:cubicBezTo>
                  <a:cubicBezTo>
                    <a:pt x="f48" y="f49"/>
                    <a:pt x="f50" y="f51"/>
                    <a:pt x="f52" y="f53"/>
                  </a:cubicBezTo>
                  <a:cubicBezTo>
                    <a:pt x="f54" y="f55"/>
                    <a:pt x="f6" y="f56"/>
                    <a:pt x="f57" y="f58"/>
                  </a:cubicBezTo>
                  <a:cubicBezTo>
                    <a:pt x="f59" y="f60"/>
                    <a:pt x="f61" y="f62"/>
                    <a:pt x="f63" y="f64"/>
                  </a:cubicBezTo>
                  <a:cubicBezTo>
                    <a:pt x="f65" y="f7"/>
                    <a:pt x="f66" y="f9"/>
                    <a:pt x="f67" y="f9"/>
                  </a:cubicBezTo>
                  <a:cubicBezTo>
                    <a:pt x="f68" y="f13"/>
                    <a:pt x="f69" y="f9"/>
                    <a:pt x="f8" y="f9"/>
                  </a:cubicBezTo>
                  <a:close/>
                  <a:moveTo>
                    <a:pt x="f70" y="f71"/>
                  </a:moveTo>
                  <a:cubicBezTo>
                    <a:pt x="f70" y="f72"/>
                    <a:pt x="f70" y="f73"/>
                    <a:pt x="f74" y="f75"/>
                  </a:cubicBezTo>
                  <a:cubicBezTo>
                    <a:pt x="f74" y="f76"/>
                    <a:pt x="f77" y="f78"/>
                    <a:pt x="f79" y="f78"/>
                  </a:cubicBezTo>
                  <a:cubicBezTo>
                    <a:pt x="f80" y="f81"/>
                    <a:pt x="f82" y="f81"/>
                    <a:pt x="f56" y="f81"/>
                  </a:cubicBezTo>
                  <a:cubicBezTo>
                    <a:pt x="f83" y="f81"/>
                    <a:pt x="f84" y="f85"/>
                    <a:pt x="f86" y="f87"/>
                  </a:cubicBezTo>
                  <a:cubicBezTo>
                    <a:pt x="f86" y="f88"/>
                    <a:pt x="f89" y="f90"/>
                    <a:pt x="f91" y="f92"/>
                  </a:cubicBezTo>
                  <a:cubicBezTo>
                    <a:pt x="f93" y="f92"/>
                    <a:pt x="f80" y="f92"/>
                    <a:pt x="f94" y="f92"/>
                  </a:cubicBezTo>
                  <a:cubicBezTo>
                    <a:pt x="f95" y="f92"/>
                    <a:pt x="f74" y="f96"/>
                    <a:pt x="f74" y="f97"/>
                  </a:cubicBezTo>
                  <a:cubicBezTo>
                    <a:pt x="f70" y="f98"/>
                    <a:pt x="f70" y="f99"/>
                    <a:pt x="f74" y="f100"/>
                  </a:cubicBezTo>
                  <a:cubicBezTo>
                    <a:pt x="f74" y="f10"/>
                    <a:pt x="f74" y="f101"/>
                    <a:pt x="f102" y="f103"/>
                  </a:cubicBezTo>
                  <a:cubicBezTo>
                    <a:pt x="f104" y="f103"/>
                    <a:pt x="f104" y="f10"/>
                    <a:pt x="f104" y="f100"/>
                  </a:cubicBezTo>
                  <a:cubicBezTo>
                    <a:pt x="f104" y="f105"/>
                    <a:pt x="f104" y="f106"/>
                    <a:pt x="f104" y="f74"/>
                  </a:cubicBezTo>
                  <a:cubicBezTo>
                    <a:pt x="f104" y="f88"/>
                    <a:pt x="f107" y="f92"/>
                    <a:pt x="f108" y="f92"/>
                  </a:cubicBezTo>
                  <a:cubicBezTo>
                    <a:pt x="f109" y="f92"/>
                    <a:pt x="f110" y="f92"/>
                    <a:pt x="f111" y="f90"/>
                  </a:cubicBezTo>
                  <a:cubicBezTo>
                    <a:pt x="f112" y="f90"/>
                    <a:pt x="f113" y="f90"/>
                    <a:pt x="f114" y="f80"/>
                  </a:cubicBezTo>
                  <a:cubicBezTo>
                    <a:pt x="f114" y="f81"/>
                    <a:pt x="f115" y="f81"/>
                    <a:pt x="f111" y="f81"/>
                  </a:cubicBezTo>
                  <a:cubicBezTo>
                    <a:pt x="f116" y="f81"/>
                    <a:pt x="f51" y="f117"/>
                    <a:pt x="f100" y="f81"/>
                  </a:cubicBezTo>
                  <a:cubicBezTo>
                    <a:pt x="f99" y="f118"/>
                    <a:pt x="f104" y="f76"/>
                    <a:pt x="f104" y="f119"/>
                  </a:cubicBezTo>
                  <a:cubicBezTo>
                    <a:pt x="f107" y="f120"/>
                    <a:pt x="f104" y="f121"/>
                    <a:pt x="f104" y="f122"/>
                  </a:cubicBezTo>
                  <a:cubicBezTo>
                    <a:pt x="f104" y="f123"/>
                    <a:pt x="f104" y="f124"/>
                    <a:pt x="f125" y="f126"/>
                  </a:cubicBezTo>
                  <a:cubicBezTo>
                    <a:pt x="f125" y="f127"/>
                    <a:pt x="f128" y="f129"/>
                    <a:pt x="f130" y="f131"/>
                  </a:cubicBezTo>
                  <a:cubicBezTo>
                    <a:pt x="f98" y="f131"/>
                    <a:pt x="f132" y="f133"/>
                    <a:pt x="f134" y="f6"/>
                  </a:cubicBezTo>
                  <a:cubicBezTo>
                    <a:pt x="f74" y="f57"/>
                    <a:pt x="f74" y="f52"/>
                    <a:pt x="f74" y="f135"/>
                  </a:cubicBezTo>
                  <a:cubicBezTo>
                    <a:pt x="f70" y="f136"/>
                    <a:pt x="f74" y="f137"/>
                    <a:pt x="f70" y="f71"/>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grpSp>
      <p:sp>
        <p:nvSpPr>
          <p:cNvPr id="19" name="Freeform 8">
            <a:extLst>
              <a:ext uri="{FF2B5EF4-FFF2-40B4-BE49-F238E27FC236}">
                <a16:creationId xmlns:a16="http://schemas.microsoft.com/office/drawing/2014/main" id="{3E46F878-7FFC-4FB3-BBC2-A08741FDC4D0}"/>
              </a:ext>
            </a:extLst>
          </p:cNvPr>
          <p:cNvSpPr/>
          <p:nvPr/>
        </p:nvSpPr>
        <p:spPr>
          <a:xfrm>
            <a:off x="3189445" y="-26938"/>
            <a:ext cx="427033" cy="5197367"/>
          </a:xfrm>
          <a:custGeom>
            <a:avLst/>
            <a:gdLst>
              <a:gd name="f0" fmla="val 10800000"/>
              <a:gd name="f1" fmla="val 5400000"/>
              <a:gd name="f2" fmla="val 180"/>
              <a:gd name="f3" fmla="val w"/>
              <a:gd name="f4" fmla="val h"/>
              <a:gd name="f5" fmla="val 0"/>
              <a:gd name="f6" fmla="val 110"/>
              <a:gd name="f7" fmla="val 920"/>
              <a:gd name="f8" fmla="val 45"/>
              <a:gd name="f9" fmla="val 41"/>
              <a:gd name="f10" fmla="val 254"/>
              <a:gd name="f11" fmla="val 680"/>
              <a:gd name="f12" fmla="val 5"/>
              <a:gd name="f13" fmla="val 71"/>
              <a:gd name="f14" fmla="val 70"/>
              <a:gd name="f15" fmla="val 908"/>
              <a:gd name="f16" fmla="val 896"/>
              <a:gd name="f17" fmla="val 885"/>
              <a:gd name="f18" fmla="val 69"/>
              <a:gd name="f19" fmla="val 658"/>
              <a:gd name="f20" fmla="val 255"/>
              <a:gd name="f21" fmla="+- 0 0 -90"/>
              <a:gd name="f22" fmla="*/ f3 1 110"/>
              <a:gd name="f23" fmla="*/ f4 1 920"/>
              <a:gd name="f24" fmla="val f5"/>
              <a:gd name="f25" fmla="val f6"/>
              <a:gd name="f26" fmla="val f7"/>
              <a:gd name="f27" fmla="*/ f21 f0 1"/>
              <a:gd name="f28" fmla="+- f26 0 f24"/>
              <a:gd name="f29" fmla="+- f25 0 f24"/>
              <a:gd name="f30" fmla="*/ f27 1 f2"/>
              <a:gd name="f31" fmla="*/ f29 1 110"/>
              <a:gd name="f32" fmla="*/ f28 1 920"/>
              <a:gd name="f33" fmla="*/ 110 f29 1"/>
              <a:gd name="f34" fmla="*/ 0 f28 1"/>
              <a:gd name="f35" fmla="*/ 45 f29 1"/>
              <a:gd name="f36" fmla="*/ 5 f29 1"/>
              <a:gd name="f37" fmla="*/ 920 f28 1"/>
              <a:gd name="f38" fmla="*/ 71 f29 1"/>
              <a:gd name="f39" fmla="*/ 70 f29 1"/>
              <a:gd name="f40" fmla="*/ 885 f28 1"/>
              <a:gd name="f41" fmla="+- f30 0 f1"/>
              <a:gd name="f42" fmla="*/ f33 1 110"/>
              <a:gd name="f43" fmla="*/ f34 1 920"/>
              <a:gd name="f44" fmla="*/ f35 1 110"/>
              <a:gd name="f45" fmla="*/ f36 1 110"/>
              <a:gd name="f46" fmla="*/ f37 1 920"/>
              <a:gd name="f47" fmla="*/ f38 1 110"/>
              <a:gd name="f48" fmla="*/ f39 1 110"/>
              <a:gd name="f49" fmla="*/ f40 1 920"/>
              <a:gd name="f50" fmla="*/ 0 1 f31"/>
              <a:gd name="f51" fmla="*/ f25 1 f31"/>
              <a:gd name="f52" fmla="*/ 0 1 f32"/>
              <a:gd name="f53" fmla="*/ f26 1 f32"/>
              <a:gd name="f54" fmla="*/ f42 1 f31"/>
              <a:gd name="f55" fmla="*/ f43 1 f32"/>
              <a:gd name="f56" fmla="*/ f44 1 f31"/>
              <a:gd name="f57" fmla="*/ f45 1 f31"/>
              <a:gd name="f58" fmla="*/ f46 1 f32"/>
              <a:gd name="f59" fmla="*/ f47 1 f31"/>
              <a:gd name="f60" fmla="*/ f48 1 f31"/>
              <a:gd name="f61" fmla="*/ f49 1 f32"/>
              <a:gd name="f62" fmla="*/ f50 f22 1"/>
              <a:gd name="f63" fmla="*/ f51 f22 1"/>
              <a:gd name="f64" fmla="*/ f53 f23 1"/>
              <a:gd name="f65" fmla="*/ f52 f23 1"/>
              <a:gd name="f66" fmla="*/ f54 f22 1"/>
              <a:gd name="f67" fmla="*/ f55 f23 1"/>
              <a:gd name="f68" fmla="*/ f56 f22 1"/>
              <a:gd name="f69" fmla="*/ f57 f22 1"/>
              <a:gd name="f70" fmla="*/ f58 f23 1"/>
              <a:gd name="f71" fmla="*/ f59 f22 1"/>
              <a:gd name="f72" fmla="*/ f60 f22 1"/>
              <a:gd name="f73" fmla="*/ f61 f23 1"/>
            </a:gdLst>
            <a:ahLst/>
            <a:cxnLst>
              <a:cxn ang="3cd4">
                <a:pos x="hc" y="t"/>
              </a:cxn>
              <a:cxn ang="0">
                <a:pos x="r" y="vc"/>
              </a:cxn>
              <a:cxn ang="cd4">
                <a:pos x="hc" y="b"/>
              </a:cxn>
              <a:cxn ang="cd2">
                <a:pos x="l" y="vc"/>
              </a:cxn>
              <a:cxn ang="f41">
                <a:pos x="f66" y="f67"/>
              </a:cxn>
              <a:cxn ang="f41">
                <a:pos x="f68" y="f67"/>
              </a:cxn>
              <a:cxn ang="f41">
                <a:pos x="f69" y="f70"/>
              </a:cxn>
              <a:cxn ang="f41">
                <a:pos x="f71" y="f70"/>
              </a:cxn>
              <a:cxn ang="f41">
                <a:pos x="f72" y="f73"/>
              </a:cxn>
              <a:cxn ang="f41">
                <a:pos x="f66" y="f67"/>
              </a:cxn>
            </a:cxnLst>
            <a:rect l="f62" t="f65" r="f63" b="f64"/>
            <a:pathLst>
              <a:path w="110" h="920">
                <a:moveTo>
                  <a:pt x="f6" y="f5"/>
                </a:moveTo>
                <a:cubicBezTo>
                  <a:pt x="f8" y="f5"/>
                  <a:pt x="f8" y="f5"/>
                  <a:pt x="f8" y="f5"/>
                </a:cubicBezTo>
                <a:cubicBezTo>
                  <a:pt x="f9" y="f10"/>
                  <a:pt x="f5" y="f11"/>
                  <a:pt x="f12" y="f7"/>
                </a:cubicBezTo>
                <a:cubicBezTo>
                  <a:pt x="f13" y="f7"/>
                  <a:pt x="f13" y="f7"/>
                  <a:pt x="f13" y="f7"/>
                </a:cubicBezTo>
                <a:cubicBezTo>
                  <a:pt x="f14" y="f15"/>
                  <a:pt x="f14" y="f16"/>
                  <a:pt x="f14" y="f17"/>
                </a:cubicBezTo>
                <a:cubicBezTo>
                  <a:pt x="f18" y="f19"/>
                  <a:pt x="f6" y="f20"/>
                  <a:pt x="f6" y="f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rapecio 13">
            <a:extLst>
              <a:ext uri="{FF2B5EF4-FFF2-40B4-BE49-F238E27FC236}">
                <a16:creationId xmlns:a16="http://schemas.microsoft.com/office/drawing/2014/main" id="{CBD7E679-821D-484A-82C4-CCBC68FB5566}"/>
              </a:ext>
            </a:extLst>
          </p:cNvPr>
          <p:cNvSpPr/>
          <p:nvPr/>
        </p:nvSpPr>
        <p:spPr>
          <a:xfrm>
            <a:off x="713222" y="4843357"/>
            <a:ext cx="3916366" cy="330583"/>
          </a:xfrm>
          <a:custGeom>
            <a:avLst>
              <a:gd name="f8" fmla="val 25000"/>
            </a:avLst>
            <a:gdLst>
              <a:gd name="f1" fmla="val 10800000"/>
              <a:gd name="f2" fmla="val 5400000"/>
              <a:gd name="f3" fmla="val 180"/>
              <a:gd name="f4" fmla="val w"/>
              <a:gd name="f5" fmla="val h"/>
              <a:gd name="f6" fmla="val ss"/>
              <a:gd name="f7" fmla="val 0"/>
              <a:gd name="f8" fmla="val 25000"/>
              <a:gd name="f9" fmla="+- 0 0 -270"/>
              <a:gd name="f10" fmla="+- 0 0 -9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 f35 1 3"/>
              <a:gd name="f41" fmla="*/ f36 1 4"/>
              <a:gd name="f42" fmla="min f36 f35"/>
              <a:gd name="f43" fmla="*/ 50000 f36 1"/>
              <a:gd name="f44" fmla="+- f14 f39 0"/>
              <a:gd name="f45" fmla="*/ f43 1 f42"/>
              <a:gd name="f46" fmla="*/ f42 f15 1"/>
              <a:gd name="f47" fmla="*/ f41 f15 1"/>
              <a:gd name="f48" fmla="*/ f40 f15 1"/>
              <a:gd name="f49" fmla="*/ f46 1 200000"/>
              <a:gd name="f50" fmla="*/ f46 1 100000"/>
              <a:gd name="f51" fmla="*/ f47 1 f45"/>
              <a:gd name="f52" fmla="*/ f48 1 f45"/>
              <a:gd name="f53" fmla="*/ f44 f29 1"/>
              <a:gd name="f54" fmla="+- f32 0 f50"/>
              <a:gd name="f55" fmla="+- f32 0 f49"/>
              <a:gd name="f56" fmla="+- f32 0 f51"/>
              <a:gd name="f57" fmla="*/ f51 f29 1"/>
              <a:gd name="f58" fmla="*/ f52 f29 1"/>
              <a:gd name="f59" fmla="*/ f50 f29 1"/>
              <a:gd name="f60" fmla="*/ f49 f29 1"/>
              <a:gd name="f61" fmla="*/ f56 f29 1"/>
              <a:gd name="f62" fmla="*/ f54 f29 1"/>
              <a:gd name="f63" fmla="*/ f55 f29 1"/>
            </a:gdLst>
            <a:ahLst/>
            <a:cxnLst>
              <a:cxn ang="3cd4">
                <a:pos x="hc" y="t"/>
              </a:cxn>
              <a:cxn ang="0">
                <a:pos x="r" y="vc"/>
              </a:cxn>
              <a:cxn ang="cd4">
                <a:pos x="hc" y="b"/>
              </a:cxn>
              <a:cxn ang="cd2">
                <a:pos x="l" y="vc"/>
              </a:cxn>
              <a:cxn ang="f27">
                <a:pos x="f60" y="f53"/>
              </a:cxn>
              <a:cxn ang="f28">
                <a:pos x="f63" y="f53"/>
              </a:cxn>
            </a:cxnLst>
            <a:rect l="f57" t="f58" r="f61" b="f37"/>
            <a:pathLst>
              <a:path>
                <a:moveTo>
                  <a:pt x="f34" y="f37"/>
                </a:moveTo>
                <a:lnTo>
                  <a:pt x="f59" y="f34"/>
                </a:lnTo>
                <a:lnTo>
                  <a:pt x="f62" y="f34"/>
                </a:lnTo>
                <a:lnTo>
                  <a:pt x="f38" y="f37"/>
                </a:lnTo>
                <a:close/>
              </a:path>
            </a:pathLst>
          </a:custGeom>
          <a:solidFill>
            <a:srgbClr val="BF62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FFFFFF"/>
              </a:solidFill>
              <a:uFillTx/>
              <a:latin typeface="Arial"/>
            </a:endParaRPr>
          </a:p>
        </p:txBody>
      </p:sp>
      <p:pic>
        <p:nvPicPr>
          <p:cNvPr id="3" name="Picture 2" descr="feliz halloween-retrato de una momia - halloween niños fotografías e imágenes de stock">
            <a:extLst>
              <a:ext uri="{FF2B5EF4-FFF2-40B4-BE49-F238E27FC236}">
                <a16:creationId xmlns:a16="http://schemas.microsoft.com/office/drawing/2014/main" id="{D354D56B-D20B-49F9-A4A9-33E9B1FCF6A2}"/>
              </a:ext>
            </a:extLst>
          </p:cNvPr>
          <p:cNvPicPr>
            <a:picLocks noGrp="1" noChangeAspect="1"/>
          </p:cNvPicPr>
          <p:nvPr>
            <p:ph type="pic" idx="4294967295"/>
          </p:nvPr>
        </p:nvPicPr>
        <p:blipFill>
          <a:blip r:embed="rId3"/>
          <a:stretch>
            <a:fillRect/>
          </a:stretch>
        </p:blipFill>
        <p:spPr>
          <a:xfrm>
            <a:off x="5462332" y="27"/>
            <a:ext cx="3681785" cy="5143499"/>
          </a:xfrm>
        </p:spPr>
      </p:pic>
      <p:sp>
        <p:nvSpPr>
          <p:cNvPr id="4" name="Google Shape;468;p46">
            <a:extLst>
              <a:ext uri="{FF2B5EF4-FFF2-40B4-BE49-F238E27FC236}">
                <a16:creationId xmlns:a16="http://schemas.microsoft.com/office/drawing/2014/main" id="{2433E121-AC2F-4251-BE2C-9F282913CC5A}"/>
              </a:ext>
            </a:extLst>
          </p:cNvPr>
          <p:cNvSpPr txBox="1">
            <a:spLocks noGrp="1"/>
          </p:cNvSpPr>
          <p:nvPr>
            <p:ph type="title"/>
          </p:nvPr>
        </p:nvSpPr>
        <p:spPr>
          <a:xfrm>
            <a:off x="535134" y="455197"/>
            <a:ext cx="4927198" cy="679198"/>
          </a:xfrm>
        </p:spPr>
        <p:txBody>
          <a:bodyPr/>
          <a:lstStyle/>
          <a:p>
            <a:pPr lvl="0"/>
            <a:r>
              <a:rPr lang="en-US">
                <a:solidFill>
                  <a:srgbClr val="000000"/>
                </a:solidFill>
              </a:rPr>
              <a:t>Practical exercise</a:t>
            </a:r>
          </a:p>
        </p:txBody>
      </p:sp>
      <p:sp>
        <p:nvSpPr>
          <p:cNvPr id="5" name="Google Shape;469;p46">
            <a:extLst>
              <a:ext uri="{FF2B5EF4-FFF2-40B4-BE49-F238E27FC236}">
                <a16:creationId xmlns:a16="http://schemas.microsoft.com/office/drawing/2014/main" id="{D1457136-B5DA-4D4B-BD76-7A025883FC70}"/>
              </a:ext>
            </a:extLst>
          </p:cNvPr>
          <p:cNvSpPr txBox="1">
            <a:spLocks noGrp="1"/>
          </p:cNvSpPr>
          <p:nvPr>
            <p:ph type="body" idx="4294967295"/>
          </p:nvPr>
        </p:nvSpPr>
        <p:spPr>
          <a:xfrm>
            <a:off x="1092598" y="2571749"/>
            <a:ext cx="3479401" cy="2436903"/>
          </a:xfrm>
        </p:spPr>
        <p:txBody>
          <a:bodyPr/>
          <a:lstStyle/>
          <a:p>
            <a:pPr marL="0" lvl="0" indent="0">
              <a:buNone/>
            </a:pPr>
            <a:r>
              <a:rPr lang="en-US">
                <a:solidFill>
                  <a:srgbClr val="000000"/>
                </a:solidFill>
              </a:rPr>
              <a:t>Do you know what helps you make your point crystal clear?</a:t>
            </a:r>
          </a:p>
          <a:p>
            <a:pPr marL="0" lvl="0" indent="0">
              <a:spcBef>
                <a:spcPts val="1000"/>
              </a:spcBef>
              <a:buNone/>
            </a:pPr>
            <a:r>
              <a:rPr lang="en-US">
                <a:solidFill>
                  <a:srgbClr val="000000"/>
                </a:solidFill>
              </a:rPr>
              <a:t>Lists like this one:</a:t>
            </a:r>
          </a:p>
          <a:p>
            <a:pPr lvl="0">
              <a:buClr>
                <a:srgbClr val="FFF2CC"/>
              </a:buClr>
            </a:pPr>
            <a:r>
              <a:rPr lang="en-US">
                <a:solidFill>
                  <a:srgbClr val="000000"/>
                </a:solidFill>
              </a:rPr>
              <a:t>They’re simple </a:t>
            </a:r>
          </a:p>
          <a:p>
            <a:pPr lvl="0">
              <a:buClr>
                <a:srgbClr val="FFF2CC"/>
              </a:buClr>
            </a:pPr>
            <a:r>
              <a:rPr lang="en-US">
                <a:solidFill>
                  <a:srgbClr val="000000"/>
                </a:solidFill>
              </a:rPr>
              <a:t>You can organize your ideas clearly</a:t>
            </a:r>
          </a:p>
          <a:p>
            <a:pPr lvl="0">
              <a:buClr>
                <a:srgbClr val="FFF2CC"/>
              </a:buClr>
            </a:pPr>
            <a:r>
              <a:rPr lang="en-US">
                <a:solidFill>
                  <a:srgbClr val="000000"/>
                </a:solidFill>
              </a:rPr>
              <a:t>You’ll never forget to buy milk!</a:t>
            </a:r>
          </a:p>
          <a:p>
            <a:pPr marL="0" lvl="0" indent="0">
              <a:spcBef>
                <a:spcPts val="1000"/>
              </a:spcBef>
              <a:buNone/>
            </a:pPr>
            <a:r>
              <a:rPr lang="en-US">
                <a:solidFill>
                  <a:srgbClr val="000000"/>
                </a:solidFill>
              </a:rPr>
              <a:t>And the most important thing: the audience won’t miss the point of your presentation</a:t>
            </a:r>
          </a:p>
        </p:txBody>
      </p:sp>
      <p:sp>
        <p:nvSpPr>
          <p:cNvPr id="6" name="Freeform 6">
            <a:extLst>
              <a:ext uri="{FF2B5EF4-FFF2-40B4-BE49-F238E27FC236}">
                <a16:creationId xmlns:a16="http://schemas.microsoft.com/office/drawing/2014/main" id="{9017F34D-E269-4994-95C8-9F433FB73A8D}"/>
              </a:ext>
            </a:extLst>
          </p:cNvPr>
          <p:cNvSpPr/>
          <p:nvPr/>
        </p:nvSpPr>
        <p:spPr>
          <a:xfrm>
            <a:off x="981078" y="1549395"/>
            <a:ext cx="3516316" cy="871542"/>
          </a:xfrm>
          <a:custGeom>
            <a:avLst/>
            <a:gdLst>
              <a:gd name="f0" fmla="val 10800000"/>
              <a:gd name="f1" fmla="val 5400000"/>
              <a:gd name="f2" fmla="val 180"/>
              <a:gd name="f3" fmla="val w"/>
              <a:gd name="f4" fmla="val h"/>
              <a:gd name="f5" fmla="val 0"/>
              <a:gd name="f6" fmla="val 1327"/>
              <a:gd name="f7" fmla="val 327"/>
              <a:gd name="f8" fmla="val 1277"/>
              <a:gd name="f9" fmla="val 223"/>
              <a:gd name="f10" fmla="val 1228"/>
              <a:gd name="f11" fmla="val 221"/>
              <a:gd name="f12" fmla="val 1181"/>
              <a:gd name="f13" fmla="val 229"/>
              <a:gd name="f14" fmla="val 1139"/>
              <a:gd name="f15" fmla="val 255"/>
              <a:gd name="f16" fmla="val 1120"/>
              <a:gd name="f17" fmla="val 267"/>
              <a:gd name="f18" fmla="val 1106"/>
              <a:gd name="f19" fmla="val 283"/>
              <a:gd name="f20" fmla="val 1096"/>
              <a:gd name="f21" fmla="val 302"/>
              <a:gd name="f22" fmla="val 1088"/>
              <a:gd name="f23" fmla="val 317"/>
              <a:gd name="f24" fmla="val 1080"/>
              <a:gd name="f25" fmla="val 318"/>
              <a:gd name="f26" fmla="val 1066"/>
              <a:gd name="f27" fmla="val 308"/>
              <a:gd name="f28" fmla="val 1018"/>
              <a:gd name="f29" fmla="val 275"/>
              <a:gd name="f30" fmla="val 964"/>
              <a:gd name="f31" fmla="val 262"/>
              <a:gd name="f32" fmla="val 907"/>
              <a:gd name="f33" fmla="val 274"/>
              <a:gd name="f34" fmla="val 875"/>
              <a:gd name="f35" fmla="val 281"/>
              <a:gd name="f36" fmla="val 846"/>
              <a:gd name="f37" fmla="val 295"/>
              <a:gd name="f38" fmla="val 820"/>
              <a:gd name="f39" fmla="val 313"/>
              <a:gd name="f40" fmla="val 807"/>
              <a:gd name="f41" fmla="val 322"/>
              <a:gd name="f42" fmla="val 798"/>
              <a:gd name="f43" fmla="val 320"/>
              <a:gd name="f44" fmla="val 788"/>
              <a:gd name="f45" fmla="val 309"/>
              <a:gd name="f46" fmla="val 769"/>
              <a:gd name="f47" fmla="val 289"/>
              <a:gd name="f48" fmla="val 745"/>
              <a:gd name="f49" fmla="val 720"/>
              <a:gd name="f50" fmla="val 261"/>
              <a:gd name="f51" fmla="val 710"/>
              <a:gd name="f52" fmla="val 702"/>
              <a:gd name="f53" fmla="val 692"/>
              <a:gd name="f54" fmla="val 264"/>
              <a:gd name="f55" fmla="val 649"/>
              <a:gd name="f56" fmla="val 303"/>
              <a:gd name="f57" fmla="val 578"/>
              <a:gd name="f58" fmla="val 296"/>
              <a:gd name="f59" fmla="val 544"/>
              <a:gd name="f60" fmla="val 250"/>
              <a:gd name="f61" fmla="val 537"/>
              <a:gd name="f62" fmla="val 241"/>
              <a:gd name="f63" fmla="val 531"/>
              <a:gd name="f64" fmla="val 244"/>
              <a:gd name="f65" fmla="val 523"/>
              <a:gd name="f66" fmla="val 246"/>
              <a:gd name="f67" fmla="val 482"/>
              <a:gd name="f68" fmla="val 259"/>
              <a:gd name="f69" fmla="val 447"/>
              <a:gd name="f70" fmla="val 285"/>
              <a:gd name="f71" fmla="val 416"/>
              <a:gd name="f72" fmla="val 314"/>
              <a:gd name="f73" fmla="val 402"/>
              <a:gd name="f74" fmla="val 395"/>
              <a:gd name="f75" fmla="val 325"/>
              <a:gd name="f76" fmla="val 385"/>
              <a:gd name="f77" fmla="val 310"/>
              <a:gd name="f78" fmla="val 342"/>
              <a:gd name="f79" fmla="val 292"/>
              <a:gd name="f80" fmla="val 227"/>
              <a:gd name="f81" fmla="val 217"/>
              <a:gd name="f82" fmla="val 253"/>
              <a:gd name="f83" fmla="val 204"/>
              <a:gd name="f84" fmla="val 257"/>
              <a:gd name="f85" fmla="val 197"/>
              <a:gd name="f86" fmla="val 256"/>
              <a:gd name="f87" fmla="val 189"/>
              <a:gd name="f88" fmla="val 146"/>
              <a:gd name="f89" fmla="val 184"/>
              <a:gd name="f90" fmla="val 99"/>
              <a:gd name="f91" fmla="val 167"/>
              <a:gd name="f92" fmla="val 27"/>
              <a:gd name="f93" fmla="val 183"/>
              <a:gd name="f94" fmla="val 20"/>
              <a:gd name="f95" fmla="val 185"/>
              <a:gd name="f96" fmla="val 9"/>
              <a:gd name="f97" fmla="val 193"/>
              <a:gd name="f98" fmla="val 4"/>
              <a:gd name="f99" fmla="val 175"/>
              <a:gd name="f100" fmla="val 10"/>
              <a:gd name="f101" fmla="val 170"/>
              <a:gd name="f102" fmla="val 15"/>
              <a:gd name="f103" fmla="val 164"/>
              <a:gd name="f104" fmla="val 79"/>
              <a:gd name="f105" fmla="val 98"/>
              <a:gd name="f106" fmla="val 152"/>
              <a:gd name="f107" fmla="val 46"/>
              <a:gd name="f108" fmla="val 239"/>
              <a:gd name="f109" fmla="val 13"/>
              <a:gd name="f110" fmla="val 254"/>
              <a:gd name="f111" fmla="val 7"/>
              <a:gd name="f112" fmla="val 265"/>
              <a:gd name="f113" fmla="val 278"/>
              <a:gd name="f114" fmla="val 350"/>
              <a:gd name="f115" fmla="val 81"/>
              <a:gd name="f116" fmla="val 433"/>
              <a:gd name="f117" fmla="val 118"/>
              <a:gd name="f118" fmla="val 525"/>
              <a:gd name="f119" fmla="val 135"/>
              <a:gd name="f120" fmla="val 548"/>
              <a:gd name="f121" fmla="val 140"/>
              <a:gd name="f122" fmla="val 559"/>
              <a:gd name="f123" fmla="val 129"/>
              <a:gd name="f124" fmla="val 555"/>
              <a:gd name="f125" fmla="val 101"/>
              <a:gd name="f126" fmla="val 553"/>
              <a:gd name="f127" fmla="val 80"/>
              <a:gd name="f128" fmla="val 556"/>
              <a:gd name="f129" fmla="val 61"/>
              <a:gd name="f130" fmla="val 568"/>
              <a:gd name="f131" fmla="val 43"/>
              <a:gd name="f132" fmla="val 571"/>
              <a:gd name="f133" fmla="val 39"/>
              <a:gd name="f134" fmla="val 574"/>
              <a:gd name="f135" fmla="val 31"/>
              <a:gd name="f136" fmla="val 581"/>
              <a:gd name="f137" fmla="val 33"/>
              <a:gd name="f138" fmla="val 589"/>
              <a:gd name="f139" fmla="val 35"/>
              <a:gd name="f140" fmla="val 586"/>
              <a:gd name="f141" fmla="val 49"/>
              <a:gd name="f142" fmla="val 55"/>
              <a:gd name="f143" fmla="val 585"/>
              <a:gd name="f144" fmla="val 62"/>
              <a:gd name="f145" fmla="val 69"/>
              <a:gd name="f146" fmla="val 587"/>
              <a:gd name="f147" fmla="val 87"/>
              <a:gd name="f148" fmla="val 106"/>
              <a:gd name="f149" fmla="val 610"/>
              <a:gd name="f150" fmla="val 112"/>
              <a:gd name="f151" fmla="val 631"/>
              <a:gd name="f152" fmla="val 656"/>
              <a:gd name="f153" fmla="val 107"/>
              <a:gd name="f154" fmla="val 667"/>
              <a:gd name="f155" fmla="val 88"/>
              <a:gd name="f156" fmla="val 676"/>
              <a:gd name="f157" fmla="val 74"/>
              <a:gd name="f158" fmla="val 677"/>
              <a:gd name="f159" fmla="val 58"/>
              <a:gd name="f160" fmla="val 675"/>
              <a:gd name="f161" fmla="val 42"/>
              <a:gd name="f162" fmla="val 674"/>
              <a:gd name="f163" fmla="val 38"/>
              <a:gd name="f164" fmla="val 671"/>
              <a:gd name="f165" fmla="val 32"/>
              <a:gd name="f166" fmla="val 29"/>
              <a:gd name="f167" fmla="val 682"/>
              <a:gd name="f168" fmla="val 26"/>
              <a:gd name="f169" fmla="val 686"/>
              <a:gd name="f170" fmla="val 689"/>
              <a:gd name="f171" fmla="val 703"/>
              <a:gd name="f172" fmla="val 51"/>
              <a:gd name="f173" fmla="val 706"/>
              <a:gd name="f174" fmla="val 70"/>
              <a:gd name="f175" fmla="val 90"/>
              <a:gd name="f176" fmla="val 96"/>
              <a:gd name="f177" fmla="val 704"/>
              <a:gd name="f178" fmla="val 103"/>
              <a:gd name="f179" fmla="val 109"/>
              <a:gd name="f180" fmla="val 700"/>
              <a:gd name="f181" fmla="val 132"/>
              <a:gd name="f182" fmla="val 134"/>
              <a:gd name="f183" fmla="val 725"/>
              <a:gd name="f184" fmla="val 108"/>
              <a:gd name="f185" fmla="val 905"/>
              <a:gd name="f186" fmla="val 65"/>
              <a:gd name="f187" fmla="val 984"/>
              <a:gd name="f188" fmla="val 998"/>
              <a:gd name="f189" fmla="val 1007"/>
              <a:gd name="f190" fmla="val 1021"/>
              <a:gd name="f191" fmla="val 1116"/>
              <a:gd name="f192" fmla="val 1212"/>
              <a:gd name="f193" fmla="val 1312"/>
              <a:gd name="f194" fmla="val 207"/>
              <a:gd name="f195" fmla="val 1317"/>
              <a:gd name="f196" fmla="val 210"/>
              <a:gd name="f197" fmla="val 212"/>
              <a:gd name="f198" fmla="val 1323"/>
              <a:gd name="f199" fmla="val 1320"/>
              <a:gd name="f200" fmla="val 228"/>
              <a:gd name="f201" fmla="val 1307"/>
              <a:gd name="f202" fmla="val 1297"/>
              <a:gd name="f203" fmla="val 224"/>
              <a:gd name="f204" fmla="val 1287"/>
              <a:gd name="f205" fmla="+- 0 0 -90"/>
              <a:gd name="f206" fmla="*/ f3 1 1327"/>
              <a:gd name="f207" fmla="*/ f4 1 327"/>
              <a:gd name="f208" fmla="val f5"/>
              <a:gd name="f209" fmla="val f6"/>
              <a:gd name="f210" fmla="val f7"/>
              <a:gd name="f211" fmla="*/ f205 f0 1"/>
              <a:gd name="f212" fmla="+- f210 0 f208"/>
              <a:gd name="f213" fmla="+- f209 0 f208"/>
              <a:gd name="f214" fmla="*/ f211 1 f2"/>
              <a:gd name="f215" fmla="*/ f213 1 1327"/>
              <a:gd name="f216" fmla="*/ f212 1 327"/>
              <a:gd name="f217" fmla="*/ 1277 f213 1"/>
              <a:gd name="f218" fmla="*/ 223 f212 1"/>
              <a:gd name="f219" fmla="*/ 1139 f213 1"/>
              <a:gd name="f220" fmla="*/ 255 f212 1"/>
              <a:gd name="f221" fmla="*/ 1096 f213 1"/>
              <a:gd name="f222" fmla="*/ 302 f212 1"/>
              <a:gd name="f223" fmla="*/ 1066 f213 1"/>
              <a:gd name="f224" fmla="*/ 308 f212 1"/>
              <a:gd name="f225" fmla="*/ 907 f213 1"/>
              <a:gd name="f226" fmla="*/ 274 f212 1"/>
              <a:gd name="f227" fmla="*/ 820 f213 1"/>
              <a:gd name="f228" fmla="*/ 313 f212 1"/>
              <a:gd name="f229" fmla="*/ 788 f213 1"/>
              <a:gd name="f230" fmla="*/ 309 f212 1"/>
              <a:gd name="f231" fmla="*/ 720 f213 1"/>
              <a:gd name="f232" fmla="*/ 261 f212 1"/>
              <a:gd name="f233" fmla="*/ 692 f213 1"/>
              <a:gd name="f234" fmla="*/ 264 f212 1"/>
              <a:gd name="f235" fmla="*/ 544 f213 1"/>
              <a:gd name="f236" fmla="*/ 250 f212 1"/>
              <a:gd name="f237" fmla="*/ 523 f213 1"/>
              <a:gd name="f238" fmla="*/ 246 f212 1"/>
              <a:gd name="f239" fmla="*/ 416 f213 1"/>
              <a:gd name="f240" fmla="*/ 314 f212 1"/>
              <a:gd name="f241" fmla="*/ 385 f213 1"/>
              <a:gd name="f242" fmla="*/ 310 f212 1"/>
              <a:gd name="f243" fmla="*/ 217 f213 1"/>
              <a:gd name="f244" fmla="*/ 253 f212 1"/>
              <a:gd name="f245" fmla="*/ 189 f213 1"/>
              <a:gd name="f246" fmla="*/ 244 f212 1"/>
              <a:gd name="f247" fmla="*/ 27 f213 1"/>
              <a:gd name="f248" fmla="*/ 183 f212 1"/>
              <a:gd name="f249" fmla="*/ 4 f213 1"/>
              <a:gd name="f250" fmla="*/ 15 f213 1"/>
              <a:gd name="f251" fmla="*/ 164 f212 1"/>
              <a:gd name="f252" fmla="*/ 239 f213 1"/>
              <a:gd name="f253" fmla="*/ 13 f212 1"/>
              <a:gd name="f254" fmla="*/ 278 f213 1"/>
              <a:gd name="f255" fmla="*/ 20 f212 1"/>
              <a:gd name="f256" fmla="*/ 525 f213 1"/>
              <a:gd name="f257" fmla="*/ 135 f212 1"/>
              <a:gd name="f258" fmla="*/ 555 f213 1"/>
              <a:gd name="f259" fmla="*/ 101 f212 1"/>
              <a:gd name="f260" fmla="*/ 568 f213 1"/>
              <a:gd name="f261" fmla="*/ 43 f212 1"/>
              <a:gd name="f262" fmla="*/ 581 f213 1"/>
              <a:gd name="f263" fmla="*/ 33 f212 1"/>
              <a:gd name="f264" fmla="*/ 586 f213 1"/>
              <a:gd name="f265" fmla="*/ 49 f212 1"/>
              <a:gd name="f266" fmla="*/ 69 f212 1"/>
              <a:gd name="f267" fmla="*/ 610 f213 1"/>
              <a:gd name="f268" fmla="*/ 112 f212 1"/>
              <a:gd name="f269" fmla="*/ 667 f213 1"/>
              <a:gd name="f270" fmla="*/ 88 f212 1"/>
              <a:gd name="f271" fmla="*/ 675 f213 1"/>
              <a:gd name="f272" fmla="*/ 42 f212 1"/>
              <a:gd name="f273" fmla="*/ 676 f213 1"/>
              <a:gd name="f274" fmla="*/ 29 f212 1"/>
              <a:gd name="f275" fmla="*/ 689 f213 1"/>
              <a:gd name="f276" fmla="*/ 35 f212 1"/>
              <a:gd name="f277" fmla="*/ 706 f213 1"/>
              <a:gd name="f278" fmla="*/ 90 f212 1"/>
              <a:gd name="f279" fmla="*/ 703 f213 1"/>
              <a:gd name="f280" fmla="*/ 109 f212 1"/>
              <a:gd name="f281" fmla="*/ 725 f213 1"/>
              <a:gd name="f282" fmla="*/ 129 f212 1"/>
              <a:gd name="f283" fmla="*/ 984 f213 1"/>
              <a:gd name="f284" fmla="*/ 9 f212 1"/>
              <a:gd name="f285" fmla="*/ 1021 f213 1"/>
              <a:gd name="f286" fmla="*/ 10 f212 1"/>
              <a:gd name="f287" fmla="*/ 1312 f213 1"/>
              <a:gd name="f288" fmla="*/ 207 f212 1"/>
              <a:gd name="f289" fmla="*/ 1323 f213 1"/>
              <a:gd name="f290" fmla="*/ 221 f212 1"/>
              <a:gd name="f291" fmla="*/ 1307 f213 1"/>
              <a:gd name="f292" fmla="+- f214 0 f1"/>
              <a:gd name="f293" fmla="*/ f217 1 1327"/>
              <a:gd name="f294" fmla="*/ f218 1 327"/>
              <a:gd name="f295" fmla="*/ f219 1 1327"/>
              <a:gd name="f296" fmla="*/ f220 1 327"/>
              <a:gd name="f297" fmla="*/ f221 1 1327"/>
              <a:gd name="f298" fmla="*/ f222 1 327"/>
              <a:gd name="f299" fmla="*/ f223 1 1327"/>
              <a:gd name="f300" fmla="*/ f224 1 327"/>
              <a:gd name="f301" fmla="*/ f225 1 1327"/>
              <a:gd name="f302" fmla="*/ f226 1 327"/>
              <a:gd name="f303" fmla="*/ f227 1 1327"/>
              <a:gd name="f304" fmla="*/ f228 1 327"/>
              <a:gd name="f305" fmla="*/ f229 1 1327"/>
              <a:gd name="f306" fmla="*/ f230 1 327"/>
              <a:gd name="f307" fmla="*/ f231 1 1327"/>
              <a:gd name="f308" fmla="*/ f232 1 327"/>
              <a:gd name="f309" fmla="*/ f233 1 1327"/>
              <a:gd name="f310" fmla="*/ f234 1 327"/>
              <a:gd name="f311" fmla="*/ f235 1 1327"/>
              <a:gd name="f312" fmla="*/ f236 1 327"/>
              <a:gd name="f313" fmla="*/ f237 1 1327"/>
              <a:gd name="f314" fmla="*/ f238 1 327"/>
              <a:gd name="f315" fmla="*/ f239 1 1327"/>
              <a:gd name="f316" fmla="*/ f240 1 327"/>
              <a:gd name="f317" fmla="*/ f241 1 1327"/>
              <a:gd name="f318" fmla="*/ f242 1 327"/>
              <a:gd name="f319" fmla="*/ f243 1 1327"/>
              <a:gd name="f320" fmla="*/ f244 1 327"/>
              <a:gd name="f321" fmla="*/ f245 1 1327"/>
              <a:gd name="f322" fmla="*/ f246 1 327"/>
              <a:gd name="f323" fmla="*/ f247 1 1327"/>
              <a:gd name="f324" fmla="*/ f248 1 327"/>
              <a:gd name="f325" fmla="*/ f249 1 1327"/>
              <a:gd name="f326" fmla="*/ f250 1 1327"/>
              <a:gd name="f327" fmla="*/ f251 1 327"/>
              <a:gd name="f328" fmla="*/ f252 1 1327"/>
              <a:gd name="f329" fmla="*/ f253 1 327"/>
              <a:gd name="f330" fmla="*/ f254 1 1327"/>
              <a:gd name="f331" fmla="*/ f255 1 327"/>
              <a:gd name="f332" fmla="*/ f256 1 1327"/>
              <a:gd name="f333" fmla="*/ f257 1 327"/>
              <a:gd name="f334" fmla="*/ f258 1 1327"/>
              <a:gd name="f335" fmla="*/ f259 1 327"/>
              <a:gd name="f336" fmla="*/ f260 1 1327"/>
              <a:gd name="f337" fmla="*/ f261 1 327"/>
              <a:gd name="f338" fmla="*/ f262 1 1327"/>
              <a:gd name="f339" fmla="*/ f263 1 327"/>
              <a:gd name="f340" fmla="*/ f264 1 1327"/>
              <a:gd name="f341" fmla="*/ f265 1 327"/>
              <a:gd name="f342" fmla="*/ f266 1 327"/>
              <a:gd name="f343" fmla="*/ f267 1 1327"/>
              <a:gd name="f344" fmla="*/ f268 1 327"/>
              <a:gd name="f345" fmla="*/ f269 1 1327"/>
              <a:gd name="f346" fmla="*/ f270 1 327"/>
              <a:gd name="f347" fmla="*/ f271 1 1327"/>
              <a:gd name="f348" fmla="*/ f272 1 327"/>
              <a:gd name="f349" fmla="*/ f273 1 1327"/>
              <a:gd name="f350" fmla="*/ f274 1 327"/>
              <a:gd name="f351" fmla="*/ f275 1 1327"/>
              <a:gd name="f352" fmla="*/ f276 1 327"/>
              <a:gd name="f353" fmla="*/ f277 1 1327"/>
              <a:gd name="f354" fmla="*/ f278 1 327"/>
              <a:gd name="f355" fmla="*/ f279 1 1327"/>
              <a:gd name="f356" fmla="*/ f280 1 327"/>
              <a:gd name="f357" fmla="*/ f281 1 1327"/>
              <a:gd name="f358" fmla="*/ f282 1 327"/>
              <a:gd name="f359" fmla="*/ f283 1 1327"/>
              <a:gd name="f360" fmla="*/ f284 1 327"/>
              <a:gd name="f361" fmla="*/ f285 1 1327"/>
              <a:gd name="f362" fmla="*/ f286 1 327"/>
              <a:gd name="f363" fmla="*/ f287 1 1327"/>
              <a:gd name="f364" fmla="*/ f288 1 327"/>
              <a:gd name="f365" fmla="*/ f289 1 1327"/>
              <a:gd name="f366" fmla="*/ f290 1 327"/>
              <a:gd name="f367" fmla="*/ f291 1 1327"/>
              <a:gd name="f368" fmla="*/ 0 1 f215"/>
              <a:gd name="f369" fmla="*/ f209 1 f215"/>
              <a:gd name="f370" fmla="*/ 0 1 f216"/>
              <a:gd name="f371" fmla="*/ f210 1 f216"/>
              <a:gd name="f372" fmla="*/ f293 1 f215"/>
              <a:gd name="f373" fmla="*/ f294 1 f216"/>
              <a:gd name="f374" fmla="*/ f295 1 f215"/>
              <a:gd name="f375" fmla="*/ f296 1 f216"/>
              <a:gd name="f376" fmla="*/ f297 1 f215"/>
              <a:gd name="f377" fmla="*/ f298 1 f216"/>
              <a:gd name="f378" fmla="*/ f299 1 f215"/>
              <a:gd name="f379" fmla="*/ f300 1 f216"/>
              <a:gd name="f380" fmla="*/ f301 1 f215"/>
              <a:gd name="f381" fmla="*/ f302 1 f216"/>
              <a:gd name="f382" fmla="*/ f303 1 f215"/>
              <a:gd name="f383" fmla="*/ f304 1 f216"/>
              <a:gd name="f384" fmla="*/ f305 1 f215"/>
              <a:gd name="f385" fmla="*/ f306 1 f216"/>
              <a:gd name="f386" fmla="*/ f307 1 f215"/>
              <a:gd name="f387" fmla="*/ f308 1 f216"/>
              <a:gd name="f388" fmla="*/ f309 1 f215"/>
              <a:gd name="f389" fmla="*/ f310 1 f216"/>
              <a:gd name="f390" fmla="*/ f311 1 f215"/>
              <a:gd name="f391" fmla="*/ f312 1 f216"/>
              <a:gd name="f392" fmla="*/ f313 1 f215"/>
              <a:gd name="f393" fmla="*/ f314 1 f216"/>
              <a:gd name="f394" fmla="*/ f315 1 f215"/>
              <a:gd name="f395" fmla="*/ f316 1 f216"/>
              <a:gd name="f396" fmla="*/ f317 1 f215"/>
              <a:gd name="f397" fmla="*/ f318 1 f216"/>
              <a:gd name="f398" fmla="*/ f319 1 f215"/>
              <a:gd name="f399" fmla="*/ f320 1 f216"/>
              <a:gd name="f400" fmla="*/ f321 1 f215"/>
              <a:gd name="f401" fmla="*/ f322 1 f216"/>
              <a:gd name="f402" fmla="*/ f323 1 f215"/>
              <a:gd name="f403" fmla="*/ f324 1 f216"/>
              <a:gd name="f404" fmla="*/ f325 1 f215"/>
              <a:gd name="f405" fmla="*/ f326 1 f215"/>
              <a:gd name="f406" fmla="*/ f327 1 f216"/>
              <a:gd name="f407" fmla="*/ f328 1 f215"/>
              <a:gd name="f408" fmla="*/ f329 1 f216"/>
              <a:gd name="f409" fmla="*/ f330 1 f215"/>
              <a:gd name="f410" fmla="*/ f331 1 f216"/>
              <a:gd name="f411" fmla="*/ f332 1 f215"/>
              <a:gd name="f412" fmla="*/ f333 1 f216"/>
              <a:gd name="f413" fmla="*/ f334 1 f215"/>
              <a:gd name="f414" fmla="*/ f335 1 f216"/>
              <a:gd name="f415" fmla="*/ f336 1 f215"/>
              <a:gd name="f416" fmla="*/ f337 1 f216"/>
              <a:gd name="f417" fmla="*/ f338 1 f215"/>
              <a:gd name="f418" fmla="*/ f339 1 f216"/>
              <a:gd name="f419" fmla="*/ f340 1 f215"/>
              <a:gd name="f420" fmla="*/ f341 1 f216"/>
              <a:gd name="f421" fmla="*/ f342 1 f216"/>
              <a:gd name="f422" fmla="*/ f343 1 f215"/>
              <a:gd name="f423" fmla="*/ f344 1 f216"/>
              <a:gd name="f424" fmla="*/ f345 1 f215"/>
              <a:gd name="f425" fmla="*/ f346 1 f216"/>
              <a:gd name="f426" fmla="*/ f347 1 f215"/>
              <a:gd name="f427" fmla="*/ f348 1 f216"/>
              <a:gd name="f428" fmla="*/ f349 1 f215"/>
              <a:gd name="f429" fmla="*/ f350 1 f216"/>
              <a:gd name="f430" fmla="*/ f351 1 f215"/>
              <a:gd name="f431" fmla="*/ f352 1 f216"/>
              <a:gd name="f432" fmla="*/ f353 1 f215"/>
              <a:gd name="f433" fmla="*/ f354 1 f216"/>
              <a:gd name="f434" fmla="*/ f355 1 f215"/>
              <a:gd name="f435" fmla="*/ f356 1 f216"/>
              <a:gd name="f436" fmla="*/ f357 1 f215"/>
              <a:gd name="f437" fmla="*/ f358 1 f216"/>
              <a:gd name="f438" fmla="*/ f359 1 f215"/>
              <a:gd name="f439" fmla="*/ f360 1 f216"/>
              <a:gd name="f440" fmla="*/ f361 1 f215"/>
              <a:gd name="f441" fmla="*/ f362 1 f216"/>
              <a:gd name="f442" fmla="*/ f363 1 f215"/>
              <a:gd name="f443" fmla="*/ f364 1 f216"/>
              <a:gd name="f444" fmla="*/ f365 1 f215"/>
              <a:gd name="f445" fmla="*/ f366 1 f216"/>
              <a:gd name="f446" fmla="*/ f367 1 f215"/>
              <a:gd name="f447" fmla="*/ f368 f206 1"/>
              <a:gd name="f448" fmla="*/ f369 f206 1"/>
              <a:gd name="f449" fmla="*/ f371 f207 1"/>
              <a:gd name="f450" fmla="*/ f370 f207 1"/>
              <a:gd name="f451" fmla="*/ f372 f206 1"/>
              <a:gd name="f452" fmla="*/ f373 f207 1"/>
              <a:gd name="f453" fmla="*/ f374 f206 1"/>
              <a:gd name="f454" fmla="*/ f375 f207 1"/>
              <a:gd name="f455" fmla="*/ f376 f206 1"/>
              <a:gd name="f456" fmla="*/ f377 f207 1"/>
              <a:gd name="f457" fmla="*/ f378 f206 1"/>
              <a:gd name="f458" fmla="*/ f379 f207 1"/>
              <a:gd name="f459" fmla="*/ f380 f206 1"/>
              <a:gd name="f460" fmla="*/ f381 f207 1"/>
              <a:gd name="f461" fmla="*/ f382 f206 1"/>
              <a:gd name="f462" fmla="*/ f383 f207 1"/>
              <a:gd name="f463" fmla="*/ f384 f206 1"/>
              <a:gd name="f464" fmla="*/ f385 f207 1"/>
              <a:gd name="f465" fmla="*/ f386 f206 1"/>
              <a:gd name="f466" fmla="*/ f387 f207 1"/>
              <a:gd name="f467" fmla="*/ f388 f206 1"/>
              <a:gd name="f468" fmla="*/ f389 f207 1"/>
              <a:gd name="f469" fmla="*/ f390 f206 1"/>
              <a:gd name="f470" fmla="*/ f391 f207 1"/>
              <a:gd name="f471" fmla="*/ f392 f206 1"/>
              <a:gd name="f472" fmla="*/ f393 f207 1"/>
              <a:gd name="f473" fmla="*/ f394 f206 1"/>
              <a:gd name="f474" fmla="*/ f395 f207 1"/>
              <a:gd name="f475" fmla="*/ f396 f206 1"/>
              <a:gd name="f476" fmla="*/ f397 f207 1"/>
              <a:gd name="f477" fmla="*/ f398 f206 1"/>
              <a:gd name="f478" fmla="*/ f399 f207 1"/>
              <a:gd name="f479" fmla="*/ f400 f206 1"/>
              <a:gd name="f480" fmla="*/ f401 f207 1"/>
              <a:gd name="f481" fmla="*/ f402 f206 1"/>
              <a:gd name="f482" fmla="*/ f403 f207 1"/>
              <a:gd name="f483" fmla="*/ f404 f206 1"/>
              <a:gd name="f484" fmla="*/ f405 f206 1"/>
              <a:gd name="f485" fmla="*/ f406 f207 1"/>
              <a:gd name="f486" fmla="*/ f407 f206 1"/>
              <a:gd name="f487" fmla="*/ f408 f207 1"/>
              <a:gd name="f488" fmla="*/ f409 f206 1"/>
              <a:gd name="f489" fmla="*/ f410 f207 1"/>
              <a:gd name="f490" fmla="*/ f411 f206 1"/>
              <a:gd name="f491" fmla="*/ f412 f207 1"/>
              <a:gd name="f492" fmla="*/ f413 f206 1"/>
              <a:gd name="f493" fmla="*/ f414 f207 1"/>
              <a:gd name="f494" fmla="*/ f415 f206 1"/>
              <a:gd name="f495" fmla="*/ f416 f207 1"/>
              <a:gd name="f496" fmla="*/ f417 f206 1"/>
              <a:gd name="f497" fmla="*/ f418 f207 1"/>
              <a:gd name="f498" fmla="*/ f419 f206 1"/>
              <a:gd name="f499" fmla="*/ f420 f207 1"/>
              <a:gd name="f500" fmla="*/ f421 f207 1"/>
              <a:gd name="f501" fmla="*/ f422 f206 1"/>
              <a:gd name="f502" fmla="*/ f423 f207 1"/>
              <a:gd name="f503" fmla="*/ f424 f206 1"/>
              <a:gd name="f504" fmla="*/ f425 f207 1"/>
              <a:gd name="f505" fmla="*/ f426 f206 1"/>
              <a:gd name="f506" fmla="*/ f427 f207 1"/>
              <a:gd name="f507" fmla="*/ f428 f206 1"/>
              <a:gd name="f508" fmla="*/ f429 f207 1"/>
              <a:gd name="f509" fmla="*/ f430 f206 1"/>
              <a:gd name="f510" fmla="*/ f431 f207 1"/>
              <a:gd name="f511" fmla="*/ f432 f206 1"/>
              <a:gd name="f512" fmla="*/ f433 f207 1"/>
              <a:gd name="f513" fmla="*/ f434 f206 1"/>
              <a:gd name="f514" fmla="*/ f435 f207 1"/>
              <a:gd name="f515" fmla="*/ f436 f206 1"/>
              <a:gd name="f516" fmla="*/ f437 f207 1"/>
              <a:gd name="f517" fmla="*/ f438 f206 1"/>
              <a:gd name="f518" fmla="*/ f439 f207 1"/>
              <a:gd name="f519" fmla="*/ f440 f206 1"/>
              <a:gd name="f520" fmla="*/ f441 f207 1"/>
              <a:gd name="f521" fmla="*/ f442 f206 1"/>
              <a:gd name="f522" fmla="*/ f443 f207 1"/>
              <a:gd name="f523" fmla="*/ f444 f206 1"/>
              <a:gd name="f524" fmla="*/ f445 f207 1"/>
              <a:gd name="f525" fmla="*/ f446 f206 1"/>
            </a:gdLst>
            <a:ahLst/>
            <a:cxnLst>
              <a:cxn ang="3cd4">
                <a:pos x="hc" y="t"/>
              </a:cxn>
              <a:cxn ang="0">
                <a:pos x="r" y="vc"/>
              </a:cxn>
              <a:cxn ang="cd4">
                <a:pos x="hc" y="b"/>
              </a:cxn>
              <a:cxn ang="cd2">
                <a:pos x="l" y="vc"/>
              </a:cxn>
              <a:cxn ang="f292">
                <a:pos x="f451" y="f452"/>
              </a:cxn>
              <a:cxn ang="f292">
                <a:pos x="f453" y="f454"/>
              </a:cxn>
              <a:cxn ang="f292">
                <a:pos x="f455" y="f456"/>
              </a:cxn>
              <a:cxn ang="f292">
                <a:pos x="f457" y="f458"/>
              </a:cxn>
              <a:cxn ang="f292">
                <a:pos x="f459" y="f460"/>
              </a:cxn>
              <a:cxn ang="f292">
                <a:pos x="f461" y="f462"/>
              </a:cxn>
              <a:cxn ang="f292">
                <a:pos x="f463" y="f464"/>
              </a:cxn>
              <a:cxn ang="f292">
                <a:pos x="f465" y="f466"/>
              </a:cxn>
              <a:cxn ang="f292">
                <a:pos x="f467" y="f468"/>
              </a:cxn>
              <a:cxn ang="f292">
                <a:pos x="f469" y="f470"/>
              </a:cxn>
              <a:cxn ang="f292">
                <a:pos x="f471" y="f472"/>
              </a:cxn>
              <a:cxn ang="f292">
                <a:pos x="f473" y="f474"/>
              </a:cxn>
              <a:cxn ang="f292">
                <a:pos x="f475" y="f476"/>
              </a:cxn>
              <a:cxn ang="f292">
                <a:pos x="f477" y="f478"/>
              </a:cxn>
              <a:cxn ang="f292">
                <a:pos x="f479" y="f480"/>
              </a:cxn>
              <a:cxn ang="f292">
                <a:pos x="f481" y="f482"/>
              </a:cxn>
              <a:cxn ang="f292">
                <a:pos x="f483" y="f482"/>
              </a:cxn>
              <a:cxn ang="f292">
                <a:pos x="f484" y="f485"/>
              </a:cxn>
              <a:cxn ang="f292">
                <a:pos x="f486" y="f487"/>
              </a:cxn>
              <a:cxn ang="f292">
                <a:pos x="f488" y="f489"/>
              </a:cxn>
              <a:cxn ang="f292">
                <a:pos x="f490" y="f491"/>
              </a:cxn>
              <a:cxn ang="f292">
                <a:pos x="f492" y="f493"/>
              </a:cxn>
              <a:cxn ang="f292">
                <a:pos x="f494" y="f495"/>
              </a:cxn>
              <a:cxn ang="f292">
                <a:pos x="f496" y="f497"/>
              </a:cxn>
              <a:cxn ang="f292">
                <a:pos x="f498" y="f499"/>
              </a:cxn>
              <a:cxn ang="f292">
                <a:pos x="f498" y="f500"/>
              </a:cxn>
              <a:cxn ang="f292">
                <a:pos x="f501" y="f502"/>
              </a:cxn>
              <a:cxn ang="f292">
                <a:pos x="f503" y="f504"/>
              </a:cxn>
              <a:cxn ang="f292">
                <a:pos x="f505" y="f506"/>
              </a:cxn>
              <a:cxn ang="f292">
                <a:pos x="f507" y="f508"/>
              </a:cxn>
              <a:cxn ang="f292">
                <a:pos x="f509" y="f510"/>
              </a:cxn>
              <a:cxn ang="f292">
                <a:pos x="f511" y="f512"/>
              </a:cxn>
              <a:cxn ang="f292">
                <a:pos x="f513" y="f514"/>
              </a:cxn>
              <a:cxn ang="f292">
                <a:pos x="f515" y="f516"/>
              </a:cxn>
              <a:cxn ang="f292">
                <a:pos x="f517" y="f518"/>
              </a:cxn>
              <a:cxn ang="f292">
                <a:pos x="f519" y="f520"/>
              </a:cxn>
              <a:cxn ang="f292">
                <a:pos x="f521" y="f522"/>
              </a:cxn>
              <a:cxn ang="f292">
                <a:pos x="f523" y="f524"/>
              </a:cxn>
              <a:cxn ang="f292">
                <a:pos x="f525" y="f452"/>
              </a:cxn>
              <a:cxn ang="f292">
                <a:pos x="f451" y="f452"/>
              </a:cxn>
            </a:cxnLst>
            <a:rect l="f447" t="f450" r="f448" b="f449"/>
            <a:pathLst>
              <a:path w="1327" h="32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33"/>
                  <a:pt x="f49" y="f50"/>
                </a:cubicBezTo>
                <a:cubicBezTo>
                  <a:pt x="f51" y="f15"/>
                  <a:pt x="f52" y="f15"/>
                  <a:pt x="f53" y="f54"/>
                </a:cubicBezTo>
                <a:cubicBezTo>
                  <a:pt x="f55" y="f56"/>
                  <a:pt x="f57" y="f58"/>
                  <a:pt x="f59" y="f60"/>
                </a:cubicBezTo>
                <a:cubicBezTo>
                  <a:pt x="f61" y="f62"/>
                  <a:pt x="f63" y="f64"/>
                  <a:pt x="f65" y="f66"/>
                </a:cubicBezTo>
                <a:cubicBezTo>
                  <a:pt x="f67" y="f68"/>
                  <a:pt x="f69" y="f70"/>
                  <a:pt x="f71" y="f72"/>
                </a:cubicBezTo>
                <a:cubicBezTo>
                  <a:pt x="f73" y="f7"/>
                  <a:pt x="f74" y="f75"/>
                  <a:pt x="f76" y="f77"/>
                </a:cubicBezTo>
                <a:cubicBezTo>
                  <a:pt x="f78" y="f64"/>
                  <a:pt x="f79" y="f80"/>
                  <a:pt x="f81" y="f82"/>
                </a:cubicBezTo>
                <a:cubicBezTo>
                  <a:pt x="f83" y="f84"/>
                  <a:pt x="f85" y="f86"/>
                  <a:pt x="f87" y="f64"/>
                </a:cubicBezTo>
                <a:cubicBezTo>
                  <a:pt x="f88" y="f89"/>
                  <a:pt x="f90" y="f91"/>
                  <a:pt x="f92" y="f93"/>
                </a:cubicBezTo>
                <a:cubicBezTo>
                  <a:pt x="f94" y="f95"/>
                  <a:pt x="f96" y="f97"/>
                  <a:pt x="f98" y="f93"/>
                </a:cubicBezTo>
                <a:cubicBezTo>
                  <a:pt x="f5" y="f99"/>
                  <a:pt x="f100" y="f101"/>
                  <a:pt x="f102" y="f103"/>
                </a:cubicBezTo>
                <a:cubicBezTo>
                  <a:pt x="f104" y="f105"/>
                  <a:pt x="f106" y="f107"/>
                  <a:pt x="f108" y="f109"/>
                </a:cubicBezTo>
                <a:cubicBezTo>
                  <a:pt x="f110" y="f111"/>
                  <a:pt x="f112" y="f96"/>
                  <a:pt x="f113" y="f94"/>
                </a:cubicBezTo>
                <a:cubicBezTo>
                  <a:pt x="f114" y="f115"/>
                  <a:pt x="f116" y="f117"/>
                  <a:pt x="f118" y="f119"/>
                </a:cubicBezTo>
                <a:cubicBezTo>
                  <a:pt x="f120" y="f121"/>
                  <a:pt x="f122" y="f123"/>
                  <a:pt x="f124" y="f125"/>
                </a:cubicBezTo>
                <a:cubicBezTo>
                  <a:pt x="f126" y="f127"/>
                  <a:pt x="f128" y="f129"/>
                  <a:pt x="f130" y="f131"/>
                </a:cubicBezTo>
                <a:cubicBezTo>
                  <a:pt x="f132" y="f133"/>
                  <a:pt x="f134" y="f135"/>
                  <a:pt x="f136" y="f137"/>
                </a:cubicBezTo>
                <a:cubicBezTo>
                  <a:pt x="f138" y="f139"/>
                  <a:pt x="f140" y="f131"/>
                  <a:pt x="f140" y="f141"/>
                </a:cubicBezTo>
                <a:cubicBezTo>
                  <a:pt x="f140" y="f142"/>
                  <a:pt x="f143" y="f144"/>
                  <a:pt x="f140" y="f145"/>
                </a:cubicBezTo>
                <a:cubicBezTo>
                  <a:pt x="f146" y="f147"/>
                  <a:pt x="f138" y="f148"/>
                  <a:pt x="f149" y="f150"/>
                </a:cubicBezTo>
                <a:cubicBezTo>
                  <a:pt x="f151" y="f117"/>
                  <a:pt x="f152" y="f153"/>
                  <a:pt x="f154" y="f155"/>
                </a:cubicBezTo>
                <a:cubicBezTo>
                  <a:pt x="f156" y="f157"/>
                  <a:pt x="f158" y="f159"/>
                  <a:pt x="f160" y="f161"/>
                </a:cubicBezTo>
                <a:cubicBezTo>
                  <a:pt x="f162" y="f163"/>
                  <a:pt x="f164" y="f165"/>
                  <a:pt x="f156" y="f166"/>
                </a:cubicBezTo>
                <a:cubicBezTo>
                  <a:pt x="f167" y="f168"/>
                  <a:pt x="f169" y="f165"/>
                  <a:pt x="f170" y="f139"/>
                </a:cubicBezTo>
                <a:cubicBezTo>
                  <a:pt x="f171" y="f172"/>
                  <a:pt x="f173" y="f174"/>
                  <a:pt x="f173" y="f175"/>
                </a:cubicBezTo>
                <a:cubicBezTo>
                  <a:pt x="f173" y="f176"/>
                  <a:pt x="f177" y="f178"/>
                  <a:pt x="f171" y="f179"/>
                </a:cubicBezTo>
                <a:cubicBezTo>
                  <a:pt x="f180" y="f181"/>
                  <a:pt x="f171" y="f182"/>
                  <a:pt x="f183" y="f123"/>
                </a:cubicBezTo>
                <a:cubicBezTo>
                  <a:pt x="f38" y="f184"/>
                  <a:pt x="f185" y="f186"/>
                  <a:pt x="f187" y="f96"/>
                </a:cubicBezTo>
                <a:cubicBezTo>
                  <a:pt x="f188" y="f5"/>
                  <a:pt x="f189" y="f5"/>
                  <a:pt x="f190" y="f100"/>
                </a:cubicBezTo>
                <a:cubicBezTo>
                  <a:pt x="f191" y="f104"/>
                  <a:pt x="f192" y="f88"/>
                  <a:pt x="f193" y="f194"/>
                </a:cubicBezTo>
                <a:cubicBezTo>
                  <a:pt x="f195" y="f196"/>
                  <a:pt x="f6" y="f197"/>
                  <a:pt x="f198" y="f11"/>
                </a:cubicBezTo>
                <a:cubicBezTo>
                  <a:pt x="f199" y="f200"/>
                  <a:pt x="f193" y="f9"/>
                  <a:pt x="f201" y="f9"/>
                </a:cubicBezTo>
                <a:cubicBezTo>
                  <a:pt x="f202" y="f203"/>
                  <a:pt x="f204" y="f9"/>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7" name="Freeform 8">
            <a:extLst>
              <a:ext uri="{FF2B5EF4-FFF2-40B4-BE49-F238E27FC236}">
                <a16:creationId xmlns:a16="http://schemas.microsoft.com/office/drawing/2014/main" id="{1B6099AD-53E0-4929-B001-8F287F22973D}"/>
              </a:ext>
            </a:extLst>
          </p:cNvPr>
          <p:cNvSpPr/>
          <p:nvPr/>
        </p:nvSpPr>
        <p:spPr>
          <a:xfrm>
            <a:off x="5191222" y="-23426"/>
            <a:ext cx="427033" cy="5197367"/>
          </a:xfrm>
          <a:custGeom>
            <a:avLst/>
            <a:gdLst>
              <a:gd name="f0" fmla="val 10800000"/>
              <a:gd name="f1" fmla="val 5400000"/>
              <a:gd name="f2" fmla="val 180"/>
              <a:gd name="f3" fmla="val w"/>
              <a:gd name="f4" fmla="val h"/>
              <a:gd name="f5" fmla="val 0"/>
              <a:gd name="f6" fmla="val 110"/>
              <a:gd name="f7" fmla="val 920"/>
              <a:gd name="f8" fmla="val 45"/>
              <a:gd name="f9" fmla="val 41"/>
              <a:gd name="f10" fmla="val 254"/>
              <a:gd name="f11" fmla="val 680"/>
              <a:gd name="f12" fmla="val 5"/>
              <a:gd name="f13" fmla="val 71"/>
              <a:gd name="f14" fmla="val 70"/>
              <a:gd name="f15" fmla="val 908"/>
              <a:gd name="f16" fmla="val 896"/>
              <a:gd name="f17" fmla="val 885"/>
              <a:gd name="f18" fmla="val 69"/>
              <a:gd name="f19" fmla="val 658"/>
              <a:gd name="f20" fmla="val 255"/>
              <a:gd name="f21" fmla="+- 0 0 -90"/>
              <a:gd name="f22" fmla="*/ f3 1 110"/>
              <a:gd name="f23" fmla="*/ f4 1 920"/>
              <a:gd name="f24" fmla="val f5"/>
              <a:gd name="f25" fmla="val f6"/>
              <a:gd name="f26" fmla="val f7"/>
              <a:gd name="f27" fmla="*/ f21 f0 1"/>
              <a:gd name="f28" fmla="+- f26 0 f24"/>
              <a:gd name="f29" fmla="+- f25 0 f24"/>
              <a:gd name="f30" fmla="*/ f27 1 f2"/>
              <a:gd name="f31" fmla="*/ f29 1 110"/>
              <a:gd name="f32" fmla="*/ f28 1 920"/>
              <a:gd name="f33" fmla="*/ 110 f29 1"/>
              <a:gd name="f34" fmla="*/ 0 f28 1"/>
              <a:gd name="f35" fmla="*/ 45 f29 1"/>
              <a:gd name="f36" fmla="*/ 5 f29 1"/>
              <a:gd name="f37" fmla="*/ 920 f28 1"/>
              <a:gd name="f38" fmla="*/ 71 f29 1"/>
              <a:gd name="f39" fmla="*/ 70 f29 1"/>
              <a:gd name="f40" fmla="*/ 885 f28 1"/>
              <a:gd name="f41" fmla="+- f30 0 f1"/>
              <a:gd name="f42" fmla="*/ f33 1 110"/>
              <a:gd name="f43" fmla="*/ f34 1 920"/>
              <a:gd name="f44" fmla="*/ f35 1 110"/>
              <a:gd name="f45" fmla="*/ f36 1 110"/>
              <a:gd name="f46" fmla="*/ f37 1 920"/>
              <a:gd name="f47" fmla="*/ f38 1 110"/>
              <a:gd name="f48" fmla="*/ f39 1 110"/>
              <a:gd name="f49" fmla="*/ f40 1 920"/>
              <a:gd name="f50" fmla="*/ 0 1 f31"/>
              <a:gd name="f51" fmla="*/ f25 1 f31"/>
              <a:gd name="f52" fmla="*/ 0 1 f32"/>
              <a:gd name="f53" fmla="*/ f26 1 f32"/>
              <a:gd name="f54" fmla="*/ f42 1 f31"/>
              <a:gd name="f55" fmla="*/ f43 1 f32"/>
              <a:gd name="f56" fmla="*/ f44 1 f31"/>
              <a:gd name="f57" fmla="*/ f45 1 f31"/>
              <a:gd name="f58" fmla="*/ f46 1 f32"/>
              <a:gd name="f59" fmla="*/ f47 1 f31"/>
              <a:gd name="f60" fmla="*/ f48 1 f31"/>
              <a:gd name="f61" fmla="*/ f49 1 f32"/>
              <a:gd name="f62" fmla="*/ f50 f22 1"/>
              <a:gd name="f63" fmla="*/ f51 f22 1"/>
              <a:gd name="f64" fmla="*/ f53 f23 1"/>
              <a:gd name="f65" fmla="*/ f52 f23 1"/>
              <a:gd name="f66" fmla="*/ f54 f22 1"/>
              <a:gd name="f67" fmla="*/ f55 f23 1"/>
              <a:gd name="f68" fmla="*/ f56 f22 1"/>
              <a:gd name="f69" fmla="*/ f57 f22 1"/>
              <a:gd name="f70" fmla="*/ f58 f23 1"/>
              <a:gd name="f71" fmla="*/ f59 f22 1"/>
              <a:gd name="f72" fmla="*/ f60 f22 1"/>
              <a:gd name="f73" fmla="*/ f61 f23 1"/>
            </a:gdLst>
            <a:ahLst/>
            <a:cxnLst>
              <a:cxn ang="3cd4">
                <a:pos x="hc" y="t"/>
              </a:cxn>
              <a:cxn ang="0">
                <a:pos x="r" y="vc"/>
              </a:cxn>
              <a:cxn ang="cd4">
                <a:pos x="hc" y="b"/>
              </a:cxn>
              <a:cxn ang="cd2">
                <a:pos x="l" y="vc"/>
              </a:cxn>
              <a:cxn ang="f41">
                <a:pos x="f66" y="f67"/>
              </a:cxn>
              <a:cxn ang="f41">
                <a:pos x="f68" y="f67"/>
              </a:cxn>
              <a:cxn ang="f41">
                <a:pos x="f69" y="f70"/>
              </a:cxn>
              <a:cxn ang="f41">
                <a:pos x="f71" y="f70"/>
              </a:cxn>
              <a:cxn ang="f41">
                <a:pos x="f72" y="f73"/>
              </a:cxn>
              <a:cxn ang="f41">
                <a:pos x="f66" y="f67"/>
              </a:cxn>
            </a:cxnLst>
            <a:rect l="f62" t="f65" r="f63" b="f64"/>
            <a:pathLst>
              <a:path w="110" h="920">
                <a:moveTo>
                  <a:pt x="f6" y="f5"/>
                </a:moveTo>
                <a:cubicBezTo>
                  <a:pt x="f8" y="f5"/>
                  <a:pt x="f8" y="f5"/>
                  <a:pt x="f8" y="f5"/>
                </a:cubicBezTo>
                <a:cubicBezTo>
                  <a:pt x="f9" y="f10"/>
                  <a:pt x="f5" y="f11"/>
                  <a:pt x="f12" y="f7"/>
                </a:cubicBezTo>
                <a:cubicBezTo>
                  <a:pt x="f13" y="f7"/>
                  <a:pt x="f13" y="f7"/>
                  <a:pt x="f13" y="f7"/>
                </a:cubicBezTo>
                <a:cubicBezTo>
                  <a:pt x="f14" y="f15"/>
                  <a:pt x="f14" y="f16"/>
                  <a:pt x="f14" y="f17"/>
                </a:cubicBezTo>
                <a:cubicBezTo>
                  <a:pt x="f18" y="f19"/>
                  <a:pt x="f6" y="f20"/>
                  <a:pt x="f6" y="f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Spooky Season: Halloween Pumpkins Carving Workshop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670</Words>
  <Application>Microsoft Office PowerPoint</Application>
  <PresentationFormat>Presentación en pantalla (16:9)</PresentationFormat>
  <Paragraphs>123</Paragraphs>
  <Slides>24</Slides>
  <Notes>22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Aharoni</vt:lpstr>
      <vt:lpstr>Arial</vt:lpstr>
      <vt:lpstr>Arial (Títulos)</vt:lpstr>
      <vt:lpstr>Assistant</vt:lpstr>
      <vt:lpstr>Calibri</vt:lpstr>
      <vt:lpstr>Fontdiner Swanky</vt:lpstr>
      <vt:lpstr>Source Sans Pro</vt:lpstr>
      <vt:lpstr>Spooky Season: Halloween Pumpkins Carving Workshop by Slidesgo</vt:lpstr>
      <vt:lpstr>HALLOWEEN FOR KIDS</vt:lpstr>
      <vt:lpstr>Presentación de PowerPoint</vt:lpstr>
      <vt:lpstr>01</vt:lpstr>
      <vt:lpstr>Introduction</vt:lpstr>
      <vt:lpstr>—Someone Famous</vt:lpstr>
      <vt:lpstr>Theory  lesson</vt:lpstr>
      <vt:lpstr>Concepts</vt:lpstr>
      <vt:lpstr>Features </vt:lpstr>
      <vt:lpstr>Practical exercise</vt:lpstr>
      <vt:lpstr>Brainstorm and idea </vt:lpstr>
      <vt:lpstr>Presentación de PowerPoint</vt:lpstr>
      <vt:lpstr>Question</vt:lpstr>
      <vt:lpstr>Awesome words</vt:lpstr>
      <vt:lpstr>A picture always reinforces the concept</vt:lpstr>
      <vt:lpstr>4,498,300,000</vt:lpstr>
      <vt:lpstr>9h 55m 23s</vt:lpstr>
      <vt:lpstr>Our team</vt:lpstr>
      <vt:lpstr>A picture is worth a thousand words</vt:lpstr>
      <vt:lpstr>Thanks!</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halloween para niños</dc:title>
  <dc:creator>Grym</dc:creator>
  <cp:lastModifiedBy>Franklin</cp:lastModifiedBy>
  <cp:revision>15</cp:revision>
  <dcterms:modified xsi:type="dcterms:W3CDTF">2022-10-18T12:06:32Z</dcterms:modified>
  <cp:category>slidesppt.net</cp:category>
</cp:coreProperties>
</file>